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00.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xml" ContentType="application/inkml+xml"/>
  <Override PartName="/ppt/ink/ink110.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xml" ContentType="application/inkml+xml"/>
  <Override PartName="/ppt/ink/ink120.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xml" ContentType="application/inkml+xml"/>
  <Override PartName="/ppt/ink/ink130.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xml" ContentType="application/inkml+xml"/>
  <Override PartName="/ppt/ink/ink140.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xml" ContentType="application/inkml+xml"/>
  <Override PartName="/ppt/ink/ink150.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xml" ContentType="application/inkml+xml"/>
  <Override PartName="/ppt/ink/ink160.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xml" ContentType="application/inkml+xml"/>
  <Override PartName="/ppt/ink/ink170.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xml" ContentType="application/inkml+xml"/>
  <Override PartName="/ppt/ink/ink180.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xml" ContentType="application/inkml+xml"/>
  <Override PartName="/ppt/ink/ink190.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xml" ContentType="application/inkml+xml"/>
  <Override PartName="/ppt/ink/ink20.xml" ContentType="application/inkml+xml"/>
  <Override PartName="/ppt/ink/ink200.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xml" ContentType="application/inkml+xml"/>
  <Override PartName="/ppt/ink/ink210.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xml" ContentType="application/inkml+xml"/>
  <Override PartName="/ppt/ink/ink220.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xml" ContentType="application/inkml+xml"/>
  <Override PartName="/ppt/ink/ink230.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xml" ContentType="application/inkml+xml"/>
  <Override PartName="/ppt/ink/ink240.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xml" ContentType="application/inkml+xml"/>
  <Override PartName="/ppt/ink/ink250.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xml" ContentType="application/inkml+xml"/>
  <Override PartName="/ppt/ink/ink260.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xml" ContentType="application/inkml+xml"/>
  <Override PartName="/ppt/ink/ink270.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xml" ContentType="application/inkml+xml"/>
  <Override PartName="/ppt/ink/ink30.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xml" ContentType="application/inkml+xml"/>
  <Override PartName="/ppt/ink/ink40.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xml" ContentType="application/inkml+xml"/>
  <Override PartName="/ppt/ink/ink50.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xml" ContentType="application/inkml+xml"/>
  <Override PartName="/ppt/ink/ink60.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xml" ContentType="application/inkml+xml"/>
  <Override PartName="/ppt/ink/ink70.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xml" ContentType="application/inkml+xml"/>
  <Override PartName="/ppt/ink/ink80.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xml" ContentType="application/inkml+xml"/>
  <Override PartName="/ppt/ink/ink90.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3"/>
    <p:sldId id="258" r:id="rId4"/>
    <p:sldId id="281" r:id="rId5"/>
    <p:sldId id="260" r:id="rId6"/>
    <p:sldId id="259" r:id="rId7"/>
    <p:sldId id="262" r:id="rId8"/>
    <p:sldId id="257" r:id="rId9"/>
    <p:sldId id="273" r:id="rId10"/>
    <p:sldId id="274" r:id="rId11"/>
    <p:sldId id="275" r:id="rId12"/>
    <p:sldId id="261" r:id="rId13"/>
    <p:sldId id="265" r:id="rId14"/>
    <p:sldId id="264" r:id="rId15"/>
    <p:sldId id="263" r:id="rId16"/>
    <p:sldId id="279" r:id="rId17"/>
    <p:sldId id="269" r:id="rId18"/>
    <p:sldId id="270" r:id="rId19"/>
    <p:sldId id="271" r:id="rId20"/>
    <p:sldId id="266" r:id="rId21"/>
    <p:sldId id="276" r:id="rId22"/>
    <p:sldId id="267" r:id="rId23"/>
    <p:sldId id="268" r:id="rId24"/>
    <p:sldId id="272" r:id="rId25"/>
    <p:sldId id="278" r:id="rId26"/>
    <p:sldId id="277" r:id="rId27"/>
    <p:sldId id="280" r:id="rId28"/>
    <p:sldId id="282" r:id="rId29"/>
    <p:sldId id="283" r:id="rId30"/>
  </p:sldIdLst>
  <p:sldSz cx="12192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72"/>
  </p:normalViewPr>
  <p:slideViewPr>
    <p:cSldViewPr snapToGrid="0" showGuides="1">
      <p:cViewPr varScale="1">
        <p:scale>
          <a:sx n="104" d="100"/>
          <a:sy n="104" d="100"/>
        </p:scale>
        <p:origin x="756"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 units="dev"/>
        </inkml:traceFormat>
        <inkml:channelProperties>
          <inkml:channelProperty channel="X" name="resolution" value="1612.54919" units="1/cm"/>
          <inkml:channelProperty channel="Y" name="resolution" value="2580.07886" units="1/cm"/>
          <inkml:channelProperty channel="F" name="resolution" value="1e-5" units="1/cm"/>
          <inkml:channelProperty channel="T" name="resolution" value="1" units="1/dev"/>
        </inkml:channelProperties>
      </inkml:inkSource>
      <inkml:timestamp xml:id="ts0" timeString="2022-05-04T16:04:35"/>
    </inkml:context>
    <inkml:brush xml:id="br0">
      <inkml:brushProperty name="width" value="0.05292" units="cm"/>
      <inkml:brushProperty name="height" value="0.05292" units="cm"/>
      <inkml:brushProperty name="color" value="#FF0000"/>
    </inkml:brush>
  </inkml:definitions>
  <inkml:trace contextRef="#ctx0" brushRef="#br0">4127.000000 3545.000000 23 0,'-2.000000'0.000000'131'16,"-1.000000"0.000000"-12 "-16 ,0.000000 0.000000-10 0,2.000000 0.000000-6 0,1.000000-2.000000 2 16,-3.000000 2.000000 1-16,3.000000-2.000000-1 0,-1.000000 2.000000-3 0,-2.000000 0.000000-5 15,3.000000 0.000000-10-15,0.000000 0.000000-2 0,3.000000 0.000000-2 0,-2.000000-2.000000 8 16,2.000000 2.000000 8-16,1.000000 0.000000 13 0,1.000000 0.000000 12 0,-1.000000 2.000000 2 15,4.000000 0.000000 0-15,-1.000000-2.000000-10 0,3.000000 0.000000-11 0,-1.000000 0.000000-12 16,3.000000 0.000000-18-16,-2.000000-2.000000-8 0,2.000000 2.000000-6 0,0.000000 0.000000-6 0,0.000000-2.000000-6 16,4.000000 2.000000-3-16,0.000000-3.000000-1 0,-1.000000 3.000000-5 0,1.000000 0.000000 0 15,2.000000-4.000000 0-15,-2.000000 1.000000-1 0,3.000000 0.000000 0 0,-2.000000 3.000000-2 16,2.000000-4.000000 3-16,0.000000 4.000000-2 0,0.000000-2.000000 1 0,-2.000000-1.000000 1 16,2.000000 3.000000 2-16,0.000000-2.000000 1 0,0.000000 2.000000 3 0,-3.000000-2.000000 1 15,4.000000 2.000000-3-15,-4.000000 0.000000 1 0,3.000000 0.000000 2 0,-3.000000 0.000000-4 16,3.000000 0.000000-2-16,-1.000000 0.000000-1 0,-2.000000 0.000000-2 0,1.000000 0.000000-4 0,-3.000000 2.000000 0 15,3.000000-2.000000 5-15,-1.000000 2.000000 9 0,2.000000-2.000000 5 16,-2.000000 0.000000 5-16,3.000000 0.000000 0 0,-3.000000 0.000000 1 0,1.000000 3.000000 1 0,0.000000-1.000000-4 16,2.000000-2.000000-6-16,1.000000 0.000000-5 0,-3.000000 0.000000-1 0,3.000000 0.000000-6 15,-1.000000 0.000000-8-15,0.000000 0.000000-5 0,-3.000000 0.000000-4 0,3.000000 0.000000-2 16,1.000000 0.000000-3-16,-3.000000 0.000000-1 0,0.000000 0.000000 0 0,-1.000000 0.000000-3 16,0.000000 0.000000-2-16,2.000000 0.000000 1 0,-5.000000 0.000000 1 0,2.000000 4.000000-1 15,0.000000-4.000000-2-15,-4.000000 3.000000 0 0,1.000000-3.000000-3 0,0.000000 0.000000-1 16,3.000000-3.000000 0-16,-6.000000 3.000000 0 0,2.000000-2.000000 1 0,1.000000 0.000000 2 0,-4.000000 2.000000 4 15,0.000000 0.000000 1-15,3.000000 0.000000 3 0,-2.000000 0.000000 1 0,-2.000000 0.000000-2 16,0.000000 0.000000-1-16,2.000000 0.000000 1 0,-1.000000 2.000000-3 0,2.000000 0.000000-1 16,-3.000000-2.000000 0-16,2.000000 3.000000 0 0,0.000000-3.000000 0 0,1.000000 0.000000-4 15,2.000000 0.000000 3-15,-3.000000 0.000000-2 0,1.000000 0.000000-1 0,5.000000 0.000000-3 16,-3.000000 0.000000 2-16,1.000000 0.000000 1 0,-1.000000 0.000000-3 0,3.000000 0.000000-2 16,0.000000 0.000000-1-16,-2.000000 0.000000 4 0,2.000000 0.000000-1 0,-1.000000 0.000000-1 15,3.000000 1.000000-1-15,-1.000000 1.000000 1 0,-1.000000-2.000000 1 0,-1.000000 4.000000-2 0,0.000000-4.000000-1 16,1.000000 0.000000 3-16,-1.000000 3.000000-1 0,-2.000000-3.000000-2 0,4.000000 0.000000 1 15,-1.000000 0.000000-2-15,-2.000000 0.000000 1 0,5.000000 0.000000-6 0,-2.000000 0.000000 3 16,4.000000 0.000000 2-16,-4.000000 0.000000 0 0,0.000000 0.000000 0 0,2.000000 0.000000-2 16,-2.000000 2.000000 3-16,-1.000000 0.000000-1 0,-2.000000-2.000000 0 0,2.000000-2.000000 0 15,-3.000000 0.000000 0-15,-1.000000 2.000000 1 0,0.000000-3.000000 0 0,-2.000000 3.000000-1 0,2.000000 0.000000 3 16,1.000000-4.000000 0-16,0.000000 4.000000-1 0,0.000000-2.000000 1 0,-2.000000 1.000000-4 16,2.000000 1.000000 2-16,-3.000000-3.000000-2 0,6.000000 3.000000 1 0,-4.000000 0.000000 1 15,1.000000 0.000000 0-15,0.000000 0.000000 5 0,0.000000 0.000000-1 0,3.000000-2.000000 0 16,-1.000000 0.000000 1-16,0.000000 2.000000-2 0,1.000000-2.000000 0 0,-4.000000-1.000000-1 15,4.000000 3.000000 2-15,-2.000000-2.000000 0 0,2.000000 2.000000 0 0,0.000000-2.000000 1 16,1.000000 0.000000 0-16,-1.000000-1.000000-2 0,-2.000000 2.000000 3 0,2.000000 1.000000 1 0,1.000000-4.000000-5 16,2.000000 4.000000 4-16,-2.000000-3.000000-3 0,0.000000 3.000000 4 0,-1.000000-2.000000-2 15,1.000000 1.000000 1-15,-1.000000 1.000000 2 0,1.000000-3.000000-4 0,-4.000000 1.000000 2 16,3.000000 2.000000-1-16,-3.000000-2.000000-2 0,0.000000-1.000000-2 0,-1.000000 1.000000 0 16,1.000000 2.000000 3-16,0.000000-3.000000-3 0,0.000000 2.000000 0 0,-2.000000 1.000000 0 15,-1.000000 0.000000 0-15,1.000000 0.000000-1 0,-1.000000 0.000000-1 0,-1.000000 0.000000 1 16,1.000000 0.000000-2-16,-2.000000 0.000000 1 0,5.000000 0.000000 3 0,-5.000000 0.000000 1 0,0.000000 1.000000-1 15,2.000000 2.000000 1-15,3.000000-3.000000-3 0,-4.000000 2.000000 1 16,2.000000-2.000000-2-16,2.000000 0.000000 0 0,-1.000000 0.000000 2 0,1.000000 0.000000 3 16,0.000000 0.000000-1-16,3.000000 0.000000-1 0,1.000000-2.000000-1 0,-4.000000 2.000000-2 0,3.000000 0.000000 0 15,-2.000000 0.000000-2-15,-1.000000 0.000000 3 0,3.000000 0.000000 0 0,-4.000000 0.000000 0 16,4.000000 0.000000 0-16,-6.000000 2.000000-1 0,1.000000 1.000000 0 0,2.000000-3.000000 0 16,0.000000 2.000000 0-16,4.000000-2.000000 1 0,0.000000 2.000000 0 0,-1.000000 1.000000-1 0,1.000000-3.000000 0 15,2.000000 1.000000 0-15,-2.000000 1.000000-1 0,4.000000-2.000000 1 16,-1.000000 0.000000 0-16,1.000000 0.000000 1 0,0.000000 0.000000-1 0,-1.000000 0.000000 2 0,0.000000 0.000000 1 15,0.000000 0.000000-2-15,2.000000-2.000000 2 0,-2.000000 1.000000-1 0,-1.000000 1.000000 0 16,-5.000000-3.000000-2-16,3.000000 1.000000 0 0,2.000000 2.000000-1 0,-5.000000-2.000000-1 16,2.000000 2.000000-1-16,-3.000000-3.000000 1 0,3.000000 1.000000 1 0,-3.000000 2.000000 0 0,-1.000000 0.000000 1 15,1.000000 0.000000 0-15,-2.000000 0.000000 0 0,-1.000000 0.000000 0 16,-1.000000 0.000000 0-16,1.000000 0.000000 0 0,-2.000000 0.000000 0 0,0.000000 0.000000 0 0,1.000000 0.000000 1 16,-1.000000 2.000000-1-16,-1.000000 1.000000 0 0,1.000000-3.000000 1 0,1.000000 2.000000 0 15,2.000000-2.000000 1-15,-5.000000 2.000000 1 0,3.000000 1.000000-2 0,0.000000-3.000000 3 16,-1.000000 1.000000-4-16,1.000000 1.000000 0 0,0.000000-2.000000 1 0,0.000000 0.000000 1 15,-1.000000 0.000000 0-15,2.000000 0.000000 1 0,-2.000000 0.000000 4 0,1.000000 0.000000-1 0,1.000000 0.000000-1 16,1.000000 0.000000 0-16,-1.000000 0.000000-1 0,-2.000000 0.000000-1 16,5.000000 0.000000-1-16,0.000000 0.000000 1 0,0.000000 0.000000 1 0,-2.000000 0.000000 0 0,2.000000 0.000000 0 15,3.000000 0.000000 0-15,-4.000000-2.000000 0 0,-2.000000 2.000000-3 0,3.000000 0.000000-2 16,-5.000000-1.000000 0-16,2.000000 1.000000 0 0,-1.000000 0.000000 0 0,-1.000000 0.000000 0 16,-2.000000 0.000000 1-16,0.000000 0.000000 1 0,1.000000 0.000000 1 0,-3.000000 0.000000-2 15,2.000000 0.000000 0-15,-1.000000 0.000000 1 0,-1.000000 0.000000-3 0,0.000000 0.000000 3 16,-1.000000 0.000000-1-16,0.000000 0.000000 0 0,-2.000000 0.000000 1 0,3.000000 0.000000 1 15,-1.000000 0.000000 0-15,-2.000000 1.000000-1 0,0.000000-1.000000 1 0,0.000000 0.000000 0 0,0.000000 0.000000-1 16,0.000000 0.000000-1-16,0.000000 2.000000 0 0,0.000000-2.000000 0 16,0.000000 0.000000 0-16,0.000000 0.000000-1 0,-2.000000 0.000000-11 0,2.000000 0.000000-15 0,-3.000000 0.000000-30 15,1.000000 0.000000-54-15,0.000000 3.000000-79 0,-8.000000-2.000000-73 0,1.000000 2.000000-56 0,-6.000000 1.000000-104 16,0.000000 5.000000-183-16,-1.000000 1.000000-61 0,-5.000000 7.000000 18 16,-5.000000-2.000000 46-16,-5.000000-2.000000 49 0,0.000000-4.000000 113 0</inkml:trace>
  <inkml:trace contextRef="#ctx0" brushRef="#br0">3956.000000 12914.000000 22 0,'0.000000'0.000000'27'15,"0.000000"0.000000"1 "-15 ,0.000000 0.000000-1 0,0.000000 0.000000-5 0,0.000000 0.000000-2 16,0.000000 0.000000 0-16,3.000000 0.000000-7 0,-3.000000 0.000000-9 0,1.000000 0.000000-3 16,2.000000 0.000000-2-16,-3.000000 3.000000 0 0,3.000000-2.000000 1 0,-2.000000-1.000000 7 15,2.000000 2.000000 6-15,-3.000000 2.000000 2 0,5.000000-1.000000 5 0,-2.000000-2.000000 1 16,-2.000000 4.000000 3-16,4.000000-2.000000 1 0,-2.000000 1.000000-1 0,1.000000 0.000000 2 0,3.000000-2.000000 3 16,-4.000000 2.000000-5-16,5.000000 0.000000 2 0,-2.000000 1.000000 2 0,1.000000-1.000000 0 15,0.000000 0.000000 1-15,1.000000 0.000000 1 0,-1.000000 1.000000 2 0,2.000000 0.000000-1 16,3.000000-4.000000-1-16,-2.000000 3.000000-3 0,-1.000000 0.000000 0 0,1.000000 1.000000-1 15,-1.000000 0.000000-1-15,2.000000-1.000000-3 0,-3.000000 0.000000-3 0,0.000000 0.000000 0 16,4.000000-1.000000-4-16,-5.000000-2.000000 0 0,5.000000 2.000000-1 0,-3.000000-3.000000-1 16,-2.000000 0.000000 3-16,5.000000 0.000000-1 0,-5.000000 0.000000 0 0,5.000000 0.000000 0 0,-5.000000-3.000000 0 15,2.000000 2.000000-1-15,2.000000-2.000000-1 0,0.000000 1.000000-1 0,-2.000000 0.000000 0 16,2.000000 1.000000-4-16,-2.000000-2.000000-1 0,-2.000000 3.000000-2 0,0.000000-3.000000-1 16,2.000000 3.000000 0-16,-1.000000 0.000000-1 0,-1.000000 0.000000 1 0,-3.000000 0.000000-2 15,1.000000 0.000000 1-15,2.000000 0.000000 0 0,-1.000000 0.000000-1 0,-2.000000 0.000000 0 16,5.000000 0.000000 1-16,-4.000000 0.000000 0 0,2.000000 0.000000 0 0,1.000000 0.000000-1 15,-1.000000 0.000000 2-15,0.000000 0.000000-1 0,2.000000 0.000000 3 0,-1.000000 0.000000 1 0,-1.000000-1.000000 0 16,0.000000 1.000000 2-16,5.000000-3.000000 0 0,-3.000000 3.000000 1 0,3.000000-2.000000-3 16,-2.000000 0.000000-3-16,2.000000 2.000000 0 0,0.000000-3.000000 0 0,0.000000 3.000000 0 15,4.000000-1.000000 1-15,-1.000000-2.000000-1 0,1.000000 3.000000 0 0,-1.000000-1.000000 0 16,1.000000-2.000000-1-16,0.000000 2.000000 0 0,2.000000-2.000000 0 0,-2.000000 1.000000-1 16,-1.000000-3.000000 1-16,1.000000 5.000000-1 0,3.000000-1.000000 0 0,-3.000000-2.000000 0 15,4.000000 1.000000-1-15,-4.000000 2.000000 1 0,3.000000-2.000000-1 0,-1.000000 0.000000 1 0,-2.000000 2.000000 0 16,3.000000-2.000000 1-16,-3.000000 2.000000 0 0,4.000000 0.000000 1 15,-1.000000 0.000000-2-15,-3.000000 0.000000 0 0,3.000000 0.000000 1 0,-2.000000 0.000000-2 0,2.000000 0.000000 3 16,-4.000000 0.000000-1-16,1.000000 0.000000 1 0,-1.000000 2.000000 1 0,1.000000-2.000000 2 16,0.000000 2.000000 2-16,2.000000 0.000000 1 0,-2.000000-2.000000 3 0,0.000000 0.000000 2 15,-1.000000 0.000000 3-15,4.000000 0.000000 3 0,-3.000000 0.000000 4 0,4.000000 0.000000 4 16,-1.000000-2.000000 0-16,0.000000 0.000000 4 0,0.000000 2.000000 4 0,2.000000-2.000000 4 16,1.000000-1.000000-2-16,-6.000000 1.000000-2 0,3.000000 0.000000-4 0,1.000000 0.000000-5 15,-1.000000 2.000000-7-15,0.000000-1.000000-6 0,-3.000000-2.000000-5 0,3.000000 3.000000 0 0,-2.000000 0.000000-1 16,-3.000000 0.000000-1-16,3.000000 0.000000 1 0,-3.000000 0.000000-2 0,3.000000 3.000000 1 15,-3.000000-2.000000-1-15,0.000000-1.000000-1 0,1.000000 4.000000 0 0,-4.000000-2.000000-4 16,1.000000 1.000000-1-16,0.000000-1.000000 0 0,-2.000000 2.000000-1 0,-1.000000 1.000000 0 16,3.000000-4.000000 0-16,-2.000000 4.000000 0 0,-1.000000 0.000000 1 0,2.000000-4.000000-1 15,-3.000000 2.000000-1-15,4.000000-2.000000 0 0,0.000000 3.000000 1 0,-2.000000-1.000000 3 16,2.000000-1.000000-2-16,0.000000 0.000000 0 0,0.000000 1.000000-1 0,0.000000-2.000000 3 0,-1.000000-1.000000-1 16,4.000000 3.000000-2-16,-2.000000-3.000000 1 0,2.000000 3.000000 0 0,-3.000000-2.000000 0 15,3.000000-1.000000-1-15,-3.000000 2.000000-1 0,1.000000 0.000000 1 0,2.000000-2.000000-2 16,-1.000000 3.000000 0-16,0.000000-3.000000-1 0,3.000000 4.000000 2 0,-3.000000-4.000000 0 15,0.000000 4.000000-1-15,1.000000-4.000000 1 0,1.000000 2.000000 1 0,1.000000-2.000000 1 16,-3.000000 2.000000-1-16,6.000000 1.000000-1 0,-4.000000-3.000000 2 0,2.000000 1.000000 0 16,-2.000000 2.000000-1-16,0.000000-3.000000 1 0,3.000000 2.000000 1 0,-2.000000-2.000000 1 0,2.000000 2.000000 0 15,-3.000000 0.000000-2-15,3.000000-2.000000 1 0,-1.000000 2.000000-1 16,-2.000000 0.000000 1-16,0.000000-2.000000 0 0,2.000000 3.000000-2 0,-2.000000-3.000000 1 0,1.000000 2.000000 1 16,-1.000000 0.000000-1-16,2.000000-2.000000 0 0,-2.000000 2.000000-1 0,-1.000000 0.000000 0 15,-2.000000-2.000000 0-15,2.000000 0.000000 1 0,1.000000 0.000000 0 0,-1.000000 0.000000 1 16,-1.000000 0.000000 1-16,3.000000-2.000000-1 0,-3.000000 0.000000-1 0,0.000000 2.000000 0 15,-3.000000-2.000000-1-15,4.000000 2.000000 0 0,-3.000000-2.000000 1 0,0.000000 2.000000-1 16,0.000000 0.000000 0-16,0.000000 0.000000 1 0,-1.000000 0.000000 1 0,1.000000 0.000000-1 0,-2.000000 0.000000-1 16,2.000000 0.000000 0-16,-3.000000 0.000000 2 0,6.000000 0.000000-1 0,-3.000000 0.000000-1 15,0.000000 0.000000 0-15,-1.000000 0.000000 0 0,1.000000 0.000000 0 0,0.000000 0.000000 0 16,-2.000000 0.000000 1-16,2.000000 0.000000 0 0,3.000000-3.000000 1 0,-3.000000 3.000000-1 16,0.000000-2.000000-1-16,-1.000000 0.000000 1 0,3.000000 2.000000 0 0,-4.000000-2.000000 0 15,-1.000000 0.000000-1-15,3.000000 2.000000 1 0,-2.000000-2.000000-2 0,2.000000 2.000000 1 16,-3.000000 0.000000-1-16,2.000000 0.000000 0 0,-3.000000 0.000000 0 0,4.000000-3.000000 1 0,-5.000000 2.000000 0 15,3.000000 1.000000 0-15,-1.000000 0.000000 0 0,0.000000 0.000000 2 0,1.000000 0.000000-1 16,-2.000000 0.000000 0-16,1.000000 0.000000-1 0,-2.000000 0.000000 0 0,0.000000 0.000000-1 16,2.000000 0.000000 0-16,-1.000000 0.000000 1 0,-1.000000 0.000000 0 0,2.000000 0.000000 0 15,-2.000000 0.000000 0-15,1.000000 0.000000 0 0,-4.000000 0.000000 1 0,3.000000 0.000000-1 16,-2.000000 0.000000 0-16,1.000000 0.000000 1 0,-2.000000 0.000000 0 0,4.000000 0.000000 0 16,-4.000000 0.000000-1-16,0.000000 0.000000 0 0,1.000000 0.000000 1 0,1.000000 0.000000-1 15,-2.000000 0.000000 1-15,4.000000 0.000000 1 0,-7.000000 0.000000-1 0,5.000000 0.000000 0 0,-2.000000 0.000000 1 16,1.000000 0.000000-2-16,-2.000000 1.000000 0 0,1.000000-1.000000 0 0,1.000000 0.000000 1 15,-1.000000 3.000000 1-15,-1.000000-3.000000 0 0,1.000000 2.000000 0 0,1.000000-2.000000-2 16,-2.000000 0.000000 1-16,0.000000 0.000000 0 0,-2.000000 2.000000-1 0,4.000000 0.000000 0 16,-2.000000-2.000000 1-16,0.000000 0.000000 1 0,-2.000000 0.000000 0 0,-1.000000 0.000000 0 15,3.000000 0.000000-1-15,-3.000000 0.000000-1 0,2.000000 2.000000 0 0,0.000000-2.000000 0 16,-2.000000 0.000000 0-16,0.000000 0.000000 1 0,0.000000 0.000000 1 0,0.000000 0.000000 0 0,0.000000 0.000000 1 16,0.000000 0.000000-1-16,0.000000 0.000000-1 0,0.000000 2.000000 0 0,0.000000-2.000000 0 15,0.000000 0.000000-2-15,0.000000 0.000000-6 0,0.000000 0.000000-14 0,0.000000 0.000000-36 16,0.000000 0.000000-56-16,0.000000 0.000000-104 0,-4.000000 3.000000-75 0,0.000000 1.000000-37 15,-8.000000 0.000000-6-15,-6.000000-2.000000 24 0</inkml:trace>
  <inkml:trace contextRef="#ctx0" brushRef="#br0">8502.000000 3584.000000 9 0,'-6.000000'-4.000000'35'0,"4.000000"-1.000000"1 "15 ,-1.000000 0.000000-2-15,0.000000 1.000000-1 0,2.000000 0.000000-5 0,1.000000 0.000000 0 16,-3.000000 0.000000-1-16,3.000000 1.000000 1 0,0.000000-1.000000-1 0,0.000000 2.000000-2 16,0.000000 0.000000-2-16,0.000000 0.000000-4 0,0.000000 0.000000-2 0,0.000000 2.000000-4 15,0.000000-3.000000-3-15,3.000000 3.000000-1 0,-3.000000 0.000000 5 0,0.000000-4.000000 7 16,1.000000 4.000000 7-16,-1.000000 0.000000 14 0,0.000000 0.000000 15 0,0.000000 0.000000 13 0,0.000000-2.000000 12 15,0.000000 2.000000 12-15,0.000000 0.000000 9 0,0.000000 0.000000 6 16,0.000000 0.000000 4-16,3.000000 0.000000 3 0,-3.000000 0.000000 0 0,3.000000 0.000000-4 0,-1.000000 0.000000-6 16,-2.000000 0.000000-8-16,3.000000 0.000000-12 0,0.000000 0.000000-12 0,-2.000000 0.000000-11 15,2.000000 0.000000-7-15,2.000000 0.000000-10 0,-1.000000 0.000000-4 0,0.000000 0.000000-3 16,-1.000000 0.000000 2-16,2.000000-1.000000 3 0,-1.000000 1.000000 4 0,2.000000-3.000000 2 16,-1.000000 3.000000 0-16,2.000000-2.000000-6 0,-3.000000 0.000000-2 0,-1.000000 2.000000-7 15,2.000000-2.000000-9-15,-1.000000-1.000000-6 0,-1.000000 3.000000-4 0,-1.000000 0.000000-2 16,1.000000 0.000000 1-16,1.000000 0.000000 1 0,3.000000 0.000000 3 0,-2.000000 3.000000 3 0,2.000000-1.000000 4 15,1.000000 2.000000 3-15,1.000000-1.000000 5 0,2.000000 0.000000-4 0,0.000000 1.000000-2 16,0.000000 3.000000-3-16,1.000000-3.000000-2 0,0.000000 3.000000-4 0,0.000000-3.000000-4 16,3.000000 0.000000 1-16,-2.000000 0.000000-2 0,2.000000 0.000000 0 0,-3.000000 1.000000-1 15,2.000000 0.000000-3-15,-2.000000-4.000000-1 0,4.000000 2.000000-2 0,-1.000000-2.000000-1 16,0.000000 2.000000-1-16,-2.000000-3.000000 1 0,2.000000-3.000000-3 0,1.000000 2.000000-1 16,-1.000000-2.000000-1-16,1.000000 2.000000 0 0,0.000000-4.000000-1 0,-1.000000-1.000000 0 0,1.000000-1.000000 0 15,-1.000000 1.000000-1-15,1.000000 0.000000 0 0,2.000000-1.000000-1 16,-5.000000 3.000000 2-16,2.000000-3.000000-1 0,-3.000000 4.000000-1 0,3.000000 0.000000 1 0,-3.000000-1.000000-1 15,-1.000000 2.000000 0-15,1.000000-1.000000 1 0,0.000000 3.000000 1 0,0.000000 0.000000 0 16,0.000000 0.000000 0-16,2.000000 0.000000 0 0,-2.000000 3.000000 1 0,3.000000-1.000000-1 16,-2.000000-2.000000 0-16,-1.000000 2.000000-1 0,3.000000 0.000000 0 0,0.000000-2.000000 0 15,-4.000000 3.000000-1-15,1.000000-3.000000 0 0,0.000000 1.000000 1 0,0.000000 1.000000 1 0,3.000000-2.000000 0 16,-2.000000 4.000000-2-16,-1.000000-4.000000 0 0,3.000000 0.000000-1 16,-1.000000 0.000000 1-16,0.000000 0.000000 1 0,3.000000-4.000000-1 0,0.000000 1.000000 3 0,3.000000-4.000000 1 15,-1.000000 2.000000 1-15,-1.000000-1.000000 2 0,0.000000-2.000000-2 0,1.000000 2.000000 0 16,0.000000 1.000000-1-16,-4.000000-2.000000-1 0,1.000000 3.000000 0 0,-1.000000 1.000000 0 15,-3.000000 1.000000 1-15,3.000000 0.000000-1 0,-2.000000 2.000000 1 0,2.000000 0.000000 0 16,-4.000000 2.000000 0-16,4.000000 0.000000-1 0,-2.000000-2.000000 0 0,2.000000 3.000000 0 16,0.000000-3.000000 0-16,-2.000000 0.000000 1 0,2.000000 0.000000-1 0,0.000000 0.000000 0 15,-2.000000 0.000000-1-15,2.000000 0.000000 0 0,-3.000000-3.000000 1 0,0.000000 3.000000 0 0,-1.000000-2.000000 1 16,1.000000 0.000000 1-16,-2.000000 0.000000-1 0,-1.000000-1.000000 2 0,3.000000 3.000000-2 16,-2.000000-1.000000 0-16,-1.000000-1.000000-2 0,3.000000 0.000000 0 0,-4.000000 0.000000 0 15,3.000000-1.000000 0-15,-3.000000 3.000000-1 0,1.000000 0.000000 1 0,1.000000 0.000000 1 16,-1.000000 0.000000-1-16,1.000000 0.000000 0 0,-1.000000 3.000000 0 0,1.000000-1.000000 1 15,-1.000000-2.000000 0-15,2.000000 2.000000 1 0,-3.000000 0.000000-1 0,4.000000-1.000000 0 16,-1.000000 2.000000 2-16,0.000000-1.000000-2 0,-2.000000-2.000000-1 0,3.000000 2.000000 0 0,-2.000000 0.000000 0 16,2.000000-2.000000 1-16,0.000000 0.000000-1 0,0.000000 0.000000 1 0,0.000000 0.000000 0 15,4.000000-4.000000 0-15,-4.000000 2.000000 0 0,2.000000-1.000000 0 0,1.000000 2.000000-1 16,-2.000000-3.000000 0-16,2.000000 2.000000 0 0,1.000000-1.000000 0 0,-1.000000-1.000000 0 16,0.000000 0.000000-1-16,-2.000000 1.000000 1 0,2.000000 2.000000-1 0,1.000000-3.000000 0 15,-1.000000 1.000000 1-15,1.000000 0.000000 0 0,1.000000 2.000000-1 0,0.000000-2.000000 0 16,0.000000 2.000000 1-16,-1.000000-3.000000 0 0,-1.000000 1.000000-1 0,1.000000 1.000000 1 0,3.000000 0.000000 0 15,-4.000000-2.000000 0-15,1.000000 1.000000-1 0,0.000000-1.000000 1 0,2.000000 0.000000-1 16,-2.000000 0.000000 1-16,-1.000000-1.000000 0 0,-2.000000 1.000000 0 0,2.000000 0.000000 0 16,-3.000000-1.000000 1-16,0.000000 3.000000 0 0,-1.000000 0.000000 1 0,0.000000 0.000000-1 15,1.000000 0.000000 0-15,-4.000000 0.000000 1 0,0.000000 2.000000 1 0,4.000000 0.000000-1 16,-5.000000 0.000000 0-16,5.000000 0.000000 2 0,-5.000000 0.000000 1 0,2.000000 0.000000 1 16,3.000000 0.000000 3-16,-5.000000 0.000000 2 0,5.000000-3.000000 3 0,0.000000 1.000000 1 0,-2.000000 2.000000 3 15,-1.000000-2.000000 2-15,3.000000 0.000000-2 0,0.000000 2.000000 0 0,-2.000000-2.000000 2 16,2.000000 2.000000 2-16,-3.000000 0.000000 0 0,3.000000-2.000000 3 0,2.000000 0.000000 3 15,-5.000000 2.000000 5-15,1.000000 0.000000 6 0,2.000000-3.000000-1 0,0.000000 2.000000-1 16,-2.000000 1.000000-3-16,-1.000000-3.000000-1 0,0.000000 3.000000-6 0,1.000000 0.000000-4 16,-1.000000 0.000000-3-16,-1.000000 0.000000-5 0,-1.000000 0.000000-1 0,-2.000000 0.000000-4 15,5.000000 0.000000-3-15,-3.000000 0.000000-2 0,-1.000000 0.000000 0 0,2.000000 0.000000-3 0,2.000000 0.000000 1 16,-4.000000 0.000000-1-16,1.000000 0.000000-1 0,1.000000 0.000000-1 0,-4.000000 0.000000-2 16,3.000000 0.000000-2-16,-2.000000 0.000000-3 0,1.000000 0.000000-9 0,-2.000000 0.000000-16 15,1.000000 0.000000-20-15,-5.000000 0.000000-24 0,3.000000 0.000000-24 0,-3.000000 0.000000-26 16,1.000000 0.000000-50-16,2.000000 0.000000-83 0,-3.000000 0.000000-153 0,0.000000 0.000000-73 15,0.000000 0.000000-26-15,-7.000000 0.000000 7 0,-5.000000 3.000000 42 0</inkml:trace>
  <inkml:trace contextRef="#ctx0" brushRef="#br0">10846.000000 4747.000000 24 0,'0.000000'-2.000000'47'0,"0.000000"2.000000"1 "16 ,0.000000 0.000000-4-16,0.000000 0.000000-10 0,0.000000-2.000000 0 0,0.000000 2.000000 7 15,0.000000 0.000000-5-15,0.000000 0.000000-9 0,2.000000 0.000000-4 0,1.000000 0.000000-1 16,-3.000000 0.000000-3-16,0.000000 0.000000-10 0,3.000000 0.000000 2 0,-3.000000 0.000000 2 0,1.000000 0.000000-2 16,-1.000000 0.000000-4-16,0.000000 0.000000-1 0,0.000000 0.000000-2 0,3.000000 0.000000 3 15,-3.000000 0.000000-6-15,5.000000 0.000000 0 0,-1.000000 0.000000 2 0,-1.000000 0.000000 3 16,2.000000 0.000000-6-16,-1.000000 2.000000-2 0,3.000000-2.000000 5 0,-1.000000 2.000000 3 16,0.000000-2.000000-3-16,2.000000 5.000000 1 0,-4.000000-3.000000 6 0,3.000000-1.000000 4 15,-2.000000 2.000000 2-15,2.000000 1.000000 0 0,1.000000-1.000000 0 0,-1.000000-2.000000 3 16,0.000000 4.000000 1-16,1.000000-5.000000-2 0,1.000000 2.000000 0 0,-2.000000-2.000000-1 0,0.000000 3.000000 0 15,1.000000-2.000000 0-15,-2.000000-1.000000-1 0,1.000000 3.000000-2 16,3.000000-2.000000-1-16,-2.000000-1.000000-1 0,1.000000 3.000000-2 0,-2.000000-1.000000-2 0,2.000000-2.000000-1 16,-2.000000 1.000000-1-16,1.000000-1.000000-1 0,-4.000000 3.000000-3 0,3.000000-1.000000 3 15,1.000000-2.000000-2-15,-1.000000 0.000000 0 0,1.000000 2.000000-1 0,-3.000000-2.000000 3 16,1.000000 0.000000-1-16,-1.000000 0.000000 0 0,-1.000000 0.000000 2 0,1.000000 0.000000 0 16,1.000000 0.000000 1-16,-2.000000 0.000000 0 0,0.000000-2.000000 2 0,1.000000 2.000000 0 15,-1.000000 0.000000 0-15,4.000000 0.000000 3 0,-4.000000-2.000000-4 0,2.000000-1.000000 1 16,-2.000000 3.000000 0-16,5.000000 0.000000-1 0,-3.000000 0.000000 0 0,0.000000 0.000000-2 0,1.000000-1.000000 0 15,4.000000 1.000000-3-15,-2.000000-2.000000 1 0,1.000000-1.000000-2 0,-1.000000 2.000000 0 16,1.000000-2.000000 1-16,2.000000-1.000000-2 0,-3.000000 4.000000 0 0,3.000000-2.000000 0 16,-1.000000 0.000000 0-16,1.000000-1.000000 0 0,0.000000-1.000000 0 0,0.000000 4.000000 1 15,0.000000-4.000000-1-15,2.000000 4.000000 2 0,-2.000000-3.000000-1 0,0.000000 3.000000 1 16,0.000000-1.000000 0-16,0.000000-1.000000-1 0,0.000000 2.000000-1 0,-1.000000 0.000000 0 16,0.000000-4.000000 1-16,3.000000 4.000000-1 0,-2.000000 0.000000 1 0,0.000000 0.000000 0 0,1.000000 0.000000 2 15,-1.000000 0.000000 0-15,3.000000 0.000000 2 0,1.000000 0.000000 0 16,-1.000000 0.000000 1-16,0.000000-1.000000 0 0,-2.000000 1.000000 1 0,2.000000-2.000000 1 0,1.000000 2.000000-2 15,-1.000000-2.000000-1-15,1.000000 0.000000 3 0,3.000000 2.000000 0 0,-1.000000-2.000000-1 16,-2.000000 0.000000 0-16,3.000000-1.000000-1 0,1.000000 3.000000 0 0,-1.000000-2.000000-2 16,-3.000000 0.000000-1-16,3.000000 2.000000 0 0,-3.000000-2.000000 0 0,1.000000 0.000000-2 15,2.000000 2.000000 0-15,-1.000000 0.000000-1 0,-1.000000 0.000000-1 0,1.000000 0.000000 1 0,-2.000000 0.000000-1 16,3.000000 0.000000 1-16,-2.000000 0.000000-1 0,2.000000 0.000000 1 16,0.000000 0.000000-1-16,0.000000 0.000000 1 0,0.000000 0.000000-1 0,1.000000 0.000000 1 0,-4.000000 0.000000 0 15,5.000000 0.000000-1-15,1.000000 0.000000 0 0,-3.000000 0.000000 0 0,2.000000 0.000000-1 16,1.000000 0.000000 1-16,-2.000000 0.000000 0 0,3.000000 0.000000 1 0,-3.000000 0.000000 0 15,2.000000 0.000000-1-15,-5.000000 2.000000 1 0,2.000000 0.000000-1 0,0.000000 2.000000 0 16,-3.000000-1.000000 0-16,3.000000 1.000000 0 0,-1.000000 0.000000 0 0,0.000000-1.000000 1 16,-3.000000 1.000000 1-16,4.000000-1.000000 0 0,-3.000000 0.000000-2 0,-1.000000-1.000000-1 15,1.000000 0.000000 1-15,-1.000000 2.000000-2 0,1.000000-1.000000 0 0,-1.000000-1.000000 1 0,-3.000000 0.000000 0 16,2.000000 2.000000 1-16,-2.000000-1.000000 0 0,0.000000-2.000000 0 0,0.000000 2.000000 0 16,-3.000000-1.000000-1-16,3.000000-1.000000-1 0,-1.000000 4.000000 1 0,-3.000000-3.000000 1 15,4.000000 3.000000 0-15,-1.000000-1.000000-1 0,0.000000 1.000000 1 0,-2.000000-2.000000-1 16,2.000000-1.000000 1-16,1.000000 0.000000-1 0,0.000000 1.000000 0 0,3.000000 1.000000 0 15,-3.000000-4.000000 0-15,2.000000 3.000000 1 0,1.000000-3.000000 1 0,-2.000000 1.000000-2 16,-1.000000-1.000000 1-16,0.000000 0.000000 0 0,0.000000 0.000000-1 0,3.000000 0.000000-1 0,-4.000000 0.000000 1 16,1.000000 0.000000 1-16,-1.000000 0.000000 0 0,0.000000-1.000000 0 0,-2.000000 1.000000 1 15,3.000000 0.000000 4-15,0.000000-3.000000-1 0,-2.000000 3.000000-1 0,-1.000000 0.000000 1 16,3.000000 0.000000 0-16,-2.000000 0.000000-3 0,-1.000000 0.000000 0 0,1.000000 0.000000 0 16,-4.000000 0.000000 0-16,5.000000 0.000000 0 0,-4.000000 0.000000 0 0,2.000000 0.000000 1 15,-5.000000 0.000000 0-15,4.000000 0.000000 0 0,-1.000000 0.000000 0 0,0.000000 0.000000-1 16,2.000000 3.000000 1-16,-1.000000-3.000000 1 0,-1.000000 1.000000 2 0,-2.000000-1.000000 2 0,2.000000 0.000000 2 15,0.000000 0.000000-1-15,1.000000 0.000000 0 0,-4.000000 0.000000 0 0,5.000000 0.000000-1 16,-2.000000 0.000000-3-16,-1.000000 3.000000-1 0,0.000000-3.000000 2 0,2.000000 0.000000-1 16,-4.000000 0.000000 0-16,3.000000 0.000000 0 0,-4.000000 0.000000 0 0,2.000000 0.000000 0 15,-1.000000 0.000000-1-15,-1.000000 0.000000-2 0,-3.000000 0.000000 1 0,5.000000 0.000000-1 16,-3.000000 2.000000 0-16,0.000000-2.000000 0 0,1.000000 0.000000-1 0,1.000000 0.000000 1 16,-4.000000 0.000000-1-16,5.000000 0.000000 0 0,-2.000000 0.000000 0 0,-3.000000 0.000000 1 0,4.000000 0.000000-3 15,-4.000000 0.000000-12-15,3.000000 0.000000-21 0,0.000000 3.000000-26 0,-1.000000-2.000000-44 16,2.000000 4.000000-68-16,-4.000000-5.000000-46 0,0.000000 0.000000-16 0,0.000000 0.000000 5 15</inkml:trace>
  <inkml:trace contextRef="#ctx0" brushRef="#br0">4208.000000 12952.000000 5 0,'0.000000'0.000000'115'0,"0.000000"0.000000"13 "0 ,-3.000000 2.000000 4 0,2.000000-2.000000-32 16,-2.000000 2.000000-17-16,-2.000000 1.000000-17 0,1.000000-3.000000-9 0,1.000000 2.000000-11 0,-5.000000-2.000000-2 15,4.000000 4.000000 0-15,-3.000000-2.000000-2 0,-2.000000 1.000000-2 16,1.000000-3.000000-4-16,0.000000 0.000000 0 0,-3.000000 0.000000 4 0,2.000000 0.000000-1 0,-1.000000 0.000000 0 16,-2.000000-3.000000 0-16,3.000000 1.000000-1 0,-2.000000-2.000000-5 0,0.000000 2.000000-9 15,-1.000000-3.000000-9-15,4.000000 1.000000-3 0,-4.000000-2.000000-4 0,1.000000-2.000000-1 16,0.000000-4.000000-2-16,2.000000 2.000000 0 0,-2.000000-1.000000-1 0,4.000000-4.000000-3 16,-2.000000 2.000000 4-16,2.000000 1.000000 4 0,-1.000000-3.000000 5 0,0.000000 0.000000 2 0,0.000000-1.000000 3 15,1.000000 1.000000-1-15,-1.000000 0.000000 0 0,0.000000 0.000000-7 16,0.000000 0.000000-4-16,-4.000000-2.000000 1 0,5.000000 3.000000-1 0,-5.000000-5.000000 0 0,0.000000 3.000000-1 15,1.000000-3.000000 2-15,-1.000000-1.000000-1 0,0.000000 1.000000-3 0,0.000000-1.000000 0 16,0.000000 4.000000 2-16,-5.000000-6.000000 2 0,-3.000000 0.000000-1 16,-3.000000-3.000000 2-16,-1.000000 2.000000 5 0,0.000000-6.000000-1 15,4.000000 6.000000-2-15,1.000000-3.000000 0 0,-1.000000 1.000000-1 0,3.000000-1.000000-4 16,0.000000 3.000000-3-16,3.000000-3.000000-1 0,0.000000 0.000000 0 16,3.000000 0.000000 0-16,-4.000000 1.000000 0 0,6.000000 1.000000-1 0,-1.000000 3.000000 1 15,-2.000000-3.000000-1-15,4.000000 0.000000 0 0,1.000000 0.000000-1 16,3.000000 4.000000 2-16,-4.000000-1.000000-2 0,4.000000-2.000000 0 0,2.000000 2.000000 0 15,-1.000000 2.000000 1-15,3.000000-4.000000-1 0,-3.000000 5.000000 0 16,3.000000-1.000000 0-16,0.000000 0.000000 0 0,0.000000-1.000000 0 0,3.000000 1.000000-1 16,-3.000000 1.000000-1-16,0.000000 3.000000 2 0,3.000000-1.000000-1 0,-1.000000 2.000000 1 15,-2.000000 2.000000 0-15,3.000000 0.000000 0 0,-2.000000 5.000000 0 16,2.000000-4.000000 0-16,2.000000 2.000000 0 0,-5.000000 1.000000-1 16,4.000000-1.000000 1-16,2.000000 3.000000 0 0,-2.000000-2.000000 0 0,-1.000000 2.000000 0 15,2.000000 1.000000 0-15,-1.000000-2.000000 4 0,1.000000-1.000000-3 0,2.000000-1.000000-1 16,0.000000 0.000000 3-16,2.000000 1.000000 1 0,2.000000-5.000000-1 15,-3.000000 2.000000 1-15,4.000000-2.000000 0 0,0.000000 0.000000 1 0,3.000000 1.000000-2 16,0.000000-2.000000 0-16,-2.000000 4.000000-2 0,2.000000-1.000000 1 16,1.000000 2.000000 0-16,-1.000000 1.000000 0 0,1.000000 0.000000 2 0,3.000000 0.000000-1 15,-4.000000 2.000000 4-15,4.000000 2.000000 0 0,2.000000 0.000000 2 0,-2.000000 2.000000-1 16,0.000000 0.000000-1-16,-3.000000 0.000000 1 0,4.000000 2.000000-1 16,-1.000000 0.000000-3-16,-3.000000 0.000000 2 0,3.000000 2.000000-2 15,-1.000000-2.000000-1-15,-2.000000 2.000000 0 0,3.000000 0.000000-1 0,-2.000000 1.000000-1 16,-1.000000 1.000000-1-16,3.000000-3.000000 0 0,-1.000000 2.000000 1 15,-1.000000-1.000000 0-15,3.000000 3.000000 1 0,-1.000000-5.000000-1 0,0.000000 1.000000 1 16,0.000000 2.000000 0-16,3.000000-1.000000 1 0,-1.000000 2.000000 3 16,1.000000-2.000000 1-16,-1.000000 3.000000 3 0,1.000000-2.000000-1 0,-1.000000 4.000000 5 15,2.000000 0.000000-5-15,-1.000000-1.000000-1 0,2.000000 4.000000-2 0,-5.000000-3.000000-2 16,5.000000 1.000000-1-16,-3.000000-1.000000-4 0,1.000000 0.000000 1 16,-2.000000-1.000000-1-16,3.000000 0.000000 1 0,-1.000000 1.000000 1 15,-2.000000 2.000000 1-15,3.000000-3.000000 1 0,-3.000000 0.000000-1 0,4.000000 3.000000 1 16,-5.000000-3.000000 0-16,5.000000 1.000000 2 0,-2.000000 0.000000-2 0,-2.000000-2.000000 3 15,4.000000-1.000000-1-15,-2.000000 3.000000 0 0,2.000000-3.000000 0 16,-2.000000-1.000000-3-16,2.000000 1.000000 0 0,-1.000000-1.000000-1 0,1.000000 1.000000 0 16,-1.000000-3.000000 0-16,4.000000 2.000000 1 0,-3.000000-1.000000 0 15,4.000000 0.000000 0-15,-5.000000-2.000000 0 0,4.000000 0.000000 0 0,0.000000 0.000000-2 16,-4.000000-2.000000 1-16,4.000000 0.000000 0 0,-4.000000-2.000000-1 16,1.000000-1.000000 0-16,3.000000-1.000000 0 0,-4.000000-1.000000 1 0,1.000000 0.000000-1 15,-4.000000-1.000000 0-15,3.000000 0.000000-1 0,0.000000 1.000000 1 16,-4.000000 1.000000-1-16,1.000000 0.000000 1 0,0.000000-3.000000 2 0,2.000000 3.000000-1 15,-1.000000-1.000000 0-15,1.000000 3.000000 0 0,-3.000000-3.000000 1 16,2.000000 3.000000-1-16,1.000000-2.000000-1 0,-3.000000-1.000000 0 0,2.000000 3.000000 1 16,-2.000000 0.000000 0-16,1.000000 1.000000-1 0,-1.000000-1.000000 0 15,-3.000000 2.000000 2-15,3.000000 2.000000-2 0,0.000000-2.000000 1 0,1.000000 2.000000 0 16,-1.000000 0.000000 0-16,0.000000 0.000000 0 0,2.000000 0.000000-2 16,-2.000000 0.000000 1-16,3.000000 0.000000 1 0,-3.000000 2.000000-1 0,2.000000-2.000000 0 15,-2.000000 0.000000 0-15,3.000000 0.000000 1 0,-1.000000 0.000000-1 16,1.000000-2.000000 0-16,-1.000000-1.000000-2 0,2.000000 3.000000 0 0,1.000000-4.000000 2 15,-2.000000 1.000000 0-15,2.000000-2.000000 0 0,2.000000 1.000000 0 0,-5.000000-1.000000 4 16,6.000000 1.000000-2-16,-4.000000-1.000000 1 0,1.000000 2.000000-3 16,2.000000-2.000000 0-16,1.000000 1.000000 0 0,-3.000000 0.000000-1 15,-1.000000 1.000000 0-15,1.000000 2.000000-2 0,-1.000000-4.000000 2 0,1.000000 3.000000 1 16,-2.000000-1.000000 0-16,-1.000000 2.000000 0 0,-2.000000 1.000000 0 0,0.000000-3.000000 1 16,0.000000 2.000000-1-16,-2.000000 1.000000 0 0,0.000000-3.000000 0 15,-3.000000 1.000000 0-15,0.000000 2.000000 1 0,-2.000000-2.000000-1 0,0.000000 0.000000 0 16,0.000000 0.000000 0-16,-2.000000 2.000000 0 0,-1.000000 0.000000 0 15,-2.000000 0.000000 0-15,2.000000 0.000000-1 0,2.000000 0.000000 2 0,-2.000000 0.000000-1 16,1.000000 0.000000 0-16,2.000000 2.000000 0 0,-1.000000 0.000000-1 16,1.000000-2.000000 1-16,0.000000 2.000000-1 0,3.000000-2.000000 1 0,-2.000000 2.000000 0 15,-1.000000 1.000000 0-15,3.000000-3.000000 0 0,1.000000 0.000000 0 16,-1.000000 1.000000 0-16,0.000000 2.000000 0 0,1.000000-2.000000 0 0,0.000000 2.000000-1 16,-1.000000-1.000000 2-16,0.000000 3.000000 0 0,-2.000000-4.000000-1 15,2.000000 4.000000 0-15,-1.000000-1.000000 0 0,0.000000 1.000000 0 0,0.000000-1.000000 0 16,-2.000000-3.000000 0-16,0.000000 6.000000 0 0,0.000000-3.000000 0 15,0.000000 0.000000 0-15,-1.000000 4.000000 0 0,1.000000-1.000000 1 0,0.000000 0.000000 0 16,3.000000 1.000000 0-16,1.000000 3.000000 0 0,-1.000000 0.000000 1 0,1.000000 0.000000-1 16,-1.000000 2.000000 0-16,0.000000-2.000000-1 0,-2.000000 1.000000 0 15,5.000000 2.000000 0-15,-5.000000-2.000000-1 0,2.000000 3.000000 1 16,-1.000000-4.000000 0-16,0.000000 0.000000 0 0,-2.000000 3.000000 0 0,2.000000-3.000000 1 16,-2.000000 0.000000-1-16,0.000000-1.000000 0 0,-2.000000 2.000000 0 0,2.000000-2.000000 2 15,-3.000000 0.000000 1-15,1.000000 1.000000-2 0,2.000000 3.000000-1 16,-3.000000-2.000000 1-16,3.000000 3.000000-1 0,0.000000 0.000000 0 15,-2.000000 0.000000 0-15,-1.000000 0.000000 0 0,1.000000-1.000000 1 0,-1.000000 2.000000 0 16,1.000000-1.000000 0-16,-4.000000 0.000000 0 0,2.000000 2.000000 0 0,2.000000-1.000000 0 16,-4.000000 0.000000-1-16,1.000000-1.000000 0 0,1.000000 0.000000 0 15,-4.000000-1.000000 0-15,3.000000 1.000000 0 0,-2.000000-1.000000 1 0,2.000000-1.000000-1 16,-2.000000 0.000000 0-16,1.000000 2.000000 1 0,-2.000000 0.000000 1 16,3.000000 0.000000-1-16,-2.000000 0.000000-1 0,-1.000000 0.000000 0 0,-1.000000 0.000000 0 15,2.000000 1.000000 0-15,-1.000000-2.000000 0 0,-1.000000 1.000000 0 16,1.000000 2.000000 1-16,1.000000 1.000000 0 0,-2.000000-3.000000-1 0,1.000000 1.000000 0 15,-1.000000-1.000000-1-15,2.000000 3.000000 1 0,-2.000000-3.000000 0 16,-2.000000 2.000000 1-16,-1.000000 2.000000-1 0,3.000000 0.000000 2 0,-3.000000 0.000000 1 16,0.000000 1.000000-2-16,0.000000-3.000000 0 0,0.000000 1.000000-1 0,-3.000000-2.000000 0 15,3.000000-1.000000 1-15,0.000000 2.000000-1 0,-4.000000 1.000000 1 16,1.000000-6.000000-1-16,1.000000 6.000000 0 0,-1.000000-1.000000 0 16,-1.000000-2.000000-1-16,1.000000 2.000000 2 0,-2.000000-2.000000-1 0,1.000000-2.000000 1 15,1.000000 3.000000 0-15,-1.000000-2.000000 0 0,-1.000000-2.000000 2 0,1.000000 3.000000-1 16,-2.000000-2.000000-1-16,1.000000 0.000000 0 0,-2.000000-2.000000-1 15,3.000000 2.000000 2-15,-4.000000-2.000000-4 0,-1.000000 0.000000 2 16,2.000000-2.000000 0-16,0.000000 2.000000 0 0,-5.000000 0.000000 0 0,4.000000 2.000000-1 16,-3.000000-2.000000 1-16,3.000000 0.000000-1 0,-4.000000-1.000000 0 0,1.000000 2.000000 2 15,2.000000-4.000000 0-15,-2.000000 2.000000 0 0,0.000000-3.000000-1 16,-1.000000 2.000000 1-16,3.000000-1.000000 0 0,-1.000000-1.000000-1 16,-2.000000-2.000000 0-16,0.000000 2.000000 1 0,3.000000-3.000000 0 0,-3.000000 3.000000-1 15,2.000000-3.000000-1-15,-2.000000 3.000000-1 0,0.000000-1.000000-1 16,-2.000000 0.000000 0-16,2.000000 3.000000 1 0,-5.000000 0.000000 2 0,3.000000-1.000000 0 15,-3.000000 3.000000 1-15,-2.000000 0.000000 0 0,0.000000-1.000000 0 16,3.000000 1.000000 1-16,-6.000000-1.000000 0 0,1.000000 2.000000-2 0,2.000000-2.000000 2 16,-2.000000-4.000000-2-16,-1.000000 3.000000 1 0,1.000000-2.000000-1 0,-4.000000-1.000000 0 15,5.000000 2.000000 1-15,-3.000000-3.000000-1 0,3.000000 1.000000 2 16,-2.000000-1.000000-2-16,1.000000 0.000000 0 0,-1.000000-4.000000 1 0,1.000000 1.000000-1 16,-3.000000 2.000000 0-16,2.000000-1.000000 0 0,-1.000000-1.000000 0 15,-1.000000 0.000000 0-15,0.000000 0.000000 0 0,1.000000-2.000000 0 16,-4.000000 2.000000-2-16,1.000000 1.000000-5 0,-2.000000-3.000000-11 0,-2.000000 1.000000-22 15,2.000000 2.000000-46-15,-3.000000-3.000000-73 0,-4.000000 2.000000-107 0,-1.000000-2.000000-53 16,-7.000000 0.000000-19-16,2.000000-2.000000 6 0,-6.000000-1.000000 38 0</inkml:trace>
  <inkml:trace contextRef="#ctx0" brushRef="#br0">7256.000000 1763.000000 8 0,'3.000000'-3.000000'77'0,"-3.000000"1.000000"1 "0 ,1.000000 2.000000 7 16,-1.000000-1.000000 6-16,3.000000 1.000000 8 0,-3.000000-3.000000 10 16,3.000000 1.000000 1-16,-2.000000 2.000000 3 0,-1.000000-3.000000-5 0,3.000000 1.000000-11 0,-3.000000 2.000000-8 15,2.000000-2.000000-12-15,-2.000000-1.000000-12 0,0.000000 3.000000-4 16,0.000000-1.000000-3-16,0.000000 1.000000-1 0,-2.000000 0.000000-1 0,2.000000 0.000000-1 0,-3.000000 0.000000-2 16,3.000000 0.000000-2-16,-1.000000 0.000000-7 0,-2.000000 0.000000-6 0,3.000000 0.000000-3 15,-3.000000 0.000000-7-15,3.000000 0.000000-3 0,-1.000000 0.000000-4 0,1.000000-3.000000 0 16,0.000000 3.000000-2-16,0.000000 0.000000-2 0,0.000000-2.000000-3 0,1.000000 2.000000 2 15,-1.000000-2.000000-1-15,3.000000 1.000000 0 0,1.000000-4.000000 5 0,1.000000-1.000000-3 0,2.000000-1.000000 0 16,4.000000-1.000000-3-16,-4.000000-1.000000-5 0,2.000000-1.000000-2 0,0.000000-1.000000-7 16,1.000000 0.000000 0-16,2.000000 0.000000-1 0,0.000000 0.000000-1 0,-4.000000 1.000000 1 15,3.000000-1.000000 0-15,1.000000 0.000000-1 0,-1.000000 3.000000 2 0,1.000000-1.000000 1 16,0.000000-1.000000 0-16,0.000000 1.000000-1 0,-2.000000 0.000000-7 0,-1.000000 1.000000-8 16,3.000000 1.000000-16-16,-5.000000 4.000000-24 0,2.000000-2.000000-32 0,-1.000000 3.000000-39 15,2.000000 2.000000-42-15,-6.000000 2.000000-49 0,1.000000 6.000000-60 0,-5.000000-1.000000-22 0,-5.000000 4.000000 6 16,1.000000 0.000000 30-16</inkml:trace>
  <inkml:trace contextRef="#ctx0" brushRef="#br0">7291.000000 1959.000000 14 0,'3.000000'3.000000'175'0,"0.000000"1.000000"11 "0 ,-2.000000-2.000000-52 0,-1.000000 1.000000-42 16,3.000000-1.000000-31-16,-1.000000-2.000000-25 0,-2.000000 0.000000-9 0,3.000000 0.000000 5 15,0.000000-2.000000 12-15,1.000000 2.000000 18 0,4.000000-3.000000 15 0,0.000000 1.000000 6 16,0.000000-2.000000 1-16,1.000000-3.000000-11 0,1.000000-1.000000-13 0,-1.000000-1.000000-21 0,3.000000-1.000000-14 16,-2.000000-4.000000-10-16,2.000000 2.000000-6 0,0.000000-5.000000-3 15,-1.000000 6.000000-3-15,1.000000-2.000000-4 0,0.000000 0.000000-10 0,3.000000 0.000000-19 0,-3.000000 3.000000-30 16,-3.000000 1.000000-40-16,2.000000 3.000000-58 0,-3.000000 1.000000-62 0,-5.000000-1.000000-26 16,-2.000000 3.000000 1-16,-1.000000 3.000000 20 0</inkml:trace>
  <inkml:trace contextRef="#ctx0" brushRef="#br0">7955.000000 1182.000000 86 0,'-11.000000'-3.000000'233'15,"-1.000000"3.000000"19 "-15 ,0.000000-2.000000-31 0,-3.000000 2.000000-59 0,6.000000 0.000000-25 16,-2.000000 0.000000-31-16,0.000000 0.000000-18 0,7.000000 2.000000-3 0,-4.000000-2.000000-1 16,4.000000 0.000000-3-16,3.000000 0.000000-5 0,-2.000000 0.000000-9 0,3.000000 0.000000-10 0,0.000000 0.000000-8 15,4.000000 0.000000-6-15,3.000000 0.000000-2 0,5.000000-4.000000-2 0,3.000000 0.000000 8 16,1.000000-3.000000 3-16,8.000000-1.000000 0 0,-1.000000-3.000000-2 0,7.000000 1.000000-5 15,1.000000-5.000000-2-15,1.000000 0.000000-8 0,4.000000-2.000000-8 0,-1.000000 1.000000-4 16,4.000000 0.000000-1-16,-5.000000-2.000000-7 0,4.000000 5.000000-6 0,-2.000000-2.000000-5 16,-4.000000 0.000000-1-16,2.000000 4.000000-1 0,-6.000000 0.000000-19 0,-4.000000 1.000000-23 15,-2.000000 4.000000-25-15,-3.000000 2.000000-39 0,0.000000-1.000000-56 0,-6.000000 3.000000-74 0,-2.000000 2.000000-88 16,-11.000000 0.000000-34-16,0.000000 0.000000 0 0,-11.000000 4.000000 24 16,-2.000000 3.000000 50-16</inkml:trace>
  <inkml:trace contextRef="#ctx0" brushRef="#br0">8096.000000 1270.000000 75 0,'0.000000'2.000000'208'0,"0.000000"0.000000"15 "16 ,-5.000000 2.000000-52-16,4.000000-2.000000-39 0,-2.000000 5.000000-26 0,0.000000 2.000000-20 15,-2.000000 1.000000-9-15,5.000000 5.000000 7 0,-2.000000 2.000000 8 0,0.000000 6.000000 3 16,2.000000 3.000000 0-16,0.000000 4.000000-3 0,0.000000 2.000000-7 0,2.000000 5.000000-14 16,0.000000-1.000000-17-16,3.000000 5.000000-10 0,-2.000000-3.000000-10 0,4.000000 1.000000-8 15,-2.000000-2.000000-8-15,-1.000000 1.000000-5 0,3.000000-4.000000 0 0,-2.000000-1.000000-6 0,2.000000-4.000000-3 16,-2.000000-3.000000-1-16,2.000000-2.000000-2 0,-2.000000-5.000000-5 16,0.000000-2.000000-11-16,0.000000 0.000000-12 0,-1.000000-3.000000-15 0,-1.000000-6.000000-22 0,-1.000000-1.000000-25 15,1.000000-3.000000-31-15,4.000000-3.000000-38 0,-2.000000-4.000000-48 0,3.000000-4.000000-58 16,0.000000-8.000000-19-16,-4.000000-4.000000 4 0,4.000000-7.000000 26 0</inkml:trace>
  <inkml:trace contextRef="#ctx0" brushRef="#br0">8432.000000 1145.000000 77 0,'2.000000'4.000000'238'0,"-2.000000"3.000000"23 "15 ,0.000000 6.000000-10-15,-2.000000 4.000000-61 0,-1.000000 6.000000-37 0,-1.000000 6.000000-23 16,1.000000 0.000000-20-16,-1.000000 6.000000-10 0,-1.000000-1.000000-12 0,2.000000 0.000000-15 15,2.000000 3.000000-12-15,-2.000000-3.000000-10 0,0.000000 0.000000-8 0,3.000000-2.000000-13 0,3.000000 1.000000-7 16,0.000000-3.000000-7-16,-2.000000 0.000000-6 0,2.000000-3.000000-6 0,2.000000-1.000000-10 16,-1.000000-2.000000-15-16,3.000000-1.000000-20 0,1.000000-4.000000-29 0,-1.000000 0.000000-44 15,2.000000 1.000000-65-15,-2.000000-3.000000-94 0,-2.000000 0.000000-37 0,1.000000-2.000000-9 16,-5.000000-4.000000 14-16,-1.000000-4.000000 38 0</inkml:trace>
  <inkml:trace contextRef="#ctx0" brushRef="#br0">9098.000000 1115.000000 31 0,'0.000000'0.000000'168'0,"3.000000"2.000000"-12 "0 ,-3.000000 1.000000-16 0,0.000000-3.000000-6 0,-3.000000 4.000000-6 0,3.000000-1.000000-7 0,-4.000000 2.000000-3 0,1.000000 2.000000-6 16,1.000000 3.000000-10-16,-5.000000 1.000000-13 0,3.000000 4.000000-13 0,-4.000000 4.000000-13 16,1.000000 3.000000-10-16,-2.000000 4.000000-9 0,-1.000000 2.000000-6 0,-2.000000-1.000000-5 0,0.000000 2.000000-7 15,0.000000 0.000000-3-15,-3.000000-1.000000-7 0,4.000000 0.000000-8 0,-1.000000-1.000000 4 16,0.000000-2.000000-2-16,0.000000 0.000000-3 0,0.000000-1.000000-2 0,5.000000-8.000000-4 16,-2.000000 5.000000-2-16,2.000000-7.000000-12 0,-1.000000-1.000000-14 0,4.000000-3.000000-9 15,-3.000000-1.000000-12-15,4.000000-3.000000-21 0,-2.000000-2.000000-34 0,5.000000 1.000000-42 16,0.000000-5.000000-51-16,0.000000 0.000000-55 0,-7.000000-9.000000-20 0,2.000000-2.000000 3 15,1.000000-5.000000 30-15</inkml:trace>
  <inkml:trace contextRef="#ctx0" brushRef="#br0">9055.000000 800.000000 173 0,'5.000000'-5.000000'214'0,"2.000000"4.000000"-17 "0 ,-4.000000 1.000000-38 16,2.000000 0.000000-28-16,-5.000000 4.000000-26 0,3.000000 3.000000-12 0,-2.000000 1.000000-6 15,-1.000000 3.000000-3-15,3.000000 1.000000-4 0,1.000000 2.000000-2 0,1.000000 1.000000-2 16,-2.000000 1.000000-5-16,1.000000 4.000000-8 0,4.000000-1.000000-7 0,-1.000000 3.000000-4 16,2.000000 4.000000-5-16,1.000000-1.000000-2 0,-1.000000-1.000000 0 0,-2.000000 5.000000 6 15,1.000000-1.000000 3-15,4.000000 4.000000-1 0,-5.000000 1.000000-1 0,2.000000 1.000000-6 0,-2.000000 1.000000-6 16,1.000000-1.000000-6-16,-4.000000 4.000000-9 0,3.000000-2.000000-6 0,1.000000 1.000000-7 16,-1.000000-1.000000-4-16,-2.000000-3.000000-1 0,2.000000 1.000000-5 0,-2.000000-4.000000-2 15,2.000000-4.000000-3-15,-3.000000-1.000000-6 0,4.000000-6.000000-15 16,-4.000000-1.000000-19-16,4.000000-3.000000-27 0,-1.000000-3.000000-42 0,-3.000000-3.000000-55 0,5.000000 0.000000-73 15,-1.000000-5.000000-82-15,-3.000000 0.000000-29 0,-5.000000-4.000000 1 0,5.000000-6.000000 28 16</inkml:trace>
  <inkml:trace contextRef="#ctx0" brushRef="#br0">9448.000000 1400.000000 22 0,'0.000000'0.000000'145'0,"0.000000"-2.000000"-24 "0 ,0.000000 0.000000-22 16,0.000000 0.000000-13-16,3.000000-3.000000-6 0,-3.000000 1.000000 1 0,3.000000 0.000000 0 15,-3.000000-1.000000 0-15,2.000000-1.000000-1 0,2.000000 3.000000-4 0,-1.000000-4.000000-6 0,1.000000 0.000000-10 16,-1.000000 0.000000-13-16,2.000000 2.000000-10 0,-1.000000 0.000000-7 0,1.000000-1.000000-4 16,-2.000000 2.000000-1-16,1.000000-1.000000-1 0,2.000000 3.000000 2 0,-5.000000-1.000000-4 15,2.000000 3.000000 2-15,-1.000000 0.000000 1 0,1.000000 3.000000 3 0,0.000000 1.000000 2 16,-2.000000 3.000000 4-16,-1.000000 4.000000 2 0,3.000000 1.000000 2 0,-3.000000 5.000000-3 15,2.000000 2.000000-3-15,-2.000000 1.000000-3 0,0.000000 1.000000 1 0,0.000000 1.000000-2 16,3.000000-3.000000-4-16,-3.000000-1.000000-4 0,3.000000 0.000000-3 0,1.000000-3.000000 0 0,0.000000 0.000000-6 16,1.000000-3.000000-3-16,1.000000-5.000000 1 0,0.000000 2.000000-1 0,1.000000-4.000000 1 15,0.000000-1.000000 0-15,-2.000000-2.000000 0 0,5.000000-4.000000 1 0,-2.000000-2.000000-3 16,0.000000-3.000000 0-16,0.000000 0.000000-2 0,1.000000-5.000000-1 0,-2.000000-4.000000-3 16,3.000000 5.000000-5-16,-5.000000-5.000000-7 0,-1.000000 1.000000-12 0,1.000000 0.000000-16 15,-5.000000 0.000000-18-15,0.000000 2.000000-27 0,0.000000 0.000000-38 0,-5.000000 0.000000-46 16,1.000000 3.000000-55-16,1.000000-1.000000-51 0,-5.000000-4.000000-14 0,0.000000 2.000000 9 15,-7.000000 0.000000 33-15</inkml:trace>
  <inkml:trace contextRef="#ctx0" brushRef="#br0">9532.000000 963.000000 193 0,'2.000000'-2.000000'265'0,"-2.000000"2.000000"18 "16 ,3.000000 0.000000-54-16,-3.000000 0.000000-67 0,3.000000 0.000000-58 0,-3.000000 0.000000-43 15,0.000000 2.000000-23-15,1.000000-2.000000-19 0,-1.000000 2.000000-14 0,3.000000 1.000000-25 16,-1.000000-2.000000-44-16,1.000000 2.000000-80 0,1.000000-2.000000-75 0,-1.000000 4.000000-38 16,-3.000000-5.000000-17-16,0.000000 0.000000 9 0</inkml:trace>
  <inkml:trace contextRef="#ctx0" brushRef="#br0">12832.000000 3384.000000 17 0,'9.000000'0.000000'84'0,"-1.000000"0.000000"5 "0 ,3.000000 0.000000-5 15,0.000000 0.000000-2-15,1.000000 0.000000 0 0,-4.000000 0.000000 3 0,4.000000 0.000000-6 16,-1.000000 0.000000-8-16,0.000000-2.000000 0 0,1.000000 0.000000-2 0,0.000000 2.000000-3 16,0.000000-2.000000-6-16,1.000000 2.000000 3 0,2.000000-2.000000-1 0,1.000000 0.000000-5 15,-1.000000 2.000000-14-15,1.000000-5.000000-8 0,2.000000 3.000000 0 0,-2.000000-2.000000-9 16,0.000000 0.000000-3-16,2.000000 0.000000-1 0,0.000000 1.000000 6 0,1.000000-1.000000 0 0,0.000000 3.000000-2 15,0.000000-2.000000-3-15,1.000000-1.000000-2 0,-1.000000 1.000000 1 16,1.000000 1.000000-3-16,3.000000 0.000000-1 0,0.000000 2.000000-2 0,1.000000-4.000000 1 0,-1.000000 1.000000 0 16,4.000000 2.000000-1-16,0.000000-2.000000-1 0,-1.000000-1.000000-3 0,-1.000000 1.000000 2 15,5.000000-1.000000 1-15,-2.000000 3.000000-2 0,0.000000-2.000000-1 0,-2.000000 3.000000 2 16,6.000000-2.000000 2-16,-4.000000 0.000000 0 0,3.000000 2.000000 0 0,0.000000-2.000000-1 16,-2.000000 0.000000-1-16,-1.000000 2.000000 0 0,0.000000-3.000000 1 0,2.000000 3.000000 1 15,-2.000000-2.000000-1-15,0.000000 0.000000-1 0,-2.000000 2.000000 0 0,1.000000 0.000000-2 16,0.000000 2.000000-4-16,-4.000000 0.000000 0 0,1.000000 1.000000-1 0,-1.000000-1.000000 0 0,1.000000 0.000000-1 15,-2.000000 2.000000 0-15,2.000000-4.000000-1 0,-3.000000 3.000000-3 0,2.000000-3.000000 2 16,2.000000 0.000000-2-16,-4.000000 0.000000 5 0,5.000000 0.000000 0 0,-2.000000 0.000000 1 16,0.000000-3.000000 4-16,-1.000000 3.000000-2 0,1.000000-2.000000 1 0,3.000000 0.000000-2 15,-4.000000 0.000000-2-15,1.000000 0.000000 0 0,-1.000000-1.000000-1 0,0.000000 1.000000 0 0,0.000000 0.000000-1 16,-4.000000 0.000000-1-16,5.000000 1.000000 1 0,-5.000000 1.000000-3 16,5.000000-3.000000 1-16,-5.000000 1.000000-1 0,0.000000 2.000000-1 0,2.000000 0.000000 0 0,1.000000 2.000000 1 15,-3.000000 1.000000-1-15,0.000000-3.000000 2 0,-2.000000 1.000000-1 0,2.000000-1.000000 3 16,2.000000 0.000000-1-16,-2.000000 2.000000 0 0,0.000000-2.000000 2 0,-1.000000 0.000000-2 15,-1.000000 0.000000 1-15,3.000000 0.000000 0 0,-1.000000 0.000000 0 0,0.000000 0.000000 0 16,0.000000 0.000000 1-16,0.000000 2.000000-1 0,1.000000-2.000000 0 0,-1.000000 2.000000 0 16,0.000000-2.000000-1-16,-3.000000 0.000000-1 0,5.000000 3.000000-1 0,-3.000000-3.000000 0 15,-2.000000 0.000000 0-15,3.000000 0.000000-1 0,-3.000000 2.000000 4 0,2.000000 0.000000-2 0,-2.000000-2.000000 0 16,0.000000 2.000000-1-16,-4.000000 0.000000-1 0,3.000000-2.000000 2 0,-2.000000 3.000000-3 16,2.000000-2.000000 0-16,4.000000-1.000000 2 0,0.000000 4.000000 0 0,1.000000-4.000000 2 15,-1.000000 1.000000-2-15,0.000000 1.000000 0 0,2.000000-2.000000 2 0,-2.000000 3.000000-1 16,5.000000-2.000000-1-16,-2.000000-1.000000 1 0,-2.000000 3.000000 0 0,4.000000-3.000000 1 15,-2.000000 1.000000-3-15,-1.000000 2.000000 1 0,1.000000-3.000000 0 0,-1.000000 1.000000 0 16,1.000000 2.000000 2-16,-2.000000-3.000000 0 0,3.000000 0.000000 2 0,-3.000000 0.000000 1 0,2.000000 0.000000-2 16,-1.000000 0.000000-2-16,1.000000 2.000000 2 0,0.000000 0.000000-1 15,2.000000-2.000000-2-15,0.000000 3.000000 0 0,-4.000000 1.000000 0 0,4.000000-1.000000 1 0,-2.000000-2.000000-2 16,2.000000-1.000000-2-16,-1.000000 4.000000 1 0,-1.000000-1.000000 0 0,-1.000000-2.000000 1 16,-2.000000 2.000000-1-16,1.000000-1.000000-2 0,-1.000000 0.000000 0 0,0.000000 0.000000 2 15,-3.000000-2.000000 0-15,3.000000 2.000000-1 0,-2.000000 0.000000 1 0,2.000000 0.000000 2 16,0.000000 1.000000 3-16,0.000000 1.000000 2 0,0.000000-2.000000-1 0,-2.000000 0.000000 1 0,2.000000 0.000000-1 15,0.000000 1.000000 0-15,-3.000000-1.000000-3 0,3.000000 0.000000-3 16,-2.000000 0.000000 2-16,-3.000000 0.000000-1 0,3.000000-2.000000-1 0,2.000000 2.000000-2 0,-1.000000 0.000000 1 16,-1.000000-2.000000-1-16,1.000000 3.000000 1 0,3.000000-1.000000 2 0,2.000000 0.000000 3 15,2.000000 0.000000 3-15,-1.000000 3.000000 1 0,1.000000-1.000000-1 0,-3.000000 0.000000-1 16,5.000000-2.000000-1-16,-3.000000 3.000000-2 0,-1.000000-1.000000 0 0,-2.000000 0.000000-2 16,-2.000000-3.000000 0-16,0.000000 5.000000 2 0,0.000000-2.000000-1 0,1.000000 0.000000-1 15,-1.000000 0.000000-1-15,-3.000000 0.000000 0 0,3.000000 1.000000 2 0,0.000000-1.000000-2 16,1.000000-3.000000 0-16,-1.000000 2.000000 2 0,0.000000-1.000000 1 0,2.000000 2.000000-1 15,-2.000000-1.000000 0-15,0.000000-3.000000-1 0,0.000000 1.000000 2 0,2.000000 2.000000-3 0,-2.000000-3.000000 1 16,0.000000 2.000000 1-16,-1.000000 1.000000-1 0,3.000000-3.000000 1 0,-2.000000 0.000000-1 16,2.000000 0.000000-1-16,1.000000 0.000000 2 0,1.000000 0.000000-4 0,1.000000 0.000000 2 15,3.000000 0.000000 0-15,1.000000 0.000000-1 0,3.000000 0.000000 1 0,0.000000-3.000000 0 16,0.000000 1.000000 1-16,0.000000 2.000000-1 0,-2.000000-3.000000 0 0,1.000000 2.000000 0 16,-4.000000 1.000000 0-16,1.000000 0.000000 0 0,-4.000000 0.000000 0 0,4.000000 0.000000-4 0,-6.000000 0.000000-4 15,2.000000 1.000000-3-15,-1.000000 2.000000-4 0,2.000000 2.000000 0 0,-5.000000-3.000000 0 16,3.000000 3.000000 3-16,-4.000000-2.000000 5 0,0.000000 0.000000 3 0,-2.000000-2.000000 3 15,3.000000 2.000000 0-15,-2.000000 1.000000 1 0,2.000000-2.000000 0 0,-3.000000 0.000000 0 16,3.000000-2.000000-1-16,3.000000 0.000000 0 0,-1.000000 0.000000 1 0,-2.000000 0.000000-2 16,0.000000 0.000000-1-16,4.000000 0.000000-1 0,-3.000000 0.000000 2 0,4.000000 0.000000-1 15,2.000000 0.000000-2-15,2.000000 0.000000 0 0,2.000000 0.000000 3 0,-2.000000 0.000000-1 0,0.000000 0.000000-1 16,-1.000000 0.000000 0-16,-1.000000 0.000000 2 0,-2.000000 0.000000 2 0,4.000000 0.000000-2 16,-1.000000 0.000000 1-16,1.000000 0.000000 1 0,-2.000000 0.000000 1 0,4.000000-2.000000-1 15,-5.000000 0.000000 0-15,1.000000 2.000000 0 0,2.000000-3.000000 2 0,2.000000 2.000000-1 16,-5.000000 1.000000 2-16,2.000000-4.000000 1 0,2.000000 1.000000 1 0,-5.000000 1.000000-1 15,-1.000000-2.000000 0-15,3.000000 2.000000 1 0,-4.000000 0.000000-3 0,1.000000-3.000000-1 16,-1.000000 2.000000 0-16,-1.000000 2.000000 1 0,1.000000-4.000000-1 0,-1.000000 1.000000 1 0,1.000000 0.000000-1 16,-1.000000 0.000000 3-16,-2.000000 2.000000 0 0,0.000000-1.000000 1 15,5.000000 2.000000-3-15,-5.000000-4.000000 0 0,3.000000 3.000000-1 0,2.000000-1.000000-1 0,-1.000000 3.000000-1 16,4.000000 3.000000-1-16,-6.000000-1.000000 2 0,2.000000 3.000000 1 0,1.000000-5.000000 2 16,-2.000000 1.000000-2-16,-1.000000-1.000000 0 0,1.000000 3.000000 2 0,-2.000000-1.000000-1 15,0.000000-2.000000-3-15,-1.000000 2.000000-1 0,4.000000-2.000000 1 0,0.000000 0.000000 1 16,-3.000000-2.000000 0-16,2.000000 2.000000-2 0,-1.000000-2.000000 2 0,-2.000000-1.000000 0 0,3.000000 3.000000 0 15,-1.000000-1.000000 1-15,-2.000000-4.000000 0 0,1.000000 3.000000 3 16,2.000000-1.000000 2-16,-2.000000 2.000000 0 0,0.000000-3.000000 1 0,0.000000 1.000000 0 0,-1.000000 0.000000-1 16,-1.000000 2.000000-2-16,-2.000000-3.000000-2 0,1.000000 1.000000 3 0,-3.000000 2.000000-1 15,1.000000 1.000000 1-15,-2.000000-3.000000 4 0,5.000000 3.000000 0 0,-2.000000 0.000000 0 16,1.000000 0.000000-2-16,2.000000 0.000000-1 0,-3.000000 0.000000-2 0,-1.000000 0.000000-1 16,-3.000000 0.000000-2-16,2.000000 0.000000-1 0,-2.000000 0.000000 1 0,-3.000000 0.000000-1 15,3.000000 0.000000 1-15,-5.000000 0.000000 0 0,1.000000 0.000000 2 0,-1.000000 0.000000-1 16,0.000000 0.000000 1-16,1.000000 0.000000 0 0,-4.000000 0.000000-2 0,1.000000 0.000000 0 0,-1.000000 0.000000-2 15,1.000000 0.000000 1-15,-3.000000 0.000000 0 0,1.000000 0.000000 0 0,-1.000000 0.000000 2 16,-2.000000 0.000000-1-16,3.000000 0.000000-1 0,-3.000000 0.000000 0 0,0.000000 0.000000 0 16,0.000000 0.000000 0-16,0.000000 3.000000-2 0,0.000000-3.000000-1 0,0.000000 0.000000-7 15,0.000000 0.000000-7-15,-3.000000 0.000000-15 0,3.000000 0.000000-16 0,-5.000000 1.000000-25 16,3.000000 2.000000-33-16,-3.000000 1.000000-54 0,1.000000 3.000000-77 0,-4.000000-2.000000-84 16,-4.000000 6.000000-35-16,-4.000000 2.000000-2 0,-6.000000 0.000000 22 0</inkml:trace>
  <inkml:trace contextRef="#ctx0" brushRef="#br0">18089.000000 3462.000000 93 0,'-2.000000'-3.000000'105'15,"-1.000000"2.000000"5 "-15 ,-1.000000-4.000000-4 0,1.000000 0.000000-2 0,-1.000000 4.000000-6 16,1.000000-3.000000-5-16,-2.000000-2.000000-5 0,4.000000 5.000000-2 0,-2.000000-2.000000-6 15,0.000000 2.000000-7-15,-2.000000-3.000000-5 0,2.000000 1.000000-9 0,2.000000 1.000000-6 0,-2.000000 0.000000-5 16,1.000000 0.000000-1-16,0.000000 0.000000-2 0,2.000000 2.000000-2 16,-3.000000 0.000000-6-16,3.000000-3.000000 1 0,0.000000 3.000000-5 0,0.000000 0.000000-3 0,0.000000 0.000000-3 15,0.000000 0.000000-5-15,0.000000 0.000000 0 0,0.000000 0.000000-5 0,0.000000 0.000000-2 16,3.000000 0.000000 2-16,-3.000000-1.000000 1 0,4.000000-2.000000 0 0,-1.000000 3.000000 2 16,1.000000-2.000000 2-16,1.000000 0.000000 3 0,1.000000 2.000000 0 0,0.000000-2.000000 3 0,1.000000 0.000000 2 15,-3.000000-1.000000 3-15,4.000000-1.000000 2 0,-1.000000 2.000000-2 16,1.000000 0.000000-4-16,-1.000000 0.000000-4 0,-3.000000 0.000000-3 0,5.000000-1.000000-3 15,-3.000000 1.000000-2-15,0.000000 0.000000-2 0,1.000000 2.000000 1 0,4.000000-2.000000 2 0,-2.000000 2.000000 1 16,1.000000-2.000000 2-16,-1.000000 0.000000 2 0,3.000000 2.000000 1 0,-1.000000 0.000000 0 16,4.000000 0.000000 3-16,-3.000000 0.000000 0 0,3.000000 0.000000-3 0,-2.000000 0.000000-4 15,-1.000000 0.000000-2-15,3.000000-3.000000-2 0,-4.000000 1.000000-4 0,1.000000 2.000000-3 0,0.000000 0.000000-2 16,-2.000000 0.000000-1-16,-1.000000 0.000000 0 0,2.000000 0.000000-2 16,-3.000000 0.000000 0-16,3.000000 0.000000-1 0,-2.000000 0.000000 2 0,-2.000000 0.000000 0 15,2.000000 0.000000 2-15,-2.000000 0.000000 0 0,4.000000-2.000000 2 0,-3.000000 2.000000-1 0,1.000000-2.000000 0 16,5.000000 2.000000 0-16,-8.000000 0.000000-1 0,4.000000 0.000000 0 15,-1.000000 0.000000-2-15,1.000000 0.000000-2 0,-1.000000 0.000000-1 0,1.000000 0.000000 1 0,-4.000000 0.000000-2 16,4.000000 0.000000 2-16,-2.000000 0.000000 0 0,1.000000 0.000000 0 0,-2.000000 0.000000 1 16,2.000000 0.000000-1-16,-2.000000 0.000000 0 0,1.000000 2.000000-2 0,-1.000000 0.000000 0 15,2.000000-2.000000 1-15,-2.000000 0.000000-1 0,4.000000 2.000000 1 0,-4.000000-2.000000 0 0,2.000000 0.000000 0 16,0.000000 3.000000 1-16,-2.000000-3.000000 0 0,4.000000 0.000000 1 0,-3.000000 0.000000-1 16,3.000000 0.000000-1-16,-2.000000 0.000000 1 0,1.000000 0.000000-1 15,-1.000000 0.000000 2-15,3.000000 0.000000 1 0,-1.000000 0.000000 0 0,1.000000 0.000000 1 0,-1.000000 0.000000 1 16,-3.000000-3.000000-3-16,4.000000 1.000000 0 0,0.000000 2.000000-2 0,4.000000 0.000000 0 15,-1.000000-2.000000 0-15,-3.000000 0.000000-2 0,3.000000 2.000000 0 0,-4.000000 0.000000 0 16,1.000000 0.000000 1-16,-3.000000-2.000000-1 0,4.000000 2.000000 1 0,-4.000000 0.000000 1 0,3.000000-2.000000-2 16,0.000000 2.000000 2-16,0.000000-2.000000-1 0,-2.000000 2.000000-1 15,-1.000000 0.000000 0-15,3.000000 0.000000 0 0,-1.000000 0.000000 1 0,-3.000000 0.000000-1 0,4.000000 0.000000 0 16,-5.000000 0.000000 2-16,5.000000 0.000000 1 0,0.000000 0.000000-1 0,-2.000000 0.000000-1 16,2.000000 0.000000 1-16,-3.000000 0.000000-2 0,0.000000 0.000000 1 0,1.000000 0.000000-1 15,-3.000000 0.000000 0-15,2.000000 0.000000 0 0,-1.000000 0.000000 0 0,-1.000000 0.000000 0 16,0.000000 0.000000 0-16,2.000000 0.000000 1 0,-1.000000 0.000000 0 0,0.000000 0.000000-2 0,0.000000 2.000000 0 15,-1.000000-2.000000 0-15,-2.000000 0.000000 0 0,2.000000 0.000000 0 0,0.000000 0.000000 0 16,1.000000 0.000000 2-16,-1.000000 2.000000 0 0,-2.000000-2.000000 0 16,3.000000 0.000000 0-16,-2.000000 0.000000 1 0,0.000000 0.000000 0 0,2.000000 0.000000 2 0,-1.000000 0.000000-3 15,0.000000 0.000000 1-15,2.000000 0.000000 2 0,-1.000000 0.000000-1 0,3.000000 0.000000 0 16,-3.000000-2.000000-1-16,2.000000 2.000000 1 0,-4.000000-2.000000 1 0,4.000000 2.000000-1 16,-2.000000 0.000000-3-16,1.000000 0.000000 1 0,-2.000000 0.000000 0 0,2.000000 0.000000-1 15,-2.000000 0.000000 0-15,1.000000 0.000000 2 0,2.000000 2.000000 1 0,-1.000000 0.000000-1 16,1.000000-2.000000 0-16,-4.000000 2.000000-1 0,4.000000-2.000000 2 0,-1.000000 2.000000-1 0,-1.000000 0.000000-1 15,2.000000 3.000000 2-15,-1.000000-3.000000 0 0,0.000000 0.000000 2 0,-2.000000 0.000000-1 16,3.000000 2.000000-1-16,-2.000000-1.000000-1 0,1.000000-1.000000 0 0,-2.000000 0.000000 1 16,2.000000 2.000000-2-16,-3.000000-4.000000 0 0,0.000000 4.000000 0 0,1.000000-4.000000 2 15,0.000000 3.000000 2-15,1.000000-1.000000 1 0,-4.000000-2.000000 1 0,7.000000 2.000000 0 16,-7.000000 0.000000 0-16,3.000000 0.000000-1 0,-1.000000-2.000000-1 0,0.000000 3.000000-1 16,2.000000-2.000000-3-16,-4.000000-1.000000 1 0,-2.000000 3.000000 0 0,3.000000-3.000000-1 0,0.000000 2.000000 0 15,-4.000000-2.000000 0-15,2.000000 0.000000 1 0,0.000000 0.000000 0 0,-1.000000 0.000000 0 16,2.000000 0.000000 0-16,-4.000000 0.000000-1 0,3.000000 0.000000-1 0,-3.000000 2.000000 1 15,3.000000-2.000000-1-15,-3.000000 0.000000 0 0,2.000000 0.000000 0 0,-2.000000 0.000000 1 16,2.000000 2.000000-1-16,1.000000-2.000000 1 0,-3.000000 0.000000 0 0,2.000000 0.000000 0 16,-2.000000 0.000000 0-16,0.000000 0.000000 0 0,3.000000 0.000000 0 0,-3.000000 0.000000 0 15,0.000000 0.000000-2-15,0.000000 0.000000 0 0,0.000000 0.000000 1 0,0.000000 0.000000-1 0,0.000000 0.000000 0 16,0.000000 0.000000-1-16,0.000000 0.000000-3 0,0.000000 0.000000-6 0,0.000000 0.000000-13 16,-3.000000 0.000000-26-16,1.000000 0.000000-47 0,-1.000000 0.000000-87 0,-1.000000 2.000000-134 15,-6.000000-2.000000-93-15,-2.000000 0.000000-38 0,-4.000000 0.000000-1 0,-6.000000-2.000000 34 16</inkml:trace>
  <inkml:trace contextRef="#ctx0" brushRef="#br0">20797.000000 1194.000000 4 0,'0.000000'-8.000000'64'0,"0.000000"-3.000000"-9 "0 ,0.000000 0.000000 3 0,0.000000 1.000000 13 16,-3.000000-3.000000 17-16,3.000000 2.000000 12 0,-3.000000-2.000000 12 0,3.000000 1.000000 5 0,-2.000000 2.000000-4 15,-1.000000-2.000000-13-15,3.000000 1.000000-17 0,-1.000000 1.000000-11 0,-2.000000-1.000000-12 16,0.000000 1.000000-10-16,3.000000 1.000000-7 0,-1.000000 2.000000-2 0,-2.000000-1.000000-3 16,3.000000-1.000000-3-16,-5.000000 0.000000-5 0,5.000000 3.000000-3 0,-3.000000 0.000000-6 0,2.000000-1.000000-4 15,1.000000 0.000000-2-15,-3.000000 3.000000-3 0,1.000000-2.000000 1 0,2.000000 4.000000 6 16,-3.000000-2.000000 5-16,0.000000 1.000000 5 0,3.000000 2.000000 4 0,0.000000 1.000000 5 16,0.000000-3.000000-4-16,0.000000 3.000000-4 0,0.000000 0.000000-4 15,0.000000 0.000000-5-15,-1.000000 0.000000-3 0,1.000000 0.000000-6 0,0.000000 0.000000-2 0,0.000000 0.000000-1 16,-3.000000 3.000000-1-16,3.000000-2.000000 3 0,-3.000000 6.000000 1 0,3.000000 0.000000 1 15,-1.000000 3.000000 3-15,-2.000000 5.000000 1 0,-2.000000 2.000000-1 0,-2.000000 5.000000 1 0,5.000000-1.000000 0 16,-8.000000 5.000000-2-16,3.000000 4.000000 1 0,-2.000000 0.000000 3 0,-2.000000 2.000000 2 16,2.000000 0.000000 5-16,-1.000000 3.000000 1 0,1.000000-1.000000 4 0,0.000000 0.000000 1 15,-1.000000 2.000000-1-15,3.000000 1.000000-4 0,-2.000000-1.000000-8 0,1.000000 1.000000-3 16,0.000000-3.000000-1-16,2.000000 2.000000 0 0,-2.000000-2.000000-1 0,4.000000-1.000000 1 16,-1.000000-1.000000 6-16,5.000000 0.000000-2 0,-2.000000-2.000000-2 0,0.000000 0.000000-3 15,-1.000000-2.000000-2-15,3.000000-2.000000-3 0,0.000000-1.000000-4 0,3.000000-3.000000 0 16,-1.000000-3.000000-2-16,-2.000000-2.000000 1 0,2.000000-2.000000-1 0,-2.000000-2.000000-2 15,0.000000-6.000000 0-15,3.000000 3.000000 1 0,-1.000000-6.000000 0 0,-2.000000 1.000000-2 0,3.000000-3.000000 0 16,-2.000000 0.000000 1-16,-1.000000 0.000000 1 0,3.000000-2.000000 0 0,-3.000000-2.000000-1 16,0.000000 0.000000 0-16,3.000000-2.000000-3 0,-3.000000-6.000000-5 0,0.000000 0.000000-5 15,0.000000-2.000000-5-15,0.000000-3.000000-7 0,0.000000-3.000000-5 0,0.000000 2.000000-2 16,2.000000-4.000000-4-16,-2.000000 1.000000-5 0,0.000000-3.000000-4 0,3.000000 0.000000-2 16,0.000000 2.000000 0-16,-3.000000-2.000000 2 0,1.000000 0.000000 5 0,4.000000 1.000000 3 15,-3.000000-1.000000 7-15,-2.000000 3.000000 4 0,5.000000-3.000000 4 0,-1.000000 3.000000-1 0,4.000000 0.000000 3 16,-2.000000-2.000000 1-16,0.000000 2.000000 1 0,-1.000000-4.000000 3 0,1.000000 5.000000 4 15,2.000000-1.000000 1-15,-4.000000 1.000000 2 0,2.000000 1.000000 3 0,1.000000 0.000000 1 16,-5.000000 2.000000 1-16,2.000000 0.000000-1 0,2.000000 2.000000 3 0,-4.000000 1.000000 0 16,2.000000-2.000000 0-16,-1.000000 4.000000-1 0,0.000000 1.000000 0 0,-1.000000-1.000000-1 15,-2.000000 4.000000 1-15,3.000000-3.000000-1 0,-2.000000 2.000000 2 0,-1.000000 1.000000 0 16,0.000000 2.000000 3-16,3.000000-1.000000 1 0,-3.000000 1.000000 4 0,3.000000 2.000000-1 0,-3.000000-1.000000 0 16,1.000000 1.000000-1-16,-1.000000 0.000000-3 0,0.000000 2.000000 2 0,6.000000 0.000000 2 15,-4.000000 0.000000 6-15,1.000000 0.000000-3 0,1.000000 0.000000 3 0,4.000000 2.000000 7 16,-4.000000 0.000000 4-16,6.000000 1.000000-2 0,-4.000000-3.000000-3 0,6.000000 4.000000 5 15,-5.000000-2.000000-2-15,4.000000 0.000000-4 0,-2.000000 1.000000-1 0,1.000000 1.000000-1 16,-1.000000 0.000000-1-16,1.000000 2.000000 1 0,-1.000000-2.000000 0 0,-2.000000 4.000000 1 16,1.000000-2.000000 2-16,-2.000000 1.000000 0 0,0.000000-2.000000-1 0,-2.000000 2.000000-2 0,-1.000000 2.000000 4 15,-2.000000-1.000000-1-15,-1.000000 0.000000-1 0,0.000000 3.000000-1 0,0.000000 0.000000 0 16,-1.000000 0.000000-2-16,-5.000000-1.000000-2 0,2.000000 3.000000-2 0,-4.000000 0.000000-3 16,1.000000-2.000000-1-16,1.000000 0.000000-1 0,-4.000000 1.000000-2 0,2.000000-4.000000 1 15,1.000000 2.000000-4-15,-2.000000 1.000000 2 0,2.000000-3.000000 1 0,-1.000000-2.000000-2 16,4.000000 3.000000 1-16,-1.000000-5.000000-1 0,1.000000 3.000000 1 0,-2.000000-2.000000 1 15,6.000000-4.000000-2-15,-4.000000 1.000000 1 0,4.000000 0.000000-1 0,-2.000000-2.000000 1 0,-1.000000 2.000000 0 16,3.000000 1.000000 1-16,0.000000-3.000000 2 0,-3.000000 0.000000 1 16,3.000000 1.000000 3-16,0.000000-1.000000 1 0,0.000000 0.000000 3 0,0.000000 0.000000-1 0,0.000000 0.000000 1 15,0.000000 0.000000 0-15,-1.000000 0.000000-2 0,1.000000 3.000000-1 0,0.000000-1.000000-1 16,0.000000-2.000000 7-16,0.000000 4.000000 4 0,1.000000 1.000000 8 0,-1.000000-3.000000 5 16,3.000000 4.000000 5-16,-3.000000 0.000000-1 0,3.000000-1.000000-5 0,-1.000000 1.000000-6 15,1.000000-2.000000 1-15,-2.000000 3.000000-4 0,2.000000 0.000000-3 0,1.000000-2.000000-1 0,1.000000 0.000000-2 16,-2.000000 1.000000 0-16,1.000000-2.000000-5 0,4.000000 3.000000-3 15,-4.000000 0.000000-3-15,3.000000-1.000000 0 0,1.000000 0.000000-2 0,-4.000000 1.000000-1 0,4.000000-3.000000-1 16,2.000000 3.000000 0-16,-4.000000-1.000000 1 0,4.000000 1.000000-2 0,-1.000000-1.000000-3 16,1.000000 0.000000-4-16,-1.000000-2.000000-8 0,3.000000 3.000000-8 0,-2.000000-3.000000-11 15,-1.000000-1.000000-21-15,3.000000 1.000000-27 0,0.000000 0.000000-29 0,0.000000-1.000000-29 16,-1.000000 1.000000-42-16,4.000000-1.000000-51 0,-3.000000 2.000000-57 0,0.000000-2.000000-66 16,0.000000-3.000000-19-16,-1.000000 0.000000 9 0,-3.000000-3.000000 38 0</inkml:trace>
  <inkml:trace contextRef="#ctx0" brushRef="#br0">21362.000000 1227.000000 29 0,'0.000000'-4.000000'126'0,"0.000000"1.000000"14 "16 ,-1.000000-1.000000 8-16,-2.000000 0.000000 0 0,1.000000 1.000000-7 0,-1.000000 2.000000-15 16,0.000000-2.000000-13-16,-1.000000-1.000000-14 0,0.000000 1.000000-15 0,-1.000000 2.000000-11 15,2.000000-2.000000-7-15,-1.000000 3.000000 2 0,1.000000 0.000000-3 0,-2.000000 0.000000-1 16,2.000000 0.000000-2-16,2.000000 0.000000-2 0,-2.000000 0.000000-6 0,1.000000 3.000000-5 15,0.000000-2.000000-8-15,-1.000000 4.000000-4 0,-2.000000 1.000000-3 0,1.000000 5.000000-3 16,-4.000000 4.000000-1-16,1.000000 6.000000 5 0,-5.000000 1.000000 2 0,0.000000 6.000000 1 0,1.000000 2.000000 3 16,-1.000000 2.000000-4-16,-3.000000 2.000000-1 0,2.000000 1.000000-6 15,-2.000000 1.000000-5-15,3.000000-2.000000-5 0,0.000000 1.000000-3 16,0.000000-3.000000-3-16,1.000000-1.000000-3 0,0.000000 2.000000 1 0,4.000000-5.000000-3 0,-2.000000-1.000000-2 16,2.000000-1.000000-4-16,-1.000000-3.000000 1 0,4.000000 2.000000-1 0,-1.000000-6.000000-2 0,2.000000-2.000000-1 15,2.000000-2.000000-4-15,-2.000000-2.000000-7 0,3.000000-4.000000-7 0,0.000000-1.000000-10 16,3.000000-1.000000-13-16,-2.000000-3.000000-13 0,2.000000 0.000000-12 0,0.000000-4.000000-11 15,-1.000000 0.000000-12-15,5.000000-4.000000-18 0,-2.000000-5.000000-25 0,6.000000-4.000000-29 16,0.000000-2.000000-32-16,-2.000000-4.000000-35 0,3.000000-2.000000-42 0,-1.000000-4.000000-7 0,-3.000000-6.000000 18 16,4.000000-2.000000 36-16</inkml:trace>
  <inkml:trace contextRef="#ctx0" brushRef="#br0">21287.000000 1274.000000 45 0,'0.000000'-2.000000'99'0,"-3.000000"0.000000"3 "0 ,3.000000 2.000000 1 0,0.000000-3.000000 5 16,-2.000000-1.000000 0-16,0.000000 4.000000 1 0,2.000000-4.000000-6 0,-3.000000 1.000000-10 16,3.000000 1.000000-14-16,0.000000 0.000000-13 0,0.000000-2.000000-17 0,0.000000 4.000000-10 0,0.000000-2.000000-8 15,0.000000-2.000000-5-15,0.000000 4.000000-3 0,0.000000 0.000000-3 16,0.000000-3.000000 1-16,0.000000 2.000000-4 0,0.000000 1.000000-3 0,3.000000 0.000000 5 0,-3.000000 1.000000 4 16,2.000000 2.000000 5-16,0.000000-3.000000 10 0,1.000000 6.000000 9 0,1.000000 2.000000 7 15,1.000000 1.000000 0-15,1.000000 1.000000 3 0,-5.000000 3.000000-3 0,4.000000 1.000000 0 16,-2.000000 3.000000-5-16,1.000000 0.000000-3 0,0.000000 2.000000 1 0,-1.000000 1.000000-1 15,2.000000 1.000000 3-15,1.000000 2.000000 1 0,-5.000000 3.000000 0 0,4.000000 0.000000 0 16,-2.000000-1.000000-1-16,1.000000 3.000000-5 0,0.000000 0.000000-7 0,-1.000000-2.000000-6 16,2.000000-3.000000-8-16,-1.000000 3.000000-4 0,-1.000000-4.000000-3 0,2.000000-1.000000-2 0,-2.000000 1.000000-2 15,0.000000-1.000000-4-15,-2.000000-1.000000 1 0,3.000000-4.000000-3 16,-4.000000-2.000000-1-16,3.000000-4.000000-2 0,0.000000 1.000000-1 0,-1.000000 1.000000-1 0,-2.000000 2.000000-1 16,0.000000-2.000000-7-16,-2.000000-1.000000-7 0,-1.000000-3.000000-7 0,3.000000 1.000000-14 15,-3.000000-3.000000-11-15,2.000000 1.000000-17 0,-2.000000 0.000000-17 0,-1.000000-3.000000-21 16,-1.000000-2.000000-24-16,2.000000-2.000000-32 0,0.000000 2.000000-40 0,-1.000000-2.000000-44 15,-1.000000-2.000000-53-15,-2.000000-4.000000-13 0,0.000000-1.000000 11 0,1.000000-6.000000 35 0</inkml:trace>
  <inkml:trace contextRef="#ctx0" brushRef="#br0">21158.000000 1659.000000 68 0,'0.000000'-2.000000'112'16,"0.000000"0.000000"3 "-16 ,0.000000 2.000000-2 0,0.000000-2.000000 0 0,0.000000 2.000000-2 0,0.000000-4.000000-7 15,0.000000 4.000000-8-15,0.000000-2.000000-9 0,2.000000-1.000000-6 0,-2.000000 3.000000-10 16,3.000000-2.000000-2-16,1.000000 2.000000-3 0,4.000000-2.000000 0 0,-4.000000 2.000000-4 16,2.000000 0.000000-7-16,0.000000 0.000000-3 0,1.000000 2.000000-5 0,1.000000-2.000000-7 15,2.000000 2.000000-9-15,-4.000000-2.000000-3 0,0.000000 3.000000-5 0,3.000000-1.000000-6 16,-2.000000-2.000000-6-16,2.000000 2.000000-4 0,-3.000000-2.000000-2 0,0.000000 0.000000-8 15,1.000000 0.000000-13-15,1.000000 2.000000-17 0,-4.000000-2.000000-26 0,2.000000 2.000000-37 0,0.000000-2.000000-46 16,1.000000 4.000000-61-16,-7.000000-4.000000-56 0,0.000000 0.000000-17 16,0.000000 0.000000 7-16,0.000000 0.000000 27 0</inkml:trace>
  <inkml:trace contextRef="#ctx0" brushRef="#br0">21609.000000 1135.000000 77 0,'0.000000'-5.000000'120'0,"0.000000"5.000000"13 "0 ,-3.000000-2.000000-1 0,3.000000 1.000000-2 0,0.000000 1.000000-7 15,0.000000-3.000000-14-15,-3.000000 3.000000-16 0,3.000000 0.000000-9 0,0.000000 0.000000-12 16,0.000000 0.000000-4-16,3.000000 3.000000-2 0,-3.000000 0.000000 2 0,0.000000 2.000000-2 16,3.000000 1.000000-4-16,-2.000000 6.000000-5 0,-1.000000-3.000000-2 0,5.000000 4.000000-4 15,-2.000000 5.000000-2-15,0.000000 1.000000 3 0,-2.000000 2.000000 4 0,4.000000 2.000000 4 16,-3.000000 5.000000 0-16,1.000000 2.000000-3 0,-1.000000 2.000000-6 0,1.000000 3.000000-6 16,0.000000 3.000000-9-16,-2.000000-1.000000-1 0,4.000000 3.000000-11 0,-2.000000 1.000000-7 0,-3.000000 3.000000-4 15,4.000000-4.000000-4-15,-4.000000 3.000000-4 0,3.000000-4.000000-6 16,-1.000000 0.000000-4-16,-2.000000 1.000000-7 0,0.000000-1.000000-13 0,0.000000-4.000000-21 0,0.000000 0.000000-24 15,0.000000-2.000000-34-15,0.000000 0.000000-52 0,2.000000-1.000000-75 0,-4.000000-4.000000-74 16,0.000000 0.000000-26-16,-2.000000-4.000000 1 0,-2.000000-5.000000 19 0</inkml:trace>
  <inkml:trace contextRef="#ctx0" brushRef="#br0">20398.000000 997.000000 42 0,'0.000000'-2.000000'74'0,"0.000000"2.000000"5 "0 ,0.000000-2.000000-1 0,0.000000 2.000000-10 16,0.000000 0.000000-8-16,0.000000 0.000000-11 0,0.000000 0.000000-14 0,0.000000 0.000000-11 0,0.000000 0.000000-11 15,0.000000 2.000000 2-15,0.000000-2.000000 10 0,0.000000 4.000000 11 0,3.000000-1.000000 18 16,-3.000000 3.000000 12-16,0.000000 0.000000 13 0,3.000000 1.000000 3 0,-2.000000-1.000000-3 15,4.000000 5.000000-1-15,-2.000000 0.000000-6 0,0.000000 4.000000-5 0,-2.000000 0.000000-3 16,2.000000 4.000000-2-16,0.000000 0.000000-3 0,-1.000000 3.000000-4 0,2.000000 3.000000-1 16,-1.000000 1.000000 0-16,1.000000 1.000000 4 0,1.000000 4.000000 2 0,1.000000-1.000000 1 0,-5.000000 2.000000-1 15,5.000000 0.000000-2-15,-6.000000 5.000000-1 0,2.000000-1.000000-4 0,-2.000000 1.000000-9 16,3.000000-1.000000-6-16,-2.000000 3.000000-2 0,-1.000000-1.000000-10 0,3.000000-2.000000-8 16,0.000000 3.000000-1-16,-3.000000-2.000000-3 0,1.000000 4.000000-3 0,-1.000000-2.000000-4 15,3.000000 0.000000 0-15,-1.000000-2.000000-4 0,1.000000 1.000000-10 0,0.000000-1.000000-14 16,-2.000000-2.000000-25-16,4.000000 0.000000-38 0,1.000000 0.000000-54 0,1.000000-1.000000-89 0,-6.000000-1.000000-90 15,4.000000-2.000000-37-15,-2.000000-3.000000-2 0,-6.000000-4.000000 23 0</inkml:trace>
  <inkml:trace contextRef="#ctx0" brushRef="#br0">22126.000000 1437.000000 73 0,'1.000000'-7.000000'127'0,"2.000000"-1.000000"-4 "0 ,-2.000000 1.000000 5 0,-1.000000 3.000000 6 15,0.000000-3.000000 9-15,0.000000 3.000000 1 0,0.000000 0.000000-5 0,0.000000-1.000000-12 16,0.000000 1.000000-16-16,0.000000 2.000000-18 0,0.000000-2.000000-17 0,0.000000 2.000000-11 15,0.000000 2.000000-12-15,0.000000-3.000000-9 0,0.000000 2.000000-3 0,3.000000 1.000000-2 0,0.000000-3.000000-3 16,-3.000000 1.000000-8-16,2.000000 2.000000 1 0,-2.000000 0.000000 2 16,3.000000 0.000000 0-16,-2.000000 0.000000 1 0,5.000000-2.000000 1 0,-1.000000 2.000000 6 0,-1.000000 0.000000 1 15,0.000000 0.000000-3-15,4.000000-1.000000-2 0,-4.000000-2.000000 2 0,4.000000 3.000000-1 16,-4.000000 0.000000-2-16,6.000000-3.000000 2 0,-2.000000 2.000000 2 0,1.000000 1.000000-3 16,1.000000-3.000000-3-16,2.000000 3.000000 1 0,-3.000000-2.000000-2 0,3.000000 0.000000-1 15,-2.000000 2.000000-5-15,2.000000 0.000000-1 0,-1.000000 0.000000-1 0,1.000000 0.000000-2 16,0.000000 2.000000 0-16,3.000000 0.000000-1 0,-6.000000-2.000000 3 0,3.000000 3.000000 0 15,-1.000000-3.000000-3-15,1.000000 4.000000 0 0,-2.000000-4.000000-3 0,-1.000000 3.000000 1 0,3.000000-2.000000 0 16,-2.000000-1.000000 3-16,-1.000000 2.000000 0 0,2.000000-2.000000 1 16,-2.000000 2.000000-1-16,-1.000000-2.000000-1 0,3.000000 0.000000-1 0,-2.000000-2.000000-3 0,1.000000 2.000000-5 15,-1.000000-2.000000-3-15,-2.000000 2.000000-3 0,4.000000-1.000000-1 0,-6.000000-2.000000-3 16,3.000000 0.000000 0-16,2.000000 2.000000-1 0,-4.000000-2.000000 0 0,1.000000 1.000000 0 16,1.000000 0.000000-3-16,-4.000000-2.000000-5 0,2.000000 4.000000-4 0,-1.000000-3.000000-8 15,-4.000000 3.000000-9-15,2.000000-1.000000-20 0,0.000000 1.000000-25 0,-2.000000 0.000000-30 16,-1.000000 1.000000-37-16,0.000000 2.000000-57 0,-1.000000 5.000000-88 0,-5.000000-1.000000-86 15,-3.000000 4.000000-30-15,0.000000-1.000000 3 0,-5.000000 1.000000 28 0,-1.000000 2.000000 56 0</inkml:trace>
  <inkml:trace contextRef="#ctx0" brushRef="#br0">22139.000000 1653.000000 63 0,'0.000000'-4.000000'108'0,"0.000000"-1.000000"14 "0 ,4.000000 3.000000 4 0,-1.000000 0.000000 4 0,0.000000 0.000000-10 15,2.000000-2.000000-7-15,-4.000000 4.000000-7 0,5.000000-3.000000-9 0,-2.000000 3.000000-9 16,1.000000-1.000000-7-16,-2.000000 1.000000-6 0,1.000000 0.000000-7 0,1.000000 0.000000-7 16,-1.000000 0.000000-5-16,-1.000000 0.000000-3 0,1.000000 0.000000-4 0,4.000000 0.000000 2 15,-4.000000 0.000000-2-15,4.000000-3.000000-1 0,-4.000000 3.000000 0 0,4.000000 0.000000-4 16,-1.000000-2.000000-1-16,0.000000 0.000000-7 0,1.000000 2.000000 1 0,-1.000000 0.000000-2 0,-1.000000-2.000000-1 16,1.000000 2.000000 0-16,4.000000 0.000000 0 0,-2.000000-2.000000 3 0,1.000000-1.000000 3 15,-1.000000 3.000000 4-15,1.000000-1.000000 2 0,2.000000-2.000000 0 0,-3.000000 1.000000 1 16,3.000000 0.000000-3-16,-1.000000-1.000000-5 0,1.000000-1.000000-4 0,0.000000 3.000000 1 15,0.000000-2.000000-1-15,0.000000 1.000000-1 0,-1.000000-3.000000-1 0,4.000000 4.000000 2 16,-3.000000-2.000000-6-16,3.000000 2.000000-2 0,0.000000-3.000000-3 0,-4.000000 1.000000-2 0,3.000000 1.000000-2 16,0.000000 0.000000-1-16,-2.000000-2.000000 0 0,3.000000 1.000000 0 15,-3.000000 1.000000-1-15,1.000000 0.000000-2 0,0.000000 2.000000-1 0,-1.000000-2.000000-5 0,-3.000000 0.000000-2 16,3.000000 2.000000-2-16,-2.000000 0.000000-2 0,-1.000000 0.000000 1 0,0.000000 0.000000-3 16,-2.000000 0.000000 3-16,1.000000 0.000000-3 0,-1.000000 0.000000 2 0,0.000000 0.000000-2 15,-2.000000 0.000000-2-15,-1.000000 0.000000 1 0,1.000000 0.000000 0 0,1.000000 2.000000-2 16,-5.000000-2.000000-4-16,2.000000 2.000000-5 0,0.000000-2.000000-11 0,-2.000000 0.000000-18 15,2.000000 0.000000-25-15,-3.000000 2.000000-38 0,-3.000000 0.000000-54 0,-4.000000 5.000000-91 16,0.000000 0.000000-126-16,-10.000000 1.000000-54 0,-3.000000 3.000000-13 0,-7.000000-1.000000 20 0,-4.000000 1.000000 48 16</inkml:trace>
  <inkml:trace contextRef="#ctx0" brushRef="#br0">23118.000000 1156.000000 56 0,'3.000000'-7.000000'72'15,"-2.000000"1.000000"0 "-15 ,2.000000 2.000000-3 0,-1.000000-3.000000-3 0,1.000000 2.000000 4 16,-3.000000-1.000000 3-16,3.000000 0.000000 9 0,-2.000000 4.000000 6 0,-1.000000-2.000000 4 15,0.000000 0.000000 3-15,0.000000 1.000000-3 0,0.000000 1.000000-6 0,0.000000 0.000000-7 16,0.000000-1.000000-11-16,0.000000 3.000000-9 0,0.000000 0.000000-9 0,0.000000-4.000000-8 0,-1.000000 3.000000-1 16,-2.000000 1.000000-9-16,3.000000-2.000000-1 0,0.000000 2.000000-6 0,0.000000-2.000000 2 15,0.000000-1.000000-6-15,-3.000000 3.000000 0 0,3.000000 0.000000 0 0,0.000000 0.000000-2 16,0.000000 0.000000 0-16,0.000000 0.000000-4 0,0.000000 0.000000 0 0,0.000000 0.000000-4 16,0.000000 0.000000 1-16,0.000000 0.000000-3 0,0.000000 0.000000-2 0,0.000000 0.000000 0 15,0.000000 5.000000-2-15,-2.000000-3.000000-2 0,-1.000000 3.000000 4 0,3.000000 5.000000-1 16,0.000000 0.000000 2-16,-1.000000 3.000000 3 0,1.000000 4.000000 1 0,0.000000 2.000000 3 15,-6.000000 7.000000-2-15,1.000000 0.000000 4 0,2.000000 4.000000-1 0,-1.000000 2.000000 0 16,-3.000000 0.000000 2-16,2.000000 3.000000 1 0,1.000000-1.000000 0 0,-4.000000 2.000000-1 0,1.000000 1.000000-2 16,0.000000-1.000000 4-16,1.000000 3.000000-1 0,0.000000-3.000000 2 0,0.000000 1.000000-4 15,-1.000000-3.000000 1-15,-1.000000 0.000000-1 0,1.000000 1.000000-3 0,-1.000000-4.000000-3 16,1.000000 2.000000-1-16,3.000000-4.000000-1 0,-1.000000 0.000000-2 0,-2.000000-4.000000-2 16,4.000000-1.000000 1-16,-3.000000-1.000000-3 0,0.000000-3.000000-2 0,2.000000-1.000000 0 0,2.000000-5.000000-1 15,-4.000000 2.000000 0-15,2.000000-4.000000 3 0,4.000000-3.000000-2 16,-2.000000 0.000000-1-16,2.000000-2.000000 2 0,0.000000-3.000000 0 0,-3.000000 0.000000 0 0,3.000000-2.000000-3 15,0.000000-2.000000 1-15,0.000000 2.000000-1 0,0.000000-2.000000-3 0,0.000000-2.000000-3 16,0.000000-1.000000-4-16,3.000000-4.000000-2 0,-3.000000-4.000000-1 0,0.000000 0.000000-2 16,2.000000-4.000000-2-16,1.000000-3.000000 0 0,-2.000000 2.000000 0 0,5.000000-5.000000 1 15,-4.000000 1.000000-4-15,2.000000-1.000000-1 0,-1.000000-1.000000 2 0,1.000000 3.000000 2 16,1.000000 0.000000 0-16,-2.000000-2.000000-3 0,1.000000 2.000000 6 0,4.000000-4.000000 1 16,-4.000000 4.000000 2-16,2.000000-2.000000-1 0,0.000000 3.000000 2 0,-3.000000-1.000000 1 0,4.000000 0.000000 0 15,1.000000-1.000000 1-15,-1.000000 1.000000-2 0,-1.000000 2.000000 1 16,0.000000 0.000000 4-16,0.000000-2.000000 3 0,1.000000 4.000000-1 0,0.000000-1.000000 2 0,1.000000 5.000000 0 15,-4.000000-5.000000 2-15,4.000000 3.000000-3 0,-4.000000 3.000000 1 0,0.000000 3.000000-1 16,2.000000-1.000000 1-16,-1.000000 1.000000 2 0,-2.000000 0.000000-2 0,-2.000000 3.000000 2 16,4.000000 0.000000 0-16,-2.000000 0.000000 0 0,1.000000 1.000000 1 0,0.000000-1.000000 3 15,-1.000000 2.000000-2-15,5.000000 0.000000 2 0,-4.000000-2.000000 2 0,1.000000 1.000000 0 0,1.000000 3.000000 0 16,-5.000000-2.000000 1-16,6.000000 2.000000 2 0,-2.000000 0.000000 0 0,-1.000000 2.000000 7 16,4.000000 1.000000 3-16,-1.000000 1.000000 2 0,-3.000000 0.000000 2 0,7.000000 0.000000 4 15,-4.000000 3.000000 0-15,1.000000 1.000000-5 0,-3.000000 0.000000 0 0,3.000000 2.000000-2 16,-1.000000-2.000000-2-16,-2.000000 1.000000-2 0,-1.000000-1.000000 1 0,2.000000 1.000000 1 15,1.000000-3.000000 2-15,-5.000000 1.000000 6 0,2.000000-1.000000 2 0,-1.000000 1.000000-1 16,0.000000-1.000000-1-16,-1.000000 1.000000-2 0,1.000000-3.000000-3 0,-2.000000 1.000000-2 16,-1.000000-2.000000-3-16,0.000000 1.000000 0 0,0.000000 1.000000-3 0,-1.000000-1.000000-1 15,-2.000000 1.000000-1-15,1.000000-1.000000-2 0,-1.000000 0.000000-3 0,-4.000000 0.000000-2 0,2.000000 3.000000-1 16,-2.000000-3.000000 0-16,0.000000 0.000000 0 0,2.000000 0.000000 4 0,-2.000000 0.000000 0 16,-1.000000 1.000000 2-16,4.000000-3.000000-2 0,-3.000000 2.000000-1 0,-1.000000-1.000000 0 15,2.000000-1.000000-5-15,-1.000000 0.000000-1 0,3.000000 0.000000 0 0,-7.000000 0.000000 0 16,7.000000 1.000000 0-16,-4.000000-2.000000 0 0,4.000000-1.000000 0 0,0.000000 3.000000 2 15,-2.000000-3.000000 1-15,1.000000 2.000000-3 0,4.000000-2.000000 4 0,-2.000000 0.000000-2 16,0.000000 0.000000-3-16,-2.000000 0.000000 1 0,5.000000 0.000000-1 0,-3.000000 0.000000 4 0,3.000000 0.000000-5 16,-1.000000 0.000000 2-16,-2.000000 0.000000 3 0,3.000000 0.000000-2 0,0.000000 0.000000 3 15,0.000000 0.000000 0-15,0.000000 0.000000 2 0,0.000000 0.000000 1 0,0.000000 0.000000 1 16,0.000000 0.000000-1-16,0.000000 0.000000 0 0,0.000000 0.000000 6 0,0.000000 2.000000-4 16,0.000000-2.000000-2-16,0.000000 0.000000 1 0,0.000000 0.000000 3 0,0.000000 0.000000-4 15,0.000000 0.000000-5-15,0.000000 0.000000 2 0,0.000000 0.000000 4 0,0.000000 0.000000-4 16,3.000000 0.000000-2-16,-2.000000 0.000000 3 0,-1.000000 2.000000 3 0,3.000000 0.000000 4 0,-3.000000 3.000000 0 15,3.000000-1.000000 7-15,-1.000000 0.000000 4 0,4.000000 0.000000 2 0,-6.000000 3.000000 0 16,1.000000-3.000000 2-16,4.000000 3.000000 0 0,-2.000000-3.000000-1 0,0.000000 3.000000 1 16,-2.000000-3.000000-2-16,3.000000 2.000000-3 0,-1.000000-1.000000-2 0,2.000000-1.000000-3 15,-1.000000-1.000000-1-15,-1.000000 2.000000-3 0,2.000000-1.000000-1 0,1.000000 1.000000-3 16,-5.000000-1.000000-1-16,3.000000-1.000000-1 0,-1.000000-1.000000 1 0,2.000000 1.000000-1 16,-1.000000-1.000000-2-16,2.000000 1.000000 0 0,2.000000-2.000000-2 0,-7.000000 4.000000 0 0,3.000000-3.000000-2 15,2.000000 1.000000 0-15,-4.000000-1.000000 1 0,2.000000 1.000000 1 16,-1.000000-2.000000-1-16,2.000000-1.000000 1 0,-1.000000 5.000000-1 0,2.000000-4.000000 0 0,-5.000000 2.000000-2 15,7.000000 0.000000 0-15,-4.000000-2.000000 0 0,-1.000000 1.000000 0 0,2.000000 2.000000 5 16,2.000000-2.000000-3-16,-3.000000 1.000000 1 0,4.000000-1.000000-1 0,-1.000000-2.000000-1 16,-2.000000 2.000000-3-16,5.000000 1.000000-5 0,-4.000000-3.000000 0 0,1.000000 1.000000-1 15,1.000000 1.000000-4-15,2.000000-2.000000-7 0,-6.000000 4.000000-8 0,4.000000-4.000000-13 0,-2.000000 0.000000-19 16,1.000000 3.000000-26-16,1.000000-3.000000-29 0,-4.000000 0.000000-38 16,3.000000 0.000000-50-16,-2.000000 0.000000-58 0,1.000000 4.000000-79 0,-2.000000 0.000000-42 0,-4.000000-4.000000-3 15,0.000000 0.000000 27-15,0.000000 0.000000 48 0</inkml:trace>
  <inkml:trace contextRef="#ctx0" brushRef="#br0">23367.000000 1010.000000 55 0,'0.000000'-4.000000'95'0,"0.000000"0.000000"8 "16 ,3.000000 4.000000 10-16,-1.000000-3.000000 6 0,-2.000000-1.000000 2 0,0.000000 2.000000-1 15,0.000000 2.000000-3-15,0.000000-2.000000-8 0,0.000000-1.000000-8 0,0.000000 3.000000-12 16,0.000000 0.000000-11-16,0.000000 0.000000-11 0,0.000000 0.000000-7 0,0.000000 0.000000-10 15,0.000000 0.000000-8-15,0.000000 0.000000-6 0,0.000000 0.000000-5 0,3.000000 3.000000-2 16,-3.000000-1.000000-3-16,0.000000 0.000000 3 0,3.000000 2.000000 1 0,-2.000000-1.000000 0 16,-1.000000 1.000000-1-16,0.000000 0.000000-2 0,3.000000 0.000000-5 0,0.000000 1.000000-3 0,-3.000000 1.000000-1 15,0.000000-3.000000 1-15,0.000000 4.000000 5 0,0.000000-1.000000 2 0,0.000000 2.000000 0 16,0.000000-1.000000-4-16,0.000000-1.000000 3 0,-3.000000 2.000000-2 0,0.000000 1.000000-6 16,3.000000 0.000000-5-16,-1.000000-2.000000 1 0,-2.000000-2.000000 1 0,0.000000 1.000000-4 15,1.000000 1.000000-2-15,-1.000000 0.000000-1 0,2.000000 0.000000 1 0,-2.000000-4.000000-3 16,3.000000 3.000000-5-16,-3.000000-1.000000 0 0,3.000000-1.000000 0 0,-2.000000 0.000000 0 15,2.000000 0.000000 0-15,0.000000-3.000000 0 0,0.000000 1.000000 0 0,0.000000 2.000000 0 0,0.000000-2.000000-1 16,0.000000 0.000000 0-16,0.000000-2.000000-1 0,0.000000 3.000000 2 16,0.000000-3.000000 0-16,0.000000 0.000000 2 0,0.000000 0.000000 0 0,0.000000 0.000000-2 0,0.000000 0.000000 3 15,0.000000 0.000000-2-15,0.000000 0.000000-1 0,0.000000 0.000000 1 0,0.000000 0.000000 3 16,0.000000 0.000000 2-16,0.000000 0.000000-4 0,0.000000 0.000000 3 0,0.000000 0.000000-2 16,0.000000 0.000000-1-16,0.000000 0.000000-2 0,0.000000 0.000000 0 0,0.000000-3.000000 2 15,0.000000 3.000000 2-15,2.000000-2.000000-2 0,-2.000000 0.000000-1 0,3.000000-2.000000-4 0,-3.000000-3.000000 1 16,3.000000 3.000000-1-16,-2.000000-2.000000-3 0,-1.000000 2.000000 0 15,5.000000-4.000000 2-15,-5.000000 1.000000 1 0,3.000000 0.000000 2 0,1.000000 0.000000 0 0,2.000000 1.000000 1 16,-4.000000-3.000000 0-16,2.000000 4.000000 0 0,-1.000000-2.000000 1 0,-3.000000 0.000000-1 16,4.000000-1.000000 0-16,-1.000000 1.000000 3 0,-1.000000 1.000000-3 0,1.000000 0.000000 0 15,0.000000-1.000000 0-15,-2.000000 1.000000 3 0,5.000000-1.000000-2 0,-4.000000-1.000000-1 16,2.000000 1.000000-2-16,3.000000-1.000000 3 0,-2.000000 1.000000 0 0,1.000000 0.000000-7 0,-2.000000 3.000000 4 16,1.000000-2.000000 2-16,-3.000000 1.000000 1 0,0.000000 4.000000-2 0,4.000000-3.000000 0 15,-5.000000 1.000000 1-15,2.000000 1.000000-1 0,-1.000000 2.000000-1 0,-2.000000-2.000000 1 16,3.000000 2.000000-1-16,0.000000 0.000000 2 0,-2.000000 0.000000 0 15,-1.000000 0.000000 0-15,3.000000 0.000000 2 0,-1.000000 0.000000 0 0,1.000000 0.000000 0 0,-1.000000 0.000000-2 16,-2.000000 0.000000 0-16,2.000000 0.000000 0 0,4.000000 0.000000-2 0,-6.000000 0.000000 1 16,1.000000 0.000000 0-16,4.000000 0.000000 3 0,-2.000000-3.000000 0 0,0.000000 2.000000 1 15,-2.000000 1.000000 4-15,2.000000-3.000000 0 0,-1.000000 2.000000 0 0,1.000000 1.000000-2 16,-1.000000-3.000000-2-16,0.000000 3.000000-1 0,2.000000 0.000000 1 0,-4.000000 0.000000-3 0,3.000000 0.000000 0 16,-3.000000 0.000000 0-16,3.000000 0.000000 1 0,-1.000000 0.000000 4 0,-2.000000 0.000000-2 15,0.000000 0.000000 0-15,0.000000 0.000000 2 0,0.000000 0.000000 0 0,0.000000 0.000000 1 16,0.000000 0.000000-5-16,3.000000 0.000000 2 0,-3.000000 0.000000 0 0,0.000000 0.000000 2 15,0.000000 0.000000-2-15,0.000000 0.000000 1 0,0.000000 0.000000-2 0,0.000000 0.000000-2 16,0.000000 0.000000 0-16,0.000000 0.000000 1 0,0.000000 0.000000 0 0,0.000000 0.000000 5 16,0.000000 0.000000-1-16,0.000000 0.000000 2 0,0.000000 0.000000 1 0,0.000000 0.000000 0 0,0.000000 3.000000 4 15,3.000000-3.000000-2-15,-3.000000 1.000000 4 0,0.000000 2.000000 4 0,0.000000-2.000000-1 16,0.000000 2.000000 2-16,1.000000-1.000000-2 0,-1.000000 3.000000 0 0,0.000000-1.000000 0 16,0.000000-3.000000-2-16,0.000000 4.000000 1 0,0.000000 0.000000-3 0,0.000000-4.000000-1 0,-1.000000 3.000000-1 15,1.000000 1.000000-1-15,-3.000000-1.000000 4 0,3.000000 1.000000-4 16,0.000000-1.000000 3-16,0.000000 0.000000-1 0,0.000000 0.000000-4 0,0.000000-1.000000 0 0,0.000000 1.000000-3 15,0.000000-2.000000-2-15,0.000000 0.000000 0 0,0.000000 0.000000-1 0,0.000000 3.000000-1 16,0.000000-3.000000 0-16,0.000000-1.000000 2 0,3.000000 2.000000 0 16,-3.000000-1.000000 3-16,0.000000-1.000000-1 0,1.000000 4.000000 1 0,-1.000000-2.000000-3 0,3.000000-1.000000 0 15,-1.000000 0.000000 1-15,-2.000000 2.000000-3 0,3.000000-1.000000 1 0,0.000000 1.000000 1 16,-3.000000-1.000000 1-16,1.000000 2.000000 0 0,-1.000000-3.000000-2 0,3.000000 3.000000 1 16,-2.000000-1.000000 0-16,-1.000000 1.000000 0 0,3.000000-3.000000 0 0,2.000000-1.000000-1 0,-5.000000 3.000000-1 15,3.000000-1.000000-1-15,-2.000000-1.000000 0 0,-1.000000 0.000000-1 0,3.000000 1.000000-1 16,2.000000 1.000000 2-16,-2.000000-4.000000 0 0,0.000000 4.000000 0 15,-2.000000-2.000000 1-15,2.000000-2.000000 1 0,-2.000000 2.000000-1 0,2.000000 1.000000-4 0,2.000000-2.000000-3 16,-1.000000 2.000000-9-16,-4.000000 0.000000-12 0,3.000000-2.000000-25 0,2.000000 1.000000-26 16,1.000000 0.000000-34-16,-5.000000 1.000000-49 0,2.000000 1.000000-62 0,1.000000-2.000000-92 15,-4.000000-2.000000-45-15,0.000000 0.000000-14 0,0.000000 0.000000 19 0,0.000000 0.000000 42 0</inkml:trace>
  <inkml:trace contextRef="#ctx0" brushRef="#br0">23987.000000 1267.000000 71 0,'2.000000'0.000000'102'0,"-2.000000"3.000000"16 "0 ,0.000000-3.000000 11 0,0.000000 2.000000 8 16,0.000000 0.000000 3-16,0.000000 4.000000-2 0,-2.000000 1.000000-13 0,0.000000 2.000000-14 15,-6.000000 4.000000-16-15,4.000000 1.000000-17 0,-7.000000 5.000000-15 0,3.000000 6.000000-9 16,-4.000000-1.000000-7-16,0.000000 7.000000-5 0,-3.000000 0.000000-3 0,3.000000 4.000000 1 0,-2.000000 4.000000-3 16,2.000000-3.000000-3-16,-2.000000 2.000000-1 0,3.000000 3.000000-3 0,0.000000-2.000000-1 15,-1.000000-1.000000-2-15,4.000000 1.000000 1 0,-3.000000-1.000000-1 0,4.000000-1.000000-2 16,1.000000 0.000000-4-16,-4.000000-5.000000-3 0,5.000000-2.000000-4 0,1.000000-3.000000-4 15,-2.000000-4.000000-4-15,4.000000-2.000000-2 0,-1.000000-2.000000 0 0,3.000000-5.000000-2 16,0.000000-3.000000-2-16,0.000000 0.000000-3 0,0.000000-4.000000-8 0,0.000000 1.000000-6 16,-1.000000-4.000000-8-16,1.000000-1.000000-8 0,0.000000-3.000000-8 0,1.000000-3.000000-15 0,-1.000000-3.000000-19 15,5.000000-3.000000-20-15,2.000000-3.000000-26 0,-2.000000-2.000000-32 0,1.000000-5.000000-38 16,1.000000-2.000000-36-16,-6.000000-2.000000-24 0,7.000000-5.000000 5 0,-4.000000 0.000000 18 16</inkml:trace>
  <inkml:trace contextRef="#ctx0" brushRef="#br0">23931.000000 1328.000000 76 0,'0.000000'-5.000000'114'16,"0.000000"3.000000"-2 "-16 ,0.000000-3.000000 0 0,-1.000000 1.000000-2 0,1.000000 1.000000-1 0,-3.000000-2.000000-3 16,3.000000 3.000000 0-16,-2.000000 0.000000-8 0,2.000000-2.000000-8 0,0.000000 1.000000-9 15,0.000000 1.000000-13-15,0.000000-1.000000-13 0,0.000000 3.000000-11 0,0.000000-1.000000-7 16,0.000000-2.000000-8-16,0.000000 3.000000-4 0,0.000000 0.000000-1 0,0.000000 3.000000 2 15,-3.000000-2.000000 6-15,3.000000 2.000000 4 0,0.000000 2.000000 5 0,3.000000-1.000000 6 16,-1.000000 2.000000 2-16,2.000000 2.000000 7 0,2.000000 1.000000-3 0,-4.000000 3.000000 1 16,2.000000-2.000000-1-16,2.000000 0.000000-1 0,1.000000 3.000000-2 0,-5.000000-2.000000-3 0,5.000000 4.000000 2 15,1.000000 0.000000-4-15,-4.000000 0.000000-2 0,6.000000 2.000000 2 0,-4.000000-1.000000 1 16,2.000000 5.000000-3-16,-1.000000-3.000000 1 0,2.000000 4.000000 2 0,-2.000000 2.000000 0 16,4.000000 1.000000 1-16,-4.000000-2.000000-4 0,-1.000000 6.000000-4 0,1.000000-4.000000-5 15,1.000000 2.000000-5-15,-4.000000 2.000000-3 0,2.000000-3.000000-4 0,0.000000 2.000000-1 16,-3.000000 0.000000-2-16,4.000000-3.000000-4 0,-2.000000-1.000000-4 0,-1.000000 0.000000-2 15,2.000000-3.000000-3-15,-4.000000 0.000000-3 0,2.000000-1.000000-1 0,2.000000-4.000000-1 0,-6.000000-1.000000-1 16,1.000000-1.000000 1-16,2.000000-3.000000 0 0,-1.000000-3.000000-1 0,-2.000000 0.000000-1 16,3.000000-1.000000-6-16,-3.000000-3.000000-4 0,0.000000 0.000000-8 0,0.000000-1.000000-7 15,0.000000 1.000000-11-15,0.000000-2.000000-11 0,-3.000000-2.000000-19 0,3.000000 0.000000-25 16,-5.000000 0.000000-31-16,4.000000-2.000000-37 0,-5.000000 1.000000-43 0,0.000000-2.000000-48 16,-1.000000-1.000000-54-16,-4.000000-1.000000-39 0,3.000000-1.000000 0 0,-4.000000-4.000000 24 15,-3.000000-1.000000 44-15</inkml:trace>
  <inkml:trace contextRef="#ctx0" brushRef="#br0">23784.000000 1757.000000 77 0,'0.000000'-5.000000'144'0,"-2.000000"0.000000"-11 "0 ,2.000000 0.000000-9 0,-3.000000 4.000000-1 16,3.000000-2.000000 4-16,-1.000000 1.000000 2 0,-2.000000-1.000000-3 16,3.000000 1.000000-9-16,0.000000 2.000000-14 0,0.000000-3.000000-20 0,0.000000 1.000000-22 0,0.000000 2.000000-15 15,3.000000 0.000000-8-15,-2.000000 2.000000 0 0,4.000000 1.000000 2 0,1.000000-1.000000 9 16,1.000000-1.000000 9-16,-1.000000 3.000000 5 0,6.000000 0.000000 3 0,-2.000000 1.000000-5 16,2.000000 0.000000-6-16,0.000000 0.000000-6 0,-1.000000-2.000000-3 0,6.000000 1.000000-7 15,-5.000000 2.000000-8-15,2.000000-3.000000 0 0,-2.000000-1.000000-2 0,3.000000 0.000000-5 16,-2.000000-2.000000-4-16,2.000000 0.000000-2 0,0.000000 0.000000-2 0,-3.000000-4.000000-5 0,-1.000000 2.000000-3 15,-2.000000-2.000000-5-15,3.000000 0.000000-6 0,-5.000000-1.000000-10 0,1.000000 4.000000-19 16,-4.000000-4.000000-18-16,-4.000000 0.000000-29 0,3.000000 0.000000-40 0,-3.000000 5.000000-53 16,-3.000000 0.000000-71-16,-1.000000 0.000000-69 0,-8.000000 0.000000-26 0,0.000000 3.000000 5 15,-3.000000-1.000000 29-15</inkml:trace>
  <inkml:trace contextRef="#ctx0" brushRef="#br0">23658.000000 1456.000000 63 0,'0.000000'-4.000000'73'0,"0.000000"1.000000"8 "16 ,0.000000-1.000000 10-16,0.000000 2.000000 7 0,-3.000000 0.000000 7 0,3.000000-2.000000-1 15,0.000000 4.000000-6-15,0.000000-3.000000-7 0,0.000000 3.000000-6 0,0.000000-1.000000-6 0,0.000000-2.000000-5 16,0.000000 3.000000-8-16,0.000000 0.000000-5 0,0.000000 0.000000-6 16,0.000000 0.000000-8-16,0.000000 0.000000-7 0,0.000000 0.000000-4 0,0.000000 0.000000-8 0,0.000000 0.000000-2 15,0.000000 0.000000-1-15,0.000000 3.000000 2 0,0.000000-2.000000 3 0,0.000000 2.000000 9 16,0.000000 1.000000 5-16,3.000000 3.000000 5 0,0.000000 1.000000 9 0,-1.000000 3.000000 9 15,2.000000 4.000000 2-15,-1.000000-1.000000-3 0,-3.000000 7.000000-1 0,3.000000-1.000000-4 16,-2.000000 4.000000-10-16,-1.000000 1.000000-11 0,0.000000 1.000000-9 0,0.000000 4.000000-5 16,0.000000-2.000000-7-16,-1.000000 2.000000-5 0,-2.000000 1.000000-2 0,3.000000-4.000000-4 0,-3.000000 4.000000-2 15,2.000000-6.000000-6-15,-2.000000 2.000000-7 0,1.000000-3.000000-11 0,-1.000000 0.000000-17 16,0.000000-3.000000-19-16,3.000000-2.000000-31 0,0.000000 0.000000-39 0,0.000000 1.000000-54 16,0.000000-3.000000-80-16,3.000000 1.000000-63 0,0.000000-6.000000-20 0,-3.000000 1.000000 7 15,0.000000-5.000000 31-15</inkml:trace>
  <inkml:trace contextRef="#ctx0" brushRef="#br0">24318.000000 1310.000000 107 0,'0.000000'0.000000'127'15,"0.000000"0.000000"11 "-15 ,0.000000-1.000000 11 0,0.000000 1.000000-1 0,0.000000 0.000000-2 0,0.000000 0.000000-10 16,0.000000 0.000000-15-16,-3.000000 0.000000-16 0,3.000000 0.000000-13 16,0.000000 0.000000-16-16,0.000000 0.000000-12 0,0.000000 0.000000-10 0,0.000000 0.000000-8 0,0.000000 0.000000-7 15,0.000000 0.000000-6-15,0.000000 0.000000-2 0,0.000000 1.000000 1 0,0.000000 1.000000 5 16,3.000000 2.000000 9-16,-1.000000 1.000000 8 0,1.000000 2.000000 7 0,0.000000 3.000000 4 15,-2.000000 1.000000-2-15,3.000000 4.000000-4 0,2.000000 0.000000-3 0,-4.000000 2.000000-4 16,2.000000 4.000000-1-16,-1.000000 3.000000-3 0,2.000000-2.000000 0 0,-1.000000 7.000000-6 16,-1.000000 1.000000-5-16,1.000000 4.000000-9 0,2.000000-1.000000-6 0,-4.000000 3.000000-6 15,2.000000 3.000000-4-15,2.000000 0.000000-1 0,-4.000000 3.000000-6 0,1.000000 2.000000-10 0,-2.000000-2.000000-13 16,2.000000 1.000000-24-16,-3.000000 0.000000-28 0,3.000000-1.000000-44 0,-1.000000 2.000000-62 16,-2.000000-2.000000-90-16,0.000000-3.000000-86 0,0.000000-5.000000-32 0,-5.000000-2.000000 3 15,-2.000000-6.000000 27-15</inkml:trace>
  <inkml:trace contextRef="#ctx0" brushRef="#br0">11037.000000 4822.000000 7 0,'0.000000'-2.000000'47'0,"1.000000"2.000000"3 "16 ,2.000000 0.000000 0-16,-3.000000 0.000000 2 0,0.000000-2.000000 2 0,0.000000 2.000000-2 16,0.000000-3.000000-1-16,0.000000 1.000000-2 0,0.000000 2.000000-2 0,0.000000-2.000000-7 15,0.000000 2.000000-4-15,0.000000-1.000000-3 0,0.000000 1.000000-4 0,0.000000-2.000000 0 16,-3.000000 2.000000 2-16,2.000000 0.000000 5 0,1.000000 0.000000 1 0,0.000000 0.000000 0 0,0.000000 0.000000 0 16,0.000000 0.000000 3-16,0.000000 0.000000 0 0,0.000000 0.000000 0 15,-3.000000 0.000000 1-15,3.000000 0.000000 3 0,0.000000 0.000000-4 0,-1.000000 0.000000-9 0,-2.000000 0.000000-5 16,3.000000 0.000000-8-16,-3.000000-2.000000-7 0,3.000000 2.000000-4 0,0.000000 0.000000-3 15,0.000000 0.000000 0-15,0.000000 0.000000 0 0,0.000000 0.000000-2 0,0.000000-3.000000 4 16,-2.000000 3.000000-1-16,-1.000000-2.000000 1 0,3.000000 2.000000-1 0,0.000000 0.000000 2 16,0.000000 0.000000 0-16,-1.000000 0.000000 1 0,1.000000 0.000000 2 0,-3.000000-2.000000 1 0,3.000000 2.000000 2 15,0.000000 0.000000-2-15,-3.000000 0.000000-1 0,3.000000 0.000000-1 16,-2.000000-3.000000-1-16,-1.000000 3.000000-2 0,3.000000-2.000000 0 0,-1.000000 2.000000 0 0,-2.000000-2.000000 0 16,3.000000 2.000000 2-16,-3.000000 0.000000-2 0,2.000000 0.000000 2 15,-2.000000 0.000000-1-15,-2.000000 0.000000 3 0,2.000000-2.000000-2 0,2.000000-1.000000 0 0,-2.000000 3.000000 2 16,0.000000 0.000000 3-16,3.000000 0.000000 1 0,-2.000000 0.000000 2 0,-1.000000 0.000000 4 15,3.000000 0.000000 3-15,-1.000000 0.000000 5 0,-2.000000 0.000000 1 0,3.000000 0.000000 0 16,0.000000-1.000000 3-16,0.000000 1.000000 0 0,0.000000 0.000000 1 0,0.000000 0.000000 1 16,0.000000 0.000000-1-16,0.000000 0.000000-1 0,0.000000 0.000000 0 0,0.000000 0.000000-2 0,0.000000 0.000000-2 15,0.000000 0.000000-3-15,0.000000 0.000000-3 0,0.000000 0.000000-1 0,0.000000 0.000000-1 16,0.000000 0.000000-1-16,0.000000 0.000000-4 0,0.000000-2.000000 0 0,0.000000 2.000000-2 16,0.000000 0.000000 0-16,0.000000 0.000000-4 0,0.000000 0.000000 2 0,0.000000 0.000000-1 15,0.000000 0.000000-2-15,0.000000 0.000000-1 0,0.000000 0.000000-1 0,0.000000 0.000000 0 16,0.000000 0.000000-4-16,0.000000-3.000000-2 0,0.000000 3.000000 0 0,3.000000 0.000000 1 15,-3.000000 0.000000 1-15,1.000000 0.000000 0 0,-1.000000 0.000000 0 0,3.000000 0.000000 1 0,-1.000000 0.000000 1 16,-2.000000 0.000000 1-16,3.000000 0.000000 2 0,-3.000000 0.000000 0 16,0.000000 0.000000 1-16,3.000000 0.000000 3 0,-2.000000 0.000000 1 0,2.000000 0.000000-1 0,-1.000000 0.000000 3 15,1.000000 0.000000 0-15,0.000000 0.000000 7 0,1.000000 0.000000-1 0,0.000000 0.000000 2 16,1.000000 0.000000 0-16,-2.000000-1.000000-1 0,1.000000 1.000000-2 0,4.000000-3.000000-3 16,-4.000000 3.000000-4-16,0.000000-1.000000-3 0,4.000000-2.000000 3 0,-5.000000 3.000000 0 15,6.000000-2.000000 1-15,-2.000000 2.000000 0 0,-3.000000-2.000000 1 0,4.000000-1.000000 0 16,-2.000000 3.000000-3-16,0.000000-1.000000-1 0,0.000000-2.000000-3 0,-2.000000 3.000000-3 15,0.000000-2.000000 0-15,4.000000 0.000000 1 0,-4.000000 2.000000-1 0,1.000000 0.000000-1 0,1.000000 0.000000-1 16,-5.000000 0.000000 3-16,6.000000-3.000000-1 0,-2.000000 3.000000 1 0,2.000000 0.000000 2 16,1.000000-1.000000 0-16,-4.000000 1.000000 1 0,3.000000-2.000000 1 0,1.000000 2.000000-2 15,-4.000000 0.000000-2-15,4.000000 0.000000-1 0,-1.000000 0.000000 1 0,-3.000000 0.000000-1 16,5.000000 0.000000-2-16,-3.000000 0.000000 3 0,3.000000 0.000000 1 0,-2.000000 0.000000 1 16,2.000000-4.000000 1-16,-1.000000 4.000000-3 0,-1.000000 0.000000 3 0,2.000000 0.000000-1 15,1.000000 0.000000 0-15,2.000000-1.000000 1 0,-3.000000 1.000000 0 0,1.000000 0.000000 0 0,2.000000 0.000000 0 16,0.000000 0.000000-1-16,-3.000000 0.000000 0 0,4.000000-2.000000-1 0,-4.000000 2.000000 1 15,3.000000 0.000000-1-15,0.000000 0.000000 1 0,-2.000000 0.000000 0 0,-1.000000 0.000000 0 16,3.000000 0.000000 0-16,-1.000000 0.000000 0 0,0.000000 0.000000-2 0,0.000000 0.000000-1 16,-2.000000 2.000000 1-16,2.000000-2.000000-1 0,0.000000 0.000000 2 0,-2.000000 1.000000 1 15,3.000000 3.000000 0-15,0.000000-4.000000 1 0,0.000000 0.000000 1 0,0.000000 2.000000-1 16,-2.000000-1.000000 0-16,3.000000-1.000000-2 0,-2.000000 3.000000 0 0,0.000000-3.000000-1 0,4.000000 2.000000-2 16,-2.000000 0.000000 0-16,-1.000000-2.000000 2 0,3.000000 0.000000 2 0,1.000000 0.000000-1 15,-1.000000 0.000000 0-15,1.000000 0.000000 0 0,-1.000000 0.000000 3 0,0.000000 0.000000-2 16,-2.000000 0.000000-1-16,2.000000 0.000000-1 0,1.000000 0.000000 0 0,-4.000000 0.000000 2 15,3.000000 0.000000-5-15,-4.000000 0.000000 1 0,6.000000 0.000000-1 0,-5.000000 0.000000 1 16,2.000000 0.000000 0-16,-2.000000 0.000000-2 0,0.000000 0.000000 1 0,0.000000 3.000000 0 16,-2.000000-3.000000 0-16,-1.000000 1.000000-1 0,3.000000-1.000000 2 0,0.000000 0.000000 0 0,-2.000000 0.000000-2 15,2.000000 0.000000 0-15,-3.000000 0.000000 1 0,2.000000 0.000000 1 0,1.000000 0.000000-1 16,0.000000 0.000000 1-16,1.000000 0.000000 0 0,1.000000 0.000000 1 0,-3.000000-1.000000-1 16,4.000000-2.000000 0-16,1.000000 3.000000 2 0,-1.000000-2.000000-1 0,0.000000 0.000000-2 15,-2.000000 2.000000 1-15,2.000000 0.000000 0 0,1.000000 0.000000-2 0,0.000000 0.000000-1 16,-1.000000 0.000000 1-16,1.000000 0.000000 2 0,-1.000000 0.000000 0 0,0.000000 0.000000-2 15,-2.000000 0.000000 1-15,2.000000 0.000000 0 0,1.000000 0.000000 0 0,-1.000000 0.000000-2 16,0.000000 0.000000 0-16,-2.000000 2.000000 0 0,2.000000 0.000000 1 0,1.000000-2.000000-1 0,-4.000000 3.000000 0 16,3.000000-2.000000 0-16,-1.000000-1.000000 1 0,-2.000000 3.000000 0 0,4.000000-1.000000 0 15,-4.000000-2.000000 0-15,3.000000 2.000000 1 0,1.000000-2.000000-2 0,-1.000000 3.000000 1 16,-3.000000-2.000000 1-16,3.000000-1.000000 1 0,-2.000000 3.000000-2 0,2.000000-2.000000-1 16,-3.000000 2.000000 1-16,-1.000000-1.000000-1 0,1.000000-1.000000-2 0,0.000000 4.000000-2 15,0.000000-5.000000 2-15,0.000000 2.000000 2 0,-1.000000 0.000000-3 0,1.000000-2.000000 2 0,-1.000000 3.000000 1 16,0.000000-3.000000-1-16,1.000000 2.000000 0 0,-4.000000 0.000000 0 15,0.000000-2.000000 0-15,4.000000 3.000000-1 0,-4.000000-1.000000 1 0,-1.000000-2.000000 0 0,0.000000 0.000000-1 16,2.000000 2.000000 1-16,-3.000000-2.000000 1 0,0.000000 0.000000-1 0,1.000000 1.000000 0 16,1.000000-1.000000 0-16,-1.000000 0.000000 1 0,1.000000 0.000000 0 0,0.000000 0.000000 0 15,0.000000 2.000000-1-15,-1.000000-2.000000 1 0,2.000000 0.000000-2 0,3.000000 2.000000 0 16,-5.000000-2.000000 0-16,4.000000 0.000000-1 0,-3.000000 0.000000 3 0,3.000000 3.000000 0 0,-2.000000-3.000000 2 16,2.000000 0.000000 2-16,0.000000 2.000000 0 0,-2.000000-2.000000 1 15,5.000000 0.000000-1-15,0.000000 0.000000-1 0,-3.000000 0.000000 0 0,4.000000 0.000000 0 0,-3.000000 0.000000-1 16,3.000000 0.000000 2-16,-3.000000 0.000000-2 0,-1.000000 0.000000 0 0,1.000000 0.000000 0 15,0.000000 0.000000-2-15,0.000000 0.000000 1 0,0.000000 0.000000 0 0,0.000000 0.000000 0 16,-1.000000 0.000000 0-16,1.000000 0.000000 0 0,-2.000000 0.000000 0 0,-1.000000 0.000000-1 16,6.000000 0.000000 0-16,-3.000000 0.000000 1 0,0.000000 0.000000 1 0,0.000000 0.000000 0 0,-1.000000-2.000000 0 15,1.000000 2.000000 2-15,0.000000 0.000000 0 0,-2.000000 0.000000-2 16,2.000000 0.000000-2-16,-3.000000 0.000000 1 0,3.000000 0.000000 0 0,0.000000 0.000000-2 0,-2.000000 0.000000 0 16,-1.000000 0.000000 1-16,3.000000-3.000000 0 0,-5.000000 3.000000 0 15,5.000000 0.000000 1-15,-5.000000 0.000000 2 0,1.000000 0.000000-1 0,-1.000000 0.000000 0 0,0.000000 0.000000-1 16,-2.000000 0.000000 2-16,2.000000 0.000000-4 0,-2.000000 3.000000 1 0,-1.000000-3.000000 2 15,0.000000 2.000000 0-15,-1.000000 0.000000 1 0,2.000000-2.000000 0 0,-1.000000 0.000000-1 16,-1.000000 3.000000 0-16,2.000000-3.000000 0 0,-2.000000 1.000000-1 0,-3.000000-1.000000 1 16,4.000000 3.000000 0-16,-1.000000-3.000000 0 0,-2.000000 0.000000 0 0,2.000000 0.000000 1 0,-3.000000 0.000000-1 15,5.000000 0.000000-1-15,-5.000000 0.000000 0 0,3.000000 0.000000-1 16,-2.000000 2.000000 0-16,2.000000 1.000000 0 0,-3.000000-3.000000 0 0,5.000000 1.000000 1 0,-2.000000 1.000000 1 16,-2.000000-2.000000-1-16,2.000000 3.000000 1 0,0.000000-3.000000-1 0,-2.000000 1.000000-1 15,2.000000 2.000000 0-15,2.000000 0.000000 1 0,-5.000000-2.000000 1 0,4.000000 1.000000-1 16,-1.000000 0.000000 0-16,0.000000 1.000000 0 0,-1.000000-2.000000-1 0,2.000000 2.000000 1 15,-4.000000-3.000000-1-15,3.000000 2.000000-1 0,1.000000 0.000000 0 0,-1.000000-2.000000 1 0,2.000000 2.000000 0 16,-2.000000-2.000000 0-16,-2.000000 2.000000 1 0,2.000000 0.000000 0 16,2.000000-2.000000-3-16,-2.000000 0.000000-4 0,-2.000000 0.000000-7 0,-1.000000 0.000000-9 0,3.000000 0.000000-19 15,-3.000000 0.000000-32-15,-3.000000 4.000000-58 0,2.000000 3.000000-109 0,-7.000000 6.000000-147 16,1.000000 2.000000-71-16,-8.000000 5.000000-26 0,-1.000000-1.000000 7 0,-3.000000-4.000000 51 16</inkml:trace>
  <inkml:trace contextRef="#ctx0" brushRef="#br0">26982.000000 1971.000000 117 0,'0.000000'-3.000000'146'0,"-3.000000"1.000000"6 "16 ,3.000000-2.000000-1-16,-2.000000 4.000000 1 0,-1.000000-3.000000-2 0,3.000000 3.000000-4 15,0.000000-2.000000-8-15,0.000000 2.000000-13 0,0.000000 0.000000-19 0,0.000000 0.000000-19 0,0.000000 0.000000-16 16,0.000000 0.000000-11-16,0.000000 0.000000-9 0,0.000000 0.000000-7 15,0.000000 0.000000-3-15,0.000000 0.000000 0 0,0.000000 2.000000 2 0,3.000000-2.000000-2 0,-3.000000 3.000000 1 16,0.000000 1.000000 2-16,-3.000000 3.000000 2 0,3.000000 1.000000-1 0,-1.000000 3.000000 0 16,-5.000000 1.000000 1-16,2.000000 6.000000 1 0,-4.000000 1.000000 1 0,2.000000 5.000000 0 15,-1.000000 1.000000 1-15,-3.000000 3.000000-8 0,-2.000000 2.000000 1 0,0.000000 2.000000-3 16,-3.000000 6.000000-7-16,2.000000-3.000000-4 0,-2.000000 6.000000-2 0,-1.000000 0.000000-1 0,0.000000 3.000000-5 16,-2.000000 2.000000-4-16,-1.000000-3.000000-1 0,3.000000 1.000000-4 15,-1.000000-2.000000-4-15,3.000000 2.000000-1 0,-1.000000-5.000000 1 0,3.000000-3.000000-5 0,3.000000-1.000000-1 16,2.000000-6.000000-3-16,-1.000000-3.000000 1 0,4.000000-3.000000-5 0,-1.000000-5.000000-1 15,3.000000-3.000000 6-15,2.000000-3.000000-1 0,-2.000000-3.000000-2 0,2.000000 0.000000-6 16,0.000000-3.000000-4-16,2.000000-1.000000-10 0,-2.000000-5.000000-22 0,2.000000-3.000000-30 16,3.000000-5.000000-39-16,-1.000000-6.000000-54 0,1.000000 0.000000-66 0,2.000000-7.000000-90 0,1.000000-1.000000-55 15,-4.000000-6.000000-9-15,3.000000-2.000000 23 0,-2.000000-4.000000 46 16</inkml:trace>
  <inkml:trace contextRef="#ctx0" brushRef="#br0">27048.000000 1840.000000 80 0,'5.000000'-5.000000'169'0,"-5.000000"-1.000000"2 "0 ,0.000000 2.000000 3 16,3.000000 1.000000 5-16,-3.000000-1.000000-1 0,3.000000 4.000000-3 15,-2.000000-2.000000-11-15,-1.000000 2.000000-14 0,3.000000 0.000000-17 0,-3.000000 0.000000-20 0,3.000000 0.000000-19 16,-3.000000 0.000000-13-16,1.000000 0.000000-9 0,-1.000000 2.000000-9 0,0.000000-2.000000 0 15,3.000000 4.000000 2-15,-1.000000-1.000000 2 0,1.000000 1.000000 0 0,0.000000 2.000000 3 16,1.000000 3.000000 1-16,-2.000000-1.000000-2 0,4.000000 5.000000-5 0,-2.000000 2.000000-5 16,-1.000000 4.000000-3-16,-2.000000 3.000000-6 0,4.000000 2.000000-5 0,1.000000 4.000000-1 15,-5.000000 2.000000 0-15,4.000000 3.000000 5 0,1.000000 0.000000 6 0,0.000000 1.000000 5 16,-1.000000 2.000000 8-16,3.000000 1.000000 9 0,-2.000000 1.000000 8 0,0.000000 1.000000-1 0,0.000000-1.000000 1 16,-1.000000 3.000000-1-16,3.000000-1.000000 0 0,-4.000000-1.000000-8 0,1.000000 3.000000-4 15,-1.000000-4.000000-1-15,3.000000 1.000000-5 0,-2.000000-1.000000-9 0,-1.000000-1.000000-7 16,4.000000-3.000000-7-16,-5.000000 2.000000-14 0,1.000000-3.000000-9 0,1.000000-4.000000-9 15,0.000000 1.000000-3-15,-3.000000-4.000000-4 0,2.000000-3.000000-7 0,-1.000000-4.000000-3 16,2.000000 0.000000-3-16,-1.000000-5.000000-9 0,-4.000000 1.000000-22 0,3.000000-4.000000-18 16,2.000000-3.000000-20-16,-5.000000 1.000000-24 0,3.000000-2.000000-26 0,-3.000000-3.000000-19 0,-5.000000 0.000000-8 15,-1.000000-4.000000-17-15,0.000000 0.000000-31 0,-4.000000-4.000000-56 0,6.000000-3.000000-72 16,-5.000000-4.000000-102-16,-5.000000 1.000000-43 0,3.000000-3.000000-3 0,-7.000000-1.000000 36 16,-1.000000-2.000000 70-16</inkml:trace>
  <inkml:trace contextRef="#ctx0" brushRef="#br0">26862.000000 2525.000000 155 0,'-1.000000'0.000000'284'0,"-2.000000"-2.000000"31 "16 ,3.000000 2.000000-14-16,-2.000000 0.000000-57 0,2.000000 0.000000-48 0,0.000000 0.000000-37 0,0.000000 0.000000-17 15,2.000000 0.000000-13-15,-2.000000 0.000000-14 0,3.000000 0.000000-10 0,-2.000000 0.000000-6 16,2.000000 0.000000-8-16,5.000000 0.000000-12 0,-1.000000-2.000000-8 0,0.000000 0.000000-7 15,2.000000 2.000000-8-15,2.000000-2.000000-4 0,0.000000-1.000000-7 0,-2.000000 3.000000-4 16,3.000000-2.000000-5-16,3.000000 2.000000-6 0,-2.000000-2.000000-7 0,-1.000000 0.000000-7 16,3.000000 0.000000-5-16,1.000000 0.000000-7 0,-1.000000 0.000000-10 0,1.000000-3.000000-10 15,2.000000 1.000000-18-15,-5.000000-1.000000-35 0,2.000000 1.000000-54 0,1.000000 0.000000-74 0,-1.000000 2.000000-101 16,-1.000000-3.000000-104-16,-2.000000 0.000000-46 0,-3.000000-2.000000 2 0,-2.000000-4.000000 36 16,1.000000 3.000000 69-16</inkml:trace>
  <inkml:trace contextRef="#ctx0" brushRef="#br0">27595.000000 2050.000000 55 0,'1.000000'-3.000000'116'0,"-1.000000"3.000000"7 "0 ,3.000000-2.000000 8 0,-2.000000 0.000000 0 15,-1.000000 2.000000-5-15,0.000000-2.000000-5 0,0.000000 2.000000-7 0,0.000000 0.000000-9 16,0.000000 0.000000-12-16,0.000000 0.000000-8 0,0.000000 0.000000-7 0,0.000000 0.000000-10 16,0.000000 0.000000-9-16,0.000000 0.000000-4 0,0.000000 0.000000-5 0,3.000000 0.000000-2 0,0.000000 0.000000-1 15,-3.000000 0.000000 2-15,2.000000-2.000000 0 0,2.000000 2.000000-1 0,-4.000000 0.000000-1 16,3.000000 0.000000-4-16,-3.000000 0.000000-3 0,3.000000 0.000000-3 0,-1.000000 0.000000-4 15,-2.000000 0.000000 0-15,0.000000 0.000000 1 0,3.000000 2.000000 5 0,-2.000000 0.000000 5 16,-1.000000 2.000000 6-16,0.000000 3.000000 8 0,0.000000 1.000000 2 0,0.000000 1.000000 5 16,-4.000000 4.000000-3-16,2.000000 3.000000-5 0,-4.000000 4.000000-8 0,0.000000 4.000000-4 0,0.000000 1.000000-8 15,-2.000000 5.000000-4-15,-3.000000 3.000000-6 0,5.000000 1.000000 0 0,-5.000000 2.000000-3 16,-1.000000 1.000000-5-16,-2.000000 1.000000-3 0,3.000000 1.000000-2 16,2.000000 2.000000-4-16,-2.000000-5.000000-3 0,0.000000 1.000000-3 0,5.000000-1.000000-3 0,-2.000000-4.000000 0 15,4.000000-2.000000-2-15,-2.000000-4.000000 0 0,2.000000-1.000000 1 0,1.000000-3.000000 0 16,1.000000-3.000000-1-16,-1.000000-2.000000 0 0,2.000000-2.000000-1 0,-5.000000-2.000000-2 15,6.000000-3.000000-3-15,-2.000000 0.000000-6 0,-1.000000-4.000000-4 0,3.000000 0.000000-8 0,0.000000-3.000000-12 16,-1.000000-3.000000-18-16,1.000000 0.000000-20 0,0.000000-4.000000-26 0,0.000000-3.000000-26 16,0.000000-4.000000-27-16,0.000000-4.000000-31 0,1.000000-2.000000-30 15,-1.000000-2.000000-28-15,5.000000-5.000000-29 0,1.000000-4.000000-33 0,-2.000000-1.000000-5 0,1.000000-2.000000 23 16,-1.000000-3.000000 39-16</inkml:trace>
  <inkml:trace contextRef="#ctx0" brushRef="#br0">27615.000000 2051.000000 28 0,'9.000000'-27.000000'169'0,"1.000000"1.000000"6 "0 ,-5.000000 6.000000 9 0,5.000000-3.000000 8 0,-5.000000 4.000000 2 16,-1.000000 1.000000-1-16,1.000000 6.000000-6 0,0.000000 1.000000-10 0,-5.000000 1.000000-19 16,2.000000 3.000000-17-16,1.000000 3.000000-20 0,-2.000000 0.000000-16 0,-1.000000-1.000000-18 15,6.000000 3.000000-10-15,-4.000000 0.000000-4 0,1.000000 4.000000-1 0,-2.000000 0.000000 0 16,5.000000 3.000000-1-16,-2.000000 1.000000 0 0,1.000000 2.000000-6 0,-1.000000 5.000000-3 0,4.000000 1.000000-9 16,2.000000 8.000000-4-16,-4.000000 2.000000-3 0,4.000000 4.000000 7 0,-1.000000 2.000000 6 15,6.000000 6.000000 5-15,-3.000000 1.000000 10 0,0.000000 4.000000 7 0,-1.000000 1.000000 11 16,1.000000 5.000000 0-16,0.000000-6.000000 5 0,0.000000 5.000000 3 0,0.000000-1.000000-4 15,1.000000-2.000000-9-15,-4.000000-1.000000-12 0,0.000000-4.000000-10 0,1.000000 1.000000-15 16,-3.000000-5.000000-17-16,2.000000-1.000000-12 0,-4.000000-1.000000-5 0,2.000000-2.000000 1 16,-3.000000-2.000000-7-16,-1.000000-4.000000-4 0,2.000000-4.000000-2 0,-2.000000-2.000000 2 15,0.000000-3.000000-6-15,-3.000000-2.000000-20 0,0.000000-4.000000-14 0,0.000000 1.000000-26 16,-6.000000-3.000000-30-16,1.000000-3.000000-39 0,1.000000 0.000000-29 0,-6.000000-4.000000-19 0,-2.000000 0.000000-15 16,-1.000000-2.000000-19-16,-2.000000-3.000000-36 0,0.000000-1.000000-49 0,2.000000-2.000000-66 15,-7.000000-5.000000-74-15,1.000000-2.000000-22 0,-3.000000-2.000000 19 0,-3.000000-2.000000 52 16,0.000000-3.000000 77-16</inkml:trace>
  <inkml:trace contextRef="#ctx0" brushRef="#br0">27479.000000 2457.000000 196 0,'-1.000000'0.000000'298'0,"-5.000000"0.000000"34 "16 ,6.000000 0.000000-24-16,-1.000000 0.000000-59 0,1.000000 1.000000-50 0,1.000000-1.000000-36 16,2.000000 0.000000-21-16,0.000000 0.000000-10 0,1.000000 0.000000-5 0,4.000000-1.000000-2 15,1.000000-2.000000-5-15,2.000000 2.000000-12 0,6.000000-2.000000-12 0,-3.000000-1.000000-17 16,9.000000 1.000000-20-16,-6.000000 2.000000-16 0,5.000000-2.000000-12 0,-1.000000 3.000000-10 0,1.000000-1.000000-8 15,0.000000-2.000000-8-15,-4.000000 3.000000-11 0,4.000000-2.000000-13 0,-3.000000 1.000000-23 16,-2.000000-4.000000-40-16,2.000000 3.000000-70 0,-3.000000 0.000000-93 0,2.000000-1.000000-136 16,-9.000000-3.000000-64-16,3.000000-2.000000-17 0,-5.000000-4.000000 20 0,-4.000000 2.000000 58 15</inkml:trace>
  <inkml:trace contextRef="#ctx0" brushRef="#br0">27914.000000 1752.000000 362 0,'0.000000'-3.000000'427'0,"0.000000"1.000000"34 "15 ,0.000000 2.000000 19-15,-3.000000-2.000000-136 0,0.000000 2.000000-118 0,3.000000 2.000000-77 16,0.000000 5.000000-44-16,0.000000 2.000000-21 0,0.000000 5.000000-6 0,0.000000 5.000000 7 16,3.000000 3.000000 9-16,0.000000 1.000000 5 0,-2.000000 6.000000-4 0,3.000000-2.000000-11 0,-1.000000 0.000000-12 15,2.000000-1.000000-19-15,2.000000 2.000000-19 0,-2.000000-2.000000-15 16,2.000000-2.000000-12-16,-3.000000-2.000000-13 0,4.000000-3.000000-16 0,-4.000000-3.000000-15 0,2.000000-1.000000-20 15,-4.000000-1.000000-18-15,4.000000-3.000000-16 0,-5.000000-1.000000-18 0,2.000000-1.000000-21 16,-2.000000-3.000000-27-16,2.000000-2.000000-29 0,0.000000 1.000000-43 0,-1.000000-3.000000-45 16,2.000000-2.000000-44-16,-4.000000 0.000000-38 0,3.000000-4.000000-18 0,-3.000000-5.000000 18 15,0.000000-4.000000 43-15,0.000000-2.000000 59 0</inkml:trace>
  <inkml:trace contextRef="#ctx0" brushRef="#br0">28051.000000 1880.000000 145 0,'3.000000'-6.000000'242'16,"-2.000000"-1.000000"12 "-16 ,2.000000 3.000000-8 0,-3.000000 2.000000-12 0,0.000000 0.000000-10 15,0.000000 2.000000-13-15,0.000000 0.000000-17 0,0.000000 4.000000-18 0,-3.000000-2.000000-21 16,2.000000 4.000000-22-16,-4.000000 3.000000-20 0,-1.000000 3.000000-19 0,2.000000 2.000000-16 16,-3.000000 3.000000-16-16,-1.000000 0.000000-10 0,-1.000000 2.000000-10 0,1.000000 3.000000-8 0,-6.000000 0.000000-7 15,5.000000-1.000000-8-15,-5.000000 0.000000-4 0,2.000000-1.000000-7 0,0.000000 3.000000-1 16,-1.000000-4.000000-6-16,-2.000000 3.000000-2 0,0.000000-5.000000-8 0,0.000000 1.000000-13 16,-1.000000 1.000000-10-16,3.000000-3.000000-20 0,0.000000-2.000000-23 0,-1.000000-2.000000-31 15,2.000000-1.000000-27-15,2.000000-3.000000-28 0,1.000000-2.000000-40 0,5.000000-3.000000-39 0,-6.000000-1.000000-41 16,5.000000-4.000000-48-16,-2.000000-1.000000-12 0,-1.000000-7.000000 16 15,4.000000-1.000000 39-15</inkml:trace>
  <inkml:trace contextRef="#ctx0" brushRef="#br0">27775.000000 2000.000000 49 0,'4.000000'-4.000000'265'16,"-4.000000"0.000000"40 "-16 ,0.000000 1.000000 5 0,3.000000 1.000000-41 0,0.000000 2.000000-46 16,-3.000000 0.000000-38-16,2.000000 0.000000-31 0,0.000000 0.000000-16 0,0.000000 0.000000-6 15,4.000000 0.000000-3-15,-2.000000 0.000000-6 0,1.000000-2.000000-7 0,5.000000 2.000000-12 16,-1.000000-3.000000-17-16,0.000000 2.000000-20 0,3.000000 1.000000-17 0,2.000000 0.000000-15 15,1.000000 0.000000-12-15,-2.000000 0.000000-8 0,5.000000 1.000000-3 0,-2.000000 2.000000-7 0,4.000000-3.000000-7 16,-4.000000 2.000000-7-16,3.000000-2.000000-18 0,-3.000000 2.000000-29 0,3.000000 1.000000-54 16,1.000000-2.000000-78-16,-3.000000 4.000000-107 0,-3.000000-3.000000-106 0,2.000000 1.000000-45 15,-3.000000 1.000000-2-15,-7.000000-4.000000 35 0,4.000000 0.000000 74 0</inkml:trace>
  <inkml:trace contextRef="#ctx0" brushRef="#br0">28232.000000 2324.000000 241 0,'-3.000000'6.000000'300'0,"3.000000"-1.000000"32 "16 ,-2.000000-1.000000-38-16,2.000000 0.000000-54 0,0.000000-1.000000-42 0,0.000000 1.000000-25 0,2.000000-3.000000-6 16,3.000000 2.000000-11-16,-2.000000-1.000000-9 0,0.000000-2.000000-11 0,3.000000 0.000000-15 15,1.000000 0.000000-19-15,0.000000-2.000000-24 0,2.000000 2.000000-18 0,5.000000 0.000000-10 16,-3.000000 0.000000-8-16,3.000000 0.000000-8 0,3.000000 0.000000-6 0,-3.000000 0.000000-6 15,3.000000 0.000000-10-15,0.000000 0.000000-9 0,-1.000000 0.000000-8 0,-1.000000 0.000000-11 16,-2.000000-3.000000-13-16,0.000000 2.000000-12 0,-1.000000 1.000000-22 0,-6.000000 0.000000-31 0,4.000000 0.000000-49 16,-5.000000 1.000000-63-16,5.000000 2.000000-81 0,-8.000000 1.000000-103 15,-2.000000 3.000000-38-15,-2.000000 0.000000-1 0,-10.000000 0.000000 34 0,2.000000 2.000000 62 0</inkml:trace>
  <inkml:trace contextRef="#ctx0" brushRef="#br0">28190.000000 2590.000000 26 0,'-6.000000'10.000000'337'0,"1.000000"1.000000"48 "0 ,1.000000-3.000000 33 16,1.000000-2.000000-12-16,3.000000-1.000000-114 0,-2.000000-1.000000-85 0,2.000000 1.000000-58 16,2.000000-5.000000-35-16,1.000000 0.000000-22 0,0.000000 0.000000-17 0,3.000000 0.000000-12 15,1.000000-5.000000-16-15,3.000000 3.000000-13 0,2.000000-2.000000-9 0,2.000000 0.000000-13 16,5.000000-5.000000-11-16,0.000000 3.000000-18 0,0.000000-5.000000-23 0,0.000000 3.000000-32 0,3.000000-3.000000-48 16,-1.000000 0.000000-65-16,1.000000 0.000000-78 0,2.000000 0.000000-103 15,-3.000000 1.000000-45-15,-2.000000-3.000000 0 0,3.000000 0.000000 28 0,-6.000000-2.000000 59 0</inkml:trace>
  <inkml:trace contextRef="#ctx0" brushRef="#br0">28916.000000 1938.000000 247 0,'0.000000'-5.000000'305'0,"-6.000000"4.000000"27 "0 ,5.000000 1.000000-28 0,-5.000000 1.000000-76 16,1.000000 4.000000-61-16,-2.000000 0.000000-30 0,-2.000000 2.000000-16 0,-3.000000 9.000000-6 15,0.000000 3.000000-6-15,-2.000000 7.000000-7 0,-3.000000 2.000000-8 0,1.000000 4.000000-10 0,-3.000000 4.000000-14 16,1.000000 5.000000-15-16,2.000000 3.000000-12 0,-3.000000 2.000000-9 0,0.000000-1.000000-9 16,5.000000 2.000000-6-16,-3.000000 0.000000-3 0,3.000000 1.000000-3 0,3.000000-5.000000-2 15,-1.000000-3.000000-4-15,1.000000-2.000000 0 0,3.000000-1.000000-6 0,2.000000-5.000000-1 16,1.000000-4.000000 0-16,1.000000-2.000000-1 0,1.000000-5.000000-2 0,3.000000-3.000000-8 0,0.000000-6.000000-6 16,0.000000-1.000000-15-16,0.000000-5.000000-20 0,0.000000-1.000000-33 15,3.000000-8.000000-45-15,1.000000-3.000000-60 0,7.000000-7.000000-69 0,-3.000000-2.000000-84 0,3.000000-7.000000-45 16,-5.000000-3.000000-2-16,1.000000-5.000000 30 0,3.000000-5.000000 56 0</inkml:trace>
  <inkml:trace contextRef="#ctx0" brushRef="#br0">28918.000000 1904.000000 99 0,'7.000000'-9.000000'260'16,"-3.000000"-1.000000"33 "-16 ,1.000000 7.000000-13 0,1.000000-1.000000-46 0,-2.000000 2.000000-39 15,1.000000 2.000000-30-15,-2.000000 0.000000-15 0,1.000000 4.000000-7 0,0.000000 0.000000-8 16,1.000000 4.000000-5-16,-2.000000 4.000000-10 0,1.000000 2.000000-13 0,1.000000 6.000000-14 15,1.000000 1.000000-15-15,-5.000000 7.000000-13 0,3.000000 2.000000-11 0,-1.000000 4.000000-6 16,2.000000 3.000000 0-16,1.000000 0.000000 2 0,0.000000 2.000000 2 0,0.000000 3.000000-1 0,-5.000000-4.000000-1 16,3.000000 3.000000 0-16,-1.000000-2.000000-5 0,2.000000 2.000000-7 0,-2.000000-5.000000-4 15,0.000000-2.000000-8-15,-2.000000 0.000000-4 0,4.000000-1.000000-5 0,-5.000000-1.000000-7 16,3.000000-5.000000-1-16,-3.000000-2.000000-2 0,0.000000-2.000000-2 0,-3.000000-2.000000-4 16,1.000000-2.000000-11-16,-2.000000-1.000000-11 0,-2.000000-6.000000-15 0,-2.000000 2.000000-23 0,3.000000-4.000000-19 15,-6.000000-1.000000-25-15,-1.000000-1.000000-23 0,1.000000-1.000000-26 16,-4.000000-3.000000-38-16,-1.000000-4.000000-39 0,4.000000 0.000000-41 0,-3.000000-3.000000-37 0,3.000000-1.000000-35 15,-1.000000 0.000000-19-15,-6.000000-4.000000 21 0,-1.000000-3.000000 43 0</inkml:trace>
  <inkml:trace contextRef="#ctx0" brushRef="#br0">28675.000000 2487.000000 140 0,'-6.000000'-11.000000'282'0,"2.000000"4.000000"36 "0 ,3.000000 3.000000-11 0,-5.000000 0.000000-32 0,4.000000 0.000000-35 16,-1.000000 4.000000-34-16,3.000000-3.000000-30 0,3.000000 3.000000-23 0,-1.000000 0.000000-14 15,1.000000 0.000000-13-15,1.000000 0.000000-6 0,0.000000 0.000000-5 0,7.000000 0.000000 4 16,-2.000000 0.000000 4-16,5.000000 0.000000 1 0,3.000000-1.000000-4 0,2.000000-2.000000-7 15,0.000000-1.000000-14-15,5.000000-3.000000-20 0,-1.000000 1.000000-25 0,1.000000-2.000000-19 16,1.000000-1.000000-15-16,0.000000-1.000000-31 0,-1.000000-3.000000-34 0,1.000000-1.000000-37 16,-4.000000 2.000000-30-16,2.000000-4.000000-34 0,-4.000000 0.000000-49 0,4.000000 1.000000-57 0,-4.000000 0.000000-59 15,-2.000000-3.000000-81-15,1.000000 3.000000-58 0,-5.000000-2.000000-10 0,-5.000000 0.000000 25 16,2.000000-3.000000 64-16</inkml:trace>
  <inkml:trace contextRef="#ctx0" brushRef="#br0">29166.000000 1859.000000 59 0,'4.000000'0.000000'314'0,"-1.000000"2.000000"45 "0 ,-2.000000 2.000000 41 16,2.000000 5.000000-31-16,-1.000000 1.000000-86 0,-2.000000 3.000000-60 0,3.000000 0.000000-37 15,-3.000000 1.000000-29-15,0.000000 5.000000-23 0,3.000000 0.000000-15 0,-2.000000 4.000000-11 0,-1.000000-1.000000-13 16,3.000000 3.000000-14-16,2.000000-1.000000-12 0,-1.000000 0.000000-15 16,2.000000-1.000000-18-16,-2.000000-1.000000-14 0,1.000000-1.000000-13 0,2.000000-3.000000-11 15,-2.000000 1.000000-14-15,2.000000-5.000000-17 0,-3.000000-1.000000-15 0,1.000000-5.000000-20 0,2.000000 2.000000-26 16,-4.000000-5.000000-31-16,2.000000 0.000000-45 0,-1.000000-3.000000-57 0,2.000000-2.000000-64 15,-2.000000 0.000000-76-15,1.000000-7.000000-44 0,-2.000000 2.000000-2 0,-2.000000-9.000000 36 16,-1.000000-3.000000 61-16</inkml:trace>
  <inkml:trace contextRef="#ctx0" brushRef="#br0">29329.000000 1880.000000 223 0,'3.000000'-2.000000'300'16,"-1.000000"2.000000"26 "-16 ,1.000000 2.000000-26 0,0.000000 3.000000-38 0,-3.000000 7.000000-39 15,-3.000000-1.000000-33-15,0.000000 4.000000-29 0,-2.000000 2.000000-22 0,1.000000 5.000000-22 16,-3.000000-2.000000-23-16,-1.000000 5.000000-22 0,1.000000-4.000000-18 0,-2.000000 5.000000-17 15,-1.000000-3.000000-15-15,-2.000000 3.000000-8 0,3.000000-4.000000-8 0,-6.000000 3.000000-8 16,3.000000-4.000000-11-16,-1.000000 0.000000-17 0,0.000000-3.000000-25 0,0.000000 0.000000-38 16,-2.000000-6.000000-44-16,3.000000-1.000000-54 0,0.000000 0.000000-62 0,3.000000-3.000000-61 0,-4.000000-1.000000-48 15,1.000000-1.000000 0-15,-1.000000-4.000000 26 0,-2.000000-2.000000 47 0</inkml:trace>
  <inkml:trace contextRef="#ctx0" brushRef="#br0">29003.000000 2120.000000 90 0,'-1.000000'-10.000000'274'0,"1.000000"3.000000"45 "0 ,1.000000 3.000000-1 0,2.000000 0.000000-29 15,2.000000 1.000000-35-15,-1.000000-1.000000-29 0,3.000000 4.000000-25 0,1.000000-3.000000-23 0,4.000000 3.000000-22 16,-1.000000 3.000000-22-16,1.000000-1.000000-20 0,4.000000 3.000000-22 0,2.000000-1.000000-20 16,1.000000 2.000000-19-16,2.000000 3.000000-11 0,-2.000000-3.000000-13 0,2.000000-1.000000-8 15,1.000000 2.000000-12-15,2.000000 0.000000-10 0,-2.000000-2.000000-16 0,-2.000000-3.000000-19 16,3.000000 2.000000-34-16,-4.000000-1.000000-52 0,-1.000000-2.000000-71 0,4.000000 4.000000-75 0,-3.000000-3.000000-92 16,0.000000-2.000000-62-16,-3.000000 0.000000-12 0,-4.000000 0.000000 31 0,0.000000-2.000000 62 15</inkml:trace>
  <inkml:trace contextRef="#ctx0" brushRef="#br0">29616.000000 2071.000000 50 0,'1.000000'0.000000'238'0,"-1.000000"0.000000"29 "16 ,0.000000 2.000000-21-16,0.000000 1.000000-38 0,-1.000000 1.000000-36 0,-2.000000 1.000000-29 15,-1.000000 6.000000-15-15,-4.000000 4.000000-8 0,1.000000 5.000000-1 0,-1.000000 3.000000 1 16,0.000000 3.000000-1-16,-3.000000 2.000000-8 0,-1.000000 6.000000-12 0,4.000000 3.000000-12 0,-7.000000 1.000000-11 16,3.000000 3.000000-10-16,3.000000 0.000000-12 0,-6.000000 2.000000-8 15,4.000000-3.000000-11-15,-1.000000 1.000000-9 0,1.000000-3.000000-9 0,5.000000-1.000000-10 0,-1.000000-1.000000-2 16,1.000000-6.000000-5-16,2.000000-1.000000-3 0,2.000000-6.000000-6 0,-1.000000-2.000000-14 16,0.000000-6.000000-17-16,3.000000-2.000000-21 0,0.000000-4.000000-33 0,0.000000-8.000000-43 15,6.000000-2.000000-55-15,-1.000000-8.000000-60 0,4.000000-4.000000-74 0,1.000000-6.000000-40 16,2.000000-6.000000-2-16,2.000000-5.000000 28 0,-2.000000-7.000000 54 0</inkml:trace>
  <inkml:trace contextRef="#ctx0" brushRef="#br0">29722.000000 1923.000000 7 0,'12.000000'-12.000000'242'0,"-8.000000"7.000000"30 "0 ,4.000000-2.000000 12 0,-2.000000 5.000000-41 16,-5.000000 4.000000-39-16,4.000000 5.000000-25 0,1.000000-2.000000-14 0,-5.000000 8.000000-7 0,2.000000 3.000000-6 15,-2.000000 6.000000-6-15,2.000000 1.000000-15 0,0.000000 3.000000-17 0,-1.000000 6.000000-17 16,2.000000 2.000000-13-16,-1.000000 0.000000-13 0,5.000000 5.000000-9 0,-4.000000-1.000000-3 15,0.000000 3.000000-6-15,4.000000 0.000000-1 0,-4.000000-2.000000-2 0,2.000000 2.000000-6 16,0.000000-1.000000-7-16,-3.000000-3.000000-6 0,2.000000 1.000000-8 0,-3.000000-4.000000-4 16,1.000000 1.000000-9-16,-3.000000-3.000000-3 0,-3.000000 0.000000-3 0,1.000000-2.000000-5 0,-3.000000-4.000000-6 15,2.000000-1.000000-11-15,-3.000000-3.000000-6 0,0.000000 0.000000-8 16,0.000000-6.000000-15-16,0.000000-3.000000-9 0,1.000000-2.000000-18 0,-3.000000 0.000000-19 0,1.000000-7.000000-28 16,-4.000000 0.000000-36-16,6.000000-4.000000-39 0,-6.000000-4.000000-46 0,4.000000-2.000000-40 15,-1.000000-3.000000-35-15,-3.000000-2.000000-36 0,2.000000-4.000000 11 0,-2.000000 1.000000 31 16,0.000000-1.000000 53-16</inkml:trace>
  <inkml:trace contextRef="#ctx0" brushRef="#br0">29582.000000 2488.000000 28 0,'-3.000000'-8.000000'246'0,"-1.000000"0.000000"43 "0 ,2.000000 4.000000-1 0,-4.000000 0.000000-16 15,6.000000-2.000000-22-15,-1.000000 5.000000-25 0,1.000000-2.000000-23 0,0.000000 3.000000-24 16,0.000000-1.000000-23-16,1.000000-2.000000-20 0,-1.000000 3.000000-22 0,3.000000 0.000000-20 16,0.000000 0.000000-18-16,2.000000 0.000000-10 0,2.000000 0.000000-5 0,-1.000000-2.000000-10 0,7.000000 0.000000-8 15,-1.000000-2.000000-7-15,1.000000 1.000000-9 0,5.000000-3.000000-6 16,0.000000 0.000000-8-16,1.000000-3.000000-7 0,3.000000 0.000000-12 0,-3.000000-1.000000-7 0,2.000000-4.000000-14 15,1.000000 4.000000-22-15,-3.000000-3.000000-32 0,0.000000 2.000000-47 0,-1.000000 0.000000-74 16,-3.000000 3.000000-98-16,0.000000 0.000000-98 0,-4.000000 1.000000-38 0,-2.000000-1.000000 2 16,-3.000000 1.000000 31-16,0.000000 1.000000 75 0</inkml:trace>
  <inkml:trace contextRef="#ctx0" brushRef="#br0">30075.000000 2250.000000 246 0,'8.000000'5.000000'388'0,"-3.000000"2.000000"39 "0 ,1.000000-3.000000 31 0,2.000000-2.000000-94 16,-7.000000-2.000000-111-16,7.000000-2.000000-76 0,-4.000000 0.000000-45 0,3.000000-3.000000-29 16,4.000000 1.000000-22-16,-5.000000-1.000000-15 0,5.000000-5.000000-14 0,4.000000 2.000000-10 0,1.000000 0.000000-12 15,-1.000000-3.000000-13-15,1.000000 1.000000-12 0,4.000000 0.000000-14 0,-3.000000 2.000000-12 16,-3.000000-1.000000-15-16,-3.000000 2.000000-15 0,1.000000 2.000000-24 0,-1.000000 2.000000-32 16,-3.000000-1.000000-46-16,-3.000000 1.000000-50 0,1.000000 3.000000-55 0,-5.000000 3.000000-64 15,-2.000000 3.000000-57-15,-5.000000 2.000000-8 0,0.000000 4.000000 30 0,-6.000000 0.000000 49 16</inkml:trace>
  <inkml:trace contextRef="#ctx0" brushRef="#br0">30127.000000 2360.000000 13 0,'-8.000000'15.000000'257'0,"4.000000"-2.000000"47 "16 ,3.000000 0.000000 21-16,-5.000000 0.000000-28 0,6.000000-2.000000-34 0,-2.000000-1.000000-39 15,2.000000-3.000000-31-15,0.000000 1.000000-30 0,2.000000-4.000000-25 0,-2.000000 0.000000-23 16,6.000000-1.000000-24-16,-5.000000 0.000000-19 0,6.000000-3.000000-17 0,4.000000-3.000000-14 16,-5.000000 0.000000-17-16,5.000000-1.000000-10 0,1.000000 0.000000-12 0,3.000000-4.000000-15 0,0.000000 1.000000-13 15,0.000000-1.000000-24-15,-2.000000-3.000000-28 0,3.000000 1.000000-39 16,2.000000-2.000000-31-16,1.000000 2.000000-42 0,0.000000-2.000000-46 0,-1.000000 2.000000-45 0,4.000000 2.000000-53 15,-1.000000-3.000000-8-15,1.000000 0.000000 16 0,0.000000-1.000000 38 0</inkml:trace>
  <inkml:trace contextRef="#ctx0" brushRef="#br0">31048.000000 1950.000000 197 0,'0.000000'-3.000000'295'16,"0.000000"1.000000"37 "-16 ,0.000000-3.000000-25 0,0.000000 3.000000-45 0,0.000000 2.000000-37 0,0.000000-2.000000-25 0,-4.000000-1.000000-25 16,2.000000 3.000000-22-16,-5.000000 0.000000-21 0,1.000000 0.000000-25 0,0.000000 5.000000-17 15,-1.000000 2.000000-22-15,-4.000000 3.000000-15 0,0.000000 8.000000-15 0,-1.000000 1.000000-4 16,0.000000 6.000000 0-16,-3.000000 5.000000-5 0,3.000000 4.000000 0 0,-4.000000 3.000000-1 16,1.000000 4.000000 3-16,2.000000-1.000000-4 0,1.000000 3.000000-3 0,-3.000000 0.000000-3 15,1.000000 2.000000-4-15,0.000000-3.000000-2 0,3.000000 2.000000-5 0,0.000000-3.000000-5 16,-1.000000-3.000000-11-16,5.000000-2.000000-7 0,0.000000-1.000000-5 0,1.000000-3.000000 2 15,-2.000000-6.000000-5-15,5.000000-1.000000-3 0,-1.000000-5.000000 4 0,1.000000-6.000000-3 0,2.000000 0.000000-10 16,1.000000-6.000000-15-16,0.000000-4.000000-22 0,0.000000-1.000000-32 0,1.000000-7.000000-38 16,5.000000-7.000000-50-16,-2.000000-4.000000-47 0,5.000000-3.000000-47 0,2.000000-5.000000-50 15,-3.000000-4.000000-28-15,3.000000-4.000000 8 0,-2.000000-1.000000 36 0,-1.000000-5.000000 51 16</inkml:trace>
  <inkml:trace contextRef="#ctx0" brushRef="#br0">31048.000000 1998.000000 199 0,'8.000000'-13.000000'271'0,"2.000000"2.000000"13 "15 ,-6.000000 3.000000-24-15,4.000000 1.000000-28 0,-7.000000 3.000000-24 0,5.000000-1.000000-20 16,-4.000000 5.000000-18-16,0.000000 0.000000-17 0,0.000000 3.000000-12 0,-2.000000 3.000000-13 16,3.000000 1.000000-13-16,0.000000 5.000000-18 0,-3.000000 6.000000-18 0,1.000000 1.000000-11 0,2.000000 5.000000-9 15,-1.000000 2.000000-2-15,4.000000 5.000000 1 0,-2.000000 2.000000 11 0,1.000000 2.000000 11 16,-1.000000 3.000000 14-16,3.000000-2.000000 10 0,-2.000000 3.000000 3 0,1.000000-3.000000-2 16,-2.000000 2.000000-9-16,-2.000000-1.000000-13 0,4.000000 0.000000-19 0,-5.000000-5.000000-18 15,5.000000 2.000000-13-15,-6.000000-4.000000-13 0,1.000000-2.000000-9 0,-1.000000-2.000000-4 16,0.000000-3.000000-7-16,0.000000-4.000000-7 0,0.000000-2.000000-12 0,-1.000000-2.000000-23 15,-5.000000-2.000000-23-15,2.000000-4.000000-33 0,-4.000000-1.000000-20 0,-4.000000-1.000000-20 16,1.000000-3.000000-14-16,-4.000000-4.000000-5 0,1.000000-4.000000-9 0,-3.000000 0.000000-10 0,1.000000-5.000000-23 16,-4.000000-2.000000-20-16,1.000000-2.000000-18 0,0.000000-4.000000-8 0,1.000000-1.000000 6 15,-1.000000-3.000000 21-15,-3.000000 0.000000 35 0,7.000000-2.000000 48 0,-3.000000-1.000000 57 16,4.000000 3.000000 66-16,-1.000000 4.000000 74 0,3.000000-1.000000 63 0,5.000000 6.000000 45 16,1.000000 3.000000 31-16,-2.000000 0.000000 13 0,5.000000 5.000000-4 0,0.000000-3.000000-22 15,2.000000 4.000000-21-15,1.000000 1.000000-16 0,1.000000-1.000000-14 0,5.000000-1.000000-11 16,-1.000000 4.000000-8-16,4.000000-2.000000 0 0,1.000000 2.000000 2 0,3.000000-3.000000 2 0,2.000000 1.000000-1 15,1.000000 2.000000-6-15,2.000000-3.000000-9 0,1.000000-2.000000-17 0,2.000000 3.000000-19 16,-2.000000-4.000000-21-16,3.000000-2.000000-20 0,-4.000000 2.000000-30 0,0.000000-1.000000-39 16,-5.000000 0.000000-39-16,-1.000000 0.000000-34 0,-2.000000-1.000000-32 0,-1.000000-2.000000-45 15,-3.000000 2.000000-62-15,0.000000 0.000000-73 0,0.000000 1.000000-110 0,-6.000000-1.000000-42 16,0.000000 1.000000-11-16,-11.000000-1.000000 26 0,2.000000-1.000000 71 0</inkml:trace>
  <inkml:trace contextRef="#ctx0" brushRef="#br0">30698.000000 1996.000000 72 0,'-4.000000'-11.000000'266'0,"-1.000000"-1.000000"34 "0 ,2.000000 2.000000 10 16,-1.000000 2.000000-52-16,1.000000 0.000000-46 0,-1.000000 1.000000-27 0,4.000000 0.000000-14 16,-2.000000 2.000000-8-16,2.000000 0.000000-12 0,-3.000000 0.000000-12 0,3.000000 4.000000-18 0,-3.000000 1.000000-23 15,3.000000 0.000000-23-15,-1.000000 1.000000-18 0,-2.000000 5.000000-11 0,3.000000 8.000000-2 16,-3.000000 3.000000 4-16,3.000000 6.000000 13 0,-5.000000 9.000000 16 0,5.000000 1.000000 22 15,-1.000000 4.000000 16-15,-5.000000 3.000000 4 0,2.000000 4.000000-4 0,-1.000000 2.000000-10 16,2.000000 1.000000-19-16,-1.000000 1.000000-26 0,-1.000000-2.000000-23 16,1.000000 2.000000-23-16,1.000000-1.000000-20 0,0.000000-2.000000-23 0,-1.000000-2.000000-29 0,2.000000-5.000000-27 15,2.000000 4.000000-29-15,-3.000000-9.000000-23 0,3.000000-1.000000-28 0,3.000000-3.000000-53 16,-1.000000-4.000000-84-16,2.000000-6.000000-116 0,2.000000-4.000000-54 0,-2.000000-4.000000-16 16,1.000000-9.000000 17-16,-1.000000-7.000000 61 0</inkml:trace>
  <inkml:trace contextRef="#ctx0" brushRef="#br0">31522.000000 1829.000000 184 0,'3.000000'0.000000'331'16,"-1.000000"2.000000"32 "-16 ,0.000000 0.000000 10 0,1.000000 0.000000-75 0,-3.000000 3.000000-75 16,0.000000 3.000000-48-16,0.000000 5.000000-25 0,0.000000 2.000000-14 0,0.000000 4.000000-9 15,-3.000000 3.000000-13-15,3.000000 6.000000-13 0,0.000000 1.000000-16 0,3.000000 8.000000-16 16,-3.000000 3.000000-13-16,2.000000 4.000000-13 0,-2.000000 0.000000-8 0,3.000000 5.000000-9 16,-3.000000 1.000000-7-16,0.000000 2.000000-3 0,0.000000-2.000000-5 0,-3.000000 3.000000-7 0,3.000000-4.000000-15 15,-2.000000 0.000000-19-15,-3.000000-4.000000-9 0,0.000000 0.000000-5 0,4.000000-2.000000-13 16,-5.000000 0.000000-22-16,4.000000-5.000000-28 0,-1.000000-1.000000-48 0,2.000000-4.000000-79 15,1.000000-2.000000-120-15,0.000000-6.000000-65 0,0.000000-1.000000-18 0,-6.000000-7.000000 20 16,1.000000-3.000000 51-16</inkml:trace>
  <inkml:trace contextRef="#ctx0" brushRef="#br0">31739.000000 2065.000000 240 0,'-4.000000'6.000000'327'0,"1.000000"0.000000"37 "0 ,1.000000-3.000000-6 15,2.000000 1.000000-76-15,-3.000000-3.000000-68 0,0.000000 2.000000-42 0,3.000000-3.000000-30 16,0.000000 2.000000-23-16,0.000000-2.000000-16 0,0.000000-2.000000-15 0,6.000000 2.000000-14 16,-4.000000-4.000000-3-16,5.000000 1.000000-12 0,2.000000 2.000000-7 0,3.000000-3.000000-12 15,3.000000-3.000000-7-15,1.000000 3.000000-6 0,3.000000-3.000000-11 0,3.000000 0.000000-3 16,-1.000000 3.000000-7-16,1.000000-2.000000-3 0,2.000000 1.000000 0 0,-2.000000-3.000000-2 15,-2.000000 2.000000-7-15,3.000000-1.000000-5 0,-6.000000 2.000000-12 0,-2.000000-2.000000-16 0,1.000000 0.000000-30 16,-4.000000 3.000000-42-16,-2.000000 1.000000-56 0,-1.000000 1.000000-70 16,3.000000 2.000000-88-16,-6.000000 2.000000-76 0,-6.000000-2.000000-16 0,0.000000 0.000000 14 0,-7.000000 3.000000 50 15</inkml:trace>
  <inkml:trace contextRef="#ctx0" brushRef="#br0">31918.000000 2105.000000 49 0,'-5.000000'5.000000'303'0,"-1.000000"1.000000"44 "0 ,2.000000-2.000000 33 0,-3.000000 1.000000-39 0,2.000000-5.000000-77 0,1.000000 6.000000-59 15,-4.000000-2.000000-37-15,4.000000 0.000000-26 0,0.000000 3.000000-19 0,-7.000000 1.000000-18 16,7.000000 2.000000-14-16,-4.000000 2.000000-6 0,1.000000 0.000000-9 0,3.000000 6.000000-2 16,-1.000000 0.000000 8-16,1.000000 2.000000 14 0,-2.000000 2.000000 20 0,4.000000-1.000000 24 15,-2.000000 5.000000 21-15,-2.000000 0.000000 17 0,2.000000 0.000000 2 0,-4.000000-3.000000-3 16,4.000000 3.000000-16-16,-1.000000-2.000000-17 0,1.000000-1.000000-20 0,-2.000000-2.000000-24 15,2.000000 1.000000-15-15,2.000000-1.000000-17 0,-4.000000 0.000000-15 0,5.000000-1.000000-10 0,-2.000000-5.000000-9 16,3.000000-3.000000-6-16,0.000000 2.000000 0 0,0.000000-6.000000 6 0,4.000000 1.000000 5 16,2.000000-3.000000 1-16,-4.000000 1.000000 1 0,2.000000-5.000000 5 0,3.000000 0.000000-1 15,4.000000 0.000000-1-15,-2.000000-2.000000-1 0,1.000000-2.000000-4 0,2.000000 2.000000-2 16,1.000000-2.000000-2-16,2.000000-3.000000-3 0,1.000000 1.000000-7 0,-1.000000-2.000000-5 16,1.000000 1.000000-1-16,2.000000 0.000000-5 0,-2.000000-2.000000-3 0,0.000000 0.000000 2 15,3.000000 0.000000 0-15,1.000000 0.000000-1 0,-1.000000 2.000000 2 0,0.000000-1.000000 0 16,0.000000-1.000000 0-16,0.000000 0.000000-1 0,-1.000000 0.000000 2 0,1.000000-1.000000 0 15,-1.000000 4.000000-6-15,-2.000000-2.000000 1 0,-1.000000 1.000000-3 0,-2.000000-1.000000-5 0,-1.000000 2.000000-1 16,-1.000000 0.000000-1-16,-3.000000-1.000000 1 0,0.000000 1.000000-5 0,-4.000000 2.000000 1 16,1.000000 0.000000 0-16,-2.000000 0.000000-10 0,-3.000000-1.000000-21 0,-3.000000 1.000000-36 15,-2.000000 0.000000-88-15,-2.000000 0.000000-109 0,-6.000000 2.000000-83 0,-2.000000-2.000000-58 0,-4.000000 2.000000-61 16,5.000000 2.000000-70-16,-3.000000 0.000000-46 0,0.000000 0.000000-5 0,1.000000 3.000000 27 16,-6.000000-3.000000 36-16,3.000000-2.000000 60 0,0.000000 2.000000 103 0</inkml:trace>
  <inkml:trace contextRef="#ctx0" brushRef="#br0">31809.000000 2399.000000 41 0,'-3.000000'0.000000'322'0,"-2.000000"0.000000"52 "0 ,2.000000 0.000000 41 0,2.000000 0.000000-25 16,-2.000000 0.000000-88-16,0.000000-2.000000-72 0,3.000000-1.000000-52 0,0.000000-1.000000-38 15,0.000000 2.000000-19-15,6.000000-1.000000-13 0,-2.000000 2.000000-1 0,4.000000-4.000000-1 0,0.000000 3.000000 4 16,4.000000 0.000000 5-16,6.000000-1.000000-7 0,-5.000000 0.000000-8 15,6.000000 3.000000-17-15,1.000000-2.000000-17 0,-1.000000 0.000000-16 0,-3.000000 2.000000-16 0,3.000000 0.000000-14 16,3.000000 0.000000-9-16,-2.000000 0.000000-15 0,-7.000000 0.000000-29 0,2.000000 0.000000-40 16,-6.000000-3.000000-33-16,1.000000 1.000000-35 0,-6.000000 2.000000-54 0,1.000000 0.000000-80 15,2.000000 0.000000-94-15,-7.000000 0.000000-86 0,-3.000000 5.000000-29 0,-9.000000-1.000000 0 16,-1.000000-1.000000 36-16,-5.000000 4.000000 80 0</inkml:trace>
  <inkml:trace contextRef="#ctx0" brushRef="#br0">26407.000000 2789.000000 175 0,'0.000000'-3.000000'258'0,"0.000000"3.000000"21 "0 ,-1.000000-1.000000-40 0,1.000000-2.000000-54 0,0.000000 3.000000-38 15,0.000000 0.000000-19-15,0.000000 0.000000-1 0,1.000000 3.000000 3 0,-1.000000-3.000000 4 16,3.000000 1.000000-3-16,-3.000000-1.000000-7 0,3.000000 0.000000-13 0,-1.000000 0.000000-15 16,1.000000 3.000000-10-16,0.000000-1.000000-10 0,3.000000 3.000000-2 0,0.000000-1.000000 8 15,-1.000000 3.000000 17-15,6.000000 5.000000 22 0,-2.000000-1.000000 32 0,2.000000 1.000000 23 0,4.000000 3.000000 24 16,1.000000 0.000000 17-16,-1.000000 2.000000-3 0,1.000000 3.000000-19 0,2.000000-3.000000-33 16,-4.000000 0.000000-26-16,5.000000 0.000000-30 0,-3.000000 0.000000-32 0,3.000000-2.000000-18 15,-4.000000 0.000000-15-15,1.000000 0.000000-7 0,2.000000-4.000000-12 0,-2.000000 0.000000-9 16,0.000000-1.000000-4-16,2.000000-1.000000-2 0,-5.000000-2.000000-1 0,4.000000-2.000000-4 15,0.000000 2.000000-2-15,0.000000-4.000000 0 0,2.000000 1.000000-7 0,-3.000000 0.000000-8 16,3.000000-4.000000-6-16,3.000000 2.000000-3 0,-1.000000-2.000000-1 0,-2.000000 0.000000 0 0,3.000000 0.000000 5 16,-4.000000-2.000000 9-16,4.000000 2.000000 4 0,-3.000000 0.000000 1 15,2.000000 0.000000 6-15,-2.000000 0.000000 0 0,0.000000 0.000000 0 0,5.000000 0.000000 0 0,-5.000000 0.000000 1 16,0.000000 0.000000 1-16,4.000000 0.000000-2 0,-3.000000 2.000000-2 0,-1.000000 0.000000 3 16,4.000000-2.000000 2-16,-6.000000 3.000000-2 0,8.000000-3.000000 1 0,-7.000000 1.000000-2 15,7.000000 2.000000 0-15,-4.000000-3.000000-2 0,1.000000 4.000000 2 0,-1.000000-2.000000-1 16,-2.000000 0.000000 1-16,3.000000 1.000000 1 0,-1.000000-3.000000 2 0,1.000000 1.000000 0 15,-6.000000 2.000000-1-15,3.000000-1.000000 0 0,-2.000000-2.000000-5 0,2.000000 2.000000-1 16,-3.000000 0.000000 3-16,2.000000-2.000000 2 0,-5.000000 2.000000-1 0,5.000000 0.000000-1 0,-5.000000-2.000000 2 16,3.000000 4.000000 1-16,-1.000000-4.000000-1 0,1.000000 0.000000-2 0,3.000000 0.000000 0 15,-1.000000 0.000000 0-15,1.000000 0.000000 3 0,-1.000000 0.000000 0 0,1.000000-4.000000-1 16,1.000000 0.000000 0-16,2.000000 0.000000-3 0,-2.000000-1.000000-6 0,2.000000-1.000000-5 16,-1.000000-3.000000-8-16,3.000000 1.000000-5 0,-2.000000-3.000000-7 0,-1.000000 4.000000-4 0,1.000000-5.000000-1 15,-2.000000 1.000000 1-15,6.000000 1.000000 1 0,-6.000000-3.000000 5 16,4.000000 2.000000 8-16,-1.000000 0.000000 4 0,0.000000 1.000000 6 0,0.000000 1.000000 4 0,-2.000000 0.000000 3 15,1.000000 3.000000-1-15,0.000000 1.000000 2 0,-4.000000 4.000000 6 0,0.000000 1.000000 8 16,-2.000000 0.000000 10-16,0.000000 4.000000 9 0,-1.000000 2.000000 7 0,0.000000 3.000000 2 16,-4.000000 2.000000 0-16,3.000000-1.000000-3 0,-2.000000 1.000000-6 0,2.000000 2.000000-6 15,1.000000 0.000000-4-15,-2.000000-1.000000-4 0,2.000000 0.000000-4 0,1.000000 0.000000-3 16,-1.000000-2.000000-2-16,0.000000 1.000000 0 0,-2.000000-2.000000 0 0,5.000000 0.000000 1 16,-2.000000-3.000000-1-16,0.000000 2.000000 0 0,2.000000-3.000000-1 0,-2.000000-1.000000-2 0,1.000000-4.000000 2 15,2.000000 0.000000 1-15,3.000000 0.000000-2 0,-1.000000-2.000000 0 16,2.000000-2.000000-1-16,1.000000-3.000000-3 0,-1.000000 1.000000-6 0,3.000000-2.000000-8 0,-1.000000 0.000000-1 15,1.000000-4.000000-2-15,1.000000 2.000000-2 0,-1.000000 0.000000 0 0,-5.000000 1.000000 3 16,6.000000-1.000000 6-16,-7.000000 4.000000 1 0,4.000000 0.000000 3 0,-2.000000 4.000000 3 16,-3.000000-3.000000 2-16,0.000000 5.000000 2 0,1.000000 0.000000 1 0,-4.000000 0.000000-1 15,0.000000 5.000000 0-15,2.000000-3.000000 0 0,-5.000000 1.000000-1 0,3.000000 2.000000 1 0,2.000000-1.000000 0 16,-2.000000-1.000000 1-16,1.000000 1.000000 0 0,0.000000 1.000000 0 0,3.000000-3.000000 4 16,-4.000000-1.000000-2-16,4.000000-1.000000-1 0,4.000000-1.000000 0 0,1.000000-1.000000-1 15,0.000000-5.000000 1-15,5.000000 2.000000-1 0,-2.000000-1.000000-1 0,0.000000 0.000000 0 16,1.000000 2.000000 3-16,-3.000000 0.000000-4 0,0.000000 1.000000-2 0,-2.000000 1.000000 2 15,-1.000000 2.000000 0-15,0.000000 2.000000-1 0,-3.000000 1.000000-1 0,-1.000000-2.000000 2 16,-1.000000 4.000000 3-16,1.000000 0.000000 2 0,-5.000000 2.000000-3 0,3.000000 0.000000 2 0,0.000000 0.000000-2 16,-1.000000 0.000000 0-16,0.000000-4.000000-2 0,2.000000 1.000000-2 0,1.000000-1.000000 3 15,-1.000000-2.000000 0-15,7.000000-1.000000-1 0,-5.000000-1.000000 1 0,4.000000-2.000000 2 16,0.000000-1.000000-2-16,2.000000 1.000000-1 0,1.000000-2.000000 0 0,-1.000000 1.000000 1 16,-2.000000-1.000000-1-16,0.000000 3.000000-1 0,-1.000000-1.000000-2 0,-2.000000 1.000000 0 15,4.000000 0.000000 3-15,-4.000000 2.000000-4 0,1.000000 0.000000 0 0,-1.000000 0.000000 1 16,1.000000 0.000000 6-16,-3.000000 0.000000-2 0,2.000000 0.000000-1 0,1.000000 0.000000 5 15,-2.000000 0.000000 2-15,3.000000 0.000000-2 0,-3.000000 0.000000-2 0,2.000000 0.000000 3 16,2.000000-2.000000-1-16,-3.000000-1.000000-2 0,2.000000 0.000000-1 0,2.000000 1.000000-1 0,0.000000 0.000000 0 16,5.000000-2.000000-2-16,-5.000000-1.000000 1 0,6.000000 0.000000-3 0,-1.000000 1.000000-6 15,1.000000 0.000000-2-15,0.000000 1.000000-5 0,0.000000 2.000000-3 0,0.000000-1.000000-2 16,-6.000000-3.000000 1-16,4.000000 3.000000 4 0,-4.000000 0.000000 3 0,2.000000 2.000000 4 16,-3.000000-2.000000 3-16,-1.000000 2.000000 3 0,-1.000000 0.000000 0 0,-1.000000 2.000000 4 0,1.000000-2.000000 0 15,-6.000000 2.000000 1-15,7.000000 0.000000 0 0,-7.000000 3.000000-1 0,0.000000-3.000000 3 16,3.000000-1.000000-1-16,-3.000000 2.000000 2 0,2.000000 1.000000-1 0,1.000000-1.000000-1 15,-2.000000-2.000000 1-15,-1.000000 2.000000-1 0,3.000000-3.000000-2 0,0.000000 0.000000 0 16,3.000000 0.000000 1-16,-4.000000 0.000000 4 0,7.000000 0.000000-4 0,-1.000000-3.000000 0 16,-1.000000 3.000000-1-16,1.000000-1.000000-1 0,3.000000-2.000000-1 0,-7.000000 3.000000-1 15,7.000000 0.000000 5-15,-6.000000 0.000000 0 0,4.000000 0.000000-1 0,-8.000000 3.000000-2 16,3.000000-2.000000 1-16,-1.000000 2.000000-2 0,0.000000 1.000000-2 0,3.000000-1.000000 0 16,-6.000000 1.000000 2-16,1.000000 0.000000 2 0,0.000000-1.000000 2 0,0.000000 2.000000 1 0,-1.000000-1.000000-2 15,0.000000-1.000000-1-15,2.000000-3.000000 3 0,-2.000000 2.000000-1 0,0.000000-2.000000 0 16,3.000000-2.000000-2-16,4.000000-1.000000 1 0,-4.000000 1.000000-1 0,-1.000000-2.000000 0 15,7.000000-2.000000 2-15,-5.000000 2.000000-3 0,4.000000-3.000000-1 0,0.000000 0.000000 0 16,5.000000-1.000000 1-16,-5.000000 2.000000-3 0,2.000000-1.000000 0 0,2.000000 1.000000 1 16,-1.000000-1.000000 3-16,-3.000000 1.000000 2 0,2.000000-1.000000 0 0,-2.000000 3.000000 3 15,-1.000000 0.000000 0-15,-2.000000 1.000000 2 0,3.000000 2.000000-3 0,1.000000 1.000000-3 0,-8.000000-3.000000 0 16,3.000000 2.000000-1-16,-1.000000 1.000000-2 0,0.000000-3.000000 3 0,-3.000000 3.000000 6 16,4.000000-2.000000 2-16,-3.000000 0.000000 2 0,2.000000 2.000000 2 0,-5.000000-3.000000-2 15,2.000000 2.000000-2-15,-3.000000-2.000000-4 0,1.000000 2.000000 4 0,0.000000-2.000000 4 16,1.000000-1.000000 3-16,-3.000000 1.000000 7 0,0.000000 2.000000 7 0,-3.000000-2.000000 2 15,5.000000 2.000000 0-15,-2.000000-2.000000-6 0,0.000000 3.000000 0 0,-3.000000-2.000000-1 16,3.000000 0.000000-5-16,1.000000-1.000000-4 0,-4.000000 2.000000 0 0,0.000000 1.000000 0 16,1.000000-3.000000-3-16,-1.000000 2.000000-2 0,1.000000-2.000000 1 0,-1.000000-1.000000-2 15,1.000000 2.000000 0-15,-1.000000 0.000000 0 0,3.000000-1.000000 0 0,-2.000000-1.000000-3 0,-4.000000 2.000000-3 16,5.000000 0.000000 0-16,-4.000000 0.000000-1 0,2.000000 1.000000-3 0,-2.000000-3.000000-4 16,1.000000 4.000000 2-16,-4.000000-2.000000 2 0,6.000000 2.000000 3 0,-4.000000-1.000000-1 15,0.000000-2.000000-2-15,-4.000000 3.000000 5 0,2.000000-2.000000-5 0,2.000000 0.000000-2 16,-5.000000 2.000000 0-16,2.000000 0.000000 0 0,0.000000 0.000000 3 0,-1.000000 0.000000 0 15,2.000000 0.000000 1-15,-4.000000-3.000000 2 0,6.000000 3.000000-1 0,-6.000000 0.000000-2 16,2.000000-2.000000-1-16,-2.000000 2.000000 1 0,3.000000 0.000000-1 0,-3.000000 0.000000-1 0,0.000000 0.000000-4 16,0.000000 0.000000-3-16,0.000000 0.000000-11 0,0.000000 0.000000-12 0,0.000000 0.000000-18 15,0.000000 0.000000-21-15,0.000000 0.000000-27 0,-3.000000 2.000000-35 0,3.000000-2.000000-37 16,-2.000000 3.000000-36-16,-4.000000-1.000000-25 0,0.000000 0.000000-17 0,-1.000000 2.000000-20 16,1.000000-4.000000-43-16,0.000000 2.000000-68 0,-6.000000 3.000000-86 0,-1.000000-5.000000-31 15,0.000000 2.000000 1-15,-6.000000-2.000000 30 0,2.000000 0.000000 74 0</inkml:trace>
  <inkml:trace contextRef="#ctx0" brushRef="#br0">27859.000000 625.000000 70 0,'0.000000'-14.000000'164'0,"0.000000"4.000000"-26 "0 ,-6.000000 0.000000-27 15,4.000000 0.000000-5-15,0.000000 2.000000 6 0,-3.000000 1.000000 4 16,2.000000 1.000000 4-16,-4.000000 0.000000-5 0,2.000000-1.000000-2 0,1.000000 3.000000-7 0,-3.000000-2.000000-14 16,2.000000 1.000000-16-16,2.000000 1.000000-9 0,-1.000000 2.000000-4 0,-1.000000 0.000000-3 15,2.000000 0.000000 3-15,2.000000 2.000000 1 0,-2.000000 0.000000 4 0,0.000000 0.000000-1 16,3.000000 0.000000 1-16,-2.000000-3.000000-8 0,0.000000 3.000000-6 0,2.000000 3.000000-14 16,-2.000000-1.000000-5-16,-4.000000 2.000000 1 0,6.000000 5.000000 2 0,-4.000000 1.000000 1 0,-4.000000 3.000000 6 15,4.000000 4.000000 5-15,-5.000000 2.000000 0 0,-1.000000 5.000000-7 16,-2.000000 1.000000-7-16,-3.000000 4.000000-6 0,2.000000 3.000000-3 0,-2.000000 2.000000-8 0,-1.000000 0.000000-5 15,-2.000000 3.000000 0-15,0.000000 0.000000-2 0,1.000000-1.000000-4 0,-3.000000 0.000000-1 16,4.000000 2.000000-2-16,-3.000000-1.000000-2 0,6.000000-4.000000-2 0,-5.000000 3.000000-2 16,5.000000-5.000000 0-16,-1.000000-2.000000-3 0,3.000000 0.000000 2 0,2.000000-7.000000-6 15,1.000000 0.000000-5-15,1.000000-3.000000-5 0,0.000000-2.000000-13 0,5.000000-4.000000-21 0,-1.000000 0.000000-24 16,2.000000-5.000000-29-16,1.000000 0.000000-36 0,0.000000-1.000000-44 16,4.000000-1.000000-51-16,1.000000-3.000000-65 0,2.000000-3.000000-50 0,-3.000000-7.000000-5 0,4.000000-3.000000 23 15,-4.000000-8.000000 41-15</inkml:trace>
  <inkml:trace contextRef="#ctx0" brushRef="#br0">27844.000000 508.000000 203 0,'2.000000'-4.000000'256'0,"1.000000"2.000000"9 "15 ,-3.000000 0.000000-53-15,0.000000 0.000000-53 0,0.000000 2.000000-38 16,0.000000 0.000000-30-16,0.000000 0.000000-15 0,0.000000 0.000000-6 0,0.000000 4.000000-1 0,0.000000 1.000000 8 15,2.000000 1.000000 7-15,0.000000 5.000000 3 0,1.000000 4.000000 6 0,0.000000 4.000000 3 16,1.000000 4.000000 0-16,4.000000 6.000000 0 0,-4.000000 0.000000-4 0,1.000000 1.000000-8 16,-1.000000 3.000000-9-16,0.000000 1.000000-11 0,-1.000000 0.000000-12 0,2.000000 2.000000-14 15,1.000000 1.000000-9-15,-5.000000 0.000000-9 0,2.000000-1.000000-7 0,-1.000000 1.000000-5 16,-2.000000-2.000000-3-16,0.000000 2.000000-5 0,-2.000000-5.000000-2 0,2.000000 1.000000 1 16,-3.000000-6.000000-3-16,2.000000 1.000000 0 0,-2.000000-4.000000 0 0,-2.000000-3.000000-5 15,-1.000000-2.000000-6-15,5.000000-1.000000-14 0,-3.000000-3.000000-16 0,-4.000000-1.000000-26 0,4.000000-3.000000-38 16,-4.000000-3.000000-44-16,4.000000 1.000000-57 0,-6.000000-5.000000-63 0,2.000000 1.000000-74 15,1.000000-7.000000-29-15,-5.000000-2.000000 11 0,-4.000000-8.000000 34 0,1.000000-2.000000 55 16</inkml:trace>
  <inkml:trace contextRef="#ctx0" brushRef="#br0">27549.000000 869.000000 58 0,'0.000000'0.000000'284'0,"-3.000000"0.000000"28 "0 ,3.000000 0.000000 11 16,0.000000 0.000000-73-16,0.000000 0.000000-89 0,0.000000 2.000000-54 0,3.000000 1.000000-22 15,0.000000-3.000000-8-15,1.000000 1.000000 10 0,1.000000 4.000000 13 0,3.000000-4.000000 15 0,0.000000 2.000000 0 16,2.000000-2.000000-9-16,-1.000000 4.000000-15 0,6.000000-5.000000-8 0,-2.000000 2.000000-17 16,6.000000 0.000000-19-16,-1.000000-2.000000-12 0,1.000000 0.000000-8 0,-3.000000 0.000000-9 15,1.000000 0.000000-9-15,-1.000000 0.000000-9 0,2.000000-2.000000-13 0,-5.000000 2.000000-26 16,2.000000 0.000000-38-16,-3.000000 0.000000-46 0,2.000000 2.000000-67 0,-2.000000 0.000000-82 16,0.000000 1.000000-93-16,-5.000000-3.000000-34 0,-2.000000 0.000000 9 0,-5.000000 0.000000 30 15,3.000000-7.000000 60-15</inkml:trace>
  <inkml:trace contextRef="#ctx0" brushRef="#br0">28008.000000 695.000000 69 0,'10.000000'3.000000'303'0,"-8.000000"-3.000000"36 "0 ,2.000000 0.000000 20 16,2.000000 0.000000-58-16,-4.000000 0.000000-94 0,-2.000000 0.000000-57 0,4.000000 0.000000-34 15,-1.000000 0.000000-6-15,0.000000 0.000000 2 0,-2.000000 0.000000 4 0,2.000000-3.000000 0 16,0.000000 1.000000-7-16,-1.000000-2.000000-14 0,2.000000 2.000000-22 0,2.000000-3.000000-20 15,0.000000 1.000000-20-15,1.000000-1.000000-13 0,1.000000-2.000000-9 0,4.000000 0.000000-9 16,-2.000000 0.000000-10-16,-4.000000 0.000000-14 0,4.000000 1.000000-20 0,-2.000000 2.000000-31 0,-1.000000 0.000000-39 16,-1.000000 2.000000-52-16,1.000000 2.000000-64 0,4.000000-2.000000-84 15,-4.000000 0.000000-69-15,-3.000000-1.000000-18 0,-2.000000-1.000000 16 0,1.000000-1.000000 41 0</inkml:trace>
  <inkml:trace contextRef="#ctx0" brushRef="#br0">28337.000000 413.000000 74 0,'0.000000'1.000000'276'0,"0.000000"2.000000"28 "0 ,0.000000-1.000000 7 15,0.000000 0.000000-63-15,-3.000000 0.000000-69 0,0.000000 2.000000-45 0,3.000000 0.000000-20 0,0.000000 5.000000-12 16,-1.000000-2.000000-5-16,-2.000000 4.000000-7 0,1.000000 1.000000-9 0,0.000000 2.000000-13 16,-1.000000 0.000000-17-16,-2.000000 3.000000-17 0,5.000000 0.000000-21 0,-1.000000 2.000000-27 15,-5.000000 3.000000-35-15,1.000000 0.000000-45 0,5.000000 1.000000-64 0,0.000000 0.000000-95 16,-3.000000-1.000000-82-16,-1.000000 2.000000-29 0,0.000000-3.000000 6 0,-4.000000 0.000000 28 15</inkml:trace>
  <inkml:trace contextRef="#ctx0" brushRef="#br0">28427.000000 1310.000000 114 0,'-3.000000'13.000000'198'0,"-1.000000"2.000000"11 "0 ,-3.000000 0.000000-75 0,5.000000 0.000000-86 0,-5.000000 2.000000-86 15,-1.000000 0.000000-81-15,-6.000000-2.000000-43 0,0.000000 1.000000-26 0,-3.000000-4.000000-2 16</inkml:trace>
  <inkml:trace contextRef="#ctx0" brushRef="#br0">29201.000000 732.000000 138 0,'0.000000'6.000000'252'0,"-3.000000"0.000000"27 "0 ,2.000000 3.000000-34 15,-4.000000 2.000000-52-15,-1.000000 2.000000-34 0,-3.000000 4.000000-20 0,-1.000000 2.000000-18 16,-2.000000 3.000000-14-16,-1.000000 3.000000-9 0,-2.000000 3.000000-6 0,-1.000000 4.000000-16 16,-2.000000 1.000000-15-16,1.000000-2.000000-16 0,-1.000000 6.000000-10 0,5.000000-2.000000-15 15,1.000000-1.000000-8-15,-2.000000-4.000000-7 0,9.000000-1.000000-1 0,-6.000000-3.000000 0 16,7.000000-4.000000-1-16,1.000000-2.000000-1 0,-2.000000-2.000000 0 0,2.000000-4.000000-7 0,3.000000 0.000000-10 16,-1.000000-3.000000-18-16,-2.000000-3.000000-19 0,3.000000-2.000000-16 0,0.000000 2.000000-27 15,3.000000-4.000000-22-15,-2.000000-4.000000-26 0,5.000000 0.000000-28 0,2.000000-4.000000-33 16,-2.000000-5.000000-36-16,1.000000-4.000000-28 0,3.000000-2.000000 1 0,-2.000000-6.000000 21 15</inkml:trace>
  <inkml:trace contextRef="#ctx0" brushRef="#br0">29189.000000 674.000000 51 0,'5.000000'-13.000000'152'16,"-1.000000"2.000000"-3 "-16 ,-1.000000 0.000000-9 0,-3.000000 3.000000-4 0,3.000000 4.000000 0 15,-3.000000-1.000000-2-15,0.000000 1.000000-5 0,0.000000 4.000000-7 0,1.000000 0.000000-4 16,2.000000 0.000000-10-16,2.000000 4.000000-9 0,-1.000000 3.000000-11 0,2.000000-1.000000-1 0,0.000000 4.000000-3 15,1.000000 6.000000-5-15,4.000000-1.000000-3 0,-2.000000 4.000000-1 0,2.000000 3.000000-1 16,1.000000 1.000000-5-16,-1.000000 5.000000-1 0,-3.000000 2.000000-1 0,4.000000-1.000000-2 16,-1.000000 6.000000-6-16,-5.000000 2.000000-3 0,4.000000-3.000000-6 0,-3.000000 1.000000-3 15,1.000000-1.000000-7-15,-4.000000 2.000000-11 0,-2.000000-2.000000-6 0,3.000000 0.000000-3 16,-3.000000 1.000000-7-16,1.000000-3.000000-5 0,-2.000000-2.000000-3 0,-1.000000-2.000000-1 16,0.000000-3.000000 0-16,0.000000-1.000000-3 0,0.000000-4.000000-3 0,-1.000000-6.000000-3 0,-2.000000 0.000000-7 15,1.000000-4.000000-8-15,-1.000000 1.000000-13 0,1.000000-5.000000-17 0,-4.000000-1.000000-26 16,-2.000000-1.000000-29-16,1.000000-4.000000-25 0,-3.000000 0.000000-24 0,1.000000-4.000000-26 15,0.000000-1.000000-12-15,-3.000000-4.000000-9 0,-1.000000 1.000000 0 0,-1.000000-4.000000 1 16,0.000000-2.000000 0-16,-1.000000-1.000000 16 0,-1.000000-2.000000 24 0,1.000000 0.000000 29 16,-1.000000 0.000000 31-16,-1.000000-1.000000 36 0,3.000000 2.000000 44 0,2.000000 1.000000 35 15,0.000000 0.000000 27-15,-3.000000 0.000000 24 0,6.000000 2.000000 21 0,-2.000000 0.000000 18 0,-1.000000 2.000000 12 16,1.000000 1.000000 9-16,6.000000 3.000000 2 0,-1.000000 3.000000 1 0,-2.000000-3.000000-6 16,7.000000 3.000000-13-16,-2.000000 1.000000-15 0,3.000000 3.000000-14 0,3.000000-5.000000-8 15,-2.000000 3.000000-7-15,7.000000 0.000000-7 0,-2.000000-1.000000-5 0,5.000000-1.000000-5 16,-5.000000 1.000000-8-16,8.000000 1.000000-10 0,-1.000000-2.000000-9 0,3.000000-2.000000-7 15,-1.000000-1.000000-8-15,1.000000 1.000000-19 0,2.000000-4.000000-25 0,-2.000000 4.000000-40 16,0.000000-2.000000-54-16,3.000000 2.000000-79 0,-2.000000-1.000000-80 0,-4.000000-5.000000-31 0,-1.000000 3.000000-3 16,-6.000000-1.000000 26-16</inkml:trace>
  <inkml:trace contextRef="#ctx0" brushRef="#br0">29437.000000 424.000000 72 0,'2.000000'10.000000'308'0,"-2.000000"1.000000"31 "0 ,0.000000-1.000000 28 15,0.000000 1.000000-47-15,0.000000 1.000000-94 0,0.000000 3.000000-59 0,0.000000 3.000000-38 0,0.000000 1.000000-17 16,-2.000000 2.000000-13-16,2.000000 1.000000-12 0,0.000000 0.000000-13 0,0.000000-4.000000-14 16,0.000000 3.000000-9-16,2.000000-3.000000-15 0,-2.000000-1.000000-14 0,4.000000 1.000000-8 15,2.000000-2.000000-6-15,-1.000000-1.000000-4 0,-3.000000-1.000000-2 0,3.000000 1.000000-3 16,-1.000000-5.000000-10-16,1.000000-1.000000-12 0,-2.000000 2.000000-21 0,1.000000-5.000000-29 15,1.000000-1.000000-33-15,0.000000 1.000000-40 0,-3.000000-2.000000-42 0,2.000000 0.000000-33 16,2.000000-1.000000-32-16,-4.000000-2.000000-23 0,-2.000000-1.000000-19 0,3.000000-4.000000 3 0,-2.000000-4.000000 25 16,-1.000000-3.000000 36-16</inkml:trace>
  <inkml:trace contextRef="#ctx0" brushRef="#br0">29517.000000 644.000000 84 0,'0.000000'-3.000000'191'0,"0.000000"1.000000"9 "15 ,0.000000 2.000000-6-15,0.000000 2.000000-16 0,-1.000000 1.000000-19 0,-2.000000 1.000000-28 16,1.000000 0.000000-26-16,-4.000000 5.000000-28 0,2.000000 3.000000-20 0,-1.000000-1.000000-17 15,-2.000000 3.000000-14-15,0.000000-2.000000-10 0,-1.000000 3.000000-8 0,4.000000-2.000000-6 16,-4.000000 0.000000-3-16,2.000000 0.000000-8 0,-4.000000 0.000000-14 0,3.000000-3.000000-15 0,2.000000-2.000000-20 16,-2.000000 2.000000-24-16,0.000000-2.000000-24 0,1.000000-1.000000-22 0,-2.000000-1.000000-24 15,2.000000-1.000000-21-15,-2.000000-4.000000-16 0,0.000000 2.000000-10 0,1.000000-3.000000 10 16</inkml:trace>
  <inkml:trace contextRef="#ctx0" brushRef="#br0">29310.000000 678.000000 185 0,'0.000000'-5.000000'220'15,"-1.000000"-1.000000"9 "-15 ,1.000000 2.000000-4 0,-3.000000 2.000000-13 0,0.000000-2.000000-22 16,3.000000 4.000000-28-16,0.000000-3.000000-27 0,0.000000 1.000000-22 0,3.000000 2.000000-12 16,1.000000 0.000000-10-16,1.000000 0.000000-7 0,2.000000 2.000000-9 0,0.000000 1.000000 0 0,8.000000-3.000000-5 15,-1.000000 0.000000-13-15,0.000000 0.000000-14 0,6.000000 0.000000-9 16,-1.000000 0.000000-5-16,1.000000-3.000000-17 0,3.000000 1.000000-19 0,-3.000000 0.000000-24 0,2.000000-3.000000-30 16,-1.000000 1.000000-48-16,1.000000 2.000000-67 0,0.000000 0.000000-82 15,-4.000000 0.000000-83-15,1.000000-2.000000-33 0,-4.000000 2.000000 3 0,-3.000000-5.000000 31 0</inkml:trace>
  <inkml:trace contextRef="#ctx0" brushRef="#br0">29022.000000 652.000000 161 0,'-11.000000'0.000000'228'0,"-4.000000"0.000000"-4 "0 ,2.000000 2.000000-48 0,1.000000 3.000000-41 0,-3.000000-1.000000-29 15,0.000000 6.000000-18-15,3.000000-5.000000-14 0,-1.000000 6.000000 0 0,-2.000000-2.000000-1 16,1.000000 3.000000-2-16,2.000000 1.000000-4 0,0.000000 2.000000-7 0,3.000000 2.000000-10 15,-3.000000 2.000000-10-15,2.000000 2.000000-8 0,3.000000 4.000000-5 0,5.000000-2.000000-1 16,-4.000000 5.000000-8-16,2.000000 0.000000-2 0,4.000000 0.000000-6 0,0.000000-1.000000-2 0,4.000000 3.000000-3 16,2.000000 0.000000-14-16,3.000000-3.000000-16 0,1.000000 4.000000-24 15,2.000000-3.000000-38-15,4.000000 2.000000-52 0,1.000000-2.000000-66 0,2.000000-2.000000-66 0,0.000000-5.000000-25 16,0.000000-3.000000 2-16,0.000000-6.000000 25 0</inkml:trace>
  <inkml:trace contextRef="#ctx0" brushRef="#br0">29849.000000 635.000000 230 0,'16.000000'6.000000'271'0,"1.000000"7.000000"25 "16 ,-3.000000 6.000000-60-16,1.000000-3.000000-54 0,-3.000000 5.000000-38 0,-3.000000 5.000000-23 0,1.000000 0.000000-10 15,-8.000000 0.000000-7-15,2.000000 3.000000-7 0,-4.000000-1.000000-7 0,-4.000000 2.000000-11 16,2.000000-2.000000-14-16,-8.000000 2.000000-17 0,1.000000 0.000000-19 0,-6.000000 0.000000-12 15,-1.000000-2.000000-7-15,-3.000000 0.000000-5 0,-3.000000-3.000000-13 0,3.000000 1.000000-13 16,-5.000000-2.000000-21-16,3.000000-3.000000-31 0,2.000000-2.000000-41 0,0.000000-1.000000-56 0,3.000000-3.000000-74 16,-2.000000-3.000000-70-16,5.000000-4.000000-25 0,-5.000000-2.000000 8 15,6.000000-9.000000 30-15</inkml:trace>
  <inkml:trace contextRef="#ctx0" brushRef="#br0">29855.000000 517.000000 163 0,'8.000000'-2.000000'296'0,"-3.000000"0.000000"27 "15 ,1.000000 0.000000 2-15,2.000000-2.000000-71 0,4.000000-1.000000-70 0,-2.000000 1.000000-40 16,2.000000-1.000000-22-16,1.000000 0.000000-11 0,2.000000 1.000000-14 0,1.000000-3.000000-17 0,-1.000000 0.000000-13 16,4.000000-1.000000-11-16,0.000000-1.000000-14 0,0.000000 1.000000-16 15,1.000000-1.000000-16-15,-1.000000 2.000000-17 0,-3.000000-1.000000-20 0,0.000000 0.000000-29 0,-1.000000-1.000000-33 16,0.000000-3.000000-38-16,-3.000000 7.000000-52 0,-1.000000-4.000000-66 0,-2.000000 2.000000-78 15,3.000000 1.000000-24-15,-8.000000-3.000000 6 0,2.000000 3.000000 27 0</inkml:trace>
  <inkml:trace contextRef="#ctx0" brushRef="#br0">30316.000000 228.000000 164 0,'4.000000'13.000000'270'0,"-1.000000"2.000000"28 "0 ,-1.000000 2.000000-29 16,1.000000 0.000000-64-16,-2.000000 3.000000-47 0,-1.000000 3.000000-37 15,-1.000000-1.000000-27-15,-2.000000 3.000000-25 0,1.000000 3.000000-18 0,-5.000000-2.000000-15 0,-1.000000 2.000000-15 16,1.000000 2.000000-21-16,-2.000000 0.000000-33 0,2.000000-1.000000-40 0,-1.000000 0.000000-54 16,4.000000 1.000000-78-16,-2.000000-3.000000-75 0,2.000000-1.000000-29 0,2.000000-2.000000 2 15,2.000000-5.000000 25-15</inkml:trace>
  <inkml:trace contextRef="#ctx0" brushRef="#br0">30329.000000 1197.000000 117 0,'0.000000'8.000000'207'0,"-4.000000"3.000000"6 "0 ,2.000000 1.000000-70 0,-1.000000 2.000000-95 0,-1.000000 0.000000-86 15,-7.000000 0.000000-84-15,4.000000-4.000000-46 0,1.000000 3.000000-24 0,-9.000000-2.000000 1 16</inkml:trace>
  <inkml:trace contextRef="#ctx0" brushRef="#br0">31342.000000 753.000000 35 0,'1.000000'4.000000'270'16,"2.000000"3.000000"19 "-16 ,-3.000000-1.000000 10 0,-3.000000 1.000000-64 0,2.000000 3.000000-98 15,-5.000000 3.000000-62-15,2.000000 4.000000-33 0,-4.000000 2.000000-11 0,2.000000 5.000000 2 16,-8.000000 6.000000 2-16,-1.000000 2.000000-1 0,-1.000000 3.000000 2 0,-1.000000 3.000000-2 0,0.000000 1.000000-9 16,-3.000000 1.000000-10-16,4.000000 3.000000-5 0,1.000000-2.000000-3 15,2.000000-2.000000-2-15,-2.000000-3.000000-2 0,7.000000-2.000000-3 0,-3.000000-1.000000-8 16,4.000000-7.000000-12-16,1.000000-6.000000-15 0,0.000000-2.000000-26 0,5.000000-3.000000-28 0,1.000000-3.000000-37 16,1.000000-3.000000-43-16,6.000000-7.000000-53 0,-2.000000-4.000000-34 0,5.000000-9.000000-3 15,-1.000000-6.000000 15-15</inkml:trace>
  <inkml:trace contextRef="#ctx0" brushRef="#br0">31370.000000 687.000000 98 0,'4.000000'-13.000000'254'0,"-1.000000"6.000000"20 "0 ,-1.000000 1.000000-32 0,-2.000000 4.000000-42 16,3.000000 2.000000-40-16,0.000000 4.000000-28 0,-2.000000 6.000000-19 0,5.000000 1.000000-2 0,-4.000000 7.000000-1 16,1.000000 3.000000-1-16,-2.000000 3.000000-8 0,6.000000 3.000000-10 15,-2.000000 4.000000-11-15,2.000000 0.000000-9 0,1.000000 4.000000-9 0,-1.000000 0.000000-8 0,2.000000 1.000000-9 16,-2.000000-2.000000-8-16,5.000000 0.000000-6 0,-5.000000 2.000000-10 0,4.000000-1.000000-1 15,-5.000000-1.000000-7-15,1.000000-4.000000-4 0,0.000000 0.000000-2 0,-2.000000-2.000000-4 16,1.000000-4.000000 0-16,-6.000000-3.000000-6 0,0.000000 1.000000-6 0,0.000000-4.000000-10 16,-6.000000-2.000000-15-16,1.000000-1.000000-15 0,-2.000000-3.000000-21 0,-5.000000-1.000000-21 0,3.000000-4.000000-25 15,-1.000000-1.000000-19-15,-3.000000-1.000000-25 0,1.000000-4.000000-17 16,-3.000000 2.000000-13-16,0.000000-6.000000-8 0,2.000000 2.000000-6 0,-5.000000-4.000000-3 0,-1.000000-1.000000 15 16,6.000000-5.000000 17-16,-5.000000 1.000000 13 0,2.000000-6.000000 22 0,1.000000 1.000000 39 15</inkml:trace>
  <inkml:trace contextRef="#ctx0" brushRef="#br0">31250.000000 1233.000000 18 0,'-5.000000'-13.000000'98'0,"-1.000000"1.000000"25 "0 ,4.000000-2.000000 19 0,-1.000000 4.000000 8 0,3.000000-1.000000 2 15,0.000000 2.000000-5-15,0.000000-1.000000-7 0,5.000000 1.000000-10 0,-2.000000 3.000000-14 16,1.000000-3.000000-18-16,6.000000 3.000000-17 0,-5.000000 2.000000-15 0,4.000000-3.000000-14 16,-2.000000 0.000000-13-16,5.000000 1.000000-9 0,0.000000 1.000000-11 0,2.000000-4.000000-15 15,1.000000-1.000000-17-15,1.000000 1.000000-27 0,1.000000-1.000000-31 0,2.000000-1.000000-42 16,0.000000 0.000000-50-16,-3.000000-1.000000-66 0,2.000000-1.000000-37 0,-5.000000-2.000000-6 16,-1.000000-2.000000 16-16</inkml:trace>
  <inkml:trace contextRef="#ctx0" brushRef="#br0">31620.000000 543.000000 72 0,'5.000000'-4.000000'237'0,"0.000000"2.000000"31 "0 ,-4.000000 2.000000-11 16,5.000000 2.000000-44-16,-4.000000 4.000000-40 0,2.000000 3.000000-25 0,2.000000 2.000000-17 16,-1.000000 1.000000-15-16,-1.000000 6.000000-15 0,3.000000-2.000000-12 0,-2.000000 4.000000-16 0,-1.000000 1.000000-13 15,4.000000 0.000000-15-15,-3.000000-2.000000-15 0,1.000000-1.000000-14 0,2.000000 0.000000-8 16,2.000000-3.000000-8-16,-4.000000-1.000000-13 0,1.000000-1.000000-14 0,1.000000-2.000000-14 15,-1.000000-4.000000-21-15,-2.000000 0.000000-22 0,5.000000-2.000000-26 0,-4.000000 0.000000-28 16,1.000000-5.000000-31-16,4.000000 0.000000-34 0,-3.000000 0.000000-33 0,3.000000-5.000000-25 16,-7.000000-1.000000-3-16,1.000000-3.000000 22 0</inkml:trace>
  <inkml:trace contextRef="#ctx0" brushRef="#br0">31822.000000 613.000000 145 0,'0.000000'-2.000000'220'15,"-2.000000"4.000000"6 "-15 ,-1.000000 3.000000-6 0,2.000000 2.000000-16 0,-5.000000 3.000000-24 16,5.000000 5.000000-32-16,-4.000000-2.000000-35 0,-1.000000 6.000000-32 0,-1.000000-2.000000-22 0,1.000000 5.000000-19 15,-4.000000-3.000000-16-15,2.000000 3.000000-7 0,-1.000000-5.000000-8 47,-2.000000 2.000000-8-47,0.000000-3.000000-9 0,-1.000000 2.000000-5 0,1.000000-5.000000-6 0,2.000000 2.000000-8 16,-2.000000-1.000000-8-16,0.000000-7.000000-9 0,3.000000 2.000000-5 0,2.000000-5.000000-9 0,-1.000000 1.000000-8 0,0.000000-3.000000-12 0,2.000000-2.000000-7 0,-1.000000 0.000000 0 0,0.000000-2.000000 0 0,3.000000-3.000000 8 0,-1.000000-1.000000 12 0,-1.000000-1.000000 13 16,3.000000 0.000000 17-16,-1.000000-2.000000 12 0,1.000000-3.000000 12 0,2.000000 0.000000 9 0,-3.000000-2.000000 13 15,3.000000 4.000000 10-15,0.000000-2.000000 15 0,0.000000 2.000000 15 0,3.000000 2.000000 11 16,-3.000000 2.000000 5-16,2.000000 2.000000-1 0,3.000000-3.000000-4 0,-3.000000 3.000000-10 15,5.000000 0.000000-14-15,-2.000000-1.000000-12 0,5.000000 1.000000-10 0,-1.000000 2.000000-5 16,1.000000 2.000000-8-16,2.000000-3.000000-9 0,0.000000 2.000000-12 0,1.000000 1.000000-22 16,2.000000-3.000000-25-16,1.000000 2.000000-32 0,2.000000 1.000000-34 0,1.000000-3.000000-38 15,-1.000000 1.000000-42-15,0.000000 0.000000-8 0,-5.000000-2.000000 11 0</inkml:trace>
  <inkml:trace contextRef="#ctx0" brushRef="#br0">32051.000000 605.000000 81 0,'4.000000'-2.000000'237'0,"2.000000"2.000000"19 "0 ,-4.000000 2.000000-14 0,3.000000-1.000000-22 0,-3.000000 6.000000-24 16,2.000000 5.000000-24-16,-1.000000 2.000000-19 0,0.000000 4.000000-10 0,-1.000000 3.000000-8 16,2.000000 4.000000-11-16,-1.000000 5.000000-11 0,0.000000 3.000000-12 0,-3.000000 3.000000-16 15,0.000000 1.000000-15-15,2.000000-1.000000-19 0,-2.000000 5.000000-12 0,2.000000 0.000000-13 16,-2.000000-3.000000-12-16,0.000000 2.000000-3 0,0.000000-1.000000-4 0,0.000000 2.000000-3 16,-2.000000-2.000000-8-16,0.000000-3.000000-8 0,-1.000000-2.000000-13 0,-4.000000 1.000000-19 15,2.000000-6.000000-26-15,-4.000000 2.000000-36 0,2.000000-4.000000-34 0,-5.000000-3.000000-46 0,2.000000 2.000000-52 16,-2.000000-3.000000-68-16,-3.000000-5.000000-39 0,-1.000000-3.000000 1 15,-5.000000-4.000000 22-15,-1.000000-1.000000 46 0</inkml:trace>
  <inkml:trace contextRef="#ctx0" brushRef="#br0">30906.000000 751.000000 13 0,'0.000000'-4.000000'240'0,"0.000000"4.000000"21 "0 ,0.000000 1.000000 9 0,0.000000 6.000000-53 15,0.000000 4.000000-59-15,0.000000 4.000000-39 0,0.000000 6.000000-22 0,0.000000 3.000000-12 0,0.000000 3.000000-8 16,0.000000 5.000000-7-16,0.000000 5.000000-8 0,2.000000 2.000000-10 15,-2.000000 2.000000-12-15,3.000000 3.000000-6 0,-2.000000 5.000000-8 0,5.000000 1.000000-15 0,-4.000000-1.000000-19 16,2.000000 3.000000-24-16,4.000000-2.000000-31 0,-1.000000 0.000000-51 0,3.000000 0.000000-78 16,2.000000-1.000000-85-16,-3.000000-6.000000-36 0,1.000000-3.000000-4 0,-1.000000-3.000000 16 15</inkml:trace>
  <inkml:trace contextRef="#ctx0" brushRef="#br0">32454.000000 1216.000000 156 0,'1.000000'11.000000'281'16,"-1.000000"0.000000"20 "-16 ,0.000000-3.000000-15 0,3.000000-2.000000-90 0,0.000000-2.000000-73 16,-3.000000 3.000000-51-16,0.000000-3.000000-38 0,2.000000-1.000000-31 0,-2.000000-1.000000-25 15,3.000000 0.000000-35-15,1.000000-2.000000-54 0,0.000000-2.000000-85 0,4.000000-3.000000-52 16,-4.000000-3.000000-20-16,4.000000-3.000000-3 0,2.000000-4.000000 20 0</inkml:trace>
  <inkml:trace contextRef="#ctx0" brushRef="#br0">32830.000000 1128.000000 153 0,'14.000000'8.000000'319'16,"-4.000000"-1.000000"25 "-16 ,2.000000-1.000000 15 0,-5.000000-1.000000-88 0,2.000000-3.000000-94 0,0.000000-2.000000-62 15,-2.000000-2.000000-34-15,1.000000 1.000000-16 0,2.000000-7.000000-10 0,-4.000000 2.000000-16 16,1.000000-5.000000-14-16,4.000000-2.000000-27 0,-4.000000 0.000000-43 0,5.000000 1.000000-64 15,-3.000000-4.000000-79-15,1.000000 4.000000-101 0,2.000000-4.000000-56 0,-3.000000 4.000000-14 16,-1.000000-3.000000 21-16,-2.000000 2.000000 48 0</inkml:trace>
  <inkml:trace contextRef="#ctx0" brushRef="#br0">33149.000000 1074.000000 140 0,'9.000000'9.000000'306'0,"1.000000"-2.000000"34 "0 ,-1.000000-2.000000 23 0,0.000000-2.000000-83 15,3.000000-3.000000-78-15,1.000000-3.000000-55 0,-1.000000-2.000000-37 0,-3.000000-2.000000-33 16,1.000000-2.000000-26-16,-4.000000 1.000000-27 0,2.000000-1.000000-25 0,-1.000000-2.000000-22 0,0.000000 0.000000-27 15,1.000000 1.000000-28-15,-1.000000-1.000000-29 0,2.000000-1.000000-18 0,-2.000000 3.000000-9 16,2.000000-1.000000 3-16,2.000000 3.000000 18 0,-3.000000 3.000000 22 0,3.000000 0.000000 29 16,-2.000000 4.000000 28-16,-2.000000 0.000000 29 0,2.000000 1.000000 23 0,-2.000000 3.000000 14 15,5.000000 1.000000 16-15,-2.000000 1.000000 19 0,-1.000000 3.000000 13 0,2.000000 0.000000 13 16,-6.000000-1.000000 13-16,3.000000 1.000000 11 0,-1.000000-3.000000 5 0,4.000000 1.000000-8 16,-6.000000-4.000000-11-16,1.000000 0.000000-18 0,0.000000-1.000000-19 0,0.000000-1.000000-23 15,2.000000-2.000000-24-15,-4.000000-1.000000-43 0,0.000000-2.000000-76 0,4.000000-2.000000-120 0,-1.000000-1.000000-108 16,-5.000000-2.000000-54-16,2.000000-1.000000-22 0,-4.000000-4.000000 15 0,3.000000 6.000000 60 15</inkml:trace>
  <inkml:trace contextRef="#ctx0" brushRef="#br0">33635.000000 1228.000000 302 0,'0.000000'10.000000'384'0,"0.000000"-6.000000"19 "0 ,0.000000 0.000000-2 0,-3.000000-2.000000-164 15,0.000000-4.000000-208-15,3.000000 2.000000-192 0,-4.000000-4.000000-126 0,-4.000000-5.000000-63 16,-1.000000 0.000000-22-16,-5.000000-3.000000 20 0</inkml:trace>
  <inkml:trace contextRef="#ctx0" brushRef="#br0">29824.000000 3520.000000 21 0,'0.000000'2.000000'49'0,"3.000000"-2.000000"7 "0 ,0.000000 0.000000 3 15,-1.000000 0.000000 4-15,-2.000000 0.000000 3 0,0.000000 0.000000 0 0,0.000000 0.000000-3 0,0.000000 0.000000-1 16,2.000000 0.000000-2-16,-2.000000 0.000000-4 0,0.000000 0.000000 0 0,0.000000 0.000000-1 16,0.000000 0.000000 2-16,0.000000 0.000000-1 0,0.000000 0.000000-1 0,-2.000000 0.000000-1 15,2.000000 0.000000 0-15,0.000000-2.000000-4 0,0.000000 2.000000-4 0,-2.000000-3.000000-5 16,-1.000000 3.000000-2-16,3.000000 0.000000-3 0,0.000000 0.000000-1 0,-3.000000 0.000000-2 15,3.000000 0.000000 0-15,-1.000000 0.000000 0 0,-2.000000 0.000000-3 0,3.000000 0.000000-4 0,-2.000000 0.000000-3 16,2.000000 0.000000 1-16,0.000000 0.000000-1 0,-3.000000 0.000000-1 16,0.000000 3.000000-1-16,3.000000-1.000000 0 0,-4.000000 0.000000 2 0,2.000000 0.000000 0 0,-1.000000 2.000000 0 15,0.000000 2.000000 4-15,2.000000 5.000000 9 0,-2.000000 0.000000 7 0,2.000000 4.000000 3 16,-5.000000 4.000000 6-16,4.000000 0.000000 0 0,-1.000000 3.000000-2 0,0.000000 3.000000-8 16,-1.000000 0.000000-7-16,2.000000 5.000000-5 0,-4.000000 0.000000-5 0,2.000000 3.000000-6 15,-3.000000-3.000000-1-15,2.000000 0.000000-4 0,1.000000 3.000000 0 0,-1.000000-4.000000 0 0,-1.000000 1.000000-5 16,1.000000 0.000000 2-16,-1.000000-5.000000-2 0,1.000000-2.000000 0 15,4.000000-2.000000-4-15,-5.000000 1.000000-4 0,1.000000-6.000000 4 0,2.000000-1.000000-6 0,3.000000-4.000000-1 16,-4.000000 0.000000-1-16,3.000000-4.000000-1 0,1.000000 1.000000-5 0,-3.000000-3.000000-11 16,0.000000-3.000000-14-16,3.000000 0.000000-21 0,-2.000000-2.000000-33 0,-1.000000-2.000000-43 15,3.000000-3.000000-49-15,0.000000-2.000000-49 0,-1.000000 0.000000-55 0,1.000000-2.000000-32 16,-3.000000-7.000000 3-16,0.000000 0.000000 28 0</inkml:trace>
  <inkml:trace contextRef="#ctx0" brushRef="#br0">29811.000000 3404.000000 85 0,'4.000000'-7.000000'230'16,"-1.000000"5.000000"19 "-16 ,-1.000000-2.000000-41 0,1.000000 4.000000-46 0,-2.000000-2.000000-36 16,2.000000 2.000000-23-16,2.000000 2.000000-10 0,-3.000000 0.000000-2 0,3.000000 2.000000 3 15,-1.000000 1.000000 6-15,4.000000-1.000000-1 0,-1.000000 3.000000-11 0,0.000000-1.000000-10 16,2.000000 0.000000-11-16,-1.000000 2.000000-4 0,4.000000 2.000000-3 0,-5.000000-2.000000-1 15,3.000000 0.000000 2-15,-4.000000 2.000000-1 0,2.000000-1.000000-5 0,-1.000000 3.000000-5 0,-3.000000-2.000000-7 16,2.000000 1.000000-4-16,-4.000000 0.000000-5 0,-2.000000 3.000000-3 0,-2.000000 1.000000-2 31,-4.000000 0.000000-5-31,-1.000000 3.000000-5 0,-2.000000-1.000000-6 0,0.000000 0.000000-2 0,-6.000000 0.000000-2 0,1.000000 2.000000-6 0,0.000000-4.000000 1 0,1.000000-1.000000-2 16,0.000000 2.000000 3-16,-2.000000-4.000000-2 0,3.000000-2.000000 0 0,-3.000000-2.000000-2 16,7.000000 1.000000 1-16,-3.000000-3.000000 0 0,-1.000000 0.000000-2 0,7.000000-3.000000-1 15,-6.000000 1.000000 0-15,4.000000-2.000000 3 0,-1.000000 3.000000 1 0,4.000000-5.000000 0 16,3.000000 2.000000 2-16,-5.000000 0.000000 1 0,1.000000-2.000000 3 0,5.000000 2.000000-4 0,0.000000-2.000000 0 15,-1.000000 2.000000 1-15,1.000000 2.000000 4 0,0.000000-4.000000 3 0,1.000000 3.000000 2 16,-1.000000-1.000000 7-16,3.000000 4.000000 5 0,2.000000 1.000000 2 0,-1.000000 1.000000-1 16,0.000000 1.000000-1-16,2.000000 1.000000 1 0,-1.000000-1.000000-3 0,-1.000000 0.000000 2 15,4.000000 2.000000 3-15,0.000000-1.000000 2 0,0.000000 1.000000 2 0,-1.000000-3.000000-1 16,4.000000 3.000000-2-16,-3.000000-3.000000-8 0,1.000000-2.000000-6 0,2.000000 4.000000-6 0,-2.000000-4.000000-4 16,1.000000 1.000000-3-16,-1.000000 1.000000-2 0,1.000000-4.000000-1 0,-1.000000 3.000000-5 15,1.000000-2.000000-9-15,-1.000000-3.000000-13 0,0.000000-1.000000-13 0,-2.000000 3.000000-14 16,4.000000-4.000000-21-16,-2.000000 0.000000-20 0,1.000000 0.000000-27 0,-1.000000-4.000000-34 15,-2.000000 3.000000-45-15,2.000000-1.000000-55 0,1.000000-3.000000-56 0,-2.000000 2.000000-64 16,1.000000 2.000000-18-16,-2.000000-6.000000 20 0,0.000000 0.000000 44 0</inkml:trace>
  <inkml:trace contextRef="#ctx0" brushRef="#br0">30242.000000 3603.000000 31 0,'0.000000'0.000000'216'0,"0.000000"-2.000000"29 "0 ,0.000000 0.000000-19 15,0.000000 2.000000-35-15,0.000000-3.000000-28 0,0.000000 2.000000-19 0,0.000000 1.000000-13 16,0.000000 0.000000-11-16,0.000000 0.000000-4 0,0.000000 0.000000-8 0,0.000000 0.000000-10 0,0.000000 0.000000-11 16,0.000000 0.000000-10-16,1.000000 0.000000-11 0,-1.000000 0.000000-6 0,0.000000 0.000000-3 15,0.000000 0.000000 1-15,0.000000 0.000000-2 0,0.000000 1.000000 1 0,0.000000 2.000000-6 16,-1.000000 3.000000-3-16,-2.000000 3.000000-9 0,-1.000000 4.000000-6 0,-1.000000 4.000000-3 15,-1.000000 2.000000-5-15,0.000000 5.000000-6 0,0.000000 0.000000-3 0,1.000000 2.000000-2 16,-3.000000 1.000000-3-16,2.000000-1.000000-1 0,2.000000 1.000000-3 0,2.000000-1.000000 1 16,-4.000000 0.000000-2-16,6.000000-2.000000-5 0,-1.000000-1.000000 0 0,-2.000000-2.000000-4 15,3.000000 0.000000-4-15,0.000000-3.000000-10 0,0.000000-1.000000-13 0,3.000000-2.000000-20 16,-2.000000-2.000000-28-16,-1.000000-4.000000-35 0,3.000000-1.000000-48 0,0.000000-1.000000-56 0,2.000000-3.000000-66 16,-1.000000 0.000000-73-16,4.000000-6.000000-18 0,-1.000000-4.000000 10 0,0.000000-3.000000 37 15</inkml:trace>
  <inkml:trace contextRef="#ctx0" brushRef="#br0">30444.000000 3566.000000 134 0,'-4.000000'3.000000'276'0,"-2.000000"-2.000000"25 "0 ,1.000000 2.000000-10 0,-2.000000 1.000000-75 15,3.000000 0.000000-66-15,1.000000 3.000000-32 0,-2.000000-3.000000-13 0,1.000000 3.000000-6 16,1.000000 1.000000-1-16,-3.000000 1.000000 1 0,0.000000-1.000000-3 0,2.000000 5.000000-9 16,-4.000000 0.000000-15-16,4.000000 2.000000-14 0,-1.000000 0.000000-12 0,1.000000 2.000000 0 0,-2.000000-1.000000-2 15,-1.000000 3.000000 1-15,5.000000-1.000000-1 0,-2.000000 0.000000-2 0,-2.000000-1.000000-3 16,1.000000 0.000000-5-16,-2.000000 2.000000-11 0,3.000000 1.000000-7 0,2.000000-1.000000-6 16,-4.000000 0.000000-3-16,2.000000-1.000000-3 0,-1.000000-1.000000-4 15,2.000000-4.000000 0-15,-1.000000-1.000000 2 0,1.000000 0.000000-3 0,-1.000000-5.000000-4 0,2.000000 0.000000-6 16,2.000000-5.000000-6-16,0.000000 3.000000-11 0,-3.000000-1.000000-17 0,0.000000-2.000000-21 15,3.000000 0.000000-22-15,0.000000-4.000000-24 0,3.000000 0.000000-26 0,0.000000-5.000000-28 16,-1.000000-1.000000-36-16,2.000000 0.000000-29 0,3.000000-6.000000-34 0,-2.000000 2.000000-33 16,2.000000-6.000000-9-16,-1.000000-1.000000 21 0,0.000000 0.000000 39 0</inkml:trace>
  <inkml:trace contextRef="#ctx0" brushRef="#br0">30508.000000 3482.000000 12 0,'3.000000'-1.000000'212'0,"0.000000"-2.000000"35 "0 ,-3.000000 3.000000-16 16,0.000000-2.000000-25-16,0.000000 2.000000-24 0,0.000000 0.000000-19 0,1.000000 2.000000-18 16,-1.000000-2.000000-15-16,3.000000 0.000000-15 0,-1.000000 3.000000-16 0,-2.000000-3.000000-14 15,3.000000 4.000000-11-15,-1.000000 1.000000-7 0,0.000000-1.000000-7 0,2.000000 2.000000 2 16,2.000000 2.000000 1-16,-1.000000 4.000000 4 0,-1.000000 0.000000-2 0,6.000000 3.000000-5 16,-5.000000 4.000000-5-16,2.000000-1.000000-7 0,-1.000000 3.000000-6 0,0.000000 1.000000-9 0,1.000000 1.000000-7 15,-2.000000 0.000000-7-15,-4.000000 3.000000-5 0,5.000000-3.000000-4 16,-4.000000 2.000000-3-16,2.000000-2.000000-1 0,-4.000000-2.000000-2 0,3.000000 1.000000-1 0,-3.000000-3.000000 0 15,0.000000 0.000000-3-15,0.000000-1.000000 2 0,-3.000000-3.000000-2 0,3.000000-2.000000 0 16,-1.000000-1.000000-2-16,-2.000000-1.000000-6 0,1.000000-3.000000-7 0,-4.000000 1.000000-12 16,2.000000-3.000000-18-16,0.000000 2.000000-19 0,-4.000000-1.000000-29 0,1.000000-4.000000-29 15,-2.000000-3.000000-34-15,-1.000000 3.000000-35 0,2.000000-3.000000-37 0,-4.000000-3.000000-38 0,6.000000 0.000000-32 16,-5.000000-1.000000-20-16,3.000000 1.000000 12 0,-4.000000-5.000000 32 0</inkml:trace>
  <inkml:trace contextRef="#ctx0" brushRef="#br0">30378.000000 3828.000000 119 0,'-3.000000'0.000000'224'0,"0.000000"2.000000"2 "0 ,3.000000-2.000000-15 16,0.000000 0.000000-21-16,0.000000 0.000000-18 0,0.000000 2.000000-17 0,3.000000-2.000000-17 15,0.000000 0.000000-17-15,-2.000000 0.000000-14 0,2.000000 0.000000-12 0,2.000000-2.000000-10 16,-1.000000 0.000000-10-16,3.000000-2.000000-11 0,4.000000 1.000000-8 0,-2.000000-3.000000-11 16,2.000000 2.000000-11-16,1.000000-2.000000-9 0,0.000000-1.000000-8 0,0.000000 0.000000-8 15,6.000000 1.000000-11-15,-7.000000 0.000000-22 0,1.000000-1.000000-30 0,-3.000000 3.000000-46 0,3.000000 0.000000-54 16,0.000000-1.000000-72-16,-2.000000 3.000000-82 0,-1.000000 2.000000-39 15,-2.000000-2.000000 0-15,-2.000000 0.000000 29 0,-5.000000 2.000000 48 0</inkml:trace>
  <inkml:trace contextRef="#ctx0" brushRef="#br0">30791.000000 3551.000000 230 0,'3.000000'3.000000'305'0,"-1.000000"-1.000000"16 "0 ,-2.000000 0.000000-35 0,6.000000 2.000000-76 0,-2.000000-1.000000-62 16,0.000000 1.000000-31-16,4.000000 4.000000-6 0,-1.000000-1.000000 2 0,1.000000 4.000000 6 15,-3.000000 4.000000 4-15,3.000000-1.000000-6 0,-1.000000 1.000000-17 0,4.000000 3.000000-16 16,-6.000000-2.000000-15-16,3.000000 1.000000-14 0,-4.000000 4.000000-11 0,2.000000-3.000000-10 0,-4.000000 3.000000-7 16,-2.000000-1.000000-7-16,-2.000000 1.000000-4 0,-5.000000 1.000000-3 15,-1.000000 1.000000-3-15,0.000000 1.000000-7 0,-4.000000 2.000000-8 0,-3.000000-3.000000-13 0,0.000000 1.000000-18 16,0.000000-3.000000-29-16,-1.000000 1.000000-37 0,0.000000-3.000000-41 15,1.000000-2.000000-63-15,2.000000 2.000000-77 0,0.000000-5.000000-85 0,1.000000 1.000000-28 0,3.000000-7.000000 9 16,0.000000-1.000000 30-16,-4.000000-6.000000 61 0</inkml:trace>
  <inkml:trace contextRef="#ctx0" brushRef="#br0">31032.000000 3894.000000 131 0,'4.000000'9.000000'364'0,"2.000000"-3.000000"43 "0 ,-4.000000 1.000000 20 0,2.000000-3.000000-56 16,-4.000000-1.000000-126-16,0.000000-1.000000-98 0,3.000000 0.000000-60 0,-3.000000 1.000000-41 15,-3.000000 2.000000-19-15,3.000000-1.000000-11 0,-1.000000-1.000000-13 0,-4.000000 1.000000-17 16,-1.000000 1.000000-35-16,5.000000-2.000000-51 0,1.000000 1.000000-68 0,0.000000-1.000000-94 16,-6.000000 1.000000-86-16,4.000000 0.000000-31 0,-2.000000-1.000000 6 0,-2.000000-2.000000 36 15</inkml:trace>
  <inkml:trace contextRef="#ctx0" brushRef="#br0">31766.000000 3359.000000 68 0,'-6.000000'8.000000'214'16,"1.000000"1.000000"23 "-16 ,-2.000000-1.000000-19 0,3.000000 5.000000-14 0,-5.000000 3.000000-10 0,-2.000000 3.000000-4 16,3.000000 0.000000-6-16,-4.000000 4.000000-15 0,0.000000 6.000000-18 0,0.000000 0.000000-17 15,-3.000000 4.000000-23-15,1.000000 1.000000-19 0,0.000000 4.000000-22 0,-3.000000 1.000000-11 16,5.000000 1.000000-12-16,-2.000000 1.000000-13 0,3.000000-2.000000-6 0,-3.000000-3.000000-9 16,3.000000 1.000000-4-16,2.000000-5.000000-5 0,0.000000-3.000000-1 0,3.000000-1.000000-3 0,4.000000-8.000000-3 15,-3.000000-3.000000-5-15,5.000000-2.000000-11 0,-2.000000-2.000000-10 0,2.000000-5.000000-11 16,0.000000-1.000000-11-16,2.000000-3.000000-13 0,0.000000-1.000000-16 0,3.000000-6.000000-15 15,1.000000-5.000000-20-15,0.000000-3.000000-24 0,4.000000-6.000000-29 0,-1.000000-2.000000-26 16,3.000000-3.000000-20-16,3.000000-4.000000-5 0,-1.000000-4.000000-1 0,-2.000000-4.000000 4 16,0.000000 0.000000 15-16,-3.000000-2.000000 17 0,3.000000-1.000000 15 0,-2.000000-4.000000 15 15</inkml:trace>
  <inkml:trace contextRef="#ctx0" brushRef="#br0">31755.000000 3384.000000 118 0,'5.000000'-8.000000'133'0,"1.000000"-1.000000"3 "0 ,-2.000000 1.000000 6 0,-1.000000 4.000000 2 16,-1.000000-1.000000-4-16,1.000000 2.000000-11 0,-2.000000 0.000000-16 0,-1.000000 0.000000-13 15,6.000000 2.000000-16-15,-5.000000 1.000000-17 0,2.000000 1.000000-8 0,-1.000000 2.000000-7 16,-2.000000 0.000000-1-16,0.000000-2.000000-2 0,3.000000 3.000000 1 0,0.000000 0.000000-2 16,-3.000000 3.000000-1-16,1.000000-3.000000-2 0,-1.000000 3.000000 0 0,3.000000-1.000000-4 0,0.000000 1.000000-1 15,-3.000000-1.000000-7-15,0.000000 0.000000-3 0,0.000000-1.000000-4 0,-3.000000 1.000000-8 16,3.000000-2.000000-1-16,-3.000000-1.000000-6 0,3.000000 1.000000 0 0,0.000000 0.000000-4 16,0.000000-1.000000-3-16,0.000000-2.000000 0 0,0.000000 2.000000-5 0,-1.000000-3.000000-5 15,1.000000 1.000000-6-15,-3.000000 2.000000-7 0,0.000000-3.000000-8 0,3.000000 0.000000-12 0,0.000000 0.000000-12 16,0.000000-3.000000-11-16,-2.000000 2.000000-6 0,-1.000000 1.000000-6 0,3.000000-4.000000-3 15,0.000000 1.000000 4-15,3.000000-1.000000 7 0,-1.000000 0.000000 10 0,1.000000 0.000000 8 16,0.000000-3.000000 11-16,-2.000000 3.000000 11 0,5.000000-3.000000 8 0,-4.000000 3.000000 7 16,-2.000000 0.000000 9-16,3.000000-1.000000 7 0,-3.000000 3.000000 7 0,1.000000 0.000000 6 15,-1.000000-2.000000 6-15,3.000000 4.000000 3 0,-3.000000-3.000000 6 0,0.000000 1.000000 3 16,0.000000 2.000000 3-16,3.000000 0.000000 7 0,-3.000000 0.000000 4 0,1.000000 0.000000 6 16,4.000000 2.000000 0-16,1.000000 1.000000-1 0,-2.000000-3.000000 2 0,4.000000 4.000000-7 15,-7.000000-2.000000-2-15,6.000000 0.000000-7 0,-2.000000 3.000000-2 0,1.000000-1.000000 1 0,0.000000 0.000000-4 16,0.000000 0.000000-3-16,-5.000000 3.000000-2 0,-1.000000 0.000000-4 0,0.000000 1.000000-5 15,0.000000-1.000000-1-15,0.000000 2.000000-7 0,-4.000000 2.000000-6 0,-4.000000 0.000000-1 16,1.000000 4.000000 0-16,-5.000000 1.000000 0 0,0.000000-2.000000-7 0,-1.000000 4.000000 4 16,1.000000-4.000000 1-16,-3.000000 4.000000 0 0,1.000000-3.000000 0 0,-1.000000 0.000000-1 15,3.000000-3.000000 1-15,3.000000 2.000000-2 0,0.000000-6.000000-1 0,-4.000000 1.000000 0 16,7.000000-3.000000 0-16,-1.000000 0.000000 1 0,2.000000-1.000000-1 0,-1.000000-5.000000-2 0,2.000000 0.000000 4 16,0.000000 0.000000-3-16,1.000000 0.000000-1 0,1.000000-2.000000-1 15,2.000000-1.000000 0-15,0.000000-1.000000 0 0,0.000000 2.000000-1 0,0.000000-2.000000 2 0,2.000000-3.000000-2 16,1.000000 3.000000 2-16,-1.000000 0.000000-1 0,3.000000 0.000000 2 0,-1.000000 1.000000 1 15,-1.000000 1.000000 6-15,2.000000 2.000000 6 0,-1.000000 0.000000 8 0,1.000000 2.000000 7 16,-2.000000 1.000000 4-16,4.000000 1.000000 6 0,-3.000000 0.000000 3 0,1.000000 0.000000 3 16,2.000000 3.000000-3-16,-2.000000-1.000000 1 0,5.000000 3.000000 1 0,-4.000000-3.000000-2 0,4.000000 2.000000-2 15,-2.000000 3.000000-3-15,0.000000-2.000000-4 0,3.000000 0.000000-4 16,-2.000000 1.000000-7-16,2.000000-1.000000-1 0,0.000000 1.000000-6 0,1.000000-1.000000 1 0,1.000000 0.000000-4 16,-1.000000 0.000000-4-16,-2.000000-2.000000-1 0,-1.000000-2.000000-4 0,1.000000-1.000000-6 15,-1.000000 1.000000-10-15,-2.000000-3.000000-11 0,4.000000-2.000000-17 0,-5.000000-2.000000-23 16,4.000000-3.000000-46-16,5.000000-1.000000-62 0,-3.000000 0.000000-77 0,1.000000-3.000000-84 15,5.000000-2.000000-75-15,-7.000000 0.000000-22 0,-2.000000-3.000000 19 0,0.000000-1.000000 55 16</inkml:trace>
  <inkml:trace contextRef="#ctx0" brushRef="#br0">32249.000000 3387.000000 258 0,'-3.000000'2.000000'297'0,"1.000000"0.000000"27 "0 ,-1.000000 0.000000-48 0,-1.000000 2.000000-63 15,-1.000000 3.000000-48-15,-2.000000-1.000000-30 0,0.000000 5.000000-17 16,-2.000000 1.000000-9-16,-3.000000 3.000000-8 0,-3.000000 5.000000-7 0,0.000000 2.000000-11 0,4.000000 3.000000-13 16,-6.000000 1.000000-12-16,3.000000 2.000000-15 0,2.000000 2.000000-10 0,0.000000 2.000000-4 15,3.000000-2.000000-8-15,-1.000000 2.000000-1 0,2.000000-3.000000-6 0,4.000000 2.000000-1 16,-1.000000-3.000000-4-16,3.000000-3.000000-6 0,0.000000-1.000000-6 0,2.000000-3.000000-5 16,2.000000-1.000000-9-16,0.000000-3.000000-14 0,3.000000-4.000000-15 0,-1.000000-2.000000-17 0,4.000000-3.000000-22 15,2.000000-3.000000-25-15,-4.000000-5.000000-32 0,7.000000-2.000000-33 16,1.000000-5.000000-38-16,0.000000-2.000000-40 0,3.000000-4.000000-39 0,-3.000000-2.000000-20 0,1.000000-2.000000 14 15,-3.000000-2.000000 31-15</inkml:trace>
  <inkml:trace contextRef="#ctx0" brushRef="#br0">32365.000000 3437.000000 56 0,'3.000000'-4.000000'224'0,"-1.000000"0.000000"23 "0 ,1.000000 4.000000 1 16,-3.000000 4.000000-8-16,-3.000000 6.000000-15 0,-2.000000 5.000000-20 0,1.000000 1.000000-28 15,-4.000000 8.000000-36-15,1.000000 4.000000-22 0,-5.000000 2.000000-19 0,5.000000 4.000000-13 16,-5.000000 3.000000-13-16,0.000000 1.000000-9 0,3.000000 1.000000-9 0,-1.000000 0.000000-9 15,1.000000-1.000000-13-15,-1.000000-2.000000-10 0,4.000000-2.000000-8 0,-1.000000-1.000000-5 0,4.000000-3.000000-4 16,0.000000-5.000000-2-16,-2.000000-3.000000-5 0,5.000000-3.000000-2 0,-1.000000-2.000000-8 16,1.000000-4.000000-9-16,0.000000-2.000000-6 0,1.000000-5.000000-15 0,2.000000-3.000000-14 15,2.000000-6.000000-17-15,-1.000000-3.000000-18 0,3.000000-5.000000-15 0,1.000000-4.000000-14 16,1.000000-4.000000-12-16,1.000000-3.000000-2 0,-1.000000-2.000000 5 0,1.000000-3.000000 8 16,-1.000000-4.000000 8-16,3.000000 0.000000 6 0,-5.000000-4.000000 10 0,5.000000 1.000000 9 15,-2.000000 0.000000 7-15,-4.000000-2.000000 11 0,2.000000-1.000000 14 0,-1.000000 5.000000 19 0,0.000000 0.000000 21 16,1.000000 4.000000 21-16,-1.000000 5.000000 19 0,-2.000000 2.000000 16 15,-1.000000 3.000000 16-15,0.000000 4.000000 10 0,2.000000 2.000000 5 0,-4.000000 1.000000 3 0,1.000000 3.000000 2 16,-2.000000 1.000000 0-16,5.000000 6.000000-2 0,-4.000000-2.000000-2 0,2.000000 3.000000 0 16,2.000000 3.000000-3-16,1.000000-2.000000 0 0,-2.000000 8.000000-6 0,2.000000-1.000000 0 15,-1.000000 6.000000-8-15,0.000000-1.000000-2 0,0.000000 6.000000 0 0,0.000000 0.000000-6 16,-2.000000 5.000000-4-16,1.000000 1.000000-4 0,2.000000 3.000000 3 0,-4.000000 0.000000-5 0,1.000000-1.000000-6 16,1.000000 4.000000 0-16,-2.000000-3.000000-2 0,-2.000000-1.000000-1 15,2.000000 1.000000-4-15,0.000000-2.000000-1 0,-1.000000-4.000000-5 0,-2.000000 1.000000-5 0,0.000000-6.000000-6 16,0.000000 2.000000-4-16,0.000000-4.000000-2 0,0.000000-1.000000-3 0,-2.000000-4.000000-3 15,2.000000-1.000000-3-15,-3.000000 0.000000-10 0,0.000000-6.000000-9 0,2.000000 1.000000-13 16,-2.000000-4.000000-18-16,-2.000000 0.000000-16 0,1.000000-4.000000-14 0,-2.000000-2.000000-8 16,2.000000-3.000000-12-16,-4.000000 0.000000-8 0,7.000000-1.000000-7 0,-10.000000-6.000000-6 15,7.000000 2.000000-3-15,-3.000000-4.000000 1 0,-1.000000 0.000000 11 0,2.000000-1.000000 17 16,-1.000000-3.000000 24-16,0.000000 5.000000 30 0,2.000000 0.000000 32 0,-1.000000 2.000000 37 0,0.000000 4.000000 30 16,0.000000 1.000000 30-16,2.000000 4.000000 19 0,4.000000 1.000000 12 15,-3.000000 0.000000 4-15,3.000000 0.000000-5 0,-1.000000 5.000000-10 0,1.000000 0.000000-6 0,0.000000 0.000000-7 16,1.000000 5.000000-5-16,-1.000000-3.000000-7 0,3.000000 3.000000-9 0,-3.000000-1.000000-11 15,4.000000 1.000000-7-15,2.000000-4.000000-12 0,0.000000 2.000000-11 0,0.000000 0.000000-10 16,0.000000-3.000000-7-16,0.000000-3.000000-10 0,3.000000 0.000000-20 0,-2.000000-3.000000-22 16,2.000000 0.000000-30-16,-2.000000-5.000000-48 0,5.000000 1.000000-60 0,0.000000-2.000000-55 0,-2.000000 0.000000-69 15,-1.000000-2.000000-31-15,-1.000000-1.000000 5 0,-4.000000-1.000000 31 0</inkml:trace>
  <inkml:trace contextRef="#ctx0" brushRef="#br0">32652.000000 3359.000000 45 0,'1.000000'0.000000'238'0,"4.000000"0.000000"35 "0 ,0.000000 4.000000-5 0,-3.000000-2.000000-35 16,2.000000 2.000000-29-16,2.000000 3.000000-20 0,-4.000000-1.000000-19 0,4.000000 3.000000-18 15,-5.000000-1.000000-18-15,4.000000 3.000000-19 0,0.000000-2.000000-20 0,-3.000000 1.000000-24 16,2.000000-2.000000-21-16,2.000000 3.000000-19 0,-4.000000-1.000000-12 0,5.000000 0.000000-6 16,-2.000000-4.000000-8-16,0.000000 2.000000-12 0,-3.000000 0.000000-12 0,2.000000-1.000000-17 0,2.000000-1.000000-20 15,-4.000000-5.000000-29-15,-2.000000 2.000000-29 0,4.000000-2.000000-24 0,2.000000-1.000000-25 16,-4.000000-1.000000-18-16,3.000000-2.000000-12 0,1.000000-1.000000-4 0,0.000000 1.000000 3 15,-1.000000-7.000000 11-15,2.000000 1.000000 21 0,-5.000000-1.000000 26 0,3.000000 0.000000 27 16,-3.000000-1.000000 32-16,2.000000 0.000000 32 0,4.000000-2.000000 24 0,-5.000000 3.000000 21 16,1.000000-1.000000 20-16,-1.000000 0.000000 21 0,-1.000000 4.000000 23 0,2.000000 1.000000 20 15,-4.000000-1.000000 33-15,3.000000 5.000000 36 0,-3.000000 0.000000 29 0,3.000000 4.000000 20 0,-3.000000 0.000000 7 16,0.000000 5.000000-4-16,0.000000-1.000000-11 0,-3.000000 3.000000-26 0,3.000000 4.000000-29 16,-3.000000 0.000000-25-16,-1.000000 1.000000-21 0,-4.000000 1.000000-21 0,4.000000 3.000000-15 15,-4.000000-3.000000-17-15,2.000000 2.000000-9 0,-1.000000 0.000000-8 0,-3.000000-2.000000-5 16,2.000000 0.000000-5-16,2.000000-2.000000-8 0,-4.000000-1.000000-8 0,1.000000-1.000000-12 15,-3.000000 0.000000-16-15,2.000000-4.000000-16 0,3.000000-1.000000-21 0,-5.000000 0.000000-16 16,5.000000-1.000000-21-16,-2.000000-3.000000-17 0,1.000000 0.000000-18 0,1.000000-2.000000-13 0,0.000000-2.000000-5 16,2.000000 0.000000 5-16,-2.000000 0.000000 13 0,2.000000-5.000000 20 0,1.000000 3.000000 27 15,-1.000000-4.000000 25-15,3.000000 1.000000 25 0,-3.000000-4.000000 18 0,1.000000 0.000000 19 16,-2.000000 1.000000 19-16,4.000000-1.000000 21 0,-1.000000 2.000000 18 0,2.000000-1.000000 26 16,1.000000 1.000000 26-16,-3.000000 3.000000 27 0,0.000000 2.000000 15 0,3.000000 0.000000 10 15,3.000000 1.000000 6-15,0.000000 0.000000 2 0,1.000000 3.000000-7 0,1.000000-5.000000-9 16,2.000000 3.000000-13-16,0.000000-3.000000-16 0,2.000000 1.000000-15 0,3.000000 1.000000-16 15,0.000000-3.000000-20-15,0.000000 2.000000-14 0,5.000000 0.000000-14 0,-3.000000-2.000000-9 16,3.000000 1.000000-7-16,0.000000 0.000000-6 0,-3.000000 4.000000-13 0,0.000000-3.000000-14 0,3.000000 1.000000-15 16,-3.000000 0.000000-22-16,-2.000000 3.000000-31 0,-2.000000 0.000000-33 0,-1.000000 0.000000-40 15,-2.000000 0.000000-47-15,2.000000 0.000000-51 0,-2.000000 6.000000-70 0,-2.000000-6.000000-19 16,-5.000000 0.000000 12-16,0.000000 0.000000 30 0</inkml:trace>
  <inkml:trace contextRef="#ctx0" brushRef="#br0">33080.000000 3330.000000 14 0,'9.000000'10.000000'283'0,"3.000000"-2.000000"37 "0 ,-5.000000 3.000000 24 15,0.000000-3.000000-41-15,1.000000 3.000000-84 0,1.000000 0.000000-59 0,-2.000000 4.000000-26 16,3.000000-2.000000-12-16,-1.000000 2.000000-6 0,1.000000 0.000000-2 0,-4.000000 2.000000-3 16,2.000000 0.000000-9-16,-4.000000 2.000000-18 0,4.000000 3.000000-19 0,-4.000000-1.000000-10 15,-4.000000 2.000000-14-15,0.000000 1.000000-8 0,0.000000 2.000000-6 0,-6.000000 2.000000-4 16,-4.000000 0.000000-4-16,1.000000 2.000000-5 0,-6.000000 5.000000-4 0,-4.000000-4.000000-7 15,0.000000 3.000000-5-15,0.000000-1.000000-13 0,-5.000000 1.000000-21 0,-3.000000-2.000000-38 16,2.000000 0.000000-59-16,-4.000000 0.000000-80 0,-2.000000-2.000000-111 0,0.000000-2.000000-82 0,-5.000000-2.000000-31 16,4.000000-3.000000 14-16,-7.000000-4.000000 44 0</inkml:trace>
  <inkml:trace contextRef="#ctx0" brushRef="#br0">23127.000000 4688.000000 88 0,'0.000000'-3.000000'122'0,"0.000000"1.000000"8 "16 ,-2.000000 2.000000 4-16,-1.000000-2.000000 4 0,3.000000 2.000000-32 0,-1.000000-3.000000-19 15,1.000000 2.000000-11-15,0.000000 1.000000-13 0,-3.000000-3.000000-6 0,0.000000 2.000000-5 16,3.000000 1.000000-5-16,-2.000000-3.000000 2 0,-1.000000 3.000000-7 0,3.000000-2.000000 4 0,-3.000000 0.000000-3 16,3.000000 2.000000-5-16,-1.000000-3.000000-1 0,-2.000000 2.000000-6 0,3.000000 1.000000 0 15,-4.000000 0.000000-3-15,1.000000 0.000000 2 0,3.000000 0.000000 1 0,-2.000000 0.000000 3 16,-1.000000-3.000000 6-16,3.000000 3.000000 1 0,-1.000000 0.000000 2 0,1.000000-1.000000 6 15,0.000000 1.000000 1-15,0.000000 0.000000 1 0,0.000000 0.000000-3 0,0.000000 0.000000 0 16,0.000000 0.000000-1-16,0.000000 0.000000-6 0,1.000000 0.000000-1 0,-1.000000-3.000000-4 16,0.000000 3.000000-2-16,0.000000 0.000000-4 0,3.000000 0.000000 0 0,-3.000000 0.000000-5 15,0.000000 0.000000-5-15,2.000000 0.000000-1 0,-2.000000 0.000000-2 0,0.000000 0.000000-5 16,0.000000 0.000000-2-16,0.000000 0.000000-1 0,3.000000 0.000000-1 0,-3.000000-2.000000-2 0,0.000000 2.000000-3 16,0.000000 0.000000-1-16,0.000000 0.000000-1 0,3.000000 0.000000-1 0,-3.000000 0.000000 2 15,0.000000 0.000000-2-15,0.000000 0.000000 1 0,0.000000 0.000000 0 0,0.000000 0.000000 0 16,1.000000 0.000000 1-16,-1.000000 0.000000-2 0,0.000000 0.000000 3 0,0.000000 0.000000 1 15,3.000000 0.000000 3-15,-2.000000 0.000000 2 0,-1.000000 2.000000-1 0,3.000000-2.000000 1 16,0.000000 0.000000 0-16,-1.000000 0.000000 4 0,4.000000 3.000000 0 0,-6.000000-3.000000 2 16,1.000000 1.000000 1-16,4.000000-1.000000 1 0,1.000000 0.000000-3 0,-5.000000 0.000000 0 0,2.000000 0.000000-3 15,-2.000000 0.000000-3-15,2.000000 0.000000 2 0,2.000000 0.000000-2 0,1.000000 0.000000 1 16,-5.000000 0.000000-2-16,4.000000 0.000000 2 0,1.000000 0.000000 0 0,-5.000000 0.000000-2 16,3.000000 0.000000 1-16,2.000000 0.000000 1 0,0.000000 0.000000-1 0,0.000000 0.000000 0 15,2.000000 0.000000 1-15,-3.000000 0.000000 0 0,3.000000-1.000000-2 0,-1.000000-2.000000 0 16,4.000000 3.000000 0-16,-6.000000-2.000000-2 0,3.000000 0.000000 1 0,-1.000000 2.000000 0 0,5.000000-2.000000 0 15,-2.000000 2.000000 1-15,-1.000000-2.000000-2 0,0.000000-1.000000 1 0,1.000000 1.000000 0 16,-1.000000 0.000000 1-16,2.000000 2.000000-2 0,-2.000000-2.000000 0 0,1.000000 2.000000-2 16,-3.000000-2.000000 1-16,2.000000 2.000000-1 0,-2.000000 0.000000-1 0,1.000000 0.000000 0 15,-2.000000 0.000000-1-15,1.000000 0.000000 0 0,-1.000000 2.000000 1 0,-2.000000-2.000000-2 16,1.000000 2.000000 1-16,-1.000000-2.000000-1 0,-1.000000 2.000000 0 0,-1.000000-2.000000 1 16,1.000000 0.000000 0-16,0.000000 0.000000 1 0,-2.000000 0.000000-1 0,2.000000 0.000000 0 15,0.000000 2.000000 1-15,-1.000000-2.000000-1 0,0.000000 3.000000 0 0,0.000000-1.000000-1 0,4.000000-2.000000 1 16,-5.000000 0.000000 1-16,2.000000 2.000000-1 0,-1.000000-2.000000-1 0,1.000000 0.000000 1 15,1.000000 0.000000 0-15,1.000000 2.000000-1 0,-2.000000-2.000000 0 0,-1.000000 0.000000 2 16,0.000000 2.000000-1-16,1.000000-2.000000-1 0,0.000000 0.000000 0 0,-2.000000 0.000000 0 16,4.000000 0.000000 0-16,-5.000000 0.000000 0 0,6.000000 3.000000 0 0,-5.000000-2.000000 1 15,2.000000-1.000000 0-15,-1.000000 0.000000 2 0,1.000000 3.000000-2 0,1.000000-3.000000 0 16,2.000000 1.000000 2-16,-5.000000 2.000000 0 0,7.000000-3.000000 0 0,-4.000000 2.000000 1 0,1.000000 0.000000-1 16,2.000000-2.000000 1-16,0.000000 3.000000 1 0,1.000000-3.000000 0 0,-4.000000 1.000000-1 15,7.000000 2.000000-1-15,-6.000000-3.000000 1 0,6.000000 1.000000 0 0,-4.000000-1.000000-2 16,2.000000 0.000000 0-16,-2.000000 0.000000 1 0,2.000000 0.000000-1 0,-1.000000-1.000000-1 15,2.000000 1.000000 2-15,-1.000000-3.000000 1 0,3.000000 3.000000-3 0,-2.000000-1.000000 2 16,2.000000 1.000000 1-16,-3.000000 0.000000-5 0,2.000000 0.000000 1 0,1.000000 0.000000-1 16,-1.000000 0.000000 1-16,-3.000000 0.000000 0 0,7.000000 0.000000 0 0,-3.000000 0.000000 2 0,0.000000 0.000000-2 15,0.000000 0.000000 2-15,-1.000000 1.000000 0 0,4.000000 2.000000-1 16,0.000000-3.000000 1-16,-2.000000 4.000000-2 0,2.000000-2.000000 2 0,0.000000 0.000000-1 0,-2.000000 1.000000 0 16,5.000000 1.000000 0-16,-5.000000 0.000000-1 0,2.000000 0.000000 1 0,0.000000 0.000000 0 15,-4.000000 0.000000-1-15,3.000000 1.000000 1 0,1.000000-3.000000 0 0,-1.000000 2.000000 0 16,0.000000 1.000000-1-16,3.000000-3.000000 0 0,-3.000000 2.000000 0 0,0.000000-4.000000 0 15,1.000000 2.000000 0-15,-2.000000 0.000000 0 0,5.000000-2.000000 0 0,-5.000000 0.000000 0 16,5.000000 0.000000 0-16,-5.000000-2.000000 0 0,5.000000 0.000000 0 0,-5.000000 2.000000 2 16,4.000000-2.000000-2-16,-3.000000 0.000000 0 0,1.000000 2.000000 0 0,-2.000000-2.000000 0 0,2.000000 0.000000-1 15,-3.000000-1.000000-2-15,0.000000 3.000000 0 0,0.000000-2.000000-1 0,-1.000000 0.000000 1 16,1.000000 2.000000 1-16,-1.000000-2.000000 0 0,0.000000 2.000000 2 0,-2.000000 0.000000 1 16,2.000000 0.000000 1-16,-3.000000 0.000000 1 0,4.000000 2.000000-3 0,-4.000000-2.000000 0 15,3.000000 2.000000 0-15,1.000000 0.000000 0 0,-1.000000-2.000000-1 0,0.000000 3.000000 0 16,1.000000-1.000000-1-16,0.000000-2.000000 2 0,0.000000 0.000000 0 0,0.000000 2.000000 1 15,2.000000-2.000000-1-15,0.000000 0.000000-2 0,-1.000000 0.000000 1 0,0.000000 2.000000 0 0,2.000000 0.000000 0 16,0.000000-2.000000-3-16,-2.000000 0.000000 3 0,5.000000 0.000000 1 0,-5.000000 0.000000 0 16,3.000000 0.000000 0-16,-1.000000 0.000000 0 0,1.000000 0.000000-1 0,2.000000 0.000000 1 15,-5.000000 2.000000-1-15,5.000000 0.000000-2 0,-5.000000-2.000000 1 0,2.000000 3.000000 0 16,1.000000-3.000000-1-16,-1.000000 4.000000-1 0,0.000000-4.000000 3 0,-2.000000 2.000000 0 16,2.000000 0.000000 0-16,0.000000 0.000000 1 0,-2.000000 3.000000 0 0,2.000000-3.000000-1 15,1.000000-1.000000 0-15,2.000000-1.000000-1 0,-2.000000 3.000000 1 0,0.000000-3.000000-5 16,3.000000 2.000000 1-16,-2.000000-2.000000-1 0,2.000000 0.000000-1 0,0.000000 0.000000 2 15,0.000000 0.000000 0-15,0.000000 0.000000 4 0,1.000000 0.000000 0 0,-1.000000 0.000000 0 0,-3.000000 0.000000 1 16,6.000000-2.000000-2-16,-3.000000 2.000000 0 0,-1.000000-3.000000-1 0,1.000000 2.000000 1 16,-1.000000-1.000000 1-16,1.000000-3.000000 0 0,2.000000 1.000000 1 0,1.000000-2.000000 0 15,-4.000000 1.000000 0-15,1.000000-1.000000-1 0,3.000000 4.000000 0 0,-3.000000-3.000000 1 16,-2.000000 1.000000 2-16,-1.000000 0.000000-1 0,3.000000 0.000000 1 0,0.000000 1.000000 0 0,0.000000 2.000000-1 16,1.000000-4.000000-1-16,-4.000000 3.000000 0 0,3.000000-1.000000 0 15,0.000000 2.000000 0-15,0.000000-3.000000 0 0,1.000000 1.000000 0 0,-1.000000 1.000000 1 0,0.000000-3.000000-1 16,0.000000 1.000000-1-16,-3.000000 0.000000 1 0,1.000000 0.000000-1 0,2.000000 0.000000-1 15,-3.000000 1.000000 2-15,3.000000-1.000000 0 0,-2.000000 2.000000-1 0,0.000000 0.000000 1 16,0.000000 0.000000 0-16,2.000000-3.000000 0 0,0.000000 3.000000 0 0,0.000000 0.000000 1 16,0.000000-2.000000 1-16,1.000000 1.000000 0 0,0.000000-3.000000-2 0,2.000000 2.000000 2 0,-4.000000 0.000000 1 15,1.000000-1.000000-2-15,3.000000 1.000000-1 0,-1.000000-1.000000 1 0,-2.000000 0.000000 0 16,0.000000 0.000000 1-16,1.000000-1.000000-2 0,-1.000000 2.000000 0 0,0.000000-3.000000 1 16,0.000000 2.000000-1-16,0.000000 3.000000 0 0,1.000000-3.000000-1 0,-1.000000 2.000000 0 15,-1.000000-1.000000 0-15,1.000000 1.000000 1 0,-2.000000-1.000000-1 0,1.000000 4.000000 1 16,-3.000000-1.000000-2-16,1.000000-2.000000 0 0,-1.000000 3.000000 0 0,-3.000000 0.000000 1 15,3.000000 0.000000 0-15,-1.000000 3.000000 0 0,0.000000-2.000000 0 0,-3.000000 2.000000 0 16,4.000000 1.000000 1-16,0.000000 0.000000-2 0,-3.000000-1.000000 1 0,1.000000 2.000000-1 16,2.000000 2.000000 0-16,1.000000-3.000000 2 0,2.000000 3.000000-4 0,-5.000000-1.000000 2 0,6.000000 0.000000 0 15,0.000000 1.000000 0-15,1.000000-1.000000-1 0,2.000000 3.000000-2 0,-5.000000-5.000000 2 16,6.000000 3.000000 0-16,0.000000-3.000000-2 0,-1.000000 0.000000 2 0,2.000000-2.000000 1 16,-3.000000 3.000000 5-16,2.000000-3.000000 4 0,1.000000 0.000000 0 0,-2.000000 0.000000 0 15,-1.000000 2.000000 0-15,-4.000000-1.000000 0 0,3.000000 1.000000-3 0,-1.000000 0.000000-1 0,-6.000000 0.000000-2 16,5.000000 0.000000 1-16,-2.000000-1.000000-1 0,-3.000000-1.000000 0 15,2.000000 3.000000-1-15,0.000000-4.000000 1 0,0.000000 2.000000-1 0,-3.000000-2.000000 0 0,-1.000000 4.000000 1 16,-2.000000-3.000000 1-16,6.000000 1.000000 0 0,-3.000000-2.000000 0 0,-3.000000 3.000000 0 16,2.000000-4.000000 0-16,4.000000 3.000000-1 0,-3.000000-1.000000-1 0,0.000000-2.000000 1 15,0.000000 0.000000 0-15,-1.000000-2.000000-1 0,7.000000-1.000000 1 0,-5.000000-1.000000 1 16,5.000000 3.000000-1-16,-2.000000-4.000000 1 0,1.000000 0.000000-1 0,5.000000 1.000000 0 16,-3.000000-2.000000 1-16,-1.000000 0.000000-2 0,-1.000000-1.000000 2 0,3.000000-1.000000 0 15,-4.000000 1.000000 0-15,0.000000 1.000000 0 0,3.000000-1.000000 1 0,1.000000 3.000000-1 0,-1.000000-1.000000 0 16,-3.000000-2.000000 0-16,3.000000 4.000000 1 0,0.000000-1.000000 3 15,1.000000 2.000000-2-15,-4.000000-1.000000 2 0,3.000000 3.000000 1 0,-3.000000-2.000000-2 0,2.000000 2.000000-3 16,-5.000000 0.000000-1-16,2.000000 2.000000 1 0,-3.000000-2.000000-1 0,3.000000 3.000000 1 16,-4.000000-1.000000 3-16,1.000000-2.000000-1 0,0.000000 4.000000 1 0,-3.000000-1.000000 1 15,3.000000-3.000000-1-15,-5.000000 1.000000-1 0,0.000000 1.000000 0 0,4.000000-2.000000-2 16,-7.000000 0.000000 0-16,-2.000000 0.000000 0 0,4.000000 0.000000 0 0,-5.000000 0.000000-2 0,-1.000000 0.000000-6 16,-1.000000-2.000000-12-16,-2.000000 1.000000-32 0,-5.000000-2.000000-55 0,1.000000 3.000000-90 15,-5.000000 0.000000-120-15,-1.000000-2.000000-102 0,-6.000000 2.000000-45 0,-5.000000-2.000000-2 16,-7.000000 0.000000 41-16,-6.000000-1.000000 80 0</inkml:trace>
  <inkml:trace contextRef="#ctx0" brushRef="#br0">24541.000000 3448.000000 40 0,'0.000000'-1.000000'53'0,"-4.000000"-3.000000"3 "0 ,1.000000 1.000000 5 0,1.000000-1.000000 8 16,-1.000000 0.000000 10-16,2.000000 0.000000 21 0,-2.000000 1.000000 9 0,0.000000 1.000000 7 15,-1.000000 0.000000 9-15,2.000000-2.000000 4 0,-1.000000 1.000000-1 0,0.000000 3.000000-2 0,3.000000-1.000000 2 16,-1.000000-2.000000 2-16,-2.000000 3.000000-4 0,3.000000 0.000000-7 0,-3.000000 0.000000-7 16,3.000000 0.000000-13-16,0.000000 0.000000-8 0,0.000000 0.000000-16 0,0.000000 0.000000-14 15,0.000000 3.000000-6-15,0.000000-3.000000-8 0,0.000000 1.000000 0 0,3.000000-1.000000 1 16,0.000000 3.000000 9-16,-2.000000-3.000000 9 0,5.000000 0.000000 2 0,-2.000000 0.000000 4 15,4.000000 0.000000-2-15,-2.000000 0.000000-3 0,4.000000 0.000000-3 0,2.000000-3.000000-7 16,0.000000 3.000000-1-16,0.000000-4.000000 6 0,4.000000 2.000000 7 0,3.000000-2.000000 7 0,0.000000-1.000000 6 16,3.000000-3.000000 4-16,2.000000 1.000000 11 0,0.000000-3.000000 3 0,-1.000000 1.000000 5 15,4.000000-1.000000 0-15,-1.000000-1.000000-5 0,-1.000000 0.000000 0 0,-1.000000 0.000000-3 16,3.000000 4.000000-11-16,-1.000000-5.000000-10 0,-2.000000 5.000000-11 0,-1.000000 0.000000-6 16,0.000000 0.000000-9-16,-4.000000-2.000000-11 0,-1.000000 4.000000-7 0,-1.000000 1.000000-9 15,-3.000000 0.000000-7-15,0.000000 1.000000-8 0,-2.000000 0.000000-2 0,-2.000000 1.000000-2 16,-4.000000 0.000000-1-16,0.000000-1.000000 1 0,0.000000 3.000000 3 0,-3.000000-2.000000 0 15,0.000000 2.000000-4-15,-1.000000 0.000000-1 0,1.000000 0.000000-7 0,-1.000000 0.000000-14 16,-2.000000 0.000000-19-16,-2.000000 0.000000-28 0,-1.000000 0.000000-37 0,1.000000 0.000000-44 0,-4.000000 0.000000-43 16,0.000000 0.000000-28-16,-4.000000 0.000000-13 0,-2.000000 0.000000 1 0,-3.000000 2.000000 1 15,2.000000 1.000000 9-15,-2.000000-1.000000-5 0,1.000000 3.000000-18 0,2.000000-4.000000-36 16,0.000000 1.000000-50-16,-1.000000 2.000000-58 0,-5.000000-1.000000-10 0,5.000000-2.000000 27 16,-5.000000 2.000000 45-16</inkml:trace>
  <inkml:trace contextRef="#ctx0" brushRef="#br0">24742.000000 3097.000000 98 0,'0.000000'0.000000'155'0,"-3.000000"-2.000000"-9 "0 ,3.000000 0.000000-7 15,-3.000000 2.000000 6-15,3.000000 0.000000 3 0,-1.000000 2.000000-2 16,-2.000000 0.000000-9-16,3.000000-2.000000-15 0,-2.000000 3.000000-10 0,2.000000 1.000000-11 0,0.000000 0.000000-7 16,2.000000 3.000000-1-16,-2.000000-1.000000 3 0,3.000000 6.000000 2 0,-2.000000-3.000000 0 15,2.000000 6.000000-2-15,1.000000 1.000000-4 0,-1.000000 0.000000-8 0,0.000000 3.000000-8 16,-1.000000 2.000000-5-16,1.000000 2.000000-10 0,-2.000000 1.000000-8 0,2.000000-1.000000-7 16,0.000000 3.000000-5-16,-3.000000 1.000000-7 0,-3.000000 1.000000-4 0,0.000000-2.000000-1 15,-1.000000 4.000000-3-15,-1.000000-2.000000-4 0,1.000000 0.000000-2 0,-3.000000 0.000000-4 16,-1.000000-1.000000-3-16,1.000000 3.000000-4 0,-1.000000-4.000000-2 0,-3.000000 0.000000-2 0,3.000000-1.000000-2 15,-4.000000 1.000000 3-15,7.000000-4.000000-3 0,-6.000000-2.000000-1 0,-1.000000 2.000000-2 16,5.000000-2.000000-2-16,-5.000000-5.000000-6 0,5.000000-3.000000-13 0,-1.000000 2.000000-14 16,3.000000-6.000000-26-16,-3.000000 0.000000-34 0,4.000000-1.000000-49 0,-2.000000-3.000000-64 0,1.000000-1.000000-80 15,1.000000-3.000000-91-15,-3.000000 0.000000-32 0,-1.000000-7.000000 6 16,1.000000 0.000000 34-16,1.000000-3.000000 64 0</inkml:trace>
  <inkml:trace contextRef="#ctx0" brushRef="#br0">24825.000000 3536.000000 44 0,'3.000000'0.000000'258'0,"-2.000000"3.000000"30 "0 ,2.000000-3.000000 7 0,0.000000 2.000000-54 16,-3.000000 0.000000-50-16,1.000000-2.000000-33 0,-1.000000 2.000000-17 0,3.000000 0.000000-1 0,-1.000000-2.000000 1 15,-2.000000 3.000000-1-15,3.000000-2.000000-9 0,1.000000-1.000000-11 16,1.000000 3.000000-13-16,1.000000-3.000000-11 0,1.000000 2.000000-8 0,-1.000000 0.000000-1 0,1.000000 2.000000 9 15,4.000000-4.000000 20-15,2.000000 3.000000 23 0,-1.000000-2.000000 14 0,0.000000-1.000000 15 16,2.000000 3.000000 10-16,-2.000000-2.000000 2 0,3.000000 2.000000-7 0,0.000000 1.000000-17 16,-7.000000-1.000000-11-16,4.000000 1.000000-8 0,0.000000 0.000000-18 0,-2.000000 0.000000-18 15,-4.000000 3.000000-11-15,6.000000-3.000000-12 0,-4.000000-2.000000-12 0,3.000000 3.000000-12 16,-3.000000-4.000000-7-16,2.000000 2.000000-7 0,-1.000000 1.000000-4 0,-2.000000-2.000000-7 16,2.000000-2.000000-2-16,-1.000000 4.000000-3 0,-1.000000-4.000000-2 0,0.000000 5.000000-1 0,1.000000-5.000000-3 15,-1.000000 2.000000 2-15,-5.000000 0.000000 0 0,5.000000-2.000000 1 16,-3.000000 2.000000 1-16,2.000000-2.000000 0 0,-1.000000 2.000000-2 0,-1.000000 0.000000 0 0,-1.000000-2.000000-2 15,2.000000 3.000000-3-15,-1.000000-1.000000 1 0,0.000000-2.000000-3 0,-1.000000 2.000000 0 16,2.000000-2.000000-2-16,-1.000000 2.000000-3 0,2.000000 0.000000-2 0,-4.000000-2.000000-3 16,2.000000 1.000000-1-16,2.000000-1.000000-2 0,-5.000000 0.000000-1 0,4.000000 0.000000 3 0,-2.000000 0.000000 0 15,4.000000 0.000000 0-15,-2.000000 0.000000 2 0,-1.000000 0.000000 2 0,3.000000 0.000000-1 16,-4.000000 0.000000-4-16,2.000000-1.000000-5 0,-1.000000 1.000000-17 0,-1.000000-2.000000-37 16,-1.000000 2.000000-71-16,1.000000-2.000000-103 0,-3.000000 2.000000-93 0,-3.000000-2.000000-118 15,-2.000000 2.000000-185-15,-4.000000 2.000000-113 0,-1.000000 2.000000-7 0,-3.000000 0.000000 60 0,-2.000000 0.000000 73 16,-4.000000-1.000000 110-16</inkml:trace>
  <inkml:trace contextRef="#ctx0" brushRef="#br0">15458.000000 4787.000000 6 0,'-2.000000'0.000000'163'0,"-1.000000"-1.000000"21 "0 ,-1.000000-4.000000-40 0,-1.000000 4.000000-19 16,2.000000-2.000000-4-16,-1.000000 3.000000-1 0,-3.000000-4.000000-6 0,4.000000 2.000000-12 0,-2.000000 0.000000-13 15,1.000000-1.000000-14-15,1.000000-1.000000-12 0,1.000000 2.000000-7 16,-1.000000 0.000000-5-16,2.000000-1.000000 0 0,-2.000000 0.000000 0 0,3.000000-1.000000 1 0,0.000000 3.000000 2 16,0.000000-1.000000-1-16,0.000000 2.000000 2 0,0.000000-2.000000-2 0,0.000000 0.000000-1 15,0.000000 2.000000-7-15,0.000000 0.000000-5 0,0.000000 0.000000-5 0,0.000000 0.000000-7 16,0.000000 0.000000-3-16,3.000000 0.000000-5 0,-2.000000 0.000000 0 0,-1.000000 2.000000 0 16,0.000000 0.000000 3-16,5.000000-2.000000 8 0,-2.000000 2.000000 5 0,1.000000-2.000000 3 15,1.000000 1.000000 3-15,2.000000 3.000000 2 0,0.000000-4.000000-3 0,1.000000 2.000000-3 16,1.000000-2.000000-4-16,1.000000 0.000000-1 0,-1.000000 0.000000-1 0,3.000000 0.000000-4 0,2.000000 0.000000-2 15,1.000000 0.000000 0-15,-2.000000 0.000000-1 0,2.000000 0.000000-4 0,0.000000 0.000000 0 16,1.000000 0.000000 0-16,0.000000 0.000000 0 0,-1.000000 0.000000 0 0,1.000000 0.000000-3 16,4.000000 0.000000-1-16,-4.000000 0.000000 0 0,2.000000 0.000000-2 0,-2.000000 0.000000 0 15,3.000000 0.000000-2-15,-3.000000 0.000000 1 0,4.000000-2.000000 1 0,-4.000000 2.000000-2 16,1.000000 0.000000-4-16,0.000000 0.000000-1 0,-1.000000 0.000000-1 0,-1.000000 2.000000-2 16,1.000000-2.000000-2-16,-1.000000 1.000000 0 0,1.000000-1.000000-1 0,0.000000 0.000000 4 0,-1.000000 3.000000 3 15,1.000000-3.000000 3-15,2.000000 0.000000 2 0,-2.000000 0.000000 4 0,3.000000-3.000000 7 16,-2.000000 3.000000 6-16,2.000000-3.000000 7 0,0.000000-2.000000 12 0,3.000000 1.000000 11 15,-1.000000-2.000000 5-15,1.000000-1.000000 7 0,-1.000000-1.000000 2 0,1.000000-1.000000 0 16,-2.000000 0.000000-11-16,4.000000 3.000000-5 0,-5.000000-3.000000-10 0,3.000000 1.000000-8 16,-1.000000 0.000000-10-16,-5.000000 1.000000-8 0,4.000000 0.000000-5 0,-1.000000 3.000000-4 15,0.000000-2.000000-5-15,0.000000 1.000000-1 0,-3.000000 1.000000-1 0,2.000000 2.000000 1 0,-2.000000 0.000000-1 16,1.000000 0.000000-1-16,-3.000000 2.000000 4 0,3.000000-1.000000-3 0,-3.000000 1.000000 1 16,0.000000 0.000000-1-16,0.000000 1.000000 0 0,1.000000-1.000000 1 0,0.000000 2.000000 3 15,-3.000000 0.000000 2-15,1.000000 0.000000 3 0,2.000000 2.000000 2 0,1.000000-1.000000 1 16,-1.000000-1.000000-1-16,0.000000 0.000000-2 0,-2.000000 2.000000-3 0,-1.000000 0.000000-4 15,2.000000 0.000000-2-15,-2.000000 1.000000-1 0,3.000000 0.000000-1 0,-2.000000-1.000000 1 16,2.000000 0.000000-1-16,-3.000000-2.000000 1 0,0.000000 3.000000-2 0,-2.000000 0.000000-1 0,2.000000 0.000000-2 16,-3.000000 0.000000 0-16,2.000000 0.000000 2 0,1.000000 0.000000-3 0,-1.000000-1.000000 1 15,-3.000000 3.000000 1-15,4.000000-3.000000 1 0,0.000000 2.000000 0 0,-2.000000-1.000000-2 16,2.000000 1.000000 2-16,-3.000000 1.000000-1 0,3.000000-1.000000-1 0,-2.000000 2.000000 0 16,2.000000-3.000000 0-16,-3.000000 1.000000 0 0,3.000000-2.000000 2 0,0.000000 2.000000-1 15,-1.000000-1.000000 2-15,3.000000-1.000000-3 0,-3.000000-1.000000 1 0,3.000000 1.000000-2 16,-2.000000-1.000000 0-16,-1.000000-1.000000 0 0,1.000000 0.000000 0 0,-1.000000-1.000000 1 15,3.000000-1.000000 1-15,-2.000000 2.000000-1 0,0.000000-2.000000 0 0,1.000000 0.000000 1 16,2.000000 0.000000-1-16,0.000000 2.000000-1 0,-2.000000 1.000000 0 0,-6.000000-3.000000 2 0,5.000000 2.000000-1 16,0.000000-2.000000-1-16,-2.000000 0.000000-1 0,-1.000000 0.000000 0 0,3.000000 0.000000 1 15,0.000000 0.000000-2-15,-2.000000 0.000000 2 0,-1.000000 0.000000-2 0,1.000000 0.000000 2 16,-1.000000 0.000000 0-16,2.000000 0.000000 1 0,-3.000000 0.000000 0 0,3.000000 0.000000 2 16,-2.000000 0.000000 1-16,0.000000 0.000000-2 0,1.000000 0.000000 0 0,-1.000000 0.000000-2 0,1.000000 0.000000 1 15,-1.000000-2.000000-1-15,1.000000 2.000000-2 0,-2.000000 0.000000 1 16,-2.000000 0.000000 1-16,4.000000-3.000000 2 0,-3.000000 1.000000-2 0,2.000000 2.000000 0 0,-2.000000-2.000000 0 15,2.000000 2.000000 0-15,-1.000000-1.000000-1 0,2.000000 1.000000-1 0,-3.000000-2.000000 1 16,-1.000000 2.000000 1-16,2.000000 0.000000 0 0,-1.000000 0.000000-1 0,0.000000 0.000000 1 16,-2.000000 0.000000 0-16,2.000000 0.000000-1 0,-2.000000 0.000000 0 0,-1.000000 0.000000 1 15,4.000000 0.000000 1-15,-4.000000 0.000000-1 0,2.000000 0.000000 1 0,1.000000 0.000000 0 16,-5.000000 0.000000 1-16,2.000000 0.000000-2 0,2.000000 0.000000 0 0,-1.000000 0.000000 1 0,-4.000000 0.000000 0 16,5.000000 0.000000 1-16,-2.000000 0.000000-1 0,1.000000 0.000000-1 0,-2.000000 0.000000-1 15,1.000000 0.000000 1-15,1.000000 0.000000-2 0,-1.000000 0.000000-2 0,-1.000000 0.000000-10 16,0.000000-2.000000-18-16,-2.000000 2.000000-24 0,4.000000-3.000000-29 0,-2.000000 3.000000-31 15,-3.000000-2.000000-31-15,4.000000 0.000000-22 0,-1.000000-1.000000-22 0,2.000000-1.000000-49 16,-1.000000 4.000000-91-16,3.000000 0.000000-120 0,-2.000000 2.000000-51 0,-2.000000 0.000000-9 16,-3.000000-2.000000 18-16,0.000000 0.000000 60 0</inkml:trace>
  <inkml:trace contextRef="#ctx0" brushRef="#br0">4658.000000 5933.000000 27 0,'-10.000000'-10.000000'44'0,"-2.000000"2.000000"5 "0 ,3.000000 0.000000 7 0,-2.000000 1.000000 11 16,-1.000000 1.000000 6-16,0.000000-1.000000 9 0,0.000000 1.000000 5 0,0.000000 2.000000 5 15,1.000000 0.000000 5-15,-4.000000-1.000000 3 0,0.000000 3.000000 0 0,3.000000 0.000000-2 0,0.000000-3.000000 1 16,1.000000 5.000000-7-16,3.000000 0.000000-12 0,1.000000 0.000000-12 0,-2.000000 0.000000-10 16,2.000000 5.000000-9-16,2.000000-3.000000-5 0,-2.000000 2.000000-2 0,4.000000 3.000000 0 15,-5.000000 0.000000 2-15,4.000000 0.000000 0 0,0.000000 5.000000 1 0,-1.000000-2.000000 1 16,1.000000 0.000000-4-16,-2.000000 5.000000-3 0,4.000000-6.000000-4 0,2.000000 2.000000-2 16,-3.000000 1.000000 0-16,3.000000 0.000000 2 0,0.000000-2.000000 2 0,3.000000 3.000000 2 15,-3.000000-2.000000 3-15,5.000000-1.000000-1 0,-1.000000 1.000000-1 0,1.000000-3.000000 3 0,0.000000 3.000000-2 16,1.000000-1.000000 0-16,2.000000 0.000000 0 0,2.000000-1.000000 0 15,2.000000 1.000000 1-15,0.000000-1.000000 1 0,0.000000 1.000000-1 0,4.000000-1.000000-4 0,2.000000 2.000000 0 16,-2.000000-2.000000-4-16,3.000000 0.000000-2 0,0.000000-2.000000-9 0,2.000000 0.000000-2 16,1.000000 1.000000 2-16,2.000000-1.000000 1 0,-1.000000-3.000000-4 0,5.000000 3.000000 0 15,-1.000000-6.000000 1-15,1.000000 2.000000 2 0,3.000000-3.000000-2 0,0.000000-4.000000-1 16,3.000000 1.000000 2-16,1.000000-5.000000-1 0,1.000000 0.000000-1 0,-1.000000-3.000000-1 0,4.000000-3.000000 1 16,-4.000000 0.000000-3-16,3.000000-1.000000-2 0,1.000000 2.000000-2 0,-4.000000-1.000000-1 15,-1.000000 0.000000-2-15,-1.000000 2.000000-4 0,1.000000 2.000000-2 0,-3.000000-1.000000-2 16,-3.000000 3.000000-1-16,-2.000000 4.000000-1 0,2.000000 0.000000-1 0,-4.000000 1.000000 0 15,3.000000 2.000000 0-15,-5.000000 1.000000-1 0,1.000000 0.000000 2 0,-2.000000 1.000000 0 16,1.000000-1.000000 0-16,-1.000000 3.000000 0 0,-2.000000-1.000000 0 0,-1.000000 0.000000 1 16,-2.000000 2.000000 0-16,3.000000-1.000000 0 0,-3.000000-2.000000 1 0,1.000000 3.000000 1 15,-3.000000-1.000000-1-15,1.000000 1.000000 2 0,-2.000000 0.000000-1 0,2.000000 0.000000 1 0,1.000000-1.000000-1 16,-1.000000 0.000000-1-16,1.000000 2.000000-1 0,-1.000000-2.000000-2 0,1.000000-1.000000-1 16,4.000000 0.000000 0-16,-1.000000 0.000000-3 0,0.000000 0.000000 3 0,5.000000-2.000000-2 15,-2.000000 3.000000 2-15,1.000000-3.000000 2 0,1.000000 0.000000 0 0,0.000000 0.000000 1 16,4.000000 0.000000 4-16,-2.000000 0.000000 0 0,2.000000 0.000000 0 0,2.000000 0.000000 0 15,-2.000000 0.000000 0-15,0.000000 0.000000 0 0,2.000000 0.000000 0 0,1.000000 0.000000 0 16,-3.000000-3.000000-2-16,3.000000 3.000000 1 0,0.000000-4.000000-1 0,0.000000 0.000000 1 16,3.000000 0.000000-1-16,-2.000000-3.000000 2 0,2.000000-1.000000-1 0,-1.000000-2.000000 0 0,0.000000 2.000000 0 15,3.000000-3.000000-1-15,-2.000000 1.000000 0 0,-2.000000 1.000000 0 0,-1.000000 1.000000-1 16,0.000000 1.000000-1-16,0.000000 1.000000-1 0,0.000000 2.000000 1 0,-4.000000 1.000000-1 16,1.000000 1.000000 0-16,-4.000000 2.000000 0 0,2.000000 2.000000 0 0,-2.000000 1.000000 1 15,-1.000000 1.000000 0-15,0.000000 0.000000 0 0,-3.000000 0.000000 0 0,2.000000 3.000000 3 16,-1.000000-3.000000-1-16,-3.000000 2.000000 2 0,1.000000 1.000000 0 0,-1.000000 0.000000 0 15,1.000000-1.000000 1-15,0.000000-1.000000 1 0,-3.000000 0.000000 2 0,4.000000-1.000000 2 0,-1.000000 1.000000 0 16,0.000000 0.000000 1-16,0.000000-4.000000 4 0,0.000000 2.000000 3 0,1.000000 1.000000 2 16,-1.000000-4.000000-1-16,1.000000 2.000000 0 0,0.000000-1.000000-1 0,-1.000000-1.000000-4 15,0.000000 4.000000-7-15,0.000000-3.000000-3 0,0.000000-1.000000 0 0,1.000000 3.000000 0 16,-4.000000-3.000000-2-16,3.000000 2.000000-2 0,2.000000 0.000000 2 0,1.000000-2.000000-1 16,-3.000000 0.000000 2-16,2.000000 0.000000-1 0,1.000000 0.000000 2 0,-2.000000 2.000000-1 15,3.000000 0.000000-1-15,-3.000000-2.000000-2 0,2.000000 3.000000-1 0,-1.000000-1.000000-2 0,1.000000 0.000000-2 16,2.000000 1.000000 2-16,0.000000 0.000000 0 0,-1.000000-1.000000 4 15,-1.000000 0.000000 1-15,5.000000 3.000000 2 0,-3.000000-3.000000 0 0,-1.000000 0.000000 1 0,1.000000 3.000000 4 16,2.000000-5.000000 3-16,-2.000000 1.000000 3 0,4.000000-1.000000 2 0,-4.000000 3.000000 2 16,-1.000000-1.000000 1-16,-1.000000-2.000000-1 0,2.000000 2.000000-4 0,-5.000000 0.000000 3 15,5.000000-2.000000 5-15,-5.000000 1.000000 7 0,0.000000-1.000000 8 0,2.000000 5.000000 12 16,1.000000-3.000000 11-16,-3.000000 1.000000 12 0,2.000000 1.000000 0 0,-2.000000-2.000000 4 0,3.000000 1.000000 2 16,-3.000000-1.000000 0-16,2.000000 1.000000 2 0,3.000000 1.000000-3 15,-5.000000-3.000000 0-15,5.000000 1.000000-7 0,-5.000000 2.000000-9 0,0.000000-1.000000-8 0,3.000000-2.000000-10 16,-1.000000-1.000000-13-16,1.000000 3.000000-7 0,-1.000000-3.000000-3 0,2.000000 2.000000-2 15,-4.000000 0.000000-2-15,4.000000-2.000000-4 0,-3.000000 3.000000-2 0,-1.000000-2.000000 0 16,1.000000-1.000000-5-16,-1.000000 4.000000 1 0,-3.000000-1.000000-3 0,3.000000 0.000000-3 16,-3.000000-2.000000 1-16,2.000000-1.000000 0 0,-4.000000 3.000000-1 0,0.000000-2.000000 0 0,1.000000 2.000000-2 15,-2.000000 1.000000 2-15,-2.000000-2.000000-2 0,0.000000 0.000000 1 16,1.000000 0.000000-2-16,-3.000000-2.000000-11 0,1.000000 0.000000-28 0,-1.000000-2.000000-47 0,-1.000000 2.000000-63 16,-4.000000 0.000000-69-16,-1.000000 0.000000-58 0,2.000000 0.000000-60 0,-3.000000 2.000000-93 15,-2.000000-2.000000-142-15,0.000000 0.000000-36 0,-7.000000 5.000000 14 0,-8.000000-1.000000 31 16,-8.000000 0.000000 57-16,-5.000000 3.000000 114 0</inkml:trace>
  <inkml:trace contextRef="#ctx0" brushRef="#br0">30406.000000 5065.000000 143 0,'3.000000'-7.000000'175'0,"-3.000000"0.000000"4 "0 ,1.000000 2.000000-6 0,-1.000000-2.000000-10 0,0.000000 0.000000-14 16,3.000000-1.000000-11-16,-1.000000 0.000000-13 0,-2.000000 1.000000-10 0,3.000000-2.000000-7 15,-3.000000 4.000000-6-15,3.000000 0.000000-9 0,-3.000000 0.000000-5 0,1.000000-1.000000-5 16,-1.000000 1.000000-7-16,0.000000 0.000000-7 0,0.000000 2.000000-3 0,0.000000-1.000000-1 16,3.000000-1.000000-2-16,-3.000000 3.000000-3 0,0.000000 0.000000-4 0,0.000000 0.000000-4 15,0.000000-1.000000-4-15,0.000000 2.000000-5 0,0.000000 1.000000-7 0,0.000000 0.000000-6 16,0.000000 0.000000-4-16,-3.000000 0.000000-2 0,3.000000 1.000000-7 0,-1.000000 2.000000 0 0,-2.000000 1.000000-2 15,-5.000000 3.000000-2-15,1.000000 0.000000-5 0,1.000000 7.000000-4 0,-4.000000 3.000000 0 16,-2.000000 5.000000-2-16,-3.000000 6.000000-1 0,2.000000 3.000000 0 0,-5.000000 6.000000 0 16,2.000000 3.000000 2-16,-3.000000 4.000000 1 0,2.000000 7.000000 1 0,1.000000 1.000000 0 15,-3.000000-1.000000 2-15,0.000000 2.000000-2 0,3.000000 0.000000-1 0,-4.000000 1.000000-2 16,3.000000-6.000000-1-16,3.000000-1.000000-1 0,3.000000-2.000000 0 0,-1.000000-3.000000 0 16,-2.000000-5.000000 0-16,9.000000-1.000000 0 0,-6.000000-6.000000 0 0,10.000000-1.000000 0 0,-5.000000-7.000000-1 15,6.000000 0.000000 0-15,-2.000000-5.000000-2 0,2.000000-1.000000-4 16,0.000000-4.000000-3-16,2.000000-3.000000-8 0,-2.000000 1.000000-11 0,6.000000-7.000000-13 0,-6.000000 1.000000-18 15,1.000000-2.000000-28-15,4.000000-5.000000-41 0,2.000000-3.000000-61 0,-3.000000-4.000000-74 16,10.000000-3.000000-93-16,-5.000000-6.000000-35 0,-1.000000-3.000000 3 0,3.000000-1.000000 28 16,-2.000000-5.000000 61-16</inkml:trace>
  <inkml:trace contextRef="#ctx0" brushRef="#br0">30468.000000 4979.000000 49 0,'0.000000'-7.000000'66'0,"0.000000"1.000000"2 "15 ,0.000000-1.000000 4-15,0.000000 1.000000 3 0,0.000000 0.000000 5 0,0.000000 2.000000 1 16,0.000000-3.000000-2-16,1.000000 3.000000 0 0,-1.000000 0.000000 0 0,0.000000 1.000000 3 16,0.000000-1.000000 1-16,0.000000 1.000000 3 0,0.000000 3.000000-4 0,0.000000-1.000000 0 0,0.000000-2.000000-1 15,0.000000 3.000000-6-15,0.000000 0.000000-1 0,0.000000 0.000000-5 0,3.000000 0.000000 5 16,-3.000000 0.000000 2-16,3.000000 0.000000 0 0,-1.000000 0.000000 3 0,-2.000000 0.000000 1 16,0.000000-1.000000-3-16,3.000000 1.000000-1 0,0.000000-3.000000-4 0,-3.000000 3.000000-4 15,0.000000 0.000000-3-15,1.000000 0.000000-6 0,-1.000000 0.000000-4 0,0.000000 0.000000-5 16,3.000000 0.000000-1-16,-1.000000 3.000000-1 0,1.000000-2.000000-2 0,-1.000000-1.000000 4 15,0.000000 4.000000 3-15,2.000000-1.000000 0 0,2.000000 1.000000 8 0,-1.000000 3.000000 4 16,-2.000000-1.000000 3-16,1.000000 3.000000-1 0,1.000000-1.000000 6 0,-1.000000 3.000000 16 16,-1.000000 2.000000 7-16,4.000000 3.000000 9 0,-5.000000 5.000000 22 0,2.000000 2.000000 25 0,-1.000000 4.000000 19 15,2.000000 2.000000 0-15,0.000000 3.000000 0 0,-3.000000 2.000000-12 0,1.000000 0.000000-26 16,-2.000000 3.000000-24-16,2.000000 3.000000-23 0,2.000000-2.000000-19 0,-1.000000 2.000000-17 16,2.000000-2.000000-5-16,-1.000000 1.000000-3 0,-1.000000-4.000000-8 0,0.000000 0.000000-7 15,2.000000-1.000000-6-15,0.000000-1.000000 0 0,-3.000000-3.000000-3 0,2.000000-2.000000-4 0,-1.000000-2.000000-1 16,2.000000-1.000000-2-16,-5.000000 0.000000 1 0,5.000000-3.000000-5 15,-1.000000 0.000000 0-15,-1.000000-1.000000-1 0,-1.000000-4.000000-4 0,-1.000000 0.000000-2 0,2.000000-2.000000 0 16,-1.000000 0.000000 0-16,0.000000-2.000000 0 0,-2.000000-1.000000-3 0,-1.000000 0.000000 2 16,0.000000 1.000000 1-16,3.000000-3.000000 5 0,-1.000000-1.000000-7 0,-2.000000 0.000000-11 15,0.000000-4.000000-9-15,0.000000 0.000000-11 0,0.000000-3.000000-14 0,-2.000000-2.000000-27 16,-1.000000 2.000000-14-16,3.000000 1.000000-26 0,0.000000-3.000000-22 0,0.000000 1.000000-24 16,0.000000 2.000000-17-16,0.000000-3.000000-13 0,-1.000000 0.000000-8 0,1.000000 0.000000 0 15,-6.000000 0.000000 3-15,2.000000-4.000000 3 0,-1.000000-1.000000-14 0,-2.000000 3.000000-27 0,-1.000000-5.000000-45 16,0.000000 2.000000-53-16,-3.000000-4.000000-81 0,-1.000000-2.000000-30 0,1.000000-2.000000 13 15,-1.000000 0.000000 43-15,-2.000000-2.000000 68 0</inkml:trace>
  <inkml:trace contextRef="#ctx0" brushRef="#br0">30279.000000 5516.000000 46 0,'-2.000000'-4.000000'170'0,"-1.000000"4.000000"2 "0 ,3.000000-2.000000 1 16,0.000000 2.000000 1-16,0.000000 0.000000 1 0,0.000000 0.000000-4 0,0.000000 0.000000-4 15,0.000000 0.000000-11-15,3.000000 0.000000-9 0,-1.000000 0.000000-13 0,-2.000000 2.000000-16 16,3.000000-2.000000-15-16,-3.000000 0.000000-13 0,3.000000 0.000000-9 0,-2.000000 0.000000-7 16,5.000000 0.000000-2-16,-6.000000 0.000000-1 0,5.000000 0.000000-1 0,-1.000000 0.000000 3 15,0.000000 0.000000 0-15,4.000000 0.000000-4 0,2.000000 4.000000-3 0,-4.000000-4.000000 1 0,4.000000 3.000000 3 16,-1.000000-1.000000 9-16,3.000000 0.000000 11 0,0.000000-2.000000 23 0,3.000000 2.000000 30 15,-4.000000 0.000000 20-15,6.000000-2.000000 7 0,-3.000000 3.000000-5 0,1.000000-2.000000-7 16,-1.000000-1.000000-21-16,3.000000 0.000000-35 0,-3.000000 3.000000-29 0,3.000000-3.000000-19 16,-3.000000 0.000000-17-16,-3.000000 0.000000-12 0,1.000000 0.000000-9 0,3.000000 0.000000-7 15,-5.000000 2.000000-4-15,2.000000-2.000000-10 0,-3.000000 2.000000-7 0,-2.000000-2.000000-26 16,1.000000 3.000000-39-16,-4.000000-3.000000-47 0,1.000000 0.000000-46 0,-1.000000 0.000000-33 0,-1.000000 0.000000-30 16,-3.000000-3.000000-29-16,0.000000 3.000000-54 0,-3.000000 3.000000-74 0,3.000000-3.000000-85 15,0.000000 0.000000-31-15,-6.000000-3.000000 2 0,-1.000000 1.000000 33 0,-4.000000 0.000000 81 16</inkml:trace>
  <inkml:trace contextRef="#ctx0" brushRef="#br0">30958.000000 4904.000000 34 0,'0.000000'-5.000000'192'15,"0.000000"5.000000"25 "-15 ,-3.000000-4.000000-23 0,3.000000 4.000000-28 0,0.000000-2.000000-18 16,-1.000000 2.000000-13-16,-2.000000-2.000000-9 0,3.000000 0.000000-14 0,-2.000000 2.000000-17 0,2.000000 0.000000-13 16,0.000000-2.000000-16-16,0.000000-1.000000-11 0,0.000000 3.000000-12 0,0.000000 0.000000-8 15,0.000000 0.000000-8-15,0.000000 0.000000-5 0,0.000000 0.000000-2 0,0.000000 0.000000-4 16,0.000000 0.000000-2-16,0.000000 0.000000-6 0,0.000000 0.000000-2 0,2.000000 0.000000-3 16,-2.000000 0.000000-1-16,0.000000 0.000000-2 0,0.000000 3.000000 1 0,0.000000-1.000000 0 15,0.000000 2.000000 1-15,0.000000 2.000000 5 0,-2.000000 1.000000-2 0,2.000000 4.000000-1 16,-6.000000 0.000000 1-16,5.000000 1.000000 0 0,-2.000000 1.000000-3 0,1.000000 2.000000-2 15,-1.000000 0.000000 0-15,1.000000 2.000000 4 0,-3.000000 0.000000-3 0,5.000000 2.000000-1 16,-3.000000 0.000000 0-16,3.000000-1.000000 0 0,0.000000 4.000000 1 0,0.000000-3.000000-2 0,0.000000 2.000000-1 16,0.000000-2.000000-3-16,0.000000 3.000000 0 0,3.000000-3.000000-2 0,-3.000000 2.000000-4 15,5.000000 0.000000-1-15,-3.000000-1.000000 2 0,1.000000 2.000000-1 0,-1.000000 0.000000 3 16,2.000000-2.000000 1-16,2.000000 4.000000 1 0,-4.000000 0.000000 2 0,2.000000-3.000000 0 16,-4.000000 2.000000-1-16,6.000000 2.000000-1 0,-6.000000-2.000000-1 0,2.000000-1.000000-3 0,-2.000000 1.000000 1 15,0.000000-2.000000-3-15,0.000000 1.000000 3 0,0.000000-1.000000 0 0,-2.000000 0.000000 3 16,-1.000000 1.000000 2-16,0.000000-4.000000 0 0,3.000000 4.000000 3 0,-4.000000-2.000000-2 15,2.000000 0.000000 2-15,-1.000000-1.000000-1 0,0.000000 0.000000 1 0,2.000000-2.000000 1 16,-2.000000 0.000000-1-16,3.000000 0.000000 2 0,-2.000000 1.000000 1 0,2.000000-2.000000 0 16,-3.000000-2.000000 2-16,1.000000 1.000000 1 0,2.000000-1.000000 2 0,-2.000000 0.000000 0 15,-1.000000-3.000000 0-15,3.000000 3.000000 0 0,-3.000000-2.000000-1 0,3.000000 0.000000-1 0,0.000000-1.000000-3 16,0.000000 0.000000-1-16,0.000000-3.000000-1 0,0.000000 0.000000 0 0,0.000000 3.000000-1 16,3.000000-3.000000 1-16,-3.000000 3.000000 0 0,3.000000-2.000000 2 0,-1.000000-1.000000 3 15,-2.000000 3.000000 2-15,5.000000 0.000000 1 0,-5.000000-3.000000 3 0,2.000000 3.000000-2 16,-2.000000-3.000000-1-16,0.000000 1.000000-1 0,3.000000 0.000000-1 0,-3.000000-1.000000-3 15,0.000000-1.000000 2-15,0.000000-1.000000 2 0,0.000000 0.000000-1 0,-3.000000 1.000000-3 16,3.000000-2.000000 3-16,-2.000000-1.000000 0 0,-3.000000-2.000000-1 0,3.000000 2.000000-6 16,-1.000000-4.000000-7-16,3.000000 1.000000-12 0,0.000000-2.000000-21 0,0.000000-1.000000-32 0,0.000000-2.000000-48 15,0.000000 0.000000-64-15,0.000000-5.000000-83 0,-3.000000-3.000000-37 0,-1.000000-2.000000-5 16,2.000000-5.000000 20-16</inkml:trace>
  <inkml:trace contextRef="#ctx0" brushRef="#br0">31214.000000 5237.000000 51 0,'1.000000'0.000000'202'15,"-1.000000"1.000000"10 "-15 ,3.000000 1.000000-30 0,-2.000000-2.000000-39 0,-1.000000 0.000000-27 16,0.000000 0.000000-14-16,0.000000 0.000000-7 0,0.000000 0.000000-2 0,0.000000 0.000000 3 16,3.000000 0.000000 1-16,0.000000 0.000000-4 0,-3.000000 0.000000-3 0,2.000000 0.000000-6 0,4.000000 0.000000-3 15,-5.000000 0.000000 1-15,4.000000 0.000000 1 0,-2.000000 0.000000 5 0,1.000000 2.000000 6 16,0.000000-2.000000 3-16,2.000000 0.000000 3 0,0.000000 0.000000-7 0,0.000000 0.000000-11 16,2.000000-2.000000-9-16,-3.000000 2.000000-13 0,3.000000 0.000000-9 0,2.000000 0.000000-9 15,-1.000000 0.000000-2-15,1.000000 0.000000-4 0,2.000000 0.000000-1 0,-3.000000 0.000000-6 16,3.000000 0.000000-2-16,0.000000 0.000000-5 0,2.000000 0.000000-7 0,1.000000 0.000000-2 15,-3.000000 0.000000-6-15,0.000000-2.000000-1 0,1.000000 1.000000-4 0,-1.000000 1.000000-3 0,0.000000-3.000000-5 16,-5.000000 1.000000-11-16,5.000000 2.000000-10 0,-5.000000-2.000000-10 0,4.000000-1.000000-15 16,-4.000000 3.000000-20-16,2.000000-2.000000-31 0,-5.000000 2.000000-31 0,7.000000 0.000000-40 15,-7.000000 0.000000-46-15,3.000000 0.000000-49 0,-2.000000 2.000000-50 0,-5.000000-2.000000-43 16,0.000000 0.000000 2-16,-5.000000 3.000000 27 0,-5.000000 1.000000 44 0</inkml:trace>
  <inkml:trace contextRef="#ctx0" brushRef="#br0">31373.000000 5330.000000 111 0,'0.000000'0.000000'180'0,"-3.000000"-2.000000"7 "16 ,0.000000 1.000000 1-16,2.000000 1.000000-5 0,-2.000000-3.000000-9 0,1.000000 3.000000-15 16,-4.000000 0.000000-22-16,6.000000 0.000000-20 0,-4.000000 0.000000-20 0,2.000000 3.000000-18 15,2.000000-2.000000-13-15,-6.000000 3.000000-4 0,5.000000 5.000000 2 0,-2.000000 0.000000 1 0,-1.000000 1.000000 3 16,1.000000 3.000000 5-16,-5.000000 2.000000 1 0,4.000000 2.000000-2 15,-4.000000 1.000000-6-15,3.000000 5.000000-6 0,-1.000000-2.000000-3 0,-3.000000 3.000000-2 16,1.000000 1.000000-1-16,0.000000-3.000000-5 0,0.000000 4.000000-4 0,1.000000-3.000000-2 0,2.000000 1.000000-5 16,-5.000000 2.000000-8-16,6.000000-3.000000-1 0,-1.000000 1.000000-6 15,1.000000-1.000000-3-15,-2.000000 0.000000-3 0,4.000000-3.000000-2 0,-1.000000-3.000000-3 0,0.000000 2.000000-2 16,3.000000-4.000000 0-16,0.000000 0.000000-2 0,0.000000-1.000000 0 0,0.000000-2.000000-3 16,0.000000-2.000000 0-16,3.000000-3.000000 0 0,0.000000 2.000000-1 0,-3.000000-4.000000 4 15,2.000000 0.000000 2-15,4.000000-2.000000 5 0,0.000000 0.000000 5 0,0.000000 0.000000 3 0,-1.000000-1.000000 6 16,3.000000-2.000000 1-16,2.000000 0.000000 2 0,-1.000000-2.000000-1 15,1.000000-1.000000 0-15,2.000000 3.000000-1 0,1.000000-3.000000-2 0,-1.000000 0.000000-4 16,6.000000 2.000000-1-16,-5.000000-2.000000-3 0,2.000000-1.000000-2 0,1.000000 4.000000-6 0,2.000000-2.000000-4 16,-5.000000 0.000000 0-16,5.000000 0.000000-2 0,-5.000000 0.000000-3 0,5.000000-1.000000-2 0,-5.000000 1.000000 3 15,2.000000-3.000000 1-15,0.000000 4.000000-3 0,-3.000000-1.000000 0 16,-1.000000-2.000000-2-16,-2.000000 1.000000 1 0,2.000000 1.000000-1 0,-7.000000 0.000000-1 16,3.000000 2.000000 0-16,-1.000000-2.000000 1 0,-3.000000 2.000000 2 0,0.000000 0.000000-1 0,-1.000000 0.000000-3 15,-2.000000 0.000000-5-15,0.000000 0.000000-7 0,-2.000000 0.000000-18 0,-4.000000-2.000000-16 16,2.000000 2.000000-15-16,0.000000-3.000000-18 0,-4.000000 2.000000-16 0,1.000000 1.000000-28 15,1.000000-3.000000-30-15,0.000000 3.000000-49 0,-1.000000-4.000000-65 0,1.000000 0.000000-75 16,-5.000000 1.000000-67-16,2.000000-5.000000-13 0,-2.000000 1.000000 23 0,-1.000000-3.000000 52 16</inkml:trace>
  <inkml:trace contextRef="#ctx0" brushRef="#br0">31277.000000 5561.000000 134 0,'-1.000000'0.000000'228'0,"1.000000"3.000000"12 "0 ,-3.000000-3.000000-33 0,0.000000 1.000000-29 0,3.000000 2.000000-23 16,0.000000-3.000000-10-16,0.000000 2.000000-7 0,0.000000 0.000000-1 0,0.000000-2.000000 1 15,6.000000 3.000000 3-15,-5.000000 1.000000 5 0,6.000000-2.000000-3 16,-2.000000 0.000000-7-16,5.000000 0.000000-13 0,-1.000000 3.000000-16 0,1.000000-4.000000-17 0,4.000000 2.000000-19 15,-3.000000-3.000000-15-15,1.000000 0.000000-12 0,3.000000 0.000000-10 0,0.000000 0.000000-7 16,-2.000000 0.000000-8-16,5.000000 0.000000-5 0,-5.000000 0.000000-7 0,2.000000 0.000000-2 16,0.000000-3.000000-4-16,-7.000000 3.000000-1 0,4.000000 0.000000 0 0,-1.000000 0.000000-5 0,-4.000000 0.000000-4 15,-1.000000 0.000000-6-15,0.000000 0.000000-10 0,-5.000000 0.000000-12 0,4.000000 3.000000-16 16,1.000000-3.000000-27-16,-5.000000 2.000000-32 0,2.000000 0.000000-44 0,-1.000000 0.000000-49 16,3.000000 2.000000-70-16,-3.000000 1.000000-91 0,-2.000000-5.000000-32 0,0.000000 0.000000 3 15,0.000000 0.000000 34-15,-5.000000-2.000000 52 0</inkml:trace>
  <inkml:trace contextRef="#ctx0" brushRef="#br0">31786.000000 4878.000000 155 0,'0.000000'0.000000'210'0,"3.000000"0.000000"-4 "16 ,-1.000000 0.000000-34-16,-2.000000 0.000000-34 0,6.000000 2.000000-23 0,-5.000000 0.000000-6 16,7.000000 3.000000 0-16,-4.000000 1.000000 1 0,6.000000 0.000000-4 0,-1.000000 3.000000-1 15,3.000000 4.000000-4-15,6.000000 2.000000-7 0,-5.000000 2.000000-4 0,6.000000 2.000000-6 16,3.000000 3.000000-6-16,-2.000000 4.000000-8 0,-1.000000 2.000000-2 0,-2.000000 4.000000 0 16,3.000000 2.000000-8-16,-3.000000 2.000000-7 0,0.000000 5.000000-3 0,-3.000000 2.000000-6 0,-2.000000 2.000000-5 15,0.000000 0.000000-10-15,-5.000000 2.000000-1 0,-1.000000-1.000000-3 0,0.000000 2.000000-2 16,-6.000000-3.000000 2-16,0.000000 0.000000-5 0,-6.000000-2.000000-1 0,0.000000-3.000000-5 15,-1.000000 1.000000-4-15,-8.000000 0.000000-6 0,1.000000-2.000000-5 0,-6.000000-1.000000-5 16,3.000000-1.000000-5-16,-6.000000-3.000000-7 0,0.000000 1.000000-21 0,-4.000000-4.000000-34 16,1.000000-1.000000-54-16,1.000000-2.000000-88 0,-6.000000 2.000000-127 0,-3.000000-4.000000-68 15,-5.000000-3.000000-18-15,-4.000000-2.000000 14 0,-1.000000-3.000000 44 0</inkml:trace>
  <inkml:trace contextRef="#ctx0" brushRef="#br0">29954.000000 4840.000000 6 0,'-6.000000'8.000000'142'0,"2.000000"3.000000"-1 "16 ,-4.000000 4.000000 7-16,1.000000 0.000000 7 0,1.000000 2.000000 6 0,-4.000000 2.000000-1 0,-2.000000 3.000000-2 16,5.000000 0.000000-7-16,-2.000000 7.000000-18 0,1.000000-1.000000-17 0,1.000000 4.000000-7 15,2.000000 5.000000 1-15,3.000000 1.000000-1 0,0.000000 2.000000 0 0,2.000000 6.000000 0 16,0.000000 1.000000 2-16,2.000000 2.000000-10 0,3.000000 3.000000-16 0,0.000000 1.000000-16 15,2.000000 4.000000-18-15,-1.000000-4.000000-16 0,6.000000 0.000000-14 0,1.000000 1.000000-11 16,1.000000 0.000000-7-16,3.000000-6.000000-13 0,-3.000000 2.000000-14 0,5.000000-5.000000-22 16,-3.000000-2.000000-40-16,6.000000-5.000000-57 0,2.000000-4.000000-71 0,-1.000000-1.000000-101 0,4.000000-4.000000-64 15,1.000000-7.000000-19-15,-1.000000-3.000000 16 0,1.000000-8.000000 48 0</inkml:trace>
  <inkml:trace contextRef="#ctx0" brushRef="#br0">29392.000000 6746.000000 8 0,'0.000000'-1.000000'78'0,"2.000000"-2.000000"-5 "0 ,-2.000000 1.000000-6 15,2.000000-3.000000-1-15,-2.000000 4.000000-1 0,3.000000-1.000000 0 0,-2.000000-2.000000-1 16,-1.000000 3.000000 2-16,0.000000 1.000000-6 0,0.000000 0.000000-10 0,0.000000 0.000000-13 16,0.000000 0.000000-10-16,0.000000 0.000000-15 0,0.000000 0.000000-23 0,0.000000 0.000000-21 15,0.000000 0.000000-25-15,0.000000 0.000000-25 0,0.000000 0.000000-27 0,0.000000 0.000000-29 16,0.000000 0.000000-14-16,0.000000 0.000000 3 0</inkml:trace>
  <inkml:trace contextRef="#ctx0" brushRef="#br0">29501.000000 6877.000000 59 0,'0.000000'0.000000'165'0,"0.000000"2.000000"19 "15 ,-2.000000 1.000000 2-15,2.000000-3.000000-5 0,-3.000000 0.000000-15 0,0.000000 0.000000-18 16,3.000000 0.000000-18-16,-1.000000-3.000000-23 0,-2.000000 1.000000-10 0,3.000000 2.000000-6 0,-2.000000-2.000000 0 16,0.000000 0.000000 1-16,-1.000000 2.000000 0 0,3.000000-2.000000 1 15,-2.000000 2.000000 0-15,2.000000-2.000000-5 0,-3.000000 0.000000-10 0,0.000000-3.000000-9 0,3.000000 3.000000-8 16,0.000000-2.000000-7-16,0.000000 1.000000-9 0,0.000000-1.000000-4 0,0.000000 4.000000-8 15,0.000000-4.000000-1-15,0.000000 0.000000-4 0,6.000000-1.000000-5 0,-4.000000-1.000000-4 16,3.000000 0.000000-3-16,1.000000-1.000000 1 0,2.000000-4.000000-4 0,2.000000 0.000000-3 16,-1.000000-1.000000-2-16,3.000000 1.000000 1 0,0.000000-1.000000-1 0,-1.000000-2.000000 1 15,4.000000 3.000000 0-15,0.000000 1.000000 2 0,-2.000000-3.000000-1 0,2.000000 3.000000-1 16,0.000000-1.000000-2-16,1.000000 0.000000-1 0,-1.000000 0.000000-2 0,-2.000000 3.000000 1 0,-1.000000-3.000000 0 16,3.000000 4.000000 2-16,-4.000000-1.000000 0 0,1.000000 4.000000 0 0,0.000000-3.000000 0 15,-2.000000 3.000000 2-15,-1.000000 2.000000 3 0,2.000000 2.000000 1 0,-6.000000 0.000000 2 16,3.000000 0.000000 5-16,-1.000000 2.000000-1 0,-2.000000 0.000000 2 0,2.000000 3.000000 5 15,-3.000000-1.000000 2-15,2.000000 0.000000 4 0,0.000000 3.000000 1 0,0.000000-1.000000 7 16,-1.000000 0.000000 0-16,-1.000000 1.000000 0 0,1.000000 1.000000 0 0,2.000000 1.000000 1 16,-3.000000 0.000000 3-16,2.000000-1.000000-2 0,-1.000000-1.000000 0 0,2.000000 1.000000 0 15,-3.000000-1.000000 1-15,1.000000-1.000000-7 0,-1.000000-2.000000-5 0,2.000000 3.000000-6 0,0.000000-3.000000-4 16,2.000000 0.000000-5-16,-4.000000 0.000000-3 0,2.000000 1.000000-1 0,1.000000 0.000000-3 16,-5.000000-4.000000 0-16,5.000000 2.000000-3 0,-2.000000-2.000000 1 0,-1.000000-1.000000 0 15,3.000000 3.000000 0-15,1.000000-3.000000-2 0,-4.000000-3.000000 1 0,6.000000 2.000000 0 16,-1.000000-3.000000-2-16,2.000000-3.000000 0 0,2.000000-2.000000-12 0,-1.000000 1.000000-19 15,0.000000-5.000000-30-15,1.000000 0.000000-33 0,0.000000-2.000000-30 0,-1.000000-3.000000-35 16,3.000000 2.000000-56-16,-3.000000-2.000000-86 0,-4.000000-1.000000-127 0,3.000000 2.000000-59 16,-7.000000 2.000000-16-16,-1.000000-2.000000 7 0,-3.000000 1.000000 55 0</inkml:trace>
  <inkml:trace contextRef="#ctx0" brushRef="#br0">30366.000000 6361.000000 118 0,'-6.000000'2.000000'212'0,"2.000000"1.000000"0 "0 ,1.000000 0.000000-21 0,-3.000000 2.000000-16 15,-2.000000 1.000000-13-15,1.000000 3.000000-12 0,-2.000000 0.000000-9 0,2.000000-1.000000-5 16,-4.000000 3.000000-10-16,0.000000 0.000000-14 0,3.000000-1.000000-11 0,-4.000000 3.000000-5 16,5.000000-2.000000-6-16,1.000000 1.000000-6 0,-4.000000 1.000000-4 0,2.000000 2.000000-4 15,1.000000 0.000000-2-15,1.000000 3.000000-4 0,-1.000000-3.000000-7 0,-1.000000 2.000000-5 16,1.000000 4.000000-4-16,3.000000 0.000000-4 0,-1.000000 3.000000-6 0,-1.000000 4.000000-2 15,2.000000-1.000000 1-15,2.000000 4.000000 3 0,2.000000 1.000000-1 0,-3.000000 3.000000 4 0,3.000000 0.000000 13 16,3.000000 4.000000 9-16,-1.000000-2.000000 6 0,1.000000 1.000000-3 16,1.000000-1.000000-1-16,1.000000 1.000000-9 0,1.000000-3.000000-13 0,-1.000000-1.000000-18 0,3.000000-4.000000-12 15,2.000000-1.000000-5-15,-1.000000 0.000000-4 0,1.000000-7.000000-5 0,2.000000 1.000000-12 16,0.000000-4.000000-12-16,-3.000000 0.000000-15 0,1.000000-6.000000-23 0,2.000000-1.000000-24 16,0.000000-5.000000-22-16,-3.000000-3.000000-17 0,2.000000 0.000000-36 0,0.000000-4.000000-58 15,1.000000-4.000000-87-15,1.000000-1.000000-116 0,2.000000-6.000000-54 0,-4.000000-7.000000-11 16,1.000000-3.000000 24-16,0.000000-5.000000 66 0</inkml:trace>
  <inkml:trace contextRef="#ctx0" brushRef="#br0">30489.000000 6633.000000 41 0,'-5.000000'-2.000000'157'0,"4.000000"0.000000"12 "0 ,-5.000000 0.000000 12 0,1.000000-1.000000 2 15,2.000000 3.000000-1-15,3.000000 0.000000-8 0,-1.000000 0.000000-11 0,-2.000000 0.000000-24 16,3.000000 0.000000-29-16,0.000000 0.000000-22 0,0.000000 0.000000-19 0,3.000000 3.000000-7 0,-2.000000-1.000000-3 16,2.000000-2.000000 7-16,0.000000 2.000000 13 0,2.000000 0.000000 3 0,-1.000000 0.000000 3 15,1.000000-2.000000-5-15,2.000000 4.000000-5 0,3.000000-4.000000-6 0,-2.000000 0.000000-10 16,3.000000 4.000000 0-16,1.000000-4.000000-10 0,0.000000 0.000000 0 0,1.000000 0.000000-4 15,5.000000 0.000000-7-15,-2.000000-1.000000-5 0,1.000000-2.000000-7 0,2.000000-1.000000 0 16,3.000000 0.000000-3-16,-6.000000 0.000000-5 0,0.000000-1.000000-5 0,4.000000 1.000000-1 0,-4.000000 0.000000-5 16,-4.000000-1.000000-4-16,2.000000 3.000000-8 0,-3.000000 1.000000-4 0,-5.000000-2.000000-6 15,1.000000 1.000000-13-15,-1.000000 0.000000-17 0,-5.000000 2.000000-25 0,4.000000-3.000000-25 16,-5.000000 3.000000-35-16,0.000000-2.000000-43 0,0.000000 2.000000-48 0,-5.000000 2.000000-47 16,4.000000 1.000000-46-16,-5.000000 1.000000-41 0,-1.000000 0.000000 1 0,-2.000000 3.000000 30 15,0.000000-1.000000 49-15</inkml:trace>
  <inkml:trace contextRef="#ctx0" brushRef="#br0">30613.000000 6717.000000 113 0,'-5.000000'6.000000'226'0,"1.000000"-1.000000"4 "0 ,-1.000000 2.000000-10 0,-1.000000 3.000000-8 0,2.000000-2.000000-8 16,-3.000000 0.000000-10-16,2.000000 3.000000-13 0,1.000000 0.000000-12 0,-1.000000 1.000000-7 15,-1.000000-1.000000-12-15,2.000000 3.000000-17 0,-3.000000-4.000000-15 0,2.000000 5.000000-17 16,1.000000-2.000000-19-16,-1.000000 2.000000-17 0,-2.000000 0.000000-14 0,2.000000 0.000000-7 0,0.000000 2.000000-7 15,-1.000000-2.000000-7-15,0.000000 2.000000-4 0,4.000000-2.000000-1 0,-4.000000 0.000000-1 16,2.000000 0.000000-2-16,4.000000-2.000000-3 0,-2.000000 0.000000 1 0,0.000000 0.000000 0 16,-1.000000 0.000000 3-16,3.000000-1.000000 8 0,0.000000-1.000000 4 0,0.000000 0.000000 5 15,0.000000-3.000000 1-15,0.000000 1.000000 1 0,0.000000 0.000000-7 0,3.000000-3.000000-5 16,-1.000000 1.000000-4-16,0.000000-3.000000 0 0,-2.000000 3.000000 0 0,4.000000-3.000000 6 0,2.000000 0.000000 4 16,2.000000-2.000000 6-16,-4.000000 0.000000 0 0,3.000000 1.000000 1 0,-1.000000-3.000000 3 15,6.000000 0.000000 1-15,-4.000000 0.000000 1 0,2.000000 0.000000 7 0,2.000000-3.000000 23 16,0.000000 3.000000 21-16,2.000000-4.000000 14 0,0.000000 0.000000 14 0,3.000000 0.000000 3 15,0.000000-3.000000-7-15,-1.000000 3.000000-19 0,6.000000-3.000000-23 0,-3.000000 3.000000-18 16,-3.000000-3.000000-18-16,1.000000 3.000000-11 0,2.000000-2.000000-6 0,-3.000000 1.000000-9 16,-1.000000 3.000000-6-16,0.000000-2.000000-5 0,-4.000000 2.000000-1 0,1.000000 0.000000-3 0,-3.000000-1.000000-4 15,1.000000 3.000000 1-15,-5.000000-1.000000-1 0,-1.000000-2.000000-1 0,1.000000 3.000000 0 16,1.000000 0.000000-3-16,-5.000000 0.000000-10 0,-1.000000 0.000000-18 0,3.000000 0.000000-30 16,-3.000000 0.000000-41-16,-3.000000 3.000000-51 0,2.000000-2.000000-55 0,-7.000000-1.000000-33 15,-2.000000 3.000000-20-15,1.000000 1.000000-12 0,-6.000000 0.000000-21 0,-1.000000 3.000000-28 16,0.000000 1.000000-39-16,-2.000000 1.000000-82 0,-1.000000-5.000000-36 0,0.000000 0.000000 4 15,-5.000000-1.000000 40-15,5.000000-6.000000 70 0</inkml:trace>
  <inkml:trace contextRef="#ctx0" brushRef="#br0">30523.000000 6970.000000 236 0,'-3.000000'0.000000'291'0,"-2.000000"-3.000000"30 "0 ,5.000000 3.000000-36 0,-1.000000 0.000000-54 0,1.000000 0.000000-41 15,0.000000-2.000000-22-15,0.000000 2.000000-15 0,0.000000 0.000000-17 0,1.000000-2.000000-17 16,2.000000 0.000000-16-16,-1.000000 2.000000-15 0,5.000000-2.000000-18 0,0.000000 0.000000-12 16,2.000000-3.000000-11-16,4.000000 1.000000-7 0,-1.000000-2.000000-7 0,2.000000 1.000000-6 15,3.000000-1.000000-6-15,0.000000 2.000000-6 0,-3.000000-3.000000-3 0,3.000000 3.000000-5 0,-1.000000-3.000000-3 16,0.000000 3.000000-1-16,3.000000 0.000000-9 0,0.000000 0.000000-9 16,-2.000000 1.000000-13-16,-3.000000 2.000000-18 0,-2.000000-2.000000-27 0,0.000000 1.000000-33 0,-2.000000 2.000000-42 15,-1.000000 0.000000-49-15,2.000000 0.000000-58 0,-3.000000 5.000000-63 0,3.000000-4.000000-46 16,-5.000000 2.000000-2-16,0.000000-2.000000 26 0,-6.000000-1.000000 49 0</inkml:trace>
  <inkml:trace contextRef="#ctx0" brushRef="#br0">31122.000000 6406.000000 23 0,'0.000000'-3.000000'165'0,"0.000000"3.000000"-7 "16 ,0.000000-1.000000-25-16,0.000000 1.000000-14 0,0.000000 0.000000-6 0,0.000000 0.000000-3 0,-1.000000 0.000000-2 16,1.000000 0.000000-4-16,0.000000 1.000000-8 0,-3.000000-1.000000-13 0,3.000000 3.000000-13 15,-3.000000-1.000000-15-15,3.000000 0.000000-10 0,0.000000 2.000000-6 0,0.000000 3.000000 2 16,0.000000 0.000000 6-16,0.000000 1.000000 2 0,-2.000000 0.000000 3 0,2.000000 3.000000 1 15,-3.000000 2.000000-3-15,3.000000 0.000000-7 0,-1.000000 2.000000 0 0,1.000000 2.000000-6 16,-3.000000 1.000000-4-16,0.000000 2.000000-5 0,3.000000 0.000000 1 0,-5.000000 1.000000-3 16,4.000000 3.000000-2-16,1.000000-1.000000-1 0,-3.000000 3.000000-1 0,0.000000 2.000000 2 0,1.000000 0.000000-2 15,0.000000 2.000000-1-15,0.000000 2.000000 1 0,-1.000000 0.000000 0 0,3.000000 0.000000 0 16,-3.000000 3.000000-2-16,3.000000-1.000000-2 0,-1.000000 2.000000-4 0,1.000000 0.000000-5 16,0.000000 4.000000-2-16,1.000000-4.000000-1 0,2.000000 2.000000-1 0,0.000000 1.000000-1 15,-1.000000-2.000000 0-15,2.000000-1.000000-2 0,2.000000-1.000000 0 0,-5.000000-3.000000-3 0,4.000000-1.000000 0 16,1.000000-3.000000-2-16,-5.000000 0.000000 0 0,4.000000-4.000000 2 0,-2.000000-1.000000-3 15,1.000000-2.000000 1-15,-1.000000 0.000000-5 0,0.000000-5.000000-9 0,-3.000000 0.000000-11 16,1.000000-4.000000-18-16,-1.000000-2.000000-20 0,0.000000 0.000000-27 0,0.000000-5.000000-29 16,0.000000 2.000000-40-16,3.000000-3.000000-63 0,-3.000000-4.000000-73 0,0.000000 0.000000-26 15,-4.000000 0.000000 5-15,-3.000000-4.000000 17 0</inkml:trace>
  <inkml:trace contextRef="#ctx0" brushRef="#br0">31592.000000 6618.000000 130 0,'-3.000000'2.000000'237'0,"1.000000"-2.000000"19 "0 ,-1.000000 4.000000-41 0,2.000000-1.000000-41 16,-5.000000 1.000000-23-16,1.000000 0.000000-19 0,1.000000 0.000000-10 0,-1.000000 3.000000-3 15,-2.000000-3.000000 0-15,4.000000 3.000000-2 0,-1.000000-3.000000-10 0,-1.000000 3.000000-11 16,1.000000-2.000000-11-16,4.000000 2.000000-12 0,-6.000000 1.000000-5 0,1.000000 1.000000 0 0,1.000000 4.000000-2 16,0.000000 0.000000-2-16,-4.000000 4.000000-1 0,4.000000-1.000000-6 0,-7.000000 2.000000-5 15,4.000000 3.000000-14-15,-2.000000 4.000000-6 0,-1.000000 4.000000-6 0,1.000000-1.000000-5 16,-1.000000 3.000000-7-16,4.000000 0.000000 3 0,-6.000000 2.000000-2 0,2.000000-1.000000-4 16,1.000000 0.000000-5-16,-2.000000-1.000000 0 0,4.000000-2.000000-2 0,1.000000-1.000000-6 15,-4.000000 0.000000-1-15,2.000000-5.000000 1 0,4.000000-2.000000 1 0,0.000000 0.000000-4 0,-1.000000-7.000000-7 16,2.000000 1.000000-8-16,0.000000-5.000000-12 0,2.000000-1.000000-20 15,1.000000-3.000000-20-15,1.000000-1.000000-27 0,-1.000000-5.000000-34 0,6.000000-5.000000-47 0,-1.000000-1.000000-48 16,2.000000-3.000000-56-16,2.000000-5.000000-62 0,-5.000000-4.000000-22 0,2.000000-5.000000 11 16,-1.000000 0.000000 40-16</inkml:trace>
  <inkml:trace contextRef="#ctx0" brushRef="#br0">31608.000000 6506.000000 155 0,'6.000000'-6.000000'233'0,"-5.000000"2.000000"-2 "16 ,2.000000-1.000000-18-16,-3.000000 1.000000-16 0,0.000000 4.000000-14 0,0.000000-2.000000-13 16,0.000000 2.000000-17-16,0.000000 0.000000-21 0,0.000000 0.000000-21 0,0.000000 0.000000-20 15,2.000000 0.000000-14-15,1.000000 2.000000-10 0,-1.000000 2.000000 0 0,3.000000 1.000000 5 0,-1.000000 1.000000 5 16,1.000000 5.000000 5-16,-1.000000 0.000000-2 0,4.000000 0.000000-6 0,-5.000000 4.000000-12 16,1.000000 2.000000-10-16,3.000000 0.000000-3 0,-2.000000 2.000000-4 0,-1.000000 2.000000-5 15,4.000000 3.000000 2-15,-3.000000 1.000000 0 0,0.000000 1.000000 1 0,2.000000 0.000000 0 16,-2.000000 2.000000 2-16,2.000000 0.000000-1 0,-2.000000 0.000000-5 0,2.000000-1.000000-3 15,-3.000000-1.000000-5-15,1.000000 2.000000-6 0,-1.000000-2.000000-9 0,2.000000 0.000000-3 16,-4.000000-1.000000-5-16,1.000000-1.000000-2 0,-2.000000-1.000000-4 0,5.000000-1.000000-2 0,-5.000000-1.000000-2 16,-1.000000-2.000000-5-16,3.000000-4.000000-9 0,-3.000000 1.000000-9 0,-3.000000-4.000000-11 15,3.000000 2.000000-9-15,-1.000000-4.000000-10 0,-2.000000-1.000000-9 0,0.000000 2.000000-9 16,-1.000000-3.000000-18-16,2.000000 0.000000-19 0,-4.000000 2.000000-31 0,0.000000-1.000000-38 16,3.000000-2.000000-49-16,-1.000000 2.000000-48 0,-2.000000-3.000000-51 0,0.000000 1.000000-44 15,-6.000000-3.000000 2-15,0.000000-2.000000 33 0,-1.000000-2.000000 49 0</inkml:trace>
  <inkml:trace contextRef="#ctx0" brushRef="#br0">31522.000000 6931.000000 172 0,'0.000000'0.000000'300'0,"0.000000"0.000000"38 "0 ,-1.000000 0.000000-11 16,1.000000 0.000000-54-16,0.000000 0.000000-52 0,0.000000 0.000000-34 0,0.000000 2.000000-22 15,0.000000-2.000000-16-15,0.000000 0.000000-15 0,0.000000 0.000000-16 0,0.000000 0.000000-14 16,0.000000-2.000000-17-16,1.000000-1.000000-18 0,9.000000 2.000000-11 0,-2.000000-2.000000-13 15,4.000000-1.000000-3-15,-1.000000 2.000000-10 0,1.000000 0.000000-9 0,2.000000-1.000000-7 16,3.000000-1.000000-7-16,0.000000 0.000000-5 0,-1.000000 0.000000-8 0,-1.000000 0.000000-8 16,-1.000000 0.000000-10-16,0.000000-1.000000-17 0,3.000000 3.000000-28 0,-5.000000-2.000000-42 0,0.000000-1.000000-60 15,1.000000 1.000000-75-15,-1.000000 2.000000-96 0,-2.000000-2.000000-72 0,-5.000000-3.000000-19 16,-1.000000 0.000000 16-16,2.000000-3.000000 52 0</inkml:trace>
  <inkml:trace contextRef="#ctx0" brushRef="#br0">31851.000000 6654.000000 91 0,'-3.000000'7.000000'345'0,"2.000000"-3.000000"45 "0 ,-2.000000 0.000000 30 16,0.000000 0.000000-44-16,3.000000-1.000000-105 0,-1.000000 1.000000-78 0,1.000000-4.000000-50 0,0.000000 0.000000-30 16,0.000000 0.000000-16-16,0.000000 0.000000-11 0,1.000000-4.000000-8 0,5.000000 1.000000-8 15,0.000000-2.000000-12-15,6.000000-2.000000-8 0,1.000000-1.000000-9 0,0.000000-2.000000-12 16,3.000000 2.000000-8-16,2.000000-3.000000-6 0,-2.000000 3.000000-3 0,1.000000-1.000000-6 15,-3.000000 3.000000-5-15,1.000000-1.000000-5 0,-3.000000 1.000000-8 0,1.000000 3.000000-11 16,-2.000000-1.000000-17-16,-2.000000 0.000000-26 0,-2.000000 4.000000-32 0,0.000000-2.000000-42 16,1.000000 2.000000-46-16,-1.000000 0.000000-52 0,-5.000000 0.000000-55 0,5.000000 2.000000-64 15,-4.000000 2.000000-30-15,-3.000000-4.000000 12 0,0.000000 0.000000 36 0,-3.000000 4.000000 54 16</inkml:trace>
  <inkml:trace contextRef="#ctx0" brushRef="#br0">32160.000000 6363.000000 107 0,'0.000000'4.000000'299'0,"-2.000000"-2.000000"35 "0 ,0.000000 0.000000 16 15,2.000000 3.000000-57-15,0.000000-1.000000-64 0,-2.000000 0.000000-41 0,-1.000000 5.000000-27 16,0.000000 1.000000-17-16,-1.000000 1.000000-13 0,2.000000 4.000000-15 0,-1.000000 0.000000-15 16,0.000000 0.000000-20-16,3.000000 3.000000-19 0,-1.000000 1.000000-20 0,1.000000-1.000000-12 0,0.000000 3.000000-12 15,0.000000-1.000000-9-15,0.000000 2.000000-4 0,0.000000 0.000000-4 0,0.000000-1.000000-5 16,0.000000 2.000000-6-16,-3.000000 2.000000-15 0,0.000000-5.000000-22 0,3.000000 2.000000-35 15,0.000000 0.000000-53-15,0.000000-3.000000-62 0,3.000000 2.000000-78 0,0.000000-2.000000-100 16,-3.000000-4.000000-35-16,-3.000000 0.000000 2 0,0.000000-1.000000 37 0,-1.000000-6.000000 61 16</inkml:trace>
  <inkml:trace contextRef="#ctx0" brushRef="#br0">32399.000000 6428.000000 172 0,'2.000000'5.000000'242'0,"2.000000"2.000000"-1 "0 ,-1.000000 0.000000-8 16,7.000000 3.000000-10-16,-4.000000 1.000000-14 0,2.000000 2.000000-14 0,2.000000 2.000000-18 15,-1.000000 2.000000-9-15,3.000000 2.000000-18 0,-1.000000 2.000000-11 0,1.000000 3.000000-13 16,0.000000 0.000000-14-16,0.000000 2.000000-16 0,1.000000 1.000000-20 0,-4.000000 3.000000-7 16,-2.000000 0.000000-2-16,1.000000 2.000000-7 0,-4.000000 3.000000-1 0,-2.000000 1.000000-2 0,-2.000000 0.000000 1 15,-2.000000-1.000000 0-15,-2.000000 1.000000-6 0,-7.000000 5.000000-7 0,0.000000 1.000000-10 16,-4.000000 1.000000-13-16,-6.000000 5.000000-3 0,-2.000000-3.000000-11 0,-4.000000 1.000000-9 16,-4.000000 0.000000-17-16,0.000000 0.000000-20 0,-4.000000-4.000000-17 0,-4.000000-1.000000-35 15,4.000000-2.000000-75-15,-1.000000 3.000000-135 0,-5.000000-3.000000-126 0,1.000000-2.000000-55 16,-3.000000-2.000000-21-16,-4.000000-6.000000 13 0,1.000000-3.000000 64 0</inkml:trace>
  <inkml:trace contextRef="#ctx0" brushRef="#br0">11877.000000 6145.000000 37 0,'0.000000'2.000000'118'0,"0.000000"-1.000000"-5 "0 ,0.000000-1.000000-9 0,0.000000 0.000000-11 16,0.000000 0.000000-10-16,0.000000 0.000000 1 0,0.000000 0.000000 2 0,-3.000000 0.000000 13 16,3.000000 0.000000 11-16,0.000000 0.000000 9 0,0.000000 0.000000 1 0,0.000000 0.000000-1 0,0.000000 0.000000-6 15,0.000000 0.000000-8-15,0.000000 4.000000-10 0,0.000000-3.000000-9 0,0.000000-1.000000-11 16,3.000000 2.000000-9-16,-3.000000-2.000000-14 0,3.000000 3.000000-7 0,-1.000000-2.000000-6 16,0.000000-1.000000 1-16,3.000000 3.000000 1 0,2.000000-2.000000 6 0,1.000000-1.000000 6 15,1.000000 3.000000 5-15,2.000000-3.000000-3 0,0.000000 2.000000-4 0,0.000000 0.000000-8 0,1.000000-2.000000-7 16,0.000000 3.000000-3-16,3.000000-3.000000-7 0,-2.000000 0.000000-4 15,2.000000 0.000000 1-15,1.000000 0.000000 0 0,2.000000-3.000000 3 0,-2.000000 3.000000-2 0,5.000000-2.000000 0 16,-2.000000 0.000000 0-16,0.000000-1.000000-2 0,3.000000-1.000000-2 0,-1.000000 4.000000-3 16,-2.000000-1.000000-4-16,3.000000-2.000000 0 0,-1.000000 3.000000-3 0,-2.000000 0.000000 0 15,0.000000 0.000000-3-15,1.000000 3.000000 0 0,-1.000000-2.000000-1 0,0.000000 2.000000-2 16,-3.000000 1.000000 1-16,3.000000 0.000000 0 0,-2.000000 0.000000 3 0,-1.000000 3.000000 2 16,3.000000-3.000000 1-16,-1.000000 3.000000 2 0,-2.000000-3.000000 1 0,0.000000 2.000000 2 15,4.000000-1.000000-1-15,-4.000000-1.000000-1 0,1.000000 0.000000 1 0,0.000000 0.000000-2 0,-1.000000 1.000000 0 16,-1.000000-1.000000-3-16,1.000000 0.000000-1 0,3.000000-2.000000 2 0,-3.000000 3.000000-4 15,2.000000-1.000000 2-15,-2.000000 0.000000-1 0,4.000000 0.000000 1 0,-4.000000 1.000000 0 16,0.000000-1.000000 2-16,2.000000-2.000000 1 0,-2.000000 1.000000 0 0,0.000000-2.000000 0 16,3.000000 4.000000 1-16,-2.000000-3.000000-2 0,2.000000-1.000000-1 0,-4.000000 2.000000 0 15,1.000000 0.000000-2-15,2.000000-2.000000 1 0,-5.000000 4.000000-1 0,5.000000-3.000000 0 16,-5.000000 1.000000-1-16,5.000000-2.000000 0 0,-5.000000 2.000000 0 0,2.000000-2.000000 0 0,1.000000 2.000000 0 16,-1.000000 1.000000 3-16,-1.000000-2.000000 4 0,0.000000-1.000000 4 15,-2.000000 4.000000 6-15,2.000000 0.000000 11 0,-2.000000-1.000000 10 0,4.000000 1.000000 9 0,-4.000000-1.000000 5 16,3.000000 1.000000 2-16,-3.000000 0.000000-3 0,0.000000 0.000000-5 0,-1.000000 1.000000-6 15,4.000000-2.000000-2-15,0.000000 3.000000-4 0,-2.000000-2.000000-3 0,-1.000000-2.000000 0 16,3.000000 2.000000 0-16,1.000000-3.000000-3 0,-1.000000 0.000000-3 0,1.000000 0.000000-2 16,-1.000000-2.000000 0-16,1.000000 0.000000-3 0,2.000000 0.000000-2 0,-2.000000 0.000000-6 0,0.000000 0.000000-4 15,0.000000-2.000000-1-15,-1.000000 2.000000-1 0,1.000000-2.000000-1 16,-1.000000 2.000000 0-16,0.000000 0.000000 1 0,-2.000000 0.000000 3 0,-1.000000 0.000000-3 0,3.000000 0.000000-1 16,-3.000000 0.000000-1-16,-1.000000 0.000000-1 0,1.000000 2.000000-1 0,-4.000000-2.000000-3 15,2.000000 2.000000-3-15,-1.000000-2.000000 0 0,-2.000000 0.000000-2 0,1.000000 0.000000-1 16,-4.000000 0.000000 0-16,0.000000 2.000000 1 0,1.000000-2.000000 0 0,1.000000 0.000000 0 15,-5.000000 0.000000 1-15,4.000000 0.000000 0 0,1.000000 0.000000-2 0,-5.000000 0.000000 2 16,2.000000 0.000000 0-16,-1.000000 0.000000-1 0,0.000000 0.000000 1 0,-2.000000 0.000000-3 0,3.000000 0.000000-7 16,-3.000000 0.000000-19-16,0.000000 0.000000-22 0,0.000000 0.000000-35 0,-3.000000 2.000000-49 15,-1.000000-2.000000-44-15,1.000000 0.000000-36 0,-6.000000 0.000000-50 0,-1.000000 0.000000-82 16,-2.000000 0.000000-119-16,-4.000000 0.000000-57 0,-5.000000-2.000000-8 0,-4.000000 0.000000 15 16,-6.000000-2.000000 50-16,-1.000000-3.000000 99 0</inkml:trace>
  <inkml:trace contextRef="#ctx0" brushRef="#br0">10982.000000 6395.000000 100 0,'-7.000000'-2.000000'124'0,"3.000000"1.000000"-6 "0 ,-4.000000-2.000000-4 0,1.000000 1.000000-5 16,-1.000000-1.000000 7-16,4.000000 3.000000 9 0,-1.000000 0.000000 6 0,1.000000 0.000000 0 0,-2.000000 0.000000-5 16,5.000000 0.000000 0-16,-2.000000 0.000000-1 0,0.000000 0.000000-3 0,3.000000 0.000000-10 15,-2.000000 0.000000-1-15,2.000000 0.000000-12 0,0.000000 3.000000-11 0,0.000000-1.000000-12 16,0.000000-2.000000-11-16,0.000000 3.000000-5 0,0.000000-3.000000-16 0,0.000000 1.000000-5 15,0.000000-1.000000-2-15,0.000000 0.000000-1 0,0.000000 0.000000 0 0,2.000000 2.000000 7 0,1.000000-2.000000 11 16,1.000000 3.000000 12-16,4.000000-2.000000 5 0,-4.000000-1.000000 11 16,6.000000 3.000000 11-16,-1.000000-2.000000 6 0,2.000000-1.000000 0 0,-3.000000 0.000000-5 0,3.000000 0.000000-3 15,1.000000 0.000000-3-15,-4.000000 0.000000-9 0,4.000000 0.000000-5 0,0.000000 0.000000-6 16,0.000000 0.000000-3-16,0.000000 0.000000-5 0,-1.000000 0.000000-8 0,0.000000 0.000000-10 16,4.000000 0.000000-8-16,-7.000000 0.000000-11 0,4.000000 0.000000-6 0,0.000000 0.000000-6 15,-5.000000 0.000000-5-15,2.000000 0.000000-1 0,2.000000 0.000000-4 0,-3.000000 0.000000 3 16,3.000000 0.000000-1-16,-2.000000 0.000000 1 0,-2.000000 0.000000-2 0,0.000000 0.000000 0 15,2.000000-1.000000 1-15,-1.000000-2.000000 1 0,-1.000000 3.000000-3 0,-3.000000 0.000000 0 0,-1.000000 0.000000 0 16,2.000000 0.000000-1-16,-2.000000 0.000000-3 0,-2.000000 0.000000-3 16,-1.000000 0.000000-6-16,0.000000 0.000000-9 0,0.000000 0.000000-10 0,0.000000 0.000000-12 0,-4.000000 3.000000-13 15,-1.000000-2.000000-9-15,2.000000-1.000000-9 0,-1.000000 3.000000-10 0,-3.000000 1.000000-6 16,-1.000000 0.000000 1-16,-1.000000 0.000000 1 0,2.000000 3.000000 6 0,-2.000000-3.000000 9 16,-1.000000 3.000000 18-16,2.000000-1.000000 14 0,0.000000-1.000000 13 0,0.000000 1.000000 10 15,5.000000-2.000000 8-15,-3.000000 1.000000 6 0,0.000000-1.000000 1 0,2.000000 0.000000 2 0,-3.000000 0.000000-1 16,2.000000-1.000000 1-16,1.000000 1.000000-1 0,-4.000000 0.000000 1 15,1.000000 2.000000 0-15,0.000000 1.000000 0 0,-2.000000 1.000000 0 0,1.000000 0.000000-2 0,1.000000 4.000000 2 16,-5.000000 1.000000-2-16,0.000000-1.000000 0 0,1.000000 4.000000 2 0,-1.000000-2.000000 1 16,-3.000000 1.000000 0-16,3.000000 3.000000 0 0,-1.000000 1.000000 2 0,-2.000000 1.000000 0 15,3.000000 0.000000-1-15,0.000000 0.000000 1 0,-2.000000 1.000000 5 0,5.000000-3.000000 1 16,-1.000000 1.000000 7-16,2.000000 0.000000 3 0,2.000000-1.000000 4 0,-1.000000-1.000000 2 0,1.000000-2.000000 0 16,2.000000-3.000000-2-16,2.000000-1.000000-6 0,-1.000000-1.000000 1 15,3.000000-3.000000 0-15,0.000000 2.000000-2 0,0.000000-3.000000 3 0,0.000000 1.000000 0 0,3.000000-3.000000 5 16,-1.000000 0.000000 3-16,0.000000 0.000000 6 0,3.000000 0.000000 5 15,-1.000000-1.000000 9-15,2.000000-1.000000 8 0,-1.000000 0.000000 7 0,-1.000000 2.000000-1 0,1.000000-4.000000 1 16,2.000000 3.000000 5-16,-3.000000-2.000000-1 0,4.000000-1.000000-3 0,-1.000000 3.000000 1 16,0.000000-3.000000 9-16,1.000000 2.000000 7 0,1.000000-2.000000 2 0,3.000000 0.000000 2 15,-1.000000 0.000000-1-15,1.000000-2.000000-4 0,0.000000 2.000000-9 0,3.000000-3.000000-10 0,0.000000 3.000000-9 16,-2.000000-1.000000-7-16,2.000000-2.000000-3 0,1.000000 2.000000-4 0,-1.000000-2.000000-5 16,1.000000 1.000000-4-16,-1.000000-3.000000-6 0,-4.000000 4.000000-5 0,4.000000-2.000000-4 15,-3.000000 2.000000-6-15,0.000000-2.000000-3 0,-3.000000 1.000000-2 0,-2.000000 2.000000-1 16,-3.000000 0.000000-1-16,4.000000 0.000000-3 0,-4.000000 0.000000-8 0,-1.000000 0.000000-14 0,2.000000 0.000000-25 15,-2.000000-2.000000-35-15,-2.000000 2.000000-43 0,-1.000000 0.000000-51 16,-1.000000 0.000000-49-16,-7.000000 2.000000-39 0,1.000000 0.000000-20 0,-2.000000 1.000000-14 0,-1.000000 1.000000-28 16,1.000000 2.000000-44-16,-2.000000-1.000000-66 0,3.000000-1.000000-21 31,-4.000000 0.000000 4-31,-3.000000-4.000000 27 0,-1.000000-3.000000 61 0</inkml:trace>
  <inkml:trace contextRef="#ctx0" brushRef="#br0">10925.000000 6717.000000 27 0,'-3.000000'2.000000'111'0,"3.000000"-2.000000"-2 "0 ,0.000000 0.000000-8 15,0.000000 0.000000-8-15,0.000000 0.000000-16 0,0.000000 0.000000-11 0,0.000000 0.000000-3 16,0.000000 2.000000 8-16,3.000000-2.000000 12 0,-3.000000 2.000000 17 0,3.000000 0.000000 19 0,-2.000000 0.000000 15 15,5.000000 3.000000 9-15,-2.000000-5.000000 1 0,1.000000 3.000000 5 0,-1.000000 0.000000-2 16,4.000000 1.000000-6-16,-1.000000 3.000000-11 0,-2.000000 0.000000-16 0,-1.000000-2.000000-16 16,3.000000 1.000000-16-16,1.000000 1.000000-13 0,-4.000000 0.000000-1 0,7.000000 0.000000 9 15,-4.000000 0.000000 8-15,2.000000-2.000000 5 0,-2.000000 1.000000 5 0,2.000000-1.000000 6 16,-2.000000 1.000000 3-16,1.000000-3.000000-6 0,-4.000000 1.000000-2 0,4.000000 0.000000 8 16,-1.000000-2.000000 6-16,-3.000000 0.000000-3 0,4.000000 1.000000-6 0,-5.000000-2.000000-9 15,1.000000 2.000000-15-15,1.000000-3.000000-16 0,-1.000000 2.000000-19 0,0.000000-2.000000-11 0,-1.000000 2.000000-8 16,2.000000-2.000000-7-16,-1.000000 0.000000-4 0,2.000000 0.000000-9 0,-1.000000 0.000000-27 15,-1.000000 0.000000-35-15,-4.000000-2.000000-48 0,3.000000 2.000000-49 0,-2.000000-2.000000-44 16,-1.000000-2.000000-35-16,0.000000 1.000000-28 0,0.000000 1.000000-54 0,6.000000 0.000000-61 16,-6.000000 2.000000-69-16,0.000000 0.000000-19 0,0.000000 0.000000 8 0,0.000000 0.000000 35 15,5.000000 2.000000 76-15</inkml:trace>
  <inkml:trace contextRef="#ctx0" brushRef="#br0">10953.000000 6781.000000 69 0,'0.000000'2.000000'67'15,"3.000000"-2.000000"-16 "-15 ,-3.000000 0.000000-12 0,3.000000 0.000000-3 0,-2.000000 0.000000 4 16,-1.000000 0.000000 7-16,3.000000 0.000000 17 0,-3.000000 0.000000 15 0,0.000000 0.000000 17 16,0.000000 0.000000 9-16,0.000000 0.000000 3 0,2.000000 0.000000-2 0,1.000000 0.000000-7 0,-3.000000 0.000000-13 15,3.000000 0.000000-9-15,-3.000000 0.000000-7 0,1.000000 3.000000-5 0,2.000000-3.000000 2 16,1.000000 0.000000 0-16,-1.000000-3.000000 1 0,-1.000000 3.000000-2 0,1.000000-2.000000-5 15,0.000000 2.000000-1-15,-2.000000 0.000000-8 0,2.000000 0.000000-6 0,-3.000000 0.000000-5 16,2.000000 0.000000-1-16,1.000000 0.000000 1 0,0.000000 0.000000 0 0,-2.000000 0.000000-1 16,2.000000 0.000000 2-16,1.000000 0.000000 1 0,1.000000 0.000000-4 0,-2.000000 0.000000-4 15,0.000000 0.000000-1-15,1.000000 0.000000-3 0,1.000000-2.000000-3 0,-1.000000-1.000000-2 16,-1.000000 3.000000 1-16,4.000000-2.000000-2 0,-2.000000 0.000000 4 0,2.000000 2.000000 0 0,1.000000-2.000000 0 16,-3.000000-1.000000-2-16,6.000000 2.000000-1 0,-4.000000 1.000000-2 0,2.000000-2.000000-4 15,-2.000000-1.000000-3-15,1.000000 2.000000-1 0,4.000000-2.000000-3 0,-5.000000 3.000000-1 16,2.000000-1.000000-3-16,-5.000000 1.000000-1 0,4.000000-3.000000-2 0,-1.000000 1.000000-2 15,0.000000 2.000000 0-15,-2.000000 0.000000-1 0,-1.000000 0.000000 1 0,4.000000 0.000000-1 16,-5.000000 0.000000 1-16,1.000000 0.000000 2 0,0.000000 2.000000 1 0,-1.000000-2.000000 0 0,0.000000 0.000000 1 16,-1.000000 0.000000 2-16,2.000000 3.000000 0 0,-4.000000-3.000000-1 0,3.000000 0.000000-1 15,-3.000000 0.000000 1-15,0.000000 0.000000-2 0,3.000000 0.000000 1 0,-1.000000 0.000000 0 16,-2.000000 0.000000 0-16,0.000000 0.000000 0 0,0.000000 0.000000 0 0,0.000000 0.000000 1 16,0.000000 0.000000 1-16,3.000000 0.000000-1 0,-3.000000 0.000000 1 0,0.000000 0.000000-1 15,0.000000 0.000000 1-15,0.000000 0.000000-3 0,0.000000 0.000000 0 0,0.000000 0.000000 0 16,0.000000 0.000000 0-16,0.000000 0.000000-1 0,0.000000 0.000000 0 0,0.000000 0.000000 1 0,0.000000 0.000000 0 15,0.000000 0.000000-1-15,1.000000 0.000000 0 0,-1.000000 0.000000-2 0,0.000000 0.000000 1 16,0.000000 0.000000-2-16,0.000000 0.000000 1 0,0.000000 0.000000 0 0,0.000000 0.000000-1 16,0.000000 0.000000 3-16,0.000000 0.000000 1 0,0.000000 0.000000 0 0,0.000000 0.000000 1 15,0.000000 0.000000 4-15,0.000000 0.000000 3 0,0.000000 0.000000 3 0,0.000000 0.000000 2 16,0.000000 0.000000 3-16,0.000000 0.000000 1 0,0.000000 0.000000 1 0,0.000000-3.000000-1 16,0.000000 3.000000-3-16,0.000000-2.000000-2 0,0.000000 2.000000-2 0,3.000000 0.000000-2 0,-3.000000 0.000000-3 15,0.000000 0.000000-4-15,0.000000 0.000000-1 0,0.000000 0.000000 0 16,0.000000 0.000000-5-16,0.000000 0.000000-3 0,0.000000 0.000000-11 0,-3.000000 0.000000-16 0,3.000000 0.000000-20 15,-1.000000 0.000000-26-15,-2.000000 0.000000-22 0,-2.000000 0.000000-23 0,5.000000 0.000000-33 16,-3.000000 0.000000-56-16,6.000000 2.000000-80 0,-3.000000-2.000000-102 0,0.000000 3.000000-43 16,5.000000 1.000000-7-16,-2.000000-3.000000 22 0,1.000000 4.000000 64 0</inkml:trace>
  <inkml:trace contextRef="#ctx0" brushRef="#br0">11520.000000 6903.000000 76 0,'-9.000000'0.000000'148'0,"2.000000"0.000000"2 "0 ,-1.000000 0.000000 2 15,4.000000 0.000000-1-15,-1.000000-2.000000 1 0,-1.000000-1.000000-13 0,2.000000 3.000000-25 16,2.000000-4.000000-27-16,0.000000 3.000000-17 0,2.000000-2.000000-11 0,-3.000000-1.000000-3 15,3.000000 0.000000-4-15,0.000000-1.000000 2 0,3.000000 1.000000 6 0,-3.000000 2.000000 7 16,2.000000-2.000000 3-16,0.000000-1.000000 4 0,2.000000 1.000000-2 0,-1.000000 0.000000-3 16,0.000000 3.000000-6-16,-1.000000-3.000000-9 0,1.000000 0.000000-5 0,-3.000000 2.000000-6 0,4.000000 0.000000-3 15,-1.000000 0.000000 4-15,2.000000-2.000000 1 0,-1.000000-1.000000 1 16,0.000000 2.000000 1-16,4.000000-4.000000 0 0,-1.000000 2.000000 1 0,3.000000-1.000000-5 0,-1.000000-1.000000-5 16,0.000000 0.000000-1-16,3.000000-2.000000 1 0,1.000000-1.000000-5 0,-1.000000 1.000000-2 15,0.000000 3.000000-2-15,1.000000-2.000000-2 0,-1.000000 1.000000-3 0,0.000000 1.000000 1 16,3.000000-2.000000 3-16,-4.000000 1.000000 2 0,4.000000 1.000000 4 0,0.000000-1.000000-2 15,-2.000000 1.000000-1-15,-1.000000 2.000000-4 0,0.000000-3.000000-5 0,0.000000 3.000000-6 16,2.000000 1.000000 4-16,-2.000000-1.000000 9 0,-1.000000 3.000000 9 0,-3.000000-2.000000 5 16,4.000000 1.000000 2-16,-1.000000 0.000000 7 0,-3.000000 2.000000 0 0,-3.000000 2.000000-5 0,2.000000 0.000000-1 15,-2.000000-2.000000 4-15,2.000000 4.000000 2 0,-2.000000-1.000000 8 0,0.000000 1.000000 9 16,1.000000 0.000000 10-16,-3.000000 0.000000 13 0,2.000000 3.000000 5 0,-1.000000 1.000000 1 16,2.000000-1.000000-4-16,-2.000000 0.000000-6 0,-1.000000 5.000000-7 0,2.000000-1.000000-11 0,-1.000000-1.000000-11 15,1.000000 3.000000-5-15,-2.000000 1.000000-10 0,-2.000000-4.000000-8 0,2.000000 1.000000-10 16,2.000000 0.000000-9-16,-3.000000-3.000000 0 0,1.000000 3.000000-3 0,-1.000000-5.000000-1 15,1.000000 3.000000-1-15,-2.000000-3.000000-3 0,2.000000 1.000000 0 0,2.000000-1.000000-1 16,-2.000000-2.000000-2-16,-2.000000 1.000000-1 0,2.000000-1.000000 1 0,0.000000-2.000000 0 16,1.000000 3.000000-2-16,-2.000000-4.000000 0 0,1.000000 2.000000 2 0,0.000000-2.000000 1 15,1.000000 4.000000-3-15,-1.000000-3.000000 3 0,-1.000000 1.000000-1 0,2.000000-2.000000-1 0,-1.000000 3.000000-2 16,0.000000-1.000000-2-16,1.000000-3.000000 3 0,-2.000000 2.000000-3 16,1.000000 0.000000 0-16,1.000000 1.000000 0 0,2.000000-2.000000 3 0,-1.000000-1.000000-1 0,-4.000000 3.000000 4 15,5.000000-2.000000 3-15,0.000000-1.000000 0 0,-3.000000 3.000000 2 0,4.000000-3.000000-1 16,1.000000 0.000000 1-16,-4.000000 0.000000-5 0,5.000000 0.000000 0 0,-2.000000 0.000000 0 15,1.000000 0.000000 0-15,-1.000000 0.000000 0 0,2.000000 0.000000-1 0,-2.000000 0.000000-2 16,1.000000 0.000000 1-16,1.000000 0.000000-3 0,1.000000 0.000000 0 0,-3.000000-3.000000-2 16,2.000000 2.000000 2-16,-1.000000-2.000000 0 0,0.000000-1.000000 1 0,0.000000 2.000000 0 0,-1.000000 0.000000 3 15,-2.000000-1.000000-1-15,2.000000 2.000000 0 0,-3.000000-2.000000 0 0,2.000000-1.000000 0 16,-1.000000 2.000000-3-16,-1.000000 0.000000-2 0,-1.000000-2.000000-7 0,2.000000 0.000000-14 16,-1.000000-1.000000-21-16,0.000000-1.000000-28 0,-1.000000-3.000000-35 0,-3.000000 3.000000-45 15,5.000000-3.000000-49-15,-2.000000 0.000000-45 0,-2.000000 1.000000-34 0,2.000000 2.000000-17 0,-3.000000-2.000000-9 16,3.000000-2.000000-24-16,-3.000000 4.000000-45 0,0.000000 1.000000-65 15,0.000000-1.000000-27-15,-6.000000 1.000000 3 0,0.000000 0.000000 22 0,-1.000000 1.000000 59 0</inkml:trace>
  <inkml:trace contextRef="#ctx0" brushRef="#br0">11694.000000 6378.000000 26 0,'-3.000000'-4.000000'33'0,"2.000000"-1.000000"8 "0 ,-2.000000-1.000000 7 0,0.000000 2.000000 8 15,1.000000-2.000000 8-15,-1.000000 1.000000 7 0,3.000000 1.000000 11 0,-4.000000-1.000000 11 16,1.000000 3.000000 10-16,1.000000 0.000000 6 0,-1.000000 1.000000 2 0,2.000000-4.000000-5 0,-5.000000 5.000000-8 15,2.000000-2.000000-9-15,-1.000000 2.000000-7 0,2.000000 0.000000 1 0,-1.000000 0.000000 3 16,1.000000 0.000000 7-16,1.000000 0.000000 9 0,-1.000000 0.000000 0 0,-1.000000 0.000000 4 16,4.000000 0.000000-5-16,0.000000 0.000000-6 0,-3.000000 0.000000-8 0,3.000000 0.000000-13 15,-1.000000 0.000000-7-15,-2.000000 0.000000-12 0,3.000000 0.000000-8 0,-2.000000 0.000000-8 16,-1.000000 0.000000-7-16,3.000000 0.000000-6 0,0.000000 0.000000-6 0,0.000000 0.000000-4 0,0.000000 0.000000-4 16,0.000000 2.000000-1-16,0.000000 0.000000 3 0,0.000000 4.000000 3 0,3.000000 1.000000 5 15,-1.000000 2.000000 7-15,-2.000000 1.000000 5 0,0.000000 3.000000 1 0,0.000000 0.000000 1 16,-2.000000 1.000000-1-16,-1.000000 0.000000-3 0,3.000000-2.000000-6 0,0.000000 3.000000-5 15,-3.000000-2.000000-3-15,3.000000 0.000000-6 0,0.000000-2.000000-2 0,-1.000000-1.000000-4 16,-2.000000 1.000000-1-16,3.000000 0.000000-1 0,-3.000000-4.000000-1 0,1.000000 0.000000-3 16,2.000000-2.000000-2-16,-3.000000-1.000000-6 0,3.000000 1.000000-11 0,-1.000000-3.000000-16 0,-2.000000 0.000000-17 15,3.000000 3.000000-21-15,-3.000000-4.000000-38 0,-1.000000-1.000000-51 0,2.000000 2.000000-75 16,2.000000-2.000000-89-16,0.000000 0.000000-70 0,0.000000 0.000000-21 0,-6.000000-2.000000 12 16,2.000000-4.000000 46-16</inkml:trace>
  <inkml:trace contextRef="#ctx0" brushRef="#br0">11772.000000 6266.000000 134 0,'5.000000'7.000000'224'0,"-5.000000"-3.000000"18 "16 ,0.000000 3.000000-23-16,0.000000 0.000000-27 0,0.000000-2.000000-21 0,0.000000-1.000000-18 15,0.000000 2.000000-21-15,0.000000-1.000000-24 0,0.000000 2.000000-24 0,3.000000-3.000000-17 16,-3.000000 1.000000-16-16,3.000000-1.000000-6 0,-2.000000 0.000000-5 0,3.000000 0.000000-5 16,-1.000000 1.000000-5-16,2.000000-1.000000-4 0,-2.000000 1.000000-5 0,4.000000-4.000000-6 0,-2.000000 4.000000-4 15,-1.000000-1.000000-4-15,1.000000 0.000000-6 0,-3.000000-2.000000-13 0,3.000000 3.000000-13 16,-2.000000-3.000000-21-16,1.000000 0.000000-30 0,-4.000000 0.000000-35 0,3.000000 2.000000-42 16,-1.000000 1.000000-52-16,-2.000000-1.000000-63 0,0.000000 2.000000-34 0,-8.000000 3.000000 1 15,-1.000000 0.000000 19-15</inkml:trace>
  <inkml:trace contextRef="#ctx0" brushRef="#br0">11777.000000 6577.000000 17 0,'0.000000'4.000000'200'0,"0.000000"0.000000"35 "0 ,0.000000 1.000000-4 16,0.000000-1.000000-19-16,0.000000-2.000000-17 0,0.000000 1.000000-11 0,3.000000-1.000000-19 15,-3.000000 0.000000-25-15,3.000000-2.000000-34 0,-2.000000 0.000000-33 0,-1.000000 0.000000-24 16,4.000000-2.000000-16-16,-1.000000 0.000000-13 0,-3.000000-3.000000-6 0,5.000000-1.000000-8 15,-1.000000 2.000000-7-15,4.000000-3.000000-8 0,-5.000000 1.000000-12 0,4.000000 0.000000-12 0,-3.000000-1.000000-20 16,1.000000 0.000000-18-16,-1.000000 2.000000-19 0,4.000000 0.000000-22 16,-5.000000-1.000000-22-16,6.000000-2.000000-22 0,-2.000000 1.000000-16 0,0.000000 0.000000-12 0,1.000000-1.000000-10 15,1.000000-1.000000-5-15,-2.000000-2.000000 4 0,3.000000 0.000000 16 0</inkml:trace>
  <inkml:trace contextRef="#ctx0" brushRef="#br0">11986.000000 6286.000000 45 0,'0.000000'0.000000'39'0,"0.000000"-2.000000"-7 "15 ,0.000000-1.000000-9-15,3.000000 2.000000-3 0,-3.000000-2.000000 0 0,3.000000 0.000000 4 16,-1.000000 0.000000 4-16,-2.000000 1.000000 5 0,3.000000-1.000000 1 0,-2.000000 2.000000-1 0,2.000000-4.000000-1 16,0.000000 3.000000-2-16,-1.000000 0.000000-4 0,2.000000 0.000000 0 0,-1.000000-2.000000 0 15,-3.000000 1.000000 1-15,4.000000 1.000000 5 0,-1.000000 0.000000 5 0,-1.000000-2.000000 5 16,1.000000-1.000000 5-16,1.000000 3.000000 7 0,-4.000000 0.000000 7 0,0.000000 0.000000 5 15,3.000000 2.000000 3-15,-3.000000 0.000000 2 0,0.000000 0.000000 2 0,0.000000 0.000000-1 16,0.000000 2.000000 0-16,0.000000 0.000000-3 0,0.000000-2.000000-2 0,0.000000 2.000000-2 0,0.000000 3.000000-2 16,0.000000-1.000000 1-16,0.000000 0.000000 1 0,0.000000 3.000000 0 0,-3.000000 1.000000 0 15,3.000000 1.000000 0-15,-4.000000 1.000000-2 0,-1.000000 1.000000-9 0,1.000000 0.000000-7 16,-2.000000 2.000000-8-16,2.000000 0.000000-4 0,-4.000000-3.000000-4 0,4.000000 4.000000-8 16,-1.000000-4.000000-1-16,-2.000000 1.000000-2 0,4.000000-1.000000-1 0,-3.000000 1.000000-3 15,0.000000 0.000000-1-15,5.000000 0.000000-1 0,-2.000000-3.000000-3 0,-2.000000-4.000000-2 16,5.000000 0.000000-3-16,-3.000000 1.000000-3 0,3.000000-3.000000-1 0,-1.000000 2.000000-2 15,1.000000-4.000000 1-15,0.000000 3.000000-1 0,0.000000-3.000000 0 0,0.000000 1.000000-1 16,1.000000-1.000000 0-16,-1.000000 0.000000 1 0,3.000000 0.000000 1 0,2.000000 0.000000 1 0,-1.000000 0.000000 1 16,2.000000 0.000000 4-16,0.000000-1.000000 3 0,1.000000 1.000000-1 0,1.000000-3.000000 0 15,2.000000 1.000000 2-15,-1.000000 0.000000-2 0,3.000000-2.000000-1 0,0.000000 0.000000-2 16,-1.000000-3.000000-2-16,1.000000 3.000000 0 0,3.000000-3.000000-4 0,-6.000000 3.000000 0 16,1.000000-3.000000 0-16,-1.000000 3.000000-6 0,-2.000000 0.000000-5 0,1.000000 2.000000-8 0,-4.000000 1.000000-11 15,1.000000-2.000000-17-15,-2.000000 1.000000-20 0,0.000000 2.000000-25 0,-3.000000 0.000000-32 16,-3.000000 2.000000-34-16,0.000000 1.000000-46 0,-2.000000 0.000000-48 0,1.000000 1.000000-53 15,-4.000000 3.000000-10-15,1.000000 1.000000 16 0,-5.000000-1.000000 34 0</inkml:trace>
  <inkml:trace contextRef="#ctx0" brushRef="#br0">12044.000000 6410.000000 57 0,'-3.000000'0.000000'137'0,"3.000000"0.000000"12 "15 ,-1.000000 3.000000 6-15,1.000000-2.000000-3 0,0.000000-1.000000-14 0,-3.000000 3.000000-19 16,3.000000-2.000000-18-16,-2.000000 5.000000-17 0,-1.000000-1.000000-11 0,0.000000 2.000000-5 0,2.000000-1.000000-3 16,-5.000000 3.000000 0-16,1.000000-1.000000-4 0,1.000000 1.000000-5 0,-1.000000 0.000000-6 15,-2.000000 1.000000-4-15,0.000000 1.000000-8 0,-1.000000 0.000000-8 0,1.000000 0.000000-7 16,-2.000000 0.000000-3-16,2.000000-3.000000-7 0,-2.000000 3.000000-6 0,1.000000-3.000000-4 16,-2.000000 1.000000-2-16,4.000000-1.000000 2 0,-4.000000-2.000000-3 0,5.000000 1.000000-5 0,-2.000000 1.000000-6 15,0.000000-3.000000-11-15,2.000000 0.000000-12 0,2.000000-4.000000-20 0,-1.000000 1.000000-23 16,4.000000 2.000000-24-16,-2.000000-4.000000-32 0,2.000000 0.000000-26 0,2.000000 0.000000-23 15,-2.000000 0.000000-18-15,0.000000 0.000000-13 0,4.000000-4.000000-2 0,2.000000 1.000000 19 16</inkml:trace>
  <inkml:trace contextRef="#ctx0" brushRef="#br0">11998.000000 6565.000000 180 0,'8.000000'4.000000'207'0,"-4.000000"2.000000"6 "0 ,2.000000-1.000000 4 0,-2.000000 0.000000-8 0,4.000000 2.000000-16 0,-4.000000 0.000000-22 16,5.000000 1.000000-19-16,-3.000000-2.000000-21 0,0.000000-1.000000-20 0,1.000000-1.000000-22 0,-4.000000 1.000000-22 15,5.000000-1.000000-16-15,-4.000000-2.000000-14 0,0.000000 0.000000-10 16,1.000000 2.000000-8-16,-2.000000-4.000000-6 0,0.000000 3.000000-6 0,-2.000000-2.000000-5 0,-1.000000-1.000000-9 16,0.000000 0.000000-13-16,0.000000 0.000000-20 0,0.000000 0.000000-27 0,0.000000 0.000000-35 15,0.000000-1.000000-48-15,0.000000-2.000000-58 0,0.000000 3.000000-72 0,0.000000 0.000000-38 16,0.000000-4.000000-4-16,-1.000000-2.000000 19 0,-5.000000-3.000000 42 0</inkml:trace>
  <inkml:trace contextRef="#ctx0" brushRef="#br0">12172.000000 6417.000000 81 0,'3.000000'1.000000'130'0,"-1.000000"-1.000000"12 "0 ,-2.000000 3.000000 9 0,3.000000 1.000000 2 15,-3.000000-1.000000 2-15,3.000000 1.000000-3 0,-3.000000 0.000000-9 0,0.000000 2.000000-17 16,0.000000-1.000000-18-16,-3.000000 1.000000-15 0,3.000000 0.000000-15 0,-3.000000 1.000000-17 16,-2.000000-1.000000-18-16,2.000000 3.000000-13 0,-2.000000-3.000000-8 0,-3.000000 3.000000-15 0,1.000000 0.000000-19 15,-1.000000-1.000000-24-15,1.000000-1.000000-36 0,-2.000000 0.000000-47 16,2.000000 2.000000-63-16,-2.000000 0.000000-74 0,-1.000000-3.000000-31 0,2.000000 3.000000-2 0,-4.000000-4.000000 21 16</inkml:trace>
  <inkml:trace contextRef="#ctx0" brushRef="#br0">12542.000000 6359.000000 90 0,'7.000000'8.000000'258'0,"-6.000000"-1.000000"31 "0 ,2.000000-1.000000 13 16,2.000000 1.000000-50-16,-2.000000-1.000000-44 0,-3.000000 0.000000-24 0,3.000000 1.000000-15 15,-2.000000 1.000000-17-15,-1.000000-1.000000-19 0,0.000000 0.000000-28 0,0.000000 1.000000-22 16,0.000000-2.000000-23-16,0.000000 0.000000-15 0,0.000000 1.000000-8 0,0.000000 0.000000-13 15,0.000000-3.000000-7-15,0.000000 2.000000-8 0,0.000000-1.000000 0 0,3.000000 1.000000-6 0,-3.000000-2.000000-3 16,0.000000 3.000000-6-16,0.000000-3.000000-5 0,2.000000 3.000000-10 16,-2.000000-3.000000-15-16,0.000000 1.000000-19 0,-2.000000 1.000000-28 0,-1.000000 0.000000-25 0,2.000000-1.000000-29 15,-2.000000 0.000000-29-15,-2.000000 2.000000-24 0,-1.000000 0.000000-16 16,5.000000-2.000000-9-16,-6.000000 5.000000 0 0,-1.000000-4.000000 10 0,1.000000 0.000000 18 0,-2.000000 2.000000 29 16,2.000000-1.000000 32-16,-1.000000 0.000000 34 0,1.000000 0.000000 30 0,-2.000000-4.000000 28 15,2.000000 4.000000 22-15,-2.000000-3.000000 22 0,1.000000 0.000000 22 0,1.000000 1.000000 22 16,-3.000000-1.000000 24-16,4.000000-2.000000 24 0,-5.000000 2.000000 22 0,4.000000-1.000000 10 15,2.000000-2.000000 3-15,-2.000000 4.000000-2 0,3.000000-3.000000-2 0,-1.000000 1.000000-8 0,1.000000-2.000000-9 16,1.000000 2.000000-6-16,0.000000-2.000000-9 0,3.000000-1.000000-13 0,0.000000 0.000000-16 16,0.000000 0.000000-17-16,0.000000-1.000000-18 0,0.000000-2.000000-15 0,3.000000 2.000000-8 15,1.000000-2.000000-6-15,4.000000 3.000000-1 0,-4.000000 0.000000-5 0,6.000000 0.000000 1 16,-1.000000 0.000000 0-16,2.000000 0.000000-3 0,-3.000000 0.000000 0 0,4.000000 0.000000-1 16,-1.000000 3.000000-2-16,-2.000000-2.000000 0 0,-2.000000 3.000000 0 0,2.000000 3.000000 2 0,-2.000000 0.000000-3 15,-4.000000 1.000000-3-15,-1.000000 3.000000 0 0,1.000000 0.000000-2 16,-6.000000 4.000000-3-16,-2.000000 2.000000-4 0,1.000000 0.000000-1 0,-4.000000 2.000000-1 0,1.000000 1.000000-1 15,-2.000000-1.000000 2-15,-1.000000 0.000000 2 0,1.000000-2.000000 3 0,-1.000000-2.000000 5 16,4.000000-2.000000 4-16,-5.000000 0.000000 2 0,4.000000-5.000000 1 0,2.000000 1.000000 0 16,1.000000-3.000000 1-16,1.000000 1.000000-1 0,2.000000-3.000000 0 0,1.000000-1.000000-1 15,0.000000-2.000000-2-15,0.000000-1.000000 0 0,0.000000 3.000000 1 0,1.000000-2.000000 1 0,5.000000-1.000000 1 16,-2.000000 3.000000 5-16,-2.000000-1.000000 2 0,5.000000 0.000000 2 16,-2.000000 2.000000 0-16,1.000000-1.000000 3 0,-2.000000-3.000000 2 0,0.000000 6.000000 3 0,1.000000-2.000000 0 15,-2.000000 1.000000-1-15,1.000000-1.000000 0 0,1.000000 0.000000-3 0,1.000000 1.000000-3 16,-5.000000-1.000000-6-16,4.000000-3.000000 0 0,-2.000000 4.000000-2 0,-1.000000-5.000000-2 15,0.000000-2.000000 1-15,1.000000-1.000000 0 0,0.000000 0.000000 1 0,1.000000 1.000000-4 16,1.000000-1.000000-4-16,-1.000000-1.000000-4 0,1.000000-2.000000-7 0,0.000000-3.000000-5 16,0.000000-2.000000-9-16,4.000000-2.000000-6 0,-2.000000 1.000000-4 0,-2.000000-3.000000-5 15,2.000000 0.000000-3-15,0.000000 0.000000-3 0,1.000000-3.000000 2 0,-4.000000 4.000000 4 0,1.000000-4.000000 1 16,2.000000 3.000000 7-16,-3.000000 1.000000 5 0,-1.000000 0.000000 7 0,0.000000 1.000000 2 16,-1.000000 3.000000 9-16,-2.000000 1.000000 5 0,0.000000 2.000000 3 0,0.000000 0.000000 5 15,0.000000 4.000000 7-15,-2.000000 1.000000 8 0,-1.000000 0.000000 7 0,0.000000 4.000000 9 0,3.000000 0.000000 9 16,-4.000000 5.000000 9-16,0.000000-1.000000 11 0,-1.000000 2.000000 3 15,2.000000 6.000000 5-15,-1.000000-2.000000 6 0,-1.000000 4.000000-3 0,-1.000000-4.000000-2 0,6.000000 3.000000-13 16,-4.000000-2.000000-9-16,2.000000 0.000000-12 0,0.000000-1.000000-8 0,2.000000-5.000000-10 16,0.000000 2.000000-5-16,2.000000-3.000000-3 0,0.000000 1.000000-2 0,1.000000-5.000000-5 15,-2.000000 2.000000-6-15,2.000000-4.000000-2 0,2.000000 0.000000-8 0,1.000000-2.000000-10 16,-2.000000-2.000000-12-16,3.000000-5.000000-16 0,-1.000000-2.000000-14 0,2.000000 2.000000-24 16,-1.000000-5.000000-21-16,3.000000-1.000000-23 0,-4.000000 0.000000-20 0,5.000000 1.000000-12 15,-4.000000 0.000000-8-15,0.000000-1.000000 3 0,-1.000000 2.000000 7 0,-3.000000 0.000000 19 0,2.000000 0.000000 22 16,-2.000000 3.000000 22-16,-2.000000-1.000000 25 0,-1.000000 0.000000 24 0</inkml:trace>
  <inkml:trace contextRef="#ctx0" brushRef="#br0">12658.000000 6672.000000 3 0,'0.000000'-3.000000'45'16,"0.000000"-1.000000"16 "-16 ,0.000000 4.000000 12 0,0.000000-2.000000 12 0,0.000000 0.000000 4 16,0.000000 2.000000 5-16,0.000000-3.000000-2 0,0.000000 3.000000-5 0,0.000000 0.000000-7 15,0.000000 0.000000-8-15,0.000000 0.000000-8 0,3.000000-1.000000-7 0,-1.000000-2.000000-6 0,2.000000 3.000000-6 16,2.000000-4.000000-7-16,-2.000000 2.000000-4 0,5.000000-3.000000-5 0,2.000000 1.000000-4 16,0.000000-2.000000-5-16,1.000000-3.000000-2 0,0.000000 3.000000-3 0,0.000000 1.000000 1 15,3.000000-2.000000-3-15,-2.000000 0.000000 2 0,2.000000 0.000000 0 0,-4.000000 3.000000 4 16,4.000000 1.000000 1-16,-3.000000-1.000000 3 0,0.000000 4.000000 5 0,0.000000 0.000000 5 15,-1.000000 0.000000 2-15,0.000000 4.000000 0 0,-2.000000 3.000000 3 0,-5.000000 0.000000-1 16,3.000000 1.000000 0-16,-2.000000 1.000000 3 0,-5.000000 2.000000 0 0,3.000000 1.000000-1 0,-3.000000 2.000000 1 16,-3.000000-2.000000-7-16,3.000000 3.000000-6 0,-5.000000 0.000000-4 0,2.000000-2.000000-7 15,-1.000000 0.000000-7-15,3.000000-2.000000-2 0,-5.000000-1.000000-1 0,4.000000 1.000000 0 16,-1.000000-3.000000-4-16,-1.000000 1.000000 1 0,4.000000-3.000000-2 0,-3.000000 1.000000-1 16,3.000000-2.000000 1-16,0.000000-3.000000-1 0,-2.000000-1.000000 0 0,-1.000000 3.000000 0 15,3.000000-4.000000 2-15,-3.000000 3.000000-3 0,3.000000-3.000000-2 0,-1.000000 0.000000-1 16,-2.000000 0.000000-1-16,3.000000 0.000000 0 0,-1.000000 0.000000-1 0,-2.000000 0.000000 0 0,3.000000 0.000000-1 15,-3.000000 0.000000-4-15,-2.000000 0.000000 0 0,4.000000 2.000000 0 16,-2.000000 0.000000 0-16,0.000000-2.000000 2 0,1.000000 3.000000 3 0,-1.000000-3.000000 1 0,-1.000000 0.000000 5 16,1.000000 0.000000-1-16,2.000000 0.000000-2 0,-2.000000 0.000000-4 0,0.000000 0.000000-3 15,-2.000000 0.000000-5-15,4.000000-3.000000-8 0,-2.000000 3.000000-6 0,0.000000-2.000000-4 16,1.000000 0.000000-7-16,-1.000000 2.000000-4 0,2.000000-3.000000-2 0,-2.000000 3.000000-2 16,3.000000-4.000000 1-16,-3.000000 4.000000 0 0,3.000000-1.000000 4 0,-1.000000-1.000000 5 0,1.000000 2.000000 6 15,0.000000-2.000000 5-15,-3.000000-1.000000 8 0,3.000000 3.000000 4 0,0.000000-2.000000 5 16,0.000000 2.000000 4-16,0.000000 0.000000 2 0,0.000000 0.000000 1 0,0.000000-2.000000 1 15,0.000000 2.000000 1-15,0.000000 0.000000 1 0,-3.000000-3.000000-3 0,3.000000 3.000000-4 16,0.000000-2.000000-10-16,0.000000 0.000000-13 0,0.000000 2.000000-15 0,0.000000-5.000000-21 16,0.000000 4.000000-18-16,0.000000-1.000000-20 0,0.000000-1.000000-15 0,0.000000-1.000000-13 15,0.000000 4.000000-9-15,0.000000 0.000000-14 0,-2.000000-1.000000 2 0</inkml:trace>
  <inkml:trace contextRef="#ctx0" brushRef="#br0">12779.000000 6697.000000 146 0,'0.000000'5.000000'190'0,"0.000000"1.000000"9 "0 ,0.000000 0.000000-2 0,0.000000 1.000000-13 0,0.000000-1.000000-23 16,-1.000000 2.000000-30-16,-2.000000-1.000000-25 0,3.000000 2.000000-24 0,-3.000000-3.000000-21 15,3.000000 3.000000-15-15,-5.000000-5.000000-13 0,4.000000 2.000000-11 0,-2.000000-1.000000-10 16,0.000000 2.000000-14-16,-1.000000-4.000000-15 0,2.000000 1.000000-21 0,-4.000000-1.000000-25 16,2.000000 1.000000-37-16,1.000000 0.000000-44 0,1.000000 1.000000-43 0,-1.000000-1.000000-51 15,2.000000 1.000000-19-15,1.000000-5.000000 7 0,0.000000 0.000000 25 0</inkml:trace>
  <inkml:trace contextRef="#ctx0" brushRef="#br0">13055.000000 6527.000000 13 0,'0.000000'0.000000'171'0,"3.000000"0.000000"4 "0 ,2.000000 0.000000-6 15,-5.000000 4.000000-11-15,0.000000-4.000000-12 0,0.000000 1.000000-19 0,0.000000 2.000000-27 0,0.000000 1.000000-31 16,-2.000000-2.000000-29-16,-1.000000 3.000000-16 0,0.000000 0.000000-10 0,-1.000000 2.000000-5 16,1.000000 0.000000-3-16,-1.000000-1.000000-1 0,-1.000000 0.000000-1 0,2.000000 2.000000-1 15,-1.000000-1.000000-1-15,-1.000000 0.000000 0 0,2.000000 0.000000-1 0,-1.000000 0.000000 1 16,2.000000-2.000000-2-16,-1.000000-3.000000 0 0,3.000000 2.000000-2 0,0.000000 1.000000 0 16,0.000000-3.000000 2-16,0.000000 0.000000-1 0,5.000000 0.000000 1 0,-2.000000-2.000000-1 15,-2.000000 4.000000 1-15,7.000000-4.000000 1 0,-1.000000-4.000000-1 0,0.000000 4.000000-1 0,2.000000-2.000000 1 16,-1.000000-2.000000-3-16,-1.000000 2.000000-1 0,2.000000-3.000000-4 0,-2.000000 1.000000-2 15,5.000000 0.000000-1-15,-4.000000-1.000000 1 0,-1.000000 3.000000 1 0,-3.000000 1.000000 2 16,4.000000-2.000000 1-16,-4.000000 1.000000 1 0,-1.000000 0.000000 1 0,0.000000 2.000000 1 16,-1.000000 0.000000-2-16,1.000000 0.000000 2 0,-3.000000 2.000000 0 0,-3.000000 0.000000 3 15,1.000000 2.000000 1-15,-1.000000 3.000000 4 0,0.000000-3.000000 2 0,-1.000000 2.000000 2 16,-1.000000 3.000000 0-16,2.000000-3.000000 1 0,-1.000000-2.000000-3 0,1.000000 1.000000-1 0,1.000000 0.000000-3 16,0.000000-1.000000-2-16,2.000000-3.000000 0 0,-2.000000 2.000000 0 0,2.000000 1.000000 0 15,0.000000-4.000000 0-15,2.000000 3.000000-1 0,-2.000000-2.000000 0 0,4.000000-1.000000 2 16,-1.000000 3.000000-1-16,0.000000-2.000000-1 0,-2.000000-1.000000 0 0,2.000000 0.000000 0 15,-1.000000 0.000000 0-15,1.000000 3.000000 0 0,1.000000-3.000000 0 0,-4.000000 4.000000 0 16,3.000000-1.000000 0-16,-3.000000 1.000000 0 0,-3.000000 0.000000 0 0,2.000000 4.000000 2 0,-5.000000-1.000000 0 16,1.000000 1.000000 4-16,-2.000000 3.000000 2 0,-2.000000-1.000000 3 0,2.000000 1.000000 3 15,-2.000000 0.000000 2-15,-1.000000-2.000000 2 0,2.000000 1.000000 3 0,2.000000-3.000000 4 16,0.000000 1.000000 4-16,-1.000000-4.000000 0 0,3.000000 3.000000 4 0,2.000000-3.000000-2 16,-1.000000-1.000000-4-16,3.000000-1.000000-6 0,-3.000000 1.000000-6 0,3.000000-3.000000-5 15,0.000000 0.000000-3-15,0.000000 0.000000-2 0,3.000000 0.000000 0 0,0.000000-5.000000-2 16,1.000000 2.000000-1-16,1.000000-1.000000 0 0,-1.000000 0.000000-2 0,4.000000 1.000000-2 15,-1.000000-2.000000-3-15,0.000000 1.000000-6 0,1.000000-1.000000-6 0,-4.000000 0.000000-6 16,1.000000 3.000000-7-16,-1.000000 0.000000-5 0,-1.000000 0.000000-1 0,0.000000 2.000000 3 0,-1.000000 0.000000 4 16,-2.000000 2.000000 6-16,-2.000000 0.000000 6 0,-1.000000 5.000000 4 0,0.000000 0.000000 3 15,-4.000000 3.000000 3-15,2.000000 1.000000 2 0,-4.000000 0.000000 0 0,2.000000-1.000000 3 16,-2.000000 1.000000 0-16,3.000000 1.000000 2 0,-1.000000-5.000000 0 0,-2.000000 2.000000 0 16,6.000000-1.000000 1-16,-3.000000-1.000000 1 0,0.000000-3.000000 1 0,6.000000 1.000000-2 0,-4.000000-4.000000 0 15,4.000000 3.000000 0-15,-2.000000-4.000000 0 0,2.000000 3.000000-2 0,2.000000-3.000000 1 16,-2.000000-3.000000 0-16,4.000000-1.000000 2 0,-1.000000 3.000000 0 0,2.000000-4.000000-1 15,-1.000000 5.000000 1-15,4.000000-4.000000-1 0,-4.000000 2.000000-1 0,3.000000-1.000000 0 16,-1.000000 1.000000 0-16,-1.000000 2.000000 0 0,-1.000000-2.000000-1 0,-4.000000 2.000000-3 16,5.000000 2.000000-3-16,-5.000000-2.000000-3 0,0.000000 5.000000-5 0,-5.000000-3.000000-4 15,2.000000 7.000000 0-15,-3.000000-1.000000-1 0,-1.000000 3.000000 0 0,-5.000000 1.000000 1 0,0.000000 3.000000 4 16,-3.000000 0.000000 0-16,4.000000 1.000000 3 0,-4.000000-2.000000 4 0,3.000000-1.000000 5 16,0.000000 2.000000 4-16,0.000000-4.000000 6 0,4.000000 2.000000 6 0,0.000000-4.000000 7 15,1.000000-4.000000 1-15,2.000000 2.000000 3 0,0.000000-3.000000 1 0,0.000000-1.000000 0 16,5.000000-3.000000-2-16,0.000000-3.000000-3 0,0.000000 3.000000-3 0,5.000000-4.000000 0 15,-3.000000 4.000000-1-15,6.000000-4.000000-3 0,-1.000000 0.000000-3 0,2.000000-3.000000 0 16,1.000000 0.000000-3-16,-1.000000-5.000000-1 0,3.000000 1.000000-2 0,3.000000 1.000000-4 0,-3.000000-6.000000-1 16,-1.000000 4.000000 0-16,1.000000-3.000000-4 0,0.000000-2.000000-5 0,0.000000 6.000000-6 15,0.000000-4.000000-1-15,-5.000000 4.000000-5 0,5.000000-1.000000-8 0,-5.000000 1.000000-2 16,1.000000 2.000000-1-16,-4.000000 0.000000 4 0,1.000000 3.000000 4 0,-3.000000 1.000000 5 16,0.000000 1.000000 4-16,1.000000 0.000000 6 0,-3.000000 4.000000 4 0,3.000000-2.000000 2 15,-3.000000 2.000000 1-15,0.000000 2.000000 6 0,0.000000 0.000000 4 0,0.000000 4.000000 3 0,-3.000000-1.000000 6 16,3.000000 4.000000 4-16,0.000000-1.000000 6 0,0.000000 5.000000 4 0,0.000000 0.000000 5 15,0.000000 2.000000 4-15,0.000000 0.000000 2 0,0.000000 3.000000 5 0,3.000000 3.000000-3 16,-2.000000-5.000000-3-16,-1.000000 5.000000-4 0,0.000000 0.000000-7 0,5.000000-3.000000-3 16,-2.000000 0.000000-6-16,-3.000000 1.000000-3 0,3.000000-4.000000-1 0,-2.000000 0.000000 3 15,-1.000000-2.000000 3-15,0.000000-1.000000 2 0,-1.000000-1.000000 1 0,-2.000000-3.000000 3 16,0.000000 2.000000-3-16,-2.000000-4.000000-2 0,4.000000 0.000000-4 0,-5.000000-1.000000-6 0,2.000000-3.000000-2 16,-1.000000-2.000000-9-16,2.000000-2.000000-4 0,-1.000000 0.000000-8 15,-1.000000-2.000000-9-15,2.000000-6.000000-10 0,-1.000000 2.000000-17 0,1.000000-4.000000-16 0,-1.000000-2.000000-18 16,2.000000-5.000000-23-16,-1.000000 2.000000-26 0,3.000000-5.000000-34 0,5.000000-1.000000-33 15,-1.000000 0.000000-40-15,2.000000-5.000000-12 0,-2.000000-4.000000 9 0,5.000000-7.000000 27 16</inkml:trace>
  <inkml:trace contextRef="#ctx0" brushRef="#br0">13386.000000 6474.000000 102 0,'10.000000'-4.000000'172'0,"-1.000000"4.000000"9 "0 ,-1.000000 0.000000 1 15,-4.000000 2.000000-13-15,-1.000000 3.000000-26 0,1.000000-1.000000-35 0,-4.000000 3.000000-30 0,0.000000 3.000000-27 16,-4.000000 1.000000-16-16,1.000000 4.000000-14 0,-3.000000 0.000000-8 0,-1.000000-1.000000-5 15,-1.000000 4.000000-2-15,-2.000000-4.000000-4 0,1.000000 4.000000 0 0,2.000000-3.000000-2 16,-1.000000 0.000000 0-16,4.000000 0.000000 0 0,0.000000-5.000000-1 0,1.000000 1.000000-1 16,-2.000000 0.000000-2-16,5.000000-3.000000 0 0,0.000000 1.000000-3 0,0.000000-2.000000 1 15,5.000000-1.000000-1-15,-2.000000-2.000000 0 0,1.000000-1.000000 1 0,3.000000-3.000000 1 16,2.000000 2.000000 1-16,2.000000-2.000000 3 0,-3.000000 0.000000 0 0,0.000000 0.000000-1 16,-1.000000 0.000000 0-16,2.000000 0.000000 1 0,-3.000000 2.000000-1 0,-2.000000 0.000000 0 15,1.000000 2.000000 1-15,-2.000000 1.000000 1 0,-2.000000 3.000000 4 0,-1.000000 1.000000 3 0,-1.000000-1.000000 1 16,-2.000000 2.000000 2-16,-2.000000 4.000000 0 0,1.000000 0.000000 0 0,-2.000000-3.000000-1 15,2.000000 0.000000-3-15,-4.000000 0.000000-1 0,4.000000 0.000000-2 0,-1.000000-1.000000 0 16,1.000000-3.000000-2-16,-2.000000-1.000000-1 0,6.000000 1.000000-1 0,-4.000000-3.000000 2 16,2.000000 0.000000 0-16,-1.000000-2.000000-3 0,0.000000 1.000000-5 0,3.000000-3.000000-6 15,-1.000000-5.000000-6-15,-2.000000 1.000000-7 0,3.000000 0.000000-8 0,-2.000000-3.000000-6 16,-1.000000-1.000000-1-16,0.000000-1.000000-4 0,-1.000000 0.000000 2 0,1.000000 1.000000 0 0,2.000000-3.000000 4 16,-2.000000 0.000000 7-16,1.000000 0.000000 5 0,-1.000000 2.000000 7 0,0.000000-1.000000 14 15,3.000000 4.000000 15-15,-1.000000 2.000000 15 0,-2.000000-1.000000 14 0,3.000000 1.000000 10 16,0.000000 4.000000 7-16,-2.000000 0.000000 0 0,2.000000 0.000000-4 0,-3.000000 4.000000-6 0,3.000000 1.000000-6 15,0.000000 1.000000-3-15,0.000000 5.000000 0 0,-3.000000 1.000000 0 16,3.000000-1.000000 0-16,-1.000000 3.000000-3 0,-2.000000 1.000000-4 0,3.000000-1.000000-5 0,-1.000000 4.000000-4 16,-2.000000-1.000000-5-16,3.000000 2.000000-2 0,0.000000-2.000000-1 0,-3.000000 0.000000-3 15,3.000000 0.000000-1-15,-2.000000-1.000000-1 0,-1.000000-2.000000-1 0,3.000000-1.000000-1 16,0.000000-3.000000-4-16,0.000000-1.000000 0 0,3.000000 1.000000 0 0,-1.000000-5.000000 0 16,-2.000000 2.000000 1-16,3.000000-3.000000 3 0,0.000000-1.000000 1 0,1.000000-3.000000-1 15,0.000000 0.000000 3-15,1.000000-3.000000-1 0,2.000000-1.000000-3 0,1.000000-3.000000-5 16,-1.000000-1.000000-3-16,2.000000-3.000000-3 0,-2.000000 1.000000-7 0,2.000000-6.000000-1 0,1.000000 4.000000 0 15,2.000000-3.000000-1-15,-3.000000-2.000000 2 0,6.000000 2.000000 4 0,-3.000000-3.000000 4 16,-1.000000 2.000000 2-16,4.000000-2.000000 0 0,0.000000 1.000000 3 0,-2.000000 0.000000 1 16,5.000000-3.000000-3-16,-2.000000 1.000000 2 0,0.000000 0.000000 1 0,1.000000 2.000000 2 15,2.000000 0.000000 1-15,0.000000 0.000000 2 0,0.000000-1.000000 0 0,-2.000000 3.000000 1 16,0.000000 0.000000-1-16,0.000000 0.000000 0 0,-3.000000 0.000000-4 0,-2.000000 4.000000-2 16,-3.000000 1.000000-4-16,3.000000 1.000000-4 0,-8.000000 3.000000-1 0,4.000000-3.000000-3 0,-5.000000 6.000000-4 15,-3.000000-2.000000 1-15,0.000000 3.000000 2 0,0.000000-1.000000 0 0,-3.000000-1.000000-1 16,-2.000000 4.000000 0-16,2.000000 0.000000 0 0,-1.000000 0.000000 1 0,-4.000000 2.000000 2 15,0.000000 0.000000 1-15,0.000000 3.000000 3 0,-1.000000 1.000000 5 0,2.000000 1.000000 4 0,0.000000-1.000000 7 16,-1.000000 5.000000 6-16,1.000000 0.000000 7 0,-1.000000 1.000000 4 16,0.000000-1.000000 6-16,3.000000 4.000000 4 0,-2.000000 0.000000 0 0,2.000000 0.000000 0 0,2.000000 0.000000 1 15,-1.000000 0.000000-1-15,1.000000 1.000000-6 0,3.000000-5.000000-4 0,-2.000000 5.000000-3 16,2.000000-4.000000-5-16,0.000000-1.000000-1 0,2.000000-2.000000-4 0,-2.000000 0.000000-2 16,3.000000-3.000000-2-16,-2.000000-1.000000 1 0,2.000000-1.000000-1 0,2.000000-2.000000-1 15,1.000000 0.000000 3-15,0.000000-2.000000 0 0,-1.000000-2.000000-1 0,4.000000-3.000000-1 16,2.000000-1.000000 2-16,-2.000000-3.000000-4 0,2.000000 2.000000-2 0,1.000000-2.000000-2 15,-2.000000-1.000000-2-15,-1.000000 3.000000-5 0,0.000000 0.000000-5 0,-1.000000 0.000000-1 0,-5.000000 0.000000-2 16,1.000000 6.000000-1-16,0.000000-4.000000 0 0,-1.000000 4.000000 2 16,2.000000-2.000000 3-16,-5.000000 3.000000 1 0,0.000000 0.000000 2 0,0.000000 0.000000 1 0,0.000000 3.000000 4 15,0.000000 1.000000 1-15,0.000000-1.000000 7 0,-5.000000 6.000000 2 0,2.000000 3.000000 4 16,-1.000000 2.000000 5-16,0.000000 1.000000 2 0,4.000000 3.000000 3 0,-3.000000 1.000000 3 16,-2.000000 2.000000 1-16,5.000000 2.000000 2 0,0.000000 3.000000 0 0,0.000000 2.000000 3 15,5.000000 0.000000-4-15,-2.000000-1.000000-2 0,-2.000000 2.000000-1 0,5.000000-1.000000-4 0,-2.000000 2.000000-1 16,1.000000-5.000000-5-16,-2.000000 1.000000-1 0,1.000000-3.000000-2 15,1.000000-2.000000-3-15,-1.000000 2.000000 0 0,-4.000000-7.000000-1 0,3.000000 0.000000-2 0,1.000000-4.000000-1 16,-4.000000-1.000000 0-16,3.000000-2.000000 0 0,-3.000000-3.000000-2 0,0.000000-2.000000 2 16,0.000000 0.000000-3-16,0.000000-1.000000 1 0,-3.000000-1.000000-2 0,-1.000000-2.000000-1 15,1.000000-2.000000-5-15,-1.000000-1.000000-3 0,-4.000000-1.000000-2 0,4.000000-4.000000-1 16,-4.000000 0.000000-2-16,1.000000-3.000000-1 0,3.000000-2.000000 2 0,-4.000000 0.000000 2 16,4.000000-2.000000 0-16,-1.000000 0.000000 1 0,1.000000 0.000000 2 0,1.000000 0.000000 3 15,1.000000-1.000000 0-15,2.000000 4.000000 2 0,2.000000 0.000000 1 0,2.000000-2.000000 0 0,4.000000-1.000000-1 16,-1.000000 0.000000 2-16,1.000000-2.000000 1 0,3.000000 2.000000 0 0,1.000000-4.000000-1 15,3.000000 2.000000 0-15,-2.000000 0.000000-1 0,2.000000-1.000000-7 0,-3.000000 4.000000-12 16,3.000000-1.000000-17-16,-7.000000 0.000000-27 0,3.000000 1.000000-33 0,-2.000000 2.000000-43 0,-2.000000 1.000000-51 16,0.000000 3.000000-60-16,-2.000000 1.000000-49 0,-5.000000 1.000000-8 15,-3.000000 1.000000 15-15,-3.000000-1.000000 36 0</inkml:trace>
  <inkml:trace contextRef="#ctx0" brushRef="#br0">15551.000000 6224.000000 17 0,'0.000000'0.000000'22'0,"0.000000"0.000000"2 "16 ,0.000000 0.000000 4-16,-2.000000 0.000000-2 0,2.000000 0.000000-1 0,0.000000 0.000000 1 16,0.000000 0.000000-3-16,0.000000 0.000000 0 0,0.000000 0.000000 1 0,0.000000 0.000000-2 15,0.000000 0.000000 0-15,0.000000 0.000000-2 0,0.000000 0.000000-2 0,0.000000 0.000000-1 16,-3.000000-2.000000-4-16,3.000000 2.000000-4 0,-3.000000-3.000000 4 0,3.000000 3.000000 7 16,-1.000000-2.000000 2-16,-2.000000 2.000000 3 0,3.000000 0.000000 7 0,-2.000000 0.000000 2 15,-1.000000 0.000000 0-15,3.000000 0.000000-3 0,0.000000 0.000000-2 0,-3.000000-2.000000-2 16,3.000000 0.000000 2-16,-1.000000 2.000000-1 0,1.000000 0.000000 0 0,0.000000 0.000000 1 0,-3.000000 0.000000 2 15,3.000000 0.000000 1-15,0.000000 0.000000-4 0,0.000000 0.000000 0 16,0.000000 0.000000 4-16,0.000000 0.000000 0 0,-1.000000 0.000000 0 0,-2.000000 0.000000 2 0,3.000000 0.000000-1 16,0.000000 0.000000-2-16,0.000000 0.000000-4 0,0.000000 0.000000-1 0,-3.000000 0.000000-4 15,3.000000 0.000000-3-15,0.000000 0.000000-3 0,0.000000 0.000000-2 0,0.000000 0.000000 0 16,0.000000 0.000000-3-16,0.000000 0.000000-1 0,0.000000 0.000000 0 0,0.000000 0.000000-1 16,0.000000 0.000000 0-16,0.000000 0.000000-2 0,0.000000 0.000000 1 0,0.000000 0.000000-1 0,0.000000 0.000000-1 15,0.000000 0.000000-1-15,0.000000 0.000000-2 0,0.000000 0.000000-1 0,0.000000 0.000000-1 16,0.000000 0.000000 0-16,0.000000 0.000000-1 0,0.000000 0.000000 0 0,0.000000 0.000000-1 15,0.000000 0.000000 1-15,0.000000 0.000000-1 0,0.000000 0.000000 0 0,0.000000 0.000000 1 16,0.000000 2.000000 1-16,0.000000-2.000000 2 0,0.000000 2.000000 1 0,0.000000-2.000000 3 16,0.000000 0.000000 2-16,0.000000 0.000000 1 0,0.000000 0.000000 3 0,0.000000 0.000000 0 15,0.000000 0.000000 0-15,0.000000 0.000000 1 0,-5.000000 0.000000 0 0,5.000000 0.000000 1 0,-3.000000 0.000000 0 16,3.000000 0.000000 0-16,0.000000 0.000000 0 0,3.000000 0.000000 2 0,-3.000000 0.000000 0 16,0.000000 0.000000 0-16,0.000000 0.000000 3 0,0.000000 0.000000 0 0,0.000000 0.000000 1 15,0.000000 0.000000 1-15,0.000000 2.000000-2 0,-3.000000-2.000000-1 0,2.000000 3.000000-1 16,-2.000000-3.000000-3-16,3.000000 0.000000-2 0,0.000000 0.000000 0 0,3.000000 0.000000-2 15,-2.000000 0.000000-2-15,-1.000000 0.000000-1 0,3.000000 0.000000 0 0,-3.000000 0.000000-1 16,0.000000 0.000000 1-16,0.000000 0.000000 1 0,0.000000 0.000000 1 0,0.000000 0.000000 0 0,0.000000 0.000000 0 16,0.000000 0.000000-1-16,0.000000 0.000000-1 0,0.000000 0.000000-2 0,0.000000 0.000000-2 15,0.000000 0.000000 0-15,0.000000 0.000000-1 0,0.000000 0.000000-1 0,0.000000 0.000000 1 16,0.000000 0.000000-2-16,0.000000 0.000000 1 0,0.000000 0.000000-2 0,0.000000 0.000000 0 16,0.000000 0.000000 1-16,0.000000 2.000000-1 0,0.000000-2.000000 0 0,0.000000 0.000000 0 15,0.000000 0.000000 0-15,0.000000 0.000000 0 0,0.000000 0.000000-2 0,0.000000 0.000000 2 16,0.000000 0.000000 0-16,0.000000 2.000000 0 0,0.000000-2.000000 0 0,0.000000 0.000000 0 0,0.000000 0.000000 1 15,0.000000 0.000000-2-15,0.000000 0.000000-1 0,0.000000 2.000000-2 16,0.000000-2.000000 1-16,0.000000 0.000000 1 0,0.000000 0.000000-2 0,0.000000 0.000000 1 0,0.000000 0.000000 0 16,0.000000 0.000000 0-16,0.000000 0.000000 2 0,3.000000 2.000000-1 0,-1.000000 0.000000 1 15,-2.000000-2.000000 1-15,0.000000 2.000000 1 0,3.000000 1.000000 0 0,0.000000-1.000000 1 16,-2.000000 2.000000-2-16,2.000000-2.000000 0 0,-2.000000 3.000000 0 0,2.000000-1.000000 0 16,-3.000000-2.000000-1-16,3.000000 2.000000-3 0,-1.000000-2.000000 2 0,-2.000000 1.000000 1 0,3.000000-2.000000-1 15,-2.000000 4.000000 0-15,-1.000000-3.000000 2 0,3.000000-1.000000 1 16,-3.000000 2.000000-1-16,3.000000-3.000000 2 0,-1.000000 3.000000 0 0,-2.000000-2.000000 2 15,-5.000000-1.000000-1-15,5.000000 3.000000 3 0,-3.000000-3.000000 0 0,3.000000 0.000000-1 0,3.000000 0.000000 1 16,-3.000000 0.000000 0-16,3.000000 0.000000-2 0,-1.000000 0.000000-1 0,-2.000000 0.000000-1 16,0.000000 0.000000 2-16,0.000000 0.000000-2 0,0.000000 0.000000 3 0,0.000000 0.000000 0 15,3.000000 0.000000 3-15,-3.000000 0.000000 2 0,0.000000 0.000000 3 0,0.000000 0.000000 1 0,1.000000 0.000000 3 16,-1.000000 0.000000 4-16,0.000000 0.000000 5 0,0.000000 2.000000 0 16,0.000000-2.000000 2-16,0.000000 0.000000 3 0,0.000000 0.000000 2 0,0.000000 0.000000-3 0,0.000000 0.000000-1 15,0.000000 0.000000 1-15,0.000000 2.000000 1 0,0.000000-2.000000-4 0,0.000000 0.000000-3 16,0.000000 0.000000-4-16,0.000000 0.000000-4 0,0.000000 0.000000-2 0,0.000000 0.000000-6 15,0.000000 0.000000-2-15,0.000000 0.000000-3 0,0.000000 0.000000 0 0,0.000000 0.000000-2 16,3.000000 0.000000 0-16,-3.000000 0.000000 2 0,0.000000 0.000000 0 0,0.000000 0.000000-3 16,0.000000 0.000000 0-16,0.000000 0.000000 0 0,0.000000 0.000000-1 0,0.000000 0.000000 1 15,0.000000 0.000000 1-15,3.000000 0.000000 3 0,-3.000000 0.000000 1 0,0.000000 0.000000 2 0,0.000000 0.000000-1 16,0.000000 0.000000 1-16,0.000000 0.000000 2 0,0.000000 0.000000 2 16,0.000000 0.000000 0-16,0.000000 0.000000 2 0,0.000000 0.000000 2 0,0.000000 0.000000-1 0,0.000000 0.000000-1 15,0.000000 0.000000 1-15,0.000000 0.000000-2 0,0.000000-2.000000-1 0,0.000000 2.000000-1 16,0.000000 0.000000 1-16,0.000000 0.000000-2 0,0.000000 0.000000-1 0,0.000000 0.000000-1 15,0.000000 0.000000 0-15,0.000000 0.000000 0 0,0.000000 0.000000-1 0,0.000000 0.000000 1 16,0.000000 0.000000-3-16,0.000000 0.000000-2 0,0.000000 0.000000 1 0,0.000000 0.000000-3 0,0.000000 0.000000 1 16,0.000000 0.000000-2-16,0.000000 0.000000 1 0,0.000000 0.000000 0 15,0.000000 0.000000 0-15,0.000000 0.000000 0 0,0.000000 0.000000 1 0,0.000000 0.000000-1 0,0.000000 0.000000 2 16,0.000000 0.000000 2-16,0.000000 0.000000-3 0,0.000000 0.000000 2 0,0.000000 0.000000-1 16,0.000000 0.000000 0-16,0.000000 0.000000 0 0,0.000000 0.000000-1 0,0.000000 0.000000 2 15,0.000000 0.000000 1-15,0.000000 0.000000-1 0,0.000000-2.000000 3 0,0.000000 2.000000 2 16,0.000000 0.000000-1-16,0.000000 0.000000 1 0,0.000000 0.000000-1 0,0.000000 0.000000 1 15,0.000000 0.000000 1-15,0.000000 0.000000-4 0,0.000000 0.000000 0 0,0.000000 0.000000 0 16,0.000000 0.000000-1-16,0.000000 0.000000-1 0,0.000000 0.000000-3 0,0.000000 0.000000 1 0,0.000000 0.000000-1 16,0.000000 0.000000 0-16,0.000000 0.000000 1 0,0.000000 0.000000 0 0,0.000000 0.000000 0 15,0.000000 0.000000 0-15,0.000000 0.000000 2 0,0.000000 0.000000-2 0,0.000000 0.000000 5 16,0.000000 0.000000 0-16,0.000000 0.000000 1 0,0.000000 0.000000 1 0,0.000000 0.000000 1 16,0.000000 0.000000 1-16,0.000000 0.000000-1 0,0.000000 0.000000-2 0,0.000000 0.000000 0 15,0.000000 0.000000-1-15,0.000000 0.000000-2 0,0.000000 0.000000-1 0,0.000000 0.000000-2 16,0.000000 0.000000 0-16,0.000000 0.000000-1 0,0.000000 0.000000 1 0,0.000000 0.000000-1 15,1.000000 2.000000 0-15,-1.000000-2.000000 4 0,3.000000 0.000000 4 0,0.000000 2.000000 1 16,-1.000000-2.000000-1-16,2.000000 3.000000 3 0,-1.000000-3.000000 0 0,0.000000 1.000000-2 0,-1.000000-1.000000-2 16,2.000000 3.000000-2-16,2.000000-2.000000 2 0,-2.000000-1.000000 2 0,-1.000000 3.000000 2 15,3.000000-3.000000 4-15,0.000000 1.000000 5 0,-1.000000 2.000000 4 0,-1.000000 0.000000 2 16,3.000000 1.000000-2-16,-2.000000-3.000000-1 0,-1.000000 1.000000-3 0,4.000000 1.000000-4 16,-4.000000-1.000000-4-16,-1.000000 0.000000-2 0,1.000000 0.000000-3 0,1.000000 1.000000-1 0,-2.000000-1.000000-1 15,1.000000 0.000000-1-15,2.000000-2.000000 3 0,-1.000000 2.000000 0 0,-4.000000 1.000000 0 16,5.000000-3.000000 1-16,-2.000000 1.000000 1 0,1.000000 1.000000 0 0,-5.000000-2.000000-1 15,4.000000 2.000000-1-15,-1.000000-2.000000 0 0,-1.000000 0.000000-1 0,1.000000 0.000000 0 16,0.000000 0.000000-2-16,-2.000000 0.000000 1 0,-1.000000 0.000000-2 0,0.000000 0.000000 1 16,3.000000 0.000000-1-16,0.000000 0.000000 0 0,-1.000000 0.000000-1 0,-2.000000 0.000000 1 15,2.000000 0.000000 1-15,0.000000 0.000000 1 0,-2.000000 0.000000-1 0,3.000000 0.000000 1 0,-3.000000 0.000000 1 16,0.000000 0.000000-2-16,0.000000 0.000000-1 0,0.000000 0.000000 0 0,0.000000 0.000000 3 16,0.000000 0.000000-2-16,0.000000 0.000000 1 0,0.000000 0.000000 2 0,0.000000-2.000000 3 15,0.000000 2.000000 0-15,0.000000 0.000000 3 0,0.000000 0.000000-2 0,0.000000 0.000000 1 16,0.000000 0.000000 1-16,0.000000 0.000000 1 0,0.000000 0.000000-1 0,0.000000 0.000000 2 15,0.000000 0.000000 2-15,0.000000 0.000000-2 0,0.000000-2.000000-1 0,0.000000 2.000000-2 16,0.000000 0.000000-2-16,0.000000 0.000000-2 0,0.000000 0.000000-2 0,0.000000 0.000000-1 16,0.000000 0.000000-1-16,0.000000 0.000000-4 0,0.000000 0.000000 0 0,0.000000-1.000000-7 15,0.000000 1.000000-14-15,0.000000 0.000000-18 0,0.000000 0.000000-20 0,0.000000 0.000000-16 0,0.000000 0.000000-20 16,0.000000 0.000000-18-16,0.000000 0.000000-21 0,0.000000 0.000000-26 0,0.000000 0.000000-37 16,3.000000-3.000000-46-16,-2.000000 3.000000-48 0,-1.000000 0.000000-60 0,0.000000 0.000000-47 15,0.000000 0.000000 1-15,-4.000000-4.000000 34 0,-1.000000-1.000000 52 0</inkml:trace>
  <inkml:trace contextRef="#ctx0" brushRef="#br0">15624.000000 6451.000000 97 0,'-1.000000'0.000000'127'0,"-2.000000"0.000000"13 "0 ,-1.000000 0.000000 15 15,1.000000 0.000000 4-15,-2.000000 0.000000-3 0,2.000000 0.000000-10 0,-1.000000 0.000000-12 16,2.000000 0.000000-21-16,-1.000000 2.000000-20 0,0.000000-2.000000-12 0,-1.000000 2.000000-5 16,1.000000-2.000000-2-16,3.000000 2.000000-1 0,-1.000000-2.000000 1 0,1.000000 0.000000-2 15,0.000000 2.000000 1-15,0.000000-2.000000-3 0,0.000000 0.000000-3 0,0.000000 0.000000-3 0,0.000000 0.000000-6 16,0.000000 0.000000-1-16,0.000000 0.000000-6 0,0.000000 0.000000-1 0,0.000000 0.000000 1 15,0.000000 0.000000-1-15,0.000000 0.000000-1 0,0.000000 0.000000-2 0,0.000000 0.000000-2 16,-3.000000 0.000000-3-16,3.000000 0.000000-4 0,0.000000 0.000000-6 0,0.000000 0.000000-6 16,0.000000-2.000000-3-16,0.000000 0.000000-5 0,0.000000-2.000000-4 0,3.000000 0.000000-5 15,-2.000000-1.000000-3-15,5.000000-1.000000-2 0,-2.000000-5.000000-2 0,1.000000 3.000000-2 16,5.000000-3.000000 0-16,-1.000000-2.000000 0 0,0.000000 0.000000 0 0,1.000000 0.000000 0 16,2.000000-1.000000 0-16,3.000000-2.000000 3 0,1.000000 1.000000 0 0,0.000000-1.000000-3 15,4.000000 1.000000 1-15,-1.000000-3.000000 1 0,0.000000 1.000000 1 0,5.000000-2.000000-1 0,-2.000000-1.000000-1 16,-2.000000 3.000000 3-16,4.000000-2.000000-2 0,-2.000000 1.000000 0 15,-1.000000 2.000000 1-15,1.000000-2.000000-2 0,-3.000000 3.000000-1 0,-3.000000 2.000000 1 0,1.000000 1.000000-2 16,0.000000 1.000000 1-16,0.000000-1.000000-2 0,-4.000000 2.000000 0 0,2.000000-1.000000 2 16,1.000000 2.000000-1-16,-3.000000-1.000000 0 0,0.000000 0.000000 1 0,-1.000000 1.000000-1 15,-1.000000-2.000000 1-15,0.000000 3.000000 0 0,-2.000000-1.000000-2 0,-1.000000 3.000000 1 16,-1.000000 0.000000 1-16,-3.000000-1.000000 1 0,1.000000 5.000000 0 0,-2.000000-3.000000 2 0,1.000000 1.000000 4 16,-4.000000 2.000000 2-16,3.000000 2.000000 0 0,-1.000000-2.000000 0 0,-2.000000 1.000000 6 15,0.000000 1.000000-4-15,0.000000 0.000000-1 0,0.000000 0.000000 1 0,0.000000 0.000000 0 16,0.000000 0.000000 2-16,0.000000 0.000000-4 0,0.000000 0.000000 1 0,0.000000 0.000000-1 15,-2.000000 0.000000-2-15,2.000000 0.000000-1 0,-3.000000 0.000000-1 0,3.000000 0.000000 0 16,-1.000000 0.000000-1-16,-2.000000 1.000000-2 0,3.000000 1.000000 0 0,-3.000000-2.000000-2 16,1.000000 2.000000 0-16,-1.000000 2.000000 0 0,0.000000-1.000000 0 0,3.000000-1.000000-2 0,-1.000000 0.000000 1 15,-2.000000 2.000000 1-15,3.000000-1.000000-2 0,-1.000000 0.000000 0 0,1.000000-2.000000 1 16,-3.000000 3.000000 0-16,0.000000 3.000000 1 0,-2.000000 1.000000-1 0,1.000000 3.000000 1 16,-1.000000-1.000000-2-16,-2.000000 5.000000 1 0,3.000000 0.000000 0 0,-7.000000 4.000000-2 15,4.000000 3.000000 1-15,-2.000000 2.000000-1 0,0.000000 1.000000 1 0,-4.000000 3.000000-3 16,1.000000 2.000000 3-16,0.000000 3.000000 2 0,0.000000-1.000000 1 0,1.000000 2.000000 2 15,-1.000000 0.000000 2-15,0.000000-2.000000 2 0,3.000000 3.000000 0 0,-3.000000-3.000000 0 0,2.000000-2.000000-2 16,3.000000 0.000000 0-16,-2.000000-5.000000-1 0,1.000000 1.000000 0 0,1.000000-3.000000-2 16,3.000000 2.000000 0-16,-1.000000-6.000000 0 0,-1.000000 0.000000 0 0,5.000000-2.000000-1 15,-2.000000-4.000000 0-15,1.000000-3.000000-1 0,-1.000000 1.000000 0 0,3.000000-4.000000 0 16,0.000000 1.000000 0-16,0.000000-4.000000 0 0,0.000000 1.000000 1 0,0.000000-3.000000 1 16,0.000000 0.000000 0-16,0.000000 0.000000-1 0,0.000000-2.000000 1 0,0.000000 0.000000 0 15,0.000000 0.000000 0-15,-3.000000 0.000000-2 0,3.000000 0.000000 1 0,-1.000000-2.000000 1 0,-2.000000 0.000000-1 16,3.000000-2.000000 0-16,-2.000000-3.000000-1 0,0.000000 1.000000 0 15,-1.000000-3.000000 0-15,1.000000 1.000000-2 0,2.000000-3.000000 1 0,-3.000000 0.000000 0 0,3.000000-6.000000-1 16,-1.000000 2.000000-1-16,1.000000-4.000000-1 0,0.000000-2.000000-1 0,0.000000-1.000000 0 16,0.000000-3.000000 1-16,1.000000-1.000000-2 0,2.000000-2.000000 1 0,-1.000000 0.000000 2 15,1.000000 0.000000 1-15,-1.000000 0.000000 0 0,0.000000 0.000000 2 0,-2.000000 3.000000 0 16,3.000000 1.000000 3-16,-3.000000 0.000000-1 0,0.000000 3.000000-1 0,0.000000 2.000000 2 0,0.000000 0.000000 0 16,0.000000 1.000000 2-16,-3.000000 2.000000-2 0,3.000000-2.000000 1 15,-2.000000 3.000000-1-15,0.000000 0.000000 0 0,2.000000 2.000000 1 0,-3.000000 0.000000-2 0,1.000000 3.000000 0 16,-1.000000 1.000000 1-16,2.000000-1.000000-2 0,-5.000000 1.000000-1 0,4.000000-1.000000 0 15,-4.000000 0.000000 1-15,5.000000 2.000000 1 0,-4.000000 1.000000-2 0,0.000000-1.000000 0 16,0.000000 0.000000 1-16,5.000000 1.000000 1 0,-4.000000 0.000000-2 0,1.000000 1.000000 0 16,1.000000 2.000000 2-16,-1.000000-1.000000 0 0,0.000000 1.000000 1 0,3.000000 2.000000-1 15,-1.000000 0.000000 3-15,-2.000000 0.000000 2 0,3.000000 2.000000-2 0,-2.000000-2.000000 1 16,0.000000 0.000000 0-16,2.000000 2.000000-1 0,0.000000-3.000000-1 0,0.000000 3.000000-1 0,0.000000-2.000000 2 16,0.000000 2.000000-2-16,0.000000-2.000000-1 0,0.000000 2.000000-1 0,0.000000 0.000000 0 15,0.000000 0.000000-1-15,0.000000 0.000000 0 0,0.000000 0.000000 0 0,0.000000 0.000000 0 16,0.000000 0.000000 0-16,0.000000 0.000000 1 0,0.000000 0.000000 0 0,0.000000 0.000000-1 15,0.000000 0.000000 0-15,0.000000 0.000000 0 0,0.000000 0.000000 0 0,0.000000 0.000000-1 16,0.000000 2.000000-2-16,0.000000 0.000000-1 0,2.000000-2.000000 1 0,0.000000 3.000000 0 16,-2.000000-3.000000 1-16,3.000000 4.000000-1 0,-2.000000-2.000000 1 0,-1.000000 0.000000 0 0,3.000000 2.000000 1 15,2.000000 3.000000-1-15,1.000000-3.000000 0 0,-5.000000 2.000000 1 0,7.000000 3.000000 0 16,-4.000000 2.000000 1-16,3.000000-2.000000-2 0,1.000000 1.000000 2 0,-1.000000 3.000000-1 16,-2.000000-2.000000 1-16,3.000000 4.000000-2 0,0.000000 0.000000 1 0,2.000000 0.000000 0 15,-3.000000 0.000000-2-15,2.000000 4.000000 0 0,0.000000-2.000000-1 0,3.000000 2.000000 1 16,-2.000000-1.000000-2-16,2.000000 1.000000-1 0,0.000000 0.000000 1 0,0.000000 1.000000 3 15,0.000000-1.000000 1-15,-1.000000 0.000000 2 0,1.000000 0.000000 0 0,0.000000-2.000000 2 16,0.000000 3.000000-1-16,3.000000-3.000000 0 0,-4.000000 0.000000-1 0,0.000000 0.000000 0 16,1.000000-2.000000-1-16,-4.000000 0.000000 0 0,4.000000-2.000000 0 0,-1.000000 0.000000 0 0,-3.000000-2.000000 0 15,3.000000-1.000000 0-15,-2.000000-1.000000 1 0,0.000000 0.000000-1 0,-2.000000-1.000000 0 16,0.000000-1.000000 0-16,1.000000-1.000000 0 0,-4.000000 0.000000-1 0,1.000000 1.000000 0 16,0.000000-5.000000 1-16,0.000000 2.000000 0 0,-4.000000 1.000000 1 0,2.000000-4.000000 2 15,0.000000 1.000000 0-15,-1.000000 0.000000-2 0,-2.000000-2.000000 0 0,3.000000 3.000000 0 0,-3.000000-1.000000-1 16,0.000000-2.000000 0-16,0.000000 2.000000 2 0,0.000000-2.000000 3 0,0.000000 0.000000 3 15,0.000000 0.000000 4-15,0.000000 0.000000 4 0,0.000000 0.000000 6 0,0.000000 0.000000 5 16,-3.000000 0.000000 3-16,3.000000 0.000000 2 0,-2.000000 0.000000 1 0,-1.000000-2.000000-3 16,0.000000 2.000000-1-16,3.000000 0.000000-6 0,-4.000000-2.000000-4 0,-1.000000 2.000000-5 15,-2.000000-3.000000-3-15,3.000000 3.000000-3 0,-1.000000 0.000000-1 0,-2.000000 0.000000 0 16,-1.000000-2.000000-1-16,1.000000 0.000000 1 0,0.000000 2.000000 0 0,-2.000000-1.000000-1 0,1.000000 1.000000-1 16,1.000000-4.000000 1-16,0.000000 3.000000-3 0,-2.000000 1.000000 0 0,1.000000-2.000000 0 15,0.000000 2.000000 0-15,0.000000-2.000000 2 0,1.000000 2.000000 2 0,-1.000000 0.000000 1 16,1.000000-2.000000 0-16,3.000000 2.000000-1 0,-5.000000-3.000000 1 0,1.000000 2.000000-4 15,1.000000 1.000000-1-15,0.000000-3.000000-1 0,-1.000000 2.000000 0 0,1.000000 1.000000 0 16,1.000000-4.000000-1-16,-4.000000 4.000000 1 0,2.000000-3.000000-1 0,-1.000000 0.000000 1 16,2.000000 2.000000-1-16,0.000000-2.000000 0 0,-1.000000-1.000000 1 0,-1.000000 0.000000-2 15,2.000000 0.000000 1-15,0.000000-1.000000 0 0,-2.000000 1.000000 0 0,1.000000-1.000000 0 16,-3.000000 1.000000 0-16,3.000000 2.000000 0 0,-4.000000-2.000000-1 0,5.000000 0.000000-1 0,-2.000000-1.000000 1 16,-1.000000 1.000000 0-16,2.000000 0.000000-1 0,0.000000-1.000000 0 0,-1.000000 1.000000 0 15,-2.000000 0.000000 1-15,4.000000 0.000000 0 0,-5.000000 1.000000-2 0,5.000000-1.000000 2 16,-2.000000 2.000000 2-16,2.000000 0.000000 0 0,-1.000000-1.000000-1 0,4.000000-1.000000 0 15,-4.000000 0.000000 0-15,4.000000 3.000000-1 0,-3.000000-2.000000 0 0,2.000000 0.000000 0 0,1.000000-1.000000 0 16,-2.000000 3.000000 0-16,1.000000-2.000000-1 0,1.000000-1.000000 0 16,1.000000 4.000000 1-16,-1.000000-3.000000 0 0,-1.000000 3.000000 0 0,2.000000-1.000000-1 0,3.000000-2.000000 0 15,-4.000000 3.000000 2-15,1.000000-1.000000-1 0,1.000000-2.000000 0 0,-1.000000 3.000000 0 16,2.000000 0.000000 0-16,-2.000000-2.000000 1 0,3.000000 2.000000-1 0,0.000000 0.000000 0 16,-3.000000 0.000000-1-16,3.000000 0.000000 0 0,-2.000000 0.000000-1 0,-1.000000 0.000000 1 15,3.000000 0.000000 1-15,0.000000 0.000000 0 0,0.000000 0.000000 0 0,0.000000 0.000000 0 16,0.000000 0.000000 0-16,0.000000 0.000000 0 0,0.000000 0.000000 0 0,0.000000 0.000000 0 15,0.000000 0.000000-1-15,0.000000 0.000000 0 0,0.000000 0.000000-1 0,0.000000 0.000000 0 0,0.000000 0.000000 1 16,0.000000 0.000000 0-16,0.000000 0.000000 1 0,0.000000 0.000000 0 0,0.000000 0.000000 1 16,-1.000000 0.000000-1-16,1.000000 0.000000 0 0,0.000000 0.000000 0 0,0.000000 0.000000 0 15,0.000000 0.000000-1-15,0.000000 0.000000 0 0,0.000000 0.000000 0 0,0.000000 0.000000-1 16,0.000000 0.000000-1-16,0.000000 0.000000-4 0,0.000000 0.000000-8 0,-3.000000 0.000000-10 16,3.000000 0.000000-15-16,-3.000000 0.000000-15 0,3.000000 0.000000-20 0,0.000000 0.000000-19 15,0.000000 0.000000-38-15,3.000000 0.000000-66 0,-3.000000 0.000000-92 0,0.000000 0.000000-129 0,0.000000 0.000000-57 16,-4.000000 2.000000-18-16,-8.000000 1.000000 24 0,-3.000000-2.000000 64 15</inkml:trace>
  <inkml:trace contextRef="#ctx0" brushRef="#br0">18465.000000 6447.000000 37 0,'0.000000'0.000000'161'0,"0.000000"1.000000"-11 "15 ,0.000000 2.000000-13-15,0.000000-3.000000-3 0,-3.000000 2.000000 1 0,3.000000 0.000000-1 16,-1.000000-2.000000 0-16,-2.000000 2.000000-7 0,3.000000 0.000000-8 0,0.000000-2.000000-14 15,0.000000 0.000000-8-15,0.000000 0.000000-3 0,0.000000 0.000000-1 0,0.000000 0.000000 3 16,0.000000-2.000000-1-16,0.000000 0.000000-2 0,0.000000 0.000000-8 0,0.000000 0.000000-6 0,-2.000000-2.000000-8 16,2.000000-1.000000-9-16,-3.000000 1.000000-8 0,3.000000-1.000000-8 0,0.000000 0.000000-1 15,0.000000-2.000000-1-15,0.000000 0.000000-4 0,0.000000 1.000000-3 0,-2.000000 0.000000 0 16,2.000000-3.000000-4-16,-2.000000 0.000000-6 0,2.000000-1.000000-7 0,-3.000000-1.000000-4 16,3.000000 1.000000-3-16,-1.000000-4.000000-2 0,1.000000 4.000000 1 0,0.000000-6.000000-3 15,-3.000000 3.000000 2-15,0.000000 1.000000-2 0,-2.000000 1.000000-2 0,2.000000-1.000000 0 16,-1.000000 1.000000 1-16,2.000000-2.000000 1 0,-3.000000 2.000000 0 0,-4.000000 0.000000-2 0,4.000000 1.000000 0 15,-2.000000-1.000000-1-15,-1.000000 1.000000-3 0,0.000000 0.000000 1 16,0.000000 0.000000-1-16,-2.000000 1.000000 0 0,1.000000 5.000000 1 0,-1.000000 1.000000 2 0,1.000000-1.000000-2 16,-1.000000 4.000000 1-16,-2.000000 0.000000-2 0,0.000000 5.000000-2 0,0.000000 0.000000-1 15,-1.000000 0.000000-2-15,-2.000000 6.000000 0 0,6.000000 0.000000-2 0,-6.000000 0.000000 0 16,5.000000 4.000000 1-16,-2.000000-2.000000 1 0,3.000000 4.000000 1 0,2.000000 0.000000 1 16,0.000000-1.000000 0-16,-1.000000 2.000000 1 0,4.000000 0.000000 0 0,-1.000000-1.000000-1 15,2.000000-3.000000 0-15,3.000000 4.000000-1 0,3.000000-3.000000 1 0,0.000000 3.000000 0 16,2.000000-4.000000 1-16,-1.000000 1.000000 3 0,4.000000 0.000000-2 0,0.000000 0.000000 0 0,0.000000 0.000000-1 15,4.000000 0.000000 1-15,-1.000000-2.000000 0 0,7.000000-1.000000 1 16,-5.000000-1.000000 0-16,4.000000-1.000000 2 0,0.000000 2.000000-2 0,0.000000-5.000000 1 0,-1.000000 2.000000-2 16,2.000000 3.000000 1-16,-5.000000-4.000000 0 0,2.000000 2.000000 0 0,-4.000000 1.000000 1 15,1.000000 0.000000-2-15,-4.000000 0.000000 0 0,1.000000 2.000000 0 0,-2.000000-1.000000 0 16,-7.000000 3.000000 0-16,3.000000 0.000000 1 0,-6.000000 0.000000-1 0,3.000000 1.000000 1 16,-7.000000 1.000000-2-16,1.000000-3.000000-2 0,-2.000000 2.000000-2 0,-2.000000-1.000000-3 0,-2.000000 0.000000-2 15,0.000000-5.000000 0-15,0.000000 1.000000-1 0,1.000000 1.000000 0 0,-1.000000-6.000000 1 16,2.000000 2.000000 3-16,-2.000000-6.000000 1 0,3.000000 3.000000-2 0,0.000000-5.000000 5 15,-1.000000 0.000000-1-15,2.000000-5.000000-1 0,1.000000 3.000000 1 0,1.000000-5.000000 1 16,0.000000 1.000000 0-16,2.000000 0.000000-1 0,2.000000-3.000000 2 0,2.000000 0.000000 0 16,2.000000-1.000000 0-16,2.000000-4.000000-2 0,2.000000 3.000000 1 0,0.000000-5.000000 2 15,6.000000 1.000000-1-15,1.000000-4.000000 2 0,0.000000 0.000000-1 0,4.000000-3.000000 2 0,2.000000-1.000000-2 16,0.000000-1.000000-1-16,0.000000-2.000000 0 0,3.000000 1.000000-1 0,-1.000000-1.000000 1 16,-2.000000-1.000000-1-16,0.000000 4.000000 0 0,3.000000 0.000000-1 0,-5.000000-1.000000-1 15,-1.000000 5.000000-4-15,-1.000000 0.000000-7 0,-3.000000 2.000000-7 0,-4.000000 2.000000-10 16,3.000000 0.000000-18-16,-7.000000 4.000000-27 0,1.000000 2.000000-43 0,-1.000000 1.000000-57 15,-4.000000 2.000000-71-15,0.000000-1.000000-84 0,0.000000 7.000000-64 0,-4.000000 0.000000-12 16,-4.000000 0.000000 21-16,-4.000000 4.000000 55 0</inkml:trace>
  <inkml:trace contextRef="#ctx0" brushRef="#br0">18948.000000 6055.000000 49 0,'0.000000'0.000000'227'0,"0.000000"0.000000"23 "0 ,0.000000 1.000000-8 0,0.000000-1.000000-53 0,-4.000000 3.000000-40 16,2.000000 1.000000-23-16,-4.000000-1.000000-6 0,2.000000 5.000000-5 0,1.000000-4.000000-8 16,-2.000000 3.000000-12-16,1.000000-1.000000-13 0,1.000000 2.000000-11 0,-3.000000 1.000000-11 15,0.000000 2.000000-9-15,0.000000 4.000000-6 0,-4.000000-1.000000-6 0,3.000000 1.000000-2 16,-5.000000 3.000000-5-16,0.000000 1.000000-9 0,0.000000 0.000000-7 0,3.000000 1.000000-2 15,-2.000000-3.000000-2-15,0.000000-2.000000-4 0,4.000000 0.000000-4 0,-1.000000-2.000000 0 16,4.000000-1.000000-1-16,-3.000000-1.000000-3 0,5.000000-2.000000 0 0,-1.000000-3.000000 0 0,0.000000 1.000000-3 16,2.000000-3.000000-5-16,-2.000000-2.000000-5 0,3.000000 1.000000-3 0,4.000000-3.000000-3 15,-1.000000-3.000000 0-15,5.000000 1.000000 1 0,0.000000-5.000000-1 0,4.000000 0.000000 4 16,6.000000-5.000000 1-16,-2.000000 1.000000 5 0,6.000000-4.000000-2 0,-1.000000 0.000000 1 16,1.000000 0.000000 3-16,-1.000000 0.000000 0 0,-2.000000 3.000000 2 0,2.000000-3.000000 1 15,-2.000000 4.000000 0-15,0.000000 0.000000 1 0,-1.000000 5.000000 0 0,-5.000000-1.000000 1 16,2.000000 6.000000 2-16,-3.000000 1.000000 1 0,-3.000000 1.000000 5 0,1.000000 2.000000 3 0,-6.000000 5.000000 5 15,1.000000 3.000000 1-15,-5.000000 2.000000 3 0,-5.000000 2.000000-1 16,4.000000 2.000000-2-16,-9.000000 4.000000-2 0,-2.000000 1.000000-5 0,-3.000000 1.000000 0 0,-4.000000 0.000000-2 16,1.000000 1.000000-1-16,-4.000000 0.000000-1 0,3.000000 0.000000-2 0,-5.000000-5.000000 1 15,5.000000 0.000000-2-15,-2.000000-2.000000-2 0,2.000000-4.000000-5 0,0.000000 0.000000-7 16,1.000000-5.000000-13-16,2.000000-1.000000-15 0,3.000000-3.000000-14 0,-2.000000-4.000000-14 16,3.000000 0.000000-17-16,2.000000 0.000000-20 0,-2.000000-4.000000-17 0,4.000000-3.000000-16 0,0.000000 1.000000-10 15,5.000000-3.000000-9-15,-2.000000-1.000000-6 0,4.000000-3.000000 5 16,-2.000000 0.000000 14-16,0.000000-2.000000 14 0,3.000000-1.000000 22 0,3.000000-2.000000 20 0,0.000000 4.000000 23 15,-2.000000-4.000000 24-15,2.000000 3.000000 22 0,-1.000000 1.000000 18 16,4.000000 4.000000 18-16,-2.000000 2.000000 24 0,0.000000-1.000000 26 0,1.000000 2.000000 20 0,2.000000 2.000000 17 16,1.000000 2.000000 18-16,0.000000 3.000000 15 0,3.000000 0.000000 5 0,1.000000 0.000000 1 15,2.000000 3.000000-2-15,3.000000 1.000000-5 0,-1.000000-3.000000-8 0,3.000000 1.000000-9 16,5.000000 3.000000-10-16,-1.000000-3.000000-8 0,4.000000 0.000000-5 0,1.000000 3.000000-12 16,-1.000000-3.000000-8-16,1.000000 0.000000-10 0,1.000000 1.000000-12 0,-2.000000 0.000000-13 0,-2.000000-1.000000-11 15,1.000000-2.000000-9-15,-2.000000 2.000000-5 0,0.000000 1.000000-5 0,-5.000000-3.000000-3 16,3.000000 1.000000-7-16,-6.000000 2.000000-10 0,0.000000-3.000000-14 0,-4.000000 0.000000-20 15,-1.000000 0.000000-27-15,-7.000000 0.000000-29 0,3.000000 0.000000-35 0,-5.000000 2.000000-46 16,-2.000000 1.000000-52-16,0.000000-2.000000-70 0,-9.000000 4.000000-25 0,-3.000000-1.000000 4 16,-7.000000 2.000000 23-16</inkml:trace>
  <inkml:trace contextRef="#ctx0" brushRef="#br0">18851.000000 6676.000000 1 0,'0.000000'8.000000'191'15,"0.000000"-1.000000"9 "-15 ,3.000000-1.000000-22 0,-3.000000-1.000000-51 0,1.000000-1.000000-30 0,2.000000-2.000000-13 16,1.000000 0.000000 1-16,4.000000 0.000000 12 0,-1.000000 0.000000 12 0,2.000000-2.000000-2 16,6.000000-2.000000-11-16,1.000000-2.000000-14 0,2.000000 0.000000-12 0,2.000000-3.000000-10 15,3.000000-2.000000-15-15,-3.000000 1.000000-10 0,4.000000 0.000000-6 0,0.000000-3.000000-6 16,-2.000000 0.000000-5-16,1.000000 0.000000-7 0,-3.000000 3.000000-5 0,-1.000000-3.000000-5 16,-3.000000 5.000000-8-16,0.000000-2.000000-10 0,-3.000000-2.000000-11 0,-4.000000 4.000000-12 15,3.000000 1.000000-11-15,-4.000000 0.000000-8 0,-1.000000 0.000000-3 0,-3.000000 1.000000-4 0,-1.000000 0.000000-8 16,-1.000000 2.000000-5-16,-2.000000-3.000000-7 0,-2.000000 0.000000-2 0,-1.000000 0.000000 2 15,0.000000 0.000000 9-15,-2.000000-1.000000 17 0,-1.000000 2.000000 14 0,1.000000-4.000000 17 16,-2.000000 5.000000 11-16,2.000000-4.000000 10 0,-2.000000 3.000000 9 0,3.000000 0.000000 9 16,-1.000000 0.000000 11-16,-1.000000 1.000000 10 0,5.000000-1.000000 12 0,-2.000000 4.000000 8 15,1.000000-2.000000 3-15,-1.000000 2.000000 0 0,3.000000 0.000000-5 0,0.000000 0.000000-3 16,0.000000 0.000000-5-16,0.000000 0.000000 1 0,0.000000 2.000000 6 0,0.000000 2.000000 8 0,0.000000 3.000000 8 16,3.000000 1.000000 7-16,-1.000000 1.000000 1 0,-2.000000 4.000000 2 0,3.000000-1.000000-2 15,-2.000000 6.000000-1-15,-1.000000 1.000000 1 0,3.000000 0.000000 0 0,0.000000 3.000000-4 16,-1.000000 2.000000-5-16,-2.000000-1.000000-4 0,0.000000 0.000000-5 15,3.000000 3.000000-5-15,-3.000000-5.000000-6 0,0.000000 0.000000-2 0,0.000000 3.000000-4 0,0.000000-4.000000-3 16,-3.000000-1.000000-7-16,3.000000-2.000000-4 0,0.000000-2.000000-5 0,-5.000000 0.000000-5 16,2.000000-2.000000 0-16,-1.000000-2.000000-2 0,-1.000000-3.000000-2 0,5.000000 1.000000-2 15,-3.000000-3.000000 1-15,-1.000000 1.000000-1 0,2.000000-3.000000-1 0,0.000000-2.000000-1 16,-1.000000 0.000000-3-16,-2.000000-2.000000 0 0,4.000000-2.000000-1 0,-5.000000 0.000000 1 0,1.000000 0.000000-2 16,2.000000 0.000000 0-16,2.000000-2.000000 2 0,-2.000000 0.000000 6 0,1.000000-1.000000 3 15,0.000000 0.000000 2-15,2.000000 0.000000 1 0,0.000000-2.000000 1 0,2.000000-1.000000-2 16,3.000000-1.000000-3-16,-1.000000-4.000000-2 0,7.000000 0.000000-1 0,-5.000000-2.000000-1 15,8.000000 0.000000-2-15,-2.000000-4.000000-2 0,4.000000 1.000000 0 0,-1.000000-1.000000-4 16,4.000000 0.000000-5-16,-2.000000-2.000000-11 0,0.000000 3.000000-18 0,1.000000-1.000000-28 16,-3.000000 0.000000-41-16,1.000000 1.000000-56 0,-1.000000 2.000000-70 0,0.000000 3.000000-88 0,-4.000000 0.000000-62 15,-6.000000 0.000000-14-15,-1.000000 2.000000 17 0,-4.000000 3.000000 49 0</inkml:trace>
  <inkml:trace contextRef="#ctx0" brushRef="#br0">29672.000000 4250.000000 187 0,'3.000000'-2.000000'256'0,"0.000000"-2.000000"16 "15 ,-2.000000 2.000000-50-15,-1.000000-3.000000-43 0,3.000000 3.000000-33 0,-3.000000 0.000000-26 0,0.000000-1.000000-24 16,0.000000-5.000000-10-16,0.000000 2.000000-2 0,0.000000-1.000000 3 0,0.000000-4.000000 5 16,0.000000 3.000000 10-16,0.000000 0.000000 10 0,0.000000-1.000000 0 0,-3.000000 3.000000-7 15,3.000000-1.000000-10-15,-1.000000 1.000000-10 0,1.000000-4.000000-12 0,-3.000000 5.000000-13 16,3.000000 0.000000-9-16,-3.000000 1.000000 2 0,3.000000 0.000000 2 0,0.000000 2.000000-6 15,0.000000-3.000000-6-15,0.000000 3.000000-7 0,0.000000 2.000000-4 0,0.000000-2.000000-13 16,3.000000-1.000000-8-16,-3.000000 3.000000-4 0,3.000000-1.000000-1 0,-2.000000-1.000000 1 0,2.000000 2.000000 3 16,2.000000 0.000000 9-16,-1.000000 0.000000 2 0,4.000000-4.000000 4 0,-1.000000 4.000000 1 15,0.000000 0.000000 2-15,2.000000 0.000000-6 0,2.000000 4.000000-2 0,-6.000000-4.000000-4 16,9.000000 2.000000-2-16,-2.000000-1.000000-2 0,-1.000000 4.000000-5 0,-2.000000-3.000000-1 16,7.000000 1.000000-4-16,-1.000000-1.000000 1 0,0.000000 2.000000-4 0,1.000000-2.000000 1 15,1.000000 2.000000 1-15,0.000000 1.000000 1 0,1.000000-1.000000-2 0,4.000000 0.000000-1 16,0.000000 3.000000 2-16,-4.000000-3.000000 0 0,7.000000 3.000000-1 0,-7.000000 0.000000 1 0,1.000000-2.000000 1 15,3.000000 1.000000-1-15,-1.000000 1.000000 1 0,-2.000000 1.000000-2 0,-1.000000-1.000000 1 16,-1.000000 0.000000-3-16,1.000000 1.000000 1 0,1.000000-1.000000 0 0,-5.000000-1.000000 1 16,3.000000 0.000000-1-16,0.000000 1.000000-2 0,-1.000000-1.000000 4 0,0.000000-1.000000-1 15,-1.000000-1.000000 0-15,1.000000 0.000000 2 0,2.000000 1.000000 0 0,-2.000000-1.000000 1 16,0.000000-2.000000-2-16,2.000000 0.000000-1 0,-2.000000 2.000000 0 0,0.000000-1.000000 0 16,1.000000-2.000000 0-16,0.000000-1.000000 0 0,0.000000 3.000000 0 0,-1.000000-3.000000 0 15,2.000000 2.000000 1-15,-2.000000 0.000000 1 0,0.000000-2.000000 0 0,3.000000 0.000000-1 16,-2.000000 0.000000 2-16,2.000000 0.000000 1 0,-2.000000 0.000000-3 0,1.000000 0.000000-1 0,0.000000 0.000000 2 15,-2.000000 0.000000 0-15,0.000000 0.000000 0 0,2.000000-2.000000-1 0,0.000000 0.000000 1 16,-3.000000 2.000000-2-16,1.000000-3.000000-1 0,2.000000 3.000000 1 0,-2.000000-4.000000 0 16,0.000000 2.000000 0-16,-1.000000 0.000000 0 0,0.000000 0.000000 0 0,-2.000000-3.000000 0 15,-1.000000 4.000000 0-15,2.000000-2.000000 1 0,3.000000-1.000000-1 0,-3.000000 2.000000 0 0,1.000000 2.000000 1 16,-2.000000-2.000000 2-16,5.000000 0.000000-3 0,-4.000000 2.000000 1 0,3.000000 0.000000 5 16,2.000000 0.000000-2-16,-2.000000 0.000000 0 0,-1.000000 0.000000-3 0,3.000000 0.000000 4 15,0.000000 0.000000-5-15,2.000000-3.000000-5 0,-2.000000 3.000000 3 0,3.000000-2.000000 1 16,2.000000 2.000000-2-16,0.000000-2.000000 1 0,-1.000000 2.000000 2 0,-1.000000-2.000000 0 15,2.000000 0.000000 0-15,-3.000000 2.000000-2 0,5.000000 0.000000 2 0,-4.000000 0.000000 0 16,3.000000 0.000000 0-16,-2.000000 0.000000 0 0,0.000000 2.000000-1 0,-1.000000 0.000000 2 0,2.000000 0.000000 0 16,-3.000000 0.000000-1-16,1.000000 1.000000 0 0,-2.000000 1.000000 2 15,3.000000-4.000000 1-15,-3.000000 2.000000 0 0,2.000000-2.000000 1 0,-1.000000 0.000000 1 0,1.000000 0.000000-3 16,-1.000000 0.000000-1-16,1.000000-2.000000 1 0,-3.000000 2.000000 0 0,0.000000 0.000000-2 16,-1.000000 0.000000 0-16,1.000000 0.000000 3 0,-1.000000 0.000000-1 0,-5.000000 0.000000-2 15,5.000000 0.000000-1-15,-5.000000 0.000000 1 0,-1.000000 0.000000 0 0,3.000000 0.000000 1 16,0.000000 0.000000-1-16,-2.000000 0.000000 2 0,5.000000 0.000000 0 0,-5.000000 0.000000-1 15,2.000000 0.000000 1-15,0.000000 0.000000-2 0,-2.000000 0.000000 0 0,2.000000 0.000000 4 16,-4.000000 0.000000-1-16,4.000000 0.000000-2 0,-2.000000 0.000000 0 0,1.000000 0.000000 0 0,-1.000000 0.000000 1 16,5.000000 0.000000-5-16,-5.000000 0.000000 1 0,3.000000 0.000000 2 15,4.000000-2.000000 0-15,-3.000000 0.000000 0 0,2.000000 2.000000 0 0,-2.000000-3.000000 0 0,-1.000000 1.000000-1 16,3.000000 2.000000 1-16,-3.000000-2.000000-3 0,4.000000 2.000000 0 0,-1.000000 0.000000 3 16,3.000000 2.000000-3-16,-3.000000-2.000000 1 0,-1.000000 2.000000 0 0,1.000000 1.000000 2 15,0.000000 1.000000 1-15,0.000000-2.000000 0 0,1.000000 0.000000 0 0,-4.000000 0.000000 0 16,2.000000 2.000000-1-16,-5.000000-1.000000 0 0,2.000000-1.000000 0 0,-4.000000 0.000000-1 0,-2.000000-2.000000 2 15,5.000000 2.000000 1-15,-3.000000-2.000000 0 0,3.000000-2.000000 1 16,0.000000 2.000000-1-16,3.000000-2.000000 1 0,0.000000 0.000000-1 0,1.000000-1.000000-1 0,0.000000-1.000000-1 16,1.000000 2.000000 1-16,-6.000000 0.000000-1 0,5.000000 0.000000 0 0,-2.000000-2.000000-1 15,0.000000 1.000000 0-15,1.000000 1.000000 1 0,-3.000000 0.000000-1 0,3.000000 0.000000 1 16,0.000000 0.000000 0-16,0.000000 0.000000 1 0,-3.000000 0.000000 0 0,0.000000-1.000000 0 16,3.000000 1.000000 0-16,-3.000000 2.000000-1 0,3.000000-2.000000 0 0,-3.000000 2.000000-1 15,1.000000-4.000000 1-15,-1.000000 3.000000 3 0,3.000000-2.000000 3 0,-1.000000-2.000000 2 16,-1.000000 5.000000 2-16,-1.000000-2.000000-1 0,0.000000 0.000000-1 0,2.000000 0.000000-1 0,-1.000000-2.000000-3 15,1.000000 1.000000-2-15,2.000000 2.000000-1 0,-2.000000-3.000000 2 0,-1.000000-2.000000-1 16,-2.000000 2.000000-1-16,-1.000000 0.000000 1 0,1.000000 0.000000-1 0,0.000000-3.000000 0 16,-2.000000 3.000000 0-16,0.000000 1.000000-1 0,-2.000000-4.000000-3 0,3.000000 2.000000 1 15,0.000000 1.000000-1-15,-2.000000-1.000000 1 0,2.000000 1.000000 1 0,-3.000000-2.000000 3 16,3.000000 2.000000 1-16,0.000000-3.000000-2 0,-2.000000 3.000000 1 0,-1.000000-3.000000-1 16,3.000000-1.000000-1-16,-1.000000-1.000000-2 0,1.000000 1.000000 1 0,1.000000-3.000000 1 0,1.000000 0.000000-1 15,0.000000-1.000000 0-15,1.000000-3.000000-2 0,1.000000-3.000000-2 0,1.000000 1.000000-2 16,-1.000000 0.000000 1-16,2.000000 0.000000 1 0,-5.000000-1.000000-1 0,2.000000 2.000000 2 15,0.000000 1.000000 0-15,-4.000000 2.000000 1 0,1.000000-3.000000-1 0,0.000000 4.000000 2 16,0.000000-2.000000 0-16,-3.000000 2.000000 2 0,2.000000 2.000000 0 0,0.000000-4.000000 2 16,-2.000000 2.000000-1-16,1.000000 1.000000 0 0,-1.000000-2.000000-1 0,-2.000000 0.000000 0 15,5.000000 2.000000-1-15,-2.000000-1.000000 2 0,-1.000000-1.000000 0 0,2.000000 0.000000-1 0,-6.000000 2.000000 0 16,6.000000-3.000000 1-16,-2.000000 0.000000 0 0,1.000000 2.000000-2 0,-1.000000-3.000000 1 16,3.000000 0.000000 0-16,-1.000000-3.000000 0 0,1.000000 3.000000 1 0,0.000000 1.000000 0 15,0.000000-1.000000 0-15,1.000000 0.000000-1 0,-4.000000 1.000000 1 0,0.000000-1.000000 0 16,-3.000000 3.000000 0-16,1.000000 2.000000 1 0,-5.000000-2.000000 2 0,2.000000 3.000000-2 15,2.000000 1.000000 0-15,-5.000000-2.000000-1 0,-1.000000-2.000000-2 0,3.000000 2.000000 0 16,-3.000000 1.000000 0-16,0.000000-2.000000 1 0,-3.000000 3.000000 0 0,3.000000 0.000000 1 0,-1.000000-1.000000 1 16,-5.000000 0.000000-1-16,5.000000 1.000000 0 0,-2.000000 1.000000 1 0,1.000000-1.000000 0 15,-4.000000 1.000000 0-15,-1.000000 1.000000 0 0,2.000000-3.000000 2 0,-2.000000 3.000000-2 16,3.000000-2.000000 0-16,-4.000000 1.000000 3 0,1.000000-1.000000 0 0,1.000000 1.000000 1 16,-1.000000 0.000000 0-16,2.000000-1.000000 1 0,-5.000000 1.000000-1 0,5.000000 1.000000-3 15,-5.000000 0.000000-3-15,4.000000-1.000000-2 0,-4.000000 1.000000 2 0,1.000000 2.000000-2 16,-3.000000-2.000000 2-16,2.000000 1.000000 1 0,-2.000000-2.000000 1 0,0.000000 3.000000 2 0,-3.000000 1.000000-2 15,4.000000-2.000000 1-15,-1.000000 0.000000 0 0,-1.000000 1.000000 1 0,-2.000000 0.000000-1 16,-1.000000-1.000000-1-16,-2.000000 3.000000 0 0,2.000000-1.000000 0 0,-4.000000 0.000000 0 16,1.000000-1.000000 1-16,3.000000 4.000000 1 0,0.000000 0.000000 1 0,-6.000000-4.000000-1 15,2.000000 1.000000 0-15,1.000000 1.000000-1 0,0.000000-3.000000-1 0,3.000000 1.000000-1 16,-1.000000 0.000000 2-16,-2.000000 0.000000 1 0,0.000000 1.000000-2 0,0.000000-1.000000-2 16,-2.000000 0.000000 3-16,2.000000 0.000000-1 0,-3.000000 0.000000-2 0,-2.000000 0.000000-2 15,-2.000000-1.000000 1-15,1.000000 3.000000 2 0,-5.000000 0.000000 0 0,5.000000 0.000000 1 16,-5.000000-3.000000 2-16,4.000000 3.000000 1 0,1.000000 0.000000-1 0,1.000000 2.000000 0 0,-2.000000-2.000000-2 15,-1.000000 2.000000-1-15,6.000000-2.000000-1 0,-2.000000 0.000000 0 0,3.000000 2.000000 0 16,-5.000000-3.000000 2-16,5.000000 1.000000 0 0,1.000000 0.000000-2 0,-2.000000 0.000000-1 16,2.000000 0.000000 0-16,-4.000000-1.000000-1 0,4.000000-1.000000-1 0,-1.000000 2.000000 0 15,-3.000000 0.000000 3-15,4.000000 0.000000 0 0,0.000000 0.000000 1 0,-5.000000 0.000000 1 0,5.000000 2.000000 0 16,-4.000000-4.000000-2-16,2.000000 1.000000 0 0,2.000000 1.000000-1 16,-3.000000 0.000000 1-16,-2.000000 1.000000 0 0,5.000000-2.000000-1 0,-5.000000 3.000000 3 0,4.000000-3.000000-2 15,-3.000000 3.000000 1-15,3.000000 0.000000-1 0,-2.000000 0.000000-1 0,2.000000 0.000000 0 16,1.000000 0.000000-2-16,0.000000 0.000000 3 0,1.000000 0.000000-1 0,-1.000000 0.000000 0 15,1.000000-1.000000 1-15,2.000000 1.000000-1 0,-3.000000 0.000000 2 0,3.000000 0.000000-1 16,-1.000000 0.000000 1-16,-2.000000-3.000000-1 0,1.000000 3.000000 1 0,1.000000-2.000000-1 16,-2.000000 0.000000-2-16,-1.000000 2.000000 1 0,-2.000000 0.000000 0 0,2.000000 0.000000 2 15,-4.000000 0.000000 0-15,-1.000000 0.000000-1 0,1.000000 0.000000 1 0,-1.000000 2.000000 0 0,-4.000000 0.000000-2 16,2.000000-2.000000 0-16,2.000000 3.000000-1 0,-2.000000-3.000000 2 0,-1.000000 1.000000-1 16,5.000000 2.000000 0-16,-4.000000-3.000000 2 0,1.000000 3.000000-1 0,-1.000000-3.000000 1 15,2.000000 0.000000 0-15,0.000000 0.000000-1 0,1.000000 0.000000 0 0,-1.000000 0.000000 0 16,3.000000-3.000000 0-16,-5.000000 3.000000-1 0,4.000000 0.000000 0 0,-1.000000 0.000000 2 15,0.000000 0.000000-1-15,1.000000 0.000000 1 0,1.000000-3.000000 0 0,1.000000 3.000000 0 16,-1.000000 0.000000-1-16,3.000000 0.000000 0 0,-1.000000 0.000000 0 0,0.000000 0.000000 0 0,-2.000000 0.000000-1 16,4.000000 3.000000-1-16,-1.000000-3.000000 1 0,-3.000000 0.000000 0 0,1.000000 3.000000-2 15,-1.000000-2.000000-1-15,-2.000000 1.000000 1 0,0.000000 3.000000-1 0,-2.000000-1.000000-1 16,5.000000 0.000000-1-16,-4.000000 0.000000-1 0,2.000000 2.000000 1 0,-1.000000-3.000000-5 16,3.000000 1.000000-2-16,-1.000000-2.000000-2 0,1.000000 3.000000-3 0,2.000000-1.000000-2 15,-3.000000-2.000000 2-15,3.000000 2.000000 2 0,0.000000-4.000000 5 0,2.000000 2.000000 3 16,1.000000 1.000000 5-16,0.000000-3.000000 2 0,-2.000000 0.000000 0 0,2.000000 0.000000 2 0,0.000000-3.000000-2 15,-2.000000 1.000000-1-15,2.000000 2.000000-1 0,2.000000-2.000000 2 0,-3.000000 2.000000 1 16,1.000000 0.000000 0-16,-1.000000 0.000000-2 0,0.000000 0.000000 0 0,3.000000 0.000000-1 16,-3.000000 0.000000 3-16,0.000000 0.000000 0 0,1.000000 0.000000-1 0,0.000000 2.000000-1 15,-2.000000-2.000000 2-15,5.000000 2.000000 1 0,-2.000000 1.000000-3 0,0.000000-3.000000 1 16,2.000000 2.000000 1-16,-5.000000-2.000000 0 0,5.000000 2.000000 0 0,-2.000000 0.000000 0 0,-1.000000-2.000000 3 16,-2.000000 2.000000-1-16,2.000000 1.000000-2 0,-3.000000-2.000000 0 0,-2.000000 3.000000 0 15,-2.000000 1.000000 0-15,-3.000000 1.000000-1 0,6.000000-2.000000 2 16,-2.000000 3.000000 0-16,1.000000-3.000000-1 0,2.000000 3.000000 0 0,0.000000-3.000000-1 0,-1.000000-1.000000-2 15,1.000000 1.000000-1-15,0.000000-4.000000-3 0,6.000000 4.000000 4 0,-7.000000-1.000000 1 16,3.000000-3.000000 0-16,-1.000000 3.000000 2 0,0.000000-3.000000-2 0,5.000000 2.000000 2 16,-5.000000 0.000000-1-16,5.000000 1.000000 0 0,-5.000000-1.000000 0 0,5.000000-2.000000-1 15,-2.000000 2.000000-1-15,1.000000 0.000000 2 0,0.000000-2.000000-1 0,-4.000000 2.000000 1 16,2.000000-2.000000 1-16,1.000000 3.000000-2 0,-1.000000-1.000000-4 0,1.000000-2.000000-6 0,-2.000000 5.000000-3 16,-1.000000-4.000000 0-16,-1.000000 1.000000-2 0,3.000000 0.000000 1 0,-4.000000 3.000000 4 15,4.000000-4.000000 4-15,0.000000 2.000000 5 0,-3.000000-1.000000-2 0,1.000000 2.000000 3 16,2.000000-1.000000 0-16,1.000000-1.000000 1 0,-1.000000 2.000000 1 0,1.000000 0.000000-1 15,-1.000000 0.000000-1-15,4.000000 1.000000 1 0,-3.000000-1.000000 0 0,3.000000 0.000000 1 16,1.000000 0.000000-1-16,-1.000000 0.000000 1 0,0.000000-1.000000 1 0,3.000000 1.000000 0 16,-3.000000 0.000000-1-16,2.000000 0.000000 0 0,-2.000000 1.000000 1 0,3.000000 0.000000 0 0,-1.000000-1.000000 0 15,3.000000 0.000000 0-15,-2.000000 0.000000 1 0,1.000000 3.000000-1 0,-1.000000-3.000000 1 16,4.000000 0.000000 0-16,-1.000000 0.000000 1 0,0.000000 1.000000 0 0,1.000000-1.000000 1 16,4.000000 3.000000 1-16,-5.000000-1.000000 0 0,1.000000 0.000000 2 0,4.000000 3.000000 0 15,-5.000000 0.000000 0-15,5.000000-1.000000 2 0,-2.000000-1.000000-1 0,0.000000 1.000000-2 16,-2.000000 0.000000 0-16,5.000000 2.000000 3 0,0.000000-4.000000-1 0,-1.000000 2.000000 5 15,1.000000 1.000000 2-15,0.000000 2.000000 3 0,0.000000-3.000000 2 0,0.000000 3.000000 0 16,1.000000-2.000000 7-16,-1.000000 1.000000 2 0,3.000000 3.000000 4 0,-1.000000-2.000000 0 0,4.000000 4.000000 4 16,-5.000000-3.000000 1-16,2.000000 2.000000-1 0,0.000000-2.000000-3 0,-2.000000 1.000000 2 15,4.000000 2.000000 3-15,1.000000-2.000000 1 0,-5.000000 0.000000 1 0,4.000000 2.000000 1 16,1.000000-3.000000 1-16,-2.000000 2.000000 0 0,0.000000-3.000000-3 0,1.000000 3.000000 1 16,2.000000-3.000000 3-16,-2.000000 4.000000 8 0,2.000000-4.000000 3 0,-2.000000 1.000000 5 15,2.000000 2.000000-1-15,0.000000-4.000000-2 0,1.000000 3.000000-4 0,-1.000000-2.000000-6 0,0.000000 0.000000-10 16,-2.000000-1.000000-7-16,2.000000-1.000000 0 0,1.000000 2.000000 3 0,-2.000000-4.000000 2 15,1.000000 3.000000 4-15,3.000000-2.000000 5 0,-1.000000 0.000000 0 16,3.000000-2.000000-1-16,3.000000 4.000000-7 0,-1.000000-4.000000-2 0,0.000000-1.000000-6 0,2.000000 0.000000-1 16,-1.000000 0.000000 0-16,1.000000 2.000000-1 0,-1.000000-3.000000-1 0,0.000000 3.000000-5 15,-2.000000-2.000000-2-15,2.000000 1.000000-5 0,-4.000000-3.000000-5 0,0.000000 3.000000-4 16,1.000000 1.000000 2-16,-4.000000-3.000000-2 0,4.000000 3.000000-1 0,0.000000-3.000000-2 0,0.000000 3.000000-1 16,0.000000-3.000000 0-16,-1.000000 2.000000-2 0,3.000000-2.000000-1 0,-5.000000 3.000000 0 15,-1.000000-3.000000 3-15,6.000000 0.000000 1 0,-2.000000 3.000000-1 0,-4.000000-3.000000 0 16,4.000000 0.000000 0-16,-1.000000 3.000000-2 0,-3.000000-3.000000-4 0,1.000000 3.000000-11 15,-1.000000-3.000000-17-15,2.000000 3.000000-29 0,-3.000000-3.000000-47 0,-1.000000 2.000000-62 16,2.000000-1.000000-72-16,-1.000000-1.000000-50 0,0.000000-2.000000-56 0,1.000000 2.000000-97 16,-1.000000-2.000000-137-16,-2.000000 1.000000-28 0,-4.000000 3.000000 20 0,-5.000000-5.000000 35 0,-5.000000 4.000000 59 15</inkml:trace>
  <inkml:trace contextRef="#ctx0" brushRef="#br0">21916.000000 6136.000000 81 0,'-3.000000'-2.000000'114'16,"0.000000"-3.000000"-20 "-16 ,-1.000000 5.000000-5 0,4.000000-2.000000-2 0,-2.000000-1.000000 6 0,-1.000000 3.000000 2 15,0.000000-1.000000 1-15,2.000000 1.000000 0 0,-2.000000 0.000000-5 16,3.000000 0.000000-12-16,0.000000 0.000000-9 0,0.000000 0.000000-7 0,0.000000 0.000000-10 0,0.000000 0.000000-4 16,0.000000 0.000000-3-16,0.000000 0.000000-2 0,0.000000 0.000000 1 0,0.000000 1.000000-2 15,0.000000-1.000000-2-15,0.000000 3.000000-3 0,0.000000-1.000000-5 0,3.000000-2.000000-2 16,-2.000000 2.000000-1-16,-1.000000 1.000000 4 0,3.000000 1.000000 6 0,0.000000 3.000000 4 15,-3.000000-4.000000 4-15,0.000000 4.000000 5 0,0.000000 1.000000-2 0,0.000000 3.000000 1 16,0.000000 0.000000-6-16,-3.000000 0.000000 0 0,0.000000 4.000000-2 0,-1.000000 0.000000-3 16,-4.000000 2.000000-4-16,1.000000 5.000000-3 0,-5.000000-1.000000-6 0,0.000000 3.000000-5 0,-4.000000 1.000000-3 15,1.000000 3.000000-6-15,-4.000000 1.000000-2 0,3.000000-3.000000-4 0,-3.000000 3.000000 0 16,2.000000-2.000000-3-16,1.000000-3.000000-3 0,1.000000-1.000000-2 0,1.000000-3.000000-4 16,2.000000-1.000000-5-16,0.000000-4.000000-12 0,5.000000-2.000000-13 0,1.000000-5.000000-14 15,0.000000 2.000000-22-15,1.000000-7.000000-23 0,3.000000 2.000000-24 0,2.000000-1.000000-32 16,0.000000-4.000000-42-16,2.000000 0.000000-52 0,-2.000000 0.000000-54 0,3.000000-4.000000-15 15,-1.000000-4.000000 9-15,1.000000-4.000000 29 0</inkml:trace>
  <inkml:trace contextRef="#ctx0" brushRef="#br0">21835.000000 6425.000000 144 0,'4.000000'4.000000'180'0,"1.000000"3.000000"7 "15 ,2.000000 1.000000-2-15,-3.000000 3.000000-11 0,-1.000000-2.000000-13 0,2.000000 1.000000-14 16,-1.000000-1.000000-17-16,2.000000-1.000000-21 0,-1.000000 3.000000-16 0,-1.000000-2.000000-10 15,0.000000 0.000000-12-15,-1.000000-2.000000-8 0,2.000000 1.000000-14 0,-2.000000-4.000000-10 0,-2.000000 2.000000-11 16,5.000000-1.000000-9-16,-6.000000-4.000000-7 0,0.000000 1.000000-10 16,2.000000 0.000000-10-16,-2.000000-2.000000-16 0,0.000000 0.000000-21 0,0.000000-2.000000-27 0,3.000000 0.000000-35 15,-2.000000 1.000000-44-15,2.000000-4.000000-47 0,1.000000 1.000000-48 0,-4.000000-5.000000-35 16,5.000000-2.000000-4-16,-5.000000-1.000000 22 0</inkml:trace>
  <inkml:trace contextRef="#ctx0" brushRef="#br0">22077.000000 6291.000000 50 0,'7.000000'4.000000'181'0,"-2.000000"0.000000"10 "16 ,-2.000000 3.000000 6-16,0.000000 0.000000-2 0,-3.000000 5.000000-15 0,-3.000000-2.000000-20 15,0.000000 3.000000-27-15,-2.000000 0.000000-24 0,-2.000000 2.000000-23 0,-1.000000 2.000000-17 16,0.000000 0.000000-16-16,-7.000000 1.000000-17 0,3.000000 1.000000-12 0,-1.000000 0.000000-10 16,-2.000000-2.000000-9-16,0.000000 0.000000-16 0,2.000000 0.000000-12 0,-2.000000-3.000000-18 0,0.000000 0.000000-23 15,8.000000-4.000000-26-15,1.000000 0.000000-30 0,0.000000-4.000000-31 0,2.000000 0.000000-30 16,1.000000-2.000000-32-16,3.000000-4.000000-25 0,-5.000000 0.000000 2 0,1.000000 0.000000 20 15</inkml:trace>
  <inkml:trace contextRef="#ctx0" brushRef="#br0">21990.000000 6502.000000 65 0,'9.000000'4.000000'227'0,"2.000000"3.000000"8 "16 ,1.000000 0.000000-6-16,-4.000000 4.000000-13 0,3.000000-3.000000-20 0,0.000000 3.000000-26 16,-2.000000-1.000000-26-16,-2.000000-1.000000-18 0,2.000000-1.000000-18 0,-6.000000 0.000000-18 15,1.000000-1.000000-21-15,1.000000 0.000000-17 0,1.000000 0.000000-19 0,-5.000000-4.000000-20 16,3.000000 1.000000-20-16,2.000000-3.000000-23 0,-4.000000-1.000000-28 0,1.000000-1.000000-40 15,1.000000-3.000000-53-15,1.000000 1.000000-68 0,1.000000-4.000000-72 0,-5.000000-2.000000-29 0,2.000000-4.000000 1 16,1.000000-4.000000 27-16</inkml:trace>
  <inkml:trace contextRef="#ctx0" brushRef="#br0">22493.000000 6110.000000 20 0,'11.000000'3.000000'208'0,"-7.000000"-2.000000"35 "15 ,0.000000 4.000000-10-15,-4.000000-1.000000-33 0,0.000000 4.000000-26 0,-1.000000 1.000000-15 0,-3.000000 4.000000-14 16,-2.000000-3.000000-18-16,-6.000000 5.000000-21 0,3.000000-1.000000-19 0,-3.000000 3.000000-17 16,-3.000000-2.000000-15-16,1.000000 2.000000-16 0,-3.000000-2.000000-11 0,1.000000 0.000000-6 15,1.000000 0.000000-5-15,1.000000-2.000000 1 0,2.000000-1.000000-1 0,0.000000-1.000000 1 0,5.000000-4.000000-1 16,-2.000000 1.000000-4-16,4.000000-4.000000-2 0,2.000000 0.000000-3 0,2.000000 1.000000-4 16,-2.000000-1.000000 3-16,-2.000000 1.000000 4 0,3.000000-1.000000 4 0,2.000000 0.000000 4 15,2.000000-2.000000 3-15,7.000000 3.000000 3 0,-1.000000-1.000000 0 0,4.000000 0.000000-3 16,-1.000000 1.000000 0-16,4.000000 0.000000-2 0,0.000000-4.000000 0 0,1.000000 1.000000-3 15,0.000000 1.000000 0-15,4.000000-6.000000-5 0,0.000000 1.000000-5 0,-1.000000-2.000000-3 16,4.000000-1.000000-7-16,-4.000000-1.000000-4 0,0.000000-3.000000-6 0,-3.000000 1.000000-7 0,0.000000 0.000000-6 16,-1.000000-4.000000-8-16,-3.000000 5.000000-4 0,-3.000000 0.000000-4 0,-2.000000-2.000000-1 15,1.000000 1.000000-2-15,-4.000000-2.000000 3 0,-1.000000 2.000000 5 0,1.000000 0.000000 2 16,-4.000000-2.000000 5-16,0.000000 2.000000 5 0,0.000000 0.000000 7 0,-1.000000 1.000000 6 16,-2.000000 1.000000 5-16,0.000000 2.000000 5 0,3.000000 0.000000 6 0,-4.000000 1.000000 4 15,2.000000 3.000000 2-15,-4.000000 0.000000 1 0,2.000000 5.000000 5 0,1.000000-1.000000 4 16,-2.000000 4.000000 4-16,1.000000 3.000000 1 0,1.000000 1.000000 7 0,-1.000000 5.000000 9 15,2.000000-2.000000 7-15,2.000000 6.000000 4 0,-3.000000 0.000000 6 0,0.000000 2.000000 3 0,3.000000 4.000000 2 16,0.000000 0.000000-3-16,0.000000 1.000000-4 0,0.000000 0.000000-6 0,0.000000 0.000000-7 16,0.000000-1.000000-4-16,0.000000-1.000000-10 0,0.000000-3.000000-3 0,0.000000-1.000000-7 15,0.000000-5.000000-4-15,0.000000 1.000000-3 0,0.000000-3.000000-3 0,0.000000-4.000000-2 16,0.000000-3.000000-3-16,0.000000 0.000000 0 0,0.000000-1.000000-1 0,0.000000-3.000000 0 16,-1.000000-2.000000-1-16,-2.000000 0.000000-2 0,1.000000-2.000000-4 0,-5.000000 0.000000-3 0,1.000000 0.000000-1 15,-3.000000-4.000000-6-15,2.000000 0.000000 0 0,-1.000000 1.000000 1 16,1.000000-1.000000 1-16,1.000000-2.000000 1 0,-1.000000 1.000000 0 0,2.000000 0.000000 2 0,-2.000000-2.000000 3 15,3.000000 0.000000 1-15,-2.000000 1.000000 0 0,1.000000 0.000000-2 0,2.000000-1.000000-4 16,2.000000 3.000000-6-16,-2.000000-3.000000-8 0,3.000000 1.000000-8 0,4.000000-3.000000-14 16,-1.000000 1.000000-11-16,5.000000-3.000000-11 0,-1.000000-2.000000-10 0,2.000000-2.000000-10 15,3.000000-2.000000-6-15,2.000000-1.000000-2 0,1.000000-3.000000-4 0,1.000000 2.000000-6 16,1.000000-2.000000-3-16,-1.000000-3.000000-4 0,3.000000 0.000000-3 0,-4.000000 1.000000 3 16,4.000000-3.000000 2-16,-3.000000 1.000000 11 0,3.000000-1.000000 11 0,-2.000000 3.000000 16 0,-3.000000-1.000000 11 15,3.000000-2.000000 11-15,-5.000000 5.000000 13 0,2.000000-3.000000 11 0,-3.000000 2.000000 9 16,-3.000000 3.000000 11-16,1.000000 3.000000 15 0,-3.000000 0.000000 15 0,2.000000 3.000000 18 15,-7.000000 5.000000 17-15,4.000000 1.000000 21 0,-5.000000 0.000000 16 0,0.000000 6.000000 11 16,0.000000 1.000000 5-16,-5.000000 1.000000-2 0,4.000000 6.000000-1 0,-7.000000 2.000000-1 16,2.000000 4.000000-2-16,0.000000 4.000000 1 0,-1.000000 0.000000-2 0,-3.000000 6.000000 0 15,5.000000-3.000000-5-15,-2.000000 1.000000-8 0,0.000000 1.000000-10 0,2.000000-3.000000-10 0,1.000000 1.000000-10 16,1.000000-4.000000-11-16,1.000000-1.000000-7 0,2.000000 1.000000-9 0,0.000000-6.000000-4 16,2.000000-2.000000-4-16,1.000000 1.000000-2 0,0.000000-4.000000-3 0,1.000000-1.000000-2 15,0.000000-1.000000 1-15,7.000000-3.000000-5 0,-5.000000-3.000000-2 0,6.000000-3.000000-4 16,-1.000000-1.000000-3-16,3.000000-2.000000-2 0,-3.000000 2.000000-3 0,3.000000-5.000000 0 15,-2.000000 1.000000-1-15,2.000000 0.000000-1 0,-2.000000 3.000000 1 0,0.000000 2.000000-4 16,-2.000000 1.000000-1-16,-4.000000 1.000000-3 0,2.000000 1.000000-2 0,-1.000000 6.000000-3 0,-3.000000 0.000000-2 16,2.000000 3.000000-2-16,-6.000000 0.000000-3 0,0.000000 1.000000-8 0,-6.000000 4.000000-5 15,2.000000 1.000000-8-15,-3.000000 1.000000-11 0,-5.000000 0.000000-13 0,3.000000 2.000000-8 16,-6.000000 2.000000-8-16,3.000000-2.000000-1 0,-2.000000 4.000000-1 0,-3.000000-1.000000 8 16,1.000000 1.000000 13-16,-2.000000-2.000000 12 0,2.000000 0.000000 17 0,3.000000 0.000000 12 15,-5.000000 1.000000 10-15,5.000000-3.000000 9 0,0.000000 0.000000 8 0,4.000000 0.000000 7 16,0.000000-5.000000 6-16,-2.000000 0.000000 6 0,7.000000 1.000000 9 0,1.000000 0.000000 8 0,-1.000000-4.000000 6 15,4.000000 1.000000 9-15,0.000000 1.000000 4 0,4.000000-1.000000 4 16,-1.000000-4.000000-4-16,1.000000 3.000000-4 0,7.000000-3.000000-7 0,-5.000000-1.000000-7 0,4.000000-3.000000-9 16,5.000000-3.000000-10-16,-3.000000 2.000000-4 0,1.000000-4.000000-8 0,5.000000-4.000000-9 15,-5.000000 1.000000-12-15,5.000000-5.000000-13 0,-2.000000 1.000000-18 0,0.000000-4.000000-21 16,-1.000000 1.000000-22-16,-2.000000-2.000000-24 0,2.000000 0.000000-34 0,-3.000000 0.000000-27 16,0.000000-1.000000-28-16,-5.000000-1.000000-22 0,3.000000 2.000000-21 0,-8.000000 2.000000-16 0,-2.000000 0.000000-10 15,0.000000 0.000000 17-15,0.000000 0.000000 31 0</inkml:trace>
  <inkml:trace contextRef="#ctx0" brushRef="#br0">22862.000000 6296.000000 56 0,'0.000000'4.000000'156'0,"3.000000"2.000000"13 "0 ,-3.000000 1.000000 11 15,0.000000 2.000000 3-15,0.000000 3.000000-6 0,0.000000-1.000000-10 16,0.000000 3.000000-10-16,0.000000-2.000000-17 0,0.000000 4.000000-19 0,0.000000 0.000000-12 0,0.000000 2.000000-10 16,0.000000 3.000000-7-16,-3.000000-1.000000-13 0,-1.000000 3.000000-9 0,-3.000000 1.000000-12 15,2.000000-1.000000-11-15,-4.000000 0.000000-12 0,-1.000000 3.000000-12 0,3.000000-1.000000-6 16,-5.000000-2.000000-9-16,0.000000-2.000000-9 0,0.000000 2.000000-10 0,0.000000-3.000000-11 15,0.000000-3.000000-15-15,1.000000-2.000000-19 0,2.000000-2.000000-20 0,-4.000000-2.000000-18 16,4.000000-3.000000-25-16,1.000000 2.000000-26 0,4.000000-3.000000-29 0,-4.000000-2.000000-33 16,7.000000-3.000000-36-16,1.000000-2.000000-28 0,-6.000000-5.000000 1 0,6.000000-1.000000 23 0</inkml:trace>
  <inkml:trace contextRef="#ctx0" brushRef="#br0">22808.000000 6654.000000 62 0,'19.000000'3.000000'249'0,"-1.000000"1.000000"43 "15 ,-1.000000 4.000000-3-15,1.000000-1.000000-21 0,1.000000 1.000000-18 16,-1.000000 1.000000-19-16,0.000000 0.000000-24 0,-2.000000-1.000000-24 0,0.000000-1.000000-27 0,-1.000000-1.000000-25 15,0.000000-2.000000-27-15,-3.000000 1.000000-24 0,-4.000000-2.000000-20 0,0.000000 2.000000-19 16,2.000000-3.000000-12-16,-5.000000-2.000000-9 0,-4.000000 3.000000-8 0,5.000000-3.000000-9 16,-5.000000 0.000000-6-16,2.000000-3.000000-16 0,-3.000000 3.000000-27 0,-3.000000-4.000000-46 15,2.000000 0.000000-59-15,-5.000000-3.000000-73 0,5.000000 3.000000-86 0,-4.000000-2.000000-83 0,-5.000000-1.000000-21 16,2.000000 1.000000 15-16,1.000000-3.000000 48 0</inkml:trace>
  <inkml:trace contextRef="#ctx0" brushRef="#br0">23354.000000 6095.000000 199 0,'-3.000000'-3.000000'230'0,"0.000000"3.000000"-17 "0 ,2.000000 0.000000-39 0,-4.000000 0.000000-30 16,2.000000 3.000000-21-16,-4.000000 1.000000-22 0,0.000000 1.000000-16 0,2.000000 4.000000-10 0,-4.000000-3.000000-11 15,2.000000 4.000000-6-15,-4.000000 1.000000-4 0,4.000000 4.000000-2 0,-2.000000 0.000000-4 16,0.000000 3.000000-2-16,-1.000000-2.000000 1 0,-2.000000 2.000000-4 0,5.000000-1.000000 0 16,-2.000000 0.000000-2-16,-1.000000 1.000000-5 0,2.000000 0.000000-3 0,2.000000-4.000000-7 15,0.000000 2.000000-7-15,2.000000-1.000000-5 0,3.000000-4.000000-6 0,-5.000000 0.000000-3 16,6.000000-1.000000-4-16,0.000000-1.000000-1 0,0.000000-3.000000 1 0,6.000000-1.000000-4 16,-5.000000-1.000000-4-16,2.000000-2.000000-9 0,1.000000-2.000000-5 0,5.000000 0.000000-4 0,-1.000000-2.000000-3 15,2.000000-2.000000 1-15,2.000000-3.000000-2 0,0.000000 1.000000 1 0,-1.000000-3.000000-3 16,1.000000 1.000000-2-16,0.000000 2.000000-1 0,-3.000000-3.000000-3 0,-2.000000 2.000000-1 15,1.000000 4.000000 5-15,-4.000000-2.000000 1 0,2.000000 3.000000 3 0,-4.000000 0.000000 5 16,-2.000000 2.000000 7-16,0.000000 2.000000 7 0,0.000000 0.000000 7 0,-2.000000 4.000000 7 16,-4.000000 3.000000 8-16,0.000000 1.000000 3 0,-4.000000 5.000000 3 0,-2.000000 0.000000 3 15,3.000000 4.000000 4-15,-3.000000-1.000000 2 0,-1.000000 3.000000 3 0,1.000000-1.000000 3 0,0.000000 3.000000 0 16,4.000000-2.000000-4-16,-3.000000 4.000000-2 0,2.000000-5.000000-3 0,2.000000 4.000000-5 16,0.000000 0.000000-3-16,-1.000000-3.000000-4 0,4.000000 2.000000-1 0,-4.000000-3.000000-1 15,4.000000 0.000000-2-15,3.000000-4.000000-4 0,-5.000000-1.000000 0 0,1.000000-2.000000-2 16,5.000000-2.000000-2-16,-1.000000-3.000000 0 0,1.000000-1.000000 0 0,0.000000-3.000000 1 0,-3.000000 0.000000-1 15,0.000000 1.000000-3-15,3.000000-5.000000-4 0,0.000000-2.000000-5 16,0.000000-1.000000-3-16,0.000000-2.000000-6 0,0.000000-2.000000-1 0,3.000000-2.000000 1 0,0.000000-4.000000 0 16,-2.000000 3.000000-1-16,2.000000-5.000000-1 0,2.000000 1.000000-2 0,-1.000000-1.000000-3 15,0.000000-4.000000-1-15,2.000000 0.000000-2 0,0.000000 2.000000 1 0,0.000000-5.000000 4 16,2.000000 3.000000 1-16,-3.000000-3.000000 4 0,7.000000 6.000000 4 0,-4.000000-3.000000 6 16,3.000000-1.000000 1-16,0.000000 3.000000 5 0,-2.000000 0.000000 2 0,2.000000 2.000000 3 15,1.000000 0.000000 3-15,-1.000000 3.000000 4 0,0.000000-2.000000 4 0,1.000000-1.000000 2 16,0.000000 4.000000 3-16,0.000000 1.000000 5 0,0.000000-1.000000 3 0,0.000000 2.000000 2 0,-1.000000 0.000000 2 15,0.000000 3.000000 2-15,-2.000000 1.000000 1 0,1.000000 0.000000 0 16,-4.000000 3.000000 0-16,4.000000 2.000000 2 0,-3.000000 0.000000 4 0,1.000000 0.000000 7 0,-2.000000 4.000000 6 16,1.000000 2.000000 10-16,1.000000 1.000000 4 0,-4.000000 3.000000 2 0,3.000000 5.000000 3 15,-2.000000 0.000000-1-15,1.000000 4.000000-5 0,-5.000000 3.000000-3 0,4.000000 1.000000-4 16,-2.000000 3.000000-6-16,-1.000000-2.000000-11 0,0.000000 4.000000-6 0,4.000000-3.000000-4 16,-6.000000 4.000000-6-16,1.000000-2.000000-6 0,-1.000000-1.000000-5 0,0.000000 2.000000-1 0,0.000000-2.000000-2 15,-1.000000-3.000000-3-15,1.000000 1.000000-2 0,-3.000000-2.000000 0 16,0.000000-2.000000-1-16,1.000000-1.000000-1 0,0.000000-5.000000-2 0,-1.000000 1.000000 0 0,-2.000000-3.000000 1 15,4.000000-1.000000-2-15,-5.000000-4.000000-1 0,1.000000-1.000000-2 0,1.000000-4.000000-2 16,-1.000000 0.000000-5-16,-2.000000 1.000000-7 0,0.000000-1.000000-6 0,-1.000000-4.000000-5 16,1.000000-3.000000-2-16,1.000000-1.000000-5 0,-4.000000-5.000000-1 0,2.000000 1.000000 2 15,-1.000000-5.000000 2-15,5.000000-3.000000 3 0,-6.000000 2.000000 3 0,7.000000-3.000000 4 16,-2.000000 3.000000 5-16,1.000000-3.000000 3 0,1.000000 1.000000 4 0,3.000000 3.000000 1 16,0.000000-1.000000-1-16,0.000000-2.000000-3 0,0.000000 3.000000-6 0,0.000000 0.000000-7 0,3.000000 0.000000-5 15,-3.000000 1.000000-9-15,3.000000 0.000000-2 0,-2.000000 2.000000 2 0,4.000000 1.000000 3 16,-5.000000 2.000000 2-16,0.000000 0.000000 2 0,3.000000 4.000000 4 0,-3.000000 2.000000-2 15,-3.000000 1.000000-3-15,3.000000 2.000000 2 0,-5.000000 2.000000 2 0,-2.000000 5.000000 3 16,3.000000-2.000000 2-16,-5.000000 5.000000 7 0,1.000000-1.000000 6 0,-2.000000 1.000000 2 16,4.000000 0.000000 4-16,-1.000000-1.000000 0 0,-1.000000 2.000000 5 0,5.000000-5.000000 1 15,-1.000000 3.000000 0-15,1.000000-5.000000 1 0,1.000000 2.000000 2 0,-1.000000-3.000000 5 0,3.000000-2.000000 3 16,3.000000 4.000000 3-16,-1.000000-3.000000 3 0,1.000000 2.000000-2 16,1.000000-4.000000 0-16,-1.000000 0.000000-3 0,2.000000-1.000000-4 0,2.000000-4.000000-5 0,2.000000 0.000000-4 15,-2.000000 1.000000-3-15,1.000000-4.000000-4 0,2.000000-1.000000-7 0,-4.000000 1.000000-5 16,1.000000-3.000000-7-16,1.000000 2.000000-8 0,-4.000000 0.000000-10 0,2.000000-1.000000-6 15,-4.000000 0.000000-6-15,-2.000000 0.000000-2 0,0.000000 0.000000 1 0,0.000000 4.000000 5 16,0.000000-2.000000 8-16,-2.000000 1.000000 7 0,-4.000000 3.000000 10 0,2.000000 1.000000 7 0,1.000000 3.000000 13 16,-3.000000 0.000000 16-16,0.000000 4.000000 15 0,2.000000 2.000000 16 0,-4.000000 2.000000 13 15,4.000000 0.000000 9-15,-1.000000 2.000000 3 0,-2.000000 4.000000-1 0,4.000000 0.000000-1 16,-1.000000 1.000000-4-16,-1.000000 3.000000-2 0,2.000000-3.000000-6 0,3.000000-1.000000-6 16,-1.000000 1.000000-8-16,1.000000-1.000000-8 0,1.000000-2.000000-9 0,-1.000000-1.000000-8 15,3.000000-2.000000-5-15,-3.000000-1.000000-9 0,3.000000-1.000000-12 0,-1.000000-1.000000-15 16,-2.000000-4.000000-17-16,0.000000 3.000000-21 0,4.000000-5.000000-32 0,-1.000000-4.000000-39 0,1.000000 3.000000-46 15,2.000000-5.000000-56-15,0.000000-1.000000-27 0,2.000000-5.000000-3 0,-4.000000-2.000000 18 16</inkml:trace>
  <inkml:trace contextRef="#ctx0" brushRef="#br0">23701.000000 6106.000000 35 0,'15.000000'-2.000000'234'0,"-6.000000"2.000000"34 "0 ,2.000000 0.000000 8 15,0.000000 4.000000-48-15,-5.000000-2.000000-42 0,1.000000 2.000000-26 0,0.000000 1.000000-17 16,-4.000000 0.000000-16-16,-1.000000 5.000000-21 0,1.000000 1.000000-19 0,-3.000000-1.000000-15 0,-3.000000 1.000000-19 16,-2.000000 4.000000-20-16,1.000000-3.000000-19 0,-3.000000 4.000000-15 0,-1.000000-1.000000-16 15,-4.000000 0.000000-12-15,4.000000 0.000000-16 0,-3.000000-3.000000-13 0,-1.000000 3.000000-13 16,1.000000 0.000000-15-16,2.000000 0.000000-8 0,-2.000000 1.000000-12 0,4.000000-6.000000-6 16,-2.000000 1.000000-8-16,2.000000 0.000000-3 0,5.000000-4.000000 6 0,-4.000000-4.000000 11 15,6.000000 4.000000 16-15,0.000000-3.000000 18 0,0.000000 0.000000 25 0,6.000000-1.000000 25 16,-4.000000-1.000000 20-16,2.000000-2.000000 13 0,4.000000 0.000000 11 0,-1.000000 0.000000 10 0,3.000000 0.000000 2 15,-4.000000-2.000000-1-15,2.000000-1.000000-2 0,2.000000 1.000000 1 16,-4.000000-2.000000-6-16,4.000000 0.000000-4 0,-1.000000-3.000000-4 0,-2.000000 1.000000-1 0,5.000000-1.000000-2 16,0.000000-2.000000-4-16,-5.000000 1.000000-3 0,5.000000-2.000000-2 0,-4.000000 1.000000 0 15,2.000000 1.000000-4-15,-4.000000 1.000000-2 0,0.000000 0.000000-5 0,-2.000000 3.000000-8 16,-2.000000 3.000000-10-16,-2.000000-2.000000-10 0,0.000000 6.000000-8 0,-5.000000 2.000000-6 16,-4.000000 2.000000 3-16,-1.000000 6.000000 4 0,-2.000000 2.000000 10 0,-1.000000 2.000000 8 0,-5.000000 4.000000 12 15,5.000000 2.000000 6-15,-6.000000-1.000000 11 0,1.000000 2.000000 9 16,2.000000 0.000000 10-16,1.000000 1.000000 10 0,3.000000-3.000000 8 0,-1.000000 1.000000 13 0,3.000000-4.000000 3 15,2.000000 1.000000-1-15,2.000000-3.000000-5 0,-1.000000-2.000000-8 0,4.000000-4.000000-7 16,2.000000-1.000000-8-16,1.000000-1.000000-4 0,0.000000-3.000000-2 0,0.000000 1.000000 1 16,1.000000-3.000000 3-16,2.000000-1.000000 1 0,1.000000-2.000000 1 0,1.000000 2.000000-5 15,-1.000000-6.000000-3-15,2.000000 2.000000-4 0,0.000000-4.000000-6 0,1.000000 0.000000-3 16,1.000000-3.000000-7-16,2.000000 2.000000-1 0,-1.000000-3.000000-2 0,1.000000 3.000000-3 16,-4.000000-5.000000-2-16,6.000000 2.000000-3 0,-5.000000-1.000000-2 0,5.000000-3.000000-4 0,0.000000 0.000000-5 15,0.000000-2.000000-2-15,0.000000-1.000000 0 0,2.000000 0.000000 2 16,-2.000000-1.000000 2-16,3.000000 0.000000 3 0,0.000000-1.000000 5 0,-6.000000 1.000000 2 0,2.000000 0.000000 3 15,1.000000 2.000000 2-15,-1.000000 4.000000 1 0,-3.000000 1.000000 1 0,-3.000000 1.000000 0 16,2.000000 3.000000 6-16,-2.000000-1.000000 4 0,-2.000000 3.000000 5 0,0.000000 2.000000 5 16,-2.000000 0.000000 6-16,-1.000000 2.000000 3 0,-1.000000 2.000000 5 0,-2.000000 3.000000 3 15,0.000000-2.000000 0-15,-3.000000 6.000000 1 0,-2.000000-3.000000 1 0,3.000000 5.000000 0 0,-4.000000-3.000000 1 16,1.000000 3.000000 0-16,1.000000 0.000000-3 0,0.000000 0.000000-2 0,2.000000 0.000000-1 16,1.000000 1.000000-5-16,1.000000-1.000000-5 0,-2.000000-2.000000-4 0,5.000000-1.000000-3 15,0.000000 3.000000-2-15,3.000000-3.000000 0 0,-1.000000-1.000000-2 0,1.000000 0.000000-2 16,4.000000 0.000000 2-16,-3.000000-2.000000 1 0,7.000000 2.000000 3 0,-2.000000-5.000000 2 15,0.000000 2.000000 1-15,4.000000 1.000000 1 0,-1.000000-4.000000-4 0,-4.000000-1.000000-4 16,4.000000 2.000000-4-16,0.000000 0.000000-4 0,-2.000000 1.000000-2 0,-4.000000-1.000000-2 0,2.000000 3.000000-1 16,-5.000000-3.000000 1-16,-2.000000 2.000000 1 0,2.000000 0.000000 1 0,-6.000000 2.000000 0 15,-1.000000 3.000000 1-15,-1.000000 0.000000-2 0,-4.000000 1.000000 1 0,-2.000000 1.000000 0 16,-4.000000 2.000000-3-16,0.000000-3.000000 2 0,2.000000 1.000000 0 0,-2.000000-2.000000-1 16,0.000000 0.000000-2-16,1.000000-1.000000-1 0,-3.000000-1.000000 0 0,5.000000-3.000000-3 15,-2.000000 0.000000-2-15,2.000000 0.000000 1 0,0.000000-4.000000 1 0,3.000000 0.000000 0 16,-1.000000 0.000000-1-16,4.000000-4.000000 1 0,-4.000000 2.000000 2 0,5.000000 0.000000 0 0,2.000000-1.000000 0 15,-1.000000 2.000000 2-15,1.000000-2.000000 0 0,3.000000 3.000000 1 0,0.000000-1.000000 1 16,0.000000 1.000000-1-16,3.000000 0.000000 4 0,1.000000 0.000000 3 0,2.000000 1.000000 1 16,0.000000 2.000000 2-16,1.000000-2.000000 5 0,1.000000 4.000000 2 15,1.000000-1.000000 0-15,-2.000000 1.000000 2 0,0.000000-1.000000-2 0,5.000000 0.000000-1 0,-4.000000 0.000000-3 16,3.000000-1.000000-1-16,1.000000 1.000000-3 0,-1.000000-2.000000-2 0,-3.000000 0.000000-5 16,3.000000 0.000000-9-16,-5.000000-2.000000-15 0,1.000000-2.000000-23 0,-2.000000 0.000000-35 0,0.000000 0.000000-55 15,3.000000-2.000000-77-15,-7.000000 1.000000-101 0,2.000000-3.000000-45 16,-6.000000 0.000000-11-16,2.000000-1.000000 19 0,-5.000000-4.000000 49 0</inkml:trace>
  <inkml:trace contextRef="#ctx0" brushRef="#br0">21886.000000 6967.000000 34 0,'-1.000000'-2.000000'175'0,"-2.000000"2.000000"-5 "0 ,3.000000-2.000000 0 15,-3.000000 2.000000 1-15,3.000000 0.000000 2 0,-1.000000 0.000000-8 0,-2.000000 2.000000-8 16,3.000000-2.000000-16-16,-2.000000 0.000000-17 0,2.000000 2.000000-17 0,0.000000 1.000000-15 15,0.000000-3.000000-2-15,-3.000000 4.000000-14 0,0.000000 2.000000-8 0,-3.000000 2.000000-1 0,0.000000 6.000000-7 16,-5.000000 3.000000-7-16,2.000000 2.000000-9 0,-6.000000 3.000000-1 16,0.000000 1.000000-4-16,-3.000000 3.000000-7 0,-1.000000 2.000000-4 0,-3.000000 2.000000-5 0,3.000000-3.000000-2 15,0.000000-1.000000-5-15,0.000000 0.000000-4 0,1.000000-2.000000-4 0,-1.000000-4.000000-3 16,1.000000 0.000000-1-16,5.000000-3.000000-6 0,-2.000000-2.000000-2 0,6.000000 0.000000-7 16,-4.000000-4.000000-9-16,4.000000-2.000000-15 0,4.000000-3.000000-23 0,1.000000 0.000000-22 15,1.000000-2.000000-33-15,0.000000-4.000000-35 0,3.000000 0.000000-35 0,3.000000 0.000000-29 16,0.000000-4.000000-16-16,-2.000000 0.000000-7 0,4.000000 0.000000 6 0,2.000000-3.000000 21 15,1.000000 1.000000 35-15,-4.000000 0.000000 36 0,3.000000 1.000000 36 0,1.000000-1.000000 35 0,-1.000000-1.000000 31 16,-2.000000 5.000000 33-16,-1.000000-2.000000 29 0,3.000000 2.000000 33 0,-2.000000 0.000000 36 16,2.000000 2.000000 35-16,1.000000 0.000000 34 0,-1.000000 0.000000 20 0,2.000000 2.000000 7 15,-2.000000 0.000000 1-15,4.000000 2.000000-15 0,-5.000000-2.000000-16 0,4.000000 1.000000-19 16,-1.000000-1.000000-14-16,1.000000 2.000000-10 0,-1.000000-2.000000-13 0,1.000000 0.000000-8 16,-2.000000 0.000000-14-16,0.000000-2.000000-17 0,0.000000 3.000000-18 0,-4.000000-1.000000-14 15,4.000000-2.000000-14-15,-4.000000 0.000000-12 0,-1.000000 0.000000-15 0,-1.000000 0.000000-15 0,0.000000 0.000000-19 16,1.000000 0.000000-24-16,-3.000000 0.000000-31 0,2.000000-2.000000-35 0,1.000000-1.000000-45 15,-2.000000 1.000000-46-15,7.000000-2.000000-49 0,-4.000000-2.000000-47 0,-1.000000-3.000000-11 16,2.000000-4.000000 19-16,-2.000000-2.000000 43 0</inkml:trace>
  <inkml:trace contextRef="#ctx0" brushRef="#br0">21987.000000 7111.000000 4 0,'12.000000'-4.000000'185'0,"-4.000000"1.000000"29 "15 ,0.000000 3.000000-6-15,-2.000000 0.000000-16 0,-2.000000 5.000000-10 0,-2.000000 1.000000-4 16,1.000000 5.000000-6-16,-3.000000 0.000000-19 0,-3.000000 4.000000-26 0,1.000000 1.000000-19 15,-2.000000 4.000000-20-15,-7.000000-1.000000-22 0,3.000000 2.000000-16 0,-3.000000 1.000000-16 16,-1.000000-1.000000-13-16,-2.000000 1.000000-10 0,2.000000 0.000000-6 0,0.000000-3.000000-2 0,0.000000-4.000000-3 16,0.000000 0.000000-6-16,5.000000-2.000000-9 0,1.000000-2.000000-12 0,-4.000000-3.000000-15 15,2.000000-1.000000-18-15,4.000000-3.000000-21 0,0.000000-1.000000-30 0,-1.000000 0.000000-28 16,5.000000-1.000000-31-16,0.000000-2.000000-27 0,0.000000-5.000000-24 0,0.000000 5.000000-14 16,0.000000-3.000000-5-16,2.000000-4.000000 14 0,2.000000 0.000000 32 0</inkml:trace>
  <inkml:trace contextRef="#ctx0" brushRef="#br0">21965.000000 7344.000000 3 0,'13.000000'0.000000'169'0,"-4.000000"0.000000"20 "0 ,0.000000 5.000000 13 0,2.000000-3.000000 1 16,3.000000 2.000000-6-16,-5.000000 0.000000-9 0,5.000000-1.000000-14 0,0.000000-1.000000-22 16,0.000000 2.000000-21-16,-2.000000-2.000000-18 0,-1.000000-1.000000-16 0,0.000000 2.000000-23 15,-5.000000-3.000000-18-15,5.000000 3.000000-15 0,-7.000000-2.000000-13 0,3.000000-1.000000-9 16,-2.000000 0.000000-9-16,-5.000000 0.000000-3 0,3.000000 0.000000-9 0,-3.000000 0.000000-17 16,0.000000 0.000000-21-16,-3.000000-1.000000-33 0,1.000000 1.000000-50 0,-1.000000 0.000000-58 0,0.000000 0.000000-62 15,3.000000 0.000000-66-15,-5.000000-3.000000-20 0,-9.000000-1.000000 12 16,5.000000-2.000000 36-16</inkml:trace>
  <inkml:trace contextRef="#ctx0" brushRef="#br0">22396.000000 7134.000000 49 0,'0.000000'-4.000000'81'0,"0.000000"4.000000"6 "16 ,0.000000-2.000000 3-16,0.000000 0.000000-1 0,0.000000 2.000000 0 15,0.000000-2.000000 4-15,0.000000 2.000000 4 0,0.000000 0.000000-4 0,0.000000-2.000000-4 0,3.000000-1.000000 2 16,0.000000 1.000000-3-16,-3.000000 0.000000-4 0,1.000000 0.000000-4 0,-1.000000-2.000000-4 16,3.000000 4.000000-3-16,-1.000000-2.000000-9 0,-2.000000-1.000000-7 0,0.000000 3.000000-3 15,0.000000 0.000000 0-15,3.000000 0.000000-1 0,-3.000000 0.000000 6 0,0.000000 0.000000-3 16,2.000000 0.000000 3-16,-2.000000 3.000000-2 0,2.000000-1.000000-2 0,-2.000000-2.000000-1 15,3.000000 2.000000 3-15,-2.000000 0.000000 7 0,-1.000000 0.000000 4 0,3.000000 2.000000 1 16,-3.000000 1.000000 1-16,0.000000-3.000000-4 0,0.000000 5.000000-5 0,0.000000-2.000000-10 0,0.000000 2.000000-7 16,-3.000000 1.000000-5-16,-1.000000 2.000000-9 0,-3.000000 0.000000-6 0,2.000000-1.000000-7 15,-2.000000-2.000000-4-15,2.000000 5.000000-4 0,-2.000000-3.000000-1 0,0.000000-2.000000-3 16,1.000000 0.000000 1-16,-2.000000 2.000000-1 0,4.000000-2.000000-1 0,-6.000000-1.000000-3 16,5.000000 0.000000 0-16,-2.000000 1.000000 2 0,2.000000-1.000000-4 0,2.000000-4.000000 0 15,-1.000000 2.000000 0-15,1.000000 0.000000-1 0,-1.000000-3.000000 2 0,4.000000 1.000000-1 16,-2.000000-2.000000 0-16,2.000000 3.000000 0 0,0.000000-2.000000-1 0,0.000000-1.000000 1 15,0.000000 0.000000 0-15,0.000000 0.000000 1 0,0.000000 0.000000-1 0,0.000000 0.000000 0 0,0.000000 0.000000 1 16,0.000000 0.000000-2-16,0.000000 0.000000 0 0,0.000000 0.000000 1 0,0.000000 0.000000 1 16,0.000000 0.000000 0-16,0.000000 0.000000 0 0,0.000000 0.000000 0 0,0.000000 0.000000 1 15,0.000000 0.000000 1-15,0.000000 0.000000-1 0,0.000000 0.000000-1 0,0.000000 0.000000 1 16,0.000000 0.000000 0-16,0.000000 0.000000-1 0,0.000000 0.000000 0 0,0.000000 0.000000 0 16,0.000000 0.000000 1-16,0.000000 0.000000-1 0,0.000000 0.000000 1 0,0.000000 0.000000 0 15,0.000000 0.000000 0-15,0.000000 0.000000 0 0,0.000000 0.000000 0 0,0.000000 0.000000-1 0,0.000000 0.000000 0 16,0.000000 0.000000 1-16,0.000000 0.000000-1 0,0.000000 0.000000 0 0,0.000000 0.000000 1 15,0.000000 0.000000 0-15,0.000000 0.000000 1 0,0.000000 0.000000-1 0,0.000000 0.000000 0 16,0.000000 0.000000 0-16,0.000000 0.000000 0 0,0.000000 0.000000-1 0,0.000000 0.000000 0 16,0.000000 0.000000 0-16,0.000000 0.000000 0 0,0.000000 0.000000 0 0,0.000000 0.000000 0 15,0.000000 0.000000-1-15,0.000000 0.000000 0 0,0.000000 0.000000 1 0,0.000000 0.000000-1 16,0.000000 0.000000-1-16,0.000000 0.000000 1 0,0.000000 0.000000 1 0,0.000000 0.000000 0 16,0.000000 0.000000-1-16,0.000000 0.000000 1 0,0.000000 0.000000 2 0,0.000000 0.000000-2 0,0.000000 0.000000 0 15,0.000000 0.000000-1-15,0.000000 0.000000 1 0,0.000000 0.000000 0 0,0.000000 0.000000 0 16,0.000000 0.000000 1-16,0.000000 0.000000-1 0,0.000000 0.000000 0 0,0.000000 0.000000 1 15,0.000000 0.000000 1-15,0.000000 0.000000-2 0,0.000000 0.000000 0 0,0.000000 0.000000 0 16,0.000000 0.000000 1-16,0.000000 0.000000-1 0,0.000000 0.000000-1 0,0.000000 0.000000 1 16,0.000000 0.000000-1-16,0.000000 0.000000 0 0,0.000000 0.000000 1 0,0.000000 0.000000-1 15,0.000000 0.000000 1-15,0.000000 0.000000 0 0,2.000000 0.000000 0 0,-2.000000 0.000000 2 0,0.000000 0.000000-1 16,0.000000 0.000000-1-16,0.000000 0.000000 0 0,-5.000000 0.000000 0 0,2.000000 0.000000 0 16,2.000000 0.000000-1-16,-2.000000 0.000000 0 0,7.000000 0.000000 0 0,-4.000000 0.000000 1 15,3.000000 0.000000-1-15,-3.000000 0.000000 1 0,3.000000 0.000000 0 0,-3.000000 0.000000 0 16,0.000000 0.000000 1-16,0.000000 0.000000-1 0,0.000000 0.000000 1 0,0.000000 0.000000 0 15,0.000000 0.000000-1-15,2.000000 0.000000 1 0,-2.000000 0.000000-1 0,0.000000 0.000000-1 16,0.000000 0.000000 0-16,0.000000 0.000000 0 0,0.000000 0.000000 1 0,0.000000 0.000000-2 0,0.000000 0.000000 0 16,0.000000 0.000000 1-16,0.000000 0.000000 0 0,0.000000 0.000000 1 0,0.000000 0.000000-1 15,0.000000-1.000000 4-15,0.000000 1.000000-2 0,0.000000-3.000000 0 0,0.000000 3.000000 0 16,0.000000 0.000000 0-16,0.000000 0.000000 0 0,0.000000 0.000000-1 0,0.000000 0.000000 1 16,0.000000 0.000000 0-16,0.000000 0.000000-1 0,0.000000 0.000000 0 0,0.000000 0.000000-1 15,0.000000 0.000000 0-15,0.000000 0.000000-2 0,2.000000 0.000000 2 0,0.000000 0.000000-1 16,-2.000000-2.000000 0-16,3.000000 2.000000 2 0,0.000000-1.000000 0 0,-2.000000-3.000000 0 0,-1.000000 4.000000 1 15,5.000000 0.000000 1-15,-2.000000-1.000000-2 0,0.000000 1.000000 0 16,-2.000000 0.000000 0-16,4.000000-3.000000 0 0,-2.000000 3.000000-2 0,4.000000 0.000000-1 0,-3.000000-2.000000 3 16,4.000000 2.000000-1-16,-1.000000 0.000000 1 0,-2.000000 0.000000 0 0,5.000000 0.000000 0 15,-6.000000 0.000000 0-15,4.000000 2.000000 0 0,-2.000000-2.000000 0 0,-3.000000 3.000000-2 16,1.000000-2.000000-1-16,0.000000 4.000000 2 0,-4.000000 1.000000 1 0,0.000000 1.000000 2 16,-1.000000 1.000000 1-16,-4.000000 3.000000 0 0,0.000000 2.000000 1 0,-7.000000 0.000000-2 0,3.000000 2.000000-2 15,-3.000000 0.000000-3-15,-3.000000-1.000000 0 0,1.000000 1.000000 2 16,2.000000 0.000000 1-16,-2.000000-1.000000 0 0,3.000000-2.000000 0 0,0.000000-1.000000 0 0,0.000000 1.000000 0 15,3.000000-6.000000 0-15,1.000000-1.000000 0 0,2.000000 0.000000 0 0,4.000000-1.000000-1 16,-2.000000-2.000000 0-16,0.000000-2.000000-1 0,3.000000 2.000000-1 0,3.000000-2.000000 0 16,0.000000 0.000000-3-16,-2.000000-2.000000-2 0,7.000000 0.000000 3 0,2.000000-2.000000-2 15,-1.000000-1.000000 2-15,0.000000 4.000000 2 0,4.000000-3.000000 2 0,-4.000000-1.000000 0 16,0.000000 4.000000-1-16,1.000000-2.000000 2 0,-3.000000 3.000000-1 0,1.000000 3.000000 0 16,-2.000000-2.000000 0-16,0.000000 4.000000 0 0,-2.000000 0.000000 0 0,-2.000000 4.000000 0 0,-2.000000 3.000000 1 15,0.000000-2.000000 0-15,-5.000000 2.000000 2 0,1.000000 3.000000 0 0,1.000000 0.000000-1 16,-2.000000-1.000000-1-16,4.000000-2.000000 0 0,-5.000000-1.000000 0 0,2.000000-4.000000 0 15,1.000000 3.000000-1-15,1.000000-3.000000 0 0,-1.000000-1.000000-1 0,3.000000-3.000000-2 16,-1.000000 0.000000-6-16,-2.000000-3.000000-10 0,3.000000 3.000000-20 0,0.000000-6.000000-28 16,3.000000 0.000000-38-16,-2.000000 0.000000-42 0,4.000000-6.000000-48 0,2.000000-1.000000-54 15,0.000000-1.000000-49-15,1.000000-4.000000-53 0,1.000000 0.000000-3 0,-6.000000-4.000000 22 0,1.000000 0.000000 42 16</inkml:trace>
  <inkml:trace contextRef="#ctx0" brushRef="#br0">22523.000000 7182.000000 149 0,'4.000000'0.000000'223'0,"1.000000"2.000000"3 "0 ,-1.000000 0.000000-16 16,-1.000000 0.000000-12-16,0.000000 2.000000-5 0,-2.000000 0.000000 0 0,5.000000 1.000000-12 15,-4.000000-1.000000-19-15,-2.000000 1.000000-14 0,4.000000-1.000000-20 0,-1.000000 0.000000-16 16,0.000000 0.000000-20-16,-1.000000-2.000000-16 0,2.000000 1.000000-16 0,-1.000000 1.000000-13 16,1.000000-4.000000-11-16,-1.000000 2.000000-10 0,2.000000 0.000000-8 0,-2.000000-2.000000-7 0,1.000000 0.000000-7 15,-1.000000 0.000000-7-15,2.000000 0.000000-5 0,-4.000000 0.000000-10 0,2.000000 2.000000-9 16,1.000000-2.000000-13-16,-1.000000 3.000000-13 0,-1.000000-1.000000-12 0,1.000000-2.000000-8 15,-3.000000 2.000000-12-15,0.000000 0.000000-6 0,0.000000 2.000000-1 0,0.000000 2.000000-3 16,-3.000000 1.000000 1-16,-2.000000 1.000000 1 0,-2.000000 2.000000 9 0,3.000000-1.000000 8 16,-5.000000 5.000000 11-16,1.000000-2.000000 14 0,-2.000000 2.000000 17 0,4.000000-2.000000 15 15,-4.000000 1.000000 18-15,2.000000 0.000000 16 0,1.000000-3.000000 15 0,1.000000 4.000000 15 0,0.000000-3.000000 10 16,2.000000-4.000000 5-16,2.000000 2.000000 4 0,-4.000000-2.000000 2 0,6.000000-1.000000 0 16,0.000000-2.000000-3-16,0.000000 1.000000 1 0,6.000000-4.000000 1 0,-6.000000 2.000000 3 15,5.000000-3.000000-2-15,-1.000000 0.000000-6 0,4.000000-4.000000-7 0,0.000000-1.000000-11 16,0.000000 0.000000-10-16,4.000000-7.000000-11 0,-1.000000 1.000000-8 0,0.000000 0.000000-4 15,1.000000-1.000000-8-15,-4.000000 1.000000-9 0,0.000000 1.000000-5 0,2.000000-1.000000-9 16,-4.000000 5.000000-6-16,-3.000000-1.000000-7 0,1.000000 3.000000-4 0,1.000000-1.000000 1 0,-5.000000 4.000000-1 16,3.000000-2.000000-1-16,-3.000000 3.000000-1 0,0.000000 0.000000 0 15,0.000000 0.000000-1-15,0.000000 4.000000 6 0,-3.000000-1.000000 5 0,-2.000000 5.000000 6 0,1.000000 1.000000 10 16,1.000000 2.000000 10-16,-1.000000 1.000000 14 0,2.000000 3.000000 9 0,-1.000000 4.000000 7 16,0.000000-1.000000 6-16,3.000000 3.000000 5 0,0.000000-1.000000 4 0,0.000000 2.000000-3 15,0.000000-4.000000 1-15,0.000000 1.000000 5 0,3.000000-1.000000 3 0,0.000000-1.000000 5 16,-3.000000 0.000000 1-16,2.000000-2.000000 0 0,-2.000000-4.000000-1 0,3.000000-1.000000-4 0,-2.000000-1.000000-4 15,-1.000000-3.000000-3-15,0.000000 1.000000-2 0,0.000000-3.000000 1 0,0.000000-1.000000 0 16,-1.000000-3.000000-6-16,-2.000000 0.000000-4 0,1.000000 0.000000-7 0,-4.000000-3.000000-6 16,2.000000 3.000000-7-16,1.000000-2.000000-7 0,-3.000000-3.000000-6 0,0.000000 1.000000-6 15,0.000000-2.000000-11-15,-1.000000 1.000000-13 0,2.000000-2.000000-16 0,-5.000000 0.000000-23 16,7.000000-4.000000-26-16,-3.000000-2.000000-28 0,0.000000 0.000000-35 0,5.000000-2.000000-39 16,1.000000-2.000000-37-16,0.000000 0.000000-36 0,1.000000-2.000000-34 0,2.000000-1.000000-17 0,2.000000-1.000000 19 15,-1.000000-3.000000 38-15</inkml:trace>
  <inkml:trace contextRef="#ctx0" brushRef="#br0">22713.000000 7261.000000 145 0,'12.000000'0.000000'200'16,"-3.000000"0.000000"-1 "-16 ,-2.000000 0.000000-4 0,4.000000 0.000000-6 0,-5.000000 2.000000-5 0,4.000000 0.000000-11 15,-6.000000 0.000000-17-15,7.000000-2.000000-23 0,-7.000000 4.000000-29 0,0.000000-4.000000-22 16,4.000000 4.000000-20-16,-4.000000-3.000000-15 0,-1.000000-1.000000-13 16,-1.000000 2.000000-5-16,4.000000-2.000000-3 0,-6.000000 3.000000 0 0,1.000000-2.000000 1 0,-1.000000 3.000000 5 15,0.000000-1.000000-1-15,0.000000-2.000000 2 0,0.000000 4.000000-4 0,-1.000000 0.000000-3 16,1.000000-1.000000-7-16,-6.000000 0.000000-6 0,4.000000 3.000000-4 0,-1.000000-3.000000-4 15,3.000000 0.000000-4-15,-3.000000 0.000000-2 0,3.000000 0.000000 1 0,0.000000 1.000000-1 0,0.000000-1.000000-1 16,3.000000 0.000000-2-16,0.000000 1.000000 1 0,2.000000 1.000000 0 16,-1.000000-2.000000 1-16,3.000000 3.000000-1 0,1.000000-2.000000 0 0,-4.000000 2.000000 1 0,7.000000 0.000000 1 15,-5.000000 1.000000 1-15,-1.000000 2.000000 0 0,1.000000 0.000000 0 0,-3.000000 1.000000 1 16,2.000000-1.000000 0-16,-2.000000 3.000000 0 0,-3.000000-2.000000-1 0,-3.000000 4.000000 0 16,1.000000-2.000000 2-16,-4.000000 0.000000-2 0,0.000000-1.000000 0 0,1.000000 3.000000 0 15,-4.000000-4.000000-1-15,-2.000000 0.000000-2 0,2.000000 0.000000-2 0,1.000000-3.000000-2 0,-3.000000-1.000000 4 16,4.000000-3.000000-1-16,-2.000000 0.000000-2 0,2.000000-2.000000-1 15,-1.000000-2.000000-1-15,1.000000-2.000000-2 0,0.000000 0.000000-5 0,2.000000-4.000000-3 0,1.000000-1.000000-4 16,1.000000-1.000000-2-16,-2.000000-3.000000 0 0,4.000000 0.000000 3 0,1.000000 0.000000 2 16,0.000000-1.000000 3-16,0.000000-1.000000 5 0,1.000000 2.000000 4 0,4.000000 0.000000 3 15,-2.000000 0.000000 0-15,0.000000 6.000000 2 0,-2.000000-1.000000 0 0,2.000000 1.000000 2 16,-1.000000 3.000000 4-16,0.000000-1.000000 5 0,3.000000 3.000000 7 0,1.000000 3.000000 4 16,-5.000000-1.000000 4-16,4.000000 3.000000 3 0,1.000000-2.000000-2 0,-5.000000 1.000000-2 15,2.000000 0.000000-6-15,-1.000000 1.000000-4 0,0.000000-1.000000-3 0,3.000000-2.000000-4 0,-2.000000 3.000000-1 16,-2.000000-5.000000-2-16,2.000000 2.000000 0 0,0.000000-2.000000-2 0,-1.000000-2.000000 0 15,4.000000-1.000000-3-15,-5.000000-1.000000-6 0,4.000000-2.000000-5 0,0.000000-2.000000-5 16,1.000000-3.000000-6-16,2.000000-3.000000-4 0,-1.000000 0.000000-5 0,3.000000-2.000000 0 16,-4.000000 1.000000 1-16,2.000000 0.000000 5 0,2.000000 3.000000 5 0,-3.000000-1.000000 6 15,-2.000000 2.000000 3-15,2.000000 0.000000 6 0,-5.000000 5.000000 2 0,2.000000 0.000000 4 16,-1.000000 3.000000 6-16,0.000000 3.000000 9 0,-1.000000 0.000000 10 0,1.000000 3.000000 9 0,-2.000000 1.000000 5 16,2.000000 4.000000 2-16,-3.000000-1.000000 1 0,0.000000-1.000000-9 0,0.000000 3.000000-6 15,0.000000 0.000000-5-15,3.000000-3.000000-7 0,-3.000000 0.000000-5 0,0.000000 1.000000-3 16,0.000000-3.000000-2-16,0.000000 0.000000-4 0,0.000000-1.000000-1 15,0.000000-2.000000-4-15,0.000000-1.000000-6 0,1.000000 0.000000-4 0,-1.000000 0.000000-2 0,6.000000-4.000000-6 16,-6.000000-2.000000-5-16,2.000000-6.000000 0 0,2.000000 3.000000-3 0,2.000000-4.000000-1 16,-4.000000 0.000000-1-16,5.000000-2.000000 1 0,-3.000000-2.000000 2 0,2.000000 2.000000 3 0,-1.000000-3.000000 3 15,2.000000-1.000000 4-15,-2.000000 0.000000 5 0,-1.000000 0.000000 3 0,0.000000-1.000000 3 16,1.000000 4.000000 2-16,-2.000000-5.000000 2 0,1.000000 7.000000 2 0,2.000000 1.000000 3 16,-1.000000 0.000000 0-16,-4.000000 5.000000 0 0,2.000000-1.000000 1 0,1.000000 3.000000 6 15,-1.000000 1.000000 7-15,-1.000000 3.000000 11 0,1.000000 2.000000 11 0,0.000000 2.000000 10 16,1.000000 5.000000 8-16,-1.000000-1.000000 1 0,-1.000000 5.000000 3 0,2.000000 2.000000-4 15,-4.000000 2.000000-2-15,6.000000 1.000000-5 0,-5.000000 5.000000-2 0,2.000000-1.000000-1 0,-1.000000 4.000000-2 16,-2.000000 0.000000-4-16,3.000000 1.000000-4 0,-3.000000 1.000000-8 0,0.000000 2.000000-2 16,3.000000 0.000000-6-16,-2.000000-3.000000-6 0,-1.000000 0.000000-5 0,3.000000 3.000000-3 15,-1.000000-7.000000-1-15,-2.000000 0.000000-3 0,0.000000-2.000000 0 0,0.000000-1.000000-2 16,0.000000-3.000000-1-16,0.000000-3.000000-2 0,0.000000-1.000000-5 0,0.000000 0.000000-10 16,0.000000-3.000000-15-16,-2.000000-1.000000-15 0,-1.000000-3.000000-17 0,2.000000 0.000000-24 15,-2.000000-1.000000-26-15,0.000000-3.000000-29 0,1.000000 0.000000-29 0,-1.000000 0.000000-30 0,2.000000 0.000000-30 16,-5.000000-3.000000-28-16,5.000000-1.000000-23 0,-2.000000-3.000000 1 0,1.000000-1.000000 25 15,-4.000000-3.000000 36-15</inkml:trace>
  <inkml:trace contextRef="#ctx0" brushRef="#br0">23060.000000 7319.000000 54 0,'5.000000'-3.000000'170'16,"-2.000000"2.000000"0 "-16 ,1.000000-2.000000-1 0,2.000000 3.000000 3 0,-5.000000 0.000000 2 0,4.000000 0.000000-8 15,1.000000 0.000000-8-15,-2.000000 0.000000-17 0,1.000000 0.000000-20 0,2.000000 0.000000-22 16,0.000000 0.000000-15-16,1.000000-2.000000-10 0,1.000000 0.000000-11 0,-1.000000 2.000000-12 15,6.000000-2.000000-13-15,-8.000000 0.000000-7 0,4.000000 2.000000-11 0,-1.000000-3.000000-7 16,-2.000000 3.000000-10-16,1.000000 0.000000-4 0,-1.000000 3.000000 0 0,-3.000000-3.000000 0 16,1.000000 4.000000-1-16,-2.000000 0.000000 0 0,-2.000000 0.000000 4 0,-1.000000 1.000000 0 0,0.000000 1.000000 0 15,-4.000000 1.000000 0-15,-1.000000-1.000000-2 0,2.000000 3.000000 0 0,-1.000000-3.000000-4 16,-3.000000 1.000000-2-16,2.000000-1.000000-1 0,2.000000 0.000000 0 0,-1.000000 1.000000 1 16,-1.000000-3.000000 4-16,1.000000 3.000000-2 0,1.000000-3.000000 2 0,2.000000 0.000000 2 15,-5.000000-1.000000-1-15,6.000000 4.000000 1 0,-2.000000-2.000000-1 0,2.000000 2.000000 0 16,0.000000 2.000000 1-16,0.000000-4.000000-1 0,2.000000 1.000000 1 0,-2.000000 4.000000 1 0,3.000000-4.000000 0 15,0.000000 4.000000-1-15,-3.000000 1.000000 1 0,1.000000 0.000000 3 16,-1.000000 0.000000 2-16,-1.000000 2.000000 2 0,1.000000-1.000000 3 0,-3.000000-1.000000 5 0,0.000000 0.000000 3 16,3.000000 0.000000 1-16,-2.000000 0.000000 2 0,-1.000000-3.000000-2 0,3.000000-2.000000 1 15,0.000000-1.000000-1-15,0.000000-1.000000 1 0,0.000000 0.000000 2 0,0.000000-2.000000 0 16,3.000000-2.000000 0-16,-1.000000 0.000000-2 0,1.000000-2.000000-3 0,1.000000-4.000000-5 16,0.000000-3.000000-8-16,2.000000-2.000000-6 0,0.000000-1.000000-6 0,2.000000-3.000000-9 15,-1.000000 0.000000-6-15,-3.000000-3.000000-4 0,4.000000 3.000000-4 0,-1.000000-4.000000 0 16,1.000000 0.000000-2-16,-4.000000 2.000000 3 0,0.000000-2.000000 1 0,2.000000 0.000000 4 0,-1.000000 1.000000 3 15,-4.000000 1.000000 3-15,2.000000 0.000000 6 0,-3.000000 2.000000 5 16,-3.000000 0.000000 2-16,3.000000 2.000000 0 0,-1.000000-2.000000 3 0,-2.000000 4.000000-1 0,3.000000 0.000000 1 16,-2.000000 1.000000 1-16,2.000000 5.000000 2 0,0.000000-2.000000 3 0,0.000000 2.000000 1 15,0.000000 1.000000 1-15,0.000000-3.000000 0 0,0.000000 2.000000 1 0,0.000000 4.000000 3 16,0.000000 1.000000 4-16,2.000000 6.000000 3 0,1.000000 3.000000 1 0,-2.000000-1.000000 4 16,2.000000 3.000000 2-16,2.000000 4.000000 1 0,2.000000-1.000000 2 0,0.000000 2.000000 2 0,2.000000 3.000000 6 15,-1.000000 0.000000 2-15,3.000000 5.000000 3 0,1.000000 1.000000 4 16,0.000000 1.000000-3-16,0.000000 0.000000-2 0,1.000000 0.000000-2 0,1.000000 2.000000-5 0,0.000000-5.000000-5 15,1.000000 3.000000-7-15,-3.000000 0.000000-2 0,0.000000-3.000000-5 0,-1.000000-2.000000-3 16,1.000000 1.000000-2-16,-3.000000-3.000000-1 0,1.000000 0.000000-2 0,-2.000000-5.000000-1 16,-2.000000-2.000000-1-16,0.000000-1.000000-3 0,0.000000 0.000000 0 0,-3.000000-5.000000-3 15,-1.000000-2.000000-3-15,0.000000 1.000000-6 0,1.000000-3.000000-12 0,-3.000000-2.000000-16 16,-3.000000 0.000000-19-16,1.000000-4.000000-21 0,-3.000000-3.000000-23 0,-1.000000-3.000000-24 16,0.000000-1.000000-27-16,-3.000000-4.000000-30 0,2.000000 0.000000-25 0,-5.000000-4.000000-24 0,3.000000-3.000000-31 15,-3.000000-4.000000-30-15,-1.000000 1.000000 8 0,-3.000000-5.000000 28 0,4.000000-3.000000 39 16</inkml:trace>
  <inkml:trace contextRef="#ctx0" brushRef="#br0">23336.000000 7228.000000 47 0,'6.000000'-6.000000'197'0,"-4.000000"1.000000"13 "0 ,1.000000 2.000000 4 0,1.000000 1.000000 1 15,1.000000 2.000000 1-15,-3.000000 2.000000-2 0,3.000000 1.000000-11 0,-1.000000-2.000000-24 16,1.000000 3.000000-29-16,-2.000000 1.000000-27 0,1.000000-1.000000-27 0,2.000000 0.000000-23 16,-4.000000-2.000000-22-16,2.000000 5.000000-15 0,-1.000000-1.000000-12 0,1.000000 0.000000-15 15,-1.000000-1.000000-23-15,-1.000000 1.000000-34 0,-2.000000 2.000000-50 0,3.000000-2.000000-67 0,0.000000-1.000000-92 16,-2.000000 4.000000-85-16,2.000000 0.000000-33 0,-3.000000-3.000000 3 15,-3.000000 0.000000 35-15</inkml:trace>
  <inkml:trace contextRef="#ctx0" brushRef="#br0">23612.000000 7149.000000 88 0,'0.000000'0.000000'140'15,"0.000000"0.000000"3 "-15 ,0.000000 0.000000 0 0,0.000000 0.000000 5 16,0.000000 0.000000-2-16,0.000000 0.000000-10 0,0.000000 0.000000-9 0,0.000000 0.000000-8 0,0.000000 0.000000-12 15,3.000000 3.000000-11-15,-3.000000-3.000000-9 0,3.000000 0.000000-9 0,-3.000000 0.000000-7 16,2.000000 0.000000-8-16,-2.000000 1.000000-7 0,0.000000 2.000000-5 0,3.000000-3.000000-8 16,-2.000000 1.000000-2-16,-1.000000-1.000000 0 0,0.000000 3.000000 2 0,3.000000 0.000000 3 0,-3.000000 1.000000 4 15,3.000000-3.000000 1-15,-1.000000 2.000000-1 0,-2.000000 1.000000-6 16,3.000000-1.000000-6-16,-2.000000-2.000000-10 0,-1.000000 4.000000-8 0,3.000000-3.000000-7 0,-3.000000 0.000000-6 16,0.000000-1.000000-3-16,3.000000 2.000000-3 0,-2.000000-1.000000-1 0,-1.000000-2.000000 1 15,0.000000 2.000000 0-15,0.000000-2.000000 0 0,0.000000 0.000000 0 0,0.000000 0.000000 2 16,0.000000 0.000000-1-16,0.000000 0.000000 1 0,0.000000 2.000000 1 0,0.000000-2.000000 3 15,0.000000 3.000000 5-15,-1.000000-3.000000 1 0,-2.000000 4.000000 3 0,0.000000 1.000000-1 16,-3.000000-1.000000 0-16,0.000000 2.000000-4 0,0.000000 2.000000-6 0,-4.000000 1.000000-2 0,3.000000 0.000000-1 16,-1.000000-3.000000-2-16,4.000000 3.000000 0 0,-4.000000 0.000000-1 0,3.000000-3.000000-4 15,-1.000000 0.000000-9-15,-2.000000 1.000000-14 0,4.000000-3.000000-16 0,-1.000000 0.000000-19 16,1.000000 0.000000-22-16,1.000000-1.000000-24 0,2.000000 1.000000-16 0,-5.000000-4.000000-16 16,6.000000 2.000000-16-16,-2.000000 0.000000-11 0,2.000000-2.000000-10 0,0.000000 3.000000-3 15,0.000000-3.000000-3-15,0.000000 0.000000 1 0,0.000000 0.000000 9 0,0.000000 0.000000 17 16,0.000000 0.000000 22-16,5.000000-5.000000 29 0,-1.000000-1.000000 29 0,-1.000000 2.000000 30 15,1.000000-1.000000 31-15,1.000000 0.000000 23 0,-1.000000 1.000000 25 0,-1.000000 0.000000 18 0,2.000000 3.000000 14 16,1.000000-2.000000 9-16,-2.000000 1.000000 4 0,0.000000-3.000000 5 0,1.000000 5.000000-2 16,-1.000000-1.000000-5-16,4.000000-2.000000-2 0,-1.000000 3.000000-1 0,-3.000000-2.000000 0 15,7.000000-2.000000-3-15,-4.000000 4.000000-2 0,2.000000-5.000000 4 0,-5.000000 5.000000-3 16,4.000000 0.000000-1-16,-1.000000-4.000000-4 0,1.000000 4.000000-5 0,-4.000000-2.000000-5 16,0.000000 2.000000-8-16,4.000000 0.000000-8 0,-4.000000 0.000000-5 0,2.000000 0.000000-5 15,-4.000000 2.000000-2-15,2.000000-2.000000-1 0,2.000000 0.000000-1 0,-5.000000 4.000000-1 0,2.000000-4.000000-3 16,-1.000000 0.000000-1-16,1.000000 0.000000-4 0,-3.000000 3.000000 1 0,0.000000-1.000000-2 15,0.000000-2.000000 0-15,0.000000 2.000000-3 0,-3.000000 0.000000 0 0,-2.000000 4.000000-7 16,-2.000000-1.000000-4-16,1.000000 1.000000-10 0,-4.000000 2.000000-9 0,1.000000 2.000000-9 16,-1.000000-2.000000-10-16,2.000000 3.000000-7 0,-4.000000-3.000000-4 0,5.000000 3.000000 1 15,-2.000000-5.000000 1-15,2.000000 3.000000 3 0,-1.000000 0.000000 5 0,4.000000-1.000000 6 16,0.000000 0.000000 6-16,-1.000000-1.000000 3 0,2.000000 0.000000 8 0,0.000000-2.000000 3 0,3.000000 1.000000 5 16,0.000000-1.000000 5-16,0.000000 2.000000 6 0,0.000000 0.000000 8 0,0.000000 2.000000 6 15,0.000000-4.000000 5-15,0.000000 4.000000 5 0,3.000000 0.000000 4 0,-3.000000 1.000000 0 16,3.000000 3.000000-1-16,-1.000000 0.000000-1 0,-2.000000 2.000000 0 15,0.000000 1.000000-2-15,0.000000 0.000000-2 0,-5.000000 3.000000 0 0,2.000000 1.000000-3 0,2.000000-1.000000-4 16,-4.000000 0.000000-1-16,-1.000000-1.000000-3 0,5.000000-2.000000-2 0,-2.000000 0.000000-2 16,2.000000-6.000000-2-16,1.000000 1.000000 1 0,-3.000000-3.000000-4 0,0.000000-1.000000 0 15,3.000000-3.000000 0-15,0.000000 2.000000-1 0,0.000000-5.000000 0 0,0.000000 1.000000-4 0,0.000000-4.000000-3 16,0.000000 1.000000-6-16,6.000000-5.000000-5 0,-5.000000-5.000000-2 0,2.000000 0.000000-4 16,1.000000 0.000000-2-16,1.000000-5.000000-3 0,-1.000000-1.000000 3 0,4.000000 0.000000 1 15,-2.000000-2.000000 2-15,-5.000000-1.000000 1 0,6.000000-3.000000 5 0,-2.000000 1.000000 6 16,-1.000000 1.000000 1-16,4.000000 1.000000 5 0,-4.000000-1.000000 2 0,2.000000 3.000000 3 15,1.000000 2.000000 3-15,-1.000000 1.000000 2 0,0.000000-1.000000 1 0,0.000000 3.000000 1 0,1.000000 1.000000 0 16,4.000000 1.000000 2-16,-2.000000 1.000000 2 0,1.000000-1.000000 1 0,-1.000000 2.000000 5 16,3.000000-1.000000 2-16,-2.000000 3.000000 2 0,3.000000-1.000000 1 0,-1.000000 4.000000 0 15,0.000000 1.000000 6-15,0.000000 1.000000 3 0,1.000000 2.000000 3 0,-1.000000 2.000000 8 16,-3.000000 2.000000 5-16,2.000000 3.000000 6 0,0.000000 1.000000 0 0,-2.000000 3.000000 2 16,0.000000 4.000000 2-16,-4.000000-1.000000-1 0,3.000000 4.000000-3 0,-2.000000 0.000000-4 15,-6.000000 1.000000-3-15,3.000000 0.000000-6 0,-3.000000-1.000000-6 0,0.000000 0.000000-6 0,-5.000000 0.000000-3 16,1.000000-1.000000-2-16,-4.000000-2.000000-5 0,3.000000-1.000000-5 15,5.000000 0.000000-1-15,-5.000000-2.000000-3 0,4.000000-1.000000-5 0,-5.000000-2.000000-1 16,1.000000-1.000000-5-16,1.000000-3.000000-1 0,-4.000000 1.000000-4 0,6.000000-2.000000-6 0,-7.000000-4.000000-4 16,4.000000 3.000000-8-16,1.000000-3.000000-3 0,-7.000000-3.000000-3 0,7.000000-1.000000-4 15,-3.000000-2.000000-5-15,2.000000-1.000000 0 0,-2.000000-1.000000-1 0,2.000000-3.000000-2 16,1.000000-4.000000-3-16,-2.000000 0.000000 2 0,2.000000 0.000000 4 0,1.000000-2.000000 4 16,1.000000 2.000000 6-16,-1.000000 0.000000 6 0,3.000000 2.000000 8 0,0.000000 3.000000 3 15,3.000000-1.000000 3-15,-3.000000 4.000000 2 0,0.000000-2.000000-1 0,0.000000 5.000000 2 0,0.000000 0.000000-1 16,0.000000 2.000000 0-16,0.000000 0.000000-2 0,0.000000 2.000000 4 0,0.000000 2.000000 0 15,-3.000000 4.000000 2-15,2.000000 3.000000 0 0,-5.000000 2.000000 2 0,1.000000 0.000000 2 16,4.000000 3.000000 5-16,-6.000000-1.000000 2 0,2.000000 0.000000 4 0,2.000000 0.000000-1 16,0.000000-3.000000 2-16,2.000000-1.000000-1 0,-2.000000 0.000000-6 0,3.000000-3.000000-3 15,0.000000 0.000000-2-15,3.000000-3.000000 2 0,-2.000000 1.000000 1 0,2.000000-4.000000 1 16,0.000000 0.000000 0-16,3.000000-4.000000-9 0,0.000000-3.000000-18 0,3.000000-1.000000-26 0,0.000000-5.000000-44 16,5.000000-2.000000-56-16,-2.000000-2.000000-70 0,6.000000-3.000000-83 15,-6.000000 1.000000-31-15,0.000000-3.000000 0 0,-1.000000-1.000000 25 0</inkml:trace>
  <inkml:trace contextRef="#ctx0" brushRef="#br0">24054.000000 6984.000000 194 0,'7.000000'9.000000'272'16,"-5.000000"0.000000"33 "-16 ,2.000000 1.000000-36 0,-4.000000 1.000000-50 0,3.000000 2.000000-34 15,0.000000-3.000000-19-15,-3.000000 5.000000-18 0,0.000000 0.000000-21 0,0.000000-2.000000-20 0,-3.000000 2.000000-22 16,0.000000 3.000000-25-16,3.000000-3.000000-17 0,-4.000000 4.000000-17 0,2.000000-4.000000-13 15,-4.000000 2.000000-5-15,2.000000-2.000000-3 0,1.000000 0.000000-1 0,-1.000000-2.000000-4 16,2.000000 0.000000-5-16,-4.000000-1.000000-4 0,6.000000-3.000000-7 0,0.000000-3.000000-10 16,0.000000 1.000000-9-16,0.000000-3.000000-5 0,3.000000-1.000000-5 0,2.000000-2.000000 0 0,-1.000000-1.000000 5 15,3.000000-4.000000 5-15,5.000000 0.000000 3 0,-1.000000-3.000000 7 16,0.000000 1.000000 4-16,1.000000-3.000000 3 0,3.000000-1.000000 2 0,-2.000000 1.000000 4 0,-1.000000 3.000000 3 16,3.000000-3.000000 5-16,-3.000000 4.000000 0 0,-1.000000-2.000000 4 15,1.000000 0.000000-1-15,-1.000000 2.000000 1 0,-3.000000 1.000000 3 0,3.000000 4.000000 7 0,-7.000000 0.000000 6 16,-2.000000 4.000000 10-16,1.000000-1.000000 5 0,-3.000000 6.000000 5 0,-3.000000-1.000000-4 15,-2.000000 5.000000-4-15,-7.000000 2.000000-4 0,1.000000 4.000000-4 0,-6.000000 2.000000-2 16,0.000000 1.000000-2-16,-1.000000 1.000000 1 0,-4.000000 1.000000 2 0,3.000000-1.000000 0 16,-2.000000-1.000000-1-16,3.000000 0.000000 0 0,-1.000000-2.000000-1 0,3.000000-2.000000-3 0,4.000000-1.000000-2 15,0.000000-4.000000-5-15,3.000000-2.000000-4 0,2.000000-2.000000-1 16,2.000000-3.000000-4-16,0.000000-1.000000-6 0,3.000000-1.000000-3 0,2.000000-3.000000-2 0,2.000000-1.000000-4 16,3.000000 0.000000-3-16,1.000000-4.000000-4 0,5.000000-2.000000 0 0,-2.000000 0.000000 0 15,2.000000-1.000000 2-15,1.000000 0.000000 0 0,0.000000 1.000000 3 0,1.000000 0.000000 9 16,-1.000000-1.000000 3-16,0.000000 3.000000 3 0,1.000000-1.000000 2 0,-1.000000 1.000000 2 15,0.000000 3.000000 0-15,1.000000-4.000000 0 0,-1.000000 4.000000 4 0,-6.000000 1.000000 0 16,1.000000-3.000000 1-16,1.000000 3.000000-1 0,-1.000000 0.000000 0 0,-4.000000 0.000000 0 16,-2.000000 0.000000-1-16,4.000000 0.000000 3 0,-5.000000 3.000000 1 0,3.000000-3.000000 2 0,-3.000000 1.000000 3 15,-3.000000 1.000000-3-15,3.000000 1.000000 2 0,-5.000000 1.000000-4 0,4.000000-3.000000-2 16,1.000000 4.000000-2-16,-6.000000-3.000000-1 0,5.000000 0.000000-1 0,-2.000000-2.000000-3 16,3.000000 2.000000-4-16,-3.000000-2.000000-5 0,3.000000 0.000000-3 0,3.000000 2.000000-4 15,-3.000000-2.000000 3-15,4.000000 0.000000 0 0,2.000000 3.000000 4 0,-5.000000-3.000000 4 16,10.000000 2.000000 5-16,-7.000000 1.000000 3 0,4.000000-2.000000 3 0,-3.000000 5.000000 6 0,3.000000-3.000000 1 15,2.000000-1.000000 2-15,-5.000000 4.000000 2 0,3.000000-2.000000 0 16,-2.000000 3.000000-3-16,2.000000-3.000000-2 0,-7.000000 3.000000 2 0,2.000000-1.000000 0 0,-1.000000 0.000000 2 16,-2.000000 1.000000 2-16,0.000000 0.000000 0 0,-2.000000-1.000000-1 0,-2.000000 0.000000-3 15,-7.000000 1.000000-2-15,4.000000 1.000000-5 0,-2.000000-1.000000-2 0,-1.000000-3.000000 0 16,2.000000 2.000000-3-16,-3.000000-1.000000 0 0,2.000000-1.000000-2 0,0.000000-1.000000 1 16,-1.000000-3.000000-2-16,1.000000 0.000000-2 0,-2.000000 0.000000 0 0,4.000000-1.000000-2 15,-2.000000-1.000000-3-15,2.000000-2.000000-3 0,2.000000-1.000000 1 0,1.000000 3.000000 1 0,4.000000-2.000000 0 16,-6.000000 2.000000 4-16,6.000000 0.000000 2 0,0.000000 2.000000 3 0,0.000000-4.000000 2 15,6.000000 1.000000 1-15,-5.000000 3.000000 3 0,4.000000-2.000000 4 0,2.000000 0.000000 5 16,1.000000 2.000000 4-16,2.000000 0.000000 7 0,-4.000000 2.000000 4 0,1.000000 0.000000 3 16,5.000000-2.000000 2-16,-5.000000 3.000000-1 0,4.000000 1.000000-2 0,-5.000000-2.000000-5 15,1.000000 0.000000-5-15,-3.000000 2.000000-5 0,4.000000-2.000000-6 0,-1.000000 1.000000-4 16,-4.000000-1.000000-2-16,2.000000 2.000000-4 0,-2.000000-1.000000-8 0,-2.000000 0.000000-19 0,2.000000 0.000000-27 16,-3.000000-2.000000-42-16,1.000000-1.000000-71 0,-1.000000 0.000000-112 0,0.000000 0.000000-80 15,0.000000 0.000000-31-15,-8.000000 3.000000 1 0,0.000000-3.000000 32 0</inkml:trace>
  <inkml:trace contextRef="#ctx0" brushRef="#br0">24588.000000 6228.000000 39 0,'0.000000'0.000000'52'0,"0.000000"0.000000"-3 "16 ,3.000000 0.000000-3-16,-3.000000 0.000000-2 0,0.000000 0.000000-2 0,0.000000 0.000000-5 16,0.000000 0.000000-3-16,0.000000 0.000000 0 0,0.000000 0.000000-3 0,0.000000 0.000000 1 15,0.000000 0.000000 0-15,0.000000 0.000000 2 0,0.000000 0.000000 2 0,0.000000 0.000000-3 0,0.000000 0.000000-2 16,0.000000 0.000000-1-16,0.000000 0.000000 0 0,0.000000 0.000000 1 16,0.000000 0.000000-2-16,0.000000 0.000000 2 0,0.000000 0.000000 2 0,0.000000 0.000000 1 0,0.000000 0.000000-3 15,0.000000 0.000000-4-15,-3.000000 0.000000 0 0,3.000000 0.000000 0 0,0.000000 0.000000-2 16,0.000000 0.000000-2-16,-1.000000 0.000000 2 0,1.000000 0.000000 0 0,0.000000 0.000000-4 15,0.000000 0.000000-1-15,0.000000 0.000000-2 0,0.000000 0.000000-1 0,0.000000 0.000000-2 16,0.000000 0.000000-2-16,0.000000 0.000000 0 0,0.000000 0.000000 0 0,0.000000 0.000000 0 0,0.000000 0.000000 1 16,0.000000 0.000000 1-16,0.000000 0.000000 3 0,0.000000 0.000000-1 15,0.000000 0.000000-1-15,-3.000000 0.000000 3 0,3.000000 0.000000 1 0,-2.000000 0.000000 0 0,2.000000 2.000000-1 16,0.000000-2.000000 0-16,-2.000000 0.000000 1 0,2.000000 0.000000-2 0,0.000000 2.000000-1 16,0.000000-2.000000 2-16,0.000000 0.000000 0 0,0.000000 0.000000 1 0,0.000000 0.000000-2 15,0.000000 0.000000-1-15,0.000000 0.000000 0 0,0.000000 0.000000-3 0,0.000000 0.000000-1 16,0.000000 0.000000-2-16,0.000000 0.000000-2 0,0.000000 0.000000-2 0,0.000000 0.000000-1 15,0.000000 0.000000-2-15,0.000000 0.000000 0 0,0.000000 0.000000-2 0,0.000000 0.000000 0 16,0.000000 0.000000-1-16,0.000000 0.000000 0 0,0.000000 0.000000-1 0,0.000000 0.000000 0 0,0.000000 0.000000-1 16,0.000000 0.000000 2-16,0.000000 0.000000 0 0,0.000000 0.000000 2 0,0.000000 0.000000 1 15,0.000000 0.000000 0-15,0.000000 0.000000 1 0,0.000000 0.000000 0 0,0.000000 0.000000 2 16,0.000000 0.000000-1-16,0.000000 0.000000 0 0,0.000000 2.000000 1 0,0.000000-2.000000 2 16,0.000000 0.000000-1-16,0.000000 0.000000 1 0,0.000000 0.000000 1 0,0.000000 0.000000 0 15,0.000000 0.000000 1-15,0.000000 0.000000-2 0,0.000000 0.000000 1 0,0.000000 0.000000 0 16,0.000000 0.000000-2-16,0.000000 0.000000 0 0,0.000000 0.000000 0 0,0.000000 0.000000 0 0,0.000000 0.000000-1 15,0.000000 0.000000 0-15,0.000000 0.000000-1 0,0.000000 0.000000-1 0,0.000000 0.000000-2 16,0.000000 0.000000-1-16,0.000000 0.000000 0 0,0.000000 0.000000-1 0,0.000000 0.000000 1 16,0.000000 0.000000-1-16,0.000000 0.000000 0 0,0.000000 0.000000 2 0,0.000000 0.000000-2 15,0.000000-2.000000-1-15,0.000000 2.000000 1 0,0.000000 0.000000-1 0,0.000000 0.000000 2 16,0.000000 0.000000 0-16,0.000000 0.000000 2 0,0.000000 0.000000 0 0,0.000000 0.000000 2 16,0.000000 0.000000 0-16,0.000000 0.000000 2 0,0.000000 0.000000-1 0,0.000000 0.000000-1 0,0.000000 0.000000 1 15,0.000000 0.000000-1-15,0.000000-2.000000-1 0,0.000000 2.000000-1 0,0.000000 0.000000-3 16,0.000000-2.000000 2-16,-3.000000 2.000000-2 0,3.000000 0.000000 0 0,0.000000 0.000000-2 15,0.000000 0.000000-3-15,0.000000 0.000000-4 0,0.000000 0.000000-8 0,0.000000-2.000000-12 16,0.000000 0.000000-19-16,0.000000 2.000000-26 0,3.000000-2.000000-42 0,-3.000000-3.000000-56 16,0.000000 5.000000-70-16,0.000000 0.000000-48 0,0.000000 0.000000-14 0,-3.000000-4.000000 11 15,-2.000000 2.000000 35-15</inkml:trace>
  <inkml:trace contextRef="#ctx0" brushRef="#br0">25031.000000 5823.000000 92 0,'0.000000'-2.000000'122'0,"-1.000000"0.000000"7 "0 ,-2.000000 2.000000 11 16,1.000000-3.000000 10-16,-3.000000 3.000000-3 0,5.000000 0.000000-11 0,-5.000000 0.000000-15 0,5.000000 0.000000-17 15,0.000000 0.000000-19-15,0.000000 0.000000-15 0,0.000000 0.000000-7 0,0.000000 0.000000 1 16,0.000000 0.000000 2-16,-1.000000 0.000000-2 0,1.000000 0.000000-2 0,0.000000 0.000000-2 16,0.000000 0.000000-7-16,0.000000 0.000000-9 0,0.000000 0.000000-2 0,0.000000 3.000000-3 15,0.000000-3.000000-1-15,0.000000 2.000000-2 0,0.000000 0.000000 4 0,0.000000-2.000000 2 16,0.000000 0.000000-2-16,0.000000 0.000000 2 0,0.000000 0.000000-3 0,-3.000000 0.000000 3 0,3.000000 0.000000-6 15,0.000000 0.000000-5-15,0.000000 0.000000-2 0,0.000000 0.000000-8 16,0.000000 0.000000-3-16,0.000000 0.000000-7 0,0.000000 0.000000-4 0,0.000000 0.000000-2 0,0.000000 0.000000-4 16,0.000000 0.000000 2-16,0.000000 0.000000-3 0,0.000000 0.000000-1 0,0.000000 0.000000 0 15,0.000000 0.000000 0-15,0.000000 0.000000 1 0,0.000000 0.000000 0 0,0.000000 0.000000 2 16,0.000000 0.000000 0-16,-3.000000 2.000000 5 0,3.000000 0.000000 2 0,-2.000000-2.000000 3 16,-1.000000 0.000000 5-16,3.000000 3.000000 5 0,-3.000000-3.000000 0 0,-1.000000 4.000000-1 0,-1.000000 0.000000-4 15,-2.000000 0.000000 3-15,0.000000 3.000000-3 0,-2.000000 1.000000-1 0,-1.000000 1.000000 1 16,1.000000-1.000000-1-16,-3.000000 2.000000 3 0,0.000000 0.000000-6 0,0.000000 1.000000-4 15,-3.000000-1.000000-2-15,4.000000 3.000000-2 0,-4.000000-3.000000-3 0,2.000000 4.000000 0 16,-2.000000-2.000000-1-16,3.000000 3.000000 0 0,0.000000-4.000000 2 0,2.000000 2.000000 0 16,-2.000000-2.000000 1-16,3.000000-3.000000 0 0,0.000000 3.000000-1 0,3.000000-3.000000-3 15,-1.000000-1.000000 1-15,3.000000 0.000000 0 0,-4.000000-2.000000 0 0,4.000000 1.000000 0 0,-1.000000 2.000000 0 16,-2.000000 0.000000 1-16,0.000000-1.000000 0 0,-1.000000 1.000000-2 16,2.000000 1.000000 0-16,-1.000000-1.000000 0 0,-3.000000 1.000000 0 0,1.000000-3.000000 0 15,-2.000000 3.000000 3-15,0.000000 0.000000 1 0,-1.000000-1.000000 1 0,4.000000 0.000000 2 0,-3.000000-1.000000 1 16,2.000000 1.000000 0-16,-2.000000-2.000000 1 0,3.000000-1.000000-1 0,-1.000000 2.000000 2 15,-2.000000-1.000000 1-15,4.000000-1.000000 2 0,-2.000000-1.000000 0 0,2.000000 0.000000-1 16,-1.000000 0.000000-1-16,1.000000 1.000000-2 0,3.000000-1.000000-2 0,-4.000000 0.000000-2 16,7.000000-2.000000-2-16,-2.000000 1.000000 0 0,0.000000-1.000000 1 0,-2.000000-2.000000-2 15,5.000000 2.000000 0-15,-1.000000 0.000000 0 0,1.000000-2.000000-1 0,0.000000 0.000000-1 0,-3.000000 0.000000 0 16,3.000000 0.000000 0-16,0.000000 0.000000 0 0,0.000000 0.000000-2 0,0.000000 0.000000 2 16,0.000000 0.000000 0-16,0.000000 0.000000 2 0,0.000000 0.000000-1 15,0.000000 0.000000 0-15,0.000000 0.000000 1 0,0.000000 0.000000-2 0,0.000000 0.000000-2 0,0.000000 0.000000-3 16,0.000000 0.000000-6-16,0.000000 0.000000-8 0,0.000000 0.000000-10 0,0.000000 0.000000-17 0,0.000000 0.000000-30 15,0.000000 0.000000-41-15,0.000000-2.000000-54 0,0.000000 0.000000-69 16,0.000000 2.000000-94-16,0.000000 0.000000-64 0,3.000000-5.000000-14 0,-3.000000-1.000000 20 0,0.000000-3.000000 47 16</inkml:trace>
  <inkml:trace contextRef="#ctx0" brushRef="#br0">24591.000000 6224.000000 68 0,'0.000000'0.000000'121'0,"-3.000000"0.000000"3 "0 ,3.000000 0.000000 0 0,0.000000 0.000000-10 15,-1.000000 0.000000-8-15,-2.000000 0.000000-9 0,3.000000 0.000000-6 0,-2.000000 0.000000-4 16,0.000000 2.000000-4-16,2.000000-2.000000-3 0,0.000000 2.000000-2 0,0.000000-2.000000-2 16,-3.000000 2.000000-3-16,3.000000 0.000000-1 0,0.000000-2.000000 0 0,0.000000 2.000000 0 15,0.000000-2.000000 5-15,0.000000 3.000000 1 0,0.000000-1.000000 0 0,0.000000 2.000000 2 0,0.000000-4.000000 0 16,0.000000 2.000000-5-16,0.000000-2.000000-1 0,0.000000 2.000000-7 0,0.000000 1.000000-1 16,0.000000-3.000000-5-16,0.000000 0.000000-1 0,0.000000 0.000000-5 0,0.000000 0.000000-3 15,0.000000 0.000000-5-15,0.000000-3.000000-3 0,0.000000 1.000000-7 0,0.000000 2.000000-1 16,0.000000 0.000000 0-16,0.000000-2.000000 0 0,0.000000 2.000000-1 0,0.000000 0.000000 0 15,0.000000 0.000000 4-15,0.000000 0.000000-3 0,0.000000-2.000000-1 0,0.000000 2.000000-1 0,0.000000-2.000000 1 16,0.000000 2.000000-1-16,3.000000-2.000000-1 0,-3.000000 2.000000 0 0,0.000000 0.000000-1 16,2.000000-3.000000 0-16,0.000000 3.000000-3 0,-2.000000 0.000000-1 0,0.000000 0.000000-1 15,0.000000 0.000000 0-15,0.000000 0.000000-6 0,3.000000 0.000000-2 0,-3.000000 0.000000-2 16,0.000000 0.000000-2-16,1.000000 0.000000-1 0,-1.000000 0.000000-1 0,0.000000 0.000000 1 16,0.000000 0.000000-2-16,0.000000 0.000000 2 0,0.000000 0.000000-3 0,0.000000 0.000000 3 15,3.000000 0.000000 0-15,-3.000000 0.000000 4 0,3.000000 0.000000 3 0,-1.000000 0.000000 4 16,-2.000000 0.000000 5-16,3.000000 0.000000 4 0,0.000000 0.000000 4 0,-3.000000 0.000000 3 0,1.000000 0.000000 4 15,-1.000000 0.000000 0-15,5.000000 0.000000 3 0,-2.000000 0.000000-1 0,-3.000000 0.000000 4 16,3.000000 0.000000-4-16,-2.000000 0.000000-2 0,-1.000000 0.000000-4 0,3.000000 0.000000-4 16,-2.000000 0.000000-2-16,-1.000000 0.000000-9 0,0.000000 0.000000-3 0,3.000000 0.000000-3 15,-3.000000 0.000000-2-15,3.000000 0.000000-2 0,-3.000000 0.000000-1 0,2.000000 0.000000-3 16,-2.000000 0.000000 0-16,0.000000 0.000000 1 0,0.000000 0.000000-1 0,0.000000 0.000000-2 16,0.000000 0.000000-1-16,0.000000 0.000000 2 0,3.000000 0.000000 0 0,-3.000000 0.000000 3 0,3.000000 0.000000 1 15,-3.000000 3.000000 8-15,1.000000-3.000000 4 0,-1.000000 0.000000 4 0,0.000000 0.000000 2 16,0.000000 0.000000-4-16,3.000000 0.000000 0 0,-1.000000 0.000000-2 0,-2.000000 0.000000-6 15,0.000000 0.000000-1-15,0.000000 0.000000-5 0,0.000000 2.000000 0 0,0.000000-2.000000-1 16,0.000000 0.000000-3-16,0.000000 0.000000 0 0,0.000000 0.000000-2 0,0.000000 0.000000-2 16,3.000000 0.000000-2-16,-3.000000 0.000000 0 0,0.000000 0.000000-1 0,3.000000 0.000000 1 15,-3.000000 0.000000-2-15,0.000000 0.000000 1 0,1.000000 0.000000 3 0,-1.000000 0.000000 0 0,0.000000 0.000000 0 16,0.000000 2.000000-1-16,0.000000-2.000000 2 0,0.000000 0.000000-1 16,3.000000 2.000000 0-16,-3.000000-2.000000-1 0,0.000000 0.000000 0 0,1.000000 0.000000 1 0,-1.000000 2.000000 1 15,0.000000-2.000000-1-15,0.000000 5.000000-1 0,0.000000-4.000000 0 0,0.000000 2.000000 1 16,0.000000-3.000000-3-16,0.000000 2.000000 2 0,0.000000 0.000000 2 0,0.000000 0.000000-3 15,-1.000000 0.000000 1-15,1.000000 1.000000 1 0,0.000000-2.000000 1 0,0.000000 2.000000-1 16,0.000000-1.000000 1-16,0.000000-2.000000-1 0,0.000000 0.000000 0 0,0.000000 0.000000 0 16,0.000000 0.000000-2-16,0.000000 0.000000 0 0,0.000000 0.000000 1 0,0.000000 0.000000 1 15,0.000000 0.000000-2-15,0.000000 0.000000 1 0,0.000000 0.000000 1 0,0.000000 0.000000-1 0,0.000000 0.000000-2 16,0.000000 2.000000 0-16,0.000000-1.000000 3 0,0.000000-1.000000-1 0,1.000000 0.000000-1 16,-1.000000 0.000000-1-16,0.000000 0.000000 4 0,0.000000 0.000000 0 0,0.000000 0.000000-2 15,0.000000 0.000000 0-15,0.000000 0.000000-6 0,0.000000 3.000000 2 0,0.000000-3.000000-1 0,0.000000 3.000000 1 16,0.000000-3.000000-1-16,3.000000 0.000000 0 0,-3.000000 0.000000 6 15,0.000000 1.000000 4-15,3.000000-1.000000-4 0,-3.000000 3.000000 3 0,2.000000-1.000000 2 0,-2.000000-2.000000-1 16,0.000000 0.000000-1-16,0.000000 0.000000-8 0,0.000000 0.000000 5 0,0.000000 0.000000-3 16,0.000000 0.000000 1-16,0.000000 0.000000 0 0,0.000000 0.000000 1 0,0.000000 0.000000 0 15,0.000000 0.000000 0-15,0.000000 0.000000-2 0,0.000000 0.000000 0 0,0.000000 0.000000 0 16,0.000000 0.000000 0-16,0.000000 0.000000 0 0,0.000000 0.000000 2 0,0.000000 0.000000 1 16,0.000000 0.000000-2-16,0.000000 0.000000 0 0,0.000000 0.000000 1 0,0.000000 0.000000-1 15,0.000000 0.000000 1-15,0.000000 0.000000 0 0,0.000000 0.000000-3 0,0.000000 0.000000 1 0,0.000000 0.000000-1 16,0.000000 0.000000 0-16,0.000000 0.000000-3 0,0.000000 0.000000 1 0,0.000000-2.000000 1 15,0.000000 2.000000-1-15,0.000000 0.000000 0 0,0.000000 0.000000-1 0,0.000000 0.000000 1 16,0.000000 0.000000-1-16,0.000000 0.000000-2 0,0.000000 0.000000 2 0,0.000000 0.000000 0 16,0.000000 0.000000-2-16,0.000000 0.000000-5 0,0.000000 0.000000-4 0,0.000000 0.000000-14 15,0.000000-3.000000-23-15,0.000000 2.000000-27 0,3.000000-2.000000-43 0,-2.000000-1.000000-56 16,-1.000000 2.000000-57-16,0.000000 0.000000-45 0,-1.000000 2.000000-25 0,-2.000000 0.000000-15 0,-2.000000 0.000000-14 16,5.000000 0.000000-26-16,0.000000 0.000000-39 0,0.000000 0.000000-77 0,0.000000 0.000000-22 15,3.000000-4.000000 4-15,-3.000000-1.000000 41 0,0.000000-1.000000 75 0</inkml:trace>
  <inkml:trace contextRef="#ctx0" brushRef="#br0">24825.000000 6059.000000 98 0,'0.000000'1.000000'105'16,"0.000000"2.000000"1 "-16 ,0.000000-3.000000-5 0,0.000000 2.000000-7 0,0.000000-1.000000-13 16,-2.000000-1.000000-9-16,2.000000 4.000000-6 0,-3.000000-3.000000 0 0,0.000000 2.000000 3 0,3.000000-1.000000 4 15,-4.000000 0.000000 7-15,1.000000 2.000000 4 0,3.000000-1.000000 1 0,-2.000000 1.000000-3 16,-1.000000-1.000000-2-16,-1.000000 4.000000-4 0,1.000000-2.000000-2 16,-1.000000 4.000000 0-16,2.000000-3.000000-1 0,-4.000000-1.000000 0 0,2.000000 2.000000-6 0,-1.000000 0.000000-2 15,1.000000-2.000000-4-15,-2.000000 0.000000-5 0,2.000000 0.000000-7 0,-4.000000 0.000000-5 16,2.000000-1.000000-4-16,0.000000 0.000000-4 0,-1.000000 0.000000-2 0,1.000000-1.000000-5 15,-1.000000 2.000000-3-15,-1.000000-2.000000-2 0,1.000000 1.000000-4 0,0.000000 0.000000-4 0,-1.000000-1.000000-2 16,-1.000000 1.000000-4-16,2.000000 0.000000-1 0,0.000000 0.000000-2 16,-1.000000 1.000000 0-16,2.000000-1.000000 0 0,0.000000 0.000000-1 0,1.000000 1.000000 0 0,-3.000000-3.000000 1 15,4.000000 2.000000 3-15,-2.000000-2.000000-2 0,-2.000000 2.000000 1 0,4.000000 1.000000 1 16,0.000000-1.000000-1-16,-4.000000-2.000000-1 0,7.000000 3.000000-1 0,-5.000000-1.000000 1 16,1.000000 0.000000 1-16,2.000000 0.000000-1 0,-1.000000-1.000000 0 0,2.000000-2.000000 0 15,0.000000 4.000000-1-15,-1.000000-3.000000 0 0,-2.000000-1.000000 0 0,5.000000 2.000000 0 0,-1.000000 1.000000-2 16,-5.000000-1.000000 1-16,4.000000-1.000000 0 0,-1.000000 0.000000-2 15,2.000000 2.000000-1-15,1.000000-4.000000 2 0,-3.000000 3.000000 2 0,0.000000-2.000000 0 0,3.000000-1.000000 1 16,-2.000000 3.000000 1-16,0.000000-3.000000 0 0,2.000000 1.000000-1 0,-3.000000 2.000000 0 16,1.000000-3.000000-1-16,-1.000000 2.000000 1 0,2.000000-1.000000 0 0,-2.000000-1.000000 1 15,0.000000 4.000000 1-15,1.000000-3.000000 2 0,-1.000000-1.000000-1 0,2.000000 2.000000 1 16,-2.000000-2.000000 3-16,0.000000 3.000000 0 0,1.000000-1.000000 1 0,0.000000-2.000000 1 16,2.000000 2.000000 2-16,-2.000000-2.000000 1 0,2.000000 0.000000 0 0,-3.000000 0.000000 1 15,0.000000 0.000000-2-15,3.000000 0.000000 0 0,0.000000 0.000000-1 0,0.000000 0.000000 1 0,0.000000 0.000000-2 16,0.000000 0.000000 0-16,0.000000 0.000000-1 0,0.000000 0.000000 1 0,0.000000 0.000000-3 15,0.000000 0.000000-1-15,0.000000 0.000000-2 0,0.000000 0.000000-1 0,0.000000-2.000000-2 16,0.000000 2.000000-2-16,0.000000 0.000000 0 0,0.000000 0.000000-4 0,0.000000 0.000000 2 16,0.000000 0.000000-2-16,0.000000 0.000000-1 0,0.000000 0.000000 1 0,0.000000 0.000000-1 15,0.000000 0.000000 1-15,0.000000 0.000000-1 0,0.000000 0.000000-1 0,0.000000 0.000000 1 16,0.000000 0.000000-1-16,0.000000 0.000000 0 0,0.000000 0.000000-1 0,0.000000 0.000000 1 0,0.000000 0.000000 0 16,0.000000 0.000000 1-16,0.000000 0.000000 3 0,0.000000 0.000000 2 15,0.000000 0.000000 2-15,0.000000 0.000000 5 0,0.000000 0.000000 4 0,3.000000 0.000000 3 0,-3.000000-2.000000 3 16,3.000000 2.000000 5-16,-3.000000-3.000000 5 0,0.000000 3.000000 3 15,2.000000 0.000000 3-15,-2.000000-2.000000 4 0,2.000000 2.000000 3 0,-2.000000 0.000000 4 0,0.000000-1.000000 1 16,0.000000-3.000000 5-16,0.000000 4.000000 4 0,0.000000-1.000000 4 0,0.000000-1.000000 2 16,0.000000 2.000000 6-16,0.000000 0.000000 2 0,0.000000 0.000000-2 0,0.000000-3.000000-5 15,0.000000 3.000000-7-15,0.000000 0.000000-7 0,0.000000 0.000000-13 0,0.000000-1.000000-7 0,2.000000 1.000000-9 16,-2.000000 0.000000-6-16,0.000000 0.000000-4 0,0.000000 0.000000-5 0,0.000000 0.000000-4 16,0.000000 0.000000 0-16,0.000000 0.000000-3 0,3.000000 0.000000-1 0,-3.000000 0.000000-1 15,0.000000 0.000000 2-15,0.000000 0.000000 3 0,3.000000 0.000000 5 0,-3.000000 0.000000 12 16,1.000000 0.000000 4-16,2.000000 1.000000 7 0,-1.000000 2.000000 7 0,1.000000-3.000000 1 15,1.000000 2.000000 4-15,-4.000000-1.000000-6 0,5.000000-1.000000 0 0,-2.000000 4.000000-1 16,-1.000000-3.000000-5-16,0.000000 4.000000 1 0,4.000000 1.000000-7 0,-6.000000-1.000000-1 0,1.000000 2.000000-1 16,2.000000-2.000000 1-16,-1.000000 0.000000 3 0,4.000000 1.000000 0 0,-5.000000-2.000000 5 15,2.000000 1.000000-5-15,2.000000-1.000000 0 0,-3.000000 0.000000-2 0,3.000000-2.000000-2 16,-4.000000 3.000000-7-16,5.000000-1.000000-1 0,-1.000000 0.000000 0 0,-1.000000 1.000000 0 16,1.000000 0.000000 1-16,1.000000-2.000000 3 0,-1.000000 1.000000 2 0,1.000000 0.000000-2 15,2.000000-1.000000-1-15,-2.000000 1.000000-4 0,1.000000 0.000000-2 0,-3.000000 0.000000-2 0,4.000000 2.000000-5 16,-1.000000-1.000000 1-16,1.000000-1.000000 3 0,0.000000 3.000000 1 15,0.000000-3.000000 1-15,-1.000000 3.000000 2 0,4.000000-1.000000 3 0,-6.000000 1.000000-3 0,3.000000-1.000000-1 16,2.000000 1.000000 1-16,-4.000000 1.000000-1 0,4.000000-2.000000 1 0,-2.000000 3.000000-1 16,1.000000 0.000000-1-16,-2.000000-1.000000 0 0,0.000000-1.000000-2 0,1.000000 1.000000 0 15,-1.000000 1.000000-2-15,-1.000000 0.000000-2 0,1.000000-4.000000-1 0,-2.000000 5.000000-2 16,2.000000-4.000000-2-16,1.000000 0.000000-1 0,-1.000000 1.000000-1 0,0.000000-1.000000 0 16,-2.000000 0.000000 3-16,4.000000 1.000000 3 0,-3.000000-1.000000-2 0,1.000000 3.000000 1 15,-1.000000-3.000000 2-15,0.000000 1.000000-1 0,-2.000000 1.000000-3 0,1.000000-4.000000 2 0,-1.000000 1.000000-1 16,3.000000 1.000000 0-16,-2.000000-2.000000-5 0,-2.000000 3.000000-1 0,1.000000-3.000000 2 15,1.000000 0.000000 3-15,-2.000000-1.000000-3 0,0.000000-1.000000 1 0,-2.000000 0.000000 3 16,2.000000 2.000000-2-16,-1.000000-1.000000 1 0,0.000000-2.000000-3 0,-2.000000-1.000000 0 16,3.000000 3.000000 0-16,-3.000000-3.000000 2 0,0.000000 2.000000-1 0,0.000000-2.000000 0 15,0.000000 0.000000 0-15,2.000000 0.000000 0 0,-2.000000 0.000000 0 0,0.000000 0.000000 1 0,0.000000 0.000000 0 16,0.000000 0.000000-2-16,0.000000 0.000000-1 0,0.000000 0.000000 0 0,0.000000 0.000000 0 16,0.000000 0.000000 0-16,0.000000 0.000000-1 0,0.000000 0.000000 1 0,0.000000 2.000000 2 15,0.000000-2.000000 0-15,0.000000 0.000000 1 0,0.000000 0.000000-2 0,0.000000 0.000000 3 16,0.000000 0.000000-1-16,0.000000 0.000000-2 0,0.000000 0.000000-1 0,0.000000 2.000000 0 0,3.000000 0.000000 0 15,0.000000-2.000000-3-15,-3.000000 3.000000 3 0,1.000000-3.000000 1 16,-1.000000 2.000000 1-16,3.000000 0.000000-1 0,-1.000000-2.000000 1 0,-2.000000 2.000000 0 0,3.000000 0.000000 1 16,0.000000-2.000000-1-16,-3.000000 2.000000-1 0,0.000000-2.000000 0 0,0.000000 0.000000 0 15,1.000000 0.000000-1-15,-1.000000 0.000000-2 0,3.000000 0.000000 0 0,-3.000000 0.000000 1 16,2.000000 0.000000-1-16,-2.000000 2.000000 1 0,0.000000-2.000000 2 0,0.000000 0.000000 1 16,0.000000 0.000000 0-16,0.000000 0.000000 1 0,0.000000 0.000000 1 0,0.000000 0.000000 0 15,2.000000 3.000000-3-15,-2.000000-3.000000 0 0,0.000000 0.000000 2 0,0.000000 0.000000-1 16,3.000000 0.000000-2-16,-3.000000 0.000000-1 0,0.000000 0.000000 1 0,0.000000 0.000000-1 0,0.000000 0.000000 2 15,0.000000 0.000000-2-15,0.000000 0.000000 0 0,0.000000 0.000000-3 0,0.000000 0.000000-3 16,-3.000000 0.000000-10-16,3.000000 0.000000-20 0,0.000000 0.000000-40 0,0.000000-3.000000-79 16,0.000000 3.000000-105-16,-2.000000-4.000000-90 0,-3.000000 0.000000-105 0,4.000000 0.000000-134 15,-5.000000-3.000000-127-15,1.000000 0.000000-7 0,-2.000000-1.000000 62 0,-5.000000-3.000000 68 16,5.000000 0.000000 101-16</inkml:trace>
  <inkml:trace contextRef="#ctx0" brushRef="#br0">24633.000000 6181.000000 10 0,'0.000000'0.000000'11'0,"0.000000"0.000000"-4 "16 ,0.000000 0.000000 0-16,0.000000 0.000000-3 0,1.000000 0.000000 1 0,-1.000000 0.000000 0 0,0.000000 0.000000-3 16,0.000000 0.000000-1-16,3.000000 0.000000-2 0,-1.000000 0.000000 0 15,-2.000000 0.000000 0-15,0.000000 3.000000 1 0,3.000000-2.000000-1 0,-3.000000-1.000000-5 0,0.000000 0.000000-3 16,0.000000 0.000000-4-16,0.000000 0.000000-3 0</inkml:trace>
  <inkml:trace contextRef="#ctx0" brushRef="#br0">25158.000000 5785.000000 29 0,'-3.000000'-3.000000'83'15,"3.000000"3.000000"-4 "-15 ,0.000000 0.000000-3 0,0.000000 0.000000-4 0,0.000000 0.000000 4 0,0.000000 0.000000 1 16,0.000000 0.000000 6-16,0.000000 0.000000 5 0,-1.000000 0.000000 7 0,-2.000000 0.000000 2 16,3.000000 0.000000-1-16,-3.000000 0.000000-3 0,3.000000 0.000000-6 0,0.000000 0.000000-9 15,0.000000 0.000000-8-15,0.000000 3.000000-4 0,0.000000-3.000000-4 0,0.000000 0.000000 1 16,0.000000 0.000000 1-16,-1.000000 1.000000 3 0,-2.000000-1.000000 3 0,3.000000 3.000000 1 16,0.000000-1.000000-1-16,0.000000-2.000000-3 0,0.000000 0.000000 0 0,-2.000000 0.000000-5 15,2.000000 0.000000-3-15,0.000000 0.000000-4 0,0.000000 0.000000-3 0,0.000000 0.000000-4 0,0.000000 0.000000-3 16,0.000000 0.000000-2-16,0.000000 0.000000-4 0,0.000000 0.000000-8 0,0.000000 0.000000-5 15,0.000000 0.000000-4-15,-3.000000 0.000000-3 0,0.000000 0.000000-4 0,3.000000 0.000000-2 16,0.000000 0.000000-1-16,-1.000000 0.000000-2 0,-2.000000 2.000000 2 0,3.000000-2.000000-3 16,-2.000000 0.000000-2-16,2.000000 3.000000-1 0,-3.000000-2.000000-4 0,0.000000 2.000000-1 15,2.000000-2.000000-2-15,-2.000000 2.000000 0 0,0.000000 1.000000 1 0,-1.000000-4.000000 0 16,4.000000 4.000000 1-16,-5.000000-1.000000 0 0,5.000000-2.000000 0 0,-3.000000 2.000000 1 0,-1.000000 1.000000-1 16,-1.000000 0.000000-1-16,2.000000-1.000000-2 0,-1.000000 1.000000 0 0,-3.000000 0.000000 1 15,2.000000 0.000000 1-15,1.000000-1.000000-1 0,-1.000000 3.000000 1 0,-1.000000-2.000000 0 16,0.000000 0.000000 0-16,1.000000 1.000000-1 0,0.000000-1.000000-1 0,-2.000000 1.000000 0 15,-1.000000 0.000000 0-15,2.000000 0.000000 0 0,-4.000000 1.000000 1 0,3.000000-1.000000 1 16,-1.000000 1.000000 0-16,4.000000-3.000000 0 0,-3.000000 1.000000 1 0,2.000000-1.000000 0 16,-2.000000 2.000000-1-16,2.000000-3.000000 0 0,4.000000 3.000000-1 0,-2.000000-4.000000 0 0,0.000000 2.000000-5 15,-2.000000-3.000000 0-15,5.000000 2.000000-5 0,-2.000000-2.000000-2 0,2.000000 3.000000-4 16,-2.000000-1.000000 0-16,-1.000000-2.000000 4 0,3.000000 5.000000-2 0,-1.000000-5.000000 2 16,1.000000 3.000000-3-16,0.000000 0.000000 5 0,-6.000000 0.000000 1 0,4.000000 2.000000-1 15,-2.000000 1.000000 4-15,-2.000000 0.000000 0 0,1.000000 1.000000 5 0,1.000000-1.000000 1 16,0.000000 3.000000 1-16,-4.000000-3.000000 0 0,1.000000 1.000000 0 0,2.000000-1.000000 0 15,-2.000000 0.000000 1-15,0.000000 1.000000 1 0,2.000000 1.000000-1 0,1.000000-1.000000 0 0,-2.000000 0.000000 0 16,0.000000-2.000000-2-16,-4.000000 2.000000-2 0,5.000000 0.000000 0 0,-2.000000-1.000000 0 16,-1.000000 0.000000 2-16,1.000000 1.000000-1 0,3.000000-3.000000 2 0,-4.000000 3.000000 0 15,1.000000-4.000000 1-15,2.000000 4.000000 2 0,-2.000000-2.000000-2 0,3.000000 1.000000 2 16,-1.000000-2.000000-1-16,-2.000000 3.000000-2 0,2.000000-4.000000 0 0,-2.000000 4.000000-1 16,0.000000 0.000000 1-16,5.000000-2.000000-2 0,-5.000000 0.000000 2 0,2.000000 0.000000 0 15,-1.000000 0.000000 1-15,-1.000000-1.000000 0 0,3.000000 0.000000-1 0,-1.000000-2.000000 0 16,2.000000 0.000000 0-16,-1.000000 2.000000-1 0,-1.000000 0.000000 0 0,2.000000-4.000000 0 0,2.000000 3.000000 1 15,-2.000000 1.000000 1-15,2.000000-1.000000 0 0,-5.000000-2.000000 0 0,4.000000 2.000000-1 16,-1.000000 1.000000 0-16,0.000000 0.000000-1 0,-1.000000-2.000000 0 0,2.000000 3.000000 1 16,-4.000000-1.000000-1-16,2.000000 2.000000 1 0,0.000000-1.000000 2 0,-1.000000-1.000000 1 15,-1.000000 0.000000 1-15,2.000000 0.000000-1 0,-1.000000 1.000000 1 0,1.000000-1.000000 0 16,0.000000 0.000000 2-16,-2.000000 0.000000 0 0,1.000000 1.000000-2 0,4.000000-3.000000 2 16,-2.000000 0.000000 2-16,0.000000 3.000000 1 0,-2.000000-4.000000-2 0,2.000000-1.000000 1 15,3.000000 3.000000-1-15,0.000000-1.000000-1 0,-1.000000-2.000000-2 0,-2.000000 2.000000-1 0,2.000000-1.000000-1 16,-2.000000-1.000000-1-16,0.000000 3.000000-1 0,-2.000000 1.000000 2 0,5.000000-1.000000-2 15,-1.000000-1.000000 1-15,-5.000000 0.000000-1 0,4.000000 1.000000 3 0,-1.000000-2.000000-3 16,0.000000-1.000000 2-16,3.000000 3.000000 3 0,0.000000-2.000000 0 0,-1.000000-1.000000-1 16,-2.000000 0.000000-1-16,3.000000 3.000000-1 0,-2.000000-3.000000 0 0,0.000000 0.000000 0 15,2.000000 0.000000 0-15,-3.000000 0.000000-1 0,3.000000 0.000000 1 0,-2.000000 0.000000 1 16,-1.000000 1.000000-1-16,3.000000-1.000000-1 0,0.000000 3.000000 0 0,-1.000000-3.000000 0 16,1.000000 0.000000-1-16,-3.000000 0.000000 0 0,3.000000 0.000000 1 0,-3.000000 0.000000-2 0,3.000000 0.000000 0 15,0.000000 0.000000-1-15,0.000000 0.000000-1 0,0.000000 0.000000-5 0,0.000000 0.000000-9 16,0.000000 0.000000-12-16,0.000000 0.000000-19 0,0.000000-3.000000-19 0,0.000000 2.000000-30 15,3.000000-3.000000-35-15,1.000000-3.000000-42 0,1.000000 0.000000-45 0,5.000000-1.000000-51 16,-1.000000 0.000000-50-16,-2.000000-3.000000-16 0,1.000000 0.000000 16 0,-1.000000 0.000000 38 16</inkml:trace>
  <inkml:trace contextRef="#ctx0" brushRef="#br0">25237.000000 6451.000000 32 0,'0.000000'-3.000000'95'16,"0.000000"2.000000"9 "-16 ,0.000000 1.000000 10 0,0.000000-3.000000 11 0,-3.000000 3.000000 3 15,3.000000-2.000000-1-15,-2.000000 2.000000-7 0,2.000000 0.000000-7 0,0.000000 0.000000-12 0,0.000000 0.000000-10 16,0.000000 0.000000-8-16,-3.000000 0.000000-11 0,3.000000 0.000000-1 0,0.000000 0.000000-1 15,0.000000 0.000000 8-15,0.000000 2.000000 5 0,0.000000-2.000000 3 0,0.000000 3.000000 6 16,0.000000-3.000000 5-16,0.000000 1.000000-1 0,0.000000 2.000000-4 0,0.000000-3.000000-3 16,0.000000 2.000000-10-16,0.000000 0.000000-6 0,-1.000000-2.000000-13 0,-2.000000 2.000000-7 15,3.000000 0.000000-10-15,-3.000000 3.000000-6 0,-2.000000 1.000000-2 0,4.000000 5.000000-4 0,-6.000000 2.000000-1 16,2.000000 2.000000 0-16,-5.000000 3.000000-2 0,2.000000 5.000000-3 0,1.000000-2.000000 1 16,1.000000 2.000000 0-16,-6.000000 1.000000 0 0,2.000000 1.000000 0 0,1.000000 0.000000 0 15,-1.000000-2.000000 0-15,-2.000000 3.000000-1 0,0.000000-3.000000-1 0,5.000000 3.000000-1 16,-2.000000-4.000000 0-16,-1.000000-1.000000-1 0,2.000000 0.000000-1 0,-1.000000-2.000000 1 15,2.000000-1.000000-2-15,0.000000-3.000000-3 0,2.000000 0.000000-5 0,-2.000000-3.000000 0 0,2.000000-3.000000-5 16,2.000000-3.000000-4-16,3.000000 1.000000-2 0,-1.000000-3.000000-2 0,-2.000000 0.000000-4 16,3.000000-1.000000-5-16,-2.000000-3.000000-11 0,2.000000 4.000000-7 15,-3.000000-4.000000-9-15,1.000000 0.000000-11 0,2.000000 0.000000-9 0,-2.000000 0.000000-9 0,-1.000000 0.000000-16 16,3.000000-4.000000-23-16,0.000000 4.000000-31 0,0.000000-5.000000-40 0,0.000000-1.000000-44 16,3.000000 2.000000-40-16,-1.000000-3.000000-29 0,3.000000 0.000000-18 0,-3.000000-1.000000-4 15,2.000000 0.000000 4-15,-4.000000-1.000000 32 0,3.000000-2.000000 43 0</inkml:trace>
  <inkml:trace contextRef="#ctx0" brushRef="#br0">25206.000000 6539.000000 100 0,'3.000000'-4.000000'159'0,"-2.000000"-4.000000"11 "0 ,-1.000000 5.000000 9 16,0.000000-4.000000 3-16,3.000000 3.000000-6 0,0.000000-3.000000-9 0,-3.000000 3.000000-16 15,0.000000-2.000000-14-15,1.000000 1.000000-19 0,-1.000000-1.000000-15 0,3.000000 2.000000-10 16,-1.000000-3.000000-6-16,1.000000 3.000000-9 0,0.000000 0.000000-4 0,1.000000 0.000000-4 15,1.000000 1.000000 1-15,-2.000000 1.000000 0 0,4.000000 0.000000-3 0,-3.000000 2.000000 3 16,4.000000 0.000000-3-16,1.000000 2.000000-1 0,-2.000000 0.000000-7 0,2.000000 5.000000-1 0,1.000000-3.000000-3 16,-1.000000 3.000000-3-16,1.000000 1.000000-4 0,-1.000000 1.000000 0 15,2.000000-1.000000-2-15,-3.000000 1.000000-2 0,0.000000 1.000000-2 0,-1.000000 1.000000-1 0,1.000000 0.000000-2 16,-7.000000 1.000000-1-16,3.000000 0.000000 0 0,-1.000000 1.000000-4 0,-3.000000-1.000000 0 16,-3.000000 2.000000-4-16,-1.000000-2.000000-2 0,3.000000 3.000000-4 0,-10.000000 0.000000-6 15,2.000000 0.000000-5-15,-2.000000 0.000000-5 0,-1.000000-2.000000-2 0,-2.000000 2.000000-4 16,1.000000-4.000000-1-16,-2.000000-1.000000 1 0,4.000000 3.000000 1 0,-4.000000-4.000000 0 15,3.000000-2.000000 0-15,0.000000-2.000000 0 0,0.000000-2.000000-1 0,-1.000000-1.000000 0 16,3.000000-1.000000-2-16,-2.000000-1.000000 3 0,3.000000 0.000000 0 0,2.000000 0.000000 1 0,-1.000000 0.000000 3 16,4.000000 0.000000 4-16,-2.000000 0.000000 3 0,5.000000 0.000000 6 0,-2.000000 0.000000 4 15,1.000000 0.000000 8-15,2.000000 0.000000 7 0,0.000000 0.000000 0 0,0.000000 0.000000 0 16,0.000000 0.000000-5-16,0.000000 0.000000-3 0,0.000000 0.000000-9 0,0.000000 0.000000-8 16,0.000000 0.000000-5-16,0.000000 0.000000-2 0,0.000000 0.000000 1 0,2.000000 3.000000 4 15,1.000000-1.000000 9-15,-2.000000 0.000000 16 0,5.000000 3.000000 25 0,-2.000000-1.000000 30 16,4.000000 4.000000 24-16,-1.000000 3.000000 16 0,2.000000 1.000000 4 0,-2.000000-2.000000-12 0,2.000000 2.000000-17 15,2.000000 1.000000-34-15,0.000000-2.000000-22 0,-2.000000 0.000000-20 0,3.000000 0.000000-15 16,0.000000 0.000000-5-16,3.000000-1.000000-7 0,-1.000000-1.000000-2 0,0.000000-3.000000-18 16,0.000000 0.000000-17-16,-2.000000-2.000000-34 0,3.000000-1.000000-48 0,-3.000000-1.000000-63 15,0.000000 0.000000-61-15,-4.000000-2.000000-35 0,3.000000-2.000000-36 0,1.000000 0.000000-44 16,-1.000000-2.000000-58-16,1.000000-3.000000-67 0,0.000000 0.000000-37 0,3.000000-3.000000-2 16,-6.000000-3.000000 23-16,1.000000-4.000000 66 0</inkml:trace>
  <inkml:trace contextRef="#ctx0" brushRef="#br0">25768.000000 6424.000000 169 0,'2.000000'0.000000'178'0,"1.000000"0.000000"-10 "0 ,-3.000000 1.000000-7 0,0.000000-1.000000-1 15,0.000000 3.000000 2-15,-3.000000-2.000000 1 0,3.000000 3.000000-8 0,-5.000000-1.000000-14 16,2.000000-1.000000-23-16,-1.000000 2.000000-22 0,-1.000000 1.000000-17 0,-2.000000 3.000000-7 0,-2.000000 3.000000-8 16,-3.000000 2.000000 0-16,1.000000-1.000000 5 0,-1.000000 6.000000 8 0,-3.000000-3.000000 6 15,0.000000 2.000000-1-15,2.000000 2.000000 2 0,-5.000000 2.000000-2 0,6.000000 1.000000-5 16,-1.000000-1.000000-7-16,0.000000 5.000000-10 0,1.000000 0.000000-8 0,0.000000 0.000000-8 15,3.000000-1.000000-8-15,2.000000 4.000000-3 0,0.000000-4.000000-9 0,5.000000 0.000000-4 16,-1.000000-1.000000-5-16,0.000000 0.000000-3 0,3.000000-3.000000-6 0,3.000000-2.000000-5 16,0.000000 0.000000-2-16,-1.000000-1.000000-9 0,5.000000-7.000000-8 0,-3.000000 1.000000-10 0,7.000000-1.000000-13 15,-2.000000-4.000000-15-15,1.000000-4.000000-29 0,-1.000000-3.000000-38 0,3.000000 0.000000-54 16,2.000000-3.000000-65-16,0.000000-4.000000-73 0,0.000000-4.000000-75 0,-2.000000-1.000000-21 16,0.000000-2.000000 21-16,-2.000000-5.000000 47 0</inkml:trace>
  <inkml:trace contextRef="#ctx0" brushRef="#br0">25910.000000 6571.000000 63 0,'0.000000'0.000000'213'16,"-5.000000"4.000000"23 "-16 ,4.000000-2.000000-23 0,-5.000000 5.000000-36 0,0.000000-1.000000-28 0,-4.000000 3.000000-10 15,1.000000-1.000000-2-15,-1.000000 3.000000 3 0,-2.000000 2.000000-7 0,3.000000-1.000000-10 16,-3.000000 6.000000-11-16,0.000000-1.000000-11 0,1.000000 0.000000-14 0,-4.000000 2.000000-17 15,3.000000 2.000000-12-15,0.000000 0.000000-12 0,2.000000-1.000000-12 0,-2.000000 2.000000-8 16,3.000000-3.000000-7-16,-1.000000 0.000000-4 0,2.000000-1.000000-6 0,3.000000-1.000000-5 16,-1.000000-4.000000-3-16,1.000000 0.000000-6 0,1.000000-2.000000-9 0,-1.000000-3.000000-18 15,2.000000-1.000000-19-15,0.000000-2.000000-27 0,2.000000-2.000000-25 0,1.000000-1.000000-25 0,1.000000-2.000000-23 16,2.000000-2.000000-22-16,2.000000-5.000000-22 0,2.000000-1.000000-16 0,4.000000-3.000000-21 16,-6.000000-1.000000-22-16,6.000000-4.000000-1 0,-2.000000-3.000000 22 0</inkml:trace>
  <inkml:trace contextRef="#ctx0" brushRef="#br0">25925.000000 6521.000000 32 0,'4.000000'0.000000'143'15,"2.000000"3.000000"16 "-15 ,-5.000000 0.000000 23 0,2.000000 1.000000 13 0,-1.000000 1.000000 2 16,1.000000 4.000000-9-16,0.000000-1.000000-13 0,-2.000000 4.000000-18 0,4.000000 0.000000-20 16,-2.000000 3.000000-19-16,0.000000 0.000000-14 0,-2.000000 5.000000-8 0,2.000000 1.000000-11 15,0.000000-1.000000-9-15,-2.000000 0.000000-5 0,-1.000000 4.000000-3 0,3.000000-1.000000-8 0,-1.000000-1.000000-7 16,-2.000000 0.000000-6-16,3.000000-1.000000-6 0,0.000000 0.000000-6 15,-3.000000 1.000000-11-15,0.000000-1.000000-4 0,0.000000-1.000000-3 0,0.000000-1.000000-6 0,0.000000-2.000000-2 16,0.000000 0.000000-4-16,0.000000-2.000000-1 0,0.000000-2.000000-2 0,0.000000-3.000000-5 16,0.000000-1.000000-4-16,0.000000-2.000000-6 0,0.000000-1.000000-9 0,-3.000000-1.000000-11 15,0.000000-1.000000-17-15,-2.000000-3.000000-18 0,1.000000 2.000000-24 0,0.000000-3.000000-22 16,-4.000000-3.000000-27-16,1.000000 2.000000-22 0,-1.000000 1.000000-18 0,1.000000-4.000000-13 16,1.000000 2.000000-7-16,-4.000000-1.000000-4 0,1.000000 2.000000 3 0,-1.000000-4.000000 2 15,-2.000000-2.000000 8-15,3.000000 3.000000 17 0,-3.000000-4.000000 22 0</inkml:trace>
  <inkml:trace contextRef="#ctx0" brushRef="#br0">25789.000000 6898.000000 98 0,'0.000000'-5.000000'117'16,"-2.000000"0.000000"11 "-16 ,2.000000-1.000000 7 0,-3.000000 1.000000 6 0,3.000000 1.000000 6 0,0.000000 2.000000-2 16,0.000000-2.000000-2-16,0.000000 1.000000-6 0,3.000000 1.000000-7 15,-1.000000 2.000000-1-15,1.000000-2.000000-9 0,1.000000 2.000000-12 0,7.000000-2.000000-8 0,-6.000000 0.000000-9 16,3.000000 2.000000-16-16,4.000000-2.000000-19 0,-2.000000 2.000000-16 0,-1.000000 0.000000-12 16,3.000000 0.000000-11-16,-1.000000 2.000000-11 0,0.000000-2.000000-15 0,1.000000 0.000000-21 15,-4.000000 2.000000-26-15,3.000000-2.000000-32 0,-2.000000 0.000000-43 0,1.000000 2.000000-45 16,-1.000000-2.000000-50-16,0.000000 0.000000-57 0,1.000000-2.000000-25 0,-6.000000 0.000000 3 15,4.000000-1.000000 28-15</inkml:trace>
  <inkml:trace contextRef="#ctx0" brushRef="#br0">26168.000000 6517.000000 28 0,'2.000000'3.000000'219'0,"2.000000"1.000000"29 "0 ,2.000000-1.000000-8 0,-4.000000 2.000000-37 0,3.000000 2.000000-27 16,-3.000000 4.000000-11-16,2.000000-1.000000-8 0,2.000000 1.000000-7 15,-1.000000-1.000000-7-15,-1.000000 5.000000-8 0,4.000000 2.000000-11 0,-4.000000-1.000000-17 0,0.000000 3.000000-15 16,4.000000-2.000000-15-16,-5.000000 5.000000-15 0,-2.000000-3.000000-12 0,5.000000 2.000000-9 16,-6.000000 3.000000-4-16,-3.000000-3.000000-4 0,0.000000 2.000000-3 0,-1.000000-1.000000-3 15,-4.000000 2.000000-4-15,1.000000-3.000000-5 0,-2.000000 3.000000-5 0,0.000000-1.000000-4 16,-3.000000-1.000000-4-16,-1.000000 1.000000-4 0,0.000000-3.000000-6 0,-2.000000-1.000000-10 15,3.000000-2.000000-11-15,-2.000000-1.000000-19 0,2.000000-4.000000-29 0,0.000000-4.000000-43 16,0.000000-1.000000-58-16,0.000000 0.000000-69 0,0.000000-6.000000-86 0,4.000000-1.000000-55 0,-4.000000-4.000000-7 16,-1.000000-3.000000 24-16,-1.000000-5.000000 52 0</inkml:trace>
  <inkml:trace contextRef="#ctx0" brushRef="#br0">26332.000000 6646.000000 89 0,'0.000000'4.000000'276'0,"0.000000"3.000000"28 "16 ,0.000000-3.000000 6-16,0.000000 0.000000-59 0,0.000000 0.000000-57 0,2.000000 0.000000-32 15,-2.000000 1.000000-12-15,3.000000-3.000000-3 0,-3.000000 1.000000-2 0,3.000000-2.000000-8 16,-2.000000-1.000000-18-16,-1.000000 0.000000-23 0,6.000000 0.000000-18 0,-2.000000 0.000000-20 16,4.000000 0.000000-14-16,-4.000000 0.000000-8 0,5.000000 3.000000-3 0,-2.000000-2.000000-1 15,4.000000-1.000000-4-15,1.000000 0.000000 1 0,-4.000000 0.000000 2 0,4.000000 3.000000-4 0,0.000000-3.000000-2 16,-2.000000 2.000000-5-16,-1.000000 0.000000-5 0,3.000000-2.000000-2 0,-2.000000 0.000000-5 16,-1.000000 0.000000-2-16,2.000000 0.000000-5 0,-6.000000 0.000000-1 0,1.000000 0.000000-1 15,0.000000 0.000000-6-15,-3.000000 0.000000-8 0,2.000000 0.000000-8 0,-2.000000 0.000000-12 16,0.000000 2.000000-13-16,-2.000000 0.000000-22 0,-2.000000-2.000000-40 0,-2.000000 3.000000-56 15,-2.000000-1.000000-70-15,-1.000000 0.000000-71 0,-3.000000 2.000000-85 0,1.000000 3.000000-27 16,-6.000000-3.000000 16-16,-2.000000 0.000000 49 0</inkml:trace>
  <inkml:trace contextRef="#ctx0" brushRef="#br0">26329.000000 6815.000000 215 0,'3.000000'5.000000'265'0,"-3.000000"-1.000000"13 "0 ,2.000000 0.000000-24 16,-2.000000-2.000000-23-16,3.000000 3.000000-17 0,-3.000000-4.000000-14 0,3.000000 2.000000-9 15,-2.000000-1.000000-11-15,2.000000-2.000000-16 0,0.000000 0.000000-21 0,1.000000 0.000000-19 16,4.000000 0.000000-19-16,-7.000000 0.000000-20 0,7.000000-2.000000-16 0,-1.000000 2.000000-12 16,2.000000-3.000000-10-16,-2.000000 2.000000-11 0,5.000000 1.000000-9 0,-2.000000-3.000000-6 15,-1.000000 1.000000-5-15,6.000000 2.000000-9 0,-6.000000-2.000000-11 0,3.000000 2.000000-15 16,-2.000000-1.000000-14-16,-3.000000-2.000000-15 0,2.000000 3.000000-25 0,-4.000000-3.000000-34 0,2.000000 3.000000-48 16,-3.000000 0.000000-65-16,-1.000000 0.000000-74 0,-3.000000 0.000000-95 0,5.000000-1.000000-35 15,-2.000000-2.000000 5-15,-2.000000 0.000000 40 0,-1.000000-5.000000 66 0</inkml:trace>
  <inkml:trace contextRef="#ctx0" brushRef="#br0">26839.000000 6470.000000 75 0,'3.000000'-2.000000'84'0,"-3.000000"0.000000"-4 "16 ,0.000000-2.000000-11-16,0.000000 4.000000-8 0,0.000000-3.000000-2 15,0.000000 3.000000-2-15,3.000000-2.000000 0 0,-3.000000 0.000000 3 0,1.000000 2.000000 8 0,-1.000000 0.000000 10 16,0.000000 0.000000 9-16,0.000000 0.000000 6 0,0.000000 0.000000 6 0,0.000000 0.000000 2 15,0.000000 0.000000 0-15,0.000000 2.000000-5 0,0.000000 0.000000 1 0,0.000000-2.000000-10 16,0.000000 3.000000-5-16,0.000000-3.000000-7 0,0.000000 2.000000 0 0,3.000000 0.000000-3 16,-2.000000-2.000000-7-16,-1.000000 2.000000-3 0,0.000000 0.000000-6 0,0.000000-2.000000-5 0,0.000000 0.000000-10 15,0.000000 0.000000-9-15,0.000000 0.000000-6 0,0.000000 0.000000-2 16,0.000000 2.000000-4-16,0.000000-2.000000-3 0,0.000000 2.000000-2 0,0.000000-2.000000 2 0,0.000000 0.000000-2 16,-1.000000 0.000000 0-16,1.000000 3.000000 2 0,0.000000-3.000000-3 0,-3.000000 0.000000 2 15,3.000000 0.000000-3-15,0.000000 2.000000 1 0,0.000000 0.000000-1 0,-1.000000-2.000000-2 16,-5.000000 4.000000-1-16,4.000000-2.000000-1 0,-1.000000-2.000000 2 0,2.000000 1.000000-2 15,1.000000 2.000000-1-15,0.000000-3.000000 2 0,-3.000000 3.000000-1 0,0.000000-1.000000-1 16,-2.000000 0.000000-1-16,2.000000 2.000000 0 0,2.000000-1.000000-2 0,-2.000000-2.000000-2 16,3.000000 2.000000 1-16,-1.000000 1.000000 0 0,-5.000000-3.000000 1 0,4.000000 2.000000 3 15,-1.000000 0.000000 1-15,2.000000 1.000000 2 0,1.000000-2.000000 0 0,0.000000-1.000000 2 0,-3.000000 3.000000-1 16,0.000000 0.000000-1-16,3.000000-4.000000 0 0,-2.000000 1.000000 0 0,-1.000000 2.000000-1 16,3.000000-3.000000 0-16,-3.000000 0.000000-2 0,3.000000 0.000000 0 0,0.000000 0.000000-1 15,0.000000 0.000000-1-15,0.000000 0.000000 0 0,0.000000 0.000000-2 0,-1.000000 0.000000 1 16,1.000000 0.000000-3-16,0.000000 0.000000-1 0,0.000000 0.000000-1 0,0.000000 0.000000 2 15,0.000000 2.000000 1-15,0.000000-2.000000-3 0,0.000000 0.000000 1 0,-3.000000 2.000000 1 0,3.000000 0.000000 1 16,0.000000-2.000000-3-16,-1.000000 5.000000 1 0,-2.000000-4.000000 5 0,0.000000 3.000000 0 16,1.000000 3.000000 3-16,-1.000000-2.000000 2 0,2.000000 3.000000 3 0,-2.000000-2.000000 3 15,0.000000 3.000000 1-15,-2.000000 2.000000 3 0,1.000000 2.000000 3 0,1.000000 0.000000 3 16,-4.000000 2.000000 4-16,2.000000 1.000000 2 0,-2.000000 2.000000 0 0,1.000000 1.000000 0 16,0.000000 0.000000-5-16,0.000000 1.000000-2 0,-4.000000-1.000000-6 0,7.000000 0.000000-6 15,-3.000000-1.000000-4-15,-2.000000 1.000000-4 0,4.000000-1.000000-3 0,-2.000000-2.000000-2 0,-1.000000 1.000000-1 16,2.000000 0.000000 1-16,4.000000-1.000000 1 0,-5.000000-4.000000-1 15,2.000000-1.000000 0-15,2.000000-3.000000 0 0,-1.000000 1.000000-1 0,0.000000-3.000000 0 16,3.000000-3.000000-3-16,-1.000000 1.000000-4 0,-2.000000-1.000000-6 0,3.000000-3.000000-8 0,-2.000000 3.000000-7 16,2.000000-3.000000-11-16,0.000000-3.000000-7 0,0.000000 2.000000-7 0,2.000000-5.000000-7 15,1.000000 1.000000-10-15,-2.000000-4.000000-12 0,5.000000-3.000000-15 0,-4.000000-3.000000-26 16,0.000000-2.000000-25-16,3.000000 0.000000-27 0,-1.000000-5.000000-27 0,1.000000-3.000000-25 16,2.000000 0.000000-18-16,-1.000000-3.000000-3 0,-4.000000 1.000000 2 0,2.000000-1.000000 10 15,2.000000 0.000000 26-15,-5.000000-2.000000 36 0,4.000000 5.000000 39 0,1.000000-1.000000 40 0,-2.000000 0.000000 37 16</inkml:trace>
  <inkml:trace contextRef="#ctx0" brushRef="#br0">26728.000000 6520.000000 16 0,'4.000000'-18.000000'49'15,"1.000000"3.000000"19 "-15 ,-1.000000 2.000000 17 0,4.000000 1.000000 15 0,-4.000000 1.000000 11 16,2.000000 2.000000 14-16,0.000000 0.000000 15 0,0.000000 4.000000 14 0,0.000000-2.000000 11 16,1.000000 3.000000 3-16,3.000000 0.000000 4 0,-1.000000-1.000000-9 0,3.000000 3.000000-13 0,-2.000000-1.000000-22 15,2.000000 3.000000-16-15,0.000000 0.000000-10 0,1.000000 3.000000-8 16,2.000000-3.000000-8-16,-3.000000 4.000000-9 0,3.000000-1.000000-3 0,-4.000000 1.000000-7 0,1.000000 0.000000-7 16,-3.000000 3.000000-8-16,1.000000-2.000000-7 0,-1.000000 2.000000-5 15,-3.000000 0.000000-5-15,0.000000 1.000000-3 0,-3.000000 3.000000-3 0,0.000000 0.000000 0 0,-3.000000-1.000000 1 16,-3.000000 1.000000 1-16,0.000000 2.000000-1 0,-3.000000 0.000000-2 0,-4.000000 2.000000-4 15,-2.000000-1.000000-3-15,0.000000 2.000000-5 0,-3.000000-1.000000-4 0,4.000000 0.000000-5 16,-3.000000-1.000000-1-16,-3.000000-3.000000-2 0,5.000000 0.000000 0 0,-1.000000-3.000000-3 16,1.000000 2.000000 1-16,-3.000000-5.000000 1 0,5.000000 2.000000-3 0,1.000000-3.000000 1 0,-2.000000 0.000000-1 15,7.000000-1.000000 0-15,0.000000-1.000000 0 0,-1.000000 0.000000 0 0,2.000000-2.000000 1 16,2.000000 3.000000-1-16,1.000000-3.000000 1 0,0.000000 1.000000-1 0,0.000000-1.000000 2 16,0.000000 3.000000 2-16,1.000000-2.000000 3 0,2.000000 2.000000 7 0,2.000000 1.000000 5 15,-1.000000 3.000000 4-15,0.000000-1.000000 2 0,2.000000 3.000000 2 0,2.000000-1.000000-1 16,-7.000000 1.000000-2-16,10.000000-1.000000-5 0,-7.000000 6.000000-3 0,3.000000-4.000000-2 15,1.000000 0.000000-3-15,-2.000000 2.000000-3 0,1.000000-2.000000-1 0,3.000000-2.000000-5 16,-4.000000 3.000000-5-16,2.000000-4.000000-12 0,2.000000-1.000000-11 0,-3.000000 0.000000-11 0,-1.000000-1.000000-13 16,5.000000-3.000000-12-16,-4.000000 0.000000-12 0,2.000000-2.000000-21 0,-2.000000-2.000000-35 15,2.000000-2.000000-64-15,4.000000 0.000000-77 0,-4.000000-3.000000-106 0,3.000000-4.000000-61 16,-3.000000 0.000000-13-16,-2.000000 0.000000 25 0,1.000000-3.000000 63 0</inkml:trace>
  <inkml:trace contextRef="#ctx0" brushRef="#br0">27215.000000 6462.000000 194 0,'0.000000'-3.000000'238'0,"0.000000"3.000000"6 "0 ,0.000000 0.000000-40 0,-1.000000 0.000000-40 15,-2.000000 3.000000-21-15,0.000000-1.000000-10 0,-2.000000 0.000000-6 0,2.000000 2.000000-1 16,-3.000000 3.000000-3-16,1.000000-1.000000-4 0,-1.000000 2.000000-7 0,-5.000000 3.000000-4 15,2.000000 1.000000-8-15,-2.000000 5.000000-4 0,-1.000000 2.000000-5 0,-3.000000 0.000000-5 0,0.000000 2.000000-5 16,3.000000 3.000000-3-16,-2.000000 1.000000-1 0,2.000000 1.000000 1 16,0.000000 2.000000-2-16,0.000000 0.000000-2 0,0.000000 2.000000 0 0,1.000000-2.000000-5 0,3.000000-1.000000-8 15,1.000000 2.000000-16-15,2.000000-2.000000-13 0,4.000000-1.000000-14 0,-5.000000-2.000000-17 16,6.000000-3.000000-20-16,0.000000-2.000000-16 0,6.000000-1.000000-15 0,-5.000000-6.000000-13 16,4.000000-1.000000-11-16,5.000000-2.000000-14 0,-1.000000-5.000000-18 0,1.000000-3.000000-38 15,4.000000-2.000000-54-15,-1.000000-5.000000-60 0,0.000000-3.000000-73 0,5.000000-2.000000-73 16,-5.000000-2.000000-17-16,4.000000-5.000000 24 0,-3.000000 0.000000 56 0</inkml:trace>
  <inkml:trace contextRef="#ctx0" brushRef="#br0">27391.000000 6560.000000 44 0,'0.000000'0.000000'201'0,"0.000000"2.000000"7 "0 ,0.000000 1.000000-13 0,-2.000000-1.000000-18 0,-1.000000 2.000000-14 15,2.000000 0.000000-12-15,-5.000000 2.000000-6 0,2.000000 3.000000-5 0,-4.000000 0.000000-6 16,4.000000 5.000000-9-16,-4.000000-3.000000-13 0,1.000000 4.000000-9 0,-2.000000 4.000000-12 16,2.000000-1.000000-7-16,-5.000000 3.000000-10 0,5.000000-1.000000-7 0,-5.000000 3.000000-8 15,0.000000-2.000000-4-15,5.000000 1.000000-8 0,-5.000000 0.000000-9 0,3.000000-3.000000-8 0,-1.000000 0.000000-7 16,2.000000-2.000000-6-16,2.000000 0.000000-4 0,-1.000000-1.000000-5 15,2.000000-6.000000-3-15,0.000000 0.000000-6 0,0.000000 0.000000-7 0,4.000000-5.000000-12 0,-2.000000-2.000000-16 16,0.000000 1.000000-17-16,3.000000-4.000000-16 0,0.000000 0.000000-21 0,0.000000-7.000000-20 16,0.000000-1.000000-18-16,3.000000-3.000000-23 0,1.000000-1.000000-21 0,6.000000-3.000000-18 15,-4.000000-3.000000-18-15,5.000000-1.000000-12 0,-4.000000 1.000000-11 0,2.000000-4.000000-7 16,-2.000000-2.000000 6-16,2.000000 0.000000 22 0</inkml:trace>
  <inkml:trace contextRef="#ctx0" brushRef="#br0">27355.000000 6551.000000 66 0,'6.000000'-1.000000'179'0,"-4.000000"-3.000000"12 "15 ,1.000000 4.000000 14-15,-2.000000 4.000000 2 0,2.000000-3.000000-1 0,2.000000 3.000000-6 16,-1.000000 6.000000-9-16,2.000000-1.000000-13 0,-5.000000 1.000000-21 0,4.000000 2.000000-17 0,-2.000000 1.000000-14 16,1.000000 2.000000-12-16,2.000000 0.000000-13 0,-4.000000 3.000000-13 15,2.000000-2.000000-8-15,2.000000 4.000000-13 0,-5.000000-1.000000-9 0,4.000000 1.000000-11 0,-2.000000 1.000000-8 16,0.000000-2.000000-4-16,-2.000000 4.000000-7 0,2.000000-4.000000-2 0,-1.000000-3.000000-6 16,-2.000000 3.000000-4-16,3.000000-1.000000-3 0,-3.000000-3.000000-4 0,0.000000 0.000000-3 15,0.000000 0.000000-4-15,0.000000-3.000000-1 0,-3.000000 1.000000-2 0,1.000000-4.000000-2 16,-1.000000-1.000000-4-16,2.000000-1.000000-6 0,-5.000000-1.000000-6 0,1.000000-1.000000-6 15,4.000000-2.000000-7-15,-5.000000 0.000000-5 0,0.000000-1.000000-6 0,0.000000-2.000000-2 16,-1.000000-2.000000-3-16,1.000000-2.000000-1 0,-1.000000 0.000000 0 0,-4.000000-5.000000 1 0,5.000000 2.000000 6 16,-4.000000-1.000000 4-16,3.000000-1.000000 8 0,-1.000000 0.000000 13 0,4.000000-1.000000 13 15,-1.000000 1.000000 13-15,1.000000 3.000000 8 0,1.000000 1.000000 10 0,0.000000 1.000000 5 16,-1.000000 0.000000 2-16,4.000000 2.000000 0 0,-2.000000-2.000000 0 0,2.000000 2.000000-5 16,0.000000-1.000000-4-16,0.000000 1.000000-5 0,-3.000000 0.000000-3 0,3.000000 0.000000-5 15,3.000000 0.000000-3-15,2.000000-2.000000-4 0,3.000000-1.000000-3 0,4.000000-1.000000-5 16,0.000000-3.000000-7-16,1.000000 1.000000-17 0,-1.000000-1.000000-19 0,0.000000-1.000000-31 0,0.000000 1.000000-41 15,0.000000 0.000000-50-15,-1.000000-2.000000-55 0,1.000000 3.000000-57 0,3.000000-1.000000-72 16,-6.000000 1.000000-16-16,0.000000-1.000000 16 0,-2.000000 3.000000 41 0</inkml:trace>
  <inkml:trace contextRef="#ctx0" brushRef="#br0">27732.000000 6432.000000 91 0,'3.000000'1.000000'112'0,"-3.000000"2.000000"3 "0 ,0.000000 1.000000 4 15,0.000000 0.000000 1-15,-3.000000 0.000000 4 0,3.000000 3.000000-5 0,0.000000-3.000000-5 16,-3.000000 3.000000-8-16,3.000000-1.000000-7 0,0.000000 3.000000-9 0,0.000000-3.000000-4 16,0.000000 5.000000-2-16,0.000000 2.000000-2 0,0.000000 0.000000 1 0,-2.000000 2.000000 3 15,0.000000 1.000000 3-15,2.000000 6.000000 2 0,-2.000000 0.000000 0 0,2.000000 1.000000 1 16,-3.000000 3.000000-3-16,0.000000 2.000000-5 0,3.000000 0.000000-7 0,-4.000000 0.000000-11 15,2.000000 1.000000-10-15,-1.000000-2.000000-8 0,0.000000 0.000000-8 0,-1.000000-1.000000-8 0,4.000000-3.000000-8 16,-3.000000-1.000000-2-16,-1.000000-3.000000-5 0,2.000000 0.000000-4 0,2.000000-1.000000-4 16,-3.000000-3.000000-2-16,0.000000-2.000000-1 0,3.000000-3.000000-2 0,-1.000000-4.000000-2 15,1.000000 1.000000 0-15,0.000000-3.000000 1 0,0.000000-1.000000-1 0,0.000000-1.000000 1 16,0.000000 0.000000 1-16,-3.000000-2.000000-1 0,3.000000-2.000000-2 0,0.000000-3.000000-1 16,0.000000 1.000000-3-16,0.000000-5.000000-1 0,0.000000 0.000000-3 0,3.000000-1.000000 1 15,-3.000000-1.000000 1-15,1.000000-1.000000 0 0,5.000000 3.000000 3 0,-4.000000-1.000000 0 0,0.000000-1.000000-3 16,3.000000 2.000000-1-16,-2.000000-1.000000 1 0,1.000000 1.000000-1 0,1.000000-2.000000-1 15,-1.000000 2.000000-1-15,4.000000 1.000000 1 0,-1.000000-3.000000-2 0,3.000000 2.000000 0 16,-4.000000 1.000000-2-16,4.000000 0.000000 1 0,-1.000000 2.000000 0 0,2.000000-2.000000 2 16,-2.000000 0.000000 2-16,1.000000 5.000000 3 0,-4.000000-2.000000 1 0,1.000000 3.000000 0 15,1.000000 0.000000-1-15,2.000000-1.000000 2 0,-6.000000 3.000000 1 0,4.000000 3.000000 1 16,-7.000000 1.000000 7-16,2.000000 1.000000 5 0,-1.000000-2.000000 7 0,1.000000 5.000000 3 0,-3.000000 0.000000 6 16,-3.000000 2.000000 0-16,-2.000000-2.000000 1 0,4.000000 3.000000 0 15,-10.000000 0.000000-1-15,4.000000 2.000000-1 0,-2.000000-3.000000-2 0,-1.000000 3.000000-1 0,4.000000 0.000000 1 16,-6.000000-3.000000-1-16,2.000000 1.000000-2 0,2.000000 0.000000-1 0,1.000000-4.000000-3 15,1.000000-3.000000-5-15,-1.000000 2.000000-6 0,2.000000-4.000000-7 0,-2.000000 1.000000-9 16,1.000000-3.000000-11-16,2.000000-3.000000-11 0,-4.000000 1.000000-15 0,7.000000-2.000000-18 16,-4.000000-2.000000-25-16,-1.000000 3.000000-33 0,5.000000-3.000000-45 0,-2.000000 1.000000-53 0,3.000000 1.000000-58 15,0.000000 4.000000-65-15,0.000000 0.000000-42 0,0.000000-8.000000 3 0,0.000000 1.000000 35 16,-3.000000 1.000000 51-16</inkml:trace>
  <inkml:trace contextRef="#ctx0" brushRef="#br0">27624.000000 6603.000000 49 0,'0.000000'-2.000000'135'0,"3.000000"0.000000"16 "16 ,-3.000000 2.000000 13-16,0.000000 0.000000 9 0,0.000000 0.000000 4 15,0.000000 0.000000-1-15,3.000000 0.000000-6 0,-3.000000 0.000000-7 0,1.000000 2.000000-9 16,-1.000000 0.000000-8-16,3.000000 2.000000-5 0,0.000000-2.000000-2 0,-3.000000 2.000000-5 0,0.000000-3.000000-5 16,2.000000 3.000000-16-16,-2.000000-2.000000-18 0,3.000000 0.000000-20 0,-2.000000 0.000000-19 15,-1.000000 3.000000-20-15,0.000000-3.000000-15 0,0.000000 0.000000-11 0,0.000000 0.000000-8 16,-1.000000 2.000000-13-16,-2.000000 0.000000-17 0,1.000000 1.000000-26 0,-1.000000-3.000000-31 0,-1.000000 5.000000-41 16,-2.000000-3.000000-49-16,2.000000 3.000000-50 0,4.000000-2.000000-46 15,-5.000000 2.000000-45-15,2.000000 1.000000-30 0,2.000000-1.000000 4 0,-4.000000 0.000000 33 0,2.000000 1.000000 51 16</inkml:trace>
  <inkml:trace contextRef="#ctx0" brushRef="#br0">27608.000000 6820.000000 161 0,'0.000000'4.000000'204'0,"3.000000"2.000000"1 "0 ,-2.000000-1.000000-7 0,-1.000000-1.000000-4 0,0.000000-2.000000-7 16,0.000000 2.000000-10-16,0.000000 0.000000-13 0,0.000000 0.000000-21 0,0.000000-1.000000-22 16,0.000000-1.000000-23-16,0.000000 0.000000-22 0,-1.000000-2.000000-23 0,-2.000000 0.000000-24 15,1.000000 0.000000-22-15,2.000000 0.000000-21 0,-6.000000-2.000000-22 0,2.000000 0.000000-20 16,0.000000 2.000000-18-16,1.000000-2.000000-18 0,1.000000 1.000000-13 0,-1.000000 1.000000-9 0,0.000000 0.000000-6 15,3.000000 0.000000-3-15,0.000000 0.000000 5 0,0.000000 0.000000 15 16,0.000000 1.000000 18-16,0.000000 1.000000 20 0,3.000000 2.000000 21 0,-3.000000 0.000000 22 0,3.000000 3.000000 21 16,-1.000000-3.000000 15-16,-2.000000 3.000000 20 0,0.000000-1.000000 19 0,3.000000 3.000000 19 15,0.000000-1.000000 13-15,-3.000000 0.000000 6 0,0.000000 3.000000 6 0,0.000000 0.000000-3 16,0.000000-4.000000-7-16,0.000000 5.000000-11 0,0.000000-3.000000-7 0,0.000000 0.000000-8 16,0.000000-1.000000-11-16,-3.000000-2.000000-11 0,0.000000 4.000000-10 0,3.000000-4.000000-6 15,-5.000000-2.000000-8-15,2.000000 0.000000-8 0,2.000000 0.000000-7 0,-2.000000-2.000000-7 16,1.000000 1.000000-11-16,2.000000-1.000000-17 0,-3.000000-2.000000-23 0,3.000000 0.000000-36 0,0.000000 0.000000-42 15,0.000000 0.000000-48-15,0.000000 0.000000-48 0,0.000000 0.000000-46 16,3.000000-5.000000-9-16,-1.000000-1.000000 19 0,1.000000-2.000000 37 0</inkml:trace>
  <inkml:trace contextRef="#ctx0" brushRef="#br0">27970.000000 6481.000000 88 0,'0.000000'0.000000'151'15,"3.000000"2.000000"-10 "-15 ,0.000000 0.000000-6 0,-3.000000 0.000000 0 0,0.000000 2.000000 3 16,0.000000 1.000000 4-16,0.000000 1.000000-1 0,1.000000-2.000000-8 0,2.000000 3.000000-12 16,-2.000000 1.000000-15-16,5.000000 2.000000-13 0,-4.000000 0.000000-6 0,5.000000 2.000000-3 15,-2.000000 2.000000 2-15,2.000000 0.000000 8 0,0.000000 4.000000 7 0,1.000000 1.000000 9 16,-1.000000 2.000000-1-16,-1.000000 1.000000-4 0,0.000000 1.000000-3 0,1.000000 1.000000-8 0,-5.000000 0.000000-8 16,1.000000 1.000000-9-16,-2.000000 1.000000-10 0,-1.000000 0.000000-7 0,-1.000000 0.000000-12 15,-2.000000-1.000000-8-15,1.000000-1.000000-6 0,-5.000000 1.000000-7 0,-3.000000 1.000000-5 16,2.000000-2.000000-4-16,-4.000000-1.000000-6 0,1.000000 1.000000-8 0,-1.000000-2.000000-14 15,0.000000-1.000000-15-15,-3.000000-3.000000-22 0,-1.000000-2.000000-32 0,0.000000-1.000000-57 16,1.000000-4.000000-88-16,2.000000 2.000000-110 0,-1.000000-5.000000-92 0,1.000000-4.000000-37 16,-3.000000-4.000000 1-16,1.000000-4.000000 43 0,0.000000-2.000000 84 0</inkml:trace>
  <inkml:trace contextRef="#ctx0" brushRef="#br0">28571.000000 6369.000000 5 0,'1.000000'0.000000'20'16,"-1.000000"-2.000000"-4 "-16 ,3.000000-2.000000-3 0,0.000000 2.000000 1 0,-3.000000-2.000000 3 16,1.000000 0.000000 9-16,-1.000000 1.000000 6 0,3.000000 1.000000 7 0,-3.000000-2.000000 7 15,0.000000 4.000000 7-15,0.000000-3.000000 8 0,0.000000 1.000000 8 0,0.000000 2.000000 7 0,-3.000000 0.000000 7 16,3.000000 0.000000 6-16,-1.000000 0.000000 2 0,1.000000 0.000000 1 0,-3.000000 2.000000-3 15,0.000000 1.000000-3-15,3.000000-3.000000-7 0,0.000000 1.000000-5 0,0.000000-1.000000-5 16,0.000000 3.000000-8-16,0.000000-3.000000-6 0,0.000000 0.000000-7 0,0.000000 0.000000-9 16,0.000000 0.000000-5-16,0.000000 0.000000-7 0,0.000000 0.000000-5 0,0.000000 0.000000-3 15,0.000000 0.000000-6-15,0.000000 0.000000-1 0,0.000000 0.000000-3 0,0.000000 0.000000-2 16,0.000000 0.000000-1-16,0.000000 2.000000-1 0,0.000000-2.000000 1 0,0.000000 0.000000 1 0,0.000000 0.000000 2 16,0.000000 0.000000 1-16,0.000000 0.000000 0 0,0.000000 3.000000 2 0,0.000000-3.000000 1 15,0.000000 0.000000 2-15,0.000000 1.000000 7 0,0.000000-1.000000 1 0,0.000000 0.000000 5 16,0.000000 0.000000 3-16,0.000000 0.000000 2 0,0.000000 0.000000 0 0,0.000000 0.000000-2 15,0.000000 0.000000 0-15,-1.000000 0.000000-4 0,-2.000000 0.000000-3 0,3.000000 0.000000-4 16,0.000000 0.000000-3-16,-3.000000 0.000000-4 0,3.000000 0.000000-6 0,-2.000000 0.000000 0 16,2.000000 0.000000-1-16,0.000000 0.000000 1 0,0.000000 0.000000-2 0,0.000000 0.000000 1 0,-3.000000 0.000000-2 15,3.000000 0.000000-3-15,0.000000 0.000000 0 0,0.000000 0.000000-1 0,0.000000 0.000000 0 16,0.000000 0.000000-1-16,0.000000 0.000000 3 0,0.000000 0.000000-1 0,0.000000 0.000000 0 16,0.000000 0.000000-2-16,0.000000 0.000000-1 0,0.000000 0.000000 0 0,0.000000 0.000000 0 15,0.000000 0.000000 0-15,0.000000 0.000000 0 0,0.000000 0.000000 0 0,0.000000 0.000000 0 16,0.000000 0.000000 2-16,0.000000 0.000000 0 0,0.000000 0.000000 0 0,0.000000 0.000000 2 15,0.000000 0.000000-1-15,0.000000 0.000000-1 0,0.000000 0.000000 2 0,0.000000 0.000000 0 0,0.000000 0.000000 1 16,0.000000 0.000000-1-16,0.000000 0.000000 3 0,0.000000 0.000000 1 0,-1.000000 0.000000-2 16,1.000000 0.000000 2-16,0.000000 0.000000-1 0,0.000000 0.000000 2 0,-3.000000 0.000000-4 15,0.000000 0.000000 1-15,3.000000 0.000000 0 0,0.000000 0.000000-1 0,0.000000 3.000000-1 16,-2.000000-3.000000 3-16,2.000000 0.000000 2 0,-3.000000 0.000000 0 0,3.000000 0.000000 0 16,-1.000000 2.000000 5-16,1.000000-2.000000 3 0,-3.000000 0.000000 0 0,0.000000 0.000000 0 0,3.000000 0.000000 4 15,-1.000000 0.000000-2-15,-2.000000 0.000000-1 0,3.000000 0.000000-2 0,0.000000 0.000000-3 16,-3.000000 0.000000 0-16,3.000000 0.000000-2 0,0.000000 0.000000 0 0,0.000000 0.000000-1 15,0.000000 0.000000-1-15,0.000000 0.000000-1 0,-2.000000 0.000000 0 0,-1.000000 0.000000-1 16,3.000000 0.000000-2-16,0.000000 0.000000 0 0,0.000000 2.000000 0 0,0.000000-2.000000 0 16,-1.000000 2.000000 0-16,1.000000-2.000000-1 0,0.000000 0.000000-1 0,0.000000 3.000000 2 15,0.000000-3.000000-3-15,0.000000 1.000000 0 0,0.000000-1.000000 1 0,-3.000000 0.000000 0 0,3.000000 2.000000-1 16,0.000000-2.000000 0-16,0.000000 2.000000 0 0,0.000000 1.000000 0 0,-3.000000-3.000000 0 16,3.000000 2.000000 1-16,0.000000 0.000000 3 0,-5.000000 2.000000 2 0,4.000000 3.000000 1 15,-2.000000-3.000000 4-15,-1.000000 1.000000-1 0,1.000000 0.000000 1 0,-2.000000 0.000000 0 16,1.000000 1.000000-2-16,-2.000000-2.000000-1 0,1.000000 3.000000 0 0,-2.000000 1.000000-2 15,3.000000-1.000000 0-15,-4.000000 0.000000-1 0,2.000000 1.000000 0 0,0.000000-1.000000 1 16,-2.000000-1.000000-3-16,0.000000 3.000000 2 0,-1.000000-1.000000 1 0,2.000000-2.000000 0 16,0.000000 3.000000-1-16,2.000000 0.000000 1 0,-5.000000-4.000000 0 0,5.000000 2.000000-2 0,-2.000000-1.000000-3 15,0.000000 2.000000 2-15,2.000000 0.000000 1 0,-2.000000-1.000000-4 0,-1.000000-2.000000 2 16,4.000000 5.000000 1-16,0.000000-4.000000 0 0,-1.000000-2.000000 0 0,-1.000000 2.000000 2 16,2.000000-2.000000 2-16,2.000000-1.000000 2 0,-1.000000-1.000000 1 0,0.000000 0.000000 2 15,3.000000 2.000000 1-15,0.000000-4.000000 0 0,-4.000000 3.000000 0 0,2.000000-3.000000-2 16,0.000000 4.000000-1-16,-3.000000-1.000000-3 0,1.000000 0.000000-1 0,-2.000000 2.000000-3 15,-2.000000-1.000000-2-15,4.000000-2.000000-1 0,0.000000 2.000000 0 0,-4.000000 1.000000-2 0,7.000000-1.000000 0 16,-5.000000 2.000000 1-16,1.000000-3.000000 2 0,2.000000-2.000000-1 0,-1.000000 4.000000 0 16,2.000000 0.000000 2-16,-3.000000-1.000000 0 0,0.000000 0.000000 1 0,4.000000 0.000000-1 15,-5.000000 0.000000 1-15,4.000000 0.000000-1 0,-1.000000-1.000000 4 0,2.000000 1.000000-2 16,1.000000-1.000000 0-16,0.000000-2.000000 0 0,-3.000000 3.000000 0 0,0.000000-1.000000 0 0,3.000000-3.000000-1 16,-2.000000 2.000000 2-16,2.000000 0.000000 0 0,0.000000-2.000000-1 15,0.000000 2.000000 2-15,0.000000-2.000000 1 0,0.000000 2.000000 1 0,0.000000-2.000000-1 0,0.000000 0.000000 3 16,0.000000 0.000000 1-16,0.000000 0.000000 4 0,2.000000 0.000000 3 0,-2.000000 0.000000 6 15,0.000000 0.000000 6-15,3.000000 0.000000 8 0,0.000000 0.000000 9 0,-3.000000 0.000000 9 16,0.000000 0.000000 6-16,0.000000-2.000000 6 0,0.000000 0.000000-2 0,0.000000 2.000000 1 16,0.000000 0.000000-4-16,0.000000 0.000000-6 0,1.000000-2.000000-7 0,-1.000000 2.000000-6 15,0.000000-2.000000-1-15,0.000000 2.000000-8 0,0.000000 0.000000 0 0,0.000000 0.000000-2 16,0.000000 0.000000 1-16,0.000000 0.000000 1 0,0.000000 0.000000-1 0,0.000000 0.000000 1 0,0.000000 0.000000-2 16,0.000000 0.000000 2-16,0.000000 0.000000-4 0,0.000000 0.000000 0 0,0.000000 0.000000-2 15,0.000000 0.000000 0-15,0.000000 0.000000-1 0,0.000000 0.000000 1 0,0.000000 0.000000-4 16,0.000000 0.000000-2-16,3.000000 0.000000-2 0,-1.000000 0.000000 1 0,-2.000000 0.000000 1 15,3.000000 0.000000 1-15,0.000000 2.000000 3 0,-2.000000 0.000000 3 0,-1.000000-2.000000 5 16,5.000000 2.000000 2-16,0.000000 0.000000 5 0,-3.000000 3.000000 5 0,2.000000-1.000000-2 16,-4.000000 2.000000 0-16,6.000000-1.000000 0 0,-1.000000 1.000000-1 0,-1.000000-3.000000-1 0,-1.000000 4.000000 1 15,2.000000 0.000000 2-15,-1.000000 2.000000-4 0,0.000000 0.000000-1 0,-1.000000-2.000000-8 16,2.000000 2.000000-1-16,2.000000-2.000000-4 0,-2.000000 5.000000-3 0,0.000000-5.000000-2 16,1.000000 5.000000-2-16,0.000000-5.000000 1 0,-1.000000 2.000000-1 0,-1.000000 2.000000-3 15,1.000000-3.000000-1-15,2.000000 3.000000-3 0,-3.000000 0.000000 0 0,4.000000 0.000000-1 16,-1.000000 0.000000-1-16,1.000000-1.000000-2 0,-1.000000 0.000000-3 0,0.000000 1.000000 3 0,-1.000000 2.000000-4 15,0.000000-1.000000 0-15,0.000000 0.000000 0 0,1.000000 1.000000 2 0,1.000000-1.000000 3 16,-1.000000-1.000000-1-16,-2.000000 2.000000 0 0,-1.000000-2.000000-2 0,3.000000-4.000000-2 16,-1.000000 1.000000-3-16,-1.000000-2.000000-2 0,-1.000000 1.000000 1 15,1.000000-3.000000 0-15,-2.000000 0.000000-1 0,-2.000000-1.000000 1 0,5.000000-2.000000-1 0,-5.000000 2.000000 0 16,2.000000-3.000000-2-16,-1.000000 3.000000 1 0,1.000000-2.000000 0 0,0.000000-1.000000 0 16,1.000000 2.000000 0-16,1.000000 0.000000 2 0,-2.000000-2.000000 0 0,1.000000 3.000000-1 0,0.000000-2.000000 1 15,1.000000-1.000000 2-15,-5.000000 3.000000-1 0,6.000000-1.000000-2 0,-5.000000 0.000000 1 16,2.000000 2.000000-2-16,-1.000000-2.000000 0 0,1.000000-2.000000-1 0,0.000000 5.000000-1 15,-2.000000-5.000000 1-15,5.000000 2.000000-3 0,-5.000000 0.000000-3 0,2.000000-2.000000-6 16,-1.000000 2.000000-8-16,-2.000000 0.000000-11 0,3.000000-2.000000-17 0,0.000000 2.000000-22 16,-3.000000-2.000000-38-16,1.000000 0.000000-65 0,-1.000000 0.000000-80 0,-1.000000 0.000000-70 0,-5.000000-2.000000-59 15,4.000000-2.000000-88-15,-1.000000 4.000000-98 0,-1.000000-4.000000-45 0,0.000000 1.000000 27 16,-2.000000-1.000000 48-16,-6.000000-2.000000 59 0,6.000000 1.000000 106 0</inkml:trace>
  <inkml:trace contextRef="#ctx0" brushRef="#br0">28627.000000 6273.000000 10 0,'-5.000000'-2.000000'91'0,"4.000000"2.000000"4 "16 ,-2.000000-2.000000 13-16,0.000000-1.000000 10 0,1.000000 3.000000 5 0,-4.000000 0.000000 2 0,2.000000 0.000000-1 15,3.000000 0.000000-4-15,-5.000000 0.000000-5 0,4.000000 3.000000-6 0,-1.000000-1.000000-1 16,2.000000-2.000000 0-16,-5.000000 3.000000 3 0,6.000000-3.000000 1 0,0.000000 3.000000 0 16,-2.000000-3.000000-2-16,-1.000000 3.000000-5 0,3.000000-3.000000-8 0,-1.000000 0.000000-11 15,1.000000 0.000000-12-15,-3.000000 0.000000-11 0,3.000000 0.000000-8 0,0.000000 0.000000-11 16,0.000000-3.000000-7-16,0.000000 3.000000-3 0,0.000000 0.000000-2 0,0.000000-3.000000-3 16,0.000000 3.000000-2-16,0.000000 0.000000-1 0,3.000000 0.000000 1 0,-3.000000 0.000000 0 15,1.000000 0.000000 5-15,4.000000 0.000000 7 0,-2.000000 3.000000 15 0,1.000000-3.000000 17 16,4.000000 3.000000 14-16,-4.000000-3.000000 5 0,0.000000 1.000000 3 0,4.000000-1.000000-1 0,-2.000000 3.000000-13 15,0.000000-1.000000-18-15,1.000000-2.000000-16 0,0.000000 0.000000-8 0,1.000000 0.000000-12 16,-1.000000 0.000000-10-16,2.000000 0.000000-4 0,-2.000000 0.000000-2 0,1.000000 0.000000-2 16,1.000000 0.000000-3-16,-2.000000 0.000000-1 0,3.000000 0.000000 0 0,-4.000000 0.000000-1 15,2.000000 0.000000-2-15,-4.000000 0.000000-2 0,2.000000 0.000000-8 0,1.000000 0.000000-11 16,-5.000000 0.000000-15-16,2.000000 0.000000-22 0,-1.000000 0.000000-21 0,0.000000 0.000000-23 0,-1.000000 0.000000-18 16,1.000000 2.000000-6-16,-2.000000-2.000000-6 0,2.000000 0.000000-11 0,-3.000000 0.000000-24 15,5.000000 0.000000-41-15,0.000000 0.000000-57 0,-5.000000 0.000000-70 0,0.000000 0.000000-53 16,0.000000 0.000000-11-16,0.000000 0.000000 28 0,0.000000 0.000000 54 0</inkml:trace>
  <inkml:trace contextRef="#ctx0" brushRef="#br0">28591.000000 6462.000000 54 0,'0.000000'4.000000'151'0,"-1.000000"0.000000"23 "16 ,-5.000000 0.000000 17-16,6.000000-1.000000 13 0,0.000000 1.000000-3 0,-2.000000 0.000000-12 0,-1.000000-2.000000-23 15,3.000000 2.000000-20-15,0.000000-1.000000-18 0,3.000000-1.000000-13 0,-1.000000 0.000000-9 16,-2.000000 0.000000-5-16,6.000000 0.000000-3 0,-5.000000-2.000000-9 0,4.000000 3.000000-9 15,1.000000-2.000000-15-15,-5.000000-1.000000-9 0,3.000000 3.000000-13 0,4.000000-3.000000-9 16,-2.000000 0.000000-5-16,0.000000 0.000000-6 0,1.000000 0.000000-3 0,0.000000 0.000000-3 16,1.000000 0.000000-2-16,-4.000000 0.000000-5 0,7.000000 0.000000-1 0,-7.000000 0.000000-3 0,3.000000-3.000000-3 15,-2.000000 3.000000-2-15,-1.000000 0.000000-7 0,1.000000-1.000000-6 0,1.000000 1.000000-11 16,-5.000000 0.000000-12-16,3.000000 0.000000-22 0,-1.000000 0.000000-26 0,2.000000 0.000000-34 16,-1.000000 1.000000-41-16,2.000000-1.000000-46 0,0.000000 0.000000-52 0,0.000000 0.000000-52 15,1.000000 3.000000-33-15,-1.000000-3.000000 7 0,-6.000000 0.000000 28 0,6.000000-3.000000 50 16</inkml:trace>
  <inkml:trace contextRef="#ctx0" brushRef="#br0">28898.000000 6325.000000 83 0,'-1.000000'-3.000000'127'0,"1.000000"3.000000"19 "0 ,-3.000000 0.000000 16 0,0.000000 3.000000 11 16,3.000000-1.000000 4-16,-2.000000-2.000000-5 0,0.000000 0.000000-19 0,2.000000 0.000000-25 16,0.000000 0.000000-24-16,0.000000 2.000000-17 0,0.000000-2.000000-11 0,0.000000 2.000000-5 15,0.000000 1.000000 0-15,0.000000-3.000000 4 0,0.000000 3.000000 3 0,0.000000-1.000000 0 16,0.000000 3.000000-1-16,0.000000-1.000000-4 0,-2.000000 2.000000-2 0,2.000000 3.000000-7 0,-3.000000 2.000000-8 16,0.000000-1.000000-6-16,-1.000000 4.000000-6 0,1.000000-2.000000-6 15,1.000000 3.000000-9-15,-2.000000 2.000000-4 0,-2.000000-2.000000-2 0,2.000000 0.000000 0 0,2.000000-2.000000 0 16,-4.000000 0.000000-3-16,2.000000 0.000000-1 0,2.000000-3.000000-1 0,-1.000000 1.000000-5 15,0.000000-2.000000-5-15,3.000000 0.000000-5 0,-1.000000-4.000000 0 0,-2.000000 0.000000-2 16,3.000000 0.000000-3-16,0.000000-1.000000 0 0,0.000000-2.000000 2 0,0.000000 1.000000-2 16,0.000000-2.000000 2-16,0.000000-1.000000-5 0,0.000000 0.000000-2 0,0.000000 0.000000 0 15,0.000000-4.000000-7-15,3.000000 0.000000-3 0,-2.000000-1.000000-3 0,5.000000-4.000000 3 16,-4.000000 1.000000 1-16,5.000000-2.000000-3 0,-2.000000-4.000000 5 0,2.000000 2.000000 1 0,0.000000-1.000000 2 16,-2.000000 2.000000 3-16,5.000000-2.000000 1 0,-6.000000 3.000000 1 0,4.000000-1.000000 2 15,-4.000000 0.000000 0-15,4.000000 3.000000-1 0,-4.000000-3.000000 3 0,1.000000 4.000000 0 16,-1.000000-1.000000-1-16,3.000000 1.000000 2 0,-2.000000 1.000000-2 0,1.000000 0.000000 1 15,-5.000000-1.000000 0-15,4.000000 3.000000 2 0,-2.000000-3.000000-2 0,1.000000 5.000000 0 16,2.000000-2.000000 3-16,-5.000000 0.000000-1 0,4.000000-1.000000 0 0,-5.000000 4.000000-1 16,3.000000-4.000000 1-16,0.000000 5.000000 1 0,-3.000000-3.000000-1 0,1.000000 2.000000 0 0,-1.000000 1.000000 1 15,3.000000-3.000000 2-15,-1.000000 3.000000 1 0,-2.000000 0.000000 2 16,3.000000 0.000000 1-16,-3.000000 0.000000 1 0,3.000000 0.000000 1 0,-3.000000 3.000000-2 0,0.000000-3.000000 2 16,0.000000 1.000000 0-16,1.000000 2.000000 1 0,-1.000000-1.000000 2 0,3.000000 2.000000 4 0,-2.000000 1.000000 4 15,-1.000000-1.000000 3-15,3.000000 2.000000 2 0,-3.000000 3.000000 1 16,0.000000 2.000000 1-16,0.000000-1.000000 3 0,0.000000 1.000000 1 0,0.000000 0.000000-1 0,0.000000 1.000000 1 15,0.000000 2.000000-3-15,0.000000-2.000000-3 0,0.000000 1.000000-7 0,0.000000 0.000000-5 16,0.000000-2.000000-6-16,3.000000-2.000000-2 0,-1.000000-1.000000-4 0,-2.000000 0.000000-1 16,0.000000 2.000000-1-16,0.000000-5.000000-11 0,0.000000 0.000000-8 0,0.000000 0.000000-14 15,0.000000 0.000000-15-15,0.000000-3.000000-16 0,3.000000 0.000000-22 0,0.000000 1.000000-27 16,-3.000000-1.000000-41-16,1.000000-2.000000-61 0,4.000000 2.000000-69 0,-5.000000-2.000000-85 16,0.000000 0.000000-32-16,6.000000-2.000000 7 0,-2.000000-5.000000 37 0,0.000000 0.000000 68 0</inkml:trace>
  <inkml:trace contextRef="#ctx0" brushRef="#br0">29229.000000 6159.000000 44 0,'0.000000'0.000000'159'0,"0.000000"4.000000"6 "0 ,-1.000000-1.000000 3 0,-2.000000 1.000000-7 0,3.000000 0.000000-7 16,-2.000000 0.000000-11-16,2.000000-1.000000-13 0,0.000000 1.000000-6 0,-3.000000 3.000000-5 15,0.000000-3.000000-9-15,3.000000 0.000000-4 0,0.000000 0.000000-6 0,0.000000 1.000000-10 16,0.000000-1.000000-9-16,0.000000 0.000000-9 0,0.000000 1.000000-4 0,0.000000-3.000000-9 16,0.000000 2.000000-5-16,0.000000 2.000000-8 0,-1.000000 1.000000-7 0,-2.000000-1.000000-11 15,3.000000 1.000000-7-15,0.000000-5.000000-6 0,0.000000 2.000000 0 0,0.000000 1.000000 1 16,0.000000-1.000000 1-16,0.000000 0.000000 1 0,0.000000 0.000000-3 0,0.000000-1.000000-1 15,0.000000-2.000000-7-15,3.000000 4.000000-5 0,-2.000000-3.000000-2 0,-1.000000-2.000000-3 16,0.000000 3.000000 2-16,3.000000-2.000000 1 0,0.000000-1.000000 0 0,-1.000000 0.000000 1 0,2.000000 0.000000-1 16,2.000000-1.000000-1-16,-2.000000-2.000000-3 0,4.000000 1.000000 0 0,-4.000000-3.000000-2 15,4.000000 1.000000-1-15,-1.000000-2.000000-2 0,-1.000000 0.000000-1 0,1.000000-3.000000 1 16,-2.000000 3.000000-3-16,2.000000-3.000000 0 0,-1.000000 0.000000 2 0,-2.000000 1.000000 1 0,1.000000 1.000000 2 16,-1.000000-1.000000 2-16,-4.000000-1.000000 1 0,5.000000 1.000000 2 15,-5.000000 1.000000 1-15,3.000000 3.000000 2 0,-3.000000-3.000000 1 0,-3.000000 3.000000 0 0,3.000000 0.000000-1 16,-5.000000 1.000000 1-16,5.000000-1.000000-1 0,-4.000000 3.000000-1 0,-1.000000-2.000000 0 15,1.000000 3.000000 0-15,1.000000 0.000000 0 0,-1.000000 0.000000 2 0,-4.000000 0.000000-2 16,4.000000 3.000000 1-16,-2.000000-2.000000-1 0,0.000000 2.000000 0 0,0.000000-2.000000 0 16,2.000000-1.000000-5-16,1.000000 3.000000-4 0,-2.000000-3.000000-10 0,5.000000 0.000000-14 15,-1.000000 0.000000-21-15,1.000000 0.000000-24 0,-3.000000 0.000000-25 0,3.000000-3.000000-26 16,3.000000-1.000000-27-16,-2.000000-2.000000-20 0,7.000000 0.000000-25 0,2.000000-3.000000-19 0,2.000000 0.000000-16 16,0.000000-1.000000-14-16,-1.000000-1.000000 7 0,3.000000 0.000000 24 0</inkml:trace>
  <inkml:trace contextRef="#ctx0" brushRef="#br0">29493.000000 5958.000000 135 0,'0.000000'0.000000'185'0,"0.000000"2.000000"-1 "0 ,0.000000-2.000000-8 0,-4.000000 4.000000-14 15,2.000000-1.000000-14-15,-3.000000 1.000000-21 0,-3.000000 0.000000-21 0,4.000000 3.000000-17 16,-5.000000 1.000000-15-16,-1.000000-2.000000-15 0,1.000000 3.000000-15 0,-2.000000 0.000000-12 16,5.000000-1.000000-9-16,-1.000000-1.000000-7 0,0.000000 0.000000-3 0,2.000000-2.000000-6 15,-1.000000-1.000000-1-15,2.000000 3.000000-6 0,2.000000-3.000000-1 0,0.000000 3.000000-1 16,-1.000000-4.000000 0-16,3.000000 5.000000 1 0,0.000000-4.000000 2 0,0.000000 3.000000 0 0,0.000000 0.000000 0 15,0.000000 0.000000 2-15,3.000000 4.000000-2 0,-3.000000 0.000000 2 0,2.000000-1.000000 0 16,-2.000000 4.000000 4-16,2.000000 0.000000 5 0,-2.000000 1.000000 6 0,0.000000 3.000000 9 16,-2.000000 3.000000 7-16,2.000000 0.000000 3 0,-2.000000 1.000000 5 0,-3.000000 3.000000 2 15,1.000000 0.000000-2-15,-2.000000 3.000000-2 0,4.000000-3.000000-1 0,-1.000000 0.000000 0 16,0.000000 1.000000-3-16,-1.000000 0.000000-2 0,2.000000 0.000000-4 0,2.000000-3.000000-2 0,-3.000000-2.000000-3 16,1.000000-3.000000-5-16,2.000000-1.000000-4 0,0.000000-3.000000-6 0,0.000000 2.000000-4 15,0.000000-6.000000-3-15,0.000000-1.000000-3 0,0.000000 0.000000-2 0,0.000000-2.000000-4 16,0.000000-4.000000-4-16,0.000000 2.000000-10 0,0.000000-3.000000-10 0,0.000000 0.000000-12 15,0.000000-2.000000-13-15,0.000000 0.000000-14 0,0.000000 0.000000-17 0,0.000000-4.000000-24 16,2.000000-1.000000-30-16,1.000000-1.000000-30 0,-1.000000-3.000000-29 0,2.000000 0.000000-26 16,-1.000000-1.000000-24-16,0.000000-3.000000-10 0,-1.000000 1.000000 18 0,4.000000-3.000000 30 0</inkml:trace>
  <inkml:trace contextRef="#ctx0" brushRef="#br0">29579.000000 6045.000000 9 0,'3.000000'-1.000000'86'0,"0.000000"-2.000000"-13 "0 ,-2.000000 3.000000 0 0,4.000000 0.000000 4 15,-2.000000 0.000000 4-15,-3.000000 3.000000 4 0,3.000000-2.000000 1 16,-3.000000-1.000000-2-16,1.000000 3.000000-10 0,-1.000000 1.000000-7 0,3.000000 0.000000-11 0,0.000000 0.000000-8 0,-3.000000 2.000000-10 16,0.000000 2.000000-6-16,0.000000 0.000000-2 0,0.000000 1.000000-1 0,2.000000-1.000000 0 15,-2.000000 3.000000 1-15,0.000000-2.000000 4 0,0.000000-1.000000 1 0,0.000000 1.000000 7 16,0.000000 0.000000 5-16,0.000000 1.000000 3 0,0.000000 3.000000 7 0,0.000000 0.000000 0 15,-2.000000 2.000000 1-15,2.000000 0.000000-4 0,-6.000000 0.000000-8 0,5.000000 2.000000-10 16,-5.000000-2.000000-8-16,1.000000 1.000000-7 0,-2.000000-2.000000-6 0,3.000000 1.000000-4 16,-4.000000 0.000000-3-16,2.000000 1.000000-2 0,-1.000000-2.000000-3 0,1.000000-3.000000-2 0,0.000000-1.000000-2 15,-4.000000 1.000000-1-15,5.000000-2.000000-3 0,-2.000000-3.000000-4 0,3.000000-2.000000 0 16,-1.000000 0.000000-2-16,-2.000000-1.000000-2 0,4.000000-1.000000-7 0,-2.000000-2.000000-6 16,1.000000-2.000000-8-16,1.000000-1.000000-5 0,1.000000-1.000000-2 0,0.000000-2.000000-5 15,-1.000000-3.000000 2-15,3.000000 3.000000 5 0,-2.000000-5.000000 3 0,2.000000 3.000000 5 16,-3.000000-1.000000 3-16,3.000000 0.000000 5 0,0.000000 3.000000 4 0,0.000000 0.000000 5 0,0.000000 4.000000 6 15,0.000000-3.000000 1-15,0.000000 1.000000 1 0,0.000000 2.000000 3 0,0.000000-1.000000 0 16,0.000000 1.000000 1-16,0.000000 2.000000 2 0,3.000000-1.000000 0 0,-3.000000-3.000000 0 16,0.000000 4.000000 0-16,2.000000 0.000000 1 0,-2.000000 0.000000-1 0,0.000000 4.000000 1 15,3.000000-3.000000 5-15,-3.000000 1.000000 5 0,0.000000 3.000000 2 0,0.000000 2.000000 6 16,0.000000-1.000000 2-16,-3.000000 2.000000 4 0,3.000000 1.000000-2 0,-2.000000 2.000000 1 16,-4.000000 1.000000 5-16,5.000000 1.000000 3 0,-2.000000 2.000000 3 0,1.000000-1.000000 6 0,-1.000000-2.000000 2 15,0.000000 3.000000 0-15,2.000000-4.000000-1 0,-2.000000 2.000000-3 0,3.000000-3.000000-2 16,3.000000 1.000000-4-16,-2.000000-5.000000-6 0,-1.000000 1.000000-3 0,3.000000 0.000000-4 15,0.000000-3.000000-3-15,-1.000000 0.000000-2 0,-2.000000-3.000000-3 0,4.000000-1.000000-2 16,2.000000-1.000000-3-16,-1.000000-1.000000-6 0,-1.000000-3.000000-8 0,0.000000 1.000000-12 16,4.000000-2.000000-18-16,-4.000000-3.000000-23 0,2.000000-1.000000-26 0,0.000000-1.000000-31 15,1.000000 0.000000-32-15,1.000000-4.000000-35 0,-4.000000 3.000000-29 0,4.000000-3.000000-26 0,-4.000000 0.000000-13 16,3.000000-1.000000 15-16,-1.000000 3.000000 31 0</inkml:trace>
  <inkml:trace contextRef="#ctx0" brushRef="#br0">29610.000000 6299.000000 56 0,'3.000000'4.000000'174'0,"0.000000"-1.000000"11 "0 ,-2.000000 2.000000 5 16,-1.000000-3.000000-1-16,5.000000 5.000000-11 0,-2.000000 0.000000-10 0,0.000000-3.000000-18 16,-2.000000 2.000000-16-16,2.000000-2.000000-16 0,-1.000000 0.000000-17 0,1.000000 1.000000-14 15,1.000000-2.000000-16-15,-1.000000-2.000000-15 0,0.000000 4.000000-11 0,1.000000-5.000000-10 16,1.000000 2.000000-9-16,-1.000000-2.000000-7 0,-1.000000-2.000000-11 0,2.000000 2.000000-9 16,-1.000000-5.000000-11-16,2.000000 4.000000-12 0,-2.000000-4.000000-17 0,4.000000 1.000000-18 15,-4.000000-5.000000-24-15,4.000000 1.000000-28 0,-3.000000-6.000000-32 0,9.000000 4.000000-33 0,-8.000000-1.000000-32 16,5.000000-1.000000-23-16,0.000000-2.000000-15 0,-2.000000 2.000000-4 0,2.000000-1.000000 22 15</inkml:trace>
  <inkml:trace contextRef="#ctx0" brushRef="#br0">29901.000000 6085.000000 121 0,'3.000000'0.000000'133'16,"-2.000000"0.000000"3 "-16 ,-1.000000 0.000000 0 0,0.000000 2.000000-5 0,-1.000000 0.000000-10 15,-2.000000-2.000000-15-15,0.000000 3.000000-19 0,1.000000 0.000000-21 0,-2.000000 1.000000-18 16,-2.000000 1.000000-13-16,0.000000 1.000000-10 0,0.000000-2.000000-4 0,2.000000 5.000000-3 15,-1.000000-5.000000-5-15,3.000000 3.000000-3 0,0.000000-3.000000-3 0,-4.000000 1.000000-1 0,6.000000-1.000000-4 16,-1.000000 1.000000-3-16,1.000000-2.000000 0 0,0.000000 1.000000-3 16,0.000000 0.000000 0-16,1.000000-1.000000 2 0,-1.000000 1.000000 0 0,6.000000 0.000000 4 0,-4.000000 0.000000 0 15,0.000000-1.000000 1-15,3.000000 1.000000 4 0,-2.000000 0.000000 4 0,-2.000000 0.000000 4 16,5.000000 3.000000 1-16,-6.000000-3.000000 4 0,0.000000 3.000000 0 0,0.000000 1.000000 1 16,-6.000000 1.000000-3-16,2.000000 2.000000-1 0,-1.000000 1.000000-2 0,1.000000 2.000000-2 15,-6.000000-2.000000 1-15,2.000000 3.000000-1 0,-1.000000-2.000000 1 0,2.000000 0.000000-4 0,0.000000-2.000000 0 16,2.000000-1.000000-3-16,1.000000 1.000000-3 0,1.000000-2.000000-1 15,1.000000-2.000000-2-15,-1.000000-2.000000-1 0,0.000000 2.000000-1 0,3.000000-3.000000 0 0,0.000000 1.000000-1 16,3.000000 0.000000 1-16,0.000000-2.000000 0 0,-3.000000 1.000000 1 0,2.000000 0.000000 0 16,1.000000-1.000000 1-16,-2.000000 1.000000 0 0,-1.000000 0.000000-2 0,3.000000 0.000000-2 15,0.000000-1.000000 2-15,-3.000000 0.000000 1 0,0.000000-2.000000 0 0,2.000000 3.000000 4 0,-2.000000-1.000000 1 16,0.000000-2.000000-1-16,0.000000 2.000000 1 0,0.000000-1.000000-2 16,0.000000 0.000000 1-16,0.000000-2.000000-4 0,0.000000 0.000000-1 0,0.000000 0.000000-5 0,0.000000 0.000000-7 15,0.000000-4.000000-8-15,3.000000 1.000000-5 0,-2.000000-2.000000-8 0,-1.000000-2.000000-5 16,3.000000-4.000000-6-16,2.000000 0.000000-4 0,-3.000000-1.000000-11 0,3.000000-4.000000-12 15,5.000000-1.000000-11-15,-5.000000-2.000000-9 0,2.000000-3.000000-8 0,0.000000 1.000000-1 16,2.000000 0.000000 8-16,-1.000000-5.000000 12 0,1.000000 3.000000 18 0,-2.000000 1.000000 16 0,3.000000 0.000000 15 16,-4.000000-1.000000 12-16,2.000000 2.000000 13 0,2.000000 1.000000 12 15,-3.000000 5.000000 8-15,-2.000000 1.000000 10 0,2.000000 0.000000 7 0,-1.000000 3.000000 12 0,-3.000000 3.000000 7 16,1.000000 1.000000 9-16,-1.000000 3.000000 10 0,-1.000000 3.000000 11 0,1.000000-2.000000 11 16,0.000000 6.000000 3-16,-2.000000-2.000000 6 0,2.000000 6.000000-3 0,0.000000 0.000000-9 15,-3.000000 1.000000-11-15,2.000000 5.000000-8 0,-2.000000 2.000000 0 0,0.000000 2.000000-1 16,0.000000 4.000000 2-16,0.000000 5.000000 0 0,0.000000 0.000000 2 0,0.000000 2.000000-5 15,0.000000 0.000000-6-15,0.000000 1.000000-10 0,0.000000 1.000000-8 0,0.000000 3.000000-7 16,0.000000-1.000000-1-16,0.000000 0.000000-3 0,0.000000 0.000000-4 0,2.000000-2.000000 0 0,-2.000000 0.000000-6 16,0.000000-1.000000-3-16,2.000000 0.000000-4 0,-2.000000-3.000000-3 0,0.000000-3.000000-1 15,0.000000-1.000000-4-15,0.000000-1.000000 0 0,0.000000-3.000000-5 0,0.000000-3.000000-1 16,0.000000-3.000000-1-16,0.000000-4.000000-1 0,0.000000 1.000000-1 0,0.000000-4.000000 1 0,0.000000-1.000000 1 16,0.000000 0.000000-5-16,0.000000-4.000000-3 0,0.000000 0.000000-5 15,0.000000-2.000000-6-15,0.000000-4.000000-7 0,-2.000000-1.000000-7 0,0.000000-4.000000-6 0,2.000000 0.000000-6 16,-2.000000-4.000000-2-16,-4.000000 0.000000-4 0,2.000000-4.000000-2 0,4.000000-2.000000-5 15,-3.000000-5.000000-1-15,-2.000000 0.000000-3 0,4.000000-4.000000 2 0,1.000000 0.000000 3 16,0.000000 1.000000 6-16,0.000000 0.000000 9 0,0.000000 2.000000 13 0,1.000000 3.000000 9 16,4.000000 3.000000 7-16,-2.000000-1.000000 4 0,0.000000 5.000000 2 0,4.000000 0.000000 0 15,-3.000000 3.000000 1-15,4.000000 0.000000 0 0,-4.000000 3.000000 0 0,4.000000 3.000000 1 16,-4.000000 0.000000 2-16,1.000000 1.000000-2 0,-1.000000 3.000000 3 0,2.000000 2.000000 0 0,-2.000000-1.000000 2 16,1.000000 3.000000 2-16,-2.000000 5.000000 1 0,-3.000000-1.000000 2 0,1.000000 0.000000 4 15,-1.000000 3.000000 4-15,0.000000 1.000000 0 0,-1.000000 1.000000 0 0,-2.000000 1.000000 0 16,-5.000000 4.000000-2-16,1.000000-3.000000-2 0,3.000000 5.000000-1 0,-4.000000-1.000000 2 15,1.000000 1.000000 3-15,2.000000-2.000000 2 0,-2.000000-3.000000 1 0,5.000000 0.000000 2 16,0.000000-1.000000 4-16,0.000000-3.000000 0 0,2.000000 1.000000 5 0,2.000000-4.000000 6 16,2.000000 2.000000 8-16,2.000000-5.000000 6 0,0.000000-1.000000 0 0,4.000000 0.000000-2 0,2.000000-4.000000-10 15,3.000000-3.000000-8-15,1.000000-1.000000-8 0,3.000000-3.000000-8 0,0.000000 0.000000-10 16,1.000000 1.000000-13-16,-7.000000-3.000000-17 0,2.000000 0.000000-26 0,-7.000000 2.000000-40 16,3.000000 1.000000-57-16,-7.000000 1.000000-75 0,-1.000000 2.000000-57 0,-6.000000 1.000000-18 15,-4.000000 4.000000 7-15,-6.000000 2.000000 28 0</inkml:trace>
  <inkml:trace contextRef="#ctx0" brushRef="#br0">28737.000000 6912.000000 106 0,'0.000000'0.000000'117'0,"0.000000"0.000000"14 "15 ,-3.000000 0.000000 8-15,3.000000 1.000000 7 0,-2.000000-1.000000-2 0,2.000000 3.000000-7 0,0.000000-3.000000-15 16,0.000000 0.000000-18-16,0.000000 0.000000-15 0,0.000000 0.000000-13 0,0.000000 0.000000-4 16,0.000000 0.000000-5-16,0.000000 2.000000-6 0,0.000000 0.000000-2 0,0.000000-2.000000-7 15,0.000000 0.000000 1-15,2.000000 0.000000-6 0,1.000000 0.000000-4 0,-3.000000 0.000000 0 16,0.000000-2.000000 0-16,2.000000 2.000000 3 0,-2.000000 0.000000 1 0,0.000000 0.000000-2 16,0.000000 0.000000-1-16,0.000000-2.000000 1 0,0.000000 2.000000-1 0,0.000000 0.000000 0 15,0.000000 0.000000 1-15,0.000000 0.000000 0 0,-2.000000 0.000000 2 0,2.000000 0.000000-1 0,-3.000000 0.000000 1 16,1.000000 2.000000-2-16,-3.000000 0.000000-3 0,5.000000-2.000000 0 15,-3.000000 3.000000-3-15,-1.000000-2.000000-3 0,-1.000000 3.000000-2 0,2.000000 1.000000 6 0,-1.000000-1.000000 8 16,-1.000000 1.000000 8-16,2.000000-5.000000 9 0,2.000000 4.000000 8 0,-2.000000-2.000000 3 16,3.000000-1.000000 5-16,0.000000-1.000000 0 0,-1.000000 3.000000 6 0,1.000000-3.000000 2 15,0.000000 0.000000 8-15,0.000000 2.000000 7 0,0.000000-2.000000 1 0,0.000000 0.000000 1 16,0.000000 0.000000-5-16,0.000000 0.000000-8 0,0.000000 0.000000-6 0,0.000000 0.000000-8 0,0.000000 0.000000-8 16,0.000000 0.000000-12-16,0.000000 0.000000-5 0,0.000000 0.000000-7 15,-3.000000 0.000000-8-15,0.000000 0.000000-11 0,3.000000 3.000000-4 0,-2.000000-3.000000-6 0,2.000000 2.000000-8 16,0.000000 0.000000-3-16,0.000000-2.000000-5 0,0.000000 0.000000 4 0,0.000000 2.000000-2 15,0.000000 0.000000 3-15,0.000000 0.000000 6 0,0.000000 1.000000 0 0,0.000000 1.000000 4 16,0.000000 0.000000 3-16,0.000000 0.000000-1 0,0.000000 0.000000-1 0,0.000000-2.000000-5 16,0.000000 1.000000 0-16,0.000000 2.000000 0 0,0.000000-5.000000-5 0,0.000000 1.000000-1 15,0.000000-1.000000 3-15,0.000000 3.000000 3 0,0.000000-1.000000 2 0,0.000000-2.000000 0 0,-3.000000 2.000000 4 16,3.000000 0.000000 4-16,-3.000000-2.000000-2 0,3.000000 0.000000 0 0,-1.000000 0.000000-1 16,1.000000 0.000000-1-16,0.000000 0.000000-5 0,-3.000000 0.000000-1 0,3.000000 0.000000-1 15,0.000000 0.000000-3-15,0.000000 0.000000-1 0,0.000000 0.000000-3 0,0.000000 0.000000-2 16,0.000000 0.000000-3-16,0.000000 0.000000-3 0,0.000000 0.000000-4 0,0.000000 0.000000-7 0,0.000000 0.000000-6 15,0.000000 0.000000-9-15,0.000000 0.000000-12 0,3.000000 0.000000-9 16,-3.000000 0.000000-10-16,1.000000-2.000000-8 0,-1.000000 0.000000-11 0,3.000000 2.000000-7 0,-3.000000 0.000000-4 16,3.000000 0.000000-5-16,-3.000000 0.000000-12 0,0.000000 0.000000-16 0,0.000000 0.000000-26 15,-3.000000 0.000000-28-15,3.000000 0.000000-27 0,-3.000000 0.000000-12 0,3.000000 0.000000-9 16,-1.000000 0.000000-1-16,1.000000 0.000000-1 0,0.000000 0.000000-14 0,0.000000 0.000000-29 0,4.000000 0.000000-47 16,-4.000000 0.000000-64-16,5.000000-2.000000-17 0,2.000000-1.000000 17 15,-4.000000-3.000000 45-15</inkml:trace>
  <inkml:trace contextRef="#ctx0" brushRef="#br0">28910.000000 6873.000000 49 0,'0.000000'0.000000'150'16,"0.000000"0.000000"-14 "-16 ,0.000000 0.000000-7 0,0.000000 0.000000 6 0,-1.000000 0.000000 5 15,1.000000 0.000000 6-15,0.000000 0.000000-2 0,0.000000 0.000000-8 0,0.000000 0.000000-17 0,0.000000 0.000000-20 16,0.000000 0.000000-14-16,0.000000 0.000000-12 0,0.000000 0.000000-2 0,0.000000 0.000000 3 16,0.000000 0.000000 7-16,0.000000 0.000000 6 0,0.000000 0.000000-1 0,-3.000000 0.000000-1 15,0.000000 0.000000-5-15,1.000000 0.000000-11 0,-1.000000 0.000000-13 0,2.000000 0.000000-7 16,-5.000000 4.000000-9-16,0.000000-2.000000-3 0,0.000000 1.000000-2 0,-1.000000 1.000000-1 0,1.000000 3.000000-4 16,-6.000000-2.000000 3-16,2.000000 2.000000-1 0,1.000000 1.000000-1 0,-3.000000 3.000000 0 15,2.000000-2.000000 3-15,-2.000000 0.000000 10 0,3.000000 3.000000 8 0,-3.000000-1.000000 8 16,2.000000-1.000000 10-16,-2.000000-1.000000 1 0,-3.000000 3.000000 4 0,6.000000-4.000000-3 15,-1.000000 0.000000-10-15,-2.000000 1.000000-4 0,3.000000 0.000000-2 0,2.000000-3.000000 2 16,0.000000 0.000000-1-16,-1.000000-2.000000 0 0,7.000000 0.000000 4 0,-4.000000-1.000000-2 16,2.000000-1.000000-4-16,0.000000 0.000000-5 0,3.000000 1.000000 2 0,-1.000000-2.000000-6 15,-2.000000-1.000000-10-15,3.000000 0.000000-1 0,0.000000 0.000000-5 0,0.000000 0.000000-3 0,0.000000 0.000000-2 16,0.000000 0.000000-2-16,0.000000 0.000000 2 0,0.000000 0.000000 0 0,0.000000 0.000000-2 16,0.000000 0.000000-3-16,0.000000 0.000000 4 0,0.000000 0.000000 2 0,0.000000 0.000000 0 15,0.000000 0.000000 3-15,0.000000 0.000000 5 0,0.000000 0.000000 2 0,0.000000 0.000000-1 16,0.000000 0.000000-3-16,0.000000 0.000000 1 0,0.000000 0.000000-1 0,0.000000 0.000000 1 15,0.000000 0.000000 0-15,0.000000 3.000000-5 0,0.000000-3.000000-4 0,0.000000 3.000000-2 0,-1.000000-2.000000 0 16,1.000000-1.000000-4-16,0.000000 2.000000 0 0,0.000000 0.000000 3 0,0.000000-2.000000 6 16,0.000000 3.000000 1-16,1.000000-2.000000 0 0,-1.000000 2.000000 5 0,4.000000 1.000000 3 15,-1.000000-2.000000 0-15,0.000000 2.000000-3 0,2.000000 1.000000 1 0,-4.000000-1.000000 2 16,5.000000 2.000000-1-16,2.000000-1.000000-4 0,-7.000000 1.000000-2 0,9.000000 3.000000 0 16,-4.000000-3.000000-1-16,0.000000 1.000000-2 0,3.000000-1.000000 0 0,-2.000000 0.000000 0 15,2.000000 1.000000-6-15,-3.000000 0.000000-1 0,0.000000-2.000000-3 0,2.000000 5.000000-6 16,-1.000000-4.000000-5-16,-3.000000-1.000000 0 0,4.000000 2.000000 1 0,-4.000000-2.000000-3 0,2.000000 1.000000 1 15,0.000000 1.000000-1-15,-3.000000-4.000000 0 0,1.000000 0.000000-1 0,-1.000000 1.000000-1 16,0.000000-1.000000 0-16,-1.000000-2.000000-4 0,1.000000 2.000000-8 0,-2.000000-3.000000-13 16,-1.000000 0.000000-23-16,3.000000 0.000000-43 0,0.000000 0.000000-62 0,-3.000000 0.000000-77 15,0.000000 0.000000-73-15,0.000000-4.000000-49 0,0.000000-1.000000-36 0,2.000000 0.000000-48 16,0.000000-2.000000-48-16,3.000000-2.000000-58 0,-1.000000 0.000000 6 0,4.000000-1.000000 25 0,-4.000000-4.000000 39 16,2.000000 2.000000 76-16</inkml:trace>
  <inkml:trace contextRef="#ctx0" brushRef="#br0">28946.000000 6993.000000 150 0,'-2.000000'0.000000'194'0,"-1.000000"0.000000"-19 "15 ,3.000000 3.000000-25-15,-1.000000-3.000000-14 0,1.000000 1.000000 1 0,0.000000-1.000000 6 0,0.000000 5.000000 9 16,0.000000-3.000000 0-16,0.000000 0.000000-6 0,0.000000 2.000000-10 0,0.000000-2.000000-12 15,-3.000000 5.000000-15-15,0.000000 0.000000-10 0,3.000000 2.000000-7 0,-2.000000-2.000000-9 16,2.000000 4.000000-7-16,-3.000000 3.000000-3 0,3.000000-2.000000-8 0,-1.000000-2.000000-6 16,-5.000000 3.000000-7-16,4.000000-2.000000-5 0,0.000000 0.000000-5 0,0.000000-1.000000-3 15,2.000000-3.000000-4-15,-3.000000 0.000000-4 0,0.000000-2.000000-5 0,3.000000-1.000000-4 16,0.000000 2.000000-4-16,0.000000-6.000000-6 0,0.000000 4.000000-1 0,0.000000-3.000000-5 0,0.000000-1.000000-1 16,0.000000 3.000000 0-16,0.000000-3.000000 0 0,0.000000-3.000000-2 0,0.000000 2.000000-3 15,0.000000-3.000000-3-15,3.000000-2.000000-3 0,0.000000 1.000000-5 0,-1.000000-6.000000-3 16,0.000000 0.000000-4-16,6.000000 0.000000-1 0,-4.000000-1.000000-1 0,4.000000-1.000000 0 15,1.000000 2.000000 0-15,-2.000000-2.000000 0 0,2.000000 3.000000 2 0,-2.000000-1.000000 4 16,4.000000 0.000000 2-16,-3.000000 3.000000 2 0,0.000000-1.000000 4 0,1.000000 0.000000 2 16,-2.000000 3.000000 4-16,0.000000 2.000000 0 0,1.000000-2.000000 0 0,-1.000000 1.000000-2 0,1.000000 2.000000-1 15,-7.000000 1.000000 2-15,3.000000 2.000000 0 0,-1.000000 0.000000 5 0,0.000000 0.000000 7 16,-1.000000 5.000000 9-16,1.000000 0.000000 10 0,-2.000000-1.000000 11 0,2.000000 2.000000 9 16,-3.000000 2.000000 17-16,3.000000 1.000000 17 0,-1.000000 3.000000 20 0,-2.000000-2.000000 16 15,0.000000 0.000000 14-15,0.000000 2.000000 2 0,0.000000-3.000000-12 0,0.000000-2.000000-19 16,0.000000 1.000000-24-16,0.000000-1.000000-25 0,0.000000-1.000000-23 0,0.000000-1.000000-13 15,0.000000-1.000000-9-15,0.000000 0.000000-14 0,0.000000 1.000000-22 0,0.000000-3.000000-30 0,0.000000 0.000000-37 16,0.000000 2.000000-40-16,0.000000-4.000000-36 0,-2.000000 3.000000-21 0,-1.000000-3.000000-5 16,3.000000 0.000000-2-16,0.000000 1.000000-7 0,0.000000-1.000000-15 0,3.000000 3.000000-31 15,-1.000000-3.000000-41-15,-2.000000 0.000000-55 0,6.000000 4.000000-37 0,-6.000000-4.000000 7 16,0.000000 0.000000 34-16,0.000000 0.000000 57 0</inkml:trace>
  <inkml:trace contextRef="#ctx0" brushRef="#br0">29213.000000 7026.000000 143 0,'0.000000'2.000000'203'0,"0.000000"-2.000000"-14 "0 ,0.000000 2.000000-29 0,0.000000-1.000000-23 0,0.000000-1.000000-9 16,0.000000 4.000000-6-16,0.000000-3.000000-6 0,3.000000-1.000000-9 0,-2.000000 2.000000-8 0,-1.000000-2.000000-11 15,6.000000 3.000000-14-15,-1.000000-2.000000-12 0,2.000000-1.000000-6 16,-3.000000 3.000000-7-16,5.000000-2.000000-3 0,-1.000000-1.000000 2 0,2.000000 0.000000-5 0,-1.000000 0.000000-2 15,0.000000 0.000000-5-15,1.000000 0.000000-6 0,-1.000000 0.000000-5 0,-2.000000 0.000000-10 16,4.000000-1.000000-8-16,-5.000000 1.000000-2 0,1.000000 0.000000-3 0,0.000000 0.000000-2 16,-2.000000 0.000000-4-16,1.000000 1.000000-6 0,-5.000000-1.000000-5 0,-1.000000 4.000000-11 15,-1.000000-1.000000-13-15,-5.000000 5.000000-20 0,1.000000 1.000000-20 0,-4.000000 4.000000-20 16,-1.000000 0.000000-18-16,-3.000000 4.000000-20 0,-2.000000-2.000000-15 0,-1.000000 2.000000-10 16,-2.000000 1.000000 3-16,2.000000 3.000000 12 0,-3.000000-4.000000 15 0,2.000000 2.000000 26 0,1.000000 1.000000 30 15,-3.000000-4.000000 28-15,1.000000 3.000000 25 0,2.000000-5.000000 19 0,1.000000-2.000000 19 16,3.000000 2.000000 18-16,1.000000-4.000000 15 0,2.000000-1.000000 13 0,1.000000-1.000000 14 15,1.000000-1.000000 4-15,3.000000-1.000000 2 0,-1.000000-2.000000-1 0,2.000000 1.000000-6 16,0.000000-3.000000-4-16,3.000000 0.000000-3 0,0.000000 1.000000-3 0,3.000000-3.000000 0 16,2.000000 0.000000-3-16,1.000000 0.000000 0 0,-1.000000 0.000000-3 0,3.000000-3.000000-5 15,4.000000-1.000000-8-15,-1.000000-1.000000-7 0,4.000000-1.000000-9 0,-3.000000-3.000000-9 0,4.000000 1.000000-8 16,2.000000-1.000000-5-16,-5.000000-2.000000-3 0,5.000000-1.000000-6 16,-5.000000 1.000000-9-16,5.000000-1.000000-9 0,-5.000000 1.000000-13 0,-1.000000 0.000000-19 0,-2.000000 1.000000-17 15,-1.000000-2.000000-20-15,2.000000 6.000000-14 0,-4.000000-3.000000-10 0,-1.000000 4.000000-6 16,1.000000-2.000000-3-16,-4.000000 2.000000 2 0,2.000000 1.000000 7 0,-2.000000-1.000000 8 15,-3.000000 3.000000 11-15,0.000000-3.000000 12 0,-3.000000 4.000000 15 0,0.000000-1.000000 15 16,-2.000000 0.000000 15-16,5.000000 2.000000 17 0,-1.000000-2.000000 17 0,-5.000000-1.000000 13 16,4.000000 3.000000 14-16,-1.000000-1.000000 11 0,2.000000 1.000000 11 0,-2.000000 0.000000 9 15,0.000000 1.000000 9-15,2.000000 2.000000 14 0,-5.000000 1.000000 14 0,1.000000 2.000000 16 47,1.000000 0.000000 9-47,-4.000000 6.000000 7 0,4.000000-4.000000 3 0,-3.000000 5.000000-2 0,-1.000000 0.000000-2 0,-1.000000 2.000000-9 0,-1.000000 1.000000-9 0,1.000000-1.000000-5 0,-1.000000 1.000000-6 0,-2.000000 1.000000-7 0,0.000000-2.000000-14 0,3.000000 0.000000-7 0,-1.000000 0.000000-11 16,4.000000-5.000000-9-16,-4.000000 1.000000-13 0,5.000000 0.000000-9 0,-2.000000-4.000000-9 15,4.000000-4.000000-5-15,2.000000 2.000000-8 0,-2.000000-1.000000-6 0,1.000000-4.000000-7 0,-4.000000 3.000000-5 16,6.000000-3.000000-2-16,0.000000-3.000000-7 0,3.000000-1.000000-5 0,6.000000-3.000000-5 16,-2.000000-1.000000-4-16,5.000000 0.000000-1 0,0.000000-3.000000-3 0,3.000000 0.000000 1 15,-3.000000 0.000000 4-15,-1.000000 1.000000 7 0,1.000000 1.000000 6 0,0.000000 3.000000 7 16,0.000000-1.000000 6-16,-5.000000 3.000000 12 0,5.000000 2.000000 7 0,-5.000000 2.000000 12 16,4.000000 2.000000 11-16,-5.000000 2.000000 15 0,4.000000 0.000000 10 0,-6.000000 5.000000 8 15,7.000000 0.000000 6-15,-10.000000 1.000000-1 0,7.000000 2.000000-1 0,-4.000000 0.000000-10 0,1.000000-2.000000-5 16,2.000000 0.000000-9-16,-1.000000 0.000000-10 0,-2.000000-1.000000-7 0,1.000000 0.000000-7 15,-1.000000-4.000000-1-15,1.000000 0.000000-7 0,2.000000-1.000000-3 0,-3.000000-2.000000-3 16,2.000000-2.000000-2-16,2.000000 0.000000-5 0,-2.000000-5.000000-9 0,1.000000-1.000000-11 16,0.000000-2.000000-18-16,4.000000-2.000000-30 0,-2.000000-5.000000-46 0,-1.000000 1.000000-64 15,3.000000-4.000000-66-15,-2.000000 4.000000-76 0,-2.000000-1.000000-45 0,3.000000-4.000000-3 16,-8.000000 2.000000 28-16,1.000000-3.000000 58 0</inkml:trace>
  <inkml:trace contextRef="#ctx0" brushRef="#br0">29536.000000 6972.000000 217 0,'6.000000'8.000000'258'0,"-4.000000"3.000000"21 "16 ,1.000000-5.000000-56-16,-2.000000 3.000000-55 0,2.000000-1.000000-36 0,1.000000 1.000000-19 0,-1.000000-2.000000-12 16,0.000000-1.000000-12-16,-1.000000-4.000000-17 0,1.000000 2.000000-16 15,-2.000000 0.000000-22-15,5.000000-4.000000-27 0,-4.000000 3.000000-28 0,1.000000-3.000000-34 0,-2.000000-3.000000-37 16,-1.000000 3.000000-48-16,6.000000-1.000000-47 0,-6.000000 1.000000-58 0,0.000000 0.000000-33 15,0.000000 0.000000-3-15,-3.000000-7.000000 20 0</inkml:trace>
  <inkml:trace contextRef="#ctx0" brushRef="#br0">29520.000000 7061.000000 70 0,'-3.000000'14.000000'225'15,"-1.000000"0.000000"27 "-15 ,2.000000 1.000000-24 0,-4.000000 0.000000-36 0,2.000000-1.000000-22 0,2.000000-2.000000-15 16,-4.000000 0.000000-8-16,0.000000-1.000000-5 0,4.000000 0.000000-11 15,-3.000000-2.000000-16-15,-1.000000-3.000000-19 0,5.000000 1.000000-23 0,-2.000000-3.000000-20 0,3.000000-2.000000-15 16,-2.000000 1.000000-13-16,2.000000-3.000000-12 0,0.000000 0.000000-6 0,0.000000 0.000000-8 16,0.000000 0.000000-2-16,0.000000-5.000000-5 0,2.000000 3.000000-2 0,-2.000000-3.000000 0 15,3.000000 1.000000-1-15,1.000000-1.000000 3 0,1.000000 0.000000-1 0,0.000000-1.000000 0 16,1.000000-4.000000-1-16,2.000000 2.000000-1 0,-4.000000 0.000000-2 0,7.000000 1.000000 2 0,-4.000000 0.000000 3 16,2.000000 2.000000 1-16,1.000000-2.000000 3 0,-4.000000 3.000000 1 15,7.000000-3.000000 3-15,-4.000000 5.000000 0 0,0.000000-2.000000 0 0,3.000000-1.000000 1 0,1.000000-1.000000-1 16,-1.000000 2.000000 3-16,1.000000-3.000000-3 0,2.000000 3.000000 1 0,0.000000-3.000000 1 15,-3.000000 3.000000 1-15,1.000000-1.000000 0 0,-1.000000-1.000000 0 0,-1.000000 2.000000 2 16,-3.000000 0.000000-2-16,-1.000000 1.000000-3 0,4.000000 3.000000 1 0,-7.000000-5.000000 2 16,-3.000000 2.000000-3-16,5.000000 2.000000 1 0,-6.000000-2.000000 2 0,0.000000 7.000000 1 15,0.000000 0.000000 0-15,-6.000000 3.000000-9 0,5.000000 0.000000-4 0,-6.000000 1.000000-10 16,-1.000000 0.000000-6-16,-4.000000 1.000000-12 0,4.000000 0.000000-14 0,-3.000000 1.000000-13 0,-1.000000-1.000000-15 16,4.000000-3.000000-13-16,-3.000000 3.000000-10 0,-1.000000-3.000000-6 0,5.000000 1.000000-3 15,0.000000-3.000000 5-15,1.000000 0.000000 7 0,0.000000-1.000000 12 0,0.000000 1.000000 12 16,3.000000-4.000000 17-16,0.000000 1.000000 13 0,-1.000000-1.000000 16 0,2.000000 0.000000 13 15,2.000000 3.000000 13-15,-3.000000 0.000000 7 0,0.000000-3.000000 9 0,3.000000 0.000000 13 16,-1.000000 4.000000 12-16,1.000000-3.000000 10 0,-3.000000 4.000000 9 0,0.000000 0.000000 6 16,-2.000000-1.000000 0-16,4.000000 2.000000-4 0,-5.000000-2.000000-5 0,2.000000 2.000000-10 0,-4.000000-3.000000-7 15,4.000000 1.000000-6-15,2.000000 1.000000-6 0,-4.000000-1.000000-6 0,5.000000-1.000000-6 16,-5.000000 0.000000-3-16,6.000000-3.000000-5 0,0.000000 2.000000-6 0,0.000000-2.000000-6 16,0.000000 0.000000-2-16,0.000000-2.000000-3 0,0.000000 2.000000 0 0,6.000000-3.000000 0 0,-5.000000 0.000000 2 15,7.000000-1.000000 3-15,-4.000000-3.000000 2 0,7.000000 2.000000 1 16,-4.000000-1.000000-1-16,2.000000 2.000000 2 0,1.000000 0.000000 0 0,-1.000000-1.000000 3 0,0.000000 4.000000 2 15,-2.000000-2.000000 5-15,5.000000 3.000000 4 0,-5.000000 0.000000 4 0,5.000000 0.000000 4 16,-1.000000 3.000000 2-16,-4.000000-3.000000 2 0,-1.000000 1.000000 1 0,1.000000 2.000000 0 16,-2.000000-1.000000 0-16,1.000000 2.000000 0 0,-2.000000-3.000000 0 0,-3.000000 2.000000 0 15,2.000000-1.000000-4-15,0.000000 2.000000-2 0,-3.000000 1.000000-4 0,-3.000000-1.000000-4 16,0.000000 3.000000-8-16,-2.000000-3.000000-7 0,-3.000000 2.000000-9 0,-2.000000-2.000000-5 16,1.000000 3.000000-8-16,-1.000000 0.000000-7 0,-2.000000 1.000000-2 0,3.000000-2.000000 1 0,-3.000000-1.000000 2 15,2.000000 1.000000 3-15,-2.000000-2.000000 6 0,0.000000 1.000000 8 0,5.000000 0.000000 6 16,-5.000000-4.000000 6-16,6.000000 3.000000 4 0,-4.000000-1.000000 2 0,5.000000 1.000000 4 15,-2.000000 0.000000 5-15,3.000000 0.000000 5 0,-1.000000-1.000000 5 0,-1.000000 1.000000 0 16,2.000000 0.000000 2-16,4.000000-1.000000-1 0,-2.000000-2.000000-3 0,2.000000 2.000000-5 16,0.000000-3.000000 0-16,0.000000 2.000000-1 0,0.000000 0.000000 0 0,2.000000-2.000000 4 15,-2.000000 2.000000 0-15,4.000000-2.000000 1 0,4.000000 0.000000 1 0,-4.000000 0.000000-2 0,3.000000 0.000000-1 16,1.000000-2.000000-3-16,2.000000 2.000000-4 0,-1.000000-2.000000-2 16,3.000000 0.000000-3-16,-2.000000-1.000000-3 0,-1.000000 3.000000 0 0,0.000000-1.000000 1 0,-2.000000 1.000000 3 15,5.000000 0.000000 5-15,-5.000000 1.000000 5 0,4.000000-1.000000 7 0,-5.000000 3.000000 7 16,1.000000 1.000000 11-16,-1.000000 0.000000 4 0,0.000000 0.000000 5 0,0.000000 1.000000 0 15,-5.000000 1.000000-2-15,-1.000000 3.000000-2 0,-1.000000-1.000000-6 0,-2.000000 1.000000-5 0,-2.000000 1.000000-4 16,-2.000000 0.000000-3-16,3.000000-1.000000-2 0,-7.000000 2.000000-5 0,2.000000-1.000000-4 16,-1.000000-2.000000-5-16,1.000000 0.000000-4 0,2.000000-1.000000-2 0,-2.000000-3.000000-2 15,2.000000 1.000000-1-15,-1.000000-3.000000-3 0,1.000000 0.000000-5 0,-1.000000-2.000000-3 16,4.000000-2.000000-7-16,0.000000 0.000000-8 0,-1.000000-3.000000-8 0,-1.000000 1.000000-9 16,5.000000-3.000000-9-16,-2.000000-1.000000-12 0,3.000000-3.000000-8 0,3.000000-1.000000-5 15,-2.000000-2.000000-1-15,5.000000 2.000000-3 0,-1.000000-1.000000 5 0,-1.000000 2.000000 9 0,0.000000-2.000000 9 16,4.000000 3.000000 9-16,-4.000000 1.000000 11 0,2.000000 0.000000 11 15,-1.000000 5.000000 10-15,-1.000000-3.000000 8 0,-1.000000 3.000000 8 0,-2.000000 2.000000 11 0,4.000000 0.000000 14 16,-5.000000 4.000000 14-16,0.000000 0.000000 12 0,0.000000 2.000000 15 0,-2.000000 3.000000 8 16,-2.000000 0.000000 5-16,-2.000000 1.000000-3 0,0.000000 3.000000-1 0,-1.000000-1.000000-3 15,-4.000000 3.000000-10-15,0.000000 0.000000-10 0,-1.000000 0.000000-9 0,3.000000-3.000000-7 16,-3.000000 0.000000-12-16,2.000000 2.000000-9 0,2.000000-5.000000-5 0,1.000000 2.000000-4 0,1.000000-6.000000-7 16,0.000000 1.000000-7-16,2.000000-1.000000-10 0,2.000000 1.000000-14 15,-1.000000-4.000000-20-15,0.000000 0.000000-25 0,3.000000 0.000000-30 0,3.000000-4.000000-37 0,0.000000-3.000000-40 16,2.000000-1.000000-39-16,2.000000 0.000000-38 0,-1.000000-3.000000-38 0,7.000000-3.000000 0 15,-7.000000-1.000000 23-15,2.000000-1.000000 39 0</inkml:trace>
  <inkml:trace contextRef="#ctx0" brushRef="#br0">29849.000000 7053.000000 91 0,'5.000000'0.000000'150'16,"-4.000000"4.000000"0 "-16 ,5.000000-1.000000 1 0,-6.000000 1.000000 0 15,0.000000 0.000000 0-15,0.000000 4.000000-5 0,-3.000000-1.000000-14 0,0.000000-1.000000-20 0,-1.000000 3.000000-24 16,2.000000-3.000000-20-16,-4.000000 5.000000-20 0,0.000000-2.000000-16 0,1.000000 1.000000-13 16,0.000000 1.000000-6-16,-2.000000-3.000000-5 0,5.000000 2.000000-3 0,-1.000000-2.000000-3 15,0.000000-1.000000 0-15,2.000000-1.000000-3 0,1.000000-2.000000-4 0,1.000000 0.000000-1 16,-1.000000 0.000000 0-16,6.000000-2.000000-1 0,-4.000000 1.000000 1 0,2.000000 1.000000 0 0,4.000000-4.000000 4 16,-1.000000 2.000000-1-16,3.000000 1.000000 1 0,-4.000000-3.000000 1 15,2.000000 2.000000 1-15,-1.000000 0.000000 0 0,0.000000 1.000000-2 0,-2.000000 0.000000 1 0,-1.000000 1.000000 1 16,-1.000000 3.000000 3-16,0.000000-3.000000 5 0,-1.000000 3.000000 6 0,-4.000000 1.000000 5 15,-1.000000 1.000000 3-15,-1.000000-1.000000 0 0,-1.000000 3.000000 2 0,-5.000000 1.000000-3 16,3.000000-1.000000-2-16,-1.000000-2.000000 0 0,2.000000 0.000000-3 0,-4.000000-1.000000 0 16,3.000000 1.000000-3-16,2.000000-3.000000-2 0,2.000000 1.000000-3 0,-1.000000-1.000000-4 15,2.000000-2.000000-3-15,2.000000 1.000000 0 0,-3.000000-1.000000 0 0,0.000000-1.000000-1 16,3.000000 4.000000 0-16,0.000000-2.000000 1 0,0.000000 0.000000 3 0,3.000000-1.000000 0 0,0.000000 1.000000 0 16,-3.000000 1.000000-2-16,0.000000-1.000000-1 0,0.000000-3.000000 0 0,0.000000 3.000000-1 15,0.000000-1.000000 0-15,0.000000-1.000000 2 0,0.000000-1.000000 1 0,0.000000 0.000000 0 16,0.000000-2.000000-1-16,0.000000 0.000000 0 0,2.000000 0.000000-2 0,-2.000000 0.000000-2 0,3.000000-4.000000-2 15,-2.000000-3.000000-1-15,2.000000 0.000000-2 0,2.000000-4.000000-3 16,0.000000-3.000000-2-16,1.000000-1.000000-6 0,0.000000-2.000000-6 0,3.000000-3.000000-6 0,-2.000000-3.000000-6 16,2.000000-3.000000-7-16,-1.000000-4.000000-6 0,4.000000 2.000000 1 0,-5.000000-2.000000 1 15,5.000000-1.000000 8-15,0.000000 5.000000 9 0,-2.000000 0.000000 9 0,-1.000000 2.000000 8 16,3.000000 1.000000 7-16,-2.000000 4.000000 5 0,-4.000000 2.000000 4 0,1.000000 1.000000 6 16,1.000000 4.000000 5-16,-4.000000 0.000000 6 0,3.000000 4.000000 6 0,-2.000000 2.000000 9 15,1.000000 2.000000 6-15,-6.000000-1.000000 8 0,1.000000 1.000000 3 0,4.000000 2.000000 3 0,-2.000000 0.000000 0 16,-3.000000 2.000000-3-16,2.000000 2.000000-2 0,0.000000 0.000000 2 0,-2.000000 2.000000-4 15,0.000000 3.000000 0-15,0.000000-1.000000 2 0,0.000000 2.000000-2 0,0.000000 2.000000 0 16,0.000000 0.000000-8-16,0.000000 3.000000-3 0,0.000000-1.000000-3 0,0.000000 3.000000-4 16,0.000000 3.000000-2-16,0.000000 1.000000-3 0,0.000000 2.000000-2 0,0.000000 3.000000 1 15,0.000000 1.000000-3-15,0.000000 1.000000-2 0,0.000000 5.000000-1 0,3.000000-4.000000 2 16,-3.000000 6.000000 0-16,0.000000-2.000000-1 0,0.000000 4.000000 1 0,0.000000-1.000000-1 16,0.000000-1.000000 0-16,0.000000 0.000000-3 0,-3.000000-1.000000-1 0,3.000000-1.000000-2 0,0.000000-1.000000-1 15,-2.000000-3.000000-2-15,0.000000-1.000000-2 0,-1.000000 0.000000-1 0,1.000000-5.000000-1 16,-1.000000-2.000000 2-16,2.000000-3.000000 0 0,1.000000-2.000000-1 0,0.000000-3.000000-3 15,-3.000000-2.000000 1-15,0.000000-3.000000-2 0,3.000000 1.000000 0 0,-2.000000-3.000000-1 16,-1.000000-2.000000-2-16,2.000000-2.000000-2 0,-2.000000-2.000000-2 0,0.000000 0.000000-3 16,-1.000000-1.000000-4-16,2.000000-3.000000-3 0,-4.000000-2.000000 0 0,2.000000-1.000000 1 0,1.000000 0.000000-1 15,-2.000000-5.000000 2-15,4.000000-2.000000-1 0,-5.000000-3.000000 1 0,2.000000 1.000000 1 16,2.000000-4.000000-1-16,-1.000000 0.000000 1 0,0.000000-4.000000 1 0,2.000000-1.000000 2 16,-2.000000-1.000000-1-16,3.000000 0.000000 0 0,3.000000-2.000000 2 0,-2.000000 2.000000 1 15,2.000000-1.000000 1-15,0.000000 5.000000 0 0,1.000000 0.000000 3 0,-2.000000 5.000000 0 16,4.000000 1.000000 0-16,-2.000000 2.000000 0 0,1.000000 2.000000 1 0,-1.000000 2.000000 0 15,4.000000 3.000000 1-15,-4.000000 1.000000 0 0,2.000000 1.000000 0 0,0.000000 1.000000 1 0,0.000000 2.000000-1 16,-2.000000 4.000000 0-16,1.000000-3.000000 0 0,-1.000000 6.000000 2 0,-1.000000-3.000000 2 16,0.000000 4.000000 0-16,-2.000000-1.000000 2 0,4.000000 2.000000 1 0,-5.000000 1.000000 2 15,3.000000 3.000000-3-15,-3.000000 0.000000-1 0,-3.000000 1.000000-2 0,1.000000 4.000000 2 16,-2.000000-2.000000-2-16,-2.000000-1.000000 0 0,2.000000 4.000000 1 0,-1.000000-2.000000 0 16,1.000000 0.000000 1-16,-2.000000-3.000000-2 0,1.000000 3.000000 2 0,4.000000-4.000000-2 15,-2.000000-1.000000-1-15,0.000000-1.000000-1 0,3.000000-3.000000 0 0,0.000000 0.000000-1 0,0.000000 0.000000 0 16,3.000000 0.000000 0-16,0.000000-1.000000 3 0,1.000000-3.000000 1 15,4.000000 0.000000-1-15,-7.000000 0.000000-2 0,7.000000-3.000000-5 0,2.000000-1.000000-3 0,-1.000000-4.000000-8 16,0.000000 1.000000-14-16,-2.000000 0.000000-18 0,3.000000-2.000000-29 0,-2.000000 0.000000-46 16,-4.000000 0.000000-67-16,1.000000 3.000000-74 0,-2.000000-1.000000-86 0,-2.000000 1.000000-33 15,-2.000000 0.000000 4-15,-5.000000 2.000000 35 0</inkml:trace>
  <inkml:trace contextRef="#ctx0" brushRef="#br0">25369.000000 5541.000000 41 0,'-1.000000'-5.000000'112'0,"-2.000000"3.000000"-25 "15 ,2.000000-1.000000-19-15,1.000000-1.000000-3 0,-3.000000 2.000000 21 0,0.000000 0.000000 19 0,-2.000000 0.000000 18 16,4.000000 0.000000 14-16,1.000000-1.000000 4 0,-3.000000 3.000000-11 0,0.000000 0.000000-18 16,3.000000-4.000000-22-16,0.000000 4.000000-24 0,0.000000 0.000000-18 0,0.000000 0.000000-5 15,0.000000 4.000000-2-15,0.000000-4.000000 4 0,0.000000 0.000000 7 0,0.000000 3.000000 6 16,0.000000-1.000000 9-16,0.000000 0.000000 6 0,3.000000 2.000000 9 0,0.000000 0.000000 2 15,-3.000000 3.000000-1-15,0.000000 1.000000-2 0,0.000000 3.000000-4 0,0.000000 4.000000-9 16,0.000000 0.000000-9-16,0.000000 5.000000-7 0,-3.000000 1.000000-3 0,0.000000 3.000000-7 16,1.000000 3.000000-7-16,-4.000000 1.000000-5 0,2.000000 0.000000-7 0,3.000000 2.000000-3 15,-7.000000 1.000000-7-15,4.000000-4.000000-2 0,-2.000000 2.000000 1 0,-2.000000 0.000000 0 0,4.000000-3.000000-3 16,0.000000-2.000000-2-16,-4.000000-3.000000-2 0,4.000000-2.000000-1 0,1.000000-4.000000-4 16,-2.000000 0.000000 0-16,4.000000-5.000000 0 0,-2.000000-1.000000 0 0,0.000000-3.000000 0 15,3.000000 1.000000-5-15,0.000000-3.000000-5 0,0.000000-1.000000-7 0,0.000000-2.000000-10 16,0.000000-1.000000-7-16,3.000000-1.000000-14 0,0.000000-6.000000-17 0,-2.000000 0.000000-21 15,4.000000-3.000000-24-15,1.000000-5.000000-34 0,-2.000000-2.000000-39 0,1.000000-3.000000-34 16,3.000000 0.000000-25-16,0.000000-2.000000-20 0,2.000000-4.000000-15 0,-2.000000 0.000000-8 16,0.000000 1.000000 18-16,-3.000000-1.000000 35 0</inkml:trace>
  <inkml:trace contextRef="#ctx0" brushRef="#br0">25458.000000 5423.000000 20 0,'12.000000'-10.000000'97'0,"-2.000000"0.000000"5 "16 ,-4.000000 1.000000 12-16,2.000000 1.000000 12 0,-1.000000-1.000000 17 0,0.000000 3.000000 14 15,1.000000-1.000000 2-15,-1.000000 1.000000-1 0,-1.000000 2.000000-4 0,1.000000 1.000000-4 16,5.000000 3.000000-9-16,-4.000000 3.000000-12 0,3.000000 1.000000-1 0,-3.000000 0.000000 2 16,2.000000 7.000000 1-16,2.000000 0.000000-4 0,-6.000000 4.000000-9 0,4.000000-1.000000-11 15,-5.000000 3.000000-15-15,2.000000 2.000000-17 0,-3.000000 4.000000-16 0,-4.000000-2.000000-12 16,0.000000 2.000000-9-16,0.000000-1.000000-9 0,-1.000000 1.000000-2 0,-9.000000 1.000000-5 0,2.000000-2.000000-1 16,-4.000000 1.000000-5-16,1.000000 0.000000-3 0,-4.000000-1.000000-3 0,-1.000000 1.000000-3 15,2.000000-4.000000-2-15,-5.000000-1.000000-1 0,1.000000-1.000000-3 0,2.000000-2.000000 0 16,1.000000-4.000000 0-16,-1.000000 0.000000 2 0,4.000000-3.000000-1 0,0.000000-1.000000 0 15,1.000000-3.000000 2-15,-1.000000-2.000000-2 0,1.000000 0.000000 0 0,6.000000-2.000000 0 16,-6.000000-2.000000 0-16,4.000000 0.000000 4 0,2.000000 2.000000-1 0,1.000000-3.000000 2 16,0.000000 2.000000-1-16,4.000000 1.000000 1 0,-3.000000-3.000000-1 0,0.000000 3.000000 0 0,3.000000 0.000000-1 15,0.000000 0.000000-1-15,0.000000 0.000000 1 0,0.000000 0.000000 0 0,3.000000 0.000000 3 16,0.000000 3.000000 3-16,-2.000000 1.000000 11 0,6.000000 0.000000 14 0,-2.000000 3.000000 13 16,2.000000-1.000000 7-16,4.000000 0.000000 3 0,-7.000000 1.000000 9 0,5.000000 0.000000 4 15,-2.000000 3.000000 0-15,4.000000-1.000000-2 0,-3.000000 1.000000 1 0,1.000000 0.000000-5 16,-1.000000 0.000000-8-16,2.000000-1.000000-15 0,-1.000000 1.000000-14 0,1.000000-1.000000-11 15,-1.000000 0.000000-9-15,0.000000-2.000000-16 0,1.000000 0.000000-25 0,-1.000000-3.000000-28 0,-1.000000 0.000000-34 16,-1.000000 1.000000-32-16,3.000000-3.000000-27 0,-1.000000-2.000000-18 0,0.000000 0.000000-19 16,1.000000-2.000000-35-16,5.000000-3.000000-52 0,-2.000000-1.000000-65 0,-1.000000-3.000000-81 15,3.000000 2.000000-30-15,-3.000000-5.000000 11 0,-3.000000 0.000000 46 0,4.000000-4.000000 78 16</inkml:trace>
  <inkml:trace contextRef="#ctx0" brushRef="#br0">25807.000000 5733.000000 3 0,'1.000000'-2.000000'187'15,"-1.000000"2.000000"13 "-15 ,0.000000-1.000000-27 0,0.000000-2.000000-53 0,0.000000 3.000000-38 0,0.000000-3.000000-12 16,0.000000 2.000000 6-16,0.000000 1.000000 12 0,0.000000-3.000000 9 0,0.000000 3.000000 6 16,0.000000-2.000000-2-16,0.000000 1.000000-11 0,-1.000000 1.000000-14 0,-5.000000-3.000000-14 15,6.000000 3.000000-4-15,-2.000000 0.000000 0 0,4.000000 3.000000 11 0,1.000000-3.000000 9 16,0.000000 1.000000 11-16,-3.000000 1.000000 4 0,0.000000-2.000000-2 0,-3.000000 3.000000-9 15,0.000000 1.000000-8-15,-2.000000 0.000000-11 0,-2.000000 2.000000-9 0,2.000000 5.000000-2 16,-3.000000 0.000000 0-16,-3.000000 1.000000-1 0,4.000000 3.000000 2 0,-5.000000 3.000000-2 0,5.000000 1.000000-3 16,1.000000 3.000000-4-16,-5.000000-3.000000-4 0,4.000000 1.000000-3 15,3.000000 3.000000-3-15,1.000000-2.000000-6 0,-2.000000-2.000000-5 0,5.000000 4.000000-3 0,0.000000-5.000000-7 16,0.000000 1.000000-5-16,3.000000 0.000000-4 0,-1.000000 0.000000-5 0,1.000000-4.000000-10 16,0.000000 1.000000-10-16,-2.000000-3.000000-11 0,3.000000-3.000000-12 0,2.000000-1.000000-15 15,2.000000 0.000000-19-15,-2.000000-3.000000-21 0,1.000000-5.000000-30 0,3.000000-2.000000-42 0,-1.000000-3.000000-43 16,3.000000-2.000000-52-16,3.000000-3.000000-47 0,0.000000-3.000000-49 0,-2.000000-2.000000 1 15,-1.000000-1.000000 31-15,-1.000000 0.000000 45 0</inkml:trace>
  <inkml:trace contextRef="#ctx0" brushRef="#br0">26056.000000 5583.000000 24 0,'2.000000'2.000000'204'0,"-4.000000"0.000000"31 "0 ,-1.000000 5.000000-10 16,2.000000-1.000000-19-16,-5.000000 5.000000-15 0,1.000000 2.000000 0 0,4.000000 1.000000-2 15,-7.000000 4.000000-8-15,3.000000 1.000000-13 0,-4.000000 0.000000-17 0,1.000000 4.000000-15 16,1.000000-1.000000-17-16,-2.000000 2.000000-18 0,-1.000000-1.000000-14 0,4.000000 3.000000-14 0,-6.000000 0.000000-12 16,2.000000 0.000000-12-16,-2.000000-1.000000-9 0,3.000000 3.000000-5 0,-3.000000-1.000000-10 15,2.000000-1.000000-5-15,1.000000-4.000000-6 0,-1.000000 2.000000-4 0,1.000000-3.000000-6 16,1.000000-2.000000-4-16,1.000000-1.000000-4 0,3.000000-5.000000-8 16,-1.000000-3.000000-8-16,2.000000-1.000000-12 0,0.000000-2.000000-16 0,3.000000-3.000000-17 0,0.000000-2.000000-22 15,0.000000-2.000000-26-15,6.000000-5.000000-32 0,-4.000000-3.000000-38 0,5.000000-3.000000-41 16,3.000000-4.000000-45-16,-4.000000-2.000000-34 0,6.000000-2.000000-31 0,-5.000000-3.000000 6 0,4.000000-1.000000 32 15,-2.000000-3.000000 50-15</inkml:trace>
  <inkml:trace contextRef="#ctx0" brushRef="#br0">26032.000000 5675.000000 120 0,'8.000000'-2.000000'153'0,"-7.000000"-1.000000"-3 "0 ,4.000000 3.000000 11 0,1.000000 5.000000 17 16,-5.000000-1.000000 15-16,4.000000 5.000000 15 0,-3.000000 1.000000 9 0,3.000000 6.000000-5 15,1.000000 1.000000-21-15,-5.000000 2.000000-20 0,2.000000 2.000000-17 0,2.000000 5.000000-19 0,-1.000000 0.000000-22 16,-1.000000 0.000000-19-16,-1.000000-1.000000-13 0,3.000000 4.000000-9 0,-3.000000-4.000000-8 15,2.000000 0.000000-8-15,-1.000000-1.000000-3 0,2.000000 0.000000-6 0,1.000000-3.000000-6 16,-5.000000-2.000000-8-16,4.000000-1.000000-6 0,-5.000000-3.000000-9 0,2.000000 0.000000-7 16,1.000000 0.000000-4-16,-3.000000-5.000000-2 0,0.000000-1.000000-5 0,-3.000000-1.000000-9 15,1.000000-1.000000-8-15,2.000000 0.000000-9 0,-5.000000-4.000000-11 0,1.000000 1.000000-11 16,-4.000000-3.000000-9-16,5.000000-1.000000-5 0,-3.000000-1.000000-3 0,1.000000-4.000000-2 0,-4.000000-2.000000-2 16,0.000000 3.000000-1-16,-4.000000-5.000000 2 0,4.000000 1.000000 6 0,-3.000000-3.000000 6 15,0.000000 0.000000 9-15,-3.000000-1.000000 14 0,3.000000-2.000000 9 0,4.000000 2.000000 10 16,-3.000000 1.000000 13-16,4.000000 0.000000 12 0,1.000000 5.000000 13 0,0.000000-3.000000 5 15,-1.000000 5.000000 6-15,2.000000 0.000000 6 0,4.000000 1.000000 0 0,-2.000000-1.000000-5 16,3.000000 4.000000-3-16,0.000000-2.000000 0 0,0.000000 2.000000 0 0,3.000000 2.000000 1 16,-2.000000-2.000000 1-16,4.000000 3.000000 0 0,-2.000000-2.000000-4 0,4.000000-1.000000-6 0,-3.000000 0.000000-9 15,7.000000 0.000000-4-15,-5.000000 0.000000-5 0,4.000000 0.000000-7 0,-1.000000-1.000000-6 16,3.000000-2.000000-10-16,0.000000-1.000000-17 0,-2.000000-3.000000-23 0,-1.000000 3.000000-31 16,3.000000-2.000000-45-16,-2.000000-1.000000-55 0,-1.000000-1.000000-58 0,3.000000 1.000000-61 15,-5.000000-1.000000-60-15,0.000000-1.000000-12 0,4.000000 0.000000 24 0,-5.000000 2.000000 48 16</inkml:trace>
  <inkml:trace contextRef="#ctx0" brushRef="#br0">26251.000000 5668.000000 51 0,'4.000000'0.000000'242'0,"2.000000"2.000000"35 "0 ,-4.000000 5.000000-1 0,2.000000 0.000000-33 0,4.000000 3.000000-26 15,-4.000000 1.000000-15-15,2.000000 1.000000-10 0,0.000000 2.000000-10 0,-3.000000-1.000000-12 16,4.000000 2.000000-20-16,-2.000000 2.000000-18 0,-1.000000-2.000000-23 0,3.000000 2.000000-20 15,-2.000000 2.000000-20-15,1.000000-1.000000-9 0,-2.000000 3.000000-1 0,1.000000-3.000000-2 16,-2.000000 5.000000 2-16,-3.000000-4.000000 2 0,-3.000000 2.000000 1 0,0.000000-1.000000-4 16,-3.000000-1.000000-8-16,-2.000000 2.000000-11 0,-2.000000 3.000000-9 0,-2.000000-3.000000-11 15,0.000000-2.000000-10-15,-1.000000 2.000000-13 0,-2.000000 0.000000-20 0,1.000000-5.000000-18 0,0.000000 0.000000-22 16,-3.000000-3.000000-20-16,3.000000-3.000000-32 0,2.000000 0.000000-44 16,2.000000-3.000000-65-16,1.000000-3.000000-82 0,2.000000-1.000000-97 0,7.000000-3.000000-45 0,-5.000000-3.000000 2 15,0.000000-2.000000 37-15,3.000000-5.000000 70 0</inkml:trace>
  <inkml:trace contextRef="#ctx0" brushRef="#br0">26594.000000 5815.000000 239 0,'7.000000'-3.000000'331'0,"3.000000"3.000000"23 "0 ,-4.000000 0.000000-8 0,2.000000 0.000000-80 16,-4.000000 0.000000-69-16,2.000000 0.000000-39 0,-2.000000 3.000000-13 15,-1.000000-3.000000-6-15,-3.000000 0.000000-3 0,0.000000 0.000000-10 0,0.000000 0.000000-18 0,-6.000000-3.000000-22 16,2.000000 3.000000-22-16,-1.000000 0.000000-22 0,1.000000 0.000000-16 0,-6.000000 3.000000-10 16,2.000000-2.000000-8-16,-3.000000 4.000000-3 0,2.000000 1.000000-3 0,-3.000000-2.000000-1 15,0.000000 3.000000 2-15,0.000000 0.000000 1 0,0.000000 0.000000 6 0,1.000000 0.000000 3 16,0.000000 0.000000 5-16,2.000000 0.000000 5 0,-1.000000-2.000000 6 0,3.000000 1.000000 6 0,-1.000000 1.000000 5 16,4.000000 2.000000 9-16,-4.000000-4.000000 12 0,7.000000 0.000000 5 0,-3.000000 0.000000 10 15,1.000000 2.000000 8-15,0.000000-3.000000 24 0,1.000000 3.000000 22 0,-1.000000-2.000000 17 16,3.000000 4.000000 10-16,3.000000-3.000000-2 0,-1.000000 1.000000-2 0,4.000000 0.000000-25 15,-5.000000-1.000000-26-15,3.000000 0.000000-24 0,4.000000 3.000000-15 0,-1.000000-1.000000-10 16,4.000000 1.000000-13-16,-3.000000-3.000000-10 0,4.000000 3.000000-6 0,-1.000000 0.000000-11 16,0.000000-1.000000-4-16,1.000000-1.000000-5 0,-6.000000-3.000000-9 0,4.000000 0.000000-16 15,-1.000000 0.000000-31-15,-1.000000-1.000000-43 0,-1.000000-2.000000-54 0,2.000000 2.000000-56 0,1.000000-1.000000-47 16,-2.000000-2.000000-27-16,1.000000-2.000000-25 0,-2.000000-2.000000-41 0,3.000000-3.000000-52 16,-4.000000 3.000000-82-16,2.000000-4.000000-29 0,-1.000000-1.000000 2 0,-3.000000 0.000000 29 15,1.000000 1.000000 73-15</inkml:trace>
  <inkml:trace contextRef="#ctx0" brushRef="#br0">26942.000000 5602.000000 100 0,'0.000000'0.000000'172'0,"0.000000"0.000000"5 "15 ,0.000000 0.000000 3-15,0.000000 0.000000-1 0,0.000000 0.000000-5 0,0.000000 0.000000-1 0,1.000000 0.000000-9 16,-1.000000 2.000000-10-16,3.000000-2.000000-14 0,0.000000 3.000000-9 16,-3.000000-3.000000-6-16,2.000000 0.000000-3 0,-2.000000 0.000000-5 0,0.000000 0.000000-7 0,0.000000 0.000000-7 15,0.000000 0.000000-12-15,-2.000000 2.000000-12 0,-1.000000 0.000000-10 0,0.000000-2.000000-12 16,2.000000 2.000000-8-16,-2.000000 0.000000-8 0,-1.000000 0.000000-3 0,-1.000000 3.000000-3 16,2.000000 1.000000 0-16,-1.000000-3.000000-2 0,-1.000000 4.000000 0 0,2.000000 3.000000-1 15,-1.000000-5.000000-2-15,1.000000 2.000000 0 0,2.000000 1.000000-1 0,-5.000000 3.000000-3 0,4.000000-2.000000 0 16,-1.000000 1.000000-4-16,0.000000-3.000000-2 0,3.000000 2.000000-4 15,-1.000000 0.000000-3-15,-2.000000-2.000000-1 0,3.000000-2.000000-1 0,-2.000000 2.000000 1 0,2.000000 1.000000-2 16,0.000000-2.000000 1-16,0.000000-1.000000-1 0,0.000000 1.000000 1 0,0.000000-2.000000-4 16,0.000000 1.000000-2-16,0.000000-3.000000 1 0,0.000000 2.000000 1 0,0.000000 0.000000 3 15,0.000000 1.000000 3-15,0.000000 0.000000 4 0,0.000000-1.000000 4 0,0.000000 0.000000 2 16,0.000000 0.000000 3-16,-3.000000-2.000000 1 0,0.000000 3.000000 7 0,3.000000-1.000000 0 0,-1.000000 0.000000 3 16,-2.000000 3.000000 3-16,2.000000-3.000000-1 0,-2.000000 2.000000 1 15,0.000000-1.000000-8-15,-2.000000 1.000000 1 0,2.000000 0.000000-6 0,2.000000 5.000000-2 0,-4.000000-1.000000 1 16,-2.000000 1.000000 1-16,3.000000 5.000000 6 0,-7.000000 1.000000 11 0,7.000000-1.000000 14 15,-7.000000-1.000000 10-15,6.000000 3.000000 6 0,-6.000000 1.000000 4 0,7.000000-2.000000-2 16,-4.000000 2.000000-12-16,1.000000 0.000000-12 0,3.000000-1.000000-13 0,-4.000000 1.000000-11 16,7.000000-4.000000-11-16,-5.000000 1.000000-6 0,1.000000-5.000000-4 0,4.000000 3.000000-5 15,1.000000-4.000000-4-15,-3.000000 1.000000-1 0,0.000000-4.000000-4 0,3.000000 1.000000-12 16,0.000000-4.000000-22-16,0.000000 3.000000-31 0,3.000000-3.000000-32 0,0.000000-1.000000-36 0,-3.000000-2.000000-31 16,1.000000 2.000000-22-16,-1.000000-3.000000-4 0,5.000000-3.000000 6 0,-2.000000-1.000000 12 15,0.000000 0.000000 10-15,1.000000-3.000000-2 0,1.000000-5.000000-14 0,-1.000000-1.000000-33 16,0.000000-2.000000-39-16,4.000000-4.000000-38 0,-2.000000-1.000000-34 0,-2.000000-3.000000-32 15,4.000000-1.000000 2-15,-7.000000-2.000000 34 0,6.000000-1.000000 49 0</inkml:trace>
  <inkml:trace contextRef="#ctx0" brushRef="#br0">26904.000000 5727.000000 98 0,'7.000000'-9.000000'189'0,"0.000000"0.000000"0 "0 ,2.000000 2.000000 1 0,-1.000000 3.000000 3 0,0.000000 0.000000 5 16,3.000000 1.000000 0-16,-2.000000 3.000000-8 0,2.000000 0.000000-9 0,1.000000 0.000000-19 15,0.000000 2.000000-19-15,0.000000-1.000000-20 0,1.000000 3.000000-15 0,-1.000000 0.000000-13 16,0.000000 3.000000-13-16,0.000000 1.000000-13 0,-4.000000-2.000000-13 0,4.000000 2.000000-9 0,-4.000000-2.000000-9 15,2.000000 5.000000-6-15,-4.000000-3.000000-3 0,0.000000 3.000000-2 0,-5.000000-2.000000 0 16,-1.000000 1.000000-1-16,0.000000 4.000000-1 0,-4.000000-2.000000-2 0,-4.000000 1.000000-1 16,1.000000 0.000000-3-16,-2.000000 1.000000-2 0,-6.000000 2.000000-3 0,4.000000-3.000000-1 15,2.000000-3.000000-1-15,-6.000000 2.000000-2 0,3.000000-2.000000 0 0,-3.000000-1.000000 0 16,4.000000-3.000000 3-16,2.000000-1.000000 1 0,-2.000000 0.000000 6 0,4.000000-5.000000 3 16,1.000000 6.000000-1-16,0.000000-6.000000 4 0,2.000000 1.000000-1 0,-1.000000 1.000000 0 0,2.000000-2.000000-1 15,2.000000 2.000000-5-15,-2.000000-2.000000 4 0,3.000000 3.000000 3 0,0.000000-2.000000 7 16,0.000000 2.000000 14-16,0.000000-1.000000 19 0,3.000000 2.000000 18 0,-2.000000 1.000000 9 15,5.000000-1.000000 9-15,-1.000000 2.000000 3 0,-1.000000 1.000000-10 0,-1.000000-1.000000-19 16,3.000000 3.000000-16-16,0.000000-1.000000-14 0,-2.000000 1.000000-12 0,1.000000-3.000000-15 16,2.000000 5.000000-19-16,-2.000000-3.000000-21 0,-1.000000 3.000000-32 0,3.000000-3.000000-35 15,-2.000000 2.000000-39-15,1.000000-4.000000-30 0,1.000000 0.000000-17 0,-2.000000-3.000000-6 0,2.000000 1.000000-1 16,-1.000000-4.000000-15-16,4.000000 0.000000-34 0,-1.000000-2.000000-55 0,1.000000-3.000000-81 16,2.000000 1.000000-66-16,-3.000000-3.000000-18 0,3.000000-4.000000 24 0,0.000000-1.000000 56 15</inkml:trace>
  <inkml:trace contextRef="#ctx0" brushRef="#br0">27311.000000 5782.000000 52 0,'-6.000000'3.000000'249'0,"2.000000"-2.000000"18 "0 ,-1.000000-1.000000-3 15,-2.000000 3.000000-62-15,5.000000-1.000000-61 0,-5.000000 0.000000-33 0,1.000000 2.000000-10 0,2.000000 3.000000 4 16,-4.000000-3.000000 12-16,4.000000 4.000000 8 0,-3.000000-1.000000 1 15,-1.000000 4.000000-4-15,4.000000 0.000000-1 0,-4.000000 1.000000-11 0,2.000000 1.000000-14 0,-1.000000 4.000000-14 16,0.000000 1.000000-4-16,-4.000000 0.000000-10 0,5.000000 3.000000-8 0,-4.000000-1.000000-9 16,6.000000 2.000000-8-16,-4.000000-1.000000-5 0,1.000000-2.000000-10 0,5.000000 3.000000-5 15,-3.000000-4.000000-10-15,3.000000 1.000000 0 0,-1.000000 0.000000-6 0,3.000000-4.000000-4 16,0.000000-3.000000-5-16,0.000000 2.000000-9 0,0.000000-4.000000-12 0,5.000000 1.000000-21 0,-3.000000-3.000000-30 16,1.000000-4.000000-34-16,2.000000-1.000000-42 0,-1.000000 0.000000-51 0,4.000000-6.000000-58 15,1.000000 0.000000-63-15,-2.000000-5.000000-46 0,3.000000-3.000000-3 0,-2.000000 0.000000 25 16,1.000000-3.000000 48-16</inkml:trace>
  <inkml:trace contextRef="#ctx0" brushRef="#br0">27472.000000 5834.000000 87 0,'0.000000'0.000000'275'0,"0.000000"4.000000"32 "0 ,0.000000-2.000000-5 15,-4.000000 0.000000-48-15,1.000000 1.000000-51 0,-2.000000 4.000000-35 0,-2.000000 0.000000-22 16,1.000000 4.000000-11-16,-7.000000 0.000000-5 0,1.000000-1.000000-4 0,-1.000000 6.000000-9 15,-2.000000-1.000000-18-15,0.000000 1.000000-18 0,2.000000-1.000000-15 0,-2.000000 5.000000-15 16,0.000000-1.000000-16-16,2.000000 0.000000-10 0,1.000000 1.000000-8 0,0.000000-1.000000-5 0,2.000000 1.000000-6 16,-2.000000-3.000000-3-16,5.000000-3.000000-1 0,-1.000000-1.000000-2 0,4.000000 0.000000-2 15,2.000000-2.000000-4-15,-3.000000-1.000000-4 0,3.000000-3.000000-8 0,-1.000000-3.000000-11 16,3.000000 0.000000-10-16,3.000000-1.000000-14 0,-1.000000-1.000000-16 0,1.000000-4.000000-22 16,1.000000-1.000000-22-16,0.000000-5.000000-26 0,4.000000-2.000000-30 0,-1.000000-1.000000-30 15,3.000000-4.000000-22-15,2.000000 0.000000-18 0,-3.000000 0.000000-9 0,3.000000-3.000000 0 0,-2.000000-1.000000 9 16,-4.000000-2.000000 17-16,6.000000 1.000000 27 0</inkml:trace>
  <inkml:trace contextRef="#ctx0" brushRef="#br0">27425.000000 5894.000000 23 0,'4.000000'-5.000000'119'16,"1.000000"0.000000"20 "-16 ,1.000000 4.000000 16 0,-2.000000-1.000000 17 0,-1.000000 2.000000 14 15,-2.000000 2.000000 7-15,2.000000-1.000000 3 0,-1.000000 2.000000-4 0,4.000000 1.000000-6 16,-6.000000 1.000000-11-16,1.000000 2.000000-12 0,-1.000000-2.000000-10 0,0.000000 4.000000-17 0,0.000000 0.000000-18 16,0.000000 3.000000-21-16,-1.000000-1.000000-19 0,1.000000 2.000000-14 0,-3.000000 2.000000-17 15,0.000000 0.000000-13-15,3.000000 4.000000-8 0,-2.000000-1.000000-3 0,2.000000 1.000000-3 16,0.000000-2.000000-4-16,2.000000 0.000000-4 0,-2.000000 0.000000-1 0,3.000000 1.000000-4 15,0.000000-1.000000-3-15,-3.000000-3.000000-2 0,1.000000 0.000000-1 0,-1.000000-3.000000 1 16,3.000000-3.000000-1-16,-3.000000 0.000000 1 0,2.000000-1.000000-1 0,-2.000000-1.000000-1 16,0.000000-1.000000-3-16,0.000000-1.000000-4 0,-2.000000-2.000000-6 0,-1.000000-2.000000-5 0,2.000000 2.000000-8 15,-5.000000-2.000000-9-15,1.000000-2.000000-8 0,4.000000 2.000000-9 0,-9.000000-2.000000-3 16,5.000000 0.000000 0-16,-2.000000 0.000000 3 0,-1.000000-3.000000 6 0,1.000000 1.000000 8 16,-2.000000-2.000000 6-16,2.000000-1.000000 6 0,-1.000000 0.000000 7 0,4.000000 2.000000 5 15,-3.000000-2.000000 7-15,-1.000000 0.000000 8 0,7.000000 3.000000 7 0,-4.000000 1.000000 7 16,2.000000-1.000000 6-16,0.000000 1.000000 7 0,-1.000000 1.000000-1 0,4.000000-1.000000 0 15,0.000000 1.000000 0-15,0.000000 0.000000-2 0,0.000000-3.000000-3 0,0.000000 1.000000-5 0,0.000000 0.000000-4 16,4.000000 0.000000-2-16,-1.000000-1.000000-4 0,2.000000-1.000000-1 0,-1.000000-1.000000-2 16,4.000000 1.000000-1-16,2.000000-2.000000-6 0,-4.000000-1.000000-10 0,1.000000-3.000000-15 15,1.000000 5.000000-23-15,2.000000 0.000000-29 0,-4.000000-1.000000-48 0,1.000000 1.000000-57 16,1.000000 1.000000-61-16,-1.000000 0.000000-79 0,-3.000000 1.000000-41 0,1.000000 1.000000-1 16,-2.000000-1.000000 28-16,-3.000000 5.000000 52 0</inkml:trace>
  <inkml:trace contextRef="#ctx0" brushRef="#br0">27694.000000 5819.000000 29 0,'2.000000'0.000000'183'0,"0.000000"0.000000"10 "0 ,1.000000 0.000000-18 0,-3.000000 2.000000-11 16,0.000000 0.000000-7-16,0.000000-2.000000-7 0,0.000000 4.000000-3 0,0.000000-1.000000-12 0,0.000000 1.000000-15 15,0.000000 0.000000-20-15,0.000000 3.000000-19 0,0.000000 0.000000-17 0,-3.000000 3.000000-14 16,3.000000 2.000000-7-16,-4.000000 1.000000-1 0,2.000000 3.000000-1 0,-1.000000 3.000000 5 15,0.000000 0.000000 4-15,2.000000 4.000000 3 0,-2.000000 3.000000 1 0,1.000000 0.000000 2 16,-4.000000 3.000000-1-16,5.000000 2.000000-2 0,-2.000000 1.000000-3 0,1.000000-2.000000-6 16,-3.000000 2.000000-1-16,3.000000-2.000000-4 0,-1.000000-2.000000-8 0,0.000000 0.000000-4 15,2.000000-3.000000-6-15,-2.000000-1.000000-6 0,3.000000-2.000000-4 0,-2.000000-4.000000-4 0,2.000000 0.000000-4 16,0.000000-3.000000-7-16,0.000000-4.000000-9 0,0.000000-2.000000-13 0,0.000000-4.000000-19 16,0.000000 0.000000-22-16,0.000000-3.000000-28 0,2.000000-6.000000-33 0,1.000000 0.000000-39 15,-2.000000-5.000000-41-15,7.000000-4.000000-42 0,-3.000000 0.000000-47 0,1.000000-6.000000-33 16,2.000000 0.000000 3-16,-4.000000-4.000000 33 0,4.000000-2.000000 43 0</inkml:trace>
  <inkml:trace contextRef="#ctx0" brushRef="#br0">27846.000000 5816.000000 126 0,'0.000000'0.000000'194'0,"0.000000"0.000000"-2 "15 ,0.000000 3.000000-6-15,0.000000 1.000000-3 0,0.000000 0.000000-10 0,0.000000 3.000000-7 16,0.000000 1.000000-11-16,0.000000 2.000000-16 0,0.000000 4.000000-20 0,0.000000 1.000000-14 0,0.000000 0.000000-13 15,-2.000000 4.000000-10-15,-1.000000-1.000000-8 0,3.000000 2.000000-7 0,0.000000 0.000000-8 16,-1.000000-1.000000-4-16,1.000000 3.000000 0 0,-6.000000-3.000000-4 0,4.000000 0.000000-1 16,-1.000000-1.000000-2-16,2.000000-3.000000-3 0,-5.000000-1.000000-6 0,4.000000 0.000000-8 15,0.000000-4.000000-5-15,0.000000 1.000000-5 0,-4.000000-5.000000-6 0,6.000000 1.000000-2 16,-4.000000-2.000000-3-16,4.000000-4.000000-2 0,-3.000000 1.000000-3 0,3.000000-2.000000-1 0,-2.000000-2.000000-3 16,-1.000000-4.000000-3-16,3.000000-1.000000-1 0,3.000000-2.000000-2 0,-1.000000-1.000000-2 15,4.000000-1.000000 0-15,-5.000000-2.000000-2 0,7.000000 1.000000 0 0,-4.000000 1.000000 0 16,2.000000 0.000000-1-16,0.000000 0.000000 2 0,1.000000 4.000000 3 0,-2.000000-1.000000 1 15,2.000000 2.000000 3-15,0.000000 1.000000-1 0,1.000000 1.000000 1 0,-1.000000 0.000000 0 16,1.000000 2.000000 1-16,-3.000000 2.000000 2 0,1.000000 0.000000 3 0,2.000000 0.000000 5 16,-2.000000 2.000000 4-16,0.000000 0.000000 4 0,-1.000000 3.000000 4 0,-2.000000 1.000000 3 0,0.000000-1.000000 1 15,-1.000000 0.000000 3-15,-2.000000 2.000000 0 0,0.000000 1.000000 1 16,-2.000000 2.000000 1-16,-1.000000 2.000000 1 0,-4.000000-1.000000 3 0,0.000000 1.000000-3 0,1.000000 1.000000 0 16,-5.000000-3.000000-2-16,3.000000 4.000000-2 0,-3.000000-4.000000-6 0,2.000000 1.000000-3 15,-1.000000-2.000000-7-15,1.000000 1.000000-6 0,2.000000-4.000000-7 0,-2.000000-1.000000-8 16,1.000000-2.000000-8-16,-2.000000 1.000000-11 0,3.000000 0.000000-12 0,1.000000-4.000000-9 15,0.000000 2.000000-10-15,2.000000-2.000000-17 0,-1.000000-2.000000-22 0,2.000000-5.000000-30 16,2.000000-1.000000-34-16,1.000000-3.000000-43 0,1.000000 0.000000-35 0,2.000000-4.000000-38 16,2.000000-2.000000-35-16,5.000000-1.000000-28 0,-6.000000-3.000000 9 0,4.000000 0.000000 35 0,-1.000000-2.000000 41 15</inkml:trace>
  <inkml:trace contextRef="#ctx0" brushRef="#br0">27977.000000 5812.000000 98 0,'12.000000'-2.000000'263'0,"0.000000"2.000000"40 "16 ,-5.000000 2.000000-12-16,3.000000 2.000000-33 0,2.000000 3.000000-25 0,-6.000000 1.000000-22 0,7.000000 3.000000-20 15,-7.000000 2.000000-19-15,2.000000 0.000000-15 0,2.000000 0.000000-19 0,-4.000000 2.000000-24 16,4.000000-1.000000-18-16,-2.000000 4.000000-15 0,0.000000-2.000000-13 0,-3.000000 0.000000-12 16,2.000000 1.000000-7-16,1.000000 0.000000 0 0,-5.000000 0.000000-8 0,-2.000000 3.000000-2 15,-1.000000-3.000000-2-15,-1.000000 1.000000-5 0,-4.000000 1.000000-3 0,-5.000000 2.000000-6 16,1.000000-3.000000-7-16,-6.000000 5.000000-12 0,0.000000-4.000000-15 0,-4.000000 3.000000-17 16,0.000000-3.000000-19-16,-2.000000 0.000000-27 0,-2.000000-2.000000-43 0,1.000000-4.000000-78 0,-2.000000 2.000000-101 15,0.000000-5.000000-114-15,4.000000-3.000000-49 0,-7.000000-3.000000-11 0,3.000000-1.000000 25 16,1.000000-6.000000 74-16</inkml:trace>
  <inkml:trace contextRef="#ctx0" brushRef="#br0">28399.000000 5624.000000 5 0,'0.000000'2.000000'72'0,"-3.000000"0.000000"-2 "0 ,3.000000 0.000000-4 15,-3.000000-1.000000-2-15,3.000000-1.000000-8 0,-1.000000 3.000000-4 0,-2.000000 0.000000-11 16,3.000000-3.000000-10-16,-2.000000 1.000000-10 0,-3.000000-1.000000-8 0,3.000000 3.000000-10 16,-1.000000-1.000000-13-16,0.000000-2.000000-10 0,-1.000000 2.000000-12 0,-4.000000 1.000000-14 0,4.000000-2.000000-20 15,0.000000 2.000000-15-15,-4.000000-2.000000-17 0,1.000000 2.000000-13 16</inkml:trace>
  <inkml:trace contextRef="#ctx0" brushRef="#br0">28325.000000 5648.000000 95 0,'-5.000000'5.000000'106'0,"0.000000"2.000000"4 "16 ,4.000000 0.000000 3-16,-5.000000-4.000000 4 0,1.000000 0.000000 1 0,2.000000-1.000000 1 16,-1.000000 2.000000-2-16,2.000000-4.000000-8 0,-3.000000 3.000000-9 0,3.000000-1.000000-13 15,-1.000000-2.000000-10-15,2.000000 0.000000-11 0,-2.000000 0.000000-5 0,0.000000 0.000000-2 16,1.000000 0.000000 3-16,-1.000000 0.000000 5 0,3.000000 0.000000 6 0,-3.000000 0.000000 8 16,3.000000 0.000000 5-16,0.000000 0.000000 3 0,0.000000 0.000000 3 0,0.000000 0.000000-1 15,0.000000 0.000000-3-15,0.000000 0.000000-7 0,0.000000 0.000000-5 0,-1.000000 0.000000-10 0,-2.000000 0.000000-11 16,3.000000 0.000000-9-16,0.000000 0.000000-8 0,0.000000-2.000000-8 0,0.000000-1.000000-5 15,0.000000 3.000000-5-15,0.000000-2.000000-4 0,3.000000 0.000000-3 0,-2.000000-3.000000-2 16,2.000000-2.000000-4-16,8.000000 2.000000 0 0,-5.000000-5.000000-1 0,4.000000-1.000000-3 16,-1.000000-4.000000 0-16,3.000000 2.000000-1 0,2.000000-2.000000 2 0,1.000000 0.000000-2 15,-2.000000 0.000000-4-15,-1.000000-3.000000-1 0,3.000000 3.000000-1 0,-3.000000-4.000000 0 16,3.000000 2.000000-2-16,-1.000000 0.000000 3 0,0.000000 0.000000 3 0,3.000000-2.000000 3 0,-3.000000 0.000000 1 16,2.000000 1.000000 0-16,-1.000000-1.000000 2 0,-4.000000 0.000000-1 15,1.000000 2.000000-1-15,0.000000-1.000000 0 0,0.000000 6.000000 3 0,-2.000000-3.000000-2 0,-1.000000 5.000000-3 16,1.000000-2.000000 0-16,-1.000000 1.000000 0 0,2.000000 1.000000-2 0,-3.000000-4.000000 0 15,3.000000 3.000000 0-15,-2.000000-1.000000 1 0,-1.000000-1.000000 1 0,6.000000 0.000000-1 16,-2.000000 2.000000 2-16,-4.000000 0.000000-1 0,1.000000 3.000000 0 0,-1.000000 0.000000 0 16,-1.000000 0.000000 2-16,0.000000 1.000000-3 0,-2.000000 0.000000 2 0,-1.000000 3.000000 0 0,-1.000000 2.000000-1 15,0.000000 0.000000 0-15,-1.000000 0.000000-2 0,-2.000000 2.000000 1 16,0.000000-2.000000-1-16,0.000000 2.000000-2 0,0.000000 0.000000-4 0,0.000000 0.000000-5 0,0.000000 0.000000-9 16,0.000000 0.000000-12-16,0.000000 0.000000-22 0,-2.000000 0.000000-33 0,2.000000 0.000000-44 15,-3.000000 2.000000-59-15,3.000000-2.000000-68 0,0.000000 0.000000-86 0,0.000000 0.000000-52 16,0.000000 0.000000-4-16,0.000000 0.000000 28 0,-7.000000 0.000000 54 0</inkml:trace>
  <inkml:trace contextRef="#ctx0" brushRef="#br0">28646.000000 4940.000000 123 0,'0.000000'-4.000000'212'15,"-2.000000"0.000000"0 "-15 ,2.000000 1.000000-27 0,0.000000 3.000000-21 0,-3.000000-1.000000-12 16,3.000000-2.000000-2-16,0.000000 3.000000 6 0,0.000000 0.000000-1 0,0.000000 0.000000-2 0,0.000000 0.000000-9 16,3.000000 0.000000-14-16,-1.000000 0.000000-13 0,1.000000-2.000000-12 0,0.000000 0.000000-13 15,3.000000-1.000000-7-15,1.000000-1.000000-7 0,3.000000 0.000000-12 0,-4.000000-2.000000-12 16,8.000000 1.000000-8-16,-9.000000-1.000000-8 0,7.000000 0.000000-7 0,0.000000-1.000000-3 15,-2.000000 1.000000-5-15,-1.000000-3.000000 1 0,3.000000 3.000000-6 0,-2.000000-1.000000-5 16,-1.000000-1.000000-2-16,-1.000000 1.000000-4 0,-1.000000 4.000000-4 0,-2.000000-2.000000-3 16,-1.000000 1.000000-3-16,-1.000000-1.000000-8 0,1.000000 3.000000-7 0,-4.000000-3.000000-10 0,3.000000 3.000000-18 15,0.000000 2.000000-26-15,-3.000000 0.000000-36 0,0.000000 0.000000-47 0,0.000000 2.000000-59 16,0.000000 3.000000-59-16,0.000000 2.000000-63 0,-6.000000 2.000000-45 0,2.000000-3.000000 0 16,-5.000000 2.000000 34-16,-3.000000 0.000000 55 0</inkml:trace>
  <inkml:trace contextRef="#ctx0" brushRef="#br0">28637.000000 5114.000000 215 0,'-4.000000'13.000000'260'16,"-7.000000"-3.000000"4 "-16 ,7.000000 1.000000-32 0,-1.000000-1.000000-26 0,-1.000000 1.000000-13 15,2.000000-4.000000-11-15,3.000000 0.000000 0 0,-5.000000-3.000000-5 0,4.000000 0.000000-9 16,-1.000000-4.000000-21-16,3.000000 0.000000-26 0,-1.000000 0.000000-27 0,1.000000-3.000000-26 16,1.000000 2.000000-17-16,2.000000-3.000000-14 0,5.000000 1.000000-8 0,-4.000000-4.000000-3 0,5.000000-1.000000-2 15,3.000000 0.000000-4-15,2.000000-5.000000-4 0,1.000000 2.000000-5 0,1.000000-4.000000-3 16,1.000000 2.000000-3-16,2.000000 0.000000-4 0,-3.000000-2.000000 0 0,3.000000 3.000000-2 15,-4.000000-2.000000-2-15,4.000000 4.000000-4 0,-2.000000-4.000000-5 0,0.000000 4.000000-7 16,-3.000000 2.000000-7-16,-3.000000-1.000000-11 0,4.000000 3.000000-12 0,-6.000000-1.000000-14 16,1.000000 3.000000-12-16,-1.000000 0.000000-15 0,-3.000000 2.000000-15 0,0.000000-1.000000-12 15,0.000000 1.000000-15-15,-2.000000 2.000000-12 0,-2.000000-3.000000-9 0,4.000000 3.000000-11 16,-5.000000 0.000000-4-16,2.000000 3.000000-6 0,0.000000-3.000000 1 0,-3.000000 2.000000 0 0,0.000000 1.000000 9 16,-3.000000-3.000000 16-16,0.000000 2.000000 21 0,2.000000-2.000000 23 0,-5.000000 2.000000 29 15,4.000000 0.000000 26-15,-2.000000-2.000000 25 0,-2.000000 2.000000 21 0,4.000000-2.000000 17 16,-2.000000 0.000000 16-16,4.000000 0.000000 17 0,-6.000000 0.000000 17 0,2.000000-2.000000 17 15,1.000000 2.000000 18-15,1.000000 0.000000 14 0,-1.000000 0.000000 13 0,2.000000 0.000000 11 16,-5.000000 0.000000-2-16,4.000000 0.000000-6 0,0.000000 0.000000-12 0,0.000000 4.000000-13 0,-4.000000-1.000000-14 16,2.000000 1.000000-6-16,-4.000000 2.000000-3 0,4.000000 3.000000 5 0,-1.000000 2.000000 4 15,1.000000 1.000000 5-15,-6.000000 2.000000 3 0,2.000000 1.000000-4 0,-3.000000 1.000000-8 16,3.000000 3.000000-11-16,-4.000000 1.000000-13 0,1.000000-1.000000-13 0,3.000000 3.000000-12 16,-4.000000-3.000000-6-16,6.000000 0.000000-8 0,-4.000000 0.000000-8 0,3.000000-1.000000-4 15,-1.000000-3.000000-3-15,4.000000-5.000000-2 0,2.000000 2.000000-6 0,-4.000000-5.000000-3 16,6.000000-4.000000-6-16,-1.000000 1.000000-8 0,1.000000-4.000000-9 0,1.000000 2.000000-9 15,2.000000 3.000000-11-15,2.000000-5.000000-14 0,-1.000000 0.000000-19 0,4.000000-5.000000-15 16,-1.000000-1.000000-21-16,3.000000-1.000000-22 0,2.000000-3.000000-19 0,-3.000000-1.000000-15 0,3.000000 0.000000-5 16,0.000000-2.000000-4-16,0.000000 0.000000 12 0,-1.000000 1.000000 19 0,1.000000 1.000000 26 15,-4.000000-3.000000 28-15,3.000000 6.000000 31 0,-3.000000 0.000000 33 0,-1.000000 1.000000 35 16,-2.000000 1.000000 27-16,-1.000000 2.000000 32 0,3.000000 2.000000 30 0,-4.000000 2.000000 33 16,2.000000 2.000000 24-16,2.000000 2.000000 14 0,-2.000000 2.000000 9 0,-1.000000 1.000000 1 0,3.000000 4.000000-3 15,-2.000000 0.000000-13-15,1.000000-1.000000-15 0,1.000000-1.000000-18 16,-3.000000 3.000000-18-16,4.000000-1.000000-19 0,-2.000000 1.000000-21 0,1.000000-2.000000-15 0,1.000000-1.000000-15 15,-4.000000-3.000000-10-15,3.000000 1.000000-8 0,1.000000-2.000000-5 0,-1.000000 0.000000-5 16,1.000000-5.000000-4-16,-3.000000 0.000000-3 0,3.000000 0.000000-6 0,2.000000-3.000000-8 16,-2.000000-3.000000-13-16,0.000000 0.000000-18 0,3.000000-2.000000-27 0,1.000000-4.000000-28 15,-7.000000 0.000000-38-15,6.000000-1.000000-40 0,-2.000000 0.000000-41 0,2.000000-2.000000-37 16,0.000000-3.000000-37-16,1.000000 3.000000-34 0,-4.000000-6.000000 6 0,3.000000-2.000000 31 16,-2.000000-3.000000 44-16</inkml:trace>
  <inkml:trace contextRef="#ctx0" brushRef="#br0">29313.000000 4633.000000 136 0,'2.000000'-7.000000'245'16,"4.000000"2.000000"17 "-16 ,-6.000000 1.000000-30 0,1.000000 1.000000-36 0,-1.000000 1.000000-28 0,0.000000 2.000000-21 15,0.000000 2.000000-13-15,0.000000 1.000000-8 0,0.000000 1.000000-7 0,-1.000000 1.000000-11 16,-5.000000 3.000000-12-16,1.000000-2.000000-14 0,4.000000 5.000000-18 0,-10.000000 1.000000-14 16,7.000000 2.000000-14-16,-6.000000 1.000000-10 0,4.000000 1.000000-5 0,-5.000000 0.000000-3 15,3.000000 1.000000 2-15,-3.000000 0.000000-2 0,2.000000 2.000000-1 0,2.000000-4.000000-2 16,0.000000 1.000000-2-16,-1.000000-2.000000-6 0,4.000000-2.000000 1 0,1.000000-5.000000-4 15,-2.000000 2.000000-2-15,5.000000 0.000000-2 0,0.000000-3.000000 1 0,0.000000 2.000000 1 0,5.000000-3.000000-2 16,-2.000000-1.000000 3-16,1.000000 3.000000-2 0,4.000000-3.000000-1 0,2.000000 2.000000 2 16,-6.000000-1.000000-2-16,4.000000-1.000000-2 0,-2.000000 1.000000 2 0,0.000000 0.000000-1 15,1.000000 0.000000 1-15,-6.000000 1.000000-1 0,2.000000 1.000000 1 0,-1.000000 1.000000 0 16,-2.000000-1.000000-1-16,-5.000000 4.000000-1 0,4.000000-1.000000 0 0,-9.000000 1.000000-2 16,2.000000 0.000000 1-16,-1.000000-1.000000 0 0,-1.000000 2.000000-2 0,4.000000-2.000000 0 15,-1.000000-2.000000 0-15,1.000000-1.000000-5 0,1.000000-2.000000-3 0,1.000000 0.000000-3 0,1.000000-1.000000-4 16,3.000000-1.000000-4-16,0.000000 1.000000 1 0,0.000000 0.000000 5 0,0.000000-1.000000 2 15,3.000000 1.000000 5-15,1.000000 0.000000 4 0,1.000000 3.000000 2 0,2.000000-3.000000 3 16,-1.000000 3.000000 2-16,0.000000 1.000000 2 0,0.000000-2.000000 0 0,0.000000 3.000000 2 16,0.000000-3.000000 5-16,-5.000000 5.000000 2 0,-1.000000 0.000000 4 0,0.000000 1.000000 4 15,0.000000 2.000000-1-15,-1.000000 1.000000 1 0,-7.000000 0.000000 1 0,4.000000-1.000000-1 16,-6.000000 2.000000-2-16,1.000000-1.000000-2 0,-2.000000-5.000000 2 0,4.000000 2.000000-1 0,-2.000000-2.000000-4 16,2.000000-2.000000 0-16,-1.000000 0.000000 1 0,4.000000-5.000000-2 15,1.000000 0.000000-1-15,-1.000000-2.000000-3 0,2.000000-1.000000-3 0,-1.000000-1.000000-4 0,0.000000-5.000000-7 16,3.000000-2.000000-6-16,6.000000 0.000000-6 0,-4.000000-5.000000-8 0,5.000000-2.000000-9 15,2.000000-2.000000-10-15,1.000000-3.000000-12 0,2.000000-1.000000-11 0,0.000000-3.000000-11 16,3.000000-1.000000-9-16,-2.000000-5.000000-3 0,-1.000000 0.000000 3 0,2.000000 1.000000 5 0,-2.000000-4.000000 12 16,6.000000 1.000000 15-16,-6.000000-3.000000 14 0,1.000000 3.000000 10 0,-1.000000 0.000000 11 15,3.000000 0.000000 8-15,-1.000000-1.000000 6 0,-2.000000 3.000000 1 16,2.000000 3.000000 6-16,-3.000000-1.000000 5 0,3.000000 4.000000 8 0,-5.000000 0.000000 5 0,-2.000000 5.000000 9 16,2.000000 3.000000 10-16,-5.000000 0.000000 9 0,4.000000 3.000000 6 0,-3.000000 5.000000 4 15,-3.000000-1.000000 4-15,2.000000 2.000000 2 0,-1.000000 2.000000-1 0,0.000000 2.000000 0 16,-1.000000 0.000000-5-16,-2.000000 0.000000-4 0,0.000000 1.000000-6 15,3.000000 4.000000-4-15,-2.000000 1.000000 1 0,-1.000000 0.000000 0 0,3.000000 4.000000-2 0,0.000000-1.000000 0 16,-1.000000 5.000000 0-16,1.000000 1.000000-2 0,-1.000000-1.000000-5 0,0.000000 3.000000-8 0,2.000000 1.000000-1 16,2.000000 1.000000-1-16,-4.000000 3.000000-4 0,2.000000 3.000000-2 0,2.000000 2.000000 0 15,-4.000000 3.000000-1-15,2.000000 3.000000-2 0,-1.000000 0.000000 1 0,0.000000 5.000000 1 16,-2.000000-1.000000 0-16,2.000000 4.000000 1 0,0.000000 4.000000-3 0,-3.000000-2.000000 2 16,0.000000 0.000000-2-16,0.000000 4.000000-2 0,-3.000000 0.000000-1 0,0.000000-3.000000-1 0,3.000000 2.000000 0 15,0.000000-2.000000-1-15,-1.000000-4.000000-2 0,-2.000000-1.000000-1 0,3.000000-2.000000 0 16,-3.000000-4.000000 0-16,3.000000-2.000000-2 0,0.000000-4.000000-2 0,0.000000-3.000000-1 15,0.000000-4.000000 0-15,0.000000-2.000000-2 0,-1.000000-4.000000-2 0,1.000000-1.000000 3 16,-3.000000-3.000000 2-16,3.000000-3.000000-4 0,-2.000000-1.000000 0 16,-1.000000-2.000000-2-16,0.000000-2.000000-3 0,-1.000000-2.000000-5 0,2.000000-4.000000-3 0,-4.000000 2.000000-1 15,2.000000-4.000000-1-15,0.000000-4.000000 1 0,-4.000000-1.000000 0 0,1.000000-4.000000 1 16,-1.000000-3.000000-1-16,2.000000-3.000000 1 0,1.000000-5.000000 0 0,-3.000000 2.000000-2 16,4.000000-3.000000 2-16,2.000000 0.000000 2 0,-4.000000 1.000000 2 0,6.000000 0.000000 4 0,0.000000 4.000000 0 15,6.000000-1.000000 3-15,-4.000000 3.000000-1 0,2.000000 1.000000 0 0,4.000000 0.000000-3 16,-1.000000 3.000000 2-16,3.000000 2.000000-1 0,-4.000000 2.000000 0 15,5.000000 0.000000 0-15,-4.000000 4.000000-1 0,2.000000 0.000000 1 0,-2.000000 0.000000-1 0,1.000000 4.000000 0 16,-4.000000 0.000000 0-16,0.000000 2.000000 1 0,2.000000 1.000000 0 0,-4.000000 2.000000 1 16,-2.000000-1.000000 1-16,3.000000 6.000000 0 0,-3.000000-1.000000 2 0,0.000000 2.000000-2 15,-3.000000 6.000000 4-15,3.000000-5.000000-1 0,-5.000000 6.000000 0 0,1.000000 0.000000 2 0,-2.000000 0.000000 0 16,2.000000 0.000000 3-16,2.000000 1.000000 3 0,-4.000000-1.000000 1 16,2.000000 0.000000 0-16,4.000000-1.000000-1 0,0.000000 1.000000 1 0,0.000000-3.000000 1 0,0.000000-1.000000 1 15,3.000000 0.000000 1-15,-2.000000-3.000000 1 0,5.000000 3.000000 0 0,-1.000000-3.000000 0 16,-4.000000-3.000000-1-16,5.000000 2.000000-3 0,1.000000-1.000000-2 0,-5.000000 0.000000-1 15,5.000000-2.000000-1-15,1.000000-2.000000-1 0,-1.000000 0.000000-5 0,0.000000-1.000000-7 32,-5.000000-2.000000-14-32,5.000000 2.000000-20 0,-2.000000-1.000000-36 0,-2.000000 1.000000-48 0,-2.000000-1.000000-60 15,2.000000 3.000000-73-15,-3.000000 1.000000-95 0,0.000000 0.000000-34 0,-3.000000-7.000000 5 0,3.000000 7.000000 33 0,-4.000000-3.000000 58 0</inkml:trace>
  <inkml:trace contextRef="#ctx0" brushRef="#br0">24394.000000 7490.000000 18 0,'-2.000000'0.000000'97'0,"-1.000000"0.000000"5 "0 ,3.000000 0.000000 2 0,-3.000000 0.000000 4 0,3.000000 0.000000 6 16,-1.000000 0.000000 5-16,1.000000 0.000000 0 0,-3.000000 0.000000-2 0,3.000000 0.000000-7 16,0.000000 0.000000-10-16,-2.000000 0.000000-13 0,2.000000 0.000000-10 0,-3.000000 0.000000-9 15,0.000000 0.000000-5-15,3.000000 2.000000 1 0,-1.000000-2.000000 2 0,-2.000000 0.000000 9 16,3.000000 4.000000 5-16,0.000000-4.000000 2 0,0.000000 0.000000 2 0,0.000000 0.000000-1 16,0.000000 0.000000-4-16,0.000000 0.000000-3 0,0.000000 0.000000-2 0,0.000000 0.000000-8 15,3.000000 0.000000 2-15,-2.000000 0.000000-4 0,-1.000000 0.000000-5 0,6.000000 3.000000-6 16,-4.000000-3.000000-6-16,1.000000 2.000000-4 0,1.000000 0.000000-6 0,1.000000 0.000000-6 15,2.000000 3.000000 2-15,0.000000 1.000000-3 0,1.000000 0.000000-2 0,1.000000 1.000000-2 0,1.000000 1.000000-4 16,2.000000 0.000000 0-16,-3.000000 3.000000-2 0,2.000000 3.000000-5 0,4.000000-2.000000-2 16,0.000000 3.000000 1-16,-2.000000-1.000000-3 0,5.000000-1.000000-1 0,-5.000000 3.000000-2 15,6.000000-1.000000-2-15,1.000000 3.000000 0 0,-1.000000-2.000000-2 0,1.000000-1.000000 0 16,0.000000 3.000000-2-16,-1.000000-4.000000-1 0,4.000000 1.000000 2 0,-3.000000 0.000000-2 0,3.000000 0.000000 1 16,-1.000000 0.000000-1-16,-1.000000 0.000000-1 0,4.000000-1.000000 0 0,-4.000000 0.000000-1 15,2.000000 1.000000 1-15,4.000000 0.000000-2 0,-3.000000 1.000000 2 0,4.000000 1.000000-1 16,-2.000000-1.000000-1-16,4.000000 2.000000 2 0,-5.000000 1.000000-1 0,4.000000 0.000000 1 15,2.000000 3.000000 2-15,0.000000-2.000000 0 0,-1.000000 0.000000 1 0,4.000000 2.000000 1 16,1.000000-1.000000-1-16,1.000000 1.000000 1 0,5.000000 2.000000-2 0,-1.000000-1.000000 0 16,3.000000-2.000000 2-16,6.000000 5.000000 1 0,2.000000-2.000000-2 0,4.000000-1.000000 2 0,4.000000 3.000000-2 15,3.000000-3.000000 2-15,4.000000 0.000000-1 0,2.000000 0.000000-1 16,-1.000000 0.000000-1-16,2.000000-1.000000-2 0,-1.000000 1.000000 0 0,-1.000000-1.000000-2 0,0.000000 1.000000 1 16,-3.000000-1.000000-2-16,-2.000000 0.000000 0 0,3.000000 3.000000 1 0,-6.000000-2.000000-2 15,0.000000 0.000000 3-15,2.000000 5.000000 1 0,-7.000000-2.000000 4 0,2.000000 0.000000 2 16,-3.000000 2.000000 1-16,-1.000000 0.000000 2 0,-2.000000 0.000000 0 0,-2.000000-1.000000-4 15,-3.000000 3.000000 0-15,-2.000000-1.000000-2 0,0.000000-2.000000-1 0,-2.000000 4.000000 0 16,-4.000000-6.000000 2-16,0.000000-1.000000-3 0,0.000000 4.000000-1 0,0.000000-7.000000 2 16,-2.000000 0.000000-1-16,1.000000 2.000000 0 0,-1.000000-8.000000-1 0,4.000000 5.000000 1 0,-4.000000-7.000000-1 15,1.000000 2.000000 0-15,2.000000 0.000000 1 0,-3.000000-2.000000-1 0,4.000000-1.000000 0 16,-1.000000-1.000000 1-16,1.000000 0.000000-1 0,-3.000000 0.000000 0 0,1.000000 0.000000-1 16,-4.000000-4.000000 0-16,2.000000 5.000000-1 0,2.000000-3.000000 0 0,-6.000000-1.000000 1 15,0.000000 1.000000 1-15,-1.000000-1.000000-1 0,-4.000000-1.000000 1 0,1.000000 0.000000 0 16,-6.000000 0.000000 0-16,4.000000-2.000000 1 0,-8.000000-1.000000-1 0,3.000000 2.000000 1 15,2.000000-1.000000 0-15,-2.000000 1.000000 3 0,0.000000-2.000000 4 0,3.000000 3.000000 1 0,2.000000-3.000000 1 16,0.000000 3.000000 0-16,5.000000-3.000000 1 0,-5.000000 0.000000-2 16,5.000000-1.000000-3-16,-5.000000 1.000000-1 0,1.000000 2.000000 1 0,4.000000-1.000000 0 0,-5.000000-1.000000 0 15,-1.000000 0.000000-2-15,1.000000 0.000000 0 0,-5.000000 1.000000 1 0,2.000000 1.000000 2 16,-1.000000-2.000000 0-16,1.000000 3.000000 0 0,-1.000000-3.000000 2 0,1.000000 2.000000 1 16,-1.000000-2.000000-1-16,2.000000 1.000000-1 0,-3.000000 1.000000 2 0,3.000000-2.000000 0 15,-4.000000 1.000000-1-15,1.000000 0.000000 0 0,-1.000000-1.000000 1 0,-3.000000-1.000000-1 0,3.000000 2.000000-2 16,-3.000000-1.000000 0-16,4.000000 1.000000 6 0,-3.000000-1.000000 1 15,0.000000-1.000000 1-15,-1.000000 0.000000 5 0,3.000000 1.000000 1 0,3.000000-1.000000 6 0,-3.000000-2.000000-4 16,2.000000 2.000000-3-16,-2.000000 1.000000-1 0,0.000000-1.000000-6 0,-2.000000-1.000000-3 16,-1.000000-2.000000-2-16,-3.000000 3.000000-5 0,-1.000000-3.000000-1 0,-6.000000 1.000000-1 15,1.000000-1.000000 0-15,-2.000000 0.000000 0 0,2.000000 0.000000 0 0,-1.000000 2.000000 0 16,0.000000-2.000000 1-16,1.000000 0.000000-1 0,-2.000000 3.000000 0 0,2.000000-2.000000-1 16,-1.000000-1.000000 1-16,-2.000000 0.000000-1 0,4.000000 0.000000-1 0,-7.000000 0.000000 1 15,4.000000 0.000000-3-15,1.000000 3.000000 2 0,-5.000000-3.000000 0 0,4.000000 0.000000 1 0,-2.000000 0.000000 1 16,7.000000 0.000000 1-16,-6.000000 0.000000 2 0,1.000000 0.000000-2 0,-1.000000 0.000000-6 15,1.000000-3.000000-9-15,-5.000000 3.000000-9 0,3.000000 0.000000-12 0,-3.000000 0.000000-14 16,0.000000 0.000000-20-16,-3.000000-1.000000-18 0,1.000000-2.000000-14 0,-2.000000 0.000000-21 16,-2.000000 0.000000-33-16,4.000000-4.000000-45 0,-2.000000 1.000000-56 0,-2.000000-1.000000-62 15,2.000000 1.000000-79-15,-4.000000 2.000000-35 0,-1.000000-5.000000 8 0,-1.000000 2.000000 40 16,4.000000 2.000000 68-16</inkml:trace>
  <inkml:trace contextRef="#ctx0" brushRef="#br0">28867.000000 9266.000000 180 0,'-1.000000'0.000000'277'16,"-7.000000"3.000000"22 "-16 ,4.000000-2.000000-41 0,-2.000000 2.000000-53 0,0.000000-1.000000-53 15,0.000000 0.000000-37-15,2.000000 2.000000-22 0,-1.000000-1.000000-15 0,3.000000-2.000000-4 16,0.000000 2.000000-7-16,2.000000-1.000000-9 0,0.000000 0.000000-7 0,0.000000-2.000000-10 0,0.000000 3.000000-7 16,2.000000-3.000000-6-16,2.000000 1.000000-3 0,3.000000 2.000000-1 15,1.000000-1.000000-1-15,2.000000 0.000000-3 0,-4.000000 0.000000-2 0,1.000000 3.000000-1 0,1.000000-4.000000 4 16,-1.000000 2.000000 1-16,-2.000000 1.000000 4 0,-1.000000 0.000000 7 0,-1.000000 1.000000 12 15,0.000000-1.000000 4-15,-3.000000 2.000000 2 0,-3.000000-1.000000 3 0,0.000000 1.000000-6 16,-1.000000 0.000000-2-16,-4.000000 1.000000-11 0,1.000000 0.000000-6 0,-2.000000 1.000000-2 16,0.000000-1.000000-6-16,-3.000000-2.000000-3 0,2.000000 2.000000-5 0,1.000000-3.000000-1 15,-3.000000 1.000000-8-15,-1.000000-1.000000-7 0,1.000000-4.000000-9 0,0.000000 0.000000-15 16,3.000000 0.000000-25-16,-1.000000-4.000000-43 0,4.000000-1.000000-58 0,0.000000 1.000000-73 0,2.000000-3.000000-87 16,-3.000000 2.000000-80-16,2.000000 0.000000-23 0,-4.000000-1.000000 16 0,-1.000000-1.000000 48 15</inkml:trace>
  <inkml:trace contextRef="#ctx0" brushRef="#br0">29551.000000 8761.000000 135 0,'3.000000'-5.000000'226'0,"-3.000000"3.000000"1 "15 ,0.000000 2.000000-21-15,1.000000-2.000000-21 0,-1.000000 0.000000-21 0,0.000000 2.000000-16 16,0.000000 0.000000-8-16,0.000000 0.000000-7 0,0.000000 0.000000-7 0,0.000000 0.000000-4 16,0.000000 0.000000-8-16,0.000000 2.000000-9 0,-1.000000 2.000000-9 0,-2.000000 3.000000-6 15,-1.000000 5.000000-7-15,-7.000000 3.000000-9 0,2.000000 10.000000-4 0,-5.000000 2.000000-3 0,0.000000 5.000000 2 16,-5.000000 5.000000-7-16,0.000000-1.000000-2 0,0.000000 3.000000-2 16,0.000000 0.000000 3-16,-1.000000-1.000000-4 0,1.000000-2.000000-1 0,0.000000 2.000000-1 0,0.000000-3.000000-7 15,2.000000 0.000000-5-15,3.000000-6.000000-11 0,2.000000 0.000000-9 0,0.000000-6.000000-8 16,0.000000-1.000000-9-16,5.000000-5.000000-7 0,1.000000-5.000000-10 0,0.000000-1.000000-16 15,2.000000-3.000000-14-15,1.000000-3.000000-14 0,3.000000 0.000000-12 0,0.000000-5.000000-16 16,3.000000-5.000000-16-16,7.000000 0.000000-30 0,-4.000000-5.000000-47 0,9.000000-5.000000-58 16,-1.000000-2.000000-66-16,6.000000-4.000000-74 0,-4.000000-4.000000-37 0,0.000000-2.000000 5 15,-1.000000-3.000000 44-15,0.000000-2.000000 62 0</inkml:trace>
  <inkml:trace contextRef="#ctx0" brushRef="#br0">29609.000000 8667.000000 74 0,'8.000000'-9.000000'235'15,"3.000000"0.000000"23 "-15 ,-7.000000 5.000000-21 0,1.000000 0.000000-53 0,-1.000000 1.000000-37 16,2.000000 2.000000-14-16,-5.000000 2.000000 2 0,2.000000 2.000000 12 0,-1.000000 1.000000 12 0,4.000000 4.000000 3 16,-6.000000 2.000000-4-16,1.000000 0.000000-14 0,-1.000000 5.000000-19 15,0.000000 2.000000-23-15,0.000000 7.000000-16 0,0.000000 1.000000-12 0,0.000000 3.000000-8 0,3.000000 6.000000-2 16,-3.000000 3.000000 1-16,2.000000 2.000000 2 0,-2.000000-2.000000 1 0,6.000000 1.000000 0 16,-5.000000-2.000000-3-16,2.000000 1.000000-5 0,1.000000-6.000000-11 0,1.000000 2.000000-12 15,2.000000-4.000000-8-15,-2.000000 0.000000-9 0,1.000000-4.000000-7 0,-5.000000-1.000000-5 0,3.000000-5.000000-10 16,-1.000000-2.000000-11-16,0.000000-2.000000-16 0,-1.000000-2.000000-18 15,-2.000000-4.000000-14-15,0.000000-1.000000-16 0,0.000000-1.000000-7 0,0.000000-3.000000-13 16,-5.000000-2.000000-21-16,2.000000-2.000000-30 0,-1.000000 0.000000-42 0,-3.000000-2.000000-38 0,1.000000-5.000000-34 16,-5.000000 1.000000-20-16,3.000000-3.000000-3 0,-3.000000 1.000000 15 0,-1.000000-3.000000 29 15,1.000000-1.000000 26-15,2.000000-2.000000 31 0,-6.000000 0.000000 33 0,0.000000-1.000000 39 16,3.000000 0.000000 45-16,4.000000-1.000000 46 0,-4.000000 2.000000 56 0,1.000000 0.000000 52 0,4.000000 2.000000 52 16,1.000000 4.000000 47-16,-1.000000-2.000000 30 0,2.000000 6.000000 16 15,-1.000000 0.000000 0-15,5.000000 2.000000-9 0,-2.000000-2.000000-17 0,0.000000 4.000000-30 0,3.000000-2.000000-26 16,0.000000-1.000000-22-16,0.000000 3.000000-16 0,0.000000 0.000000-13 0,3.000000 0.000000-10 15,4.000000 0.000000-5-15,1.000000 0.000000-4 0,1.000000 0.000000-4 0,2.000000-2.000000-5 16,7.000000 2.000000-10-16,-5.000000-2.000000-8 0,5.000000 0.000000-14 0,0.000000 2.000000-12 16,-3.000000-2.000000-10-16,1.000000 0.000000-9 0,-4.000000 2.000000-9 0,1.000000-2.000000-8 0,-4.000000 2.000000-12 15,-2.000000-3.000000-13-15,1.000000 1.000000-17 0,-4.000000-2.000000-30 16,-3.000000 0.000000-49-16,2.000000 1.000000-74 0,-3.000000-3.000000-80 0,0.000000 2.000000-108 0,-3.000000-2.000000-41 16,-2.000000 1.000000-3-16,-6.000000-1.000000 38 0,-2.000000-1.000000 68 0</inkml:trace>
  <inkml:trace contextRef="#ctx0" brushRef="#br0">29383.000000 8533.000000 224 0,'-8.000000'-2.000000'292'0,"2.000000"1.000000"16 "15 ,0.000000 1.000000-40-15,1.000000 1.000000-78 0,-1.000000 1.000000-63 0,0.000000 3.000000-27 0,0.000000 6.000000-8 16,-2.000000 1.000000 8-16,1.000000 3.000000 13 0,-3.000000 7.000000 11 0,4.000000-1.000000 3 15,-5.000000 8.000000-7-15,3.000000 0.000000-14 0,-3.000000 8.000000-17 0,4.000000-1.000000-17 16,1.000000 4.000000-18-16,-7.000000 4.000000-13 0,7.000000-1.000000-12 0,-6.000000-1.000000-9 16,2.000000 3.000000-9-16,2.000000-3.000000-4 0,1.000000-1.000000-4 0,1.000000-4.000000-3 15,0.000000 0.000000-7-15,2.000000-3.000000-7 0,4.000000-4.000000-8 0,0.000000-4.000000-18 16,0.000000-1.000000-26-16,4.000000-6.000000-34 0,-1.000000-5.000000-40 0,4.000000-2.000000-55 16,2.000000-5.000000-63-16,3.000000 0.000000-79 0,3.000000-7.000000-34 0,-3.000000-3.000000 1 0,4.000000-5.000000 27 15,-1.000000-3.000000 52-15</inkml:trace>
  <inkml:trace contextRef="#ctx0" brushRef="#br0">29991.000000 8523.000000 255 0,'7.000000'5.000000'336'0,"4.000000"-2.000000"29 "0 ,-10.000000 6.000000-10 16,4.000000 2.000000-82-16,0.000000 3.000000-73 0,-3.000000 4.000000-36 0,4.000000 3.000000-19 0,-6.000000 5.000000-9 15,0.000000 4.000000-1-15,0.000000 7.000000 1 0,0.000000-1.000000 5 0,-3.000000 6.000000 0 16,0.000000 2.000000 0-16,3.000000 3.000000-9 0,0.000000 0.000000-12 0,0.000000 0.000000-19 16,0.000000 1.000000-27-16,0.000000-1.000000-29 0,-4.000000-3.000000-22 0,1.000000 0.000000-24 15,-2.000000 3.000000-27-15,4.000000-7.000000-24 0,-5.000000 0.000000-30 0,1.000000-3.000000-24 0,-2.000000-2.000000-28 16,3.000000-1.000000-42-16,-1.000000-2.000000-67 0,-2.000000-3.000000-88 0,2.000000-2.000000-95 16,-5.000000-1.000000-43-16,4.000000-5.000000-1 0,-6.000000-4.000000 34 0,-1.000000 0.000000 77 15</inkml:trace>
  <inkml:trace contextRef="#ctx0" brushRef="#br0">30465.000000 8750.000000 45 0,'0.000000'4.000000'66'0,"0.000000"-2.000000"-1 "0 ,0.000000 1.000000 3 0,0.000000-1.000000-3 16,0.000000-2.000000-2-16,0.000000 2.000000-5 0,0.000000 1.000000-2 0,0.000000-3.000000 0 0,0.000000 2.000000-6 15,0.000000-2.000000-2-15,0.000000 2.000000-7 0,0.000000-2.000000 0 16,0.000000 0.000000-2-16,0.000000 0.000000-4 0,0.000000 0.000000-4 0,0.000000 0.000000-3 0,0.000000 0.000000-1 15,0.000000 0.000000-7-15,0.000000 0.000000-6 0,0.000000 0.000000-2 0,0.000000 0.000000 0 16,0.000000 0.000000-1-16,0.000000 0.000000 3 0,0.000000 0.000000 2 0,0.000000 0.000000 3 16,0.000000 0.000000-2-16,0.000000 0.000000-1 0,0.000000 0.000000 2 0,0.000000 0.000000 1 15,0.000000 0.000000 1-15,0.000000 0.000000 2 0,0.000000 0.000000 2 0,0.000000 0.000000 2 16,0.000000 0.000000-1-16,0.000000 0.000000 0 0,0.000000 0.000000-1 0,0.000000 0.000000-1 0,0.000000 0.000000-2 16,0.000000 0.000000-1-16,0.000000 0.000000-1 0,0.000000 0.000000 0 0,0.000000 0.000000-3 15,0.000000 0.000000-2-15,0.000000 0.000000 0 0,0.000000 1.000000-1 0,0.000000-1.000000-3 16,0.000000 0.000000-2-16,0.000000 0.000000-1 0,0.000000 0.000000-2 0,0.000000 0.000000-3 15,0.000000 0.000000-1-15,0.000000 0.000000-1 0,0.000000 0.000000 0 0,0.000000 0.000000-3 16,0.000000 0.000000-3-16,0.000000 0.000000-4 0,0.000000 0.000000-6 0,0.000000 0.000000-6 16,0.000000 0.000000-5-16,0.000000 0.000000-7 0,0.000000 0.000000-6 0,0.000000 0.000000-8 15,0.000000 0.000000-13-15,0.000000 0.000000-20 0,0.000000 0.000000-28 0,0.000000 0.000000-37 0,0.000000 0.000000-52 16,0.000000 0.000000-18-16,0.000000 0.000000 0 0</inkml:trace>
  <inkml:trace contextRef="#ctx0" brushRef="#br0">30305.000000 8746.000000 125 0,'-1.000000'0.000000'160'0,"-2.000000"0.000000"12 "16 ,0.000000 0.000000 12-16,3.000000 0.000000 3 0,-1.000000 1.000000-2 0,1.000000-1.000000-12 15,0.000000 0.000000-11-15,1.000000 0.000000-12 0,-1.000000 0.000000-12 0,3.000000 0.000000-11 0,0.000000 0.000000-12 16,-3.000000-1.000000-13-16,0.000000 1.000000-14 0,0.000000-2.000000-16 0,1.000000 2.000000-9 15,-1.000000-3.000000-10-15,0.000000 2.000000-7 0,3.000000 1.000000-4 0,-1.000000 0.000000-2 16,1.000000 0.000000 8-16,1.000000 0.000000 4 0,2.000000 0.000000 6 0,-4.000000 0.000000 6 16,5.000000 0.000000 9-16,-3.000000 0.000000 11 0,4.000000 0.000000 16 0,1.000000 0.000000 11 15,-2.000000 0.000000 6-15,3.000000 0.000000 2 0,-1.000000 0.000000-6 0,3.000000-3.000000-2 16,0.000000 2.000000-17-16,0.000000-4.000000-16 0,0.000000 3.000000-13 0,1.000000-1.000000-11 0,0.000000 2.000000-9 16,-1.000000-4.000000-15-16,0.000000 3.000000-16 0,0.000000-1.000000-5 0,-2.000000 2.000000-8 15,2.000000-5.000000-5-15,-3.000000 5.000000-13 0,2.000000-1.000000-20 0,1.000000 0.000000-25 16,-4.000000-2.000000-41-16,2.000000 2.000000-34 0,-3.000000-1.000000-33 0,-2.000000 1.000000-16 15,-4.000000 0.000000-7-15,5.000000 2.000000-1 0,-4.000000 0.000000-7 0,-2.000000 2.000000-17 16,-2.000000 0.000000-35-16,-1.000000 3.000000-46 0,0.000000 3.000000-49 0,-3.000000 0.000000-32 16,-4.000000 2.000000 9-16,-2.000000 1.000000 40 0,0.000000-3.000000 59 0</inkml:trace>
  <inkml:trace contextRef="#ctx0" brushRef="#br0">30270.000000 8937.000000 30 0,'0.000000'2.000000'205'0,"0.000000"-2.000000"18 "0 ,3.000000 0.000000-5 16,-3.000000 0.000000-11-16,1.000000 0.000000-9 0,4.000000-5.000000-3 0,1.000000 3.000000-6 0,1.000000-2.000000-11 16,-1.000000-2.000000-9-16,1.000000-1.000000-17 0,1.000000 0.000000-18 0,2.000000 2.000000-20 15,-4.000000-2.000000-14-15,4.000000 0.000000-13 0,-1.000000 1.000000-6 0,-1.000000 1.000000-7 16,3.000000 0.000000-4-16,1.000000 0.000000-4 0,-1.000000 1.000000-9 0,0.000000-1.000000-10 0,1.000000 3.000000-10 16,-3.000000 0.000000-7-16,3.000000 0.000000-10 0,0.000000 0.000000-6 0,-2.000000 0.000000-8 15,-1.000000 2.000000-1-15,3.000000-2.000000-7 0,-5.000000 2.000000-15 0,3.000000-3.000000-13 16,-4.000000 1.000000-14-16,2.000000 2.000000-14 0,-2.000000-2.000000-15 0,0.000000 2.000000-13 15,-1.000000 0.000000-15-15,-3.000000 0.000000-20 0,2.000000 0.000000-28 0,-1.000000 0.000000-44 16,0.000000 2.000000-46-16,-1.000000-2.000000-52 0,-2.000000 0.000000-58 0,0.000000 0.000000-9 16,0.000000 0.000000 19-16,0.000000 0.000000 44 0</inkml:trace>
  <inkml:trace contextRef="#ctx0" brushRef="#br0">30779.000000 8127.000000 43 0,'5.000000'0.000000'171'0,"-2.000000"1.000000"-7 "0 ,0.000000-1.000000-16 16,-3.000000 0.000000-7-16,0.000000 0.000000-3 0,0.000000 0.000000 2 0,0.000000 0.000000 1 15,-3.000000 0.000000-1-15,0.000000 0.000000-9 0,3.000000 0.000000-11 0,-2.000000 0.000000-13 0,2.000000 0.000000-13 16,0.000000 0.000000-8-16,0.000000 0.000000-10 0,0.000000 0.000000-14 0,0.000000 0.000000-8 16,0.000000 0.000000-3-16,0.000000 0.000000-3 0,-3.000000 0.000000-2 0,3.000000 0.000000-1 15,0.000000 4.000000 7-15,-1.000000-1.000000 0 0,-5.000000 1.000000 0 0,-1.000000 5.000000 1 16,2.000000-3.000000-2-16,-4.000000 4.000000-2 0,2.000000-2.000000 2 0,-3.000000 0.000000 2 15,1.000000 3.000000 3-15,0.000000 0.000000 0 0,-3.000000 1.000000 3 0,-6.000000 4.000000 5 0,7.000000-4.000000 1 16,-4.000000 3.000000-2-16,-1.000000 0.000000-3 0,-4.000000 3.000000-8 0,4.000000-1.000000-1 16,-5.000000 0.000000 3-16,2.000000 0.000000 6 0,-6.000000 2.000000 0 0,5.000000 0.000000 2 15,-4.000000 3.000000 9-15,2.000000-3.000000-6 0,-2.000000 0.000000-6 0,0.000000 3.000000-9 16,4.000000-3.000000-2-16,-2.000000 2.000000 2 0,1.000000-1.000000 6 0,3.000000-3.000000 11 16,2.000000-1.000000 4-16,1.000000-5.000000-4 0,3.000000 3.000000-2 0,1.000000 0.000000-6 15,3.000000-5.000000-13-15,-4.000000 2.000000-13 0,8.000000-1.000000-7 0,-3.000000 1.000000-5 0,5.000000-2.000000-7 16,-4.000000-3.000000-3-16,2.000000-6.000000-1 0,4.000000 3.000000-4 0,-2.000000-3.000000-3 15,2.000000 0.000000 2-15,0.000000 0.000000 2 0,-3.000000 0.000000 6 0,3.000000 0.000000-5 16,0.000000-3.000000 0-16,-3.000000 3.000000 2 0,3.000000 0.000000-3 0,0.000000 0.000000 0 16,0.000000 0.000000 1-16,0.000000 0.000000 11 0,0.000000 0.000000 8 0,0.000000 0.000000 3 15,6.000000 0.000000 2-15,-4.000000 0.000000 3 0,1.000000 0.000000-3 0,-2.000000 0.000000-4 16,2.000000 0.000000-2-16,0.000000 0.000000-2 0,-3.000000 0.000000 0 0,0.000000 0.000000-3 0,2.000000 0.000000-1 16,-2.000000 0.000000 0-16,3.000000 0.000000 1 0,-2.000000 0.000000 9 15,-1.000000 3.000000 7-15,3.000000-2.000000 7 0,0.000000 4.000000 4 0,-2.000000 1.000000 3 0,4.000000 3.000000 1 16,2.000000 0.000000-3-16,1.000000 6.000000-2 0,2.000000 2.000000-1 0,-4.000000 0.000000-3 15,7.000000 6.000000-2-15,-1.000000 1.000000-1 0,0.000000 5.000000-1 0,1.000000-2.000000-7 16,2.000000 3.000000-3-16,0.000000-1.000000-2 0,1.000000 4.000000-4 0,0.000000-4.000000-3 0,2.000000 2.000000-5 16,-2.000000-2.000000-2-16,0.000000-4.000000-4 0,1.000000 2.000000-1 0,0.000000-1.000000-3 15,-3.000000-2.000000-1-15,3.000000-1.000000 0 0,-5.000000-4.000000-1 0,1.000000 0.000000-1 16,-1.000000 0.000000 0-16,1.000000-3.000000-1 0,-7.000000 0.000000-1 0,6.000000-4.000000-4 16,-4.000000-2.000000-3-16,-1.000000 1.000000-5 0,-3.000000-4.000000-11 0,4.000000-3.000000-13 15,-4.000000 0.000000-26-15,-1.000000 0.000000-40 0,0.000000-1.000000-72 0,-1.000000-2.000000-91 16,1.000000-2.000000-83-16,-2.000000-2.000000-67 0,2.000000-5.000000-87 0,1.000000 1.000000-88 0,1.000000-3.000000-57 15,2.000000-5.000000 28-15,1.000000-4.000000 56 0,-4.000000-5.000000 61 16,3.000000-5.000000 101-16</inkml:trace>
  <inkml:trace contextRef="#ctx0" brushRef="#br0">30887.000000 8060.000000 157 0,'-6.000000'0.000000'231'16,"5.000000"-2.000000"-3 "-16 ,-2.000000 2.000000-14 0,3.000000-2.000000-15 0,-2.000000 2.000000-9 15,2.000000-2.000000-9-15,-3.000000 2.000000-1 0,0.000000-3.000000-11 0,3.000000 2.000000-15 0,-1.000000 1.000000-21 16,-2.000000-4.000000-20-16,3.000000 4.000000-22 0,0.000000-1.000000-25 0,0.000000-1.000000-20 16,4.000000 2.000000-5-16,2.000000 2.000000 6 0,-4.000000-1.000000 5 0,8.000000 3.000000 15 15,-1.000000-3.000000 16-15,3.000000 4.000000 13 0,4.000000-1.000000 10 0,-3.000000 1.000000 1 0,1.000000 1.000000-4 16,3.000000-2.000000-8-16,-3.000000 0.000000-10 0,0.000000 1.000000-18 15,1.000000-4.000000-12-15,-1.000000 4.000000-18 0,-3.000000-1.000000-11 0,1.000000-1.000000-19 0,-2.000000-3.000000-12 16,-2.000000 2.000000-12-16,-2.000000 0.000000-26 0,1.000000-2.000000-31 0,-4.000000 0.000000-32 16,-3.000000-2.000000-24-16,3.000000 0.000000-23 0,-3.000000 2.000000-25 0,0.000000-3.000000-40 15,0.000000 3.000000-62-15,0.000000 0.000000-77 0,-3.000000 5.000000-58 0,-1.000000-3.000000-19 16,-7.000000 1.000000 15-16,0.000000 0.000000 48 0</inkml:trace>
  <inkml:trace contextRef="#ctx0" brushRef="#br0">30846.000000 8276.000000 49 0,'0.000000'7.000000'280'0,"-2.000000"-4.000000"32 "0 ,2.000000 2.000000 28 0,0.000000-3.000000-57 15,0.000000 0.000000-61-15,0.000000 1.000000-41 0,0.000000-1.000000-22 0,0.000000 0.000000-15 0,0.000000-2.000000-11 16,2.000000 0.000000-9-16,4.000000 0.000000-7 0,3.000000 0.000000-7 0,-1.000000 0.000000-10 16,7.000000-2.000000-10-16,2.000000 0.000000-13 0,5.000000-1.000000-16 0,-2.000000 1.000000-15 15,5.000000-1.000000-18-15,-4.000000-2.000000-15 0,1.000000 1.000000-12 0,-1.000000-1.000000-13 16,-5.000000 1.000000-16-16,2.000000 3.000000-17 0,-5.000000-4.000000-17 0,-1.000000 0.000000-17 15,-2.000000 1.000000-22-15,-1.000000 1.000000-31 0,-4.000000 3.000000-43 0,2.000000 0.000000-52 16,0.000000 0.000000-65-16,-2.000000 3.000000-74 0,-5.000000-3.000000-26 0,0.000000 0.000000 16 0,0.000000 0.000000 42 16</inkml:trace>
  <inkml:trace contextRef="#ctx0" brushRef="#br0">31184.000000 7837.000000 35 0,'0.000000'-2.000000'225'0,"-1.000000"-1.000000"17 "0 ,-5.000000 3.000000-9 15,6.000000 3.000000-53-15,-5.000000-1.000000-46 0,4.000000 5.000000-15 0,-5.000000 2.000000 7 0,1.000000 1.000000 13 16,-2.000000 5.000000 15-16,0.000000 2.000000 1 0,1.000000 2.000000-9 0,-5.000000 5.000000-20 16,3.000000 0.000000-26-16,-3.000000 5.000000-27 0,-1.000000 1.000000-23 0,1.000000 3.000000-16 15,-1.000000-2.000000-8-15,0.000000 4.000000-7 0,-3.000000-1.000000-6 0,3.000000 0.000000-1 0,3.000000 1.000000-4 16,-1.000000-4.000000-3-16,-2.000000 1.000000-4 0,5.000000-1.000000-4 15,-2.000000-5.000000-6-15,2.000000 0.000000-7 0,2.000000-2.000000-12 0,1.000000-5.000000-16 0,1.000000-4.000000-22 16,3.000000-3.000000-28-16,3.000000-1.000000-30 0,1.000000-2.000000-39 0,4.000000-5.000000-43 16,1.000000-2.000000-42-16,1.000000-2.000000-44 0,3.000000-4.000000-20 0,2.000000-3.000000 10 15,-3.000000-3.000000 30-15</inkml:trace>
  <inkml:trace contextRef="#ctx0" brushRef="#br0">31318.000000 8128.000000 152 0,'2.000000'10.000000'213'16,"-2.000000"0.000000"-10 "-16 ,-2.000000 3.000000-15 0,2.000000 2.000000-11 0,-6.000000 0.000000-11 16,5.000000 4.000000-14-16,-2.000000 1.000000-13 0,2.000000 1.000000-8 0,-2.000000-1.000000-11 15,3.000000 0.000000-12-15,3.000000-2.000000-15 0,-2.000000 1.000000-16 0,2.000000-1.000000-14 0,1.000000-4.000000-14 16,1.000000-1.000000-7-16,2.000000 0.000000-12 0,1.000000-2.000000-3 0,0.000000-5.000000-3 16,4.000000 0.000000 1-16,-1.000000-3.000000-3 0,2.000000-3.000000-5 0,0.000000-3.000000-2 15,0.000000-3.000000-2-15,5.000000 0.000000-5 0,-2.000000-5.000000-1 0,4.000000-3.000000-4 16,-7.000000-2.000000-1-16,5.000000-3.000000 0 0,-5.000000-1.000000 1 0,-1.000000 1.000000-2 15,0.000000 0.000000 6-15,-5.000000 0.000000-2 0,0.000000-1.000000 3 0,-2.000000 3.000000 2 0,-5.000000 0.000000 2 16,0.000000-1.000000 2-16,-5.000000 2.000000 0 0,4.000000 2.000000 6 0,-7.000000 2.000000 0 16,-2.000000 1.000000 0-16,-3.000000 3.000000-1 0,-2.000000-1.000000-1 0,-1.000000 5.000000-5 15,-2.000000 1.000000-6-15,-1.000000 3.000000-8 0,-2.000000 0.000000-10 0,-1.000000 5.000000-18 16,6.000000 2.000000-38-16,-3.000000-2.000000-70 0,5.000000 5.000000-105 0,-3.000000 0.000000-109 16,3.000000 0.000000-51-16,-3.000000 1.000000-18 0,3.000000-4.000000 22 0,3.000000 5.000000 60 15</inkml:trace>
  <inkml:trace contextRef="#ctx0" brushRef="#br0">31106.000000 8020.000000 19 0,'-3.000000'-3.000000'111'15,"3.000000"3.000000"2 "-15 ,-2.000000-1.000000-7 0,-1.000000 1.000000 0 0,3.000000 0.000000 0 0,0.000000 0.000000-8 16,0.000000-3.000000-11-16,-1.000000 1.000000-5 0,1.000000 2.000000-8 16,0.000000-2.000000-6-16,0.000000-1.000000-6 0,0.000000 3.000000-5 0,0.000000 0.000000 0 0,1.000000 3.000000 1 15,-1.000000-3.000000 2-15,3.000000 2.000000 4 0,-1.000000-2.000000 8 0,4.000000 0.000000 5 16,-5.000000 0.000000 3-16,4.000000 0.000000-1 0,-2.000000 0.000000 1 0,1.000000 2.000000-5 15,3.000000 1.000000-9-15,-2.000000-3.000000-6 0,1.000000 1.000000-10 0,-2.000000-1.000000-4 16,4.000000 3.000000-7-16,-1.000000-2.000000-4 0,-1.000000-1.000000-2 0,1.000000 5.000000-2 16,4.000000-5.000000 0-16,-6.000000 2.000000-10 0,3.000000-2.000000-2 0,2.000000 2.000000-6 15,-2.000000 0.000000-5-15,0.000000-2.000000-1 0,-3.000000 3.000000-5 0,2.000000-2.000000 3 0,-2.000000-1.000000-6 16,2.000000 0.000000-5-16,-3.000000 0.000000-13 0,2.000000 0.000000-20 16,-4.000000 0.000000-30-16,2.000000 0.000000-40 0,2.000000 3.000000-55 0,-4.000000-2.000000-67 0,4.000000 4.000000-77 15,-1.000000 0.000000-39-15,1.000000-4.000000-2 0,-6.000000-1.000000 27 0,2.000000 3.000000 50 16</inkml:trace>
  <inkml:trace contextRef="#ctx0" brushRef="#br0">31001.000000 8016.000000 1 0,'-3.000000'-5.000000'111'0,"3.000000"3.000000"-6 "0 ,0.000000-1.000000-10 15,-2.000000-1.000000-4-15,0.000000 2.000000-4 0,2.000000 0.000000-3 16,0.000000 0.000000 4-16,0.000000 0.000000 4 0,0.000000-1.000000 6 0,0.000000 3.000000 4 0,0.000000-1.000000 3 16,0.000000 1.000000 2-16,0.000000 0.000000 2 0,0.000000 0.000000-2 0,0.000000 0.000000-1 15,0.000000 0.000000-6-15,0.000000 1.000000-4 0,0.000000-1.000000-8 0,0.000000 0.000000-8 16,0.000000 0.000000-7-16,0.000000 0.000000-13 0,0.000000 0.000000-6 0,0.000000 0.000000-10 16,0.000000 0.000000-4-16,0.000000 0.000000-2 0,2.000000 0.000000-4 0,0.000000 0.000000 0 0,1.000000 0.000000 1 15,-3.000000 3.000000 3-15,4.000000-1.000000-5 0,2.000000 2.000000-4 16,-1.000000-4.000000-2-16,-4.000000 2.000000-4 0,5.000000 1.000000-7 0,-2.000000-2.000000-5 0,1.000000 4.000000-1 15,-2.000000-5.000000 1-15,-2.000000 2.000000-1 0,5.000000 1.000000-1 0,-4.000000-3.000000-2 16,1.000000 1.000000 1-16,-2.000000-1.000000-3 0,2.000000 3.000000-3 0,0.000000-2.000000-1 16,-3.000000-1.000000 0-16,2.000000 3.000000 1 0,-2.000000-1.000000 1 0,2.000000-2.000000-2 0,0.000000 0.000000 0 15,-2.000000 2.000000 1-15,3.000000-2.000000-1 0,0.000000 2.000000 0 16,-3.000000 0.000000 1-16,0.000000-2.000000 2 0,1.000000 3.000000 1 0,4.000000-2.000000 4 0,-2.000000-1.000000 0 16,0.000000 3.000000 2-16,-2.000000-3.000000 1 0,2.000000 1.000000 1 0,0.000000 2.000000 2 15,-3.000000-3.000000-1-15,2.000000 2.000000-2 0,-2.000000-1.000000-2 0,2.000000-1.000000-2 16,0.000000 4.000000-1-16,-2.000000-4.000000-2 0,3.000000 1.000000 0 0,0.000000 2.000000 1 15,-2.000000-3.000000 4-15,-1.000000 4.000000 1 0,5.000000-2.000000 2 0,-2.000000 0.000000 3 16,0.000000 1.000000 3-16,-2.000000 1.000000 0 0,2.000000-2.000000-1 0,2.000000-1.000000-1 16,-1.000000 2.000000-1-16,2.000000 1.000000-3 0,-5.000000-2.000000-3 0,-1.000000 1.000000-2 0,5.000000-3.000000-2 15,-2.000000 1.000000 0-15,0.000000-1.000000-3 0,-3.000000 3.000000-2 0,1.000000-1.000000 0 16,-1.000000-2.000000 2-16,3.000000 0.000000 0 0,-3.000000 0.000000-4 0,0.000000 0.000000 1 16,0.000000 0.000000 0-16,0.000000 3.000000-1 0,0.000000-3.000000-6 0,0.000000 0.000000-4 15,-3.000000-3.000000 1-15,2.000000 3.000000-8 0,-2.000000 0.000000-3 0,-2.000000 0.000000-3 16,2.000000 0.000000-2-16,-4.000000-2.000000-3 0,0.000000-1.000000-6 0,2.000000 3.000000-4 15,-4.000000-1.000000 2-15,2.000000 1.000000-1 0,-2.000000-3.000000 2 0,-1.000000 1.000000 6 0,1.000000 2.000000 6 16,-1.000000-2.000000 3-16,2.000000 0.000000 7 0,2.000000 2.000000 1 0,-1.000000-3.000000 5 16,-1.000000 2.000000 3-16,4.000000 1.000000 3 0,-2.000000-2.000000 2 0,2.000000 2.000000 3 15,-1.000000-2.000000 1-15,1.000000 0.000000-2 0,1.000000 2.000000 2 0,0.000000-3.000000 1 16,-1.000000 1.000000 0-16,2.000000 0.000000-1 0,-4.000000 2.000000 2 0,6.000000-2.000000 1 0,-4.000000 0.000000 0 16,-1.000000 2.000000 0-16,2.000000-3.000000 2 0,-1.000000 2.000000 5 15,4.000000 1.000000 0-15,-2.000000 0.000000 3 0,2.000000-4.000000 3 0,-3.000000 4.000000 1 0,1.000000 0.000000-1 16,2.000000 0.000000-2-16,0.000000 0.000000-1 0,0.000000 0.000000 1 0,0.000000 0.000000-2 15,0.000000 0.000000-3-15,0.000000 0.000000-1 0,0.000000 0.000000 0 0,0.000000 0.000000-3 16,0.000000 0.000000-1-16,2.000000 0.000000-4 0,1.000000-1.000000 4 0,-1.000000 1.000000-1 16,-2.000000 0.000000 1-16,4.000000 0.000000 3 0,4.000000 1.000000 3 0,-4.000000-1.000000 6 15,4.000000 4.000000 1-15,-1.000000-4.000000 1 0,3.000000 1.000000 0 0,-4.000000 2.000000 4 16,6.000000 1.000000 3-16,-2.000000-2.000000 6 0,-1.000000 0.000000 10 0,6.000000 1.000000 16 0,-3.000000 1.000000 17 16,0.000000-4.000000 4-16,-1.000000 2.000000 1 0,4.000000-2.000000-3 0,-3.000000 1.000000-8 15,0.000000 2.000000-13-15,0.000000-3.000000-12 0,-1.000000 0.000000-8 0,0.000000 0.000000-5 16,-2.000000 0.000000-5-16,-1.000000 0.000000-2 0,0.000000 0.000000-8 0,-1.000000 0.000000-7 15,-2.000000 0.000000-3-15,1.000000 0.000000-1 0,-5.000000 0.000000 1 0,3.000000 0.000000-1 16,-4.000000 0.000000 4-16,3.000000 0.000000 1 0,0.000000 0.000000 0 0,-3.000000 0.000000-2 0,0.000000 0.000000 0 16,0.000000 0.000000 2-16,0.000000 0.000000-4 0,0.000000 0.000000-3 15,0.000000 0.000000-4-15,0.000000 0.000000-10 0,0.000000 0.000000-25 0,0.000000 0.000000-28 0,0.000000 0.000000-35 16,0.000000 0.000000-35-16,-3.000000-3.000000-38 0,0.000000 2.000000-21 0,2.000000-1.000000-18 16,-2.000000-2.000000-32-16,3.000000 4.000000-53 0,3.000000 2.000000-59 0,1.000000 0.000000-71 15,-4.000000-2.000000-22-15,0.000000 0.000000 9 0,0.000000 0.000000 44 0,5.000000 0.000000 81 16</inkml:trace>
  <inkml:trace contextRef="#ctx0" brushRef="#br0">31975.000000 8169.000000 20 0,'0.000000'0.000000'188'0,"-3.000000"-1.000000"12 "0 ,0.000000 1.000000-5 16,2.000000 0.000000 5-16,-2.000000 0.000000-1 0,2.000000 0.000000 0 0,-2.000000 1.000000 2 0,0.000000-1.000000-7 16,-2.000000 4.000000-12-16,1.000000 1.000000-13 0,-1.000000 1.000000-21 0,-2.000000 1.000000-25 15,3.000000 1.000000-24-15,-2.000000 1.000000-23 0,1.000000 0.000000-18 0,4.000000-1.000000-19 16,1.000000-2.000000-9-16,0.000000 3.000000-8 0,0.000000-3.000000-7 0,1.000000 1.000000-1 16,-1.000000-3.000000-1-16,5.000000 3.000000-1 0,-2.000000-3.000000 2 0,1.000000-1.000000-1 0,-1.000000-2.000000 1 15,4.000000 2.000000-3-15,1.000000-3.000000 0 0,-2.000000 0.000000-3 0,1.000000-3.000000-1 16,5.000000-1.000000-1-16,0.000000-3.000000-3 0,2.000000 0.000000-1 0,1.000000-1.000000-1 15,-3.000000 0.000000 1-15,1.000000 0.000000-1 0,5.000000-5.000000-2 0,-9.000000 2.000000 1 16,3.000000 0.000000 1-16,-2.000000 3.000000 0 0,-6.000000-1.000000 0 0,4.000000 0.000000 1 16,-7.000000 4.000000 0-16,-1.000000-5.000000-1 0,0.000000 2.000000 5 0,0.000000 0.000000-6 15,-4.000000 2.000000 0-15,-3.000000 1.000000 0 0,2.000000-2.000000-1 0,-4.000000 3.000000-1 0,-3.000000 2.000000-5 16,-1.000000 2.000000 5-16,1.000000 0.000000 2 0,-1.000000 2.000000-1 0,1.000000 0.000000 2 16,0.000000 3.000000-1-16,2.000000-1.000000 1 0,1.000000-3.000000-1 0,-1.000000 4.000000-4 15,1.000000 0.000000-2-15,5.000000-4.000000-7 0,-4.000000-1.000000-9 0,4.000000 0.000000-7 16,4.000000 0.000000-13-16,-3.000000 0.000000-9 0,3.000000-1.000000-11 0,3.000000 1.000000-15 15,-2.000000-3.000000-19 1,7.000000 1.000000-41-16,0.000000-3.000000-53 0,4.000000 4.000000-64 0,3.000000-3.000000-70 0,1.000000-3.000000-41 0,-1.000000-2.000000-2 0,1.000000-1.000000 31 0,2.000000-3.000000 58 16</inkml:trace>
  <inkml:trace contextRef="#ctx0" brushRef="#br0">32443.000000 7863.000000 71 0,'6.000000'0.000000'231'0,"-4.000000"0.000000"18 "0 ,-2.000000 0.000000-23 0,0.000000 1.000000-57 15,-5.000000 2.000000-46-15,1.000000 4.000000-25 0,-8.000000-1.000000-12 0,0.000000 2.000000-8 16,-2.000000-1.000000 2-16,-3.000000 4.000000-5 0,0.000000-3.000000-11 0,-3.000000 3.000000-11 16,3.000000-3.000000-13-16,-2.000000 3.000000-11 0,1.000000 0.000000-12 0,5.000000 0.000000-6 15,-5.000000 0.000000-6-15,5.000000-3.000000-3 0,-2.000000 3.000000-1 0,6.000000-2.000000 0 0,-1.000000-1.000000-1 16,2.000000 0.000000-1-16,1.000000-1.000000 1 0,5.000000 0.000000-1 0,-2.000000-2.000000 1 16,1.000000 1.000000-1-16,0.000000 4.000000 2 0,3.000000-1.000000-1 0,0.000000-3.000000-1 15,3.000000 2.000000 1-15,0.000000-2.000000-1 0,-2.000000 2.000000 1 0,2.000000 0.000000-1 16,-1.000000-2.000000 2-16,1.000000 1.000000-1 0,0.000000-1.000000 0 0,-2.000000 1.000000 0 15,4.000000 1.000000 1-15,-5.000000 0.000000 4 0,3.000000 3.000000 2 0,-3.000000 0.000000 4 16,0.000000 0.000000 8-16,-3.000000 4.000000 5 0,3.000000 0.000000 6 0,-5.000000 0.000000 2 0,4.000000 4.000000 5 16,-2.000000-2.000000 4-16,0.000000 5.000000 1 0,-2.000000-1.000000-2 0,1.000000 3.000000 1 15,0.000000-1.000000-7-15,1.000000 3.000000-3 0,-5.000000 2.000000-5 0,7.000000-2.000000-3 16,-5.000000 1.000000-5-16,1.000000 4.000000-4 0,4.000000-5.000000 0 0,-5.000000 1.000000-1 16,2.000000-1.000000-6-16,2.000000-3.000000 0 0,-1.000000 1.000000-2 0,0.000000-5.000000-2 15,3.000000 0.000000-1-15,-1.000000-1.000000-1 0,1.000000-3.000000-1 0,0.000000-5.000000-2 0,0.000000 1.000000-4 16,0.000000-2.000000-8-16,0.000000-3.000000-10 0,0.000000-4.000000-15 0,0.000000 3.000000-7 15,1.000000-5.000000-23-15,-1.000000 0.000000-25 0,6.000000-7.000000-32 0,-2.000000-3.000000-33 16,4.000000 3.000000-30-16,-2.000000-6.000000-43 0,7.000000 0.000000-28 0,-4.000000-2.000000-22 16,0.000000-4.000000 8-16,3.000000-3.000000 26 0</inkml:trace>
  <inkml:trace contextRef="#ctx0" brushRef="#br0">32508.000000 7938.000000 153 0,'5.000000'-2.000000'183'0,"-2.000000"-1.000000"-5 "0 ,-2.000000 2.000000-11 16,2.000000 1.000000-8-16,0.000000 0.000000-4 0,-1.000000 1.000000-10 0,1.000000-1.000000-19 15,-2.000000 3.000000-18-15,-1.000000-3.000000-16 0,3.000000 2.000000-15 0,0.000000 0.000000-10 16,-3.000000 0.000000-7-16,0.000000 0.000000-2 0,0.000000 4.000000-2 0,0.000000-5.000000 4 0,0.000000 3.000000-2 16,0.000000 0.000000-2-16,0.000000 1.000000-7 0,-3.000000-1.000000-5 15,0.000000 0.000000-11-15,3.000000-2.000000-8 0,0.000000 1.000000-4 0,0.000000 1.000000-2 0,0.000000-4.000000 0 16,0.000000 4.000000-3-16,0.000000-4.000000 0 0,0.000000 2.000000-2 15,0.000000 1.000000-1-15,0.000000-2.000000-4 0,0.000000 4.000000-1 0,0.000000-3.000000-1 0,0.000000 0.000000-2 16,0.000000 0.000000 1-16,3.000000 2.000000-3 0,-3.000000 1.000000 4 0,3.000000 0.000000 6 16,-3.000000-4.000000 7-16,0.000000 3.000000 1 0,0.000000 3.000000 0 0,0.000000-3.000000 1 15,0.000000 3.000000-3-15,0.000000-3.000000-5 0,0.000000-1.000000-8 0,0.000000 1.000000-2 16,-6.000000 2.000000-1-16,2.000000 0.000000 0 0,-1.000000 1.000000-3 0,1.000000 1.000000 1 0,-4.000000 0.000000-3 16,1.000000 1.000000-2-16,-2.000000-2.000000-3 0,2.000000 1.000000-7 15,-4.000000 1.000000-2-15,4.000000 0.000000-6 0,1.000000-3.000000-4 0,-4.000000 0.000000-7 0,2.000000 3.000000-7 16,1.000000-3.000000-5-16,-2.000000 1.000000 2 0,0.000000 0.000000-3 0,-1.000000-2.000000 5 15,3.000000 0.000000 3-15,-1.000000 1.000000 10 0,4.000000-2.000000 10 0,-4.000000-1.000000 5 16,4.000000 1.000000 5-16,4.000000-2.000000 1 0,-1.000000 0.000000 1 0,-2.000000 1.000000 2 16,0.000000-3.000000-2-16,3.000000 2.000000 1 0,-2.000000 0.000000 2 0,2.000000-2.000000 1 15,0.000000 2.000000 0-15,0.000000 0.000000 1 0,0.000000-2.000000 3 0,2.000000 2.000000 2 16,-2.000000 0.000000 3-16,3.000000-2.000000 2 0,0.000000 3.000000 4 0,-3.000000-3.000000 2 0,1.000000 2.000000 0 16,-1.000000 0.000000 1-16,0.000000 2.000000 1 0,0.000000-2.000000-1 0,-1.000000 2.000000-1 15,1.000000 1.000000-2-15,-6.000000-1.000000 0 0,4.000000 2.000000-5 0,-4.000000 1.000000-1 16,5.000000 0.000000-3-16,-4.000000-1.000000-2 0,-2.000000 0.000000-1 0,4.000000 3.000000-3 0,-1.000000-5.000000 1 15,1.000000 2.000000-2-15,-2.000000-2.000000 2 0,5.000000-1.000000 1 16,-1.000000 1.000000 0-16,1.000000 1.000000 0 0,0.000000-1.000000 0 0,0.000000 0.000000 1 0,1.000000 0.000000-1 16,-1.000000 1.000000 0-16,5.000000-4.000000 0 0,-5.000000 2.000000 1 0,3.000000 1.000000 0 15,0.000000-2.000000 2-15,-3.000000 1.000000-2 0,1.000000-1.000000 4 0,-1.000000 2.000000 0 16,0.000000-1.000000 0-16,0.000000-2.000000-2 0,-1.000000-1.000000-1 0,-2.000000 2.000000 1 16,-2.000000 3.000000-2-16,1.000000-3.000000 0 0,-2.000000 0.000000-1 0,-2.000000 0.000000 3 15,3.000000 2.000000 3-15,-3.000000-4.000000-2 0,1.000000 3.000000 1 0,2.000000-1.000000-2 16,-5.000000-2.000000 0-16,9.000000 0.000000-2 0,-7.000000 0.000000-1 0,4.000000 0.000000-1 0,-2.000000-2.000000 0 15,6.000000-1.000000-3-15,-5.000000-1.000000 0 0,5.000000 2.000000-3 0,-1.000000 0.000000 0 16,1.000000 0.000000 4-16,0.000000-3.000000-1 0,1.000000 3.000000-1 0,-1.000000-2.000000 5 16,3.000000 2.000000 0-16,-1.000000 4.000000 0 0,1.000000-2.000000 2 0,0.000000 3.000000 3 15,-2.000000-2.000000 5-15,-1.000000 1.000000 6 0,3.000000 3.000000 7 0,-1.000000 1.000000 5 16,-2.000000 1.000000 1-16,0.000000 1.000000 2 0,0.000000-1.000000 0 0,0.000000 4.000000-4 16,0.000000-3.000000-1-16,0.000000 3.000000-7 0,0.000000-3.000000-7 0,0.000000 0.000000-2 0,3.000000-1.000000-1 15,0.000000-3.000000-4-15,-3.000000 1.000000-4 0,0.000000-1.000000 1 0,1.000000-2.000000 1 16,-1.000000 0.000000 1-16,4.000000-2.000000-2 0,2.000000-2.000000-1 0,-1.000000 0.000000-7 15,4.000000-2.000000-6-15,1.000000-5.000000-15 0,5.000000-2.000000-24 0,-2.000000 0.000000-28 16,2.000000 1.000000-34-16,1.000000-3.000000-42 0,0.000000 1.000000-49 0,2.000000-2.000000-41 16,1.000000 1.000000-35-16,-3.000000 1.000000-33 0,1.000000 1.000000-5 0,-6.000000-3.000000 26 15,1.000000-2.000000 45-15</inkml:trace>
  <inkml:trace contextRef="#ctx0" brushRef="#br0">32544.000000 8225.000000 91 0,'3.000000'2.000000'240'0,"-3.000000"1.000000"20 "0 ,1.000000 1.000000-6 0,-1.000000 0.000000-14 16,3.000000 0.000000-14-16,-3.000000 0.000000-19 0,0.000000 1.000000-17 0,0.000000-2.000000-18 15,0.000000 0.000000-21-15,0.000000-3.000000-25 0,0.000000 3.000000-27 0,0.000000-2.000000-23 0,0.000000-1.000000-17 16,2.000000 0.000000-14-16,1.000000 0.000000-8 0,1.000000 0.000000-6 0,2.000000 0.000000-5 16,0.000000 0.000000-6-16,4.000000-4.000000-7 0,-1.000000 1.000000-10 0,1.000000 0.000000-13 15,2.000000-3.000000-11-15,2.000000 1.000000-14 0,-1.000000-1.000000-15 0,0.000000 2.000000-17 0,-1.000000-1.000000-23 16,0.000000 1.000000-29-16,0.000000 0.000000-34 0,-2.000000-1.000000-34 16,-1.000000 3.000000-36-16,3.000000-2.000000-27 0,-1.000000 4.000000-21 0,0.000000-2.000000-10 0,1.000000 0.000000 0 15,-4.000000-1.000000 26-15,4.000000-1.000000 38 0</inkml:trace>
  <inkml:trace contextRef="#ctx0" brushRef="#br0">32897.000000 8093.000000 9 0,'7.000000'-8.000000'117'16,"-2.000000"2.000000"3 "-16 ,2.000000-1.000000 4 0,-6.000000 4.000000-2 0,4.000000-4.000000 0 0,-2.000000 3.000000-4 15,0.000000 2.000000-7-15,-2.000000 0.000000-13 0,-1.000000-2.000000-15 0,3.000000 4.000000-15 16,-1.000000-4.000000-12-16,-2.000000 4.000000-13 0,0.000000 0.000000-4 0,0.000000 4.000000-4 16,-2.000000-3.000000 0-16,-1.000000 4.000000 2 0,2.000000-1.000000-3 0,-5.000000 5.000000-2 15,0.000000-3.000000-4-15,0.000000 3.000000-2 0,2.000000 1.000000-5 0,-4.000000-1.000000-1 0,7.000000-1.000000 0 16,-5.000000-1.000000-1-16,4.000000 2.000000-3 0,-1.000000-1.000000 4 15,3.000000 0.000000 0-15,0.000000-1.000000 0 0,0.000000 1.000000-1 0,3.000000-2.000000-1 0,-1.000000-1.000000-3 16,4.000000-1.000000-2-16,-5.000000 1.000000-1 0,5.000000-1.000000-3 0,-4.000000 1.000000-1 16,2.000000-1.000000 2-16,2.000000 0.000000 7 0,-2.000000 0.000000 5 0,1.000000-1.000000 8 15,-1.000000 1.000000 11-15,-4.000000 2.000000 5 0,3.000000 1.000000 8 0,-6.000000-1.000000 2 16,3.000000 3.000000 0-16,-4.000000-1.000000-6 0,-4.000000 4.000000-8 0,1.000000 0.000000-5 16,-2.000000 1.000000-10-16,-1.000000-1.000000-4 0,1.000000 4.000000-5 0,-3.000000-2.000000-4 15,2.000000-1.000000-2-15,1.000000 0.000000-3 0,2.000000 0.000000 0 0,-1.000000-1.000000-4 0,4.000000-5.000000-3 16,-1.000000 2.000000-2-16,2.000000 0.000000 0 0,2.000000-3.000000-1 15,-2.000000-1.000000 0-15,0.000000-1.000000-1 0,3.000000 0.000000-2 0,0.000000-2.000000 0 0,0.000000 0.000000-2 16,0.000000 1.000000-1-16,0.000000-3.000000-1 0,0.000000 1.000000 1 0,0.000000-2.000000-2 16,0.000000 1.000000 0-16,0.000000 0.000000 2 0,0.000000 0.000000 0 0,0.000000 0.000000 1 15,0.000000 1.000000 0-15,0.000000-1.000000 4 0,3.000000 0.000000 0 0,-3.000000 0.000000-1 16,3.000000-1.000000-1-16,-2.000000-6.000000-2 0,2.000000 0.000000 0 0,2.000000 1.000000-2 0,-2.000000-3.000000-3 16,4.000000 1.000000-3-16,-1.000000-5.000000-1 0,1.000000 0.000000-3 0,4.000000-1.000000-8 15,-4.000000-4.000000-2-15,5.000000-1.000000-1 0,0.000000-4.000000 0 0,-3.000000 5.000000 2 16,2.000000-4.000000 6-16,4.000000 1.000000 7 0,0.000000-2.000000 7 0,-2.000000 1.000000 1 15,-1.000000 0.000000 6-15,3.000000 3.000000 1 0,0.000000-2.000000 0 0,-4.000000 4.000000-2 16,3.000000 0.000000-1-16,-3.000000 0.000000 2 0,4.000000 1.000000 0 0,-3.000000 4.000000 0 0,0.000000-1.000000 2 16,-2.000000 3.000000 3-16,2.000000-4.000000 0 0,-3.000000 6.000000 1 15,1.000000-1.000000 0-15,-4.000000 3.000000 1 0,2.000000 1.000000-1 0,-3.000000 1.000000-1 0,-3.000000 0.000000 1 16,2.000000 4.000000 1-16,2.000000 0.000000 2 0,-4.000000 0.000000 3 0,2.000000 4.000000 1 16,-1.000000 0.000000 3-16,0.000000 1.000000 3 0,-1.000000 1.000000-1 0,-2.000000 5.000000 1 15,2.000000-1.000000-2-15,-2.000000 1.000000 1 0,0.000000 4.000000-2 0,-2.000000 3.000000 3 16,2.000000 1.000000-3-16,-2.000000 2.000000 2 0,2.000000 0.000000 0 0,-6.000000 6.000000-2 15,5.000000 0.000000 2-15,-2.000000 5.000000 0 0,1.000000 1.000000 1 0,-4.000000 3.000000 0 16,2.000000 0.000000-1-16,2.000000 1.000000 0 0,-5.000000 3.000000 0 0,-3.000000 4.000000-1 0,5.000000-2.000000-1 16,-4.000000 0.000000 0-16,2.000000 5.000000 0 0,0.000000-3.000000 0 0,2.000000-1.000000-1 15,-5.000000-2.000000 0-15,5.000000-3.000000-2 0,-2.000000-2.000000-2 0,0.000000-2.000000-3 16,2.000000-1.000000-1-16,-2.000000-5.000000-2 0,2.000000-5.000000 1 0,2.000000 1.000000-1 16,-1.000000-7.000000-2-16,3.000000-4.000000-2 0,-5.000000-2.000000-1 0,6.000000-3.000000-2 15,-2.000000-1.000000-5-15,-1.000000-6.000000-2 0,2.000000-1.000000-1 0,1.000000-3.000000-2 16,-3.000000-4.000000 1-16,0.000000-4.000000-1 0,3.000000-1.000000-1 0,0.000000-2.000000 2 0,0.000000-5.000000 2 15,0.000000-2.000000 1-15,0.000000-5.000000-4 0,3.000000-4.000000 1 0,0.000000 0.000000 0 16,-3.000000-5.000000-2-16,1.000000 2.000000 0 0,-1.000000-6.000000 0 0,3.000000 2.000000 1 16,2.000000 1.000000 1-16,-1.000000-1.000000 4 0,0.000000 5.000000 4 0,4.000000 3.000000 1 15,2.000000 0.000000 0-15,-2.000000 6.000000 1 0,-2.000000 2.000000 1 0,4.000000 2.000000-1 16,-1.000000 1.000000 1-16,1.000000 3.000000 0 0,-1.000000 0.000000 1 0,1.000000 2.000000-1 16,-4.000000 3.000000-1-16,4.000000 1.000000 1 0,-5.000000 1.000000-1 0,2.000000 1.000000-1 0,-2.000000 1.000000-1 15,-2.000000 2.000000 2-15,-2.000000 2.000000 1 0,2.000000-1.000000 0 0,0.000000 3.000000 1 16,-3.000000 3.000000 0-16,-3.000000 1.000000-1 0,0.000000 1.000000 0 0,-1.000000 2.000000-2 15,-1.000000 0.000000 2-15,-2.000000 4.000000-3 0,2.000000-1.000000 0 0,-2.000000 1.000000 2 16,0.000000 2.000000 0-16,2.000000-3.000000 0 0,1.000000 1.000000 0 0,1.000000 0.000000-2 16,1.000000 0.000000 3-16,2.000000-3.000000-1 0,2.000000 3.000000 1 0,1.000000-2.000000 2 0,-2.000000-3.000000-1 15,5.000000-2.000000 3-15,-1.000000 1.000000 0 0,2.000000-1.000000 1 0,0.000000-2.000000 1 16,5.000000 0.000000 0-16,-3.000000-2.000000-1 0,1.000000-2.000000-1 0,2.000000 0.000000-2 16,-3.000000-2.000000-4-16,0.000000-1.000000-7 0,-3.000000 1.000000-10 0,-2.000000 2.000000-20 15,-1.000000 0.000000-36-15,-6.000000 0.000000-53 0,0.000000 0.000000-66 0,-4.000000 2.000000-71 16,-2.000000 2.000000-77-16,-6.000000-2.000000-29 0,-1.000000 2.000000 13 0,-5.000000 2.000000 40 15</inkml:trace>
  <inkml:trace contextRef="#ctx0" brushRef="#br0">30849.000000 9143.000000 35 0,'3.000000'4.000000'117'0,"-3.000000"-3.000000"11 "16 ,0.000000-1.000000 9-16,0.000000 3.000000 7 0,1.000000-3.000000 2 0,-1.000000 0.000000 7 16,0.000000 2.000000 10-16,3.000000-2.000000 7 0,-3.000000 2.000000 5 0,0.000000-2.000000 1 0,0.000000 3.000000-3 15,-3.000000-3.000000-14-15,2.000000 0.000000-17 0,-2.000000 0.000000-21 0,-2.000000 0.000000-18 16,2.000000 0.000000-13-16,-1.000000 0.000000-6 0,1.000000 0.000000 0 0,2.000000 0.000000 10 15,-2.000000 0.000000 6-15,3.000000 0.000000 3 0,-3.000000 0.000000-8 0,3.000000-3.000000 4 16,0.000000 3.000000-11-16,3.000000 0.000000-4 0,0.000000 0.000000 10 0,-2.000000 0.000000 14 16,6.000000 0.000000 24-16,-2.000000 3.000000 10 0,5.000000-2.000000 15 0,-2.000000-1.000000 0 15,3.000000 5.000000-12-15,-2.000000-1.000000-12 0,2.000000-3.000000-16 0,2.000000 6.000000-18 0,-1.000000-2.000000-15 16,2.000000-1.000000-12-16,1.000000 1.000000-10 0,-1.000000-1.000000-10 16,0.000000 0.000000-17-16,1.000000 0.000000-1 0,-2.000000 1.000000-6 0,-1.000000-1.000000-8 0,3.000000-2.000000-6 15,-3.000000 0.000000-5-15,-2.000000 0.000000 3 0,2.000000 1.000000-8 0,-6.000000-3.000000-3 16,1.000000 2.000000-3-16,-1.000000-2.000000-10 0,-4.000000 2.000000-18 0,2.000000-2.000000-34 15,-1.000000 0.000000-49-15,0.000000 0.000000-65 0,-3.000000 0.000000-70 0,-6.000000-2.000000-59 16,2.000000 2.000000-45-16,-5.000000-2.000000-50 0,-2.000000 2.000000-57 0,0.000000 0.000000-61 16,-3.000000 2.000000-15-16,-3.000000-2.000000 23 0,-4.000000 0.000000 37 0,-1.000000 0.000000 70 15</inkml:trace>
  <inkml:trace contextRef="#ctx0" brushRef="#br0">30660.000000 9357.000000 88 0,'0.000000'6.000000'251'0,"-2.000000"-1.000000"19 "0 ,2.000000-4.000000-16 0,0.000000 2.000000-56 16,2.000000-2.000000-51-16,1.000000 4.000000-24 0,1.000000-3.000000-3 0,2.000000 1.000000 7 16,-1.000000-3.000000 3-16,2.000000 0.000000 0 0,-1.000000 4.000000-7 0,4.000000-3.000000-12 0,-1.000000-1.000000-21 15,3.000000 0.000000-18-15,0.000000 0.000000-10 0,2.000000 0.000000-7 0,3.000000 0.000000-1 16,-3.000000 2.000000 0-16,3.000000-2.000000 4 0,2.000000 3.000000 0 0,-1.000000-3.000000-2 15,-2.000000 0.000000-4-15,0.000000 0.000000-7 0,0.000000 0.000000-8 0,-1.000000 0.000000-12 16,0.000000-3.000000-8-16,-2.000000 1.000000-8 0,2.000000 2.000000-10 0,-3.000000-5.000000-20 16,-2.000000 5.000000-15-16,-3.000000 0.000000-10 0,-1.000000-3.000000-16 0,5.000000 1.000000-18 0,-4.000000 2.000000-21 15,2.000000-2.000000-28-15,-2.000000-1.000000-45 0,2.000000 3.000000-56 0,3.000000-1.000000-66 16,1.000000-2.000000-68-16,-1.000000 2.000000-17 0,0.000000-4.000000 16 0,0.000000-1.000000 43 16</inkml:trace>
  <inkml:trace contextRef="#ctx0" brushRef="#br0">31246.000000 9314.000000 103 0,'0.000000'4.000000'243'0,"0.000000"2.000000"26 "16 ,-1.000000 3.000000-22-16,1.000000 0.000000-37 0,-3.000000-1.000000-34 0,0.000000 0.000000-21 15,3.000000 2.000000-12-15,0.000000-2.000000-10 0,-2.000000-1.000000-11 0,2.000000 3.000000-20 16,2.000000-4.000000-21-16,-2.000000 3.000000-18 0,6.000000-1.000000-15 0,-1.000000 1.000000-13 16,1.000000 0.000000-11-16,3.000000-3.000000-5 0,-1.000000 1.000000-4 0,0.000000-1.000000-2 0,3.000000 0.000000-3 15,-2.000000-1.000000-3-15,2.000000 0.000000 1 0,1.000000-4.000000-1 0,0.000000 1.000000-2 16,1.000000-2.000000 0-16,1.000000-2.000000-1 0,-3.000000-2.000000-1 0,4.000000 0.000000 1 15,0.000000-3.000000-3-15,-3.000000-1.000000 1 0,1.000000-2.000000-1 0,-1.000000-2.000000 3 16,0.000000 1.000000-2-16,-2.000000 1.000000-2 0,-1.000000-1.000000 5 0,-2.000000-2.000000-2 16,4.000000 1.000000 1-16,-10.000000-2.000000-6 0,5.000000 2.000000 0 0,-5.000000-3.000000 1 15,2.000000 2.000000 1-15,-3.000000-2.000000 0 0,-3.000000 0.000000 0 0,2.000000 0.000000 8 0,-5.000000 2.000000 0 16,-1.000000 0.000000 5-16,1.000000 2.000000 0 0,-5.000000 1.000000 3 0,3.000000 3.000000 6 16,-4.000000 0.000000 3-16,0.000000 3.000000 3 0,0.000000 4.000000 0 0,-1.000000 0.000000-1 15,1.000000 0.000000-3-15,0.000000 3.000000-3 0,3.000000 1.000000-4 0,-1.000000 0.000000-3 16,4.000000 1.000000-3-16,-4.000000-1.000000-8 0,8.000000 1.000000-2 0,-5.000000-4.000000-13 15,1.000000 5.000000-9-15,5.000000-6.000000-19 0,-4.000000 0.000000-29 0,2.000000 3.000000-53 16,3.000000-1.000000-83-16,0.000000-2.000000-111 0,0.000000 0.000000-71 0,0.000000 0.000000-26 16,0.000000 0.000000 9-16,-3.000000-9.000000 41 0</inkml:trace>
  <inkml:trace contextRef="#ctx0" brushRef="#br0">32365.000000 9128.000000 12 0,'-3.000000'0.000000'155'0,"3.000000"1.000000"-9 "16 ,0.000000-1.000000-24-16,0.000000 0.000000-17 0,0.000000 0.000000-9 0,-1.000000 0.000000-1 15,1.000000 0.000000-3-15,-3.000000 0.000000-4 0,3.000000 0.000000-9 0,0.000000-1.000000-10 16,0.000000 1.000000-8-16,0.000000 0.000000-13 0,0.000000 0.000000-9 0,0.000000 0.000000-5 0,0.000000 0.000000-4 16,0.000000 0.000000-2-16,0.000000 0.000000 0 0,0.000000 0.000000 7 0,0.000000 1.000000 8 15,-2.000000-1.000000 11-15,2.000000 3.000000 5 0,0.000000-2.000000 13 0,0.000000 2.000000 12 16,-3.000000-2.000000 6-16,0.000000 2.000000 1 0,2.000000 0.000000-6 0,-3.000000-3.000000-10 16,-4.000000 5.000000-9-16,1.000000 0.000000-18 0,-4.000000-3.000000-8 0,0.000000 2.000000-5 15,-1.000000 3.000000-2-15,0.000000-4.000000 1 0,0.000000 4.000000 0 0,0.000000-2.000000-2 16,-2.000000-1.000000-5-16,-3.000000 3.000000-4 0,-2.000000-2.000000-3 0,0.000000 2.000000-3 0,0.000000 0.000000-3 15,1.000000-1.000000-2-15,-1.000000 1.000000 0 0,-3.000000-1.000000-1 16,3.000000 0.000000 0-16,-1.000000 3.000000-2 0,1.000000-4.000000-1 0,1.000000 1.000000 1 0,1.000000-1.000000-3 16,0.000000-1.000000-4-16,1.000000 0.000000 2 0,1.000000 0.000000 1 0,1.000000-2.000000 1 15,2.000000 0.000000-2-15,0.000000 2.000000 1 0,0.000000-1.000000 0 0,3.000000 1.000000 1 16,-1.000000 0.000000 1-16,-2.000000 0.000000 1 0,5.000000 3.000000 2 0,-5.000000-3.000000 4 16,5.000000 3.000000 4-16,1.000000-3.000000 2 0,-2.000000 2.000000 0 0,1.000000-1.000000-2 0,3.000000 1.000000 0 15,-2.000000-4.000000-3-15,1.000000 3.000000-2 0,4.000000-3.000000-2 16,1.000000 0.000000 1-16,-3.000000-2.000000 2 0,0.000000 0.000000 1 0,3.000000 0.000000 6 0,0.000000 0.000000 0 15,0.000000 0.000000 1-15,0.000000 0.000000 3 0,0.000000 0.000000 0 0,0.000000 0.000000 2 16,3.000000 0.000000 1-16,-3.000000 0.000000-1 0,3.000000 0.000000 1 0,-3.000000 0.000000 1 16,1.000000 0.000000 0-16,-1.000000 0.000000 4 0,0.000000 0.000000-1 0,3.000000 0.000000 1 15,-3.000000 0.000000 2-15,0.000000 0.000000-1 0,0.000000 0.000000-3 0,0.000000 0.000000-1 0,0.000000 0.000000 1 16,0.000000 0.000000 0-16,0.000000 0.000000 0 0,2.000000 0.000000 1 16,-2.000000 0.000000 1-16,0.000000 0.000000 3 0,0.000000 0.000000 0 0,0.000000-2.000000 1 0,0.000000 2.000000 1 15,0.000000 0.000000 0-15,0.000000 0.000000 4 0,0.000000 0.000000 0 0,3.000000-2.000000 0 16,0.000000 2.000000 3-16,-3.000000 0.000000 2 0,0.000000 0.000000-3 0,0.000000 0.000000-2 15,0.000000 0.000000-6-15,0.000000 0.000000-2 0,0.000000 0.000000-7 0,0.000000 0.000000-7 16,0.000000 0.000000-4-16,0.000000 0.000000-2 0,0.000000 0.000000 3 0,0.000000-3.000000-1 16,0.000000 3.000000 1-16,0.000000 0.000000 4 0,0.000000-2.000000-1 0,0.000000 2.000000 0 15,0.000000 0.000000 4-15,0.000000 0.000000 15 0,0.000000 2.000000 12 0,0.000000 1.000000 10 0,1.000000-1.000000 3 16,-1.000000 2.000000 7-16,0.000000-1.000000 1 0,0.000000 4.000000-9 0,0.000000 3.000000-1 16,3.000000-5.000000 5-16,0.000000 5.000000 3 0,-3.000000 0.000000-3 0,1.000000 1.000000-3 15,4.000000-1.000000-3-15,-2.000000 1.000000-10 0,0.000000 1.000000-12 0,-2.000000-2.000000-11 16,2.000000 0.000000-6-16,-1.000000 3.000000-2 0,4.000000-2.000000-1 0,-5.000000 4.000000-1 15,5.000000 0.000000 1-15,0.000000-1.000000 1 0,0.000000 2.000000 0 0,3.000000 1.000000-1 16,-1.000000 0.000000-1-16,3.000000-1.000000-4 0,-2.000000 2.000000-1 0,-2.000000 1.000000 0 0,5.000000 1.000000 0 16,0.000000-1.000000-1-16,-2.000000 4.000000-3 0,2.000000-5.000000 3 15,-3.000000 4.000000-2-15,-2.000000-1.000000-2 0,5.000000 0.000000-1 0,-2.000000-2.000000 1 0,-1.000000 1.000000 2 16,1.000000-1.000000-2-16,-4.000000-2.000000-1 0,5.000000 1.000000 1 0,-4.000000 0.000000 0 16,2.000000-3.000000 0-16,-2.000000 0.000000-2 0,1.000000-1.000000-1 0,-1.000000-2.000000-3 15,-1.000000-1.000000 2-15,0.000000-2.000000-2 0,-2.000000 2.000000 0 0,1.000000-5.000000-1 16,-1.000000 3.000000 1-16,2.000000-3.000000 1 0,-4.000000-1.000000 0 0,2.000000 0.000000-1 0,2.000000 0.000000 1 15,-5.000000-1.000000 0-15,2.000000-2.000000-2 0,0.000000 1.000000-3 16,-1.000000-2.000000 0-16,-2.000000-1.000000 2 0,3.000000 3.000000 0 0,-2.000000-2.000000-1 0,-1.000000-1.000000 0 16,3.000000 3.000000 2-16,-3.000000-1.000000 0 0,0.000000-2.000000-1 0,0.000000 1.000000 4 15,0.000000-1.000000-1-15,0.000000 0.000000-1 0,0.000000 0.000000-3 0,0.000000 0.000000-4 16,0.000000 0.000000-5-16,0.000000 0.000000-14 0,0.000000 0.000000-12 0,0.000000 0.000000-27 0,3.000000-1.000000-48 16,-3.000000 1.000000-79-16,0.000000-5.000000-95 0,0.000000 1.000000-78 15,0.000000 0.000000-72-15,0.000000-2.000000-95 0,2.000000-3.000000-92 0,0.000000-2.000000-38 0,0.000000-1.000000 37 16,4.000000-5.000000 51-16,-5.000000-3.000000 69 0,4.000000 1.000000 112 0</inkml:trace>
  <inkml:trace contextRef="#ctx0" brushRef="#br0">32541.000000 9067.000000 14 0,'-2.000000'0.000000'124'0,"-1.000000"0.000000"-9 "0 ,2.000000 0.000000-10 16,1.000000 0.000000 1-16,0.000000 0.000000-3 0,-6.000000 0.000000-1 0,5.000000-2.000000-4 16,-2.000000 0.000000-9-16,1.000000 2.000000-3 0,2.000000-2.000000-7 0,0.000000 2.000000-9 15,0.000000 0.000000-2-15,0.000000 0.000000-1 0,0.000000 0.000000-1 0,0.000000 0.000000 0 16,0.000000 0.000000 2-16,0.000000 0.000000 8 0,0.000000 0.000000 5 0,0.000000 0.000000 4 0,0.000000 2.000000 5 15,0.000000-2.000000 3-15,0.000000 0.000000 0 0,0.000000 0.000000-4 0,0.000000 0.000000-2 16,0.000000 0.000000-6-16,0.000000 0.000000-8 0,0.000000 0.000000-5 0,0.000000 0.000000-7 16,0.000000 0.000000-8-16,0.000000 0.000000-5 0,0.000000 0.000000-2 0,0.000000 0.000000-6 15,0.000000 0.000000-2-15,0.000000 0.000000 1 0,0.000000 0.000000-3 0,0.000000 0.000000 4 16,0.000000 0.000000-1-16,0.000000 0.000000 6 0,0.000000 0.000000 2 0,-3.000000 0.000000 6 16,3.000000 0.000000 2-16,0.000000 0.000000 11 0,0.000000 0.000000 13 0,0.000000 0.000000 8 0,0.000000 0.000000 5 15,0.000000 0.000000 7-15,0.000000-2.000000 3 0,0.000000 2.000000-5 0,3.000000-2.000000-4 16,-3.000000 2.000000-7-16,2.000000-3.000000-7 0,-2.000000 3.000000-11 0,3.000000-1.000000-6 15,-2.000000-2.000000-10-15,-1.000000 3.000000-6 0,3.000000 0.000000-5 0,0.000000 0.000000-4 16,-3.000000 0.000000-2-16,1.000000 0.000000-4 0,4.000000 0.000000 0 0,-2.000000 0.000000-3 16,0.000000 0.000000 0-16,-2.000000-2.000000 4 0,4.000000 2.000000 4 0,1.000000 0.000000 7 15,1.000000-2.000000 6-15,-1.000000 1.000000 3 0,4.000000 1.000000-1 0,-1.000000-3.000000-8 0,1.000000 3.000000-5 16,-1.000000 0.000000-10-16,2.000000-3.000000-9 0,-2.000000 3.000000-10 0,-2.000000 0.000000-2 16,0.000000 0.000000 2-16,-2.000000-1.000000-10 0,-1.000000 1.000000 4 0,1.000000 0.000000-1 15,0.000000 0.000000 3-15,-3.000000 1.000000-2 0,1.000000-1.000000-3 0,-2.000000 0.000000 2 16,-1.000000 0.000000-2-16,0.000000 0.000000-1 0,0.000000 0.000000-6 0,0.000000 0.000000-12 15,0.000000 0.000000-15-15,0.000000-1.000000-25 0,0.000000 1.000000-39 0,3.000000 0.000000-41 16,-3.000000 0.000000-37-16,0.000000 0.000000-30 0,-3.000000 0.000000-21 0,3.000000 0.000000-4 0,-1.000000 0.000000 6 16,-2.000000 0.000000 14-16,3.000000 0.000000 2 0,-2.000000-3.000000-17 0,0.000000 3.000000-37 15,-1.000000 0.000000-38-15,-2.000000 3.000000-43 0,1.000000-2.000000-60 0,-4.000000 5.000000-10 16,-1.000000-3.000000 31-16,-5.000000 2.000000 59 0</inkml:trace>
  <inkml:trace contextRef="#ctx0" brushRef="#br0">32384.000000 9236.000000 35 0,'-4.000000'0.000000'204'0,"1.000000"3.000000"20 "0 ,2.000000-1.000000-6 0,-2.000000 2.000000-14 16,0.000000-2.000000-14-16,3.000000 1.000000-8 0,-2.000000-2.000000-8 0,2.000000 3.000000-9 0,0.000000-3.000000-13 16,2.000000-1.000000-15-16,-2.000000 0.000000-13 0,3.000000 0.000000-17 0,0.000000 0.000000-15 15,-2.000000 0.000000-14-15,-1.000000 0.000000-11 0,7.000000-1.000000-6 0,1.000000-3.000000-6 16,-1.000000 0.000000-3-16,2.000000 0.000000 2 0,3.000000 0.000000-2 0,0.000000 1.000000 3 15,2.000000-3.000000 5-15,1.000000 0.000000 5 0,1.000000 2.000000 8 0,1.000000-1.000000 11 16,2.000000 1.000000 9-16,0.000000 0.000000 12 0,0.000000-1.000000 9 0,-3.000000 1.000000 2 16,7.000000 0.000000-4-16,-4.000000 0.000000-13 0,-3.000000-1.000000-13 0,0.000000 1.000000-22 0,4.000000 1.000000-16 15,-4.000000-1.000000-15-15,-1.000000 2.000000-12 0,-1.000000-1.000000-6 16,-2.000000 2.000000-7-16,-3.000000-1.000000-5 0,3.000000 0.000000 0 0,-5.000000 2.000000 0 0,1.000000-2.000000-1 16,-4.000000-1.000000-8-16,0.000000 3.000000-9 0,2.000000-1.000000-14 0,-4.000000-2.000000-19 15,-2.000000 3.000000-22-15,3.000000 0.000000-25 0,-3.000000 0.000000-23 0,-3.000000-2.000000-15 16,3.000000 0.000000-8-16,-5.000000-1.000000 0 0,1.000000-2.000000 1 0,-1.000000 5.000000 5 15,0.000000 0.000000 8-15,0.000000-3.000000 0 0,-2.000000 3.000000-3 0,-1.000000 0.000000-6 0,2.000000 3.000000-1 16,-1.000000-3.000000 4-16,0.000000 0.000000 7 0,2.000000 4.000000 14 16,-2.000000-3.000000 18-16,2.000000 2.000000 15 0,3.000000-1.000000 15 0,-1.000000-2.000000 15 0,-2.000000 2.000000 13 15,4.000000-2.000000 13-15,-2.000000 0.000000 9 0,0.000000 0.000000 8 0,3.000000 0.000000 9 16,-2.000000-2.000000 7-16,2.000000 2.000000 7 0,-3.000000-2.000000 3 0,3.000000-1.000000 7 16,0.000000 2.000000 5-16,0.000000-3.000000 2 0,0.000000 4.000000 4 0,0.000000-3.000000 1 15,0.000000 0.000000 8-15,0.000000 3.000000 2 0,0.000000-1.000000 6 0,3.000000-2.000000 10 16,-3.000000 3.000000 3-16,0.000000-1.000000 5 0,0.000000-2.000000 1 0,0.000000 3.000000-2 15,0.000000 0.000000-5-15,-3.000000 0.000000-4 0,0.000000 0.000000-6 0,3.000000 0.000000-8 0,-1.000000 0.000000 0 16,-2.000000 0.000000-7-16,3.000000 0.000000-3 0,-2.000000 0.000000 0 0,2.000000 3.000000-5 16,-2.000000-2.000000-2-16,-3.000000 3.000000-2 0,1.000000 2.000000 4 0,-2.000000-1.000000 1 15,0.000000 6.000000 5-15,-4.000000-1.000000 8 0,2.000000 6.000000 4 0,-1.000000-1.000000 9 16,-3.000000 5.000000-4-16,2.000000-4.000000-3 0,-2.000000 6.000000-7 0,0.000000-3.000000-8 0,5.000000 3.000000-10 16,-2.000000-5.000000-14-16,-1.000000 2.000000 1 0,4.000000-4.000000-4 15,-1.000000 0.000000-3-15,-1.000000-2.000000-3 0,4.000000-3.000000-1 0,-2.000000 1.000000-1 0,4.000000-4.000000-6 16,-1.000000-2.000000-13-16,2.000000-2.000000-13 0,1.000000 1.000000-9 0,0.000000-1.000000-12 15,0.000000-3.000000-13-15,0.000000 0.000000-4 0,1.000000-3.000000-3 0,7.000000-1.000000-1 16,-1.000000-2.000000-3-16,2.000000-3.000000-4 0,3.000000-2.000000-4 0,0.000000 1.000000-6 16,1.000000 0.000000-3-16,-1.000000-1.000000 1 0,0.000000 0.000000 8 0,-4.000000 0.000000 15 15,4.000000 3.000000 12-15,-1.000000-1.000000 18 0,-5.000000 2.000000 13 0,1.000000 1.000000 12 16,-1.000000 4.000000 5-16,-2.000000-2.000000 13 0,-2.000000 4.000000 11 0,4.000000 0.000000 12 0,-5.000000 0.000000 15 16,2.000000 4.000000 14-16,-1.000000-2.000000 10 0,-2.000000 3.000000 9 15,3.000000-1.000000 3-15,-1.000000 2.000000-2 0,-2.000000 1.000000 1 0,0.000000 1.000000-2 0,2.000000 1.000000 0 16,2.000000-2.000000 2-16,2.000000 0.000000-3 0,-4.000000 3.000000-2 0,4.000000-5.000000-9 15,0.000000 2.000000-4-15,-1.000000-4.000000-10 0,1.000000 2.000000-10 0,2.000000 0.000000-9 16,-1.000000-3.000000-7-16,3.000000 2.000000-2 0,-4.000000-1.000000-5 0,2.000000-1.000000-2 16,-1.000000-2.000000-5-16,1.000000 0.000000-10 0,-4.000000 0.000000-10 0,6.000000 0.000000-19 15,-8.000000-2.000000-18-15,5.000000-1.000000-22 0,-2.000000 2.000000-16 0,0.000000-2.000000-11 16,-3.000000 3.000000-7-16,2.000000-2.000000-3 0,2.000000 2.000000-7 0,-4.000000-3.000000-11 0,2.000000 1.000000-21 16,2.000000-3.000000-34-16,0.000000 2.000000-39 0,0.000000-4.000000-40 0,3.000000 3.000000-44 15,1.000000-2.000000-51-15,-1.000000 0.000000-5 0,0.000000-5.000000 26 0,-2.000000 0.000000 45 16</inkml:trace>
  <inkml:trace contextRef="#ctx0" brushRef="#br0">32996.000000 9162.000000 9 0,'6.000000'-3.000000'253'0,"-5.000000"3.000000"34 "0 ,3.000000 0.000000 10 16,-4.000000 0.000000-36-16,0.000000 0.000000-43 0,3.000000 0.000000-29 0,0.000000 0.000000-17 16,-3.000000 0.000000-7-16,2.000000 0.000000-6 0,-2.000000-1.000000-10 0,3.000000-2.000000-20 15,0.000000 1.000000-23-15,-3.000000-3.000000-23 0,1.000000 4.000000-23 0,-1.000000-3.000000-21 16,0.000000 1.000000-11-16,0.000000 3.000000-8 0,0.000000-3.000000-7 0,0.000000 3.000000-3 0,0.000000-1.000000-1 15,0.000000 1.000000-1-15,0.000000 0.000000 0 0,-1.000000 0.000000 1 0,-2.000000 1.000000 0 16,0.000000 2.000000-2-16,-5.000000 0.000000 0 0,4.000000 1.000000-2 0,-3.000000 2.000000-2 16,1.000000-1.000000-2-16,-2.000000 1.000000-1 0,4.000000-2.000000 0 0,-2.000000 2.000000-1 15,2.000000-2.000000 0-15,1.000000-1.000000 2 0,1.000000 1.000000-1 0,-1.000000 1.000000 0 16,3.000000-1.000000-2-16,3.000000 0.000000 0 0,-1.000000 0.000000-2 0,4.000000 1.000000-3 16,1.000000-1.000000 1-16,-6.000000-2.000000 0 0,10.000000 2.000000-1 0,-5.000000 1.000000-1 0,1.000000-1.000000-1 15,3.000000-1.000000 1-15,-2.000000 0.000000 0 0,-2.000000 1.000000 1 0,1.000000 1.000000 2 16,-3.000000-1.000000 2-16,2.000000-2.000000 2 0,-4.000000 6.000000-1 0,1.000000-2.000000 0 15,-3.000000-1.000000 1-15,-3.000000 2.000000 1 0,1.000000 1.000000 0 0,-4.000000-1.000000 0 16,1.000000 1.000000 1-16,-6.000000 1.000000 3 0,4.000000 0.000000 1 0,-1.000000-3.000000 1 16,3.000000-2.000000 0-16,-3.000000 1.000000 0 0,5.000000-1.000000 2 0,-1.000000-2.000000-4 15,1.000000 0.000000-1-15,-2.000000 0.000000-2 0,5.000000 1.000000 0 0,-1.000000-3.000000 0 0,1.000000 0.000000-1 16,0.000000 0.000000 0-16,1.000000 0.000000-1 0,2.000000 0.000000 0 0,-1.000000-3.000000 0 16,4.000000 1.000000-2-16,-2.000000 2.000000 0 0,4.000000 0.000000 0 0,-7.000000 0.000000-2 15,3.000000 0.000000 1-15,-1.000000 0.000000 0 0,0.000000 0.000000 0 0,-1.000000 5.000000 0 16,1.000000-1.000000-1-16,-3.000000 0.000000 3 0,-3.000000 3.000000 2 0,3.000000 4.000000 0 15,-2.000000-3.000000 0-15,-4.000000 3.000000 1 0,2.000000-3.000000 0 0,3.000000 3.000000 4 16,-5.000000-3.000000-3-16,1.000000-1.000000 4 0,4.000000-3.000000 0 0,-2.000000 0.000000-2 0,0.000000 1.000000 1 16,3.000000-2.000000-2-16,-2.000000-3.000000 1 0,2.000000 0.000000-4 0,0.000000 0.000000 1 15,2.000000-3.000000 1-15,-2.000000-2.000000-2 0,6.000000 1.000000-2 0,-2.000000-5.000000 0 16,4.000000-1.000000-4-16,0.000000-3.000000-2 0,3.000000 0.000000-2 0,1.000000-2.000000 0 16,-1.000000-2.000000-2-16,1.000000 0.000000-1 0,2.000000 0.000000 1 0,0.000000-5.000000 1 15,-2.000000 0.000000 1-15,4.000000-1.000000-1 0,-1.000000-2.000000 3 0,0.000000 0.000000 1 16,-2.000000-3.000000 1-16,2.000000 2.000000 1 0,1.000000-3.000000 1 0,-4.000000 4.000000 5 0,3.000000-1.000000 0 15,-1.000000 4.000000 2-15,-2.000000 2.000000-1 0,-3.000000 0.000000 5 16,3.000000 5.000000 0-16,-5.000000 0.000000 0 0,4.000000 2.000000 6 0,-10.000000 5.000000 2 0,5.000000-1.000000 0 16,-4.000000 2.000000 0-16,2.000000 1.000000 2 0,-4.000000 0.000000-3 0,3.000000 6.000000 0 15,-3.000000-3.000000-1-15,0.000000 3.000000 0 0,0.000000 3.000000 0 0,0.000000 1.000000 1 16,-3.000000 4.000000 3-16,2.000000 3.000000 3 0,-2.000000 4.000000 3 0,1.000000 2.000000 4 16,-4.000000 2.000000 3-16,5.000000 6.000000 0 0,1.000000 1.000000-2 0,-6.000000 1.000000 1 0,4.000000 3.000000-4 15,-1.000000 2.000000-4-15,2.000000 1.000000-2 0,-2.000000 2.000000-4 16,0.000000 2.000000-3-16,3.000000-1.000000-4 0,0.000000 1.000000-1 0,-2.000000-1.000000-2 0,0.000000-3.000000 0 15,2.000000 2.000000-2-15,-2.000000-2.000000 0 0,2.000000-1.000000-1 0,0.000000-4.000000 0 16,0.000000-3.000000-1-16,0.000000 1.000000-1 0,-3.000000-4.000000 2 0,3.000000-5.000000 0 16,-3.000000 0.000000 0-16,3.000000-5.000000-2 0,0.000000 0.000000 1 0,-1.000000-1.000000-2 15,1.000000-6.000000-6-15,0.000000-1.000000-4 0,-3.000000 1.000000-8 0,1.000000-5.000000-8 16,-1.000000-2.000000-5-16,0.000000-2.000000-5 0,2.000000-3.000000-4 0,-5.000000-1.000000 2 16,4.000000-5.000000 2-16,-2.000000 0.000000 3 0,1.000000-4.000000 0 0,0.000000-2.000000 3 0,-1.000000-3.000000 1 15,4.000000-1.000000-2-15,-2.000000-3.000000 0 0,2.000000-2.000000 2 0,0.000000 0.000000 2 16,2.000000 0.000000 4-16,-2.000000 1.000000 3 0,3.000000 1.000000 5 0,-2.000000 1.000000 5 15,5.000000 5.000000 2-15,-4.000000 0.000000 1 0,2.000000 4.000000 4 0,-1.000000 1.000000-2 16,1.000000 1.000000 4-16,4.000000-1.000000 1 0,-4.000000 5.000000 2 0,2.000000-1.000000-1 16,0.000000 1.000000-2-16,0.000000 3.000000 2 0,-5.000000 1.000000-1 0,4.000000 1.000000-1 15,1.000000 1.000000 0-15,-6.000000 3.000000 0 0,1.000000 1.000000 0 0,2.000000 1.000000 2 0,0.000000 3.000000 0 16,-3.000000 1.000000-1-16,0.000000 3.000000 1 0,-3.000000-1.000000 3 0,0.000000 3.000000 1 16,2.000000 1.000000-1-16,-5.000000 2.000000 1 0,0.000000-3.000000 2 0,0.000000 4.000000-1 15,2.000000-4.000000 1-15,-1.000000 1.000000-2 0,1.000000-1.000000 0 0,4.000000-1.000000-1 16,-5.000000 0.000000 1-16,5.000000-3.000000-3 0,-3.000000 1.000000 0 0,3.000000-1.000000 1 15,0.000000-3.000000 3-15,3.000000 3.000000-2 0,-3.000000-2.000000 2 0,5.000000-2.000000 1 16,-5.000000 3.000000-1-16,4.000000-5.000000-1 0,1.000000 1.000000-1 0,-1.000000-1.000000-2 0,3.000000 0.000000 0 16,4.000000-1.000000-2-16,-4.000000 1.000000-7 0,-1.000000-5.000000-10 0,1.000000 3.000000-12 15,-2.000000-1.000000-17-15,1.000000 2.000000-24 0,-5.000000-2.000000-29 0,-1.000000 0.000000-42 16,3.000000 2.000000-53-16,-6.000000-1.000000-62 0,3.000000 2.000000-81 0,-1.000000 0.000000-27 16,-11.000000 0.000000 4-16,0.000000 3.000000 34 0</inkml:trace>
  <inkml:trace contextRef="#ctx0" brushRef="#br0">32314.000000 9912.000000 50 0,'-6.000000'0.000000'99'0,"1.000000"0.000000"2 "16 ,4.000000 0.000000-1-16,-2.000000 0.000000-5 0,0.000000 0.000000-6 0,3.000000 0.000000-17 15,0.000000-3.000000-12-15,-2.000000 3.000000-15 0,2.000000-1.000000-10 0,-3.000000-2.000000-7 0,3.000000 3.000000-1 16,0.000000-1.000000 3-16,-3.000000-2.000000 6 0,3.000000 0.000000 5 0,-1.000000 3.000000 1 16,1.000000 0.000000 5-16,0.000000-4.000000 2 0,0.000000 4.000000 4 0,0.000000 0.000000 3 15,-3.000000 0.000000 4-15,3.000000 0.000000 12 0,0.000000 0.000000 9 0,0.000000 0.000000 8 16,0.000000 0.000000 3-16,0.000000 0.000000 9 0,0.000000 0.000000-2 0,0.000000 4.000000 0 16,0.000000-4.000000-5-16,-1.000000 0.000000-3 0,1.000000 0.000000-2 0,0.000000 0.000000-5 15,-3.000000 0.000000-4-15,0.000000 0.000000-5 0,3.000000 0.000000-8 0,-2.000000-4.000000-8 16,-1.000000 4.000000-7-16,3.000000 0.000000-12 0,-1.000000 0.000000-7 0,1.000000 0.000000-5 15,-3.000000 0.000000-3-15,0.000000 0.000000-9 0,3.000000-1.000000 0 0,0.000000-2.000000-3 0,0.000000 3.000000-2 16,0.000000 0.000000-2-16,0.000000 0.000000-2 0,0.000000 0.000000 2 0,3.000000 0.000000-2 16,0.000000-2.000000 0-16,-3.000000 2.000000 1 0,0.000000 0.000000-2 0,0.000000 0.000000 1 15,0.000000 0.000000 1-15,0.000000 0.000000-2 0,0.000000 0.000000-1 0,0.000000 0.000000-1 16,0.000000 0.000000 0-16,0.000000 0.000000-1 0,0.000000 0.000000-1 0,0.000000 0.000000 0 16,0.000000 0.000000-1-16,0.000000 0.000000-1 0,0.000000 0.000000-1 0,0.000000 0.000000 1 15,0.000000 0.000000-1-15,0.000000 0.000000-6 0,0.000000 0.000000-3 0,0.000000 0.000000-8 0,0.000000 0.000000-5 16,0.000000 0.000000-13-16,0.000000 2.000000-11 0,1.000000-2.000000-16 0,-1.000000 3.000000-26 15,3.000000-3.000000-35-15,-1.000000 0.000000-46 0,4.000000 0.000000-53 0,-5.000000 0.000000-55 16,-1.000000 0.000000-64-16,4.000000 1.000000-32 0,-4.000000-1.000000 10 0,0.000000 0.000000 36 16,6.000000-4.000000 56-16</inkml:trace>
  <inkml:trace contextRef="#ctx0" brushRef="#br0">32345.000000 9873.000000 28 0,'0.000000'4.000000'232'0,"-3.000000"-2.000000"34 "0 ,0.000000 2.000000-6 0,3.000000 1.000000-26 16,-2.000000-3.000000-20-16,2.000000 1.000000-19 0,0.000000-2.000000-10 0,0.000000 3.000000-11 15,0.000000-4.000000-10-15,0.000000 3.000000-17 0,0.000000-3.000000-18 0,0.000000 0.000000-22 16,0.000000 0.000000-20-16,0.000000-3.000000-21 0,0.000000 3.000000-13 0,2.000000 0.000000-11 16,-2.000000-4.000000-8-16,3.000000 4.000000-6 0,0.000000-1.000000-2 0,-2.000000-2.000000-1 15,3.000000 3.000000-4-15,2.000000-2.000000 3 0,-4.000000 0.000000-2 0,2.000000-1.000000-6 0,4.000000-1.000000 1 16,-2.000000 2.000000-6-16,-1.000000-2.000000-3 0,3.000000-1.000000-4 0,2.000000 2.000000-3 15,-4.000000 1.000000 0-15,1.000000-2.000000-1 0,4.000000-1.000000 0 0,-4.000000 2.000000 0 16,-2.000000 1.000000 0-16,-1.000000 0.000000-3 0,-1.000000 2.000000 1 0,-2.000000-3.000000-4 16,-1.000000 3.000000-3-16,3.000000 0.000000-5 0,-3.000000 0.000000-8 0,-3.000000 3.000000-6 15,3.000000-1.000000-8-15,-1.000000 3.000000-7 0,-6.000000 0.000000-8 0,-4.000000 1.000000-9 16,5.000000 2.000000-6-16,-7.000000 2.000000-4 0,1.000000 0.000000-2 0,0.000000 1.000000-1 0,1.000000-2.000000 1 16,-3.000000 2.000000 8-16,3.000000 0.000000 8 0,-4.000000 0.000000 8 0,0.000000 2.000000 11 15,2.000000-2.000000 8-15,-1.000000 1.000000 16 0,-2.000000 2.000000 6 0,3.000000-4.000000 9 16,-2.000000 4.000000 10-16,0.000000 0.000000 9 0,1.000000-1.000000 10 0,2.000000-3.000000 5 15,0.000000 3.000000 10-15,6.000000-2.000000 3 0,-4.000000-3.000000 2 0,5.000000-1.000000-3 16,1.000000 0.000000 0-16,-2.000000-2.000000-2 0,4.000000 0.000000-4 0,0.000000 0.000000 4 16,2.000000-4.000000-2-16,2.000000-1.000000 2 0,0.000000 3.000000-3 0,1.000000-2.000000 2 0,0.000000-1.000000-3 15,1.000000 0.000000-1-15,1.000000 0.000000-3 0,2.000000-1.000000 1 0,2.000000-2.000000 0 16,3.000000-3.000000-5-16,0.000000 0.000000-4 0,1.000000-1.000000-4 0,0.000000-2.000000-7 16,5.000000 1.000000-5-16,-5.000000-2.000000-7 0,3.000000-2.000000-2 0,4.000000 2.000000-2 15,-3.000000-3.000000-2-15,3.000000 1.000000-2 0,-4.000000 1.000000-6 0,0.000000 0.000000-10 16,-1.000000 0.000000-7-16,-2.000000 3.000000-9 0,2.000000-1.000000-7 0,-3.000000 3.000000-9 15,-2.000000-1.000000-5-15,-1.000000 1.000000-7 0,1.000000 1.000000-3 0,-4.000000 3.000000-9 16,0.000000 0.000000-4-16,-2.000000 0.000000-3 0,1.000000 0.000000-2 0,-2.000000 2.000000 4 16,-2.000000-2.000000 0-16,-1.000000 2.000000 6 0,0.000000 0.000000 2 0,0.000000 0.000000 2 0,-1.000000 0.000000 9 15,-2.000000 0.000000 8-15,0.000000 0.000000 10 0,-2.000000 0.000000 9 0,4.000000 0.000000 13 16,1.000000 0.000000 13-16,-6.000000 0.000000 8 0,5.000000 0.000000 9 0,-2.000000 0.000000 8 16,1.000000 2.000000 7-16,-4.000000-2.000000 4 0,5.000000 4.000000 5 0,-4.000000-2.000000 9 15,-1.000000 2.000000 10-15,2.000000 1.000000 5 0,-3.000000 1.000000 10 0,-1.000000 0.000000 5 0,4.000000 1.000000 4 16,-5.000000 0.000000-4-16,2.000000-1.000000-3 0,-4.000000 0.000000-5 15,5.000000 3.000000-9-15,-4.000000 0.000000-7 0,3.000000 1.000000-5 0,-2.000000 1.000000-7 0,-2.000000 0.000000-6 16,3.000000-1.000000-4-16,-1.000000 3.000000-6 0,1.000000 0.000000-2 0,-2.000000 0.000000-2 16,3.000000-1.000000-3-16,1.000000-1.000000-6 0,0.000000 3.000000-2 0,4.000000-6.000000-1 15,-1.000000 0.000000-3-15,0.000000-1.000000-2 0,2.000000-3.000000 0 0,-2.000000 0.000000 0 16,3.000000 0.000000-3-16,0.000000-1.000000-1 0,3.000000-1.000000-4 0,-2.000000-2.000000 0 16,2.000000 0.000000-5-16,2.000000 0.000000-4 0,1.000000-5.000000-5 0,0.000000 4.000000-7 15,1.000000-4.000000-8-15,5.000000 1.000000-7 0,-2.000000-2.000000-8 0,-1.000000-1.000000-5 0,3.000000 0.000000-3 16,0.000000 3.000000-1-16,-2.000000-2.000000 4 0,2.000000 1.000000 7 0,-3.000000 1.000000 12 15,-2.000000 3.000000 8-15,3.000000 1.000000 12 0,-4.000000 0.000000 12 0,2.000000 0.000000 13 16,-4.000000 1.000000 12-16,2.000000 6.000000 10 0,-5.000000 0.000000 9 0,5.000000 1.000000 9 16,-4.000000 0.000000 6-16,-2.000000 1.000000 4 0,3.000000 0.000000-5 0,-2.000000-3.000000 1 15,-1.000000 0.000000-4-15,0.000000 1.000000-6 0,0.000000 1.000000-7 0,3.000000 1.000000-6 16,0.000000-2.000000-2-16,-1.000000-1.000000-3 0,2.000000 0.000000-5 0,2.000000 1.000000-2 0,-2.000000-5.000000-1 16,4.000000 0.000000-3-16,-4.000000-2.000000-4 0,5.000000-4.000000-4 15,3.000000 0.000000-5-15,1.000000-3.000000-4 0,-1.000000-4.000000-10 0,1.000000 1.000000-10 0,5.000000-1.000000-13 16,-5.000000-2.000000-14-16,-1.000000 0.000000-22 0,3.000000 1.000000-27 0,-3.000000-2.000000-34 15,0.000000-1.000000-47-15,-2.000000 3.000000-56 0,2.000000-1.000000-59 0,-3.000000-2.000000-74 16,-5.000000 1.000000-20-16,0.000000-2.000000 16 0,2.000000-2.000000 42 0</inkml:trace>
  <inkml:trace contextRef="#ctx0" brushRef="#br0">32799.000000 9776.000000 110 0,'2.000000'4.000000'283'0,"-2.000000"1.000000"30 "0 ,3.000000 1.000000-1 0,-2.000000-1.000000-53 16,5.000000 1.000000-48-16,-4.000000-3.000000-37 0,1.000000 4.000000-19 0,-2.000000 0.000000-12 0,2.000000-2.000000-15 16,0.000000-1.000000-17-16,-2.000000 1.000000-24 0,5.000000-1.000000-25 0,-6.000000 0.000000-20 15,2.000000-1.000000-20-15,1.000000 0.000000-18 0,-3.000000 1.000000-17 0,1.000000-4.000000-21 16,-1.000000 3.000000-29-16,0.000000-3.000000-38 0,0.000000 0.000000-38 0,3.000000 0.000000-47 16,0.000000 0.000000-46-16,-3.000000 0.000000-44 0,0.000000 0.000000-51 0,0.000000 0.000000-6 15,0.000000 0.000000 21-15,-6.000000 0.000000 38 0</inkml:trace>
  <inkml:trace contextRef="#ctx0" brushRef="#br0">32762.000000 9877.000000 210 0,'-6.000000'11.000000'263'16,"-1.000000"-1.000000"3 "-16 ,-3.000000 1.000000-30 0,-2.000000 2.000000-33 0,3.000000-2.000000-27 0,-1.000000 2.000000-22 16,1.000000-2.000000-21-16,-1.000000-1.000000-17 0,1.000000-1.000000-18 0,1.000000 0.000000-21 15,-1.000000-3.000000-22-15,4.000000-1.000000-19 0,-1.000000-4.000000-13 0,0.000000 3.000000-16 16,6.000000-4.000000-7-16,-2.000000 5.000000-7 0,-1.000000-5.000000-10 0,3.000000 2.000000-7 15,0.000000-2.000000-7-15,3.000000-2.000000-5 0,-1.000000 2.000000-5 0,-2.000000-5.000000-4 16,6.000000 1.000000-1-16,-2.000000 0.000000-2 0,3.000000-3.000000 4 0,-5.000000 1.000000 3 16,8.000000 2.000000 8-16,-5.000000-2.000000 8 0,2.000000 1.000000 6 0,0.000000-1.000000 7 0,-1.000000 1.000000 6 15,2.000000 3.000000 5-15,-1.000000-2.000000 4 0,3.000000 4.000000 9 0,-4.000000-2.000000 9 16,2.000000 2.000000 10-16,2.000000 0.000000 12 0,-1.000000 0.000000 8 0,3.000000 0.000000 10 16,0.000000 2.000000 1-16,-1.000000-2.000000-1 0,4.000000 0.000000-1 0,0.000000 0.000000-4 15,-3.000000 0.000000-9-15,4.000000 0.000000-8 0,-1.000000 0.000000-5 0,-3.000000 0.000000-7 16,-1.000000 0.000000-10-16,-2.000000 0.000000-5 0,2.000000 0.000000-4 0,-4.000000 0.000000-1 15,-3.000000 0.000000-3-15,1.000000-2.000000-5 0,-1.000000 2.000000-4 0,-4.000000 0.000000-10 0,3.000000-2.000000-12 16,-3.000000 2.000000-16-16,-3.000000 0.000000-20 0,2.000000 0.000000-19 0,-7.000000 0.000000-17 16,4.000000 0.000000-11-16,-6.000000 0.000000-11 0,2.000000 2.000000-9 0,-1.000000 0.000000-1 15,-1.000000 2.000000 4-15,1.000000-2.000000 8 0,2.000000 1.000000 11 0,-2.000000 1.000000 18 16,2.000000 0.000000 21-16,-1.000000 1.000000 19 0,4.000000-1.000000 22 0,-1.000000 2.000000 18 16,-2.000000-1.000000 18-16,4.000000 1.000000 13 0,-1.000000-1.000000 16 0,-1.000000 0.000000 14 15,-1.000000 0.000000 15-15,5.000000 1.000000 12 0,-2.000000-2.000000 9 0,1.000000 3.000000 8 0,-4.000000-4.000000 4 16,5.000000 2.000000 4-16,-4.000000 0.000000-4 0,0.000000 1.000000-3 0,-3.000000-1.000000-4 15,2.000000 0.000000-2-15,-6.000000 4.000000-8 0,-1.000000-2.000000-4 0,1.000000 2.000000-1 16,-1.000000-3.000000-4-16,1.000000 0.000000-3 0,-5.000000 1.000000-11 0,5.000000 0.000000-7 16,-2.000000-2.000000-11-16,3.000000 2.000000-14 0,-1.000000-3.000000-7 0,2.000000 0.000000-10 15,2.000000 1.000000-4-15,1.000000-3.000000-4 0,5.000000 1.000000-5 0,-1.000000-3.000000-5 16,2.000000 0.000000-8-16,1.000000 0.000000-7 0,0.000000 0.000000-9 0,1.000000-5.000000-11 0,4.000000 0.000000-17 16,5.000000 1.000000-16-16,-1.000000-2.000000-18 0,3.000000-2.000000-15 0,3.000000-1.000000-18 15,-1.000000 0.000000-10-15,3.000000 1.000000 1 0,-1.000000 2.000000 13 0,1.000000-3.000000 17 16,-3.000000 2.000000 20-16,3.000000 1.000000 26 0,-3.000000 2.000000 28 0,-2.000000-1.000000 27 15,2.000000 3.000000 25-15,-2.000000 0.000000 21 0,0.000000 2.000000 19 0,0.000000 0.000000 13 16,0.000000 2.000000 13-16,-1.000000 0.000000 6 0,1.000000 3.000000 1 0,-1.000000-3.000000-2 0,-3.000000 0.000000-1 16,4.000000-1.000000-8-16,0.000000 4.000000-11 0,-5.000000-5.000000-13 0,5.000000 2.000000-13 15,-4.000000 0.000000-14-15,-1.000000-2.000000-15 0,-3.000000 0.000000-7 16,1.000000 0.000000-6-16,-2.000000 0.000000-6 0,0.000000 0.000000-9 0,-2.000000 0.000000-12 0,-2.000000 0.000000-15 16,-2.000000 3.000000-18-16,-5.000000-2.000000-20 0,4.000000-1.000000-8 0,-6.000000 3.000000-7 15,-2.000000 2.000000 0-15,0.000000-1.000000 5 0,0.000000 2.000000 14 0,-1.000000-2.000000 15 16,-5.000000 3.000000 13-16,5.000000-1.000000 9 0,-2.000000 1.000000 11 0,0.000000-1.000000 13 0,2.000000 0.000000 9 15,-2.000000 3.000000 9-15,1.000000 0.000000 8 0,2.000000-2.000000 7 16,0.000000-2.000000 5-16,5.000000 4.000000 0 0,-1.000000-5.000000-1 0,4.000000 1.000000-3 0,2.000000-1.000000-1 16,-4.000000-2.000000-1-16,6.000000 0.000000-1 0,0.000000 0.000000 2 0,0.000000 0.000000 3 15,6.000000-2.000000 2-15,-4.000000 0.000000 1 0,5.000000-2.000000-5 0,3.000000 0.000000-1 16,-4.000000 0.000000-1-16,2.000000-3.000000-4 0,4.000000 4.000000-4 0,-1.000000-2.000000 5 16,0.000000 1.000000 5-16,1.000000 2.000000 4 0,-4.000000 0.000000 6 0,3.000000 2.000000 6 0,-4.000000 1.000000 6 15,2.000000 1.000000 5-15,-5.000000 0.000000 5 0,4.000000 5.000000-3 16,-4.000000-5.000000 0-16,-4.000000 2.000000-4 0,6.000000 3.000000-6 0,-6.000000-5.000000-8 0,0.000000 7.000000-8 15,0.000000-3.000000-3-15,0.000000 3.000000-2 0,-6.000000 3.000000 1 0,6.000000-2.000000 1 16,-4.000000-2.000000-1-16,-1.000000-1.000000-3 0,1.000000 0.000000-2 0,-2.000000-3.000000-4 16,2.000000 2.000000-4-16,-1.000000-3.000000-4 0,1.000000-1.000000 0 0,1.000000 1.000000-1 15,-2.000000-3.000000 0-15,1.000000 0.000000-2 0,1.000000-2.000000-6 0,0.000000-2.000000-2 16,-1.000000 0.000000-6-16,2.000000-3.000000-5 0,2.000000-1.000000-8 0,0.000000-3.000000-7 16,0.000000 1.000000-10-16,0.000000-3.000000-7 0,2.000000 1.000000-6 0,2.000000-4.000000-1 0,2.000000 2.000000 3 15,1.000000 1.000000 8-15,-2.000000 0.000000 13 0,-4.000000 0.000000 11 0,5.000000 5.000000 8 16,-4.000000 0.000000 12-16,2.000000 1.000000 6 0,-4.000000-1.000000 7 0,3.000000 2.000000 4 15,-3.000000 2.000000 7-15,0.000000-1.000000 7 0,-3.000000 8.000000 8 0,2.000000-1.000000 8 16,-4.000000 2.000000 4-16,-2.000000 1.000000 4 0,-4.000000 2.000000 0 0,4.000000-1.000000-1 16,-5.000000 0.000000-7-16,0.000000-1.000000-9 0,1.000000 1.000000-8 0,-1.000000 2.000000-6 15,0.000000-2.000000-9-15,0.000000-2.000000-6 0,0.000000 2.000000-1 0,3.000000-1.000000-3 0,-2.000000 0.000000-3 16,3.000000-3.000000-2-16,2.000000 0.000000-5 0,2.000000-2.000000-7 0,2.000000 0.000000-13 16,-3.000000 0.000000-13-16,5.000000-2.000000-16 0,0.000000-2.000000-17 0,0.000000 0.000000-19 15,5.000000-1.000000-21-15,-3.000000-4.000000-22 0,8.000000-2.000000-26 0,-1.000000 1.000000-26 16,6.000000-3.000000-28-16,-2.000000 0.000000-26 0,2.000000 0.000000-33 0,1.000000-4.000000-2 15,2.000000 0.000000 20-15,-5.000000-2.000000 33 0</inkml:trace>
  <inkml:trace contextRef="#ctx0" brushRef="#br0">33099.000000 9954.000000 86 0,'19.000000'-8.000000'205'0,"-5.000000"1.000000"-2 "16 ,3.000000 1.000000-10-16,-3.000000 0.000000-14 0,-3.000000 1.000000-13 0,1.000000 3.000000-18 15,-2.000000-2.000000-17-15,-2.000000 4.000000-16 0,-1.000000-3.000000-15 0,-2.000000 2.000000-11 0,-1.000000 1.000000-7 16,-1.000000 0.000000-9-16,-3.000000 1.000000-7 0,0.000000 2.000000-13 0,-6.000000 1.000000-12 15,2.000000 3.000000-11-15,-5.000000-1.000000-8 0,1.000000 3.000000-1 0,-2.000000-3.000000-2 16,-2.000000 5.000000 2-16,6.000000-3.000000-4 0,-7.000000 1.000000 1 0,7.000000 1.000000-5 16,-1.000000 0.000000-5-16,2.000000-5.000000-3 0,2.000000 4.000000-2 0,1.000000-3.000000 0 15,0.000000-2.000000-2-15,2.000000 2.000000 1 0,2.000000-1.000000 1 0,0.000000 0.000000-1 16,1.000000-1.000000-1-16,3.000000 1.000000-1 0,0.000000-1.000000 1 0,-1.000000-1.000000 0 0,2.000000 2.000000 0 16,0.000000-1.000000 0-16,-5.000000 0.000000-1 0,2.000000 1.000000 4 15,2.000000 2.000000 0-15,-4.000000-3.000000 2 0,-2.000000 2.000000 3 0,0.000000 1.000000 2 0,-2.000000 2.000000 1 16,-4.000000 1.000000-1-16,0.000000 0.000000 3 0,-1.000000 1.000000-2 0,-3.000000 0.000000-2 15,2.000000 0.000000 2-15,2.000000 0.000000-3 0,-4.000000-1.000000-1 0,3.000000-1.000000-3 16,2.000000-1.000000-1-16,-2.000000 1.000000-1 0,5.000000-2.000000-1 0,-1.000000-1.000000 1 16,1.000000 0.000000-1-16,-3.000000 1.000000 3 0,5.000000-2.000000-2 0,-1.000000 1.000000 1 0,1.000000 0.000000 0 15,0.000000-1.000000-1-15,0.000000 0.000000 0 0,-3.000000 2.000000-3 16,0.000000 0.000000 2-16,3.000000 1.000000-1 0,-2.000000 1.000000 2 0,2.000000-1.000000-2 0,-6.000000-2.000000 1 16,5.000000 1.000000 1-16,-2.000000-3.000000-2 0,1.000000 1.000000 0 0,2.000000-1.000000 0 15,-3.000000-2.000000 0-15,3.000000 1.000000 0 0,0.000000-2.000000-2 0,0.000000-1.000000-1 16,3.000000-1.000000 0-16,-3.000000-2.000000-4 0,2.000000-3.000000-4 0,2.000000-3.000000-3 15,4.000000 0.000000 0-15,-1.000000-3.000000-2 0,0.000000-2.000000-5 0,2.000000 0.000000-3 16,2.000000-1.000000-1-16,-2.000000-4.000000-3 0,2.000000-1.000000-4 0,0.000000-1.000000-3 16,3.000000-3.000000 5-16,-2.000000 1.000000 0 0,0.000000-1.000000 7 0,1.000000-2.000000 2 0,-1.000000 3.000000 8 15,3.000000-3.000000 5-15,0.000000 4.000000 5 0,-2.000000 2.000000 5 0,-1.000000-2.000000 6 16,3.000000 2.000000 7-16,-4.000000 3.000000 7 0,1.000000 2.000000 7 0,0.000000 1.000000 4 16,-5.000000 0.000000 5-16,4.000000 3.000000 0 0,-7.000000 5.000000 2 0,4.000000-3.000000 0 15,-7.000000 6.000000-1-15,2.000000-2.000000-2 0,0.000000 4.000000-5 0,-2.000000-4.000000-6 16,-1.000000 5.000000-3-16,3.000000 0.000000-1 0,-1.000000 2.000000 3 0,-2.000000 2.000000 2 15,0.000000 1.000000 0-15,0.000000 3.000000 5 0,-2.000000 1.000000 1 0,-1.000000 2.000000-1 0,3.000000 1.000000-1 16,-1.000000 1.000000-1-16,1.000000 2.000000-2 0,-3.000000 4.000000-3 0,0.000000-1.000000 1 16,2.000000 3.000000 3-16,-5.000000 4.000000 2 0,4.000000 1.000000 3 0,-1.000000 5.000000 5 15,2.000000-1.000000 7-15,-2.000000 4.000000 2 0,0.000000 2.000000 4 0,-2.000000-2.000000 6 16,4.000000 5.000000 2-16,-2.000000 0.000000 5 0,0.000000-3.000000-2 0,2.000000 2.000000 0 16,-5.000000-1.000000-5-16,1.000000-1.000000-5 0,4.000000-2.000000-6 0,-5.000000 1.000000-7 15,0.000000-5.000000-1-15,3.000000-2.000000-7 0,-1.000000-5.000000-2 0,-1.000000-2.000000-3 0,2.000000-1.000000-3 16,0.000000-3.000000-5-16,2.000000-4.000000-6 0,-2.000000-4.000000-2 15,0.000000 1.000000-1-15,3.000000-3.000000-2 0,-2.000000-1.000000-3 0,-1.000000-4.000000-11 0,2.000000-1.000000-8 16,-2.000000-2.000000-10-16,0.000000-3.000000-12 0,1.000000 0.000000-9 0,0.000000-6.000000-11 16,0.000000 3.000000 2-16,-1.000000-2.000000-1 0,0.000000-4.000000-5 0,3.000000-2.000000-1 15,-1.000000-4.000000-6-15,1.000000-3.000000 3 0,-3.000000-1.000000 0 0,1.000000-4.000000 3 16,2.000000-2.000000 3-16,0.000000 0.000000 8 0,2.000000-2.000000 9 0,1.000000 3.000000 6 0,-3.000000 0.000000 8 16,1.000000 2.000000 5-16,2.000000 3.000000 10 0,2.000000 2.000000 3 0,-1.000000-1.000000 3 15,-1.000000 5.000000 0-15,1.000000 0.000000 2 0,4.000000 0.000000 1 0,-4.000000 4.000000 0 16,4.000000-2.000000 1-16,-1.000000 4.000000-1 0,2.000000-2.000000 2 0,-2.000000 3.000000 0 15,4.000000-1.000000-1-15,-4.000000 0.000000 0 0,-1.000000 2.000000 0 0,1.000000 4.000000 1 16,4.000000 1.000000-1-16,-4.000000-3.000000 0 0,-1.000000 3.000000 0 0,1.000000-1.000000 0 16,4.000000 3.000000 1-16,-6.000000-1.000000 0 0,1.000000 2.000000-1 0,2.000000-2.000000-1 15,-7.000000 3.000000 0-15,4.000000 0.000000 0 0,-2.000000 0.000000-1 0,0.000000 3.000000 3 0,-2.000000-2.000000 0 16,-1.000000 4.000000 0-16,3.000000-3.000000 0 0,-3.000000 2.000000 2 0,0.000000 0.000000 1 16,-3.000000 2.000000 0-16,3.000000-1.000000 2 0,-1.000000-1.000000 0 0,1.000000 3.000000 1 15,-3.000000-3.000000-1-15,0.000000 3.000000 1 0,3.000000-3.000000 1 0,-2.000000 3.000000 0 16,-1.000000-3.000000 3-16,3.000000 2.000000 3 0,0.000000-1.000000 7 0,-1.000000-1.000000 4 15,1.000000 0.000000 6-15,-3.000000-2.000000 7 0,0.000000 2.000000 11 0,1.000000 1.000000 10 16,-1.000000 1.000000 12-16,0.000000-2.000000 10 0,2.000000 3.000000 13 0,-3.000000-3.000000 7 16,-2.000000 0.000000 6-16,1.000000 1.000000 1 0,4.000000 0.000000-1 0,-5.000000-1.000000-5 0,4.000000-3.000000-10 15,-1.000000 2.000000-14-15,2.000000-1.000000-13 0,1.000000 0.000000-16 0,-3.000000-2.000000-17 16,3.000000 2.000000-13-16,0.000000-2.000000-6 0,0.000000 1.000000-5 0,0.000000 3.000000-1 16,3.000000-4.000000-3-16,-3.000000 1.000000 2 0,1.000000 1.000000-2 0,2.000000-2.000000 0 15,-1.000000 2.000000 0-15,4.000000-2.000000 0 0,-5.000000 3.000000 2 0,7.000000-1.000000 1 16,-4.000000-2.000000 0-16,3.000000 0.000000 0 0,4.000000 0.000000-1 0,-5.000000 0.000000-1 15,4.000000-2.000000-1-15,-1.000000-1.000000-1 0,-2.000000 1.000000-2 0,5.000000-1.000000-8 0,-2.000000-4.000000-21 16,2.000000 3.000000-35-16,1.000000-4.000000-44 0,-1.000000 1.000000-47 16,-1.000000 0.000000-42-16,-3.000000-1.000000-26 0,4.000000 1.000000-16 0,-1.000000-1.000000-18 0,-3.000000 1.000000-38 15,0.000000 1.000000-56-15,-4.000000-1.000000-90 0,2.000000-1.000000-37 0,-4.000000 1.000000-4 16,-2.000000 1.000000 33-16,-2.000000 0.000000 73 0</inkml:trace>
  <inkml:trace contextRef="#ctx0" brushRef="#br0">21560.000000 6085.000000 77 0,'-13.000000'0.000000'84'0,"-2.000000"2.000000"-31 "0 ,0.000000 0.000000-12 16,-1.000000 1.000000 3-16,0.000000 4.000000 16 0,-3.000000-2.000000 18 0,-1.000000 4.000000 25 16,1.000000-3.000000 13-16,0.000000-1.000000 3 0,3.000000 2.000000 1 0,0.000000 0.000000-15 0,1.000000 0.000000-13 15,3.000000-4.000000-11-15,0.000000 4.000000-11 0,2.000000-3.000000-5 16,2.000000 0.000000-5-16,2.000000-1.000000-4 0,-1.000000 1.000000-7 0,4.000000-1.000000-9 0,-1.000000-2.000000-7 15,1.000000 3.000000-7-15,-2.000000-1.000000-10 0,5.000000 0.000000-3 0,-1.000000 2.000000-1 16,1.000000-1.000000 1-16,-3.000000 3.000000 2 0,3.000000 2.000000 2 0,-3.000000-1.000000 11 16,3.000000 1.000000 4-16,-2.000000-1.000000 6 0,0.000000 3.000000 5 0,2.000000 0.000000 6 15,-3.000000-1.000000 6-15,3.000000 4.000000 3 0,-2.000000-2.000000 1 0,-1.000000 1.000000 1 0,2.000000 2.000000-3 16,-2.000000 0.000000 0-16,0.000000 0.000000-6 0,-2.000000 1.000000-3 16,4.000000-2.000000-6-16,-2.000000 4.000000-2 0,0.000000-2.000000-3 0,1.000000 2.000000-5 0,0.000000-2.000000-3 15,-1.000000 2.000000-4-15,3.000000 1.000000-4 0,-2.000000-2.000000-4 0,2.000000 1.000000-5 16,2.000000-2.000000 1-16,1.000000 1.000000-1 0,-1.000000 1.000000-2 0,0.000000-4.000000 1 15,5.000000 4.000000-2-15,-2.000000-3.000000-1 0,2.000000-2.000000-1 0,1.000000-1.000000-1 16,-1.000000 2.000000 0-16,2.000000-2.000000-1 0,-2.000000-1.000000 1 0,1.000000 2.000000 0 16,0.000000 0.000000-1-16,0.000000-2.000000 0 0,-1.000000 0.000000-2 0,1.000000 3.000000-2 15,-1.000000-3.000000-1-15,-3.000000 0.000000 2 0,1.000000-1.000000 0 0,-1.000000-1.000000 0 0,-1.000000 3.000000-1 16,-3.000000-5.000000 2-16,3.000000 5.000000 1 0,-3.000000-5.000000-3 0,0.000000 2.000000 2 16,0.000000 0.000000-2-16,-3.000000-1.000000 0 0,3.000000-1.000000-1 0,0.000000-1.000000-1 15,-3.000000 1.000000 2-15,2.000000-1.000000-2 0,-2.000000-2.000000 2 0,3.000000 1.000000 1 16,-2.000000-3.000000-1-16,-1.000000 0.000000 0 0,3.000000 0.000000 0 0,0.000000-2.000000-1 15,-3.000000 2.000000 1-15,3.000000 1.000000-1 0,0.000000-3.000000 5 0,0.000000 0.000000 0 16,0.000000 1.000000-1-16,-1.000000-1.000000 0 0,-2.000000 4.000000 0 0,1.000000 1.000000 1 16,0.000000 1.000000-5-16,-1.000000 5.000000 1 0,-2.000000 0.000000 1 0,4.000000 0.000000 0 0,-2.000000 1.000000-1 15,0.000000 1.000000-1-15,3.000000 0.000000 0 0,0.000000-2.000000-1 0,0.000000 2.000000 0 16,0.000000-3.000000 0-16,0.000000 2.000000 1 0,3.000000-2.000000 0 0,0.000000 0.000000 1 16,-2.000000-1.000000 1-16,2.000000 0.000000-1 0,-1.000000 2.000000 0 0,3.000000-3.000000 0 15,0.000000 3.000000 2-15,-4.000000-3.000000-1 0,2.000000-1.000000 0 0,2.000000 1.000000 2 16,-2.000000 1.000000 5-16,-2.000000-1.000000-1 0,2.000000-1.000000 2 0,0.000000 4.000000 1 15,-1.000000 0.000000 2-15,-2.000000-1.000000-2 0,0.000000 1.000000-2 0,0.000000-1.000000 0 16,0.000000 3.000000 0-16,0.000000 0.000000 3 0,0.000000-2.000000 1 0,0.000000 0.000000 0 16,-2.000000-1.000000-1-16,2.000000 3.000000 1 0,0.000000-2.000000 0 0,-3.000000 2.000000-1 0,3.000000-1.000000 1 15,0.000000 3.000000 2-15,0.000000 0.000000-1 0,0.000000 3.000000-1 0,0.000000-3.000000-2 16,0.000000-1.000000-1-16,0.000000 1.000000-1 0,0.000000 2.000000-3 0,3.000000-1.000000-1 16,-1.000000-1.000000-1-16,-2.000000-2.000000 1 0,3.000000 0.000000 4 0,0.000000-1.000000-1 0,-3.000000 5.000000 1 15,1.000000-8.000000 2-15,-1.000000 4.000000 0 0,3.000000 0.000000 1 16,-2.000000-3.000000 2-16,-1.000000 4.000000-1 0,0.000000-2.000000 0 0,3.000000 1.000000 0 0,-3.000000 0.000000 0 15,3.000000-2.000000 0-15,-1.000000 2.000000 2 0,-2.000000-1.000000 5 0,0.000000 2.000000 6 16,0.000000 2.000000 3-16,0.000000-1.000000 4 0,0.000000 0.000000 1 0,0.000000 0.000000-1 16,0.000000 0.000000-6-16,3.000000-2.000000-4 0,-2.000000-2.000000-5 0,-1.000000 0.000000-6 15,3.000000 0.000000-4-15,-3.000000-3.000000-2 0,5.000000 0.000000-3 0,1.000000-1.000000 0 0,-2.000000 0.000000 0 16,0.000000-1.000000-1-16,4.000000 0.000000 1 0,-4.000000 1.000000-12 16,5.000000-3.000000-24-16,-2.000000 0.000000-29 0,-1.000000-1.000000-31 0,0.000000-3.000000-25 0,2.000000 4.000000-40 15,-1.000000-2.000000-54-15,5.000000 2.000000-61 0,0.000000 3.000000-78 0,-1.000000 1.000000-80 16,1.000000 0.000000-34-16,-1.000000 1.000000 8 0,-3.000000 0.000000 49 0,0.000000 2.000000 76 15</inkml:trace>
  <inkml:trace contextRef="#ctx0" brushRef="#br0">29334.000000 9525.000000 1 0,'-2.000000'-1.000000'97'0,"-1.000000"-2.000000"9 "15 ,3.000000 3.000000 9-15,-2.000000-1.000000 11 0,2.000000-2.000000 11 0,0.000000 3.000000 2 0,0.000000-2.000000-5 16,0.000000 2.000000-6-16,0.000000 0.000000-7 0,0.000000 0.000000-13 0,-2.000000 0.000000-13 16,2.000000 0.000000-10-16,0.000000 0.000000-6 0,0.000000 2.000000-3 0,0.000000-2.000000-2 15,0.000000 3.000000-1-15,0.000000-2.000000-2 0,2.000000-1.000000 0 0,-2.000000 3.000000-3 16,0.000000-2.000000-4-16,0.000000-1.000000-1 0,0.000000 0.000000-2 0,0.000000 3.000000-3 0,2.000000-3.000000-2 16,-2.000000 0.000000 0-16,3.000000 0.000000-2 0,-3.000000-3.000000-4 0,0.000000 3.000000-2 15,0.000000-1.000000-2-15,0.000000-2.000000-2 0,0.000000 3.000000-3 0,0.000000-1.000000-2 16,0.000000-2.000000 1-16,0.000000 3.000000 3 0,0.000000-2.000000 0 0,0.000000 2.000000 4 15,0.000000-2.000000 3-15,0.000000 0.000000 2 0,0.000000 2.000000 2 0,0.000000-2.000000 0 16,0.000000-1.000000-3-16,2.000000 3.000000-5 0,-2.000000-1.000000-6 0,0.000000-2.000000-7 16,0.000000 3.000000-5-16,0.000000 0.000000-7 0,3.000000 0.000000-4 0,0.000000 0.000000-4 0,-3.000000 0.000000-5 15,0.000000 0.000000-2-15,1.000000 0.000000-4 0,-1.000000 0.000000 1 16,3.000000 0.000000 1-16,2.000000 0.000000 2 0,-1.000000 0.000000 2 0,3.000000 0.000000 4 0,2.000000 0.000000 0 16,5.000000 0.000000 1-16,-5.000000 0.000000-1 0,2.000000 0.000000 1 0,4.000000 0.000000-4 15,-2.000000 0.000000-2-15,-1.000000 0.000000 2 0,3.000000 0.000000-2 0,-3.000000 3.000000 0 16,0.000000-2.000000 0-16,-1.000000 4.000000 2 0,1.000000-3.000000 1 0,0.000000 2.000000 2 15,3.000000 0.000000 0-15,-3.000000 0.000000-1 0,-1.000000-1.000000 0 0,1.000000 1.000000-3 16,0.000000 0.000000 0-16,3.000000 1.000000-1 0,-3.000000-1.000000 1 0,-1.000000 1.000000 0 16,1.000000-4.000000 2-16,3.000000 4.000000 0 0,0.000000-3.000000-2 0,-3.000000 0.000000-1 0,1.000000 0.000000 0 15,-1.000000 0.000000-1-15,-1.000000-1.000000 1 0,3.000000-1.000000-1 0,-2.000000 4.000000 1 16,-1.000000-4.000000-1-16,-2.000000 0.000000 0 0,3.000000 0.000000 0 0,0.000000 0.000000 1 16,-2.000000-4.000000-1-16,2.000000 4.000000-1 0,-3.000000-1.000000-1 0,1.000000 1.000000-1 15,-1.000000 0.000000 1-15,1.000000 0.000000-1 0,2.000000 0.000000 0 0,-6.000000 0.000000 0 0,2.000000 0.000000-2 16,-1.000000 0.000000-1-16,3.000000 0.000000 0 0,-5.000000-2.000000 0 0,2.000000 2.000000 2 15,-1.000000 0.000000-2-15,0.000000 0.000000 1 0,1.000000 0.000000 1 0,-5.000000 2.000000-1 16,1.000000-2.000000-2-16,1.000000 1.000000-2 0,-1.000000-1.000000 2 0,1.000000 4.000000 0 16,-2.000000-4.000000 1-16,4.000000 2.000000-3 0,-2.000000-1.000000 2 0,1.000000-1.000000 2 15,-2.000000 3.000000-1-15,1.000000-1.000000-1 0,-1.000000-2.000000-2 0,-1.000000 2.000000-7 16,2.000000-2.000000-12-16,-4.000000 3.000000-16 0,0.000000-1.000000-18 0,0.000000-2.000000-16 16,0.000000 0.000000-19-16,0.000000 0.000000-12 0,0.000000 0.000000-11 0,-4.000000 0.000000-11 15,2.000000 0.000000-21-15,-5.000000 0.000000-37 0,2.000000 0.000000-46 0,-5.000000 0.000000-54 0,1.000000 0.000000-59 16,-3.000000 0.000000-65-16,-3.000000 0.000000-10 0,-1.000000 0.000000 30 0,-1.000000 2.000000 53 15</inkml:trace>
  <inkml:trace contextRef="#ctx0" brushRef="#br0">29365.000000 9751.000000 64 0,'0.000000'0.000000'122'15,"0.000000"2.000000"-17 "-15 ,0.000000 1.000000-16 0,0.000000-3.000000-9 0,0.000000 1.000000 3 16,0.000000-1.000000 10-16,0.000000 3.000000 11 0,0.000000-2.000000 11 0,3.000000-1.000000 6 15,-2.000000 3.000000 2-15,2.000000-2.000000-2 0,0.000000-1.000000-6 0,-1.000000 5.000000-8 16,5.000000-3.000000-5-16,1.000000-2.000000-7 0,-4.000000 3.000000-2 0,3.000000-2.000000-5 0,4.000000-1.000000-4 16,-5.000000 3.000000-6-16,1.000000-2.000000-1 0,3.000000-1.000000-5 15,-4.000000 3.000000-4-15,5.000000-3.000000-7 0,-4.000000 2.000000-4 0,0.000000 0.000000-6 0,-1.000000-2.000000-6 16,2.000000 3.000000-7-16,-3.000000-2.000000-5 0,1.000000-1.000000 3 0,2.000000 3.000000 5 16,-1.000000-1.000000 1-16,1.000000-2.000000 2 0,-4.000000 0.000000 1 0,6.000000 0.000000 0 15,-5.000000-2.000000-2-15,4.000000-1.000000-2 0,-2.000000 3.000000-3 0,3.000000 0.000000-1 16,-4.000000-1.000000-6-16,2.000000 1.000000-4 0,-4.000000 0.000000-2 0,3.000000 0.000000-2 15,1.000000 0.000000-1-15,-1.000000 1.000000 3 0,1.000000-1.000000 15 0,-1.000000 3.000000 8 16,-1.000000-1.000000 11-16,1.000000-2.000000 7 0,5.000000 2.000000 3 0,-5.000000-2.000000 1 0,5.000000 0.000000-9 16,-1.000000 0.000000-9-16,-4.000000 0.000000-10 0,5.000000 0.000000-8 0,-6.000000 0.000000-8 15,1.000000 0.000000 5-15,0.000000 0.000000 0 0,5.000000 0.000000 8 0,-1.000000 0.000000 7 16,-3.000000 0.000000 6-16,4.000000-2.000000-3 0,-1.000000 2.000000-7 0,0.000000 0.000000-3 16,-2.000000 0.000000-7-16,2.000000 0.000000-12 0,-3.000000 0.000000-6 0,1.000000 2.000000 1 15,-1.000000-2.000000-3-15,2.000000 2.000000-2 0,-3.000000 0.000000 4 0,-1.000000-2.000000 0 16,2.000000 3.000000 4-16,2.000000-3.000000-1 0,-3.000000 6.000000 4 0,2.000000-5.000000 7 0,-1.000000 2.000000 0 15,1.000000-1.000000 1-15,-5.000000 3.000000 0 0,3.000000-3.000000-1 0,1.000000 0.000000-3 16,-1.000000 0.000000-9-16,0.000000 3.000000 0 0,1.000000-4.000000-1 0,-1.000000 2.000000-1 16,-5.000000-2.000000 1-16,5.000000 2.000000 1 0,-2.000000-1.000000 4 0,-1.000000-1.000000 0 15,3.000000 2.000000-4-15,-2.000000-1.000000-5 0,-2.000000 0.000000-1 0,1.000000-2.000000-1 16,2.000000 3.000000-3-16,-4.000000-3.000000-6 0,0.000000 2.000000 1 0,0.000000 1.000000 0 16,-2.000000-3.000000 2-16,0.000000 0.000000-4 0,3.000000 1.000000-1 0,0.000000-1.000000 3 0,-3.000000 0.000000 0 15,0.000000 3.000000 2-15,0.000000-3.000000-2 0,0.000000 0.000000 2 0,0.000000 2.000000 1 16,0.000000-2.000000-5-16,1.000000 2.000000-1 0,-1.000000-1.000000 1 0,0.000000-1.000000 1 15,0.000000 4.000000 0-15,3.000000-3.000000-4 0,-1.000000-1.000000-17 0,-2.000000 2.000000-31 16,3.000000 0.000000-52-16,0.000000 0.000000-61 0,-3.000000 1.000000-56 0,-3.000000-2.000000-46 16,0.000000 4.000000-57-16,-2.000000-3.000000-90 0,-2.000000 6.000000-116 0,1.000000-5.000000-27 15,-7.000000 4.000000 7-15,-5.000000-3.000000 27 0,0.000000 0.000000 61 0</inkml:trace>
  <inkml:trace contextRef="#ctx0" brushRef="#br0">3524.000000 7499.000000 29 0,'3.000000'0.000000'32'0,"-3.000000"0.000000"-4 "0 ,3.000000 2.000000-4 0,-3.000000-2.000000-3 0,2.000000 2.000000-1 16,-2.000000-2.000000-6-16,0.000000 0.000000 0 0,3.000000 2.000000-3 0,-2.000000-2.000000 0 15,-1.000000 0.000000 2-15,3.000000 0.000000 1 0,-3.000000 0.000000 3 0,0.000000 0.000000 2 0,0.000000 0.000000-2 16,3.000000 2.000000 6-16,-1.000000 1.000000-1 0,-2.000000-3.000000 2 16,3.000000 1.000000 2-16,1.000000-1.000000 1 0,-1.000000 0.000000 1 0,-2.000000 3.000000-5 0,2.000000-1.000000 1 15,-1.000000-2.000000-2-15,1.000000 2.000000 4 0,1.000000 1.000000 0 0,2.000000-3.000000 2 16,-1.000000 1.000000 2-16,-1.000000-1.000000 2 0,0.000000 3.000000-3 0,1.000000-2.000000-5 16,2.000000-1.000000-4-16,1.000000 3.000000-6 0,-1.000000-1.000000-1 0,0.000000-2.000000-4 15,-2.000000 2.000000-2-15,2.000000-2.000000-2 0,1.000000 2.000000-3 0,-1.000000 0.000000 1 16,-1.000000-2.000000 0-16,1.000000 0.000000-1 0,1.000000 0.000000 1 0,-4.000000 0.000000 0 15,3.000000 0.000000-1-15,1.000000 0.000000-1 0,-4.000000-2.000000 0 0,4.000000 0.000000-2 16,-4.000000 2.000000 1-16,1.000000-2.000000-5 0,2.000000 2.000000-11 0,-4.000000-2.000000-20 16,4.000000 2.000000-26-16,-7.000000 0.000000-42 0,5.000000-3.000000-49 0,-1.000000 2.000000-18 0,-4.000000 1.000000-3 15</inkml:trace>
  <inkml:trace contextRef="#ctx0" brushRef="#br0">9977.000000 8919.000000 8 0,'-8.000000'0.000000'47'0,"4.000000"-4.000000"-2 "0 ,-3.000000 2.000000-2 15,5.000000-3.000000 2-15,-2.000000 4.000000 9 0,1.000000-2.000000 8 0,0.000000-1.000000 7 16,1.000000 2.000000 6-16,-1.000000 0.000000 5 0,-1.000000-1.000000-1 0,4.000000 3.000000 1 0,-3.000000-1.000000-5 16,3.000000-2.000000-3-16,-1.000000 3.000000 1 0,-2.000000-1.000000-8 0,3.000000-2.000000-4 15,-3.000000 3.000000-9-15,3.000000 0.000000-3 0,0.000000 0.000000-2 0,0.000000 0.000000 1 16,0.000000 0.000000 3-16,0.000000 0.000000 4 0,0.000000 0.000000 4 0,0.000000 0.000000 2 15,0.000000 0.000000 4-15,3.000000 0.000000 2 0,-3.000000 0.000000 0 0,0.000000 0.000000 3 16,3.000000 0.000000 0-16,-2.000000 0.000000 3 0,-1.000000 0.000000 0 0,0.000000 0.000000-3 16,0.000000 0.000000 4-16,0.000000 0.000000-1 0,0.000000 0.000000-1 0,0.000000-2.000000 0 0,3.000000 2.000000-1 15,-3.000000-2.000000-2-15,0.000000-1.000000-5 0,0.000000 3.000000-5 0,0.000000 0.000000-8 16,0.000000 0.000000-8-16,0.000000 0.000000-8 0,0.000000 0.000000-7 0,0.000000 0.000000-7 16,0.000000 0.000000-3-16,0.000000 0.000000-3 0,0.000000 0.000000-1 0,0.000000 0.000000-2 15,0.000000 0.000000-2-15,0.000000 0.000000 1 0,0.000000 0.000000-2 0,1.000000 0.000000-1 16,-1.000000 0.000000 0-16,3.000000 0.000000-1 0,-3.000000 0.000000 0 0,0.000000 0.000000 1 15,3.000000 0.000000 3-15,-3.000000 0.000000 1 0,2.000000 0.000000 2 0,1.000000 0.000000 6 0,1.000000 0.000000 4 16,1.000000 0.000000 11-16,5.000000 5.000000 13 0,-3.000000-3.000000 14 16,2.000000 1.000000 9-16,3.000000-2.000000 4 0,0.000000 3.000000 1 0,0.000000-1.000000-2 0,2.000000 1.000000-6 15,-2.000000 0.000000-2-15,3.000000-1.000000-5 0,-2.000000 1.000000 0 0,2.000000-2.000000 4 16,1.000000 3.000000 9-16,3.000000-1.000000 10 0,1.000000 0.000000 4 0,-1.000000-1.000000 7 16,-3.000000 2.000000 6-16,6.000000 2.000000-3 0,-1.000000 2.000000-2 0,-2.000000-4.000000-10 15,0.000000 4.000000-8-15,3.000000 0.000000-7 0,-1.000000 0.000000-9 0,-2.000000-1.000000-8 0,1.000000 1.000000-8 16,-1.000000 2.000000-5-16,1.000000-3.000000-8 0,0.000000 0.000000-4 15,-3.000000 1.000000-6-15,0.000000-3.000000 2 0,-1.000000 1.000000-3 0,3.000000-3.000000 1 0,-3.000000 0.000000 2 16,2.000000 1.000000-4-16,-2.000000-3.000000 5 0,0.000000-2.000000 1 0,-1.000000 0.000000 6 16,1.000000 0.000000-3-16,1.000000 0.000000-2 0,0.000000-2.000000 3 0,0.000000-3.000000-2 15,-1.000000 1.000000-3-15,-1.000000 2.000000-6 0,1.000000-1.000000-2 0,2.000000-3.000000-4 16,-2.000000 5.000000-2-16,0.000000 1.000000-3 0,-1.000000-3.000000-1 0,0.000000 1.000000 0 16,-2.000000 2.000000 1-16,2.000000 0.000000 2 0,1.000000 0.000000 1 0,-4.000000 2.000000-1 0,2.000000 1.000000 0 15,-2.000000-3.000000-1-15,3.000000 1.000000-1 0,-3.000000-1.000000-2 0,-3.000000 3.000000 0 16,3.000000 0.000000 0-16,-1.000000-3.000000 0 0,0.000000 1.000000-3 0,0.000000 1.000000 3 15,1.000000-2.000000-1-15,0.000000 2.000000-1 0,0.000000-2.000000 0 0,3.000000 3.000000 1 16,-2.000000-2.000000-1-16,2.000000-1.000000-1 0,0.000000 3.000000 0 0,1.000000-3.000000-2 16,0.000000 2.000000 2-16,2.000000-2.000000-1 0,-1.000000 0.000000 3 0,3.000000 0.000000 1 15,-1.000000 0.000000 2-15,0.000000-2.000000 2 0,-3.000000-1.000000-3 0,3.000000 3.000000 0 0,-1.000000 0.000000 0 16,-2.000000 0.000000 0-16,1.000000 0.000000-3 0,-3.000000 0.000000 0 0,3.000000 0.000000-1 16,-3.000000 0.000000 0-16,-2.000000 0.000000-1 0,4.000000 0.000000-2 0,-4.000000 0.000000 2 15,3.000000 0.000000 0-15,-3.000000 0.000000-2 0,0.000000 0.000000 2 0,-1.000000 0.000000-1 16,4.000000 0.000000 1-16,-3.000000 0.000000-1 0,3.000000 3.000000-1 0,-3.000000-3.000000 3 15,1.000000 0.000000-2-15,-1.000000 0.000000-1 0,3.000000 0.000000 1 0,-1.000000 0.000000 0 16,0.000000 0.000000 0-16,-3.000000 0.000000 0 0,4.000000 0.000000 0 0,-3.000000 0.000000 1 0,4.000000 0.000000-2 16,-3.000000 0.000000-1-16,1.000000 0.000000 1 0,-2.000000-3.000000 0 0,2.000000 3.000000 0 15,-2.000000-1.000000 1-15,0.000000-2.000000-2 0,3.000000 1.000000 0 0,-3.000000 0.000000 0 16,-1.000000 1.000000 1-16,1.000000-5.000000-1 0,0.000000 5.000000 1 0,-3.000000-4.000000 2 16,1.000000 3.000000 1-16,-1.000000-1.000000-1 0,-2.000000 2.000000 0 0,1.000000-3.000000-1 15,-1.000000 0.000000-2-15,-2.000000 1.000000-2 0,-1.000000 0.000000-6 0,3.000000-2.000000-10 0,-2.000000 3.000000-12 16,1.000000-3.000000-28-16,-2.000000 1.000000-50 0,1.000000 1.000000-87 0,2.000000 1.000000-92 15,-3.000000 0.000000-73-15,1.000000-1.000000-53 0,1.000000 3.000000-43 0,3.000000 0.000000-45 16,2.000000 3.000000-21-16,6.000000 4.000000-38 0,2.000000 0.000000 8 0,5.000000 2.000000 29 16,-2.000000-3.000000 51-16,9.000000 3.000000 84 0</inkml:trace>
  <inkml:trace contextRef="#ctx0" brushRef="#br0">15686.000000 8913.000000 14 0,'0.000000'0.000000'93'15,"-1.000000"2.000000"7 "-15 ,1.000000 1.000000 5 0,0.000000-2.000000 3 0,0.000000 2.000000 9 16,-3.000000-3.000000 6-16,3.000000 0.000000 1 0,-3.000000 4.000000 3 0,3.000000-4.000000 0 16,-1.000000 2.000000-2-16,1.000000-1.000000-5 0,-3.000000-1.000000-7 0,1.000000 3.000000-5 0,-1.000000-1.000000-8 15,0.000000-2.000000-4-15,-1.000000 3.000000-5 0,1.000000-3.000000-4 0,-2.000000 2.000000 0 16,4.000000-2.000000 1-16,-2.000000 0.000000-1 0,0.000000 0.000000 5 15,2.000000 0.000000-1-15,-2.000000 0.000000-2 0,-2.000000 0.000000-7 0,2.000000 0.000000-6 0,2.000000 0.000000-7 16,-2.000000-2.000000-6-16,3.000000 2.000000-4 0,-3.000000 0.000000 2 0,3.000000 0.000000 2 16,0.000000-3.000000 5-16,0.000000 3.000000 5 0,0.000000 0.000000 6 0,0.000000 0.000000 7 15,0.000000-2.000000 7-15,0.000000 2.000000 6 0,0.000000-3.000000 6 0,0.000000 3.000000 5 0,0.000000 0.000000 6 16,0.000000-1.000000 0-16,0.000000-1.000000 0 0,0.000000 2.000000 0 0,0.000000 0.000000-6 16,0.000000 0.000000-9-16,0.000000 0.000000-12 0,0.000000 0.000000-10 0,0.000000 0.000000-9 15,0.000000 0.000000-8-15,0.000000 0.000000-14 0,0.000000 0.000000-4 0,3.000000 0.000000-1 16,1.000000 0.000000 0-16,4.000000 0.000000 1 0,-1.000000 0.000000-2 0,2.000000 0.000000 7 15,-2.000000 0.000000-2-15,5.000000 0.000000-3 0,0.000000 0.000000-7 0,0.000000-4.000000-9 16,1.000000 4.000000-2-16,0.000000 0.000000-5 0,-1.000000-3.000000-2 0,3.000000 3.000000-3 16,1.000000-1.000000 0-16,2.000000-2.000000 1 0,0.000000 1.000000-1 0,1.000000-3.000000 2 0,0.000000 4.000000-1 15,0.000000-2.000000 2-15,0.000000 3.000000-3 0,5.000000-1.000000-2 0,-2.000000 1.000000 0 16,-1.000000 0.000000-3-16,1.000000 1.000000-1 0,-1.000000-1.000000 4 0,2.000000 3.000000 3 16,1.000000-2.000000 4-16,2.000000 2.000000-1 0,1.000000-1.000000-1 0,1.000000 0.000000-2 15,-1.000000 2.000000-6-15,1.000000-1.000000-5 0,-2.000000 3.000000-1 0,1.000000-2.000000 1 16,-4.000000 1.000000 4-16,4.000000-1.000000-2 0,-2.000000 0.000000 5 0,0.000000-2.000000 3 0,0.000000 1.000000-5 15,-2.000000-1.000000-3-15,0.000000 0.000000-2 0,-2.000000-2.000000 1 0,1.000000 1.000000-4 16,-1.000000-1.000000 1 0,-2.000000 3.000000 4-16,3.000000-1.000000-2 0,-1.000000-2.000000 3 0,-2.000000 0.000000-2 0,0.000000 2.000000 0 15,0.000000-2.000000-2-15,3.000000 0.000000-3 0,-2.000000 0.000000 3 0,-3.000000 0.000000-2 0,2.000000 0.000000-2 0,1.000000-2.000000 1 16,-1.000000 2.000000-1-16,0.000000-2.000000 0 0,-3.000000 2.000000 1 0,2.000000 0.000000-2 0,0.000000-3.000000 2 16,-4.000000 3.000000-2-16,3.000000 0.000000 1 0,-2.000000 0.000000 1 15,1.000000 0.000000-2-15,-1.000000 0.000000 1 0,1.000000-1.000000 0 0,-1.000000 1.000000 2 0,1.000000 0.000000-1 16,1.000000-2.000000 0-16,0.000000 0.000000 0 0,-1.000000 2.000000 1 0,2.000000-3.000000-1 15,-1.000000 1.000000 2-15,3.000000 0.000000 3 0,-1.000000 0.000000-2 0,3.000000 0.000000 0 16,-1.000000-3.000000 0-16,-2.000000 0.000000-3 0,0.000000 2.000000 0 0,3.000000-1.000000-1 16,-1.000000 0.000000 2-16,-2.000000-1.000000-2 0,-3.000000 0.000000 3 0,3.000000 1.000000-1 15,1.000000 0.000000 1-15,-1.000000 2.000000-1 0,2.000000-3.000000-1 0,-4.000000 1.000000 0 16,2.000000 3.000000-2-16,-2.000000-2.000000 2 0,2.000000-1.000000-1 0,-3.000000 0.000000-2 0,3.000000 1.000000-1 16,-2.000000-1.000000 2-16,-3.000000 2.000000 1 0,5.000000-2.000000 0 0,-2.000000 2.000000 0 15,-1.000000-3.000000 0-15,-1.000000 1.000000 2 0,1.000000 2.000000 0 0,2.000000 0.000000 1 16,-5.000000 0.000000-1-16,2.000000 2.000000-3 0,1.000000-3.000000 1 0,-4.000000 1.000000 1 0,0.000000 2.000000-1 15,1.000000-2.000000-2-15,-1.000000 0.000000 0 0,-3.000000 2.000000 1 0,2.000000 0.000000 0 16,1.000000 0.000000 0-16,-1.000000 2.000000 0 0,0.000000 0.000000-1 16,1.000000 0.000000 0-16,0.000000 1.000000 0 0,-3.000000-1.000000-1 0,-2.000000 0.000000 0 0,4.000000 0.000000 0 15,-6.000000-2.000000 1-15,3.000000 4.000000 1 0,-1.000000-4.000000 1 0,-2.000000 2.000000 0 16,2.000000-2.000000 1-16,-3.000000 3.000000-1 0,2.000000-1.000000 1 0,-1.000000-2.000000-2 16,-1.000000 2.000000-2-16,-1.000000 0.000000 0 0,-1.000000-2.000000 1 0,2.000000 0.000000 0 0,-1.000000 0.000000 0 15,-3.000000 0.000000 2-15,3.000000 0.000000-1 0,-3.000000 0.000000-1 16,0.000000 0.000000-4-16,0.000000 0.000000-3 0,0.000000 0.000000-6 0,-3.000000-2.000000-19 0,0.000000 0.000000-32 15,2.000000 0.000000-87-15,-7.000000-3.000000-130 0,1.000000-1.000000-99 0,-1.000000-3.000000-117 16,0.000000 0.000000-170-16,-3.000000-5.000000-116 0,-1.000000-4.000000 10 0,1.000000-1.000000 91 16,-6.000000-4.000000 82-16,-2.000000-5.000000 111 0</inkml:trace>
  <inkml:trace contextRef="#ctx0" brushRef="#br0">8394.000000 6888.000000 48 0,'-3.000000'5.000000'57'0,"2.000000"-4.000000"0 "0 ,-2.000000 2.000000 0 15,0.000000-2.000000 3-15,1.000000 2.000000-2 0,2.000000-1.000000 5 0,-3.000000-2.000000 1 16,3.000000 2.000000 0-16,-4.000000-2.000000-1 0,1.000000 0.000000 0 0,1.000000 0.000000-4 15,-1.000000 0.000000 3-15,3.000000 3.000000-3 0,-4.000000-2.000000 0 0,4.000000-1.000000-7 16,-3.000000 3.000000-4-16,-1.000000-2.000000-5 0,-1.000000-1.000000-4 0,2.000000 3.000000-4 16,-1.000000-1.000000-3-16,1.000000 0.000000 1 0,1.000000-2.000000 4 0,-1.000000 3.000000-1 15,3.000000-2.000000-1-15,-1.000000-1.000000 4 0,-2.000000 0.000000 0 0,3.000000 3.000000-1 16,0.000000-3.000000-4-16,-3.000000 0.000000 1 0,3.000000 1.000000-2 0,0.000000-1.000000-6 16,0.000000 0.000000-2-16,0.000000 0.000000 0 0,0.000000 0.000000-3 0,0.000000 0.000000-4 0,0.000000 0.000000-2 15,0.000000 0.000000-1-15,0.000000 0.000000-2 0,0.000000 0.000000-3 0,0.000000 0.000000 3 16,0.000000 0.000000-1-16,0.000000 0.000000 0 0,0.000000 0.000000 2 0,0.000000 0.000000 1 15,0.000000 0.000000 2-15,0.000000 0.000000 0 0,0.000000 0.000000 2 0,0.000000 0.000000 0 16,0.000000 0.000000-1-16,0.000000 3.000000 1 0,0.000000-3.000000-2 0,0.000000 0.000000 1 0,0.000000 0.000000-3 16,0.000000 0.000000 1-16,3.000000 0.000000-2 0,-3.000000 0.000000 0 15,0.000000 0.000000-1-15,0.000000 0.000000 0 0,0.000000 0.000000 0 0,0.000000 0.000000 0 0,0.000000 2.000000 1 16,0.000000 0.000000 0-16,0.000000-2.000000 2 0,0.000000 0.000000-1 0,0.000000 0.000000-1 16,0.000000 0.000000 0-16,0.000000 0.000000-1 0,0.000000 0.000000-2 0,0.000000 0.000000-1 15,0.000000 0.000000-3-15,0.000000 0.000000 0 0,0.000000 0.000000-3 0,0.000000 0.000000-1 16,0.000000 2.000000 0-16,0.000000-2.000000 1 0,0.000000 0.000000 0 0,0.000000 2.000000 0 15,-3.000000-2.000000-1-15,2.000000 3.000000 1 0,-2.000000-3.000000-4 0,-2.000000 4.000000 0 16,1.000000-2.000000 0-16,-2.000000 2.000000 0 0,1.000000 1.000000-1 0,1.000000-1.000000 1 0,-3.000000-2.000000 0 16,2.000000 0.000000 1-16,2.000000 3.000000 0 0,2.000000-3.000000-1 0,-2.000000-2.000000 1 15,1.000000 2.000000-1-15,-1.000000-1.000000 1 0,3.000000-1.000000-1 0,-3.000000 0.000000 0 16,3.000000 0.000000 0-16,0.000000 0.000000-2 0,0.000000 0.000000-7 0,0.000000 0.000000-4 16,0.000000 0.000000-7-16,0.000000 0.000000-7 0,0.000000 0.000000-8 0,-1.000000 0.000000-6 15,1.000000-1.000000-4-15,-3.000000-1.000000-4 0,3.000000 2.000000-8 0,0.000000-2.000000-7 16,0.000000 2.000000-15-16,0.000000 0.000000-21 0,3.000000 0.000000-32 0,-2.000000 0.000000-41 0,-1.000000 0.000000-52 15,0.000000 0.000000-46-15,0.000000 0.000000-11 0,0.000000 0.000000 13 16,0.000000 0.000000 31-16</inkml:trace>
  <inkml:trace contextRef="#ctx0" brushRef="#br0">8308.000000 6873.000000 142 0,'-3.000000'0.000000'211'0,"-1.000000"0.000000"-13 "0 ,4.000000 0.000000-18 0,-4.000000 0.000000-10 16,1.000000 2.000000-14-16,1.000000 0.000000-13 0,-1.000000-2.000000-15 16,0.000000 2.000000-15-16,2.000000 1.000000-9 0,1.000000-3.000000-9 0,-3.000000 2.000000-7 15,3.000000-2.000000-10-15,0.000000 0.000000-8 0,0.000000 0.000000-9 0,0.000000 0.000000-11 0,0.000000 2.000000-7 16,3.000000-2.000000-6-16,-3.000000 0.000000-2 0,1.000000 2.000000 0 0,5.000000-2.000000 8 15,-1.000000 0.000000 3-15,2.000000 2.000000 2 0,-1.000000 1.000000 6 0,1.000000-3.000000 2 16,5.000000 1.000000-3-16,-5.000000-1.000000-7 0,5.000000 0.000000-4 0,-1.000000 0.000000-3 16,-3.000000 0.000000-3-16,4.000000 0.000000 0 0,3.000000-1.000000 7 0,1.000000 1.000000 6 15,-1.000000-5.000000 3-15,4.000000 3.000000 6 0,0.000000 0.000000 3 0,1.000000-3.000000 4 0,0.000000 1.000000 4 16,-1.000000 0.000000 4-16,5.000000 0.000000 2 0,-5.000000-1.000000 5 0,0.000000-1.000000 7 16,2.000000 3.000000 5-16,1.000000-5.000000 2 0,-3.000000 4.000000 4 0,2.000000-2.000000 2 15,-2.000000 1.000000 2-15,1.000000-1.000000 3 0,-1.000000 2.000000-3 0,-3.000000-2.000000-10 16,3.000000 1.000000-11-16,-4.000000-2.000000-8 0,1.000000 0.000000-4 0,-1.000000 3.000000-17 15,1.000000-1.000000-7-15,-4.000000-2.000000-7 0,3.000000 0.000000-2 0,-3.000000 2.000000-4 16,-1.000000-1.000000-8-16,1.000000 2.000000-6 0,-4.000000-2.000000-7 0,0.000000 1.000000-4 0,0.000000 1.000000-3 16,-4.000000 2.000000-2-16,-1.000000 0.000000-1 0,2.000000-1.000000-1 0,-2.000000 2.000000 0 15,0.000000-1.000000-1-15,-2.000000 2.000000-2 0,-1.000000 0.000000-4 0,3.000000 0.000000-12 16,-2.000000 0.000000-12-16,-1.000000 0.000000-19 0,0.000000 0.000000-23 0,0.000000 0.000000-26 16,0.000000 0.000000-30-16,0.000000 0.000000-30 0,0.000000 2.000000-27 0,0.000000-1.000000-21 15,-4.000000-1.000000-6-15,3.000000 5.000000-5 0,-5.000000-3.000000-12 0,1.000000 2.000000-13 16,2.000000 1.000000-25-16,-1.000000 1.000000-43 0,-4.000000 3.000000-73 0,-3.000000 1.000000-46 15,-1.000000 0.000000 1-15,0.000000-1.000000 30 0,-1.000000-4.000000 55 0</inkml:trace>
  <inkml:trace contextRef="#ctx0" brushRef="#br0">8698.000000 6517.000000 92 0,'0.000000'0.000000'182'15,"3.000000"-3.000000"-21 "-15 ,-3.000000 2.000000-25 0,0.000000 1.000000-15 0,0.000000 0.000000-10 16,0.000000 0.000000-9-16,0.000000 1.000000-6 0,0.000000 2.000000-7 0,0.000000-3.000000-2 16,0.000000 3.000000-4-16,0.000000 3.000000-3 0,0.000000 0.000000-3 0,0.000000 3.000000 3 15,0.000000 1.000000 1-15,0.000000 6.000000 0 0,0.000000-2.000000 3 0,0.000000 6.000000 7 16,0.000000 1.000000 2-16,-3.000000 3.000000 0 0,2.000000 2.000000-4 0,-2.000000 1.000000-8 0,-5.000000 1.000000-11 15,1.000000 2.000000-14-15,1.000000 3.000000-16 0,-4.000000-2.000000-15 0,-5.000000 4.000000-7 16,2.000000-3.000000-4-16,1.000000 3.000000-6 0,-3.000000-1.000000 0 0,-1.000000 0.000000-3 16,-2.000000-2.000000 1-16,2.000000-2.000000-4 0,0.000000-2.000000-2 0,1.000000-2.000000-5 15,-1.000000-5.000000-10-15,1.000000-1.000000-17 0,-1.000000-5.000000-25 0,4.000000 0.000000-33 16,0.000000-5.000000-37-16,0.000000-4.000000-46 0,2.000000 1.000000-55 0,1.000000-5.000000-68 16,2.000000-2.000000-46-16,-1.000000-2.000000-6 0,-4.000000-5.000000 20 0,5.000000 1.000000 39 0</inkml:trace>
  <inkml:trace contextRef="#ctx0" brushRef="#br0">8644.000000 6897.000000 4 0,'2.000000'4.000000'231'0,"0.000000"-2.000000"24 "0 ,1.000000 0.000000 8 16,-3.000000 2.000000-60-16,0.000000-1.000000-50 0,0.000000-2.000000-36 0,0.000000 2.000000-26 16,0.000000 1.000000-12-16,0.000000-1.000000-5 0,0.000000-2.000000-2 0,0.000000 3.000000 1 0,3.000000-1.000000 4 15,-2.000000-1.000000 1-15,-1.000000 0.000000 5 0,3.000000 2.000000 3 0,2.000000-1.000000-1 16,-5.000000 1.000000 2-16,4.000000-1.000000 0 0,2.000000 2.000000-2 0,-2.000000-2.000000-5 16,-2.000000-1.000000-7-16,1.000000 0.000000-8 0,1.000000 2.000000-5 0,2.000000-2.000000-9 0,-4.000000 1.000000-5 15,1.000000-1.000000-7-15,-2.000000 1.000000-3 0,2.000000-3.000000-4 0,2.000000 3.000000-3 16,-3.000000-1.000000-1-16,0.000000-2.000000 4 0,1.000000 2.000000 2 0,1.000000 2.000000 6 15,-1.000000 1.000000 9-15,2.000000 0.000000 9 0,-1.000000-1.000000 9 0,4.000000 2.000000 5 16,-4.000000-2.000000 12-16,2.000000 0.000000 12 0,-2.000000 3.000000 8 0,4.000000-2.000000 8 16,-4.000000-1.000000 4-16,1.000000 1.000000-1 0,2.000000-2.000000-8 0,-3.000000 1.000000-9 15,4.000000 0.000000-16-15,-1.000000 3.000000-9 0,-2.000000-3.000000-11 0,2.000000 3.000000-4 0,0.000000-3.000000 2 16,1.000000 0.000000-1-16,-4.000000 3.000000 0 0,5.000000-3.000000-1 0,-5.000000 0.000000 0 16,4.000000 0.000000-7-16,-1.000000 1.000000-6 0,-2.000000-1.000000-10 0,2.000000 0.000000-4 15,0.000000 1.000000-5-15,1.000000-1.000000-4 0,-4.000000-2.000000-2 0,1.000000 2.000000-3 16,1.000000-1.000000-2-16,-2.000000-1.000000-1 0,-3.000000 0.000000-1 0,5.000000 2.000000 0 15,-1.000000-1.000000-4-15,-4.000000-2.000000-2 0,2.000000 2.000000-1 0,2.000000-3.000000 1 16,-2.000000 1.000000-1-16,0.000000 2.000000-4 0,-2.000000-3.000000 0 0,3.000000 2.000000 0 16,-4.000000 0.000000 1-16,3.000000-2.000000-1 0,2.000000 3.000000-1 0,-2.000000-3.000000 2 15,-2.000000 1.000000-1-15,2.000000 2.000000 0 0,0.000000-3.000000-2 0,-1.000000 1.000000 1 0,-2.000000 2.000000 0 16,3.000000-3.000000 0-16,-3.000000 0.000000-1 0,3.000000 0.000000 0 0,-2.000000 0.000000 0 16,-1.000000 1.000000 0-16,3.000000-1.000000 0 0,-2.000000 0.000000-1 0,-1.000000 0.000000 0 15,0.000000 0.000000 3-15,3.000000 0.000000-1 0,-3.000000 0.000000-1 0,3.000000 0.000000 0 16,-1.000000 0.000000 3-16,-2.000000 0.000000-2 0,3.000000 0.000000-1 0,-2.000000 0.000000-4 15,-1.000000 3.000000 3-15,3.000000-3.000000 0 0,0.000000 3.000000-1 0,-1.000000-3.000000 2 16,1.000000 0.000000-1-16,-2.000000 0.000000 3 0,2.000000 0.000000-3 0,1.000000 4.000000 2 0,-1.000000-4.000000 0 16,-3.000000 1.000000 1-16,5.000000-1.000000-1 0,-2.000000 0.000000-3 0,-2.000000 3.000000 3 15,5.000000-1.000000-1-15,-4.000000-2.000000-1 0,2.000000 2.000000-4 0,2.000000 1.000000 4 16,-2.000000-3.000000 2-16,1.000000 1.000000 1 0,-1.000000-1.000000 0 0,4.000000 3.000000 0 16,-4.000000-1.000000 2-16,2.000000-2.000000-2 0,-2.000000 2.000000 2 0,1.000000 0.000000-1 15,2.000000-2.000000 0-15,-2.000000 1.000000 0 0,2.000000-1.000000-2 0,-3.000000 0.000000-1 0,1.000000 0.000000 0 16,2.000000 0.000000-2-16,1.000000-1.000000-4 0,-4.000000 1.000000-15 0,-1.000000 0.000000-27 15,4.000000-2.000000-50-15,-5.000000 0.000000-71 0,5.000000 2.000000-76 0,-2.000000-5.000000-63 16,1.000000 4.000000-63-16,-2.000000 1.000000-97 0,-4.000000 0.000000-130 0,0.000000 0.000000-23 16,0.000000 0.000000 25-16,-3.000000 4.000000 39 0,-1.000000 0.000000 67 0</inkml:trace>
  <inkml:trace contextRef="#ctx0" brushRef="#br0">19211.000000 8855.000000 23 0,'-4.000000'0.000000'26'0,"-4.000000"2.000000"0 "0 ,1.000000-2.000000 4 0,-1.000000 2.000000 11 15,1.000000-2.000000 9-15,3.000000 3.000000 6 0,-1.000000-1.000000-1 0,-1.000000-2.000000 4 16,0.000000 0.000000 1-16,3.000000 0.000000-5 0,-1.000000 0.000000-4 0,-1.000000 0.000000-7 0,0.000000-5.000000-4 16,3.000000 3.000000 0-16,-2.000000 0.000000 1 0,1.000000-2.000000 1 0,0.000000 2.000000 6 15,-2.000000-3.000000 2-15,5.000000 3.000000 1 0,-3.000000-2.000000-2 0,-1.000000 0.000000-6 16,2.000000-1.000000-2-16,-3.000000-1.000000-2 0,3.000000 2.000000 0 0,-2.000000 1.000000 1 15,-2.000000-1.000000 3-15,1.000000 0.000000 7 0,4.000000 0.000000-1 0,-7.000000 0.000000 4 16,3.000000 1.000000 4-16,0.000000-1.000000 5 0,-2.000000 4.000000 4 0,2.000000-3.000000 3 16,1.000000 3.000000 6-16,-3.000000 0.000000 3 0,2.000000 0.000000 1 0,1.000000 0.000000 0 15,-2.000000 0.000000-1-15,1.000000 0.000000-2 0,4.000000 0.000000-3 0,-2.000000 0.000000-2 16,0.000000 0.000000-5-16,-1.000000 0.000000-4 0,4.000000 0.000000-4 0,-2.000000 0.000000-5 0,2.000000-1.000000-6 16,-3.000000-2.000000-5-16,0.000000 3.000000-3 0,3.000000 0.000000-5 0,0.000000 0.000000-2 15,0.000000 0.000000-1-15,0.000000 0.000000-3 0,0.000000 0.000000-1 0,0.000000 0.000000-3 16,0.000000 0.000000 1-16,3.000000 3.000000 5 0,2.000000-2.000000 6 0,-1.000000 2.000000 8 15,3.000000 1.000000 15-15,4.000000 0.000000 15 0,-2.000000 3.000000 12 0,2.000000 0.000000 2 16,4.000000-1.000000 10-16,0.000000 2.000000 11 0,-3.000000 1.000000 1 0,1.000000 0.000000-2 16,-1.000000-3.000000-2-16,0.000000 3.000000-6 0,2.000000-1.000000-15 0,-2.000000 0.000000-14 0,0.000000 2.000000-11 15,0.000000-2.000000-7-15,0.000000 0.000000-6 0,-1.000000 1.000000 0 0,1.000000 0.000000 4 16,0.000000-3.000000 2-16,1.000000 0.000000 1 0,1.000000 1.000000-3 0,-3.000000-1.000000-2 16,1.000000-1.000000 1-16,-1.000000-3.000000 1 0,2.000000-1.000000 3 0,0.000000 2.000000-4 15,0.000000-3.000000 1-15,-1.000000 0.000000 2 0,3.000000 0.000000-2 0,-3.000000-3.000000-4 16,0.000000 3.000000-7-16,-1.000000-1.000000-1 0,0.000000 1.000000-5 0,-2.000000 0.000000-7 15,0.000000 0.000000 1-15,1.000000 0.000000-2 0,-3.000000 0.000000 0 0,2.000000 0.000000-3 0,-2.000000 1.000000 4 16,4.000000-1.000000 1-16,-5.000000 3.000000-1 0,1.000000-1.000000-3 0,5.000000-2.000000-4 16,-5.000000 2.000000-3-16,5.000000 0.000000-3 0,-5.000000-2.000000-3 0,2.000000 0.000000-4 15,-1.000000 0.000000 0-15,-1.000000 0.000000 1 0,0.000000 3.000000 3 0,2.000000-3.000000-2 16,2.000000 0.000000 3-16,-2.000000 0.000000 1 0,2.000000 0.000000 0 0,0.000000 0.000000 0 16,-2.000000 0.000000-1-16,2.000000 0.000000 0 0,1.000000-3.000000-3 0,0.000000 3.000000-1 0,1.000000-2.000000 1 15,-1.000000 0.000000-4-15,0.000000-3.000000 0 0,0.000000 4.000000 1 0,0.000000-1.000000 0 16,1.000000 0.000000-4-16,0.000000 2.000000-2 0,-4.000000-3.000000 2 0,3.000000 1.000000 0 15,0.000000 2.000000 0-15,-1.000000 0.000000 0 0,1.000000 0.000000 1 0,0.000000 0.000000 1 16,3.000000 0.000000 3-16,-3.000000 0.000000-2 0,-1.000000 0.000000-2 0,1.000000 0.000000 2 16,0.000000 0.000000 0-16,4.000000 0.000000-1 0,-1.000000 0.000000 0 0,1.000000 0.000000 1 15,-1.000000 0.000000 2-15,1.000000 0.000000-3 0,-1.000000 0.000000 2 0,1.000000 0.000000-1 0,-1.000000 0.000000-3 16,0.000000 0.000000 1-16,-2.000000 0.000000-4 0,-1.000000 0.000000 2 0,3.000000 0.000000-1 16,-3.000000 0.000000 1-16,2.000000 0.000000 2 0,1.000000-2.000000-1 0,-2.000000 0.000000 0 15,-1.000000 2.000000 0-15,3.000000-2.000000-1 0,-3.000000 2.000000 1 0,2.000000-2.000000 0 16,0.000000-1.000000-2-16,1.000000 3.000000 3 0,1.000000-2.000000 1 0,-1.000000-1.000000-1 15,-1.000000 0.000000-3-15,0.000000-1.000000 0 0,0.000000 4.000000 2 0,-2.000000-3.000000-2 16,3.000000 3.000000 0-16,-3.000000-1.000000 3 0,3.000000-2.000000-3 0,-7.000000 3.000000 0 16,4.000000-2.000000 0-16,-3.000000 2.000000 1 0,1.000000 0.000000 0 0,-1.000000 0.000000 0 0,-1.000000-2.000000 3 15,-1.000000 2.000000-2-15,0.000000-3.000000 1 0,2.000000 3.000000-1 0,-1.000000 0.000000-3 16,-1.000000 0.000000 0-16,2.000000 0.000000 0 0,1.000000 0.000000 1 0,-1.000000 0.000000 1 16,3.000000 0.000000-1-16,-2.000000-1.000000 3 0,2.000000-2.000000-1 0,-3.000000 3.000000 1 15,3.000000-1.000000-1-15,1.000000-2.000000-1 0,0.000000 3.000000 0 0,-1.000000-2.000000 0 0,0.000000 2.000000 0 16,0.000000-2.000000 0-16,0.000000-1.000000-1 0,1.000000 3.000000 0 0,-4.000000-1.000000 0 15,2.000000 1.000000 1-15,-2.000000-3.000000-1 0,5.000000 3.000000 0 0,-6.000000 0.000000 1 16,1.000000 0.000000 0-16,2.000000 0.000000-1 0,-2.000000 0.000000 1 0,1.000000 0.000000 0 16,-1.000000 0.000000 0-16,-2.000000 0.000000-1 0,3.000000 0.000000-1 0,-4.000000 0.000000-1 15,2.000000 0.000000 1-15,2.000000 0.000000 0 0,-4.000000 0.000000 0 0,7.000000-1.000000 2 16,-7.000000-2.000000 0-16,6.000000 3.000000 0 0,1.000000-2.000000-1 0,1.000000 2.000000 0 16,-3.000000-2.000000 0-16,4.000000-1.000000-1 0,-3.000000 3.000000 1 0,4.000000-1.000000-1 0,-4.000000-2.000000 1 15,0.000000 3.000000 0-15,0.000000 0.000000 1 0,1.000000 0.000000 0 0,0.000000 0.000000-1 16,-1.000000 0.000000 0-16,0.000000 0.000000 0 0,0.000000 0.000000 0 0,-1.000000 3.000000 1 15,3.000000-2.000000 1-15,-5.000000-1.000000 0 0,2.000000 3.000000-3 0,4.000000-1.000000 1 16,-3.000000-2.000000 0-16,-3.000000 0.000000-1 0,3.000000 0.000000-1 0,2.000000 0.000000 1 0,-2.000000 0.000000 5 16,0.000000 0.000000-2-16,0.000000 0.000000-3 0,0.000000 2.000000 2 15,-2.000000-2.000000-1-15,-1.000000 0.000000 1 0,3.000000 0.000000-1 0,-5.000000 0.000000 1 0,2.000000 3.000000 2 16,4.000000-3.000000-2-16,-7.000000 0.000000 1 0,2.000000 1.000000-2 0,-1.000000-1.000000-1 16,2.000000 3.000000 1-16,-2.000000-2.000000-2 0,3.000000-1.000000-1 0,-2.000000 3.000000 1 15,1.000000-1.000000 2-15,1.000000-2.000000-2 0,-1.000000 2.000000 2 0,0.000000-2.000000-1 16,1.000000 3.000000 1-16,-1.000000-2.000000-1 0,3.000000-1.000000 1 0,-2.000000 0.000000-2 15,2.000000 0.000000 0-15,-3.000000 0.000000-1 0,3.000000 0.000000 1 0,-1.000000 3.000000 2 16,3.000000-2.000000-2-16,-3.000000-1.000000 1 0,1.000000 0.000000-2 0,-3.000000 0.000000 3 0,3.000000 0.000000 0 16,0.000000 0.000000-2-16,-2.000000 0.000000 0 0,-1.000000 0.000000-1 0,1.000000 0.000000 2 15,-1.000000 0.000000 0-15,0.000000 0.000000 0 0,-2.000000 0.000000-2 0,1.000000 0.000000 1 16,2.000000 0.000000 2-16,-4.000000 0.000000 0 0,1.000000 3.000000 2 0,4.000000-1.000000 3 16,-4.000000-2.000000 2-16,2.000000 2.000000 2 0,0.000000-2.000000 2 0,4.000000 3.000000-1 15,-4.000000-2.000000-1-15,3.000000-1.000000-1 0,0.000000 3.000000-2 0,-2.000000-3.000000-3 16,-1.000000 4.000000-1-16,3.000000-2.000000-2 0,-1.000000-1.000000 1 0,0.000000 2.000000-2 0,-2.000000-1.000000 0 15,2.000000 3.000000 1-15,1.000000-3.000000 0 0,-1.000000 0.000000-1 0,2.000000 2.000000 1 16,-1.000000 1.000000 0-16,0.000000-2.000000 0 0,-1.000000 2.000000 1 0,3.000000-1.000000-1 16,-3.000000-1.000000 0-16,3.000000 1.000000 0 0,-2.000000 1.000000-1 0,2.000000-4.000000 1 15,3.000000 4.000000 0-15,-3.000000-3.000000 0 0,6.000000 0.000000 1 0,-1.000000-2.000000 0 16,0.000000 3.000000-1-16,0.000000-3.000000-1 0,-1.000000 1.000000 2 0,4.000000 1.000000 0 0,0.000000-2.000000 0 16,-6.000000 2.000000-1-16,4.000000-2.000000 2 0,-1.000000 0.000000 0 0,-2.000000 0.000000 0 15,1.000000 2.000000-2-15,-2.000000-2.000000 2 0,-1.000000 3.000000-2 0,-2.000000-3.000000 0 16,5.000000 0.000000 1-16,-2.000000 0.000000 0 0,1.000000 0.000000-1 0,0.000000 0.000000-2 15,1.000000 0.000000 2-15,0.000000 0.000000-3 0,1.000000 0.000000 1 0,2.000000 0.000000-1 16,1.000000 0.000000 2-16,-1.000000 0.000000 1 0,1.000000 0.000000 0 0,-2.000000-3.000000 4 16,4.000000 3.000000-2-16,0.000000-2.000000 1 0,-2.000000 0.000000-3 0,0.000000-1.000000 0 0,-4.000000 3.000000 0 15,1.000000-3.000000-1-15,-1.000000 1.000000 2 0,-1.000000 0.000000-1 0,-2.000000 2.000000 0 16,1.000000-5.000000-1-16,-1.000000 5.000000 1 0,1.000000-1.000000 1 0,-4.000000 1.000000-3 16,3.000000 0.000000 2-16,-5.000000 0.000000 0 0,-1.000000 0.000000 1 0,1.000000 0.000000-1 15,-1.000000 1.000000 0-15,0.000000-1.000000 0 0,3.000000 3.000000-2 0,-2.000000-1.000000 0 16,2.000000 2.000000-1-16,0.000000-1.000000-1 0,0.000000-3.000000 3 0,2.000000 3.000000 1 15,0.000000-3.000000 0-15,-1.000000 2.000000 1 0,0.000000 0.000000 3 0,2.000000-2.000000-1 0,0.000000 3.000000-1 16,-2.000000-3.000000-2-16,-1.000000 0.000000 0 0,3.000000 0.000000-2 0,-4.000000 0.000000-1 16,1.000000 0.000000 1-16,0.000000 0.000000 1 0,0.000000 0.000000 0 0,0.000000 0.000000 1 15,0.000000 0.000000 0-15,-2.000000 0.000000 0 0,-1.000000 0.000000 0 0,-2.000000 0.000000 0 16,1.000000 2.000000 0-16,-1.000000 0.000000 0 0,0.000000-2.000000-1 0,-1.000000 3.000000 1 16,2.000000-1.000000 0-16,-1.000000-2.000000 0 0,3.000000 2.000000 0 0,-4.000000-2.000000 0 0,2.000000 1.000000 0 15,3.000000 3.000000 0-15,1.000000-4.000000-1 0,0.000000 0.000000 1 0,0.000000 0.000000 0 16,3.000000 0.000000 2-16,-1.000000 0.000000-2 0,1.000000 0.000000 0 0,-2.000000 0.000000 1 15,-1.000000 0.000000-1-15,3.000000 0.000000 0 0,0.000000 0.000000-1 0,-2.000000 0.000000 0 16,-1.000000 0.000000-1-16,0.000000 0.000000-1 0,-1.000000 0.000000 2 0,3.000000 0.000000 0 16,-2.000000 0.000000-3-16,-4.000000 0.000000 2 0,1.000000 0.000000-1 0,5.000000 0.000000-1 15,-9.000000 0.000000 3-15,3.000000 0.000000-1 0,-1.000000 0.000000 2 0,4.000000 0.000000 0 0,-6.000000 0.000000 0 16,3.000000 0.000000 1-16,-1.000000 0.000000-1 0,-2.000000 0.000000 2 16,2.000000 0.000000 1-16,-3.000000 0.000000 1 0,4.000000 0.000000 2 0,-4.000000 0.000000-1 0,2.000000 0.000000 0 15,0.000000 0.000000 0-15,0.000000 0.000000-2 0,-2.000000 0.000000 0 0,1.000000-4.000000 1 16,2.000000 4.000000 0-16,-2.000000 0.000000 2 0,-1.000000 0.000000-1 0,4.000000 0.000000 0 15,-4.000000-1.000000 0-15,2.000000 1.000000-2 0,-2.000000-2.000000 2 0,-1.000000 2.000000-4 16,2.000000-2.000000 3-16,-1.000000-1.000000 0 0,1.000000 3.000000 1 0,-1.000000-2.000000-1 0,-1.000000 0.000000-1 16,1.000000 2.000000 1-16,1.000000-3.000000-3 0,-2.000000 3.000000 0 15,1.000000 0.000000-1-15,2.000000 0.000000 1 0,-4.000000-2.000000-1 0,2.000000 2.000000 0 0,-1.000000 0.000000-1 16,1.000000 0.000000 1-16,1.000000-2.000000-1 0,-5.000000 2.000000 0 0,3.000000 0.000000 0 16,1.000000 0.000000 1-16,-4.000000 0.000000 1 0,3.000000 0.000000 1 0,0.000000 0.000000-2 15,-3.000000 0.000000 0-15,2.000000 0.000000 3 0,-2.000000 0.000000-1 0,0.000000 0.000000-2 0,0.000000 0.000000-1 16,0.000000 0.000000 1-16,0.000000 0.000000 0 0,0.000000 0.000000-1 0,0.000000 0.000000 0 15,0.000000 0.000000 1-15,0.000000 0.000000-1 0,0.000000 0.000000 1 0,0.000000 0.000000-2 16,0.000000 0.000000-3-16,0.000000 0.000000-1 0,0.000000 0.000000-1 0,0.000000 0.000000-2 16,0.000000 0.000000-2-16,0.000000 0.000000 1 0,0.000000 0.000000-2 0,0.000000 0.000000 0 15,0.000000 0.000000-1-15,0.000000 2.000000-3 0,0.000000-2.000000-6 0,0.000000 0.000000-8 16,0.000000 0.000000-12-16,0.000000 0.000000-22 0,-2.000000 0.000000-44 0,-1.000000 0.000000-63 0,0.000000 2.000000-81 16,-1.000000-2.000000-76-16,-1.000000 0.000000-56 0,-2.000000 0.000000-60 0,0.000000 3.000000-84 15,-5.000000 4.000000-101-15,-3.000000-3.000000-3 0,-1.000000 4.000000 37 0,-3.000000-5.000000 44 16,-2.000000 1.000000 73-16</inkml:trace>
  <inkml:trace contextRef="#ctx0" brushRef="#br0">7310.000000 10319.000000 31 0,'-4.000000'-5.000000'68'16,"4.000000"1.000000"-8 "-16 ,-3.000000-1.000000-12 0,-2.000000 1.000000-6 0,5.000000-2.000000-3 15,-4.000000 2.000000-4-15,4.000000 0.000000 1 0,-3.000000 2.000000 1 0,3.000000-3.000000 3 16,-1.000000 0.000000 2-16,1.000000 3.000000 5 0,0.000000 0.000000 1 0,0.000000 1.000000-1 15,0.000000 1.000000 0-15,-3.000000-4.000000-4 0,3.000000 4.000000-3 0,0.000000 0.000000-1 16,3.000000 0.000000-4-16,-3.000000 0.000000 2 0,1.000000 0.000000 6 0,2.000000 0.000000 5 0,0.000000 0.000000 7 16,-2.000000 0.000000 4-16,2.000000 0.000000 3 0,-1.000000 0.000000-3 15,-2.000000 0.000000 0-15,3.000000 0.000000-1 0,-3.000000 4.000000 0 0,0.000000-4.000000 3 0,0.000000 3.000000 4 16,0.000000-1.000000 2-16,0.000000 1.000000 6 0,0.000000-1.000000 0 0,0.000000 3.000000-4 16,0.000000-3.000000-5-16,0.000000 2.000000-2 0,0.000000 0.000000-4 0,0.000000-2.000000-4 15,3.000000 2.000000-6-15,-2.000000-1.000000-3 0,-1.000000-2.000000-4 0,3.000000 2.000000-4 16,2.000000 1.000000-5-16,-2.000000-4.000000-3 0,-3.000000 2.000000-2 0,1.000000 1.000000 1 0,2.000000-3.000000 2 15,1.000000 2.000000 3-15,-1.000000-2.000000 2 0,-1.000000 0.000000 2 0,1.000000 0.000000 2 16,1.000000 0.000000 1-16,-1.000000 0.000000 0 0,2.000000-2.000000-2 0,-1.000000-1.000000 0 16,3.000000 1.000000 1-16,1.000000-2.000000-5 0,-4.000000 0.000000-4 0,4.000000-1.000000-6 15,-1.000000 1.000000-4-15,0.000000 0.000000-4 0,-2.000000 0.000000-4 0,4.000000 2.000000-3 16,-2.000000-3.000000-1-16,-3.000000 0.000000 0 0,4.000000 3.000000-2 0,-5.000000 0.000000-1 16,4.000000 1.000000-2-16,-2.000000-4.000000 0 0,-1.000000 5.000000-1 0,3.000000-2.000000 0 0,1.000000 0.000000-1 15,-4.000000 0.000000 1-15,4.000000-1.000000-2 0,-1.000000 2.000000 0 16,-3.000000 1.000000 0-16,5.000000-3.000000 0 0,-6.000000 2.000000 0 0,5.000000 1.000000 0 0,-4.000000-3.000000-2 15,1.000000 3.000000 1-15,-3.000000-2.000000 1 0,3.000000 0.000000-1 0,-1.000000 2.000000 1 16,-1.000000-3.000000-2-16,2.000000 2.000000 2 0,-1.000000 1.000000 0 0,-1.000000-3.000000-1 16,0.000000 3.000000 0-16,-1.000000-3.000000-2 0,0.000000 2.000000-1 0,0.000000 1.000000-5 15,1.000000-2.000000-5-15,-3.000000 0.000000-8 0,0.000000 2.000000-17 0,0.000000-3.000000-21 16,0.000000 3.000000-29-16,-5.000000-4.000000-42 0,3.000000 4.000000-60 0,0.000000-2.000000-78 16,-5.000000 2.000000-91-16,-4.000000 2.000000-47 0,-2.000000 1.000000-5 0,-5.000000 1.000000 25 0,2.000000 0.000000 59 15</inkml:trace>
  <inkml:trace contextRef="#ctx0" brushRef="#br0">6504.000000 9890.000000 49 0,'-15.000000'4.000000'168'0,"1.000000"0.000000"-5 "0 ,0.000000-1.000000 4 15,-1.000000 0.000000 5-15,1.000000-2.000000 3 0,2.000000 3.000000-4 0,0.000000-4.000000-3 0,5.000000 0.000000-15 16,-2.000000 0.000000-12-16,1.000000 0.000000-9 0,4.000000-1.000000-4 0,-2.000000-2.000000-4 16,5.000000 3.000000-3-16,-2.000000-1.000000-2 0,3.000000-2.000000-4 0,-2.000000 0.000000-10 15,2.000000-1.000000-13-15,0.000000 3.000000-14 0,2.000000-2.000000-18 0,-2.000000 1.000000-12 16,3.000000-3.000000-12-16,1.000000 1.000000-8 0,0.000000-2.000000-4 0,4.000000 0.000000-1 0,4.000000-2.000000 2 15,-2.000000-2.000000-2-15,-1.000000-1.000000 1 0,6.000000 1.000000 0 0,-4.000000-1.000000-2 16,6.000000-1.000000-2-16,-3.000000 3.000000-3 0,6.000000-7.000000 0 0,-1.000000 1.000000-3 16,0.000000-1.000000 1-16,5.000000-3.000000 0 0,-1.000000-3.000000 1 0,5.000000-2.000000 3 15,6.000000-2.000000 1-15,-1.000000-2.000000 0 0,5.000000 1.000000 0 0,-2.000000-4.000000-1 16,2.000000 2.000000-4-16,2.000000-1.000000-1 0,-2.000000-2.000000-1 0,1.000000 2.000000-3 16,-1.000000 0.000000-1-16,-3.000000 2.000000-2 0,1.000000 3.000000-3 0,-2.000000-1.000000 0 0,-2.000000 4.000000-3 15,-1.000000 1.000000 0-15,0.000000-1.000000-1 0,-4.000000 6.000000 0 16,-3.000000-4.000000 1-16,2.000000 5.000000-1 0,-5.000000 0.000000-1 0,-2.000000 2.000000 0 0,-4.000000 2.000000 1 15,-3.000000 2.000000-2-15,-1.000000 3.000000 0 0,-3.000000 2.000000 1 0,-1.000000-2.000000 2 16,-2.000000 2.000000 3-16,-1.000000 1.000000 5 0,-1.000000 1.000000 5 0,0.000000 0.000000 8 16,-2.000000-1.000000 11-16,2.000000 3.000000 8 0,-1.000000-1.000000 10 0,-2.000000-3.000000 6 15,3.000000 4.000000 7-15,-3.000000 0.000000 4 0,0.000000-3.000000-2 0,0.000000 3.000000 3 16,0.000000-3.000000-4-16,0.000000 3.000000-5 0,0.000000-1.000000-8 0,0.000000-2.000000-6 16,0.000000 3.000000-9-16,0.000000-4.000000-9 0,-3.000000 4.000000-9 0,3.000000-1.000000-6 0,0.000000 1.000000-5 15,0.000000-3.000000-3-15,0.000000 1.000000-1 0,0.000000 2.000000-1 0,0.000000-2.000000 1 16,0.000000 2.000000-3-16,0.000000 0.000000 1 0,0.000000 0.000000 0 0,0.000000 0.000000-1 15,0.000000 0.000000-1-15,0.000000 0.000000-2 0,0.000000 0.000000 0 0,0.000000-3.000000 1 16,0.000000 3.000000-1-16,0.000000 0.000000 0 0,0.000000 0.000000 1 0,0.000000 0.000000-1 16,0.000000 0.000000 2-16,0.000000 0.000000-2 0,0.000000 0.000000 0 0,0.000000 0.000000 2 15,0.000000 0.000000 0-15,0.000000 0.000000 1 0,0.000000 0.000000 1 0,0.000000 0.000000 0 0,0.000000 0.000000 2 16,0.000000 0.000000 0-16,0.000000 0.000000 4 0,-2.000000 0.000000 7 0,2.000000 0.000000 7 16,-3.000000 0.000000 8-16,3.000000 0.000000 8 0,0.000000 0.000000 9 0,-1.000000 0.000000 1 15,1.000000 0.000000 0-15,-3.000000 3.000000-3 0,3.000000-1.000000-5 0,-3.000000-2.000000-9 16,2.000000 2.000000-9-16,-2.000000 1.000000-7 0,-2.000000-2.000000-7 0,1.000000 3.000000-7 15,-4.000000 3.000000-1-15,-2.000000 1.000000-4 0,-2.000000 3.000000-1 0,0.000000 6.000000-1 16,-4.000000 4.000000 0-16,0.000000 4.000000 0 0,-3.000000 4.000000 0 0,-3.000000 5.000000 0 0,2.000000 5.000000 3 16,-3.000000 5.000000-3-16,-1.000000 4.000000 0 0,-2.000000 6.000000 2 15,2.000000 1.000000 1-15,0.000000 6.000000 3 0,1.000000 1.000000 1 0,1.000000 0.000000 2 0,4.000000 0.000000 0 16,-1.000000-1.000000 3-16,1.000000-4.000000-2 0,5.000000-1.000000-2 0,-2.000000-5.000000 0 16,7.000000-6.000000-2-16,1.000000-1.000000 1 0,0.000000-7.000000-1 0,2.000000-4.000000 0 15,5.000000-5.000000-1-15,-1.000000-5.000000 0 0,1.000000-1.000000-1 0,0.000000-5.000000-1 16,0.000000-4.000000 1-16,0.000000-2.000000 1 0,0.000000-1.000000 2 0,0.000000-3.000000 2 0,0.000000-3.000000 3 15,0.000000 0.000000 3-15,0.000000-2.000000 3 0,0.000000 0.000000 3 16,0.000000 0.000000 4-16,0.000000-2.000000 0 0,-3.000000-4.000000 0 0,3.000000 1.000000-3 0,-3.000000-6.000000-3 16,-2.000000-3.000000-3-16,1.000000-5.000000-4 0,1.000000-2.000000-4 0,-1.000000-2.000000-2 15,-1.000000-5.000000 0-15,2.000000-4.000000-1 0,-1.000000 0.000000-4 0,1.000000-2.000000-1 16,1.000000-5.000000 0-16,-1.000000 1.000000-1 0,2.000000-3.000000 0 0,-2.000000 1.000000 0 16,3.000000-1.000000 0-16,-3.000000-3.000000 3 0,3.000000-1.000000 4 0,-1.000000 2.000000 0 15,1.000000-2.000000 0-15,0.000000 2.000000 0 0,0.000000 0.000000 6 0,-3.000000 1.000000-5 0,3.000000 1.000000-1 16,-2.000000 3.000000 0-16,-1.000000-1.000000 0 0,0.000000 1.000000 0 0,2.000000 3.000000-4 15,-2.000000-2.000000 3-15,0.000000 2.000000-1 0,-2.000000 1.000000 1 0,1.000000 5.000000 1 16,0.000000-3.000000 1-16,1.000000 0.000000-1 0,-2.000000 2.000000-1 0,2.000000 0.000000 2 16,2.000000 3.000000-1-16,-2.000000 3.000000 0 0,1.000000 0.000000-1 0,-1.000000 1.000000-1 15,0.000000 1.000000 1-15,-1.000000 1.000000 0 0,1.000000 2.000000 0 0,2.000000-1.000000 2 16,1.000000 4.000000-1-16,0.000000 1.000000 2 0,-3.000000 0.000000-1 0,3.000000 3.000000 1 16,-2.000000 1.000000-2-16,-1.000000-2.000000-2 0,3.000000 5.000000 1 0,0.000000-3.000000-1 0,0.000000 3.000000 1 15,0.000000-1.000000 0-15,0.000000 3.000000-1 0,0.000000 2.000000-1 0,0.000000-2.000000 0 16,0.000000 4.000000-4-16,0.000000-3.000000-1 0,0.000000 3.000000-3 0,0.000000 0.000000-1 15,3.000000 3.000000 0-15,-1.000000-3.000000 0 0,1.000000 7.000000 5 0,4.000000 1.000000 0 16,-3.000000 0.000000 0-16,4.000000 1.000000 4 0,1.000000 1.000000 2 0,-2.000000 3.000000 2 0,2.000000 0.000000 1 16,1.000000 3.000000 1-16,-1.000000-1.000000 1 0,3.000000 4.000000 3 15,1.000000-3.000000-1-15,0.000000 4.000000 3 0,-1.000000 1.000000 5 0,3.000000 0.000000 3 0,1.000000 1.000000 1 16,3.000000 4.000000 0-16,-2.000000 0.000000 1 0,2.000000-1.000000-3 0,0.000000 3.000000-5 16,-3.000000 0.000000 0-16,4.000000 2.000000 1 0,-1.000000 2.000000-2 0,0.000000-2.000000-2 15,0.000000 3.000000-1-15,0.000000-2.000000 1 0,1.000000 4.000000-1 0,-1.000000-1.000000 0 16,-3.000000 0.000000-1-16,3.000000 3.000000 1 0,-3.000000-3.000000 0 0,-1.000000 0.000000-2 15,1.000000 2.000000 1-15,-4.000000-3.000000-1 0,3.000000 1.000000 1 0,-3.000000-4.000000 0 16,0.000000 0.000000-2-16,-1.000000-2.000000 2 0,-3.000000 0.000000 1 0,4.000000-2.000000-1 16,-5.000000-3.000000-1-16,2.000000-1.000000 0 0,-3.000000-3.000000-4 0,-2.000000-2.000000-1 15,4.000000 0.000000 0-15,-7.000000-4.000000 0 0,3.000000 0.000000 0 0,-1.000000-3.000000 0 0,2.000000-1.000000 4 16,-5.000000-3.000000 3-16,3.000000-1.000000 1 0,-3.000000-1.000000 3 0,0.000000-2.000000 6 16,0.000000 3.000000 6-16,0.000000-3.000000 6 0,-3.000000 0.000000-2 0,-2.000000-2.000000 1 15,1.000000-2.000000-2-15,-3.000000 0.000000-4 0,-1.000000-3.000000-7 0,-1.000000-1.000000-5 16,-2.000000 0.000000-3-16,0.000000-1.000000 0 0,-1.000000-1.000000-1 0,-2.000000-1.000000-2 0,0.000000-1.000000 0 15,0.000000-1.000000-2-15,-3.000000 0.000000-1 0,-2.000000 0.000000 0 16,0.000000 0.000000 1-16,0.000000-2.000000-2 0,0.000000 1.000000 0 0,-1.000000 1.000000 1 0,-3.000000-4.000000-1 16,2.000000 2.000000-2-16,-3.000000 0.000000-1 0,-1.000000 1.000000 1 0,0.000000-4.000000 1 15,-1.000000 3.000000-4-15,-2.000000 1.000000 3 0,-2.000000-1.000000 1 0,-2.000000 0.000000-1 16,-2.000000 0.000000-1-16,-2.000000 2.000000 2 0,2.000000 0.000000 0 0,-1.000000 1.000000-1 16,2.000000-1.000000-2-16,-1.000000 2.000000 2 0,0.000000-1.000000 2 0,3.000000 1.000000 1 15,3.000000 1.000000 1-15,-3.000000-3.000000-2 0,3.000000 2.000000 0 0,2.000000 3.000000 0 0,-1.000000-3.000000 0 16,4.000000 1.000000-1-16,-1.000000 0.000000-1 0,5.000000 1.000000 2 0,0.000000 0.000000-6 15,2.000000 1.000000-16-15,-2.000000-2.000000-26 0,4.000000 1.000000-39 0,3.000000 1.000000-56 16,1.000000-2.000000-68-16,2.000000 7.000000-56 0,1.000000-1.000000-42 0,0.000000 4.000000-45 16,2.000000 3.000000-65-16,1.000000 3.000000-96 0,4.000000 1.000000-40 0,-2.000000 1.000000 1 0,3.000000 1.000000 30 15,0.000000 1.000000 55-15,3.000000-3.000000 93 0</inkml:trace>
  <inkml:trace contextRef="#ctx0" brushRef="#br0">7470.000000 10484.000000 62 0,'7.000000'-7.000000'47'0,"0.000000"-1.000000"-15 "0 ,1.000000-1.000000-6 15,-4.000000 3.000000-3-15,4.000000-5.000000-1 0,-1.000000 2.000000 0 0,2.000000 1.000000-3 16,-2.000000 1.000000-7-16,1.000000-1.000000-6 0,-1.000000 0.000000-4 0,-1.000000-2.000000 0 16,1.000000 5.000000 5-16,1.000000-2.000000-3 0,-1.000000 0.000000-3 0,0.000000 6.000000 0 15,-2.000000-4.000000 2-15,2.000000 0.000000 5 0,1.000000 0.000000 6 0,1.000000 0.000000 12 16,-2.000000-1.000000 14-16,2.000000-3.000000 8 0,4.000000 4.000000 6 0,-4.000000-2.000000 1 0,-2.000000 0.000000-8 15,5.000000 2.000000-5-15,-3.000000 1.000000 3 0,-2.000000 2.000000 5 0,1.000000-1.000000 4 16,4.000000 2.000000-1-16,-5.000000 1.000000 3 0,2.000000 0.000000-5 0,-2.000000 0.000000-10 16,1.000000 0.000000-11-16,-1.000000 0.000000-13 0,2.000000 0.000000-4 0,3.000000 0.000000-4 15,-5.000000 0.000000-1-15,5.000000 0.000000-1 0,-5.000000 0.000000-2 0,4.000000-3.000000 0 16,-3.000000 3.000000-1-16,1.000000-2.000000-1 0,2.000000 0.000000-2 0,-3.000000 2.000000-1 16,3.000000 0.000000 2-16,-4.000000 0.000000 7 0,2.000000 0.000000 9 0,-2.000000 0.000000 5 0,2.000000 0.000000 8 15,-1.000000 0.000000 2-15,-1.000000 0.000000 2 0,0.000000 0.000000-5 0,2.000000 0.000000-7 16,-3.000000 0.000000-7-16,-1.000000 0.000000-3 0,-1.000000 0.000000-3 0,3.000000 0.000000 0 15,-2.000000 2.000000 5-15,-1.000000-2.000000 5 0,2.000000 0.000000 11 0,0.000000 0.000000 11 16,-3.000000 2.000000 7-16,4.000000-2.000000 5 0,-2.000000 0.000000 4 0,-1.000000 0.000000-1 16,4.000000 3.000000-3-16,-4.000000-2.000000-3 0,2.000000-1.000000-1 0,-2.000000 3.000000-3 15,4.000000-3.000000-1-15,-4.000000 2.000000 2 0,4.000000 0.000000-1 0,-1.000000 0.000000 2 16,-1.000000 1.000000-2-16,1.000000-1.000000 0 0,1.000000 2.000000-2 0,-1.000000-1.000000-4 0,2.000000-2.000000-5 16,1.000000 5.000000-1-16,-1.000000-5.000000-4 0,-2.000000 1.000000 0 0,5.000000 0.000000-1 15,0.000000 2.000000 1-15,0.000000-2.000000-3 0,0.000000 1.000000 2 0,3.000000-3.000000 2 16,-1.000000 2.000000 0-16,0.000000-2.000000-3 0,3.000000 0.000000-2 0,0.000000 0.000000 2 15,-1.000000 0.000000-2-15,1.000000-2.000000-4 0,0.000000 2.000000-1 0,-1.000000 0.000000-2 16,3.000000 0.000000-2-16,0.000000 0.000000-5 0,2.000000 0.000000-1 0,-2.000000 0.000000-3 16,-1.000000 0.000000-1-16,0.000000 0.000000 0 0,4.000000 0.000000-2 0,-3.000000 0.000000 0 15,2.000000 0.000000 0-15,1.000000 0.000000 0 0,1.000000 0.000000-2 0,1.000000 0.000000 1 0,0.000000 0.000000 1 16,-1.000000 0.000000 1-16,2.000000 0.000000 0 0,1.000000 0.000000-2 0,-3.000000 0.000000 3 16,4.000000 0.000000 0-16,-4.000000 2.000000-2 0,4.000000-2.000000-2 0,-1.000000 3.000000-1 15,-2.000000-2.000000 0-15,3.000000-1.000000-2 0,-2.000000 2.000000 0 0,1.000000 1.000000 0 16,1.000000-2.000000 2-16,-3.000000 3.000000-1 0,4.000000-1.000000 1 0,-2.000000-1.000000-1 15,2.000000 3.000000-1-15,-3.000000-4.000000 0 0,0.000000 3.000000-2 0,2.000000 1.000000 1 16,-3.000000 0.000000-1-16,2.000000-1.000000-1 0,1.000000 0.000000 0 0,-2.000000 0.000000-1 0,1.000000-1.000000 0 16,1.000000-2.000000-1-16,0.000000 3.000000 1 0,-2.000000-1.000000-1 15,-2.000000-1.000000 0-15,4.000000 0.000000 4 0,0.000000-2.000000 2 0,-1.000000 0.000000 2 0,2.000000 0.000000 2 16,0.000000 0.000000 2-16,2.000000-2.000000 3 0,-2.000000 2.000000-2 0,3.000000-2.000000-1 16,-3.000000-1.000000-1-16,1.000000 3.000000-1 0,-1.000000-1.000000-1 0,0.000000 1.000000-2 15,-1.000000 0.000000-1-15,1.000000 1.000000 0 0,-1.000000-1.000000-1 0,-1.000000 3.000000 0 16,-2.000000-1.000000 0-16,0.000000 0.000000 1 0,2.000000 2.000000 1 0,-2.000000-1.000000-1 0,-1.000000-1.000000 1 15,1.000000 0.000000-1-15,3.000000 2.000000-1 0,1.000000-4.000000-1 0,-2.000000 2.000000 1 16,5.000000-2.000000 1-16,-3.000000 0.000000 0 0,2.000000-2.000000 0 0,1.000000 2.000000-1 16,-3.000000-2.000000 1-16,3.000000 0.000000-2 0,0.000000 2.000000 0 0,3.000000-2.000000-1 15,-3.000000 0.000000 1-15,0.000000-1.000000-1 0,0.000000 3.000000 0 0,-2.000000-2.000000 1 16,2.000000 0.000000 0-16,0.000000 2.000000-1 0,0.000000-2.000000 0 0,-1.000000 2.000000 1 16,1.000000-2.000000-1-16,-3.000000-1.000000 0 0,3.000000 3.000000-1 0,-3.000000-1.000000 1 15,3.000000 1.000000-1-15,-1.000000 0.000000-1 0,-2.000000 1.000000 0 0,0.000000-1.000000-1 0,-2.000000 3.000000 2 16,1.000000-1.000000-2-16,-1.000000 0.000000 1 0,0.000000 2.000000 1 0,0.000000 1.000000-1 15,-2.000000-3.000000 0-15,2.000000 2.000000-2 0,-2.000000 3.000000-1 0,2.000000-3.000000 2 16,1.000000 2.000000-1-16,-2.000000 1.000000 0 0,2.000000-1.000000 1 0,-4.000000 0.000000 1 16,4.000000 4.000000 0-16,0.000000-2.000000 1 0,-2.000000-1.000000 2 0,1.000000-2.000000 1 15,2.000000 4.000000 0-15,2.000000-3.000000 2 0,-2.000000-2.000000 1 0,3.000000 3.000000 1 16,0.000000-3.000000-2-16,0.000000 4.000000 1 0,3.000000-5.000000-1 0,-2.000000 0.000000-1 0,-1.000000 1.000000 2 16,0.000000 0.000000-3-16,0.000000 0.000000 0 0,3.000000-2.000000 2 0,-1.000000 3.000000-1 15,1.000000-3.000000-1-15,-2.000000-2.000000 1 0,2.000000 5.000000 0 0,-3.000000-5.000000 0 16,0.000000 3.000000-1-16,0.000000 1.000000 0 0,-3.000000-4.000000 2 0,2.000000 1.000000 0 15,-5.000000 1.000000-2-15,1.000000 0.000000 0 0,3.000000 0.000000 2 0,-3.000000 0.000000-1 16,2.000000 0.000000-2-16,-1.000000 1.000000 1 0,-4.000000-3.000000 1 0,4.000000 2.000000-1 0,-3.000000 0.000000-1 16,-1.000000-2.000000-2-16,1.000000 2.000000 0 0,-2.000000-2.000000 0 15,2.000000 0.000000-1-15,-2.000000 0.000000 1 0,-5.000000 0.000000 0 0,6.000000 0.000000 2 0,-1.000000 0.000000 0 16,-2.000000-2.000000-1-16,4.000000-2.000000 1 0,0.000000-3.000000 0 0,2.000000 3.000000 0 16,1.000000-3.000000-1-16,-4.000000-1.000000 0 0,5.000000 1.000000-1 0,-1.000000-2.000000 0 15,-3.000000 4.000000-1-15,-1.000000-1.000000 1 0,1.000000-2.000000-2 0,0.000000 2.000000 1 16,-2.000000 1.000000-2-16,-3.000000 0.000000 2 0,5.000000 0.000000-1 0,-5.000000 1.000000 1 15,1.000000-1.000000 0-15,0.000000 1.000000 0 0,-1.000000-1.000000 2 0,-2.000000 4.000000-3 16,1.000000-4.000000 2-16,0.000000 4.000000 0 0,-2.000000-2.000000 0 0,0.000000 2.000000 0 0,-1.000000-2.000000 0 16,1.000000 1.000000 0-16,4.000000 2.000000-2 0,-4.000000-2.000000 1 15,3.000000 2.000000 2-15,0.000000 0.000000 2 0,0.000000 0.000000 1 0,1.000000 0.000000 3 0,2.000000 0.000000 2 16,-2.000000-3.000000 0-16,3.000000 3.000000 0 0,0.000000-1.000000-3 0,1.000000 1.000000 1 16,2.000000-3.000000-2-16,0.000000 1.000000 2 0,0.000000 0.000000-1 0,1.000000-1.000000 1 15,-2.000000 3.000000-1-15,1.000000-1.000000-1 0,4.000000 1.000000 0 0,-5.000000-2.000000-1 16,2.000000 2.000000 2-16,1.000000 0.000000-3 0,-6.000000 0.000000 1 0,1.000000 2.000000-1 0,1.000000-2.000000 2 15,-2.000000 1.000000-2-15,-1.000000 4.000000 0 0,1.000000-3.000000 0 16,-1.000000 1.000000-1-16,1.000000-2.000000-1 0,-2.000000-1.000000-1 0,0.000000 3.000000-1 0,-1.000000-1.000000-1 16,0.000000-2.000000 0-16,-3.000000 2.000000-1 0,3.000000 1.000000 3 0,-2.000000-3.000000-2 15,0.000000 1.000000 1-15,0.000000 2.000000 2 0,-1.000000-3.000000-2 0,-4.000000 1.000000-1 16,0.000000 4.000000-3-16,-2.000000-4.000000 1 0,2.000000 3.000000 1 0,0.000000 0.000000 0 16,-1.000000-3.000000 0-16,1.000000 4.000000 4 0,-2.000000-1.000000-1 0,2.000000-1.000000 0 15,-3.000000-1.000000-1-15,-1.000000-1.000000-1 0,3.000000 3.000000 0 0,-2.000000-1.000000-5 16,2.000000-1.000000-1-16,-3.000000 0.000000-1 0,0.000000 1.000000 1 0,4.000000-2.000000 0 0,-5.000000-1.000000 1 15,5.000000 0.000000 5-15,0.000000 0.000000-1 0,-1.000000 0.000000 4 0,1.000000-1.000000-2 16,0.000000-2.000000 2-16,3.000000-1.000000 0 0,0.000000 4.000000 0 0,-4.000000-3.000000 1 16,1.000000 3.000000 0-16,0.000000-2.000000-1 0,0.000000 0.000000 0 0,0.000000 2.000000 1 15,2.000000-1.000000 0-15,0.000000-4.000000 1 0,0.000000 1.000000-1 0,3.000000-1.000000-1 16,-3.000000 4.000000-1-16,6.000000 1.000000-1 0,-4.000000 0.000000 1 0,2.000000 0.000000 0 16,-2.000000-3.000000 0-16,0.000000 2.000000 1 0,0.000000 1.000000 1 0,2.000000 0.000000 0 0,-2.000000-4.000000-2 15,3.000000 3.000000-3-15,-2.000000 1.000000 3 0,-1.000000-2.000000 0 0,3.000000-1.000000-1 16,-1.000000 3.000000 0-16,1.000000-1.000000-1 0,-1.000000 1.000000 2 0,1.000000-3.000000-1 15,0.000000 2.000000 0-15,0.000000 1.000000 1 0,1.000000 0.000000-2 0,-4.000000 0.000000 1 16,3.000000 1.000000 0-16,-1.000000 2.000000 1 0,-2.000000-3.000000-1 0,0.000000 1.000000 1 16,0.000000 4.000000 0-16,4.000000-4.000000 1 0,-1.000000 3.000000-2 0,0.000000-4.000000 0 15,0.000000 1.000000-2-15,5.000000 2.000000 1 0,-2.000000-3.000000 0 0,-1.000000 1.000000 2 0,1.000000-1.000000-1 16,-2.000000 0.000000 1-16,4.000000 0.000000 3 0,0.000000 0.000000 1 0,2.000000-1.000000 1 16,-2.000000 1.000000-1-16,5.000000-4.000000 0 0,-3.000000 0.000000 0 0,0.000000 3.000000-1 15,2.000000-1.000000 1-15,-1.000000-1.000000-2 0,-4.000000 3.000000 3 0,1.000000 0.000000 0 16,1.000000 0.000000-1-16,0.000000 0.000000 1 0,-1.000000 0.000000-1 0,1.000000 0.000000 1 15,-1.000000 0.000000-1-15,1.000000 0.000000-1 0,-3.000000 0.000000 0 0,4.000000 0.000000 0 16,-2.000000 0.000000 0-16,0.000000 0.000000 0 0,4.000000 0.000000 2 0,-2.000000 0.000000-1 0,5.000000 0.000000 1 16,0.000000-1.000000-1-16,0.000000-2.000000-2 0,2.000000 2.000000 0 0,-2.000000-4.000000 0 15,0.000000 5.000000-1-15,0.000000-2.000000 1 0,0.000000-1.000000 0 0,0.000000 3.000000-1 16,0.000000-1.000000 1-16,0.000000 1.000000-2 0,0.000000-3.000000 2 0,-2.000000 1.000000 0 16,1.000000 2.000000-2-16,-4.000000 0.000000 3 0,1.000000 0.000000-1 0,0.000000 0.000000 0 15,-2.000000 0.000000 0-15,0.000000 2.000000 0 0,0.000000 1.000000-1 0,-1.000000-3.000000-1 16,2.000000 1.000000-2-16,-4.000000-1.000000 0 0,2.000000 3.000000 0 0,-3.000000-1.000000 2 0,2.000000-2.000000-1 15,-1.000000 2.000000 1-15,2.000000 1.000000 1 0,-2.000000-3.000000 1 16,-1.000000 1.000000-1-16,-2.000000 2.000000-2 0,3.000000-2.000000 1 0,-4.000000 2.000000 1 0,4.000000-1.000000 0 16,-1.000000 3.000000-1-16,1.000000-5.000000 0 0,-1.000000 4.000000-1 0,1.000000-3.000000-1 15,-2.000000 2.000000 2-15,2.000000-1.000000 1 0,1.000000 2.000000 1 0,-3.000000-1.000000 1 16,2.000000-1.000000 2-16,-1.000000-1.000000 1 0,3.000000 3.000000 1 0,2.000000-1.000000-1 16,-2.000000-1.000000 1-16,0.000000 0.000000-2 0,-1.000000 2.000000 2 0,4.000000-1.000000-1 0,-1.000000-3.000000 0 15,1.000000 2.000000 0-15,1.000000 1.000000-1 0,0.000000-3.000000 0 0,2.000000 0.000000 0 16,-2.000000 0.000000 1-16,0.000000 0.000000-1 0,3.000000 0.000000-1 0,-2.000000 0.000000 0 15,2.000000 0.000000 0-15,-1.000000 0.000000 1 0,-1.000000 0.000000 0 0,2.000000 0.000000-2 16,-3.000000 0.000000 1-16,3.000000 0.000000 0 0,-3.000000 1.000000 0 0,3.000000 1.000000-1 16,-1.000000-2.000000-1-16,-2.000000 0.000000 0 0,3.000000 0.000000 1 0,0.000000 0.000000 1 15,0.000000 0.000000 0-15,0.000000 0.000000-1 0,3.000000 0.000000-1 0,-2.000000 0.000000 0 16,2.000000-2.000000-1-16,-1.000000 1.000000-1 0,2.000000-2.000000 1 0,-1.000000 1.000000 0 0,0.000000-1.000000-1 16,-1.000000-1.000000 0-16,-2.000000 2.000000-1 0,3.000000 0.000000 1 0,-2.000000-1.000000-1 15,-1.000000 1.000000 1-15,0.000000 0.000000 0 0,0.000000 2.000000-1 0,0.000000 0.000000 0 16,-1.000000 0.000000 0-16,-2.000000 2.000000-1 0,-2.000000 0.000000 0 0,-1.000000 1.000000 0 15,2.000000-1.000000-2-15,-3.000000 3.000000 1 0,-1.000000-1.000000 2 0,1.000000 1.000000 0 16,2.000000-2.000000 1-16,-2.000000 0.000000 1 0,0.000000 1.000000 1 0,2.000000 0.000000-3 16,-2.000000 0.000000-1-16,3.000000 0.000000-1 0,1.000000-1.000000 1 0,-2.000000-1.000000 0 15,4.000000 3.000000 2-15,-2.000000-5.000000 2 0,0.000000 1.000000 1 0,3.000000 1.000000 0 0,-2.000000-2.000000 2 16,1.000000 0.000000-3-16,-1.000000 0.000000 1 0,-1.000000 0.000000 1 0,3.000000 0.000000 0 16,0.000000 0.000000 1-16,0.000000 0.000000-1 0,0.000000 0.000000 1 0,0.000000-2.000000 0 15,0.000000 1.000000 0-15,0.000000 1.000000 0 0,2.000000 0.000000-1 0,-2.000000 0.000000 0 16,3.000000 0.000000 0-16,0.000000 0.000000 1 0,-2.000000 0.000000-3 0,2.000000 0.000000 0 15,2.000000 0.000000-1-15,-1.000000-3.000000 1 0,1.000000 1.000000 1 0,1.000000 2.000000-3 16,-2.000000-2.000000 2-16,3.000000 2.000000 0 0,-5.000000-5.000000-1 0,7.000000 3.000000-1 0,-2.000000 0.000000 1 16,-2.000000-3.000000 0-16,5.000000 1.000000-1 0,-3.000000 0.000000-3 15,2.000000-2.000000-1-15,2.000000 1.000000-2 0,0.000000-1.000000-3 0,-2.000000 1.000000 1 0,0.000000-2.000000 0 16,3.000000 2.000000 1-16,-2.000000-2.000000 1 0,-1.000000 3.000000 1 0,1.000000-1.000000-1 16,-4.000000 2.000000 0-16,6.000000 0.000000 1 0,-4.000000 2.000000 1 0,2.000000-3.000000 4 15,-1.000000 4.000000 0-15,1.000000-3.000000 5 0,-4.000000 1.000000 1 0,6.000000 2.000000 3 16,-5.000000 0.000000 0-16,5.000000 0.000000-3 0,-5.000000 0.000000 2 0,5.000000 0.000000-3 15,0.000000-2.000000 2-15,-3.000000 2.000000-3 0,3.000000 0.000000 2 0,0.000000-3.000000-2 0,-2.000000 3.000000 1 16,2.000000-1.000000 0-16,3.000000 1.000000 0 0,-7.000000-3.000000 1 0,7.000000 1.000000-4 16,-2.000000-3.000000 3-16,-1.000000 4.000000-2 0,6.000000-1.000000 1 0,-6.000000-2.000000-2 15,0.000000 1.000000-1-15,-1.000000 1.000000 1 0,1.000000 0.000000 1 0,-3.000000 0.000000-2 16,0.000000-3.000000-1-16,-2.000000 3.000000 0 0,4.000000 0.000000 1 0,-5.000000-2.000000-2 16,1.000000 2.000000-1-16,-3.000000 2.000000 3 0,2.000000-5.000000-3 0,0.000000 3.000000 2 0,0.000000 0.000000-2 15,-1.000000 0.000000-1-15,2.000000 0.000000 0 0,-1.000000-1.000000 1 0,1.000000-1.000000 0 16,4.000000 0.000000-2-16,-2.000000-3.000000 1 0,2.000000 2.000000 6 0,4.000000-2.000000 4 15,1.000000-1.000000 4-15,1.000000-2.000000 1 0,2.000000 0.000000 3 16,4.000000-1.000000 3-16,0.000000 2.000000-5 0,2.000000-5.000000-4 0,1.000000 0.000000-2 0,2.000000 3.000000 0 16,3.000000-3.000000-3-16,0.000000-1.000000 0 0,0.000000 2.000000 0 0,5.000000 1.000000 0 15,-1.000000-2.000000-1-15,4.000000-1.000000 0 0,2.000000 1.000000-1 0,-4.000000 1.000000-2 16,1.000000-3.000000 1-16,2.000000 1.000000-4 0,-1.000000 3.000000 1 0,-4.000000-1.000000-1 16,3.000000-2.000000-2-16,4.000000 2.000000 0 0,-5.000000 0.000000-3 0,1.000000-1.000000 0 0,-2.000000 0.000000 1 15,2.000000 2.000000-1-15,2.000000 1.000000 6 0,-3.000000 0.000000 2 0,0.000000-2.000000 2 16,-2.000000 5.000000 2-16,2.000000 0.000000 2 0,-4.000000-2.000000 1 0,0.000000 4.000000-2 15,-1.000000 2.000000-1-15,-1.000000-2.000000 1 0,-3.000000 1.000000 1 0,0.000000 3.000000-2 16,6.000000 2.000000 1-16,-3.000000-2.000000-2 0,0.000000 2.000000 1 0,-3.000000 0.000000 0 16,-2.000000 2.000000-1-16,-5.000000-2.000000-1 0,3.000000 2.000000-1 0,-5.000000 3.000000 2 15,-3.000000-4.000000-2-15,0.000000 4.000000 1 0,-1.000000-1.000000-2 0,-3.000000 1.000000-1 0,0.000000-1.000000-1 16,0.000000 3.000000 1-16,-2.000000-3.000000-1 0,-1.000000 2.000000-1 0,0.000000-2.000000 3 16,-2.000000 2.000000-2-16,0.000000 1.000000 2 0,1.000000 0.000000 0 0,-1.000000-1.000000-1 15,-2.000000 0.000000-3-15,-1.000000 3.000000-2 0,0.000000-5.000000-2 0,1.000000 2.000000 1 16,-2.000000-2.000000 0-16,0.000000 4.000000 2 0,-2.000000-4.000000 3 0,-1.000000 2.000000 3 15,3.000000-2.000000 2-15,-3.000000 3.000000 1 0,0.000000-3.000000 1 0,0.000000 3.000000-3 16,0.000000-4.000000 1-16,-1.000000 4.000000 1 0,-1.000000 0.000000 0 0,2.000000-1.000000 0 16,-3.000000 0.000000 0-16,3.000000 4.000000 2 0,0.000000-5.000000-1 0,0.000000 4.000000-3 0,3.000000 0.000000 3 15,-1.000000-1.000000 0-15,2.000000 1.000000-1 0,2.000000-3.000000 0 0,0.000000 1.000000 1 16,2.000000 1.000000-2-16,2.000000-3.000000 0 0,2.000000-1.000000 0 0,0.000000 0.000000 1 16,-1.000000-2.000000-3-16,3.000000 0.000000 1 0,-3.000000 1.000000 0 0,4.000000-2.000000-1 15,0.000000-1.000000-1-15,-2.000000 0.000000 1 0,-1.000000 0.000000-1 0,3.000000-1.000000-1 16,0.000000-2.000000 1-16,-4.000000 3.000000-2 0,3.000000-2.000000 2 0,2.000000 0.000000-4 0,-1.000000 0.000000 1 15,1.000000-3.000000-1-15,2.000000 4.000000 1 0,-2.000000-2.000000 1 0,-3.000000 1.000000 0 16,-2.000000-2.000000 8-16,-2.000000 2.000000 4 0,-2.000000 0.000000 5 0,3.000000 2.000000 1 16,-8.000000-3.000000 0-16,5.000000 3.000000 2 0,-2.000000-2.000000-6 0,-2.000000 0.000000-3 15,-2.000000 2.000000-3-15,-1.000000-2.000000 0 0,3.000000 0.000000-1 0,-2.000000 0.000000 2 16,-1.000000 0.000000-1-16,3.000000-1.000000-1 0,-1.000000-1.000000 1 0,-2.000000 0.000000-2 16,3.000000 0.000000 0-16,0.000000-1.000000-2 0,-3.000000 1.000000 1 0,0.000000-1.000000 1 0,-2.000000 1.000000-2 15,2.000000 0.000000 0-15,-1.000000 3.000000 0 0,-2.000000-5.000000 1 16,3.000000 2.000000-2-16,-3.000000 0.000000 1 0,2.000000 0.000000 2 0,-2.000000 0.000000-1 0,-2.000000 1.000000 0 15,2.000000 2.000000 0-15,-4.000000-2.000000 0 0,2.000000 1.000000-1 0,-3.000000 2.000000 0 16,0.000000 0.000000 0-16,-2.000000 2.000000-2 0,-2.000000-2.000000 2 0,3.000000 3.000000 1 16,-3.000000-3.000000 0-16,-1.000000 0.000000-1 0,0.000000 0.000000 1 0,-2.000000 0.000000 0 15,0.000000 0.000000-1-15,2.000000 1.000000-1 0,-5.000000-1.000000-1 0,5.000000 3.000000 0 16,-2.000000-2.000000 1-16,1.000000-1.000000-2 0,-1.000000 0.000000 0 0,3.000000 0.000000 2 16,-1.000000 0.000000 1-16,1.000000 0.000000 0 0,-3.000000 0.000000 1 0,0.000000 0.000000 0 0,1.000000 0.000000 0 15,-3.000000 3.000000-1-15,1.000000-1.000000-5 0,-6.000000-2.000000-14 0,1.000000 0.000000-31 16,-1.000000 0.000000-48-16,-4.000000 0.000000-72 0,-2.000000 5.000000-102 0,-6.000000-4.000000-113 15,-9.000000 6.000000-52-15,-4.000000-3.000000-1 0,-11.000000 0.000000 30 0,-4.000000 0.000000 62 16</inkml:trace>
  <inkml:trace contextRef="#ctx0" brushRef="#br0">26563.000000 10540.000000 42 0,'-5.000000'5.000000'240'16,"-2.000000"0.000000"38 "-16 ,5.000000-1.000000 1 0,-4.000000 1.000000-33 0,2.000000-3.000000-27 0,2.000000 0.000000-25 15,2.000000 1.000000-25-15,-3.000000-3.000000-23 0,3.000000 1.000000-27 0,0.000000-1.000000-27 16,0.000000 0.000000-21-16,3.000000 0.000000-19 0,-3.000000 0.000000-9 0,2.000000 0.000000-7 15,5.000000 0.000000 2-15,2.000000 0.000000 8 0,4.000000-1.000000 7 0,1.000000 1.000000 5 16,5.000000-5.000000 13-16,5.000000 3.000000 8 0,5.000000-5.000000-1 0,-1.000000 3.000000-3 16,6.000000-4.000000-2-16,-1.000000 2.000000 0 0,2.000000-2.000000-10 0,3.000000 0.000000-5 15,2.000000 1.000000 1-15,-1.000000 1.000000 2 0,-1.000000-3.000000-5 0,-3.000000 4.000000-2 16,4.000000-2.000000-7-16,-1.000000 0.000000-5 0,-5.000000 1.000000-7 0,-2.000000 0.000000-10 16,0.000000 1.000000-8-16,-5.000000 0.000000-4 0,-4.000000 4.000000-6 0,-2.000000-5.000000-4 0,-7.000000 6.000000-8 15,2.000000 0.000000-11-15,-6.000000 0.000000-8 0,-2.000000 0.000000-12 0,-7.000000 0.000000-11 16,0.000000 4.000000-12-16,-2.000000-1.000000-15 0,-5.000000 2.000000-10 0,-3.000000 1.000000-20 15,-4.000000 4.000000-21-15,-3.000000 0.000000-23 0,-2.000000-1.000000-31 0,1.000000 1.000000-34 16,0.000000-4.000000-36-16,2.000000 3.000000-31 0,1.000000 0.000000-42 0,3.000000-4.000000-41 16,0.000000-2.000000 6-16,4.000000-3.000000 32 0,-3.000000-3.000000 44 0</inkml:trace>
  <inkml:trace contextRef="#ctx0" brushRef="#br0">26974.000000 10388.000000 25 0,'-7.000000'-5.000000'178'0,"1.000000"-1.000000"20 "15 ,0.000000 2.000000-37-15,0.000000-3.000000-33 0,0.000000 3.000000-15 0,2.000000 0.000000-1 16,1.000000 1.000000 1-16,-1.000000 1.000000-3 0,-1.000000 1.000000-3 0,2.000000-2.000000-5 16,2.000000 3.000000-11-16,-2.000000 0.000000-13 0,3.000000 0.000000-16 0,-2.000000 3.000000-8 15,2.000000 0.000000 0-15,-3.000000 4.000000 0 0,0.000000 4.000000 10 0,2.000000 1.000000 15 0,-2.000000 3.000000 19 16,-1.000000 7.000000 8-16,-1.000000-1.000000-1 0,-1.000000 2.000000-6 16,0.000000 6.000000-13-16,-1.000000-6.000000-13 0,0.000000 4.000000-19 0,-4.000000 1.000000-13 15,-1.000000-2.000000-11-15,1.000000 3.000000-8 0,-1.000000-4.000000-3 0,0.000000 1.000000-6 0,-1.000000 0.000000-4 16,-5.000000-4.000000-1-16,2.000000 2.000000-3 0,-3.000000-2.000000-7 0,2.000000-3.000000-5 15,1.000000 2.000000-3-15,-3.000000-5.000000 1 0,1.000000 1.000000-5 0,2.000000-2.000000-5 16,1.000000-3.000000-3-16,2.000000 2.000000-10 0,1.000000-3.000000-15 0,0.000000-3.000000-23 0,2.000000 0.000000-29 16,1.000000-1.000000-32-16,-1.000000-3.000000-42 0,5.000000 1.000000-51 15,-2.000000-1.000000-61-15,7.000000-4.000000-59 0,-2.000000-7.000000-11 0,-3.000000-1.000000 13 0,5.000000-3.000000 40 16</inkml:trace>
  <inkml:trace contextRef="#ctx0" brushRef="#br0">26765.000000 10732.000000 50 0,'7.000000'2.000000'239'0,"4.000000"-2.000000"31 "0 ,-6.000000 2.000000 9 15,6.000000 1.000000-36-15,-2.000000-1.000000-34 0,-2.000000 3.000000-23 0,5.000000-3.000000-5 16,0.000000 1.000000-2-16,-2.000000 1.000000-13 0,2.000000 1.000000-11 0,-3.000000 1.000000-9 0,2.000000-2.000000-8 16,1.000000 3.000000-11-16,-1.000000 3.000000-10 0,-3.000000-1.000000-8 15,4.000000 0.000000-1-15,0.000000 0.000000 7 0,-2.000000 1.000000 20 0,2.000000 1.000000 35 0,-3.000000 0.000000 28 16,3.000000 0.000000 7-16,-2.000000 0.000000-2 0,2.000000-2.000000-10 0,-3.000000 1.000000-21 15,4.000000-2.000000-39-15,-1.000000-1.000000-29 0,0.000000 3.000000-19 0,1.000000-3.000000-16 16,2.000000-3.000000-14-16,0.000000 3.000000-10 0,-2.000000-3.000000-14 0,-1.000000-3.000000-11 16,2.000000 2.000000-6-16,-3.000000-1.000000-4 0,-2.000000 0.000000-2 0,0.000000 0.000000-4 0,-4.000000-2.000000-4 15,3.000000 3.000000-12-15,-7.000000-3.000000-12 0,2.000000 0.000000-24 16,-1.000000 0.000000-38-16,-2.000000 0.000000-53 0,0.000000 0.000000-63 0,-2.000000-3.000000-50 0,-2.000000 1.000000-49 16,-2.000000 0.000000-81-16,-1.000000 2.000000-109 0,-5.000000-2.000000-93 0,-2.000000-1.000000-11 15,-3.000000 2.000000 19-15,-4.000000-3.000000 42 0,-6.000000-1.000000 91 0</inkml:trace>
  <inkml:trace contextRef="#ctx0" brushRef="#br0">26666.000000 10496.000000 41 0,'0.000000'0.000000'61'0,"1.000000"0.000000"19 "0 ,-1.000000 0.000000 20 15,0.000000 0.000000 12-15,0.000000 0.000000 5 0,0.000000 0.000000-2 0,0.000000 0.000000-8 16,0.000000 0.000000-13-16,0.000000 0.000000-18 0,0.000000 0.000000-19 0,0.000000 0.000000-16 16,0.000000 0.000000-16-16,0.000000 0.000000-14 0,0.000000 0.000000-4 0,0.000000 0.000000-5 15,0.000000 0.000000 0-15,0.000000 0.000000-2 0,0.000000 0.000000 1 0,0.000000 0.000000 2 0,0.000000 0.000000 3 16,0.000000 0.000000 3-16,0.000000-1.000000 1 0,0.000000 1.000000 1 16,3.000000 0.000000 7-16,-3.000000 0.000000 0 0,2.000000 0.000000-3 0,-2.000000 0.000000 1 0,0.000000 0.000000-1 15,0.000000-3.000000 2-15,0.000000 3.000000-3 0,0.000000 0.000000 1 0,0.000000 0.000000 3 16,0.000000 0.000000 3-16,0.000000 0.000000 3 0,0.000000 0.000000 7 0,0.000000 0.000000 7 15,0.000000 3.000000 6-15,0.000000-3.000000 7 0,0.000000 0.000000 4 0,-2.000000 0.000000-1 16,-1.000000 0.000000-2-16,3.000000 0.000000-7 0,-1.000000 0.000000-5 0,-5.000000 0.000000-8 16,2.000000 0.000000-5-16,-4.000000 0.000000-2 0,4.000000 1.000000 3 0,-1.000000-1.000000 3 15,-2.000000 3.000000 0-15,0.000000-3.000000 0 0,-1.000000 2.000000-2 0,2.000000-2.000000-5 0,0.000000 2.000000-2 16,-1.000000 0.000000-6-16,1.000000-2.000000-4 0,-4.000000 3.000000-1 0,2.000000 0.000000 0 16,2.000000 1.000000-2-16,-4.000000 3.000000-2 0,1.000000 0.000000-1 0,-1.000000 1.000000-2 15,-2.000000 0.000000 0-15,0.000000 1.000000-3 0,3.000000 3.000000 2 0,-2.000000-2.000000 1 16,-3.000000 3.000000-1-16,2.000000 0.000000 3 0,4.000000-2.000000 1 0,-1.000000 1.000000 1 15,-2.000000-1.000000 3-15,7.000000-3.000000 0 0,-3.000000 1.000000 2 0,-1.000000 0.000000 1 16,7.000000 3.000000 3-16,-7.000000-1.000000 2 0,2.000000 4.000000 0 0,2.000000 1.000000 4 0,-3.000000-2.000000 4 16,2.000000 2.000000-2-16,4.000000 0.000000-3 0,-5.000000 2.000000-3 15,1.000000-2.000000-4-15,4.000000 1.000000-4 0,1.000000-1.000000-4 0,0.000000-1.000000-1 0,0.000000 2.000000 0 16,0.000000-2.000000-2-16,1.000000-3.000000 0 0,-1.000000 2.000000-1 0,5.000000-2.000000-2 16,-2.000000 1.000000 0-16,0.000000 0.000000 1 0,-2.000000-2.000000 0 0,4.000000 0.000000 2 15,1.000000-1.000000 0-15,-2.000000-1.000000 2 0,0.000000 0.000000 1 0,7.000000-1.000000 0 16,-5.000000 0.000000 0-16,1.000000-1.000000 4 0,3.000000 0.000000-2 0,2.000000 0.000000-2 0,0.000000-2.000000 2 15,4.000000 4.000000-3-15,0.000000-3.000000-4 0,-1.000000 1.000000-2 16,1.000000-1.000000-1-16,4.000000 1.000000 1 0,2.000000-1.000000-5 0,-1.000000 3.000000 6 0,-2.000000-1.000000 5 16,4.000000 0.000000 1-16,-1.000000 2.000000 3 0,-1.000000-2.000000 1 0,3.000000-1.000000 2 15,1.000000 3.000000-6-15,-4.000000-1.000000-2 0,2.000000-2.000000-2 0,1.000000 5.000000-2 16,-5.000000-3.000000 1-16,5.000000-1.000000-1 0,-2.000000 1.000000 1 0,-3.000000-1.000000 1 16,2.000000 1.000000-2-16,-2.000000-3.000000 3 0,0.000000 3.000000 1 0,3.000000-3.000000-2 15,-4.000000 0.000000-3-15,1.000000 1.000000-1 0,3.000000 0.000000 2 0,-3.000000-6.000000-2 16,2.000000 3.000000-1-16,1.000000 1.000000 2 0,-1.000000-5.000000 1 0,3.000000 0.000000 1 0,-2.000000 0.000000 2 15,1.000000-2.000000-2-15,1.000000-1.000000-2 0,0.000000-1.000000 0 0,-1.000000 3.000000 0 16,2.000000-3.000000 0-16,-4.000000-1.000000 1 0,1.000000 0.000000 4 0,-1.000000 4.000000 1 16,-2.000000-4.000000-4-16,0.000000 1.000000 0 0,-3.000000 2.000000 0 0,4.000000-1.000000-2 15,-4.000000 3.000000-3-15,-1.000000-6.000000 1 0,1.000000 6.000000 2 0,-4.000000-1.000000 0 16,2.000000 1.000000 0-16,1.000000-5.000000 0 0,-2.000000 3.000000 0 0,1.000000-3.000000 0 16,-1.000000 1.000000 4-16,2.000000-1.000000-2 0,0.000000 0.000000 0 0,1.000000-4.000000 2 0,0.000000 0.000000-2 15,0.000000-2.000000 0-15,-1.000000-1.000000-1 0,1.000000-2.000000 1 0,2.000000 3.000000-2 16,-5.000000-1.000000 0-16,2.000000 0.000000 1 0,-3.000000 1.000000-1 15,3.000000 0.000000-1-15,-6.000000-2.000000 1 0,1.000000 2.000000 1 0,-1.000000 0.000000-1 0,1.000000 2.000000 0 16,-4.000000-5.000000 0-16,1.000000 2.000000 1 0,1.000000-2.000000 2 0,-4.000000 1.000000 0 16,4.000000-1.000000-1-16,-4.000000-2.000000-1 0,-1.000000 2.000000 2 0,0.000000-2.000000-1 15,-2.000000 0.000000 1-15,-1.000000-2.000000-1 0,3.000000-1.000000-1 0,-3.000000 0.000000 0 16,0.000000-1.000000-1-16,0.000000-1.000000-1 0,0.000000-3.000000-1 0,-3.000000 2.000000 0 16,3.000000 1.000000 0-16,-1.000000-2.000000 2 0,1.000000 0.000000 0 0,-3.000000 3.000000 1 0,-2.000000 0.000000-1 15,1.000000 1.000000 0-15,-2.000000 0.000000 1 0,2.000000 2.000000-1 0,-1.000000 0.000000 2 16,1.000000 0.000000 0-16,-6.000000-2.000000 0 0,2.000000 1.000000 0 0,4.000000 4.000000 0 15,-5.000000-3.000000-1-15,1.000000 2.000000 0 0,-2.000000-1.000000-2 0,4.000000 1.000000 0 16,-4.000000 0.000000-2-16,-2.000000 0.000000 1 0,0.000000 3.000000 0 0,0.000000-2.000000 0 0,1.000000 2.000000 1 16,-4.000000-2.000000 1-16,3.000000 4.000000 1 0,-3.000000-1.000000 0 15,2.000000 2.000000 0-15,-2.000000-1.000000 0 0,0.000000-1.000000 0 0,-1.000000 4.000000 0 0,1.000000-1.000000 3 16,2.000000 0.000000-1-16,-2.000000 1.000000 1 0,1.000000 0.000000-1 0,-3.000000 2.000000 1 16,3.000000-2.000000-2-16,-3.000000-1.000000-1 0,3.000000 4.000000 2 0,-3.000000-3.000000 0 15,1.000000 3.000000 1-15,0.000000-3.000000 3 0,1.000000 3.000000 0 0,-1.000000-3.000000 0 16,-2.000000 3.000000-1-16,2.000000-3.000000-2 0,1.000000 3.000000 0 0,-1.000000-2.000000-1 15,1.000000 2.000000 0-15,-1.000000-3.000000 2 0,1.000000 3.000000 0 0,2.000000 2.000000 1 16,-2.000000-3.000000 1-16,3.000000 1.000000 0 0,-2.000000 0.000000 0 0,2.000000 1.000000-1 0,-5.000000-1.000000 1 16,3.000000 4.000000-3-16,0.000000-2.000000 2 0,-3.000000 0.000000-1 0,3.000000 2.000000 0 15,0.000000-2.000000 0-15,-1.000000 2.000000-2 0,2.000000-2.000000 3 0,-2.000000-1.000000 1 16,0.000000 3.000000 1-16,2.000000 0.000000-1 0,1.000000 0.000000-1 0,-3.000000 0.000000 1 16,0.000000 0.000000-1-16,2.000000 0.000000 0 0,-2.000000 0.000000-4 0,1.000000 0.000000 2 0,2.000000 0.000000-2 15,0.000000-1.000000 1-15,0.000000-2.000000-1 0,3.000000 3.000000-1 16,-2.000000-1.000000 0-16,0.000000-2.000000-1 0,2.000000 3.000000 0 0,-1.000000-1.000000-2 0,1.000000-2.000000 2 15,-1.000000 0.000000-1-15,2.000000 2.000000 1 0,3.000000-2.000000 0 0,-6.000000 3.000000 1 16,4.000000-1.000000 1-16,-1.000000 1.000000 0 0,0.000000-3.000000 1 0,0.000000 3.000000-1 16,-1.000000 0.000000-1-16,-1.000000 0.000000 0 0,-2.000000 3.000000-1 0,3.000000-2.000000-7 15,-3.000000 2.000000-1-15,-2.000000 1.000000 0 0,-1.000000 0.000000 0 0,2.000000 0.000000 1 0,-2.000000 3.000000 1 16,-1.000000-1.000000 6-16,-2.000000 3.000000 3 0,2.000000-1.000000 1 16,1.000000-1.000000 2-16,-1.000000 4.000000 0 0,-1.000000-3.000000-1 0,1.000000 1.000000 2 0,-2.000000-1.000000 0 15,5.000000 3.000000-2-15,-2.000000-3.000000 1 0,1.000000 2.000000 1 0,2.000000 0.000000-1 16,0.000000-1.000000 0-16,0.000000-4.000000-2 0,5.000000 5.000000 0 0,-1.000000-6.000000-3 15,3.000000 2.000000-1-15,-1.000000-4.000000 0 0,1.000000 2.000000-1 0,4.000000-1.000000-5 16,-2.000000-2.000000-3-16,0.000000 4.000000-8 0,3.000000-1.000000-15 0,-2.000000 3.000000-28 16,-1.000000 1.000000-48-16,3.000000 1.000000-83 0,0.000000 2.000000-117 0,0.000000-1.000000-98 15,0.000000 4.000000-44-15,-4.000000-6.000000-4 0,-3.000000-1.000000 36 0,-1.000000-6.000000 76 0</inkml:trace>
  <inkml:trace contextRef="#ctx0" brushRef="#br0">19149.000000 10787.000000 21 0,'-3.000000'0.000000'144'16,"3.000000"0.000000"15 "-16 ,-2.000000 0.000000 10 0,0.000000 0.000000 3 0,2.000000 0.000000-9 0,-3.000000 0.000000-12 15,3.000000 0.000000-11-15,-2.000000 0.000000-16 0,-1.000000 0.000000-15 0,3.000000 0.000000-9 16,-1.000000 0.000000-6-16,1.000000 0.000000 1 0,0.000000 0.000000-3 0,0.000000-3.000000-8 15,0.000000 3.000000-9-15,0.000000-3.000000-12 0,0.000000 3.000000-11 0,0.000000 0.000000-12 16,0.000000 0.000000-11-16,0.000000 0.000000-6 0,0.000000 0.000000-6 0,0.000000 0.000000-4 16,1.000000 0.000000-5-16,-1.000000 0.000000-1 0,3.000000 0.000000 0 0,-1.000000 0.000000 2 15,-2.000000 0.000000 3-15,3.000000 0.000000 1 0,1.000000 0.000000 4 0,0.000000 0.000000 4 16,-1.000000 0.000000 3-16,2.000000 0.000000 1 0,-1.000000 0.000000 2 0,-1.000000 3.000000-2 16,2.000000 0.000000-2-16,-2.000000-3.000000-1 0,1.000000 1.000000-2 0,0.000000 1.000000 2 0,-1.000000 3.000000 0 15,2.000000-1.000000 2-15,-1.000000 0.000000 2 0,2.000000 6.000000 1 0,-4.000000-5.000000 0 16,4.000000 1.000000-2-16,-5.000000 3.000000 0 0,2.000000 2.000000-4 0,-2.000000-2.000000-3 15,2.000000 1.000000-2-15,-3.000000 0.000000-1 0,3.000000 4.000000-3 0,-1.000000-2.000000-1 16,-2.000000 1.000000-2-16,3.000000 0.000000-1 0,-2.000000 2.000000-1 0,-1.000000-4.000000-2 16,3.000000 2.000000-1-16,2.000000-3.000000-1 0,-5.000000 1.000000-1 0,4.000000 0.000000 2 15,-1.000000-1.000000 0-15,1.000000 1.000000 0 0,2.000000 0.000000 2 0,-4.000000-3.000000-1 0,1.000000 3.000000 1 16,-2.000000 0.000000 0-16,5.000000-2.000000-1 0,-4.000000 1.000000 1 16,1.000000-3.000000-2-16,-2.000000 2.000000 0 0,2.000000-4.000000-1 0,1.000000 5.000000-1 0,-1.000000-5.000000 1 15,0.000000 2.000000 2-15,-1.000000 0.000000 0 0,-2.000000-1.000000-1 0,3.000000 0.000000-2 16,-2.000000-1.000000 1-16,2.000000-3.000000-1 0,2.000000 1.000000-1 0,-2.000000 2.000000 1 15,-2.000000-1.000000 0-15,5.000000 0.000000 1 0,0.000000-1.000000 2 0,-3.000000-1.000000-3 16,4.000000 3.000000 0-16,1.000000-3.000000 0 0,-4.000000 1.000000-1 0,5.000000-2.000000-2 0,-3.000000 1.000000-5 16,3.000000 1.000000-6-16,-2.000000-3.000000-4 0,2.000000 0.000000-11 0,-2.000000 0.000000-9 15,1.000000 0.000000-21-15,-4.000000 0.000000-30 0,3.000000 0.000000-40 0,1.000000 0.000000-59 16,-1.000000 0.000000-68-16,1.000000 0.000000-81 0,-4.000000-5.000000-59 0,0.000000 1.000000-10 16,1.000000-5.000000 24-16,-2.000000 0.000000 52 0</inkml:trace>
  <inkml:trace contextRef="#ctx0" brushRef="#br0">19453.000000 10787.000000 41 0,'3.000000'-3.000000'118'0,"-1.000000"0.000000"19 "0 ,-2.000000-1.000000 12 0,0.000000 4.000000 5 16,0.000000-2.000000 0-16,0.000000 2.000000-9 0,0.000000 0.000000-13 0,0.000000 0.000000-13 0,0.000000 0.000000-13 16,0.000000 0.000000-12-16,0.000000 0.000000-12 0,-2.000000 2.000000-5 0,-1.000000-2.000000-5 15,3.000000 4.000000-1-15,-1.000000 2.000000 2 0,-2.000000-3.000000 2 0,-2.000000 3.000000 1 16,-2.000000 3.000000 3-16,2.000000 0.000000-1 0,-5.000000 4.000000-1 0,3.000000 2.000000-6 16,-2.000000 0.000000-5-16,-6.000000 4.000000-4 0,3.000000-2.000000-6 0,-4.000000 4.000000-7 15,1.000000-1.000000-6-15,-1.000000 2.000000-2 0,0.000000-2.000000-2 0,-2.000000 0.000000-3 16,2.000000 1.000000-3-16,0.000000-2.000000-1 0,1.000000 1.000000-2 0,0.000000-3.000000-4 0,3.000000-2.000000-7 15,3.000000 0.000000-4-15,1.000000-5.000000-4 0,-3.000000 0.000000-4 16,2.000000 2.000000-2-16,3.000000-3.000000-4 0,0.000000-4.000000-1 0,1.000000 0.000000-7 0,5.000000-1.000000-10 16,-2.000000-1.000000-13-16,-1.000000 1.000000-19 0,3.000000-4.000000-29 0,0.000000 2.000000-40 15,5.000000-2.000000-56-15,-2.000000-2.000000-83 0,1.000000-2.000000-107 0,3.000000-3.000000-45 16,1.000000-5.000000-7-16,1.000000-3.000000 26 0,-2.000000-3.000000 52 0</inkml:trace>
  <inkml:trace contextRef="#ctx0" brushRef="#br0">19577.000000 10957.000000 56 0,'0.000000'3.000000'164'0,"0.000000"1.000000"-12 "0 ,0.000000-2.000000-24 0,0.000000-2.000000-12 16,0.000000 3.000000 3-16,0.000000-2.000000 11 0,0.000000-1.000000 15 0,0.000000 2.000000 4 16,0.000000-2.000000-6-16,0.000000 0.000000-20 0,0.000000 0.000000-24 0,0.000000 0.000000-24 0,3.000000 0.000000-17 15,-3.000000 0.000000-6-15,2.000000 0.000000 1 0,0.000000 0.000000 9 0,1.000000 0.000000 7 16,2.000000-2.000000 11-16,-1.000000 2.000000 6 0,-1.000000-1.000000 0 0,2.000000-2.000000-2 15,-1.000000 3.000000-6-15,1.000000-2.000000-8 0,2.000000 2.000000-8 0,0.000000-2.000000-9 16,-2.000000 0.000000-6-16,2.000000-1.000000-10 0,1.000000 2.000000-7 0,0.000000 1.000000-4 16,0.000000-3.000000 0-16,4.000000 1.000000-6 0,-2.000000 2.000000-1 0,2.000000-3.000000-1 15,0.000000 2.000000 0-15,1.000000-2.000000 0 0,0.000000 1.000000-4 0,-1.000000 0.000000 0 16,1.000000 0.000000 0-16,-1.000000-1.000000-1 0,0.000000 3.000000-3 0,0.000000-1.000000-2 0,-2.000000 1.000000-1 16,-1.000000-2.000000-2-16,-2.000000 2.000000-2 0,4.000000 0.000000-1 0,-6.000000 0.000000-1 15,3.000000 0.000000-1-15,-1.000000 0.000000 0 0,-2.000000-2.000000-2 0,1.000000 2.000000-2 16,-5.000000-3.000000-7-16,3.000000 1.000000-8 0,-4.000000 2.000000-12 0,3.000000 0.000000-17 15,-3.000000 0.000000-30-15,-3.000000 0.000000-39 0,3.000000 2.000000-56 0,-4.000000 1.000000-70 16,3.000000 1.000000-84-16,-5.000000 2.000000-71 0,-3.000000-2.000000-18 0,-3.000000 3.000000 19 16,-3.000000 2.000000 48-16</inkml:trace>
  <inkml:trace contextRef="#ctx0" brushRef="#br0">19639.000000 11120.000000 12 0,'-3.000000'0.000000'164'0,"3.000000"0.000000"3 "0 ,-1.000000 0.000000-14 0,-2.000000 0.000000 0 16,3.000000 0.000000 2-16,0.000000-3.000000 3 0,0.000000 3.000000 1 0,0.000000 0.000000-8 0,0.000000-1.000000-19 16,-2.000000 1.000000-27-16,2.000000 0.000000-27 0,0.000000 0.000000-22 0,2.000000 0.000000-12 15,-2.000000-3.000000-6-15,4.000000 3.000000 0 0,2.000000 0.000000 8 0,0.000000 0.000000 9 16,1.000000 0.000000 9-16,4.000000-1.000000 4 0,-2.000000-2.000000 6 0,2.000000 3.000000 0 15,1.000000-1.000000-6-15,-1.000000 1.000000-10 0,0.000000-5.000000-8 0,-2.000000 5.000000-11 16,3.000000-2.000000-13-16,0.000000-1.000000-8 0,0.000000 3.000000-5 0,1.000000-1.000000-4 16,-1.000000 1.000000-7-16,0.000000 0.000000-7 0,-1.000000 0.000000-13 0,-2.000000 0.000000-25 0,3.000000 0.000000-38 15,-2.000000 0.000000-52-15,-1.000000 0.000000-67 0,2.000000 0.000000-84 0,-3.000000 1.000000-75 16,1.000000-1.000000-22-16,-1.000000 0.000000 11 0,-1.000000 0.000000 38 0</inkml:trace>
  <inkml:trace contextRef="#ctx0" brushRef="#br0">20307.000000 10643.000000 51 0,'-6.000000'0.000000'96'0,"1.000000"0.000000"10 "0 ,2.000000 0.000000 14 16,2.000000 0.000000 21-16,-2.000000 0.000000 11 0,3.000000 0.000000 3 0,-2.000000 0.000000-9 0,2.000000 0.000000-16 15,0.000000 0.000000-23-15,0.000000 0.000000-21 0,0.000000 0.000000-19 16,0.000000 0.000000-11-16,0.000000 0.000000-3 0,0.000000 1.000000-3 0,0.000000-1.000000 2 0,0.000000 3.000000 2 16,0.000000-2.000000 5-16,0.000000 4.000000 3 0,-3.000000 1.000000 6 0,3.000000 1.000000 4 15,-3.000000 1.000000 2-15,2.000000 3.000000-1 0,-2.000000 2.000000-4 0,2.000000 0.000000-8 16,-5.000000 2.000000-6-16,1.000000 0.000000-10 0,2.000000-1.000000-5 0,-1.000000-3.000000-5 15,-1.000000 4.000000-7-15,1.000000-1.000000-2 0,-1.000000-2.000000-4 0,0.000000 3.000000-6 16,0.000000-4.000000-3-16,4.000000 0.000000-2 0,-5.000000-2.000000-3 0,6.000000-4.000000-2 16,-2.000000 2.000000-3-16,-1.000000-3.000000-2 0,3.000000 0.000000 1 0,0.000000-1.000000-2 0,0.000000-2.000000 1 15,0.000000 2.000000 1-15,0.000000 0.000000 0 0,0.000000-3.000000 0 16,3.000000 1.000000 0-16,-1.000000-1.000000 0 0,-2.000000 0.000000-1 0,3.000000 0.000000 0 0,0.000000 0.000000 1 16,1.000000 0.000000 0-16,1.000000-1.000000 1 0,2.000000 1.000000 2 0,2.000000-6.000000-3 15,3.000000 5.000000 1-15,-1.000000-3.000000 1 0,1.000000-3.000000 0 0,3.000000 3.000000-3 16,0.000000-3.000000 0-16,-2.000000 1.000000 2 0,0.000000 0.000000-3 0,-1.000000-1.000000-7 15,0.000000 3.000000-7-15,0.000000-3.000000-7 0,-3.000000 5.000000-15 0,-2.000000-2.000000-17 0,0.000000 0.000000-20 16,-2.000000 3.000000-18-16,-1.000000 1.000000-19 0,-4.000000-4.000000-24 0,3.000000 4.000000-30 16,-3.000000 4.000000-38-16,-3.000000-3.000000-42 0,2.000000 3.000000-47 0,-7.000000 2.000000-21 15,-2.000000 1.000000 5-15,-2.000000 1.000000 29 0</inkml:trace>
  <inkml:trace contextRef="#ctx0" brushRef="#br0">20153.000000 11144.000000 120 0,'-4.000000'10.000000'119'0,"-4.000000"-2.000000"-8 "0 ,4.000000 0.000000 11 0,1.000000-1.000000 21 16,3.000000-6.000000 22-16,0.000000 4.000000 12 0,-2.000000-4.000000-2 0,2.000000 2.000000-11 16,2.000000-3.000000-25-16,-2.000000-3.000000-30 0,6.000000 2.000000-33 0,0.000000-5.000000-24 15,1.000000-4.000000-11-15,3.000000 1.000000-12 0,-1.000000-3.000000-2 0,3.000000-1.000000-5 0,3.000000-3.000000-1 16,-3.000000 2.000000-6-16,4.000000-1.000000-3 0,-1.000000 0.000000-4 0,1.000000 0.000000-6 16,-1.000000 0.000000-5-16,-4.000000 2.000000-10 0,1.000000-2.000000-14 0,0.000000 1.000000-18 15,0.000000 3.000000-19-15,-5.000000-3.000000-20 0,2.000000 7.000000-21 0,-2.000000 0.000000-21 16,-1.000000 1.000000-23-16,0.000000 1.000000-26 0,-3.000000 2.000000-24 0,-3.000000-1.000000-18 15,0.000000 4.000000-12-15,0.000000-6.000000 10 0,-3.000000 2.000000 27 0</inkml:trace>
  <inkml:trace contextRef="#ctx0" brushRef="#br0">20342.000000 10769.000000 109 0,'0.000000'-3.000000'152'0,"-3.000000"3.000000"0 "0 ,3.000000-1.000000 1 0,0.000000 1.000000 5 15,-3.000000 0.000000 1-15,3.000000 1.000000-7 0,0.000000-1.000000-17 0,0.000000 4.000000-16 16,-1.000000 1.000000-19-16,-2.000000 1.000000-13 0,3.000000 3.000000-6 0,-2.000000 4.000000-2 0,-1.000000 4.000000 6 16,3.000000 2.000000 4-16,-3.000000 0.000000 2 0,2.000000 6.000000-1 15,-2.000000-2.000000-6-15,-2.000000 3.000000-6 0,1.000000 2.000000-7 0,0.000000-3.000000-9 0,1.000000 5.000000-12 16,-5.000000-2.000000-7-16,5.000000 0.000000-7 0,-1.000000-1.000000-8 0,2.000000 3.000000-4 16,-1.000000-4.000000-6-16,0.000000 3.000000-5 0,2.000000-3.000000-4 0,-2.000000-4.000000-5 15,3.000000 0.000000-3-15,0.000000-3.000000-1 0,0.000000 0.000000-1 0,0.000000-1.000000-4 16,3.000000-5.000000-4-16,-2.000000-4.000000-9 0,-1.000000 3.000000-11 0,0.000000-3.000000-16 15,0.000000-5.000000-20-15,0.000000 3.000000-21 0,-1.000000-7.000000-23 0,-2.000000 5.000000-25 16,3.000000-3.000000-34-16,3.000000-2.000000-43 0,-2.000000-2.000000-50 0,-1.000000-3.000000-54 0,3.000000-2.000000-13 16,-3.000000-6.000000 14-16,0.000000-6.000000 33 0</inkml:trace>
  <inkml:trace contextRef="#ctx0" brushRef="#br0">20456.000000 10766.000000 154 0,'3.000000'-4.000000'176'0,"-2.000000"2.000000"-39 "0 ,2.000000 0.000000-27 15,0.000000-1.000000-9-15,-3.000000 3.000000 10 0,0.000000 0.000000 13 0,1.000000-4.000000 11 16,-1.000000 4.000000 2-16,5.000000 0.000000-4 0,-2.000000 0.000000-19 0,1.000000 0.000000-19 0,1.000000 0.000000-18 16,2.000000 0.000000-9-16,3.000000 0.000000-4 0,2.000000 0.000000-7 15,-3.000000 0.000000-3-15,3.000000-1.000000-9 0,3.000000 1.000000-7 0,-4.000000-2.000000-12 0,4.000000 0.000000-6 16,-1.000000-3.000000-5-16,0.000000 3.000000-5 0,-2.000000-1.000000-3 0,-2.000000 1.000000-2 15,2.000000 0.000000-2-15,-3.000000 0.000000-2 0,1.000000-1.000000-1 0,-5.000000 2.000000-5 16,-1.000000 1.000000-5-16,1.000000-2.000000-8 0,-1.000000 0.000000-6 0,-1.000000 2.000000-10 0,-3.000000 0.000000-8 16,3.000000-2.000000-3-16,-1.000000 2.000000-7 0,-2.000000-3.000000-5 0,2.000000 2.000000-12 15,-2.000000-2.000000-11-15,3.000000-1.000000-8 0,-3.000000 0.000000-7 16,0.000000-6.000000-2-16,2.000000 3.000000 1 0,-2.000000 2.000000 5 0,3.000000-1.000000 10 0,-3.000000-2.000000 10 16,0.000000 1.000000 11-16,-3.000000 2.000000 11 0,3.000000 1.000000 13 0,-2.000000 2.000000 9 15,2.000000-1.000000 11-15,-3.000000 2.000000 5 0,-1.000000 1.000000 7 0,-2.000000 1.000000 6 16,2.000000 4.000000 11-16,-1.000000-3.000000 15 0,-2.000000 5.000000 15 0,0.000000 0.000000 16 15,1.000000 5.000000 9-15,-5.000000 1.000000 11 0,4.000000-1.000000 5 0,-2.000000 4.000000-4 16,-1.000000-2.000000-1-16,2.000000 5.000000-5 0,-1.000000-1.000000-4 0,2.000000-1.000000-1 0,0.000000 0.000000-3 16,2.000000 0.000000-3-16,-2.000000 1.000000-3 0,2.000000-3.000000-2 0,3.000000 0.000000 0 15,-3.000000-3.000000-7-15,4.000000 2.000000-9 0,-2.000000-4.000000-6 0,0.000000-4.000000-6 16,3.000000 3.000000-9-16,0.000000-5.000000-5 0,0.000000 3.000000-5 0,-2.000000-6.000000 1 16,2.000000 4.000000 2-16,0.000000-1.000000-1 0,2.000000-1.000000 1 0,5.000000-2.000000 0 0,0.000000-1.000000 0 15,4.000000 0.000000-1-15,-5.000000 0.000000-1 0,4.000000-1.000000-1 16,-1.000000-2.000000-3-16,3.000000-3.000000 0 0,0.000000 2.000000 0 0,-1.000000-5.000000-2 0,3.000000 3.000000-2 15,-3.000000-1.000000-2-15,1.000000 1.000000-1 0,-3.000000-1.000000 1 0,1.000000 1.000000-4 16,-5.000000 1.000000-8-16,-1.000000 1.000000-5 0,1.000000 3.000000-6 0,-2.000000-2.000000-7 16,-2.000000 0.000000-9-16,-1.000000 3.000000-10 0,0.000000 3.000000-5 0,-4.000000 0.000000-2 15,-1.000000 1.000000 1-15,-2.000000 2.000000 3 0,0.000000 3.000000 5 0,-5.000000 3.000000 12 16,-2.000000-1.000000 10-16,-3.000000 4.000000 5 0,3.000000 1.000000 5 0,-3.000000-2.000000 4 16,3.000000 1.000000 2-16,0.000000 2.000000 3 0,-1.000000-2.000000 0 0,3.000000 3.000000 4 0,0.000000-4.000000 0 15,0.000000 1.000000 6-15,5.000000 0.000000 2 0,0.000000-1.000000 4 0,2.000000 1.000000 2 16,1.000000-6.000000 2-16,1.000000 2.000000 5 0,1.000000 0.000000 1 0,-1.000000-1.000000 1 15,3.000000-3.000000-1-15,3.000000 2.000000 1 0,2.000000-2.000000-3 0,-1.000000-1.000000-3 16,4.000000-4.000000-2-16,1.000000 1.000000-4 0,-2.000000-3.000000-1 0,5.000000-3.000000-1 16,0.000000 1.000000 2-16,1.000000-2.000000-2 0,0.000000-3.000000-2 0,2.000000 1.000000-3 15,0.000000-3.000000 0-15,-2.000000 1.000000-1 0,2.000000-3.000000-1 0,-1.000000 1.000000-2 16,-5.000000 3.000000-3-16,0.000000-1.000000-1 0,1.000000-2.000000-2 0,-2.000000 5.000000 1 0,-1.000000-4.000000-5 16,-2.000000 2.000000 1-16,-1.000000 1.000000 0 0,1.000000-1.000000 2 0,-2.000000 1.000000 0 15,-2.000000-1.000000 0-15,-1.000000 3.000000 4 0,0.000000 0.000000 2 0,0.000000 0.000000 1 16,0.000000 1.000000-1-16,0.000000-1.000000-1 0,0.000000 4.000000-1 0,0.000000-2.000000 1 15,0.000000 2.000000-3-15,0.000000 2.000000-1 0,0.000000 1.000000 5 0,0.000000 3.000000 6 16,0.000000 0.000000 7-16,0.000000 5.000000 4 0,0.000000 2.000000 5 0,-1.000000 0.000000 5 16,-2.000000 4.000000 4-16,3.000000-1.000000-2 0,-2.000000 2.000000-2 0,-1.000000 1.000000 1 15,3.000000-1.000000 0-15,-3.000000-2.000000 1 0,3.000000 2.000000 0 0,-1.000000-3.000000 0 0,1.000000 0.000000 1 16,0.000000-1.000000-1-16,-3.000000-3.000000-1 0,3.000000-2.000000-4 0,0.000000 0.000000 1 16,-2.000000-3.000000-3-16,-1.000000 0.000000 0 0,3.000000-1.000000-1 0,-3.000000-3.000000-3 15,-1.000000 2.000000-4-15,2.000000-2.000000-2 0,-1.000000 1.000000-3 0,-4.000000-3.000000-3 16,3.000000 0.000000-6-16,-1.000000 0.000000-3 0,-1.000000-3.000000-3 0,0.000000 1.000000-7 0,1.000000-2.000000-8 15,0.000000 2.000000-9-15,1.000000-3.000000-5 0,1.000000 1.000000-12 0,-2.000000-2.000000-10 16,2.000000 0.000000-9-16,2.000000-4.000000-9 0,-2.000000 2.000000-11 0,6.000000-3.000000-23 16,-2.000000 1.000000-20-16,7.000000-1.000000-21 0,-2.000000-2.000000-24 15,2.000000 1.000000-28-15,1.000000-4.000000-24 0,2.000000 2.000000-24 0,0.000000-4.000000 0 0,-2.000000-1.000000 14 16,2.000000-1.000000 33-16</inkml:trace>
  <inkml:trace contextRef="#ctx0" brushRef="#br0">21051.000000 10679.000000 113 0,'4.000000'-5.000000'129'0,"-1.000000"5.000000"-1 "0 ,1.000000-2.000000 10 0,-4.000000 2.000000 15 16,0.000000 0.000000 11-16,0.000000 0.000000 3 0,0.000000 2.000000-14 0,-4.000000-2.000000-22 16,1.000000 5.000000-28-16,-1.000000-3.000000-31 0,-1.000000 4.000000-28 0,-2.000000 1.000000-15 15,-1.000000 1.000000-7-15,-3.000000 1.000000-1 0,3.000000 2.000000-1 0,-4.000000 1.000000 1 16,7.000000 0.000000-3-16,-6.000000-3.000000-1 0,-1.000000 2.000000-3 0,5.000000 0.000000-3 0,0.000000 0.000000-1 15,2.000000 0.000000-2-15,-2.000000-3.000000-1 0,2.000000 1.000000 0 16,2.000000-3.000000 0-16,2.000000 1.000000-4 0,-2.000000-1.000000-1 0,3.000000-2.000000 0 16,0.000000 1.000000-1-16,0.000000-1.000000 1 0,3.000000-2.000000 0 0,-2.000000 2.000000 0 0,2.000000-1.000000-1 15,2.000000-2.000000 1-15,2.000000 2.000000-1 0,-2.000000-3.000000-1 0,1.000000 2.000000-1 16,-1.000000 0.000000 1-16,-2.000000-2.000000 0 0,2.000000 3.000000 0 0,-1.000000-3.000000 0 16,-1.000000 4.000000 0-16,0.000000-3.000000 0 0,-3.000000 3.000000-1 0,0.000000 2.000000-1 0,0.000000-2.000000 2 15,0.000000 2.000000-1-15,-3.000000 0.000000 1 0,-1.000000 3.000000-1 16,-1.000000-1.000000 2-16,-1.000000 1.000000 0 0,5.000000 0.000000-1 0,-3.000000-3.000000 0 0,-2.000000 2.000000 0 15,4.000000 0.000000 0-15,-1.000000-4.000000-1 0,3.000000 2.000000 0 0,-1.000000-2.000000 0 16,1.000000 0.000000-2-16,-3.000000-2.000000-1 0,3.000000 1.000000 0 0,0.000000-1.000000 1 16,3.000000 2.000000 0-16,-3.000000-2.000000 0 0,1.000000 2.000000 0 0,2.000000 1.000000 1 15,-1.000000 0.000000 2-15,1.000000-4.000000-2 0,1.000000 3.000000 0 0,-4.000000 3.000000 4 0,3.000000-3.000000 2 16,-2.000000 6.000000 5-16,-1.000000-5.000000 5 0,0.000000 4.000000 4 16,0.000000 1.000000 6-16,-1.000000-1.000000 3 0,-2.000000 2.000000 6 0,-1.000000 0.000000-1 0,1.000000 1.000000-3 15,-2.000000-1.000000 0-15,1.000000 0.000000-2 0,-1.000000 0.000000-3 0,-1.000000-3.000000-5 16,5.000000-1.000000-3-16,-2.000000-3.000000-2 0,-1.000000-1.000000-2 0,4.000000 2.000000-2 15,-3.000000-3.000000 2-15,3.000000 0.000000-4 0,-2.000000 1.000000-1 0,2.000000-3.000000-1 16,0.000000 0.000000-1-16,0.000000 0.000000-1 0,0.000000 0.000000-3 0,0.000000-5.000000-2 16,2.000000 3.000000-6-16,-2.000000-4.000000-5 0,3.000000 0.000000-5 0,0.000000-1.000000-6 15,1.000000-1.000000 0-15,0.000000-2.000000-1 0,1.000000 1.000000-4 0,2.000000-5.000000-1 0,1.000000 2.000000 1 16,0.000000-3.000000 1-16,0.000000-3.000000 0 0,-1.000000 1.000000 3 0,4.000000 2.000000 4 16,-3.000000-1.000000 6-16,1.000000-2.000000 5 0,2.000000 1.000000 2 0,-3.000000-1.000000 1 15,3.000000 0.000000 0-15,-2.000000-3.000000 1 0,1.000000 3.000000 2 0,-1.000000 0.000000-2 16,1.000000 2.000000 2-16,-1.000000-2.000000 0 0,1.000000 1.000000 1 0,-4.000000 2.000000 2 15,2.000000 0.000000-1-15,2.000000 0.000000 1 0,-4.000000 0.000000 0 0,1.000000 4.000000 0 16,1.000000 1.000000 1-16,-4.000000-1.000000-1 0,2.000000 1.000000 1 0,-2.000000 3.000000-1 0,-2.000000 0.000000 0 16,1.000000 1.000000 0-16,1.000000 1.000000 1 0,-4.000000 4.000000 0 15,3.000000-1.000000 2-15,-1.000000-2.000000 2 0,-2.000000 4.000000 1 0,0.000000-1.000000 1 0,3.000000 1.000000 1 16,-3.000000 1.000000 1-16,0.000000 3.000000 3 0,0.000000-1.000000 4 0,-3.000000 2.000000 4 16,3.000000 4.000000 1-16,-2.000000 2.000000 2 0,-1.000000 3.000000 6 0,3.000000 2.000000 4 15,-1.000000 3.000000-3-15,-2.000000 4.000000 4 0,0.000000 3.000000 4 0,1.000000 2.000000 5 16,0.000000 3.000000 4-16,-3.000000 4.000000-2 0,2.000000 1.000000 2 0,-1.000000 6.000000-5 15,2.000000-2.000000-5-15,-4.000000 3.000000-7 0,2.000000 1.000000-7 0,1.000000 4.000000-3 0,-2.000000-3.000000-4 16,4.000000 0.000000-2-16,-2.000000-2.000000-3 0,0.000000 0.000000 1 0,-1.000000-5.000000-4 16,4.000000 1.000000-2-16,-2.000000-7.000000-2 0,-1.000000 0.000000-3 15,0.000000-4.000000 1-15,3.000000-4.000000 0 0,-1.000000-3.000000-2 0,-2.000000-2.000000 1 0,3.000000-1.000000 1 16,-2.000000-5.000000 1-16,2.000000-3.000000 1 0,-3.000000-2.000000-1 0,3.000000 2.000000 2 16,-3.000000-5.000000-2-16,3.000000-5.000000-1 0,-1.000000 0.000000-5 0,-2.000000 0.000000-5 15,0.000000-5.000000-5-15,-1.000000-5.000000-3 0,4.000000 0.000000-11 0,-5.000000-5.000000-2 16,2.000000-5.000000-10-16,-1.000000-1.000000-9 0,2.000000-2.000000-10 0,-4.000000-3.000000-6 0,2.000000 0.000000 4 15,1.000000 0.000000-1-15,-1.000000-3.000000 10 0,-1.000000 0.000000 10 0,2.000000-1.000000 12 16,2.000000 3.000000 8-16,-2.000000-1.000000 6 0,3.000000 2.000000 4 0,0.000000 3.000000 4 16,0.000000 0.000000 4-16,0.000000 1.000000 2 0,4.000000 3.000000 1 0,-1.000000-1.000000 0 15,0.000000 1.000000 1-15,2.000000 2.000000-1 0,-1.000000 1.000000 0 0,0.000000 0.000000 0 16,4.000000 1.000000 0-16,-1.000000 0.000000-1 0,1.000000 0.000000 1 0,0.000000 2.000000 1 16,3.000000 0.000000-1-16,-2.000000 0.000000 0 0,1.000000 2.000000 1 0,-1.000000 0.000000 0 0,1.000000 3.000000-1 15,-1.000000 0.000000 0-15,0.000000 1.000000 0 0,-2.000000 0.000000-1 0,1.000000 5.000000 0 16,-4.000000-2.000000-1-16,2.000000 4.000000 0 0,-4.000000 0.000000 4 0,2.000000 4.000000 1 15,-4.000000-2.000000 3-15,0.000000 7.000000 2 0,-4.000000-3.000000 1 0,2.000000 5.000000 1 16,-5.000000 2.000000-2-16,1.000000 2.000000-1 0,-3.000000-2.000000 2 0,2.000000 2.000000 2 16,-1.000000 0.000000 2-16,2.000000 0.000000-1 0,0.000000-2.000000-1 0,2.000000-1.000000-2 15,1.000000-2.000000-2-15,-2.000000 2.000000-2 0,5.000000-1.000000-4 0,0.000000-3.000000 3 0,0.000000-1.000000 0 16,0.000000-1.000000 2-16,5.000000-1.000000 1 0,-5.000000 1.000000 3 0,6.000000-1.000000 1 16,-2.000000-1.000000-1-16,1.000000 0.000000 1 0,2.000000-2.000000-3 0,0.000000 0.000000 2 15,-2.000000 0.000000-1-15,4.000000-2.000000-3 0,-2.000000 0.000000-2 0,1.000000-2.000000 0 16,-4.000000 0.000000-2-16,3.000000 2.000000-1 0,-2.000000-2.000000-4 0,-2.000000-1.000000-7 15,1.000000 3.000000-8-15,-1.000000-1.000000-16 0,0.000000 1.000000-17 0,-3.000000-3.000000-32 16,2.000000 2.000000-38-16,2.000000 1.000000-58 0,-4.000000 0.000000-71 0,0.000000 0.000000-57 0,0.000000 0.000000-19 16,0.000000-5.000000 10-16,0.000000-1.000000 33 0</inkml:trace>
  <inkml:trace contextRef="#ctx0" brushRef="#br0">21412.000000 11101.000000 2 0,'-4.000000'2.000000'215'0,"-3.000000"-2.000000"26 "0 ,2.000000 2.000000-7 16,1.000000 1.000000-32-16,-1.000000-3.000000-29 0,-1.000000 0.000000-12 0,6.000000 0.000000-8 15,-1.000000 0.000000-9-15,-2.000000 0.000000-8 0,6.000000 0.000000-8 0,-2.000000 0.000000-14 16,5.000000 1.000000-15-16,0.000000-1.000000-13 0,2.000000 0.000000-4 0,3.000000 0.000000-5 15,4.000000 0.000000-6-15,0.000000 0.000000-8 0,1.000000 0.000000-1 0,0.000000 0.000000-5 16,7.000000 0.000000-5-16,-3.000000-1.000000-8 0,2.000000 1.000000-7 0,-1.000000-5.000000-3 0,3.000000 3.000000-12 16,-2.000000-1.000000-7-16,-1.000000 2.000000-5 0,1.000000-3.000000-5 0,0.000000 1.000000-2 15,-4.000000-1.000000-2-15,-1.000000 0.000000-5 0,-1.000000-1.000000-9 0,-4.000000 3.000000-13 16,0.000000 0.000000-15-16,0.000000 2.000000-18 0,-8.000000 0.000000-24 0,2.000000 0.000000-31 16,-4.000000 0.000000-40-16,-2.000000 0.000000-55 0,0.000000 0.000000-62 0,0.000000 0.000000-83 15,-9.000000 2.000000-30-15,-3.000000-2.000000 7 0,-3.000000-2.000000 35 0,1.000000 2.000000 58 16</inkml:trace>
  <inkml:trace contextRef="#ctx0" brushRef="#br0">21646.000000 10880.000000 62 0,'0.000000'7.000000'295'0,"0.000000"-1.000000"28 "16 ,0.000000 3.000000 22-16,-2.000000 3.000000-52 0,-1.000000 6.000000-76 0,2.000000 1.000000-47 15,-5.000000 4.000000-20-15,-1.000000 1.000000-7 0,-2.000000 2.000000-4 0,0.000000-1.000000-13 0,-2.000000 3.000000-21 16,0.000000-2.000000-25-16,3.000000 2.000000-24 0,-1.000000-3.000000-21 0,2.000000 2.000000-21 15,0.000000-1.000000-15-15,2.000000-1.000000-19 0,-2.000000-2.000000-29 0,4.000000 3.000000-44 16,1.000000-2.000000-68-16,4.000000-3.000000-99 0,-2.000000-1.000000-105 0,0.000000-5.000000-47 16,0.000000 1.000000-5-16,-2.000000-2.000000 27 0,2.000000-5.000000 61 0</inkml:trace>
  <inkml:trace contextRef="#ctx0" brushRef="#br0">22056.000000 10809.000000 65 0,'-3.000000'-2.000000'71'15,"2.000000"0.000000"10 "-15 ,-2.000000 0.000000 11 0,0.000000 0.000000 14 0,1.000000-3.000000 9 16,-1.000000 4.000000 10-16,0.000000-2.000000 2 0,2.000000 1.000000 0 0,-2.000000 0.000000-8 16,3.000000 2.000000-12-16,-1.000000-1.000000-12 0,-2.000000 1.000000-12 0,3.000000 0.000000-7 0,0.000000 0.000000-1 15,0.000000 0.000000-4-15,0.000000 0.000000 2 0,0.000000 0.000000 0 0,0.000000 0.000000 0 16,0.000000 0.000000 0-16,0.000000 0.000000-10 0,0.000000 0.000000-1 0,0.000000 0.000000-7 15,0.000000 0.000000-5-15,0.000000 0.000000-7 0,0.000000 0.000000-7 0,3.000000 0.000000-2 16,-2.000000-3.000000-7-16,2.000000 0.000000-2 0,1.000000 3.000000 2 0,1.000000-4.000000 3 16,5.000000 2.000000 6-16,-1.000000-3.000000 4 0,6.000000 0.000000 5 0,1.000000 0.000000 1 15,0.000000-4.000000 1-15,3.000000 4.000000-6 0,4.000000-5.000000-2 0,-3.000000 4.000000-6 0,2.000000-2.000000-8 16,-1.000000-1.000000 0-16,4.000000 1.000000-10 0,-1.000000-2.000000 1 16,-3.000000 3.000000-6-16,2.000000 0.000000-2 0,-4.000000 0.000000 1 0,3.000000 1.000000-1 0,-2.000000 0.000000 0 15,-1.000000 1.000000-3-15,-6.000000 1.000000-2 0,3.000000-1.000000 0 0,-2.000000 4.000000-1 16,-2.000000-2.000000-3-16,-1.000000 2.000000-1 0,-2.000000-2.000000 1 0,-1.000000 3.000000-1 15,-1.000000-2.000000-2-15,-3.000000 2.000000-5 0,1.000000 0.000000-6 0,-2.000000 0.000000-9 16,-2.000000 0.000000-16-16,2.000000 0.000000-18 0,-3.000000 2.000000-25 0,0.000000-2.000000-30 0,0.000000 3.000000-38 16,-3.000000-2.000000-52-16,-1.000000-1.000000-56 0,-1.000000 4.000000-56 15,-2.000000-1.000000-48-15,-5.000000-3.000000-2 0,-3.000000 0.000000 26 0,-1.000000-3.000000 50 0</inkml:trace>
  <inkml:trace contextRef="#ctx0" brushRef="#br0">22217.000000 10518.000000 28 0,'3.000000'0.000000'40'16,"-3.000000"0.000000"4 "-16 ,0.000000 0.000000 12 0,0.000000 2.000000 15 0,0.000000 0.000000 14 16,0.000000 1.000000 18-16,3.000000 1.000000 14 0,-1.000000 1.000000 17 0,-2.000000 1.000000 10 15,2.000000 4.000000-1-15,0.000000 1.000000-5 0,-2.000000 2.000000-9 0,3.000000 4.000000-12 16,-3.000000 0.000000-12-16,0.000000 4.000000-14 0,0.000000 3.000000-6 0,0.000000 0.000000-5 16,0.000000 1.000000-1-16,-3.000000 0.000000 0 0,3.000000 3.000000-10 0,-2.000000-2.000000-7 0,2.000000 0.000000-7 15,0.000000-2.000000-7-15,0.000000-1.000000-8 0,0.000000-1.000000-6 0,0.000000-5.000000-8 16,0.000000 2.000000-6-16,2.000000-6.000000-6 0,-2.000000 2.000000-4 0,3.000000-4.000000-6 15,-3.000000 0.000000 0-15,0.000000-3.000000-2 0,3.000000-2.000000-1 0,-3.000000 1.000000-2 16,0.000000 0.000000-7-16,0.000000-6.000000-11 0,0.000000 4.000000-16 0,-3.000000-5.000000-20 16,3.000000 2.000000-24-16,0.000000 1.000000-44 0,0.000000-3.000000-58 0,0.000000-3.000000-73 15,0.000000 3.000000-71-15,0.000000-11.000000-21 0,-3.000000-2.000000 3 0,-1.000000-5.000000 32 16</inkml:trace>
  <inkml:trace contextRef="#ctx0" brushRef="#br0">22368.000000 10434.000000 44 0,'4.000000'5.000000'83'16,"1.000000"-3.000000"-29 "-16 ,-5.000000 4.000000-8 0,3.000000 1.000000 13 0,1.000000 1.000000 23 0,-1.000000 3.000000 34 15,0.000000 2.000000 34-15,-2.000000 4.000000 19 0,4.000000 0.000000 3 0,-2.000000 3.000000-9 16,1.000000-1.000000-21-16,1.000000 4.000000-24 0,-5.000000-2.000000-26 0,3.000000 5.000000-13 15,1.000000-2.000000-8-15,-1.000000 2.000000-1 0,-2.000000-3.000000-4 0,-1.000000 1.000000-5 16,0.000000 0.000000-6-16,0.000000-1.000000-4 0,-1.000000-1.000000-7 0,-2.000000-1.000000-7 16,-1.000000-2.000000-3-16,1.000000 3.000000-8 0,-2.000000-3.000000-4 0,1.000000-2.000000-8 15,-4.000000-1.000000-4-15,4.000000 2.000000-3 0,-3.000000-1.000000-4 0,-1.000000-1.000000-1 0,-1.000000-4.000000-2 16,2.000000 1.000000-2-16,-3.000000-2.000000-7 0,5.000000-5.000000-8 0,4.000000 2.000000-8 16,-2.000000-3.000000-6-16,3.000000 1.000000-9 0,-3.000000 0.000000-9 0,1.000000-5.000000-11 15,-1.000000 1.000000-13-15,2.000000-2.000000-17 0,-5.000000-2.000000-16 0,2.000000 1.000000-15 16,2.000000-5.000000-8-16,-1.000000 2.000000-6 0,0.000000-3.000000-4 0,-1.000000 3.000000-4 15,-1.000000-1.000000-2-15,2.000000-5.000000-2 0,-1.000000 0.000000 3 0,-1.000000-1.000000 11 16,1.000000 1.000000 16-16,1.000000-2.000000 22 0,0.000000-1.000000 27 0,2.000000 1.000000 23 0,-2.000000 1.000000 19 16,3.000000 1.000000 14-16,0.000000-1.000000 12 0,0.000000 3.000000 6 0,0.000000-3.000000 7 15,0.000000 4.000000 7-15,0.000000-1.000000 7 0,0.000000 1.000000 7 0,3.000000 1.000000 5 16,-2.000000-1.000000 4-16,2.000000 1.000000 3 0,0.000000-1.000000 1 0,-1.000000 3.000000 3 16,5.000000-2.000000 1-16,-3.000000-1.000000 3 0,4.000000 1.000000 3 0,-1.000000 1.000000 2 15,2.000000-1.000000-2-15,-2.000000 3.000000-4 0,1.000000-3.000000-7 0,1.000000 2.000000-6 16,-2.000000 0.000000-7-16,0.000000 1.000000-6 0,4.000000-1.000000-5 0,-5.000000 4.000000-4 0,1.000000-1.000000-5 15,0.000000 1.000000-1-15,-2.000000 1.000000-3 0,1.000000-1.000000 3 16,-6.000000 4.000000 3-16,0.000000 1.000000 6 0,-3.000000 1.000000 1 0,-5.000000 3.000000 0 0,1.000000 2.000000-2 16,0.000000 1.000000-4-16,-5.000000-3.000000-5 0,0.000000 4.000000-3 0,-1.000000-2.000000-1 15,1.000000 1.000000 0-15,-3.000000 2.000000 0 0,3.000000-3.000000 0 0,2.000000-1.000000-2 16,1.000000-1.000000-2-16,2.000000-3.000000 0 0,2.000000 0.000000-1 0,1.000000 1.000000 0 16,1.000000-3.000000-2-16,3.000000 1.000000 1 0,0.000000-1.000000-1 0,0.000000-3.000000 1 0,3.000000 4.000000 0 15,1.000000-5.000000-1-15,1.000000 2.000000-1 0,5.000000 0.000000 0 0,-4.000000-2.000000 0 16,4.000000 3.000000 0-16,-1.000000-2.000000-1 0,-1.000000 2.000000 0 0,-4.000000-1.000000-1 15,2.000000 2.000000-1-15,-5.000000 3.000000 0 0,-1.000000-1.000000-3 0,-1.000000 3.000000-1 16,-9.000000 2.000000-4-16,2.000000 1.000000 0 0,-4.000000 1.000000-1 0,-4.000000 0.000000-1 16,0.000000 2.000000 1-16,-3.000000 0.000000 2 0,-3.000000 0.000000 3 0,2.000000-2.000000 2 15,1.000000-1.000000 3-15,-2.000000 2.000000 6 0,-1.000000-3.000000 2 0,5.000000-1.000000 1 16,-3.000000-4.000000 1-16,3.000000 1.000000 4 0,0.000000-1.000000 6 0,3.000000-4.000000 6 16,2.000000 0.000000 4-16,0.000000 0.000000 7 0,5.000000-2.000000 3 0,-2.000000 0.000000 0 0,1.000000-2.000000 1 15,4.000000 2.000000-5-15,0.000000-2.000000-5 0,-2.000000 0.000000-3 0,6.000000-1.000000-4 16,-2.000000 0.000000-2-16,2.000000 1.000000-1 0,0.000000 2.000000-1 0,0.000000-2.000000 3 15,0.000000-1.000000 0-15,0.000000 3.000000 1 0,2.000000-4.000000-2 0,-2.000000 2.000000 1 16,3.000000 0.000000 2-16,4.000000-1.000000 1 0,0.000000-2.000000 6 0,1.000000 2.000000 2 0,1.000000-1.000000 3 16,-1.000000 0.000000-3-16,3.000000 0.000000-3 0,1.000000-1.000000-3 15,-1.000000 0.000000-4-15,6.000000 0.000000-5 0,2.000000-2.000000-1 0,4.000000-2.000000-1 0,1.000000 1.000000 1 16,6.000000-3.000000 0-16,-2.000000 0.000000-4 0,1.000000-1.000000 0 16,1.000000-2.000000-4-16,1.000000 3.000000 0 0,0.000000-3.000000-2 0,-2.000000 3.000000-2 0,-1.000000-2.000000-1 15,-1.000000 5.000000-1-15,-3.000000 0.000000-1 0,-4.000000 0.000000-1 0,-1.000000 2.000000-1 16,-1.000000 2.000000-3-16,-5.000000 1.000000-5 0,-2.000000 3.000000-2 0,-2.000000 3.000000 0 15,-5.000000-1.000000-1-15,-1.000000 5.000000-1 0,0.000000-1.000000 1 0,-6.000000 5.000000 2 16,0.000000-1.000000 1-16,-3.000000 1.000000-1 0,-4.000000 5.000000 1 0,-2.000000-4.000000 0 0,-3.000000 3.000000 1 16,2.000000 0.000000-1-16,-2.000000 0.000000 3 0,0.000000-2.000000 0 15,-1.000000 0.000000 2-15,1.000000 0.000000-1 0,-1.000000-1.000000 4 0,4.000000-1.000000 1 0,-2.000000-3.000000 0 16,0.000000 3.000000-1-16,0.000000-4.000000 1 0,2.000000 1.000000 1 0,3.000000-1.000000 0 16,-6.000000-1.000000 0-16,3.000000-1.000000-1 0,0.000000 1.000000 1 0,2.000000-1.000000 1 15,-2.000000-1.000000-1-15,3.000000 0.000000-2 0,2.000000 0.000000 1 0,0.000000-2.000000 4 16,-1.000000 1.000000-1-16,7.000000-1.000000-1 0,-5.000000 0.000000-1 0,4.000000-2.000000 1 15,0.000000 2.000000 0-15,0.000000-2.000000-4 0,-1.000000 0.000000 1 0,3.000000 3.000000 2 16,-3.000000-3.000000 0-16,3.000000 0.000000 0 0,0.000000 0.000000 0 0,0.000000 0.000000 0 0,0.000000 0.000000-1 16,0.000000 0.000000 0-16,3.000000 0.000000 0 0,-3.000000 0.000000 0 0,5.000000 0.000000-1 15,-1.000000 0.000000 2-15,2.000000 0.000000 2 0,1.000000 0.000000 1 0,-1.000000-3.000000 1 16,6.000000 1.000000 0-16,-2.000000-2.000000 2 0,2.000000 1.000000-3 0,3.000000-1.000000 0 16,-2.000000-1.000000-1-16,-1.000000 0.000000-1 0,3.000000 0.000000-1 0,-3.000000 4.000000 1 15,-1.000000-4.000000-1-15,1.000000 0.000000 0 0,0.000000 0.000000 0 0,-5.000000 4.000000-1 16,4.000000-4.000000-2-16,-5.000000 5.000000-1 0,-1.000000-2.000000 0 0,1.000000 2.000000-2 0,-3.000000 2.000000 1 15,2.000000-2.000000 0-15,-2.000000 5.000000 3 0,0.000000-1.000000 2 0,-2.000000-2.000000-1 16,-1.000000 5.000000 0-16,3.000000-3.000000 1 0,-1.000000 1.000000-2 0,-2.000000-1.000000-1 16,0.000000-3.000000 1-16,0.000000 2.000000-2 0,0.000000-1.000000 0 0,3.000000 0.000000 0 15,0.000000 0.000000-1-15,-3.000000-2.000000-1 0,1.000000 3.000000 0 0,-1.000000-3.000000 0 16,3.000000 0.000000 0-16,-2.000000 2.000000 0 0,-1.000000 0.000000 1 0,0.000000-2.000000 3 16,0.000000 2.000000 0-16,0.000000 1.000000 1 0,0.000000-3.000000 0 0,0.000000 1.000000-1 0,0.000000 5.000000 1 15,-1.000000-6.000000 0-15,-2.000000 5.000000 0 0,2.000000-1.000000 1 0,-5.000000 1.000000 0 16,4.000000-4.000000 1-16,-2.000000 4.000000 0 0,-2.000000 0.000000 2 0,1.000000-1.000000 1 15,2.000000 0.000000 0-15,-1.000000-3.000000 2 0,0.000000 4.000000 2 0,1.000000-5.000000-2 16,3.000000 2.000000 0-16,0.000000-2.000000-1 0,-2.000000 3.000000-1 0,2.000000-3.000000-1 16,0.000000 0.000000-3-16,0.000000 0.000000-1 0,2.000000-3.000000-1 0,-2.000000 3.000000 1 15,5.000000-2.000000-1-15,0.000000-3.000000 1 0,-1.000000 4.000000 1 0,4.000000-3.000000 0 0,-1.000000 1.000000-1 16,-2.000000 2.000000-1-16,-1.000000-4.000000 0 0,0.000000 5.000000 1 0,2.000000 0.000000 1 16,-4.000000 0.000000 4-16,1.000000 0.000000 3 0,-2.000000 5.000000 4 0,2.000000-1.000000 5 15,-3.000000 1.000000 5-15,-3.000000 5.000000 1 0,2.000000 0.000000 0 0,-4.000000 1.000000 1 16,2.000000-1.000000 2-16,-1.000000-1.000000 1 0,1.000000 2.000000-4 0,2.000000-5.000000-2 15,-2.000000-1.000000 0-15,0.000000-1.000000-5 0,3.000000 0.000000-2 0,0.000000-3.000000-3 16,0.000000 2.000000 2-16,6.000000-3.000000 1 0,-5.000000-3.000000 1 0,6.000000-2.000000-1 0,2.000000-4.000000-2 16,5.000000-1.000000-5-16,-1.000000-3.000000-9 0,5.000000-2.000000-17 0,-5.000000-3.000000-20 15,6.000000 2.000000-20-15,-3.000000-4.000000-37 0,3.000000 1.000000-44 0,-1.000000 0.000000-61 16,-5.000000-1.000000-76-16,-1.000000-3.000000-34 0,0.000000-1.000000-3 0,-5.000000 1.000000 22 16</inkml:trace>
  <inkml:trace contextRef="#ctx0" brushRef="#br0">22760.000000 10872.000000 80 0,'3.000000'1.000000'90'0,"2.000000"-1.000000"-31 "0 ,-1.000000 0.000000-24 16,1.000000-1.000000-6-16,2.000000 1.000000 1 0,-2.000000-3.000000 4 0,5.000000 2.000000 6 16,-3.000000-2.000000 1-16,2.000000-1.000000 0 0,3.000000 1.000000 0 0,-2.000000 2.000000-7 0,-1.000000-2.000000-5 15,1.000000 3.000000-6-15,-1.000000 0.000000 1 0,-1.000000 0.000000 8 0,-1.000000 4.000000 9 16,-5.000000 3.000000 13-16,3.000000 0.000000 9 0,-5.000000 4.000000 7 0,-5.000000 4.000000 1 16,0.000000-1.000000-1-16,-7.000000 4.000000-9 0,3.000000 0.000000-8 0,-5.000000 4.000000-4 15,-3.000000-1.000000-2-15,0.000000 3.000000-5 0,0.000000 0.000000-6 0,-2.000000-1.000000-3 16,3.000000-1.000000-7-16,0.000000-3.000000-6 0,-2.000000 1.000000-4 0,5.000000-4.000000-2 0,-5.000000 1.000000-4 15,9.000000-3.000000-1-15,-1.000000-4.000000-1 0,4.000000-2.000000-3 0,0.000000-1.000000-5 16,2.000000-2.000000-3-16,1.000000-1.000000-4 0,3.000000-2.000000-1 0,0.000000-2.000000-3 16,3.000000-2.000000-3-16,1.000000-2.000000-7 0,6.000000-3.000000-12 0,-1.000000-3.000000-12 15,3.000000 1.000000-12-15,0.000000-3.000000-6 0,0.000000 2.000000 3 0,0.000000 2.000000 6 0,1.000000-3.000000 13 16,-4.000000 5.000000 12-16,0.000000-1.000000 13 0,1.000000 4.000000 7 16,-6.000000-1.000000 9-16,4.000000 4.000000 11 0,-4.000000 3.000000 14 0,1.000000 1.000000 14 0,-3.000000 3.000000 13 15,-2.000000 1.000000 9-15,0.000000 1.000000 2 0,0.000000 1.000000-4 0,0.000000 1.000000-8 16,-2.000000 2.000000-10-16,2.000000-3.000000-8 0,0.000000 2.000000-11 0,0.000000-3.000000-3 15,0.000000-2.000000-6-15,2.000000-4.000000-3 0,-2.000000 1.000000-1 0,5.000000-2.000000 0 16,-1.000000 0.000000 1-16,-1.000000-2.000000-2 0,5.000000-2.000000-1 0,1.000000-4.000000 0 16,-2.000000-3.000000-1-16,5.000000-1.000000-6 0,0.000000-2.000000-3 0,-1.000000-2.000000-3 15,1.000000-2.000000-1-15,1.000000 2.000000-4 0,-1.000000-3.000000-3 0,-6.000000 2.000000-1 0,2.000000 0.000000 2 16,-4.000000 2.000000 1-16,2.000000 0.000000-1 0,-5.000000 2.000000 3 0,-1.000000 2.000000 3 16,-1.000000 3.000000 3-16,-2.000000 2.000000-1 0,-4.000000 2.000000 3 0,-1.000000 2.000000 7 15,2.000000 2.000000 2-15,-6.000000 4.000000 5 0,-1.000000 1.000000 5 0,0.000000 1.000000 3 16,1.000000 3.000000 6-16,-3.000000 0.000000 1 0,3.000000-1.000000 1 0,4.000000 1.000000-4 15,-3.000000-3.000000-2-15,7.000000 2.000000-4 0,-4.000000-5.000000-7 0,6.000000 2.000000-5 16,-3.000000-3.000000-3-16,4.000000 1.000000-3 0,1.000000-3.000000 0 0,0.000000-2.000000 0 16,0.000000 0.000000 0-16,4.000000-2.000000-4 0,0.000000-3.000000-2 0,5.000000 1.000000-6 0,2.000000-4.000000-6 15,0.000000-2.000000-9-15,1.000000 1.000000-8 0,0.000000-2.000000-3 0,3.000000-2.000000-3 16,-2.000000 0.000000 2-16,0.000000 0.000000 6 0,1.000000 2.000000 2 0,-2.000000 0.000000 6 16,-1.000000 2.000000 3-16,1.000000-3.000000 3 0,-4.000000 3.000000 4 0,2.000000 5.000000 2 15,-3.000000-2.000000 4-15,-1.000000 5.000000 2 0,2.000000-3.000000 1 0,-4.000000 3.000000 1 16,-1.000000 1.000000 6-16,1.000000 1.000000 6 0,-1.000000 3.000000 5 0,-1.000000-1.000000 4 0,1.000000 1.000000 3 15,0.000000 0.000000 1-15,-2.000000 3.000000-2 0,-1.000000-3.000000-7 16,3.000000 0.000000-4-16,0.000000 2.000000-1 0,-3.000000-3.000000-4 0,2.000000-1.000000 1 0,1.000000 1.000000 0 16,1.000000-2.000000 1-16,0.000000-1.000000-1 0,4.000000 0.000000-2 0,-4.000000-4.000000 0 15,7.000000 2.000000 0-15,-3.000000-4.000000-2 0,3.000000-1.000000-1 0,2.000000-1.000000-3 16,-1.000000 0.000000-3-16,3.000000-3.000000-2 0,-1.000000-3.000000-4 0,3.000000 4.000000-3 16,-1.000000-3.000000 3-16,-1.000000 0.000000 0 0,-1.000000 3.000000 1 0,0.000000 1.000000 2 0,0.000000 0.000000 4 15,-2.000000 5.000000 0-15,0.000000-2.000000 2 0,-2.000000 3.000000 2 16,-1.000000 2.000000 3-16,0.000000 1.000000 2 0,-2.000000 1.000000 7 0,1.000000 2.000000 5 0,-4.000000 1.000000 4 15,2.000000 2.000000 4-15,-4.000000 1.000000 1 0,-2.000000-1.000000-3 0,0.000000 3.000000-3 16,0.000000-3.000000-3-16,-2.000000 5.000000-3 0,-1.000000-2.000000-2 0,0.000000 1.000000 0 16,-3.000000-4.000000-1-16,-1.000000 3.000000-2 0,0.000000 2.000000-1 0,-4.000000-5.000000-3 15,2.000000 2.000000-4-15,1.000000 2.000000-4 0,-6.000000-3.000000-5 0,5.000000-2.000000-3 16,2.000000-1.000000-8-16,0.000000 1.000000-8 0,-1.000000-3.000000-6 0,2.000000 0.000000-3 16,0.000000-2.000000-8-16,2.000000 0.000000-8 0,0.000000-2.000000-6 0,1.000000 0.000000-7 0,-2.000000-3.000000-1 15,4.000000 1.000000-2-15,1.000000-1.000000 4 0,0.000000-5.000000 4 0,-3.000000-1.000000 5 16,0.000000 1.000000 5-16,3.000000-1.000000 3 0,0.000000-4.000000 6 0,0.000000 2.000000 5 15,3.000000 0.000000 8-15,0.000000 1.000000 14 0,-3.000000 1.000000 12 0,0.000000 2.000000 15 16,1.000000-1.000000 12-16,-1.000000 7.000000 10 0,3.000000-1.000000 9 0,-3.000000 2.000000 10 16,0.000000 0.000000 15-16,-3.000000 4.000000 17 0,3.000000 3.000000 14 0,-1.000000-1.000000 3 15,-5.000000 6.000000 1-15,1.000000 1.000000-6 0,1.000000 1.000000-14 0,-3.000000 4.000000-18 0,-1.000000-1.000000-15 16,4.000000 2.000000-9-16,-4.000000 1.000000-5 0,1.000000-4.000000-5 0,3.000000 1.000000-7 16,1.000000-2.000000-5-16,-2.000000 0.000000-5 0,4.000000-2.000000-5 0,-2.000000-3.000000-5 15,0.000000-1.000000-1-15,3.000000-1.000000 0 0,-2.000000 0.000000-1 0,-1.000000-2.000000-3 16,3.000000-1.000000-6-16,0.000000-1.000000-4 0,0.000000-2.000000-5 0,0.000000 0.000000-3 15,0.000000 0.000000-7-15,3.000000-2.000000-5 0,-1.000000-1.000000-4 0,-2.000000-1.000000-8 16,3.000000-2.000000-3-16,0.000000 0.000000-5 0,-3.000000-1.000000-6 0,0.000000 1.000000 2 0,1.000000-1.000000 4 16,-1.000000 1.000000 10-16,0.000000-1.000000 9 0,0.000000 3.000000 12 0,0.000000 2.000000 8 15,0.000000 0.000000 6-15,0.000000 2.000000 10 0,-1.000000 2.000000 10 0,1.000000 2.000000 12 16,-6.000000 0.000000 12-16,0.000000 5.000000 13 0,0.000000 2.000000 11 0,-1.000000 0.000000 2 16,-2.000000 4.000000 0-16,4.000000-3.000000-10 0,-2.000000 2.000000-11 0,0.000000-2.000000-9 15,2.000000 1.000000-9-15,-2.000000 0.000000-8 0,4.000000-2.000000-5 0,1.000000-5.000000-5 16,-1.000000 3.000000-2-16,2.000000-5.000000-1 0,-2.000000 0.000000 0 0,3.000000-2.000000 0 0,0.000000 1.000000 1 15,3.000000-3.000000 0-15,1.000000-3.000000 1 0,1.000000 1.000000-3 16,2.000000-5.000000-1-16,2.000000 2.000000-2 0,-2.000000-1.000000-4 0,5.000000-4.000000-1 0,0.000000 1.000000 0 16,-2.000000 0.000000 0-16,-1.000000 4.000000 0 0,2.000000-4.000000 1 0,-3.000000 5.000000 2 15,3.000000-4.000000 1-15,-5.000000 5.000000 3 0,1.000000 0.000000 5 0,0.000000 3.000000 3 16,-2.000000 3.000000 5-16,1.000000 0.000000 7 0,-2.000000 1.000000 11 0,1.000000 2.000000 8 16,-2.000000 3.000000 7-16,-2.000000-2.000000 6 0,-1.000000 2.000000 3 0,-1.000000 3.000000 1 15,1.000000-2.000000-6-15,-3.000000-2.000000-8 0,0.000000 1.000000-8 0,3.000000-2.000000-11 16,-2.000000-1.000000-5-16,-1.000000 0.000000-8 0,3.000000-3.000000-3 0,0.000000-1.000000-2 0,0.000000 0.000000-1 15,-1.000000 0.000000-1-15,1.000000-2.000000-3 0,0.000000 0.000000-11 0,0.000000 0.000000-12 16,0.000000-2.000000-15-16,0.000000 0.000000-18 0,0.000000-3.000000-17 0,0.000000-1.000000-22 16,4.000000-2.000000-19-16,4.000000-1.000000-21 0,-4.000000 0.000000-25 0,5.000000-1.000000-27 15,-2.000000-3.000000-34-15,5.000000-2.000000-20 0,-5.000000-3.000000 2 0,5.000000-2.000000 21 16</inkml:trace>
  <inkml:trace contextRef="#ctx0" brushRef="#br0">23490.000000 10760.000000 69 0,'9.000000'-5.000000'141'16,"0.000000"1.000000"-21 "-16 ,-2.000000 3.000000-20 0,0.000000-3.000000 1 0,1.000000-1.000000 3 16,-4.000000 3.000000 5-16,1.000000-1.000000 0 0,1.000000 1.000000-8 0,-5.000000-2.000000-12 0,2.000000 4.000000-16 15,-2.000000-3.000000-13-15,2.000000 2.000000-12 0,-3.000000 1.000000-10 0,0.000000 0.000000-4 16,0.000000 0.000000-4-16,0.000000 0.000000-1 0,0.000000 1.000000-2 0,0.000000 2.000000-1 16,0.000000-3.000000-1-16,-3.000000 4.000000 0 0,-1.000000-2.000000-5 0,4.000000 3.000000-3 0,-4.000000 0.000000-3 15,-1.000000 0.000000-1-15,1.000000-1.000000-3 0,1.000000 3.000000 1 0,0.000000-3.000000-3 16,1.000000 3.000000 1-16,-1.000000-3.000000 1 0,0.000000 3.000000-3 15,-1.000000-1.000000 0-15,0.000000 0.000000-1 0,1.000000 1.000000 0 0,-2.000000 3.000000-1 0,4.000000-5.000000-2 16,-2.000000 1.000000 1-16,3.000000-1.000000-2 0,-3.000000 1.000000 2 0,3.000000-2.000000 2 16,0.000000 3.000000 1-16,0.000000-3.000000 2 0,-2.000000 3.000000 4 0,2.000000-3.000000 0 15,-3.000000 3.000000-2-15,3.000000-3.000000 0 0,0.000000 0.000000-2 0,0.000000-3.000000-2 0,0.000000 2.000000-4 16,0.000000 0.000000-1-16,0.000000-3.000000-1 0,0.000000 1.000000 0 16,0.000000 2.000000-1-16,0.000000-3.000000 0 0,0.000000 0.000000 0 0,0.000000 0.000000 2 0,0.000000 0.000000 0 15,0.000000 0.000000 0-15,0.000000 0.000000-1 0,0.000000 0.000000 1 0,0.000000 0.000000-1 16,-1.000000 0.000000-2-16,1.000000 1.000000 0 0,0.000000-1.000000 2 15,0.000000 0.000000-1-15,0.000000 0.000000 0 0,0.000000 0.000000 0 0,0.000000 0.000000 1 0,0.000000 0.000000 0 16,0.000000 3.000000-1-16,0.000000-3.000000-1 0,0.000000 2.000000-1 0,0.000000-2.000000 1 16,-3.000000 2.000000 1-16,0.000000 1.000000 0 0,3.000000-3.000000 0 0,0.000000 0.000000 1 15,0.000000 0.000000 0-15,0.000000 0.000000 0 0,0.000000 0.000000-1 0,0.000000 0.000000 1 0,0.000000 0.000000 0 16,0.000000 0.000000-1-16,0.000000 0.000000 0 0,0.000000 0.000000 0 0,0.000000 0.000000 0 16,0.000000 0.000000 0-16,0.000000 0.000000 0 0,0.000000 0.000000 2 0,0.000000 0.000000-1 15,0.000000 0.000000 2-15,0.000000 0.000000-1 0,0.000000 0.000000-1 0,0.000000 0.000000 0 16,0.000000 0.000000 2-16,0.000000 0.000000 0 0,0.000000 0.000000 2 0,0.000000 0.000000 0 15,0.000000 0.000000 2-15,0.000000 0.000000 1 0,0.000000 0.000000-2 0,0.000000 0.000000-1 16,0.000000 0.000000 1-16,0.000000 0.000000-2 0,0.000000 0.000000-1 0,0.000000 0.000000-1 0,0.000000 0.000000 0 16,0.000000 0.000000-2-16,0.000000 1.000000-1 0,0.000000-1.000000-1 15,0.000000 0.000000 1-15,0.000000 0.000000-1 0,0.000000 0.000000 0 0,0.000000 0.000000 2 0,0.000000 0.000000 0 16,0.000000 0.000000 1-16,0.000000 0.000000 0 0,0.000000 0.000000 0 0,0.000000 0.000000 0 16,0.000000 0.000000-1-16,0.000000 0.000000 3 0,0.000000 0.000000 0 0,0.000000 0.000000-2 15,0.000000 0.000000 1-15,0.000000-1.000000 1 0,0.000000 1.000000-1 0,0.000000 0.000000-1 16,0.000000 0.000000-1-16,3.000000-3.000000 2 0,0.000000 3.000000 0 0,-3.000000 0.000000 0 15,0.000000 0.000000 0-15,0.000000-2.000000 1 0,1.000000 2.000000 0 0,-1.000000-2.000000-1 16,3.000000-1.000000 0-16,-1.000000 3.000000 1 0,4.000000-1.000000-2 0,-5.000000 1.000000 1 0,4.000000-4.000000-2 16,0.000000 4.000000 0-16,-3.000000-3.000000 0 0,2.000000 0.000000-1 0,2.000000 3.000000 1 15,-1.000000-1.000000 0-15,-2.000000 1.000000 0 0,1.000000-3.000000 0 0,1.000000 3.000000-1 16,-1.000000 0.000000 1-16,-4.000000 0.000000-1 0,4.000000 3.000000 0 0,-4.000000-2.000000 0 16,0.000000 5.000000 0-16,0.000000-2.000000 0 0,-4.000000 2.000000 1 0,3.000000 3.000000 1 15,-7.000000 1.000000-1-15,1.000000 1.000000 1 0,-4.000000 0.000000 0 0,0.000000 2.000000 0 16,-1.000000 0.000000 0-16,0.000000-3.000000 0 0,0.000000 3.000000 0 0,0.000000 0.000000-1 0,3.000000-3.000000 0 15,-1.000000-1.000000 0-15,3.000000 0.000000-2 0,1.000000-3.000000 1 0,0.000000 0.000000 1 16,2.000000-1.000000-1-16,4.000000-3.000000 0 0,-2.000000 0.000000 0 0,2.000000 0.000000 2 16,2.000000 0.000000 1-16,0.000000-2.000000-2 0,6.000000 0.000000-1 0,-2.000000-2.000000-1 15,4.000000 0.000000-2-15,-1.000000-2.000000 0 0,3.000000 2.000000-3 0,3.000000-1.000000 0 16,-5.000000-1.000000 1-16,2.000000 2.000000 1 0,-3.000000 2.000000-2 0,-1.000000 0.000000 2 16,0.000000 0.000000 1-16,-2.000000 0.000000-1 0,-5.000000 2.000000 3 0,2.000000 5.000000-3 0,-3.000000-1.000000 4 15,-3.000000 5.000000-2-15,-1.000000 0.000000 2 0,-7.000000-1.000000 2 0,0.000000 6.000000-1 16,-1.000000-4.000000 4-16,-2.000000 3.000000 2 0,3.000000-2.000000 3 0,-4.000000 0.000000 6 15,3.000000-1.000000 2-15,2.000000-3.000000 0 0,1.000000 1.000000-1 0,2.000000-4.000000 1 16,2.000000-1.000000-3-16,1.000000 0.000000-3 0,1.000000-3.000000 1 0,0.000000 0.000000 0 16,3.000000-2.000000 3-16,0.000000-2.000000-6 0,6.000000-5.000000-3 0,1.000000 2.000000-5 15,-1.000000-8.000000-5-15,6.000000-3.000000-6 0,0.000000 0.000000-8 0,2.000000-5.000000-4 0,3.000000 1.000000-7 16,0.000000-4.000000-4-16,0.000000-2.000000-7 0,-1.000000 0.000000-5 0,2.000000-4.000000-3 16,-2.000000 1.000000-3-16,0.000000-3.000000 5 0,0.000000 0.000000 3 0,3.000000-1.000000 8 15,-1.000000 1.000000 8-15,-2.000000 0.000000 10 0,1.000000 1.000000 6 0,-3.000000 2.000000 6 16,-2.000000 4.000000 2-16,0.000000 3.000000 8 0,-3.000000 5.000000 4 0,-2.000000 2.000000 5 15,-1.000000 1.000000 7-15,-1.000000 6.000000 2 0,-1.000000 1.000000 2 0,-1.000000 2.000000-2 16,-2.000000 0.000000-7-16,-1.000000 3.000000-4 0,3.000000-1.000000-3 0,-1.000000 3.000000 3 0,-2.000000 5.000000 3 16,0.000000 0.000000 9-16,0.000000 3.000000 5 0,0.000000 4.000000 4 0,-2.000000 2.000000 3 15,-1.000000 9.000000 3-15,3.000000 1.000000 4 0,-1.000000 1.000000-1 0,1.000000 7.000000 6 16,-3.000000 3.000000 2-16,0.000000-1.000000 4 0,-1.000000 7.000000-1 0,2.000000-1.000000-1 16,-4.000000 4.000000-1-16,2.000000 1.000000-4 0,1.000000 1.000000-3 0,-2.000000 0.000000-7 15,1.000000-4.000000-6-15,1.000000 2.000000-4 0,-1.000000-6.000000-7 0,2.000000 1.000000-4 16,-4.000000-3.000000-2-16,6.000000-6.000000-2 0,-1.000000-3.000000-1 0,-2.000000-1.000000-3 0,3.000000-4.000000-1 15,-2.000000-5.000000-3-15,2.000000-4.000000-3 0,-3.000000-2.000000 0 16,0.000000-1.000000 1-16,3.000000-3.000000 1 0,0.000000-3.000000 1 0,0.000000-4.000000-2 0,0.000000 0.000000-5 16,-1.000000-7.000000-6-16,-2.000000 0.000000-4 0,3.000000-7.000000-6 0,0.000000-1.000000-6 15,0.000000-4.000000-5-15,-3.000000-3.000000-6 0,2.000000-4.000000-10 0,-2.000000 1.000000-17 16,1.000000-7.000000-17-16,-4.000000-3.000000-17 0,6.000000-1.000000-16 0,-1.000000-1.000000-3 16,1.000000-2.000000 5-16,0.000000 2.000000 15 0,1.000000 0.000000 18 0,-1.000000 3.000000 25 0,0.000000 3.000000 19 15,3.000000 6.000000 15-15,0.000000 2.000000 8 0,2.000000 1.000000 4 0,-1.000000 5.000000 0 16,-1.000000 2.000000 0-16,1.000000 5.000000 0 0,1.000000-1.000000 0 0,-1.000000 1.000000-1 15,-4.000000 5.000000 0-15,6.000000 1.000000 1 0,-6.000000 4.000000 4 0,2.000000 0.000000 5 16,-2.000000 4.000000 3-16,-2.000000 1.000000 3 0,-1.000000 5.000000 2 0,0.000000 2.000000 1 16,-1.000000 1.000000 0-16,-1.000000 0.000000-3 0,-2.000000 2.000000 2 0,3.000000 1.000000 6 15,-1.000000-2.000000 6-15,-1.000000 1.000000 3 0,2.000000-4.000000 1 0,2.000000 2.000000 1 16,-4.000000-2.000000-3-16,6.000000-1.000000-8 0,-1.000000-4.000000-4 0,1.000000 1.000000-4 16,1.000000-3.000000 0-16,5.000000 0.000000 1 0,0.000000-4.000000 0 0,5.000000-4.000000-2 0,3.000000-2.000000-2 15,0.000000-3.000000-8-15,5.000000-3.000000-8 0,3.000000-3.000000-9 0,-1.000000 0.000000-12 16,5.000000-5.000000-12-16,1.000000-2.000000-7 0,-2.000000 1.000000-10 0,1.000000-4.000000-4 15,3.000000 6.000000-8-15,2.000000-6.000000-1 0,-5.000000 2.000000 2 0,2.000000 2.000000 6 16,2.000000-1.000000 10-16,-4.000000 0.000000 8 0,-5.000000 7.000000 15 0,1.000000-4.000000 11 16,-4.000000 7.000000 9-16,-5.000000 1.000000 7 0,-1.000000 3.000000 6 0,-6.000000 3.000000 4 15,0.000000 0.000000 1-15,-5.000000 5.000000 2 0,-2.000000 3.000000 2 0,-5.000000 1.000000-2 16,0.000000 3.000000 5-16,-4.000000 1.000000 1 0,-2.000000 1.000000 4 0,0.000000-1.000000 5 0,3.000000 4.000000-2 16,-1.000000-3.000000 2-16,1.000000-2.000000-3 0,2.000000 1.000000-4 0,-1.000000-1.000000-7 15,4.000000 3.000000-3-15,-1.000000-7.000000-3 0,2.000000 3.000000-2 0,0.000000-1.000000 0 16,3.000000-3.000000 0-16,3.000000 2.000000 1 0,0.000000 2.000000 0 0,3.000000-3.000000 1 15,0.000000 1.000000-1-15,-1.000000 0.000000-1 0,-1.000000 1.000000 0 0,0.000000-1.000000-1 16,4.000000 0.000000 0-16,-4.000000 3.000000 2 0,-4.000000-1.000000 2 0,3.000000 1.000000 4 0,-3.000000 1.000000 3 16,-3.000000 0.000000 2-16,-1.000000 3.000000 4 0,-4.000000 0.000000 3 15,4.000000 2.000000 2-15,-5.000000-2.000000 5 0,2.000000 0.000000 1 0,-1.000000-1.000000-1 0,1.000000 1.000000-2 16,4.000000 0.000000-4-16,-1.000000-3.000000-7 0,2.000000-2.000000-4 0,-1.000000 1.000000-4 16,6.000000 0.000000-1-16,-1.000000-6.000000 0 0,2.000000 4.000000 1 0,2.000000-5.000000-1 15,3.000000 0.000000 0-15,1.000000 0.000000 1 0,-1.000000 0.000000-1 0,7.000000-5.000000 0 16,-4.000000 4.000000-1-16,3.000000-2.000000 1 0,-3.000000 1.000000-3 0,-1.000000-2.000000 1 0,1.000000 2.000000-1 15,0.000000-1.000000-1-15,-5.000000 3.000000-2 0,1.000000 0.000000 0 16,-4.000000 0.000000 5-16,-1.000000 3.000000 4 0,-3.000000 1.000000 3 0,-3.000000 3.000000 2 0,-4.000000-1.000000 4 16,1.000000 3.000000 2-16,-9.000000 1.000000-2 0,0.000000 3.000000 1 15,-1.000000 0.000000-4-15,-3.000000 0.000000-1 0,4.000000 0.000000-2 0,-4.000000-1.000000-2 0,3.000000 2.000000-1 16,1.000000-4.000000-1-16,2.000000-1.000000 1 0,2.000000-1.000000-2 0,3.000000 0.000000-1 16,-3.000000-1.000000 0-16,7.000000-3.000000-2 0,-4.000000 1.000000 0 0,4.000000-3.000000-2 15,2.000000-2.000000-3-15,2.000000 2.000000 2 0,0.000000-2.000000-2 0,2.000000-2.000000-2 16,2.000000-2.000000-3-16,4.000000-3.000000-3 0,-1.000000 0.000000 1 0,5.000000 2.000000-3 0,0.000000-2.000000 0 15,0.000000 0.000000 2-15,-1.000000 1.000000 4 0,1.000000 0.000000 3 0,0.000000-3.000000 0 16,1.000000 3.000000 3-16,-4.000000-1.000000 1 0,3.000000 1.000000 0 0,-3.000000-1.000000-1 16,-2.000000 3.000000 0-16,1.000000-3.000000-2 0,-1.000000 3.000000 0 0,-4.000000 2.000000-1 0,1.000000 0.000000 1 15,-2.000000 0.000000-1-15,1.000000 2.000000 1 0,0.000000-2.000000 1 16,-3.000000 2.000000 0-16,0.000000 0.000000-1 0,-3.000000 0.000000 0 0,3.000000 2.000000 0 16,-3.000000 0.000000 2-16,-2.000000 0.000000-1 0,4.000000 0.000000 1 0,1.000000 2.000000 1 0,-6.000000-1.000000 0 15,5.000000 1.000000-1-15,-2.000000 0.000000-1 0,1.000000 1.000000 1 0,-4.000000-1.000000 1 16,6.000000 2.000000 0-16,-4.000000-1.000000 0 0,4.000000 1.000000 1 0,-3.000000 3.000000 2 15,3.000000-3.000000 0-15,0.000000-1.000000-1 0,0.000000 0.000000 0 0,0.000000-1.000000-2 16,3.000000 2.000000 0-16,-3.000000-2.000000-1 0,4.000000-3.000000 1 0,-4.000000 4.000000 0 16,6.000000-3.000000 3-16,-4.000000-2.000000 0 0,1.000000 3.000000 1 0,-2.000000-3.000000 2 0,5.000000 0.000000-4 15,-6.000000-3.000000 1-15,1.000000 3.000000-3 0,4.000000-2.000000-2 0,-2.000000-3.000000-1 16,0.000000 0.000000-3-16,-2.000000 2.000000 0 0,2.000000 0.000000 1 0,0.000000-1.000000 1 16,-1.000000 0.000000 1-16,-2.000000 3.000000 2 0,3.000000-4.000000 0 0,-2.000000 3.000000 1 15,-1.000000-1.000000 0-15,3.000000 2.000000 2 0,-3.000000-2.000000 0 0,0.000000 2.000000 1 16,0.000000 1.000000-2-16,0.000000-3.000000 2 0,0.000000 1.000000-2 0,0.000000 2.000000-1 15,0.000000 0.000000 0-15,0.000000 0.000000-1 0,0.000000 0.000000 0 0,3.000000 0.000000-1 0,-3.000000 0.000000 1 16,0.000000 0.000000 1-16,0.000000 0.000000-2 0,0.000000 0.000000 0 0,0.000000 0.000000-1 16,0.000000 0.000000 0-16,0.000000 0.000000 0 0,0.000000 2.000000 2 0,0.000000 1.000000 1 15,1.000000-2.000000 4-15,-1.000000 2.000000 3 0,3.000000 3.000000 5 0,-1.000000 0.000000 3 16,-2.000000 1.000000 4-16,0.000000 0.000000 2 0,0.000000 3.000000 0 0,0.000000 1.000000 2 16,0.000000-3.000000-1-16,0.000000 1.000000-1 0,0.000000 2.000000 1 0,3.000000 0.000000 0 15,-3.000000-1.000000 2-15,0.000000 1.000000 2 0,0.000000 1.000000 4 0,-3.000000-3.000000-1 0,3.000000 2.000000 1 16,-5.000000-1.000000-1-16,4.000000-1.000000-2 0,-2.000000 0.000000-5 0,-1.000000-1.000000-1 15,-1.000000-1.000000-1-15,-1.000000-1.000000 0 0,5.000000-1.000000-1 0,-5.000000-1.000000-2 16,1.000000 0.000000-3-16,1.000000-2.000000-1 0,-3.000000 0.000000-2 0,2.000000 3.000000 0 16,1.000000-5.000000-4-16,-2.000000 0.000000 0 0,0.000000 0.000000-1 0,0.000000 0.000000-2 15,2.000000-5.000000-2-15,-4.000000 3.000000-2 0,4.000000-2.000000 0 0,-1.000000-1.000000 0 16,1.000000-1.000000 0-16,1.000000-3.000000 0 0,-1.000000 3.000000 2 0,1.000000-3.000000 1 0,1.000000 1.000000 1 16,-1.000000 0.000000-1-16,0.000000-1.000000 3 0,3.000000 3.000000 0 15,3.000000-3.000000 0-15,0.000000 0.000000 3 0,2.000000 1.000000-1 0,-1.000000-1.000000-1 0,3.000000 1.000000-2 16,2.000000-2.000000 2-16,-1.000000-2.000000 0 0,3.000000-1.000000 0 0,4.000000 0.000000 4 15,0.000000 2.000000 2-15,-2.000000-4.000000 5 0,5.000000 5.000000-1 0,-5.000000-3.000000 1 16,5.000000 0.000000 2-16,-2.000000 3.000000-2 0,0.000000-1.000000-1 0,-1.000000 2.000000-5 16,1.000000-2.000000-3-16,-4.000000 5.000000-2 0,0.000000-3.000000-4 0,-2.000000 3.000000-2 0,-1.000000 0.000000 0 15,-4.000000-1.000000 0-15,2.000000 6.000000-1 0,-3.000000-4.000000-4 16,-1.000000 0.000000-8-16,0.000000 5.000000-15 0,-1.000000-1.000000-26 0,-2.000000 1.000000-38 0,0.000000-3.000000-51 16,3.000000 3.000000-62-16,-3.000000 0.000000-71 0,0.000000 0.000000-58 15,-5.000000-2.000000-17-15,-1.000000 2.000000 18 0,1.000000-4.000000 41 0</inkml:trace>
  <inkml:trace contextRef="#ctx0" brushRef="#br0">24529.000000 10623.000000 142 0,'-1.000000'2.000000'190'0,"-2.000000"1.000000"-16 "0 ,0.000000 1.000000-52 16,-3.000000 0.000000-39-16,0.000000 3.000000-10 0,-6.000000 1.000000 11 0,3.000000 0.000000 22 16,-2.000000 7.000000 20-16,0.000000-1.000000 18 0,0.000000 9.000000 8 0,2.000000 0.000000 0 15,-2.000000 3.000000-8-15,2.000000 4.000000-11 0,-1.000000 4.000000-10 0,4.000000 0.000000-7 16,-4.000000 6.000000-7-16,3.000000-3.000000-17 0,2.000000 4.000000-13 0,-2.000000 0.000000-16 0,7.000000 0.000000-16 16,-2.000000-1.000000-18-16,2.000000 0.000000-8 0,2.000000-1.000000-9 0,-2.000000-6.000000-4 15,3.000000 3.000000-2-15,1.000000-6.000000 0 0,1.000000 1.000000-5 16,-1.000000-7.000000-13-16,3.000000-2.000000-13 0,1.000000-2.000000-23 0,-1.000000-5.000000-34 0,2.000000-2.000000-48 15,-2.000000-5.000000-59-15,5.000000 1.000000-71 0,0.000000-7.000000-92 0,-5.000000-4.000000-31 16,4.000000-4.000000 2-16,-4.000000-5.000000 29 0,-3.000000-4.000000 58 0</inkml:trace>
  <inkml:trace contextRef="#ctx0" brushRef="#br0">24751.000000 10424.000000 127 0,'0.000000'-11.000000'323'0,"0.000000"2.000000"23 "0 ,0.000000 3.000000 9 16,0.000000 1.000000-78-16,0.000000 1.000000-118 0,3.000000 4.000000-69 0,-3.000000 0.000000-25 15,0.000000 4.000000-3-15,0.000000 3.000000 4 0,0.000000 4.000000 7 0,-3.000000 2.000000 1 16,3.000000 2.000000-3-16,0.000000 0.000000-15 0,0.000000 4.000000-19 0,0.000000 3.000000-18 16,-2.000000-2.000000-16-16,2.000000 2.000000-14 0,-3.000000 2.000000-15 0,-1.000000-1.000000-17 0,-2.000000 1.000000-12 15,2.000000 0.000000-17-15,-1.000000-1.000000-15 0,-2.000000-1.000000-12 0,-1.000000-4.000000-11 16,3.000000 3.000000-5-16,-3.000000-3.000000-5 0,2.000000-2.000000 0 0,0.000000-4.000000 3 15,-1.000000 1.000000 13-15,0.000000-1.000000 18 0,-1.000000-4.000000 20 0,1.000000 0.000000 24 16,-1.000000-4.000000 23-16,4.000000 3.000000 26 0,0.000000-3.000000 24 0,-1.000000-2.000000 21 16,2.000000 0.000000 17-16,2.000000 0.000000 12 0,-5.000000 1.000000 10 0,4.000000-1.000000 4 15,-1.000000-2.000000-4-15,0.000000 0.000000-6 0,3.000000 0.000000-10 0,0.000000 0.000000-10 0,0.000000 0.000000-11 16,0.000000-2.000000-13-16,0.000000-1.000000-11 0,6.000000-1.000000-8 16,2.000000-2.000000-9-16,-4.000000 1.000000-6 0,5.000000-1.000000-7 0,-2.000000-1.000000 0 0,5.000000 1.000000-1 15,0.000000 3.000000-1-15,0.000000-3.000000-1 0,0.000000 2.000000 1 0,-1.000000 2.000000 1 16,0.000000 0.000000-3-16,-2.000000 4.000000 1 0,-2.000000 0.000000-2 0,3.000000 2.000000-2 15,-5.000000 3.000000 3-15,-1.000000 1.000000 0 0,-1.000000 3.000000 7 0,-3.000000 4.000000 9 16,-3.000000-2.000000 6-16,-4.000000 6.000000 3 0,-1.000000-1.000000 6 0,-3.000000 3.000000 3 16,-1.000000-2.000000-1-16,0.000000 3.000000-3 0,-3.000000-5.000000-2 0,-1.000000 2.000000-1 15,0.000000 1.000000-3-15,0.000000-5.000000-2 0,-2.000000 0.000000-4 0,5.000000-3.000000-3 16,-2.000000-1.000000-1-16,0.000000 0.000000 2 0,3.000000-3.000000 2 0,0.000000-3.000000 3 0,3.000000-1.000000 0 16,-1.000000-2.000000 0-16,3.000000-2.000000 2 0,1.000000 0.000000-3 0,-2.000000-2.000000 0 15,4.000000-5.000000-3-15,-2.000000 1.000000 2 0,5.000000-1.000000-1 0,-2.000000 3.000000 1 16,3.000000-2.000000-5-16,3.000000 1.000000-3 0,-2.000000-1.000000 0 0,5.000000 3.000000-3 15,0.000000-4.000000-1-15,4.000000 2.000000-3 0,2.000000-1.000000 0 0,3.000000 2.000000 0 16,1.000000 0.000000-1-16,3.000000-1.000000-1 0,2.000000 4.000000-2 0,-2.000000-3.000000 4 0,5.000000 3.000000-4 16,-1.000000-4.000000 2-16,4.000000 3.000000 0 0,1.000000 0.000000-2 0,-1.000000 0.000000 1 15,2.000000-1.000000 1-15,-4.000000 3.000000-1 0,2.000000-2.000000-2 0,-4.000000 0.000000-3 16,-3.000000 0.000000-1-16,-4.000000 2.000000-3 0,2.000000-1.000000-4 0,-10.000000-2.000000-1 16,3.000000 3.000000-1-16,-5.000000-2.000000-5 0,0.000000 2.000000-7 0,-6.000000 0.000000-10 15,0.000000 0.000000-13-15,-8.000000 0.000000-11 0,-2.000000 0.000000-10 0,3.000000 0.000000-3 16,-5.000000 2.000000 1-16,-5.000000-2.000000 8 0,3.000000 4.000000 12 0,-3.000000-2.000000 11 0,-2.000000 2.000000 10 15,3.000000 1.000000 11-15,-3.000000 1.000000 9 0,3.000000 2.000000 8 16,-1.000000-1.000000 9-16,0.000000 1.000000 11 0,3.000000 3.000000 11 0,1.000000 0.000000 7 0,1.000000 2.000000 8 16,0.000000 0.000000 8-16,4.000000 0.000000 1 0,0.000000 0.000000-3 0,1.000000 0.000000-3 15,5.000000-2.000000-3-15,-4.000000 1.000000-7 0,6.000000-1.000000-10 0,0.000000 0.000000-5 16,0.000000-4.000000-5-16,0.000000 2.000000-3 0,0.000000-2.000000 1 0,0.000000-5.000000-3 16,6.000000 3.000000 0-16,-4.000000-5.000000-2 0,2.000000 0.000000-5 0,2.000000-2.000000-7 0,2.000000-3.000000-12 15,-3.000000-2.000000-9-15,1.000000-2.000000-7 0,3.000000 2.000000-6 16,-1.000000-4.000000-7-16,0.000000 0.000000 0 0,0.000000-1.000000 2 0,2.000000 1.000000 9 0,-5.000000-2.000000 3 15,2.000000 4.000000 8-15,0.000000 1.000000 7 0,-1.000000 1.000000 7 0,2.000000 3.000000 8 16,-4.000000-1.000000 5-16,2.000000 3.000000 10 0,0.000000 4.000000 13 0,-3.000000 3.000000 13 16,1.000000 1.000000 12-16,2.000000 3.000000 9 0,-4.000000 4.000000 7 0,2.000000 1.000000 4 15,-1.000000 4.000000-4-15,0.000000 1.000000-10 0,-2.000000 0.000000-7 0,4.000000 4.000000-8 16,-5.000000-5.000000-10-16,0.000000 3.000000-10 0,3.000000-3.000000-7 0,0.000000-2.000000-4 16,-2.000000-1.000000-5-16,-1.000000 1.000000-4 0,3.000000-6.000000-7 0,-1.000000-1.000000-8 0,-2.000000-2.000000-11 15,0.000000-1.000000-13-15,3.000000-4.000000-24 0,-3.000000-2.000000-29 0,3.000000-2.000000-37 16,1.000000-2.000000-39-16,0.000000-3.000000-47 0,1.000000 1.000000-49 0,2.000000-3.000000-36 15,-4.000000-3.000000 0-15,-1.000000-6.000000 26 0,-2.000000 2.000000 39 0</inkml:trace>
  <inkml:trace contextRef="#ctx0" brushRef="#br0">25073.000000 10787.000000 41 0,'7.000000'-6.000000'187'0,"2.000000"6.000000"10 "0 ,-2.000000 0.000000-38 0,1.000000 0.000000-55 16,-4.000000 0.000000-34-16,4.000000 3.000000-5 0,-7.000000 0.000000 10 0,2.000000 0.000000 7 0,0.000000 3.000000 2 15,-3.000000 1.000000-2-15,0.000000 3.000000-9 0,-3.000000-3.000000-21 0,3.000000 4.000000-24 16,-3.000000 2.000000-21-16,2.000000-3.000000-20 0,-2.000000 4.000000-20 0,-2.000000 1.000000-22 16,2.000000-3.000000-19-16,-1.000000 1.000000-18 0,-1.000000-2.000000-13 0,1.000000 2.000000-7 15,-1.000000-3.000000 1-15,-5.000000-1.000000 9 0,7.000000 2.000000 15 0,-3.000000-3.000000 14 0,0.000000-2.000000 18 16,5.000000 3.000000 20-16,-2.000000-3.000000 19 0,1.000000-1.000000 17 0,0.000000 1.000000 16 16,-1.000000-2.000000 19-16,3.000000 3.000000 16 0,0.000000-3.000000 14 0,0.000000 0.000000 14 15,3.000000 2.000000 9-15,-1.000000-5.000000 5 0,-2.000000 1.000000 2 0,2.000000-2.000000-6 16,2.000000 0.000000-6-16,4.000000-3.000000-12 0,-1.000000-3.000000-15 0,3.000000 0.000000-11 15,2.000000-3.000000-14-15,0.000000 1.000000-11 0,1.000000-5.000000-8 0,5.000000 0.000000-7 16,-5.000000-3.000000-7-16,7.000000-2.000000-9 0,-1.000000-1.000000-9 0,0.000000-2.000000-9 0,0.000000-1.000000-11 16,0.000000-1.000000-10-16,-2.000000-1.000000-8 0,2.000000-2.000000-1 15,-3.000000 3.000000 3-15,-4.000000-2.000000 8 0,0.000000 4.000000 10 0,-2.000000 3.000000 16 16,-3.000000 2.000000 22-16,-5.000000 4.000000 26 0,1.000000 3.000000 11 0,-6.000000 2.000000 9 0,-2.000000 4.000000 6 16,-2.000000 3.000000 6-16,-2.000000 5.000000 4 0,-3.000000 2.000000-9 0,-2.000000 0.000000 3 15,2.000000 7.000000 5-15,-3.000000 0.000000 2 0,3.000000 0.000000-4 0,3.000000 2.000000-10 16,-1.000000-2.000000-5-16,3.000000 1.000000-6 0,1.000000-2.000000-10 0,0.000000 0.000000-9 15,4.000000-1.000000-5-15,2.000000-3.000000-3 0,0.000000-2.000000 2 0,0.000000-1.000000-1 16,2.000000 1.000000 3-16,5.000000-3.000000 0 0,1.000000-4.000000 3 0,2.000000 0.000000-3 0,-1.000000-2.000000-3 16,3.000000-3.000000-5-16,2.000000 1.000000-4 0,0.000000-2.000000-3 15,0.000000-1.000000-3-15,1.000000 3.000000-1 0,-3.000000 0.000000-2 0,-3.000000 3.000000 3 0,3.000000-3.000000 1 16,-2.000000 4.000000 5-16,-1.000000 4.000000 7 0,-2.000000 1.000000 11 0,-2.000000 4.000000 4 16,1.000000 3.000000 7-16,-6.000000 2.000000 5 0,0.000000 1.000000 2 0,-6.000000 4.000000 0 15,1.000000-4.000000-3-15,-2.000000 6.000000-3 0,-5.000000-2.000000-5 0,3.000000 1.000000-4 16,-3.000000-1.000000-5-16,1.000000-2.000000-7 0,-1.000000 0.000000-2 0,1.000000-2.000000-6 0,0.000000-2.000000-2 15,3.000000 0.000000-3-15,1.000000-2.000000-3 0,-2.000000-1.000000-4 16,2.000000-3.000000-3-16,2.000000 2.000000 0 0,1.000000-5.000000-6 0,-2.000000 0.000000-8 0,4.000000-2.000000-9 16,-1.000000-2.000000-8-16,2.000000-2.000000-7 0,1.000000-2.000000-7 15,-3.000000 0.000000 1-15,3.000000-5.000000 4 0,3.000000-2.000000 3 0,-2.000000 2.000000 5 0,2.000000-1.000000 3 16,-1.000000-1.000000 6-16,1.000000 0.000000 5 0,0.000000 0.000000 4 0,-2.000000 5.000000 9 16,2.000000-3.000000 6-16,-1.000000 5.000000 3 0,-2.000000 3.000000 2 0,0.000000-4.000000 1 15,0.000000 5.000000-2-15,0.000000-1.000000-1 0,-5.000000 1.000000 0 0,4.000000 1.000000 1 16,-5.000000 1.000000-1-16,4.000000 2.000000 1 0,-2.000000 0.000000 0 0,-3.000000 0.000000 0 0,1.000000 1.000000 3 15,1.000000 1.000000-1-15,-2.000000 0.000000 1 0,2.000000-1.000000 0 0,4.000000-1.000000 1 16,-5.000000 1.000000 0-16,5.000000-1.000000 1 0,-2.000000 0.000000 4 0,3.000000-2.000000 3 16,0.000000 3.000000 7-16,0.000000-3.000000 7 0,3.000000 0.000000 6 0,-2.000000 0.000000 3 15,5.000000 3.000000 0-15,-5.000000-3.000000-2 0,4.000000 0.000000-1 0,2.000000-2.000000-6 16,1.000000 2.000000-3-16,-1.000000-2.000000-5 0,2.000000 0.000000-3 0,3.000000-2.000000-2 16,1.000000 0.000000 0-16,-1.000000 0.000000 5 0,0.000000-3.000000 1 0,1.000000 5.000000 3 0,5.000000-2.000000 4 15,-5.000000 0.000000 6-15,5.000000 2.000000 5 0,-5.000000 0.000000 0 16,5.000000 2.000000 7-16,-5.000000 0.000000 10 0,6.000000 0.000000 9 0,-3.000000 1.000000-1 0,3.000000 1.000000 3 15,-1.000000 0.000000-1-15,-2.000000 0.000000-2 0,1.000000 1.000000-12 0,-3.000000-1.000000-10 16,1.000000 2.000000-5-16,-3.000000-2.000000-5 0,-3.000000 3.000000-7 0,0.000000-3.000000-7 16,1.000000 0.000000-4-16,-5.000000 0.000000-4 0,-1.000000-1.000000-4 0,-1.000000 0.000000-4 15,0.000000-3.000000-11-15,-2.000000 5.000000-17 0,-1.000000-2.000000-28 0,-1.000000-1.000000-31 0,-2.000000-2.000000-43 16,-2.000000 2.000000-49-16,1.000000 1.000000-47 0,-2.000000-2.000000-46 0,-1.000000 2.000000-52 16,-2.000000-1.000000-11-16,0.000000-7.000000 17 0,2.000000 1.000000 39 0</inkml:trace>
  <inkml:trace contextRef="#ctx0" brushRef="#br0">25758.000000 10526.000000 151 0,'7.000000'0.000000'233'16,"4.000000"3.000000"30 "-16 ,0.000000 2.000000-45 0,1.000000-2.000000-43 0,0.000000 5.000000-14 15,0.000000 1.000000 5-15,1.000000 4.000000 4 0,2.000000 0.000000 0 0,-3.000000 2.000000-1 0,-1.000000 3.000000-6 16,1.000000 1.000000-18-16,-1.000000 2.000000-22 0,-4.000000 0.000000-22 0,-3.000000 5.000000-22 15,-2.000000 0.000000-17-15,-2.000000 3.000000-16 0,-5.000000 3.000000-14 0,-2.000000-3.000000-7 16,-6.000000 1.000000-10-16,-5.000000 1.000000-7 0,0.000000 4.000000-5 0,-7.000000-3.000000-7 16,-3.000000 5.000000-10-16,-6.000000-3.000000-23 0,-1.000000 2.000000-35 0,-1.000000 1.000000-61 15,-4.000000 2.000000-94-15,-2.000000-1.000000-131 0,-7.000000 1.000000-66 0,0.000000 2.000000-18 16,-7.000000-5.000000 18-16,1.000000-2.000000 49 0</inkml:trace>
  <inkml:trace contextRef="#ctx0" brushRef="#br0">29058.000000 10751.000000 71 0,'-2.000000'-1.000000'141'0,"-4.000000"1.000000"-9 "0 ,2.000000-2.000000-4 16,3.000000 0.000000 0-16,-5.000000 2.000000-2 0,1.000000-3.000000-4 0,4.000000 1.000000-2 15,-5.000000-3.000000 0-15,1.000000 3.000000-4 0,2.000000 0.000000-10 0,-1.000000 0.000000-6 16,3.000000-2.000000-2-16,-2.000000 2.000000-4 0,0.000000 0.000000-4 0,3.000000 0.000000-4 0,0.000000 2.000000 1 15,0.000000-3.000000-5-15,0.000000 2.000000 0 0,0.000000 1.000000-2 0,0.000000-3.000000-2 16,0.000000 1.000000-7-16,0.000000 2.000000-5 0,0.000000 0.000000-7 0,0.000000 0.000000-8 16,0.000000 0.000000-9-16,0.000000-2.000000-9 0,0.000000 2.000000-7 0,0.000000 0.000000-8 15,0.000000 0.000000-7-15,0.000000 0.000000-5 0,0.000000 0.000000-2 0,3.000000 0.000000-3 16,0.000000 0.000000 0-16,-3.000000 0.000000 2 0,0.000000 0.000000-1 0,1.000000 0.000000 1 16,3.000000 0.000000 1-16,4.000000 0.000000 0 0,-2.000000 0.000000 2 0,0.000000 0.000000-1 15,1.000000 0.000000 2-15,5.000000 0.000000 2 0,0.000000-3.000000 0 0,5.000000 2.000000 1 0,-3.000000-2.000000-2 16,5.000000 1.000000-1-16,-3.000000-3.000000 0 0,3.000000 2.000000-3 0,0.000000-2.000000-2 15,1.000000-1.000000-1-15,2.000000 2.000000 1 0,-3.000000-4.000000 0 0,-1.000000 5.000000-1 16,1.000000-4.000000-1-16,0.000000 3.000000 1 0,0.000000-3.000000-1 0,0.000000 3.000000-3 16,1.000000-2.000000 1-16,-4.000000 0.000000 1 0,2.000000 2.000000-3 0,-2.000000-3.000000-1 15,-1.000000 0.000000-1-15,-2.000000 6.000000-1 0,-1.000000-4.000000 0 0,0.000000 0.000000 0 16,-5.000000 4.000000 0-16,3.000000-3.000000 2 0,-5.000000 4.000000 1 0,-1.000000-3.000000-2 0,1.000000 1.000000 0 16,-2.000000 2.000000 3-16,-1.000000 0.000000 1 0,-2.000000 0.000000-1 0,-2.000000 0.000000-3 15,-1.000000 0.000000 1-15,-5.000000 2.000000-2 0,4.000000 1.000000-2 0,-8.000000-2.000000 0 16,0.000000 3.000000 0-16,0.000000 1.000000 2 0,-2.000000 0.000000 2 0,-3.000000 0.000000 2 15,1.000000 2.000000 1-15,-2.000000 0.000000-2 0,1.000000-1.000000 4 0,-1.000000 0.000000-1 16,-1.000000 3.000000 1-16,2.000000-3.000000-3 0,-2.000000 3.000000 3 0,6.000000 0.000000 0 16,-6.000000-1.000000 0-16,1.000000 1.000000-2 0,-1.000000 2.000000 0 0,1.000000-3.000000 1 0,0.000000 3.000000 1 15,2.000000-1.000000 1-15,1.000000 2.000000-1 0,4.000000-3.000000 0 16,-1.000000-2.000000 0-16,3.000000 1.000000-2 0,5.000000 2.000000 1 0,-4.000000-3.000000-1 0,2.000000-2.000000 1 16,5.000000-1.000000 0-16,-2.000000 3.000000 0 0,3.000000-3.000000 2 0,3.000000 2.000000-1 15,-2.000000-3.000000 1-15,5.000000 1.000000-1 0,2.000000 0.000000 1 0,-4.000000-1.000000 0 16,5.000000-1.000000-1-16,-2.000000 2.000000 0 0,2.000000-4.000000 0 0,4.000000 2.000000 0 15,-1.000000-2.000000-2-15,0.000000 0.000000 0 0,1.000000 0.000000 0 0,5.000000 0.000000-1 16,-5.000000 0.000000-1-16,5.000000 0.000000-2 0,-6.000000 0.000000-1 0,1.000000 0.000000-1 16,-1.000000 0.000000-4-16,-2.000000 2.000000-4 0,-1.000000 0.000000-1 0,-2.000000-2.000000-1 0,4.000000 5.000000-2 15,-10.000000-3.000000 3-15,4.000000 2.000000 3 0,-2.000000 0.000000 3 0,-3.000000 3.000000 4 16,-3.000000 1.000000 1-16,-2.000000 0.000000 1 0,4.000000 3.000000 1 0,-10.000000 0.000000 1 16,4.000000 2.000000-1-16,0.000000-2.000000 0 0,1.000000 0.000000 0 0,-5.000000-1.000000 3 15,4.000000-1.000000-1-15,3.000000 0.000000 0 0,-4.000000-1.000000-2 0,7.000000-2.000000-2 16,-2.000000-1.000000-2-16,3.000000 1.000000-2 0,0.000000-2.000000 0 0,3.000000 1.000000-2 15,-2.000000-3.000000 5-15,-1.000000 1.000000 2 0,5.000000-2.000000 2 0,-2.000000 3.000000 2 0,0.000000-1.000000-1 16,-2.000000-2.000000 1-16,5.000000 4.000000 0 0,-6.000000-3.000000-1 0,1.000000 1.000000 1 16,-1.000000 1.000000-1-16,0.000000 0.000000 2 0,-1.000000 0.000000 2 0,1.000000 3.000000-1 15,-6.000000-3.000000 1-15,5.000000 2.000000 2 0,-5.000000 1.000000-2 0,1.000000-3.000000 2 16,4.000000 0.000000-2-16,-5.000000 1.000000-1 0,4.000000-1.000000 0 0,-1.000000-2.000000-1 16,2.000000 0.000000 2-16,1.000000 0.000000-1 0,0.000000 1.000000-2 0,-3.000000-3.000000 0 15,3.000000 0.000000-2-15,0.000000 0.000000-2 0,0.000000 0.000000-4 0,0.000000 0.000000-4 16,-3.000000 0.000000-5-16,3.000000 0.000000-8 0,0.000000 2.000000-10 0,-1.000000-2.000000-9 0,-2.000000 0.000000-9 15,3.000000 2.000000-11-15,-2.000000 0.000000-9 0,2.000000 0.000000-10 0,-3.000000 1.000000-21 16,0.000000 1.000000-27-16,3.000000-3.000000-36 0,3.000000 2.000000-42 0,-3.000000-3.000000-49 16,5.000000 2.000000-27-16,-5.000000-2.000000 7 0,4.000000-2.000000 27 0</inkml:trace>
  <inkml:trace contextRef="#ctx0" brushRef="#br0">29617.000000 10935.000000 64 0,'0.000000'3.000000'123'16,"3.000000"-1.000000"-21 "-16 ,-1.000000 0.000000-9 0,-2.000000 0.000000 3 0,-2.000000 5.000000 11 15,-1.000000-1.000000 14-15,2.000000 3.000000 9 0,-2.000000 1.000000 0 0,0.000000 4.000000-5 0,2.000000-2.000000-15 16,-4.000000 3.000000-21-16,2.000000 0.000000-18 0,0.000000 0.000000-17 0,2.000000 5.000000-7 15,-2.000000-3.000000-11-15,0.000000 0.000000-7 0,-2.000000-1.000000-5 0,4.000000 0.000000-3 16,1.000000-3.000000-6-16,-3.000000 2.000000-6 0,0.000000-2.000000-2 0,3.000000 0.000000-2 16,0.000000-5.000000-3-16,0.000000 1.000000-1 0,0.000000-3.000000-4 0,0.000000 3.000000-5 15,0.000000-5.000000-9-15,0.000000 0.000000-10 0,0.000000-1.000000-14 0,0.000000-2.000000-20 16,0.000000 2.000000-24-16,0.000000-1.000000-34 0,0.000000 3.000000-56 0,0.000000-5.000000-61 0,0.000000 0.000000-22 16,-4.000000-7.000000 0-16,-1.000000-2.000000 16 0</inkml:trace>
  <inkml:trace contextRef="#ctx0" brushRef="#br0">29913.000000 10868.000000 132 0,'0.000000'0.000000'201'0,"3.000000"1.000000"-13 "0 ,-2.000000-1.000000-40 15,-1.000000 0.000000-27-15,0.000000 0.000000-15 0,0.000000 3.000000-3 0,0.000000-3.000000 0 0,0.000000 0.000000 4 16,3.000000 1.000000 5-16,0.000000 2.000000-4 0,3.000000-3.000000-7 0,0.000000 1.000000-9 15,3.000000-1.000000-4-15,1.000000 0.000000-11 0,2.000000 0.000000-9 0,0.000000 0.000000-12 16,1.000000 0.000000-12-16,5.000000-1.000000-9 0,-5.000000 1.000000-8 0,2.000000-3.000000-7 16,0.000000 2.000000-7-16,-2.000000 1.000000-3 0,-1.000000-4.000000-3 0,-1.000000 4.000000-8 15,3.000000-3.000000-9-15,-5.000000 3.000000-14 0,-2.000000-2.000000-15 0,0.000000 0.000000-24 0,-2.000000 2.000000-27 16,-1.000000 0.000000-26-16,-4.000000 0.000000-28 0,3.000000 0.000000-33 0,-3.000000 0.000000-35 16,0.000000 0.000000-39-16,0.000000 0.000000-23 0,-4.000000 0.000000 5 0,-4.000000 0.000000 21 15</inkml:trace>
  <inkml:trace contextRef="#ctx0" brushRef="#br0">30037.000000 10743.000000 131 0,'3.000000'7.000000'217'0,"-3.000000"-2.000000"-5 "0 ,0.000000 6.000000-27 16,0.000000 4.000000-19-16,-6.000000 5.000000-16 0,4.000000-1.000000-16 0,-2.000000 3.000000-16 15,-2.000000 1.000000-10-15,2.000000 0.000000-8 0,-4.000000 1.000000-11 0,7.000000-1.000000-13 0,-7.000000 2.000000-13 16,4.000000-2.000000-14-16,1.000000-1.000000-17 0,0.000000 0.000000-13 0,3.000000-6.000000-9 15,0.000000 3.000000-10-15,0.000000-4.000000-11 0,0.000000 1.000000-15 0,0.000000-4.000000-26 16,0.000000-1.000000-32-16,3.000000-4.000000-44 0,1.000000 3.000000-46 0,4.000000-4.000000-69 16,-4.000000-3.000000-46-16,4.000000-3.000000-7 0,-4.000000-4.000000 14 0,2.000000-6.000000 35 15</inkml:trace>
  <inkml:trace contextRef="#ctx0" brushRef="#br0">30336.000000 10829.000000 215 0,'5.000000'4.000000'288'0,"1.000000"-2.000000"17 "0 ,-5.000000-2.000000-43 0,2.000000 2.000000-83 16,-1.000000 0.000000-73-16,1.000000-2.000000-46 0,-3.000000 0.000000-22 0,3.000000 0.000000-10 16,-2.000000 0.000000 2-16,5.000000 0.000000 5 0,-2.000000-2.000000 8 0,4.000000 0.000000 2 15,1.000000-2.000000-2-15,2.000000-3.000000-3 0,1.000000 1.000000-8 0,0.000000 1.000000-11 16,6.000000-5.000000-7-16,0.000000 3.000000-4 0,-1.000000-2.000000-2 0,2.000000-3.000000-4 15,1.000000-1.000000 1-15,-3.000000 2.000000-2 0,3.000000-1.000000-1 0,-1.000000-1.000000-1 0,-2.000000 3.000000 0 16,1.000000-4.000000 0-16,-3.000000 4.000000 0 0,1.000000-1.000000-1 0,-4.000000 4.000000 0 16,0.000000-1.000000 0-16,-2.000000 1.000000 0 0,-2.000000 1.000000 2 0,-1.000000 1.000000 0 15,-6.000000 1.000000 1-15,2.000000 3.000000-1 0,-1.000000-2.000000 2 0,1.000000 1.000000-2 16,-3.000000-3.000000-2-16,-3.000000 5.000000 0 0,-2.000000-1.000000-2 0,1.000000-2.000000-1 16,-3.000000 3.000000 2-16,-1.000000 3.000000 3 0,-4.000000 1.000000 3 0,4.000000 0.000000 8 15,-4.000000 3.000000 7-15,-3.000000 1.000000 1 0,0.000000-1.000000 0 0,2.000000 3.000000-1 0,-5.000000 1.000000-3 16,2.000000 1.000000-8-16,1.000000 2.000000-4 0,-1.000000-1.000000-1 0,3.000000-1.000000 0 15,-5.000000 2.000000 1-15,6.000000-2.000000 3 0,0.000000-2.000000 3 0,5.000000 4.000000 0 16,-2.000000-2.000000 0-16,2.000000-1.000000-1 0,-1.000000 0.000000-3 0,7.000000 0.000000-1 16,-5.000000-3.000000-4-16,6.000000 1.000000 0 0,0.000000 2.000000-1 0,0.000000-3.000000-1 15,0.000000-1.000000 0-15,6.000000 1.000000-1 0,-5.000000 0.000000 1 0,2.000000 2.000000 1 16,-1.000000-6.000000 0-16,4.000000 6.000000-1 0,-6.000000-3.000000 1 0,1.000000-1.000000 0 0,4.000000 3.000000-1 16,-3.000000-3.000000 0-16,1.000000 1.000000-1 0,-1.000000-1.000000 1 0,1.000000 1.000000-1 15,-2.000000-1.000000 0-15,2.000000 2.000000 0 0,2.000000-1.000000 0 0,-2.000000-1.000000 1 16,0.000000 2.000000 0-16,-2.000000-2.000000 1 0,2.000000-1.000000-1 0,-1.000000-1.000000 0 15,3.000000 3.000000 0-15,-3.000000-3.000000 0 0,-2.000000 2.000000-2 0,4.000000-1.000000-1 16,-1.000000-1.000000-3-16,0.000000 1.000000 1 0,-1.000000-1.000000 0 0,-2.000000 2.000000 1 16,0.000000-1.000000 2-16,0.000000 1.000000 0 0,0.000000 1.000000 2 0,-2.000000-1.000000 0 0,-1.000000 1.000000 0 15,0.000000 1.000000-1-15,-1.000000 0.000000 0 0,4.000000 2.000000 1 0,-2.000000-5.000000 0 16,-3.000000 2.000000 1-16,3.000000 0.000000-1 0,-1.000000-1.000000 0 0,2.000000 0.000000 0 16,1.000000 1.000000-1-16,0.000000 1.000000-2 0,-3.000000-1.000000 0 0,0.000000-1.000000 1 15,3.000000 1.000000 1-15,0.000000-3.000000 1 0,0.000000 2.000000 0 0,0.000000-2.000000-1 16,3.000000 3.000000 0-16,0.000000-2.000000 1 0,-3.000000-1.000000 0 0,0.000000 1.000000 0 15,1.000000-2.000000 0-15,-1.000000 1.000000 1 0,0.000000 1.000000 0 0,3.000000-1.000000 0 16,-1.000000 1.000000 0-16,-2.000000-4.000000 1 0,0.000000 2.000000 1 0,0.000000-1.000000 2 16,0.000000-2.000000-3-16,0.000000 2.000000 3 0,0.000000 1.000000-2 0,3.000000-3.000000 0 0,-3.000000 0.000000-1 15,0.000000 0.000000 0-15,2.000000 0.000000 5 0,-2.000000 0.000000-6 0,0.000000 1.000000 1 16,0.000000 2.000000 2-16,2.000000-3.000000 1 0,-2.000000 0.000000-4 0,0.000000 0.000000-3 16,3.000000 0.000000 3-16,-2.000000 1.000000 1 0,-1.000000-1.000000-1 0,3.000000 0.000000 1 15,0.000000 0.000000 0-15,-1.000000 0.000000 2 0,4.000000 0.000000 0 0,-6.000000 0.000000-1 0,1.000000 0.000000 0 16,4.000000 0.000000-1-16,0.000000 0.000000 1 0,-3.000000 0.000000-1 15,-2.000000 3.000000 0-15,4.000000-2.000000-2 0,-1.000000-1.000000 0 0,0.000000 0.000000 0 0,-3.000000 0.000000 0 16,2.000000 0.000000-3-16,-2.000000 3.000000 1 0,3.000000-1.000000 0 0,-3.000000-2.000000 1 16,0.000000 2.000000-1-16,0.000000-2.000000-1 0,0.000000 3.000000 4 0,0.000000-2.000000 1 15,-3.000000 3.000000 0-15,3.000000 1.000000 2 0,-2.000000-3.000000 1 0,-4.000000 5.000000 1 0,2.000000-1.000000-2 16,0.000000 0.000000-2-16,-4.000000 1.000000 0 0,4.000000-1.000000 0 0,-4.000000 1.000000 1 16,1.000000-1.000000 1-16,0.000000 1.000000-1 0,1.000000-1.000000-1 15,0.000000 1.000000 0-15,1.000000-6.000000-4 0,1.000000 4.000000-6 0,1.000000-3.000000-9 0,-2.000000 1.000000-9 16,3.000000-3.000000-16-16,-3.000000 0.000000-23 0,4.000000 0.000000-34 0,1.000000-3.000000-42 15,-3.000000 1.000000-52-15,3.000000 2.000000-61 0,0.000000 0.000000-54 0,0.000000-6.000000-10 16,0.000000-3.000000 15-16,0.000000-2.000000 39 0</inkml:trace>
  <inkml:trace contextRef="#ctx0" brushRef="#br0">30675.000000 11172.000000 80 0,'4.000000'-2.000000'109'0,"2.000000"-1.000000"11 "15 ,-5.000000 3.000000 12-15,4.000000-2.000000 11 0,2.000000 2.000000 6 0,-1.000000-3.000000-1 16,0.000000 3.000000-10-16,1.000000 0.000000-16 0,1.000000 0.000000-20 0,1.000000 3.000000-15 15,-2.000000-3.000000-13-15,5.000000 2.000000-12 0,0.000000 3.000000-12 0,1.000000-5.000000-7 16,-1.000000 2.000000-1-16,1.000000 1.000000-7 0,-1.000000-3.000000-8 0,6.000000 0.000000-4 16,-5.000000 0.000000-2-16,2.000000 0.000000-5 0,1.000000 0.000000-3 0,-1.000000-3.000000-3 15,-1.000000 1.000000-9-15,-2.000000 2.000000-11 0,-3.000000-2.000000-15 0,1.000000-1.000000-22 16,-4.000000 3.000000-25-16,2.000000 0.000000-34 0,-4.000000 0.000000-45 0,2.000000 5.000000-57 0,-6.000000-5.000000-56 16,-6.000000 2.000000-16-16,0.000000 1.000000 7 0,-6.000000 0.000000 25 0</inkml:trace>
  <inkml:trace contextRef="#ctx0" brushRef="#br0">30673.000000 11452.000000 48 0,'2.000000'4.000000'220'0,"-2.000000"1.000000"22 "16 ,0.000000-3.000000-18-16,4.000000 0.000000-33 0,-1.000000 0.000000-28 0,0.000000-2.000000-13 0,-2.000000 0.000000-6 16,2.000000-2.000000 1-16,2.000000 0.000000-6 0,-1.000000 0.000000-11 15,2.000000 0.000000-15-15,0.000000-1.000000-14 0,1.000000-3.000000-19 0,1.000000 0.000000-18 0,1.000000-1.000000-14 16,4.000000 1.000000-14-16,-4.000000-1.000000-12 0,0.000000 1.000000-9 0,4.000000-3.000000-4 15,-1.000000 5.000000-2-15,-6.000000-3.000000-4 0,4.000000 3.000000-3 0,-3.000000 3.000000-5 16,1.000000-4.000000-12-16,-2.000000 1.000000-10 0,0.000000 4.000000-16 0,-2.000000-2.000000-20 16,-3.000000 2.000000-19-16,5.000000 0.000000-18 0,-6.000000 2.000000-17 0,0.000000-2.000000-15 15,2.000000 2.000000-15-15,-2.000000 0.000000-13 0,0.000000 3.000000-8 0,0.000000-4.000000-13 16,0.000000 6.000000-20-16,-2.000000-3.000000-30 0,-1.000000 3.000000 1 0,-1.000000-5.000000 17 0</inkml:trace>
  <inkml:trace contextRef="#ctx0" brushRef="#br0">30744.000000 11149.000000 157 0,'-3.000000'3.000000'228'0,"-1.000000"-1.000000"-9 "0 ,4.000000-2.000000-25 0,-3.000000 0.000000-24 16,3.000000 0.000000-17-16,0.000000 0.000000-14 0,0.000000 0.000000-11 0,0.000000 0.000000-9 15,0.000000 0.000000-13-15,3.000000 0.000000-18 0,-3.000000 0.000000-17 0,4.000000 0.000000-16 16,2.000000-2.000000-14-16,-2.000000-1.000000-7 0,5.000000 2.000000-2 0,2.000000-1.000000 0 16,-3.000000 0.000000-1-16,4.000000-3.000000 2 0,0.000000 5.000000 2 0,3.000000-1.000000-3 15,0.000000-2.000000 1-15,-4.000000 3.000000 0 0,3.000000 0.000000-2 0,-4.000000 3.000000-1 0,-1.000000-2.000000 0 16,1.000000 4.000000 0-16,-2.000000 0.000000-2 0,-4.000000 2.000000 1 0,0.000000 2.000000 2 15,-1.000000 0.000000 3-15,-3.000000 1.000000-3 0,-5.000000 1.000000-4 0,-1.000000 3.000000-2 16,-2.000000-2.000000-6-16,-2.000000 1.000000-2 0,-3.000000 2.000000-1 0,1.000000-3.000000 0 16,-6.000000 3.000000 0-16,6.000000-1.000000-2 0,-3.000000-2.000000 2 0,4.000000-1.000000-1 0,-1.000000-2.000000-2 15,6.000000-1.000000 0-15,-4.000000-1.000000 3 0,5.000000-1.000000 1 16,1.000000-1.000000 0-16,-2.000000-4.000000-2 0,4.000000 2.000000 0 0,-1.000000-2.000000 2 0,3.000000 4.000000-4 16,0.000000 0.000000 2-16,5.000000-5.000000 8 0,1.000000 5.000000 6 0,-2.000000-3.000000 3 15,4.000000 1.000000 1-15,-1.000000 1.000000 5 0,2.000000-2.000000-2 0,0.000000-2.000000-3 16,2.000000 0.000000-3-16,3.000000 0.000000-4 0,-1.000000-2.000000 0 0,5.000000-2.000000-5 15,-5.000000-2.000000-6-15,3.000000 2.000000-3 0,-2.000000-3.000000-11 0,-1.000000 0.000000-11 16,-3.000000 1.000000-12-16,-1.000000 0.000000-14 0,1.000000-1.000000-14 0,-5.000000 1.000000-15 16,2.000000 1.000000-19-16,-2.000000 1.000000-22 0,-4.000000 2.000000-32 0,5.000000 0.000000-43 0,1.000000 0.000000-52 15,-5.000000 2.000000-53-15,5.000000 2.000000-54 0,-2.000000-2.000000-49 16,-1.000000 0.000000 1-16,2.000000-4.000000 35 0,-4.000000-1.000000 54 0</inkml:trace>
  <inkml:trace contextRef="#ctx0" brushRef="#br0">31211.000000 10927.000000 49 0,'0.000000'3.000000'204'0,"0.000000"-3.000000"9 "0 ,0.000000 0.000000-30 0,0.000000 0.000000-35 16,0.000000 0.000000-21-16,0.000000 2.000000-7 0,-3.000000-2.000000 2 0,3.000000 0.000000 3 0,0.000000 0.000000 1 16,0.000000 0.000000-5-16,0.000000 0.000000-6 0,3.000000 2.000000-12 0,0.000000-2.000000-11 15,1.000000 0.000000-8-15,3.000000 0.000000-11 0,-2.000000 0.000000-6 0,4.000000 0.000000-11 16,-2.000000 0.000000-5-16,3.000000 0.000000-8 0,-1.000000 0.000000-6 0,2.000000 0.000000-3 16,0.000000 0.000000-4-16,1.000000 0.000000-4 0,-3.000000 0.000000-7 0,1.000000 0.000000-7 15,4.000000 0.000000-5-15,-4.000000 0.000000-4 0,2.000000 0.000000-3 0,0.000000 0.000000-2 16,-4.000000 0.000000-2-16,4.000000 0.000000-6 0,0.000000 0.000000-13 0,-5.000000 0.000000-21 0,4.000000-2.000000-30 15,-4.000000 2.000000-36-15,-2.000000 0.000000-40 0,-1.000000 0.000000-39 0,0.000000 2.000000-41 16,1.000000-2.000000-48-16,-5.000000 0.000000-40 0,0.000000 0.000000 0 0,-6.000000 1.000000 20 16,-4.000000-1.000000 37-16</inkml:trace>
  <inkml:trace contextRef="#ctx0" brushRef="#br0">31177.000000 11128.000000 136 0,'0.000000'7.000000'292'0,"-2.000000"-3.000000"20 "0 ,2.000000-1.000000-4 0,0.000000-1.000000-79 16,0.000000 0.000000-72-16,0.000000 0.000000-43 0,0.000000-1.000000-19 0,2.000000-1.000000-3 16,-2.000000 3.000000 5-16,6.000000-3.000000 3 0,-2.000000-3.000000-4 0,0.000000 3.000000-8 0,7.000000-3.000000-12 15,1.000000 1.000000-17-15,-1.000000-4.000000-15 0,3.000000 1.000000-19 0,0.000000-5.000000-21 16,1.000000 4.000000-24-16,-2.000000 1.000000-34 0,5.000000-2.000000-38 0,-5.000000 0.000000-59 16,2.000000 3.000000-62-16,0.000000 3.000000-75 0,-2.000000-4.000000-62 0,-2.000000 1.000000-13 15,-3.000000-1.000000 17-15,0.000000-1.000000 44 0</inkml:trace>
  <inkml:trace contextRef="#ctx0" brushRef="#br0">31563.000000 10816.000000 36 0,'5.000000'2.000000'173'16,"-1.000000"-2.000000"8 "-16 ,1.000000 2.000000-45 0,2.000000 0.000000-42 0,1.000000 0.000000-16 16,0.000000 1.000000 0-16,0.000000-1.000000 8 0,2.000000 0.000000 7 0,-1.000000 0.000000 7 15,1.000000-2.000000-3-15,2.000000 2.000000-8 0,-3.000000-2.000000-15 0,3.000000 2.000000-13 16,0.000000-2.000000-13-16,5.000000 0.000000-12 0,-5.000000 0.000000-15 0,0.000000 0.000000-8 0,-3.000000 0.000000-6 15,3.000000 0.000000-5-15,-5.000000 2.000000-3 0,0.000000-2.000000 0 0,-2.000000 5.000000-2 16,-2.000000-3.000000 0-16,-2.000000 5.000000 2 0,-1.000000-2.000000-1 0,-4.000000 5.000000 3 16,1.000000-1.000000 0-16,-3.000000 5.000000 0 0,-4.000000-3.000000 0 0,-2.000000 6.000000 1 15,0.000000-2.000000 0-15,0.000000-1.000000 0 0,-3.000000 2.000000 0 0,4.000000-4.000000-2 16,-1.000000 2.000000-2-16,0.000000-3.000000-1 0,5.000000-2.000000-1 0,-2.000000 1.000000 1 16,1.000000-2.000000-1-16,4.000000-1.000000-2 0,-1.000000-1.000000 3 0,3.000000-4.000000-3 0,-1.000000 2.000000-1 15,1.000000-2.000000-2-15,2.000000 0.000000-3 0,-3.000000-2.000000 2 16,3.000000 3.000000-4-16,0.000000-3.000000-8 0,0.000000 0.000000-11 0,0.000000-3.000000-12 0,3.000000 3.000000-7 15,-3.000000-4.000000-9-15,2.000000 2.000000 2 0,-2.000000 0.000000 1 0,5.000000 0.000000 10 16,-3.000000-3.000000 7-16,1.000000 4.000000 6 0,-2.000000-2.000000 5 0,2.000000 1.000000 0 16,0.000000-1.000000 0-16,-1.000000 0.000000 0 0,-2.000000 0.000000 3 0,3.000000 2.000000 3 15,-2.000000-2.000000 6-15,-1.000000 3.000000 5 0,0.000000-2.000000 5 0,0.000000 2.000000 1 16,0.000000-2.000000 2-16,0.000000-1.000000-1 0,0.000000 3.000000 1 0,0.000000-1.000000-2 0,0.000000-2.000000 0 16,0.000000 3.000000 0-16,0.000000-1.000000-9 0,0.000000-2.000000-5 0,0.000000 3.000000-14 15,0.000000 0.000000-15-15,0.000000 0.000000-16 0,0.000000-1.000000-20 0,0.000000 1.000000-9 16,0.000000 0.000000-3-16,0.000000 0.000000-2 0,0.000000 0.000000 12 0</inkml:trace>
  <inkml:trace contextRef="#ctx0" brushRef="#br0">31637.000000 10995.000000 13 0,'-3.000000'0.000000'26'0,"3.000000"-4.000000"2 "0 ,0.000000 4.000000-1 0,-3.000000 0.000000 1 15,3.000000 0.000000-4-15,0.000000 0.000000-6 0,-1.000000 0.000000-7 0,-2.000000 0.000000-4 16,3.000000 0.000000-5-16,-2.000000 0.000000-2 0,2.000000 4.000000 0 0,0.000000-3.000000 2 15,-2.000000-1.000000 1-15,-1.000000 5.000000 4 0,3.000000-5.000000 4 0,-2.000000 1.000000 6 0,2.000000 2.000000 9 16,-3.000000-2.000000 9-16,3.000000 3.000000 11 0,0.000000-4.000000 10 0,-1.000000 3.000000 7 16,1.000000-1.000000 9-16,-3.000000-2.000000 4 0,3.000000 0.000000 3 0,0.000000 0.000000 0 15,-3.000000 0.000000 1-15,3.000000 0.000000-2 0,0.000000 0.000000-5 0,0.000000 0.000000-5 16,0.000000-2.000000-4-16,3.000000-1.000000-4 0,1.000000 3.000000-6 0,-1.000000-1.000000-9 16,4.000000-2.000000-7-16,-1.000000-1.000000-6 0,2.000000 3.000000-6 0,2.000000-4.000000-7 15,-3.000000 0.000000-5-15,-1.000000 1.000000-3 0,5.000000-2.000000-1 0,-2.000000 1.000000-3 0,-2.000000 3.000000-1 16,3.000000-2.000000-3-16,-5.000000 0.000000-1 0,2.000000 0.000000-5 0,-5.000000-1.000000-5 15,2.000000 1.000000-7-15,-1.000000 2.000000-11 0,0.000000-1.000000-16 0,-2.000000 2.000000-27 16,-1.000000-2.000000-23-16,0.000000 3.000000-27 0,0.000000 3.000000-23 0,-4.000000-2.000000-17 16,-3.000000-1.000000-10-16,-1.000000 3.000000 1 0,2.000000-1.000000 8 0,-6.000000 1.000000 13 15</inkml:trace>
  <inkml:trace contextRef="#ctx0" brushRef="#br0">31608.000000 11021.000000 46 0,'0.000000'6.000000'117'0,"0.000000"-1.000000"15 "0 ,0.000000 4.000000 21 16,0.000000-3.000000 9-16,0.000000 1.000000 5 0,0.000000 1.000000-2 0,0.000000 1.000000-12 15,0.000000-3.000000-13-15,0.000000 3.000000-19 0,0.000000-1.000000-14 0,3.000000 1.000000-12 16,0.000000-3.000000-10-16,-3.000000 2.000000-8 0,1.000000-2.000000-9 0,-1.000000 4.000000-12 0,3.000000-4.000000-15 16,-1.000000 1.000000-10-16,3.000000-4.000000-8 0,-3.000000 4.000000-3 0,2.000000-2.000000-4 15,2.000000-1.000000 0-15,0.000000-2.000000-2 0,2.000000 1.000000 0 0,2.000000-3.000000-2 16,-1.000000-3.000000-5-16,6.000000 1.000000-7 0,-1.000000-7.000000-13 0,3.000000 1.000000-13 16,-1.000000-2.000000-18-16,3.000000-5.000000-20 0,0.000000 1.000000-18 0,2.000000-2.000000-21 15,-2.000000-2.000000-21-15,5.000000-1.000000-19 0,-2.000000-1.000000-20 0,0.000000 1.000000-23 16,-1.000000 0.000000-25-16,1.000000-3.000000-27 0,-9.000000-1.000000-3 0,5.000000 0.000000 15 0</inkml:trace>
  <inkml:trace contextRef="#ctx0" brushRef="#br0">32001.000000 10734.000000 152 0,'-5.000000'0.000000'169'0,"4.000000"2.000000"-6 "0 ,-5.000000 3.000000-6 16,-2.000000 0.000000-11-16,4.000000 0.000000-10 0,-1.000000 4.000000-7 0,-2.000000 0.000000-10 0,6.000000-1.000000-21 16,-5.000000 2.000000-27-16,4.000000-2.000000-17 0,2.000000 0.000000-11 0,0.000000-2.000000-9 15,2.000000 1.000000-3-15,-2.000000-1.000000 0 0,6.000000 1.000000 3 0,-5.000000-1.000000 1 16,3.000000-2.000000-1-16,4.000000 1.000000-1 0,-4.000000-3.000000-6 0,7.000000 2.000000-6 15,-4.000000-4.000000-4-15,2.000000 0.000000-4 0,1.000000 0.000000-3 0,2.000000 0.000000 1 16,-3.000000-4.000000-2-16,3.000000 2.000000-2 0,0.000000 0.000000 0 0,-1.000000-1.000000-3 16,-3.000000-1.000000 0-16,2.000000 4.000000-4 0,-4.000000-2.000000 0 0,0.000000 2.000000 0 0,-2.000000 0.000000-6 15,-1.000000 0.000000-1-15,-3.000000 2.000000-2 0,-3.000000 0.000000-5 0,0.000000 5.000000-2 16,-6.000000-1.000000-4-16,-1.000000 5.000000 0 0,-3.000000 1.000000-1 0,-2.000000 2.000000-1 16,-1.000000 1.000000 4-16,-2.000000 2.000000 5 0,0.000000-2.000000 4 0,-1.000000 2.000000 4 15,1.000000-2.000000 2-15,2.000000 0.000000 7 0,4.000000 0.000000 1 0,1.000000-1.000000 2 16,2.000000 3.000000 1-16,1.000000-8.000000 2 0,2.000000 2.000000 0 0,2.000000 0.000000 3 15,4.000000-2.000000 5-15,0.000000-3.000000 1 0,0.000000-2.000000 3 0,4.000000 1.000000 2 0,4.000000-3.000000 1 16,-1.000000-2.000000-1-16,5.000000 0.000000-6 0,0.000000-2.000000-4 16,3.000000-3.000000-3-16,-1.000000-1.000000-4 0,0.000000-3.000000-3 0,3.000000 3.000000-1 0,-3.000000-3.000000-2 15,3.000000-2.000000-3-15,-3.000000 3.000000-6 0,-2.000000-3.000000-6 0,2.000000 3.000000-9 16,-5.000000 0.000000-9-16,1.000000-2.000000-5 0,-2.000000 2.000000-10 0,-4.000000-1.000000-4 16,1.000000 1.000000-3-16,-2.000000 2.000000 2 0,-2.000000-1.000000 4 0,-1.000000 2.000000 5 15,0.000000 1.000000 5-15,-1.000000 0.000000 10 0,-4.000000 4.000000 6 0,-1.000000 0.000000 5 0,-1.000000 4.000000 10 16,1.000000 0.000000 5-16,-4.000000 4.000000 6 0,1.000000 0.000000 7 0,-3.000000 2.000000 7 15,2.000000 3.000000 6-15,-2.000000 1.000000 3 0,3.000000 0.000000 4 0,-3.000000 1.000000 1 16,2.000000 0.000000 4-16,-2.000000 2.000000-1 0,3.000000-2.000000 1 0,-1.000000 5.000000-2 16,1.000000-5.000000-1-16,2.000000 1.000000 2 0,-1.000000 0.000000-2 0,4.000000-4.000000-1 15,-1.000000-1.000000-3-15,-1.000000 0.000000-3 0,5.000000-1.000000-3 0,-2.000000-1.000000-5 0,3.000000-2.000000-5 16,0.000000-2.000000-4-16,-1.000000-2.000000-2 0,1.000000 1.000000 0 0,0.000000-1.000000 1 16,0.000000-3.000000 1-16,1.000000 2.000000 1 0,-1.000000-2.000000-2 0,3.000000-2.000000 0 15,1.000000-1.000000-3-15,4.000000-3.000000-5 0,-1.000000 0.000000-6 0,2.000000-1.000000-8 16,3.000000-3.000000-11-16,0.000000-3.000000-9 0,0.000000 0.000000-8 0,2.000000 0.000000-9 15,1.000000-2.000000-4-15,-2.000000-1.000000-3 0,5.000000 2.000000 5 0,-2.000000-1.000000 4 16,1.000000 2.000000 8-16,0.000000 0.000000 6 0,-3.000000 0.000000 9 0,3.000000 3.000000 6 0,-3.000000 1.000000 6 16,2.000000 0.000000 5-16,-3.000000 3.000000 5 0,-1.000000 1.000000 8 15,-6.000000 4.000000 9-15,1.000000 1.000000 12 0,1.000000 1.000000 9 0,-5.000000 6.000000 6 0,-2.000000 3.000000 7 16,-1.000000-2.000000 2-16,0.000000 2.000000-5 0,0.000000 1.000000-3 0,-1.000000 2.000000-7 16,-2.000000 0.000000-5-16,3.000000-2.000000-6 0,0.000000-3.000000-3 0,0.000000 0.000000-6 15,0.000000 0.000000-3-15,0.000000-2.000000-2 0,3.000000 2.000000-2 0,-2.000000-4.000000 0 16,5.000000-1.000000 0-16,0.000000-2.000000 0 0,0.000000-2.000000-1 0,3.000000-4.000000 0 15,1.000000 0.000000 0-15,2.000000-3.000000-2 0,0.000000-3.000000-4 0,1.000000 0.000000-6 16,5.000000 1.000000-1-16,-5.000000-1.000000 0 0,2.000000-2.000000-1 0,-1.000000 0.000000-2 0,0.000000 3.000000 5 16,3.000000-1.000000 3-16,-5.000000 2.000000 2 0,0.000000 1.000000 0 0,0.000000 1.000000 0 15,-3.000000 2.000000 1-15,-2.000000 0.000000 0 0,-3.000000 4.000000 1 0,2.000000-3.000000 5 16,-1.000000 4.000000 4-16,-4.000000 0.000000 4 0,2.000000 0.000000 4 0,0.000000 0.000000 3 16,-3.000000 0.000000 4-16,2.000000 0.000000 2 0,-2.000000 0.000000 2 0,3.000000 0.000000 2 0,-2.000000 0.000000-1 15,-1.000000-1.000000 3-15,3.000000 1.000000 0 0,0.000000-3.000000 1 16,-3.000000 1.000000 2-16,0.000000 2.000000 2 0,1.000000-2.000000 3 0,4.000000 0.000000 0 0,-2.000000-3.000000-1 15,0.000000 3.000000-2-15,-2.000000-2.000000-4 0,-1.000000-2.000000-6 0,0.000000 2.000000 3 16,3.000000 0.000000-2-16,-3.000000-1.000000-1 0,0.000000 2.000000-1 0,-3.000000 2.000000 1 16,3.000000-2.000000-1-16,0.000000 3.000000-7 0,-1.000000-2.000000-8 0,-5.000000 2.000000-5 15,4.000000 0.000000-2-15,-1.000000 0.000000-5 0,2.000000 0.000000-1 0,1.000000 0.000000-2 16,-3.000000 0.000000-1-16,0.000000 0.000000-3 0,3.000000-2.000000-3 0,0.000000 2.000000-3 16,-1.000000 0.000000-3-16,-2.000000-2.000000-6 0,3.000000-1.000000-8 0,-2.000000 3.000000-9 0,-4.000000-1.000000-15 15,5.000000-3.000000-12-15,-4.000000 1.000000-14 0,-1.000000 1.000000-8 16,5.000000 2.000000-11-16,-9.000000-2.000000-6 0,2.000000 2.000000-12 0,-1.000000 0.000000-23 0,-1.000000 0.000000-37 15,-2.000000 4.000000-57-15,0.000000 1.000000-66 0,-4.000000-2.000000-25 0,-3.000000 2.000000 3 16,0.000000-3.000000 28-16</inkml:trace>
  <inkml:trace contextRef="#ctx0" brushRef="#br0">29309.000000 11859.000000 56 0,'-8.000000'4.000000'241'0,"4.000000"1.000000"17 "0 ,-3.000000 0.000000-13 16,-1.000000 0.000000-64-16,4.000000 5.000000-49 0,-7.000000-5.000000-41 0,7.000000 4.000000-12 15,-3.000000 2.000000-1-15,-1.000000-2.000000 4 0,4.000000-1.000000-1 0,-4.000000 1.000000-4 16,7.000000-3.000000-10-16,-2.000000 3.000000-11 0,0.000000-5.000000-12 0,3.000000 3.000000-13 16,3.000000-3.000000-6-16,0.000000 1.000000-3 0,-2.000000 1.000000 0 0,7.000000-5.000000-2 15,-4.000000 4.000000 0-15,4.000000-1.000000 1 0,2.000000 1.000000-2 0,-6.000000-1.000000-2 16,4.000000 0.000000-1-16,-2.000000-1.000000 2 0,7.000000 1.000000 0 0,-7.000000-3.000000 0 15,6.000000 1.000000-1-15,0.000000-2.000000-1 0,2.000000-2.000000 0 0,3.000000 1.000000-4 0,0.000000-4.000000-3 16,0.000000-1.000000-2-16,2.000000-3.000000-1 0,0.000000 0.000000-1 0,0.000000-1.000000-4 16,0.000000-1.000000 3-16,0.000000 1.000000 2 0,-2.000000-3.000000-2 0,-1.000000 2.000000-2 15,-1.000000 0.000000-1-15,-2.000000 0.000000 2 0,0.000000 0.000000-1 0,-1.000000 6.000000 2 16,-6.000000-5.000000-3-16,1.000000 5.000000 5 0,1.000000-5.000000-1 0,-4.000000 6.000000-1 0,2.000000 0.000000 1 16,-4.000000 2.000000-3-16,2.000000-3.000000 1 0,-4.000000 5.000000 1 15,3.000000-1.000000 2-15,-3.000000 1.000000 2 0,0.000000-2.000000-1 0,0.000000 2.000000-2 0,-3.000000 0.000000-1 16,-1.000000 0.000000-4-16,-4.000000 2.000000-1 0,4.000000-1.000000-4 0,-5.000000 4.000000 0 15,-3.000000-1.000000 2-15,0.000000 2.000000 1 0,-1.000000 4.000000 2 0,-3.000000 1.000000 1 16,0.000000-2.000000 1-16,-1.000000 2.000000-1 0,-2.000000 4.000000 2 0,-3.000000-2.000000 0 16,3.000000 2.000000-3-16,3.000000 0.000000 3 0,-1.000000-3.000000-1 0,3.000000 4.000000 2 15,-1.000000-6.000000-4-15,3.000000 1.000000 1 0,0.000000-2.000000 1 0,3.000000 0.000000-2 16,2.000000-1.000000 0-16,-1.000000 0.000000 2 0,4.000000 0.000000 2 0,0.000000 0.000000-1 0,-2.000000 0.000000-1 16,4.000000 1.000000 0-16,-1.000000-3.000000-1 0,3.000000 2.000000-1 0,3.000000-2.000000 3 15,-1.000000-1.000000-1-15,4.000000 2.000000-1 0,-5.000000-3.000000-1 0,4.000000 3.000000 0 16,0.000000-4.000000 0-16,3.000000 1.000000-2 0,-4.000000 0.000000 1 0,1.000000-3.000000 0 15,-1.000000 4.000000 1-15,1.000000-3.000000 0 0,-5.000000 2.000000-2 0,5.000000 0.000000 0 16,-3.000000 1.000000-2-16,-2.000000-1.000000 2 0,0.000000 3.000000-1 0,0.000000 1.000000 3 16,-2.000000 3.000000 0-16,-3.000000-3.000000 2 0,0.000000 3.000000 0 0,4.000000 0.000000-1 15,-5.000000-3.000000-1-15,1.000000 3.000000-2 0,4.000000-2.000000 2 0,1.000000-4.000000 0 16,0.000000 2.000000 0-16,0.000000 0.000000 1 0,0.000000 0.000000 0 0,1.000000-3.000000 2 0,2.000000 2.000000 0 16,2.000000-2.000000-2-16,-1.000000 0.000000-1 0,1.000000-1.000000 0 0,2.000000-1.000000 0 15,3.000000 0.000000-2-15,-1.000000-2.000000-1 0,1.000000 0.000000 0 0,-1.000000-2.000000 2 16,3.000000 2.000000-2-16,-2.000000-2.000000-3 0,-1.000000-1.000000 1 0,-1.000000 3.000000-1 15,1.000000 0.000000-2-15,-4.000000 3.000000 1 0,1.000000-1.000000-1 0,0.000000 0.000000 3 16,-4.000000 3.000000 0-16,-2.000000-1.000000 2 0,-2.000000 2.000000 1 0,-1.000000 3.000000 1 0,-1.000000 2.000000 1 16,-1.000000 0.000000 0-16,-5.000000-1.000000 1 0,3.000000 3.000000 0 0,-2.000000-1.000000-1 15,-1.000000-1.000000-1-15,-2.000000 0.000000 3 0,3.000000 0.000000 0 0,-1.000000-3.000000 3 16,1.000000 1.000000 2-16,1.000000-4.000000 2 0,1.000000 1.000000 4 0,0.000000 0.000000-3 16,5.000000-1.000000-2-16,-1.000000-4.000000-1 0,2.000000 2.000000-2 0,-2.000000-1.000000-1 15,0.000000 0.000000 0-15,3.000000-2.000000-1 0,-2.000000 0.000000-2 0,2.000000 0.000000-1 0,0.000000 0.000000-1 16,0.000000 0.000000 1-16,0.000000 0.000000-1 0,2.000000 0.000000 2 0,-2.000000 0.000000-3 15,6.000000 0.000000 1-15,-5.000000 0.000000 1 0,2.000000 0.000000 0 0,-1.000000 0.000000-1 16,-2.000000 0.000000-3-16,0.000000 0.000000 4 0,2.000000 0.000000-1 0,1.000000 0.000000-4 16,-3.000000 0.000000 0-16,0.000000 0.000000-2 0,0.000000 0.000000-4 0,0.000000 0.000000-8 15,2.000000 0.000000-7-15,-2.000000 0.000000-6 0,3.000000 0.000000-9 0,-2.000000 0.000000-12 16,-1.000000 0.000000-14-16,3.000000 0.000000-16 0,-3.000000-2.000000-23 0,3.000000 0.000000-30 16,-1.000000 2.000000-37-16,4.000000-3.000000-46 0,-6.000000 3.000000-60 0,0.000000-4.000000-17 15,1.000000 0.000000 8-15,-1.000000-6.000000 28 0</inkml:trace>
  <inkml:trace contextRef="#ctx0" brushRef="#br0">29622.000000 12339.000000 50 0,'6.000000'-1.000000'104'16,"-6.000000"-2.000000"3 "-16 ,1.000000 1.000000 5 0,4.000000 0.000000 11 0,-5.000000 0.000000 14 15,3.000000 2.000000 8-15,-3.000000 0.000000 0 0,3.000000 0.000000-10 0,-2.000000 0.000000-16 16,-1.000000 0.000000-20-16,3.000000 0.000000-21 0,-3.000000 0.000000-17 0,3.000000 0.000000-8 16,-2.000000 0.000000-3-16,4.000000 0.000000 4 0,2.000000 0.000000 1 0,-2.000000 0.000000 0 0,1.000000 0.000000-5 15,1.000000 2.000000-7-15,-1.000000 0.000000-6 0,1.000000-2.000000-8 0,-2.000000 5.000000-2 16,2.000000-4.000000-2-16,-3.000000 2.000000 1 0,2.000000-2.000000-2 0,2.000000 4.000000 0 15,-7.000000 0.000000-3-15,4.000000-1.000000-1 0,-2.000000 2.000000 0 0,0.000000-1.000000 1 16,-3.000000 0.000000 0-16,-3.000000 5.000000-2 0,-2.000000-2.000000 1 0,1.000000 3.000000-3 16,-4.000000 1.000000-1-16,1.000000 1.000000 1 0,-3.000000-2.000000-1 0,4.000000 2.000000 0 15,-5.000000 0.000000-1-15,4.000000-3.000000-2 0,-2.000000-1.000000-1 0,5.000000-1.000000-5 16,-4.000000 1.000000-2-16,4.000000-3.000000-3 0,1.000000 3.000000-2 0,3.000000-4.000000 0 0,-3.000000 2.000000-1 16,6.000000-4.000000 5-16,0.000000 3.000000-2 0,-2.000000-1.000000-2 0,7.000000-3.000000 1 15,-4.000000 2.000000 0-15,7.000000 2.000000-1 0,-4.000000-5.000000-3 0,5.000000 1.000000 2 16,-6.000000 0.000000 1-16,5.000000 2.000000-1 0,-3.000000-2.000000 0 0,-1.000000 1.000000 1 15,4.000000 1.000000-2-15,-7.000000 0.000000-1 0,0.000000 0.000000 2 0,-1.000000 1.000000-1 16,-1.000000-1.000000 0-16,-4.000000 5.000000 1 0,-4.000000-3.000000 1 0,2.000000 4.000000 0 0,-8.000000 4.000000 0 16,3.000000-2.000000 0-16,-2.000000-2.000000 0 0,-4.000000 4.000000 1 0,0.000000-2.000000-1 15,3.000000-1.000000-1-15,-1.000000-1.000000-2 0,3.000000-2.000000-2 0,1.000000-2.000000-8 16,-2.000000 0.000000-9-16,7.000000-3.000000-19 0,-3.000000-1.000000-24 0,5.000000-2.000000-37 16,-1.000000-2.000000-48-16,3.000000-5.000000-61 0,3.000000 1.000000-79 0,2.000000-4.000000-46 15,-1.000000-6.000000-7-15,0.000000-1.000000 20 0,7.000000-4.000000 46 0</inkml:trace>
  <inkml:trace contextRef="#ctx0" brushRef="#br0">30263.000000 12011.000000 166 0,'0.000000'0.000000'238'0,"-2.000000"0.000000"2 "16 ,2.000000 0.000000-24-16,0.000000 0.000000-26 0,0.000000 0.000000-19 0,2.000000 0.000000-18 0,-2.000000 0.000000-18 15,3.000000 0.000000-20-15,-2.000000 0.000000-21 0,2.000000 0.000000-24 0,1.000000-1.000000-19 16,1.000000-3.000000-15-16,2.000000 4.000000-9 0,4.000000-1.000000-3 0,-3.000000-4.000000-4 16,7.000000 4.000000 2-16,0.000000-2.000000-4 0,-2.000000 2.000000-5 0,2.000000-4.000000-4 15,0.000000 3.000000 0-15,-2.000000 0.000000 0 0,2.000000 0.000000-2 0,-3.000000 2.000000 6 16,-1.000000 0.000000 1-16,0.000000 2.000000 0 0,-2.000000 0.000000 0 0,-5.000000 2.000000 0 15,3.000000 0.000000 4-15,-2.000000 5.000000-1 0,-5.000000 2.000000 0 0,0.000000-5.000000 0 16,-2.000000 4.000000-2-16,-3.000000 2.000000-2 0,-1.000000 1.000000-5 0,-5.000000 4.000000-2 16,4.000000 1.000000-1-16,-5.000000-4.000000 2 0,0.000000 4.000000-2 0,3.000000-4.000000-1 0,-1.000000-1.000000 0 15,1.000000 0.000000 0-15,-1.000000-3.000000-3 0,1.000000-1.000000-1 0,-1.000000-1.000000-3 16,4.000000-1.000000 3-16,-2.000000 0.000000-3 0,4.000000-1.000000-2 0,-2.000000-3.000000-3 16,2.000000 0.000000-1-16,2.000000 0.000000-4 0,-4.000000-3.000000-9 0,5.000000 0.000000-8 15,-5.000000 0.000000-3-15,4.000000-6.000000-2 0,-1.000000 1.000000-2 0,3.000000 1.000000 0 16,-1.000000-5.000000 6-16,1.000000 3.000000 8 0,-3.000000 1.000000 6 0,0.000000 1.000000 6 15,3.000000 0.000000 3-15,-1.000000 1.000000 1 0,1.000000-1.000000 1 0,-3.000000 4.000000 2 0,3.000000-2.000000-1 16,0.000000 2.000000-1-16,0.000000 0.000000 1 0,0.000000 0.000000 0 0,0.000000 0.000000 1 16,-2.000000 0.000000 0-16,2.000000 0.000000 1 0,0.000000 0.000000 1 0,0.000000 0.000000 0 15,0.000000 0.000000 2-15,0.000000 2.000000-1 0,0.000000-2.000000-1 0,0.000000 4.000000 1 16,0.000000-1.000000 1-16,0.000000 1.000000 3 0,0.000000 0.000000 5 0,0.000000 1.000000 4 16,0.000000 1.000000 10-16,0.000000 3.000000 6 0,0.000000-1.000000 3 0,2.000000 0.000000 0 15,-2.000000 3.000000 4-15,0.000000 0.000000 2 0,3.000000-1.000000-8 0,-2.000000 2.000000-3 0,-1.000000 0.000000-5 16,3.000000-1.000000 2-16,0.000000 2.000000-7 0,-3.000000-1.000000-5 0,1.000000-3.000000 2 15,-1.000000 2.000000-1-15,5.000000-2.000000-2 0,1.000000 2.000000-2 0,-5.000000-6.000000-1 16,5.000000 2.000000-1-16,-1.000000-3.000000-3 0,2.000000 0.000000-3 0,-3.000000-1.000000 1 16,4.000000-1.000000 3-16,-2.000000-4.000000 1 0,7.000000-1.000000-5 0,-4.000000-5.000000-4 15,6.000000 0.000000-7-15,-2.000000-3.000000-11 0,2.000000-2.000000-15 0,1.000000-2.000000-10 16,2.000000-2.000000-12-16,-5.000000-3.000000-14 0,5.000000-1.000000-8 0,-2.000000-3.000000-9 0,0.000000-1.000000-14 16,3.000000-1.000000-14-16,-2.000000 0.000000-10 0,0.000000-1.000000-4 0,-3.000000 1.000000-1 15,3.000000 0.000000 2-15,-5.000000 3.000000 16 0,0.000000 1.000000 20 0,-3.000000 0.000000 21 16,1.000000 5.000000 23-16,-4.000000 5.000000 23 0,0.000000-1.000000 21 0,-5.000000 4.000000 16 15,4.000000 3.000000 15-15,-5.000000 0.000000 12 0,3.000000 1.000000 11 0,-3.000000 3.000000 9 16,0.000000 0.000000 8-16,-3.000000 4.000000 10 0,1.000000 0.000000 3 0,-1.000000 4.000000 2 16,2.000000 1.000000-4-16,-5.000000 1.000000-6 0,2.000000 0.000000-11 0,-1.000000 4.000000-12 0,2.000000-2.000000-10 15,3.000000 0.000000-10-15,-1.000000 4.000000-7 0,1.000000-5.000000-5 0,1.000000-1.000000-3 16,-1.000000 0.000000-3-16,3.000000 1.000000 2 0,0.000000-2.000000 3 0,2.000000-1.000000 2 16,2.000000 1.000000 0-16,-6.000000-3.000000 2 0,7.000000-2.000000-2 0,2.000000 0.000000-1 15,-1.000000-2.000000-3-15,0.000000-2.000000-5 0,4.000000 0.000000-5 0,0.000000-2.000000-5 16,-2.000000-1.000000-3-16,-2.000000-1.000000-5 0,2.000000 0.000000 0 0,0.000000-3.000000-5 15,2.000000 5.000000-5-15,-3.000000-3.000000-7 0,-1.000000 5.000000-11 0,-1.000000-2.000000-6 0,-4.000000 0.000000-9 16,0.000000 4.000000-1-16,-4.000000 4.000000-1 0,-4.000000 0.000000-2 0,-3.000000 2.000000 0 16,1.000000 6.000000 2-16,-6.000000 2.000000 1 0,-6.000000 1.000000 4 0,2.000000 5.000000 2 15,-3.000000-1.000000 8-15,0.000000 0.000000 8 0,-1.000000 3.000000 10 0,0.000000-1.000000 5 16,1.000000 1.000000 8-16,2.000000-1.000000 9 0,0.000000-2.000000 9 0,3.000000-2.000000 7 16,2.000000-2.000000 7-16,-1.000000 0.000000 1 0,7.000000 0.000000 5 0,0.000000-4.000000-1 15,2.000000 0.000000 5-15,4.000000-1.000000 3 0,0.000000-1.000000 5 0,0.000000-4.000000 4 0,4.000000-1.000000 0 16,2.000000-3.000000 0-16,0.000000 2.000000-5 0,2.000000-3.000000-6 0,3.000000-3.000000-11 15,1.000000-1.000000-4-15,3.000000 0.000000-5 0,-3.000000-3.000000-5 0,4.000000-1.000000-1 16,-1.000000 0.000000-6-16,0.000000-3.000000 2 0,-2.000000-2.000000 0 0,2.000000 2.000000-4 16,-1.000000 3.000000-4-16,0.000000-1.000000-10 0,-1.000000-1.000000-7 0,-7.000000 0.000000-13 15,4.000000 1.000000-10-15,-2.000000 4.000000-7 0,-4.000000-1.000000-2 0,0.000000-1.000000 3 16,-4.000000 0.000000 7-16,3.000000 3.000000 9 0,-1.000000-2.000000 7 0,-2.000000 4.000000 5 16,0.000000-2.000000 5-16,-2.000000-1.000000 4 0,-1.000000 1.000000 1 0,3.000000 2.000000 4 15,-1.000000-1.000000 4-15,1.000000 2.000000 6 0,-3.000000 1.000000 4 0,0.000000 0.000000 3 0,2.000000 0.000000 6 16,-5.000000 4.000000 7-16,6.000000-2.000000 11 0,-5.000000 4.000000 7 0,4.000000 1.000000 10 15,-2.000000-2.000000 4-15,0.000000 5.000000 6 0,-2.000000 1.000000-3 0,4.000000 0.000000-4 16,-5.000000 3.000000-10-16,2.000000 1.000000-4 0,-1.000000 0.000000-3 0,1.000000-2.000000-2 16,-4.000000 2.000000-3-16,4.000000 0.000000-1 0,-3.000000 0.000000 3 0,2.000000 0.000000-2 15,-2.000000 0.000000 0-15,-1.000000-2.000000-3 0,4.000000 0.000000 1 0,-2.000000-3.000000 0 16,2.000000-1.000000-2-16,-1.000000 0.000000-3 0,2.000000-3.000000-5 0,-1.000000 1.000000-3 0,1.000000-3.000000-3 16,3.000000 0.000000-7-16,-2.000000-1.000000 0 0,-1.000000-2.000000-2 0,3.000000 2.000000-3 15,0.000000-3.000000-8-15,-1.000000 0.000000-8 0,1.000000-3.000000-5 0,0.000000 2.000000-10 16,1.000000-2.000000-6-16,-1.000000-1.000000-7 0,3.000000 0.000000-3 0,2.000000-3.000000-6 15,-1.000000 1.000000-11-15,2.000000-1.000000-8 0,0.000000-1.000000-10 0,1.000000-1.000000-8 16,5.000000 0.000000 1-16,-4.000000 1.000000 4 0,3.000000-3.000000 13 0,1.000000 3.000000 13 16,0.000000-1.000000 14-16,0.000000-1.000000 12 0,0.000000 0.000000 8 0,2.000000 0.000000 9 0,3.000000 1.000000 4 15,-3.000000 1.000000 6-15,3.000000-2.000000 3 0,0.000000 1.000000 8 16,-3.000000 0.000000 5-16,0.000000 1.000000 1 0,1.000000 2.000000 3 0,-6.000000-1.000000 4 0,3.000000 2.000000 7 16,-2.000000 3.000000 11-16,-4.000000 2.000000 14 0,2.000000 2.000000 17 0,-3.000000 1.000000 7 15,-3.000000-1.000000 5-15,2.000000 2.000000 0 0,-1.000000 0.000000-11 0,0.000000 1.000000-12 16,-1.000000-1.000000-13-16,1.000000 0.000000-8 0,-2.000000 0.000000-5 0,-1.000000 1.000000-5 15,0.000000-1.000000-5-15,3.000000-2.000000-3 0,0.000000 2.000000-4 0,-3.000000-2.000000-4 16,2.000000 2.000000-2-16,-2.000000-4.000000 0 0,5.000000 0.000000-1 0,-3.000000-4.000000-1 16,1.000000 2.000000 0-16,4.000000-2.000000 1 0,-1.000000-2.000000-2 0,2.000000-3.000000-4 0,2.000000-2.000000-2 15,2.000000 1.000000-5-15,-3.000000-2.000000-1 0,2.000000 0.000000-1 16,0.000000 0.000000 0-16,-4.000000 1.000000 2 0,2.000000 2.000000 1 0,-5.000000 0.000000 3 0,4.000000 3.000000 1 16,-4.000000 4.000000 1-16,-1.000000-2.000000-1 0,2.000000 4.000000 2 0,-1.000000 0.000000 2 15,-1.000000 0.000000 3-15,0.000000 4.000000 2 0,-2.000000 2.000000 2 0,2.000000-1.000000 1 16,-1.000000 1.000000-1-16,-2.000000 3.000000-1 0,3.000000-3.000000-1 0,0.000000 0.000000 2 15,-2.000000 1.000000 3-15,4.000000-1.000000 0 0,1.000000 0.000000 1 0,1.000000 1.000000 1 0,-3.000000-3.000000-1 16,4.000000-1.000000-3-16,-2.000000-1.000000-2 0,7.000000-2.000000-3 16,-4.000000-2.000000 0-16,3.000000-3.000000-1 0,-1.000000 0.000000-2 0,4.000000 0.000000-1 31,-2.000000-6.000000 0-31,1.000000 0.000000 0 16,-2.000000-3.000000 0-16,-1.000000 5.000000 2 0,1.000000-5.000000 2 0,-3.000000 4.000000 6 0,1.000000-1.000000 13 0,-8.000000 0.000000 13 0,2.000000 5.000000 11 0,2.000000-3.000000 12 0,-6.000000 3.000000 9 0,-3.000000 1.000000 11 0,0.000000 0.000000 0 15,-1.000000 1.000000-2-15,-1.000000-2.000000 4 0,-3.000000 2.000000-1 0,0.000000 3.000000-10 0,-4.000000-2.000000-10 16,1.000000-1.000000-11-16,-1.000000 4.000000-11 0,-3.000000-3.000000-14 0,3.000000 2.000000-11 15,-3.000000 1.000000-7-15,7.000000 0.000000-8 0,-4.000000-3.000000-13 0,0.000000 3.000000-19 16,2.000000-1.000000-28-16,1.000000-2.000000-45 0,-2.000000 3.000000-69 0,7.000000-2.000000-114 16,-3.000000 1.000000-75-16,-1.000000-4.000000-30 0,-4.000000-2.000000 5 0,1.000000 1.000000 32 15</inkml:trace>
  <inkml:trace contextRef="#ctx0" brushRef="#br0">29298.000000 12151.000000 4 0,'-4.000000'-3.000000'93'0,"0.000000"-1.000000"-15 "16 ,-2.000000 2.000000-7-16,1.000000 0.000000 2 0,4.000000-2.000000 7 0,-5.000000 0.000000 6 0,0.000000 0.000000 7 16,0.000000 0.000000 3-16,2.000000-2.000000 4 0,-4.000000 1.000000 0 0,4.000000 0.000000-3 15,-4.000000-1.000000-9-15,1.000000 2.000000-8 0,1.000000-2.000000-11 0,0.000000 1.000000-7 16,-1.000000-2.000000-7-16,1.000000 3.000000-2 0,-1.000000-1.000000-1 0,-1.000000 1.000000 0 15,1.000000 0.000000 3-15,-2.000000 0.000000 1 0,2.000000-2.000000-2 0,-4.000000 1.000000-1 16,5.000000 1.000000 3-16,-1.000000-1.000000 5 0,1.000000 1.000000-5 0,2.000000 0.000000 3 16,-4.000000 0.000000-1-16,4.000000 2.000000-2 0,-1.000000-1.000000-5 0,-2.000000 1.000000-9 0,6.000000-2.000000-1 15,-5.000000 4.000000-13-15,4.000000-3.000000-6 0,-4.000000 1.000000-4 0,2.000000 2.000000-1 16,2.000000-1.000000 5-16,-4.000000-3.000000-6 0,2.000000 4.000000-2 0,3.000000-1.000000-3 16,-5.000000 1.000000 1-16,1.000000-2.000000-5 0,-2.000000-1.000000-4 0,5.000000 3.000000 2 15,-5.000000 0.000000 1-15,3.000000 0.000000 3 0,-2.000000 0.000000 2 0,0.000000 0.000000-2 16,-2.000000 0.000000-2-16,-2.000000 3.000000 2 0,3.000000-1.000000-4 0,-5.000000-2.000000-3 15,3.000000 1.000000 1-15,-1.000000-1.000000 3 0,-2.000000 4.000000-1 0,0.000000-3.000000-2 0,0.000000-1.000000 2 16,-1.000000 2.000000-1-16,-2.000000 1.000000 0 0,0.000000-1.000000 1 16,2.000000 0.000000 0-16,-5.000000-2.000000 2 0,-1.000000 2.000000-2 0,3.000000-2.000000-1 0,-3.000000 0.000000-3 15,0.000000 0.000000-1-15,-1.000000-2.000000-1 0,4.000000 2.000000-3 0,-5.000000-4.000000 2 16,-1.000000 1.000000 1-16,2.000000 1.000000 0 0,-6.000000-3.000000 0 0,6.000000 4.000000 1 16,-7.000000-1.000000 1-16,7.000000-1.000000-1 0,-7.000000-1.000000 1 0,0.000000 3.000000 0 15,1.000000-4.000000 7-15,2.000000 3.000000 4 0,-1.000000 0.000000 0 0,-4.000000 2.000000 3 0,2.000000 0.000000 0 16,-1.000000 0.000000 2-16,1.000000 0.000000-2 0,2.000000 2.000000-5 15,-4.000000 0.000000-3-15,1.000000 0.000000-2 0,0.000000 1.000000 0 0,-3.000000-2.000000-2 0,1.000000 3.000000-6 16,-1.000000-1.000000 3-16,0.000000-1.000000 3 0,3.000000-1.000000-1 0,-3.000000 3.000000-2 16,-3.000000-3.000000 3-16,2.000000 4.000000 2 0,-2.000000-1.000000 0 0,-2.000000 1.000000-3 15,1.000000-1.000000 2-15,-4.000000-2.000000 0 0,7.000000 2.000000-1 0,-9.000000-4.000000-2 16,2.000000 2.000000 0-16,-1.000000-2.000000 0 0,0.000000 4.000000-2 0,-5.000000-4.000000 0 16,2.000000 3.000000-3-16,-3.000000-3.000000 2 0,3.000000 0.000000-3 0,-1.000000-3.000000 1 15,-2.000000 3.000000 0-15,-1.000000-4.000000 0 0,4.000000 2.000000 1 0,-6.000000-2.000000 0 0,5.000000 0.000000-1 16,-2.000000-1.000000-2-16,1.000000 3.000000-1 0,-3.000000-5.000000-1 0,4.000000 0.000000 0 15,-2.000000 4.000000-2-15,-1.000000-4.000000-1 0,1.000000 3.000000 0 0,0.000000-2.000000-2 16,4.000000 1.000000 0-16,-1.000000-2.000000 0 0,0.000000 4.000000 1 0,-1.000000-3.000000 4 16,1.000000 1.000000 1-16,2.000000-1.000000 3 0,-2.000000-3.000000 3 0,0.000000 3.000000 1 0,0.000000 1.000000-1 15,0.000000-1.000000 0-15,0.000000-3.000000 1 0,4.000000 3.000000 2 16,-4.000000 0.000000 0-16,1.000000-1.000000-1 0,0.000000 0.000000 0 0,-1.000000 2.000000-1 0,0.000000 1.000000 0 16,0.000000-2.000000 0-16,0.000000 1.000000 0 0,-1.000000 0.000000 0 0,-5.000000 0.000000-1 15,5.000000 4.000000 1-15,-5.000000-2.000000 0 0,5.000000 1.000000-1 0,-2.000000 2.000000 0 16,0.000000-2.000000 1-16,-1.000000 0.000000-2 0,4.000000 1.000000 0 0,-1.000000-3.000000 1 15,-2.000000 3.000000-3-15,3.000000-3.000000 2 0,1.000000 0.000000-2 0,-1.000000-1.000000 1 16,1.000000-2.000000 0-16,6.000000 3.000000 0 0,-6.000000-2.000000 2 0,4.000000-1.000000 1 16,2.000000-1.000000-2-16,1.000000-2.000000 1 0,1.000000 3.000000-1 0,-1.000000-2.000000 1 0,-1.000000-1.000000 3 15,5.000000 0.000000 2-15,-1.000000 2.000000 3 0,1.000000 1.000000 2 16,-3.000000-1.000000 1-16,0.000000 0.000000 0 0,1.000000-1.000000-3 0,-1.000000-2.000000-2 0,2.000000 5.000000-2 16,-2.000000-3.000000 1-16,1.000000 1.000000-1 0,-1.000000-1.000000 0 0,0.000000 0.000000 0 15,-1.000000 3.000000 2-15,0.000000-3.000000-1 0,1.000000 1.000000 0 0,-2.000000 1.000000 0 16,1.000000 1.000000 2-16,-4.000000-3.000000-1 0,1.000000 5.000000 1 0,3.000000-3.000000 2 15,-5.000000 4.000000-4-15,-2.000000-2.000000-1 0,-1.000000 3.000000 0 0,-1.000000 0.000000-2 16,-3.000000 2.000000-1-16,-6.000000 2.000000-2 0,1.000000 0.000000 1 0,-4.000000 1.000000 0 16,1.000000 1.000000 0-16,1.000000-3.000000 1 0,4.000000 1.000000-1 0,-5.000000 1.000000 0 0,3.000000-3.000000-1 15,-1.000000 4.000000 0-15,-2.000000-2.000000-2 0,4.000000 1.000000 0 0,-7.000000-2.000000 1 16,4.000000 4.000000 3-16,-4.000000-2.000000 2 0,3.000000-1.000000 2 0,-1.000000-1.000000-1 16,-1.000000 3.000000 0-16,-1.000000-1.000000 3 0,0.000000-1.000000-1 0,4.000000 0.000000-1 15,-5.000000 2.000000 1-15,4.000000-1.000000 2 0,-2.000000-2.000000 0 0,0.000000 4.000000 0 16,1.000000-3.000000-4-16,2.000000 1.000000 0 0,-1.000000-2.000000-1 0,0.000000 2.000000-1 15,1.000000 0.000000 0-15,2.000000-3.000000-1 0,-1.000000 0.000000-1 0,1.000000-3.000000 0 0,4.000000 0.000000 0 16,0.000000-1.000000 0-16,4.000000 2.000000-1 0,1.000000-4.000000 1 0,2.000000-1.000000 1 16,8.000000 0.000000-2-16,-4.000000 0.000000-1 0,6.000000-2.000000 2 0,3.000000 0.000000-1 15,2.000000 1.000000 0-15,5.000000-3.000000 0 0,-1.000000 1.000000 0 0,3.000000 3.000000 1 16,3.000000-2.000000-1-16,1.000000 0.000000 2 0,3.000000 1.000000-1 0,3.000000-1.000000-3 0,-1.000000 3.000000 2 16,1.000000 1.000000 0-16,2.000000-1.000000 0 0,5.000000 2.000000 2 15,-4.000000-1.000000-1-15,2.000000 4.000000 3 0,1.000000-2.000000-1 0,-2.000000 1.000000 1 0,5.000000 0.000000-1 16,0.000000-1.000000-1-16,-1.000000 3.000000 0 0,-2.000000-1.000000 0 0,3.000000 1.000000 0 15,-3.000000-3.000000 0-15,-1.000000 2.000000 0 0,2.000000 1.000000-1 0,-1.000000 0.000000 0 16,-1.000000 0.000000-1-16,-1.000000 0.000000-1 0,-1.000000-3.000000 2 0,5.000000 3.000000 1 16,-5.000000-2.000000 0-16,2.000000 2.000000 0 0,-1.000000-2.000000 0 0,1.000000 2.000000 0 15,-1.000000-2.000000 0-15,-2.000000 0.000000 0 0,0.000000 2.000000 0 0,-1.000000-3.000000 0 16,1.000000 2.000000 0-16,-1.000000 1.000000 0 0,4.000000-3.000000-2 0,-3.000000 3.000000 1 0,-1.000000-2.000000-1 16,2.000000 0.000000 1-16,0.000000 2.000000 1 0,2.000000-2.000000 1 0,-3.000000 0.000000 2 15,2.000000-1.000000-2-15,1.000000 3.000000-1 0,-4.000000-1.000000-1 0,4.000000-2.000000-1 16,-1.000000 1.000000-1-16,0.000000 0.000000-2 0,-1.000000 2.000000 3 0,0.000000-2.000000 2 15,1.000000 2.000000 0-15,1.000000-2.000000 0 0,1.000000-1.000000 1 0,-2.000000 3.000000-1 16,1.000000 0.000000-1-16,0.000000-4.000000 0 0,1.000000 4.000000 1 0,-5.000000 0.000000-1 16,4.000000 0.000000 1-16,-1.000000 0.000000 0 0,0.000000-2.000000 0 0,-1.000000 2.000000-1 0,0.000000 0.000000 1 15,1.000000 0.000000-2-15,-2.000000 0.000000-1 0,2.000000 0.000000 3 0,-2.000000 0.000000 0 16,3.000000-1.000000 2-16,-1.000000 1.000000-1 0,-2.000000 0.000000 1 0,4.000000-3.000000 0 16,-3.000000 3.000000-1-16,0.000000 0.000000-2 0,2.000000 0.000000 1 0,1.000000 0.000000-1 15,-2.000000 0.000000 0-15,1.000000-2.000000-2 0,1.000000 0.000000 1 0,-2.000000 2.000000 2 16,4.000000 0.000000-1-16,-2.000000 0.000000 0 0,0.000000-3.000000 0 0,-1.000000 3.000000 2 15,4.000000 0.000000 1-15,-3.000000 0.000000 0 0,-2.000000-2.000000 0 0,4.000000 2.000000 0 0,-2.000000-2.000000-1 16,0.000000 2.000000 0-16,1.000000 0.000000-1 0,-1.000000-2.000000-1 16,-1.000000 0.000000-1-16,1.000000 2.000000 2 0,2.000000-1.000000-5 0,-2.000000 1.000000 5 0,1.000000 0.000000 0 15,2.000000 0.000000-2-15,-6.000000 0.000000 2 0,5.000000-3.000000-3 0,-2.000000 0.000000 3 16,0.000000 3.000000-2-16,3.000000 0.000000-2 0,-2.000000 0.000000 5 0,-1.000000 0.000000-4 16,3.000000 0.000000 2-16,-4.000000-1.000000 1 0,4.000000 1.000000 0 0,-3.000000-3.000000 0 15,2.000000 3.000000 0-15,-2.000000 0.000000 2 0,1.000000 0.000000 1 0,2.000000 0.000000-1 0,0.000000 0.000000-2 16,-3.000000-2.000000 7-16,0.000000 2.000000 1 0,3.000000 0.000000-2 15,-1.000000-1.000000-2-15,-2.000000-2.000000 3 0,1.000000 3.000000 0 0,-1.000000-2.000000-3 0,0.000000-1.000000-3 16,2.000000 3.000000-1-16,-2.000000-2.000000 3 0,0.000000 0.000000-1 0,2.000000 2.000000-1 16,-2.000000-3.000000-1-16,1.000000-1.000000 2 0,-1.000000 2.000000 2 0,0.000000 0.000000-3 15,-1.000000 1.000000-1-15,2.000000-1.000000 0 0,-1.000000-1.000000 0 0,0.000000 3.000000 0 16,2.000000-4.000000 1-16,-2.000000 4.000000-1 0,0.000000-2.000000 2 0,-1.000000-1.000000-1 16,-1.000000 1.000000 2-16,5.000000 2.000000 0 0,-3.000000-2.000000 0 0,-1.000000 0.000000-1 15,2.000000 2.000000 0-15,-1.000000-3.000000 1 0,0.000000 1.000000-1 0,2.000000 2.000000 0 0,-2.000000-1.000000 0 16,2.000000-3.000000-1-16,1.000000 4.000000 1 0,-3.000000 0.000000-1 0,0.000000 0.000000 2 15,3.000000-3.000000-1-15,-2.000000 1.000000 1 0,-1.000000 2.000000 0 0,3.000000 0.000000-2 16,0.000000 0.000000 0-16,-3.000000-2.000000 0 0,3.000000-1.000000 1 0,0.000000 3.000000-1 16,0.000000 0.000000 1-16,0.000000 0.000000-2 0,0.000000 0.000000 2 0,0.000000 0.000000 0 15,0.000000 0.000000 0-15,0.000000-1.000000-1 0,0.000000 1.000000-2 0,0.000000 0.000000 2 16,0.000000 0.000000-1-16,0.000000 0.000000-2 0,0.000000 0.000000 0 0,0.000000 0.000000 0 0,0.000000 0.000000 0 16,0.000000 0.000000-4-16,0.000000 0.000000-4 0,0.000000 0.000000-5 0,0.000000 0.000000-5 15,3.000000 0.000000-8-15,-3.000000 0.000000-11 0,5.000000 0.000000-16 0,2.000000-4.000000-28 16,-3.000000 1.000000-47-16,11.000000 1.000000-78 0,-3.000000-3.000000-123 0,0.000000 4.000000-62 15,4.000000-6.000000-15-15,-3.000000-1.000000 10 0,-1.000000-5.000000 46 0</inkml:trace>
  <inkml:trace contextRef="#ctx0" brushRef="#br0">31394.000000 12467.000000 128 0,'3.000000'-1.000000'158'0,"-2.000000"-1.000000"-19 "16 ,-1.000000-2.000000-8-16,0.000000 4.000000-1 0,-1.000000-3.000000-1 0,-2.000000 2.000000-2 16,1.000000-2.000000-3-16,-4.000000 1.000000-7 0,2.000000 0.000000-13 0,-4.000000-2.000000-13 15,1.000000 1.000000-11-15,1.000000 1.000000-15 0,-4.000000 0.000000-7 0,2.000000-2.000000 1 16,1.000000 4.000000 1-16,1.000000-2.000000 2 0,-4.000000-2.000000 0 0,2.000000 4.000000 1 0,-3.000000 0.000000 1 15,3.000000 0.000000-5-15,-4.000000 0.000000-3 0,1.000000 0.000000-8 0,2.000000 4.000000-3 16,-2.000000-2.000000-2-16,0.000000 2.000000-3 0,2.000000-2.000000-7 0,-2.000000 0.000000-5 16,6.000000 2.000000-6-16,-6.000000 1.000000-5 0,4.000000 0.000000-3 0,2.000000-1.000000-7 15,1.000000-3.000000-3-15,0.000000 2.000000-3 0,1.000000-1.000000-1 0,0.000000-1.000000-3 16,3.000000 2.000000 0-16,0.000000 1.000000 2 0,0.000000-2.000000 1 0,3.000000 3.000000 2 16,0.000000 2.000000-1-16,1.000000-2.000000 4 0,0.000000 2.000000 2 0,1.000000 2.000000 1 0,1.000000-1.000000-1 15,-2.000000 2.000000-1-15,1.000000-1.000000 2 0,-1.000000 1.000000-4 0,0.000000 0.000000 0 16,2.000000 1.000000-1-16,-4.000000-1.000000-1 0,4.000000 1.000000 1 15,-5.000000-1.000000 2-15,2.000000 4.000000 0 0,-1.000000-3.000000-2 0,-2.000000 3.000000 2 0,0.000000-2.000000 0 16,-2.000000 2.000000-3-16,-1.000000-2.000000-3 0,3.000000 2.000000-1 0,-1.000000-1.000000 1 16,1.000000-3.000000 0-16,-3.000000 1.000000 0 0,0.000000-3.000000 1 0,3.000000 1.000000 0 15,0.000000 0.000000 1-15,3.000000-3.000000-4 0,0.000000-1.000000 0 0,-3.000000-1.000000 5 0,1.000000 0.000000 1 16,-1.000000-2.000000-3-16,0.000000 0.000000-1 0,0.000000 1.000000 5 0,0.000000-2.000000 0 16,0.000000-1.000000-4-16,0.000000 3.000000 0 0,0.000000-3.000000 3 0,0.000000 0.000000 0 15,0.000000 0.000000 1-15,0.000000 0.000000 1 0,0.000000 0.000000 2 0,0.000000 0.000000 3 16,0.000000 0.000000 0-16,0.000000 0.000000 2 0,-1.000000 0.000000-2 0,1.000000 0.000000 2 15,-6.000000 0.000000-2-15,4.000000 0.000000-3 0,2.000000 0.000000 0 0,-6.000000 0.000000-1 16,2.000000 0.000000-1-16,0.000000 2.000000-1 0,1.000000-2.000000-2 0,-2.000000 2.000000-2 16,1.000000 0.000000 1-16,-1.000000-2.000000 0 0,2.000000 2.000000-4 0,0.000000-2.000000-1 0,3.000000 2.000000 1 15,-1.000000 1.000000 1-15,-2.000000-3.000000 2 0,3.000000 2.000000 0 0,0.000000 0.000000 0 16,0.000000-2.000000 0-16,0.000000 2.000000 1 0,3.000000 2.000000-1 0,-2.000000 1.000000-3 16,-1.000000-1.000000 1-16,3.000000 0.000000 0 0,-3.000000 3.000000 1 0,0.000000-1.000000 1 15,3.000000 3.000000 0-15,-3.000000-3.000000 0 0,0.000000 3.000000-1 0,-3.000000-1.000000-1 16,3.000000 3.000000-1-16,-3.000000 0.000000 4 0,2.000000 1.000000-3 0,-3.000000 4.000000 2 0,-2.000000-4.000000 0 15,4.000000 2.000000 0-15,-1.000000 0.000000 0 0,2.000000-1.000000-4 16,-5.000000 0.000000 6-16,4.000000 0.000000-3 0,-1.000000-1.000000 1 0,2.000000-1.000000 2 0,-2.000000 0.000000 0 16,0.000000 2.000000 2-16,2.000000-2.000000-4 0,-5.000000 1.000000 2 0,1.000000 0.000000 1 15,4.000000 0.000000-2-15,-5.000000 1.000000-1 0,1.000000-1.000000 1 16,4.000000-1.000000 1-16,-2.000000 2.000000 1 0,0.000000 2.000000 1 0,-1.000000-2.000000 1 0,1.000000 0.000000 2 16,3.000000 3.000000 1-16,-2.000000-4.000000-1 0,2.000000 3.000000 1 0,0.000000-1.000000-3 15,2.000000 1.000000 0-15,1.000000 1.000000 1 0,0.000000-1.000000 0 0,-2.000000-2.000000 3 16,5.000000 2.000000 1-16,-5.000000-1.000000 1 0,-1.000000 1.000000 1 0,5.000000-1.000000-1 0,1.000000-2.000000 2 15,-5.000000 2.000000 0-15,4.000000 0.000000 1 0,1.000000-1.000000 2 16,-5.000000 0.000000 1-16,5.000000 2.000000-2 0,-5.000000-4.000000-2 0,4.000000 1.000000-2 16,-2.000000 2.000000 0-16,0.000000-3.000000-4 0,-2.000000-2.000000 0 0,4.000000 2.000000 0 0,-5.000000 0.000000-2 15,0.000000-2.000000 0-15,3.000000 0.000000-1 0,-3.000000 1.000000-4 0,0.000000 1.000000 0 16,0.000000-3.000000 0-16,0.000000 1.000000 0 0,0.000000-1.000000-4 0,0.000000-1.000000-6 16,0.000000 0.000000-4-16,0.000000-4.000000-13 0,3.000000 2.000000-15 0,-3.000000-1.000000-22 0,1.000000-4.000000-28 15,6.000000 0.000000-36-15,1.000000-2.000000-51 0,1.000000-5.000000-63 16,8.000000-1.000000-81-16,-5.000000-8.000000-63 0,1.000000-2.000000-14 0,5.000000-10.000000 18 0,-2.000000-6.000000 47 15</inkml:trace>
  <inkml:trace contextRef="#ctx0" brushRef="#br0">31668.000000 12159.000000 67 0,'0.000000'3.000000'74'0,"2.000000"-1.000000"-3 "16 ,-2.000000-2.000000 9-16,0.000000 0.000000 11 0,0.000000 0.000000 16 0,0.000000 0.000000 16 16,0.000000 2.000000 16-16,-2.000000 0.000000 6 0,2.000000 0.000000 3 0,-3.000000 2.000000-5 0,0.000000 3.000000-10 15,3.000000 2.000000-16-15,-1.000000 1.000000-14 0,-2.000000 3.000000-15 0,1.000000 0.000000-10 16,0.000000 2.000000-11-16,-1.000000 2.000000-6 0,1.000000 0.000000-6 0,2.000000-2.000000-5 16,-3.000000 1.000000-6-16,0.000000-2.000000-9 0,3.000000-1.000000-5 0,-1.000000 0.000000-8 15,1.000000-2.000000-6-15,0.000000-3.000000-4 0,0.000000 0.000000-5 0,1.000000-1.000000-2 16,-1.000000 0.000000-1-16,3.000000-1.000000-2 0,0.000000-2.000000 0 0,-1.000000-2.000000-1 15,-2.000000 1.000000-5-15,5.000000-3.000000-4 0,1.000000-3.000000-9 0,0.000000 1.000000-10 0,0.000000-4.000000-13 16,5.000000-1.000000-13-16,0.000000-1.000000-11 0,4.000000-3.000000-9 16,-2.000000-1.000000-6-16,5.000000-2.000000-1 0,-5.000000 2.000000 6 0,5.000000-1.000000 6 0,-2.000000 2.000000 11 15,-1.000000 0.000000 9-15,-2.000000 4.000000 9 0,-1.000000 3.000000 9 0,0.000000 0.000000 6 16,0.000000 4.000000 3-16,-5.000000 0.000000 4 0,1.000000 0.000000 6 0,-4.000000 4.000000 3 16,2.000000 0.000000 3-16,-6.000000 1.000000 1 0,0.000000 2.000000 5 0,-3.000000 2.000000 8 15,-1.000000 1.000000 4-15,-4.000000 1.000000 6 0,-2.000000 0.000000 3 0,-2.000000 1.000000 5 0,0.000000 1.000000 4 16,0.000000-3.000000 3-16,1.000000 1.000000 5 0,-1.000000 0.000000-1 15,0.000000 0.000000 1-15,0.000000 0.000000 4 0,2.000000-3.000000 2 0,-2.000000 1.000000 0 0,6.000000-3.000000 1 16,-1.000000-1.000000 0-16,2.000000 1.000000 1 0,-1.000000-1.000000-8 0,5.000000-4.000000-8 16,-5.000000 2.000000-9-16,6.000000-3.000000-5 0,-1.000000 1.000000-7 0,1.000000 2.000000-9 15,0.000000-3.000000-2-15,1.000000 0.000000-1 0,-1.000000 2.000000-2 0,6.000000-2.000000 0 16,-5.000000 1.000000 1-16,5.000000 2.000000 4 0,-1.000000-3.000000 1 0,2.000000 2.000000 0 0,-5.000000 0.000000 0 16,5.000000-2.000000 0-16,-3.000000 2.000000-2 0,1.000000 3.000000-3 15,1.000000-3.000000-4-15,-5.000000 1.000000 0 0,2.000000 1.000000 0 0,-3.000000-1.000000-4 0,-3.000000 4.000000-5 16,2.000000 2.000000-4-16,-5.000000-1.000000-6 0,0.000000 5.000000-9 15,-4.000000 0.000000-5-15,-2.000000 2.000000 1 0,3.000000 0.000000 0 0,-3.000000 0.000000 7 0,-3.000000 0.000000 8 16,1.000000 0.000000 7-16,0.000000 0.000000 6 0,2.000000 0.000000 4 0,-2.000000 0.000000 7 16,2.000000-3.000000 2-16,0.000000-1.000000 3 0,2.000000 0.000000 2 0,2.000000-1.000000 0 15,2.000000-1.000000 1-15,1.000000-2.000000-1 0,0.000000-2.000000 6 0,4.000000 2.000000-2 16,1.000000-4.000000 5-16,0.000000 4.000000 6 0,0.000000-3.000000 1 0,1.000000-3.000000 4 0,4.000000 4.000000-4 16,0.000000 0.000000 0-16,4.000000-5.000000-5 0,2.000000-3.000000-4 0,0.000000 1.000000-4 15,1.000000-4.000000-3-15,2.000000-3.000000-2 0,3.000000 0.000000-1 0,-3.000000-1.000000-4 16,3.000000-4.000000-5-16,-3.000000 3.000000-2 0,3.000000-3.000000-7 0,-3.000000 2.000000-8 15,-3.000000-4.000000-6-15,1.000000 4.000000-7 0,0.000000-2.000000-6 0,-2.000000-1.000000-7 16,-2.000000 5.000000-4-16,-1.000000-3.000000 2 0,-2.000000 0.000000-2 0,-4.000000 3.000000-5 16,5.000000-3.000000-3-16,-5.000000 0.000000-2 0,-1.000000 0.000000-1 0,0.000000 0.000000 0 0,0.000000-2.000000 4 15,-1.000000 1.000000 5-15,-2.000000-2.000000 9 0,0.000000 2.000000 10 0,2.000000-2.000000 5 16,-2.000000 1.000000 7-16,1.000000 2.000000 5 0,2.000000 3.000000 9 0,-3.000000-1.000000 6 16,0.000000 4.000000 3-16,3.000000 1.000000 4 0,-1.000000 1.000000-1 0,1.000000 1.000000 2 15,0.000000 0.000000 2-15,0.000000 4.000000 9 0,0.000000 0.000000 14 0,0.000000 0.000000 14 16,0.000000 4.000000 12-16,-3.000000 3.000000 11 0,3.000000 1.000000 4 0,0.000000 3.000000 0 15,0.000000 2.000000-6-15,-3.000000 2.000000-7 0,3.000000 2.000000-2 0,0.000000 3.000000 0 0,-2.000000 1.000000 4 16,-1.000000 4.000000-1-16,2.000000 1.000000 1 0,-5.000000 0.000000-3 16,2.000000 0.000000 0-16,2.000000 2.000000-7 0,-5.000000-3.000000-3 0,1.000000 1.000000-5 0,0.000000-3.000000-6 15,-4.000000-2.000000-5-15,5.000000 2.000000-6 0,-2.000000-3.000000-5 0,-1.000000-2.000000-9 16,4.000000-1.000000-2-16,-3.000000-4.000000-1 0,5.000000 2.000000-2 0,-5.000000-4.000000-3 16,2.000000-2.000000-2-16,5.000000-4.000000-1 0,-6.000000 2.000000-8 0,6.000000-3.000000-9 15,-1.000000-1.000000-13-15,-2.000000-2.000000-15 0,3.000000-2.000000-20 0,3.000000-2.000000-22 0,-2.000000-3.000000-26 16,5.000000 0.000000-30-16,3.000000-5.000000-33 0,0.000000-4.000000-31 0,4.000000 0.000000-34 15,-4.000000-5.000000-30-15,0.000000-1.000000 2 0,1.000000-4.000000 23 0</inkml:trace>
  <inkml:trace contextRef="#ctx0" brushRef="#br0">31907.000000 12449.000000 12 0,'3.000000'4.000000'195'0,"0.000000"0.000000"20 "15 ,-3.000000 3.000000-13-15,0.000000 3.000000-16 0,0.000000 2.000000-17 0,0.000000-3.000000-19 16,-3.000000 7.000000-20-16,0.000000-3.000000-23 0,3.000000-1.000000-19 0,-1.000000 5.000000-12 15,1.000000-8.000000-8-15,0.000000 2.000000-14 0,0.000000 0.000000-12 0,1.000000-2.000000-12 16,-1.000000-4.000000-8-16,3.000000 0.000000-8 0,0.000000 0.000000-4 0,-3.000000-1.000000-4 0,2.000000-3.000000-2 16,-2.000000 2.000000-1-16,3.000000-1.000000-3 0,0.000000-2.000000-4 0,-2.000000 0.000000-2 15,2.000000 0.000000-3-15,-1.000000-5.000000-6 0,4.000000 4.000000-11 0,-5.000000-6.000000-10 16,3.000000 0.000000-13-16,4.000000-3.000000-16 0,-2.000000-1.000000-20 0,0.000000 1.000000-16 16,1.000000-3.000000-12-16,3.000000-2.000000-10 0,-4.000000-3.000000-9 0,0.000000 2.000000-5 15,3.000000-3.000000-1-15,-4.000000-1.000000 6 0,5.000000-1.000000 10 0,-3.000000-1.000000 11 16,2.000000-2.000000 18-16,-2.000000 3.000000 19 0,2.000000 0.000000 21 0,-1.000000 2.000000 15 0,2.000000 1.000000 20 15,-6.000000 4.000000 20-15,4.000000 0.000000 14 0,-4.000000 3.000000 14 16,-1.000000 4.000000 14-16,-1.000000 0.000000 12 0,1.000000 2.000000 18 0,-2.000000 3.000000 23 0,-1.000000 2.000000 24 16,0.000000 2.000000 21-16,-1.000000 7.000000 12 0,-2.000000 0.000000 5 0,1.000000 3.000000-6 15,-1.000000 3.000000-14-15,3.000000 7.000000-18 0,-3.000000 2.000000-15 0,-1.000000-1.000000-13 16,4.000000 7.000000-4-16,-2.000000-2.000000-9 0,-3.000000 4.000000-8 0,3.000000 0.000000-12 16,2.000000 0.000000-8-16,-6.000000 0.000000-11 0,5.000000-1.000000-8 0,-2.000000-4.000000-10 15,3.000000 1.000000-7-15,0.000000-4.000000-2 0,0.000000 0.000000-3 0,0.000000-4.000000-3 0,3.000000-1.000000-1 16,-2.000000-4.000000-3-16,-1.000000 2.000000-2 0,3.000000-5.000000-8 0,0.000000-2.000000-8 15,-3.000000-1.000000-10-15,0.000000-3.000000-14 0,0.000000 1.000000-14 0,0.000000-5.000000-14 16,0.000000-2.000000-11-16,0.000000 2.000000-10 0,0.000000-4.000000-11 16,2.000000 0.000000-16-16,3.000000-2.000000-23 0,-3.000000-3.000000-28 0,2.000000-1.000000-28 0,2.000000-3.000000-27 15,-4.000000-3.000000-27-15,2.000000-4.000000 1 0,-1.000000-3.000000 25 0</inkml:trace>
  <inkml:trace contextRef="#ctx0" brushRef="#br0">32240.000000 12373.000000 189 0,'1.000000'7.000000'194'0,"-1.000000"4.000000"0 "0 ,0.000000 0.000000-8 0,0.000000 4.000000-19 0,0.000000-4.000000-25 16,-1.000000 3.000000-22-16,1.000000 0.000000-19 0,-3.000000 0.000000-19 0,0.000000-3.000000-17 15,3.000000 1.000000-9-15,0.000000 0.000000-11 0,0.000000-2.000000-11 0,0.000000-4.000000-8 16,0.000000 3.000000-6-16,0.000000-4.000000-5 0,0.000000-1.000000-4 0,6.000000-2.000000-2 16,-5.000000-2.000000-1-16,4.000000 0.000000-1 0,1.000000-5.000000-3 0,2.000000-1.000000-4 15,3.000000-3.000000-4-15,1.000000-1.000000-8 0,-1.000000-6.000000-4 0,-2.000000 2.000000-2 16,6.000000-1.000000 1-16,0.000000 2.000000 1 0,-2.000000-2.000000 0 0,-1.000000 0.000000 4 0,0.000000 4.000000 1 15,-2.000000 1.000000 2-15,-1.000000 1.000000 1 0,1.000000 3.000000-1 0,-4.000000 3.000000 1 16,-3.000000 2.000000 2-16,1.000000 2.000000 3 0,2.000000 2.000000 5 0,-6.000000 5.000000 3 16,-3.000000 3.000000 5-16,-1.000000 2.000000 2 0,-2.000000 2.000000 2 0,-3.000000 2.000000 1 15,0.000000-1.000000 1-15,-1.000000 3.000000 2 0,-2.000000 0.000000 0 0,3.000000-4.000000-1 16,-2.000000 1.000000-1-16,-1.000000 1.000000-1 0,1.000000-6.000000-2 0,3.000000 2.000000-1 16,-3.000000-2.000000 1-16,4.000000-2.000000 0 0,2.000000-3.000000 3 0,-2.000000 0.000000 2 0,6.000000-2.000000-1 15,-2.000000 1.000000-1-15,0.000000-3.000000-1 0,1.000000-2.000000-5 0,-1.000000-2.000000-7 16,3.000000 0.000000-3-16,0.000000-2.000000-4 0,3.000000-5.000000-4 0,-1.000000-1.000000-5 15,4.000000-1.000000 0-15,-5.000000 0.000000-2 0,6.000000-2.000000-3 0,-2.000000-2.000000 1 16,1.000000 2.000000 0-16,-5.000000 0.000000 3 0,4.000000 2.000000 4 0,1.000000 0.000000 2 16,-6.000000 4.000000 4-16,1.000000 0.000000 2 0,3.000000 0.000000 0 0,-4.000000 3.000000 2 15,3.000000 0.000000-1-15,0.000000 2.000000 0 0,-3.000000-2.000000-1 0,0.000000 4.000000 1 0,0.000000-3.000000 1 16,0.000000 2.000000-3-16,2.000000 1.000000-1 0,-2.000000 0.000000 3 16,3.000000 0.000000-1-16,-3.000000 0.000000 0 0,3.000000 0.000000 1 0,-2.000000 1.000000 1 0,4.000000 2.000000 4 15,1.000000 1.000000 0-15,-5.000000-2.000000 1 0,3.000000 2.000000-1 0,2.000000 2.000000 3 16,-1.000000 1.000000 4-16,-4.000000 1.000000 3 0,5.000000 1.000000 0 0,-1.000000 5.000000 5 15,-1.000000-1.000000 3-15,-1.000000 1.000000 2 0,1.000000 3.000000 3 0,-1.000000 2.000000-1 16,-1.000000 2.000000 2-16,1.000000 1.000000 2 0,-3.000000 0.000000 3 0,0.000000 3.000000-2 16,-3.000000-1.000000-3-16,3.000000-3.000000 1 0,-2.000000 2.000000-1 0,2.000000-3.000000-7 15,-3.000000 1.000000-1-15,0.000000-3.000000-5 0,3.000000-1.000000 0 0,-1.000000-2.000000-3 0,-2.000000-4.000000-4 16,3.000000 0.000000-1-16,0.000000-3.000000 0 0,-1.000000-1.000000 0 0,1.000000-2.000000-1 16,0.000000 0.000000 0-16,0.000000-3.000000 0 0,0.000000 1.000000 0 0,0.000000-3.000000 1 15,-3.000000 0.000000-2-15,0.000000-5.000000-3 0,3.000000 0.000000-3 0,-2.000000-3.000000 0 16,2.000000-3.000000-3-16,0.000000-1.000000-2 0,0.000000-1.000000 0 0,0.000000-2.000000 1 15,0.000000 0.000000 3-15,0.000000 0.000000 0 0,2.000000 0.000000-1 0,-2.000000 0.000000-3 16,3.000000 4.000000 1-16,0.000000-1.000000-1 0,-3.000000 0.000000-3 0,1.000000 4.000000-3 0,-1.000000-2.000000-2 16,3.000000-1.000000-4-16,1.000000 0.000000-1 0,1.000000 0.000000-1 0,-1.000000 0.000000-3 15,2.000000 1.000000 0-15,-4.000000 1.000000-2 0,2.000000 0.000000 0 0,-1.000000 3.000000-2 16,0.000000 1.000000 0-16,-2.000000 0.000000 0 0,-1.000000 0.000000 2 0,3.000000 3.000000 0 16,-3.000000-1.000000-6-16,-3.000000 2.000000-2 0,2.000000 1.000000-3 0,-2.000000 0.000000 2 15,-4.000000 0.000000-1-15,-1.000000 1.000000 4 0,4.000000 6.000000 9 0,-5.000000 0.000000 5 16,-1.000000-1.000000 7-16,1.000000 0.000000 4 0,-2.000000 3.000000 4 0,0.000000 0.000000 6 0,2.000000 3.000000 5 15,-2.000000-1.000000 4-15,6.000000-1.000000 7 0,-6.000000 6.000000 3 0,4.000000-1.000000 4 16,-1.000000-2.000000 3-16,4.000000 3.000000-1 0,3.000000-2.000000-3 0,-5.000000 1.000000-3 16,6.000000 0.000000 0-16,0.000000-2.000000-1 0,0.000000-1.000000-3 0,6.000000 1.000000 1 15,-5.000000-2.000000-1-15,3.000000-2.000000-1 0,2.000000-1.000000-2 0,2.000000-1.000000-1 16,-2.000000-2.000000-2-16,4.000000-2.000000-2 0,2.000000 0.000000-2 0,0.000000-6.000000-1 16,2.000000 0.000000-3-16,0.000000-2.000000-5 0,0.000000-4.000000-7 0,3.000000 0.000000-7 0,0.000000-3.000000-10 15,0.000000-1.000000-9-15,-1.000000-4.000000-9 0,6.000000 0.000000-7 0,-6.000000-3.000000-6 16,3.000000 0.000000-4-16,1.000000-1.000000-9 0,-1.000000 0.000000-10 0,0.000000-2.000000-8 15,-3.000000 1.000000-12-15,0.000000-2.000000-8 0,-1.000000 1.000000-7 0,2.000000-1.000000 0 16,-6.000000 3.000000 7-16,1.000000-3.000000 13 0,0.000000 6.000000 15 0,-2.000000-3.000000 19 16,-2.000000 4.000000 20-16,-2.000000 5.000000 20 0,-1.000000 1.000000 19 0,-5.000000 3.000000 16 15,2.000000 1.000000 12-15,1.000000 1.000000 11 0,-2.000000 1.000000 9 0,-1.000000 3.000000 4 0,0.000000 0.000000 9 16,0.000000 0.000000 0-16,-1.000000 2.000000 1 0,-2.000000 0.000000-3 0,1.000000 2.000000-3 16,0.000000 0.000000-6-16,-6.000000 1.000000-8 0,4.000000 3.000000-6 0,-1.000000 2.000000-8 15,-5.000000 3.000000-5-15,3.000000 0.000000-4 0,-2.000000-1.000000-5 0,0.000000 6.000000 0 16,1.000000-4.000000-2-16,-2.000000 3.000000 3 0,3.000000 0.000000 3 0,2.000000 0.000000 4 15,-2.000000 0.000000 5-15,2.000000 2.000000 4 0,4.000000 1.000000 2 0,-5.000000-3.000000 1 16,5.000000 0.000000-3-16,1.000000 0.000000 2 0,-3.000000 0.000000-2 0,3.000000-2.000000 1 0,0.000000-1.000000-5 16,3.000000-1.000000-5-16,-3.000000-2.000000-4 0,1.000000-4.000000-3 15,-1.000000 0.000000-5-15,6.000000-1.000000-3 0,-5.000000 1.000000 1 0,-1.000000-3.000000-1 0,5.000000 1.000000 4 16,1.000000-3.000000-1-16,-2.000000-3.000000-1 0,4.000000 1.000000 1 0,1.000000-3.000000-3 16,-2.000000 1.000000-1-16,2.000000-2.000000-6 0,1.000000-3.000000-4 0,-1.000000 3.000000-5 15,1.000000-5.000000-7-15,-2.000000 1.000000-3 0,1.000000-1.000000-4 0,-2.000000 0.000000-1 16,2.000000 0.000000 0-16,-3.000000 1.000000 1 0,0.000000 1.000000 1 0,-1.000000 0.000000 1 0,1.000000 3.000000 2 15,0.000000 0.000000 2-15,-4.000000 2.000000 2 0,1.000000-1.000000 1 16,-2.000000 3.000000 2-16,5.000000 0.000000 4 0,-4.000000 0.000000 3 0,-2.000000-3.000000 2 0,5.000000 5.000000 2 16,-5.000000-2.000000 1-16,0.000000 0.000000-1 0,2.000000 2.000000-1 0,-2.000000-2.000000-1 15,3.000000 2.000000 0-15,-2.000000 0.000000-1 0,-1.000000 0.000000 1 0,0.000000 0.000000-2 16,0.000000 0.000000 0-16,0.000000 2.000000 2 0,0.000000-2.000000 0 0,0.000000 2.000000 0 16,0.000000 0.000000 2-16,0.000000 3.000000 1 0,0.000000-3.000000 1 0,0.000000 2.000000 2 15,0.000000 2.000000 5-15,0.000000 1.000000 7 0,-1.000000 1.000000 5 0,-2.000000 1.000000 4 16,3.000000 1.000000 5-16,-2.000000 4.000000 0 0,2.000000 1.000000 1 0,0.000000 2.000000-3 0,-2.000000 0.000000-1 15,-1.000000-1.000000-1-15,3.000000 7.000000 0 0,-2.000000-3.000000-2 16,2.000000 2.000000 0-16,-3.000000 0.000000-2 0,0.000000-3.000000-3 0,3.000000 2.000000-4 0,-1.000000-2.000000-4 16,1.000000 1.000000-2-16,0.000000-4.000000-4 0,0.000000 0.000000-2 0,0.000000-3.000000-2 15,0.000000 0.000000 1-15,0.000000-2.000000-1 0,0.000000-3.000000-5 0,0.000000-2.000000-5 16,0.000000-1.000000-7-16,0.000000-1.000000-10 0,0.000000 1.000000-13 0,0.000000-5.000000-13 16,0.000000 0.000000-18-16,0.000000 0.000000-27 0,1.000000-5.000000-38 0,-1.000000 1.000000-38 0,6.000000-3.000000-45 15,-4.000000-3.000000-46-15,-2.000000-1.000000-13 0,3.000000-4.000000 19 0,-1.000000 0.000000 33 16</inkml:trace>
  <inkml:trace contextRef="#ctx0" brushRef="#br0">33038.000000 12006.000000 106 0,'0.000000'-1.000000'140'0,"0.000000"1.000000"5 "15 ,0.000000-2.000000 3-15,0.000000-1.000000-2 0,0.000000 3.000000-6 16,0.000000-1.000000-4-16,0.000000-2.000000-12 0,0.000000 3.000000-20 0,0.000000-1.000000-17 0,0.000000 1.000000-15 16,0.000000-3.000000-8-16,0.000000 1.000000-7 0,0.000000 2.000000-5 0,0.000000 0.000000 0 15,0.000000 0.000000-5-15,0.000000 0.000000-3 0,0.000000 0.000000-3 0,0.000000 0.000000-10 16,0.000000 0.000000-2-16,0.000000 0.000000-3 0,0.000000 0.000000-2 0,0.000000-2.000000-4 0,0.000000 0.000000-3 15,3.000000 2.000000 0-15,0.000000-2.000000-6 0,-3.000000-1.000000-4 0,2.000000 3.000000 0 16,-2.000000-1.000000-1-16,0.000000-5.000000-2 0,0.000000 5.000000 0 16,0.000000-1.000000 2-16,0.000000 2.000000 0 0,0.000000-2.000000 0 0,0.000000 2.000000 1 0,0.000000-3.000000 6 15,0.000000 2.000000 3-15,0.000000 1.000000 4 0,0.000000 0.000000 7 0,0.000000 0.000000 3 16,0.000000 0.000000 3-16,0.000000 0.000000-1 0,0.000000 0.000000 1 0,0.000000 0.000000 0 16,0.000000 0.000000-3-16,0.000000 0.000000-2 0,0.000000 0.000000-3 0,0.000000 0.000000 0 0,0.000000 0.000000-4 15,0.000000 0.000000-2-15,0.000000 0.000000-5 0,0.000000 0.000000-3 0,0.000000 0.000000-4 16,0.000000 0.000000 1-16,0.000000 0.000000-2 0,0.000000 0.000000-3 0,0.000000 0.000000 0 15,0.000000 0.000000 1-15,0.000000 0.000000 0 0,0.000000 0.000000-1 0,0.000000 0.000000-2 16,0.000000 0.000000 4-16,0.000000 0.000000 0 0,0.000000 0.000000 1 0,0.000000 0.000000 2 16,0.000000 0.000000 0-16,0.000000 0.000000 2 0,0.000000 0.000000 0 0,0.000000 0.000000 4 15,0.000000 0.000000 0-15,0.000000 0.000000 0 0,0.000000 0.000000 3 0,0.000000 0.000000 2 0,-2.000000 0.000000 1 16,2.000000 0.000000-5-16,0.000000-3.000000-1 0,-3.000000 3.000000-3 0,3.000000 0.000000-3 16,0.000000-2.000000-3-16,0.000000 2.000000-1 0,0.000000 0.000000 1 15,0.000000 0.000000 0-15,0.000000 0.000000 1 0,0.000000 0.000000 0 0,0.000000 0.000000 2 0,0.000000 0.000000-1 16,0.000000 0.000000-1-16,0.000000 0.000000 0 0,0.000000 0.000000 1 0,0.000000-2.000000-1 15,0.000000 2.000000 1-15,0.000000 0.000000-1 0,0.000000 0.000000-2 0,0.000000 0.000000 0 16,0.000000 0.000000-3-16,0.000000 0.000000 0 0,0.000000 0.000000-1 0,0.000000-2.000000 0 16,0.000000 2.000000 1-16,0.000000 0.000000 1 0,0.000000 0.000000 2 0,0.000000 0.000000-1 15,0.000000 0.000000 1-15,0.000000 0.000000 0 0,0.000000 0.000000-1 0,0.000000 0.000000 0 0,0.000000 0.000000 0 16,0.000000 0.000000-1-16,0.000000 0.000000-1 0,0.000000 0.000000-3 0,0.000000 0.000000 1 16,0.000000 0.000000 1-16,0.000000 0.000000-1 0,0.000000 0.000000-1 0,0.000000 0.000000 2 15,0.000000 0.000000 3-15,0.000000 0.000000-2 0,0.000000 0.000000-1 0,0.000000 0.000000 2 16,0.000000 0.000000-1-16,0.000000 0.000000 0 0,0.000000 0.000000 0 0,0.000000 0.000000 1 0,0.000000 0.000000 2 15,0.000000 0.000000-1-15,0.000000 2.000000 1 0,-3.000000 0.000000 0 16,3.000000-2.000000 2-16,0.000000 2.000000 2 0,-4.000000 2.000000 1 0,3.000000 1.000000 3 0,-7.000000 4.000000 2 16,-2.000000 1.000000 3-16,2.000000 0.000000-2 0,-5.000000 6.000000-1 0,-2.000000-1.000000-1 15,1.000000 2.000000-1-15,0.000000-2.000000-3 0,0.000000 2.000000-2 0,-1.000000-2.000000-2 16,-1.000000 3.000000-1-16,1.000000-3.000000-2 0,2.000000-1.000000-1 0,1.000000-1.000000 0 16,-3.000000 2.000000-3-16,6.000000-2.000000-5 0,-1.000000-5.000000-6 0,2.000000-1.000000-9 15,4.000000 0.000000-15-15,0.000000-3.000000-23 0,1.000000-2.000000-32 0,1.000000 1.000000-40 16,2.000000 0.000000-45-16,0.000000 0.000000-48 0,2.000000-3.000000-49 0,5.000000 0.000000-52 0,-3.000000 0.000000-43 15,4.000000-6.000000 3-15,-1.000000 1.000000 28 0,1.000000-4.000000 47 0</inkml:trace>
  <inkml:trace contextRef="#ctx0" brushRef="#br0">32972.000000 12125.000000 108 0,'3.000000'3.000000'254'0,"0.000000"-3.000000"26 "16 ,-3.000000 1.000000-28-16,0.000000 2.000000-47 0,1.000000-3.000000-40 0,-1.000000 1.000000-35 15,5.000000-1.000000-21-15,-2.000000 3.000000-3 0,1.000000-1.000000 2 0,1.000000-2.000000 4 16,2.000000 2.000000 0-16,0.000000 0.000000 0 0,4.000000-2.000000-2 0,1.000000 2.000000-12 16,-1.000000-2.000000-10-16,1.000000 0.000000-12 0,2.000000 0.000000-11 0,0.000000 0.000000-4 0,1.000000-2.000000-10 15,-2.000000 2.000000-9-15,-1.000000-4.000000-8 0,1.000000 2.000000-8 0,1.000000-1.000000-6 16,-4.000000 2.000000-7-16,-1.000000-3.000000-6 0,1.000000 1.000000 0 0,-4.000000 2.000000-2 16,2.000000-2.000000-3-16,-4.000000 3.000000-2 0,2.000000-3.000000-4 0,-5.000000 2.000000-3 15,5.000000 1.000000-8-15,-6.000000 0.000000-12 0,2.000000 0.000000-21 0,-2.000000 0.000000-34 16,-2.000000 0.000000-45-16,-1.000000 0.000000-64 0,-1.000000 1.000000-60 0,-2.000000 2.000000-62 15,0.000000 1.000000-69-15,-6.000000 0.000000-14 0,0.000000 0.000000 23 0,-2.000000-1.000000 52 16</inkml:trace>
  <inkml:trace contextRef="#ctx0" brushRef="#br0">33044.000000 12221.000000 111 0,'0.000000'5.000000'246'0,"-3.000000"4.000000"27 "0 ,0.000000-3.000000-30 16,3.000000 3.000000-42-16,-4.000000 1.000000-29 0,3.000000 1.000000-23 0,-5.000000-1.000000-10 15,4.000000 6.000000-3-15,-1.000000-4.000000 0 0,2.000000 1.000000-6 0,-2.000000 3.000000-12 16,0.000000-6.000000-14-16,3.000000 0.000000-21 0,0.000000 1.000000-18 0,3.000000 0.000000-19 16,0.000000 0.000000-13-16,-2.000000-3.000000-6 0,2.000000 1.000000-9 0,-1.000000 2.000000-2 15,4.000000-3.000000-4-15,-5.000000 0.000000-5 0,3.000000 2.000000-4 0,-4.000000-4.000000-2 0,6.000000 0.000000-2 16,-4.000000 1.000000-7-16,1.000000-4.000000-9 0,-2.000000 2.000000-10 16,-1.000000-1.000000-15-16,3.000000-1.000000-19 0,0.000000-1.000000-23 0,-3.000000 3.000000-22 0,0.000000-3.000000-21 15,0.000000 0.000000-27-15,0.000000-2.000000-25 0,0.000000 1.000000-22 0,2.000000-1.000000-27 16,-2.000000 0.000000-36-16,0.000000 0.000000-19 0,0.000000 0.000000 10 0,-2.000000-8.000000 24 15</inkml:trace>
  <inkml:trace contextRef="#ctx0" brushRef="#br0">33267.000000 11889.000000 98 0,'11.000000'-1.000000'265'0,"-7.000000"1.000000"20 "16 ,1.000000 1.000000-3-16,-1.000000 3.000000-61 0,-1.000000 3.000000-56 0,0.000000 4.000000-35 15,-2.000000 0.000000-12-15,2.000000 1.000000-4 0,-1.000000 1.000000-2 0,-2.000000 0.000000-5 0,3.000000 1.000000-10 16,0.000000-2.000000-16-16,-3.000000 1.000000-15 0,0.000000-1.000000-18 0,1.000000-1.000000-15 16,4.000000-1.000000-13-16,-2.000000-1.000000-9 0,0.000000 0.000000-4 0,-2.000000 0.000000-6 15,5.000000-2.000000-6-15,-5.000000-4.000000-10 0,2.000000 4.000000-11 0,-1.000000-3.000000-11 16,4.000000-2.000000-16-16,-5.000000 0.000000-9 0,2.000000 1.000000-11 0,2.000000-3.000000-9 16,-1.000000-3.000000-9-16,-1.000000-1.000000-12 0,1.000000-2.000000-12 0,4.000000 1.000000-14 15,-4.000000-1.000000-8-15,1.000000-3.000000-2 0,1.000000 0.000000 8 0,-5.000000 1.000000 12 0,3.000000 2.000000 22 16,2.000000-3.000000 25-16,2.000000 3.000000 22 0,-7.000000 0.000000 22 0,4.000000 1.000000 14 15,1.000000 0.000000 14-15,-5.000000 1.000000 13 0,3.000000 4.000000 13 0,-4.000000 0.000000 19 16,6.000000 0.000000 19-16,-6.000000 4.000000 22 0,2.000000-1.000000 12 0,-2.000000 0.000000 6 16,3.000000 2.000000 1-16,-3.000000 2.000000-9 0,0.000000 0.000000-13 0,-3.000000-1.000000-17 15,3.000000 2.000000-13-15,-2.000000 1.000000-8 0,-4.000000 0.000000-10 0,5.000000-3.000000-7 16,-3.000000 5.000000-4-16,-7.000000-5.000000-5 0,4.000000 3.000000-6 0,-1.000000 0.000000-6 0,0.000000-1.000000-1 16,-1.000000-1.000000-2-16,-2.000000 1.000000-3 0,3.000000 0.000000 1 0,-3.000000-1.000000 1 15,4.000000-1.000000 2-15,1.000000-4.000000-1 0,0.000000 2.000000-1 0,-1.000000 1.000000 1 16,2.000000-3.000000-3-16,4.000000-2.000000-3 0,-2.000000 0.000000-9 0,0.000000 0.000000-7 15,3.000000 0.000000-9-15,0.000000-2.000000-7 0,0.000000-3.000000-7 0,3.000000-1.000000-7 16,0.000000 0.000000 0-16,1.000000-1.000000-4 0,4.000000 2.000000-1 0,-4.000000-2.000000 0 16,5.000000 0.000000-5-16,-2.000000 3.000000-1 0,4.000000-3.000000 1 0,-7.000000 3.000000 3 0,3.000000 1.000000 2 15,1.000000 0.000000 5-15,-2.000000-2.000000 5 0,0.000000-1.000000 2 0,-1.000000 2.000000 2 16,1.000000-3.000000-3-16,-1.000000 1.000000 0 0,-1.000000-1.000000-1 0,-1.000000 1.000000 2 16,2.000000-3.000000 7-16,-2.000000 1.000000 7 0,-2.000000-1.000000 10 0,3.000000 0.000000 4 15,-4.000000 1.000000 6-15,3.000000-1.000000 7 0,0.000000 3.000000 3 0,-3.000000-3.000000 8 16,0.000000 2.000000 5-16,0.000000 4.000000 9 0,0.000000-3.000000 6 0,0.000000 1.000000 4 15,0.000000 1.000000 6-15,-3.000000 2.000000 0 0,0.000000-1.000000 3 0,3.000000 2.000000 2 0,0.000000 1.000000 3 16,-1.000000-3.000000 2-16,-2.000000 1.000000-3 0,3.000000 2.000000-1 0,0.000000 0.000000-5 16,0.000000 0.000000-4-16,-1.000000 2.000000-5 0,1.000000 1.000000 2 0,0.000000 1.000000 8 15,-3.000000 4.000000 10-15,0.000000 3.000000 2 0,3.000000 2.000000 6 0,-2.000000 1.000000 7 16,-1.000000 4.000000 0-16,3.000000 1.000000-7 0,0.000000 3.000000-3 0,-1.000000 1.000000-5 16,1.000000 5.000000 0-16,-3.000000 0.000000-1 0,0.000000 2.000000-5 0,3.000000-2.000000-4 0,-2.000000 2.000000-3 15,-1.000000-5.000000-1-15,0.000000 4.000000-7 0,3.000000-3.000000-8 0,-4.000000-3.000000-2 16,4.000000 1.000000-3-16,-1.000000-4.000000-3 0,1.000000 0.000000-5 15,-3.000000-5.000000-3-15,0.000000 0.000000-2 0,3.000000-3.000000-1 0,-2.000000-1.000000-4 0,2.000000-1.000000 0 16,-3.000000-2.000000 3-16,3.000000-2.000000-1 0,0.000000 0.000000 0 0,0.000000-1.000000 1 16,-1.000000-3.000000-2-16,1.000000 1.000000-7 0,-3.000000-3.000000-13 0,0.000000 0.000000-10 15,-2.000000-3.000000-8-15,4.000000-1.000000-10 0,-2.000000-1.000000-6 0,-1.000000-3.000000 1 0,-2.000000 2.000000-1 16,1.000000-5.000000 0-16,4.000000-3.000000 6 0,-2.000000 2.000000 4 16,0.000000 1.000000 6-16,-2.000000-2.000000 7 0,4.000000 2.000000 9 0,-2.000000 1.000000 8 0,0.000000 1.000000 2 15,3.000000 1.000000 6-15,-1.000000 1.000000 1 0,1.000000 1.000000 0 0,-3.000000 1.000000 2 16,0.000000 4.000000 2-16,3.000000-2.000000 3 0,0.000000 2.000000 0 0,0.000000 1.000000 5 15,0.000000-3.000000 3-15,0.000000 1.000000 2 0,0.000000 2.000000 4 0,0.000000 0.000000 1 16,0.000000 0.000000 6-16,0.000000 0.000000 1 0,0.000000 0.000000-1 0,0.000000 0.000000 1 0,0.000000 0.000000-2 16,0.000000 0.000000-4-16,0.000000 0.000000-4 0,0.000000 0.000000-4 0,0.000000 0.000000-2 15,0.000000 0.000000-3-15,0.000000 0.000000-1 0,0.000000 0.000000-1 0,3.000000 0.000000-2 16,0.000000 0.000000 2-16,-3.000000 0.000000-1 0,1.000000-2.000000-2 0,5.000000 0.000000-1 16,-2.000000-3.000000 1-16,4.000000-1.000000-1 0,-2.000000 1.000000 0 0,4.000000-5.000000-1 15,-1.000000 4.000000-1-15,-2.000000-3.000000-3 0,4.000000 1.000000 1 0,-6.000000-1.000000 1 16,6.000000 3.000000 0-16,-7.000000-1.000000 2 0,4.000000 0.000000-1 0,-4.000000 6.000000 1 0,0.000000-4.000000 0 15,-4.000000 3.000000-2-15,6.000000 0.000000-1 0,-6.000000 2.000000-1 16,2.000000 0.000000 4-16,-2.000000 0.000000 2 0,3.000000 4.000000 3 0,0.000000 1.000000 5 0,-3.000000-2.000000 4 16,0.000000 4.000000 3-16,-3.000000 2.000000 3 0,0.000000-1.000000-1 0,3.000000 3.000000-3 15,-2.000000-2.000000-3-15,2.000000 1.000000-3 0,0.000000-1.000000-3 0,2.000000-1.000000-3 16,-2.000000 1.000000-3-16,6.000000 0.000000-1 0,-5.000000-3.000000 0 0,-1.000000 0.000000-1 16,5.000000 1.000000 1-16,-2.000000-3.000000 0 0,0.000000 3.000000 2 0,-2.000000-3.000000 0 15,3.000000 0.000000-1-15,-4.000000 0.000000 1 0,6.000000-1.000000 0 0,-4.000000 1.000000-3 16,-2.000000 0.000000 0-16,3.000000-2.000000 1 0,-2.000000 0.000000 1 0,-1.000000 1.000000 1 0,3.000000 1.000000 2 15,-3.000000-2.000000 4-15,-3.000000 0.000000 2 0,3.000000 2.000000 1 0,-1.000000 1.000000 2 16,-2.000000-1.000000 0-16,1.000000 0.000000 1 0,-1.000000-3.000000-2 0,0.000000 3.000000-1 16,2.000000-2.000000 0-16,-2.000000 2.000000 0 0,2.000000-2.000000 0 0,-5.000000 0.000000-1 15,4.000000-2.000000-1-15,-1.000000 3.000000 0 0,2.000000-3.000000 0 0,-2.000000 1.000000-2 16,0.000000-1.000000 0-16,3.000000 0.000000 3 0,-2.000000 0.000000 0 0,2.000000 0.000000-3 16,0.000000-1.000000-1-16,0.000000-2.000000-1 0,0.000000 1.000000-5 0,0.000000-3.000000-3 0,0.000000-2.000000-4 15,0.000000 2.000000-2-15,2.000000-1.000000-5 0,1.000000-5.000000-1 0,0.000000 0.000000-1 16,-2.000000 0.000000-2-16,4.000000-1.000000-1 0,1.000000-2.000000-2 0,-1.000000 4.000000 2 15,1.000000-3.000000 0-15,-4.000000 0.000000 2 0,5.000000 0.000000 0 0,-2.000000 1.000000 3 16,1.000000 0.000000 1-16,-1.000000 1.000000 1 0,1.000000-3.000000 2 0,-1.000000 4.000000 2 16,2.000000 1.000000 3-16,-5.000000-1.000000 1 0,5.000000 0.000000 1 0,-3.000000 3.000000 1 15,-4.000000 4.000000 0-15,6.000000-2.000000 0 0,-6.000000 4.000000 1 0,2.000000-4.000000 0 0,-2.000000 5.000000-1 16,3.000000-2.000000 1-16,-3.000000 2.000000 1 0,0.000000 0.000000 1 16,0.000000 0.000000 2-16,0.000000 0.000000 4 0,0.000000 2.000000 2 0,-3.000000-2.000000 2 15,3.000000 2.000000-1-15,-2.000000 1.000000-1 0,2.000000-3.000000-2 0,0.000000 1.000000-4 16,0.000000 2.000000-1-16,0.000000-3.000000-3 0,0.000000 0.000000 0 0,2.000000 0.000000 2 0,-2.000000 2.000000 0 15,3.000000-2.000000-1-15,-2.000000 0.000000 0 0,5.000000 2.000000 1 0,-4.000000-2.000000-1 16,5.000000 0.000000 1-16,-3.000000 0.000000-1 0,2.000000 0.000000 2 0,0.000000-2.000000-1 16,2.000000 2.000000 0-16,2.000000-2.000000 2 0,-4.000000-1.000000-1 0,4.000000 2.000000-1 15,-2.000000-4.000000-1-15,0.000000 3.000000 1 0,0.000000 0.000000 0 0,2.000000 2.000000 1 0,-4.000000-2.000000-2 16,1.000000 2.000000 1-16,4.000000-3.000000-1 0,-2.000000 2.000000-1 0,1.000000 1.000000 1 16,-4.000000-3.000000-1-16,6.000000 3.000000 2 0,0.000000 0.000000 1 0,-2.000000 3.000000 4 15,2.000000-3.000000 2-15,-3.000000 4.000000 2 0,-2.000000-2.000000 2 0,5.000000 2.000000 3 16,-5.000000 2.000000 2-16,3.000000 1.000000 3 0,-5.000000 1.000000 0 0,2.000000 2.000000 1 15,-2.000000 0.000000 5-15,-2.000000 0.000000 0 0,-2.000000 1.000000 0 0,2.000000 1.000000-1 16,-3.000000-1.000000-2-16,-3.000000 3.000000 0 0,-1.000000 0.000000-3 0,-4.000000 0.000000-2 0,-1.000000 1.000000-6 16,-2.000000 0.000000-2-16,-1.000000 0.000000 0 0,-3.000000 0.000000-3 0,0.000000 0.000000-1 15,1.000000-3.000000 1-15,-3.000000 1.000000 0 0,4.000000 0.000000-3 0,-2.000000-4.000000-1 16,0.000000-1.000000 1-16,4.000000-1.000000 1 0,2.000000-4.000000-3 0,-2.000000 0.000000 0 16,0.000000-1.000000 1-16,3.000000-2.000000 0 0,1.000000-2.000000 0 0,2.000000-2.000000-2 15,4.000000-1.000000 2-15,-5.000000 0.000000-2 0,6.000000-5.000000-1 0,0.000000 2.000000 1 16,0.000000-2.000000-2-16,0.000000 5.000000 1 0,6.000000-4.000000-1 0,-5.000000 3.000000 2 0,4.000000 0.000000 0 15,1.000000-1.000000-1-15,-5.000000 3.000000 2 0,7.000000 0.000000-2 0,-4.000000 1.000000 1 16,2.000000 2.000000 1-16,0.000000-2.000000 2 0,1.000000 3.000000 1 0,1.000000 3.000000 2 16,3.000000-2.000000 0-16,0.000000 3.000000 5 0,1.000000 1.000000 5 0,-4.000000-1.000000 3 15,4.000000 1.000000 4-15,0.000000-1.000000 6 0,3.000000-2.000000 4 0,0.000000 2.000000 0 16,-4.000000 1.000000-2-16,-2.000000-3.000000-2 0,2.000000-2.000000-5 0,-5.000000 2.000000-4 16,1.000000 0.000000-4-16,-3.000000-2.000000-4 0,2.000000 2.000000-3 0,-4.000000-2.000000-2 0,4.000000 0.000000-2 15,-6.000000 0.000000-3-15,0.000000 0.000000 0 0,1.000000 2.000000-2 0,-1.000000-2.000000 1 16,0.000000 0.000000-2-16,-1.000000 0.000000-5 0,1.000000-2.000000-8 0,-6.000000 0.000000-12 15,-2.000000 0.000000-12-15,4.000000 0.000000-22 0,-3.000000 0.000000-30 0,1.000000-3.000000-46 16,-6.000000 1.000000-62-16,4.000000 0.000000-66 0,-3.000000 2.000000-98 0,-1.000000-3.000000-54 16,-3.000000-1.000000-7-16,-1.000000-1.000000 29 0,-2.000000-1.000000 59 0</inkml:trace>
  <inkml:trace contextRef="#ctx0" brushRef="#br0">33061.000000 12696.000000 28 0,'-3.000000'0.000000'128'0,"3.000000"1.000000"-3 "16 ,0.000000-1.000000 1-16,0.000000 0.000000 2 0,-2.000000 0.000000 5 0,2.000000 0.000000-1 0,0.000000 0.000000-5 16,-3.000000 0.000000-8-16,0.000000 0.000000-13 0,3.000000 0.000000-15 0,0.000000 0.000000-13 15,0.000000 0.000000-5-15,0.000000 0.000000-6 0,0.000000 0.000000 0 0,0.000000 0.000000 6 16,0.000000 0.000000 1-16,0.000000 3.000000 0 0,0.000000-1.000000-5 0,0.000000-2.000000 1 15,0.000000 0.000000 1-15,0.000000 0.000000-4 0,-1.000000 0.000000 3 0,1.000000 0.000000 2 16,0.000000 0.000000-2-16,0.000000 0.000000-1 0,0.000000 0.000000-10 0,0.000000 0.000000-6 16,0.000000-2.000000-12-16,0.000000 2.000000-11 0,0.000000-3.000000-9 0,1.000000 3.000000-8 0,-1.000000 0.000000-5 15,3.000000 0.000000-5-15,0.000000 0.000000-1 0,-1.000000 0.000000 1 0,4.000000 0.000000 4 16,0.000000 3.000000-1-16,-1.000000-1.000000 2 0,4.000000-2.000000 6 0,2.000000 0.000000 3 16,-3.000000 0.000000 3-16,1.000000 0.000000 2 0,3.000000 0.000000 6 0,3.000000 0.000000-1 15,1.000000 0.000000-1-15,-1.000000 0.000000-3 0,7.000000-2.000000-4 0,-3.000000-1.000000-5 16,-1.000000 3.000000-4-16,1.000000-1.000000-1 0,5.000000 1.000000-5 0,-2.000000 0.000000 0 15,-1.000000 0.000000 0-15,1.000000 0.000000 1 0,0.000000 1.000000 0 0,-1.000000-1.000000-1 16,1.000000 3.000000 3-16,-5.000000-1.000000-2 0,3.000000-2.000000-3 0,-1.000000 2.000000-1 0,-1.000000 0.000000 0 16,-2.000000-2.000000 0-16,0.000000 1.000000 2 0,0.000000-1.000000 2 0,2.000000 0.000000 1 15,-5.000000 0.000000 1-15,5.000000 3.000000 3 0,-2.000000-3.000000 1 0,0.000000 0.000000 2 16,2.000000 0.000000 2-16,-5.000000 0.000000 2 0,4.000000-3.000000-2 0,0.000000 3.000000-1 16,0.000000-1.000000-3-16,-3.000000 1.000000-4 0,0.000000-2.000000-4 0,1.000000 0.000000-1 15,-4.000000 2.000000-1-15,0.000000-2.000000 0 0,0.000000 2.000000 0 0,-5.000000 0.000000 0 0,2.000000-3.000000 0 16,-2.000000 3.000000 1-16,-5.000000 0.000000-1 0,4.000000 0.000000-2 15,-2.000000 0.000000 0-15,-1.000000 0.000000 0 0,-2.000000 0.000000-3 0,2.000000 0.000000-5 0,-2.000000 0.000000-7 16,0.000000 0.000000-11-16,-2.000000 0.000000-11 0,0.000000 3.000000-16 0,-6.000000-1.000000-24 16,1.000000-2.000000-27-16,-2.000000 2.000000-33 0,-3.000000 0.000000-37 0,-3.000000-2.000000-45 15,1.000000 1.000000-55-15,0.000000 2.000000-61 0,-3.000000-1.000000-38 0,-1.000000 2.000000 2 16,-1.000000-1.000000 27-16,-4.000000-3.000000 46 0</inkml:trace>
  <inkml:trace contextRef="#ctx0" brushRef="#br0">33087.000000 12761.000000 7 0,'0.000000'3.000000'126'0,"0.000000"0.000000"-7 "0 ,0.000000-2.000000 2 16,0.000000 1.000000 12-16,0.000000-2.000000 14 0,0.000000 2.000000 9 0,0.000000-2.000000 0 16,0.000000 3.000000-4-16,0.000000-2.000000-14 0,0.000000-1.000000-21 0,2.000000 3.000000-22 15,-2.000000-1.000000-21-15,3.000000-2.000000-14 0,0.000000 2.000000-10 0,-2.000000 0.000000-3 16,4.000000-2.000000-2-16,-3.000000 2.000000 2 0,3.000000-2.000000 3 0,2.000000 2.000000 2 15,-2.000000 1.000000 3-15,5.000000-3.000000-2 0,-3.000000 2.000000 0 0,5.000000 0.000000 6 16,-6.000000-2.000000 0-16,7.000000 2.000000-6 0,-7.000000-2.000000 1 0,6.000000 2.000000-2 16,0.000000 0.000000-1-16,-2.000000 0.000000-7 0,2.000000 1.000000-5 0,0.000000 1.000000-3 15,0.000000-2.000000-3-15,-2.000000 0.000000-8 0,2.000000 2.000000-2 0,0.000000 1.000000-2 0,1.000000-1.000000 0 16,-1.000000 1.000000 0-16,0.000000-1.000000 1 0,1.000000-3.000000 0 0,-1.000000 4.000000-2 16,0.000000 0.000000-4-16,-1.000000-1.000000-3 0,1.000000 0.000000-2 0,0.000000 0.000000-1 15,-3.000000 0.000000 1-15,3.000000 0.000000-1 0,-1.000000-1.000000 1 0,0.000000-1.000000 0 16,-2.000000 3.000000 2-16,2.000000-5.000000 0 0,1.000000 1.000000-3 0,-1.000000-1.000000-1 15,-3.000000 3.000000-2-15,4.000000-3.000000-3 0,-4.000000 0.000000 0 0,2.000000 4.000000-1 0,-6.000000-2.000000-3 16,1.000000-2.000000 0-16,-1.000000 0.000000 1 0,2.000000 1.000000 1 0,-6.000000-1.000000-1 16,2.000000 3.000000 0-16,-2.000000-3.000000 3 0,3.000000 0.000000-2 0,-2.000000 0.000000 2 15,5.000000 0.000000 4-15,-5.000000 2.000000 4 0,2.000000-2.000000 7 0,0.000000 2.000000 1 16,2.000000 1.000000 6-16,-1.000000-3.000000 12 0,-1.000000 0.000000 15 0,2.000000 0.000000 10 16,-1.000000 0.000000 4-16,0.000000 0.000000 7 0,-1.000000 0.000000-2 0,2.000000 0.000000-6 0,-1.000000 0.000000-16 15,2.000000 0.000000-10-15,-1.000000 0.000000-7 0,2.000000 0.000000-7 16,-1.000000 0.000000-4-16,1.000000 0.000000-2 0,1.000000 0.000000-2 0,-1.000000 0.000000-5 0,0.000000 0.000000-1 15,1.000000 0.000000-3-15,-2.000000 0.000000-2 0,0.000000 0.000000-1 0,-2.000000 0.000000-1 16,0.000000 0.000000-2-16,1.000000 0.000000 0 0,-5.000000 0.000000-5 0,6.000000 0.000000 1 16,-5.000000 0.000000 2-16,-1.000000 0.000000-2 0,3.000000 0.000000 1 0,-3.000000 0.000000 0 15,0.000000 0.000000 4-15,0.000000 0.000000 1 0,2.000000 0.000000-5 0,-2.000000 0.000000 0 16,0.000000 0.000000-1-16,0.000000 0.000000-1 0,0.000000 0.000000-10 0,0.000000 0.000000-22 16,0.000000 2.000000-25-16,0.000000-2.000000-30 0,0.000000 0.000000-34 0,-2.000000 0.000000-46 0,-1.000000 0.000000-70 15,2.000000 2.000000-106-15,-5.000000-2.000000-117 0,-3.000000 0.000000-46 16,-3.000000 0.000000-6-16,-4.000000 0.000000 23 0,-6.000000 2.000000 73 0</inkml:trace>
  <inkml:trace contextRef="#ctx0" brushRef="#br0">33111.000000 11545.000000 9 0,'1.000000'0.000000'30'0,"-1.000000"-1.000000"2 "0 ,3.000000 1.000000 2 16,0.000000 0.000000-4-16,-3.000000 0.000000-1 0,2.000000 0.000000 0 0,-2.000000-2.000000 0 15,0.000000 2.000000 1-15,0.000000 0.000000-1 0,0.000000 0.000000 1 0,0.000000 0.000000 1 16,0.000000 0.000000-1-16,0.000000 0.000000 3 0,0.000000 0.000000-1 0,0.000000 0.000000 2 16,0.000000 0.000000-3-16,0.000000 0.000000 3 0,0.000000 0.000000 0 0,0.000000 0.000000-1 15,0.000000 0.000000-2-15,0.000000 0.000000-2 0,0.000000 0.000000 0 0,0.000000 0.000000-1 0,0.000000 0.000000-1 16,0.000000 0.000000 5-16,0.000000 0.000000 3 0,0.000000-2.000000 4 15,0.000000 2.000000 3-15,0.000000 0.000000 5 0,0.000000 0.000000 3 0,0.000000 0.000000-5 0,0.000000 0.000000-8 16,-2.000000-2.000000-4-16,2.000000 2.000000-5 0,-3.000000 0.000000-6 0,0.000000 0.000000-5 16,3.000000 0.000000-3-16,-1.000000 0.000000 2 0,-2.000000 0.000000 0 0,3.000000 0.000000-3 15,0.000000 0.000000-2-15,0.000000 0.000000-1 0,0.000000 0.000000-2 0,0.000000 0.000000 0 0,0.000000 0.000000-2 16,0.000000 0.000000-1-16,0.000000 0.000000-2 0,0.000000 0.000000-1 0,0.000000 0.000000 1 16,0.000000 0.000000 0-16,0.000000 0.000000 0 0,0.000000-2.000000-1 15,0.000000 2.000000 0-15,0.000000 0.000000 2 0,0.000000 0.000000-2 0,0.000000 0.000000-1 0,0.000000 0.000000 0 16,0.000000 0.000000 2-16,0.000000 0.000000 1 0,0.000000 0.000000 2 0,0.000000 0.000000 1 15,0.000000 0.000000 2-15,0.000000 0.000000 1 0,0.000000 0.000000 1 0,0.000000 0.000000 0 16,0.000000 0.000000 0-16,0.000000 0.000000-1 0,0.000000 0.000000 0 0,0.000000 0.000000-1 16,0.000000 0.000000-1-16,0.000000 0.000000-2 0,0.000000 0.000000-2 0,0.000000 0.000000-1 15,0.000000 0.000000 0-15,0.000000 0.000000-1 0,0.000000 0.000000 0 0,0.000000 0.000000 0 0,0.000000 0.000000 0 16,0.000000 0.000000 0-16,0.000000 0.000000-1 0,0.000000 0.000000 2 0,0.000000 0.000000 3 16,0.000000 0.000000-3-16,0.000000 0.000000 4 0,0.000000 0.000000 3 0,0.000000 0.000000 0 15,0.000000 0.000000 3-15,0.000000 0.000000 2 0,0.000000 0.000000 1 0,0.000000 0.000000 2 16,0.000000 0.000000 3-16,0.000000 0.000000 2 0,0.000000 0.000000 1 0,0.000000 0.000000 0 15,0.000000 0.000000 1-15,0.000000 0.000000-1 0,0.000000 0.000000-4 0,0.000000 0.000000-4 16,0.000000 0.000000-2-16,0.000000 0.000000-3 0,0.000000 0.000000-1 0,0.000000 0.000000 1 0,0.000000 0.000000-1 16,0.000000-2.000000-1-16,0.000000 2.000000 3 0,0.000000 0.000000-4 0,0.000000 0.000000 1 15,0.000000 0.000000-4-15,0.000000 0.000000 2 0,0.000000 0.000000 0 0,0.000000 0.000000-1 16,0.000000 0.000000 2-16,0.000000 0.000000-1 0,3.000000 0.000000 2 0,-3.000000 0.000000 1 16,0.000000 0.000000-1-16,0.000000 0.000000-2 0,0.000000 0.000000 2 0,1.000000 0.000000 2 15,-1.000000 0.000000 1-15,0.000000 0.000000-2 0,0.000000 0.000000 1 0,0.000000 0.000000 2 16,0.000000 0.000000 1-16,0.000000 0.000000 0 0,0.000000 0.000000 1 0,0.000000 0.000000 0 0,0.000000 0.000000-2 15,0.000000 0.000000-1-15,0.000000 0.000000-2 0,0.000000 0.000000 0 0,0.000000 0.000000-2 16,0.000000 2.000000 4-16,0.000000-2.000000 3 0,0.000000 4.000000 5 0,-1.000000 1.000000 5 16,-2.000000 2.000000 5-16,1.000000 5.000000 2 0,-1.000000-2.000000-2 0,1.000000 4.000000-2 15,-3.000000-4.000000-1-15,1.000000 5.000000-6 0,-1.000000-2.000000 1 0,2.000000 2.000000-1 16,0.000000 0.000000-1-16,-1.000000 0.000000 1 0,2.000000 0.000000 1 0,-1.000000 0.000000-1 16,1.000000 2.000000-6-16,0.000000-2.000000-2 0,-1.000000 0.000000-2 0,2.000000-3.000000-2 0,-5.000000 2.000000-2 15,4.000000-3.000000-4-15,2.000000-4.000000-1 0,0.000000 3.000000-2 16,-3.000000-4.000000 1-16,0.000000 0.000000-1 0,3.000000-3.000000-1 0,0.000000 1.000000 0 0,0.000000-2.000000 1 15,0.000000-1.000000 2-15,0.000000-1.000000 0 0,0.000000 3.000000-1 0,0.000000-3.000000 0 16,0.000000 0.000000-1-16,0.000000 0.000000-1 0,0.000000-3.000000-3 0,0.000000 2.000000-6 16,0.000000-1.000000-5-16,0.000000 2.000000-7 0,0.000000 0.000000-11 0,0.000000 0.000000-14 15,0.000000 0.000000-13-15,0.000000 0.000000-20 0,-1.000000 0.000000-18 0,1.000000 0.000000-23 0,0.000000 0.000000-25 16,0.000000 0.000000-26-16,1.000000 0.000000-29 0,-1.000000 2.000000-25 0,0.000000-2.000000-24 16,0.000000 0.000000-30-16,0.000000 0.000000 6 0,0.000000 0.000000 24 0</inkml:trace>
  <inkml:trace contextRef="#ctx0" brushRef="#br0">33254.000000 11610.000000 28 0,'0.000000'-2.000000'39'0,"2.000000"1.000000"-1 "0 ,-2.000000-1.000000 2 16,2.000000 0.000000 0-16,0.000000 2.000000 4 0,-2.000000 0.000000 6 0,0.000000 0.000000 2 15,3.000000 0.000000 8-15,0.000000 0.000000 3 0,-3.000000-3.000000 3 0,1.000000 3.000000 5 0,-1.000000 0.000000 4 16,0.000000-2.000000 3-16,0.000000 2.000000 2 0,0.000000-2.000000-2 16,0.000000 0.000000-4-16,0.000000 2.000000-7 0,0.000000 0.000000-11 0,0.000000-2.000000-10 0,0.000000 2.000000-13 15,0.000000 0.000000-8-15,0.000000 0.000000-5 0,0.000000 0.000000-6 0,0.000000 0.000000-2 16,0.000000 0.000000 0-16,0.000000 0.000000-1 0,0.000000 0.000000 0 0,0.000000 0.000000 2 16,0.000000 0.000000 2-16,0.000000-3.000000 3 0,0.000000 3.000000 3 0,0.000000-1.000000 1 15,0.000000 1.000000 2-15,0.000000 0.000000 1 0,0.000000 0.000000-1 0,0.000000 0.000000-1 0,0.000000 0.000000 0 16,0.000000 0.000000 0-16,0.000000 0.000000-2 0,0.000000-4.000000-3 15,0.000000 3.000000-2-15,0.000000 1.000000-4 0,0.000000-2.000000-3 0,0.000000-1.000000-5 0,3.000000 2.000000-2 16,-1.000000-3.000000 0-16,4.000000-1.000000-2 0,-6.000000 1.000000 0 0,1.000000-1.000000-2 16,2.000000 1.000000 1-16,0.000000 1.000000 0 0,-3.000000 2.000000 0 0,2.000000-1.000000 1 15,-2.000000-2.000000-1-15,3.000000 4.000000 1 0,-3.000000-1.000000 0 0,0.000000-1.000000 0 0,0.000000 2.000000 2 16,0.000000 0.000000-1-16,0.000000 0.000000 5 0,0.000000 0.000000 3 16,0.000000 0.000000 2-16,0.000000 0.000000 0 0,0.000000 0.000000 2 0,0.000000 0.000000 3 15,0.000000 0.000000 0-15,0.000000 0.000000 4 0,0.000000 0.000000-1 0,0.000000 2.000000 4 0,1.000000-1.000000 0 16,-1.000000-1.000000 8-16,0.000000 6.000000 11 0,3.000000-5.000000 6 0,-3.000000 4.000000 11 15,0.000000 0.000000 4-15,0.000000 1.000000 4 0,0.000000 3.000000-6 0,0.000000 2.000000-5 16,0.000000-1.000000-5-16,0.000000 0.000000-5 0,0.000000 5.000000-4 0,0.000000 0.000000-4 16,-3.000000-1.000000-4-16,3.000000-2.000000-6 0,-1.000000 3.000000-5 0,-2.000000-2.000000-5 0,1.000000 0.000000-4 15,-1.000000 2.000000 0-15,0.000000-4.000000-1 0,2.000000-1.000000 0 16,1.000000 1.000000 0-16,-3.000000-4.000000-1 0,0.000000 0.000000-5 0,1.000000-2.000000-1 0,-1.000000 2.000000 0 16,3.000000-3.000000 0-16,0.000000-1.000000-2 0,-1.000000 3.000000 1 0,1.000000-2.000000 1 15,-3.000000 0.000000 1-15,3.000000 1.000000-3 0,0.000000-3.000000 0 0,0.000000 0.000000-4 16,0.000000 0.000000 0-16,-3.000000-2.000000-4 0,3.000000 3.000000-8 0,0.000000-3.000000-8 0,0.000000 0.000000-20 15,0.000000 0.000000-25-15,0.000000 0.000000-34 0,0.000000 0.000000-42 16,0.000000 0.000000-50-16,0.000000 1.000000-57 0,0.000000-1.000000-82 0,0.000000 0.000000-39 0,-6.000000 0.000000 2 16,-1.000000-1.000000 25-16,-4.000000-2.000000 47 0</inkml:trace>
  <inkml:trace contextRef="#ctx0" brushRef="#br0">32720.000000 11283.000000 88 0,'3.000000'-2.000000'96'0,"-1.000000"2.000000"1 "0 ,-2.000000-2.000000-3 0,0.000000-1.000000 3 16,0.000000 3.000000 3-16,0.000000-1.000000 4 0,0.000000 1.000000-2 0,0.000000-3.000000 3 15,-2.000000 3.000000-1-15,2.000000 0.000000-6 0,0.000000 0.000000-2 0,0.000000 3.000000-4 0,0.000000 1.000000-2 16,0.000000 2.000000-2-16,0.000000 0.000000-2 0,2.000000 5.000000 3 0,-2.000000 0.000000-5 16,0.000000 0.000000-6-16,0.000000 3.000000-8 0,0.000000 0.000000-9 0,0.000000 1.000000-11 15,0.000000 0.000000-9-15,0.000000-3.000000-5 0,0.000000 3.000000-5 0,0.000000-4.000000-5 16,0.000000 2.000000-2-16,0.000000-2.000000-4 0,0.000000-3.000000-1 0,0.000000 1.000000-7 0,0.000000-3.000000-5 16,0.000000 1.000000-1-16,0.000000-3.000000-2 0,0.000000-2.000000-1 15,0.000000 0.000000 0-15,0.000000 1.000000 0 0,0.000000-3.000000 1 0,0.000000 1.000000-3 0,0.000000 2.000000 2 16,0.000000-3.000000-2-16,0.000000 0.000000 0 0,0.000000 0.000000 1 0,0.000000 0.000000 2 15,0.000000 0.000000 3-15,0.000000-3.000000-3 0,0.000000 2.000000-1 0,0.000000 1.000000-2 16,0.000000-3.000000-5-16,0.000000-1.000000-3 0,0.000000 0.000000-5 0,0.000000-3.000000 0 16,2.000000 1.000000-1-16,1.000000-5.000000-2 0,-2.000000 0.000000 1 0,5.000000 2.000000 0 15,-4.000000-7.000000 0-15,5.000000 3.000000 1 0,-2.000000 0.000000 0 0,0.000000-2.000000 3 16,-3.000000 5.000000-1-16,2.000000-1.000000 0 0,2.000000 0.000000 1 0,-4.000000 1.000000 1 0,2.000000 1.000000 2 16,2.000000 0.000000-2-16,-1.000000 3.000000 1 0,-3.000000-3.000000 3 0,3.000000 2.000000-2 15,-4.000000 1.000000 1-15,5.000000 2.000000 3 0,-4.000000-1.000000 1 0,1.000000 4.000000 1 16,-3.000000-2.000000-1-16,1.000000 1.000000 3 0,5.000000-3.000000 0 0,-4.000000 5.000000 0 15,1.000000-4.000000-1-15,-2.000000 3.000000 0 0,2.000000-2.000000 1 0,0.000000 3.000000-2 16,-2.000000-2.000000 0-16,5.000000 2.000000-1 0,-6.000000-2.000000 2 0,2.000000-1.000000 2 16,1.000000 3.000000-1-16,-3.000000 0.000000-1 0,1.000000 0.000000 2 0,-1.000000 0.000000 0 0,6.000000 0.000000 0 15,-4.000000 0.000000 2-15,1.000000 0.000000 5 0,1.000000 0.000000 4 0,-1.000000 0.000000-2 16,1.000000 0.000000 2-16,1.000000 0.000000-2 0,-2.000000 3.000000-2 0,-2.000000-1.000000-2 16,2.000000-2.000000 1-16,0.000000 2.000000 3 0,-1.000000 2.000000 1 0,2.000000 0.000000 4 15,-1.000000 1.000000-1-15,0.000000 1.000000 4 0,-2.000000 1.000000 0 0,4.000000 0.000000 0 16,-2.000000 1.000000 0-16,0.000000 1.000000-3 0,-2.000000-3.000000 5 0,2.000000 5.000000 6 15,0.000000-4.000000 0-15,-1.000000 5.000000-1 0,1.000000-3.000000 0 0,-2.000000 2.000000 2 0,-1.000000-1.000000-4 16,0.000000 1.000000-5-16,0.000000-1.000000 0 0,0.000000 1.000000-1 0,0.000000 2.000000-1 16,3.000000-1.000000-4-16,-3.000000-5.000000-2 0,0.000000 2.000000-2 0,0.000000 1.000000-4 15,0.000000-3.000000-3-15,3.000000 1.000000-2 0,-3.000000-1.000000 0 0,0.000000 0.000000 0 16,0.000000-3.000000 0-16,1.000000 0.000000 0 0,-1.000000 0.000000 0 0,0.000000 0.000000 0 16,0.000000-1.000000-1-16,0.000000-2.000000-8 0,0.000000 2.000000-11 0,0.000000-1.000000-13 15,0.000000-2.000000-19-15,3.000000 2.000000-28 0,-1.000000 1.000000-33 0,-2.000000-3.000000-43 0,6.000000 1.000000-51 16,-5.000000-1.000000-56-16,-1.000000 0.000000-73 0,3.000000-1.000000-24 15,-1.000000-4.000000 10-15,1.000000-1.000000 35 0</inkml:trace>
  <inkml:trace contextRef="#ctx0" brushRef="#br0">33002.000000 11396.000000 48 0,'1.000000'-2.000000'89'0,"-1.000000"2.000000"-1 "0 ,4.000000-1.000000 9 0,-4.000000 1.000000 13 16,6.000000-2.000000 16-16,-4.000000-1.000000 16 0,1.000000 3.000000 9 0,1.000000-4.000000-1 0,-1.000000 2.000000-4 15,5.000000-1.000000-9-15,-4.000000 1.000000-10 0,0.000000 0.000000-11 0,4.000000 0.000000-11 16,-1.000000-1.000000-6-16,1.000000 1.000000-2 0,-2.000000 1.000000-1 0,1.000000-3.000000-3 15,3.000000 4.000000-2-15,-2.000000-5.000000-4 0,0.000000 0.000000 1 0,1.000000 1.000000-12 16,2.000000-2.000000-15-16,-2.000000 1.000000-11 0,-2.000000-2.000000-9 0,3.000000 4.000000-9 16,-4.000000-3.000000-14-16,2.000000 1.000000-6 0,-3.000000-1.000000-1 0,1.000000 2.000000-1 15,0.000000-1.000000 0-15,-4.000000 1.000000-3 0,1.000000 2.000000 0 0,-2.000000-3.000000-1 0,2.000000 5.000000-5 16,0.000000-1.000000-4-16,-3.000000-2.000000-13 0,0.000000 3.000000-16 0,0.000000 0.000000-33 16,-3.000000 0.000000-46-16,0.000000 3.000000-57 0,3.000000-2.000000-70 0,-4.000000 4.000000-81 15,2.000000-1.000000-65-15,-4.000000 0.000000-12 0,0.000000 1.000000 22 0,-1.000000-3.000000 46 16</inkml:trace>
  <inkml:trace contextRef="#ctx0" brushRef="#br0">33192.000000 11139.000000 62 0,'0.000000'0.000000'92'0,"2.000000"0.000000"-13 "0 ,-2.000000 0.000000-6 15,2.000000 0.000000 5-15,0.000000 0.000000 13 0,-2.000000 0.000000 19 0,0.000000 0.000000 12 0,3.000000 3.000000 3 16,0.000000-1.000000 1-16,-3.000000 2.000000-6 0,1.000000 2.000000-8 16,-1.000000 1.000000-19-16,3.000000 4.000000-13 0,-3.000000 0.000000-9 0,0.000000 3.000000-8 0,-3.000000 5.000000-7 15,3.000000-4.000000-2-15,-1.000000 4.000000-6 0,-5.000000 1.000000-3 0,6.000000 1.000000-4 16,-4.000000 1.000000-3-16,-1.000000 2.000000-2 0,-2.000000-3.000000-5 0,5.000000 0.000000-3 15,-5.000000-2.000000-4-15,2.000000 3.000000-3 0,2.000000-5.000000-7 0,-1.000000-2.000000-5 16,1.000000 0.000000-3-16,0.000000 0.000000-2 0,-1.000000-4.000000-1 0,4.000000 0.000000-2 16,-2.000000-3.000000-2-16,-1.000000-1.000000-6 0,0.000000-1.000000-7 0,3.000000-4.000000-10 0,-1.000000 2.000000-11 15,-2.000000 1.000000-11-15,3.000000-5.000000-11 0,0.000000 2.000000-10 0,0.000000-2.000000-13 16,0.000000 0.000000-20-16,3.000000-2.000000-24 0,-3.000000 0.000000-28 0,0.000000-5.000000-27 16,0.000000 1.000000-25-16,0.000000 0.000000-22 0,0.000000-5.000000-10 0,0.000000-4.000000 17 15</inkml:trace>
  <inkml:trace contextRef="#ctx0" brushRef="#br0">33235.000000 10985.000000 119 0,'4.000000'0.000000'136'0,"1.000000"0.000000"-6 "0 ,-2.000000 0.000000 2 0,1.000000 0.000000 10 0,1.000000 0.000000 9 15,-1.000000 0.000000 11-15,2.000000 0.000000 7 0,0.000000 2.000000-10 0,0.000000 1.000000-18 16,1.000000-3.000000-22-16,-1.000000 1.000000-19 0,4.000000-1.000000-15 0,-1.000000 4.000000-6 15,2.000000-3.000000-9-15,-3.000000-1.000000-9 0,3.000000 5.000000-6 0,-2.000000-4.000000-5 16,-2.000000 3.000000-3-16,2.000000 0.000000-9 0,-2.000000 1.000000 0 0,-2.000000 0.000000-2 0,1.000000 2.000000 0 16,-5.000000-2.000000 2-16,-1.000000 4.000000-3 0,0.000000 1.000000-5 15,-4.000000 1.000000-4-15,-4.000000 4.000000-3 0,4.000000 1.000000-3 0,-5.000000-1.000000-7 0,2.000000-3.000000-3 16,-4.000000 3.000000-3-16,-1.000000-1.000000-5 0,5.000000 2.000000-6 0,-5.000000-3.000000 3 16,5.000000-3.000000 0-16,1.000000 2.000000 1 0,0.000000-2.000000 0 0,2.000000-1.000000 1 15,2.000000-3.000000 5-15,-4.000000-1.000000-4 0,5.000000 1.000000 0 0,-2.000000-1.000000-2 16,0.000000-1.000000-1-16,3.000000-3.000000 1 0,-2.000000 3.000000 1 0,-1.000000 1.000000-1 0,3.000000 0.000000-2 15,0.000000-1.000000 2-15,0.000000-3.000000-1 0,0.000000 4.000000 1 16,0.000000-3.000000-6-16,0.000000-2.000000 5 0,0.000000 3.000000 7 0,0.000000-2.000000 3 0,0.000000-1.000000 5 16,0.000000 5.000000 5-16,0.000000-3.000000 11 0,0.000000 0.000000 0 0,0.000000 3.000000-1 15,0.000000-1.000000 0-15,0.000000 0.000000 4 0,0.000000 5.000000 2 0,3.000000 1.000000-1 16,-1.000000-1.000000-3-16,4.000000 2.000000 3 0,-5.000000 0.000000-1 0,5.000000-1.000000-7 16,-1.000000 0.000000-5-16,-1.000000 1.000000-4 0,0.000000 3.000000-3 0,4.000000-5.000000-4 15,-4.000000 1.000000-3-15,1.000000-2.000000-3 0,2.000000 3.000000-3 0,0.000000-3.000000 0 16,1.000000-1.000000-1-16,-4.000000 3.000000-2 0,7.000000-5.000000-6 0,-7.000000 1.000000-4 0,5.000000-2.000000-11 15,-2.000000 1.000000-16-15,4.000000-3.000000-21 0,-3.000000 2.000000-31 0,3.000000-4.000000-46 16,-2.000000 3.000000-62-16,-1.000000 1.000000-72 0,3.000000-2.000000-94 0,-4.000000-2.000000-54 16,1.000000-2.000000-3-16,-4.000000-2.000000 27 0,-3.000000-1.000000 59 0</inkml:trace>
  <inkml:trace contextRef="#ctx0" brushRef="#br0">33563.000000 11178.000000 25 0,'0.000000'-1.000000'108'0,"3.000000"-4.000000"13 "15 ,-2.000000 0.000000 6-15,-1.000000 0.000000 0 0,0.000000 4.000000-2 16,0.000000-4.000000-5-16,0.000000 3.000000-7 0,0.000000 2.000000-6 0,0.000000-2.000000-7 0,0.000000 2.000000-5 15,0.000000 0.000000-5-15,0.000000 0.000000-4 0,0.000000 0.000000-4 0,0.000000 0.000000 1 16,0.000000 2.000000 2-16,0.000000-2.000000-1 0,0.000000 2.000000 1 0,0.000000-2.000000-3 16,0.000000 2.000000-10-16,-4.000000 1.000000-10 0,2.000000 1.000000-10 0,-1.000000-2.000000-10 15,-4.000000 5.000000-6-15,2.000000 2.000000 0 0,1.000000-1.000000 5 0,-6.000000 5.000000 0 16,2.000000-1.000000 3-16,-1.000000 3.000000 0 0,2.000000 4.000000-6 0,-2.000000 1.000000-9 16,2.000000 0.000000-5-16,-1.000000 1.000000-6 0,1.000000-1.000000-7 0,3.000000 2.000000-4 0,-1.000000 2.000000-1 15,-1.000000-3.000000-3-15,2.000000-1.000000-2 0,2.000000 1.000000-1 0,2.000000-4.000000-1 16,-3.000000 1.000000-2-16,3.000000-3.000000-4 0,0.000000-3.000000-10 0,0.000000 2.000000-14 15,3.000000-4.000000-13-15,-3.000000-1.000000-23 0,2.000000-1.000000-27 0,-2.000000 1.000000-30 16,4.000000-3.000000-36-16,2.000000 1.000000-40 0,-4.000000-3.000000-51 0,5.000000-2.000000-60 16,-3.000000-4.000000-19-16,2.000000 0.000000 9 0,0.000000-7.000000 31 0</inkml:trace>
  <inkml:trace contextRef="#ctx0" brushRef="#br0">33687.000000 11221.000000 49 0,'-3.000000'-2.000000'165'0,"3.000000"-1.000000"-9 "0 ,-2.000000-1.000000-33 16,-1.000000 2.000000-23-16,3.000000 1.000000-1 0,-1.000000-4.000000 5 0,-5.000000 3.000000 2 16,6.000000 0.000000 2-16,-2.000000 2.000000-3 0,-1.000000-3.000000-9 0,3.000000 3.000000-18 0,-1.000000 0.000000-21 15,-2.000000 0.000000-18-15,0.000000 3.000000-7 0,2.000000 1.000000 3 0,-5.000000 2.000000 1 16,1.000000 5.000000 9-16,1.000000 4.000000 9 0,-1.000000-1.000000 2 0,-2.000000 4.000000 1 15,0.000000 1.000000-8-15,-1.000000 1.000000-6 0,1.000000 1.000000-6 0,2.000000-1.000000-8 16,-2.000000 0.000000-3-16,1.000000 3.000000-4 0,-1.000000-5.000000-4 0,1.000000 3.000000-5 16,1.000000-5.000000-3-16,1.000000 1.000000-4 0,0.000000-2.000000-5 0,1.000000 0.000000 0 15,1.000000-4.000000-2-15,-1.000000 0.000000-6 0,0.000000-1.000000-9 0,2.000000-4.000000-11 0,-2.000000-1.000000-10 16,3.000000-1.000000-16-16,-2.000000 0.000000-12 0,2.000000-3.000000-13 0,0.000000 5.000000-13 16,0.000000-6.000000-14-16,0.000000 0.000000-17 0,2.000000 0.000000-19 0,2.000000 0.000000-20 15,-1.000000-6.000000-24-15,0.000000 3.000000-19 0,-1.000000-3.000000-20 0,2.000000-5.000000 10 16,2.000000 1.000000 23-16</inkml:trace>
  <inkml:trace contextRef="#ctx0" brushRef="#br0">33703.000000 11167.000000 61 0,'0.000000'0.000000'147'0,"0.000000"0.000000"-4 "0 ,3.000000 0.000000 1 0,0.000000 0.000000 6 0,-3.000000 0.000000 1 0,1.000000 5.000000-2 16,-1.000000-3.000000-4-16,3.000000 2.000000-6 0,-1.000000 1.000000-13 15,1.000000 3.000000-19-15,0.000000 1.000000-18 0,-2.000000 1.000000-11 0,4.000000 3.000000-7 0,0.000000 2.000000-7 16,-3.000000 2.000000-4-16,4.000000 0.000000-8 0,-5.000000 1.000000-2 0,4.000000 1.000000-2 0,1.000000 0.000000-2 16,-5.000000 1.000000 1-16,2.000000-5.000000-8 0,-1.000000 8.000000 0 15,3.000000-4.000000-2-15,-3.000000 0.000000-4 0,1.000000-1.000000-6 0,-3.000000 1.000000-7 0,1.000000-4.000000 1 16,-1.000000 2.000000-4-16,3.000000-5.000000-3 0,0.000000 4.000000-1 16,-3.000000-6.000000-4-16,2.000000-1.000000 0 0,-2.000000-4.000000-4 0,0.000000 2.000000-2 0,0.000000-2.000000-2 15,0.000000 0.000000-4-15,0.000000-3.000000-4 0,0.000000 0.000000-6 0,-2.000000 0.000000-10 16,2.000000-2.000000-15-16,-6.000000 0.000000-17 0,5.000000 0.000000-16 0,-4.000000 0.000000-13 15,0.000000 0.000000-13-15,-1.000000-2.000000-6 0,0.000000 2.000000-5 0,0.000000-2.000000-7 16,-2.000000 0.000000-7-16,1.000000-3.000000-9 0,3.000000-1.000000 2 0,-7.000000-1.000000 2 0,4.000000-1.000000 9 16,2.000000-1.000000 18-16,-2.000000-2.000000 21 0,3.000000 3.000000 24 15,-1.000000-3.000000 15-15,1.000000 0.000000 14 0,1.000000 1.000000 15 0,0.000000 1.000000 14 0,3.000000 1.000000 17 16,-2.000000 1.000000 18-16,-1.000000 1.000000 14 0,3.000000 2.000000 19 0,-1.000000-1.000000 15 16,1.000000 1.000000 9-16,0.000000 2.000000 4 0,0.000000 1.000000-2 0,0.000000-2.000000-8 15,0.000000 0.000000-12-15,0.000000 3.000000-14 0,1.000000 0.000000-11 0,2.000000 0.000000-4 16,-1.000000-1.000000-1-16,4.000000 1.000000 2 0,-2.000000-3.000000 0 0,4.000000 3.000000 0 0,-4.000000 0.000000-5 15,3.000000 0.000000-9-15,1.000000-2.000000-10 0,-2.000000 2.000000-9 16,1.000000 0.000000-8-16,3.000000-1.000000-3 0,-2.000000-2.000000-9 0,1.000000 3.000000-10 0,-5.000000-2.000000-16 16,6.000000-1.000000-23-16,-5.000000 3.000000-28 0,-1.000000 0.000000-36 0,1.000000 0.000000-38 15,1.000000 3.000000-38-15,-6.000000-1.000000-40 0,0.000000-2.000000-41 0,0.000000 0.000000-3 16,0.000000 0.000000 21-16,0.000000 0.000000 35 0</inkml:trace>
  <inkml:trace contextRef="#ctx0" brushRef="#br0">33799.000000 11178.000000 7 0,'1.000000'-1.000000'88'16,"5.000000"-4.000000"6 "-16 ,-4.000000 0.000000 5 0,4.000000 0.000000 2 0,-5.000000 1.000000-7 0,4.000000 0.000000-5 16,0.000000-1.000000-6-16,-3.000000 2.000000-6 0,1.000000 1.000000-4 0,-2.000000 0.000000 0 15,2.000000-1.000000-1-15,0.000000 2.000000 1 0,-3.000000-2.000000 1 0,2.000000 3.000000-1 16,-2.000000-2.000000-3-16,3.000000 2.000000-6 0,-2.000000 0.000000-4 0,-1.000000 0.000000-7 16,3.000000 0.000000-1-16,-3.000000 0.000000-3 0,3.000000 0.000000-1 0,-3.000000 0.000000 0 0,2.000000 0.000000 0 15,-2.000000 0.000000 4-15,5.000000 0.000000 0 0,-3.000000 2.000000 6 16,2.000000-2.000000 4-16,-1.000000 3.000000 5 0,2.000000-2.000000-1 0,-1.000000 4.000000 0 0,2.000000-3.000000-1 15,-4.000000 0.000000 0-15,5.000000-1.000000-6 0,-3.000000 4.000000-1 16,2.000000-1.000000-6-16,0.000000 3.000000 1 0,0.000000-2.000000-5 0,-1.000000 2.000000-4 0,2.000000 0.000000-5 16,-6.000000 2.000000-5-16,7.000000-2.000000-4 0,-4.000000 3.000000 0 0,2.000000 1.000000-3 15,-4.000000-1.000000 0-15,2.000000 4.000000-3 0,2.000000-4.000000-1 0,-5.000000 5.000000 0 16,4.000000-4.000000-3-16,1.000000 2.000000 0 0,-2.000000 0.000000-2 0,-1.000000-3.000000 0 16,-1.000000 3.000000 0-16,-53.000000 234.000000 149 78,38.000000-232.000000-251-63,-5.000000 1.000000-48-15,2.000000 4.000000-74 0,1.000000 1.000000-97 0,-4.000000 0.000000-114 16,1.000000-1.000000-49-16,-1.000000 4.000000-10 0,-4.000000-5.000000 29 0,-2.000000 0.000000 71 16</inkml:trace>
  <inkml:trace contextRef="#ctx0" brushRef="#br0">31509.000000 13410.000000 24 0,'1.000000'0.000000'127'0,"-1.000000"-3.000000"6 "0 ,0.000000 0.000000 4 0,-1.000000 3.000000 4 16,1.000000-1.000000 4-16,0.000000 1.000000 3 0,-3.000000 0.000000-3 0,0.000000 0.000000-6 15,1.000000 0.000000-6-15,-1.000000 1.000000-9 0,2.000000-1.000000-7 0,1.000000 3.000000-8 16,-3.000000 0.000000 0-16,0.000000-3.000000-6 0,3.000000 1.000000-4 0,0.000000-1.000000-10 0,0.000000 0.000000-14 15,0.000000 0.000000-16-15,0.000000 0.000000-17 0,0.000000 0.000000-14 16,0.000000 2.000000-9-16,3.000000-2.000000 2 0,0.000000 0.000000 6 0,1.000000 2.000000 5 0,1.000000 2.000000 6 16,-1.000000-1.000000 7-16,1.000000 1.000000 0 0,2.000000-2.000000-8 0,3.000000 0.000000-3 15,-2.000000 0.000000-4-15,-2.000000-2.000000-4 0,4.000000-2.000000-6 0,-1.000000 2.000000-1 16,-2.000000-2.000000-2-16,4.000000 0.000000-4 0,-5.000000 0.000000-2 0,1.000000-3.000000-6 16,3.000000 1.000000-3-16,-2.000000 2.000000-2 0,-2.000000-1.000000-1 15,-1.000000-3.000000-4-15,1.000000 5.000000-6 0,-3.000000-4.000000-4 0,0.000000 5.000000-11 0,-1.000000-1.000000-18 16,1.000000-2.000000-24-16,-2.000000 3.000000-32 0,-1.000000-2.000000-39 0,0.000000-1.000000-41 0,-1.000000 3.000000-42 15,-2.000000 0.000000-36-15,3.000000 0.000000-24 0,0.000000 0.000000-17 0,-5.000000 5.000000-13 16,-2.000000-2.000000 22-16,-2.000000-2.000000 39 0</inkml:trace>
  <inkml:trace contextRef="#ctx0" brushRef="#br0">31572.000000 13323.000000 127 0,'0.000000'-2.000000'133'16,"-3.000000"-1.000000"0 "-16 ,3.000000 3.000000-1 0,-4.000000 0.000000-1 0,2.000000 0.000000-2 15,-3.000000 0.000000-8-15,0.000000 5.000000-8 0,4.000000 0.000000-10 0,-5.000000 3.000000-7 16,1.000000-1.000000-7-16,1.000000 7.000000-6 0,-1.000000 2.000000-3 0,0.000000-2.000000-3 16,0.000000 6.000000-4-16,4.000000 1.000000-5 0,-5.000000 1.000000-8 0,1.000000-1.000000-9 0,5.000000 3.000000-10 15,-1.000000-3.000000-9-15,1.000000 2.000000-5 0,0.000000 1.000000-4 0,0.000000 0.000000-5 16,0.000000-3.000000-4-16,0.000000-2.000000-3 0,0.000000 1.000000-2 0,0.000000-1.000000-4 16,0.000000-2.000000-2-16,0.000000-4.000000-2 0,0.000000 2.000000-1 0,0.000000-2.000000 0 15,0.000000-2.000000-2-15,0.000000-3.000000-4 0,0.000000 0.000000-5 0,0.000000-3.000000-6 16,0.000000 1.000000-8-16,0.000000-1.000000-6 0,0.000000-3.000000-3 0,0.000000 0.000000-1 15,0.000000-2.000000-5-15,0.000000 0.000000-2 0,-3.000000 0.000000-4 0,0.000000-4.000000-1 0,-2.000000 2.000000 1 16,-2.000000-1.000000 0-16,6.000000-1.000000 9 0,-7.000000 0.000000 9 16,4.000000 0.000000 11-16,-4.000000-1.000000 7 0,4.000000 0.000000 6 0,-2.000000 4.000000 5 0,2.000000-2.000000 6 15,-1.000000 2.000000 7-15,1.000000-2.000000 7 0,4.000000 1.000000 10 0,-6.000000 2.000000 7 16,6.000000 0.000000 1-16,-2.000000 0.000000 1 0,-1.000000 0.000000 0 0,3.000000 0.000000-4 16,0.000000 0.000000-7-16,0.000000 0.000000-5 0,0.000000 0.000000-1 0,0.000000-2.000000-5 15,3.000000-1.000000-4-15,-1.000000 2.000000-2 0,1.000000-3.000000-2 0,1.000000-5.000000-2 0,4.000000 3.000000-3 16,-1.000000-5.000000 0-16,2.000000 0.000000-4 0,3.000000 0.000000 1 0,1.000000-2.000000-2 15,-1.000000 1.000000-1-15,0.000000 1.000000 1 0,-1.000000 0.000000 0 0,1.000000 0.000000 1 16,0.000000 0.000000-5-16,1.000000 1.000000 2 0,1.000000 0.000000 0 0,-3.000000 1.000000 0 16,1.000000-2.000000 1-16,2.000000 2.000000 0 0,-3.000000 1.000000-1 0,1.000000-3.000000-6 15,1.000000 1.000000-7-15,-1.000000 5.000000-11 0,0.000000-4.000000-17 0,-3.000000 3.000000-18 16,1.000000 2.000000-26-16,-1.000000-1.000000-25 0,-1.000000 4.000000-25 0,-1.000000-2.000000-24 16,0.000000 3.000000-17-16,-5.000000 3.000000-18 0,-2.000000-3.000000-18 0,0.000000 0.000000-7 15,-2.000000 4.000000 13-15,-4.000000 0.000000 22 0</inkml:trace>
  <inkml:trace contextRef="#ctx0" brushRef="#br0">31711.000000 13325.000000 36 0,'0.000000'-2.000000'163'0,"0.000000"2.000000"-13 "16 ,-3.000000-2.000000-19-16,0.000000-1.000000-6 0,3.000000 3.000000 2 0,-4.000000-1.000000 6 15,2.000000 1.000000 5-15,2.000000 0.000000-7 0,0.000000 0.000000-10 0,-3.000000 0.000000-18 16,0.000000 0.000000-23-16,3.000000 0.000000-19 0,0.000000 0.000000-18 0,0.000000 0.000000-5 16,0.000000 0.000000-7-16,0.000000 0.000000-1 0,0.000000 0.000000 0 0,0.000000 1.000000-2 15,0.000000-1.000000-1-15,0.000000 3.000000 1 0,3.000000-1.000000 1 0,0.000000 0.000000 1 0,-3.000000 1.000000 1 16,0.000000 1.000000 5-16,2.000000 0.000000 11 0,1.000000 3.000000 8 0,-2.000000 0.000000 7 15,-1.000000 2.000000 3-15,3.000000 3.000000 4 0,0.000000-2.000000-4 0,-3.000000 3.000000-4 16,0.000000 0.000000-9-16,0.000000 2.000000-4 0,0.000000 2.000000-4 0,0.000000-2.000000-5 16,2.000000 2.000000-3-16,-2.000000 2.000000-5 0,0.000000-4.000000-8 0,3.000000 2.000000-4 15,-2.000000-2.000000-5-15,-1.000000 2.000000 0 0,3.000000 0.000000 1 0,0.000000-1.000000 1 16,-3.000000 0.000000-1-16,1.000000-1.000000 1 0,5.000000 0.000000 0 0,-6.000000 3.000000-2 0,2.000000-3.000000-1 16,1.000000 2.000000 0-16,-2.000000-2.000000-1 0,5.000000 3.000000-3 0,-4.000000-4.000000 0 15,2.000000 2.000000-1-15,2.000000 3.000000 0 0,0.000000-5.000000-2 0,-3.000000 4.000000 0 16,7.000000 1.000000-1-16,-5.000000-3.000000-2 0,2.000000-2.000000 0 0,-3.000000-2.000000-2 0,1.000000 2.000000 0 15,-1.000000-4.000000 0-15,2.000000-3.000000 0 0,-1.000000 1.000000-3 16,-4.000000-1.000000 2-16,5.000000-3.000000 2 0,-5.000000 0.000000-2 0,-1.000000-2.000000 2 16,3.000000 1.000000-1-16,-1.000000-3.000000 3 0,-2.000000 2.000000-2 0,0.000000 0.000000 0 0,0.000000-2.000000-1 15,0.000000 0.000000-3-15,0.000000 0.000000 0 0,0.000000 0.000000-4 0,0.000000-2.000000-6 16,-2.000000 0.000000-8-16,-1.000000 2.000000-9 0,3.000000-3.000000-11 0,-1.000000-1.000000-19 16,1.000000 2.000000-25-16,-3.000000-2.000000-34 0,0.000000-1.000000-40 0,6.000000-1.000000-51 0,1.000000-3.000000-48 15,1.000000-2.000000-51-15,2.000000-4.000000-53 0,4.000000 0.000000-5 16,-10.000000-5.000000 25-16,5.000000-4.000000 47 0</inkml:trace>
  <inkml:trace contextRef="#ctx0" brushRef="#br0">31934.000000 13189.000000 168 0,'-1.000000'-5.000000'281'16,"-5.000000"2.000000"31 "-16 ,4.000000 1.000000-32 0,-1.000000 0.000000-48 0,2.000000 0.000000-39 15,1.000000 2.000000-35-15,0.000000 0.000000-23 0,-3.000000 0.000000-21 0,0.000000 0.000000-19 16,3.000000 0.000000-21-16,-2.000000 0.000000-22 0,2.000000 0.000000-26 0,0.000000 0.000000-21 15,0.000000 0.000000-17-15,0.000000 2.000000-14 0,0.000000 0.000000-22 0,0.000000 3.000000-28 0,2.000000 1.000000-32 16,1.000000 0.000000-47-16,0.000000 3.000000-64 0,1.000000 0.000000-78 16,-4.000000 2.000000-32-16,-3.000000-3.000000 2 0,2.000000 0.000000 24 0</inkml:trace>
  <inkml:trace contextRef="#ctx0" brushRef="#br0">31927.000000 13476.000000 51 0,'0.000000'8.000000'244'0,"-2.000000"0.000000"17 "16 ,-1.000000 1.000000-9-16,2.000000 0.000000-59 0,-5.000000-3.000000-54 0,-2.000000 3.000000-28 0,4.000000 1.000000-3 16,-5.000000 1.000000 3-16,-1.000000-3.000000 5 0,1.000000 1.000000 0 0,-1.000000 2.000000-9 15,-2.000000-2.000000-15-15,0.000000 1.000000-20 0,3.000000-1.000000-20 0,-1.000000 0.000000-12 16,-2.000000-2.000000-13-16,0.000000 2.000000-7 0,5.000000 0.000000-4 0,-5.000000-2.000000-4 16,8.000000-3.000000-2-16,-4.000000 0.000000-1 0,1.000000 0.000000-5 0,5.000000-2.000000-8 0,-2.000000 0.000000-14 15,1.000000 1.000000-14-15,0.000000-3.000000-22 0,2.000000 0.000000-31 0,1.000000 0.000000-34 16,1.000000 0.000000-41-16,-1.000000 0.000000-47 0,0.000000 0.000000-50 0,0.000000 0.000000-47 15,0.000000 0.000000-7-15,0.000000 0.000000 19 0,0.000000 0.000000 37 0</inkml:trace>
  <inkml:trace contextRef="#ctx0" brushRef="#br0">32170.000000 13398.000000 62 0,'-3.000000'0.000000'171'0,"3.000000"0.000000"-13 "0 ,-1.000000 0.000000-15 0,-2.000000 0.000000-5 16,0.000000 0.000000 0-16,3.000000 0.000000-1 0,-2.000000 2.000000 0 0,0.000000 1.000000-8 15,2.000000-2.000000-14-15,-2.000000 2.000000-15 0,-4.000000 3.000000-9 0,5.000000 0.000000-9 16,-4.000000 3.000000-4-16,-1.000000 4.000000-2 0,-1.000000 2.000000-2 0,1.000000 2.000000 5 0,-4.000000 5.000000-2 16,1.000000-1.000000-2-16,-6.000000 5.000000-8 0,0.000000 1.000000-2 0,2.000000 3.000000 0 15,1.000000 0.000000-9-15,-3.000000 3.000000-13 0,1.000000-1.000000-8 0,0.000000-2.000000-5 16,0.000000 2.000000-3-16,-1.000000-2.000000-11 0,3.000000-5.000000-4 0,0.000000 1.000000-2 15,5.000000-2.000000-3-15,-2.000000-3.000000-2 0,5.000000-4.000000-3 0,-4.000000-4.000000-2 16,4.000000-2.000000-4-16,4.000000-3.000000-8 0,-6.000000-1.000000-7 0,6.000000-3.000000-8 16,0.000000 0.000000-9-16,6.000000-4.000000-17 0,-5.000000-4.000000-20 0,10.000000-2.000000-23 0,-6.000000-7.000000-33 15,9.000000-4.000000-38-15,-1.000000-2.000000-41 0,3.000000-4.000000-32 0,-1.000000-4.000000-28 16,1.000000-3.000000-22-16,2.000000-2.000000-4 0,-5.000000-3.000000 23 0,-1.000000-3.000000 39 16</inkml:trace>
  <inkml:trace contextRef="#ctx0" brushRef="#br0">32252.000000 13255.000000 19 0,'8.000000'-10.000000'99'0,"0.000000"5.000000"13 "0 ,-1.000000 0.000000 16 0,1.000000 0.000000 18 16,-4.000000 5.000000 12-16,3.000000 0.000000 4 0,-5.000000 5.000000 1 0,4.000000 0.000000-5 15,-2.000000 3.000000-6-15,-2.000000 3.000000-11 0,4.000000 1.000000-6 0,-6.000000 6.000000-9 16,0.000000 3.000000-5-16,1.000000 1.000000-5 0,-1.000000 1.000000-7 0,3.000000 3.000000-10 16,-2.000000 3.000000-7-16,-1.000000-3.000000-6 0,3.000000 4.000000-14 0,0.000000-1.000000-10 0,-3.000000-2.000000-11 15,2.000000 4.000000-10-15,-2.000000-6.000000-9 0,3.000000 3.000000-9 0,-3.000000-5.000000-5 16,3.000000 1.000000-5-16,-3.000000-3.000000-4 0,1.000000-1.000000-1 0,-1.000000-3.000000-1 15,3.000000 0.000000-5-15,-1.000000-5.000000 0 0,-2.000000 2.000000-1 0,0.000000-3.000000 0 16,0.000000-5.000000-1-16,0.000000 0.000000 0 0,0.000000-1.000000-3 0,-2.000000-1.000000-3 16,-1.000000 0.000000-9-16,2.000000-4.000000-9 0,-2.000000 0.000000-16 0,-2.000000 0.000000-12 15,-5.000000-2.000000-15-15,3.000000-2.000000-17 0,1.000000-3.000000-5 0,-5.000000 1.000000-6 0,3.000000-5.000000 1 16,-4.000000 1.000000-5-16,1.000000-5.000000 4 0,3.000000 0.000000 9 0,-4.000000 0.000000 4 16,1.000000 0.000000 9-16,3.000000-1.000000 17 0,0.000000 4.000000 21 0,-2.000000 1.000000 21 15,5.000000 3.000000 18-15,-2.000000 1.000000 17 0,3.000000 0.000000 10 0,4.000000 3.000000 8 16,-2.000000 3.000000 3-16,-1.000000-2.000000-5 0,0.000000 3.000000 2 0,3.000000-3.000000 0 15,0.000000 3.000000-3-15,0.000000 0.000000-4 0,0.000000 0.000000-5 0,0.000000 0.000000 1 16,0.000000-4.000000-5-16,3.000000 4.000000-3 0,0.000000 0.000000-1 0,-1.000000 0.000000-1 0,-2.000000 0.000000 0 16,4.000000-1.000000-1-16,2.000000-1.000000-2 0,0.000000-1.000000-1 0,1.000000-2.000000 0 15,4.000000 1.000000-5-15,0.000000-2.000000-3 0,1.000000-2.000000-6 0,0.000000-1.000000-7 16,3.000000-3.000000-6-16,-3.000000 5.000000-10 0,1.000000-4.000000-4 0,2.000000 0.000000 0 16,-1.000000 1.000000 1-16,-5.000000 1.000000 0 0,3.000000 3.000000 3 0,-2.000000-1.000000 4 15,-1.000000 0.000000 5-15,2.000000 6.000000 4 0,-7.000000-2.000000 3 0,3.000000 1.000000 5 16,-1.000000 2.000000 3-16,2.000000 2.000000 6 0,-1.000000 1.000000 10 0,-3.000000 3.000000 9 0,7.000000 0.000000 10 15,-4.000000 1.000000 13-15,2.000000 1.000000 10 0,-2.000000 1.000000 2 0,2.000000-3.000000-1 16,-1.000000 5.000000-4-16,2.000000-2.000000-2 0,-4.000000 1.000000-11 0,1.000000-1.000000-6 16,-1.000000-2.000000 2-16,0.000000 0.000000 1 0,1.000000 2.000000 3 0,1.000000 0.000000 1 15,-4.000000 1.000000 0-15,2.000000 1.000000 0 0,-1.000000 0.000000 1 0,-1.000000 0.000000-1 16,-1.000000 2.000000 1-16,-2.000000-3.000000 4 0,-1.000000 6.000000 0 0,0.000000-1.000000 1 16,0.000000 0.000000-5-16,0.000000-3.000000-6 0,0.000000 1.000000-6 0,0.000000 2.000000-6 15,0.000000-4.000000-9-15,0.000000 0.000000-4 0,0.000000 0.000000-3 0,0.000000-1.000000-4 16,3.000000-4.000000-3-16,-1.000000 1.000000-1 0,-2.000000 0.000000-3 0,6.000000-3.000000-4 0,-5.000000-3.000000-4 15,2.000000 3.000000-8-15,-1.000000-4.000000-9 0,4.000000 0.000000-14 0,1.000000 0.000000-9 16,-6.000000-5.000000-12-16,10.000000 1.000000-13 0,-7.000000-1.000000-16 0,5.000000-2.000000-19 16,-2.000000-3.000000-29-16,4.000000-1.000000-35 0,-5.000000-4.000000-40 0,6.000000 0.000000-37 15,-2.000000-2.000000-32-15,-1.000000-1.000000-23 0,3.000000 2.000000-8 0,-5.000000-3.000000 10 16,0.000000 1.000000 25-16,-2.000000 3.000000 39 0</inkml:trace>
  <inkml:trace contextRef="#ctx0" brushRef="#br0">32706.000000 13580.000000 7 0,'0.000000'-2.000000'105'0,"2.000000"0.000000"9 "16 ,-2.000000-3.000000 8-16,0.000000 3.000000 8 0,-2.000000 0.000000 5 0,2.000000-2.000000 8 15,-3.000000 4.000000 4-15,0.000000-2.000000 4 0,-1.000000 2.000000 0 0,2.000000-3.000000-4 16,2.000000 3.000000-8-16,-5.000000-1.000000-12 0,0.000000-3.000000-14 0,1.000000 4.000000-17 16,-4.000000 0.000000-13-16,-1.000000 4.000000-9 0,-1.000000 0.000000-5 0,-2.000000 2.000000-4 0,1.000000 3.000000 2 15,-4.000000 0.000000-2-15,3.000000 1.000000-1 0,-1.000000 3.000000-7 0,-5.000000-3.000000-4 16,5.000000 4.000000-11-16,-5.000000 1.000000-9 0,5.000000 0.000000-4 0,1.000000-1.000000-6 16,0.000000 1.000000-7-16,0.000000-1.000000-4 0,5.000000 1.000000-4 0,-4.000000-5.000000-4 15,7.000000 0.000000-4-15,-3.000000 1.000000-8 0,5.000000-2.000000-12 0,-4.000000 0.000000-14 16,6.000000-3.000000-19-16,0.000000 1.000000-17 0,0.000000-3.000000-23 0,0.000000-4.000000-22 15,6.000000 0.000000-25-15,0.000000-2.000000-31 0,4.000000-3.000000-29 0,2.000000 1.000000-27 0,3.000000-4.000000-27 16,-2.000000-3.000000-26-16,5.000000 0.000000-11 0,-5.000000 1.000000 17 0,5.000000-5.000000 36 16</inkml:trace>
  <inkml:trace contextRef="#ctx0" brushRef="#br0">32684.000000 13638.000000 3 0,'5.000000'0.000000'179'0,"0.000000"0.000000"6 "0 ,-5.000000 2.000000 0 0,2.000000-2.000000-2 15,2.000000 3.000000-2-15,2.000000-3.000000-7 0,-4.000000 1.000000-6 0,5.000000 2.000000-6 16,1.000000-3.000000-2-16,-1.000000 0.000000-12 0,2.000000-3.000000-10 0,6.000000 2.000000-12 15,-1.000000-2.000000-13-15,-2.000000-1.000000-14 0,1.000000 0.000000-14 0,5.000000-3.000000-11 16,-5.000000 3.000000-10-16,5.000000-3.000000-11 0,-2.000000 4.000000-10 0,-1.000000-2.000000-9 16,-2.000000 1.000000-9-16,5.000000-1.000000-8 15,-6.000000 1.000000-8-15,1.000000 1.000000-2 0,-1.000000 1.000000-5 0,0.000000 1.000000-9 0,0.000000-3.000000-9 0,-2.000000 4.000000-17 0,-3.000000-3.000000-23 16,2.000000 1.000000-29-16,-4.000000 2.000000-43 0,2.000000-2.000000-52 0,-3.000000 2.000000-56 16,-4.000000 0.000000-62-16,0.000000 0.000000-62 0,0.000000 0.000000-15 0,-4.000000 2.000000 21 15,-3.000000 3.000000 45-15</inkml:trace>
  <inkml:trace contextRef="#ctx0" brushRef="#br0">32756.000000 13825.000000 62 0,'-5.000000'7.000000'247'0,"3.000000"-2.000000"31 "0 ,-1.000000 1.000000-9 0,0.000000-1.000000-37 0,3.000000 0.000000-33 16,0.000000-4.000000-24-16,0.000000 3.000000-16 0,0.000000-4.000000-11 0,3.000000 0.000000-14 15,0.000000 0.000000-17-15,-1.000000 0.000000-21 0,3.000000-4.000000-19 0,4.000000 3.000000-19 0,0.000000-4.000000-10 16,4.000000-1.000000-12-16,1.000000-1.000000-8 0,-2.000000 0.000000-8 0,5.000000-1.000000-5 15,-3.000000-1.000000-5-15,2.000000 1.000000-6 0,-1.000000 2.000000-9 0,1.000000-3.000000-11 16,2.000000 0.000000-13-16,-5.000000 1.000000-19 0,5.000000 2.000000-22 0,-5.000000-3.000000-25 16,2.000000-1.000000-28-16,-1.000000 3.000000-28 0,0.000000-2.000000-24 0,-3.000000 3.000000-23 15,4.000000-2.000000-14-15,-3.000000 3.000000-14 0,-2.000000-1.000000-3 0,-1.000000 1.000000 3 16,-4.000000-1.000000 10-16,2.000000 2.000000 16 0,0.000000-1.000000 28 0</inkml:trace>
  <inkml:trace contextRef="#ctx0" brushRef="#br0">33095.000000 13696.000000 128 0,'4.000000'6.000000'166'0,"0.000000"3.000000"18 "0 ,-1.000000 0.000000 13 16,-1.000000 3.000000-5-16,1.000000 1.000000-7 0,-2.000000 2.000000-12 0,5.000000 2.000000-19 15,-4.000000-1.000000-23-15,-2.000000 0.000000-26 0,4.000000 2.000000-13 0,-1.000000-3.000000-12 16,0.000000-4.000000-8-16,-1.000000 0.000000-14 0,3.000000-2.000000-12 0,-5.000000 0.000000-4 16,2.000000 2.000000-5-16,2.000000-5.000000-6 0,2.000000 1.000000-3 0,-4.000000-1.000000 1 0,2.000000-4.000000 6 15,4.000000-2.000000-1-15,-1.000000-2.000000-2 0,5.000000-4.000000-6 16,-2.000000-5.000000-3-16,2.000000-2.000000-5 0,1.000000-1.000000-5 0,-1.000000-6.000000-4 0,6.000000 4.000000-2 16,-5.000000-7.000000-1-16,5.000000 2.000000 3 0,-6.000000 0.000000 5 0,1.000000-1.000000 2 15,-1.000000 1.000000 4-15,-2.000000-1.000000 11 0,-1.000000 5.000000 8 0,-2.000000 0.000000 7 16,-4.000000 4.000000 7-16,-1.000000 1.000000 10 0,-4.000000 1.000000 9 0,-1.000000 3.000000 0 15,-1.000000 2.000000-2-15,-5.000000 1.000000 3 0,-4.000000 3.000000 5 0,-4.000000 4.000000 7 0,1.000000-1.000000 6 16,-3.000000 6.000000 10-16,0.000000-3.000000 12 0,-2.000000 3.000000-3 16,2.000000 1.000000-9-16,-3.000000-1.000000-17 0,8.000000-1.000000-20 0,-3.000000 0.000000-19 0,0.000000 1.000000-18 15,3.000000-1.000000-20-15,2.000000 1.000000-30 0,0.000000-1.000000-42 0,3.000000-1.000000-46 16,2.000000-4.000000-43-16,-1.000000 2.000000-55 0,6.000000-1.000000-81 0,-3.000000 0.000000-96 16,5.000000-2.000000-100-16,0.000000 0.000000-31 0,0.000000 0.000000 1 0,-1.000000-4.000000 35 15,-5.000000 0.000000 77-15</inkml:trace>
  <inkml:trace contextRef="#ctx0" brushRef="#br0">31891.000000 13618.000000 70 0,'0.000000'0.000000'94'0,"0.000000"0.000000"-3 "0 ,0.000000 0.000000-5 16,0.000000 0.000000-11-16,0.000000 0.000000-3 0,-1.000000 0.000000-1 0,1.000000 0.000000 2 15,-3.000000 0.000000 0-15,3.000000 0.000000 3 0,0.000000 0.000000-1 0,-3.000000 0.000000-1 0,3.000000 0.000000-3 16,0.000000 0.000000-8-16,-2.000000 0.000000-2 0,-1.000000 0.000000-7 0,3.000000 0.000000 0 16,0.000000 0.000000-2-16,-1.000000 0.000000-1 0,-5.000000 3.000000-4 0,5.000000 0.000000-4 15,-5.000000-2.000000 1-15,1.000000-1.000000-3 0,4.000000 2.000000 6 0,-5.000000 0.000000 2 16,1.000000 1.000000-2-16,1.000000 1.000000 2 0,0.000000 0.000000-3 0,-4.000000 3.000000-8 16,1.000000-3.000000-9-16,-1.000000 2.000000-4 0,1.000000-1.000000-2 0,3.000000 1.000000-2 15,-4.000000-2.000000 0-15,1.000000 3.000000 4 0,1.000000-3.000000-2 0,0.000000-2.000000 0 0,2.000000 3.000000 1 16,-4.000000-4.000000-1-16,4.000000 2.000000-1 0,-1.000000-1.000000-1 0,1.000000 2.000000-4 15,-2.000000-2.000000-1-15,2.000000 1.000000 0 0,2.000000 1.000000-1 0,-4.000000-2.000000 0 16,2.000000 3.000000 1-16,2.000000-4.000000-1 0,-1.000000 2.000000-2 0,0.000000 1.000000-4 16,2.000000-3.000000-2-16,-5.000000-1.000000-1 0,6.000000 3.000000-4 0,-1.000000-1.000000-3 15,-2.000000-2.000000-4-15,3.000000 2.000000-5 0,0.000000 1.000000-11 0,0.000000-3.000000-22 16,0.000000 1.000000-31-16,4.000000-1.000000-53 0,2.000000 4.000000-78 0,1.000000-1.000000-104 16,-5.000000-1.000000-47-16,-2.000000-2.000000-10 0,4.000000-5.000000 17 0,4.000000 0.000000 46 15</inkml:trace>
  <inkml:trace contextRef="#ctx0" brushRef="#br0">31293.000000 14463.000000 154 0,'-4.000000'-2.000000'182'15,"2.000000"2.000000"16 "-15 ,-1.000000-2.000000 3 0,-1.000000 2.000000 2 0,1.000000 0.000000-34 0,2.000000 0.000000-30 16,-5.000000 0.000000-24-16,6.000000 0.000000-11 0,-2.000000 0.000000-8 0,2.000000 0.000000-3 16,-3.000000 0.000000-2-16,0.000000 0.000000-2 0,3.000000 0.000000-10 0,0.000000 0.000000-10 15,0.000000 0.000000-8-15,0.000000 0.000000-16 0,0.000000 0.000000-10 0,0.000000 0.000000-1 16,0.000000 0.000000-6-16,0.000000 0.000000-2 0,0.000000 0.000000 5 0,0.000000 0.000000 1 15,0.000000-3.000000-3-15,0.000000 1.000000-6 0,3.000000 2.000000 2 0,0.000000-2.000000 1 16,-3.000000 0.000000-6-16,2.000000 2.000000 0 0,4.000000-3.000000 2 0,-5.000000 2.000000 2 0,6.000000-1.000000-1 16,-2.000000-1.000000-1-16,2.000000 2.000000-3 0,-2.000000-3.000000-4 0,5.000000-1.000000 2 15,-3.000000 0.000000-5-15,2.000000 1.000000-1 0,-1.000000 0.000000-3 0,-1.000000 0.000000 0 16,0.000000-2.000000 4-16,-1.000000 5.000000-7 0,0.000000-3.000000 1 0,-1.000000 0.000000-5 16,-1.000000 2.000000 1-16,-1.000000-1.000000 1 0,-2.000000 1.000000-4 0,4.000000 2.000000-1 15,-5.000000-2.000000 2-15,3.000000 2.000000 1 0,-3.000000 0.000000 0 0,0.000000 0.000000 0 16,3.000000 0.000000 1-16,-2.000000 0.000000-1 0,2.000000 0.000000 2 0,0.000000 2.000000-1 0,-1.000000-2.000000-4 15,2.000000 2.000000 0-15,-4.000000-2.000000 0 0,6.000000 0.000000 0 0,-5.000000 0.000000 1 16,2.000000 0.000000 1-16,-1.000000 0.000000 4 0,1.000000 3.000000-1 0,0.000000-3.000000-2 16,-2.000000 2.000000-1-16,5.000000-2.000000-2 0,-6.000000 0.000000 0 0,2.000000 0.000000-1 15,-2.000000 0.000000 0-15,0.000000 0.000000 1 0,0.000000 0.000000 3 0,0.000000 0.000000-1 16,0.000000 0.000000 1-16,0.000000 0.000000-1 0,0.000000 0.000000 0 0,0.000000 0.000000 0 16,0.000000 0.000000-1-16,0.000000 0.000000-1 0,0.000000 0.000000 1 0,0.000000 0.000000 1 0,0.000000 0.000000 1 15,0.000000 0.000000 0-15,0.000000 0.000000 1 0,0.000000 0.000000 1 16,0.000000 0.000000-1-16,0.000000 0.000000-1 0,0.000000 0.000000 0 0,0.000000 0.000000 0 0,0.000000 0.000000 1 15,0.000000 0.000000-2-15,0.000000 0.000000 0 0,0.000000 0.000000 0 0,0.000000 0.000000-1 16,0.000000 0.000000 1-16,0.000000 0.000000 0 0,0.000000 0.000000 1 0,0.000000 0.000000 2 16,-2.000000 0.000000-3-16,-1.000000 0.000000-1 0,0.000000 0.000000 0 0,-1.000000 0.000000-1 15,1.000000 0.000000 1-15,-2.000000 0.000000-2 0,1.000000 2.000000 1 0,0.000000 0.000000 2 0,-1.000000-2.000000 0 16,-2.000000 2.000000-2-16,1.000000 0.000000 0 0,0.000000-1.000000 1 16,-1.000000 5.000000 0-16,2.000000-2.000000 1 0,-5.000000 3.000000-2 0,2.000000-3.000000 2 0,0.000000 3.000000 1 15,-3.000000-3.000000 2-15,5.000000 2.000000-2 0,-4.000000-2.000000-1 0,3.000000 5.000000 1 16,-1.000000-5.000000-1-16,2.000000 3.000000 1 0,0.000000-2.000000 1 0,2.000000 0.000000-2 15,0.000000 0.000000 0-15,1.000000-4.000000-4 0,1.000000 2.000000 6 0,2.000000-1.000000-2 16,-3.000000 1.000000-2-16,3.000000-2.000000 2 0,0.000000-1.000000 1 0,3.000000 2.000000 3 16,-1.000000 1.000000-6-16,-2.000000-3.000000 1 0,6.000000 0.000000 0 0,-1.000000 0.000000 1 15,1.000000 0.000000 0-15,-1.000000 0.000000 0 0,2.000000-3.000000 2 0,1.000000 1.000000-1 0,-3.000000 2.000000 0 16,1.000000 0.000000-1-16,0.000000 0.000000-1 0,0.000000 0.000000 3 0,-1.000000 0.000000-2 16,-4.000000 0.000000-2-16,5.000000 0.000000 0 0,-5.000000 0.000000 1 0,-1.000000 2.000000-2 15,3.000000 1.000000-2-15,-3.000000-3.000000-2 0,0.000000 1.000000 5 0,-3.000000 5.000000 1 16,3.000000-3.000000-3-16,-1.000000 3.000000 3 0,-5.000000 1.000000-2 0,5.000000 3.000000 3 15,-4.000000-5.000000-1-15,-1.000000 4.000000-1 0,2.000000-3.000000 2 0,2.000000 0.000000-3 16,-4.000000 1.000000 1-16,5.000000 0.000000-1 0,-2.000000-3.000000-2 0,3.000000 0.000000-1 16,0.000000 0.000000 2-16,0.000000-1.000000-1 0,0.000000-2.000000 1 0,3.000000 2.000000 1 15,-2.000000 1.000000 2-15,2.000000-2.000000 1 0,0.000000 0.000000 1 0,-3.000000 1.000000 1 0,2.000000 1.000000-1 16,-2.000000-3.000000 0-16,3.000000-1.000000-2 0,-2.000000 5.000000 2 0,-1.000000-5.000000-5 16,0.000000 4.000000 2-16,0.000000-2.000000 2 0,0.000000 1.000000 0 0,0.000000 1.000000 1 15,-1.000000 2.000000-1-15,-2.000000-1.000000 1 0,1.000000 1.000000 1 0,-1.000000-2.000000-2 16,0.000000 3.000000-1-16,-1.000000-3.000000 0 0,4.000000 0.000000 1 0,-1.000000-2.000000-2 15,1.000000 0.000000 0-15,0.000000 1.000000 2 0,0.000000-3.000000-2 0,0.000000 2.000000 2 0,0.000000 0.000000 2 16,0.000000-2.000000-1-16,0.000000 3.000000 0 0,0.000000-3.000000-1 0,1.000000 1.000000 2 16,-1.000000 2.000000-2-16,4.000000-3.000000 0 0,-1.000000 2.000000 1 0,0.000000 0.000000-1 15,-1.000000 0.000000-1-15,1.000000-1.000000 1 0,-2.000000-1.000000-1 0,5.000000 3.000000-1 16,-4.000000-3.000000-2-16,2.000000 2.000000 0 0,2.000000 0.000000 0 0,-5.000000-2.000000-2 16,5.000000 2.000000-4-16,-4.000000 1.000000-4 0,2.000000-3.000000 1 0,2.000000 0.000000 0 15,-1.000000 0.000000-3-15,-1.000000-3.000000-4 0,0.000000 1.000000-6 0,4.000000-2.000000-5 16,-1.000000 1.000000-3-16,1.000000 0.000000-4 0,-4.000000-1.000000-1 0,0.000000 1.000000 1 0,4.000000 2.000000 6 15,-5.000000-2.000000 7-15,1.000000-1.000000 3 0,1.000000 1.000000 2 0,-2.000000 1.000000 5 16,-2.000000 0.000000 3-16,5.000000 2.000000 2 0,-5.000000-2.000000 2 0,-1.000000 0.000000 4 16,3.000000 2.000000 2-16,-3.000000 0.000000 0 0,0.000000 0.000000 1 0,2.000000 0.000000 1 15,-2.000000 0.000000 0-15,0.000000 0.000000-1 0,3.000000 0.000000 0 0,-3.000000 0.000000 1 16,0.000000 0.000000 1-16,0.000000 0.000000 1 0,0.000000 0.000000 4 0,0.000000 0.000000 0 16,0.000000 0.000000 2-16,0.000000 0.000000 4 0,0.000000 0.000000 1 0,0.000000 0.000000 5 0,0.000000 2.000000-2 15,0.000000-2.000000 1-15,0.000000 2.000000 0 0,0.000000-2.000000 2 0,0.000000 0.000000 1 16,0.000000 0.000000 1-16,0.000000 0.000000 4 0,0.000000 0.000000 2 0,-3.000000 0.000000 3 15,3.000000 2.000000 1-15,-2.000000-2.000000-1 0,-1.000000 2.000000-4 0,2.000000 1.000000-2 16,-2.000000 1.000000-3-16,0.000000-1.000000-2 0,-1.000000 1.000000-4 0,2.000000 0.000000-2 16,-4.000000-1.000000-3-16,5.000000 2.000000-3 0,-2.000000-1.000000-2 0,0.000000 1.000000-3 15,-2.000000 2.000000-1-15,4.000000 0.000000 2 0,-5.000000-1.000000-2 0,2.000000 2.000000 0 0,2.000000-2.000000 0 16,-4.000000-1.000000 0-16,5.000000 2.000000-1 0,-2.000000-4.000000-1 0,3.000000 3.000000 0 16,-3.000000-1.000000 0-16,3.000000-1.000000 0 0,-2.000000 0.000000-1 0,-1.000000 1.000000-3 15,3.000000-1.000000-8-15,0.000000 0.000000-12 0,0.000000 1.000000-13 0,0.000000-3.000000-22 16,0.000000 2.000000-26-16,3.000000-2.000000-24 0,-1.000000 0.000000-35 0,1.000000 3.000000-39 15,1.000000-3.000000-46-15,2.000000 0.000000-54 0,0.000000 0.000000-46 0,-3.000000-4.000000-10 16,1.000000-5.000000 21-16,1.000000-1.000000 41 0</inkml:trace>
  <inkml:trace contextRef="#ctx0" brushRef="#br0">31589.000000 14577.000000 80 0,'0.000000'0.000000'248'0,"0.000000"0.000000"32 "0 ,-2.000000 0.000000-13 16,-1.000000 0.000000-31-16,3.000000 0.000000-27 0,-1.000000 1.000000-20 0,1.000000-1.000000-17 15,-3.000000 0.000000-17-15,3.000000 0.000000-20 0,0.000000 0.000000-24 0,0.000000 0.000000-29 0,3.000000 0.000000-24 16,-2.000000 0.000000-19-16,2.000000 0.000000-9 0,4.000000 0.000000-4 0,-1.000000 0.000000 2 16,2.000000 0.000000 3-16,2.000000 0.000000 1 0,-1.000000-1.000000 0 0,3.000000 1.000000-4 15,0.000000-3.000000-6-15,-1.000000 3.000000-7 0,1.000000-1.000000-4 0,1.000000-2.000000-6 16,-1.000000 1.000000-3-16,2.000000 0.000000-5 0,-4.000000 2.000000-5 0,-1.000000-2.000000-10 16,1.000000 2.000000-14-16,-4.000000 0.000000-12 0,0.000000 0.000000-22 0,0.000000 0.000000-20 15,-3.000000 0.000000-23-15,0.000000 2.000000-25 0,-2.000000-2.000000-28 0,5.000000 4.000000-31 0,-4.000000 0.000000-31 16,-2.000000-1.000000-35-16,0.000000-3.000000-38 0,0.000000 4.000000-5 0,-8.000000-2.000000 23 15,1.000000 0.000000 35-15</inkml:trace>
  <inkml:trace contextRef="#ctx0" brushRef="#br0">31713.000000 14500.000000 28 0,'0.000000'-5.000000'205'0,"-2.000000"4.000000"24 "0 ,2.000000-2.000000-4 15,-3.000000 3.000000-13-15,0.000000 0.000000-18 0,3.000000 0.000000-16 0,-4.000000 4.000000-18 16,2.000000 1.000000-21-16,2.000000 2.000000-19 0,-6.000000 1.000000-19 0,2.000000 2.000000-13 15,2.000000 3.000000-13-15,-3.000000 2.000000-15 0,5.000000-2.000000-13 0,-2.000000 4.000000-14 16,-4.000000-2.000000-11-16,5.000000 0.000000-8 0,-2.000000 0.000000-4 0,3.000000 0.000000-4 0,0.000000 0.000000-5 16,0.000000-2.000000-8-16,0.000000 0.000000-10 0,0.000000-3.000000-19 0,0.000000 2.000000-26 15,0.000000-3.000000-31-15,4.000000 1.000000-47 0,2.000000-2.000000-51 0,-4.000000 0.000000-63 16,5.000000 1.000000-57-16,-4.000000-4.000000-16 0,-3.000000-5.000000 12 0,0.000000 0.000000 37 16</inkml:trace>
  <inkml:trace contextRef="#ctx0" brushRef="#br0">31580.000000 14791.000000 56 0,'-3.000000'0.000000'119'0,"-2.000000"0.000000"-12 "0 ,5.000000 0.000000-6 0,-3.000000-2.000000-3 16,3.000000 0.000000-5-16,0.000000-1.000000-6 0,-1.000000 1.000000-12 0,-2.000000-2.000000-7 0,3.000000 0.000000-7 15,-2.000000-1.000000-3-15,2.000000 1.000000 3 0,-2.000000 0.000000 6 16,2.000000-1.000000 11-16,0.000000 4.000000 9 0,-3.000000-4.000000 12 0,3.000000 2.000000 4 0,0.000000 0.000000 2 16,0.000000 0.000000 1-16,0.000000 3.000000-4 0,0.000000-1.000000-6 0,-2.000000 1.000000-10 15,2.000000 0.000000-4-15,0.000000 0.000000-5 0,0.000000 1.000000-5 0,0.000000-1.000000-1 16,-3.000000 6.000000-1-16,3.000000-1.000000-6 0,-1.000000 2.000000-4 0,-5.000000 1.000000-7 16,4.000000 1.000000-13-16,-1.000000 2.000000-9 0,3.000000-1.000000-11 0,-1.000000-1.000000-7 15,1.000000-1.000000-9-15,0.000000 1.000000-3 0,-3.000000-3.000000 1 0,3.000000 1.000000-3 16,0.000000 0.000000 1-16,0.000000-3.000000 0 0,0.000000 0.000000 0 0,0.000000 0.000000-4 0,3.000000 0.000000-10 15,-3.000000-1.000000-20-15,0.000000-1.000000-24 0,0.000000 0.000000-38 0,0.000000 1.000000-47 16,1.000000 2.000000-63-16,4.000000-3.000000-70 0,1.000000 3.000000-83 0,-6.000000-5.000000-25 16,0.000000 0.000000 6-16,1.000000-2.000000 37 0</inkml:trace>
  <inkml:trace contextRef="#ctx0" brushRef="#br0">31956.000000 14345.000000 7 0,'-3.000000'0.000000'182'0,"2.000000"0.000000"15 "0 ,1.000000 0.000000-3 0,-6.000000 0.000000-3 0,4.000000 3.000000-8 0,-1.000000-3.000000-10 16,0.000000 0.000000-21-16,3.000000 0.000000-26 0,0.000000 0.000000-30 0,0.000000 0.000000-27 0,0.000000 0.000000-18 15,6.000000 0.000000-13-15,-4.000000 0.000000-3 0,4.000000 0.000000-2 16,-2.000000 0.000000 0-16,4.000000-3.000000 5 0,-4.000000 1.000000-2 0,5.000000 2.000000-1 0,1.000000-2.000000-1 16,-1.000000-1.000000 1-16,3.000000-1.000000-2 0,0.000000 0.000000-6 0,0.000000 0.000000-3 15,-1.000000-3.000000-6-15,1.000000 1.000000-5 0,1.000000 2.000000-3 0,-4.000000-3.000000-3 16,-1.000000 3.000000-2-16,-1.000000 0.000000-1 0,-3.000000 3.000000-1 0,1.000000-3.000000 0 15,-2.000000 1.000000 0-15,-2.000000 3.000000 0 0,2.000000-3.000000 1 0,-3.000000 3.000000 3 0,0.000000 0.000000 0 16,0.000000 0.000000 0-16,-3.000000 0.000000 0 0,2.000000 3.000000-1 16,-7.000000-2.000000-2-16,4.000000 1.000000-2 0,-6.000000 3.000000-2 0,1.000000 1.000000 1 0,-1.000000 1.000000-1 15,-2.000000-1.000000 0-15,3.000000 3.000000-1 0,-3.000000 2.000000 6 0,2.000000-3.000000 1 16,1.000000 3.000000 7-16,-1.000000-5.000000 0 0,4.000000 3.000000 1 0,-2.000000-1.000000 1 16,1.000000 1.000000-4-16,2.000000-1.000000-1 0,-2.000000 1.000000-3 0,4.000000-2.000000-2 15,2.000000 3.000000-2-15,-5.000000-3.000000 0 0,6.000000 1.000000-1 0,-2.000000-1.000000-2 16,2.000000-1.000000 1-16,2.000000 2.000000 0 0,-2.000000-1.000000-1 0,3.000000 0.000000 3 15,0.000000 0.000000 0-15,-3.000000-2.000000 0 0,1.000000 1.000000 0 0,-1.000000 3.000000-1 0,0.000000 0.000000 0 16,-1.000000-1.000000-1-16,1.000000 1.000000-2 0,-6.000000 3.000000 1 16,1.000000-3.000000-1-16,4.000000 2.000000 1 0,-5.000000 0.000000-1 0,1.000000-1.000000 1 0,-2.000000 1.000000-1 15,6.000000 0.000000-1-15,-5.000000-3.000000 0 0,1.000000 1.000000 1 0,4.000000 0.000000 1 16,1.000000-3.000000-2-16,-3.000000 0.000000 1 0,3.000000-1.000000 1 0,3.000000 1.000000-2 16,-3.000000-1.000000-2-16,1.000000-1.000000 4 0,4.000000 0.000000 0 0,2.000000 0.000000 1 15,-3.000000 0.000000 1-15,4.000000-1.000000-1 0,-1.000000 1.000000 1 0,-2.000000-1.000000-2 0,2.000000 1.000000 0 16,-4.000000-2.000000 1-16,1.000000 2.000000-2 0,1.000000 0.000000 1 0,-2.000000 0.000000 1 15,-2.000000 3.000000-1-15,-1.000000 0.000000 0 0,-1.000000 0.000000-1 0,-2.000000 3.000000 0 16,1.000000-2.000000-2-16,-4.000000 0.000000-1 0,2.000000 6.000000 2 0,0.000000-4.000000 2 16,-4.000000 1.000000 1-16,7.000000-3.000000 1 0,-5.000000 3.000000-1 0,4.000000-4.000000-1 15,-1.000000-1.000000 0-15,0.000000 3.000000-1 0,3.000000-3.000000-1 0,0.000000-1.000000 0 16,0.000000 0.000000 1-16,3.000000-1.000000 0 0,0.000000 2.000000 0 0,-3.000000-6.000000-1 16,2.000000 5.000000-2-16,-2.000000 0.000000-3 0,3.000000-3.000000-5 0,0.000000 2.000000-1 15,-3.000000-1.000000-7-15,0.000000-1.000000-8 0,0.000000 0.000000-11 0,0.000000-2.000000-12 0,0.000000 2.000000-16 16,1.000000-1.000000-17-16,-1.000000-1.000000-12 0,5.000000 0.000000-16 0,-2.000000 0.000000-8 15,1.000000 0.000000-14-15,0.000000-1.000000-8 0,4.000000-1.000000-13 0,2.000000 0.000000-15 16,-1.000000-3.000000-9-16,1.000000-1.000000-14 0,-4.000000 0.000000 1 0,6.000000-1.000000 7 16,-4.000000-1.000000 19-16</inkml:trace>
  <inkml:trace contextRef="#ctx0" brushRef="#br0">32117.000000 14756.000000 66 0,'6.000000'-1.000000'130'0,"-4.000000"-4.000000"7 "0 ,2.000000 2.000000 10 0,2.000000-3.000000 8 15,-5.000000 2.000000 0-15,5.000000 2.000000-7 0,0.000000-3.000000-8 0,0.000000 4.000000-19 16,-2.000000-2.000000-23-16,4.000000 2.000000-26 0,-4.000000 1.000000-18 0,-2.000000 1.000000-12 15,4.000000 2.000000-8-15,-5.000000 1.000000 1 0,5.000000 3.000000 1 0,-6.000000 0.000000 2 16,0.000000 1.000000 2-16,0.000000 0.000000 3 0,-6.000000 3.000000 6 0,5.000000 2.000000 3 0,-5.000000-1.000000 8 16,4.000000 2.000000 0-16,-2.000000-2.000000 3 0,-2.000000 0.000000-3 0,2.000000-1.000000-7 15,2.000000-1.000000-10-15,-4.000000-2.000000-7 0,5.000000-2.000000-6 0,-2.000000 1.000000-8 16,3.000000-1.000000-7-16,0.000000-4.000000-5 0,0.000000 3.000000-2 0,3.000000-3.000000-1 16,1.000000 1.000000-1-16,1.000000-3.000000 0 0,2.000000-3.000000 1 0,2.000000 1.000000-7 15,1.000000-5.000000-12-15,-1.000000 3.000000-14 0,3.000000-3.000000-22 0,0.000000-1.000000-33 16,-2.000000 1.000000-41-16,-1.000000 3.000000-50 0,3.000000-3.000000-58 0,1.000000 2.000000-68 0,-1.000000-1.000000-39 15,-6.000000-3.000000-1-15,1.000000-2.000000 26 0,-3.000000 0.000000 45 0</inkml:trace>
  <inkml:trace contextRef="#ctx0" brushRef="#br0">32302.000000 14598.000000 32 0,'-6.000000'0.000000'266'0,"1.000000"2.000000"34 "15 ,-2.000000 1.000000 20-15,6.000000-3.000000-43 0,-2.000000 0.000000-45 0,0.000000 0.000000-33 16,1.000000 0.000000-18-16,-1.000000 0.000000-10 0,3.000000-3.000000-12 0,-1.000000 1.000000-20 16,1.000000 0.000000-22-16,0.000000-2.000000-26 0,0.000000 1.000000-23 0,0.000000 2.000000-22 0,1.000000-2.000000-15 15,-1.000000 3.000000-10-15,5.000000-2.000000-3 0,1.000000 0.000000 2 0,-2.000000 2.000000 3 16,5.000000-3.000000 5-16,1.000000 2.000000 9 0,2.000000 1.000000 9 0,3.000000-3.000000 5 16,-2.000000 3.000000 6-16,2.000000 0.000000 9 0,1.000000 0.000000 15 0,0.000000-1.000000 16 15,3.000000-2.000000 7-15,-1.000000 3.000000 6 0,-5.000000-2.000000 3 0,5.000000 0.000000-7 16,-5.000000 0.000000-12-16,2.000000 0.000000-22 0,0.000000-1.000000-11 0,-6.000000 3.000000-15 15,1.000000-2.000000-12-15,-4.000000 0.000000-9 0,1.000000 2.000000-8 0,-2.000000-2.000000-4 0,1.000000 2.000000-6 16,-5.000000 0.000000-4-16,2.000000 0.000000-4 0,-1.000000 0.000000-11 0,-2.000000 0.000000-19 16,0.000000 0.000000-25-16,-2.000000 0.000000-43 0,-2.000000-2.000000-39 0,-2.000000 0.000000-34 15,0.000000-3.000000-20-15,0.000000 3.000000-25 0,0.000000 2.000000-38 0,0.000000 0.000000-46 16,2.000000 2.000000-59-16,-1.000000-2.000000-76 0,5.000000 0.000000-28 0,-4.000000 0.000000 9 16,-6.000000-4.000000 50-16,8.000000-2.000000 76 0</inkml:trace>
  <inkml:trace contextRef="#ctx0" brushRef="#br0">32582.000000 14345.000000 113 0,'-3.000000'-4.000000'274'0,"2.000000"0.000000"37 "16 ,-5.000000 1.000000-7-16,6.000000 2.000000-34 0,-2.000000-4.000000-31 0,2.000000 3.000000-27 15,0.000000-1.000000-24-15,0.000000 2.000000-25 0,0.000000-3.000000-27 0,0.000000 1.000000-32 16,2.000000 1.000000-29-16,1.000000 2.000000-24 0,1.000000 0.000000-15 0,1.000000 0.000000-8 15,5.000000 2.000000-2-15,-1.000000 1.000000 2 0,1.000000 1.000000 2 0,4.000000 0.000000 3 0,-1.000000 0.000000-2 16,0.000000 3.000000 2-16,-1.000000-3.000000-2 0,0.000000 3.000000-4 0,3.000000-2.000000-3 16,-7.000000 5.000000-4-16,3.000000-2.000000-4 0,-2.000000 0.000000-2 0,-4.000000 5.000000-2 15,1.000000-2.000000 0-15,-3.000000 4.000000-2 0,-3.000000 0.000000 0 0,-3.000000-1.000000-1 16,-1.000000 5.000000-2-16,0.000000-3.000000-3 0,-5.000000 2.000000-1 0,1.000000-2.000000-1 16,-4.000000 2.000000 0-16,1.000000 1.000000 0 0,-4.000000-2.000000-1 0,0.000000 1.000000 0 15,2.000000-2.000000-1-15,-2.000000 2.000000 0 0,0.000000-6.000000 0 0,3.000000 1.000000 1 16,4.000000-2.000000 0-16,0.000000 0.000000-1 0,4.000000-4.000000 3 0,-2.000000-3.000000-2 0,1.000000 2.000000-1 15,4.000000-2.000000 0-15,1.000000-2.000000 0 0,0.000000 0.000000 1 0,1.000000 3.000000 1 16,4.000000-1.000000 2-16,1.000000 1.000000 2 0,-2.000000-2.000000 3 0,4.000000 1.000000 1 16,-1.000000 2.000000 3-16,2.000000-5.000000 1 0,0.000000 2.000000 3 0,3.000000-2.000000 3 15,1.000000 2.000000 0-15,-1.000000-3.000000-3 0,-1.000000 0.000000-2 0,3.000000-3.000000-1 16,-2.000000 2.000000-4-16,-1.000000 1.000000-4 0,0.000000-4.000000-3 0,1.000000 1.000000-2 16,-4.000000 0.000000-8-16,3.000000-2.000000-11 0,-2.000000-2.000000-14 0,-2.000000 0.000000-13 0,3.000000 1.000000-13 15,-5.000000 0.000000-20-15,4.000000 2.000000-25 0,-4.000000 0.000000-26 16,1.000000-1.000000-33-16,5.000000 3.000000-45 0,-4.000000-1.000000-51 0,2.000000 3.000000-53 0,1.000000 0.000000-55 15,-4.000000 0.000000-16-15,2.000000-2.000000 20 0,-1.000000 0.000000 44 0</inkml:trace>
  <inkml:trace contextRef="#ctx0" brushRef="#br0">33025.000000 14420.000000 193 0,'0.000000'-2.000000'251'0,"0.000000"-1.000000"0 "0 ,-3.000000 2.000000-32 0,3.000000 1.000000-34 0,-1.000000-2.000000-32 16,1.000000-2.000000-27-16,0.000000 4.000000-23 0,0.000000 0.000000-20 0,0.000000 0.000000-18 15,0.000000-1.000000-13-15,0.000000 1.000000-14 0,0.000000 0.000000-13 0,0.000000-2.000000-10 16,0.000000 2.000000-8-16,0.000000 0.000000-3 0,1.000000 0.000000-2 0,-1.000000 0.000000 0 16,3.000000 0.000000 1-16,-3.000000 0.000000 1 0,2.000000 0.000000 3 0,1.000000 0.000000 4 0,0.000000 0.000000 2 15,1.000000 0.000000 4-15,0.000000 0.000000 6 0,1.000000-2.000000 3 16,5.000000 2.000000 4-16,-5.000000-2.000000 2 0,2.000000 0.000000-2 0,0.000000-3.000000-3 0,5.000000 3.000000-5 15,-4.000000-4.000000-4-15,3.000000-1.000000-5 0,1.000000 1.000000-3 0,-3.000000 0.000000-4 16,3.000000-3.000000-1-16,0.000000-1.000000 0 0,0.000000 0.000000-2 0,-1.000000 0.000000-2 16,0.000000 0.000000 0-16,-2.000000 1.000000-1 0,1.000000 0.000000 1 0,-6.000000 3.000000-1 15,1.000000 1.000000 2-15,-5.000000-1.000000 1 0,3.000000 2.000000-2 0,-2.000000-1.000000 1 16,-1.000000 1.000000 1-16,-1.000000 2.000000 1 0,-2.000000-1.000000-1 0,1.000000 2.000000 3 16,-5.000000 1.000000 2-16,1.000000 1.000000 2 0,0.000000 2.000000 3 0,-4.000000 1.000000 1 0,1.000000 3.000000 1 15,-1.000000 0.000000-1-15,-2.000000 0.000000 3 0,0.000000 0.000000 1 0,3.000000 4.000000 0 16,-1.000000-3.000000 2-16,1.000000 1.000000-2 0,1.000000 1.000000 0 0,1.000000 1.000000-5 15,0.000000-2.000000-4-15,5.000000 1.000000-4 0,-4.000000-1.000000-3 0,2.000000 2.000000 0 16,4.000000-2.000000-1-16,0.000000 1.000000-1 0,0.000000-3.000000 3 0,0.000000 1.000000-2 0,3.000000-1.000000-1 16,-2.000000 0.000000 0-16,2.000000-2.000000 2 0,0.000000 0.000000-2 15,-1.000000 1.000000 0-15,-2.000000 1.000000 1 0,0.000000 2.000000-1 0,0.000000-2.000000-2 0,-2.000000 3.000000-3 16,-1.000000 0.000000-2-16,-1.000000 3.000000 0 0,-1.000000 0.000000-1 0,-2.000000 2.000000 1 16,0.000000 0.000000 0-16,2.000000 0.000000 1 0,-2.000000 0.000000 2 0,2.000000-3.000000 0 15,-1.000000 2.000000 2-15,6.000000-2.000000-1 0,-4.000000 1.000000 3 0,4.000000-2.000000 0 16,0.000000-2.000000-1-16,0.000000 1.000000 1 0,3.000000-3.000000-3 0,-2.000000 1.000000 2 15,5.000000 1.000000-1-15,-4.000000-1.000000 1 0,2.000000-1.000000 0 0,2.000000 0.000000-1 16,2.000000 0.000000 4-16,-7.000000-1.000000-1 0,4.000000-1.000000 1 0,-3.000000 2.000000-1 0,1.000000 1.000000 2 16,-1.000000 1.000000-4-16,-2.000000 2.000000-1 0,0.000000-1.000000 2 15,-2.000000 1.000000-1-15,2.000000 2.000000-1 0,-3.000000-4.000000 2 0,1.000000 0.000000 3 0,0.000000 1.000000 0 16,-1.000000-1.000000-3-16,2.000000-4.000000 0 0,-2.000000 5.000000 2 0,0.000000-4.000000 0 16,3.000000 0.000000 0-16,-2.000000 1.000000-1 0,2.000000-4.000000 0 0,0.000000 4.000000-1 15,-3.000000-2.000000 0-15,0.000000-1.000000 0 0,3.000000-2.000000 0 0,0.000000 3.000000 2 16,0.000000-3.000000-2-16,-1.000000 1.000000-1 0,1.000000 0.000000-5 0,-3.000000-1.000000-7 15,3.000000 3.000000-12-15,-2.000000-4.000000-10 0,2.000000 2.000000-14 0,-3.000000-1.000000-10 16,0.000000 2.000000-17-16,3.000000-4.000000-7 0,0.000000 3.000000-10 0,-1.000000-3.000000-10 0,1.000000 2.000000-12 16,0.000000 0.000000-9-16,1.000000-2.000000-5 0,-1.000000 0.000000-3 0,3.000000 0.000000 0 15,0.000000-2.000000 11-15,2.000000 0.000000 13 0,-1.000000-3.000000 17 0,1.000000-2.000000 19 16,2.000000 1.000000 19-16,0.000000 1.000000 18 0,1.000000-5.000000 22 0,-1.000000 4.000000 15 16,2.000000-3.000000 11-16,1.000000 1.000000 8 0,-1.000000-1.000000 11 0,0.000000 2.000000 11 15,1.000000-4.000000 8-15,-1.000000 3.000000 10 0,-1.000000-3.000000 12 0,2.000000 6.000000 14 16,-3.000000-4.000000 5-16,-1.000000 2.000000 4 0,2.000000 1.000000-3 0,-1.000000-3.000000-3 0,-2.000000 3.000000-9 15,-1.000000 1.000000-9-15,2.000000-1.000000-12 0,-2.000000 2.000000-7 0,1.000000-1.000000-7 16,-5.000000 4.000000-3-16,4.000000-4.000000 0 0,-1.000000 3.000000 0 0,0.000000 1.000000-2 16,-3.000000 1.000000-4-16,2.000000-3.000000-5 0,-2.000000 0.000000-3 0,0.000000 3.000000-5 15,2.000000 0.000000-5-15,-2.000000 0.000000 0 0,2.000000 0.000000-1 0,-2.000000 0.000000 7 16,0.000000 3.000000 1-16,3.000000 0.000000 5 0,0.000000 0.000000 2 0,-3.000000 2.000000 5 16,1.000000 1.000000-5-16,-1.000000 0.000000-4 0,0.000000 3.000000-7 0,0.000000-3.000000-5 0,-1.000000 5.000000-3 15,1.000000-2.000000-6-15,-3.000000 2.000000-3 0,0.000000-6.000000-1 0,3.000000 5.000000 0 16,0.000000-2.000000-1-16,0.000000-1.000000-1 0,0.000000-2.000000 1 0,-2.000000 5.000000 2 15,2.000000-2.000000 1-15,-2.000000 0.000000-1 0,2.000000-1.000000-2 0,0.000000-1.000000-1 16,0.000000 1.000000 3-16,0.000000-1.000000-2 0,0.000000 1.000000 0 0,0.000000-1.000000-3 16,2.000000 1.000000 1-16,0.000000 2.000000 1 0,-2.000000-4.000000-2 0,0.000000 2.000000 0 15,6.000000-3.000000 1-15,-6.000000 2.000000 2 0,1.000000-1.000000 4 0,2.000000 0.000000 1 0,0.000000-1.000000 3 16,-3.000000 0.000000 3-16,2.000000 0.000000 5 0,1.000000 0.000000 3 0,-3.000000 0.000000 3 16,0.000000 1.000000 4-16,0.000000 1.000000 3 0,0.000000-2.000000-1 0,-3.000000 3.000000-3 15,1.000000 0.000000-4-15,-4.000000-3.000000-5 0,5.000000 0.000000-5 0,-2.000000 0.000000-3 16,0.000000 1.000000-3-16,-1.000000 1.000000-4 0,2.000000-2.000000-1 0,-4.000000 3.000000-3 15,2.000000-1.000000-6-15,-1.000000-2.000000-15 0,1.000000 3.000000-16 0,-2.000000-3.000000-27 16,0.000000 3.000000-42-16,0.000000-3.000000-55 0,2.000000 3.000000-68 0,-4.000000-2.000000-91 16,4.000000 2.000000-64-16,-3.000000 0.000000-20 0,-1.000000-1.000000 20 0,2.000000-3.000000 42 0</inkml:trace>
  <inkml:trace contextRef="#ctx0" brushRef="#br0">33217.000000 14729.000000 19 0,'6.000000'1.000000'135'0,"-4.000000"-1.000000"11 "15 ,0.000000 3.000000 6-15,0.000000-1.000000 4 0,-2.000000-2.000000-3 16,0.000000 2.000000-10-16,3.000000 1.000000-14 0,0.000000-3.000000-16 0,-3.000000 1.000000-20 0,1.000000-1.000000-21 16,-1.000000 3.000000-17-16,3.000000 0.000000-10 0,0.000000-3.000000-5 0,-1.000000 0.000000-3 15,1.000000 0.000000 1-15,-2.000000 1.000000 6 0,2.000000 1.000000 4 0,0.000000 0.000000 3 16,-1.000000 1.000000 1-16,2.000000-3.000000-1 0,-4.000000 1.000000 1 0,6.000000 2.000000-6 16,-5.000000-1.000000-4-16,4.000000-2.000000 0 0,-2.000000 2.000000-3 0,0.000000 0.000000-1 15,-2.000000-2.000000-2-15,-1.000000 2.000000-4 0,6.000000 0.000000 0 0,-6.000000-2.000000 2 16,2.000000 2.000000 4-16,-2.000000 1.000000 2 0,3.000000-1.000000 0 0,-2.000000 2.000000-1 0,-1.000000 0.000000-2 15,0.000000 3.000000-5-15,0.000000-1.000000-7 0,0.000000 1.000000-5 0,0.000000-1.000000-3 16,0.000000 1.000000-2-16,0.000000-1.000000-2 0,0.000000 3.000000 1 0,0.000000-4.000000-5 16,0.000000 1.000000-2-16,0.000000-1.000000-3 0,0.000000 0.000000-2 0,0.000000-3.000000-1 15,0.000000 2.000000 0-15,-1.000000-1.000000 2 0,-2.000000-1.000000 0 0,3.000000 0.000000 2 16,0.000000-2.000000-2-16,-2.000000 2.000000 4 0,2.000000-1.000000-6 0,-3.000000-1.000000 5 16,0.000000 3.000000 1-16,3.000000-1.000000 1 0,-1.000000-2.000000 1 0,1.000000 2.000000-2 0,-3.000000-2.000000 2 15,0.000000 3.000000-6-15,-2.000000-1.000000 1 0,4.000000 0.000000-3 0,-5.000000 0.000000 0 16,6.000000 0.000000-1-16,-4.000000 1.000000 0 0,2.000000-1.000000 2 0,2.000000-2.000000-2 15,-3.000000 2.000000 1-15,0.000000 1.000000-4 0,3.000000-3.000000-4 0,-1.000000 1.000000 1 16,1.000000-1.000000 4-16,0.000000 2.000000 1 0,0.000000-2.000000 1 0,0.000000 0.000000 2 16,0.000000 0.000000 2-16,0.000000 0.000000 1 0,0.000000 0.000000-3 0,0.000000 2.000000-1 15,0.000000-2.000000-1-15,1.000000 0.000000 1 0,-1.000000 2.000000-1 0,6.000000 1.000000 0 0,-4.000000-3.000000 0 16,0.000000 1.000000-1-16,0.000000-1.000000 1 0,1.000000 3.000000 1 0,1.000000-1.000000-2 16,1.000000-2.000000 5-16,1.000000 2.000000-1 0,-5.000000 0.000000 0 0,5.000000-2.000000-2 15,-1.000000 3.000000-2-15,-1.000000-3.000000 3 0,-1.000000 4.000000-5 0,1.000000-2.000000 1 16,1.000000 1.000000 0-16,-2.000000-2.000000 1 0,-2.000000 3.000000 1 0,4.000000-2.000000-1 15,-5.000000 1.000000 0-15,3.000000 1.000000-1 0,0.000000-2.000000 2 0,-3.000000 0.000000 0 16,0.000000 2.000000 1-16,0.000000 1.000000-1 0,0.000000 0.000000 1 0,-3.000000-1.000000 2 16,0.000000 0.000000-2-16,1.000000-3.000000 0 0,-1.000000 4.000000 0 0,2.000000 0.000000 0 15,-2.000000 1.000000-2-15,-2.000000-2.000000-9 0,1.000000 2.000000-15 0,-2.000000-1.000000-37 0,2.000000 1.000000-50 16,-4.000000-2.000000-70-16,1.000000 5.000000-87 0,1.000000 0.000000-102 0,-4.000000-3.000000-45 16,1.000000 1.000000 4-16,-6.000000-3.000000 34 0,3.000000 0.000000 64 0</inkml:trace>
  <inkml:trace contextRef="#ctx0" brushRef="#br0">31366.000000 15202.000000 91 0,'0.000000'-1.000000'95'0,"1.000000"-2.000000"-3 "0 ,2.000000 3.000000-4 16,0.000000-4.000000-1-16,-3.000000 4.000000-4 0,0.000000-3.000000-4 0,1.000000 3.000000-1 0,-1.000000 0.000000 1 16,0.000000-1.000000-4-16,0.000000 1.000000 1 0,0.000000-3.000000-1 15,-1.000000 3.000000-2-15,1.000000-2.000000-2 0,0.000000 2.000000-5 0,0.000000 0.000000-4 0,0.000000 0.000000-7 16,0.000000 0.000000-9-16,0.000000-2.000000-10 0,0.000000 2.000000-5 0,0.000000 0.000000 4 15,1.000000 0.000000 1-15,-1.000000 0.000000 7 0,3.000000 0.000000 5 0,-1.000000 0.000000 2 16,1.000000 0.000000 4-16,-3.000000-2.000000-4 0,4.000000 2.000000 1 0,-1.000000-2.000000-5 16,0.000000-1.000000 0-16,-1.000000 3.000000-1 0,2.000000 0.000000-5 0,-4.000000 0.000000-2 0,3.000000 0.000000-6 15,0.000000 0.000000-5-15,-3.000000 0.000000-1 0,1.000000-4.000000-3 16,-1.000000 4.000000 0-16,3.000000 0.000000 0 0,-1.000000 0.000000-1 0,-2.000000 0.000000-3 0,0.000000 0.000000 0 16,0.000000 0.000000 1-16,0.000000 0.000000 0 0,0.000000-2.000000 1 0,0.000000 2.000000 0 15,0.000000 0.000000 2-15,0.000000 0.000000 1 0,0.000000 0.000000-3 0,0.000000 0.000000 2 16,0.000000 0.000000-2-16,0.000000 0.000000-1 0,0.000000 0.000000-3 0,0.000000 0.000000 0 15,0.000000 0.000000-3-15,-2.000000 0.000000 1 0,2.000000 0.000000 1 0,0.000000 0.000000-3 0,0.000000 0.000000 2 16,0.000000 0.000000-2-16,0.000000 0.000000 3 0,0.000000 0.000000-3 16,0.000000 0.000000-2-16,-3.000000 0.000000-6 0,3.000000 0.000000 2 0,0.000000 0.000000-3 0,0.000000 0.000000-3 15,0.000000 0.000000-2-15,0.000000 0.000000 1 0,0.000000 0.000000 6 0,0.000000 0.000000 0 16,0.000000-1.000000 0-16,0.000000 1.000000 0 0,0.000000 0.000000 3 0,0.000000 0.000000-2 16,0.000000 0.000000-3-16,0.000000 0.000000-1 0,0.000000 0.000000 0 0,0.000000 0.000000 2 15,0.000000 0.000000-1-15,0.000000-3.000000 1 0,-1.000000 3.000000 0 0,1.000000 0.000000 2 16,0.000000 0.000000 0-16,0.000000 0.000000 2 0,0.000000 0.000000 1 0,0.000000 0.000000 2 15,0.000000 0.000000 1-15,0.000000 0.000000-3 0,0.000000 0.000000 1 0,0.000000 0.000000-2 0,0.000000 0.000000 1 16,0.000000 0.000000-2-16,0.000000 0.000000 0 0,0.000000 0.000000-1 0,-3.000000 0.000000 0 16,3.000000 0.000000-1-16,0.000000 0.000000-1 0,0.000000 0.000000 1 0,0.000000-2.000000-2 15,0.000000 2.000000-2-15,0.000000 0.000000 0 0,0.000000 0.000000 1 0,0.000000 0.000000-2 16,0.000000 0.000000-1-16,0.000000 0.000000 1 0,0.000000 0.000000 0 0,0.000000 0.000000 1 16,0.000000 0.000000-2-16,0.000000 0.000000-3 0,0.000000 0.000000 3 0,0.000000 0.000000 0 15,0.000000 0.000000 0-15,0.000000 0.000000 0 0,0.000000 0.000000 1 0,0.000000 0.000000 4 0,0.000000 0.000000-3 16,0.000000 0.000000 1-16,0.000000 0.000000 0 0,0.000000 0.000000 2 0,0.000000 0.000000-1 15,0.000000 0.000000 0-15,0.000000 0.000000-1 0,0.000000 0.000000 0 0,0.000000 0.000000 0 16,0.000000 0.000000-3-16,0.000000 0.000000 1 0,0.000000 0.000000 1 0,0.000000 0.000000-2 16,0.000000 0.000000 1-16,0.000000 0.000000-1 0,0.000000 0.000000 1 0,-3.000000 0.000000-6 15,3.000000 0.000000-5-15,0.000000 0.000000-9 0,-1.000000-3.000000-10 0,1.000000 3.000000-20 16,1.000000-2.000000-28-16,-1.000000 2.000000-44 0,3.000000 0.000000-66 0,0.000000 0.000000-78 0,-3.000000 0.000000-105 16,0.000000 0.000000-56-16,0.000000 0.000000-7 0,0.000000-6.000000 26 15,0.000000-3.000000 60-15</inkml:trace>
  <inkml:trace contextRef="#ctx0" brushRef="#br0">31374.000000 15059.000000 15 0,'-4.000000'-2.000000'67'0,"1.000000"2.000000"12 "0 ,2.000000-3.000000 7 0,1.000000 0.000000 1 15,-3.000000 3.000000-1-15,3.000000-1.000000-9 0,0.000000 1.000000-11 0,0.000000-2.000000-6 16,0.000000 0.000000-4-16,0.000000 2.000000 4 0,0.000000-2.000000 9 0,-2.000000 0.000000 10 15,2.000000 2.000000 6-15,-3.000000-3.000000 7 0,0.000000 1.000000-1 0,3.000000 2.000000-5 16,-1.000000 0.000000-6-16,-2.000000 0.000000-6 0,3.000000 0.000000-6 0,-2.000000 0.000000-1 0,2.000000-2.000000 4 16,0.000000 2.000000 4-16,-3.000000 0.000000 8 0,0.000000 0.000000 4 0,3.000000 0.000000-3 15,0.000000 0.000000-6-15,0.000000 0.000000-5 0,-1.000000 0.000000-11 0,1.000000 0.000000-7 16,0.000000 0.000000-5-16,0.000000 0.000000-3 0,0.000000-2.000000-3 0,0.000000 0.000000-5 16,0.000000 2.000000-2-16,0.000000-2.000000-7 0,0.000000 0.000000-6 0,0.000000 2.000000-3 15,0.000000 0.000000-4-15,0.000000-3.000000-3 0,0.000000 1.000000-1 0,0.000000 2.000000-2 16,0.000000 0.000000-2-16,0.000000 0.000000 0 0,0.000000 0.000000-2 0,1.000000 0.000000-1 0,-1.000000 0.000000 0 15,3.000000 0.000000-2-15,0.000000 0.000000 0 0,-3.000000 0.000000 0 16,2.000000 0.000000 1-16,2.000000 0.000000-1 0,-1.000000 2.000000 3 0,0.000000 1.000000 0 0,2.000000-3.000000 3 16,-4.000000 2.000000 3-16,6.000000-2.000000 4 0,-2.000000 2.000000 0 0,1.000000-2.000000 2 15,1.000000 0.000000 0-15,-1.000000 0.000000-1 0,1.000000 2.000000-4 0,-2.000000 0.000000-1 16,2.000000-2.000000-1-16,-1.000000 2.000000 1 0,0.000000-2.000000 1 0,0.000000 2.000000-1 0,0.000000 1.000000 1 16,0.000000-3.000000-1-16,0.000000 0.000000-2 0,0.000000 2.000000-3 0,-2.000000-2.000000 0 15,3.000000 2.000000 2-15,1.000000-2.000000 2 0,-2.000000 2.000000 2 16,1.000000 0.000000 2-16,-1.000000-2.000000 2 0,0.000000 0.000000-2 0,0.000000 0.000000-3 0,0.000000 0.000000-3 15,1.000000 0.000000-1-15,-2.000000 0.000000 1 0,2.000000 1.000000 0 0,0.000000-1.000000-1 16,-2.000000 0.000000-1-16,2.000000 0.000000-2 0,-2.000000 0.000000-1 0,2.000000 0.000000-2 16,0.000000 3.000000 1-16,1.000000-3.000000 0 0,-4.000000 3.000000-2 0,1.000000-3.000000 1 15,2.000000 0.000000 0-15,0.000000 0.000000 0 0,1.000000 0.000000 1 0,-1.000000 0.000000 3 16,0.000000 0.000000 6-16,2.000000 0.000000 1 0,-1.000000 0.000000 2 0,1.000000-3.000000 2 16,-2.000000 0.000000-1-16,0.000000 3.000000-3 0,2.000000-1.000000-1 0,-1.000000 1.000000-3 0,-1.000000-4.000000-2 15,3.000000 2.000000 0-15,-4.000000 0.000000-1 0,2.000000-3.000000-2 0,2.000000 3.000000 0 16,-3.000000 2.000000-3-16,-5.000000-2.000000 1 0,5.000000 0.000000-3 0,-2.000000 2.000000-3 15,-1.000000-2.000000 2-15,3.000000 2.000000 2 0,-2.000000 0.000000-1 0,2.000000-2.000000-2 0,-1.000000 2.000000 4 16,0.000000 0.000000 2-16,0.000000 0.000000-3 0,0.000000-3.000000-1 16,0.000000 3.000000 0-16,1.000000-2.000000 1 0,-1.000000 2.000000-1 0,1.000000 0.000000 1 15,4.000000-2.000000 2-15,-5.000000 2.000000 0 0,1.000000-2.000000 1 0,3.000000 0.000000-2 0,-2.000000 2.000000 1 16,1.000000-2.000000-2-16,-2.000000-1.000000-1 0,0.000000 2.000000-2 16,1.000000-2.000000 0-16,-2.000000 1.000000 0 0,1.000000 2.000000 1 0,-3.000000-2.000000 1 0,7.000000 0.000000-1 15,-2.000000 2.000000 1-15,1.000000-5.000000 1 0,5.000000 4.000000 2 0,-3.000000-2.000000 0 16,-1.000000 1.000000 0-16,-2.000000 2.000000 0 0,3.000000-2.000000-1 0,-2.000000 0.000000-4 15,-1.000000 2.000000 0-15,0.000000-2.000000 2 0,-1.000000 2.000000 0 0,2.000000-3.000000 0 0,-1.000000 3.000000 1 16,1.000000-1.000000 4-16,-1.000000 1.000000 1 0,1.000000-3.000000 0 16,-1.000000 1.000000 1-16,0.000000 2.000000 1 0,1.000000 0.000000 1 0,-2.000000 0.000000-2 0,1.000000-2.000000-2 15,-5.000000 2.000000-1-15,3.000000 0.000000 0 0,1.000000 0.000000-4 0,-1.000000 0.000000 1 16,-2.000000 0.000000 0-16,-1.000000-3.000000 0 0,2.000000 3.000000-3 0,-2.000000 0.000000 2 16,-2.000000 0.000000 5-16,4.000000 0.000000 5 0,-2.000000 0.000000 5 0,1.000000 0.000000 7 15,-2.000000 0.000000 6-15,1.000000-1.000000 0 0,0.000000 1.000000-2 0,1.000000 0.000000-3 0,-2.000000 0.000000-2 16,0.000000 0.000000-1-16,-2.000000 0.000000-2 0,4.000000 0.000000-4 0,-2.000000 0.000000-1 15,-3.000000 0.000000-2-15,3.000000 0.000000 5 0,-2.000000 0.000000-4 0,-1.000000 0.000000-4 16,3.000000 0.000000 5-16,0.000000 0.000000 3 0,-3.000000 0.000000 4 0,0.000000 0.000000-5 16,0.000000 0.000000 7-16,0.000000 0.000000 6 0,0.000000 0.000000 1 0,0.000000 0.000000 0 15,0.000000 0.000000 1-15,0.000000 0.000000 1 0,0.000000 0.000000-1 0,0.000000 0.000000-2 16,0.000000 0.000000-3-16,0.000000 0.000000-2 0,0.000000 0.000000-4 0,0.000000 0.000000-7 16,1.000000 0.000000-3-16,-1.000000 0.000000-2 0,0.000000 0.000000-5 0,3.000000 0.000000-2 0,-3.000000 0.000000-2 15,0.000000 0.000000-16-15,0.000000 0.000000-20 0,0.000000 0.000000-29 16,0.000000 0.000000-37-16,-3.000000 0.000000-39 0,2.000000 0.000000-36 0,-2.000000-3.000000-39 0,0.000000 3.000000-68 15,6.000000 3.000000-94-15,-3.000000-3.000000-99 0,3.000000 4.000000-34 0,-2.000000 3.000000 4 16,-1.000000-7.000000 29-16,3.000000 6.000000 81 0</inkml:trace>
  <inkml:trace contextRef="#ctx0" brushRef="#br0">32996.000000 15161.000000 15 0,'3.000000'-2.000000'123'0,"0.000000"0.000000"11 "16 ,-3.000000 0.000000 12-16,0.000000-2.000000 11 0,0.000000 1.000000 0 0,0.000000 2.000000 2 15,0.000000-2.000000 0-15,0.000000 3.000000-3 0,0.000000-1.000000 3 0,0.000000-2.000000-4 16,1.000000 3.000000-3-16,-1.000000 0.000000-2 0,0.000000 0.000000-10 0,0.000000-2.000000-2 15,0.000000 2.000000-7-15,0.000000-1.000000-6 0,0.000000-2.000000-5 0,0.000000 3.000000 0 16,0.000000 0.000000 11-16,0.000000 0.000000 9 0,0.000000 0.000000 14 0,0.000000 0.000000 14 0,0.000000-2.000000 8 16,0.000000 0.000000-5-16,0.000000 2.000000-13 0,0.000000 0.000000-22 0,0.000000 0.000000-27 15,0.000000-3.000000-28-15,0.000000 3.000000-27 0,0.000000 0.000000-17 0,3.000000-2.000000-9 16,-2.000000-1.000000-1-16,5.000000 3.000000-5 0,-1.000000-4.000000 1 0,2.000000 2.000000 4 16,1.000000 0.000000 2-16,-3.000000 0.000000-3 0,7.000000-2.000000-5 0,-4.000000 0.000000 1 15,4.000000 2.000000-2-15,-1.000000-1.000000-2 0,3.000000-1.000000-5 0,-3.000000 2.000000 0 16,1.000000-1.000000-4-16,0.000000 0.000000-2 0,1.000000-1.000000-2 0,-1.000000 4.000000 0 0,3.000000-6.000000-3 15,-3.000000 5.000000 2-15,4.000000 1.000000 2 0,-3.000000-3.000000-1 0,1.000000 2.000000-3 16,-3.000000-2.000000-1-16,4.000000 2.000000 1 0,0.000000-4.000000-1 0,-3.000000 3.000000-2 16,1.000000 0.000000 1-16,-1.000000 0.000000 1 0,0.000000-4.000000 1 0,1.000000 6.000000 1 15,-4.000000-1.000000-1-15,-2.000000 1.000000 2 0,1.000000-2.000000-3 0,-4.000000 0.000000-2 16,0.000000 2.000000 0-16,1.000000 0.000000-2 0,1.000000 0.000000 0 0,-5.000000 0.000000 0 16,-1.000000 0.000000 1-16,3.000000 0.000000 0 0,-1.000000 0.000000 1 0,1.000000 0.000000 1 0,0.000000 0.000000 1 15,-2.000000 0.000000-3-15,-1.000000 0.000000 3 0,3.000000 0.000000 0 16,-2.000000-2.000000 1-16,-1.000000 2.000000-1 0,3.000000 0.000000 2 0,0.000000-2.000000 0 0,-1.000000 2.000000-2 15,4.000000 0.000000 4-15,-5.000000 0.000000 3 0,-1.000000 0.000000-1 0,5.000000 0.000000 1 16,-2.000000 0.000000 3-16,0.000000 0.000000 0 0,-3.000000 0.000000-2 0,1.000000 0.000000-1 16,-1.000000 0.000000 1-16,3.000000 0.000000 1 0,-3.000000 0.000000 0 0,0.000000 0.000000 0 15,0.000000 0.000000-2-15,1.000000 0.000000 1 0,-1.000000 0.000000 0 0,0.000000 0.000000-1 16,0.000000 0.000000-3-16,0.000000 0.000000-2 0,0.000000 0.000000 1 0,0.000000 0.000000-8 16,0.000000 0.000000 1-16,0.000000 0.000000 1 0,0.000000 0.000000 3 0,0.000000 0.000000-1 0,0.000000 0.000000 0 15,0.000000 0.000000 7-15,3.000000 0.000000-2 0,0.000000 0.000000-1 0,-3.000000 0.000000-2 16,2.000000 0.000000 0-16,-2.000000 0.000000 0 0,0.000000 0.000000 1 0,0.000000 0.000000-2 15,0.000000 0.000000-1-15,0.000000 0.000000-2 0,0.000000 0.000000-1 0,3.000000 0.000000 1 16,-3.000000 0.000000 1-16,0.000000 0.000000 3 0,0.000000 0.000000-1 0,0.000000 0.000000 2 16,0.000000 0.000000-1-16,0.000000 0.000000-2 0,0.000000 0.000000-7 0,0.000000 0.000000-8 15,0.000000 0.000000-12-15,0.000000 0.000000-19 0,0.000000 2.000000-27 0,0.000000 0.000000-30 0,0.000000-2.000000-40 16,0.000000 0.000000-40-16,-3.000000 0.000000-33 0,1.000000-2.000000-21 16,-1.000000 2.000000-9-16,-1.000000 2.000000-14 0,0.000000 0.000000-30 0,-4.000000 1.000000-47 0,1.000000 5.000000-90 15,-4.000000-2.000000-45-15,0.000000 1.000000-5 0,-3.000000-2.000000 25 0,-3.000000 1.000000 61 16</inkml:trace>
  <inkml:trace contextRef="#ctx0" brushRef="#br0">18254.000000 11180.000000 84 0,'-3.000000'-3.000000'88'0,"0.000000"-4.000000"-1 "0 ,2.000000 2.000000-2 15,-2.000000 1.000000 7-15,0.000000-1.000000 6 0,-2.000000 1.000000 9 0,5.000000 0.000000 7 16,-4.000000 2.000000 6-16,1.000000 0.000000-5 0,3.000000 0.000000-13 0,-1.000000-1.000000-15 16,-2.000000 3.000000-18-16,3.000000-1.000000-21 0,-2.000000 1.000000-17 0,2.000000 0.000000-7 15,-3.000000 0.000000-6-15,3.000000 0.000000-5 0,0.000000 1.000000-3 0,0.000000-1.000000-3 16,0.000000 0.000000-3-16,0.000000 0.000000-3 0,0.000000 0.000000 2 0,0.000000 0.000000 0 0,0.000000 0.000000 0 16,0.000000 0.000000 1-16,0.000000 0.000000 3 0,0.000000 0.000000 1 0,0.000000 0.000000 2 15,0.000000 0.000000 4-15,0.000000 0.000000 4 0,0.000000 0.000000 3 0,0.000000 0.000000 5 16,0.000000 0.000000 6-16,0.000000 0.000000 5 0,0.000000 0.000000 3 0,0.000000 0.000000 4 15,0.000000 0.000000 5-15,0.000000 0.000000 1 0,0.000000 0.000000 3 0,0.000000 0.000000-1 16,0.000000 0.000000 2-16,0.000000 0.000000-2 0,0.000000 0.000000 0 0,0.000000 0.000000-4 16,0.000000 0.000000-3-16,0.000000-1.000000-3 0,0.000000-2.000000-5 0,0.000000 3.000000-2 15,0.000000-2.000000-5-15,0.000000 2.000000-2 0,0.000000 0.000000-1 0,0.000000-2.000000-6 0,0.000000-1.000000-2 16,0.000000 3.000000-3-16,0.000000 0.000000-3 0,0.000000 0.000000 0 0,0.000000 0.000000-3 16,0.000000 0.000000-2-16,0.000000 0.000000 1 0,0.000000 0.000000-2 0,0.000000 0.000000 0 15,0.000000 0.000000-2-15,0.000000 0.000000-5 0,-3.000000 0.000000 3 0,3.000000 0.000000-2 16,-1.000000-1.000000 0-16,-2.000000 1.000000 0 0,0.000000 0.000000-1 0,1.000000 0.000000 3 15,-1.000000 0.000000 0-15,3.000000 0.000000 1 0,0.000000-4.000000 1 0,-1.000000 4.000000 1 16,-2.000000 0.000000 1-16,3.000000 0.000000 0 0,-3.000000 0.000000 2 0,3.000000 0.000000-2 0,0.000000 0.000000 1 16,0.000000 0.000000 2-16,0.000000 0.000000-2 0,0.000000 0.000000 0 0,0.000000 0.000000 2 15,0.000000 0.000000-1-15,0.000000 0.000000 0 0,0.000000 0.000000-2 0,0.000000 0.000000 0 16,0.000000 0.000000 1-16,0.000000-3.000000 1 0,0.000000 3.000000 1 0,0.000000 0.000000 3 16,0.000000 0.000000 1-16,0.000000 0.000000 3 0,0.000000 0.000000 0 0,0.000000 0.000000 0 15,0.000000 0.000000-1-15,0.000000 0.000000-1 0,0.000000 0.000000-2 0,0.000000 0.000000 0 16,0.000000 0.000000-2-16,0.000000 0.000000-2 0,0.000000 0.000000 0 0,0.000000 0.000000 2 15,0.000000 0.000000 0-15,0.000000-3.000000-1 0,0.000000 3.000000 0 0,0.000000 0.000000 0 16,3.000000 0.000000 0-16,-3.000000 0.000000 0 0,0.000000 0.000000 2 0,0.000000 0.000000 0 0,0.000000 0.000000 1 16,0.000000 0.000000 2-16,0.000000 0.000000 2 0,0.000000 0.000000-2 0,0.000000 0.000000 1 15,0.000000 0.000000 0-15,0.000000 0.000000 0 0,0.000000 0.000000-2 0,0.000000 0.000000 1 16,0.000000 0.000000 0-16,0.000000 0.000000-1 0,0.000000 0.000000-1 0,0.000000 0.000000-2 16,0.000000 0.000000-2-16,0.000000 0.000000-2 0,0.000000 0.000000-4 0,0.000000 0.000000 0 0,0.000000 0.000000 0 15,0.000000 0.000000 2-15,0.000000 3.000000 1 0,0.000000-3.000000 2 16,0.000000 0.000000 4-16,0.000000 3.000000 2 0,0.000000-3.000000 1 0,0.000000 0.000000 1 0,0.000000 0.000000-2 15,0.000000 0.000000 1-15,0.000000 0.000000-4 0,0.000000 0.000000-1 0,0.000000 0.000000-3 16,0.000000 4.000000-2-16,0.000000-4.000000-2 0,0.000000 0.000000-1 0,0.000000 0.000000 1 16,0.000000 0.000000-3-16,0.000000 0.000000 0 0,0.000000 0.000000 0 0,0.000000 0.000000 0 15,0.000000 0.000000 0-15,0.000000 0.000000-2 0,0.000000 0.000000 2 0,0.000000 0.000000 0 16,0.000000 0.000000-2-16,0.000000 0.000000 2 0,0.000000 0.000000 0 0,0.000000 0.000000 1 16,0.000000 0.000000 0-16,0.000000 0.000000 0 0,0.000000 0.000000 0 0,0.000000 0.000000 0 0,0.000000 0.000000 1 15,0.000000 0.000000 0-15,0.000000 0.000000 1 0,0.000000 0.000000 2 0,0.000000 0.000000 0 16,0.000000 0.000000-1-16,0.000000 0.000000 0 0,0.000000 0.000000 0 0,0.000000 0.000000 0 15,0.000000 0.000000 0-15,0.000000 0.000000 1 0,0.000000 0.000000-1 0,0.000000 0.000000 1 16,0.000000 0.000000-1-16,0.000000 0.000000-1 0,0.000000 0.000000 1 0,0.000000 0.000000-1 16,0.000000 0.000000 1-16,0.000000 0.000000-1 0,0.000000 0.000000 2 0,0.000000 0.000000-2 15,0.000000 0.000000 0-15,0.000000 0.000000-1 0,0.000000 0.000000 1 0,0.000000 0.000000-1 0,0.000000 0.000000-1 16,0.000000 0.000000-1-16,0.000000 0.000000 1 0,3.000000 0.000000 0 16,-3.000000 0.000000 0-16,0.000000 0.000000-1 0,0.000000 0.000000 2 0,0.000000 0.000000 1 0,0.000000 0.000000-2 15,0.000000 0.000000 1-15,0.000000 0.000000 0 0,0.000000 0.000000 1 0,0.000000 0.000000 1 16,0.000000 0.000000-1-16,0.000000 0.000000 3 0,0.000000 0.000000-2 0,0.000000 0.000000 1 15,0.000000 0.000000 0-15,0.000000 0.000000 1 0,0.000000 0.000000-1 0,0.000000 0.000000 1 16,0.000000 0.000000 0-16,0.000000 0.000000 0 0,0.000000 0.000000 0 0,0.000000 0.000000-3 0,0.000000 0.000000 1 16,0.000000 0.000000-1-16,0.000000 0.000000-1 0,0.000000-4.000000 0 0,0.000000 4.000000 0 15,0.000000 0.000000 0-15,0.000000 0.000000-2 0,0.000000 0.000000 0 0,0.000000 0.000000 1 16,1.000000 0.000000-1-16,-1.000000 0.000000 0 0,0.000000 0.000000 2 0,0.000000 0.000000-2 16,0.000000 0.000000 2-16,0.000000 0.000000-1 0,0.000000 0.000000 1 0,0.000000 0.000000-2 15,0.000000 0.000000 0-15,0.000000 0.000000-1 0,0.000000 0.000000 0 0,0.000000 0.000000 1 16,0.000000 0.000000-1-16,0.000000 0.000000 0 0,0.000000 0.000000 1 0,0.000000 0.000000 0 15,0.000000 0.000000 0-15,0.000000 0.000000-1 0,0.000000 0.000000 1 0,0.000000 0.000000 1 16,0.000000 0.000000 0-16,0.000000 0.000000-1 0,0.000000 0.000000 1 0,0.000000 0.000000-1 0,0.000000 0.000000 0 16,0.000000 0.000000 0-16,0.000000 0.000000 2 0,0.000000 0.000000-1 0,0.000000 0.000000 0 15,0.000000 0.000000-1-15,0.000000 0.000000 0 0,0.000000 0.000000 0 0,0.000000 0.000000-2 16,0.000000 0.000000 0-16,0.000000 0.000000 3 0,0.000000 0.000000 0 0,0.000000 0.000000-1 16,0.000000 0.000000 1-16,0.000000 0.000000 0 0,0.000000 0.000000-1 0,0.000000 0.000000-1 15,0.000000 0.000000 0-15,0.000000 0.000000 1 0,0.000000 0.000000-1 0,0.000000 0.000000 0 16,0.000000 0.000000 0-16,0.000000 0.000000 0 0,0.000000 0.000000 0 0,0.000000 0.000000 1 0,0.000000 0.000000 0 15,0.000000 0.000000 0-15,0.000000 0.000000 0 0,0.000000 0.000000 1 0,0.000000 0.000000 0 16,0.000000 0.000000-1-16,0.000000 0.000000 0 0,0.000000 0.000000 1 0,0.000000 0.000000 0 16,0.000000 0.000000-1-16,0.000000 0.000000 0 0,0.000000 0.000000 0 0,0.000000 0.000000-13 15,0.000000 0.000000-20-15,-1.000000 0.000000-24 0,-2.000000 0.000000-21 0,0.000000 0.000000-25 16,3.000000-3.000000-27-16,-1.000000 3.000000-27 0,1.000000 0.000000-29 0,1.000000 0.000000-42 16,2.000000 3.000000-55-16,1.000000 2.000000-72 0,1.000000 2.000000-60 0,1.000000-3.000000-8 0,-2.000000 1.000000 24 15,-4.000000-3.000000 52-15</inkml:trace>
  <inkml:trace contextRef="#ctx0" brushRef="#br0">18363.000000 11105.000000 128 0,'-3.000000'3.000000'234'0,"1.000000"-3.000000"16 "16 ,0.000000 1.000000-18-16,-1.000000-1.000000-18 0,3.000000 3.000000-13 0,-1.000000-2.000000-10 0,-2.000000-1.000000-15 16,3.000000 3.000000-16-16,0.000000-3.000000-18 0,0.000000 0.000000-21 0,0.000000-3.000000-20 15,0.000000 3.000000-15-15,0.000000-1.000000-16 0,0.000000-2.000000-11 0,0.000000 3.000000-3 16,0.000000-1.000000-6-16,0.000000 1.000000-3 0,0.000000-3.000000-4 0,0.000000 1.000000-3 15,0.000000 2.000000-4-15,3.000000-2.000000-3 0,-2.000000-1.000000-2 0,4.000000 3.000000-3 16,-3.000000-1.000000 2-16,6.000000 1.000000 5 0,-1.000000-3.000000 2 0,1.000000 2.000000 2 16,0.000000-4.000000-3-16,1.000000 3.000000 0 0,2.000000-2.000000-3 0,-2.000000-1.000000-3 0,2.000000 1.000000 1 15,3.000000 2.000000 2-15,-6.000000-5.000000 1 0,4.000000 1.000000 0 0,0.000000 2.000000 1 16,3.000000-3.000000 3-16,-2.000000 1.000000-2 0,2.000000 0.000000-2 0,0.000000-1.000000 2 16,-2.000000-1.000000 5-16,2.000000-2.000000 2 0,1.000000 2.000000 4 0,2.000000 1.000000 2 15,-5.000000-3.000000 3-15,2.000000 1.000000 0 0,1.000000 3.000000 3 0,-4.000000-2.000000-1 16,0.000000 2.000000-7-16,2.000000-2.000000-2 0,-3.000000 0.000000-5 0,-2.000000 2.000000-2 15,2.000000 2.000000-4-15,-3.000000-3.000000 0 0,1.000000 3.000000 3 0,-3.000000-1.000000 1 0,-1.000000 3.000000 2 16,1.000000-2.000000-2-16,2.000000 2.000000-3 0,-7.000000-2.000000-2 16,4.000000 1.000000-6-16,-2.000000 3.000000-3 0,-3.000000-1.000000-1 0,3.000000 1.000000-4 0,-2.000000-3.000000 1 15,-1.000000 1.000000 0-15,3.000000 2.000000-4 0,-3.000000 0.000000-1 0,0.000000 0.000000-3 16,1.000000 0.000000 1-16,-1.000000 0.000000-5 0,0.000000-2.000000-1 0,0.000000 2.000000 0 16,0.000000 0.000000-2-16,0.000000 0.000000-2 0,0.000000 0.000000-1 0,0.000000 0.000000 1 15,0.000000 0.000000-3-15,0.000000 0.000000 0 0,0.000000 0.000000 1 0,0.000000-3.000000-1 0,0.000000 3.000000 0 16,0.000000 0.000000 0-16,0.000000 0.000000 0 0,0.000000 0.000000-7 15,0.000000 0.000000-11-15,0.000000 0.000000-22 0,0.000000 3.000000-26 0,-1.000000-1.000000-33 0,-2.000000-2.000000-40 16,3.000000 0.000000-36-16,-4.000000 0.000000-26 0,1.000000 0.000000-14 0,-3.000000 0.000000-11 16,-2.000000 5.000000-16-16,1.000000-1.000000-22 0,-3.000000 3.000000-37 0,4.000000 5.000000-47 15,-5.000000 1.000000-80-15,-3.000000 1.000000-19 0,-3.000000 0.000000 18 0,-2.000000-2.000000 47 16,0.000000 4.000000 69-16</inkml:trace>
  <inkml:trace contextRef="#ctx0" brushRef="#br0">18527.000000 10844.000000 99 0,'-4.000000'-2.000000'108'0,"1.000000"-1.000000"0 "16 ,0.000000 1.000000 1-16,-1.000000 0.000000 4 0,2.000000 2.000000 3 15,-1.000000-2.000000-6-15,0.000000 2.000000-12 0,3.000000-2.000000-13 0,0.000000 0.000000-13 0,0.000000 2.000000-12 16,0.000000 0.000000-7-16,0.000000 0.000000 0 0,0.000000 0.000000 4 0,0.000000 0.000000 6 16,0.000000 0.000000 10-16,0.000000 2.000000 5 0,3.000000 0.000000 1 0,2.000000-2.000000 2 15,-1.000000 2.000000 5-15,-1.000000 2.000000 2 0,4.000000 3.000000 4 0,-2.000000 0.000000 4 16,-1.000000 1.000000 5-16,4.000000 3.000000-3 0,-4.000000 1.000000-10 0,2.000000 3.000000-10 0,-5.000000 0.000000-7 16,5.000000 5.000000-8-16,-4.000000 2.000000-10 0,-2.000000-2.000000-7 15,0.000000 6.000000-7-15,0.000000 4.000000-2 0,0.000000 0.000000-8 0,-2.000000 1.000000-9 0,-4.000000-1.000000-6 16,2.000000 3.000000-4-16,-3.000000-1.000000-3 0,-1.000000 1.000000-2 15,4.000000 1.000000-1-15,-4.000000-4.000000-1 0,1.000000 0.000000 0 0,1.000000-2.000000 1 0,0.000000-1.000000 2 16,2.000000-1.000000-2-16,-4.000000-2.000000-1 0,4.000000-5.000000 0 0,-1.000000-2.000000-1 16,1.000000-2.000000-4-16,-2.000000-4.000000-7 0,6.000000-4.000000-12 0,-4.000000-1.000000-17 15,4.000000-1.000000-26-15,-2.000000-1.000000-37 0,2.000000-3.000000-55 0,2.000000 2.000000-61 16,1.000000-1.000000-73-16,-3.000000-2.000000-87 0,1.000000-9.000000-32 0,-1.000000-3.000000 10 0,3.000000-3.000000 39 16,-3.000000-3.000000 63-16</inkml:trace>
  <inkml:trace contextRef="#ctx0" brushRef="#br0">18641.000000 11058.000000 121 0,'0.000000'-2.000000'216'0,"0.000000"2.000000"10 "16 ,0.000000-2.000000-24-16,0.000000 2.000000-20 0,0.000000 0.000000-7 15,0.000000 0.000000-8-15,0.000000 0.000000-11 0,0.000000 0.000000-18 0,0.000000 2.000000-24 0,3.000000-2.000000-22 16,-3.000000 2.000000-14-16,4.000000 0.000000-2 0,-1.000000 2.000000 12 0,2.000000 3.000000 11 15,2.000000-1.000000 12-15,-2.000000 1.000000 5 0,5.000000 3.000000-1 0,-6.000000-1.000000-11 16,4.000000 1.000000-14-16,-2.000000 0.000000-5 0,1.000000 2.000000 0 0,0.000000 2.000000 4 16,4.000000-1.000000 12-16,-5.000000 2.000000 24 0,5.000000-4.000000 22 0,-3.000000 5.000000 25 0,4.000000-4.000000 26 15,-5.000000 2.000000 0-15,3.000000-2.000000-7 0,-1.000000 1.000000-17 16,2.000000-3.000000-25-16,0.000000 1.000000-34 0,-2.000000-2.000000-21 0,3.000000 2.000000-10 0,-2.000000-3.000000-5 16,2.000000 3.000000-5-16,0.000000-2.000000-9 0,-3.000000 1.000000-7 0,3.000000-1.000000-12 15,-2.000000 0.000000-11-15,-1.000000-3.000000-6 0,-2.000000-1.000000-6 0,2.000000 0.000000-2 16,-3.000000 0.000000-3-16,0.000000-3.000000-5 0,-3.000000 0.000000-2 0,1.000000 0.000000-4 15,2.000000 1.000000 0-15,-1.000000-1.000000 0 0,-4.000000-2.000000-4 0,2.000000 2.000000 1 16,1.000000-2.000000-1-16,-1.000000 0.000000-2 0,-1.000000 0.000000-1 0,1.000000 0.000000-1 16,0.000000 0.000000-6-16,-2.000000 0.000000-14 0,-1.000000 0.000000-24 0,0.000000 2.000000-45 0,0.000000 1.000000-71 15,0.000000-1.000000-81-15,-4.000000-1.000000-72 0,1.000000-2.000000-58 0,-2.000000 1.000000-91 16,-2.000000 1.000000-107-16,1.000000 3.000000-59 0,-7.000000 3.000000 14 0,1.000000 2.000000 39 16,-6.000000-5.000000 55-16,1.000000-2.000000 105 0</inkml:trace>
  <inkml:trace contextRef="#ctx0" brushRef="#br0">18389.000000 10777.000000 14 0,'-5.000000'-2.000000'96'0,"4.000000"0.000000"-5 "0 ,-2.000000-1.000000-3 0,-2.000000-1.000000-4 15,2.000000 3.000000 2-15,-1.000000-2.000000-2 0,1.000000 1.000000-4 0,1.000000-3.000000-4 16,-1.000000 5.000000-3-16,1.000000-4.000000-4 0,-3.000000 3.000000 0 0,4.000000-1.000000 3 0,-2.000000 0.000000 4 16,3.000000 2.000000 4-16,0.000000 0.000000 1 0,-3.000000-3.000000-2 15,3.000000 1.000000-3-15,-2.000000 2.000000-7 0,2.000000 0.000000-8 0,0.000000 0.000000-7 0,0.000000 0.000000-1 16,-3.000000 0.000000-3-16,3.000000 0.000000 2 0,0.000000 0.000000-1 0,0.000000 0.000000 10 16,0.000000 0.000000-1-16,0.000000 0.000000-1 0,-1.000000 0.000000-3 0,-2.000000 2.000000-3 15,3.000000 1.000000-2-15,-3.000000-3.000000-11 0,1.000000 0.000000-4 0,-1.000000 2.000000-3 16,1.000000 0.000000-1-16,0.000000-1.000000-1 0,-1.000000 3.000000-2 0,-1.000000-4.000000-2 15,1.000000 5.000000 0-15,-2.000000 1.000000-2 0,1.000000 1.000000-2 0,1.000000 1.000000-2 16,-2.000000 1.000000 0-16,1.000000 2.000000-1 0,-3.000000 2.000000 0 0,4.000000 0.000000-3 0,-3.000000 2.000000 1 16,0.000000 0.000000-1-16,1.000000 0.000000-2 0,1.000000 1.000000-1 15,0.000000-2.000000 0-15,-1.000000 3.000000 0 0,2.000000-1.000000-2 0,-1.000000 0.000000-1 0,1.000000 3.000000-1 16,0.000000-2.000000-2-16,-2.000000 2.000000-2 0,5.000000 2.000000 1 0,0.000000-5.000000 2 16,0.000000 3.000000-2-16,0.000000 1.000000 2 0,3.000000-1.000000 1 0,-1.000000 0.000000 2 15,1.000000 3.000000 0-15,1.000000-3.000000 1 0,2.000000 3.000000 1 0,-4.000000-1.000000 0 16,5.000000 0.000000 3-16,-3.000000 0.000000 3 0,4.000000 1.000000 0 0,-1.000000 1.000000 0 0,1.000000-1.000000 4 15,0.000000-1.000000-1-15,0.000000 1.000000-4 0,1.000000-1.000000-1 16,3.000000 0.000000-2-16,-2.000000-1.000000-3 0,2.000000-1.000000-4 0,-3.000000 0.000000-1 0,4.000000-4.000000 0 16,-4.000000 0.000000-1-16,5.000000 0.000000-1 0,-2.000000-1.000000-1 0,0.000000-2.000000 0 15,0.000000 1.000000-1-15,3.000000-1.000000 0 0,-2.000000 0.000000-1 0,-1.000000-2.000000 0 16,2.000000 0.000000-2-16,1.000000 0.000000 2 0,-1.000000 1.000000-1 0,0.000000-3.000000 0 16,3.000000 2.000000 2-16,-3.000000 0.000000-1 0,1.000000 0.000000 1 0,-2.000000-1.000000-1 15,2.000000-1.000000 0-15,1.000000 3.000000 2 0,-1.000000-3.000000 0 0,-3.000000 1.000000-2 16,3.000000-1.000000 1-16,-3.000000-1.000000-1 0,-1.000000 0.000000 3 0,3.000000-1.000000-5 0,-4.000000-2.000000 2 15,-1.000000 1.000000 0-15,3.000000-4.000000 0 0,-5.000000 4.000000 0 0,5.000000-5.000000-2 16,0.000000 0.000000 0-16,-2.000000 0.000000 0 0,2.000000 0.000000 1 0,0.000000-2.000000 0 16,2.000000-1.000000-1-16,0.000000-1.000000 0 0,-3.000000 0.000000 0 0,4.000000 0.000000 0 15,-3.000000 0.000000 0-15,3.000000-3.000000-1 0,-2.000000 3.000000 0 0,2.000000-5.000000 0 16,-3.000000 3.000000 1-16,-1.000000-1.000000-1 0,1.000000 1.000000 0 0,0.000000-1.000000 1 16,0.000000-1.000000 0-16,0.000000-1.000000 1 0,-2.000000 0.000000-1 0,2.000000-1.000000 0 0,0.000000-3.000000 0 15,-2.000000 1.000000-1-15,-1.000000-2.000000-1 0,0.000000 2.000000 0 0,1.000000-3.000000-1 16,-3.000000-2.000000 1-16,1.000000 3.000000-2 0,1.000000 2.000000 0 0,-2.000000-3.000000 2 15,-2.000000 0.000000-1-15,5.000000 2.000000 2 0,-6.000000 0.000000-2 0,4.000000-1.000000 2 16,-4.000000-2.000000 1-16,1.000000 1.000000 0 0,2.000000-2.000000 0 0,-3.000000 0.000000 0 16,1.000000 0.000000 1-16,2.000000-1.000000 0 0,-2.000000 0.000000-1 0,-2.000000 4.000000 0 15,1.000000-1.000000 1-15,-1.000000 0.000000-2 0,-2.000000 3.000000 1 0,2.000000-2.000000 0 16,-3.000000 2.000000 1-16,0.000000-1.000000-1 0,0.000000 2.000000 0 0,0.000000 2.000000 1 0,0.000000-3.000000 0 16,0.000000-1.000000-1-16,-3.000000 0.000000 1 0,2.000000-3.000000 1 0,-2.000000 2.000000-1 15,-1.000000-1.000000-1-15,1.000000-1.000000 0 0,3.000000 2.000000 1 0,-5.000000-1.000000 0 16,4.000000 0.000000 1-16,-2.000000 0.000000 0 0,0.000000 2.000000 0 0,-2.000000 0.000000 1 15,2.000000-2.000000 0-15,-1.000000 0.000000-1 0,0.000000 0.000000 1 0,-1.000000 2.000000-1 16,2.000000-1.000000 1-16,-4.000000 1.000000-2 0,2.000000 0.000000 1 0,1.000000-2.000000-2 0,-3.000000 4.000000 1 16,2.000000-2.000000 2-16,1.000000 1.000000 1 0,-4.000000 1.000000 2 0,4.000000 0.000000 5 15,-4.000000 3.000000 6-15,1.000000-1.000000 3 0,0.000000 0.000000 1 0,-1.000000 3.000000 1 16,4.000000-3.000000-2-16,-5.000000 2.000000-5 0,2.000000-3.000000-4 0,-4.000000 2.000000-3 16,4.000000 0.000000-2-16,-2.000000-4.000000-1 0,2.000000 3.000000 1 0,-1.000000-2.000000-1 15,1.000000 4.000000 1-15,-2.000000-5.000000 2 0,2.000000 3.000000 3 0,-5.000000 2.000000 0 16,4.000000-4.000000 1-16,0.000000 2.000000 1 0,-3.000000 1.000000 1 0,-1.000000-1.000000 8 0,5.000000 0.000000 7 15,-5.000000 3.000000 11-15,3.000000 0.000000 2 0,-2.000000-1.000000 3 0,0.000000 0.000000-2 16,-1.000000-1.000000-9-16,4.000000 4.000000-5 0,-4.000000-3.000000-6 0,0.000000 3.000000-6 16,0.000000-3.000000 0-16,0.000000 3.000000-3 0,-2.000000-2.000000 1 0,5.000000 1.000000-3 15,-5.000000 0.000000 4-15,3.000000 0.000000 5 0,-1.000000 1.000000 5 0,0.000000-3.000000 1 16,0.000000 5.000000-1-16,0.000000-2.000000 2 0,1.000000 1.000000-4 0,2.000000-3.000000 6 16,-2.000000 2.000000 9-16,0.000000 0.000000 6 0,-1.000000 1.000000 9 0,4.000000 1.000000 1 15,-3.000000-2.000000 1-15,2.000000 4.000000-5 0,-3.000000-2.000000-10 0,2.000000 2.000000-6 16,-2.000000 2.000000-7-16,3.000000-2.000000-4 0,-3.000000 4.000000-5 0,2.000000-2.000000-2 0,-2.000000 3.000000-2 15,0.000000 0.000000 0-15,5.000000-2.000000 1 0,-5.000000 1.000000-3 0,5.000000-1.000000-3 16,-2.000000 1.000000-1-16,-2.000000 3.000000-5 0,2.000000-1.000000-3 0,1.000000 0.000000 2 16,-3.000000 3.000000-1-16,2.000000-3.000000-4 0,-1.000000 5.000000-8 0,3.000000 0.000000-19 15,-1.000000 1.000000-33-15,-1.000000-1.000000-48 0,2.000000 2.000000-53 0,-2.000000 0.000000-54 0,-1.000000-3.000000-39 16,1.000000 4.000000-38-16,2.000000-1.000000-73 0,-5.000000 4.000000-131 16,4.000000-1.000000-55-16,1.000000 4.000000-5 0,-5.000000-5.000000 15 0,0.000000-2.000000 43 0,-2.000000 0.000000 98 15</inkml:trace>
  <inkml:trace contextRef="#ctx0" brushRef="#br0">19934.000000 12406.000000 16 0,'0.000000'0.000000'33'0,"0.000000"0.000000"4 "0 ,0.000000 0.000000 10 0,0.000000 0.000000 9 16,-3.000000 0.000000 10-16,3.000000 0.000000 8 0,0.000000 0.000000 5 0,0.000000 2.000000-1 15,0.000000-2.000000 2-15,0.000000 0.000000 2 0,0.000000 0.000000 5 0,0.000000 0.000000 1 16,0.000000 0.000000-2-16,0.000000 0.000000 0 0,0.000000 0.000000-3 0,0.000000 0.000000-4 16,0.000000 0.000000-10-16,0.000000 0.000000-7 0,3.000000 0.000000-5 0,-3.000000 0.000000-7 15,3.000000-2.000000-7-15,-1.000000 2.000000-2 0,-2.000000 0.000000-4 0,4.000000-2.000000-1 0,-4.000000 0.000000 3 16,6.000000-1.000000 4-16,-1.000000-1.000000 8 0,-1.000000 0.000000 2 15,3.000000-4.000000 2-15,2.000000-2.000000 1 0,-1.000000-2.000000-3 0,2.000000-1.000000-6 0,2.000000-2.000000-8 16,-3.000000-2.000000-6-16,2.000000 0.000000-4 0,1.000000-1.000000-5 0,0.000000-1.000000-7 16,0.000000 2.000000-3-16,0.000000 0.000000-2 0,3.000000 0.000000-2 0,-1.000000 0.000000-1 15,1.000000-3.000000-2-15,-2.000000 3.000000 1 0,2.000000-2.000000 0 0,0.000000 2.000000-1 16,1.000000-2.000000-2-16,0.000000-3.000000-2 0,1.000000 3.000000 0 0,0.000000-1.000000 0 16,0.000000-1.000000-2-16,-1.000000 1.000000 0 0,3.000000 1.000000 1 0,-3.000000 0.000000-1 15,-1.000000 2.000000 0-15,1.000000 0.000000-1 0,-1.000000 2.000000 0 0,1.000000 0.000000 1 0,-4.000000 2.000000-2 16,1.000000 1.000000 1-16,-4.000000-2.000000 0 0,3.000000 3.000000 1 0,-5.000000 2.000000 0 15,1.000000 1.000000-1-15,-1.000000 1.000000 2 0,-2.000000 4.000000-1 0,-1.000000-1.000000 1 16,-1.000000 0.000000-2-16,-2.000000 1.000000 2 0,4.000000-1.000000 2 0,-5.000000 4.000000 3 16,3.000000-2.000000 2-16,-3.000000-3.000000 6 0,3.000000 3.000000 3 0,-2.000000 0.000000 0 15,-1.000000-1.000000 3-15,0.000000 6.000000 2 0,0.000000-3.000000 1 0,0.000000 0.000000-1 16,0.000000 0.000000-2-16,0.000000 0.000000 3 0,0.000000 0.000000-1 0,0.000000 0.000000-3 0,0.000000 0.000000-1 16,0.000000 0.000000-2-16,0.000000 0.000000 0 0,0.000000 0.000000-2 0,0.000000 0.000000-1 15,0.000000 0.000000-1-15,0.000000 0.000000-2 0,0.000000 2.000000-1 0,0.000000-2.000000 0 16,0.000000 0.000000-1-16,0.000000 2.000000-1 0,0.000000-2.000000-2 0,0.000000 0.000000-2 15,0.000000 0.000000-1-15,0.000000 3.000000-1 0,0.000000-1.000000-2 0,0.000000-2.000000 0 16,0.000000 2.000000 0-16,0.000000-2.000000-1 0,-1.000000 4.000000 1 0,-2.000000 3.000000 1 16,3.000000 3.000000 0-16,-3.000000 8.000000 0 0,1.000000 3.000000 1 0,-1.000000 6.000000 0 0,3.000000 8.000000-1 15,-1.000000 6.000000-1-15,-2.000000 3.000000 0 0,3.000000 6.000000 1 16,0.000000 4.000000 0-16,-3.000000-1.000000 0 0,3.000000 5.000000 0 0,-1.000000-1.000000 2 0,-2.000000 4.000000-2 16,3.000000-1.000000 1-16,-2.000000-2.000000 0 0,2.000000-1.000000-1 0,-3.000000-1.000000 0 15,0.000000-5.000000 0-15,3.000000-1.000000-1 0,0.000000-5.000000 1 0,0.000000-4.000000 0 16,0.000000-3.000000 1-16,0.000000-6.000000-1 0,0.000000-3.000000 2 0,0.000000-4.000000 1 15,0.000000-8.000000-3-15,0.000000 0.000000 1 0,0.000000-3.000000-2 0,0.000000-6.000000 0 16,0.000000 0.000000-1-16,0.000000-1.000000 0 0,0.000000-5.000000 1 0,0.000000 2.000000 2 16,0.000000-2.000000 2-16,0.000000 1.000000 1 0,0.000000-3.000000-1 0,0.000000 0.000000 3 0,0.000000-5.000000-3 15,0.000000 1.000000-1-15,0.000000-7.000000 2 0,0.000000-3.000000-1 0,-1.000000-4.000000 1 16,-2.000000-8.000000 0-16,0.000000 1.000000 0 0,-2.000000-5.000000 0 0,1.000000-5.000000 0 16,-3.000000 3.000000-2-16,-1.000000-3.000000 0 0,2.000000 0.000000-2 0,-4.000000-2.000000 0 15,-2.000000 1.000000-1-15,3.000000-3.000000 1 0,-1.000000 4.000000-1 0,-2.000000-4.000000 1 16,0.000000-1.000000 0-16,1.000000 1.000000-1 0,-1.000000 1.000000 0 0,-3.000000-1.000000-2 15,0.000000-1.000000 1-15,3.000000 2.000000-2 0,-1.000000-1.000000 2 0,-2.000000 0.000000-2 0,4.000000 3.000000 1 16,-1.000000 2.000000 0-16,0.000000 0.000000 0 0,2.000000 2.000000 1 0,-2.000000 1.000000-2 16,0.000000 1.000000 2-16,3.000000 2.000000-1 0,-1.000000 2.000000 0 0,1.000000 3.000000 0 15,0.000000-1.000000-1-15,-1.000000 4.000000 1 0,2.000000-2.000000 0 0,1.000000 3.000000 0 16,1.000000-1.000000 2-16,-1.000000 3.000000 0 0,-1.000000 0.000000 0 0,1.000000-1.000000 1 16,2.000000 6.000000 0-16,1.000000-2.000000-1 0,-2.000000 5.000000-1 0,2.000000-1.000000 0 15,2.000000 2.000000-1-15,-1.000000 1.000000 1 0,0.000000 1.000000 1 0,-1.000000 2.000000 1 0,4.000000 2.000000-1 16,-3.000000-2.000000 1-16,3.000000 1.000000 1 0,-2.000000 1.000000-1 0,2.000000 2.000000-1 15,0.000000-2.000000 0-15,0.000000 0.000000 0 0,0.000000 2.000000-1 0,0.000000 0.000000 0 16,0.000000 0.000000-1-16,0.000000 0.000000 0 0,0.000000 0.000000 1 0,0.000000 0.000000-1 16,0.000000 0.000000 2-16,2.000000 2.000000-2 0,1.000000 0.000000 2 0,1.000000 3.000000 0 15,2.000000 1.000000 2-15,0.000000 0.000000 1 0,2.000000 3.000000-2 0,2.000000 0.000000 1 16,-1.000000 2.000000 0-16,3.000000-2.000000 1 0,-1.000000 5.000000-1 0,4.000000 1.000000 0 0,0.000000 2.000000 2 16,1.000000 2.000000 1-16,0.000000 0.000000 0 0,4.000000 4.000000 0 0,-4.000000-2.000000 1 15,3.000000 2.000000 0-15,0.000000-2.000000-3 0,0.000000 3.000000 2 0,4.000000 0.000000 0 16,-3.000000-1.000000 0-16,2.000000 5.000000 0 0,-1.000000-3.000000 0 0,3.000000 3.000000 0 15,-2.000000 1.000000-1-15,-2.000000-3.000000 2 0,3.000000 1.000000-3 0,-3.000000-1.000000 1 16,2.000000-1.000000 3-16,-1.000000-1.000000-2 0,-2.000000 1.000000 3 0,0.000000-1.000000-2 16,4.000000-2.000000 1-16,-4.000000 1.000000 0 0,-1.000000-1.000000-1 0,1.000000-1.000000-1 0,-5.000000 0.000000-2 15,3.000000-1.000000 0-15,0.000000-1.000000-2 0,-3.000000-2.000000 0 16,3.000000 0.000000 0-16,-5.000000 0.000000-1 0,0.000000-1.000000-1 0,-3.000000-1.000000 2 0,3.000000-3.000000 1 16,-2.000000 1.000000 0-16,-1.000000 0.000000 1 0,1.000000 0.000000 1 0,-4.000000-2.000000 0 15,2.000000-3.000000 0-15,-4.000000 1.000000-1 0,2.000000-3.000000 0 0,-2.000000 1.000000-3 16,1.000000-1.000000 1-16,-2.000000-1.000000-1 0,-2.000000-1.000000 0 0,-1.000000-3.000000 2 15,3.000000 2.000000-1-15,0.000000-1.000000 3 0,-3.000000-2.000000 2 0,2.000000 2.000000 1 0,-2.000000 1.000000 6 16,0.000000-3.000000 3-16,0.000000 0.000000 8 0,0.000000 0.000000 4 16,0.000000 0.000000 6-16,0.000000 0.000000 5 0,3.000000 0.000000 5 0,-3.000000 0.000000-1 0,0.000000 0.000000-2 15,-3.000000 0.000000-6-15,1.000000-3.000000-4 0,-4.000000 1.000000-7 0,5.000000 0.000000-8 16,-5.000000-1.000000-7-16,-3.000000 2.000000-2 0,5.000000-3.000000 0 0,-4.000000 1.000000 0 16,1.000000 1.000000 0-16,-5.000000-3.000000-1 0,5.000000 4.000000 1 0,-5.000000-3.000000 0 15,0.000000-1.000000-1-15,0.000000-1.000000 0 0,-3.000000 1.000000-1 0,2.000000-1.000000 1 16,-2.000000 2.000000-1-16,-1.000000-1.000000-1 0,-2.000000-1.000000-1 0,1.000000 3.000000 0 15,-3.000000-4.000000 0-15,1.000000 2.000000-1 0,2.000000-1.000000 1 0,-1.000000 1.000000 0 0,0.000000 2.000000 2 16,-1.000000-3.000000 0-16,3.000000 2.000000 1 0,-4.000000 1.000000 0 0,4.000000-2.000000-1 16,-3.000000 1.000000 1-16,4.000000-1.000000-1 0,-4.000000 3.000000 0 0,3.000000-1.000000 1 15,-3.000000-1.000000 1-15,5.000000 3.000000 1 0,-3.000000-1.000000 1 0,0.000000-3.000000-1 16,1.000000 1.000000-1-16,-2.000000-1.000000-1 0,2.000000 1.000000-1 0,1.000000 0.000000 0 16,2.000000 2.000000-2-16,-2.000000-1.000000 2 0,4.000000 2.000000 3 0,-4.000000-3.000000 2 15,1.000000 1.000000 0-15,3.000000 1.000000 1 0,-1.000000 0.000000 0 0,-1.000000-2.000000-1 0,1.000000 1.000000 0 16,0.000000 1.000000-2-16,0.000000 0.000000-1 0,0.000000-2.000000 0 15,1.000000 2.000000 0-15,2.000000-2.000000-1 0,-2.000000 4.000000-4 0,2.000000-1.000000 1 0,2.000000 1.000000 0 16,0.000000-2.000000-1-16,-1.000000 0.000000-1 0,4.000000 2.000000 0 0,-4.000000-2.000000 0 16,7.000000 0.000000-1-16,-5.000000 2.000000 0 0,5.000000 0.000000 0 0,-2.000000 0.000000-1 15,1.000000 0.000000-15-15,-1.000000 0.000000-24 0,3.000000 0.000000-30 0,-3.000000-2.000000-33 16,3.000000 2.000000-41-16,0.000000 0.000000-84 0,-1.000000 0.000000-134 0,1.000000 0.000000-112 0,-3.000000 6.000000-47 16,-5.000000-2.000000-4-16,1.000000 1.000000 19 0,-5.000000-2.000000 76 15</inkml:trace>
  <inkml:trace contextRef="#ctx0" brushRef="#br0">3451.000000 12327.000000 2 0,'-5.000000'2.000000'157'0,"2.000000"-2.000000"-12 "16 ,2.000000 2.000000-8-16,-2.000000 0.000000-11 0,1.000000-2.000000-9 0,-1.000000 0.000000-11 15,0.000000 0.000000-12-15,2.000000-2.000000-13 0,-2.000000 0.000000-14 0,3.000000 2.000000-10 16,-1.000000-2.000000-8-16,-2.000000 2.000000-6 0,3.000000-3.000000 0 0,-3.000000 1.000000-1 16,3.000000 2.000000 1-16,0.000000-2.000000 2 0,0.000000 0.000000 1 0,0.000000 2.000000 7 15,0.000000 0.000000 5-15,0.000000 0.000000 8 0,0.000000 0.000000 7 0,0.000000 0.000000 3 0,-2.000000 0.000000-2 16,-1.000000 2.000000-2-16,3.000000 0.000000-3 0,-3.000000-2.000000-7 0,2.000000 0.000000-9 16,-2.000000 2.000000-2-16,-2.000000-2.000000-1 0,5.000000 0.000000-5 0,-4.000000 0.000000-4 15,1.000000 3.000000-4-15,-1.000000-3.000000-3 0,-1.000000 2.000000-8 0,-2.000000-2.000000-3 0,-1.000000 2.000000-3 16,4.000000 0.000000 1-16,-3.000000-2.000000 1 0,-1.000000 0.000000 1 15,1.000000 0.000000 4-15,-2.000000 0.000000 1 0,2.000000 0.000000 0 0,-2.000000 2.000000-4 16,-2.000000 1.000000-2-16,0.000000-3.000000-4 0,2.000000 1.000000-4 0,-6.000000 2.000000 0 0,3.000000-2.000000-1 16,0.000000 2.000000 2-16,-2.000000-1.000000 2 0,2.000000 3.000000 0 0,-3.000000-4.000000 0 15,2.000000 2.000000 0-15,-2.000000-2.000000-2 0,-1.000000 4.000000-2 0,-2.000000-3.000000 0 16,2.000000 1.000000-2-16,-4.000000-2.000000 0 0,4.000000 2.000000 0 0,-3.000000-2.000000-2 16,0.000000-1.000000-1-16,0.000000 3.000000-3 0,-2.000000-3.000000-1 0,-1.000000 0.000000-1 15,1.000000 0.000000-3-15,-2.000000 0.000000 0 0,0.000000 2.000000 0 0,-3.000000 0.000000 0 16,2.000000-2.000000-1-16,-1.000000 3.000000 1 0,-1.000000-2.000000-1 0,-1.000000 2.000000-3 0,-4.000000 1.000000-1 15,3.000000 0.000000 0-15,-3.000000 3.000000-1 0,0.000000-3.000000 0 0,0.000000 2.000000 2 16,-3.000000 3.000000 1-16,1.000000-2.000000 2 0,-1.000000 3.000000 1 0,-1.000000 1.000000 2 16,0.000000-3.000000 0-16,1.000000 2.000000 0 0,-2.000000 4.000000-1 0,2.000000-4.000000 1 15,2.000000 4.000000 1-15,-2.000000-2.000000-2 0,6.000000 1.000000 1 0,-3.000000-2.000000 2 0,4.000000-3.000000-2 16,4.000000 1.000000-1-16,2.000000 0.000000 1 0,2.000000-3.000000-1 0,-1.000000 0.000000-1 16,6.000000-1.000000 0-16,2.000000-3.000000 1 0,0.000000 0.000000 0 0,3.000000 0.000000-1 0,2.000000 1.000000-2 15,-1.000000-3.000000-5-15,4.000000 0.000000-9 0,-2.000000 0.000000-11 0,5.000000-3.000000-18 16,-2.000000 1.000000-31-16,-2.000000-2.000000-36 0,5.000000-3.000000-52 0,0.000000-1.000000-71 15,0.000000-3.000000-103-15,-3.000000 0.000000-65 0,-1.000000 0.000000-14 0,-1.000000-4.000000 17 0,-2.000000-1.000000 43 16</inkml:trace>
  <inkml:trace contextRef="#ctx0" brushRef="#br0">1168.000000 12456.000000 75 0,'-7.000000'0.000000'146'0,"-1.000000"0.000000"10 "0 ,-1.000000 0.000000 12 16,-1.000000 0.000000 5-16,3.000000 0.000000-5 0,-2.000000 1.000000-18 0,1.000000 2.000000-16 15,1.000000-3.000000-16-15,3.000000 1.000000-14 0,-1.000000 2.000000-8 0,1.000000-3.000000-4 0,1.000000 0.000000 1 16,-2.000000 0.000000 4-16,5.000000 0.000000-4 0,-3.000000 0.000000-2 0,3.000000 0.000000-6 15,0.000000 0.000000-5-15,0.000000 0.000000-6 0,0.000000 0.000000-9 0,0.000000-3.000000-8 16,3.000000 2.000000-10-16,-3.000000 1.000000-11 0,5.000000-3.000000-5 0,-1.000000 2.000000 1 0,1.000000-2.000000-4 16,2.000000-1.000000 1-16,3.000000 0.000000 3 0,2.000000-3.000000 0 0,0.000000-3.000000-2 15,4.000000 1.000000-8-15,-1.000000-2.000000-4 0,1.000000 0.000000-4 0,3.000000-2.000000-4 16,-2.000000-2.000000-3-16,2.000000 0.000000-2 0,-4.000000-1.000000-1 0,1.000000 0.000000-1 0,0.000000 1.000000 0 16,-1.000000 2.000000-4-16,0.000000 0.000000-5 0,-4.000000 3.000000-7 0,1.000000 1.000000-13 15,-4.000000 0.000000-12-15,-1.000000 2.000000-21 0,-3.000000 4.000000-20 0,1.000000-1.000000-21 16,-2.000000 1.000000-19-16,-2.000000 2.000000-14 0,2.000000-2.000000-16 0,-3.000000 2.000000-23 0,3.000000 1.000000-23 15,-1.000000-3.000000-20-15,-2.000000 1.000000-19 0,0.000000 2.000000-16 0,0.000000 0.000000-13 16,0.000000 0.000000 7-16,-5.000000-5.000000 27 0</inkml:trace>
  <inkml:trace contextRef="#ctx0" brushRef="#br0">1237.000000 12057.000000 43 0,'-7.000000'-4.000000'131'0,"3.000000"-1.000000"14 "0 ,-2.000000 2.000000 9 0,1.000000-1.000000 0 0,1.000000 4.000000-4 16,1.000000-2.000000-11-16,3.000000 0.000000-16 0,-2.000000 2.000000-21 0,-1.000000 0.000000-22 15,3.000000 0.000000-18-15,-3.000000 2.000000-16 0,3.000000 0.000000-7 0,3.000000 5.000000-6 0,-3.000000 2.000000 4 16,5.000000 3.000000 6-16,-2.000000 8.000000 8 0,4.000000 5.000000 11 0,1.000000 5.000000 5 16,0.000000 9.000000 5-16,4.000000-1.000000 0 0,0.000000 8.000000-5 0,0.000000 3.000000-2 15,3.000000 0.000000-11-15,-4.000000 3.000000-6 0,4.000000-2.000000-6 0,-3.000000 3.000000-4 16,0.000000-2.000000-6-16,0.000000-4.000000-8 0,-1.000000 0.000000-3 0,-2.000000-5.000000-4 0,2.000000-3.000000-7 16,-4.000000-2.000000-3-16,2.000000-3.000000-1 0,-5.000000-6.000000 1 0,4.000000-2.000000-3 15,-5.000000-5.000000 0-15,1.000000-1.000000 1 0,-4.000000-4.000000 0 0,3.000000-2.000000-2 16,-3.000000-2.000000 0-16,-3.000000-3.000000 0 0,3.000000-1.000000-1 0,-3.000000 2.000000 2 0,-1.000000-5.000000-2 15,-1.000000-1.000000-7-15,-2.000000-1.000000-3 0,-1.000000-1.000000-7 0,-3.000000-2.000000-7 16,-1.000000-2.000000-6-16,-3.000000-1.000000-6 0,2.000000-5.000000-3 0,-5.000000 2.000000 1 0,2.000000-5.000000 4 16,-3.000000-2.000000 3-16,-1.000000 1.000000 5 0,0.000000-4.000000 5 0,1.000000 2.000000 7 15,-1.000000-2.000000 4-15,1.000000 1.000000 3 0,3.000000 3.000000 2 0,-3.000000-2.000000 1 0,4.000000 4.000000 1 16,-1.000000 0.000000-2-16,4.000000-1.000000 2 0,0.000000 2.000000-1 16,0.000000-2.000000 1-16,2.000000 5.000000 0 0,4.000000-3.000000-1 0,0.000000 1.000000 2 0,2.000000-1.000000 1 15,4.000000-1.000000 0-15,0.000000-1.000000-1 0,3.000000 0.000000 1 0,1.000000 1.000000 1 16,1.000000-4.000000-1-16,-1.000000 2.000000-1 0,3.000000 1.000000 0 0,1.000000 2.000000 0 0,-1.000000 1.000000-5 15,0.000000 1.000000 2-15,1.000000 3.000000-1 0,-4.000000 2.000000 2 0,5.000000 2.000000 0 16,-4.000000 2.000000 1-16,0.000000 2.000000 2 0,0.000000 3.000000 0 0,2.000000 4.000000-1 0,-5.000000 0.000000 1 16,1.000000 0.000000-2-16,0.000000 5.000000 1 0,-3.000000-1.000000 1 0,-3.000000-3.000000-1 15,3.000000 5.000000 4-15,-3.000000-3.000000 2 0,1.000000-3.000000 5 0,-1.000000-1.000000 3 16,3.000000-1.000000 2-16,-1.000000-3.000000 3 0,-2.000000 1.000000 1 0,3.000000-3.000000-2 0,-3.000000-2.000000-3 16,3.000000 1.000000-3-16,-2.000000-3.000000-4 0,2.000000-5.000000-3 0,0.000000 3.000000-3 15,0.000000-7.000000-4-15,2.000000-1.000000-1 0,1.000000-5.000000-2 0,1.000000-1.000000-2 0,4.000000 0.000000 1 16,-1.000000-4.000000-1-16,2.000000-1.000000 1 0,1.000000 4.000000 4 15,2.000000-3.000000 0-15,-3.000000 3.000000 2 0,3.000000 0.000000 1 0,-2.000000 4.000000-1 0,2.000000 2.000000 0 16,-3.000000 3.000000 2-16,3.000000 4.000000 0 0,-5.000000 0.000000-2 0,5.000000 4.000000 0 16,-5.000000 0.000000 0-16,2.000000 4.000000 0 0,1.000000 2.000000-4 0,-2.000000 3.000000 1 15,-1.000000 1.000000 1-15,-1.000000 2.000000 1 0,0.000000 2.000000 1 0,-2.000000 1.000000 0 0,1.000000 0.000000 0 16,-5.000000-2.000000-1-16,3.000000 0.000000 0 0,-2.000000-2.000000 1 0,2.000000-1.000000 0 0,-3.000000-1.000000-1 16,3.000000-3.000000 1-16,-1.000000-1.000000-1 0,-2.000000-4.000000 0 0,3.000000 5.000000 0 15,-3.000000-6.000000 0-15,1.000000 0.000000 1 0,2.000000-3.000000-3 0,1.000000-1.000000-5 16,1.000000-3.000000-2-16,1.000000-1.000000-4 0,1.000000-2.000000-7 0,-1.000000-2.000000-4 0,1.000000-4.000000-3 15,1.000000 5.000000-1-15,-4.000000-5.000000-3 0,4.000000 1.000000 1 0,-1.000000 2.000000 1 16,0.000000 0.000000 0-16,-2.000000 1.000000 5 0,-1.000000-2.000000 3 0,4.000000 4.000000 6 0,-4.000000 1.000000 2 16,-1.000000-1.000000 6-16,1.000000 3.000000 2 0,-1.000000 1.000000 1 15,2.000000 2.000000 2-15,-2.000000-1.000000-1 0,-2.000000 1.000000 1 0,-1.000000 4.000000 1 0,0.000000-2.000000 1 16,3.000000 2.000000 2-16,-3.000000 0.000000 6 0,2.000000 2.000000 8 0,1.000000 0.000000 7 16,1.000000 2.000000 4-16,-1.000000 3.000000 6 0,1.000000-1.000000 4 0,1.000000 1.000000-1 0,2.000000 2.000000-2 15,-4.000000 1.000000-6-15,6.000000-1.000000-3 0,-4.000000-1.000000-6 0,5.000000 0.000000-5 16,-3.000000-1.000000-6-16,2.000000 0.000000-3 0,1.000000-1.000000-3 0,-1.000000-5.000000-8 15,2.000000 4.000000-12-15,-3.000000-5.000000-13 0,1.000000 0.000000-16 0,-1.000000 0.000000-25 0,2.000000-5.000000-32 16,-3.000000 2.000000-39-16,-1.000000-4.000000-44 0,0.000000-4.000000-58 0,-1.000000 1.000000-41 16,-5.000000-5.000000-7-16,0.000000-4.000000 17 0,-3.000000-1.000000 38 0</inkml:trace>
  <inkml:trace contextRef="#ctx0" brushRef="#br0">1460.000000 11845.000000 214 0,'0.000000'-2.000000'236'0,"3.000000"-2.000000"10 "0 ,-3.000000 4.000000-74 16,0.000000 0.000000-52-16,0.000000 0.000000-35 0,0.000000 4.000000-18 0,0.000000 0.000000-13 15,0.000000 2.000000-8-15,0.000000 3.000000-13 0,0.000000 2.000000-17 0,2.000000 1.000000-22 16,1.000000 1.000000-28-16,1.000000 0.000000-36 0,-1.000000 2.000000-41 0,4.000000 0.000000-46 0,-2.000000 0.000000-50 16,-1.000000-2.000000-26-16,-1.000000-1.000000 5 0,-1.000000 2.000000 20 0</inkml:trace>
  <inkml:trace contextRef="#ctx0" brushRef="#br0">1667.000000 11981.000000 48 0,'7.000000'-1.000000'157'0,"1.000000"1.000000"-6 "16 ,-5.000000 1.000000-29-16,1.000000 4.000000-22 0,-1.000000-1.000000-9 0,-1.000000 5.000000-6 15,-2.000000 2.000000-10-15,0.000000 1.000000-13 0,0.000000 5.000000-16 0,-5.000000 1.000000-16 16,1.000000 3.000000-9-16,1.000000-1.000000-6 0,-5.000000 0.000000-5 0,4.000000 2.000000-2 0,0.000000-3.000000-1 15,-4.000000 1.000000 4-15,4.000000-3.000000 4 0,-1.000000-4.000000 2 0,2.000000-2.000000 1 16,-1.000000 0.000000 0-16,4.000000-6.000000-3 0,0.000000 0.000000-3 0,0.000000-1.000000-5 16,0.000000 1.000000-4-16,4.000000-4.000000-1 0,-1.000000-1.000000 0 0,2.000000 0.000000-1 0,4.000000 0.000000 0 15,-2.000000 0.000000 0-15,0.000000-1.000000 0 0,2.000000 1.000000-1 0,2.000000 0.000000 0 16,-3.000000 1.000000 0-16,3.000000 1.000000 0 0,-2.000000 3.000000 0 0,-2.000000 2.000000 2 0,0.000000 3.000000 2 16,-2.000000 0.000000 5-16,2.000000 6.000000 4 0,-2.000000 3.000000 3 0,-2.000000 3.000000 2 15,1.000000-1.000000 2-15,0.000000 3.000000-2 0,-1.000000 1.000000 0 0,-1.000000 1.000000 2 16,1.000000 0.000000-2-16,1.000000-4.000000 1 0,2.000000-2.000000 1 0,-1.000000 1.000000 3 0,-1.000000-5.000000 3 15,0.000000-1.000000 5-15,4.000000 0.000000 5 0,-1.000000-4.000000 3 0,1.000000 2.000000 3 16,-4.000000-5.000000-2-16,3.000000 0.000000-4 0,1.000000-1.000000-6 0,1.000000-3.000000-5 16,-5.000000 0.000000-4-16,3.000000 1.000000-3 0,1.000000-3.000000-3 0,-4.000000 0.000000-2 0,1.000000-2.000000-3 15,1.000000 0.000000-3-15,-5.000000 0.000000 0 0,2.000000 0.000000-4 0,-3.000000 0.000000 0 16,1.000000 0.000000 2-16,2.000000 0.000000-2 0,-3.000000 0.000000 0 0,0.000000-2.000000-5 16,0.000000 0.000000-3-16,-3.000000 2.000000-8 0,2.000000-5.000000-11 0,-2.000000 1.000000-13 0,-1.000000 3.000000-14 15,-1.000000-6.000000-11-15,1.000000 0.000000-13 0,-2.000000-1.000000-15 0,-2.000000 0.000000-12 16,4.000000-6.000000-12-16,0.000000 2.000000-4 0,-4.000000-6.000000 1 0,4.000000-1.000000 6 0,-1.000000 0.000000 11 15,-2.000000-4.000000 17-15,4.000000-1.000000 19 0,2.000000-2.000000 19 0,-2.000000 2.000000 15 16,0.000000 1.000000 13-16,3.000000 1.000000 15 0,3.000000 3.000000 10 0,-3.000000 0.000000 12 0,4.000000 4.000000 6 16,-4.000000 0.000000 6-16,6.000000 4.000000 9 0,-2.000000 1.000000 8 15,1.000000 1.000000 15-15,-1.000000 3.000000 13 0,4.000000-1.000000 12 0,-1.000000 0.000000 4 0,2.000000 1.000000 1 16,1.000000-3.000000-7-16,-1.000000 4.000000-12 0,3.000000-2.000000-14 0,-2.000000-3.000000-15 16,2.000000 5.000000-9-16,-3.000000-4.000000-6 0,3.000000-1.000000-7 0,-1.000000 1.000000-7 0,1.000000-2.000000-6 15,-1.000000 5.000000-3-15,-3.000000-3.000000-3 0,3.000000 2.000000-1 0,-2.000000 1.000000-5 16,-5.000000 2.000000-4-16,3.000000 2.000000-5 0,-4.000000-1.000000-3 0,0.000000 3.000000-4 15,-1.000000 5.000000-3-15,-2.000000 1.000000-3 0,0.000000 5.000000 2 0,-5.000000 4.000000 0 0,2.000000 2.000000 0 16,-1.000000 5.000000 0-16,-3.000000 1.000000 5 0,2.000000 3.000000 3 0,-4.000000 1.000000 1 16,2.000000 1.000000 5-16,-3.000000-2.000000 4 0,1.000000 0.000000 3 0,1.000000 0.000000 2 15,1.000000-5.000000 6-15,3.000000 1.000000 4 0,-1.000000-5.000000 3 0,2.000000-4.000000 0 0,-1.000000-3.000000 5 16,4.000000 2.000000 0-16,1.000000-7.000000 2 0,2.000000-1.000000 2 0,2.000000-4.000000 2 0,1.000000 0.000000-1 16,-2.000000-4.000000-5-16,5.000000-4.000000-4 0,1.000000-5.000000-5 15,2.000000-1.000000-4-15,0.000000-7.000000-2 0,0.000000 0.000000-1 0,-1.000000-2.000000-1 0,1.000000 0.000000-1 16,3.000000-2.000000-1-16,-3.000000 0.000000 1 0,-3.000000 4.000000-2 0,3.000000-1.000000-2 15,-2.000000 0.000000-3-15,-3.000000 5.000000-4 0,-2.000000 2.000000-2 0,2.000000 3.000000-1 0,-3.000000-1.000000-3 16,-4.000000 7.000000-1-16,2.000000-1.000000 2 0,1.000000 1.000000 1 16,-3.000000 1.000000-1-16,-3.000000 3.000000 2 0,1.000000 2.000000 3 0,2.000000 0.000000 2 0,-2.000000 4.000000 2 15,0.000000 3.000000 2-15,-1.000000-1.000000 0 0,3.000000 3.000000 5 0,-3.000000 4.000000 5 0,3.000000-1.000000 4 16,3.000000 3.000000 8-16,0.000000 2.000000 7 0,1.000000 4.000000 3 0,1.000000-3.000000 1 16,2.000000 4.000000 4-16,1.000000-1.000000-4 0,1.000000 1.000000-3 0,1.000000 1.000000-4 0,-1.000000-1.000000 0 15,3.000000-3.000000 0-15,-1.000000 0.000000-2 0,-3.000000-2.000000-1 0,4.000000 0.000000 0 16,-5.000000-1.000000 1-16,0.000000-4.000000 2 0,1.000000 1.000000-1 0,-4.000000-4.000000 1 15,1.000000-1.000000 3-15,-1.000000-1.000000 2 0,-4.000000-3.000000 1 0,0.000000 0.000000-2 16,0.000000 2.000000-2-16,-4.000000-3.000000-4 0,-1.000000 1.000000-7 0,1.000000 0.000000-6 0,-4.000000 1.000000-7 16,1.000000-1.000000-8-16,-3.000000-2.000000-9 0,1.000000 0.000000-9 0,-3.000000 0.000000-8 15,3.000000-4.000000-12-15,-1.000000 0.000000-7 0,-5.000000-2.000000-10 0,3.000000-5.000000-11 16,0.000000 0.000000-20-16,1.000000-8.000000-19 0,-1.000000 2.000000-21 0,3.000000-6.000000-23 0,-1.000000-3.000000-20 16,-2.000000-1.000000-15-16,3.000000-5.000000-4 0,-2.000000-3.000000-8 0,3.000000-1.000000 3 15,3.000000 0.000000 19-15</inkml:trace>
  <inkml:trace contextRef="#ctx0" brushRef="#br0">2092.000000 11980.000000 77 0,'9.000000'-11.000000'121'0,"0.000000"2.000000"13 "0 ,1.000000-1.000000 3 16,2.000000 1.000000-3-16,-5.000000 2.000000-4 0,5.000000 3.000000 0 0,-3.000000 0.000000-12 0,-1.000000 2.000000-18 15,-1.000000 0.000000-18-15,2.000000-1.000000-12 0,-2.000000 3.000000-15 0,1.000000 3.000000-13 16,-4.000000-1.000000-8-16,2.000000 4.000000-6 0,-2.000000 3.000000-3 0,-2.000000-1.000000-4 16,1.000000 5.000000 0-16,-3.000000 0.000000-6 0,0.000000 4.000000-6 0,0.000000-2.000000-2 0,-3.000000 2.000000-2 15,1.000000 2.000000-2-15,-1.000000-3.000000-2 0,-1.000000-2.000000 0 0,1.000000-1.000000-1 16,3.000000 1.000000 0-16,0.000000-6.000000-3 0,-2.000000 0.000000 1 15,2.000000-1.000000 2-15,0.000000 0.000000-1 0,2.000000-3.000000 0 0,-2.000000-3.000000 1 0,6.000000 2.000000 1 16,-2.000000-1.000000 0-16,4.000000-2.000000-1 0,1.000000 0.000000 3 0,-2.000000 0.000000 1 0,5.000000-2.000000 2 16,0.000000-1.000000 0-16,-4.000000 2.000000 0 0,3.000000 1.000000 1 0,1.000000 0.000000 0 15,-1.000000 0.000000-1-15,-2.000000 1.000000 1 0,5.000000 2.000000 1 0,-6.000000 1.000000 2 16,0.000000 0.000000-1-16,-1.000000 0.000000 2 0,-2.000000 3.000000 2 0,-1.000000 2.000000-2 0,-1.000000 1.000000 2 16,-3.000000 1.000000 0-16,0.000000 2.000000-4 0,-3.000000 0.000000-1 0,-1.000000 2.000000-1 15,-1.000000-2.000000-2-15,-1.000000-1.000000-3 0,2.000000 2.000000 0 0,-4.000000-4.000000 0 0,4.000000 0.000000-1 16,-3.000000-3.000000-1-16,-1.000000 2.000000 1 0,4.000000-4.000000 0 0,-4.000000 2.000000-2 15,4.000000-4.000000-2-15,-3.000000-1.000000-3 0,2.000000-2.000000-5 0,1.000000 0.000000-3 16,-4.000000 0.000000-4-16,4.000000-2.000000-1 0,1.000000-1.000000 2 0,-1.000000-1.000000 1 0,1.000000 2.000000 2 16,1.000000 2.000000 3-16,2.000000-1.000000 2 0,0.000000-2.000000 3 0,0.000000 3.000000 0 0,0.000000 0.000000 0 15,5.000000 0.000000 5-15,-1.000000 0.000000 3 0,-1.000000 3.000000 5 16,4.000000-2.000000 4-16,-2.000000 5.000000 5 0,2.000000-3.000000 3 0,2.000000-1.000000 0 0,-2.000000 2.000000-3 16,1.000000 1.000000-4-16,-1.000000-3.000000-3 0,1.000000 0.000000-4 0,-4.000000 0.000000-1 15,3.000000 0.000000-3-15,-2.000000 1.000000 0 0,-1.000000-3.000000 1 0,1.000000 0.000000 0 16,-2.000000 0.000000 0-16,0.000000 0.000000 3 0,-2.000000 0.000000 0 0,2.000000-3.000000 0 0,-3.000000 1.000000 1 15,0.000000-2.000000-1-15,0.000000-3.000000-3 0,0.000000-1.000000-1 0,0.000000-3.000000 0 16,0.000000-2.000000-1-16,0.000000 0.000000-2 0,0.000000 3.000000-3 0,-3.000000-4.000000 1 0,3.000000 2.000000-2 16,-1.000000 2.000000-2-16,1.000000-1.000000 1 0,0.000000 0.000000 0 0,0.000000 0.000000 2 15,0.000000 3.000000 0-15,0.000000-1.000000 3 0,0.000000 2.000000-1 0,0.000000 1.000000-1 16,1.000000 0.000000 2-16,-1.000000 1.000000-1 0,3.000000 1.000000 1 0,-3.000000 2.000000 0 0,1.000000-1.000000-1 16,2.000000-1.000000 1-16,2.000000 4.000000-2 0,-2.000000-2.000000 2 0,-2.000000 2.000000 1 15,2.000000-2.000000-1-15,-3.000000 0.000000 2 0,3.000000 2.000000 1 0,-1.000000-2.000000 0 16,-2.000000 2.000000 2-16,3.000000-3.000000 0 0,-3.000000 3.000000-1 0,0.000000-1.000000 1 0,0.000000-2.000000 0 15,0.000000-2.000000 0-15,0.000000-2.000000-1 0,0.000000-2.000000-1 0,0.000000-1.000000 0 16,0.000000-4.000000-1-16,0.000000-1.000000 0 0,0.000000 0.000000 0 0,0.000000-2.000000 0 16,0.000000 0.000000 0-16,0.000000-3.000000-1 0,0.000000 1.000000-1 0,0.000000 3.000000-1 0,0.000000-4.000000 2 15,-3.000000 1.000000 1-15,3.000000 3.000000-2 0,-2.000000-5.000000 2 0,-1.000000 5.000000 0 16,3.000000 0.000000 1-16,-3.000000 2.000000 0 0,3.000000-2.000000-1 0,-1.000000 6.000000 0 0,1.000000 1.000000 2 16,0.000000 0.000000 0-16,0.000000 5.000000 1 0,0.000000 0.000000 1 0,0.000000 2.000000 4 15,1.000000-2.000000 7-15,2.000000 4.000000 8 0,2.000000 4.000000 8 0,-1.000000-1.000000 4 16,2.000000 4.000000 4-16,1.000000 0.000000 3 0,-1.000000 1.000000-1 0,2.000000 2.000000-2 0,3.000000 5.000000 2 15,0.000000-1.000000 3-15,-2.000000 3.000000 3 0,2.000000 1.000000 3 0,4.000000 4.000000-1 16,0.000000-2.000000 0-16,-2.000000 1.000000-3 0,2.000000 2.000000-4 0,0.000000 2.000000-5 16,-2.000000-2.000000-6-16,2.000000 3.000000-5 0,0.000000 0.000000-6 0,-2.000000-1.000000-6 15,-1.000000 0.000000-3-15,2.000000-5.000000-2 0,-2.000000 4.000000-1 0,-1.000000-2.000000 0 0,-3.000000-3.000000-3 16,0.000000-2.000000-1-16,1.000000 0.000000-3 0,-3.000000-5.000000 0 16,-2.000000 2.000000-1-16,0.000000-6.000000-1 0,1.000000 0.000000 1 0,-5.000000-1.000000 1 0,3.000000 0.000000-2 15,-3.000000-3.000000-6-15,0.000000 0.000000-11 0,-3.000000 2.000000-12 0,3.000000-5.000000-14 16,-5.000000 1.000000-18-16,-2.000000 0.000000-12 0,3.000000 0.000000-15 0,-4.000000 0.000000-13 15,-1.000000-2.000000-11-15,2.000000-4.000000-11 0,0.000000 2.000000-8 0,-5.000000-7.000000-11 16,4.000000 1.000000-3-16,-3.000000-6.000000-1 0,-1.000000 0.000000 6 0,4.000000-4.000000 15 16,-3.000000 0.000000 16-16,3.000000-4.000000 22 0,-1.000000-1.000000 19 0,2.000000-1.000000 21 15,0.000000-2.000000 18-15,2.000000 3.000000 16 0,5.000000-2.000000 14 0,-3.000000 2.000000 14 0,3.000000 2.000000 13 16,3.000000 4.000000 10-16,-3.000000-3.000000 5 0,5.000000 4.000000 7 0,-1.000000 1.000000 8 16,2.000000-3.000000 7-16,-2.000000 1.000000 8 0,5.000000 2.000000 9 0,-1.000000 0.000000 2 15,3.000000 0.000000-4-15,0.000000-1.000000-3 0,1.000000-2.000000-4 0,1.000000 0.000000-6 16,2.000000-1.000000-7-16,1.000000 0.000000-5 0,-1.000000 0.000000-3 0,4.000000-2.000000-3 15,-3.000000 1.000000-6-15,3.000000 1.000000-6 0,-2.000000-2.000000-5 0,2.000000 3.000000-6 16,-3.000000 1.000000-4-16,2.000000 5.000000-6 0,-5.000000 1.000000-6 0,2.000000 2.000000-4 0,-3.000000 4.000000-3 16,-2.000000 1.000000-1-16,-4.000000 4.000000 0 0,1.000000 4.000000 2 15,-1.000000 3.000000-2-15,-4.000000 6.000000 2 0,1.000000 2.000000 0 0,-6.000000 7.000000 0 0,-2.000000 1.000000-1 16,1.000000 4.000000-1-16,-7.000000 2.000000 0 0,3.000000 3.000000 0 0,-3.000000 1.000000 0 16,-1.000000-2.000000 0-16,4.000000 1.000000-1 0,-4.000000 0.000000 1 0,1.000000-4.000000 0 15,3.000000-2.000000-1-15,0.000000-3.000000 1 0,1.000000-3.000000 1 0,2.000000-3.000000 2 16,1.000000-4.000000-2-16,1.000000-5.000000 0 0,-1.000000 1.000000 0 0,4.000000-3.000000 1 0,0.000000-3.000000-2 15,4.000000-1.000000 0-15,-1.000000-4.000000 2 0,4.000000-3.000000 1 16,-1.000000-1.000000 1-16,5.000000-3.000000-2 0,0.000000 1.000000 1 0,-2.000000-3.000000 0 0,3.000000 0.000000-1 16,-2.000000 3.000000-2-16,2.000000-1.000000 0 0,-3.000000 5.000000 0 0,1.000000-1.000000 0 15,-1.000000 4.000000-1-15,-3.000000 1.000000-1 0,0.000000 1.000000 1 0,0.000000 4.000000 0 16,-2.000000 1.000000 1-16,1.000000-1.000000 0 0,-2.000000 3.000000 1 0,-2.000000-2.000000-1 16,-1.000000-2.000000 2-16,3.000000 4.000000 3 0,-3.000000-7.000000 3 0,0.000000 2.000000 3 0,0.000000-3.000000 2 15,0.000000 0.000000 2-15,0.000000-4.000000-2 0,-3.000000-4.000000-4 16,3.000000-2.000000-3-16,-1.000000-5.000000-2 0,-2.000000-5.000000-3 0,3.000000 0.000000-2 0,-3.000000-4.000000 0 15,1.000000-2.000000-1-15,-1.000000-4.000000-2 0,2.000000 3.000000 1 0,-5.000000-3.000000-1 16,0.000000 1.000000-3-16,-1.000000 0.000000-1 0,-4.000000-1.000000 0 0,0.000000 0.000000-2 16,2.000000 1.000000-1-16,-6.000000 3.000000 0 0,3.000000-3.000000 3 0,0.000000 3.000000 4 15,1.000000 3.000000 3-15,-1.000000 4.000000 7 0,4.000000 1.000000 11 0,1.000000 5.000000 9 16,0.000000 2.000000 10-16,-1.000000 1.000000 6 0,7.000000 4.000000 3 0,-2.000000 1.000000-4 16,1.000000 0.000000-4-16,2.000000 5.000000-9 0,2.000000 5.000000-7 0,1.000000 1.000000 0 0,6.000000 5.000000 4 15,1.000000 4.000000 6-15,3.000000 5.000000 2 0,6.000000-1.000000 4 0,4.000000 5.000000 4 16,3.000000 2.000000-2-16,-1.000000 1.000000 0 0,6.000000-1.000000-6 0,3.000000 4.000000-2 15,-3.000000-4.000000-6-15,2.000000-1.000000-6 0,1.000000 1.000000-5 0,1.000000-3.000000-7 16,0.000000-1.000000-1-16,-1.000000-3.000000-2 0,-3.000000 0.000000-2 0,0.000000-1.000000 1 16,0.000000 0.000000-3-16,-4.000000-4.000000 0 0,-2.000000-1.000000 1 0,-6.000000-3.000000-1 15,-2.000000-1.000000-1-15,-3.000000 0.000000-3 0,-2.000000-3.000000 1 0,0.000000 0.000000-4 0,-8.000000-2.000000-6 16,2.000000-1.000000-6-16,-4.000000-1.000000-15 0,-4.000000-2.000000-18 0,-4.000000 0.000000-19 16,-2.000000 0.000000-22-16,-4.000000-5.000000-20 0,-5.000000 1.000000-26 0,-5.000000-2.000000-24 15,2.000000-3.000000-25-15,-10.000000-2.000000-29 0,2.000000-1.000000-32 0,-6.000000-8.000000-38 16,2.000000-1.000000-16-16,-7.000000-7.000000 13 0,-1.000000-3.000000 30 0</inkml:trace>
  <inkml:trace contextRef="#ctx0" brushRef="#br0">2723.000000 11412.000000 77 0,'-8.000000'-28.000000'225'0,"4.000000"4.000000"29 "0 ,1.000000 2.000000-13 15,3.000000 6.000000-16-15,0.000000 1.000000-20 0,3.000000 2.000000-20 0,1.000000 4.000000-16 16,4.000000 0.000000-22-16,1.000000 5.000000-19 0,1.000000 0.000000-17 0,2.000000 1.000000-18 16,4.000000 3.000000-16-16,-1.000000 3.000000-19 0,-2.000000-1.000000-17 0,5.000000 3.000000-15 15,-2.000000 1.000000-12-15,-1.000000 0.000000-6 0,-2.000000 3.000000-14 0,2.000000-3.000000-28 0,-3.000000 5.000000-31 16,-1.000000-2.000000-52-16,0.000000 0.000000-69 0,-2.000000 5.000000-113 0,-2.000000-1.000000-65 15,-3.000000-3.000000-12-15,-1.000000 4.000000 11 0,-6.000000-3.000000 38 0</inkml:trace>
  <inkml:trace contextRef="#ctx0" brushRef="#br0">8756.000000 12914.000000 13 0,'-8.000000'4.000000'19'16,"1.000000"-2.000000"-1 "-16 ,1.000000 2.000000 0 0,-1.000000-1.000000 4 0,-1.000000-2.000000-4 15,1.000000 4.000000-3-15,2.000000-2.000000 2 0,-2.000000-2.000000 1 0,0.000000 2.000000 5 0,-1.000000 1.000000 2 16,1.000000-4.000000 4-16,3.000000 2.000000 3 0,-4.000000-2.000000 3 16,4.000000 3.000000 3-16,-1.000000-2.000000-4 0,-2.000000-1.000000 0 0,2.000000 2.000000-2 0,-2.000000 0.000000-2 15,3.000000 3.000000-5-15,-1.000000-5.000000-5 0,-1.000000 2.000000-2 0,0.000000 0.000000-1 16,1.000000 0.000000 3-16,0.000000 0.000000 2 0,1.000000 1.000000 8 0,1.000000-3.000000 11 16,-2.000000 1.000000 11-16,2.000000-1.000000 8 0,2.000000 4.000000 6 0,-2.000000-4.000000 4 15,3.000000 0.000000-4-15,-2.000000 1.000000-4 0,-1.000000-1.000000-9 0,3.000000 0.000000-5 0,0.000000 0.000000-9 16,0.000000 0.000000-6-16,0.000000 2.000000-5 0,0.000000-2.000000-4 15,0.000000 0.000000-3-15,0.000000 0.000000-2 0,0.000000 0.000000-5 0,0.000000 0.000000-3 0,0.000000 0.000000-2 16,0.000000 0.000000-5-16,0.000000 3.000000 1 0,3.000000-3.000000 1 0,-1.000000 1.000000 3 16,1.000000-1.000000 5-16,-2.000000 3.000000 6 0,2.000000-2.000000 3 0,2.000000-1.000000 4 15,-2.000000 3.000000 6-15,4.000000-2.000000-2 0,-3.000000 2.000000 3 0,1.000000-1.000000 1 0,2.000000 0.000000-3 16,1.000000 2.000000-1-16,1.000000-1.000000-6 0,-2.000000 0.000000-3 16,3.000000-2.000000-6-16,-1.000000 3.000000-2 0,0.000000-1.000000-1 0,4.000000-2.000000 0 15,-1.000000 2.000000-1-15,0.000000 1.000000 2 0,0.000000-2.000000 4 0,1.000000 3.000000-1 0,-3.000000-1.000000-4 16,2.000000-2.000000 0-16,0.000000 2.000000 0 0,3.000000 0.000000 2 0,-3.000000 1.000000 1 15,1.000000-1.000000 7-15,-1.000000 0.000000 6 0,2.000000 1.000000 1 0,-2.000000-1.000000-2 16,0.000000-2.000000-2-16,0.000000 0.000000-1 0,0.000000-1.000000-5 0,-1.000000 2.000000 1 0,4.000000 0.000000 5 16,-3.000000-3.000000 5-16,3.000000 0.000000 3 0,-3.000000 0.000000-1 15,-1.000000 0.000000 0-15,4.000000 0.000000-7 0,-3.000000 0.000000-5 0,0.000000-3.000000-1 0,0.000000 0.000000 0 16,-1.000000 2.000000 0-16,6.000000-1.000000-3 0,-6.000000 0.000000 0 0,4.000000 0.000000-2 16,-3.000000 0.000000-1-16,3.000000-3.000000-5 0,-2.000000 3.000000-2 0,-1.000000 0.000000 0 15,3.000000 0.000000 0-15,1.000000-2.000000-1 0,-1.000000 1.000000 0 0,-1.000000 1.000000-3 16,0.000000 0.000000 2-16,0.000000-2.000000-1 0,3.000000 2.000000-1 0,-2.000000-2.000000 1 15,-1.000000 1.000000-2-15,0.000000 1.000000-2 0,-3.000000 0.000000 0 0,4.000000-2.000000-1 16,-3.000000 1.000000 1-16,0.000000 2.000000-3 0,0.000000 1.000000 1 0,-1.000000-3.000000 4 0,4.000000 3.000000 0 16,-3.000000-2.000000 0-16,0.000000 0.000000 0 0,0.000000 2.000000 2 0,2.000000-4.000000 1 15,1.000000 1.000000-1-15,-2.000000-1.000000-1 0,5.000000 0.000000 1 0,-2.000000 1.000000-2 16,1.000000-2.000000 3-16,2.000000 1.000000-1 0,0.000000-2.000000 0 0,2.000000 1.000000 1 16,-2.000000 0.000000-2-16,-1.000000 1.000000 1 0,1.000000-1.000000-2 0,-2.000000 1.000000 0 15,3.000000 2.000000 0-15,-1.000000 1.000000-2 0,-3.000000-2.000000 2 0,3.000000 3.000000-2 16,1.000000-2.000000 2-16,-1.000000 2.000000 0 0,0.000000 0.000000 1 0,0.000000-2.000000 0 0,-3.000000 0.000000-1 15,4.000000 2.000000 1-15,2.000000 0.000000 0 0,-2.000000-3.000000-3 0,0.000000 2.000000 0 16,-1.000000 1.000000-1-16,3.000000 0.000000 1 0,-4.000000 0.000000 0 0,4.000000 0.000000 1 16,-3.000000 0.000000 2-16,0.000000 0.000000-2 0,0.000000 1.000000-1 0,-2.000000 2.000000 0 15,3.000000-3.000000 0-15,2.000000 2.000000-1 0,-2.000000 0.000000 0 0,0.000000-2.000000 1 16,-1.000000 0.000000 2-16,4.000000 0.000000 1 0,-4.000000 0.000000 0 0,1.000000-2.000000-2 16,0.000000 0.000000 2-16,2.000000 2.000000 0 0,-3.000000-4.000000-2 0,2.000000 1.000000 2 0,-2.000000-2.000000 1 15,0.000000 1.000000 0-15,-3.000000-2.000000-1 0,4.000000 2.000000 0 0,-1.000000-3.000000 3 16,-3.000000 1.000000 0-16,3.000000-1.000000-1 0,-3.000000 1.000000 1 0,-1.000000 0.000000 0 15,1.000000-1.000000 0-15,-1.000000 0.000000-4 0,1.000000 2.000000 1 0,-1.000000-2.000000 2 16,1.000000 3.000000-3-16,-1.000000-3.000000 0 0,0.000000 0.000000-1 0,-2.000000 3.000000 2 16,2.000000-2.000000-1-16,1.000000 2.000000 0 0,-1.000000-3.000000 1 0,0.000000 3.000000 0 15,-2.000000-2.000000 1-15,2.000000 1.000000-3 0,1.000000 1.000000 0 0,-4.000000 0.000000 0 16,3.000000-3.000000-1-16,-1.000000 3.000000 1 0,0.000000-3.000000-1 0,0.000000 3.000000 0 16,-2.000000 0.000000-1-16,3.000000-3.000000 1 0,1.000000 3.000000 0 0,-4.000000-3.000000 0 0,4.000000 3.000000 0 15,-1.000000-2.000000 0-15,0.000000 4.000000 1 0,-2.000000-1.000000 0 0,2.000000-2.000000-1 16,1.000000 1.000000 0-16,-1.000000-1.000000 0 0,0.000000 0.000000 0 0,-2.000000 3.000000 0 15,2.000000 0.000000 0-15,1.000000-3.000000 0 0,-1.000000 4.000000-1 0,0.000000-1.000000 1 16,1.000000 0.000000-1-16,-1.000000 0.000000 1 0,1.000000-1.000000-2 0,0.000000 3.000000 1 0,-1.000000 0.000000-1 16,1.000000 0.000000 0-16,-1.000000 0.000000 0 0,1.000000 3.000000-2 15,-1.000000-1.000000 3-15,1.000000-2.000000-1 0,3.000000 4.000000 2 0,-3.000000-3.000000 0 0,4.000000 2.000000 1 16,-1.000000-1.000000 3-16,0.000000-2.000000-3 0,0.000000 2.000000 2 0,2.000000 0.000000-1 16,1.000000-2.000000 0-16,-1.000000 0.000000 2 0,4.000000 0.000000-1 0,-2.000000 0.000000 2 15,1.000000-4.000000-1-15,3.000000 2.000000 1 0,-2.000000-1.000000-1 0,1.000000 0.000000 1 16,2.000000-1.000000 1-16,2.000000 0.000000 0 0,-2.000000-6.000000-2 0,3.000000 4.000000 0 15,-3.000000 0.000000-2-15,-1.000000-3.000000 1 0,-1.000000 3.000000 0 0,2.000000-4.000000 1 16,-4.000000 3.000000-1-16,2.000000-2.000000 2 0,-3.000000 3.000000-2 0,-3.000000-1.000000-1 0,-1.000000 0.000000-1 16,-2.000000 2.000000 0-16,2.000000-2.000000 0 0,-4.000000 3.000000-2 0,1.000000-3.000000 0 15,-1.000000 3.000000 2-15,-1.000000 0.000000-1 0,-2.000000-1.000000 0 0,0.000000 3.000000 0 16,-3.000000 0.000000 1-16,3.000000 0.000000-1 0,0.000000 0.000000 0 0,-2.000000 0.000000 0 16,2.000000 2.000000 0-16,-3.000000-3.000000 0 0,2.000000 1.000000 0 0,0.000000 2.000000 0 15,0.000000-2.000000 0-15,-2.000000 0.000000 0 0,3.000000 2.000000 1 0,0.000000-2.000000-1 16,0.000000 2.000000 0-16,0.000000-3.000000 0 0,1.000000-1.000000 0 0,0.000000 2.000000 0 0,-1.000000 1.000000 0 15,0.000000-2.000000 1-15,0.000000 3.000000 0 0,-1.000000-2.000000 0 16,3.000000 2.000000 0-16,-2.000000-2.000000-1 0,-1.000000-1.000000 2 0,1.000000-1.000000-2 0,1.000000 2.000000 0 16,-2.000000 0.000000 1-16,1.000000 1.000000 1 0,-1.000000-2.000000-1 0,1.000000 0.000000-1 15,0.000000 2.000000 1-15,0.000000-2.000000-1 0,0.000000 3.000000 0 0,-1.000000-2.000000 0 16,4.000000 2.000000 1-16,0.000000-1.000000 0 0,-2.000000-2.000000 0 0,5.000000 3.000000-1 16,-5.000000 0.000000 1-16,2.000000 0.000000 1 0,0.000000 0.000000-1 0,-2.000000 0.000000-1 15,-1.000000 0.000000 2-15,3.000000 0.000000 0 0,-4.000000 0.000000 0 0,1.000000-2.000000-2 16,0.000000 2.000000 0-16,0.000000 0.000000 0 0,-2.000000 0.000000-1 0,-1.000000 2.000000 0 0,3.000000-2.000000-1 15,-2.000000 3.000000 2-15,2.000000-2.000000-1 0,1.000000 1.000000-1 0,-2.000000-2.000000 2 16,-2.000000 3.000000 0-16,2.000000-2.000000 2 0,-3.000000-1.000000-1 0,2.000000 3.000000-1 16,-1.000000 0.000000 0-16,-2.000000-3.000000 0 0,1.000000 1.000000 0 0,-4.000000 1.000000-1 15,4.000000-2.000000 1-15,0.000000 0.000000 0 0,-2.000000 0.000000 0 0,0.000000 2.000000 0 16,0.000000-2.000000 0-16,-4.000000 0.000000 1 0,2.000000 0.000000-1 0,2.000000 0.000000 0 16,-5.000000 3.000000 0-16,2.000000-2.000000-1 0,0.000000-1.000000 0 0,-1.000000 0.000000 0 0,2.000000 3.000000 1 15,-1.000000-1.000000 0-15,0.000000-2.000000-1 0,-3.000000 2.000000 1 0,2.000000-2.000000 0 16,-2.000000 3.000000 1-16,3.000000-2.000000-2 0,-2.000000-1.000000 0 0,-1.000000 0.000000 1 15,3.000000 0.000000 0-15,-3.000000 0.000000-1 0,3.000000 0.000000 0 0,-2.000000 0.000000 1 16,-1.000000 0.000000 1-16,0.000000 0.000000 2 0,0.000000 0.000000-2 0,0.000000 0.000000 0 0,0.000000 0.000000 0 16,0.000000 0.000000-1-16,0.000000 0.000000 0 0,0.000000 2.000000-2 15,0.000000-2.000000 0-15,0.000000 0.000000 1 0,0.000000 4.000000 1 0,0.000000-4.000000 0 0,0.000000 0.000000 1 16,0.000000 0.000000-1-16,0.000000 0.000000 1 0,0.000000 0.000000-1 0,0.000000 0.000000 2 16,0.000000 0.000000-2-16,0.000000 0.000000-1 0,0.000000 0.000000 1 0,0.000000 0.000000-1 15,0.000000 1.000000 0-15,0.000000 1.000000-3 0,0.000000-2.000000-3 0,-1.000000 0.000000-10 16,-2.000000 2.000000-19-16,0.000000-2.000000-41 0,-1.000000 4.000000-71 0,-1.000000 5.000000-102 0,-2.000000-1.000000-125 15,-5.000000 6.000000-62-15,-3.000000 1.000000-15 0,-3.000000 1.000000 20 16,-4.000000 2.000000 63-16</inkml:trace>
  <inkml:trace contextRef="#ctx0" brushRef="#br0">8285.000000 6496.000000 3 0,'-3.000000'2.000000'67'0,"-2.000000"-2.000000"-2 "0 ,1.000000 2.000000 1 16,-2.000000-2.000000-6-16,5.000000 2.000000 2 0,-4.000000-2.000000 4 0,-1.000000 0.000000 0 16,2.000000 0.000000-4-16,-4.000000 0.000000 1 0,2.000000 0.000000 8 0,1.000000 0.000000 6 15,-4.000000 0.000000 7-15,4.000000-2.000000 1 0,-2.000000 0.000000-3 0,0.000000 2.000000-9 16,-1.000000-2.000000-11-16,1.000000 2.000000-13 0,-1.000000-2.000000-11 0,2.000000-1.000000-5 16,1.000000 0.000000 2-16,0.000000 2.000000-1 0,1.000000 1.000000 2 0,1.000000 0.000000 1 0,-2.000000 0.000000-1 15,1.000000 0.000000-2-15,1.000000 0.000000-3 0,-1.000000 0.000000-2 0,4.000000 1.000000-2 16,-3.000000 2.000000-2-16,-2.000000-3.000000-1 0,4.000000 3.000000-1 0,-2.000000-1.000000-4 15,3.000000-2.000000-3-15,-3.000000 0.000000-3 0,3.000000 2.000000-3 0,0.000000-2.000000-2 16,-2.000000 2.000000-3-16,-1.000000 0.000000-3 0,3.000000-2.000000-1 0,-3.000000 4.000000 2 16,2.000000-1.000000-2-16,-2.000000 2.000000-1 0,1.000000 2.000000 0 0,-1.000000 3.000000 0 15,-1.000000 0.000000 0-15,0.000000 2.000000 0 0,-2.000000 2.000000-1 0,6.000000 0.000000 1 0,-5.000000 1.000000 0 16,4.000000 2.000000 1-16,-2.000000-3.000000 0 0,0.000000 1.000000-1 16,1.000000 0.000000 1-16,-1.000000-3.000000 0 0,3.000000 2.000000-1 0,0.000000-4.000000 0 0,0.000000 3.000000 2 15,0.000000-2.000000 2-15,0.000000 4.000000-1 0,0.000000-2.000000 2 0,0.000000 2.000000 3 16,-2.000000-1.000000 2-16,0.000000 2.000000 0 0,2.000000-1.000000-2 0,-3.000000 0.000000 4 15,3.000000 0.000000-3-15,0.000000-3.000000-3 0,3.000000 1.000000-1 0,1.000000-2.000000-7 16,4.000000 2.000000 1-16,1.000000-3.000000-1 0,1.000000-1.000000-1 16,-6.000000 0.000000-1-16,4.000000-1.000000 1 0,-4.000000-1.000000 5 15,1.000000-3.000000-1-15,-2.000000 2.000000-1 0,1.000000-1.000000 1 0,1.000000-1.000000 3 16,-2.000000-1.000000-2-16,1.000000 2.000000 1 0,-1.000000 2.000000-1 16,1.000000-3.000000 0-16,1.000000 3.000000 0 0,-2.000000-4.000000-1 0,0.000000 2.000000 0 15,-2.000000-1.000000 0-15,4.000000 0.000000-1 0,-2.000000 1.000000 2 0,-3.000000-1.000000-2 16,4.000000 1.000000 0-16,-1.000000-3.000000-1 0,-2.000000 0.000000 0 15,2.000000 2.000000 1-15,-3.000000-2.000000 0 0,5.000000 0.000000 1 16,-5.000000 3.000000 0-16,3.000000-1.000000 0 0,1.000000 1.000000 2 0,-1.000000-2.000000 0 16,-1.000000 4.000000-1-16,1.000000-3.000000 1 0,-1.000000 4.000000-1 0,0.000000-1.000000 1 15,2.000000 0.000000 2-15,-1.000000 1.000000 0 0,2.000000 3.000000 1 16,-2.000000 0.000000 0-16,1.000000-1.000000 1 0,1.000000 1.000000-1 16,0.000000 0.000000 0-16,1.000000 0.000000 1 0,2.000000 0.000000-1 0,-4.000000-2.000000 1 15,7.000000 2.000000 1-15,-4.000000 0.000000 2 0,2.000000-1.000000-1 0,-2.000000 2.000000-2 16,5.000000-1.000000 1-16,-3.000000-1.000000 0 0,1.000000 1.000000 0 15,2.000000 0.000000 2-15,3.000000 1.000000 0 0,-2.000000-3.000000 0 0,-1.000000 2.000000-1 16,3.000000-1.000000 0-16,-4.000000 1.000000 1 0,4.000000 0.000000-1 16,1.000000 0.000000 0-16,-1.000000 1.000000 1 0,-2.000000-1.000000 0 0,2.000000-2.000000-2 15,1.000000-1.000000 0-15,2.000000 3.000000 2 0,-2.000000-3.000000-3 16,-1.000000-1.000000 4-16,1.000000 1.000000 1 0,1.000000 2.000000 2 0,-3.000000-5.000000 2 16,3.000000 2.000000-2-16,0.000000 0.000000 1 0,-3.000000 2.000000-4 15,0.000000-6.000000-2-15,3.000000 4.000000-2 0,-3.000000-3.000000 0 0,1.000000 3.000000-4 16,-1.000000-2.000000 2-16,-3.000000 1.000000-2 0,0.000000-2.000000 0 15,0.000000-3.000000-1-15,-2.000000 4.000000 0 0,2.000000-1.000000 3 0,-2.000000-2.000000 2 16,-2.000000 3.000000 3-16,5.000000-3.000000 0 0,-5.000000 1.000000 1 16,5.000000-2.000000-1-16,-5.000000 5.000000 1 0,2.000000-6.000000-1 0,2.000000 0.000000-1 15,-3.000000 3.000000 1-15,4.000000-3.000000 3 0,0.000000 0.000000 3 16,0.000000 0.000000 0-16,3.000000-3.000000-1 0,-4.000000 3.000000-1 0,4.000000 0.000000-1 16,-2.000000-6.000000-2-16,2.000000 6.000000-5 0,-3.000000-1.000000 0 15,3.000000 1.000000-1-15,-3.000000-5.000000 2 0,2.000000 2.000000 4 0,0.000000 1.000000-2 16,0.000000 0.000000 2-16,-2.000000-2.000000 1 0,3.000000-1.000000 0 0,-2.000000 0.000000-1 15,2.000000 0.000000-1-15,-3.000000-1.000000 0 0,3.000000-4.000000 0 16,-2.000000 2.000000-2-16,2.000000 0.000000-2 0,-4.000000 0.000000-1 16,1.000000-2.000000 2-16,0.000000-1.000000 0 0,0.000000 3.000000 1 0,0.000000-3.000000 2 15,-2.000000 1.000000 1-15,-1.000000-3.000000 1 0,3.000000 0.000000 1 0,-2.000000-2.000000 0 16,-1.000000 0.000000 0-16,3.000000-2.000000 0 0,-5.000000 0.000000-2 16,5.000000-2.000000-4-16,-5.000000 0.000000 0 0,5.000000-1.000000-2 0,-4.000000 1.000000-1 15,0.000000 2.000000 1-15,-2.000000 0.000000 2 0,-1.000000 2.000000 1 16,-1.000000 0.000000-1-16,1.000000 2.000000 5 0,-2.000000 2.000000 1 0,1.000000 0.000000 3 15,-4.000000 0.000000 2-15,3.000000 3.000000 2 0,-3.000000 1.000000 1 16,-3.000000 1.000000-1-16,1.000000 0.000000-3 0,-3.000000-1.000000-5 16,0.000000 0.000000-3-16,1.000000-1.000000-4 0,-1.000000 4.000000 2 0,-1.000000-3.000000 0 15,2.000000 4.000000-1-15,-3.000000-4.000000 1 0,2.000000 2.000000 0 0,1.000000-1.000000-2 16,-4.000000 0.000000-3-16,4.000000-1.000000-1 0,-1.000000 1.000000 0 16,0.000000-3.000000 0-16,0.000000 2.000000-1 0,1.000000 2.000000 1 0,-4.000000-2.000000 0 15,4.000000-2.000000-1-15,1.000000 1.000000 0 0,-1.000000-1.000000 1 16,-1.000000 0.000000 0-16,1.000000-3.000000 1 0,-2.000000 1.000000-1 0,-2.000000 0.000000 1 15,4.000000-1.000000-1-15,-1.000000 1.000000-1 0,-2.000000 0.000000 1 0,3.000000 0.000000-2 16,-1.000000 1.000000 1-16,-2.000000-2.000000 2 0,4.000000 0.000000 2 16,-4.000000 2.000000-2-16,2.000000 0.000000 0 0,-2.000000-2.000000 0 15,1.000000 1.000000 0-15,0.000000-1.000000-2 0,-3.000000 1.000000 1 0,2.000000 0.000000 3 16,2.000000 0.000000-1-16,-2.000000 1.000000 0 0,-1.000000-1.000000 0 0,1.000000 0.000000-1 16,3.000000 0.000000-1-16,-4.000000 0.000000-1 0,1.000000-1.000000 0 15,-2.000000 1.000000 0-15,2.000000 3.000000 4 0,-1.000000-1.000000 0 0,-1.000000-2.000000 1 16,2.000000 3.000000-1-16,0.000000 1.000000 1 0,-2.000000-4.000000 0 15,-2.000000 3.000000-1-15,0.000000 1.000000-1 0,2.000000 0.000000 1 16,-2.000000 0.000000 2-16,0.000000 0.000000 0 0,-1.000000 0.000000 0 0,0.000000 4.000000 2 16,0.000000-2.000000-2-16,-3.000000 1.000000-2 0,4.000000-1.000000-2 0,-3.000000 4.000000-2 15,0.000000-2.000000 1-15,2.000000 2.000000 0 0,0.000000 1.000000 4 16,-3.000000-4.000000-2-16,3.000000 4.000000 1 0,1.000000-1.000000-1 16,-1.000000-1.000000 1-16,0.000000 2.000000-2 0,2.000000-3.000000 1 0,1.000000 2.000000-2 15,-3.000000 1.000000 0-15,5.000000-3.000000-1 0,-2.000000 3.000000 3 0,1.000000-4.000000-3 16,-2.000000 2.000000-2-16,4.000000 0.000000 2 0,-1.000000-1.000000 0 15,-4.000000-1.000000 1-15,4.000000 2.000000-1 0,-2.000000 0.000000 1 0,2.000000 0.000000 1 16,-1.000000 0.000000-2-16,1.000000-1.000000 2 0,-2.000000 3.000000-1 16,2.000000-4.000000 0-16,-1.000000 4.000000-1 0,-1.000000-2.000000 1 0,-2.000000-2.000000 0 15,3.000000 4.000000-1-15,-4.000000-2.000000-1 0,1.000000 0.000000 1 16,0.000000 2.000000 1-16,2.000000-3.000000-1 0,-2.000000 3.000000 2 0,-1.000000-2.000000-1 16,1.000000 0.000000 2-16,3.000000 2.000000 0 0,-3.000000 0.000000-1 15,2.000000 0.000000 0-15,1.000000 0.000000 1 0,-3.000000 0.000000-3 0,4.000000 0.000000 1 16,-1.000000 0.000000 0-16,3.000000 0.000000 3 0,-3.000000 0.000000-2 15,1.000000 0.000000-1-15,-1.000000 0.000000 0 0,4.000000 0.000000 1 0,-3.000000 0.000000-1 16,-1.000000-2.000000-2-16,1.000000 2.000000 1 0,1.000000 0.000000-1 16,0.000000 0.000000 1-16,-3.000000 0.000000 0 0,5.000000 0.000000-2 0,-2.000000 2.000000 1 15,0.000000-2.000000 0-15,0.000000 0.000000 1 0,2.000000 0.000000 1 0,-4.000000 0.000000-1 16,4.000000 2.000000 1-16,-1.000000 0.000000 1 0,-2.000000-2.000000 0 16,4.000000 3.000000-1-16,-6.000000-1.000000-2 0,5.000000 0.000000 0 15,-4.000000 2.000000 0-15,1.000000-2.000000-1 0,0.000000-1.000000 2 0,-1.000000 2.000000-2 16,4.000000 2.000000 2-16,-4.000000-1.000000-1 0,1.000000 1.000000 0 0,1.000000-1.000000 0 15,-1.000000 0.000000 1-15,-4.000000 3.000000 0 0,3.000000 0.000000-2 16,-3.000000 1.000000 2-16,2.000000-2.000000-1 0,0.000000 3.000000 2 0,-1.000000-1.000000-1 16,3.000000-1.000000 0-16,-1.000000-1.000000 1 0,0.000000 0.000000 1 15,0.000000-2.000000-1-15,4.000000 3.000000 0 0,-1.000000-3.000000-1 0,-2.000000 0.000000 0 16,2.000000 3.000000-2-16,0.000000-1.000000 2 0,-1.000000 3.000000 0 16,0.000000-3.000000-1-16,-2.000000 5.000000 1 0,4.000000-3.000000 0 0,0.000000 2.000000 0 15,-4.000000-2.000000-1-15,4.000000 0.000000 1 0,1.000000-1.000000 0 16,-2.000000 1.000000 0-16,1.000000-1.000000-1 0,1.000000-3.000000-1 0,-2.000000 3.000000-1 15,5.000000-1.000000 0-15,-4.000000 0.000000 3 0,1.000000 1.000000-1 16,-1.000000 0.000000 1-16,1.000000 0.000000 0 0,1.000000 0.000000 1 0,-1.000000 2.000000-1 16,-1.000000-3.000000 1-16,1.000000-2.000000-2 0,3.000000 2.000000 1 15,-2.000000-1.000000 0-15,-1.000000-1.000000-1 0,3.000000 1.000000-1 0,0.000000 0.000000 2 16,-2.000000 0.000000 0-16,0.000000 2.000000 1 0,2.000000 0.000000 0 0,-3.000000-1.000000 1 16,3.000000 0.000000 0-16,-1.000000-2.000000-1 0,-2.000000 3.000000-2 15,3.000000-3.000000 0-15,-3.000000 3.000000 0 0,3.000000-1.000000 0 16,-2.000000 2.000000 0-16,2.000000-1.000000 0 0,-3.000000 0.000000 2 0,3.000000-1.000000-1 15,-1.000000 3.000000-1-15,-2.000000-3.000000 1 0,3.000000 0.000000-1 0,-3.000000 3.000000 1 16,3.000000-3.000000 0-16,-2.000000 5.000000 1 0,-1.000000-3.000000 1 16,3.000000 3.000000-2-16,0.000000-2.000000 0 0,-1.000000 0.000000 0 0,-2.000000 1.000000 0 15,3.000000-2.000000 0-15,-3.000000 3.000000 0 0,3.000000-1.000000 0 16,-1.000000 0.000000 1-16,-2.000000 3.000000 2 0,3.000000-1.000000 0 0,-3.000000 2.000000-1 16,1.000000-2.000000-2-16,2.000000 1.000000-1 0,0.000000 0.000000 1 15,0.000000-2.000000 0-15,0.000000 2.000000-2 0,0.000000-1.000000-1 0,0.000000-1.000000 3 16,0.000000 2.000000 0-16,0.000000 0.000000 1 0,0.000000-2.000000-1 15,0.000000 1.000000 2-15,0.000000-2.000000-4 0,0.000000 2.000000 2 0,0.000000-3.000000-1 16,2.000000-1.000000 0-16,1.000000 1.000000 0 0,-3.000000-3.000000 1 16,3.000000 1.000000 1-16,-2.000000-1.000000 0 0,-1.000000 0.000000 0 15,3.000000 3.000000 1-15,1.000000-3.000000-2 0,-4.000000 2.000000-2 0,5.000000-2.000000 0 16,-2.000000-1.000000 1-16,0.000000-1.000000 1 0,-2.000000 1.000000 0 0,-1.000000 0.000000-1 16,3.000000-1.000000 1-16,-3.000000-2.000000 0 0,2.000000 0.000000 1 15,1.000000 2.000000 0-15,0.000000-1.000000-2 0,-2.000000-2.000000 1 0,2.000000 2.000000 0 16,1.000000 1.000000 1-16,-4.000000 0.000000-1 0,5.000000-1.000000-1 15,-2.000000-2.000000 1-15,0.000000 2.000000 0 0,-2.000000 1.000000 0 0,4.000000-2.000000 2 16,-5.000000 0.000000-2-16,3.000000 0.000000 0 0,1.000000 3.000000 0 0,-1.000000-3.000000 0 16,1.000000 2.000000-1-16,-1.000000-2.000000-1 0,2.000000 3.000000 2 15,-1.000000-1.000000 1-15,1.000000 0.000000 0 0,-2.000000-3.000000 0 16,1.000000 5.000000 2-16,1.000000-2.000000-2 0,-2.000000 0.000000 0 0,1.000000-1.000000-1 16,3.000000 1.000000 0-16,-2.000000-3.000000 0 0,1.000000 3.000000-2 0,0.000000-1.000000-2 15,-3.000000 0.000000 3-15,4.000000-3.000000 1 0,-3.000000 5.000000-1 16,1.000000-3.000000 1-16,2.000000 1.000000 0 0,-2.000000-1.000000 1 0,0.000000 2.000000 0 15,1.000000-1.000000 0-15,-3.000000-3.000000 0 0,2.000000 2.000000-1 16,-2.000000 0.000000-1-16,4.000000-2.000000 0 0,-2.000000 5.000000-1 0,-1.000000-4.000000 0 16,3.000000 1.000000 2-16,1.000000 0.000000 0 0,-4.000000 0.000000 1 15,4.000000 1.000000 0-15,-1.000000-2.000000 1 0,0.000000 2.000000 2 16,-2.000000-1.000000-3-16,-1.000000-2.000000 0 0,4.000000 3.000000 1 0,-1.000000-1.000000-2 16,-3.000000-2.000000 0-16,4.000000 2.000000-1 0,-4.000000 1.000000 1 15,4.000000-3.000000-1-15,-4.000000 1.000000-1 0,0.000000-1.000000 0 0,4.000000 2.000000 0 16,-4.000000 1.000000 2-16,2.000000-3.000000 0 0,0.000000 4.000000 0 0,-3.000000-4.000000 0 15,4.000000 1.000000 1-15,-2.000000-1.000000 2 0,-1.000000 3.000000-2 16,-1.000000-1.000000-1-16,-1.000000-2.000000 0 0,1.000000 2.000000 1 16,1.000000-2.000000-1-16,-1.000000 2.000000-1 0,-3.000000-2.000000-2 0,4.000000 0.000000 1 15,-4.000000 0.000000 1-15,5.000000 0.000000 0 0,-2.000000 2.000000 0 0,0.000000-2.000000 1 16,-2.000000 0.000000 1-16,2.000000 2.000000 1 0,-1.000000 1.000000 0 16,1.000000-3.000000 1-16,1.000000 0.000000-2 0,-1.000000 0.000000-1 0,-3.000000 0.000000 0 15,4.000000 0.000000 1-15,-1.000000 0.000000-1 0,-1.000000 2.000000 0 16,1.000000 1.000000 0-16,1.000000-3.000000 0 0,-4.000000 0.000000 0 0,3.000000 0.000000-1 15,2.000000 0.000000 1-15,-1.000000 1.000000 1 0,-1.000000-1.000000 1 16,1.000000 2.000000-2-16,1.000000-2.000000 0 0,-2.000000 4.000000 0 0,1.000000-4.000000 0 16,4.000000 0.000000 0-16,-4.000000 0.000000-1 0,0.000000 0.000000 2 15,4.000000 0.000000 0-15,-1.000000 0.000000 0 0,1.000000 0.000000-2 0,0.000000 0.000000 1 16,0.000000 0.000000 1-16,-1.000000 0.000000 0 0,1.000000 0.000000-1 16,0.000000 0.000000-1-16,0.000000 0.000000 1 0,4.000000 0.000000 0 0,-5.000000 0.000000 0 15,3.000000 0.000000-2-15,-1.000000 0.000000 1 0,0.000000 0.000000 1 16,1.000000 0.000000 0-16,-1.000000 0.000000 0 0,2.000000 0.000000 0 0,-2.000000 0.000000 2 15,1.000000 0.000000 1-15,-1.000000-4.000000-2 0,1.000000 2.000000 1 0,-1.000000 2.000000-2 16,-2.000000-1.000000 1-16,2.000000 1.000000-2 0,-1.000000-3.000000 0 16,-1.000000 1.000000 1-16,2.000000 2.000000-1 0,-2.000000-3.000000 1 15,1.000000 1.000000 0-15,-1.000000 2.000000 0 0,0.000000 0.000000 0 0,-2.000000 0.000000-1 16,-1.000000-2.000000 1-16,4.000000 2.000000-1 0,-1.000000-2.000000 0 0,0.000000 0.000000 1 16,1.000000 2.000000 0-16,-4.000000-2.000000 1 0,1.000000 2.000000-1 15,2.000000-3.000000 0-15,-3.000000 3.000000 2 0,1.000000-1.000000-1 0,2.000000 1.000000 0 16,-4.000000-3.000000-1-16,5.000000 2.000000 0 0,-4.000000 1.000000 0 15,-3.000000-3.000000 0-15,5.000000 1.000000-3 0,-1.000000 2.000000 1 0,-1.000000 0.000000 2 16,1.000000-1.000000 0-16,1.000000 1.000000 1 0,-2.000000 0.000000-1 16,0.000000-3.000000 1-16,4.000000 1.000000 2 0,-4.000000 2.000000-2 0,4.000000-2.000000-1 15,0.000000-1.000000 0-15,-2.000000 3.000000 0 0,0.000000-2.000000-2 16,2.000000 2.000000 2-16,-2.000000-3.000000 0 0,-1.000000 2.000000 0 0,-2.000000 1.000000 0 16,5.000000-3.000000 0-16,-4.000000 1.000000 2 0,1.000000 0.000000-1 15,2.000000-1.000000-1-15,0.000000 0.000000 1 0,1.000000 1.000000 0 0,-1.000000-2.000000 0 16,-2.000000 1.000000-1-16,3.000000 2.000000 0 0,0.000000-4.000000-1 15,-1.000000 0.000000 1-15,1.000000 0.000000-1 0,0.000000 2.000000 0 0,-3.000000 0.000000 1 16,5.000000-1.000000-1-16,-2.000000 0.000000 1 0,-1.000000 0.000000 0 16,-1.000000 0.000000-1-16,1.000000-3.000000 0 0,1.000000 4.000000 0 0,2.000000 0.000000 0 15,-4.000000-1.000000 1-15,1.000000-1.000000-1 0,1.000000 1.000000 2 16,-4.000000 0.000000-1-16,3.000000 0.000000 0 0,-2.000000-1.000000 0 0,2.000000 1.000000 0 16,-2.000000 0.000000 0-16,2.000000 1.000000 0 0,0.000000-1.000000 1 0,-2.000000-2.000000 0 15,2.000000 1.000000-1-15,1.000000-1.000000 0 0,-1.000000 0.000000 2 16,0.000000-1.000000-2-16,-2.000000 0.000000 1 0,4.000000 2.000000 1 0,-3.000000-2.000000 0 15,-2.000000 0.000000 0-15,0.000000-1.000000 0 0,1.000000 1.000000-1 16,2.000000-3.000000 1-16,-2.000000-1.000000-1 0,1.000000 0.000000 0 0,0.000000 1.000000 0 16,-1.000000-1.000000 0-16,0.000000-3.000000 0 0,-1.000000 4.000000-1 15,4.000000-2.000000-1-15,-4.000000 1.000000 0 0,1.000000 3.000000 1 0,-2.000000-2.000000-1 16,1.000000 2.000000-1-16,-1.000000 2.000000 3 0,-2.000000-3.000000-1 16,2.000000 1.000000 1-16,-3.000000-1.000000-1 0,5.000000-2.000000 2 0,-5.000000 0.000000-1 15,3.000000 2.000000-1-15,-3.000000-1.000000 1 0,1.000000 3.000000 0 16,2.000000-1.000000 1-16,-3.000000 2.000000-1 0,0.000000 0.000000 1 0,0.000000-3.000000-2 15,0.000000-2.000000 1-15,0.000000 1.000000 0 0,-3.000000-4.000000-1 16,2.000000 2.000000 0-16,1.000000-1.000000 0 0,-3.000000-2.000000 0 0,3.000000 2.000000 0 16,-2.000000 0.000000 0-16,-1.000000-2.000000 0 0,0.000000 3.000000 1 15,2.000000-2.000000-1-15,-2.000000 2.000000 0 0,1.000000-2.000000 0 0,0.000000 0.000000 0 16,-1.000000 3.000000 0-16,-2.000000 0.000000 1 0,4.000000 0.000000 0 16,-2.000000 0.000000 3-16,0.000000-1.000000-2 0,-2.000000 1.000000-1 0,1.000000 3.000000 0 15,4.000000-3.000000-2-15,-3.000000 0.000000 1 0,-1.000000 3.000000 1 16,-1.000000-1.000000 1-16,1.000000-2.000000 3 0,1.000000 3.000000 0 0,-2.000000-3.000000 3 15,-1.000000 4.000000 2-15,2.000000-1.000000 1 0,2.000000 0.000000-2 16,-3.000000-3.000000-1-16,0.000000 3.000000 1 0,1.000000-3.000000-2 0,-4.000000 0.000000-3 16,4.000000 0.000000-4-16,-1.000000 0.000000 2 0,-2.000000 1.000000-1 0,0.000000-1.000000 0 15,2.000000 0.000000 1-15,-2.000000 1.000000 0 0,4.000000-2.000000 0 16,-3.000000 2.000000 0-16,0.000000 4.000000-1 0,2.000000-2.000000-1 16,-1.000000 1.000000 0-16,2.000000 0.000000 2 0,-1.000000-1.000000 1 0,-1.000000 1.000000 0 15,-2.000000 3.000000 1-15,4.000000-3.000000 1 0,-1.000000 3.000000-1 0,-1.000000-2.000000-2 16,2.000000 2.000000-2-16,-1.000000-3.000000 0 0,1.000000 3.000000 0 15,-3.000000 0.000000 0-15,0.000000-1.000000 2 0,2.000000 1.000000-2 0,-4.000000-1.000000 1 16,4.000000 1.000000 1-16,-1.000000 0.000000 3 0,-2.000000 0.000000 2 16,3.000000 0.000000 6-16,-1.000000 0.000000 3 0,-1.000000 0.000000 2 15,-3.000000-2.000000 0-15,5.000000 2.000000-5 0,-6.000000 0.000000-5 0,2.000000 0.000000-5 16,-1.000000 1.000000 0-16,-1.000000-1.000000-2 0,4.000000 0.000000 1 0,-4.000000 2.000000-1 16,2.000000-2.000000 2-16,-3.000000 2.000000 1 0,2.000000-1.000000-4 15,-2.000000-1.000000 0-15,3.000000 2.000000-1 0,0.000000 0.000000 1 0,-1.000000 0.000000 0 16,2.000000-3.000000 0-16,-3.000000 3.000000 0 0,4.000000 1.000000 0 15,-5.000000-2.000000 1-15,4.000000 3.000000-1 0,0.000000-2.000000 0 0,-2.000000 0.000000 0 16,1.000000 2.000000 0-16,1.000000 0.000000-1 0,-2.000000 0.000000 1 16,2.000000 2.000000 0-16,-1.000000 0.000000 1 0,1.000000-2.000000 0 0,-2.000000 3.000000-1 15,2.000000-2.000000 0-15,-2.000000 1.000000 0 0,-1.000000 0.000000 0 16,2.000000 1.000000-1-16,-1.000000-3.000000 0 0,2.000000 2.000000 2 0,0.000000 0.000000-1 16,-2.000000-2.000000-1-16,-2.000000 2.000000 1 0,4.000000 2.000000-2 15,-5.000000-1.000000 2-15,3.000000 2.000000-1 0,-1.000000-4.000000 1 0,-2.000000 4.000000 3 16,3.000000-1.000000-2-16,-3.000000 0.000000 0 0,1.000000 0.000000 1 15,0.000000 0.000000-2-15,0.000000 0.000000-1 0,-3.000000-1.000000 1 0,-1.000000 1.000000-1 16,1.000000 3.000000 0-16,2.000000-3.000000 1 0,-1.000000 2.000000 3 0,-2.000000-1.000000-1 16,0.000000 1.000000-1-16,2.000000 0.000000 0 0,-2.000000 1.000000-1 15,0.000000-1.000000 0-15,-1.000000 1.000000 0 0,1.000000-1.000000 0 16,3.000000 0.000000 0-16,-2.000000 1.000000 1 0,2.000000 1.000000 0 0,0.000000-1.000000 1 16,0.000000-3.000000-3-16,0.000000 3.000000 1 0,4.000000-4.000000 1 0,-3.000000 5.000000-1 15,-1.000000-4.000000 0-15,5.000000 2.000000 0 0,-2.000000-1.000000 2 16,2.000000 0.000000-2-16,-2.000000 0.000000 0 0,2.000000 2.000000 1 0,-4.000000 1.000000-1 15,5.000000-2.000000 2-15,-1.000000 1.000000-1 0,0.000000-1.000000 0 16,-4.000000 3.000000-1-16,5.000000-3.000000 0 0,-4.000000 3.000000 1 0,3.000000 2.000000-3 16,-2.000000-1.000000 0-16,1.000000-1.000000 1 0,-1.000000 1.000000 1 15,2.000000 0.000000-2-15,-3.000000-2.000000 0 0,2.000000 3.000000 3 16,0.000000-1.000000 0-16,0.000000 1.000000-1 0,1.000000 2.000000 1 0,-2.000000-2.000000 0 16,2.000000-1.000000 0-16,-2.000000 4.000000-1 0,1.000000-4.000000-1 0,1.000000 0.000000 1 15,-1.000000 2.000000 0-15,4.000000-5.000000-1 0,-3.000000 3.000000 1 16,4.000000-4.000000-3-16,-2.000000 0.000000 3 0,4.000000 1.000000-2 0,-2.000000-3.000000 1 15,0.000000-2.000000-1-15,3.000000 4.000000 1 0,-2.000000 1.000000 1 16,-1.000000 3.000000 1-16,3.000000-3.000000-1 0,0.000000 0.000000 0 0,-2.000000 1.000000 0 16,2.000000 1.000000-1-16,0.000000-3.000000-1 0,0.000000-2.000000 0 15,0.000000 3.000000-1-15,0.000000 0.000000 0 0,2.000000-2.000000 1 0,-2.000000 5.000000 2 16,0.000000-2.000000 0-16,0.000000 3.000000 4 0,0.000000 1.000000 0 16,0.000000-1.000000 0-16,0.000000-1.000000-2 0,0.000000 1.000000-1 0,3.000000 0.000000 0 15,-3.000000-1.000000-3-15,0.000000-1.000000 0 0,0.000000 3.000000 2 0,0.000000-4.000000 0 16,0.000000-2.000000-2-16,0.000000 2.000000 1 0,0.000000-1.000000 1 15,0.000000 0.000000 0-15,2.000000-1.000000-1 0,-2.000000 0.000000 1 16,3.000000 1.000000 0-16,-3.000000-1.000000 0 0,3.000000 3.000000 0 0,-2.000000 0.000000 0 16,4.000000-1.000000 2-16,-5.000000 1.000000 0 0,3.000000 1.000000 1 0,1.000000 1.000000-1 15,-1.000000 0.000000 1-15,-1.000000 0.000000-1 0,0.000000 0.000000-2 16,1.000000-1.000000 0-16,-1.000000 0.000000 0 0,1.000000 2.000000-1 16,1.000000-2.000000 0-16,-4.000000 1.000000 0 0,3.000000 0.000000 0 0,-1.000000-1.000000 1 15,-2.000000-1.000000 0-15,0.000000 0.000000 1 0,3.000000-1.000000-1 0,-3.000000-1.000000 0 16,3.000000-2.000000 1-16,-2.000000 2.000000 0 0,-1.000000-3.000000-1 15,3.000000 1.000000 0-15,-1.000000-1.000000 0 0,-2.000000-2.000000-2 0,3.000000 1.000000-4 16,-3.000000-2.000000-7-16,0.000000-1.000000-5 0,0.000000 3.000000-8 16,2.000000-3.000000-14-16,0.000000 2.000000-19 0,2.000000 0.000000-26 15,4.000000-2.000000-40-15,-1.000000 4.000000-59 0,1.000000 0.000000-96 0,3.000000 3.000000-137 16,-3.000000 2.000000-64-16,-1.000000-3.000000-12 0,-5.000000 0.000000 24 0,-7.000000 3.000000 53 16</inkml:trace>
  <inkml:trace contextRef="#ctx0" brushRef="#br0">17906.000000 10465.000000 36 0,'0.000000'1.000000'66'16,"0.000000"-1.000000"-25 "-16 ,3.000000 0.000000-18 0,-3.000000 0.000000-13 0,0.000000 0.000000-5 0,1.000000-1.000000-5 16,-1.000000 1.000000-14-16,0.000000-3.000000 0 0,-1.000000 1.000000 1 0,-2.000000 0.000000-4 15,3.000000 2.000000-8-15,0.000000-3.000000-7 0,-5.000000 2.000000 0 0</inkml:trace>
  <inkml:trace contextRef="#ctx0" brushRef="#br0">9117.000000 12927.000000 18 0,'0.000000'1.000000'43'0,"0.000000"-1.000000"7 "16 ,0.000000 3.000000 6-16,0.000000-1.000000 4 0,0.000000-2.000000 7 0,0.000000 3.000000 2 15,0.000000-3.000000 5-15,3.000000 1.000000 1 0,-3.000000 2.000000-9 0,-3.000000-1.000000-10 16,3.000000 2.000000-11-16,-4.000000 0.000000-10 0,0.000000 2.000000-13 0,-2.000000 3.000000-11 16,1.000000 1.000000 3-16,-2.000000-3.000000 0 0,1.000000 4.000000 2 0,-1.000000-3.000000 1 15,-1.000000 3.000000 2-15,1.000000-2.000000 6 0,2.000000 0.000000-1 0,-2.000000-3.000000 3 0,3.000000 2.000000 6 16,-1.000000 1.000000 4-16,-1.000000 0.000000 5 0,-1.000000-3.000000-3 0,2.000000 0.000000-4 16,1.000000 1.000000-2-16,-3.000000-3.000000-2 0,2.000000 3.000000-4 0,1.000000-3.000000-2 15,-4.000000 0.000000 2-15,5.000000-1.000000 1 0,-4.000000 2.000000 2 0,3.000000 0.000000 0 16,-1.000000-3.000000 1-16,1.000000 1.000000 0 0,-4.000000-2.000000-2 0,5.000000-1.000000-2 15,-2.000000 3.000000-4-15,-1.000000-3.000000-3 0,-2.000000 0.000000-5 0,2.000000 0.000000-2 16,-1.000000-3.000000-4-16,-3.000000 3.000000 0 0,1.000000-1.000000-1 0,-2.000000-4.000000-1 16,3.000000 0.000000-1-16,-4.000000 0.000000 0 0,0.000000-1.000000 0 0,0.000000 1.000000 1 0,-3.000000-2.000000-1 15,4.000000 1.000000 1-15,-4.000000-3.000000 0 0,-1.000000 1.000000 0 16,1.000000-3.000000 0-16,-1.000000 2.000000 1 0,-1.000000-2.000000 0 0,1.000000 1.000000-1 0,-2.000000-1.000000 0 16,-1.000000 1.000000 0-16,0.000000-1.000000 0 0,3.000000-2.000000 3 0,-3.000000 2.000000 1 15,-1.000000-2.000000 1-15,0.000000 1.000000 1 0,0.000000 0.000000 0 0,4.000000-2.000000 3 16,-2.000000 1.000000-1-16,-1.000000-2.000000 0 0,3.000000 0.000000 0 0,-3.000000-3.000000-1 15,3.000000 3.000000 0-15,1.000000-1.000000-1 0,-1.000000-4.000000-6 0,1.000000-1.000000-1 0,3.000000 1.000000-4 16,-1.000000-1.000000 0-16,-2.000000 0.000000-1 0,3.000000-1.000000 0 0,2.000000 0.000000 0 16,1.000000 1.000000 0-16,-3.000000 0.000000 1 0,2.000000 0.000000-1 0,1.000000-3.000000 1 15,0.000000 0.000000-1-15,-1.000000 1.000000-1 0,2.000000-3.000000 1 0,0.000000 2.000000-1 16,0.000000-1.000000 2-16,1.000000-1.000000-1 0,-2.000000 3.000000 0 0,2.000000-3.000000 1 16,-1.000000 0.000000-1-16,4.000000 3.000000-1 0,-4.000000-1.000000-1 0,4.000000 0.000000 1 0,-1.000000 1.000000 1 15,0.000000 2.000000-1-15,0.000000-5.000000 1 0,1.000000 2.000000 0 0,1.000000 1.000000 0 16,-2.000000-1.000000 0-16,2.000000 3.000000-1 0,2.000000-1.000000 0 0,-2.000000 1.000000-2 15,1.000000-1.000000 0-15,0.000000 0.000000 1 0,-1.000000-1.000000 0 0,1.000000 1.000000 0 16,-1.000000 2.000000 1-16,3.000000 0.000000-2 0,-3.000000-1.000000 1 0,2.000000 1.000000 1 16,1.000000 3.000000-1-16,0.000000 0.000000 1 0,0.000000 0.000000-1 0,0.000000 2.000000 0 15,0.000000 1.000000 0-15,0.000000-1.000000-1 0,1.000000 5.000000 2 0,2.000000 0.000000 0 0,-3.000000 1.000000 0 16,3.000000-1.000000 2-16,-1.000000 5.000000 0 0,-2.000000-1.000000-1 16,3.000000-2.000000 2-16,-1.000000 1.000000 0 0,0.000000 0.000000-2 0,2.000000 3.000000-1 0,-1.000000-3.000000 0 15,0.000000 3.000000 0-15,-1.000000 3.000000 0 0,1.000000-4.000000 0 0,-2.000000 0.000000 0 16,2.000000 4.000000 2-16,2.000000-2.000000 2 0,0.000000 1.000000 2 0,0.000000-2.000000 1 15,-1.000000-1.000000 1-15,4.000000 1.000000 3 0,1.000000 0.000000 1 0,-2.000000 0.000000 1 16,3.000000-3.000000 0-16,-1.000000 1.000000-2 0,3.000000-3.000000 2 0,0.000000 2.000000-1 0,0.000000-3.000000-2 16,2.000000-1.000000-1-16,1.000000 0.000000 1 0,-2.000000 1.000000-1 15,4.000000-1.000000 0-15,0.000000 1.000000-1 0,0.000000 1.000000 1 0,-1.000000-1.000000-2 0,3.000000 0.000000 0 16,-1.000000 0.000000 1-16,-2.000000 1.000000-1 0,3.000000 1.000000 0 0,-3.000000-1.000000 0 16,1.000000 3.000000-2-16,2.000000 0.000000-1 0,-4.000000 1.000000-1 0,1.000000-1.000000-1 15,0.000000 2.000000 2-15,2.000000-1.000000 0 0,-2.000000 0.000000 2 0,-1.000000 4.000000-1 16,-2.000000-2.000000 2-16,2.000000 2.000000 0 0,1.000000 1.000000 1 0,-1.000000-3.000000 1 15,0.000000 1.000000 4-15,-2.000000 2.000000-3 0,5.000000 0.000000 2 0,-5.000000 0.000000-1 0,2.000000 0.000000-1 16,1.000000 0.000000 0-16,-1.000000 0.000000-1 0,1.000000 0.000000 1 0,3.000000 0.000000 0 16,-4.000000 0.000000 0-16,6.000000 0.000000-3 0,-2.000000 0.000000-1 15,0.000000 0.000000-2-15,0.000000 0.000000 0 0,3.000000-2.000000-2 0,-1.000000 2.000000 1 0,3.000000-4.000000 2 16,-1.000000 1.000000 2-16,-1.000000-1.000000 0 0,5.000000 0.000000 3 0,-3.000000 0.000000-2 16,-1.000000 1.000000-1-16,1.000000-1.000000-4 0,2.000000 0.000000-1 0,-2.000000 0.000000 0 15,0.000000 1.000000-2-15,2.000000-3.000000 0 0,-1.000000 2.000000 0 0,2.000000 0.000000 2 16,-3.000000 1.000000 1-16,2.000000-1.000000 0 0,1.000000 0.000000 0 0,-4.000000 3.000000 1 0,5.000000-5.000000 1 15,-4.000000 5.000000-1-15,3.000000-2.000000 0 0,-1.000000 1.000000-1 0,-2.000000 2.000000 1 16,4.000000-1.000000-2-16,-2.000000-2.000000 0 0,-2.000000 1.000000 0 0,3.000000-1.000000-1 16,-1.000000 1.000000 1-16,-1.000000 0.000000 2 0,2.000000 2.000000-2 0,-3.000000-3.000000 0 15,2.000000 3.000000-1-15,-2.000000 0.000000 0 0,-1.000000 0.000000 1 0,-1.000000 3.000000-2 16,2.000000-3.000000 1-16,-3.000000 2.000000 0 0,1.000000 0.000000 1 0,-1.000000 1.000000 1 16,1.000000-1.000000-2-16,-2.000000 2.000000 0 0,3.000000-2.000000 1 0,-3.000000 1.000000 1 0,2.000000-2.000000-2 15,-1.000000 5.000000 0-15,4.000000-5.000000-1 0,-4.000000 1.000000 1 0,2.000000 0.000000 1 16,1.000000 2.000000-1-16,1.000000-1.000000 0 0,-1.000000-1.000000 0 0,-4.000000 0.000000 0 15,7.000000 2.000000 1-15,-6.000000-2.000000 0 0,4.000000 2.000000-1 0,-4.000000-4.000000 0 16,2.000000 5.000000 0-16,1.000000-3.000000 1 0,-1.000000 0.000000 0 0,0.000000 0.000000-2 16,-3.000000 2.000000 0-16,2.000000-1.000000 0 0,-2.000000 1.000000 0 0,0.000000 0.000000-1 15,-1.000000-1.000000 1-15,1.000000 3.000000 0 0,-1.000000-2.000000 1 0,-3.000000 2.000000 0 16,3.000000-2.000000 0-16,-4.000000 6.000000 3 0,4.000000-6.000000-3 0,-3.000000 2.000000 1 16,1.000000 0.000000 0-16,2.000000-1.000000 2 0,-1.000000 1.000000-1 0,-2.000000-3.000000 1 0,3.000000 4.000000 0 15,0.000000-2.000000 1-15,0.000000 0.000000-1 0,-1.000000-1.000000-1 0,1.000000-2.000000 2 16,1.000000-2.000000-1-16,-1.000000 2.000000 1 0,0.000000 1.000000 0 0,3.000000-3.000000 2 15,-3.000000 0.000000 0-15,2.000000 0.000000-2 0,-2.000000 0.000000 0 0,2.000000 0.000000-1 16,-2.000000-3.000000-2-16,3.000000 3.000000 0 0,2.000000 0.000000-1 0,-5.000000 0.000000 0 16,5.000000 0.000000 0-16,-5.000000 0.000000 0 0,4.000000 0.000000 0 0,-3.000000 0.000000 0 15,0.000000 0.000000 2-15,-1.000000 0.000000 0 0,4.000000 0.000000-1 0,-3.000000-2.000000 0 0,-1.000000 2.000000 0 16,1.000000-2.000000 1-16,2.000000 2.000000 2 0,-2.000000 0.000000 1 0,0.000000 0.000000-2 16,2.000000 0.000000 3-16,-2.000000 0.000000-2 0,0.000000 0.000000 0 0,-1.000000 0.000000-2 15,2.000000 0.000000-1-15,-2.000000 0.000000 1 0,3.000000 2.000000-2 0,-1.000000-2.000000 1 16,-2.000000 2.000000 0-16,0.000000 1.000000 1 0,3.000000-3.000000-1 0,-1.000000 1.000000 1 15,-2.000000 2.000000 0-15,0.000000-3.000000 0 0,2.000000 0.000000-1 0,1.000000 0.000000-1 16,-3.000000 0.000000 0-16,5.000000 0.000000 0 0,-2.000000 0.000000 0 0,-1.000000 0.000000 0 0,-2.000000 0.000000 1 16,1.000000 0.000000 0-16,0.000000 1.000000-1 0,2.000000-1.000000 0 0,1.000000 0.000000 0 15,-3.000000 3.000000 1-15,0.000000-3.000000-1 0,2.000000 2.000000-1 0,-2.000000-2.000000 0 16,0.000000 0.000000 0-16,0.000000 1.000000-1 0,2.000000 3.000000 1 0,-6.000000-4.000000 0 16,3.000000 0.000000 0-16,0.000000 0.000000 1 0,1.000000 0.000000-1 0,-4.000000 0.000000 1 15,3.000000 0.000000 0-15,-3.000000 0.000000-1 0,2.000000-4.000000 0 0,-2.000000 3.000000-1 16,0.000000 1.000000 1-16,1.000000-2.000000-1 0,-3.000000-1.000000 1 0,3.000000 3.000000 0 0,-3.000000 0.000000 0 15,-2.000000 0.000000 0-15,3.000000 0.000000 0 0,-3.000000 0.000000-1 0,0.000000 0.000000-1 16,-1.000000 0.000000-1-16,1.000000 3.000000 2 0,0.000000-1.000000 1 0,0.000000-2.000000-1 16,0.000000 0.000000 2-16,-1.000000 1.000000 0 0,1.000000 3.000000 1 0,-1.000000-4.000000-2 15,0.000000 1.000000-1-15,-2.000000 2.000000 0 0,3.000000-3.000000 0 0,0.000000 2.000000-1 16,-2.000000 0.000000 0-16,-1.000000 0.000000 0 0,3.000000 3.000000 1 0,0.000000-3.000000 1 16,-2.000000 1.000000-2-16,2.000000 2.000000 1 0,-3.000000-1.000000 2 0,3.000000-2.000000 0 0,-2.000000 2.000000 0 15,2.000000 1.000000 0-15,0.000000 0.000000-1 0,-1.000000 0.000000 0 0,1.000000-2.000000-1 16,3.000000 1.000000 0-16,-3.000000 3.000000 0 0,0.000000-1.000000-1 0,-1.000000-4.000000 2 15,1.000000 2.000000-1-15,-2.000000 2.000000 1 0,-1.000000-1.000000-2 0,3.000000-1.000000 0 16,0.000000 1.000000 1-16,-2.000000 1.000000 1 0,-1.000000-1.000000-1 0,0.000000-1.000000 1 16,1.000000 2.000000 2-16,-1.000000-1.000000 0 0,-1.000000 1.000000 1 0,-1.000000-2.000000 0 15,0.000000 2.000000-1-15,2.000000 4.000000 2 0,-1.000000-5.000000-2 0,-1.000000 2.000000 1 0,0.000000 1.000000 1 16,1.000000 1.000000-1-16,-1.000000 0.000000 2 0,-1.000000-3.000000 1 0,1.000000 3.000000-2 16,-2.000000-1.000000 0-16,2.000000 1.000000 0 0,1.000000-1.000000 0 0,-1.000000-1.000000-1 15,-3.000000 1.000000-1-15,1.000000 2.000000-1 0,2.000000-2.000000 1 0,-2.000000-2.000000-1 16,1.000000 3.000000 2-16,-2.000000-1.000000-1 0,0.000000 0.000000 2 0,1.000000-1.000000-1 15,-2.000000 0.000000 1-15,1.000000 1.000000 1 0,1.000000 2.000000-3 0,-2.000000-5.000000-1 16,1.000000 4.000000-1-16,0.000000-1.000000 1 0,2.000000 1.000000 1 0,-4.000000 1.000000 0 0,1.000000 1.000000 1 16,0.000000 1.000000 3-16,-2.000000 0.000000-2 0,4.000000 2.000000 0 15,-2.000000-1.000000 0-15,0.000000 1.000000-1 0,-3.000000-2.000000-3 0,1.000000 2.000000 2 0,-1.000000-4.000000 1 16,3.000000 3.000000-1-16,-2.000000-2.000000 0 0,-1.000000-3.000000 0 0,3.000000 3.000000 0 16,-3.000000-3.000000-1-16,3.000000 2.000000 0 0,-1.000000-1.000000 0 0,-2.000000 5.000000 0 15,0.000000-2.000000 3-15,0.000000 3.000000 0 0,0.000000-2.000000-1 0,-2.000000 0.000000 0 16,-1.000000 1.000000-1-16,3.000000 0.000000 0 0,-3.000000-1.000000 1 0,2.000000 1.000000-1 0,-2.000000 5.000000-1 15,2.000000-3.000000 0-15,-2.000000 0.000000 0 0,-2.000000 0.000000 0 16,1.000000 0.000000 0-16,-2.000000-1.000000 1 0,6.000000-3.000000 0 0,-5.000000 1.000000 1 0,1.000000 0.000000-3 16,0.000000-2.000000 0-16,1.000000 1.000000-1 0,-2.000000 1.000000 0 0,1.000000 2.000000 0 15,-2.000000-4.000000 0-15,4.000000 2.000000 2 0,-2.000000-3.000000 1 0,-2.000000 0.000000 1 16,5.000000-1.000000-1-16,-2.000000 1.000000-1 0,-2.000000 0.000000-1 0,1.000000 2.000000-1 16,-2.000000-4.000000 1-16,4.000000 0.000000 0 0,-2.000000 3.000000 1 0,-2.000000-3.000000 0 15,2.000000 3.000000 2-15,1.000000-2.000000 0 0,-2.000000 2.000000 1 0,-2.000000-3.000000-2 16,2.000000 3.000000-2-16,-2.000000 0.000000 1 0,1.000000-1.000000-1 0,-1.000000-1.000000 1 0,-1.000000 3.000000-1 15,1.000000-1.000000 0-15,0.000000-2.000000 1 0,2.000000 2.000000 1 16,-2.000000-3.000000 1-16,-1.000000 1.000000-1 0,1.000000-1.000000 1 0,1.000000 1.000000 0 0,0.000000 0.000000 2 16,-3.000000-2.000000 0-16,5.000000 0.000000 2 0,-3.000000 0.000000 2 0,-1.000000-1.000000 2 15,4.000000 0.000000 2-15,-4.000000 0.000000 2 0,5.000000-3.000000 1 0,-3.000000 2.000000 0 16,-1.000000-4.000000 0-16,1.000000 4.000000-3 0,-3.000000-3.000000-1 0,5.000000 2.000000-3 16,-6.000000 1.000000-2-16,2.000000-1.000000-2 0,-1.000000-2.000000-3 0,2.000000 2.000000 1 0,-2.000000 1.000000-2 15,-1.000000 1.000000-1-15,1.000000-2.000000 1 0,-3.000000 3.000000-1 0,2.000000-1.000000 1 16,-2.000000 1.000000-1-16,0.000000-1.000000 0 0,-1.000000 3.000000 1 0,0.000000-4.000000 0 15,1.000000 2.000000 1-15,0.000000 0.000000-2 0,-1.000000 0.000000 1 0,-2.000000-3.000000 0 16,0.000000 6.000000 0-16,3.000000-3.000000-1 0,-1.000000-1.000000 0 0,1.000000 1.000000 1 16,-1.000000-1.000000-1-16,1.000000-2.000000 0 0,3.000000 2.000000 1 0,-3.000000-1.000000 0 15,2.000000 2.000000 0-15,-2.000000-3.000000 0 0,3.000000 1.000000 1 0,-2.000000-2.000000-1 16,0.000000 1.000000 0-16,-1.000000 1.000000 0 0,1.000000-1.000000 0 0,2.000000 1.000000-1 16,-2.000000-4.000000 1-16,0.000000 4.000000-1 0,-1.000000-3.000000 1 0,0.000000 1.000000 1 0,0.000000-2.000000-2 15,-3.000000 3.000000 0-15,4.000000-1.000000 0 0,-3.000000-2.000000 0 0,0.000000 2.000000 0 16,2.000000 1.000000 0-16,-3.000000 0.000000 0 0,3.000000-1.000000 0 0,-4.000000 0.000000 0 15,4.000000-2.000000 1-15,-3.000000 3.000000-1 0,4.000000-1.000000 1 0,-4.000000-3.000000 0 16,3.000000 1.000000 1-16,-1.000000 2.000000-1 0,-2.000000-3.000000-1 0,0.000000 2.000000 1 0,3.000000 0.000000-1 16,-1.000000-2.000000 0-16,-2.000000 2.000000 0 0,1.000000-2.000000-1 0,0.000000 2.000000 1 15,-1.000000 1.000000 0-15,1.000000-3.000000 0 0,-3.000000 0.000000 1 0,3.000000 0.000000 0 16,-3.000000 0.000000 1-16,3.000000 0.000000-1 0,-3.000000 0.000000 1 0,3.000000 0.000000-2 16,-3.000000 0.000000 0-16,3.000000 0.000000 0 0,-3.000000 0.000000 1 0,1.000000 1.000000-1 15,0.000000 2.000000 0-15,-2.000000-3.000000 0 0,5.000000 2.000000 1 0,-2.000000-2.000000-1 16,0.000000 2.000000 0-16,2.000000 0.000000 0 0,-2.000000-2.000000 1 0,4.000000 0.000000 0 15,-4.000000 0.000000 2-15,3.000000 0.000000-1 0,-3.000000 0.000000 1 0,3.000000 0.000000 0 16,1.000000 0.000000 0-16,-1.000000 0.000000 1 0,0.000000 0.000000 1 0,0.000000 0.000000-1 0,0.000000 0.000000 1 16,3.000000-2.000000 1-16,-5.000000 0.000000-3 0,3.000000 2.000000 0 0,0.000000 0.000000-1 15,-1.000000-2.000000 1-15,-2.000000 2.000000-2 0,3.000000-3.000000 1 0,-1.000000 2.000000 0 16,-1.000000 1.000000 1-16,1.000000 0.000000-1 0,0.000000 0.000000-1 0,0.000000-3.000000 0 16,0.000000 1.000000 2-16,0.000000 2.000000 0 0,-2.000000 0.000000 2 0,2.000000 0.000000-1 15,0.000000 0.000000 3-15,0.000000 0.000000 1 0,0.000000 0.000000-3 0,1.000000-2.000000 2 16,-1.000000 2.000000-2-16,0.000000-2.000000 0 0,0.000000 0.000000-4 0,0.000000 2.000000 0 0,1.000000-3.000000 1 15,0.000000 2.000000-1-15,-2.000000-2.000000 2 0,1.000000 1.000000 0 0,2.000000 0.000000 1 16,-2.000000 2.000000 1-16,0.000000-1.000000 0 0,3.000000-2.000000 0 0,-1.000000 3.000000-2 16,-3.000000 0.000000 2-16,-1.000000 0.000000-2 0,3.000000 0.000000 1 0,-1.000000 0.000000-2 15,0.000000 0.000000 3-15,0.000000 0.000000-2 0,0.000000 0.000000 0 0,1.000000 0.000000-1 16,-1.000000 0.000000-1-16,-3.000000 0.000000 1 0,3.000000 0.000000-1 0,-1.000000 0.000000 0 16,-2.000000 0.000000 1-16,3.000000 0.000000-2 0,-2.000000 0.000000 1 0,0.000000 0.000000 1 0,1.000000 0.000000 0 15,0.000000 0.000000 0-15,-2.000000-3.000000 1 0,0.000000 3.000000-1 0,2.000000-1.000000 0 16,-2.000000-2.000000-1-16,0.000000 3.000000 1 0,-1.000000-2.000000-1 0,0.000000 0.000000 0 15,0.000000-1.000000 0-15,-2.000000 2.000000 0 0,2.000000-2.000000-1 0,1.000000-1.000000 2 16,-1.000000 3.000000 1-16,-1.000000-2.000000-1 0,0.000000 1.000000 0 0,0.000000-3.000000 1 16,1.000000 4.000000 1-16,1.000000-4.000000 0 0,-1.000000 1.000000-3 0,0.000000-1.000000 1 15,-2.000000 3.000000 1-15,2.000000-2.000000-2 0,1.000000 3.000000-1 0,-1.000000-2.000000 0 16,0.000000 1.000000 1-16,1.000000 0.000000 0 0,0.000000 0.000000 0 0,-1.000000 2.000000 0 16,1.000000-3.000000 0-16,2.000000 2.000000-1 0,-2.000000 1.000000-1 0,0.000000-3.000000 0 0,-1.000000 3.000000 1 15,1.000000 0.000000 0-15,4.000000 0.000000 0 0,-6.000000 0.000000 0 0,6.000000 0.000000 2 16,-4.000000 0.000000 0-16,3.000000-2.000000-2 0,0.000000 2.000000 0 0,0.000000 0.000000 1 15,-1.000000 0.000000 0-15,0.000000 0.000000-1 0,1.000000 0.000000 0 0,0.000000-3.000000 0 16,0.000000 3.000000 1-16,3.000000 0.000000-1 0,-1.000000 0.000000 0 0,-2.000000 0.000000 0 0,3.000000 0.000000-1 16,-1.000000 0.000000 1-16,1.000000 0.000000-2 0,-1.000000 0.000000 0 15,1.000000 0.000000 1-15,0.000000 0.000000-1 0,-1.000000 0.000000 2 0,2.000000 0.000000 0 0,0.000000 0.000000 0 16,-3.000000 3.000000 0-16,5.000000-1.000000-1 0,-4.000000-2.000000 0 0,3.000000 3.000000-2 16,-5.000000-3.000000 0-16,4.000000 1.000000 2 0,0.000000 2.000000-1 0,-3.000000-3.000000 1 15,2.000000 4.000000-1-15,2.000000-4.000000 2 0,0.000000 2.000000 0 0,-5.000000 2.000000-1 16,4.000000-4.000000 1-16,0.000000 2.000000 0 0,-1.000000 0.000000 0 0,-2.000000-2.000000 0 0,3.000000 2.000000-1 15,-3.000000 1.000000 0-15,2.000000-3.000000-1 0,2.000000 2.000000 1 0,-3.000000-2.000000 0 16,1.000000 2.000000 0-16,1.000000 0.000000 0 0,1.000000-2.000000 0 0,-2.000000 2.000000 0 16,-1.000000 1.000000-1-16,4.000000-3.000000 0 0,-4.000000 0.000000 1 0,2.000000 0.000000-1 15,-1.000000 0.000000 1-15,2.000000 0.000000 0 0,0.000000 0.000000 1 16,-1.000000 0.000000 0-16,-1.000000 0.000000 1 0,2.000000 1.000000 0 0,0.000000-1.000000-1 0,2.000000 4.000000-1 16,-2.000000-4.000000 0-16,-1.000000 0.000000-1 0,1.000000 1.000000 0 0,1.000000-1.000000 0 15,-1.000000 2.000000 1-15,-4.000000 1.000000 1 0,5.000000-3.000000-1 0,-4.000000 1.000000 0 16,3.000000-1.000000 1-16,-1.000000 3.000000-1 0,-1.000000-2.000000 0 0,2.000000-1.000000 0 0,0.000000 3.000000 1 15,-1.000000-2.000000-1-15,4.000000-1.000000 0 0,-3.000000 3.000000 1 0,-2.000000-3.000000-1 16,4.000000 2.000000 0-16,-2.000000 0.000000 0 0,2.000000-2.000000 0 0,-1.000000 3.000000 1 16,1.000000-2.000000 0-16,-1.000000-1.000000 0 0,1.000000 3.000000 0 0,-2.000000-3.000000 0 15,5.000000 3.000000-1-15,-4.000000-3.000000 0 0,2.000000 1.000000 0 0,0.000000-1.000000-1 0,1.000000 0.000000 1 16,-2.000000 2.000000 0-16,4.000000 0.000000 0 0,-2.000000-2.000000 0 16,0.000000 0.000000-2-16,1.000000 3.000000 3 0,-1.000000-3.000000 0 0,-1.000000 0.000000 0 0,1.000000 0.000000 0 15,2.000000 0.000000 0-15,-2.000000 0.000000 0 0,0.000000 1.000000 0 0,1.000000 2.000000 0 16,-1.000000-3.000000 0-16,-1.000000 2.000000-1 0,1.000000 0.000000 2 0,1.000000-2.000000-1 15,-2.000000 2.000000-1-15,-2.000000-2.000000-1 0,2.000000 2.000000 0 0,-1.000000 1.000000 0 16,1.000000-2.000000-3-16,-4.000000 2.000000-3 0,1.000000-1.000000-4 0,0.000000 2.000000-2 16,-1.000000 0.000000-1-16,1.000000 1.000000-2 0,-2.000000 1.000000-6 0,2.000000-4.000000-3 15,-1.000000 3.000000-2-15,-1.000000-1.000000-5 0,5.000000-2.000000-12 0,-3.000000 1.000000-11 0,-1.000000 0.000000-22 16,1.000000 0.000000-22-16,-1.000000-1.000000-42 0,1.000000 0.000000-66 16,1.000000 0.000000-77-16,-1.000000 0.000000-100 0,-4.000000 1.000000-37 0,3.000000-3.000000-1 0,-4.000000-3.000000 30 15,-3.000000-1.000000 66-15</inkml:trace>
  <inkml:trace contextRef="#ctx0" brushRef="#br0">17649.000000 12949.000000 23 0,'-3.000000'0.000000'70'16,"3.000000"0.000000"-2 "-16 ,0.000000 0.000000 1 0,0.000000 0.000000 1 0,0.000000 0.000000-1 0,0.000000 0.000000-5 15,0.000000 0.000000-5-15,0.000000 0.000000-5 0,3.000000 0.000000-5 0,-3.000000 0.000000-1 16,0.000000 0.000000-2-16,3.000000 0.000000-2 0,-3.000000 0.000000 2 0,0.000000 0.000000-1 15,0.000000 0.000000 1-15,0.000000 0.000000 0 0,0.000000 0.000000 3 0,0.000000 0.000000 1 16,0.000000 0.000000 3-16,0.000000 0.000000 0 0,-3.000000 0.000000-4 0,3.000000 0.000000 1 16,0.000000 0.000000-5-16,0.000000 0.000000-4 0,0.000000 0.000000-2 0,-3.000000 0.000000-4 15,3.000000 0.000000-2-15,0.000000 0.000000 0 0,0.000000 0.000000 2 0,0.000000 0.000000 0 0,0.000000 0.000000 1 16,0.000000 0.000000 2-16,0.000000 0.000000-2 0,0.000000 0.000000-1 0,0.000000 0.000000-1 16,0.000000 0.000000-3-16,0.000000 0.000000-4 0,3.000000 0.000000-1 0,0.000000 0.000000 0 15,-3.000000 0.000000-1-15,1.000000 0.000000 2 0,-1.000000-3.000000 4 0,3.000000 3.000000 4 16,-1.000000-2.000000 5-16,4.000000-2.000000 5 0,-2.000000 0.000000 2 0,-3.000000 1.000000-3 15,5.000000-2.000000-3-15,-4.000000 1.000000-1 0,2.000000 0.000000 0 0,-1.000000 1.000000-3 16,0.000000-4.000000 0-16,2.000000 2.000000 0 0,-1.000000-1.000000-1 0,0.000000 1.000000-1 0,-1.000000-1.000000-6 16,5.000000-3.000000-5-16,-4.000000 3.000000-3 0,1.000000 0.000000-3 0,2.000000-1.000000-1 15,-3.000000 0.000000-3-15,4.000000 2.000000 1 0,-1.000000-5.000000-4 0,-2.000000 5.000000-1 16,2.000000-2.000000-1-16,0.000000 0.000000 1 0,1.000000 1.000000 2 0,-1.000000 2.000000 1 16,-1.000000-3.000000-1-16,1.000000 3.000000 1 0,-1.000000-2.000000-2 0,-1.000000 1.000000-3 15,-1.000000 1.000000-1-15,1.000000 0.000000-2 0,2.000000 1.000000 2 0,-3.000000-1.000000 1 16,1.000000 4.000000 0-16,1.000000-2.000000-1 0,-2.000000 2.000000 0 0,1.000000 0.000000-1 15,2.000000 0.000000 0-15,-3.000000 0.000000-2 0,1.000000 0.000000 0 0,2.000000 0.000000 1 16,1.000000 0.000000 0-16,-4.000000 0.000000 0 0,3.000000 0.000000-1 0,1.000000 0.000000 2 0,-1.000000 0.000000-2 16,-2.000000 0.000000 0-16,5.000000-2.000000-1 0,-4.000000 2.000000 0 0,0.000000 0.000000-1 15,0.000000-1.000000-1-15,1.000000 1.000000 3 0,1.000000 0.000000-3 0,-4.000000-3.000000 3 16,3.000000 0.000000-2-16,1.000000 3.000000-2 0,-1.000000 0.000000 1 0,0.000000 0.000000-1 16,1.000000 0.000000 0-16,-2.000000 0.000000 0 0,0.000000 0.000000 0 0,0.000000 0.000000 0 15,1.000000 0.000000 0-15,0.000000 0.000000 0 0,1.000000 0.000000-2 0,1.000000 0.000000-2 16,1.000000-1.000000 2-16,2.000000 1.000000-2 0,-3.000000 0.000000 1 0,2.000000 0.000000 1 0,4.000000 0.000000 2 15,-3.000000 0.000000 2-15,0.000000 0.000000 0 0,0.000000-3.000000 2 0,-1.000000 3.000000-1 16,1.000000-2.000000-1-16,0.000000 2.000000 1 0,3.000000 0.000000-2 0,-3.000000 0.000000 1 16,2.000000 0.000000-1-16,-2.000000 0.000000 1 0,0.000000 0.000000 0 0,0.000000 0.000000 1 15,0.000000 0.000000 1-15,-1.000000 0.000000-3 0,4.000000 0.000000 1 0,-3.000000 0.000000 0 0,0.000000 0.000000-1 16,0.000000 0.000000 0-16,-1.000000 0.000000 0 0,1.000000 0.000000 1 16,0.000000 0.000000-1-16,0.000000 0.000000 0 0,0.000000 0.000000 1 0,0.000000 0.000000-1 0,-1.000000 0.000000 0 15,3.000000 0.000000 0-15,-3.000000 0.000000 1 0,-2.000000 0.000000 0 16,3.000000 0.000000-1-16,0.000000 0.000000-1 0,0.000000 0.000000 2 0,0.000000 0.000000-1 0,-1.000000 0.000000 1 15,1.000000 0.000000-1-15,0.000000 0.000000 0 0,1.000000 0.000000 2 0,-1.000000-2.000000-2 16,0.000000-1.000000 2-16,1.000000 3.000000-2 0,-1.000000-1.000000 2 0,0.000000 1.000000 0 16,-2.000000 0.000000 0-16,2.000000-3.000000-1 0,0.000000 3.000000-1 0,-2.000000-1.000000-1 15,3.000000 1.000000 1-15,-1.000000 0.000000-1 0,0.000000 0.000000 0 0,0.000000 0.000000 1 0,0.000000 0.000000 2 16,1.000000 0.000000-1-16,-4.000000 0.000000-1 0,3.000000 0.000000-1 16,-1.000000 0.000000 0-16,0.000000 0.000000 0 0,1.000000 0.000000 0 0,-1.000000 0.000000 1 0,3.000000 0.000000 0 15,0.000000 0.000000 0-15,-2.000000 0.000000 1 0,0.000000 0.000000-1 0,0.000000 0.000000 0 16,3.000000 0.000000-1-16,-4.000000 0.000000 1 0,1.000000 0.000000-1 0,0.000000 0.000000 1 15,0.000000 0.000000 2-15,4.000000 0.000000-2 0,-4.000000 0.000000 0 0,3.000000-3.000000 0 16,-4.000000 3.000000 1-16,1.000000-2.000000 0 0,0.000000 2.000000-2 0,0.000000-2.000000 0 0,0.000000 2.000000 0 16,1.000000 0.000000-1-16,-1.000000 0.000000 0 0,0.000000 0.000000 0 0,-3.000000 0.000000 1 15,2.000000 0.000000-1-15,0.000000 0.000000 1 0,-2.000000 0.000000 0 0,1.000000 0.000000 0 16,-1.000000 0.000000 0-16,0.000000 0.000000 0 0,1.000000-3.000000-1 0,-1.000000 3.000000 1 16,-2.000000 0.000000 0-16,1.000000 0.000000 0 0,0.000000 0.000000 1 0,0.000000 0.000000 0 15,2.000000 0.000000 0-15,-1.000000 0.000000-1 0,-2.000000-4.000000-1 0,2.000000 4.000000-1 16,-1.000000-1.000000 1-16,2.000000 1.000000-1 0,-3.000000 0.000000 1 0,2.000000 0.000000 0 0,-1.000000 0.000000 1 15,0.000000 0.000000 0-15,3.000000 0.000000-1 0,-2.000000 0.000000 0 16,1.000000 0.000000 0-16,-3.000000 0.000000 0 0,2.000000 0.000000-1 0,0.000000 0.000000 2 0,-2.000000 1.000000-1 16,4.000000 3.000000 0-16,-2.000000-4.000000 0 0,1.000000 0.000000 1 0,-1.000000 3.000000 0 15,1.000000-3.000000-1-15,-1.000000 2.000000 1 0,0.000000-2.000000 0 0,1.000000 2.000000 0 16,-1.000000 1.000000-1-16,-2.000000-3.000000 1 0,1.000000 1.000000-2 0,1.000000 2.000000 0 16,-2.000000-3.000000 0-16,3.000000 1.000000-1 0,-2.000000-1.000000 1 0,1.000000 3.000000 1 15,0.000000-1.000000 0-15,-2.000000-2.000000-2 0,0.000000 0.000000 1 0,4.000000 0.000000 1 16,-5.000000 0.000000 0-16,4.000000 0.000000-1 0,-3.000000 0.000000 1 0,2.000000 0.000000 1 0,-2.000000 0.000000 1 15,2.000000-2.000000-1-15,-1.000000-1.000000 0 0,2.000000 3.000000 0 0,-1.000000-1.000000-1 16,-2.000000 1.000000 1-16,1.000000-3.000000-1 0,-1.000000 2.000000 1 0,-3.000000 1.000000 0 16,1.000000-3.000000 0-16,-1.000000 1.000000-1 0,-1.000000 2.000000 0 0,2.000000 0.000000 1 15,-2.000000 0.000000 0-15,-2.000000 0.000000 0 0,2.000000 0.000000 0 0,-3.000000 0.000000 0 0,3.000000 0.000000 1 16,-1.000000 0.000000 0-16,-2.000000 0.000000-1 0,0.000000 0.000000 0 16,0.000000 0.000000 1-16,0.000000 0.000000 0 0,0.000000 0.000000 0 0,0.000000 0.000000 0 0,0.000000 0.000000 0 15,0.000000 0.000000 1-15,0.000000 0.000000-4 0,0.000000 0.000000-5 0,-2.000000 0.000000-11 16,-1.000000 2.000000-20-16,0.000000 1.000000-40 0,-1.000000-3.000000-63 0,-1.000000 4.000000-91 15,-7.000000-3.000000-140-15,-2.000000 2.000000-68 0,-7.000000-1.000000-20 0,-6.000000 3.000000 19 16,-1.000000-5.000000 51-16</inkml:trace>
  <inkml:trace contextRef="#ctx0" brushRef="#br0">17739.000000 13008.000000 3 0,'-2.000000'2.000000'95'0,"2.000000"0.000000"7 "0 ,0.000000-2.000000 12 0,-3.000000 3.000000 9 15,3.000000-3.000000 8-15,-3.000000 1.000000 2 0,3.000000-1.000000-1 0,0.000000 0.000000-8 16,-1.000000 3.000000-13-16,-2.000000-3.000000-12 0,3.000000 2.000000-15 0,-1.000000 0.000000-17 0,1.000000-2.000000-15 15,0.000000 0.000000-14-15,0.000000 0.000000-10 0,0.000000 0.000000-8 16,0.000000 0.000000-6-16,0.000000 0.000000-3 0,0.000000 0.000000-1 0,0.000000 0.000000 1 0,0.000000 0.000000 1 16,0.000000 0.000000 4-16,0.000000 0.000000 5 0,0.000000 0.000000 7 0,0.000000 0.000000 6 15,0.000000 0.000000 6-15,0.000000 0.000000 8 0,0.000000 2.000000 5 0,0.000000-2.000000 5 16,0.000000 2.000000-1-16,-3.000000 1.000000 1 0,0.000000-3.000000-3 0,3.000000 0.000000-7 16,-2.000000 0.000000-4-16,-1.000000 0.000000-6 0,0.000000 0.000000-6 0,2.000000 0.000000-4 15,-2.000000 0.000000-7-15,1.000000 0.000000-1 0,-1.000000 0.000000-4 0,0.000000 0.000000-3 16,2.000000 0.000000-2-16,-2.000000 0.000000-1 0,-1.000000-3.000000-1 0,1.000000 3.000000 1 0,3.000000-2.000000-3 15,-5.000000 2.000000 0-15,5.000000 0.000000 0 0,-3.000000-2.000000 0 0,-1.000000 2.000000-1 16,2.000000-2.000000-1-16,-1.000000 0.000000 1 0,0.000000 2.000000 1 0,3.000000 0.000000 0 16,-4.000000 0.000000 0-16,3.000000 0.000000-1 0,-2.000000-3.000000 1 0,0.000000 2.000000 0 15,-2.000000 1.000000-2-15,5.000000-3.000000 2 0,-1.000000 3.000000 2 0,-2.000000 0.000000 0 0,0.000000-2.000000 2 16,1.000000 0.000000-1-16,-1.000000 2.000000 2 0,0.000000 0.000000-2 16,2.000000-1.000000-1-16,-2.000000-2.000000 0 0,2.000000 3.000000 1 0,-2.000000-3.000000-1 0,0.000000 3.000000 0 15,-2.000000-1.000000 1-15,5.000000-2.000000-2 0,-4.000000 3.000000 2 0,1.000000-2.000000 2 16,1.000000 0.000000 1-16,-1.000000 2.000000 0 0,-1.000000-3.000000-1 0,1.000000 3.000000 0 15,-1.000000-1.000000 0-15,1.000000-2.000000-1 0,1.000000 3.000000-1 0,-1.000000-1.000000 1 16,2.000000 1.000000-2-16,-2.000000-3.000000-1 0,0.000000 3.000000-1 0,-2.000000 0.000000 0 16,5.000000 0.000000 0-16,-1.000000 0.000000-5 0,-2.000000 0.000000 3 0,3.000000 0.000000-3 15,-3.000000-1.000000 2-15,3.000000 1.000000-1 0,0.000000 0.000000 0 0,-1.000000 0.000000 0 0,-2.000000 0.000000 0 16,3.000000 0.000000 2-16,-3.000000 0.000000-1 0,3.000000 0.000000 0 16,-2.000000 0.000000 1-16,-1.000000-3.000000-1 0,3.000000 1.000000 0 0,-1.000000 2.000000 0 0,1.000000 0.000000 1 15,-3.000000 0.000000-1-15,3.000000-1.000000 2 0,-3.000000-3.000000-1 0,3.000000 4.000000-1 16,-2.000000 0.000000 1-16,-1.000000-1.000000-3 0,3.000000 1.000000 1 0,-1.000000 0.000000 0 47,-2.000000 0.000000-1-47,3.000000 0.000000 2 0,0.000000 0.000000-1 0,0.000000 0.000000 1 0,0.000000-3.000000-1 15,0.000000 3.000000 0-15,0.000000 0.000000 0 0,-3.000000 0.000000 0 0,3.000000 0.000000 0 0,0.000000-2.000000-1 0,0.000000 2.000000 2 0,0.000000 0.000000-3 0,0.000000 0.000000 1 0,0.000000 0.000000-1 0,0.000000 0.000000-1 0,0.000000 0.000000 0 0,0.000000-2.000000 0 16,0.000000 2.000000 0-16,0.000000 0.000000-2 0,0.000000 0.000000 0 0,0.000000 0.000000 0 16,0.000000 0.000000 2-16,0.000000 0.000000 2 0,0.000000 0.000000-1 0,0.000000 0.000000-1 15,0.000000 0.000000 0-15,0.000000 0.000000 0 0,0.000000 0.000000-1 0,0.000000 0.000000-1 16,0.000000 0.000000 1-16,3.000000 0.000000 1 0,-3.000000 0.000000 0 0,0.000000 0.000000 0 15,3.000000 0.000000 0-15,-2.000000 0.000000-1 0,-1.000000 0.000000 2 0,5.000000 0.000000-1 16,-2.000000 0.000000 0-16,0.000000 0.000000 0 0,1.000000 0.000000 0 0,1.000000 0.000000 1 0,-1.000000 0.000000 1 16,-1.000000 0.000000 0-16,1.000000 0.000000 1 0,1.000000 0.000000 0 0,-2.000000 0.000000-1 15,0.000000 0.000000 1-15,-2.000000 0.000000-2 0,2.000000 0.000000 0 0,-1.000000 0.000000 0 16,1.000000-2.000000 1-16,1.000000 2.000000 0 0,2.000000-2.000000-1 0,-5.000000 2.000000 3 16,4.000000-3.000000 0-16,1.000000 1.000000 1 0,-5.000000 2.000000 0 0,4.000000-2.000000 1 15,1.000000 0.000000 0-15,-2.000000 2.000000-2 0,-3.000000-1.000000-1 0,5.000000-2.000000-2 16,-1.000000 3.000000-1-16,-1.000000-2.000000-1 0,-1.000000 2.000000 1 0,2.000000 0.000000-1 0,-1.000000 0.000000-1 15,0.000000 0.000000 2-15,-1.000000 0.000000 0 0,2.000000 0.000000 0 0,-1.000000 0.000000 0 16,-1.000000-2.000000 1-16,2.000000 0.000000-1 0,2.000000 2.000000 2 0,-3.000000 0.000000-2 16,2.000000 0.000000 1-16,0.000000 0.000000 0 0,-3.000000-3.000000 0 0,5.000000 3.000000 1 15,-4.000000-1.000000 0-15,0.000000 1.000000-1 0,4.000000 0.000000 0 0,-1.000000 0.000000 0 16,-2.000000-3.000000 1-16,2.000000 3.000000-1 0,0.000000-2.000000-1 0,2.000000-1.000000 1 16,-1.000000-1.000000 0-16,-1.000000 2.000000 1 0,3.000000 0.000000-2 0,-4.000000 0.000000 1 0,2.000000-2.000000-1 15,-1.000000 2.000000 1-15,0.000000 0.000000-1 0,1.000000 2.000000 0 0,-1.000000-3.000000 1 16,-1.000000 1.000000-1-16,1.000000 2.000000 0 0,-2.000000-2.000000-1 0,2.000000 2.000000 1 15,-2.000000-2.000000 0-15,1.000000 0.000000-1 0,-2.000000 2.000000 0 0,0.000000-3.000000 0 16,-1.000000 3.000000 1-16,2.000000-2.000000 0 0,-1.000000 2.000000 0 0,1.000000 0.000000 1 16,-2.000000 0.000000-1-16,1.000000 0.000000-1 0,2.000000-2.000000 0 0,-2.000000 2.000000 0 15,1.000000-3.000000 1-15,2.000000 2.000000 0 0,-2.000000 1.000000 1 0,4.000000-2.000000 2 0,-2.000000-2.000000-1 16,-1.000000 1.000000-1-16,0.000000 2.000000 1 0,1.000000-2.000000-1 16,1.000000 1.000000 0-16,-4.000000-3.000000-1 0,6.000000 4.000000 0 0,-2.000000-2.000000 0 0,1.000000 2.000000-1 15,-2.000000-5.000000 0-15,2.000000 5.000000-1 0,-2.000000-2.000000 0 0,1.000000 3.000000-1 16,0.000000-1.000000 1-16,0.000000 1.000000 1 0,-1.000000-3.000000-1 0,3.000000 2.000000 2 15,-4.000000 1.000000 1-15,5.000000-3.000000 0 0,-4.000000 1.000000 0 0,2.000000 2.000000-1 16,-2.000000 0.000000 1-16,2.000000 0.000000 0 0,-1.000000 0.000000 1 0,-1.000000 0.000000-1 0,0.000000 0.000000 1 16,2.000000 0.000000-1-16,-3.000000 0.000000 2 0,0.000000 0.000000 0 0,1.000000 0.000000-2 15,1.000000 0.000000 2-15,-4.000000 0.000000 0 0,2.000000 0.000000-2 0,0.000000-2.000000 0 16,0.000000 2.000000-1-16,-2.000000 0.000000-1 0,1.000000 0.000000 1 0,-1.000000-3.000000 0 16,-1.000000 3.000000 0-16,2.000000 0.000000 0 0,-1.000000 0.000000 2 0,2.000000 0.000000 0 15,-5.000000 0.000000 0-15,4.000000 0.000000-2 0,1.000000 0.000000 0 0,-5.000000 0.000000 2 16,5.000000 0.000000-1-16,-4.000000 0.000000 0 0,2.000000 0.000000 0 0,-1.000000 0.000000 0 15,1.000000 0.000000 0-15,-1.000000 0.000000 0 0,2.000000 0.000000 0 0,-1.000000 0.000000 0 16,1.000000 0.000000 0-16,2.000000 0.000000 1 0,-1.000000 0.000000-2 0,-2.000000 0.000000 1 0,1.000000 0.000000-1 16,2.000000 0.000000 0-16,-2.000000 0.000000-1 0,-1.000000 0.000000 0 0,1.000000-1.000000 1 15,-3.000000 1.000000 1-15,3.000000 0.000000 0 0,-2.000000 0.000000 0 0,1.000000 0.000000 2 16,4.000000 0.000000-2-16,-4.000000 0.000000 0 0,1.000000 0.000000 0 0,0.000000 0.000000 0 16,3.000000 0.000000-1-16,-4.000000 0.000000 0 0,1.000000 0.000000 1 0,2.000000 0.000000 0 15,0.000000 0.000000-1-15,-1.000000 1.000000 1 0,2.000000-1.000000 0 0,-1.000000 0.000000 1 16,0.000000 0.000000-1-16,1.000000 0.000000-1 0,-1.000000 0.000000 0 0,1.000000 3.000000 0 0,-2.000000-1.000000 0 15,-1.000000-2.000000-1-15,0.000000 0.000000 1 0,2.000000 0.000000 1 0,-1.000000 0.000000-2 16,0.000000 0.000000 1-16,1.000000 2.000000 0 0,-1.000000 1.000000 0 0,2.000000-3.000000 0 16,-4.000000 1.000000 0-16,4.000000 2.000000 1 0,-1.000000-3.000000 0 0,3.000000 1.000000-1 15,-4.000000-1.000000 1-15,5.000000 3.000000-1 0,-4.000000-2.000000 2 0,2.000000-1.000000-1 16,-2.000000 3.000000 1-16,2.000000 0.000000-2 0,-2.000000-3.000000 0 0,4.000000 1.000000 2 16,-2.000000 2.000000-1-16,1.000000-3.000000 0 0,-1.000000 1.000000 0 0,1.000000-1.000000 0 0,-1.000000 3.000000-1 15,0.000000-1.000000 0-15,3.000000-2.000000-1 0,-5.000000 2.000000 0 0,3.000000-2.000000 0 16,-1.000000 0.000000 1-16,2.000000 0.000000 1 0,-3.000000 0.000000 1 0,3.000000 0.000000-1 15,-2.000000 0.000000 1-15,-1.000000 0.000000-2 0,0.000000 0.000000 0 0,-1.000000 0.000000-1 16,1.000000 0.000000 0-16,0.000000 0.000000 0 0,-2.000000 0.000000 1 0,0.000000 0.000000 0 16,2.000000 0.000000 1-16,-1.000000 0.000000-1 0,0.000000 3.000000 0 0,1.000000-3.000000 0 15,-1.000000 0.000000 0-15,1.000000 1.000000 0 0,-3.000000-1.000000 0 0,1.000000 0.000000 0 0,0.000000 3.000000 0 16,2.000000-3.000000-1-16,-4.000000 0.000000 1 0,3.000000 0.000000 0 0,-1.000000 0.000000 1 16,-1.000000 0.000000-1-16,-1.000000 0.000000 0 0,4.000000 0.000000 1 0,-4.000000 4.000000-1 15,0.000000-2.000000-1-15,4.000000-2.000000 1 0,-4.000000 0.000000 0 0,4.000000 0.000000 0 16,-4.000000 0.000000 0-16,-1.000000 0.000000 0 0,1.000000 1.000000 0 0,1.000000-1.000000 0 15,-2.000000 0.000000 0-15,1.000000 0.000000 0 0,-1.000000 0.000000 0 0,0.000000 3.000000 1 16,-1.000000-3.000000 0-16,2.000000 0.000000-1 0,-4.000000 0.000000 0 0,3.000000 0.000000 0 16,1.000000 0.000000-1-16,-1.000000 0.000000 1 0,2.000000 0.000000-1 0,-2.000000 2.000000 1 0,1.000000-2.000000 2 15,1.000000 0.000000-2-15,-1.000000 0.000000 0 0,-1.000000 0.000000 0 0,2.000000 0.000000 0 16,-1.000000 2.000000-2-16,-1.000000-2.000000 0 0,4.000000 0.000000 0 0,-2.000000 3.000000 2 16,-1.000000-3.000000-2-16,4.000000 0.000000 1 0,-4.000000 2.000000 1 0,2.000000 0.000000 0 15,0.000000-2.000000 0-15,0.000000 2.000000 0 0,0.000000-2.000000 0 0,1.000000 2.000000 0 16,-1.000000-2.000000 0-16,0.000000 3.000000 0 0,1.000000-3.000000 0 0,1.000000 0.000000 0 15,2.000000 2.000000 0-15,-4.000000-2.000000-1 0,1.000000 0.000000 0 0,1.000000 2.000000-2 0,3.000000-2.000000 2 16,0.000000 0.000000 0-16,-5.000000 0.000000 0 0,4.000000 0.000000 1 0,-1.000000 0.000000-1 16,-2.000000 0.000000 1-16,1.000000 0.000000 1 0,3.000000-2.000000 0 0,-3.000000 0.000000 0 15,1.000000 2.000000-1-15,-2.000000-3.000000 0 0,0.000000 1.000000-1 0,1.000000 2.000000 0 16,-1.000000-2.000000 1-16,-1.000000 2.000000 0 0,1.000000-2.000000 1 0,-1.000000 2.000000 0 16,-1.000000 0.000000-1-16,-1.000000 0.000000 0 0,1.000000 0.000000 0 0,2.000000 0.000000 0 15,-3.000000-2.000000-1-15,2.000000 2.000000 1 0,0.000000-3.000000 0 0,0.000000 1.000000 0 16,-1.000000 2.000000 0-16,2.000000-2.000000 0 0,-1.000000 2.000000 0 0,1.000000-3.000000-1 0,1.000000 2.000000 1 15,-4.000000-1.000000 0-15,6.000000-2.000000 0 0,-5.000000 1.000000 0 0,5.000000 2.000000-1 16,-4.000000 1.000000 0-16,0.000000-3.000000 0 0,0.000000 1.000000 1 0,0.000000 2.000000-1 16,0.000000-2.000000 0-16,0.000000-1.000000 0 0,-2.000000 3.000000 1 0,0.000000-1.000000 0 15,1.000000 1.000000 0-15,-2.000000 0.000000-1 0,1.000000 0.000000 1 0,1.000000 0.000000-1 16,1.000000 0.000000 0-16,-5.000000 0.000000-2 0,4.000000 0.000000 1 0,-3.000000 0.000000 2 16,3.000000 0.000000 0-16,-2.000000 0.000000 0 0,1.000000 0.000000 0 0,1.000000-3.000000 0 0,-2.000000 3.000000 0 15,1.000000 0.000000 0-15,1.000000 0.000000 0 0,-3.000000 0.000000-1 0,3.000000 0.000000 0 16,1.000000 0.000000 0-16,-5.000000 0.000000 0 0,4.000000 0.000000 1 0,2.000000 0.000000 0 15,-2.000000 0.000000 0-15,0.000000 0.000000-1 0,0.000000 0.000000 0 0,-4.000000 0.000000 0 16,5.000000 0.000000 0-16,-1.000000 0.000000-1 0,-1.000000 0.000000 2 0,-4.000000 0.000000 0 16,5.000000 0.000000 0-16,-3.000000 0.000000 0 0,-2.000000 0.000000 0 0,3.000000 0.000000-1 15,-1.000000 3.000000 1-15,-2.000000-3.000000 0 0,0.000000 0.000000 1 0,0.000000 0.000000 0 0,0.000000 0.000000 1 16,0.000000 0.000000-2-16,0.000000 0.000000 0 0,0.000000 0.000000 0 16,0.000000 0.000000-1-16,3.000000 0.000000 2 0,-3.000000 0.000000-1 0,0.000000 0.000000 3 0,0.000000 0.000000-1 15,0.000000 0.000000 1-15,0.000000 0.000000 0 0,0.000000 0.000000-1 0,0.000000 0.000000-1 16,0.000000 0.000000 0-16,0.000000 0.000000 1 0,0.000000 0.000000-2 0,0.000000 0.000000 2 15,0.000000 0.000000-1-15,0.000000 0.000000-1 0,0.000000 0.000000-1 0,0.000000 0.000000 1 16,0.000000 0.000000 0-16,0.000000 0.000000-1 0,0.000000 0.000000 1 0,0.000000 0.000000 1 0,0.000000 0.000000-1 16,0.000000 0.000000-1-16,0.000000 0.000000 0 0,0.000000 0.000000 1 15,0.000000 0.000000-2-15,0.000000 0.000000 2 0,0.000000 0.000000-1 0,0.000000 0.000000 1 0,0.000000 0.000000 0 16,0.000000 0.000000 0-16,0.000000 0.000000 0 0,0.000000 0.000000 1 0,0.000000 0.000000 0 16,0.000000 0.000000-1-16,0.000000 0.000000 0 0,0.000000 0.000000 1 0,0.000000 0.000000-1 15,0.000000 0.000000-4-15,0.000000 0.000000-4 0,0.000000 0.000000-5 0,0.000000 0.000000-7 16,0.000000 0.000000-6-16,0.000000 0.000000-9 0,0.000000 0.000000-20 0,-3.000000 0.000000-36 15,3.000000 0.000000-62-15,-5.000000-3.000000-85 0,1.000000 2.000000-121 0,-3.000000-5.000000-71 16,-5.000000 2.000000-21-16,-4.000000 0.000000 18 0,-7.000000-2.000000 54 0</inkml:trace>
  <inkml:trace contextRef="#ctx0" brushRef="#br0">777.000000 10861.000000 57 0,'0.000000'-3.000000'49'0,"0.000000"2.000000"-8 "0 ,-2.000000-2.000000-11 0,2.000000 3.000000-11 0,0.000000-1.000000-5 15,0.000000-2.000000-7-15,0.000000 3.000000-7 0,2.000000-2.000000-6 0,-2.000000 2.000000-8 16,3.000000 0.000000-2-16,-3.000000 0.000000-6 0,0.000000 0.000000-5 0,0.000000 0.000000 5 16,0.000000 0.000000 1-16,0.000000 0.000000 9 0,3.000000 0.000000 3 0,-3.000000 0.000000 4 0,0.000000-2.000000 10 15,1.000000 2.000000-4-15,-1.000000-2.000000 1 0,3.000000 2.000000-2 0,-2.000000 0.000000 1 16,2.000000-2.000000 1-16,2.000000-1.000000-3 0,-5.000000 1.000000 1 0,3.000000-2.000000 0 16,1.000000 0.000000 2-16,-1.000000-1.000000-5 0,-1.000000-1.000000-6 0,1.000000 1.000000-12 0,0.000000-3.000000-12 15</inkml:trace>
  <inkml:trace contextRef="#ctx0" brushRef="#br0">694.000000 10400.000000 123 0,'-4.000000'0.000000'137'0,"1.000000"0.000000"1 "0 ,-2.000000 0.000000-1 0,2.000000 0.000000-3 16,-1.000000 3.000000 0-16,1.000000-2.000000-7 0,1.000000-1.000000-7 0,2.000000 0.000000-11 16,0.000000 3.000000-14-16,-3.000000-2.000000-13 0,3.000000-1.000000-11 0,-1.000000 5.000000-5 15,-2.000000 1.000000-5-15,3.000000 1.000000 0 0,0.000000 6.000000-1 0,0.000000-4.000000-2 0,0.000000 8.000000-4 16,0.000000-5.000000-4-16,-3.000000 2.000000-5 0,3.000000 0.000000-3 0,-1.000000-1.000000-5 15,1.000000 0.000000-3-15,-3.000000 0.000000-6 0,3.000000 2.000000 0 0,-2.000000-1.000000-4 0,-1.000000 0.000000-5 16,0.000000 1.000000-2-16,-1.000000 0.000000-1 0,-1.000000 1.000000-3 0,1.000000 4.000000-1 16,-3.000000-1.000000-1-16,-1.000000 3.000000-1 0,1.000000-3.000000-1 0,-1.000000 2.000000-3 0,-3.000000 0.000000 0 15,2.000000-1.000000-2-15,-2.000000 0.000000-2 0,3.000000-1.000000 0 0,-3.000000 0.000000-1 0,-1.000000-2.000000 0 16,3.000000 1.000000 0-16,-2.000000 1.000000 1 0,-1.000000-4.000000 0 0,2.000000-1.000000 2 0,1.000000 0.000000-3 16,-3.000000-4.000000-1-16,4.000000-2.000000-6 0,0.000000 1.000000-5 0,-3.000000-2.000000-9 15,4.000000-1.000000-15-15,0.000000-2.000000-17 0,1.000000-4.000000-22 0,-2.000000 0.000000-29 16,4.000000 0.000000-35-16,1.000000-4.000000-35 0,0.000000 0.000000-37 0,-2.000000 0.000000-37 15,5.000000-5.000000-40-15,-4.000000 0.000000-3 0,-3.000000-3.000000 22 0,2.000000-4.000000 35 0</inkml:trace>
  <inkml:trace contextRef="#ctx0" brushRef="#br0">511.000000 10201.000000 17 0,'0.000000'0.000000'56'0,"0.000000"-2.000000"-10 "0 ,0.000000 2.000000-8 15,1.000000-2.000000-2-15,2.000000 2.000000-1 0,-3.000000 0.000000 2 0,0.000000 0.000000 0 0,0.000000 0.000000 4 16,3.000000 0.000000 1-16,-1.000000 0.000000-1 0,-2.000000 0.000000 0 0,0.000000 0.000000 3 0,0.000000 0.000000 4 15,0.000000 0.000000 5-15,0.000000 0.000000 7 0,0.000000 0.000000 4 0,3.000000 0.000000 7 16,-3.000000 0.000000 5-16,1.000000 2.000000 3 0,2.000000 0.000000-1 0,-3.000000-2.000000-1 0,5.000000 2.000000-4 16,-3.000000 0.000000-6-16,1.000000-2.000000-8 0,2.000000 0.000000-7 0,-4.000000 0.000000-5 15,5.000000 0.000000 0-15,-1.000000 2.000000-2 0,-1.000000 1.000000-2 0,-1.000000-2.000000-2 0,2.000000 2.000000-3 16,-1.000000-1.000000-4-16,-1.000000-2.000000-4 0,1.000000 2.000000-2 0,1.000000 0.000000-2 0,-2.000000 0.000000 0 16,1.000000 2.000000 5-16,1.000000-1.000000 8 0,-1.000000 1.000000 1 0,2.000000 3.000000 3 15,-5.000000-3.000000 4-15,7.000000 3.000000 2 0,-4.000000-2.000000-3 0,2.000000 2.000000-9 16,-4.000000 1.000000 0-16,2.000000 1.000000-3 0,-1.000000-2.000000-5 0,1.000000 3.000000-5 0,-4.000000-2.000000 0 15,3.000000 4.000000-2-15,2.000000-2.000000-1 0,-1.000000 1.000000-2 0,2.000000 3.000000 0 16,-4.000000-3.000000 0-16,2.000000 4.000000 0 0,2.000000 3.000000 0 0,-2.000000-1.000000 2 0,-2.000000-2.000000-4 16,4.000000 2.000000-2-16,-2.000000-2.000000-2 0,1.000000 1.000000-4 0,-2.000000-1.000000-2 15,1.000000-1.000000-3-15,3.000000-1.000000 2 0,-2.000000 0.000000-2 0,-1.000000 0.000000 2 0,1.000000 2.000000 0 16,-2.000000-1.000000 1-16,1.000000-3.000000 2 0,2.000000 3.000000 0 0,-2.000000 1.000000 1 16,-2.000000-3.000000-1-16,4.000000 1.000000 1 0,-2.000000 2.000000 0 0,1.000000-2.000000 0 15,-2.000000 0.000000-1-15,1.000000-4.000000-2 0,0.000000 5.000000 0 0,-1.000000 0.000000 0 0,-1.000000-4.000000 0 16,1.000000 3.000000-1-16,1.000000-1.000000 0 0,-1.000000-1.000000 0 0,-1.000000 2.000000 0 15,1.000000-1.000000 0-15,0.000000-3.000000-1 0,-2.000000 0.000000-1 0,2.000000 0.000000 0 16,1.000000 1.000000 1-16,-1.000000-1.000000-3 0,-1.000000 0.000000 1 0,1.000000-3.000000 0 16,0.000000 0.000000-2-16,-2.000000 1.000000 0 0,2.000000-3.000000 0 0,-1.000000-1.000000-1 0,1.000000 1.000000 0 15,0.000000 0.000000 1-15,-2.000000-3.000000-1 0,2.000000 2.000000 0 0,1.000000 0.000000 0 16,1.000000 1.000000 2-16,-2.000000-3.000000-2 0,1.000000 2.000000 0 0,1.000000-1.000000 1 0,1.000000 0.000000 0 16,-2.000000 1.000000-4-16,3.000000-3.000000-6 0,-5.000000 1.000000-6 0,2.000000-1.000000-12 15,2.000000 3.000000-14-15,-1.000000-3.000000-25 0,-1.000000 0.000000-30 0,3.000000 4.000000-50 16,1.000000-2.000000-62-16,4.000000-2.000000-70 0,-4.000000 1.000000-85 0,0.000000-2.000000-30 0,-1.000000-5.000000 7 15,1.000000 2.000000 38-15,-4.000000-6.000000 62 0</inkml:trace>
  <inkml:trace contextRef="#ctx0" brushRef="#br0">989.000000 10822.000000 50 0,'-3.000000'0.000000'133'16,"2.000000"2.000000"7 "-16 ,-2.000000-2.000000 4 0,0.000000 0.000000-9 0,1.000000 0.000000-20 16,2.000000-2.000000-21-16,-3.000000 2.000000-22 0,3.000000-4.000000-18 0,0.000000 2.000000-10 0,0.000000-1.000000 1 15,0.000000-3.000000 2-15,3.000000 0.000000 7 0,2.000000-3.000000 3 0,-1.000000 4.000000 3 16,-1.000000-5.000000-2-16,2.000000 3.000000-4 0,-2.000000 2.000000-7 0,1.000000-2.000000-9 0,1.000000 0.000000-6 15,-3.000000 6.000000-10-15,3.000000-3.000000-8 0,-2.000000 1.000000-4 0,-2.000000 1.000000-6 16,-1.000000 2.000000 0-16,3.000000 0.000000 1 0,-3.000000 0.000000 2 0,5.000000 5.000000 5 16,-5.000000-1.000000 1-16,3.000000 1.000000 3 0,-3.000000 2.000000 1 0,1.000000 1.000000-1 15,2.000000 6.000000-1-15,-3.000000-2.000000-2 0,0.000000 5.000000-4 0,3.000000-1.000000-1 0,-1.000000-1.000000-1 16,-2.000000 2.000000 0-16,2.000000-2.000000 0 0,-2.000000 0.000000 1 0,5.000000 0.000000 0 16,-2.000000-2.000000-1-16,-2.000000 0.000000-1 0,2.000000-3.000000-1 0,2.000000-1.000000-2 15,-1.000000 0.000000 1-15,-1.000000-3.000000-2 0,0.000000-2.000000 1 0,-1.000000 0.000000 0 0,0.000000-2.000000-1 16,0.000000 1.000000 0-16,1.000000-1.000000 1 0,-3.000000-2.000000-1 0,3.000000 0.000000 0 15,-2.000000 0.000000 1-15,-1.000000 0.000000 1 0,0.000000-5.000000-5 0,0.000000 3.000000-8 0,0.000000-3.000000-14 16,0.000000-4.000000-19-16,3.000000 0.000000-35 0,-3.000000-2.000000-39 0,0.000000 1.000000-44 16,2.000000-4.000000-46-16,1.000000 0.000000-50 0,-3.000000 0.000000-22 0,-5.000000-2.000000 15 0,2.000000-3.000000 26 15</inkml:trace>
  <inkml:trace contextRef="#ctx0" brushRef="#br0">1028.000000 10522.000000 21 0,'0.000000'4.000000'173'0,"0.000000"4.000000"23 "0 ,0.000000-2.000000-10 0,0.000000 2.000000-9 16,-3.000000-2.000000-5-16,3.000000 3.000000-2 0,-3.000000 1.000000-10 0,3.000000-3.000000-29 0,0.000000 0.000000-33 15,0.000000-1.000000-31-15,0.000000-1.000000-19 0,0.000000-1.000000-17 0,3.000000 0.000000-10 16,-3.000000 0.000000-7-16,3.000000-1.000000-4 0,-3.000000-2.000000-7 0,1.000000 3.000000-10 16,2.000000-1.000000-17-16,0.000000-1.000000-23 0,1.000000 3.000000-40 0,1.000000-4.000000-45 15,2.000000 3.000000-63-15,1.000000-1.000000-66 0,-4.000000-1.000000-23 0,-4.000000-2.000000 1 0,5.000000-2.000000 28 16</inkml:trace>
  <inkml:trace contextRef="#ctx0" brushRef="#br0">1187.000000 10452.000000 75 0,'-3.000000'2.000000'219'0,"-1.000000"-1.000000"46 "0 ,1.000000 2.000000-17 0,-2.000000-1.000000-16 16,1.000000 0.000000-11-16,1.000000 1.000000-11 0,-1.000000-3.000000-21 0,4.000000 0.000000-36 0,0.000000 0.000000-42 15,-3.000000 0.000000-34-15,3.000000 0.000000-25 0,3.000000 0.000000-20 0,-3.000000-3.000000-11 16,4.000000 1.000000-7-16,3.000000-3.000000-3 0,-2.000000-2.000000-1 0,5.000000 2.000000-1 16,2.000000-4.000000-2-16,0.000000-1.000000-2 0,0.000000-1.000000 0 0,4.000000-2.000000-2 0,-1.000000 1.000000 0 15,1.000000-2.000000-2-15,-1.000000 2.000000-1 0,1.000000-1.000000-7 0,0.000000 2.000000-8 16,-1.000000 0.000000-13-16,-3.000000 3.000000-14 0,-1.000000-1.000000-23 0,1.000000 0.000000-24 0,-1.000000 3.000000-24 16,-4.000000 2.000000-25-16,2.000000 0.000000-22 0,-5.000000 2.000000-16 0,4.000000 4.000000-11 15,-1.000000 0.000000-12-15,-7.000000 3.000000-14 0,3.000000-2.000000-14 0,-6.000000 4.000000 7 16,0.000000-1.000000 19-16</inkml:trace>
  <inkml:trace contextRef="#ctx0" brushRef="#br0">1320.000000 10404.000000 32 0,'-4.000000'9.000000'126'0,"-1.000000"0.000000"6 "0 ,-2.000000-1.000000 3 0,-1.000000 3.000000 3 0,1.000000 2.000000 2 16,3.000000 2.000000-5-16,-4.000000 2.000000-9 0,4.000000 5.000000-12 0,-1.000000-1.000000-7 0,-2.000000 2.000000-7 15,4.000000 3.000000-9-15,-1.000000-1.000000-7 0,1.000000 5.000000-7 0,1.000000-1.000000 1 16,-1.000000-3.000000-2-16,3.000000 3.000000-5 0,0.000000-3.000000-5 0,3.000000-3.000000-4 0,-1.000000-1.000000-9 15,1.000000-3.000000-7-15,1.000000-4.000000-6 0,-1.000000 0.000000-5 0,4.000000-2.000000-4 16,-2.000000-2.000000 0-16,4.000000-4.000000 4 0,-2.000000 1.000000 2 0,0.000000-4.000000 4 16,1.000000 3.000000 5-16,4.000000-6.000000 0 0,-4.000000 4.000000 0 0,0.000000-5.000000-3 0,4.000000 0.000000-2 15,-2.000000 0.000000-5-15,2.000000-5.000000 0 0,-3.000000 4.000000-7 0,2.000000-6.000000-2 16,1.000000 0.000000-6-16,0.000000 2.000000-3 0,0.000000-5.000000-5 0,0.000000 2.000000-5 0,1.000000 0.000000 0 16,0.000000-1.000000-2-16,-1.000000-2.000000-2 0,0.000000 2.000000-3 0,-2.000000-3.000000-1 15,2.000000 1.000000 1-15,-3.000000 2.000000-1 0,1.000000-2.000000 0 0,2.000000 3.000000-1 16,0.000000 1.000000-3-16,-3.000000 0.000000-8 0,-2.000000 0.000000-10 0,0.000000 0.000000-14 15,-2.000000 5.000000-20-15,-1.000000 0.000000-26 0,-1.000000-1.000000-27 0,0.000000 3.000000-31 0,-1.000000 0.000000-38 16,-2.000000 3.000000-41-16,0.000000 1.000000-46 0,0.000000 3.000000-59 0,-5.000000-2.000000-22 16,-2.000000 0.000000 10-16,-2.000000-1.000000 34 0</inkml:trace>
  <inkml:trace contextRef="#ctx0" brushRef="#br0">1301.000000 10638.000000 72 0,'-8.000000'0.000000'152'0,"4.000000"-2.000000"12 "0 ,0.000000 2.000000 12 16,-4.000000 0.000000 6-16,4.000000 0.000000-6 0,1.000000 0.000000-19 0,-2.000000 0.000000-24 15,1.000000 0.000000-29-15,1.000000 0.000000-24 0,3.000000 0.000000-20 0,0.000000 0.000000-16 16,0.000000 0.000000-11-16,0.000000 0.000000-9 0,0.000000 0.000000-7 0,0.000000 0.000000 1 0,3.000000 0.000000 8 16,1.000000 2.000000 14-16,1.000000-2.000000 16 0,2.000000 2.000000 11 0,1.000000 2.000000 15 15,3.000000-1.000000 6-15,-3.000000-2.000000 0 0,4.000000 4.000000-6 0,-4.000000-5.000000-4 16,3.000000 2.000000-6-16,1.000000-2.000000-4 0,-1.000000 0.000000-1 0,-2.000000 0.000000-5 0,3.000000 0.000000-3 15,-2.000000-2.000000-5-15,2.000000 0.000000-5 0,0.000000-1.000000-5 0,-3.000000-1.000000-7 16,1.000000 0.000000-4-16,2.000000 0.000000-4 0,0.000000 0.000000-2 0,-5.000000 0.000000-5 0,5.000000-1.000000-1 16,-3.000000 0.000000-6-16,-2.000000 1.000000-3 0,1.000000 0.000000-2 0,-1.000000 0.000000-3 15,-3.000000 1.000000 0-15,1.000000 2.000000-2 0,1.000000-3.000000-1 0,-5.000000 4.000000-1 16,2.000000-3.000000-2-16,2.000000 1.000000 0 0,-5.000000 2.000000-1 0,3.000000-2.000000 0 16,-2.000000 2.000000 0-16,-1.000000 0.000000 1 0,0.000000 0.000000-1 0,0.000000 0.000000 1 0,0.000000 0.000000 0 15,0.000000 0.000000 3-15,-1.000000 0.000000-6 0,-2.000000 0.000000-10 0,3.000000 0.000000-17 16,-5.000000 0.000000-27-16,2.000000 0.000000-45 0,-1.000000 2.000000-81 0,-1.000000 3.000000-98 0,-2.000000 0.000000-120 15,-3.000000 5.000000-52-15,1.000000-5.000000-11 0,-3.000000 5.000000 27 0,5.000000-2.000000 68 16</inkml:trace>
  <inkml:trace contextRef="#ctx0" brushRef="#br0">1592.000000 10540.000000 12 0,'1.000000'0.000000'170'0,"2.000000"1.000000"15 "0 ,0.000000 2.000000 11 0,-3.000000-3.000000 9 16,0.000000 1.000000 0-16,0.000000 2.000000-12 0,2.000000-3.000000-19 0,-2.000000 0.000000-21 0,2.000000 0.000000-17 16,1.000000 2.000000-11-16,-1.000000-2.000000-4 0,2.000000 0.000000-1 0,2.000000 0.000000 1 15,0.000000 0.000000-4-15,5.000000-2.000000-8 0,-4.000000 2.000000-8 0,0.000000-3.000000-10 16,2.000000 2.000000-14-16,0.000000-2.000000-10 0,4.000000 2.000000-13 0,-4.000000-2.000000-10 0,3.000000 0.000000-12 16,0.000000-2.000000-7-16,-2.000000 1.000000-8 0,-1.000000-1.000000-4 0,3.000000 0.000000-2 0,-2.000000 3.000000-5 15,-1.000000 0.000000-1-15,-2.000000-1.000000-5 0,2.000000 0.000000 2 16,-1.000000 3.000000-5-16,-4.000000-2.000000-10 0,3.000000 0.000000-8 0,-4.000000 2.000000-13 0,2.000000-2.000000-18 15,-2.000000 2.000000-33-15,-2.000000 0.000000-41 0,2.000000 2.000000-55 0,2.000000 0.000000-64 16,-2.000000 3.000000-77-16,-3.000000-5.000000-74 0,-3.000000 3.000000-16 0,-2.000000 1.000000 16 0,2.000000-1.000000 48 16</inkml:trace>
  <inkml:trace contextRef="#ctx0" brushRef="#br0">1906.000000 10194.000000 134 0,'5.000000'-6.000000'231'0,"-1.000000"2.000000"28 "0 ,-1.000000 2.000000-12 0,-3.000000-1.000000-13 16,0.000000 3.000000-12-16,0.000000 0.000000-12 0,0.000000 3.000000-26 0,0.000000-1.000000-38 16,-3.000000 0.000000-35-16,3.000000 2.000000-22 0,-1.000000 3.000000-13 0,-2.000000 3.000000-11 15,3.000000 5.000000-9-15,-5.000000 3.000000-5 0,2.000000 5.000000 0 0,2.000000 5.000000-4 0,-2.000000 2.000000-3 16,-2.000000 4.000000-4-16,-1.000000 3.000000-4 0,5.000000 1.000000-7 0,-3.000000-2.000000-7 16,-2.000000 3.000000-5-16,1.000000 0.000000-8 0,4.000000-5.000000-3 0,-2.000000 1.000000-3 0,0.000000-4.000000 0 15,3.000000-1.000000-1-15,-2.000000 1.000000-1 0,2.000000-6.000000 1 16,0.000000 0.000000 1-16,0.000000-3.000000-3 0,0.000000 0.000000-6 0,0.000000-5.000000-6 0,0.000000-2.000000-11 15,0.000000-2.000000-13-15,0.000000-4.000000-24 0,0.000000-1.000000-21 0,0.000000-1.000000-27 16,2.000000-3.000000-30-16,-2.000000 0.000000-34 0,3.000000-4.000000-38 0,-3.000000-4.000000-34 0,3.000000-3.000000-34 16,-3.000000-4.000000-12-16,0.000000-4.000000-13 0,0.000000-6.000000 16 0,-3.000000-5.000000 38 15</inkml:trace>
  <inkml:trace contextRef="#ctx0" brushRef="#br0">1875.000000 10211.000000 56 0,'2.000000'-14.000000'155'0,"4.000000"1.000000"13 "0 ,-5.000000 4.000000 7 15,2.000000 2.000000-1-15,-3.000000 1.000000-9 0,1.000000 4.000000-15 0,2.000000 0.000000-12 0,0.000000 2.000000-8 16,2.000000 2.000000-5-16,-1.000000 5.000000-6 0,1.000000 1.000000 0 0,2.000000 3.000000-3 16,0.000000 4.000000-9-16,2.000000 2.000000-8 0,2.000000 5.000000-12 0,-4.000000 1.000000-7 15,5.000000 3.000000-13-15,0.000000 2.000000-4 0,-1.000000-1.000000-11 0,1.000000 3.000000-8 0,4.000000 0.000000-6 16,-4.000000 0.000000-11-16,0.000000 1.000000-8 0,3.000000-1.000000-7 0,-3.000000-3.000000-4 16,0.000000-1.000000-3-16,-1.000000 0.000000-1 0,1.000000-1.000000-2 15,-2.000000-1.000000 2-15,2.000000-3.000000-1 0,-4.000000 1.000000 0 0,-1.000000-5.000000-2 0,-3.000000 0.000000-1 16,1.000000-1.000000 0-16,-1.000000-5.000000-1 0,-1.000000 3.000000-5 0,-1.000000-4.000000-8 0,1.000000-1.000000-12 15,-3.000000 0.000000-19-15,-3.000000-1.000000-24 0,1.000000-1.000000-31 0,-2.000000-3.000000-38 16,-4.000000 3.000000-43-16,4.000000-6.000000-47 0,-6.000000 2.000000-46 0,1.000000-6.000000-51 0,-3.000000-1.000000-15 16,0.000000-4.000000 17-16,-3.000000-6.000000 41 0</inkml:trace>
  <inkml:trace contextRef="#ctx0" brushRef="#br0">1903.000000 10535.000000 168 0,'0.000000'0.000000'237'0,"0.000000"0.000000"0 "0 ,0.000000 0.000000-12 0,0.000000 2.000000-14 0,0.000000-2.000000-20 15,0.000000 3.000000-28-15,0.000000-3.000000-30 0,3.000000 1.000000-36 0,-1.000000 2.000000-25 0,1.000000-3.000000-20 16,1.000000 4.000000-8-16,0.000000-2.000000-5 0,4.000000-2.000000-3 0,-1.000000 2.000000-6 16,1.000000-2.000000-7-16,-1.000000 0.000000-5 0,2.000000-2.000000-3 0,1.000000 0.000000-4 15,2.000000-2.000000-4-15,-3.000000 0.000000-7 0,3.000000-2.000000-13 0,-1.000000-2.000000-16 0,0.000000 2.000000-26 16,-2.000000-1.000000-30-16,2.000000 2.000000-40 0,1.000000-2.000000-42 0,-4.000000 2.000000-44 16,2.000000 4.000000-46-16,-6.000000 1.000000-34 0,4.000000-4.000000 0 0,-4.000000 0.000000 24 0</inkml:trace>
  <inkml:trace contextRef="#ctx0" brushRef="#br0">2141.000000 10040.000000 130 0,'3.000000'-2.000000'137'0,"1.000000"0.000000"-1 "0 ,-1.000000 2.000000-3 15,-3.000000-2.000000-7-15,5.000000 2.000000-6 0,-5.000000 0.000000-7 0,4.000000 0.000000-4 16,2.000000 2.000000-4-16,-2.000000 0.000000-1 0,4.000000 2.000000 2 0,1.000000 1.000000-4 0,-2.000000 0.000000-6 16,5.000000 7.000000-4-16,0.000000 1.000000-3 0,2.000000 1.000000-4 0,0.000000 3.000000 1 15,3.000000 3.000000 2-15,0.000000 4.000000-5 0,-1.000000-1.000000-8 0,3.000000 3.000000-8 16,0.000000 2.000000-5-16,-2.000000 2.000000-10 0,0.000000 2.000000-13 0,-3.000000 0.000000-11 15,0.000000 4.000000-6-15,-2.000000 1.000000-4 0,-3.000000 1.000000-7 0,-2.000000-1.000000-4 0,1.000000 2.000000-1 16,-4.000000-1.000000-2-16,-1.000000-4.000000-2 0,-3.000000 2.000000-1 0,0.000000 1.000000-3 16,-4.000000-4.000000-10-16,-4.000000 1.000000-15 0,1.000000-1.000000-21 0,-5.000000-1.000000-32 0,0.000000-3.000000-47 15,-2.000000 1.000000-62-15,-3.000000-4.000000-85 0,-2.000000 0.000000-76 0,0.000000-1.000000-26 16,-9.000000-4.000000 5-16,1.000000-1.000000 35 0</inkml:trace>
  <inkml:trace contextRef="#ctx0" brushRef="#br0">487.000000 10261.000000 28 0,'-3.000000'-2.000000'73'0,"0.000000"-1.000000"1 "0 ,2.000000 2.000000 1 0,-2.000000 1.000000 1 16,1.000000-3.000000 4-16,-3.000000 2.000000-1 0,0.000000 1.000000 6 0,4.000000-3.000000-1 0,-2.000000 3.000000-4 15,0.000000-2.000000-1-15,-2.000000 0.000000 1 0,5.000000 2.000000 0 0,-4.000000 0.000000 1 16,4.000000 0.000000-4-16,-3.000000 0.000000-8 0,-2.000000 0.000000-7 0,3.000000 0.000000-13 0,0.000000 0.000000-6 16,-1.000000 0.000000-7-16,2.000000 2.000000-4 0,-5.000000 0.000000-3 0,1.000000-2.000000-3 15,4.000000 3.000000-2-15,-2.000000-2.000000-2 0,0.000000 2.000000-2 0,-2.000000 1.000000 1 0,1.000000 2.000000 0 16,0.000000 0.000000 2-16,1.000000 3.000000 4 0,-2.000000 0.000000 4 0,1.000000 3.000000 7 0,-2.000000 4.000000 0 15,4.000000 0.000000 1-15,-1.000000 0.000000 2 0,-1.000000 5.000000 0 0,1.000000 1.000000 0 16,2.000000 1.000000-1-16,-2.000000 3.000000-1 0,3.000000 2.000000 2 0,-3.000000-1.000000-1 0,3.000000 3.000000-2 16,0.000000-2.000000 0-16,3.000000 2.000000 1 0,-3.000000 0.000000-3 0,3.000000 3.000000-1 0,1.000000-1.000000-2 15,0.000000-2.000000-4-15,1.000000 0.000000-1 0,1.000000 0.000000-2 0,0.000000 0.000000-7 16,1.000000-2.000000-4-16,3.000000-1.000000-1 0,-2.000000-1.000000-5 0,1.000000-4.000000-5 16,2.000000 6.000000-4-16,-2.000000-7.000000 0 0,5.000000-2.000000 0 0,-3.000000 1.000000 0 0,1.000000-4.000000 0 15,-3.000000-1.000000-4-15,6.000000 0.000000-7 0,-3.000000-4.000000-14 0,-3.000000 0.000000-14 0,1.000000 2.000000-25 16,2.000000-5.000000-32-16,-3.000000 1.000000-31 0,2.000000-3.000000-40 0,0.000000 1.000000-43 15,1.000000 0.000000-48-15,-4.000000-2.000000-49 0,0.000000 2.000000-20 0,-1.000000-4.000000 9 16,-4.000000 1.000000 34-16</inkml:trace>
  <inkml:trace contextRef="#ctx0" brushRef="#br0">130.000000 10173.000000 59 0,'0.000000'2.000000'65'0,"1.000000"0.000000"-7 "16 ,-1.000000 3.000000-1-16,0.000000-1.000000-5 0,0.000000 0.000000 4 0,3.000000 0.000000 3 15,-3.000000 3.000000 1-15,0.000000 2.000000 7 0,3.000000-1.000000 3 0,-1.000000 3.000000 5 0,-2.000000 1.000000 1 16,3.000000 2.000000 0-16,-3.000000 1.000000-1 0,1.000000 2.000000-1 0,2.000000 4.000000 0 0,0.000000 4.000000-6 15,-1.000000 0.000000-4-15,4.000000 2.000000-1 0,-2.000000 3.000000-7 0,-3.000000 3.000000-4 16,5.000000 5.000000-5-16,-1.000000 1.000000-4 0,-1.000000 2.000000-1 0,1.000000-4.000000-3 0,2.000000 4.000000-4 16,-3.000000 0.000000-4-16,2.000000 0.000000-6 0,-1.000000-1.000000-3 0,2.000000-1.000000-5 15,-2.000000 0.000000-3-15,-1.000000-6.000000-3 0,3.000000 2.000000-4 0,-2.000000-5.000000-2 0,-1.000000-2.000000 0 16,4.000000-2.000000-4-16,-5.000000-2.000000-1 0,4.000000-3.000000 0 0,-3.000000-4.000000 0 0,1.000000-2.000000 0 16,-1.000000-4.000000-3-16,-1.000000 2.000000-2 0,2.000000-7.000000-9 0,-5.000000 0.000000-8 15,3.000000 1.000000-12-15,-3.000000-3.000000-9 0,1.000000-1.000000-13 0,2.000000-3.000000-9 0,-3.000000 4.000000-22 16,3.000000-4.000000-28-16,-2.000000 0.000000-34 0,-1.000000 0.000000-41 0,-4.000000-4.000000-44 0,-3.000000-3.000000-16 15,-1.000000-1.000000 10-15</inkml:trace>
  <inkml:trace contextRef="#ctx0" brushRef="#br0">165.000000 9976.000000 34 0,'0.000000'-2.000000'59'0,"5.000000"-1.000000"-10 "0 ,-2.000000 2.000000-8 0,-2.000000-2.000000-3 16,5.000000 1.000000 8-16,-1.000000 0.000000 3 0,2.000000-2.000000 12 0,-3.000000-1.000000 8 0,5.000000-1.000000 11 15,-1.000000 2.000000 6-15,3.000000-1.000000 4 0,-3.000000 3.000000-2 0,4.000000 0.000000 3 16,-1.000000 2.000000 2-16,0.000000 2.000000-2 0,1.000000 0.000000-7 0,-1.000000 3.000000-6 0,1.000000 3.000000-8 15,0.000000 1.000000-6-15,0.000000 4.000000-10 0,0.000000-1.000000-6 0,-1.000000 3.000000-4 0,-3.000000 3.000000-6 16,1.000000 1.000000-2-16,-2.000000 0.000000-5 0,0.000000 3.000000-5 0,-2.000000-1.000000-2 16,1.000000 2.000000-3-16,-5.000000 2.000000-3 0,2.000000 0.000000-1 0,-3.000000 1.000000-2 0,-3.000000 1.000000-2 15,-1.000000-1.000000-2-15,-1.000000 2.000000-2 0,-2.000000-3.000000-2 0,3.000000 3.000000-1 16,-7.000000-3.000000-1-16,4.000000 0.000000-2 0,-2.000000-1.000000-1 0,-1.000000-1.000000-1 0,1.000000-1.000000 0 16,0.000000-3.000000 0-16,-1.000000-3.000000 0 0,2.000000 2.000000-1 0,-1.000000-5.000000 2 15,2.000000-2.000000 2-15,0.000000 0.000000-4 0,2.000000-3.000000 0 0,2.000000-2.000000 0 0,-1.000000 1.000000 0 16,-1.000000-2.000000 0-16,5.000000-2.000000-3 0,-3.000000 1.000000 2 0,3.000000-1.000000 1 15,0.000000-3.000000 0-15,-1.000000 2.000000-2 0,1.000000-2.000000 0 0,-3.000000 2.000000 2 0,3.000000-2.000000-1 0,0.000000 0.000000 1 16,0.000000 0.000000 0-16,0.000000 0.000000 1 0,0.000000 0.000000 0 0,0.000000 0.000000 1 16,0.000000 0.000000 3-16,0.000000 0.000000 6 0,0.000000 0.000000 3 0,0.000000 2.000000 3 15,0.000000-2.000000 6-15,0.000000 0.000000 6 0,-3.000000 2.000000 1 0,2.000000 1.000000-6 0,1.000000-1.000000-3 16,-3.000000 0.000000-2-16,3.000000 0.000000-3 0,-5.000000 3.000000-4 0,2.000000-1.000000-2 0,2.000000 2.000000 2 16,-2.000000-1.000000 0-16,1.000000-1.000000 1 0,-1.000000 0.000000 2 0,3.000000 0.000000 1 15,0.000000 0.000000 3-15,-3.000000-1.000000 6 0,3.000000-2.000000 1 0,-1.000000 4.000000-1 16,-2.000000-5.000000-1-16,3.000000 2.000000 0 0,-3.000000-2.000000-3 0,3.000000 3.000000-7 0,0.000000-2.000000 1 15,0.000000-1.000000-2-15,-1.000000 3.000000-3 0,1.000000-2.000000-2 0,0.000000-1.000000 0 0,-3.000000 0.000000 1 16,3.000000 0.000000-2-16,0.000000 0.000000 0 0,0.000000 0.000000 0 0,0.000000 0.000000 1 16,0.000000 3.000000-1-16,0.000000-3.000000-1 0,0.000000 0.000000-1 0,0.000000 0.000000 2 0,0.000000 0.000000 2 15,0.000000 0.000000-2-15,0.000000 2.000000-1 0,0.000000-2.000000-3 0,0.000000 2.000000 4 0,0.000000 0.000000 0 16,3.000000 0.000000 0-16,-3.000000 1.000000 3 0,0.000000 3.000000 1 0,0.000000-5.000000 3 16,0.000000 2.000000-2-16,0.000000-1.000000-3 0,1.000000 3.000000-3 0,2.000000-3.000000-2 0,-3.000000 2.000000 4 15,4.000000-1.000000 4-15,-1.000000 4.000000 4 0,-3.000000 3.000000 6 0,5.000000 1.000000 4 16,-1.000000-3.000000 4-16,4.000000 2.000000 1 0,-4.000000 2.000000 0 0,6.000000-3.000000 1 0,-2.000000 5.000000-3 15,1.000000-2.000000 5-15,2.000000-1.000000 0 0,1.000000 4.000000-3 0,3.000000-2.000000-3 16,0.000000 0.000000-3-16,-2.000000 0.000000-1 0,5.000000-1.000000-10 0,-2.000000 2.000000-3 0,0.000000-3.000000-2 16,3.000000-1.000000-2-16,1.000000-1.000000-2 0,-1.000000 3.000000-2 0,2.000000-3.000000-3 15,1.000000-2.000000-9-15,-3.000000-2.000000-13 0,2.000000 0.000000-24 0,1.000000 2.000000-35 0,-2.000000-3.000000-78 16,10.000000 5.000000-114-16,-6.000000 0.000000-130 0,2.000000-2.000000-58 0,-1.000000 2.000000-18 16,-6.000000-3.000000 15-16,4.000000 4.000000 67 0</inkml:trace>
  <inkml:trace contextRef="#ctx0" brushRef="#br0">729.000000 11127.000000 46 0,'-1.000000'1.000000'55'0,"-2.000000"-1.000000"3 "15 ,0.000000 3.000000 2-15,2.000000-1.000000 6 0,-2.000000 0.000000 0 0,3.000000 1.000000 3 16,0.000000 1.000000-4-16,0.000000 0.000000 0 0,-3.000000-1.000000-3 0,1.000000 2.000000-1 0,2.000000-3.000000-6 16,-3.000000-2.000000-4-16,3.000000 2.000000-6 0,0.000000 1.000000-5 0,0.000000-3.000000-6 0,0.000000 1.000000-7 15,0.000000 2.000000-4-15,0.000000-3.000000-3 0,0.000000 0.000000-1 0,0.000000 0.000000 1 0,0.000000 2.000000 2 16,0.000000 1.000000 6-16,3.000000-1.000000 5 0,-1.000000 3.000000 3 16,1.000000-4.000000-2-16,1.000000 4.000000-2 0,2.000000-1.000000-4 0,-2.000000 0.000000-6 0,-2.000000 0.000000-2 15,5.000000 1.000000-2-15,-4.000000-1.000000-1 0,2.000000-2.000000-3 0,-1.000000 1.000000 0 16,0.000000-2.000000 1-16,2.000000 5.000000-3 0,-4.000000-6.000000-5 0,4.000000 3.000000 1 0,-2.000000-1.000000 0 15,1.000000 0.000000 1-15,-2.000000 0.000000 2 0,1.000000 3.000000 2 0,3.000000-4.000000 7 16,-2.000000 2.000000 4-16,-1.000000-1.000000 3 0,4.000000-2.000000 0 0,-4.000000 2.000000 2 16,3.000000 1.000000-3-16,1.000000-3.000000 0 0,-1.000000 1.000000-2 0,1.000000-1.000000-4 0,-4.000000 0.000000 0 15,5.000000 0.000000-1-15,-5.000000 0.000000 3 0,4.000000 0.000000-4 0,-1.000000 0.000000-2 16,3.000000 0.000000 0-16,-4.000000 0.000000-3 0,5.000000 0.000000-1 0,-4.000000-1.000000-3 16,2.000000 1.000000-1-16,-2.000000 0.000000 1 0,1.000000 0.000000 1 0,0.000000 0.000000 0 0,0.000000 0.000000-1 15,-4.000000 0.000000 1-15,4.000000 0.000000-1 0,-1.000000 0.000000 0 0,0.000000 0.000000 0 16,1.000000 0.000000 1-16,-4.000000 0.000000 0 0,4.000000 0.000000 1 0,-1.000000 0.000000-1 15,-1.000000 0.000000 1-15,1.000000 0.000000 0 0,-4.000000 0.000000-3 0,5.000000 0.000000-3 0,-4.000000 0.000000-1 16,1.000000 0.000000-3-16,-1.000000 0.000000-1 0,2.000000 0.000000 1 0,-5.000000 0.000000 0 16,4.000000 0.000000 1-16,1.000000 0.000000-1 0,-2.000000 0.000000 1 0,-4.000000 0.000000-2 0,5.000000 0.000000 0 15,-3.000000 0.000000 0-15,0.000000 0.000000 1 0,1.000000 0.000000 1 0,-3.000000 0.000000 0 16,0.000000 0.000000-2-16,0.000000 0.000000 2 0,0.000000 0.000000-2 0,3.000000 0.000000 0 16,-2.000000 0.000000 0-16,-1.000000 0.000000-1 0,0.000000 0.000000 1 0,0.000000 0.000000 0 0,0.000000 0.000000 1 15,0.000000 0.000000 1-15,0.000000 0.000000 1 0,0.000000 0.000000-1 0,0.000000 0.000000 3 16,0.000000 0.000000-5-16,0.000000 0.000000-5 0,0.000000 0.000000-6 0,-1.000000-3.000000-8 0,-2.000000 3.000000-13 15,3.000000-2.000000-16-15,-3.000000 2.000000-23 0,1.000000-2.000000-24 0,2.000000-1.000000-34 16,0.000000 3.000000-31-16,0.000000 0.000000-35 0,0.000000 0.000000-36 0,0.000000 0.000000-33 16,-4.000000-1.000000 0-16,-2.000000-2.000000 20 0</inkml:trace>
  <inkml:trace contextRef="#ctx0" brushRef="#br0">788.000000 11437.000000 7 0,'3.000000'-2.000000'46'0,"2.000000"2.000000"8 "0 ,-2.000000-2.000000 7 0,0.000000 0.000000 12 16,1.000000 2.000000 4-16,1.000000-1.000000 2 0,-2.000000 1.000000 7 0,1.000000 0.000000 1 15,0.000000-3.000000-2-15,1.000000 3.000000-9 0,-2.000000 0.000000-5 0,1.000000 0.000000-7 0,4.000000 0.000000-10 16,-5.000000 0.000000-9-16,1.000000 0.000000-6 0,0.000000 0.000000-6 0,-1.000000 0.000000-3 16,-1.000000 0.000000 0-16,2.000000 0.000000 1 0,-1.000000 0.000000 3 0,2.000000 0.000000-1 15,1.000000-3.000000 1-15,-5.000000 3.000000-3 0,3.000000-1.000000-3 0,2.000000-2.000000-1 16,-1.000000 3.000000 0-16,-1.000000-2.000000-3 0,4.000000-2.000000-1 0,-4.000000 2.000000-3 0,0.000000-1.000000-3 15,4.000000 1.000000-4-15,-5.000000 0.000000-3 0,1.000000 2.000000-3 0,1.000000-3.000000-3 16,-2.000000 3.000000-3-16,1.000000-1.000000 1 0,0.000000-2.000000 2 0,1.000000 3.000000 2 0,1.000000 0.000000 1 16,-5.000000-2.000000 1-16,5.000000 2.000000 6 0,-1.000000 0.000000 0 0,-1.000000 0.000000 0 15,0.000000 0.000000 3-15,1.000000 0.000000 4 0,2.000000 0.000000 3 0,-4.000000 0.000000 0 16,5.000000 0.000000-1-16,-4.000000-2.000000 2 0,1.000000 2.000000-3 0,-1.000000 0.000000-4 0,3.000000-1.000000-3 16,-4.000000 1.000000-4-16,5.000000 0.000000 1 0,-4.000000-2.000000 2 0,3.000000-1.000000 2 0,-2.000000 3.000000 1 15,-1.000000-2.000000 2-15,4.000000 0.000000 0 0,-1.000000 2.000000 0 0,0.000000-5.000000-3 16,-2.000000 5.000000-2-16,-1.000000-2.000000-3 0,4.000000-2.000000-1 0,-4.000000 4.000000 0 15,1.000000-3.000000-1-15,0.000000 1.000000-2 0,0.000000 1.000000 0 0,-1.000000-3.000000 0 16,-4.000000 4.000000-3-16,3.000000 0.000000 0 0,2.000000 0.000000-1 0,-5.000000 0.000000 1 16,3.000000 0.000000-2-16,-2.000000 0.000000 0 0,-1.000000-3.000000 0 0,0.000000 3.000000-3 0,0.000000 0.000000-6 15,0.000000-2.000000-14-15,0.000000 2.000000-25 0,0.000000 0.000000-36 0,3.000000 5.000000-55 16,-1.000000-1.000000-88-16,-2.000000 2.000000-75 0,0.000000 5.000000-30 0,-2.000000-1.000000 0 0,-8.000000 1.000000 26 16</inkml:trace>
  <inkml:trace contextRef="#ctx0" brushRef="#br0">2525.000000 10338.000000 56 0,'0.000000'0.000000'64'0,"0.000000"0.000000"-9 "0 ,0.000000 0.000000-2 16,3.000000 0.000000 0-16,-2.000000 0.000000 3 0,-1.000000 0.000000 0 0,3.000000 0.000000-2 16,-3.000000 0.000000 1-16,0.000000 0.000000 3 0,0.000000 0.000000-2 0,0.000000 0.000000 0 15,0.000000 0.000000 2-15,0.000000 0.000000 4 0,0.000000 0.000000 0 0,0.000000-2.000000 0 16,0.000000 2.000000 0-16,0.000000 0.000000-2 0,0.000000 0.000000-3 0,0.000000 0.000000-3 16,0.000000 0.000000-6-16,0.000000 0.000000-4 0,0.000000 0.000000-2 0,0.000000 0.000000-4 15,0.000000 0.000000 0-15,0.000000 0.000000-2 0,0.000000 0.000000-3 0,0.000000 0.000000 0 0,0.000000 0.000000-3 16,0.000000 0.000000-1-16,0.000000 0.000000-2 0,0.000000 0.000000 0 0,0.000000 0.000000-3 15,0.000000 0.000000-1-15,0.000000 0.000000-2 0,0.000000 0.000000-3 0,0.000000 0.000000-1 16,0.000000 0.000000-1-16,0.000000 0.000000-3 0,0.000000 0.000000-1 0,0.000000 0.000000-1 16,0.000000 0.000000 2-16,0.000000 0.000000 1 0,0.000000 0.000000-2 0,0.000000 0.000000 0 15,0.000000 2.000000 1-15,0.000000-2.000000 1 0,0.000000 0.000000-1 0,2.000000 2.000000 1 16,-2.000000-2.000000 0-16,0.000000 2.000000 3 0,0.000000-2.000000 1 0,0.000000 0.000000 0 0,0.000000 0.000000 0 16,0.000000 0.000000 2-16,0.000000 0.000000-1 0,0.000000 0.000000 0 0,0.000000 0.000000 0 15,0.000000 0.000000 0-15,0.000000 0.000000 1 0,0.000000 0.000000-2 0,3.000000 0.000000-1 16,-3.000000 0.000000-1-16,0.000000 0.000000-1 0,0.000000 0.000000 0 0,0.000000 0.000000-2 15,0.000000-2.000000-2-15,0.000000 0.000000-2 0,0.000000 0.000000 1 0,0.000000 0.000000-2 16,0.000000 4.000000-1-16,0.000000 0.000000 1 0,0.000000-2.000000 1 0,0.000000 2.000000 1 16,0.000000 0.000000-1-16,0.000000-2.000000 1 0,0.000000 2.000000 0 0,0.000000-2.000000 0 0,0.000000 0.000000 0 15,0.000000 0.000000-2-15,3.000000 0.000000 1 0,-3.000000 0.000000 0 0,0.000000 0.000000 1 16,0.000000 0.000000 1-16,0.000000 0.000000-1 0,0.000000 0.000000 1 0,0.000000 0.000000-1 16,0.000000 0.000000 1-16,0.000000 0.000000-1 0,0.000000 0.000000 2 0,0.000000 0.000000 0 15,0.000000 0.000000-1-15,0.000000 0.000000 1 0,0.000000 0.000000 1 0,0.000000 0.000000-2 16,1.000000 0.000000-1-16,-1.000000 0.000000 0 0,0.000000 0.000000-2 0,0.000000 0.000000 1 15,0.000000 0.000000-2-15,0.000000 0.000000-1 0,0.000000 0.000000 0 0,0.000000 0.000000-3 0,3.000000 0.000000 0 16,-3.000000 0.000000-2-16,0.000000 0.000000 1 0,0.000000 0.000000 2 0,0.000000 0.000000 0 16,3.000000 0.000000 3-16,-2.000000 0.000000 3 0,-1.000000 0.000000 0 0,0.000000 0.000000 3 15,3.000000 0.000000-1-15,2.000000-2.000000 1 0,-2.000000 2.000000-1 0,-2.000000 0.000000-1 16,2.000000 0.000000 0-16,-1.000000 0.000000 0 0,1.000000 0.000000 1 0,1.000000 0.000000-2 16,-1.000000 0.000000 2-16,-1.000000 0.000000 0 0,0.000000 0.000000-1 0,1.000000 0.000000-1 15,-1.000000 0.000000 0-15,1.000000 0.000000-2 0,1.000000 0.000000-1 0,-1.000000-2.000000 0 16,-1.000000 2.000000 0-16,4.000000 0.000000 1 0,-2.000000 0.000000 2 0,0.000000-2.000000 1 15,-1.000000 2.000000 2-15,2.000000 0.000000 1 0,-1.000000-2.000000-1 0,-1.000000 0.000000 1 0,2.000000 2.000000-1 16,-2.000000-1.000000-2-16,-2.000000 1.000000 0 0,2.000000-4.000000-2 0,1.000000 4.000000 2 16,-1.000000-2.000000-2-16,-1.000000 2.000000-1 0,1.000000 0.000000-1 0,1.000000 0.000000 0 15,-4.000000 0.000000 0-15,3.000000 0.000000-3 0,-1.000000 0.000000 0 0,-2.000000 0.000000-1 16,3.000000 0.000000 0-16,-3.000000 0.000000-2 0,0.000000 0.000000 1 0,0.000000-1.000000 0 16,0.000000 1.000000-1-16,0.000000 0.000000 0 0,0.000000 0.000000 1 0,0.000000 0.000000-1 15,0.000000 0.000000 0-15,0.000000 0.000000 0 0,0.000000 0.000000 1 0,0.000000 0.000000-2 0,0.000000 0.000000 1 16,0.000000 0.000000 0-16,0.000000 0.000000 0 0,0.000000 0.000000 1 0,3.000000 0.000000-1 15,-2.000000 0.000000 0-15,-1.000000 0.000000 0 0,0.000000 0.000000 0 0,0.000000 0.000000 0 16,0.000000 0.000000 0-16,0.000000 0.000000-1 0,0.000000 0.000000-1 0,0.000000 0.000000 0 16,3.000000 0.000000 2-16,-3.000000 0.000000-1 0,2.000000 0.000000 2 0,0.000000 0.000000 0 15,-2.000000 0.000000 0-15,3.000000 0.000000 0 0,-1.000000 0.000000-1 0,-2.000000 0.000000 1 16,0.000000 0.000000-1-16,3.000000-3.000000-1 0,-3.000000 3.000000 1 0,1.000000 0.000000 1 0,2.000000 0.000000 1 16,-3.000000 0.000000-2-16,3.000000 0.000000 3 0,-1.000000 0.000000-1 15,-2.000000 0.000000-1-15,3.000000-2.000000 2 0,-3.000000 2.000000-1 0,0.000000-2.000000 0 0,1.000000 2.000000-1 16,2.000000 0.000000-1-16,-3.000000 0.000000 3 0,3.000000 0.000000-2 0,-1.000000 0.000000-2 15,-2.000000 0.000000 1-15,2.000000 0.000000 1 0,-2.000000 0.000000 0 0,3.000000 0.000000 0 16,-1.000000 0.000000-1-16,-2.000000 0.000000 4 0,0.000000 0.000000-2 0,3.000000 0.000000 1 16,-3.000000 0.000000-2-16,0.000000 0.000000 1 0,0.000000-2.000000-1 0,0.000000 2.000000 0 0,0.000000 0.000000 0 15,0.000000 0.000000 1-15,0.000000 0.000000-1 0,0.000000 0.000000 2 0,0.000000 0.000000-2 16,1.000000 0.000000-2-16,-1.000000 0.000000 2 0,0.000000 0.000000 0 0,0.000000 0.000000 0 16,0.000000 0.000000-2-16,0.000000 0.000000 1 0,0.000000 0.000000-1 0,0.000000 0.000000 2 15,0.000000 0.000000-1-15,0.000000 0.000000 1 0,0.000000 0.000000 1 0,0.000000 0.000000 0 16,0.000000 0.000000-1-16,0.000000 0.000000-1 0,0.000000 0.000000 0 0,0.000000 0.000000 0 15,0.000000 0.000000 0-15,0.000000 0.000000-1 0,0.000000 0.000000 3 0,0.000000 0.000000-2 16,0.000000 0.000000-1-16,0.000000 0.000000 1 0,0.000000 0.000000-1 0,0.000000 0.000000 0 16,0.000000 0.000000-1-16,0.000000 0.000000 1 0,0.000000 0.000000 0 0,0.000000 0.000000 0 0,0.000000 0.000000 0 15,0.000000 0.000000 0-15,0.000000 0.000000 0 0,0.000000 0.000000-1 0,0.000000 0.000000 1 16,0.000000 0.000000 0-16,3.000000 0.000000 0 0,-3.000000 0.000000 0 0,0.000000 0.000000 0 16,0.000000 0.000000 0-16,0.000000 0.000000 1 0,0.000000 0.000000 2 0,0.000000 0.000000-1 15,0.000000 0.000000-1-15,0.000000 0.000000 0 0,0.000000 0.000000-1 0,0.000000 0.000000 0 16,0.000000 0.000000-1-16,0.000000 0.000000 1 0,0.000000 0.000000 1 0,0.000000 0.000000-1 0,0.000000 0.000000 1 15,0.000000 0.000000 2-15,0.000000 0.000000 1 0,0.000000 0.000000 0 0,0.000000 0.000000-1 16,0.000000 0.000000 1-16,0.000000 0.000000 0 0,0.000000 0.000000 1 0,0.000000 0.000000 0 16,0.000000 0.000000-1-16,0.000000 0.000000 2 0,0.000000 0.000000 0 0,0.000000 0.000000-2 15,0.000000 0.000000 0-15,0.000000 0.000000-1 0,0.000000 0.000000 1 0,0.000000 0.000000 1 16,0.000000 0.000000-2-16,0.000000 0.000000 3 0,0.000000 0.000000-1 0,0.000000 0.000000-2 16,0.000000 0.000000 1-16,0.000000 0.000000-1 0,0.000000 0.000000 0 0,0.000000 0.000000 0 15,0.000000 0.000000-1-15,0.000000 0.000000 0 0,0.000000 0.000000-1 0,0.000000 0.000000 1 0,0.000000 0.000000-1 16,0.000000 0.000000 2-16,0.000000 0.000000-1 0,0.000000 0.000000 0 0,0.000000 0.000000 2 15,0.000000 0.000000-1-15,0.000000 0.000000 2 0,0.000000 0.000000-1 0,0.000000 0.000000 1 16,0.000000 0.000000 1-16,0.000000 0.000000 1 0,0.000000 0.000000-2 0,0.000000 0.000000 0 16,0.000000 0.000000 0-16,0.000000 0.000000-2 0,0.000000 0.000000 2 0,0.000000 0.000000-1 15,0.000000 0.000000-1-15,0.000000 0.000000 0 0,0.000000 0.000000 0 0,0.000000 0.000000 0 16,0.000000 0.000000 0-16,0.000000 0.000000 0 0,0.000000 0.000000 1 0,0.000000 0.000000-1 0,0.000000 0.000000 0 16,0.000000 0.000000-1-16,0.000000 0.000000 0 0,0.000000 0.000000 0 0,0.000000 0.000000 0 15,0.000000 0.000000-1-15,0.000000 0.000000 1 0,0.000000 0.000000 0 0,0.000000 0.000000-2 16,0.000000 0.000000 0-16,0.000000 0.000000-1 0,0.000000 0.000000 0 0,0.000000 0.000000 0 15,0.000000 0.000000 1-15,0.000000 0.000000-1 0,0.000000 0.000000 1 0,0.000000 0.000000 0 16,0.000000 0.000000 0-16,0.000000 0.000000-1 0,0.000000 0.000000 0 0,0.000000 0.000000 2 16,0.000000 0.000000-1-16,0.000000 0.000000 1 0,0.000000 0.000000-1 0,0.000000 0.000000 0 0,0.000000 0.000000 0 15,0.000000 0.000000 0-15,0.000000 0.000000 0 0,0.000000 0.000000 0 16,0.000000 0.000000 0-16,0.000000 0.000000 0 0,0.000000 0.000000-1 0,0.000000 0.000000 0 0,0.000000 0.000000 0 16,0.000000 0.000000 1-16,0.000000 0.000000-1 0,0.000000 0.000000 0 0,0.000000 0.000000 1 15,0.000000 0.000000-1-15,0.000000 0.000000 1 0,0.000000 0.000000 1 0,0.000000 0.000000-1 16,0.000000 0.000000 0-16,0.000000 0.000000 1 0,0.000000 0.000000-1 0,0.000000 0.000000-1 15,0.000000 0.000000-1-15,0.000000 0.000000 1 0,0.000000 0.000000-1 0,0.000000 0.000000 1 0,0.000000 0.000000 0 16,0.000000 0.000000 1-16,0.000000 0.000000-1 0,0.000000 0.000000 1 16,0.000000 0.000000 1-16,0.000000 0.000000-1 0,0.000000 0.000000 1 0,0.000000 0.000000 0 0,0.000000 0.000000 0 15,0.000000 0.000000 0-15,0.000000 0.000000 0 0,0.000000 0.000000 0 0,0.000000 0.000000-1 16,0.000000 0.000000 0-16,0.000000 0.000000 0 0,0.000000 0.000000 0 0,0.000000 0.000000-1 16,0.000000 0.000000-2-16,0.000000 0.000000 0 0,0.000000 0.000000 2 0,0.000000 0.000000 1 15,0.000000 0.000000 0-15,0.000000 0.000000-1 0,0.000000 0.000000 2 0,0.000000 0.000000 0 16,0.000000 0.000000-1-16,0.000000 0.000000 0 0,0.000000 0.000000 0 0,0.000000 0.000000 1 15,0.000000 0.000000 0-15,0.000000 0.000000 0 0,0.000000 0.000000 1 0,0.000000 0.000000-1 0,0.000000 0.000000 0 16,0.000000 0.000000 0-16,0.000000 0.000000-1 0,0.000000 0.000000 1 0,0.000000 0.000000-1 16,0.000000 0.000000 0-16,0.000000 0.000000 0 0,0.000000 0.000000 0 0,0.000000 0.000000 0 15,0.000000 0.000000 0-15,0.000000 0.000000 0 0,0.000000 0.000000 0 0,0.000000 0.000000 0 16,0.000000 0.000000 0-16,0.000000 0.000000-1 0,0.000000 0.000000 1 0,0.000000 0.000000-1 16,0.000000 0.000000 1-16,0.000000 0.000000 0 0,0.000000 0.000000 1 0,0.000000 0.000000 0 15,0.000000 0.000000 1-15,0.000000 0.000000 0 0,0.000000 0.000000-1 0,0.000000 0.000000 1 0,0.000000 0.000000 0 16,0.000000 0.000000-1-16,0.000000 0.000000 0 0,0.000000 0.000000 2 15,0.000000 0.000000 0-15,0.000000 0.000000-1 0,0.000000 0.000000 1 0,0.000000 0.000000-2 0,0.000000 0.000000-1 16,0.000000 0.000000 0-16,-3.000000 0.000000 0 0,3.000000 0.000000 0 0,0.000000 0.000000 0 16,0.000000 0.000000 0-16,0.000000 0.000000 1 0,-1.000000 0.000000 0 0,1.000000 0.000000-1 15,0.000000 0.000000-3-15,-3.000000 0.000000-8 0,3.000000 0.000000-15 0,0.000000 0.000000-21 16,-5.000000 2.000000-24-16,3.000000-2.000000-28 0,-6.000000 4.000000-48 0,4.000000 0.000000-69 16,-1.000000 3.000000-88-16,-2.000000 3.000000-115 0,0.000000 1.000000-50 0,-2.000000 0.000000-8 15,-3.000000-3.000000 28-15,-3.000000 1.000000 68 0</inkml:trace>
  <inkml:trace contextRef="#ctx0" brushRef="#br0">2847.000000 9944.000000 56 0,'1.000000'0.000000'119'15,"-1.000000"0.000000"-9 "-15 ,0.000000 0.000000-10 0,0.000000 0.000000-12 0,0.000000 0.000000-8 16,0.000000 0.000000-9-16,0.000000 0.000000-4 0,0.000000 0.000000 0 0,0.000000 0.000000-1 0,0.000000 0.000000 2 16,0.000000 0.000000 1-16,0.000000 0.000000 6 0,0.000000 0.000000 1 15,0.000000 0.000000-3-15,3.000000 0.000000 2 0,-3.000000 0.000000-2 0,0.000000 0.000000-3 0,0.000000 2.000000-5 16,0.000000 0.000000 0-16,0.000000-2.000000 3 0,0.000000 2.000000 1 15,3.000000 0.000000 1-15,-1.000000-2.000000 3 0,-2.000000 2.000000 2 0,3.000000-2.000000 2 0,-3.000000 3.000000 2 16,0.000000-1.000000-3-16,0.000000-2.000000-2 0,0.000000 2.000000-4 0,0.000000 0.000000-7 16,-3.000000-2.000000-9-16,1.000000 2.000000-9 0,-1.000000 3.000000-9 0,0.000000-1.000000-7 15,-1.000000 2.000000-5-15,-4.000000 0.000000-2 0,4.000000 4.000000-5 0,-3.000000-2.000000 0 16,-1.000000 3.000000-4-16,2.000000 0.000000-1 0,-4.000000 3.000000-2 0,1.000000 1.000000-3 0,-1.000000 3.000000 0 16,1.000000-4.000000 0-16,-1.000000 4.000000 0 0,1.000000-1.000000 0 15,-2.000000-1.000000 0-15,3.000000-1.000000-2 0,-3.000000 0.000000 1 0,2.000000 1.000000-3 0,2.000000-3.000000 2 16,0.000000 1.000000 1-16,-2.000000 0.000000-3 0,1.000000-2.000000 1 0,1.000000-1.000000 1 15,2.000000-3.000000-1-15,1.000000 1.000000 1 0,0.000000-1.000000 2 0,1.000000-1.000000 1 16,0.000000 0.000000 3-16,-2.000000-3.000000 0 0,2.000000-1.000000 2 0,2.000000-2.000000 1 16,1.000000 1.000000-1-16,-3.000000-2.000000 1 0,3.000000 2.000000-1 0,-2.000000 0.000000-2 0,-1.000000 2.000000 2 15,1.000000-1.000000-3-15,0.000000 1.000000 0 0,-2.000000 1.000000-2 0,1.000000-1.000000 1 16,-5.000000 2.000000 0-16,4.000000 3.000000-1 0,-1.000000-1.000000 0 0,-2.000000 1.000000 1 16,3.000000 1.000000 3-16,-4.000000 0.000000 2 0,4.000000 0.000000 4 0,-2.000000-4.000000 5 15,1.000000 3.000000 7-15,1.000000-3.000000 5 0,0.000000 1.000000 6 0,1.000000-3.000000 1 16,0.000000 0.000000 1-16,1.000000 1.000000 0 0,-1.000000-3.000000-6 0,3.000000-2.000000-5 15,-1.000000 2.000000-7-15,-2.000000 0.000000-4 0,3.000000-2.000000-3 0,0.000000 0.000000-4 0,0.000000 0.000000-3 16,0.000000 0.000000 0-16,0.000000 0.000000-2 0,0.000000 0.000000 2 16,0.000000 0.000000 0-16,0.000000 0.000000 2 0,0.000000 0.000000 1 0,0.000000 0.000000 0 0,0.000000 0.000000 2 15,0.000000-2.000000 2-15,0.000000 2.000000 3 0,0.000000-2.000000 2 0,0.000000 2.000000 7 16,0.000000-2.000000 7-16,0.000000 2.000000 5 0,0.000000 0.000000 5 0,0.000000-2.000000 2 16,0.000000-1.000000 1-16,0.000000 3.000000-2 0,0.000000-2.000000-6 0,0.000000 0.000000-3 15,0.000000 2.000000-8-15,3.000000-2.000000-5 0,-2.000000 2.000000-4 0,-1.000000-2.000000-4 16,3.000000-1.000000 2-16,-1.000000 2.000000 2 0,4.000000-2.000000 6 0,-2.000000-1.000000 7 15,3.000000 2.000000 8-15,-2.000000-3.000000 5 0,2.000000 4.000000 3 0,1.000000-2.000000 1 0,0.000000 2.000000-2 16,0.000000-2.000000-6-16,-1.000000 1.000000-3 0,2.000000 2.000000-4 0,1.000000-2.000000-1 16,2.000000 2.000000-2-16,-3.000000 0.000000 2 0,3.000000 0.000000 3 0,3.000000 0.000000-2 15,-4.000000 0.000000-3-15,1.000000 2.000000-2 0,5.000000-2.000000-4 0,-3.000000 2.000000-4 0,3.000000 1.000000-7 16,-3.000000-2.000000 1-16,3.000000 2.000000 0 0,-3.000000-2.000000 1 16,3.000000-1.000000 3-16,-3.000000 3.000000 0 0,3.000000-1.000000 3 0,-3.000000-2.000000-2 0,-2.000000 2.000000 0 15,4.000000-2.000000-1-15,-4.000000 0.000000-6 0,0.000000 0.000000 3 0,0.000000 0.000000-3 16,-2.000000 0.000000 1-16,2.000000 0.000000-2 0,-3.000000 0.000000-2 0,-2.000000 0.000000 2 15,1.000000 0.000000-3-15,-1.000000 0.000000 0 0,0.000000 0.000000-2 0,-2.000000 0.000000 0 16,2.000000 0.000000-1-16,-5.000000 0.000000-1 0,4.000000 0.000000 0 0,-2.000000 0.000000 0 16,-3.000000 0.000000 0-16,2.000000 0.000000 0 0,-3.000000 0.000000-2 0,3.000000 0.000000-2 15,-1.000000 0.000000 2-15,-2.000000 0.000000-1 0,3.000000 0.000000-1 0,-3.000000 0.000000 0 0,0.000000 0.000000 0 16,0.000000 0.000000 0-16,0.000000 0.000000-1 0,0.000000 0.000000-1 16,0.000000 0.000000-1-16,0.000000 0.000000 0 0,0.000000 0.000000 2 0,0.000000 0.000000 0 0,0.000000 0.000000 0 15,0.000000 0.000000 0-15,0.000000 0.000000 0 0,0.000000 0.000000 2 0,0.000000-2.000000-2 16,0.000000 2.000000-1-16,0.000000 0.000000 0 0,-3.000000 0.000000-9 0,3.000000 0.000000-17 15,-2.000000-2.000000-33-15,-1.000000-1.000000-65 0,-1.000000 3.000000-83 0,-3.000000-4.000000-81 16,-1.000000 3.000000-56-16,-1.000000-2.000000-59 0,-1.000000 1.000000-76 0,1.000000 0.000000-71 0,2.000000-1.000000-45 16,-1.000000 3.000000 9-16,1.000000 0.000000 28 0,-2.000000-4.000000 55 15,2.000000-2.000000 98-15</inkml:trace>
  <inkml:trace contextRef="#ctx0" brushRef="#br0">3087.000000 10278.000000 1 0,'2.000000'2.000000'40'0,"-2.000000"0.000000"6 "0 ,3.000000 1.000000 0 15,-3.000000-3.000000 6-15,1.000000 0.000000 1 0,-1.000000-3.000000 1 16,0.000000 1.000000 3-16,0.000000 2.000000 2 0,0.000000-2.000000 1 0,0.000000-1.000000 6 0,0.000000 3.000000 1 15,0.000000-2.000000 2-15,0.000000 2.000000 3 0,0.000000-2.000000 6 0,0.000000 1.000000 0 16,0.000000 1.000000 0-16,0.000000-4.000000-3 0,0.000000 3.000000-1 0,0.000000 1.000000-8 16,0.000000-2.000000-9-16,0.000000 2.000000-3 0,0.000000-2.000000-7 0,3.000000 0.000000-1 15,-3.000000 2.000000-4-15,3.000000 0.000000 2 0,-1.000000 0.000000 1 0,-2.000000 0.000000 2 16,0.000000 0.000000 0-16,0.000000 0.000000 1 0,0.000000 0.000000 2 0,3.000000 0.000000 0 16,-3.000000 0.000000 1-16,0.000000 0.000000-2 0,0.000000 0.000000 0 0,0.000000 0.000000 0 0,0.000000 0.000000-2 15,0.000000 2.000000 0-15,0.000000 0.000000-4 0,0.000000-2.000000-2 0,1.000000 0.000000-1 16,-1.000000 0.000000-7-16,3.000000 0.000000-2 0,-3.000000 0.000000-5 0,0.000000 0.000000 0 15,0.000000 0.000000-4-15,0.000000 2.000000-3 0,0.000000-2.000000-2 0,0.000000 0.000000-2 16,0.000000 0.000000 1-16,0.000000 0.000000 0 0,3.000000 0.000000-3 0,-2.000000 1.000000 3 16,-1.000000 3.000000 2-16,3.000000-4.000000 2 0,0.000000 3.000000 2 0,-1.000000-1.000000 7 15,1.000000 3.000000 8-15,1.000000 0.000000-1 0,1.000000 1.000000 3 0,-2.000000 0.000000 0 0,-2.000000 1.000000-4 16,5.000000-1.000000-1-16,-4.000000 3.000000-5 0,2.000000-1.000000 0 0,-1.000000 1.000000-1 16,1.000000 4.000000 1-16,-1.000000-3.000000 0 0,0.000000 5.000000-3 0,-1.000000 0.000000 1 15,1.000000 0.000000-3-15,-2.000000-2.000000-2 0,2.000000 2.000000-1 0,-3.000000 0.000000 0 16,3.000000 0.000000 0-16,-1.000000 0.000000 2 0,-2.000000-1.000000-1 0,2.000000-2.000000-2 15,-2.000000-2.000000-2-15,0.000000-1.000000-4 0,0.000000 0.000000-1 0,0.000000-3.000000-4 16,0.000000 1.000000-2-16,0.000000-1.000000 0 0,0.000000-2.000000-1 0,0.000000 1.000000-1 0,0.000000-3.000000-2 16,0.000000 0.000000-2-16,0.000000 1.000000 1 0,0.000000-2.000000-1 0,0.000000 1.000000 1 15,0.000000-2.000000 1-15,0.000000 0.000000 1 0,0.000000 0.000000 1 0,0.000000 0.000000 1 16,0.000000 0.000000 2-16,0.000000 0.000000 2 0,0.000000 0.000000 2 0,0.000000 0.000000 4 16,0.000000-2.000000 3-16,0.000000 1.000000 4 0,0.000000 1.000000 7 0,0.000000-3.000000 4 15,0.000000 1.000000 0-15,-2.000000-3.000000-4 0,2.000000-1.000000-3 0,-5.000000-3.000000-5 16,5.000000 2.000000-8-16,-4.000000-7.000000-8 0,4.000000 2.000000-4 0,0.000000-5.000000-1 15,-3.000000 2.000000-1-15,3.000000-6.000000-1 0,3.000000 5.000000 0 0,-3.000000-1.000000 1 0,0.000000-1.000000-1 16,4.000000 2.000000 0-16,-1.000000-4.000000 0 0,-1.000000 4.000000 1 0,2.000000-2.000000 0 16,-1.000000 1.000000-1-16,1.000000-1.000000 1 0,2.000000 4.000000 0 0,-1.000000-5.000000 0 15,-4.000000 4.000000-1-15,7.000000 1.000000 0 0,-4.000000-1.000000 0 0,2.000000 0.000000-2 16,-2.000000 2.000000 1-16,4.000000 3.000000 0 0,-4.000000-1.000000-1 0,1.000000 2.000000 1 16,-3.000000 1.000000 0-16,3.000000 1.000000 2 0,-1.000000 2.000000 0 0,-1.000000-2.000000-1 0,2.000000 3.000000 0 15,-1.000000-1.000000-1-15,-1.000000 0.000000 0 0,2.000000 1.000000 1 16,-1.000000 3.000000 0-16,-1.000000 1.000000 1 0,1.000000-3.000000-2 0,-1.000000 1.000000-1 0,2.000000 2.000000 2 15,-1.000000 0.000000-1-15,-1.000000 0.000000-1 0,2.000000 0.000000 1 0,-1.000000 2.000000 1 16,2.000000 1.000000 1-16,-2.000000-3.000000 0 0,1.000000 1.000000 1 0,-1.000000-1.000000 1 16,4.000000 3.000000 1-16,-4.000000-2.000000 1 0,0.000000 4.000000 1 0,4.000000-3.000000 2 15,-1.000000 1.000000-2-15,-4.000000-2.000000 1 0,5.000000 3.000000 1 0,-4.000000-1.000000-2 0,0.000000 0.000000 1 16,4.000000-2.000000 1-16,-4.000000 3.000000 1 0,1.000000-1.000000-1 0,2.000000-2.000000 1 16,-3.000000 4.000000 3-16,2.000000-3.000000 1 0,-1.000000 2.000000 4 0,2.000000 3.000000 5 15,-2.000000-1.000000 7-15,-1.000000 1.000000 2 0,-1.000000 1.000000 3 0,1.000000 1.000000 3 16,1.000000-3.000000 7-16,-2.000000 5.000000 6 0,1.000000-3.000000 3 0,1.000000 3.000000 1 15,-2.000000 0.000000 2-15,1.000000 0.000000-2 0,-1.000000 0.000000-6 0,-2.000000-1.000000-5 16,2.000000 1.000000-2-16,0.000000-1.000000-1 0,-1.000000-1.000000-2 0,1.000000 0.000000-4 16,1.000000 1.000000 1-16,-1.000000-1.000000-5 0,-1.000000 2.000000 0 0,1.000000-2.000000 4 15,1.000000 1.000000 2-15,0.000000 0.000000 0 0,-1.000000 0.000000-4 0,2.000000-2.000000-2 0,-2.000000 0.000000-3 16,1.000000-1.000000-11-16,-1.000000-3.000000-4 0,-1.000000 0.000000-5 16,1.000000 1.000000-1-16,-3.000000-3.000000 0 0,1.000000 2.000000-2 0,2.000000-4.000000 1 0,-3.000000 2.000000-1 15,3.000000 0.000000 0-15,-3.000000-2.000000-1 0,1.000000 3.000000 1 0,-1.000000-3.000000-2 16,3.000000 0.000000-9-16,-3.000000 2.000000-31 0,3.000000-2.000000-58 0,-3.000000 2.000000-72 15,2.000000-2.000000-68-15,-2.000000 2.000000-94 0,3.000000 3.000000-145 0,-3.000000 2.000000-138 16,-3.000000 4.000000-30-16,1.000000 4.000000 24 0,-8.000000 0.000000 42 0,-2.000000 2.000000 81 0</inkml:trace>
  <inkml:trace contextRef="#ctx0" brushRef="#br0">2742.000000 10940.000000 42 0,'-3.000000'0.000000'51'0,"3.000000"2.000000"8 "0 ,-4.000000 0.000000 4 0,1.000000-2.000000 4 16,1.000000 3.000000-1-16,-1.000000-2.000000 1 0,3.000000-1.000000 2 0,-3.000000 0.000000 3 16,2.000000 3.000000 0-16,1.000000-3.000000 8 0,-3.000000 0.000000 8 0,3.000000 2.000000 8 15,-2.000000 1.000000-1-15,-1.000000-3.000000 1 0,3.000000 0.000000-4 0,-3.000000 0.000000-6 16,2.000000 0.000000-8-16,1.000000 0.000000-7 0,0.000000 0.000000 0 0,0.000000 0.000000-3 15,0.000000 0.000000-3-15,0.000000 0.000000-5 0,1.000000 0.000000-3 0,2.000000 0.000000-4 16,-3.000000 0.000000-4-16,0.000000 0.000000-7 0,0.000000 0.000000-3 0,0.000000 0.000000-6 16,0.000000 0.000000-3-16,0.000000 0.000000-5 0,3.000000 0.000000-4 0,-1.000000 0.000000-1 15,-2.000000 0.000000 1-15,3.000000 0.000000 3 0,-3.000000 0.000000-1 0,4.000000 0.000000 3 0,-1.000000 0.000000 2 16,2.000000-3.000000-1-16,-1.000000 1.000000-1 0,-1.000000 2.000000 0 0,1.000000 0.000000 4 16,4.000000 0.000000 3-16,-4.000000-3.000000 0 0,4.000000 3.000000 1 0,-1.000000-1.000000 5 15,2.000000-2.000000-2-15,-2.000000 3.000000-1 0,1.000000-4.000000-2 0,0.000000 2.000000-4 16,0.000000-1.000000-4-16,-1.000000 2.000000-2 0,2.000000-3.000000-3 0,-2.000000 1.000000-4 15,4.000000 1.000000-4-15,-4.000000 0.000000-1 0,2.000000-2.000000-1 0,-2.000000 1.000000-2 16,1.000000 1.000000-1-16,-4.000000 0.000000-1 0,5.000000-2.000000 0 0,-2.000000-2.000000 0 0,-2.000000 3.000000-3 16,2.000000 2.000000-2-16,-2.000000-4.000000-1 0,2.000000 0.000000 0 0,0.000000 4.000000 0 15,-2.000000-3.000000 0-15,2.000000-2.000000-3 0,-2.000000 1.000000-5 0,2.000000 1.000000-11 16,-3.000000-3.000000-19-16,2.000000 3.000000-30 0,-1.000000-3.000000-40 0,-1.000000 3.000000-50 16,-1.000000 2.000000-57-16,2.000000 2.000000-63 0,-5.000000 0.000000-90 0,0.000000 0.000000-30 15,0.000000 0.000000 11-15,0.000000 0.000000 37 0,-5.000000 2.000000 54 0</inkml:trace>
  <inkml:trace contextRef="#ctx0" brushRef="#br0">2677.000000 11236.000000 83 0,'-2.000000'0.000000'148'0,"-1.000000"0.000000"-2 "16 ,3.000000 0.000000-1-16,-2.000000 0.000000-3 0,2.000000 0.000000-10 0,0.000000 0.000000-12 16,0.000000 0.000000-15-16,0.000000 0.000000-14 0,0.000000-2.000000-14 0,0.000000-1.000000-9 15,2.000000 3.000000-3-15,-2.000000-1.000000 1 0,5.000000 1.000000 0 0,-2.000000-5.000000 4 16,1.000000 3.000000 8-16,1.000000 0.000000 6 0,2.000000-3.000000-1 0,0.000000 1.000000-4 0,1.000000 1.000000-3 15,1.000000-2.000000-11-15,-2.000000 1.000000-8 0,1.000000 1.000000-12 0,-1.000000-1.000000-8 16,5.000000-1.000000-4-16,-3.000000 1.000000-4 0,-2.000000 0.000000-1 0,5.000000 1.000000 2 16,-2.000000-4.000000 4-16,-1.000000-1.000000-1 0,3.000000 0.000000 1 0,0.000000 0.000000-4 15,-2.000000-3.000000-4-15,2.000000-1.000000-6 0,-3.000000 2.000000-4 0,2.000000 0.000000-4 16,1.000000 0.000000-3-16,-1.000000-1.000000-3 0,-3.000000 0.000000-3 0,4.000000 0.000000-5 16,-4.000000 2.000000-12-16,-1.000000 3.000000-19 0,0.000000 2.000000-25 0,-2.000000-1.000000-34 0,2.000000 5.000000-45 15,-2.000000 0.000000-55-15,2.000000 3.000000-63 0,-3.000000 1.000000-84 16,4.000000 0.000000-31-16,-5.000000 0.000000 9 0,-3.000000 3.000000 31 0,-3.000000 2.000000 51 0</inkml:trace>
  <inkml:trace contextRef="#ctx0" brushRef="#br0">3105.000000 10969.000000 42 0,'3.000000'1.000000'125'0,"1.000000"1.000000"16 "0 ,-1.000000 0.000000 6 0,0.000000 0.000000 0 15,-1.000000 3.000000-3-15,1.000000-3.000000-10 0,1.000000 2.000000-12 0,-1.000000 0.000000-10 16,2.000000 1.000000-13-16,-4.000000 1.000000-7 0,7.000000 1.000000-6 0,-4.000000 1.000000-4 0,2.000000 2.000000-9 16,-2.000000-1.000000-4-1,1.000000 2.000000-10-15,-2.000000 0.000000 0 0,1.000000 2.000000-7 16,1.000000 0.000000-2-16,-1.000000 0.000000-2 0,-1.000000-1.000000-3 0,1.000000-1.000000 0 0,-1.000000 2.000000-2 0,0.000000 0.000000-2 0,-1.000000-3.000000-3 0,-2.000000 1.000000-5 16,3.000000 0.000000-1-16,-3.000000-2.000000-5 0,0.000000-3.000000-4 0,1.000000 1.000000-3 15,-1.000000-1.000000-4-15,0.000000-2.000000-3 0,0.000000 2.000000-3 0,0.000000-3.000000-3 16,3.000000-1.000000-1-16,-3.000000 2.000000-3 0,0.000000-2.000000-1 0,0.000000 1.000000 1 0,0.000000-3.000000 0 15,0.000000 0.000000-1-15,0.000000 0.000000 1 0,0.000000 0.000000 1 16,0.000000 0.000000 1-16,3.000000 0.000000-2 0,-3.000000 0.000000 1 0,0.000000-3.000000 0 0,0.000000 1.000000-1 16,0.000000 0.000000 2-16,0.000000-2.000000-2 0,2.000000 1.000000 1 0,-2.000000-4.000000 0 15,2.000000-2.000000 1-15,-2.000000-3.000000-2 0,5.000000 2.000000 0 0,-5.000000-1.000000-2 16,4.000000 0.000000 0-16,-1.000000-1.000000-1 0,2.000000 1.000000 0 0,-1.000000-2.000000 0 16,2.000000 1.000000 0-16,-2.000000 1.000000 0 0,1.000000-2.000000 1 0,-1.000000 2.000000-1 0,4.000000 0.000000 2 15,-4.000000 3.000000-1-15,4.000000-3.000000 1 0,-1.000000 3.000000 0 16,0.000000 0.000000-1-16,1.000000-4.000000 1 0,-4.000000 3.000000 0 0,5.000000-1.000000-1 0,-3.000000 4.000000-1 15,-2.000000-3.000000 1-15,4.000000 2.000000-1 0,-7.000000 2.000000 1 0,4.000000 0.000000-2 16,0.000000 1.000000 0-16,-3.000000 0.000000 0 0,-2.000000 1.000000 0 0,-2.000000 1.000000 0 16,0.000000 2.000000 0-16,2.000000-3.000000 1 0,4.000000 3.000000-1 0,-1.000000 0.000000 1 15,-2.000000 0.000000 1-15,-1.000000 0.000000 0 0,3.000000 0.000000 1 0,-3.000000 0.000000-1 0,3.000000 0.000000 3 16,-1.000000 0.000000 0-16,-2.000000 0.000000 3 0,3.000000 0.000000 3 16,0.000000 3.000000 4-16,-2.000000-3.000000 4 0,2.000000 2.000000 2 0,-1.000000 1.000000 1 0,1.000000-3.000000 2 15,1.000000 1.000000 0-15,-1.000000 2.000000 2 0,-2.000000-3.000000-6 16,2.000000 2.000000-3-16,0.000000 0.000000-2 0,-1.000000-2.000000-2 0,4.000000 2.000000-2 0,-2.000000 1.000000 0 15,-2.000000-2.000000 2-15,4.000000 3.000000 5 0,-2.000000-2.000000 1 0,0.000000 3.000000 2 16,-1.000000-1.000000 1-16,2.000000 1.000000-3 0,-1.000000-4.000000-1 0,1.000000 4.000000 0 0,-2.000000 1.000000-2 16,1.000000-2.000000 1-16,3.000000 5.000000 0 0,-2.000000-3.000000-1 15,-2.000000 1.000000 3-15,4.000000 0.000000-1 0,-5.000000-1.000000 1 0,4.000000 0.000000-2 0,-2.000000 3.000000-2 16,0.000000-5.000000-1-16,-1.000000 3.000000-4 0,2.000000-3.000000-1 16,-1.000000 2.000000-2-16,1.000000-1.000000 1 0,-2.000000-3.000000-1 0,4.000000 2.000000 0 0,-3.000000 1.000000-2 15,-1.000000-1.000000 0-15,2.000000 0.000000-1 0,-1.000000 0.000000-1 0,1.000000-1.000000 0 16,-2.000000-2.000000-1-16,1.000000 3.000000-1 0,0.000000-4.000000 1 0,-1.000000 3.000000 1 15,2.000000-2.000000 0-15,-1.000000-1.000000 0 0,2.000000 3.000000-2 0,-1.000000-3.000000-6 16,-1.000000 0.000000-7-16,3.000000 0.000000-13 0,-2.000000 0.000000-18 0,-1.000000 0.000000-29 0,4.000000 3.000000-48 16,-1.000000-3.000000-69-16,0.000000 4.000000-81 0,1.000000 0.000000-114 0,-4.000000-2.000000-59 15,-4.000000-2.000000-7-15,0.000000 0.000000 27 0,0.000000 0.000000 61 0</inkml:trace>
  <inkml:trace contextRef="#ctx0" brushRef="#br0">8593.000000 14313.000000 63 0,'0.000000'-2.000000'73'0,"-1.000000"2.000000"1 "0 ,-2.000000-2.000000-6 0,1.000000 0.000000-14 16,-1.000000 2.000000-11-16,1.000000-3.000000-10 0,-3.000000 1.000000-12 0,1.000000 2.000000-7 15,-1.000000-2.000000 0-15,-2.000000 0.000000 4 0,2.000000 0.000000 6 0,-1.000000 0.000000 7 16,1.000000 1.000000 4-16,-3.000000 1.000000 8 0,2.000000-4.000000 10 0,2.000000 4.000000 1 15,-1.000000-2.000000 6-15,-2.000000 1.000000 8 0,3.000000 1.000000 7 0,-1.000000-3.000000 0 0,-2.000000 3.000000-4 16,2.000000-2.000000-2-16,-1.000000 2.000000-8 0,2.000000 0.000000-7 16,-3.000000 0.000000-12-16,2.000000 0.000000-3 0,1.000000 0.000000-3 0,-1.000000 0.000000-3 0,-1.000000-2.000000 0 15,5.000000 2.000000 3-15,-2.000000 0.000000-2 0,-1.000000 0.000000 1 0,1.000000 0.000000-1 16,1.000000 0.000000-3-16,-1.000000 0.000000-1 0,3.000000 0.000000-2 0,0.000000 0.000000 1 16,0.000000 0.000000-3-16,0.000000 0.000000-4 0,0.000000 0.000000-2 0,0.000000 0.000000-1 15,0.000000-3.000000-3-15,0.000000 3.000000-2 0,0.000000 0.000000-3 0,0.000000 0.000000-1 16,0.000000 0.000000-2-16,0.000000 0.000000-1 0,0.000000 0.000000-1 0,0.000000 0.000000-2 15,0.000000 0.000000 0-15,0.000000 0.000000-1 0,0.000000 0.000000-1 0,0.000000 0.000000 0 0,3.000000 0.000000 1 16,-3.000000 0.000000-1-16,2.000000 0.000000 0 0,1.000000 0.000000 4 16,0.000000 3.000000 4-16,-2.000000-3.000000 6 0,3.000000 2.000000 5 0,-1.000000-2.000000 5 0,2.000000 2.000000 5 15,2.000000 1.000000 0-15,-2.000000-2.000000 1 0,1.000000 1.000000-3 0,-1.000000 2.000000-1 16,3.000000-1.000000-3-16,-1.000000 1.000000-2 0,1.000000-2.000000 1 0,0.000000 3.000000-3 16,0.000000-1.000000-3-16,2.000000 0.000000-2 0,-1.000000 0.000000 0 0,1.000000 3.000000 0 15,2.000000-3.000000 2-15,-3.000000 3.000000-1 0,3.000000-3.000000 1 0,0.000000 3.000000 0 16,-2.000000-3.000000 0-16,-1.000000 2.000000-2 0,3.000000-1.000000-2 0,0.000000-1.000000 0 15,-1.000000-3.000000 0-15,0.000000 4.000000-2 0,0.000000-3.000000 0 0,-2.000000 0.000000 1 0,3.000000-2.000000 2 16,0.000000 2.000000-1-16,0.000000-2.000000 3 0,1.000000 0.000000 0 0,-4.000000 0.000000 1 16,6.000000 0.000000-1-16,-6.000000 0.000000-4 0,2.000000 0.000000 0 0,0.000000 0.000000-1 15,1.000000 0.000000-1-15,-4.000000 0.000000-3 0,4.000000 0.000000 3 0,3.000000-2.000000 1 16,-3.000000 2.000000-1-16,0.000000 0.000000-2 0,-1.000000-2.000000 0 0,1.000000 0.000000 1 16,3.000000 2.000000-3-16,-3.000000-2.000000-1 0,3.000000-1.000000 0 0,-2.000000 3.000000-2 15,-1.000000-1.000000 2-15,2.000000 1.000000-2 0,1.000000-3.000000-1 0,-2.000000 2.000000-1 0,2.000000-2.000000-2 16,0.000000 1.000000 0-16,-2.000000 0.000000-1 0,-1.000000-1.000000 0 0,3.000000 2.000000 1 15,1.000000-2.000000 0-15,-1.000000 2.000000 2 0,0.000000 1.000000-2 0,-2.000000-3.000000 0 16,2.000000 1.000000-1-16,1.000000 2.000000 0 0,-1.000000-2.000000-1 0,1.000000-1.000000-2 16,2.000000 3.000000 3-16,-5.000000-1.000000-1 0,5.000000 1.000000 0 0,-2.000000-3.000000 0 15,3.000000 2.000000 0-15,0.000000 1.000000-1 0,0.000000 0.000000 0 0,-2.000000 0.000000 3 16,2.000000 0.000000 0-16,-3.000000 0.000000 2 0,0.000000 0.000000 2 0,-1.000000 0.000000-1 0,1.000000 0.000000 2 16,2.000000 0.000000 0-16,-2.000000 0.000000-2 0,-1.000000 0.000000-1 0,1.000000 0.000000 1 15,-2.000000-3.000000-1-15,0.000000 3.000000 1 0,1.000000-2.000000 0 0,-3.000000 2.000000 1 16,3.000000 0.000000 0-16,-3.000000 0.000000 0 0,1.000000 0.000000 1 0,-1.000000-2.000000-1 15,-2.000000 2.000000-1-15,-1.000000 0.000000 1 0,3.000000 0.000000 1 0,-1.000000 0.000000-1 16,0.000000-3.000000 0-16,1.000000 3.000000 0 0,-3.000000-1.000000 2 0,2.000000 1.000000 1 16,1.000000-3.000000 0-16,3.000000 2.000000 2 0,-3.000000 1.000000 1 0,2.000000-5.000000-1 0,1.000000 3.000000 0 15,-1.000000 0.000000-1-15,0.000000 0.000000 1 0,3.000000-3.000000-2 0,0.000000 1.000000 0 16,-1.000000 0.000000 0-16,1.000000-1.000000 0 0,-1.000000 2.000000 0 0,-1.000000-2.000000-1 16,0.000000 3.000000-3-16,-2.000000-3.000000 1 0,2.000000 1.000000-2 0,1.000000-1.000000 0 15,-1.000000 4.000000 1-15,-1.000000-3.000000-1 0,0.000000 1.000000 2 0,0.000000 1.000000-1 16,-2.000000 1.000000 0-16,0.000000 1.000000-1 0,0.000000-3.000000 0 0,3.000000 1.000000-1 15,-4.000000 2.000000 1-15,4.000000-2.000000 2 0,-3.000000 2.000000-1 0,1.000000-2.000000 2 16,-2.000000-1.000000 2-16,5.000000 3.000000-4 0,-4.000000-2.000000 1 0,-1.000000 0.000000 1 16,1.000000-1.000000-2-16,0.000000 1.000000-1 0,-2.000000 0.000000 1 0,2.000000-3.000000-1 0,-3.000000 4.000000 2 15,3.000000 1.000000-1-15,-2.000000-4.000000 3 0,-1.000000 4.000000 0 0,1.000000-2.000000 0 16,-1.000000-1.000000 1-16,-1.000000 3.000000-1 0,-1.000000-1.000000-1 0,2.000000 1.000000-1 16,-2.000000-3.000000-2-16,-2.000000 2.000000 0 0,1.000000 1.000000 1 0,-2.000000 0.000000 0 15,-2.000000-4.000000 3-15,0.000000 4.000000 1 0,3.000000 0.000000 2 0,-2.000000 0.000000 1 16,-3.000000 0.000000-1-16,3.000000 0.000000 3 0,-2.000000 0.000000-2 0,-1.000000 0.000000 2 15,0.000000 0.000000-4-15,0.000000 0.000000 3 0,0.000000 0.000000-1 0,0.000000 0.000000-3 0,3.000000 0.000000 0 16,-3.000000 0.000000-2-16,0.000000 0.000000 1 0,0.000000 0.000000-2 0,0.000000 0.000000 0 16,0.000000 0.000000 0-16,0.000000 0.000000 0 0,0.000000 0.000000 0 0,0.000000 0.000000-1 15,0.000000 0.000000-1-15,0.000000 0.000000-1 0,0.000000 0.000000 1 0,0.000000 0.000000-1 16,0.000000 0.000000 0-16,0.000000 0.000000 0 0,0.000000 0.000000-1 0,0.000000 0.000000 1 0,0.000000 0.000000-1 16,0.000000 0.000000 0-16,0.000000 0.000000-1 0,0.000000 0.000000-6 15,-3.000000 0.000000-11-15,3.000000-1.000000-11 0,0.000000 1.000000-15 0,-1.000000-2.000000-18 0,-2.000000 2.000000-31 16,3.000000 0.000000-61-16,-3.000000 2.000000-99 0,-2.000000-1.000000-144 0,1.000000 3.000000-66 15,-8.000000-3.000000-26-15,-4.000000-1.000000 9 0,-3.000000 0.000000 55 0</inkml:trace>
  <inkml:trace contextRef="#ctx0" brushRef="#br0">11884.000000 14456.000000 39 0,'0.000000'0.000000'64'0,"-2.000000"0.000000"7 "0 ,2.000000 0.000000 6 16,-2.000000 0.000000 2-16,-1.000000 0.000000 7 0,3.000000 0.000000 1 0,0.000000 0.000000-1 0,0.000000 0.000000-3 15,0.000000 0.000000-1-15,0.000000 0.000000-3 0,0.000000-2.000000 2 0,-3.000000 2.000000-1 16,3.000000 0.000000 0-16,0.000000 0.000000 3 0,0.000000 0.000000 1 0,0.000000 0.000000-1 15,0.000000 0.000000-1-15,-1.000000 0.000000 4 0,1.000000 0.000000 0 0,0.000000-2.000000-7 16,0.000000 0.000000-1-16,1.000000 2.000000-2 0,-1.000000 0.000000-4 0,3.000000 0.000000-8 16,-3.000000-3.000000-8-16,0.000000 2.000000 1 0,3.000000 1.000000-8 0,-3.000000 0.000000-4 15,0.000000 0.000000-5-15,2.000000 0.000000-6 0,-2.000000 0.000000-4 0,2.000000 0.000000-2 0,-4.000000 0.000000-6 16,0.000000-2.000000-1-16,-1.000000 2.000000 0 0,3.000000 0.000000 0 16,5.000000 0.000000-1-16,0.000000 0.000000 2 0,-3.000000-3.000000-1 0,2.000000 3.000000 0 0,4.000000 0.000000-4 15,-5.000000-1.000000 1-15,1.000000 1.000000-3 0,3.000000 0.000000 0 0,-2.000000 0.000000 2 16,-1.000000 0.000000 1-16,4.000000 0.000000 2 0,-1.000000 0.000000 0 0,0.000000 0.000000 2 15,2.000000 0.000000 0-15,-1.000000-3.000000-1 0,-1.000000 2.000000 0 0,2.000000 1.000000-1 16,-2.000000-3.000000 0-16,1.000000 3.000000-3 0,-1.000000-2.000000 0 0,2.000000 0.000000 0 0,-2.000000 2.000000-1 16,1.000000-3.000000-2-16,-1.000000 2.000000 0 0,2.000000 1.000000-1 15,1.000000-3.000000 2-15,-1.000000 1.000000-1 0,-1.000000 2.000000-1 0,-1.000000 0.000000-3 0,2.000000 0.000000-1 16,-2.000000 0.000000-2-16,1.000000 0.000000-2 0,-1.000000 0.000000-1 0,-3.000000 0.000000 2 16,4.000000 0.000000-2-16,-4.000000 0.000000 1 0,4.000000 0.000000 0 0,-1.000000 0.000000 0 15,-3.000000 0.000000 0-15,4.000000 0.000000 1 0,-1.000000 0.000000 1 0,1.000000-2.000000 0 16,-3.000000 2.000000 1-16,3.000000 0.000000 0 0,-1.000000-3.000000 1 0,1.000000 2.000000 1 15,-1.000000 1.000000-2-15,0.000000 0.000000 0 0,-1.000000 0.000000 0 0,2.000000-2.000000 2 16,2.000000 2.000000 0-16,-3.000000-4.000000 3 0,2.000000 4.000000 3 0,-1.000000 0.000000 0 0,0.000000 0.000000-1 16,0.000000-1.000000-2-16,-1.000000 1.000000-2 0,-2.000000 0.000000-2 0,5.000000 0.000000-2 15,-3.000000 0.000000 0-15,2.000000 0.000000 1 0,-1.000000 0.000000 3 0,0.000000 0.000000 4 16,0.000000-2.000000 5-16,4.000000 0.000000 0 0,-2.000000 2.000000 2 0,-1.000000-2.000000 5 16,3.000000 0.000000-1-16,2.000000-3.000000-2 0,-2.000000 3.000000 0 0,0.000000 0.000000-1 15,0.000000 0.000000-2-15,0.000000-2.000000-3 0,-1.000000 2.000000-1 0,1.000000-1.000000 0 16,3.000000 3.000000-2-16,-3.000000-2.000000 0 0,0.000000 2.000000 0 0,0.000000-2.000000 2 0,-1.000000 0.000000-3 15,4.000000 2.000000-2-15,-2.000000-2.000000 2 0,1.000000-1.000000 4 0,-1.000000 3.000000 2 16,-1.000000-1.000000 0-16,3.000000 1.000000 1 0,-4.000000-3.000000 2 0,1.000000 2.000000-5 16,3.000000 1.000000-4-16,-3.000000-3.000000-1 0,0.000000 1.000000-1 0,-1.000000 2.000000 1 15,1.000000-2.000000-2-15,0.000000-1.000000 0 0,0.000000 3.000000 1 0,0.000000-1.000000 1 16,-1.000000 1.000000 0-16,1.000000-3.000000-1 0,-1.000000 2.000000 3 0,0.000000 1.000000 0 16,-2.000000-3.000000 0-16,3.000000 1.000000 0 0,-2.000000 2.000000 1 0,-1.000000-5.000000 2 15,2.000000 5.000000 1-15,-3.000000-1.000000 2 0,4.000000-3.000000 0 0,-4.000000 4.000000-1 16,3.000000-3.000000-1-16,-3.000000 1.000000-6 0,1.000000 2.000000-3 0,-2.000000-2.000000-3 0,3.000000 2.000000 1 15,-4.000000-3.000000-1-15,5.000000 2.000000 1 0,-2.000000 1.000000 4 0,1.000000-3.000000 3 16,-1.000000 2.000000 4-16,3.000000-2.000000 0 0,2.000000 1.000000 1 0,-2.000000 0.000000 0 16,0.000000-2.000000-2-16,0.000000 1.000000-5 0,0.000000 1.000000-3 0,-1.000000 0.000000-3 15,4.000000 2.000000-2-15,-3.000000-4.000000-2 0,0.000000 4.000000 2 0,0.000000-2.000000-1 0,-1.000000 1.000000-2 16,4.000000-3.000000 1-16,-6.000000 4.000000 1 0,3.000000-2.000000-2 16,-2.000000 1.000000-1-16,-1.000000 1.000000 1 0,1.000000 0.000000 1 0,-1.000000 0.000000-1 0,-1.000000 0.000000-2 15,-1.000000 0.000000 0-15,2.000000 0.000000 2 0,-2.000000 0.000000 2 0,1.000000 0.000000 2 16,-1.000000 0.000000 0-16,0.000000 0.000000 2 0,1.000000 0.000000-2 0,-2.000000 0.000000-1 15,1.000000 0.000000-1-15,0.000000 0.000000-3 0,-2.000000 0.000000 0 0,2.000000 0.000000 0 16,1.000000 0.000000 3-16,-1.000000 0.000000 0 0,2.000000 0.000000 0 0,-3.000000 0.000000 2 16,0.000000 0.000000-3-16,1.000000 0.000000 1 0,0.000000 0.000000-1 0,-2.000000 0.000000 2 15,2.000000 0.000000-3-15,1.000000 0.000000 3 0,0.000000 0.000000-2 0,0.000000 0.000000 1 0,-1.000000 0.000000-2 16,1.000000 0.000000 0-16,-4.000000 0.000000 1 0,3.000000 0.000000-3 16,2.000000 0.000000 2-16,-1.000000-3.000000 0 0,2.000000 1.000000 0 0,-1.000000 2.000000-1 0,1.000000 0.000000 2 15,-1.000000 0.000000 0-15,3.000000 0.000000 3 0,-2.000000-2.000000 4 0,-1.000000 2.000000 4 16,3.000000-3.000000 5-16,0.000000 1.000000 2 0,-2.000000 2.000000 2 0,2.000000-2.000000 1 15,-3.000000 0.000000-4-15,1.000000 2.000000-4 0,-1.000000-2.000000-1 0,0.000000 2.000000-1 16,-2.000000 0.000000 0-16,0.000000-3.000000-1 0,4.000000 3.000000-1 0,-5.000000-1.000000 1 0,1.000000 1.000000-1 16,-2.000000 0.000000-3-16,0.000000 0.000000-2 0,0.000000 0.000000 0 0,-1.000000 0.000000-1 15,-4.000000 0.000000-3-15,5.000000 0.000000 2 0,-5.000000 0.000000-4 0,3.000000 0.000000 0 16,-3.000000 0.000000 1-16,0.000000 0.000000 1 0,0.000000 0.000000 0 0,0.000000 0.000000-1 16,0.000000 0.000000 1-16,0.000000 0.000000 1 0,0.000000 0.000000-1 0,0.000000 0.000000 2 15,0.000000 0.000000-1-15,0.000000 0.000000 0 0,0.000000 0.000000 1 0,0.000000 0.000000 0 16,0.000000 1.000000-2-16,0.000000-1.000000-3 0,0.000000 3.000000-1 0,0.000000-3.000000 1 0,0.000000 0.000000 0 15,0.000000 0.000000-1-15,0.000000 0.000000 1 0,0.000000 0.000000 1 0,0.000000 0.000000-1 16,-3.000000 0.000000 0-16,3.000000 2.000000 1 0,0.000000-2.000000 0 0,0.000000 0.000000-1 16,0.000000 0.000000 0-16,0.000000 0.000000 0 0,0.000000 0.000000 1 0,0.000000 0.000000 0 15,0.000000 0.000000 0-15,0.000000 0.000000 0 0,0.000000 2.000000 2 0,0.000000-2.000000 2 16,-2.000000 0.000000-3-16,-1.000000 0.000000-1 0,3.000000 2.000000-1 0,0.000000-2.000000 3 16,0.000000 0.000000-3-16,0.000000 0.000000 0 0,0.000000 0.000000 2 0,0.000000 0.000000 0 15,0.000000 0.000000 2-15,0.000000 0.000000-2 0,0.000000 0.000000 1 0,0.000000 0.000000 1 0,-1.000000 0.000000-1 16,1.000000 0.000000-1-16,0.000000 0.000000-1 0,-3.000000 0.000000-2 0,3.000000 0.000000 0 15,0.000000 0.000000-6-15,0.000000 0.000000-13 0,0.000000 0.000000-27 0,-3.000000 0.000000-45 16,3.000000 0.000000-51-16,0.000000 0.000000-59 0,-4.000000 0.000000-48 0,1.000000 0.000000-34 16,-2.000000 2.000000-41-16,1.000000 3.000000-62 0,-4.000000 3.000000-93 0,1.000000 3.000000-50 15,-2.000000 0.000000-7-15,-3.000000-3.000000 19 0,-3.000000 1.000000 51 0,4.000000-4.000000 99 0</inkml:trace>
  <inkml:trace contextRef="#ctx0" brushRef="#br0">17851.000000 14418.000000 82 0,'-9.000000'-11.000000'138'0,"-1.000000"-2.000000"-4 "0 ,2.000000 3.000000-3 0,-3.000000 1.000000-2 16,3.000000 1.000000 0-16,-4.000000-3.000000-2 0,5.000000 3.000000-6 0,-2.000000-2.000000 2 0,-3.000000 5.000000-2 16,5.000000-2.000000-3-16,0.000000 3.000000-6 0,2.000000 0.000000-1 0,-2.000000-1.000000 2 15,2.000000 3.000000 0-15,2.000000-2.000000-2 0,2.000000 1.000000-5 0,-2.000000 1.000000-3 16,2.000000 2.000000-9-16,1.000000-2.000000-11 0,-3.000000 2.000000-16 0,3.000000-2.000000-13 16,0.000000 0.000000-12-16,0.000000 2.000000-9 0,3.000000 0.000000 3 0,-2.000000 2.000000 3 15,3.000000 2.000000 10-15,2.000000 3.000000 13 0,3.000000 2.000000 13 0,0.000000 1.000000 11 16,4.000000 0.000000 1-16,1.000000 5.000000 1 0,0.000000 0.000000 1 0,3.000000 1.000000-1 0,-1.000000-1.000000 1 15,3.000000 0.000000 1-15,0.000000-3.000000 2 0,3.000000 2.000000 7 0,-2.000000-4.000000 9 16,0.000000-1.000000 7-16,4.000000-2.000000 5 0,0.000000-3.000000 7 0,1.000000 1.000000-2 16,0.000000-5.000000-7-16,1.000000-4.000000-12 0,1.000000-1.000000-11 0,0.000000-2.000000-14 15,1.000000-6.000000-14-15,0.000000 0.000000-12 0,1.000000-2.000000-11 0,-1.000000-4.000000-6 16,6.000000-1.000000-12-16,-1.000000 4.000000-3 0,1.000000-4.000000-6 0,-2.000000 0.000000-2 16,4.000000 4.000000-1-16,-5.000000-2.000000-1 0,2.000000 3.000000-3 0,-2.000000 2.000000-1 15,0.000000 3.000000 0-15,1.000000 1.000000 0 0,-1.000000 0.000000 1 0,-3.000000 2.000000 1 0,3.000000 6.000000 2 16,0.000000-3.000000 0-16,-3.000000 4.000000 2 0,3.000000 0.000000 2 0,0.000000 4.000000 3 15,0.000000-3.000000 3-15,-2.000000 4.000000 1 0,-1.000000-1.000000 0 0,-1.000000 3.000000 1 16,1.000000 2.000000-3-16,-5.000000 0.000000-2 0,4.000000 1.000000 0 0,0.000000-1.000000-1 16,-2.000000 1.000000-2-16,1.000000-1.000000 0 31,4.000000 0.000000-1-31,-5.000000-1.000000-1 0,6.000000 0.000000-2 0,0.000000-1.000000 1 0,0.000000 0.000000-1 0,4.000000-6.000000 5 16,2.000000 4.000000 2-16,-4.000000-5.000000-1 0,2.000000 2.000000-2 0,2.000000-2.000000 0 0,-4.000000 0.000000-2 0,2.000000 0.000000-6 0,-4.000000 0.000000-1 0,5.000000 0.000000 0 0,-3.000000 0.000000 1 15,1.000000 3.000000-2-15,2.000000-3.000000 1 0,-1.000000 4.000000 0 0,-1.000000-3.000000 0 16,2.000000 2.000000-1-16,-1.000000 1.000000-4 0,1.000000-1.000000 3 0,-2.000000 1.000000 0 15,-2.000000-3.000000-2-15,2.000000 4.000000-2 0,-2.000000-3.000000-2 0,2.000000 0.000000 1 0,0.000000 0.000000-1 16,-1.000000-2.000000 0-16,-2.000000 3.000000 1 0,-3.000000-1.000000 3 0,3.000000-2.000000-1 16,-4.000000 4.000000 0-16,4.000000-2.000000 0 0,-3.000000 0.000000-3 0,-2.000000 0.000000 0 15,1.000000 3.000000-1-15,1.000000-3.000000 1 0,-2.000000 2.000000-1 0,1.000000-1.000000 1 16,1.000000 3.000000 0-16,-1.000000 0.000000 0 0,-1.000000 0.000000-1 0,-1.000000 4.000000 0 16,5.000000-2.000000-1-16,-5.000000 2.000000 1 0,1.000000 2.000000 0 0,1.000000-3.000000 2 15,-3.000000 1.000000 2-15,2.000000 0.000000-3 0,-1.000000-4.000000 1 0,2.000000 3.000000-1 16,2.000000-3.000000 1-16,-3.000000 1.000000-3 0,0.000000-3.000000 2 0,2.000000 2.000000 1 0,3.000000-6.000000 1 15,-1.000000 1.000000 0-15,1.000000-1.000000-1 0,-3.000000-1.000000 2 0,0.000000 1.000000-3 16,-2.000000-4.000000 1-16,1.000000 4.000000-1 0,-3.000000 0.000000 1 0,2.000000 0.000000-1 16,-2.000000 4.000000 0-16,-1.000000-4.000000 0 0,1.000000 1.000000-3 0,0.000000 1.000000-1 15,2.000000 0.000000 1-15,-2.000000 2.000000 0 0,0.000000-2.000000 3 0,2.000000 1.000000-1 0,1.000000-1.000000 0 16,1.000000 0.000000-1-16,0.000000 0.000000 1 0,1.000000-2.000000-1 0,-1.000000 0.000000-2 16,3.000000 0.000000 2-16,-3.000000-4.000000 5 0,3.000000 2.000000 4 0,0.000000-3.000000 0 15,3.000000 1.000000 0-15,-3.000000-1.000000 0 0,0.000000-1.000000 0 0,-3.000000 0.000000-2 16,-4.000000 1.000000-2-16,3.000000-1.000000-1 0,-5.000000 3.000000 1 0,-4.000000-3.000000-1 15,1.000000 5.000000-1-15,0.000000-2.000000-1 0,-1.000000 1.000000-2 0,-5.000000 2.000000 0 16,-1.000000-1.000000 1-16,2.000000 1.000000 0 0,-2.000000 0.000000 0 0,3.000000 0.000000 1 0,-2.000000 0.000000 2 16,2.000000 1.000000 0-16,1.000000-1.000000-1 0,2.000000 5.000000 0 15,1.000000-5.000000 0-15,-1.000000 1.000000 1 0,1.000000-1.000000 1 0,5.000000 3.000000-2 0,1.000000 0.000000 0 16,0.000000-3.000000-1-16,5.000000 1.000000 0 0,-2.000000-1.000000 0 0,6.000000 0.000000-1 16,-3.000000 0.000000 2-16,0.000000 0.000000 2 0,1.000000 0.000000-1 0,-1.000000 0.000000 0 15,5.000000 0.000000-2-15,-3.000000 0.000000 0 0,0.000000 0.000000-1 0,-2.000000 2.000000 0 16,0.000000-2.000000 0-16,0.000000 2.000000 0 0,0.000000 1.000000 0 0,-1.000000-2.000000 0 0,1.000000 4.000000 0 15,-3.000000-5.000000-2-15,3.000000 2.000000 1 0,-3.000000-2.000000 2 0,1.000000 2.000000-1 16,-4.000000-2.000000 0-16,2.000000 0.000000 0 0,1.000000-2.000000 0 0,-3.000000 2.000000 1 16,0.000000-2.000000 0-16,2.000000-3.000000-1 0,-4.000000 1.000000 1 0,5.000000 2.000000 0 15,-3.000000-1.000000 1-15,1.000000-3.000000 0 0,0.000000 2.000000-2 0,-2.000000 1.000000 1 16,-1.000000-2.000000 0-16,1.000000 2.000000-1 0,1.000000 2.000000 1 0,-4.000000-4.000000-1 0,2.000000 5.000000 0 16,0.000000 0.000000-1-16,-4.000000 0.000000 1 0,1.000000 0.000000-1 0,0.000000 0.000000 2 15,2.000000 2.000000 1-15,-5.000000 1.000000-1 0,3.000000-2.000000 0 0,-1.000000 4.000000 0 16,0.000000-2.000000-2-16,-3.000000-2.000000-1 0,3.000000 4.000000 2 0,1.000000-4.000000 0 15,-1.000000 2.000000 0-15,0.000000 0.000000 1 0,0.000000 0.000000 0 0,-2.000000-1.000000 0 16,0.000000 1.000000-1-16,1.000000-2.000000 1 0,0.000000 4.000000 0 0,-2.000000-3.000000 1 16,3.000000 0.000000 2-16,-3.000000 0.000000-1 0,1.000000 0.000000 1 0,-3.000000 2.000000-1 15,-2.000000-4.000000-2-15,3.000000 1.000000 0 0,-3.000000-1.000000-4 0,0.000000 2.000000-7 16,-4.000000 0.000000-9-16,3.000000-2.000000-17 0,-4.000000 2.000000-25 0,1.000000 0.000000-45 0,-4.000000 0.000000-78 16,0.000000 3.000000-91-16,1.000000-3.000000-73 0,-2.000000 0.000000-65 0,-2.000000-2.000000-99 15,-1.000000 0.000000-149-15,0.000000 6.000000-25 0,-1.000000-1.000000 41 0,-7.000000-3.000000 53 16,8.000000-2.000000 67-16,-7.000000-2.000000 116 0</inkml:trace>
  <inkml:trace contextRef="#ctx0" brushRef="#br0">24086.000000 14456.000000 56 0,'3.000000'0.000000'86'15,"-1.000000"0.000000"18 "-15 ,1.000000 0.000000 6 0,-3.000000 0.000000 12 0,3.000000 0.000000 7 16,-2.000000-2.000000 5-16,-1.000000 2.000000 6 0,0.000000 0.000000-4 0,0.000000 0.000000-3 15,0.000000 0.000000-6-15,0.000000 0.000000-8 0,0.000000-2.000000-5 0,0.000000 0.000000-9 16,0.000000 2.000000-6-16,3.000000 0.000000-8 0,0.000000 0.000000-6 0,-3.000000 0.000000-4 16,2.000000-3.000000-7-16,1.000000 2.000000-3 0,-2.000000 1.000000 0 0,5.000000-2.000000 0 0,-2.000000 2.000000 1 15,1.000000-4.000000 2-15,2.000000 1.000000 1 0,2.000000 2.000000-3 0,-2.000000-4.000000-8 16,4.000000 0.000000-7-16,-2.000000-1.000000-13 0,5.000000 1.000000-6 0,0.000000-2.000000-7 16,3.000000 2.000000-8-16,0.000000-4.000000-4 0,5.000000 3.000000-5 0,-5.000000 0.000000-1 15,3.000000-1.000000-3-15,3.000000 0.000000-4 0,-1.000000 2.000000-3 0,-1.000000-2.000000-1 16,-2.000000 3.000000-1-16,3.000000-3.000000 1 0,-2.000000 3.000000 0 0,0.000000 1.000000 3 15,0.000000 2.000000 2-15,2.000000-3.000000 2 0,-2.000000 1.000000 2 0,4.000000 1.000000 0 16,-5.000000 0.000000-1-16,5.000000-2.000000-2 0,-1.000000 1.000000-1 0,3.000000 2.000000-3 0,-3.000000-2.000000-2 16,2.000000 1.000000-1-16,2.000000 2.000000-1 0,-1.000000-2.000000-2 0,2.000000 0.000000-1 15,-1.000000 0.000000 2-15,0.000000 2.000000-1 0,1.000000-3.000000-1 0,3.000000 1.000000-1 16,-3.000000 0.000000-1-16,3.000000 0.000000-2 0,-2.000000 0.000000 1 0,-1.000000 2.000000 0 16,3.000000 0.000000 2-16,-3.000000 0.000000 3 0,2.000000 0.000000 1 0,-2.000000 2.000000 2 15,0.000000 0.000000-1-15,-1.000000 0.000000-1 0,2.000000 3.000000 0 0,-4.000000 1.000000 1 16,2.000000-1.000000-1-16,-1.000000 3.000000 0 0,2.000000-1.000000 0 0,-1.000000-2.000000 1 15,0.000000 5.000000 1-15,4.000000-5.000000-2 0,-6.000000 5.000000-2 0,4.000000-2.000000 2 0,2.000000-2.000000 0 16,-3.000000 1.000000 0-16,3.000000 1.000000 0 0,0.000000-3.000000 0 0,0.000000 1.000000 2 16,0.000000-2.000000 0-16,2.000000-3.000000-2 0,-2.000000 5.000000 0 0,0.000000-5.000000 0 15,0.000000 2.000000 1-15,0.000000-3.000000-1 0,0.000000 0.000000 0 0,-2.000000 0.000000 0 16,-4.000000 0.000000 1-16,2.000000 0.000000-1 0,1.000000 0.000000 0 0,-3.000000 0.000000 0 16,-4.000000 0.000000 0-16,2.000000 0.000000 1 0,0.000000 0.000000-1 0,-3.000000-3.000000 0 0,-1.000000 2.000000 0 15,1.000000 1.000000 0-15,-1.000000-2.000000 0 0,-3.000000-2.000000 0 16,3.000000 4.000000 0-16,-2.000000-1.000000 0 0,0.000000-3.000000 0 0,0.000000 2.000000-1 0,-1.000000 0.000000 0 15,1.000000-3.000000 1-15,-3.000000 3.000000-1 0,1.000000 0.000000-3 0,-4.000000 0.000000 2 16,1.000000-2.000000 1-16,0.000000 2.000000 1 0,0.000000-1.000000 0 0,0.000000 1.000000 0 16,-1.000000-2.000000 0-16,0.000000 2.000000 2 0,2.000000-2.000000-2 0,-1.000000 1.000000 0 15,0.000000-1.000000-1-15,1.000000-3.000000 0 0,-1.000000 3.000000 1 0,1.000000-2.000000-1 0,2.000000-3.000000 1 16,0.000000 1.000000 1-16,-2.000000 0.000000-1 0,5.000000-3.000000 2 16,-2.000000 0.000000-2-16,0.000000 1.000000-2 0,3.000000-2.000000 1 0,-3.000000 2.000000-1 0,2.000000 0.000000 0 15,1.000000-2.000000 0-15,-2.000000 1.000000 2 0,-1.000000 1.000000 0 0,0.000000 0.000000 0 16,-1.000000 0.000000 0-16,1.000000 2.000000 4 0,2.000000-3.000000 4 0,-2.000000 0.000000 0 15,-1.000000 1.000000 1-15,-2.000000-1.000000-2 0,2.000000 0.000000 3 0,-3.000000 0.000000-2 16,0.000000 1.000000-3-16,-1.000000 0.000000 0 0,0.000000-1.000000-2 0,-5.000000 0.000000 1 0,1.000000-2.000000-1 16,0.000000 2.000000-5-16,4.000000-4.000000 0 0,-10.000000 1.000000-2 15,7.000000-2.000000 2-15,-4.000000-1.000000 1 0,-1.000000-3.000000 0 0,-2.000000 0.000000 0 0,2.000000-2.000000 0 16,0.000000-2.000000 1-16,-1.000000 3.000000-1 0,-2.000000-3.000000-1 16,0.000000 1.000000-1-16,0.000000 0.000000 2 0,0.000000-1.000000 1 0,0.000000 0.000000 0 0,-2.000000 0.000000 0 15,-1.000000-2.000000 1-15,0.000000 3.000000-1 0,-1.000000 0.000000-1 0,0.000000-3.000000-1 16,-1.000000 2.000000 1-16,1.000000 1.000000 0 0,-7.000000 0.000000-1 0,4.000000-3.000000 0 15,-2.000000 1.000000 0-15,-1.000000 0.000000 2 0,1.000000-1.000000-3 0,0.000000 1.000000-3 16,-1.000000-3.000000-1-16,-2.000000 3.000000-2 0,3.000000-4.000000 0 0,-4.000000 2.000000 2 0,-1.000000 3.000000 2 16,3.000000-2.000000 1-16,-4.000000 0.000000 4 0,3.000000 0.000000 3 0,-3.000000 3.000000 1 15,-1.000000 0.000000-1-15,1.000000-3.000000 1 0,2.000000 0.000000 4 0,-2.000000-2.000000-3 16,0.000000 2.000000 2-16,-1.000000 3.000000 2 0,1.000000 0.000000 1 0,-1.000000-1.000000 4 16,1.000000-2.000000 0-16,-1.000000 5.000000 4 0,0.000000-1.000000-2 0,0.000000 1.000000 1 15,-2.000000 0.000000-1-15,-1.000000 1.000000 1 0,0.000000 1.000000-1 0,1.000000 2.000000 0 16,-4.000000-1.000000-1-16,1.000000 4.000000 1 0,-4.000000 1.000000-2 0,0.000000-2.000000 0 0,-2.000000 4.000000-2 15,-1.000000-2.000000-1-15,-3.000000 5.000000-2 0,0.000000-1.000000 0 0,-3.000000 3.000000 0 16,-4.000000-3.000000-1-16,0.000000 4.000000-1 0,1.000000 0.000000 0 0,-5.000000-2.000000 1 16,4.000000 3.000000 0-16,-5.000000 1.000000-1 0,0.000000-1.000000-1 0,0.000000 2.000000 1 15,4.000000-1.000000-3-15,-4.000000 2.000000 1 0,3.000000 1.000000-2 0,-3.000000-2.000000-1 16,2.000000 0.000000-1-16,1.000000 2.000000-1 0,-1.000000-2.000000-1 0,2.000000-1.000000-1 16,2.000000 3.000000 0-16,-1.000000 0.000000 0 0,-1.000000 0.000000-1 0,1.000000 0.000000 1 15,0.000000 3.000000-1-15,-2.000000-1.000000 0 0,1.000000-2.000000 1 0,-3.000000 2.000000-2 16,2.000000 0.000000 6-16,-2.000000-1.000000 2 0,-2.000000 4.000000 3 0,-2.000000 2.000000 3 0,3.000000-3.000000 2 15,-2.000000 3.000000 2-15,2.000000-2.000000-5 0,-1.000000 0.000000-1 0,1.000000 1.000000-1 16,0.000000-2.000000-2-16,0.000000 3.000000 0 0,2.000000-3.000000-1 0,2.000000 2.000000 1 16,0.000000-3.000000 0-16,0.000000-1.000000-3 0,7.000000 2.000000 2 0,-2.000000-1.000000-2 15,3.000000-1.000000-1-15,0.000000 2.000000-1 0,3.000000-2.000000-1 0,1.000000 0.000000 1 0,0.000000 3.000000-1 16,2.000000-1.000000 0-16,2.000000 0.000000 1 0,-2.000000 1.000000 0 0,5.000000-1.000000 0 16,3.000000-2.000000-1-16,-5.000000 2.000000-1 0,5.000000 1.000000 1 0,1.000000 1.000000-1 15,-3.000000-1.000000 0-15,1.000000 0.000000-1 0,-1.000000 5.000000 1 0,1.000000-1.000000 0 16,-1.000000 1.000000-1-16,0.000000 1.000000 0 0,0.000000-1.000000-1 0,2.000000 1.000000 1 15,0.000000 0.000000 0-15,3.000000-3.000000 0 0,0.000000 2.000000 0 0,2.000000-1.000000 1 16,0.000000 0.000000 0-16,0.000000 4.000000 1 0,0.000000-2.000000-2 0,2.000000 1.000000 0 0,-2.000000 3.000000 2 16,0.000000 3.000000 0-16,5.000000-3.000000 1 0,-2.000000 2.000000 2 0,-1.000000 2.000000 5 15,3.000000 3.000000 0-15,-2.000000-2.000000 3 0,1.000000 4.000000 2 0,-1.000000 1.000000 1 16,5.000000-1.000000 1-16,-6.000000 5.000000 0 0,5.000000-4.000000 3 0,-2.000000 5.000000 1 16,2.000000-2.000000 1-16,2.000000 2.000000-2 0,-1.000000-3.000000 1 0,1.000000 1.000000-1 15,-1.000000 4.000000-3-15,4.000000-6.000000-1 0,-3.000000 4.000000-2 0,3.000000-1.000000 0 16,0.000000-2.000000 3-16,3.000000 1.000000 0 0,-3.000000 0.000000 3 0,4.000000-3.000000 1 0,-1.000000 1.000000 5 15,1.000000 0.000000 4-15,-1.000000-2.000000-1 0,2.000000 2.000000 1 16,2.000000-3.000000 3-16,1.000000 0.000000 0 0,-1.000000 3.000000-1 0,-1.000000-2.000000-2 0,1.000000-2.000000-2 16,-2.000000-3.000000-3-16,2.000000 3.000000-3 0,0.000000-4.000000-2 0,1.000000 2.000000-3 15,1.000000-1.000000 0-15,-2.000000-2.000000 8 0,0.000000 2.000000 5 0,4.000000-1.000000 3 16,-10.000000-2.000000 2-16,4.000000 2.000000 1 0,2.000000-2.000000 4 0,-2.000000 0.000000 0 16,0.000000 1.000000-2-16,1.000000-2.000000 0 0,0.000000 0.000000-1 0,2.000000 1.000000 3 0,-2.000000-4.000000 1 15,-1.000000 0.000000-3-15,1.000000 4.000000 0 0,2.000000-3.000000 0 16,-1.000000-2.000000 1-16,3.000000 6.000000-2 0,-4.000000-8.000000-5 0,5.000000 4.000000-3 0,1.000000 1.000000-4 15,-4.000000-4.000000-4-15,4.000000 1.000000-1 0,3.000000 1.000000 0 0,-3.000000-2.000000 0 16,3.000000-2.000000 1-16,-1.000000 1.000000-2 0,0.000000-1.000000-3 0,2.000000 1.000000-2 16,2.000000 0.000000 0-16,-2.000000-3.000000-1 0,0.000000 0.000000-2 0,-1.000000 1.000000-2 15,1.000000 0.000000 1-15,2.000000-2.000000-1 0,-2.000000 2.000000-1 0,-1.000000 0.000000-2 16,-2.000000-3.000000 0-16,5.000000 3.000000 2 0,-5.000000-3.000000-1 0,2.000000 2.000000 0 16,0.000000-2.000000 1-16,-4.000000-2.000000-1 0,3.000000 3.000000 2 0,3.000000-3.000000-2 0,-3.000000 0.000000 3 15,3.000000 2.000000 0-15,-3.000000-4.000000 2 0,2.000000 2.000000 1 16,2.000000-2.000000-4-16,-2.000000 3.000000 1 0,0.000000-1.000000-4 0,-1.000000-2.000000 0 0,1.000000 4.000000 0 15,-1.000000-2.000000-2-15,0.000000 0.000000-1 0,-2.000000-2.000000 0 0,-1.000000 1.000000 2 16,0.000000-1.000000-1-16,1.000000 4.000000 0 0,-7.000000-2.000000-1 0,1.000000-2.000000 4 16,3.000000 1.000000-2-16,-4.000000 2.000000-1 0,8.000000-3.000000 1 0,-8.000000 0.000000-1 0,5.000000 0.000000 2 15,3.000000 0.000000-3-15,-2.000000-3.000000 1 0,-1.000000 2.000000 2 0,3.000000-5.000000-3 16,0.000000 5.000000 1-16,3.000000-3.000000-10 0,0.000000 0.000000-20 0,-3.000000 2.000000-41 16,3.000000-1.000000-68-16,-3.000000-1.000000-75 0,0.000000 0.000000-71 0,-5.000000 0.000000-67 15,6.000000 4.000000-114-15,-3.000000 0.000000-143 0,0.000000 2.000000-32 0,-5.000000 4.000000 26 16,-7.000000-6.000000 40-16,-3.000000 7.000000 64 0</inkml:trace>
  <inkml:trace contextRef="#ctx0" brushRef="#br0">24086.000000 14881.000000 28 0,'0.000000'0.000000'82'0,"0.000000"0.000000"4 "16 ,0.000000 0.000000-1-16,0.000000 0.000000-6 0,0.000000 0.000000 6 0,0.000000-2.000000 6 16,0.000000-1.000000 7-16,-1.000000 3.000000 9 0,-2.000000-2.000000 11 0,3.000000 2.000000 2 0,0.000000-2.000000 0 15,0.000000-1.000000-3-15,-3.000000 3.000000-11 0,3.000000-3.000000-10 0,0.000000 3.000000-10 16,0.000000-2.000000-8-16,0.000000-3.000000-8 0,0.000000 4.000000-3 0,-1.000000-2.000000 4 16,-2.000000 1.000000 2-16,3.000000-3.000000 1 0,-2.000000 5.000000 0 0,2.000000-1.000000 3 15,0.000000-3.000000-4-15,-3.000000 4.000000-5 0,0.000000 0.000000-8 0,3.000000 0.000000-7 16,0.000000-3.000000-7-16,0.000000 0.000000-4 0,0.000000 3.000000-3 0,0.000000 0.000000-5 15,0.000000 0.000000-4-15,0.000000 0.000000-5 0,0.000000 0.000000-6 0,0.000000-1.000000-6 16,0.000000 1.000000-5-16,0.000000 0.000000-2 0,0.000000 0.000000-3 0,-1.000000 1.000000 0 16,-2.000000 5.000000 4-16,3.000000 2.000000 4 0,-2.000000 0.000000 1 0,-4.000000 5.000000 0 0,2.000000 2.000000 3 15,-3.000000 0.000000-1-15,-1.000000 3.000000 0 0,-1.000000 1.000000-1 0,2.000000-2.000000-2 16,-2.000000 0.000000-1-16,2.000000 0.000000 0 0,-4.000000-2.000000-2 0,5.000000 2.000000-3 16,1.000000-2.000000 1-16,-3.000000-2.000000-1 0,4.000000 0.000000-1 0,-4.000000-3.000000 1 15,4.000000 0.000000-2-15,2.000000 0.000000 1 0,-3.000000-1.000000-1 0,0.000000 1.000000-2 16,1.000000-4.000000 2-16,1.000000 3.000000-3 0,1.000000-4.000000-1 0,-1.000000 0.000000 1 15,3.000000-4.000000 0-15,-3.000000 1.000000 0 0,3.000000-2.000000 0 0,0.000000 3.000000 1 0,0.000000-3.000000-1 16,0.000000 0.000000-5-16,0.000000-3.000000 2 0,0.000000 3.000000-3 0,0.000000-3.000000-5 16,3.000000-4.000000-2-16,0.000000-5.000000-2 0,-1.000000 2.000000 2 0,5.000000-5.000000 0 15,-2.000000-1.000000 1-15,2.000000 2.000000 3 0,0.000000-3.000000 2 0,2.000000-2.000000 2 16,2.000000 3.000000-1-16,-3.000000 0.000000 3 0,3.000000 1.000000 0 0,-2.000000-3.000000 1 0,1.000000 3.000000 0 16,2.000000 0.000000 0-16,-3.000000 0.000000 3 0,2.000000 2.000000-1 15,1.000000 1.000000 0-15,-1.000000-1.000000-1 0,-3.000000 0.000000-2 0,4.000000 2.000000 3 0,0.000000 3.000000-3 16,-2.000000-2.000000 0-16,-1.000000 2.000000 1 0,3.000000 0.000000 2 0,0.000000 1.000000 0 15,-2.000000 1.000000-1-15,2.000000 2.000000 1 0,-3.000000-1.000000 0 0,3.000000 3.000000-1 16,-2.000000 0.000000 0-16,-1.000000 2.000000 1 0,1.000000 2.000000 1 0,-2.000000 0.000000 2 16,0.000000 3.000000 0-16,0.000000-1.000000 3 0,-1.000000 5.000000 0 0,1.000000-3.000000 2 15,-3.000000 4.000000 2-15,-2.000000 0.000000-1 0,5.000000 2.000000 1 0,-4.000000-1.000000 1 16,1.000000 4.000000 1-16,1.000000-2.000000-1 0,-2.000000 1.000000 1 0,-3.000000 2.000000 0 0,2.000000 3.000000 1 16,-3.000000-1.000000 0-16,0.000000 2.000000 2 0,-3.000000 0.000000 1 0,2.000000 1.000000-1 15,-2.000000 1.000000 0-15,2.000000-3.000000-2 0,-2.000000 1.000000-2 0,0.000000-4.000000-1 16,3.000000-1.000000-3-16,0.000000-2.000000-2 0,0.000000 0.000000-2 0,0.000000-2.000000-2 15,0.000000-3.000000-1-15,3.000000 2.000000 0 0,0.000000-3.000000-1 0,-3.000000-2.000000-4 16,1.000000-3.000000-3-16,3.000000 2.000000-5 0,-1.000000-4.000000-8 0,2.000000 0.000000-14 16,2.000000 0.000000-25-16,4.000000-4.000000-40 0,0.000000-3.000000-59 0,-2.000000 0.000000-74 0,6.000000-3.000000-83 15,-3.000000-1.000000-89-15,-3.000000 1.000000-29 0,3.000000-6.000000 14 0,-5.000000 2.000000 48 16,0.000000-4.000000 73-16</inkml:trace>
  <inkml:trace contextRef="#ctx0" brushRef="#br0">24658.000000 14706.000000 136 0,'4.000000'0.000000'214'16,"-4.000000"-3.000000"-1 "-16 ,0.000000 1.000000-26 0,0.000000 2.000000-22 15,0.000000 0.000000-20-15,-1.000000 0.000000-10 0,-2.000000 0.000000-9 0,3.000000 0.000000-13 0,-2.000000 2.000000-18 16,-1.000000 1.000000-18-16,3.000000-3.000000-12 0,0.000000 4.000000-5 0,-3.000000 1.000000 1 16,3.000000-2.000000 9-16,0.000000 4.000000 6 0,-4.000000 1.000000 4 0,3.000000 0.000000 4 15,-5.000000 1.000000-5-15,1.000000 2.000000-6 0,-2.000000-1.000000-9 0,-1.000000 3.000000-8 0,0.000000 0.000000-10 16,-1.000000 3.000000-11-16,-5.000000 0.000000-8 0,-2.000000-2.000000-6 15,4.000000 7.000000-2-15,-2.000000-6.000000-5 0,-3.000000 3.000000-4 0,6.000000-7.000000-2 0,-4.000000 5.000000 1 16,3.000000-1.000000-2-16,0.000000-4.000000-2 0,5.000000-3.000000-1 0,-2.000000 0.000000 2 16,6.000000-1.000000-2-16,-3.000000-3.000000-2 0,0.000000-1.000000-2 0,5.000000 1.000000 1 15,-2.000000-4.000000-1-15,3.000000 2.000000-2 0,0.000000-2.000000-2 0,0.000000-2.000000-1 16,3.000000-2.000000-2-16,1.000000-1.000000-4 0,1.000000-1.000000-1 0,2.000000-2.000000 1 16,2.000000-2.000000 3-16,-2.000000 2.000000-1 0,5.000000-3.000000 4 0,-5.000000 3.000000 1 0,5.000000 1.000000 1 15,0.000000-2.000000 1-15,-2.000000 3.000000-1 0,-1.000000 1.000000 0 0,6.000000-5.000000-1 16,-3.000000 4.000000 2-16,0.000000 1.000000 2 0,-1.000000-2.000000-1 0,6.000000 4.000000-1 15,-3.000000 1.000000 1-15,3.000000-3.000000 1 0,0.000000 1.000000-3 0,3.000000 0.000000 0 16,-3.000000 0.000000 0-16,2.000000 0.000000 0 0,-1.000000-2.000000-8 0,-2.000000 2.000000-15 16,1.000000 3.000000-23-16,-6.000000-3.000000-29 0,1.000000 4.000000-42 0,0.000000 0.000000-50 15,0.000000 1.000000-46-15,-5.000000 3.000000-51 0,1.000000 3.000000-55 0,-8.000000 1.000000-24 0,-5.000000 2.000000 11 16,-5.000000 0.000000 37-16</inkml:trace>
  <inkml:trace contextRef="#ctx0" brushRef="#br0">24761.000000 14999.000000 14 0,'2.000000'0.000000'182'16,"-2.000000"2.000000"17 "-16 ,0.000000 0.000000-9 0,-2.000000 2.000000-5 0,-1.000000 3.000000-5 16,-1.000000 1.000000 0-16,-1.000000 5.000000-6 0,-1.000000 2.000000-7 0,-1.000000 3.000000-23 0,3.000000-3.000000-24 15,-1.000000 6.000000-21-15,-2.000000-3.000000-13 0,2.000000 4.000000-13 0,-2.000000 0.000000-12 16,3.000000-1.000000-10-16,-1.000000-2.000000-9 0,-1.000000 0.000000-9 0,2.000000-1.000000-12 15,-1.000000-3.000000-7-15,2.000000-2.000000-7 0,-1.000000 2.000000-7 0,3.000000-4.000000-7 16,-2.000000 0.000000-16-16,0.000000-3.000000-22 0,1.000000-1.000000-27 0,2.000000 3.000000-35 16,0.000000-4.000000-44-16,0.000000 1.000000-48 0,2.000000 0.000000-49 0,1.000000-2.000000-56 15,0.000000 2.000000-17-15,-3.000000-7.000000 12 0,0.000000 0.000000 33 0</inkml:trace>
  <inkml:trace contextRef="#ctx0" brushRef="#br0">25197.000000 14669.000000 154 0,'1.000000'0.000000'175'0,"-1.000000"0.000000"-30 "0 ,-1.000000 0.000000-39 0,-2.000000 0.000000-21 16,-2.000000 4.000000 2-16,2.000000-1.000000 11 0,-4.000000 1.000000 11 0,1.000000 2.000000 3 15,0.000000 2.000000-8-15,-3.000000 1.000000-17 0,2.000000 3.000000-18 0,-2.000000-1.000000-17 0,-1.000000 3.000000-11 16,1.000000 1.000000-2-16,-1.000000-1.000000-2 0,-2.000000-1.000000-1 0,3.000000 2.000000-2 15,-3.000000 1.000000-4-15,0.000000 0.000000-6 0,2.000000-2.000000-5 0,-2.000000 2.000000-4 16,0.000000-1.000000-2-16,3.000000-2.000000 1 0,-1.000000-2.000000-4 0,3.000000-1.000000 3 16,-1.000000 2.000000 3-16,2.000000-3.000000 2 0,1.000000-4.000000-2 0,0.000000 0.000000 0 15,4.000000-1.000000-1-15,-2.000000-2.000000-4 0,0.000000 3.000000-4 0,3.000000-5.000000-3 16,0.000000 1.000000-2-16,0.000000 3.000000-2 0,0.000000-4.000000 0 0,6.000000 1.000000 0 0,-5.000000 1.000000 0 16,4.000000 1.000000 0-16,2.000000-3.000000 0 0,-3.000000 1.000000-1 15,7.000000 2.000000-2-15,-4.000000-3.000000-4 0,2.000000 0.000000-1 0,-2.000000 1.000000-2 0,2.000000 2.000000-3 16,-1.000000-3.000000-4-16,-1.000000 1.000000-4 0,-3.000000 2.000000 0 0,2.000000 1.000000-3 15,-1.000000 0.000000-3-15,-4.000000 1.000000-1 0,2.000000 4.000000-3 0,-3.000000-3.000000 1 16,0.000000 3.000000-3-16,0.000000-3.000000 0 0,0.000000 2.000000 1 0,0.000000-1.000000 1 0,0.000000-1.000000 5 16,0.000000 3.000000 5-16,0.000000-4.000000 4 0,0.000000 3.000000 5 0,0.000000-2.000000 4 15,0.000000 1.000000 2-15,0.000000 1.000000 4 0,0.000000 0.000000 4 16,0.000000 2.000000 5-16,0.000000-2.000000 3 0,0.000000 4.000000 5 0,-3.000000 2.000000 5 0,2.000000 1.000000 3 16,-2.000000 2.000000 0-16,-2.000000 2.000000-2 0,1.000000 4.000000-1 0,-1.000000 1.000000-2 15,-5.000000 2.000000-1-15,6.000000 0.000000-2 0,-4.000000 0.000000-1 0,4.000000-1.000000-1 16,-1.000000 0.000000-1-16,2.000000-5.000000 1 0,1.000000-1.000000-1 0,2.000000-4.000000-3 15,0.000000-2.000000 1-15,0.000000 0.000000 0 0,2.000000-5.000000-2 0,1.000000-1.000000-1 16,2.000000-4.000000-1-16,-1.000000-3.000000-2 0,4.000000-5.000000-6 0,1.000000-4.000000-5 0,2.000000-3.000000-8 16,0.000000-6.000000-13-16,3.000000-3.000000-10 0,-2.000000-3.000000-10 0,2.000000-1.000000-6 15,-3.000000-1.000000-3-15,4.000000-2.000000 3 0,-3.000000 0.000000 3 0,-2.000000-2.000000 9 16,2.000000 2.000000 7-16,-6.000000 2.000000 6 0,1.000000-2.000000 9 0,-2.000000 2.000000 4 16,2.000000 2.000000 6-16,-1.000000-1.000000 4 0,-4.000000 3.000000 7 0,1.000000 4.000000 10 0,-2.000000 1.000000 7 15,5.000000 2.000000 6-15,-5.000000 0.000000 5 0,2.000000 4.000000 1 16,2.000000 1.000000-1-16,-1.000000 0.000000-2 0,4.000000-2.000000-2 0,2.000000 3.000000-3 0,-4.000000 1.000000 0 15,6.000000-1.000000-1-15,-2.000000 0.000000-3 0,2.000000 3.000000-4 0,0.000000 1.000000-2 16,-1.000000 0.000000-5-16,1.000000-2.000000-3 0,0.000000 3.000000-2 0,0.000000-1.000000-3 16,0.000000 3.000000-5-16,-2.000000 2.000000-6 0,-1.000000 0.000000-2 0,-5.000000 0.000000-3 15,2.000000 2.000000-3-15,-4.000000 1.000000 0 0,-2.000000 3.000000 4 0,0.000000 1.000000 3 16,-5.000000 1.000000 4-16,-2.000000 5.000000 1 0,-1.000000 0.000000 4 0,0.000000 0.000000 1 16,-4.000000 3.000000 2-16,0.000000-2.000000 1 0,0.000000-2.000000 2 0,2.000000 2.000000 4 15,-2.000000-2.000000 6-15,8.000000-1.000000 0 0,-4.000000-2.000000 1 0,7.000000-1.000000 4 0,-5.000000-1.000000 1 16,6.000000-1.000000-1-16,0.000000-3.000000-2 0,6.000000 3.000000 3 0,0.000000-2.000000-2 15,1.000000-4.000000-1-15,5.000000-2.000000-1 0,0.000000-3.000000-4 0,2.000000-1.000000 0 16,3.000000-3.000000-4-16,2.000000 1.000000-2 0,-1.000000-3.000000-6 0,-2.000000-2.000000-6 16,0.000000 1.000000-11-16,3.000000-3.000000-10 0,-3.000000 0.000000-15 0,-1.000000 0.000000-15 15,-3.000000-1.000000-11-15,0.000000 2.000000-9 0,-2.000000-2.000000-1 0,-4.000000 2.000000-6 0,-3.000000 0.000000 1 16,0.000000 2.000000 3-16,-3.000000-4.000000 3 0,-3.000000 4.000000 5 16,-4.000000-1.000000 7-16,-1.000000-2.000000 8 0,1.000000 0.000000 12 0,-2.000000 0.000000 12 0,0.000000 0.000000 13 15,-1.000000 0.000000 15-15,-2.000000 2.000000 21 0,3.000000 0.000000 25 0,-1.000000 2.000000 17 16,2.000000 1.000000 17-16,3.000000 3.000000 7 0,-1.000000 0.000000-3 0,1.000000 4.000000-5 15,2.000000 3.000000-2-15,2.000000 0.000000-3 0,1.000000 6.000000 0 0,1.000000 5.000000 5 16,-1.000000 3.000000 9-16,6.000000 6.000000 3 0,2.000000 4.000000-4 0,-4.000000 4.000000-2 16,5.000000 3.000000-4-16,1.000000 6.000000-4 0,-1.000000 0.000000-3 0,3.000000 3.000000-4 15,0.000000 3.000000-6-15,2.000000 0.000000-9 0,1.000000 0.000000-6 0,-1.000000 0.000000-9 0,3.000000-3.000000-8 16,-3.000000-1.000000-8-16,2.000000-2.000000-4 0,-1.000000-6.000000-4 0,-1.000000 2.000000-3 16,1.000000-5.000000-2-16,-3.000000-3.000000-3 0,0.000000-4.000000 4 15,-3.000000-1.000000-4-15,1.000000-5.000000-3 0,-4.000000-2.000000-4 0,0.000000-3.000000-3 0,-2.000000-3.000000-4 16,-2.000000-5.000000-12-16,1.000000-2.000000-13 0,-1.000000-2.000000-13 0,-2.000000-5.000000-14 15,0.000000-7.000000-15-15,-2.000000-1.000000-15 0,2.000000-5.000000-10 0,-3.000000 1.000000-8 16,1.000000-6.000000-8-16,-2.000000 0.000000-10 0,-2.000000-2.000000-11 0,1.000000-3.000000-17 0,-2.000000-2.000000-9 16,0.000000-1.000000-5-16,1.000000-3.000000 2 0,-2.000000 0.000000 22 0,4.000000 0.000000 33 15,-6.000000 3.000000 46-15,8.000000 1.000000 42 0,-5.000000 4.000000 49 0,1.000000 3.000000 46 16,1.000000 4.000000 39-16,-2.000000 0.000000 31 0,3.000000 10.000000 23 0,2.000000-1.000000 12 16,-4.000000 3.000000-1-16,2.000000 5.000000-10 0,1.000000 1.000000-14 0,-2.000000 6.000000-20 15,4.000000 1.000000-23-15,-5.000000 7.000000-22 0,2.000000 0.000000-19 0,-1.000000 4.000000-14 16,-2.000000 1.000000-18-16,5.000000 0.000000-18 0,-4.000000 0.000000-21 0,6.000000 0.000000-27 0,0.000000-1.000000-38 15,6.000000 0.000000-51-15,0.000000 0.000000-66 0,2.000000-2.000000-68 0,-1.000000-2.000000-28 16,-3.000000-6.000000 1-16,-1.000000 1.000000 27 0</inkml:trace>
  <inkml:trace contextRef="#ctx0" brushRef="#br0">25706.000000 15151.000000 211 0,'-12.000000'15.000000'278'16,"-2.000000"0.000000"21 "-16 ,-1.000000 2.000000-35 0,-1.000000 2.000000-69 0,-4.000000 0.000000-55 15,1.000000 1.000000-31-15,-4.000000-1.000000-15 0,2.000000-3.000000-12 0,-1.000000 1.000000-12 0,1.000000-2.000000-16 16,2.000000-1.000000-15-16,1.000000-3.000000-16 0,5.000000-1.000000-21 16,1.000000-6.000000-28-16,5.000000 1.000000-30 0,2.000000-5.000000-35 0,-1.000000-2.000000-39 0,6.000000-5.000000-38 15,6.000000 2.000000-41-15,3.000000-9.000000-54 0,1.000000-2.000000-18 0,-1.000000-3.000000 10 16,3.000000-1.000000 27-16</inkml:trace>
  <inkml:trace contextRef="#ctx0" brushRef="#br0">25966.000000 14975.000000 206 0,'1.000000'9.000000'264'0,"-1.000000"3.000000"20 "15 ,-1.000000 3.000000-51-15,-5.000000 3.000000-54 0,-1.000000 3.000000-40 0,-2.000000 1.000000-27 16,-3.000000 4.000000-25-16,3.000000-2.000000-19 0,-4.000000 2.000000-18 0,1.000000-2.000000-13 16,3.000000-2.000000-10-16,2.000000-1.000000-10 0,-1.000000-1.000000-10 0,1.000000-5.000000-7 0,6.000000-3.000000-6 15,-4.000000-3.000000-6-15,2.000000-1.000000-11 0,0.000000-1.000000-10 0,3.000000-5.000000-16 16,3.000000 0.000000-22-16,0.000000-4.000000-29 0,2.000000-2.000000-30 0,-1.000000-3.000000-30 15,3.000000 1.000000-30-15,-2.000000-5.000000-26 0,5.000000-4.000000-13 0,-4.000000 0.000000 5 16,0.000000-2.000000 25-16</inkml:trace>
  <inkml:trace contextRef="#ctx0" brushRef="#br0">26001.000000 14843.000000 45 0,'5.000000'0.000000'145'0,"-1.000000"0.000000"-1 "15 ,-4.000000 0.000000-5-15,5.000000 5.000000 2 0,-2.000000 6.000000 3 0,1.000000-1.000000-1 0,1.000000 8.000000-10 16,-3.000000 3.000000-11-16,3.000000 5.000000-12 0,-2.000000 5.000000-16 15,0.000000 0.000000-16-15,-2.000000 8.000000-10 0,-1.000000 2.000000-5 0,3.000000-1.000000-8 0,-3.000000 5.000000-7 16,0.000000 0.000000-5-16,0.000000 0.000000-7 0,2.000000 1.000000-10 0,-2.000000-6.000000-5 16,3.000000 1.000000-8-16,0.000000-7.000000-6 0,1.000000-1.000000-2 0,-2.000000-8.000000-3 15,3.000000-1.000000-1-15,0.000000-6.000000 0 0,-1.000000-2.000000 0 0,-4.000000-3.000000 2 16,5.000000-7.000000 0-16,1.000000-2.000000-1 0,-5.000000-4.000000-4 0,4.000000-7.000000-8 16,2.000000-7.000000-8-16,0.000000-4.000000-11 0,1.000000-7.000000-7 0,1.000000-2.000000-10 0,-2.000000-6.000000-7 15,0.000000-3.000000-4-15,2.000000-2.000000-13 0,-1.000000-7.000000-15 0,-3.000000-1.000000-12 16,1.000000-1.000000-9-16,0.000000-2.000000-2 0,-4.000000 1.000000 3 15,2.000000 2.000000 18-15,-1.000000 1.000000 28 0,2.000000 4.000000 32 0,-2.000000 6.000000 31 0,-3.000000 8.000000 32 16,2.000000 3.000000 23-16,-2.000000 5.000000 19 0,0.000000 6.000000 7 0,-2.000000 4.000000 3 16,2.000000 3.000000 4-16,-3.000000 6.000000 1 0,1.000000 6.000000-2 0,-1.000000 4.000000-2 15,0.000000 4.000000-3-15,-1.000000 3.000000-7 0,2.000000 3.000000-15 0,2.000000-1.000000-11 0,0.000000 3.000000-14 16,0.000000 1.000000-12-16,0.000000-4.000000-5 0,2.000000 0.000000-9 0,1.000000 1.000000-4 16,1.000000-5.000000-2-16,1.000000 0.000000-2 0,0.000000-4.000000-2 0,1.000000-1.000000 1 15,2.000000-1.000000-1-15,-1.000000-5.000000 2 0,2.000000-2.000000-3 0,1.000000-4.000000 2 16,-1.000000-2.000000-2-16,3.000000-5.000000-2 0,3.000000-1.000000-3 0,-3.000000-4.000000-5 15,-1.000000-4.000000-3-15,4.000000 2.000000-3 0,0.000000-5.000000-2 0,-6.000000 2.000000-1 16,6.000000-1.000000 3-16,-7.000000 6.000000 4 0,3.000000-2.000000 3 0,-5.000000 5.000000 2 0,0.000000 3.000000 1 16,-5.000000 2.000000 0-16,5.000000 3.000000 4 0,-5.000000 3.000000 2 15,-1.000000 3.000000 4-15,0.000000 1.000000 4 0,0.000000 4.000000 5 0,-1.000000 5.000000 4 0,-2.000000 0.000000 1 16,0.000000 2.000000 0-16,-1.000000 2.000000 0 0,1.000000-4.000000-6 0,-2.000000 0.000000-3 16,5.000000 2.000000-2-16,-1.000000-4.000000-5 0,1.000000 4.000000-3 0,0.000000-4.000000-1 15,1.000000-3.000000 1-15,-1.000000-1.000000-2 0,3.000000-3.000000 0 0,-1.000000-1.000000-1 16,1.000000 0.000000 0-16,1.000000-3.000000-4 0,2.000000-3.000000-2 0,0.000000 0.000000-3 0,0.000000-1.000000-5 15,-2.000000-2.000000 0-15,1.000000 2.000000-4 0,-1.000000 0.000000 0 16,-1.000000 3.000000 0-16,-2.000000-2.000000 4 0,2.000000 3.000000 3 0,-3.000000 3.000000 3 0,-3.000000 1.000000 4 16,2.000000 1.000000 3-16,-2.000000 6.000000 5 0,-4.000000 5.000000 2 0,1.000000 2.000000 6 15,-5.000000 4.000000 5-15,4.000000 3.000000 4 0,-5.000000 0.000000 4 0,0.000000 2.000000 0 16,5.000000 2.000000 2-16,-5.000000-2.000000-5 0,5.000000-1.000000-4 0,2.000000-2.000000-5 16,1.000000-7.000000-4-16,1.000000 0.000000-4 0,3.000000-5.000000-3 0,0.000000-2.000000 2 15,3.000000-3.000000 3-15,1.000000-4.000000-2 0,1.000000-3.000000 3 0,2.000000-3.000000 0 16,5.000000-4.000000-2-16,0.000000-9.000000-6 0,0.000000 2.000000-9 0,2.000000-6.000000-7 0,1.000000-1.000000-7 15,-2.000000-5.000000-8-15,2.000000 0.000000-12 0,0.000000 1.000000-2 0,0.000000-1.000000-6 16,-6.000000 0.000000 0-16,-1.000000 4.000000 2 0,0.000000 1.000000 5 0,-1.000000 3.000000 11 16,-2.000000 4.000000 6-16,1.000000 4.000000 10 0,-6.000000 0.000000 8 0,0.000000 5.000000 7 15,0.000000 5.000000 7-15,-6.000000 4.000000 8 0,1.000000 2.000000 6 0,-2.000000 7.000000 7 16,-1.000000 3.000000 7-16,3.000000 2.000000 3 0,-6.000000 6.000000-2 0,4.000000 2.000000-3 16,-1.000000-1.000000-4-16,4.000000 3.000000-1 0,0.000000 0.000000-8 0,1.000000-1.000000-4 0,1.000000-2.000000-3 15,2.000000 0.000000-3-15,2.000000-1.000000-1 0,1.000000-5.000000-3 16,1.000000-2.000000-1-16,3.000000-4.000000-2 0,4.000000-3.000000-4 0,-5.000000-3.000000-8 0,5.000000-5.000000-12 15,1.000000-4.000000-24-15,2.000000-5.000000-34 0,-1.000000-3.000000-37 0,2.000000-3.000000-40 16,1.000000-4.000000-47-16,0.000000-1.000000-49 0,-1.000000-2.000000-24 0,-3.000000-3.000000 8 16,0.000000-3.000000 27-16</inkml:trace>
  <inkml:trace contextRef="#ctx0" brushRef="#br0">26687.000000 14853.000000 153 0,'4.000000'5.000000'244'0,"3.000000"-4.000000"12 "0 ,-2.000000 4.000000-39 16,2.000000-3.000000-70-16,1.000000-2.000000-44 0,-4.000000 2.000000-20 0,6.000000-2.000000-5 15,-1.000000 0.000000-5-15,3.000000-2.000000-3 0,0.000000 0.000000-11 0,0.000000-3.000000-16 16,2.000000 1.000000-15-16,-2.000000 2.000000-14 0,3.000000-3.000000-13 0,0.000000 4.000000-15 16,-3.000000-3.000000-11-16,-1.000000 4.000000-9 0,-5.000000 4.000000-13 0,2.000000-3.000000-12 15,-1.000000 6.000000-13-15,-4.000000 4.000000-6 0,-6.000000 2.000000-9 0,2.000000 5.000000-8 0,-10.000000 0.000000 2 16,2.000000 6.000000 6-16,-5.000000 2.000000 12 0,-1.000000 4.000000 17 15,-1.000000-1.000000 20-15,-1.000000 1.000000 21 0,0.000000-1.000000 20 0,3.000000 0.000000 22 0,0.000000-1.000000 16 16,-1.000000 1.000000 10-16,3.000000-4.000000 13 0,3.000000-2.000000 6 0,2.000000-1.000000 5 16,-1.000000-3.000000-6-16,4.000000-2.000000-1 0,1.000000-2.000000 3 0,3.000000-4.000000-6 15,3.000000-4.000000-2-15,1.000000-3.000000-6 0,4.000000-3.000000-5 0,4.000000-2.000000-11 16,-1.000000-7.000000-10-16,4.000000-2.000000-9 0,1.000000-2.000000-9 0,1.000000-5.000000-7 16,0.000000 2.000000-3-16,3.000000-5.000000-1 0,-4.000000 3.000000 0 0,0.000000-5.000000-3 0,0.000000 1.000000-6 15,3.000000-1.000000-7-15,-1.000000 1.000000-7 0,-2.000000 2.000000-9 0,-1.000000-2.000000-13 16,-3.000000 2.000000-12-16,-3.000000 1.000000-4 0,1.000000 3.000000-5 0,-4.000000 2.000000 2 15,-3.000000 2.000000 2-15,1.000000 5.000000 9 0,-4.000000-3.000000 11 0,-4.000000 8.000000 12 16,0.000000 2.000000 8-16,-4.000000 4.000000 10 0,-4.000000 4.000000 13 0,1.000000 1.000000 14 0,-4.000000 5.000000 15 16,2.000000 1.000000 12-16,-5.000000 6.000000 9 0,5.000000 3.000000 3 0,-2.000000-2.000000-4 15,0.000000 3.000000-7-15,3.000000-1.000000-8 0,0.000000 1.000000-13 0,4.000000-3.000000-6 16,-3.000000 1.000000-7-16,7.000000-4.000000-3 0,-1.000000 1.000000-2 0,2.000000-6.000000-1 16,0.000000 0.000000 0-16,3.000000-4.000000-1 0,3.000000-5.000000 0 0,2.000000 0.000000-1 15,1.000000-3.000000 1-15,-2.000000-6.000000-5 0,4.000000-3.000000-7 0,-3.000000 0.000000-6 16,9.000000-5.000000-10-16,-5.000000-2.000000-7 0,-1.000000 0.000000-4 0,4.000000-2.000000-2 15,2.000000 2.000000 6-15,-9.000000 1.000000 5 0,6.000000 1.000000 8 0,-7.000000 2.000000 11 16,4.000000 3.000000 14-16,-4.000000-1.000000 15 0,0.000000 5.000000 16 0,2.000000 2.000000 17 0,-4.000000 5.000000 12 16,2.000000-1.000000 14-16,2.000000 4.000000 1 0,-4.000000 3.000000-4 0,2.000000 0.000000-5 15,2.000000 0.000000-10-15,-5.000000 1.000000-8 0,5.000000-1.000000-13 0,0.000000-2.000000-10 16,0.000000-2.000000-7-16,0.000000 1.000000-9 0,1.000000-2.000000-4 0,1.000000-4.000000-3 16,-1.000000-2.000000-5-16,2.000000-4.000000-12 0,3.000000-3.000000-16 0,1.000000-4.000000-25 15,0.000000-3.000000-29-15,2.000000-5.000000-37 0,1.000000-1.000000-39 0,1.000000-1.000000-35 0,2.000000-2.000000-31 16,-1.000000-2.000000-30-16,-2.000000 0.000000-22 0,-1.000000 1.000000 12 0,-4.000000-4.000000 28 15</inkml:trace>
  <inkml:trace contextRef="#ctx0" brushRef="#br0">27183.000000 14726.000000 63 0,'-3.000000'4.000000'248'0,"0.000000"6.000000"30 "0 ,1.000000 0.000000-16 16,-2.000000 1.000000-48-16,1.000000 4.000000-47 0,0.000000-2.000000-43 0,1.000000 0.000000-31 15,-1.000000-1.000000-25-15,1.000000 2.000000-16 0,2.000000-5.000000-15 0,2.000000 1.000000-12 16,1.000000-2.000000-6-16,2.000000-4.000000-5 0,2.000000 1.000000-7 0,1.000000-3.000000-2 15,3.000000-4.000000-3-15,-2.000000-3.000000-6 0,3.000000-1.000000-6 0,4.000000-4.000000-4 16,-1.000000-1.000000-5-16,4.000000-4.000000-3 0,1.000000 0.000000 0 0,0.000000 0.000000 3 16,-2.000000-3.000000 3-16,1.000000 4.000000 4 0,0.000000 0.000000 3 0,-5.000000 2.000000 2 0,-3.000000 4.000000 2 15,0.000000 2.000000 2-15,-4.000000 2.000000-1 0,-1.000000 8.000000 0 0,-3.000000-1.000000 3 16,-3.000000 5.000000 2-16,-3.000000 6.000000 3 0,-3.000000 1.000000 2 0,0.000000 1.000000 4 16,-3.000000 4.000000 4-16,-1.000000-1.000000 4 0,1.000000 3.000000 3 0,0.000000-1.000000 1 15,-1.000000 0.000000 2-15,3.000000 2.000000-4 0,-1.000000-7.000000 0 0,2.000000 1.000000-5 16,0.000000-2.000000-4-16,5.000000-2.000000-4 0,-2.000000-2.000000-1 0,3.000000 0.000000-1 15,3.000000-5.000000-3-15,-2.000000 3.000000 2 0,5.000000-3.000000 0 0,0.000000 0.000000-2 0,0.000000-2.000000 1 16,3.000000-1.000000-3-16,1.000000-1.000000 0 0,-4.000000-2.000000-3 0,6.000000 2.000000 0 16,-5.000000-2.000000-3-16,4.000000 2.000000-5 0,-7.000000-2.000000 1 0,1.000000 2.000000 1 15,-5.000000 3.000000-2-15,0.000000 1.000000 2 0,-2.000000 3.000000 2 0,-5.000000 0.000000 4 16,-4.000000 3.000000-1-16,0.000000 2.000000 2 0,-3.000000 4.000000 0 0,-3.000000-1.000000 1 16,-3.000000 3.000000 1-16,4.000000-1.000000 2 0,-3.000000 0.000000 1 0,4.000000-2.000000-1 15,-1.000000 1.000000 5-15,0.000000-2.000000 2 0,1.000000-2.000000 4 0,2.000000-4.000000 2 16,2.000000 1.000000 3-16,2.000000-3.000000 0 0,4.000000-1.000000-1 0,0.000000-1.000000-3 0,4.000000-1.000000 0 15,1.000000-1.000000-3-15,0.000000-4.000000-1 0,1.000000 0.000000-1 0,9.000000-4.000000 0 16,-4.000000-3.000000-1-16,8.000000-3.000000-1 0,-1.000000 3.000000-3 0,3.000000-4.000000 1 16,-1.000000-1.000000-4-16,1.000000 1.000000 0 0,3.000000-4.000000-1 0,-1.000000 2.000000-1 15,1.000000 0.000000-8-15,-2.000000 0.000000-9 0,-1.000000 0.000000-8 0,0.000000 0.000000-7 16,2.000000 3.000000-8-16,-5.000000-2.000000-8 0,2.000000 4.000000-9 0,-3.000000-2.000000-19 0,-1.000000 4.000000-15 16,1.000000-4.000000-13-16,-4.000000 5.000000-14 0,2.000000-1.000000-7 15,-6.000000 2.000000 3-15,1.000000 0.000000 11 0,-1.000000 0.000000 17 0,-1.000000 0.000000 14 0,-1.000000 0.000000 17 16,-2.000000-2.000000 18-16,0.000000 5.000000 18 0,0.000000 1.000000 17 0,-2.000000-2.000000 15 15,-1.000000 2.000000 14-15,-1.000000 2.000000 16 0,-1.000000-1.000000 23 0,1.000000 7.000000 19 16,-3.000000-2.000000 19-16,-1.000000 5.000000 15 0,-2.000000 0.000000 4 0,1.000000 1.000000-2 16,-3.000000 3.000000-12-16,2.000000 3.000000-22 0,-2.000000-2.000000-17 0,3.000000 2.000000-17 0,-1.000000-1.000000-11 15,4.000000 2.000000-11-15,-6.000000-1.000000-7 0,2.000000-2.000000-7 16,-2.000000 2.000000-3-16,0.000000-1.000000-5 0,0.000000 0.000000-4 0,1.000000-2.000000-4 0,-1.000000 0.000000-6 16,0.000000-3.000000-7-16,2.000000 0.000000-11 0,2.000000-3.000000-12 0,-1.000000-2.000000-18 15,2.000000-3.000000-18-15,3.000000 1.000000-20 0,-1.000000 0.000000-26 0,2.000000-5.000000-17 16,0.000000 0.000000-16-16,3.000000 0.000000-5 0,0.000000 0.000000 1 0,0.000000 0.000000 8 15,3.000000-7.000000 15-15</inkml:trace>
  <inkml:trace contextRef="#ctx0" brushRef="#br0">27330.000000 15312.000000 28 0,'18.000000'-8.000000'156'0,"1.000000"5.000000"42 "0 ,3.000000 0.000000 29 0,2.000000 2.000000 16 15,0.000000-2.000000 4-15,-1.000000 3.000000 0 0,4.000000 3.000000-11 0,-4.000000-3.000000-25 16,4.000000 1.000000-25-16,-6.000000 2.000000-23 0,2.000000-3.000000-20 0,-4.000000 2.000000-25 16,-1.000000-1.000000-25-16,-5.000000-1.000000-19 0,-1.000000 0.000000-16 0,-1.000000 0.000000-13 0,-2.000000 0.000000-13 15,-4.000000 0.000000-11-15,1.000000 0.000000-8 0,0.000000 0.000000-6 0,-6.000000 0.000000-9 16,0.000000-1.000000-14-16,0.000000-1.000000-36 0,-3.000000-2.000000-62 15,0.000000 1.000000-88-15,-1.000000 0.000000-118 0,-1.000000 2.000000-96 0,-5.000000-3.000000-38 0,-2.000000 0.000000 6 16,-1.000000-1.000000 47-16</inkml:trace>
  <inkml:trace contextRef="#ctx0" brushRef="#br0">27871.000000 14643.000000 56 0,'-6.000000'-4.000000'218'0,"1.000000"-1.000000"21 "16 ,4.000000 3.000000-14-16,-5.000000-1.000000-47 0,-1.000000 2.000000-34 0,2.000000 1.000000-14 0,1.000000 1.000000-6 15,-4.000000 2.000000-5-15,1.000000 2.000000-5 0,1.000000 1.000000-6 0,-1.000000 3.000000-5 16,-1.000000 1.000000-3-16,4.000000-1.000000-8 0,-2.000000 0.000000-10 0,2.000000 1.000000-8 16,2.000000-1.000000-11-16,-4.000000 0.000000-13 0,6.000000-2.000000-10 0,0.000000 0.000000-2 15,0.000000 0.000000-4-15,0.000000-1.000000-3 0,0.000000 0.000000-2 0,0.000000 1.000000 3 0,6.000000 0.000000-6 16,-4.000000-3.000000-2-16,0.000000 2.000000-5 0,0.000000-2.000000-2 16,4.000000 1.000000-4-16,-5.000000-1.000000 1 0,4.000000 0.000000 0 0,2.000000-2.000000 0 0,-1.000000 1.000000-1 15,-2.000000-1.000000 1-15,4.000000 0.000000-1 0,-7.000000-2.000000-1 0,4.000000 0.000000-4 16,-2.000000 0.000000-1-16,0.000000 0.000000-2 0,-2.000000 0.000000-2 0,-1.000000 0.000000 1 15,0.000000 2.000000-2-15,3.000000-2.000000-1 0,-1.000000 0.000000 1 0,-2.000000 0.000000-2 16,0.000000 0.000000 1-16,0.000000 0.000000 0 0,0.000000 0.000000 0 0,0.000000 0.000000 0 0,0.000000 0.000000-1 16,0.000000 0.000000 1-16,0.000000 2.000000 1 0,0.000000-2.000000-2 15,0.000000 0.000000 0-15,0.000000 0.000000-2 0,0.000000 0.000000 1 0,0.000000 0.000000 1 0,0.000000 0.000000 0 16,0.000000 0.000000 0-16,0.000000 0.000000-1 0,0.000000 0.000000 1 0,0.000000 0.000000 1 16,0.000000 0.000000-1-16,3.000000 0.000000 0 0,-3.000000 0.000000 0 0,0.000000 0.000000 0 15,0.000000 0.000000-3-15,0.000000 0.000000-1 0,0.000000 0.000000 3 0,0.000000 0.000000-1 16,0.000000 0.000000 0-16,0.000000 0.000000 3 0,0.000000 0.000000 2 0,0.000000 0.000000-1 15,0.000000 0.000000 1-15,0.000000 0.000000 0 0,0.000000 0.000000-3 0,0.000000 0.000000 0 16,0.000000 0.000000 0-16,0.000000 0.000000 0 0,0.000000 0.000000 0 0,0.000000 0.000000 0 0,0.000000 0.000000 0 16,0.000000 0.000000 0-16,0.000000 0.000000 0 0,0.000000 0.000000 0 0,0.000000 0.000000 1 15,0.000000 0.000000-1-15,0.000000 0.000000 2 0,0.000000 0.000000 1 0,0.000000 0.000000-1 16,0.000000 0.000000-1-16,0.000000 0.000000 1 0,0.000000 0.000000-1 0,0.000000 0.000000 1 16,0.000000 0.000000-1-16,0.000000 0.000000 0 0,0.000000 0.000000 2 0,0.000000 0.000000 0 15,0.000000 0.000000-1-15,0.000000 0.000000 3 0,0.000000 0.000000 0 0,0.000000 0.000000 1 16,0.000000 0.000000 1-16,0.000000 0.000000 3 0,0.000000 0.000000 2 0,0.000000 0.000000-1 0,0.000000 0.000000 2 15,0.000000 0.000000 1-15,0.000000 0.000000 0 0,0.000000 0.000000 0 0,0.000000 0.000000-2 16,0.000000 0.000000-1-16,0.000000 0.000000-1 0,0.000000 0.000000-1 0,0.000000 0.000000-1 16,0.000000 0.000000-1-16,0.000000 0.000000-1 0,0.000000 0.000000 1 0,0.000000 0.000000-2 15,0.000000 0.000000-2-15,0.000000 0.000000 0 0,0.000000 0.000000-1 0,0.000000 0.000000 0 16,0.000000 0.000000-1-16,0.000000 0.000000 0 0,0.000000 0.000000 0 0,0.000000 0.000000 0 16,0.000000 2.000000 0-16,0.000000-2.000000-1 0,0.000000 0.000000 1 0,0.000000 0.000000-1 0,0.000000 0.000000 0 15,0.000000 0.000000-1-15,0.000000 0.000000 0 0,0.000000 0.000000 1 16,0.000000 0.000000-1-16,0.000000 0.000000 0 0,0.000000 0.000000 1 0,0.000000 0.000000 2 0,0.000000 0.000000-1 15,0.000000 0.000000 0-15,0.000000 0.000000 0 0,0.000000 0.000000 2 0,0.000000 0.000000 0 16,0.000000 0.000000-1-16,0.000000 0.000000 3 0,0.000000 0.000000-2 0,0.000000 0.000000 4 16,0.000000 2.000000 0-16,0.000000-2.000000-1 0,0.000000 3.000000 2 0,0.000000-3.000000-3 15,0.000000 2.000000 1-15,0.000000 0.000000-3 0,0.000000-2.000000 2 0,0.000000 2.000000 0 0,0.000000-2.000000-2 16,0.000000 2.000000 1-16,0.000000 1.000000 0 0,0.000000-3.000000-1 0,0.000000 0.000000-2 16,0.000000 0.000000 0-16,0.000000 1.000000-1 0,0.000000 2.000000 0 0,0.000000-3.000000 1 15,0.000000 1.000000 3-15,0.000000 4.000000-1 0,-3.000000-3.000000 2 0,3.000000 1.000000 0 16,0.000000 1.000000 2-16,0.000000-4.000000-1 0,0.000000 1.000000-2 0,0.000000-1.000000-1 15,0.000000 3.000000 0-15,0.000000-2.000000-1 0,0.000000-1.000000 1 0,0.000000 3.000000 0 16,0.000000 0.000000 2-16,0.000000-3.000000 2 0,0.000000 0.000000 0 0,0.000000 0.000000 0 16,0.000000 0.000000 0-16,0.000000 0.000000-1 0,0.000000 4.000000 1 0,0.000000-4.000000-2 15,0.000000 0.000000 1-15,0.000000 0.000000 1 0,0.000000 0.000000-1 0,0.000000 1.000000-1 0,0.000000-1.000000 0 16,0.000000 3.000000 0-16,0.000000-1.000000 0 0,0.000000-2.000000-2 0,0.000000 2.000000 1 16,3.000000-2.000000-2-16,-3.000000 3.000000 0 0,0.000000-2.000000 0 0,0.000000-1.000000-1 15,2.000000 0.000000-1-15,-2.000000 0.000000 1 0,2.000000 0.000000-1 0,-2.000000 0.000000 2 16,3.000000 0.000000 0-16,0.000000 0.000000 1 0,-3.000000 0.000000-2 0,1.000000 3.000000 1 0,2.000000-3.000000 0 15,-1.000000 0.000000 1-15,4.000000 0.000000-1 0,-2.000000 0.000000 3 16,1.000000 2.000000 1-16,-1.000000-2.000000 1 0,3.000000 0.000000-1 0,1.000000-2.000000 0 0,-1.000000-1.000000-2 16,2.000000 2.000000-1-16,1.000000-4.000000-2 0,-1.000000 0.000000-1 0,2.000000 0.000000 1 15,-3.000000 2.000000-1-15,1.000000-1.000000 1 0,-1.000000 0.000000-1 0,-2.000000 0.000000-2 16,-1.000000 1.000000-3-16,-2.000000 1.000000-7 0,0.000000-3.000000-6 0,-1.000000 5.000000-8 16,-2.000000-1.000000-9-16,0.000000 1.000000-9 0,0.000000-3.000000-5 0,0.000000 2.000000-6 0,0.000000 1.000000-8 15,0.000000 0.000000-6-15,0.000000 0.000000-11 0,0.000000 0.000000-14 16,0.000000 0.000000-10-16,0.000000 4.000000-6 0,-2.000000-3.000000-5 0,2.000000 6.000000-10 0,-3.000000 0.000000-12 15,0.000000 1.000000-14-15,2.000000 0.000000-18 0,-2.000000 3.000000-17 0,2.000000 4.000000-16 16,-5.000000-2.000000-14-16,1.000000 4.000000-21 0,-4.000000-1.000000-15 0,-1.000000-2.000000 9 16,1.000000 2.000000 22-16</inkml:trace>
  <inkml:trace contextRef="#ctx0" brushRef="#br0">27732.000000 15198.000000 150 0,'0.000000'0.000000'183'0,"-3.000000"0.000000"-2 "15 ,3.000000 0.000000-5-15,-4.000000 0.000000-2 0,4.000000-2.000000-8 0,-2.000000 0.000000-8 16,-1.000000 2.000000-11-16,0.000000-3.000000-13 0,3.000000-1.000000-16 0,0.000000 0.000000-12 16,0.000000 2.000000-10-16,0.000000 0.000000-7 0,0.000000-1.000000-7 0,0.000000 3.000000-10 15,0.000000 0.000000-7-15,0.000000-4.000000-11 0,0.000000 2.000000-10 0,6.000000 1.000000-10 16,-4.000000-4.000000-6-16,2.000000 0.000000-4 0,2.000000 1.000000-4 0,1.000000-3.000000 0 16,-1.000000-1.000000-2-16,6.000000 2.000000-2 0,-2.000000-3.000000-2 0,2.000000 0.000000 0 0,3.000000 1.000000-3 15,-3.000000-1.000000-2-15,1.000000 0.000000-2 0,-1.000000 2.000000-3 16,3.000000-4.000000 1-16,-4.000000 2.000000-2 0,4.000000 3.000000 0 0,-2.000000-3.000000-1 0,2.000000 0.000000-2 15,-3.000000 3.000000-3-15,-2.000000 0.000000-5 0,-1.000000-1.000000-10 0,2.000000 1.000000-7 16,-6.000000 2.000000-12-16,1.000000-3.000000-14 0,-1.000000 0.000000-16 0,-1.000000 3.000000-18 16,1.000000-2.000000-17-16,-5.000000 1.000000-28 0,6.000000-1.000000-22 0,-5.000000 1.000000-21 15,-1.000000 0.000000-13-15,3.000000 1.000000-6 0,-3.000000-2.000000 3 0,0.000000-2.000000 9 16,-3.000000 0.000000 11-16,2.000000-1.000000 5 0,-2.000000 3.000000-1 0,0.000000-5.000000 2 16,-2.000000 0.000000 10-16</inkml:trace>
  <inkml:trace contextRef="#ctx0" brushRef="#br0">27922.000000 14756.000000 44 0,'0.000000'0.000000'160'0,"-3.000000"0.000000"-1 "16 ,3.000000 3.000000-4-16,-1.000000 1.000000-4 0,-2.000000 2.000000 0 0,2.000000 3.000000 0 16,-5.000000 2.000000-4-16,4.000000 2.000000-10 0,-1.000000 3.000000-11 0,2.000000 3.000000-16 0,-2.000000 3.000000-14 15,0.000000 2.000000-12-15,-2.000000 1.000000-4 0,2.000000 6.000000-3 0,2.000000 0.000000-1 16,-3.000000 2.000000-3-16,1.000000 1.000000-1 0,0.000000 1.000000-6 0,1.000000 1.000000-5 16,-1.000000 0.000000-8-16,2.000000 1.000000-11 0,-5.000000-3.000000-11 0,6.000000 1.000000-9 15,-2.000000-3.000000-7-15,2.000000-2.000000-6 0,0.000000-5.000000-6 0,0.000000 0.000000-1 0,2.000000-4.000000 1 16,-2.000000-5.000000-3-16,3.000000 1.000000-6 0,0.000000-8.000000-4 15,-3.000000 2.000000-5-15,1.000000-5.000000-7 0,2.000000-2.000000-10 0,-1.000000-1.000000-10 0,1.000000-3.000000-13 16,1.000000-3.000000-17-16,0.000000-3.000000-23 0,-1.000000 0.000000-24 0,2.000000-5.000000-30 16,2.000000 0.000000-28-16,-2.000000-2.000000-21 0,1.000000-2.000000-19 0,-2.000000 3.000000-21 15,-3.000000-2.000000-24-15,2.000000-5.000000 9 0,-3.000000-2.000000 22 0</inkml:trace>
  <inkml:trace contextRef="#ctx0" brushRef="#br0">28008.000000 14911.000000 32 0,'7.000000'-4.000000'184'0,"-2.000000"1.000000"13 "16 ,-1.000000 1.000000-25-16,2.000000-2.000000-22 0,-4.000000 3.000000-12 0,2.000000-2.000000-9 15,2.000000 1.000000-3-15,1.000000-3.000000-10 0,-2.000000 3.000000-13 0,4.000000 0.000000-12 0,1.000000-2.000000-15 16,-4.000000-1.000000-18-16,7.000000 0.000000-17 0,-1.000000 0.000000-11 0,0.000000-1.000000-10 16,0.000000-1.000000-9-16,1.000000-1.000000-4 0,2.000000-2.000000-4 0,-4.000000 2.000000-3 15,4.000000 0.000000-5-15,-3.000000-3.000000-5 0,0.000000 2.000000-7 0,-3.000000 3.000000-7 16,-2.000000-3.000000-8-16,3.000000 3.000000-10 0,-2.000000 1.000000-6 0,-4.000000-1.000000-13 15,1.000000 2.000000-9-15,-2.000000 2.000000-13 0,-2.000000-1.000000-6 0,-1.000000 2.000000-1 16,-1.000000-4.000000-2-16,1.000000 3.000000 5 0,-3.000000 1.000000 9 0,0.000000-5.000000 12 0,-2.000000 5.000000 11 16,4.000000-4.000000 9-16,-2.000000 0.000000 8 0,0.000000 1.000000 10 0,-2.000000-1.000000 10 15,3.000000-1.000000 7-15,-3.000000 6.000000 7 0,4.000000-5.000000 11 0,-2.000000 1.000000 11 16,0.000000-1.000000 11-16,-2.000000 3.000000 10 0,4.000000-1.000000 8 0,-2.000000 1.000000 6 16,0.000000 0.000000 1-16,1.000000 2.000000 5 0,-1.000000 2.000000 3 0,-1.000000 3.000000 4 15,1.000000 2.000000 0-15,-4.000000 2.000000 3 0,2.000000 1.000000-1 0,1.000000 2.000000-6 16,-4.000000 1.000000-6-16,4.000000 2.000000-8 0,0.000000 2.000000-3 0,-2.000000 0.000000-3 0,0.000000 2.000000-1 15,0.000000 0.000000 4-15,1.000000 2.000000 3 0,-2.000000-3.000000 6 16,6.000000 4.000000 7-16,-4.000000-3.000000 0 0,2.000000 3.000000-4 0,0.000000-3.000000-5 0,-1.000000 0.000000-7 16,4.000000-1.000000-11-16,0.000000-2.000000-9 0,0.000000 0.000000-6 0,0.000000-4.000000-2 15,3.000000 0.000000-6-15,-2.000000-2.000000-3 0,2.000000-2.000000 0 0,0.000000-1.000000-3 16,2.000000 0.000000 1-16,-1.000000-7.000000 1 0,3.000000 4.000000 3 0,1.000000-8.000000-2 16,4.000000 1.000000 0-16,-1.000000-4.000000-1 0,3.000000-1.000000-3 0,-1.000000 0.000000-3 15,0.000000-3.000000-4-15,-1.000000-2.000000 0 0,6.000000 2.000000 0 0,-6.000000 0.000000 1 16,-1.000000 1.000000 1-16,-2.000000-1.000000-3 0,2.000000 5.000000-4 0,-7.000000-3.000000-5 0,3.000000 4.000000-4 15,-5.000000 1.000000-4-15,2.000000 3.000000-9 0,-4.000000-2.000000-6 0,-1.000000 3.000000-10 16,-4.000000 3.000000-9-16,0.000000-2.000000-5 0,-1.000000 3.000000-5 0,-8.000000 6.000000 1 16,3.000000-2.000000 3-16,-1.000000 3.000000 13 0,-5.000000 1.000000 10 0,3.000000 4.000000 8 15,-3.000000-1.000000 10-15,1.000000 0.000000 8 0,1.000000 1.000000 6 0,1.000000 1.000000 2 16,-3.000000-1.000000 4-16,6.000000 0.000000 2 0,-4.000000 0.000000 3 0,6.000000 1.000000 2 16,0.000000-2.000000 3-16,-1.000000 0.000000 3 0,5.000000-2.000000 2 0,1.000000-2.000000-1 15,1.000000 0.000000 1-15,0.000000-1.000000 2 0,3.000000-4.000000 0 0,3.000000 3.000000 3 16,0.000000-4.000000 0-16,-2.000000-1.000000 5 0,4.000000-2.000000 1 0,-2.000000-2.000000 2 0,7.000000-2.000000-6 15,-1.000000-2.000000-3-15,0.000000-5.000000-4 0,6.000000 0.000000-7 0,-4.000000-2.000000-2 16,1.000000-1.000000-5-16,3.000000-1.000000-1 0,0.000000-2.000000-1 0,-2.000000 0.000000-2 16,-1.000000 2.000000 1-16,-2.000000 0.000000 1 0,-1.000000 0.000000-1 0,3.000000 2.000000 0 15,-5.000000-1.000000 2-15,1.000000 6.000000 1 0,-4.000000-2.000000 1 0,-1.000000 1.000000-1 0,-1.000000 4.000000 2 16,0.000000-1.000000 1-16,1.000000 1.000000 2 0,-3.000000 2.000000 0 0,2.000000-2.000000 1 16,-2.000000 2.000000 2-16,0.000000 1.000000-1 0,0.000000 0.000000 0 0,0.000000 1.000000-1 15,0.000000 2.000000 0-15,0.000000 1.000000 6 0,0.000000 0.000000 6 0,0.000000 3.000000 4 16,-2.000000 4.000000 6-16,2.000000-1.000000 6 0,0.000000 4.000000 0 0,0.000000 2.000000 0 15,0.000000 3.000000-1-15,0.000000 0.000000-4 0,0.000000 3.000000 1 0,0.000000 1.000000-1 16,2.000000 1.000000 1-16,-2.000000 0.000000-4 0,3.000000-2.000000-5 0,-2.000000 3.000000-1 0,-1.000000-4.000000-2 16,0.000000 0.000000 0-16,0.000000-3.000000-2 0,0.000000-1.000000-1 0,0.000000 0.000000 2 15,0.000000-2.000000 1-15,0.000000-4.000000 0 0,0.000000-1.000000-1 16,-1.000000 0.000000 3-16,-2.000000-5.000000-1 0,3.000000 2.000000 0 0,-2.000000-3.000000 0 0,-1.000000-1.000000-3 16,1.000000-3.000000-2-16,-3.000000-3.000000-3 0,4.000000 1.000000-3 0,-5.000000-3.000000-6 15,0.000000 1.000000 0-15,3.000000-1.000000-2 0,-2.000000-5.000000-2 0,0.000000 0.000000-1 16,0.000000-1.000000-4-16,5.000000 2.000000-2 0,-1.000000-3.000000-4 0,-2.000000-2.000000-3 0,0.000000-3.000000-6 15,3.000000 2.000000-10-15,3.000000-1.000000-11 0,1.000000-3.000000-11 16,-1.000000 0.000000-13-16,4.000000 1.000000-22 0,1.000000-4.000000-17 0,4.000000-1.000000-20 0,-1.000000-3.000000-23 16,1.000000 2.000000-23-16,5.000000-1.000000-17 0,2.000000-1.000000-23 0,1.000000 0.000000-13 15,0.000000-1.000000-13-15,-1.000000-3.000000-10 0,4.000000-5.000000 10 0,-3.000000 3.000000 24 16</inkml:trace>
  <inkml:trace contextRef="#ctx0" brushRef="#br0">28621.000000 14662.000000 108 0,'0.000000'-2.000000'126'0,"0.000000"0.000000"5 "0 ,-3.000000 2.000000 3 16,0.000000 2.000000 4-16,1.000000 0.000000-3 0,-4.000000 5.000000-9 0,2.000000 0.000000-15 16,3.000000-1.000000-18-16,-2.000000-1.000000-20 0,0.000000 4.000000-16 0,-2.000000 1.000000-20 0,4.000000-1.000000-11 15,-2.000000 1.000000-10-15,0.000000-5.000000-4 0,3.000000 5.000000-4 16,-2.000000-3.000000-1-16,-1.000000-2.000000 0 0,3.000000-1.000000 1 0,0.000000 3.000000 2 0,0.000000-1.000000 1 16,0.000000-4.000000 1-16,0.000000 3.000000 0 0,3.000000-1.000000 1 0,-1.000000 0.000000 0 15,-2.000000 1.000000 1-15,0.000000-1.000000 1 0,3.000000 0.000000 1 0,0.000000 1.000000 0 16,-3.000000-1.000000 1-16,0.000000 3.000000 3 0,0.000000-3.000000 0 0,0.000000 2.000000 0 15,-3.000000 3.000000 1-15,0.000000-1.000000-2 0,-2.000000 0.000000-4 0,4.000000-1.000000-5 16,-6.000000 2.000000-3-16,1.000000-1.000000-3 0,1.000000-1.000000 1 0,-2.000000-1.000000-1 16,2.000000 1.000000 0-16,1.000000-2.000000 2 0,0.000000 0.000000 1 0,1.000000 0.000000 5 0,-2.000000-4.000000 6 15,1.000000 4.000000 6-15,1.000000-1.000000 6 0,0.000000-4.000000 1 0,3.000000 3.000000 2 16,-2.000000-3.000000-5-16,-1.000000 2.000000-8 0,3.000000 0.000000-8 0,0.000000-2.000000-7 16,0.000000 0.000000-2-16,0.000000 0.000000-3 0,0.000000 0.000000-1 0,3.000000 0.000000 1 0,-1.000000 0.000000 1 15,-2.000000-2.000000-1-15,6.000000 2.000000 0 0,-2.000000-2.000000 0 16,1.000000 2.000000 0-16,-2.000000-3.000000 0 0,-2.000000 3.000000-1 0,5.000000 0.000000 0 0,-5.000000 0.000000 0 15,2.000000 0.000000 0-15,-1.000000 0.000000-1 0,1.000000 0.000000-1 0,0.000000 3.000000 3 16,-2.000000 1.000000 0-16,4.000000 1.000000-1 0,-2.000000-2.000000 0 0,-3.000000 4.000000 0 16,0.000000-1.000000 1-16,3.000000 4.000000 0 0,-2.000000 0.000000-1 0,-1.000000-2.000000 1 15,0.000000 3.000000 0-15,0.000000-3.000000-1 0,0.000000 3.000000-2 0,0.000000-3.000000-1 0,-1.000000 3.000000 0 16,-2.000000-2.000000 0-16,3.000000 2.000000 1 0,0.000000-3.000000 1 16,-3.000000 3.000000 2-16,1.000000-3.000000-1 0,-1.000000 0.000000 1 0,2.000000 2.000000 1 15,-5.000000-4.000000 0-15,1.000000 3.000000 0 0,4.000000 0.000000-1 0,-2.000000-4.000000 0 16,0.000000 1.000000 0-16,-1.000000 2.000000-1 0,4.000000-4.000000 0 0,0.000000 0.000000 0 0,-3.000000-2.000000-1 15,3.000000 2.000000 1-15,0.000000-1.000000 0 0,0.000000-3.000000 0 0,0.000000 0.000000-1 16,0.000000 0.000000-1-16,0.000000 0.000000 2 0,0.000000 1.000000 2 0,0.000000 2.000000 0 16,0.000000 1.000000 2-16,0.000000-2.000000-1 0,0.000000 0.000000 4 0,0.000000 3.000000 1 15,0.000000 0.000000 0-15,-2.000000-2.000000 2 0,-1.000000 4.000000 4 32,3.000000-1.000000 0-32,-1.000000 0.000000 0 0,1.000000 4.000000-1 0,-3.000000-5.000000-2 0,0.000000 2.000000-3 0,3.000000 0.000000-4 0,0.000000-2.000000 1 0,0.000000 5.000000-2 0,0.000000-4.000000-2 0,0.000000 0.000000 2 15,3.000000 1.000000 2-15,0.000000 1.000000-1 0,-3.000000 1.000000 1 0,1.000000-3.000000 4 16,-1.000000 3.000000 2-16,3.000000-1.000000 1 0,-1.000000 1.000000 1 0,-2.000000 0.000000 1 15,3.000000-3.000000 1-15,-3.000000 3.000000-3 0,0.000000-1.000000-2 0,3.000000-1.000000-1 16,-2.000000-1.000000-1-16,-1.000000-6.000000-2 0,3.000000 3.000000-1 0,-3.000000-1.000000-1 16,0.000000-2.000000 0-16,0.000000 5.000000 0 0,0.000000-5.000000-2 0,0.000000 4.000000 1 15,0.000000-4.000000 0-15,3.000000 0.000000-3 0,-3.000000 0.000000-4 0,0.000000 0.000000-4 0,0.000000 0.000000-8 16,0.000000 0.000000-10-16,1.000000-4.000000-13 0,-1.000000 4.000000-11 0,3.000000-10.000000-16 16,-1.000000 4.000000-18-16,1.000000-6.000000-27 0,1.000000 2.000000-23 0,1.000000-1.000000-27 15,-2.000000-1.000000-31-15,1.000000-3.000000-30 0,3.000000-2.000000-33 0,-2.000000-1.000000-2 16,-5.000000-5.000000 20-16</inkml:trace>
  <inkml:trace contextRef="#ctx0" brushRef="#br0">28638.000000 14995.000000 54 0,'3.000000'0.000000'143'16,"0.000000"0.000000"1 "-16 ,-3.000000-3.000000-1 0,2.000000 3.000000-4 0,1.000000-2.000000-2 0,0.000000 2.000000-7 16,-2.000000-2.000000-5-16,4.000000 0.000000-9 0,2.000000-3.000000-12 0,-3.000000 1.000000-17 15,4.000000-3.000000-18-15,-1.000000 2.000000-17 0,4.000000-4.000000-14 0,-3.000000 3.000000-10 16,1.000000-5.000000-6-16,3.000000 2.000000 0 0,1.000000-1.000000 1 0,-4.000000 1.000000-4 15,3.000000 0.000000-1-15,-2.000000 4.000000-4 0,-1.000000-5.000000-3 0,0.000000 6.000000-2 16,-3.000000 0.000000-3-16,0.000000 1.000000-2 0,-3.000000 1.000000-3 0,1.000000 0.000000 1 16,-1.000000-1.000000 0-16,0.000000 3.000000 0 0,-1.000000 0.000000 2 0,1.000000 0.000000 1 0,-2.000000 0.000000 3 15,-1.000000 0.000000 2-15,3.000000 0.000000 3 0,-3.000000 0.000000 1 16,0.000000 0.000000-1-16,3.000000 0.000000 2 0,-3.000000 0.000000-1 0,0.000000 3.000000-1 0,0.000000-3.000000-3 16,0.000000 0.000000-2-16,0.000000 0.000000 0 0,0.000000 0.000000-2 0,0.000000 0.000000-2 15,0.000000 0.000000-1-15,2.000000 2.000000 0 0,-2.000000-2.000000 0 0,0.000000 2.000000 0 16,2.000000-2.000000-1-16,-2.000000 0.000000 0 0,0.000000 0.000000 0 0,2.000000 0.000000-2 15,-2.000000 0.000000 2-15,0.000000 0.000000 1 0,0.000000 0.000000 0 0,0.000000 0.000000 3 0,0.000000 0.000000 1 16,0.000000 0.000000 4-16,0.000000 0.000000 0 0,0.000000 0.000000 1 16,0.000000 0.000000 1-16,0.000000 0.000000 1 0,0.000000 0.000000-1 0,0.000000 0.000000-2 0,0.000000 0.000000-3 15,0.000000 0.000000-1-15,0.000000 0.000000-1 0,0.000000 0.000000-3 0,0.000000 0.000000 0 16,0.000000 0.000000-2-16,0.000000 0.000000-1 0,0.000000 0.000000 1 0,0.000000 0.000000 0 16,0.000000 0.000000 1-16,0.000000 0.000000 0 0,0.000000 0.000000 0 0,0.000000 0.000000 4 15,3.000000 0.000000-2-15,-3.000000 0.000000 1 0,0.000000 0.000000 1 0,0.000000 0.000000 0 0,0.000000 0.000000-1 16,0.000000 0.000000-1-16,3.000000 0.000000 0 0,-3.000000 0.000000-3 15,1.000000 0.000000 1-15,-1.000000 0.000000-1 0,0.000000 0.000000 1 0,0.000000 0.000000-1 0,3.000000 0.000000 0 16,0.000000 0.000000 2-16,-3.000000 0.000000 0 0,2.000000 3.000000-1 0,-2.000000-3.000000 1 16,3.000000 2.000000 0-16,-2.000000-2.000000-1 0,2.000000 0.000000 0 0,0.000000 0.000000-2 15,-1.000000 0.000000 1-15,0.000000 2.000000 0 0,0.000000 0.000000-1 0,4.000000-2.000000 1 16,-6.000000 2.000000 0-16,1.000000 1.000000 0 0,-1.000000 4.000000 1 0,0.000000-2.000000 0 16,0.000000 4.000000-1-16,-4.000000 4.000000 0 0,-3.000000 4.000000-1 0,2.000000 3.000000 1 15,-4.000000-1.000000-1-15,2.000000 4.000000 0 0,-3.000000 1.000000 3 0,2.000000 0.000000 0 0,-1.000000 2.000000-3 16,2.000000 1.000000 0-16,0.000000-1.000000 0 0,-1.000000-3.000000 0 15,4.000000 0.000000-1-15,-4.000000-1.000000-1 0,7.000000-3.000000 2 0,-2.000000 0.000000 0 0,1.000000-4.000000 2 16,2.000000-2.000000-1-16,0.000000-2.000000 1 0,2.000000-4.000000 3 0,1.000000-1.000000 0 16,-2.000000-3.000000 2-16,7.000000-3.000000 0 0,-1.000000 0.000000 0 0,2.000000-5.000000-1 15,-2.000000-4.000000-1-15,5.000000-3.000000-1 0,0.000000 1.000000 1 0,1.000000-4.000000-3 16,-1.000000 0.000000-2-16,0.000000 0.000000-1 0,-6.000000 0.000000-3 0,1.000000 2.000000 0 16,-1.000000 1.000000-5-16,-2.000000 2.000000-3 0,-2.000000 2.000000-1 0,1.000000 1.000000-4 15,-6.000000 3.000000-5-15,1.000000 2.000000-7 0,-2.000000 1.000000-7 0,-3.000000 2.000000-6 0,-4.000000 4.000000-7 16,0.000000 3.000000 0-16,-3.000000 2.000000 3 0,-3.000000 5.000000 8 0,3.000000-1.000000 9 15,-3.000000 1.000000 10-15,3.000000 4.000000 6 0,-3.000000-2.000000 6 0,5.000000 2.000000 5 16,0.000000-2.000000 4-16,3.000000 0.000000 3 0,2.000000 1.000000 7 0,2.000000-3.000000 2 16,-1.000000-3.000000 7-16,6.000000 2.000000 5 0,0.000000-5.000000 7 0,6.000000 1.000000 7 15,0.000000-4.000000 2-15,2.000000-1.000000 3 0,3.000000-5.000000 0 0,1.000000-3.000000-8 0,3.000000-1.000000-7 16,1.000000-5.000000-8-16,3.000000 0.000000-7 0,-1.000000-3.000000-4 0,3.000000-4.000000-8 16,1.000000 2.000000-5-16,-3.000000-5.000000-4 0,-1.000000-1.000000-9 15,1.000000 1.000000-17-15,0.000000-3.000000-21 0,0.000000 1.000000-26 0,1.000000 0.000000-33 0,-4.000000 3.000000-40 16,2.000000-3.000000-41-16,-2.000000 4.000000-42 0,-1.000000-3.000000-45 0,-2.000000 4.000000-14 15,-3.000000-6.000000 14-15,-2.000000-1.000000 34 0</inkml:trace>
  <inkml:trace contextRef="#ctx0" brushRef="#br0">29192.000000 14694.000000 168 0,'-6.000000'7.000000'254'15,"2.000000"2.000000"17 "-15 ,-4.000000 2.000000-50 0,1.000000 3.000000-54 0,-5.000000 1.000000-39 16,3.000000 0.000000-34-16,-1.000000 2.000000-27 0,-3.000000 0.000000-19 0,2.000000 1.000000-12 0,0.000000-2.000000-9 15,2.000000 4.000000-9-15,1.000000-1.000000-6 0,1.000000 1.000000-4 0,3.000000-4.000000-2 16,-4.000000 5.000000-1-16,5.000000-3.000000 1 0,-1.000000 4.000000 1 0,2.000000-3.000000 1 16,2.000000 3.000000 5-16,0.000000-3.000000 3 0,0.000000 2.000000 5 0,0.000000 1.000000 2 15,2.000000-1.000000 2-15,1.000000 0.000000 0 0,-2.000000 2.000000 0 0,2.000000-5.000000-6 16,2.000000 3.000000-3-16,-2.000000-3.000000-3 0,0.000000 1.000000-4 0,1.000000-4.000000-2 16,-3.000000-2.000000-3-16,5.000000 0.000000-1 0,-4.000000-3.000000 1 0,-2.000000-3.000000-3 0,4.000000-1.000000 0 15,-1.000000 1.000000 1-15,0.000000-3.000000 2 0,-3.000000-2.000000 0 0,2.000000-1.000000 1 16,-2.000000-2.000000 2-16,6.000000-3.000000-2 0,-6.000000 0.000000-2 0,1.000000-5.000000-1 15,2.000000 0.000000-1-15,-2.000000-4.000000 0 0,-1.000000 3.000000-1 0,0.000000-1.000000 0 16,0.000000-4.000000 1-16,3.000000 2.000000-1 0,0.000000-4.000000 0 0,-3.000000 2.000000 0 16,2.000000-4.000000-1-16,1.000000 2.000000-1 0,1.000000-3.000000 0 0,1.000000 1.000000 0 15,2.000000 1.000000 0-15,3.000000 2.000000-1 0,-4.000000-1.000000 2 0,9.000000 0.000000-1 0,-3.000000 1.000000 1 16,3.000000 4.000000 1-16,-2.000000-1.000000 5 0,5.000000 2.000000 3 0,1.000000 1.000000 5 16,0.000000 0.000000 7-16,-3.000000 2.000000 1 0,5.000000 4.000000 7 0,-2.000000 0.000000 3 15,0.000000-1.000000 2-15,-2.000000 5.000000 0 0,0.000000 5.000000 4 0,0.000000 1.000000 11 16,-3.000000 5.000000 4-16,0.000000 2.000000 9 0,-3.000000 2.000000-2 0,1.000000 2.000000 2 15,-1.000000 2.000000-10-15,-4.000000 0.000000-10 0,0.000000 5.000000-11 0,-2.000000 0.000000-11 16,-4.000000-3.000000-5-16,2.000000 3.000000-3 0,-3.000000-1.000000-2 0,-3.000000-2.000000-3 0,2.000000 1.000000 1 16,-2.000000 0.000000-1-16,-5.000000-6.000000-1 0,4.000000 4.000000-5 0,-3.000000-5.000000 3 15,-1.000000 0.000000 0-15,4.000000-3.000000-3 0,-4.000000-1.000000-2 0,2.000000-2.000000-2 16,-1.000000-4.000000-1-16,0.000000 0.000000-7 0,-1.000000-3.000000-6 0,1.000000 1.000000-3 16,3.000000-6.000000-2-16,-5.000000 1.000000-4 0,1.000000-3.000000 1 0,-2.000000 0.000000-4 15,3.000000-5.000000-4-15,1.000000-1.000000-5 0,-5.000000-2.000000-7 0,4.000000-6.000000-6 16,0.000000 4.000000-6-16,1.000000-5.000000 5 0,-5.000000 3.000000 7 0,10.000000-2.000000 10 15,-7.000000 4.000000 11-15,4.000000 2.000000 15 0,-2.000000 2.000000 12 0,5.000000 3.000000 9 16,-2.000000 1.000000 4-16,0.000000 1.000000 4 0,1.000000 2.000000 2 0,-1.000000 1.000000-1 0,3.000000 3.000000 2 16,0.000000 0.000000-1-16,-1.000000 3.000000 4 0,-2.000000 4.000000 1 0,0.000000-1.000000 1 15,3.000000-1.000000 1-15,-2.000000 4.000000-4 0,2.000000-2.000000-3 0,0.000000-1.000000-4 16,0.000000 0.000000-6-16,2.000000 1.000000-1 0,-2.000000-3.000000-3 0,3.000000 0.000000-1 16,0.000000-1.000000 2-16,-3.000000-1.000000-1 0,1.000000 0.000000 2 0,2.000000-2.000000-1 15,-1.000000 0.000000 4-15,4.000000-2.000000-2 0,-2.000000 0.000000-3 0,0.000000-5.000000-2 0,1.000000 1.000000-1 16,2.000000 1.000000-4-16,-2.000000-5.000000-7 0,1.000000 3.000000-7 0,-2.000000-4.000000-6 15,-2.000000 3.000000-6-15,5.000000-2.000000-12 0,-1.000000-2.000000-11 0,-2.000000 2.000000-12 16,4.000000 0.000000-11-16,-2.000000-5.000000-19 0,-1.000000 0.000000-22 0,4.000000-2.000000-21 16,-1.000000 1.000000-21-16,1.000000-3.000000-17 0,1.000000-2.000000-18 0,-1.000000-4.000000-8 15,1.000000 0.000000 6-15,-1.000000 2.000000 23 0,3.000000-1.000000 33 0,-2.000000 0.000000 36 0,-1.000000 1.000000 42 16,3.000000 1.000000 40-16,0.000000 1.000000 34 0,-2.000000 4.000000 29 0,-1.000000 0.000000 18 16,1.000000 2.000000 20-16,-4.000000 3.000000 19 0,1.000000 0.000000 24 15,-1.000000 6.000000 8-15,-1.000000-2.000000-2 0,-1.000000 2.000000-6 0,1.000000 6.000000-12 0,-1.000000 0.000000-15 16,-1.000000 0.000000-19-16,1.000000 6.000000-14 0,2.000000-1.000000-2 0,-1.000000 2.000000-3 15,-1.000000 1.000000 2-15,1.000000 1.000000-3 0,-1.000000 2.000000-4 0,-1.000000 2.000000-4 16,1.000000 0.000000-8-16,-1.000000 2.000000-9 0,-1.000000 0.000000-7 0,1.000000-3.000000-5 16,0.000000 2.000000-4-16,-2.000000-2.000000-4 0,5.000000-1.000000-3 0,-6.000000-1.000000-4 0,2.000000-1.000000-2 15,-2.000000-2.000000-4-15,3.000000-2.000000 1 0,-2.000000-2.000000 0 0,-1.000000 1.000000-3 16,0.000000-1.000000-1-16,0.000000-2.000000-2 0,0.000000-1.000000-4 0,0.000000 0.000000-5 16,3.000000-1.000000-6-16,-3.000000-6.000000-4 0,3.000000 1.000000-3 0,-2.000000-3.000000-5 15,2.000000-2.000000-1-15,-1.000000 1.000000-3 0,1.000000-3.000000 1 0,0.000000-1.000000 2 16,-2.000000 0.000000-1-16,2.000000-3.000000 6 0,-1.000000 0.000000 6 0,4.000000-1.000000 4 15,-2.000000 2.000000 7-15,0.000000-2.000000 6 0,1.000000 6.000000 3 0,1.000000-2.000000 3 0,-2.000000 2.000000 3 16,4.000000 0.000000 4-16,-1.000000 2.000000 0 0,2.000000 2.000000 4 0,0.000000-3.000000 1 16,1.000000 3.000000 9-16,-1.000000 1.000000 1 0,3.000000 3.000000 1 0,-1.000000-3.000000-1 15,4.000000 3.000000-2-15,-4.000000 4.000000-3 0,0.000000 0.000000-8 0,-2.000000 0.000000-1 16,-1.000000 1.000000-2-16,-1.000000 4.000000-1 0,0.000000 0.000000 3 0,-5.000000 3.000000 2 16,2.000000 0.000000 1-16,-4.000000 3.000000-1 0,0.000000 3.000000-1 0,-4.000000 0.000000 0 15,-1.000000 2.000000-2-15,-2.000000 0.000000-3 0,0.000000-1.000000 0 0,-1.000000 3.000000 0 0,-1.000000-3.000000-1 16,1.000000 0.000000-2-16,-3.000000 0.000000-1 0,2.000000-2.000000-2 15,-1.000000-1.000000 1-15,-2.000000-1.000000 1 0,5.000000-3.000000-1 0,-1.000000 2.000000 2 0,4.000000-4.000000-2 16,-3.000000-2.000000 1-16,2.000000-3.000000-4 0,4.000000 2.000000-5 0,-2.000000-3.000000-3 16,0.000000-3.000000-4-16,-2.000000 0.000000 0 0,5.000000-1.000000-4 0,-1.000000-3.000000 0 15,1.000000-1.000000-1-15,1.000000-2.000000-1 0,-1.000000 1.000000-2 0,5.000000-2.000000-1 16,-2.000000 0.000000 2-16,0.000000 2.000000 0 0,-2.000000 1.000000 6 0,4.000000-1.000000 3 0,1.000000 0.000000 4 16,-5.000000 3.000000 1-16,3.000000 0.000000-1 0,-1.000000 2.000000-1 15,2.000000-1.000000-3-15,-5.000000 3.000000-2 0,3.000000 1.000000 0 0,0.000000 1.000000 0 0,-3.000000 0.000000 2 16,0.000000 1.000000 6-16,0.000000 3.000000 1 0,-6.000000 3.000000 2 0,1.000000 1.000000-1 15,1.000000 3.000000 1-15,-6.000000 2.000000-1 0,4.000000 0.000000-2 0,-6.000000 1.000000 1 16,-1.000000 1.000000 1-16,-1.000000 0.000000 0 0,0.000000 3.000000-1 0,-1.000000-1.000000 0 16,2.000000 0.000000-1-16,-5.000000 3.000000 1 0,2.000000-1.000000 3 0,2.000000-2.000000 0 0,-3.000000 2.000000 1 15,3.000000-2.000000 1-15,-3.000000 1.000000 0 0,3.000000-4.000000 3 16,2.000000 4.000000-1-16,-2.000000-3.000000 4 0,3.000000-3.000000 4 0,3.000000 2.000000 1 0,-3.000000-4.000000 5 16,7.000000-1.000000 2-16,-4.000000-3.000000 1 0,4.000000 0.000000-1 0,2.000000-2.000000-4 15,0.000000 0.000000-2-15,-1.000000 1.000000-4 0,1.000000-2.000000-1 0,2.000000-3.000000-3 16,0.000000 0.000000 1-16,0.000000 0.000000 1 0,2.000000 0.000000 6 0,1.000000 0.000000-1 15,1.000000-3.000000 1-15,6.000000-3.000000 4 0,-4.000000-1.000000 0 0,7.000000-1.000000-2 0,-1.000000 0.000000-3 16,2.000000-3.000000-1-16,0.000000 0.000000-3 0,3.000000-2.000000-2 16,0.000000 0.000000-1-16,1.000000-2.000000 2 0,7.000000-2.000000 2 0,-4.000000 0.000000-1 0,5.000000-3.000000 1 15,1.000000 0.000000 1-15,-2.000000 0.000000 1 0,5.000000-1.000000-4 0,-5.000000 3.000000-1 16,1.000000-1.000000-2-16,-2.000000 2.000000 0 0,-2.000000 4.000000-3 0,-3.000000 0.000000-1 16,-5.000000 2.000000-3-16,0.000000 3.000000-1 0,-5.000000 1.000000-1 0,1.000000 3.000000 1 15,-5.000000 2.000000 0-15,-1.000000 4.000000 3 0,-4.000000 2.000000 0 0,-1.000000 3.000000 2 16,-4.000000 4.000000-1-16,-2.000000 0.000000 0 0,-5.000000 4.000000 2 0,0.000000 1.000000 1 15,-2.000000 2.000000-1-15,-1.000000-2.000000-1 0,2.000000 5.000000 3 0,-5.000000-5.000000-1 0,5.000000 4.000000 0 16,1.000000-4.000000 0-16,-2.000000 2.000000-2 0,3.000000-1.000000 0 16,2.000000-2.000000-1-16,-2.000000-2.000000 1 0,7.000000 0.000000-1 0,-3.000000-2.000000-1 0,2.000000-2.000000-1 15,5.000000 2.000000 2-15,0.000000-1.000000-1 0,0.000000-4.000000 0 0,3.000000-2.000000 1 16,2.000000 0.000000 0-16,-1.000000 0.000000 0 0,0.000000-4.000000 1 0,4.000000 2.000000 0 16,-1.000000-2.000000-1-16,-2.000000 0.000000 1 0,2.000000 0.000000 0 0,0.000000-2.000000-1 15,-2.000000 2.000000 0-15,2.000000 0.000000 0 0,-4.000000 0.000000-1 0,2.000000 0.000000 0 16,-2.000000 0.000000-1-16,-2.000000 2.000000 1 0,-1.000000-2.000000 1 0,0.000000 4.000000 3 15,0.000000 1.000000 3-15,0.000000 0.000000 2 0,-1.000000 1.000000 5 0,-5.000000 0.000000 3 0,1.000000 1.000000 1 16,4.000000-1.000000-1-16,-2.000000 1.000000-3 0,0.000000-1.000000-2 0,1.000000 0.000000-4 16,-1.000000-1.000000-3-16,0.000000-3.000000-2 0,3.000000 2.000000-2 0,0.000000-1.000000 0 15,0.000000-2.000000 0-15,0.000000-1.000000 0 0,0.000000 3.000000 1 0,0.000000-3.000000 0 16,0.000000 0.000000-1-16,0.000000 2.000000 3 0,3.000000 0.000000-1 0,0.000000-2.000000 0 16,-3.000000 3.000000 1-16,0.000000-2.000000-1 0,0.000000-1.000000 5 0,0.000000 3.000000-1 15,0.000000-2.000000 2-15,-3.000000 2.000000 2 0,0.000000 1.000000 1 0,3.000000 0.000000 0 0,-4.000000 3.000000 0 16,-3.000000-1.000000-3-16,2.000000 0.000000 2 0,-2.000000 1.000000-1 0,-1.000000 0.000000-2 15,3.000000-1.000000-1-15,-6.000000 2.000000 1 0,4.000000-3.000000-2 0,1.000000 1.000000-1 16,-1.000000-4.000000 3-16,-1.000000 3.000000 1 0,4.000000-3.000000 4 0,-2.000000 0.000000-2 16,1.000000-2.000000 3-16,1.000000 0.000000-5 0,1.000000 0.000000-1 0,-1.000000-2.000000-1 15,4.000000 0.000000-6-15,-3.000000 2.000000 1 0,3.000000-7.000000-2 0,3.000000 3.000000 1 0,-3.000000-3.000000-2 16,4.000000 3.000000 2-16,-1.000000 0.000000 0 0,1.000000-1.000000-1 0,7.000000 1.000000 2 16,-5.000000 0.000000-1-16,1.000000 0.000000 2 0,0.000000 0.000000-2 0,4.000000-1.000000-3 15,-5.000000 3.000000 1-15,1.000000-1.000000-2 0,-3.000000 2.000000-1 0,-1.000000 1.000000-1 16,2.000000 0.000000 1-16,1.000000 1.000000 2 0,-5.000000 4.000000 3 0,-1.000000 1.000000 7 15,0.000000 1.000000 1-15,0.000000 1.000000 6 0,0.000000 1.000000 4 0,-1.000000 0.000000 3 0,1.000000-1.000000 3 16,-3.000000 1.000000-1-16,0.000000-4.000000 3 0,3.000000 5.000000-5 16,0.000000-2.000000 0-16,3.000000-1.000000-4 0,0.000000 0.000000 0 0,-2.000000-3.000000 0 0,4.000000-1.000000 6 15,2.000000-3.000000 2-15,3.000000 0.000000 3 0,-1.000000-3.000000 3 0,3.000000-6.000000-4 16,4.000000-1.000000-3-16,-1.000000-4.000000-9 0,4.000000-1.000000-7 0,-2.000000 0.000000-9 16,0.000000-2.000000-10-16,-1.000000 0.000000-8 0,-1.000000 2.000000-10 0,-1.000000 1.000000-14 15,-3.000000 0.000000-16-15,1.000000 3.000000-25 0,-4.000000-1.000000-33 0,-4.000000 3.000000-49 16,-4.000000 2.000000-59-16,0.000000 3.000000-59 0,-4.000000 3.000000-68 0,-5.000000 1.000000-33 15,-3.000000 1.000000 6-15,-6.000000 2.000000 40 0,0.000000 1.000000 60 0</inkml:trace>
  <inkml:trace contextRef="#ctx0" brushRef="#br0">25077.000000 16323.000000 42 0,'0.000000'-5.000000'82'0,"0.000000"1.000000"8 "16 ,-3.000000 0.000000 13-16,3.000000 0.000000 6 0,-4.000000 0.000000 5 0,2.000000 1.000000-3 15,-1.000000-1.000000-6-15,0.000000 2.000000-8 0,2.000000 0.000000-7 0,-2.000000 2.000000-11 16,1.000000-2.000000-9-16,-3.000000 0.000000-3 0,3.000000 2.000000-6 0,-1.000000 0.000000-9 15,0.000000 0.000000-6-15,-1.000000 0.000000-7 0,-1.000000 0.000000-8 0,2.000000 0.000000-10 16,-1.000000 4.000000-6-16,-3.000000 0.000000-1 0,2.000000 0.000000 1 0,-2.000000 5.000000-2 0,-2.000000 0.000000 5 16,1.000000 3.000000 6-16,1.000000 6.000000 2 0,-2.000000-3.000000 8 0,2.000000 8.000000 5 15,-3.000000 1.000000 1-15,4.000000 1.000000 0 0,0.000000 1.000000 1 0,4.000000 4.000000 2 16,-1.000000 0.000000 2-16,3.000000 0.000000-5 0,5.000000 3.000000 1 0,1.000000 1.000000 3 16,-5.000000-3.000000 2-16,4.000000 4.000000-3 0,2.000000-1.000000-3 0,-1.000000-2.000000-1 15,3.000000-2.000000-6-15,0.000000 0.000000-6 0,1.000000-1.000000-6 0,5.000000-6.000000-4 16,-4.000000-2.000000-8-16,1.000000-1.000000-1 0,2.000000-3.000000 0 0,-3.000000-1.000000 0 0,4.000000-5.000000-4 15,1.000000 0.000000 3-15,-1.000000-3.000000 1 0,1.000000-3.000000-1 16,2.000000 0.000000 1-16,-5.000000-5.000000 0 0,5.000000-3.000000 1 0,-5.000000-4.000000-2 0,5.000000 2.000000 1 16,-2.000000-6.000000 0-16,1.000000-3.000000-1 0,2.000000-5.000000-1 0,0.000000 0.000000-2 15,0.000000-1.000000 0-15,0.000000-5.000000-3 0,1.000000 0.000000-1 0,0.000000-5.000000 0 16,-1.000000 0.000000-1-16,4.000000-1.000000 1 0,-6.000000-3.000000 0 0,5.000000 2.000000-3 16,-2.000000-4.000000-1-16,-1.000000 1.000000 0 0,-3.000000 1.000000 2 0,-1.000000-2.000000 1 0,-3.000000 2.000000 1 15,-3.000000-3.000000 1-15,2.000000 3.000000 3 0,0.000000-2.000000 1 16,-4.000000 5.000000-1-16,-1.000000-3.000000 0 0,-3.000000 2.000000-1 0,-3.000000 2.000000-3 0,-3.000000 0.000000 2 15,-1.000000 0.000000 0-15,-4.000000 2.000000-2 0,-1.000000 2.000000 0 0,-1.000000 3.000000 0 16,-2.000000-1.000000 2-16,-4.000000 5.000000-1 0,1.000000 0.000000-1 0,-3.000000 4.000000-1 16,-1.000000-1.000000 0-16,-3.000000 4.000000-1 0,3.000000 3.000000 0 0,-2.000000 0.000000 1 15,-2.000000 7.000000-1-15,0.000000 2.000000 2 0,-3.000000 2.000000 1 0,2.000000 5.000000-1 16,1.000000 2.000000 1-16,-1.000000 1.000000-1 0,0.000000 3.000000 0 0,1.000000 2.000000 0 16,1.000000 3.000000 0-16,2.000000 1.000000-2 0,1.000000 0.000000-1 0,3.000000-2.000000 1 0,1.000000 2.000000 1 15,3.000000 0.000000-5-15,1.000000-1.000000-1 0,3.000000 1.000000-12 0,2.000000-4.000000-21 16,3.000000 2.000000-28-16,3.000000-2.000000-41 0,5.000000-2.000000-49 0,2.000000 0.000000-62 15,3.000000 2.000000-70-15,2.000000-4.000000-50 0,0.000000 1.000000-10 0,1.000000-3.000000 20 0,2.000000 0.000000 42 16</inkml:trace>
  <inkml:trace contextRef="#ctx0" brushRef="#br0">25368.000000 16578.000000 3 0,'1.000000'0.000000'241'0,"-1.000000"2.000000"28 "15 ,0.000000 1.000000 4-15,0.000000-3.000000-47 0,0.000000 1.000000-48 0,0.000000 2.000000-40 16,0.000000-2.000000-21-16,0.000000 4.000000-8 0,3.000000 0.000000 0 0,0.000000-1.000000-2 15,-1.000000 8.000000-1-15,2.000000-3.000000-1 0,2.000000 3.000000-5 0,2.000000 1.000000-7 0,-4.000000 3.000000-8 16,5.000000-1.000000-6-16,-2.000000-3.000000-4 0,5.000000 3.000000-9 16,0.000000 0.000000-5-16,3.000000-1.000000-13 0,-1.000000-2.000000-5 0,-2.000000 1.000000-5 0,2.000000-2.000000-8 15,3.000000 0.000000-6-15,-3.000000-3.000000-3 0,0.000000 0.000000-4 0,1.000000-1.000000-4 16,-2.000000 0.000000 0-16,5.000000-2.000000-6 0,-5.000000 1.000000-4 0,5.000000-2.000000-7 16,-6.000000 0.000000-11-16,0.000000-2.000000-19 0,-1.000000-2.000000-36 0,1.000000 2.000000-63 15,-3.000000 1.000000-87-15,-1.000000 1.000000-118 0,-1.000000 2.000000-83 0,-6.000000 2.000000-30 16,-2.000000 1.000000 9-16,-6.000000 3.000000 49 0</inkml:trace>
  <inkml:trace contextRef="#ctx0" brushRef="#br0">25688.000000 15941.000000 38 0,'-4.000000'0.000000'122'15,"0.000000"0.000000"23 "-15 ,1.000000 0.000000 21 0,-2.000000 0.000000 13 0,4.000000 0.000000-6 0,-5.000000 0.000000-15 16,1.000000-1.000000-13-16,4.000000 1.000000-17 0,-2.000000-3.000000-14 0,0.000000 0.000000-8 16,-1.000000 3.000000-2-16,4.000000 0.000000 2 0,-3.000000 0.000000-1 0,3.000000-1.000000 3 15,0.000000 1.000000 0-15,-2.000000-2.000000 1 0,-1.000000 0.000000-4 0,3.000000-1.000000-3 16,0.000000 2.000000-3-16,-1.000000 1.000000-11 0,-2.000000-3.000000-6 0,0.000000 1.000000-6 16,3.000000 2.000000-5-16,-2.000000-2.000000-2 0,-1.000000 2.000000-4 0,3.000000-2.000000 6 15,0.000000 0.000000 2-15,0.000000 2.000000 1 0,0.000000 0.000000-2 0,0.000000 0.000000-2 0,0.000000 0.000000-4 16,0.000000 0.000000-5-16,0.000000 0.000000-7 0,0.000000 0.000000-6 0,0.000000 0.000000-4 15,0.000000 0.000000-5-15,0.000000 0.000000-5 0,3.000000 0.000000-1 0,-1.000000 0.000000 0 16,-2.000000 0.000000-3-16,3.000000 0.000000 0 0,-3.000000 0.000000 1 0,0.000000-3.000000 11 16,0.000000 3.000000-1-16,0.000000-1.000000 7 0,3.000000 1.000000 21 0,-2.000000-3.000000 27 15,2.000000 3.000000 18-15,-1.000000 0.000000 4 0,3.000000 0.000000 12 0,0.000000 0.000000-6 16,-1.000000 0.000000-11-16,4.000000 0.000000-19 0,-1.000000 0.000000-10 0,0.000000 0.000000-13 0,2.000000 0.000000-12 16,2.000000-2.000000-2-16,1.000000 0.000000-8 0,-4.000000 2.000000-8 15,3.000000-2.000000-14-15,-2.000000 0.000000-2 0,2.000000 2.000000 1 0,-2.000000-2.000000-6 0,5.000000-1.000000-1 16,-3.000000 1.000000-5-16,-2.000000 0.000000 1 0,2.000000 0.000000-2 0,2.000000 2.000000-4 15,-1.000000-2.000000 2-15,-2.000000 0.000000-1 0,-1.000000 2.000000 0 0,3.000000-2.000000-3 16,-5.000000 2.000000-2-16,3.000000-3.000000-1 0,-4.000000 3.000000 1 0,2.000000 0.000000-3 16,-4.000000 0.000000-2-16,3.000000 0.000000 2 0,-2.000000 0.000000 1 0,-2.000000 0.000000-1 15,0.000000 0.000000-2-15,-2.000000 0.000000 0 0,-1.000000 0.000000 0 0,3.000000 0.000000 3 16,0.000000 0.000000-3-16,-3.000000 0.000000 2 0,0.000000 0.000000 0 0,0.000000 0.000000-2 0,0.000000 0.000000 1 16,0.000000 0.000000 0-16,0.000000 0.000000 1 0,0.000000 0.000000-3 0,0.000000 0.000000 1 15,0.000000 0.000000 2-15,0.000000 0.000000 0 0,0.000000 0.000000-2 0,0.000000 0.000000-5 16,0.000000 0.000000-5-16,0.000000 0.000000-13 0,0.000000 0.000000-20 0,0.000000 0.000000-34 15,0.000000 0.000000-53-15,0.000000 0.000000-66 0,0.000000 0.000000-73 0,-6.000000 0.000000-56 16,5.000000 0.000000-37-16,-2.000000-2.000000-47 0,0.000000 2.000000-56 0,3.000000 0.000000-85 0,0.000000 0.000000-19 16,-5.000000-2.000000 15-16,-2.000000-5.000000 28 0,6.000000 1.000000 65 0</inkml:trace>
  <inkml:trace contextRef="#ctx0" brushRef="#br0">26127.000000 15789.000000 87 0,'3.000000'0.000000'185'16,"-2.000000"0.000000"-8 "-16 ,-1.000000 0.000000-37 0,0.000000 0.000000-27 0,-1.000000-2.000000-9 0,-2.000000 2.000000 0 16,3.000000-3.000000 1-16,-2.000000 2.000000-1 0,2.000000 1.000000-5 15,-3.000000-2.000000-12-15,1.000000 0.000000-13 0,2.000000 2.000000-14 0,0.000000-2.000000-2 0,0.000000 2.000000-1 16,0.000000-3.000000 4-16,0.000000 2.000000 10 0,0.000000 1.000000 6 0,0.000000-3.000000 7 15,0.000000 1.000000 3-15,0.000000 2.000000 4 0,0.000000-2.000000 0 0,0.000000 2.000000-6 16,0.000000-2.000000-6-16,-2.000000-1.000000-6 0,-1.000000 3.000000-6 0,3.000000-2.000000-6 16,-1.000000 0.000000-1-16,1.000000 2.000000-5 0,-3.000000-2.000000-1 0,0.000000 2.000000-2 0,3.000000-3.000000-1 15,-2.000000 2.000000 0-15,2.000000 1.000000 0 0,0.000000 0.000000 0 16,0.000000 0.000000 3-16,0.000000 0.000000 0 0,0.000000 0.000000 1 0,0.000000 0.000000-2 0,0.000000 0.000000-1 16,0.000000 0.000000-2-16,0.000000 0.000000-5 0,0.000000 0.000000-4 15,0.000000 0.000000-4-15,0.000000 0.000000-5 0,0.000000 0.000000-6 0,0.000000 1.000000-6 0,0.000000 2.000000-7 16,0.000000-3.000000-2-16,0.000000 2.000000 3 0,0.000000 5.000000 0 0,0.000000 2.000000 7 15,-3.000000 1.000000 6-15,3.000000 3.000000 6 0,0.000000 3.000000 1 0,-3.000000 0.000000-1 16,3.000000 4.000000-4-16,-1.000000-1.000000-6 0,-2.000000 0.000000-6 0,3.000000 2.000000-6 16,-2.000000-2.000000-3-16,2.000000 3.000000-4 0,-3.000000 0.000000-11 0,1.000000-1.000000-26 0,2.000000 2.000000-36 15,-5.000000-3.000000-38-15,4.000000 1.000000-43 0,-2.000000 1.000000-63 0,0.000000-1.000000-99 16,3.000000 0.000000-128-16,0.000000 1.000000-67 0,0.000000-5.000000-17 0,0.000000-1.000000 12 16,-2.000000-3.000000 50-16,2.000000-4.000000 102 0</inkml:trace>
  <inkml:trace contextRef="#ctx0" brushRef="#br0">26518.000000 15970.000000 105 0,'0.000000'0.000000'185'0,"-3.000000"0.000000"-4 "0 ,3.000000 0.000000-8 0,0.000000 0.000000-7 15,-3.000000 0.000000-5-15,2.000000 0.000000-4 0,-2.000000-4.000000-12 0,1.000000 3.000000-21 16,-1.000000 1.000000-20-16,0.000000 0.000000-16 0,3.000000 0.000000-12 0,0.000000-2.000000-7 0,0.000000 2.000000-5 16,0.000000-2.000000-1-16,0.000000 2.000000 0 0,0.000000 0.000000-3 0,0.000000-2.000000 1 15,0.000000 2.000000-4-15,0.000000 0.000000-1 0,0.000000 0.000000-6 0,0.000000 0.000000-6 16,-1.000000 0.000000-4-16,-2.000000 2.000000-4 0,2.000000 0.000000-8 0,-5.000000 1.000000-7 15,1.000000 4.000000-2-15,-2.000000 5.000000-3 0,-1.000000-2.000000-3 0,-3.000000 3.000000-4 16,-1.000000 5.000000 4-16,0.000000 3.000000 2 0,-1.000000 0.000000 3 0,-2.000000 7.000000 0 16,-1.000000 2.000000 2-16,-2.000000 2.000000-1 0,2.000000 1.000000-2 0,0.000000 3.000000-3 15,-2.000000 0.000000 1-15,2.000000 3.000000-1 0,1.000000-3.000000-1 0,2.000000 0.000000 2 16,-2.000000 1.000000 0-16,0.000000-2.000000 0 0,3.000000-4.000000-3 0,0.000000-1.000000-3 0,4.000000-2.000000-2 16,0.000000-5.000000-3-16,1.000000-1.000000-3 0,2.000000-3.000000-1 15,1.000000-4.000000 0-15,-1.000000-2.000000-6 0,3.000000-2.000000-3 0,-1.000000-5.000000-4 0,3.000000 3.000000-11 16,-2.000000-5.000000-11-16,-1.000000 1.000000-19 0,3.000000-3.000000-21 0,-3.000000 0.000000-26 15,2.000000 1.000000-30-15,-2.000000-3.000000-34 0,1.000000 0.000000-40 0,2.000000 0.000000-40 16,-3.000000 0.000000-41-16,3.000000 0.000000-45 0,0.000000 0.000000-1 0,-7.000000-3.000000 21 16,0.000000 1.000000 44-16</inkml:trace>
  <inkml:trace contextRef="#ctx0" brushRef="#br0">26512.000000 15965.000000 48 0,'3.000000'0.000000'102'0,"-3.000000"-2.000000"10 "0 ,3.000000 0.000000 7 15,-1.000000 0.000000 1-15,-2.000000-1.000000-3 0,3.000000 2.000000-10 0,0.000000 1.000000-10 16,-3.000000-3.000000-10-16,0.000000 2.000000-5 0,1.000000 1.000000-1 0,-1.000000 0.000000 5 0,0.000000 0.000000 2 16,0.000000 0.000000-1-16,0.000000 0.000000-1 0,0.000000 0.000000-1 0,3.000000 0.000000-3 15,-2.000000 0.000000-7-15,-1.000000 0.000000-1 0,0.000000 0.000000 2 0,3.000000 0.000000 3 16,0.000000 0.000000 0-16,-3.000000 1.000000-2 0,2.000000-1.000000-2 0,-2.000000 0.000000-3 16,3.000000 0.000000-8-16,-3.000000 0.000000-6 0,0.000000 0.000000-6 0,0.000000 0.000000-6 15,0.000000 0.000000-9-15,0.000000 0.000000-5 0,0.000000 0.000000-6 0,0.000000 3.000000-3 16,0.000000-2.000000 0-16,0.000000 4.000000 4 0,0.000000 4.000000 2 0,0.000000-1.000000 0 15,0.000000 3.000000 3-15,1.000000 1.000000 0 0,-1.000000 4.000000-4 0,3.000000 3.000000 1 0,0.000000-2.000000 5 16,-1.000000 4.000000 3-16,1.000000 3.000000 2 0,1.000000 0.000000 0 0,1.000000 1.000000 0 16,0.000000 1.000000-5-16,0.000000 0.000000 0 0,2.000000 4.000000-1 0,-1.000000-3.000000 8 15,2.000000 4.000000 0-15,-4.000000 0.000000 2 0,3.000000 2.000000 2 0,-1.000000-1.000000-2 16,0.000000 1.000000-1-16,0.000000-1.000000 2 0,-2.000000 0.000000 1 0,1.000000 1.000000 3 16,2.000000-4.000000 3-16,-4.000000 1.000000-2 0,2.000000 0.000000-1 0,-1.000000 0.000000-8 0,1.000000-2.000000-1 15,-3.000000-2.000000-13-15,3.000000-3.000000-4 0,-1.000000 0.000000-5 16,-1.000000-4.000000-2-16,-1.000000 1.000000-5 0,1.000000-3.000000-4 0,0.000000-2.000000 2 0,-2.000000-2.000000-6 15,2.000000-6.000000 3-15,0.000000 3.000000-3 0,-3.000000-5.000000 4 0,0.000000-1.000000-1 16,0.000000 0.000000-3-16,0.000000-2.000000 8 0,0.000000-1.000000-4 0,0.000000 2.000000-2 16,0.000000-3.000000-15-16,0.000000-3.000000-24 0,-3.000000 2.000000-23 0,0.000000-3.000000-28 15,3.000000-2.000000-23-15,-4.000000-1.000000-21 0,1.000000-1.000000-10 0,1.000000 1.000000-2 0,-2.000000-4.000000-3 16,-4.000000 0.000000-13-16,-2.000000-1.000000-29 0,4.000000-1.000000-45 16,-4.000000-2.000000-52-16,3.000000 0.000000-61 0,-5.000000 0.000000-60 0,3.000000-3.000000-9 0,-3.000000 0.000000 27 15,0.000000-1.000000 54-15</inkml:trace>
  <inkml:trace contextRef="#ctx0" brushRef="#br0">26360.000000 16394.000000 218 0,'-1.000000'0.000000'280'0,"1.000000"1.000000"27 "16 ,-3.000000-1.000000-35-16,0.000000 5.000000-41 0,3.000000-4.000000-28 0,0.000000 3.000000-21 0,0.000000-3.000000-18 15,3.000000-1.000000-18-15,0.000000 3.000000-25 0,-3.000000-1.000000-23 0,1.000000-2.000000-22 16,2.000000 2.000000-18-16,2.000000 1.000000-12 0,2.000000-2.000000-7 0,2.000000 3.000000 0 16,-2.000000 1.000000 2-16,5.000000-4.000000 1 0,0.000000 4.000000 1 0,3.000000-3.000000-3 15,-1.000000 0.000000 0-15,0.000000 1.000000-4 0,3.000000-3.000000-6 0,0.000000 2.000000-4 0,-1.000000-2.000000-7 16,2.000000 0.000000-6-16,-5.000000 0.000000-4 0,6.000000 0.000000-5 16,-3.000000-2.000000-3-16,4.000000 2.000000-3 0,-3.000000-3.000000-2 0,-1.000000 1.000000-6 0,1.000000 0.000000-10 15,-1.000000-3.000000-19-15,-1.000000 2.000000-32 0,-1.000000-4.000000-53 0,3.000000 3.000000-78 16,-5.000000 0.000000-87-16,2.000000 0.000000-106 0,-2.000000-1.000000-41 0,-3.000000-1.000000 0 15,3.000000-3.000000 39-15,-2.000000-2.000000 68 0</inkml:trace>
  <inkml:trace contextRef="#ctx0" brushRef="#br0">27194.000000 16225.000000 7 0,'-5.000000'-5.000000'209'16,"0.000000"0.000000"36 "-16 ,4.000000 3.000000-2 0,-5.000000-1.000000-26 0,1.000000-2.000000-19 15,4.000000 3.000000-9-15,-5.000000 0.000000-10 0,1.000000 0.000000-17 0,3.000000 2.000000-19 16,-3.000000-3.000000-17-16,1.000000 3.000000-23 0,1.000000 3.000000-19 0,-2.000000 1.000000-11 16,-2.000000 3.000000-12-16,2.000000 1.000000-1 0,-2.000000 5.000000-2 0,0.000000 4.000000 2 15,-2.000000 4.000000-2-15,1.000000 1.000000-5 0,1.000000 1.000000-3 0,0.000000 6.000000-5 0,2.000000-2.000000-5 16,1.000000 3.000000-3-16,1.000000 0.000000-3 0,1.000000 0.000000 1 0,4.000000 2.000000 1 15,1.000000-2.000000 0-15,1.000000-2.000000 0 0,1.000000 0.000000-1 0,2.000000-4.000000 1 16,0.000000-3.000000-3-16,5.000000-2.000000-4 0,-1.000000-1.000000-3 0,0.000000-4.000000-1 16,1.000000 0.000000-6-16,2.000000-6.000000-3 0,0.000000-2.000000-4 0,3.000000-3.000000-1 15,2.000000-6.000000 0-15,0.000000-1.000000-3 0,3.000000-4.000000-1 0,2.000000-6.000000-2 0,-4.000000-2.000000-1 16,4.000000-2.000000-2-16,1.000000-5.000000-4 0,0.000000-1.000000 0 0,-3.000000-3.000000-3 16,2.000000-4.000000 4-16,-3.000000-1.000000-1 0,-2.000000-2.000000 5 0,0.000000 2.000000 0 15,-1.000000-2.000000-2-15,-6.000000-3.000000-2 0,-4.000000 2.000000-4 0,-3.000000 1.000000-2 16,1.000000-2.000000-6-16,-6.000000 2.000000 1 0,-6.000000 0.000000 3 0,1.000000 1.000000 2 15,-6.000000 3.000000 1-15,-4.000000 0.000000 2 0,-1.000000 2.000000 0 0,-4.000000 6.000000 2 16,0.000000 1.000000 0-16,-4.000000 4.000000 1 0,2.000000 4.000000-1 0,-5.000000 7.000000-1 0,4.000000 0.000000 1 16,2.000000 6.000000 0-16,-3.000000 0.000000 0 0,2.000000 5.000000-2 0,0.000000 0.000000-4 15,6.000000 4.000000-8-15,-3.000000 2.000000-18 0,5.000000 1.000000-15 16,-3.000000 1.000000-27-16,3.000000 2.000000-46 0,4.000000 0.000000-66 0,3.000000 4.000000-84 0,1.000000-1.000000-106 16,3.000000-3.000000-64-16,0.000000-2.000000-16 0,3.000000-4.000000 23 0,0.000000 1.000000 61 15</inkml:trace>
  <inkml:trace contextRef="#ctx0" brushRef="#br0">27330.000000 16353.000000 323 0,'0.000000'9.000000'388'0,"0.000000"3.000000"28 "0 ,0.000000-3.000000-19 0,0.000000-4.000000-96 0,0.000000 2.000000-93 15,0.000000 3.000000-54-15,0.000000 1.000000-30 0,0.000000-1.000000-14 0,0.000000 3.000000-4 16,0.000000 3.000000-7-16,2.000000-2.000000-15 0,2.000000 1.000000-18 0,7.000000 2.000000-15 15,-3.000000-2.000000-11-15,4.000000 0.000000-8 0,6.000000 0.000000-5 0,-5.000000 0.000000-7 16,2.000000-4.000000-4-16,0.000000 1.000000-5 0,1.000000 2.000000-6 0,0.000000-4.000000 0 16,2.000000 1.000000-1-16,-5.000000 0.000000-3 0,-1.000000-3.000000-5 0,0.000000 2.000000-9 0,0.000000-1.000000-8 15,-2.000000-2.000000-13-15,-1.000000-2.000000-17 0,-2.000000-2.000000-20 0,1.000000 1.000000-30 16,-4.000000-1.000000-39-16,3.000000-1.000000-48 0,-2.000000-2.000000-50 0,-1.000000 2.000000-58 16,4.000000-2.000000-82-16,-5.000000-2.000000-24 0,0.000000-3.000000 18 0,-2.000000-2.000000 39 15,-1.000000-9.000000 55-15</inkml:trace>
  <inkml:trace contextRef="#ctx0" brushRef="#br0">27791.000000 16344.000000 110 0,'-4.000000'4.000000'366'0,"-1.000000"3.000000"47 "0 ,1.000000-3.000000 31 15,-2.000000-1.000000-34-15,1.000000-3.000000-118 0,4.000000 4.000000-91 0,-5.000000-4.000000-54 0,2.000000 0.000000-38 16,2.000000 0.000000-23-16,2.000000-4.000000-22 0,0.000000 4.000000-17 0,0.000000 0.000000-14 15,2.000000 0.000000-13-15,5.000000 0.000000-8 0,0.000000 0.000000-6 0,2.000000 4.000000-3 16,6.000000-2.000000-1-16,0.000000-2.000000 0 0,-2.000000 2.000000 1 0,5.000000 0.000000-1 16,1.000000 0.000000-2-16,-3.000000 1.000000 2 0,0.000000-1.000000 0 0,7.000000 2.000000-2 15,-4.000000 0.000000-1-15,-3.000000 1.000000-1 0,0.000000-2.000000-2 0,0.000000 2.000000-4 0,2.000000 1.000000-9 16,-5.000000-1.000000-12-16,2.000000 0.000000-25 0,-3.000000-4.000000-42 16,-2.000000 3.000000-56-16,2.000000 1.000000-71 0,-6.000000-4.000000-76 0,6.000000 4.000000-90 0,-9.000000-1.000000-30 15,-3.000000-4.000000 13-15,0.000000 3.000000 44 0,-5.000000 1.000000 67 0</inkml:trace>
  <inkml:trace contextRef="#ctx0" brushRef="#br0">27810.000000 16648.000000 221 0,'-1.000000'9.000000'384'0,"-2.000000"-2.000000"37 "0 ,0.000000-2.000000 23 16,1.000000-2.000000-90-16,-1.000000-1.000000-116 0,3.000000 3.000000-77 0,0.000000-5.000000-48 15,0.000000 2.000000-30-15,0.000000-2.000000-16 0,5.000000-2.000000-6 0,2.000000-3.000000-13 16,5.000000 0.000000-11-16,0.000000-4.000000-9 0,7.000000 2.000000-6 0,0.000000-4.000000-8 15,0.000000 3.000000-8-15,4.000000-3.000000-6 0,-4.000000 5.000000-7 0,1.000000-3.000000-7 0,-3.000000 3.000000-16 16,2.000000 2.000000-22-16,-1.000000-3.000000-32 0,-2.000000 3.000000-47 0,0.000000 0.000000-65 16,3.000000-1.000000-76-16,-3.000000 3.000000-100 0,2.000000-1.000000-35 0,-6.000000 2.000000 2 15,-3.000000 1.000000 33-15,1.000000-4.000000 64 0</inkml:trace>
  <inkml:trace contextRef="#ctx0" brushRef="#br0">28739.000000 15948.000000 80 0,'0.000000'0.000000'139'0,"-2.000000"3.000000"9 "0 ,2.000000-3.000000 13 16,-3.000000 0.000000 10-16,1.000000 0.000000 4 0,2.000000 0.000000-6 0,-2.000000 0.000000-8 15,2.000000 0.000000-17-15,0.000000 0.000000-18 0,0.000000 0.000000-12 0,2.000000 0.000000-2 16,-2.000000 0.000000 0-16,2.000000 0.000000 1 0,-2.000000 0.000000 2 0,0.000000 0.000000-4 0,0.000000 0.000000-6 16,0.000000 0.000000-9-16,0.000000 0.000000-8 0,0.000000 0.000000-10 15,0.000000 0.000000-6-15,0.000000 0.000000-2 0,0.000000-3.000000 0 0,-2.000000 3.000000-3 0,2.000000 0.000000-9 16,-5.000000 0.000000-8-16,2.000000 0.000000-9 0,-1.000000 0.000000-9 0,-4.000000 3.000000-12 15,4.000000-2.000000-4-15,-5.000000 6.000000 3 0,-1.000000-1.000000 2 0,1.000000 2.000000 3 16,-6.000000 6.000000 3-16,3.000000 0.000000 7 0,-3.000000 6.000000 5 0,2.000000 1.000000 11 16,-2.000000 5.000000 14-16,-1.000000 2.000000 16 0,0.000000 2.000000 11 0,1.000000 2.000000 17 0,0.000000 2.000000 14 15,1.000000 3.000000 10-15,0.000000 0.000000-5 0,0.000000 0.000000-10 0,-1.000000 3.000000-10 16,3.000000 0.000000-14-16,0.000000-3.000000-20 0,0.000000-2.000000-26 0,4.000000 0.000000-14 16,0.000000-1.000000-11-16,-1.000000-4.000000-6 0,3.000000-1.000000-4 0,-1.000000-3.000000-5 15,1.000000-1.000000-2-15,0.000000-2.000000-1 0,5.000000-6.000000 1 0,-2.000000 0.000000-7 16,1.000000-3.000000-10-16,2.000000-4.000000-5 0,-3.000000-1.000000-15 0,3.000000-3.000000-13 15,0.000000-1.000000-19-15,0.000000-1.000000-14 0,0.000000 0.000000-12 0,0.000000-2.000000-14 16,-3.000000 2.000000-8-16,3.000000-4.000000-4 0,-1.000000 2.000000-7 0,-4.000000-2.000000-10 0,0.000000 0.000000-7 16,3.000000-2.000000-5-16,-1.000000-2.000000-1 0,0.000000-2.000000-4 0,3.000000-5.000000-12 15,3.000000 0.000000-16-15,0.000000-4.000000-33 0,4.000000-1.000000-47 0,2.000000-1.000000-55 16,6.000000-4.000000-69-16,-6.000000 0.000000-26 0,1.000000-4.000000 16 0,-1.000000 3.000000 42 16,0.000000-4.000000 62-16</inkml:trace>
  <inkml:trace contextRef="#ctx0" brushRef="#br0">28786.000000 15849.000000 21 0,'3.000000'-5.000000'84'0,"0.000000"2.000000"13 "0 ,-3.000000 0.000000 11 16,2.000000-1.000000 7-16,-2.000000 3.000000 6 0,0.000000 1.000000 3 15,0.000000-3.000000 4-15,0.000000 3.000000 5 0,0.000000 0.000000 0 0,0.000000 0.000000-1 0,0.000000 0.000000-3 16,0.000000 0.000000-5-16,0.000000 3.000000-9 0,0.000000-3.000000-9 0,0.000000 1.000000-5 15,0.000000 3.000000-4-15,0.000000-4.000000-5 0,0.000000 0.000000-5 0,2.000000 3.000000 2 16,0.000000 0.000000 1-16,-2.000000 1.000000-2 0,3.000000 0.000000-6 0,1.000000 0.000000-6 16,-1.000000 4.000000-4-16,2.000000 1.000000-7 0,-1.000000 2.000000-11 0,2.000000-1.000000-8 15,-4.000000 3.000000-6-15,5.000000 0.000000-1 0,-3.000000 0.000000 2 0,2.000000 2.000000 6 0,-1.000000 2.000000 15 16,2.000000-2.000000 13-16,-3.000000 2.000000 14 0,4.000000 0.000000 15 0,-2.000000 3.000000 7 16,0.000000-1.000000 10-16,1.000000 1.000000 0 0,-5.000000 0.000000-7 15,5.000000 0.000000-3-15,-3.000000-1.000000-5 0,1.000000 3.000000-1 0,2.000000-2.000000-17 0,1.000000 5.000000-9 16,-1.000000-4.000000 7-16,0.000000 0.000000 4 0,1.000000 1.000000-5 0,-2.000000-1.000000-17 15,0.000000 3.000000 2-15,1.000000 0.000000-6 0,-3.000000-1.000000-8 0,1.000000 1.000000-13 16,-1.000000-2.000000-3-16,1.000000 1.000000 3 0,1.000000-4.000000-7 0,-1.000000 0.000000-2 16,1.000000 0.000000-8-16,-1.000000-1.000000-1 0,-1.000000-1.000000-5 0,4.000000-2.000000-1 0,-4.000000 0.000000-2 15,0.000000-4.000000-1-15,4.000000 1.000000-3 0,-2.000000-1.000000-3 0,-2.000000 0.000000 0 16,4.000000-4.000000 1-16,-7.000000 1.000000-2 0,3.000000-2.000000-3 0,2.000000 1.000000 0 16,-4.000000-1.000000-4-16,2.000000-1.000000-1 0,2.000000-1.000000-1 0,-1.000000 0.000000 5 15,-2.000000-2.000000-2-15,-2.000000 0.000000 3 0,3.000000 0.000000-6 0,-1.000000 2.000000 2 16,0.000000-1.000000-2-16,-1.000000-1.000000-3 0,1.000000 1.000000 1 0,-2.000000-2.000000-1 15,2.000000-1.000000 5-15,0.000000 3.000000-3 0,-1.000000 1.000000 1 0,1.000000-2.000000-2 0,0.000000 1.000000-2 16,-3.000000-2.000000 0-16,0.000000 1.000000-2 0,1.000000 0.000000-1 0,2.000000-2.000000-14 16,-2.000000 2.000000-16-16,5.000000 1.000000-30 0,-4.000000-3.000000-41 0,-2.000000 0.000000-62 15,3.000000 0.000000-61-15,-3.000000 0.000000-50 0,0.000000 0.000000-27 0,0.000000 0.000000-27 16,1.000000 0.000000-46-16,5.000000 0.000000-56 0,-4.000000-3.000000-79 0,2.000000-1.000000-17 16,-1.000000-2.000000 9-16,0.000000-4.000000 33 0,-2.000000-4.000000 79 0</inkml:trace>
  <inkml:trace contextRef="#ctx0" brushRef="#br0">29310.000000 16237.000000 50 0,'-1.000000'0.000000'196'0,"-5.000000"3.000000"7 "0 ,6.000000-3.000000-5 15,-2.000000 1.000000-15-15,-1.000000-1.000000-17 0,3.000000 3.000000-20 0,0.000000-2.000000-19 0,0.000000-1.000000-17 16,0.000000 0.000000-10-16,0.000000 0.000000-6 0,0.000000 3.000000-6 0,0.000000-3.000000-7 16,3.000000 0.000000-4-16,-1.000000 0.000000-8 0,-2.000000 0.000000-4 0,6.000000 0.000000-9 15,-5.000000-3.000000-1-15,-1.000000 3.000000-3 0,5.000000-1.000000 2 0,-2.000000-2.000000-1 16,1.000000 3.000000-1-16,1.000000-1.000000-3 0,-3.000000 1.000000-3 0,9.000000 1.000000-6 0,-5.000000-1.000000-2 15,4.000000 3.000000 3-15,-1.000000-2.000000 6 0,3.000000 4.000000-4 0,3.000000-3.000000 1 16,-1.000000 0.000000 5-16,3.000000 0.000000-4 0,-1.000000 1.000000-9 0,3.000000-3.000000-10 16,3.000000 0.000000 2-16,-1.000000-3.000000-11 0,-2.000000 3.000000-6 0,3.000000-2.000000-5 15,-3.000000-2.000000-11-15,-1.000000 4.000000-15 0,-3.000000-5.000000-18 0,1.000000 4.000000-22 16,2.000000-2.000000-20-16,-6.000000 2.000000-36 0,-1.000000-4.000000-42 0,-2.000000 5.000000-50 0,2.000000-1.000000-56 16,-7.000000 1.000000-49-16,-4.000000 0.000000-63 0,0.000000 0.000000-8 15,-4.000000 6.000000 28-15,-7.000000 2.000000 53 0</inkml:trace>
  <inkml:trace contextRef="#ctx0" brushRef="#br0">29425.000000 16448.000000 84 0,'-10.000000'7.000000'231'0,"1.000000"-4.000000"26 "16 ,-1.000000-1.000000-20-16,3.000000 3.000000-42 0,-2.000000-1.000000-29 0,1.000000-2.000000-7 15,1.000000 1.000000-5-15,0.000000-2.000000-4 0,2.000000 1.000000-8 0,4.000000-2.000000-15 16,-5.000000 0.000000-26-16,6.000000 0.000000-26 0,0.000000 0.000000-22 0,0.000000-2.000000-18 0,6.000000 2.000000-11 15,0.000000-1.000000-4-15,1.000000-2.000000-1 0,3.000000 1.000000 0 0,4.000000-1.000000-1 16,-3.000000 2.000000-2-16,7.000000-2.000000-5 0,-2.000000 1.000000-4 0,1.000000 0.000000-4 16,2.000000 2.000000 0-16,0.000000-3.000000-6 0,0.000000 3.000000-4 0,0.000000 0.000000-13 15,-2.000000 0.000000-18-15,2.000000 0.000000-31 0,-3.000000 0.000000-43 0,-1.000000 0.000000-55 16,4.000000 3.000000-65-16,-3.000000-3.000000-69 0,2.000000 2.000000-46 0,-2.000000-2.000000-2 0,-1.000000 0.000000 23 16,-2.000000 0.000000 49-16</inkml:trace>
  <inkml:trace contextRef="#ctx0" brushRef="#br0">30115.000000 15659.000000 72 0,'0.000000'-5.000000'158'0,"0.000000"3.000000"1 "0 ,0.000000 0.000000-2 0,0.000000 0.000000-5 15,0.000000 2.000000-6-15,0.000000 0.000000-10 0,0.000000 0.000000-10 0,0.000000 0.000000-21 0,0.000000 0.000000-18 16,0.000000 0.000000-16-16,-1.000000 2.000000-14 0,1.000000 0.000000-9 0,-6.000000 0.000000-8 16,4.000000 5.000000-2-16,-2.000000-1.000000 3 0,-2.000000 5.000000 6 0,1.000000 0.000000 8 15,-2.000000 0.000000 4-15,0.000000 4.000000 1 0,1.000000 0.000000 2 0,-5.000000 0.000000-1 16,3.000000 1.000000-7-16,-4.000000 6.000000-5 0,0.000000 0.000000-3 0,-1.000000-1.000000-4 15,1.000000 5.000000-2-15,-2.000000 1.000000-4 0,0.000000 1.000000-3 0,-1.000000 2.000000-2 16,3.000000 3.000000-2-16,0.000000-4.000000 0 0,1.000000 3.000000-2 0,-1.000000 3.000000-1 0,0.000000-1.000000 1 16,3.000000 3.000000-3-16,-1.000000-1.000000 3 0,2.000000 1.000000 4 0,-1.000000 3.000000 6 15,5.000000 1.000000 13-15,-3.000000 0.000000 10 0,2.000000-1.000000 13 0,-1.000000 4.000000 7 16,2.000000-2.000000 2-16,-1.000000 1.000000 7 0,3.000000 2.000000 2 0,-3.000000 0.000000 4 16,2.000000-1.000000 4-16,2.000000 4.000000 8 0,-2.000000 1.000000 10 0,1.000000 1.000000 1 15,2.000000 1.000000-3-15,0.000000 3.000000-6 0,-6.000000 0.000000-12 0,5.000000 1.000000-16 16,-2.000000-2.000000-15-16,1.000000 3.000000-15 0,2.000000-2.000000-10 0,-3.000000-3.000000-10 0,3.000000 1.000000-5 15,0.000000-6.000000 2-15,3.000000 2.000000-1 0,-1.000000-1.000000 2 16,1.000000-5.000000 2-16,1.000000 2.000000 2 0,1.000000-6.000000-3 0,2.000000-2.000000-5 0,-2.000000-1.000000-8 16,2.000000-3.000000-5-16,3.000000 0.000000-1 0,-4.000000-4.000000-5 0,4.000000-2.000000-1 15,-1.000000 2.000000-2-15,-1.000000-6.000000 7 0,2.000000-1.000000-3 0,-4.000000-2.000000-3 16,7.000000-4.000000 6-16,-8.000000 0.000000-10 0,2.000000-4.000000-9 0,-5.000000-1.000000-22 0,2.000000 1.000000-30 16,-1.000000-2.000000-48-16,0.000000-3.000000-60 0,1.000000-2.000000-48 0,-1.000000-4.000000-38 15,-1.000000 0.000000-27-15,1.000000-4.000000-21 0,1.000000-2.000000-34 0,1.000000-3.000000-39 16,-1.000000-2.000000-55-16,2.000000 1.000000-31 0,-5.000000-1.000000 1 0,2.000000-1.000000 29 15,-3.000000-2.000000 67-15</inkml:trace>
  <inkml:trace contextRef="#ctx0" brushRef="#br0">30317.000000 15940.000000 30 0,'3.000000'0.000000'102'0,"-3.000000"0.000000"-7 "0 ,0.000000 0.000000 1 15,0.000000 0.000000 4-15,0.000000 0.000000 2 0,0.000000 0.000000-2 0,0.000000 0.000000-2 16,0.000000 0.000000-9-16,3.000000 0.000000-7 0,-3.000000 0.000000-9 0,0.000000 1.000000-1 16,0.000000 2.000000 2-16,2.000000-1.000000 5 0,-2.000000 3.000000 10 0,0.000000-1.000000 6 15,0.000000 4.000000 4-15,-2.000000 2.000000 1 0,2.000000 2.000000-8 0,-6.000000-2.000000-10 0,-1.000000 5.000000-13 16,2.000000-2.000000-13-16,-2.000000 2.000000-9 0,1.000000 0.000000-7 0,-7.000000 0.000000-8 15,7.000000 0.000000-4-15,-6.000000 2.000000-4 0,0.000000-2.000000-7 0,2.000000 2.000000-1 16,1.000000-2.000000-6-16,-3.000000 0.000000-3 0,2.000000-3.000000-3 0,3.000000 1.000000-1 16,-1.000000-1.000000-3-16,2.000000-6.000000-10 0,0.000000 2.000000-8 0,2.000000-3.000000-10 15,3.000000-1.000000-18-15,-5.000000 1.000000-14 0,4.000000-3.000000-21 0,-1.000000-2.000000-29 16,0.000000-4.000000-43-16,3.000000-1.000000-42 0,-1.000000-4.000000-41 0,1.000000-1.000000-40 0,1.000000-4.000000-18 16,2.000000-2.000000 14-16,-3.000000-1.000000 40 0</inkml:trace>
  <inkml:trace contextRef="#ctx0" brushRef="#br0">30273.000000 15757.000000 127 0,'1.000000'-2.000000'146'0,"4.000000"-1.000000"3 "0 ,1.000000 2.000000 3 0,-2.000000 1.000000 6 16,-1.000000 1.000000 12-16,3.000000 2.000000-4 0,0.000000 1.000000-13 0,-2.000000 3.000000-18 16,4.000000 0.000000-11-16,-4.000000 1.000000-10 0,1.000000 2.000000-8 0,-1.000000 4.000000-7 15,3.000000 0.000000-4-15,-2.000000 0.000000-3 0,1.000000 2.000000-6 0,-2.000000 2.000000-7 0,-2.000000 1.000000-6 16,4.000000 2.000000-1-16,-5.000000 5.000000-5 0,2.000000 0.000000 2 0,-3.000000 0.000000 3 15,0.000000 1.000000 5-15,-3.000000 1.000000 2 0,3.000000-2.000000-5 0,0.000000 1.000000 0 16,0.000000-3.000000-9-16,0.000000 2.000000-7 0,0.000000-3.000000-13 0,0.000000 2.000000-14 16,3.000000-6.000000-9-16,0.000000 0.000000-7 0,-2.000000-3.000000-8 0,2.000000 0.000000-18 15,2.000000-1.000000-21-15,-1.000000-2.000000-23 0,1.000000-3.000000-24 0,-2.000000 1.000000-24 16,1.000000-4.000000-34-16,-1.000000-1.000000-43 0,1.000000-1.000000-59 0,1.000000-4.000000-64 0,1.000000 2.000000-82 16,-5.000000-6.000000-32-16,4.000000-1.000000 4 0,-2.000000-3.000000 42 0,0.000000-1.000000 70 15</inkml:trace>
  <inkml:trace contextRef="#ctx0" brushRef="#br0">30585.000000 16191.000000 219 0,'0.000000'0.000000'253'0,"0.000000"1.000000"6 "15 ,0.000000 2.000000-44-15,-3.000000-2.000000-48 0,3.000000 4.000000-32 0,-2.000000-1.000000-11 0,2.000000 1.000000-7 16,-6.000000 0.000000-5-16,6.000000 5.000000-3 0,-4.000000-4.000000-9 0,2.000000 4.000000-11 15,2.000000-1.000000-11-15,-3.000000 2.000000-9 0,0.000000 1.000000-12 0,3.000000-3.000000-10 16,-1.000000 4.000000-7-16,1.000000-2.000000-8 0,-3.000000 0.000000-8 0,3.000000 0.000000-6 16,0.000000 1.000000-6-16,0.000000 1.000000-4 0,0.000000-4.000000-8 0,0.000000 3.000000-16 15,0.000000-1.000000-16-15,-2.000000-1.000000-29 0,2.000000 0.000000-45 0,0.000000-4.000000-62 16,2.000000 0.000000-76-16,-2.000000 3.000000-85 0,0.000000-5.000000-34 0,-2.000000 0.000000-1 0,-3.000000-2.000000 31 16</inkml:trace>
  <inkml:trace contextRef="#ctx0" brushRef="#br0">30784.000000 16710.000000 82 0,'0.000000'0.000000'208'0,"0.000000"3.000000"7 "0 ,0.000000-3.000000 2 16,0.000000 2.000000 1-16,0.000000 0.000000-28 0,3.000000 1.000000-14 0,0.000000-2.000000-8 0,-3.000000 2.000000-9 15,-3.000000 1.000000-11-15,0.000000 3.000000-9 0,-2.000000-1.000000-14 0,5.000000 0.000000-20 16,0.000000 3.000000-20-16,3.000000-3.000000-22 0,-1.000000 1.000000-24 0,-2.000000-1.000000-20 16,3.000000 1.000000-19-16,0.000000-3.000000-24 0,-3.000000 0.000000-27 0,0.000000-1.000000-37 15,1.000000 1.000000-52-15,-1.000000-4.000000-56 0,3.000000 4.000000-61 0,-3.000000-4.000000-69 16,0.000000 0.000000-31-16,0.000000 0.000000 8 0,0.000000 0.000000 36 0</inkml:trace>
  <inkml:trace contextRef="#ctx0" brushRef="#br0">30951.000000 16874.000000 138 0,'4.000000'8.000000'231'0,"4.000000"-2.000000"21 "0 ,-1.000000 1.000000-35 0,-4.000000-2.000000-43 0,1.000000-1.000000-29 15,-1.000000 1.000000-17-15,-1.000000-2.000000-15 0,1.000000 1.000000-23 0,-2.000000-4.000000-20 16,-1.000000 0.000000-17-16,0.000000 0.000000-24 0,3.000000 0.000000-24 0,0.000000 0.000000-23 16,-3.000000 0.000000-21-16,0.000000 0.000000-22 0,0.000000-4.000000-28 0,2.000000 4.000000-35 15,-2.000000-2.000000-40-15,0.000000 2.000000-46 0,0.000000 0.000000-40 0,0.000000 0.000000-9 16,0.000000-6.000000 14-16</inkml:trace>
  <inkml:trace contextRef="#ctx0" brushRef="#br0">31276.000000 17234.000000 116 0,'4.000000'6.000000'213'0,"-3.000000"3.000000"12 "0 ,5.000000-1.000000-20 16,-6.000000 1.000000-19-16,2.000000 2.000000-6 0,-2.000000 0.000000-8 0,3.000000-1.000000-7 15,-2.000000 0.000000-20-15,5.000000 1.000000-23 0,-4.000000 1.000000-24 0,-2.000000-2.000000-22 0,6.000000 2.000000-24 16,-5.000000-1.000000-19-16,2.000000 0.000000-17 0,-2.000000 0.000000-9 0,5.000000-1.000000-8 15,-4.000000 1.000000-13-15,1.000000-4.000000-12 0,-2.000000 1.000000-20 0,5.000000-4.000000-31 16,-4.000000 3.000000-48-16,2.000000-3.000000-55 0,2.000000 0.000000-72 0,1.000000 0.000000-54 16,-7.000000-4.000000-17-16,0.000000 0.000000 12 0,2.000000-1.000000 39 0</inkml:trace>
  <inkml:trace contextRef="#ctx0" brushRef="#br0">31565.000000 17593.000000 198 0,'0.000000'9.000000'286'16,"0.000000"-1.000000"14 "-16 ,0.000000-5.000000-33 0,0.000000 1.000000-83 0,0.000000-2.000000-75 0,0.000000 3.000000-46 16,0.000000-5.000000-25-16,0.000000 0.000000-11 0,0.000000 0.000000-13 0,0.000000 0.000000-16 15,3.000000-5.000000-28-15,-2.000000 1.000000-39 0,2.000000 2.000000-48 0,5.000000-4.000000-58 16,-4.000000-1.000000-66-16,1.000000-1.000000-28 0,-2.000000 0.000000 3 0,-1.000000-3.000000 26 16</inkml:trace>
  <inkml:trace contextRef="#ctx0" brushRef="#br0">31841.000000 17559.000000 2 0,'-1.000000'-2.000000'215'16,"1.000000"2.000000"28 "-16 ,-6.000000-2.000000-11 0,0.000000 2.000000-22 0,0.000000 2.000000-27 0,0.000000 0.000000-24 15,-1.000000 2.000000-16-15,2.000000 4.000000-16 0,-5.000000-1.000000-8 16,2.000000-1.000000-6-16,-3.000000 3.000000-11 0,2.000000 2.000000-11 0,-2.000000 0.000000-13 0,0.000000 0.000000-7 16,-3.000000 4.000000-12-16,1.000000-2.000000-12 0,0.000000-1.000000-10 0,-2.000000 3.000000-9 0,3.000000 0.000000-6 15,-3.000000 0.000000-9-15,4.000000-1.000000-7 0,-1.000000 0.000000-9 16,3.000000-3.000000-13-16,-1.000000 0.000000-11 0,1.000000-1.000000-19 0,1.000000-1.000000-21 0,1.000000-2.000000-25 16,0.000000-2.000000-31-16,5.000000-2.000000-43 0,-1.000000 0.000000-48 15,3.000000-3.000000-50-15,0.000000 0.000000-49 0,3.000000-5.000000-8 0,-3.000000-5.000000 16 0,2.000000-4.000000 41 16</inkml:trace>
  <inkml:trace contextRef="#ctx0" brushRef="#br0">31723.000000 17431.000000 69 0,'1.000000'-2.000000'162'0,"-1.000000"2.000000"-13 "0 ,3.000000 0.000000-18 0,-3.000000 0.000000-16 0,0.000000 2.000000-9 15,0.000000 0.000000-3-15,3.000000 1.000000 2 0,-3.000000 1.000000 2 0,2.000000 1.000000-2 16,1.000000 0.000000-2-16,1.000000 4.000000-1 0,1.000000-3.000000 2 0,-1.000000 5.000000 1 0,2.000000-2.000000-5 15,0.000000 5.000000-3-15,-3.000000-3.000000-3 0,4.000000 3.000000-3 16,-2.000000 2.000000-8-16,-2.000000-1.000000-9 0,-2.000000 3.000000-10 0,2.000000-3.000000-9 0,0.000000 1.000000-6 16,-3.000000 4.000000-7-16,0.000000-3.000000-7 0,0.000000 0.000000-6 0,0.000000 2.000000-4 15,0.000000-1.000000-6-15,-3.000000-3.000000-7 0,0.000000 2.000000-6 0,3.000000-3.000000-2 16,0.000000-1.000000-1-16,0.000000 0.000000-2 0,0.000000-4.000000-4 0,0.000000 0.000000-7 16,0.000000-2.000000-10-16,0.000000-1.000000-19 0,-1.000000-2.000000-20 0,1.000000 0.000000-23 0,0.000000-2.000000-25 15,1.000000 0.000000-33-15,5.000000-2.000000-39 0,0.000000-2.000000-43 16,1.000000 0.000000-37-16,4.000000-5.000000-48 0,-3.000000 0.000000-17 0,-3.000000-5.000000 19 0,2.000000-1.000000 38 15</inkml:trace>
  <inkml:trace contextRef="#ctx0" brushRef="#br0">31956.000000 17688.000000 138 0,'0.000000'4.000000'237'0,"0.000000"-1.000000"5 "0 ,0.000000 1.000000-16 0,0.000000 0.000000-18 16,0.000000-2.000000-21-16,0.000000 3.000000-18 0,-3.000000-1.000000-12 15,3.000000 0.000000-13-15,0.000000 3.000000-11 0,-1.000000-3.000000-13 0,1.000000 2.000000-14 0,0.000000-2.000000-14 16,-3.000000 1.000000-20-16,0.000000-4.000000-14 0,3.000000 4.000000-13 0,-2.000000-1.000000-11 15,2.000000 1.000000-8-15,0.000000-3.000000-4 0,0.000000 3.000000-5 0,0.000000-5.000000-6 16,0.000000 1.000000-1-16,0.000000-1.000000-3 0,0.000000 0.000000-1 0,0.000000 0.000000-3 16,0.000000-1.000000-2-16,2.000000-2.000000 1 0,1.000000-1.000000-2 0,0.000000-2.000000-4 0,3.000000-3.000000-1 15,1.000000 0.000000-1-15,5.000000-1.000000-1 0,-2.000000 1.000000 1 0,-1.000000 3.000000 1 16,-2.000000-4.000000 1-16,2.000000 5.000000 3 0,-3.000000-2.000000 1 0,0.000000 3.000000 0 16,2.000000 1.000000 1-16,-3.000000 2.000000-1 0,1.000000-2.000000 5 0,-3.000000 3.000000 1 15,2.000000 3.000000 4-15,-2.000000-2.000000 4 0,-2.000000 2.000000 4 0,5.000000 1.000000 5 16,-6.000000 0.000000 5-16,0.000000 3.000000 0 0,2.000000-3.000000 3 0,-2.000000 3.000000 3 15,2.000000 1.000000 2-15,1.000000 1.000000-3 0,-3.000000-4.000000-3 0,0.000000 2.000000-3 0,0.000000-1.000000-4 16,0.000000-1.000000-4-16,2.000000-1.000000-9 0,-2.000000-1.000000-1 16,0.000000-1.000000-3-16,3.000000 0.000000-3 0,-3.000000 3.000000 1 0,1.000000-5.000000-2 0,-1.000000 1.000000-1 15,0.000000 1.000000 0-15,0.000000-2.000000 1 0,0.000000 0.000000-2 0,0.000000 0.000000 1 16,0.000000 0.000000 0-16,0.000000 0.000000 1 0,0.000000 0.000000-2 0,0.000000 0.000000 0 16,3.000000 0.000000-1-16,-3.000000 0.000000-4 0,3.000000 0.000000 0 0,-1.000000-2.000000-3 15,2.000000 1.000000-3-15,2.000000 1.000000-4 0,-4.000000-3.000000-5 0,0.000000 1.000000-4 0,0.000000 2.000000-4 16,4.000000 0.000000-3-16,-5.000000 0.000000-5 0,-1.000000 0.000000-5 0,3.000000 0.000000-5 15,0.000000 0.000000-7-15,-1.000000 0.000000-11 0,1.000000 2.000000-21 0,-2.000000 1.000000-21 16,-1.000000-3.000000-30-16,3.000000 1.000000-30 0,0.000000 1.000000-36 0,-1.000000-2.000000-29 16,2.000000 2.000000-21-16,-4.000000-2.000000-19 0,6.000000 0.000000-12 0,-6.000000 0.000000 9 15,0.000000 0.000000 28-15</inkml:trace>
  <inkml:trace contextRef="#ctx0" brushRef="#br0">32377.000000 15882.000000 19 0,'3.000000'-5.000000'23'0,"-2.000000"1.000000"-9 "0 ,-1.000000-1.000000-7 16,3.000000 1.000000 0-16,0.000000-2.000000-5 0,-3.000000 1.000000-8 0,2.000000 0.000000-1 16,-2.000000-2.000000-3-16,3.000000 4.000000 1 0,-2.000000-5.000000 4 0,-1.000000 4.000000 9 15,0.000000-3.000000 16-15,0.000000 3.000000 15 0,0.000000 2.000000 16 0,0.000000 1.000000 16 16,0.000000 1.000000 13-16,0.000000-4.000000 3 0,0.000000 4.000000-3 0,0.000000 0.000000-2 0,0.000000-1.000000-8 16,0.000000 1.000000-11-16,0.000000 0.000000-13 0,0.000000-2.000000-9 0,0.000000 0.000000-7 15,3.000000-3.000000-10-15,0.000000 1.000000-4 0,-3.000000-1.000000 3 16,2.000000 3.000000 5-16,-2.000000-2.000000 9 0,3.000000 2.000000 11 0,-3.000000 0.000000 14 0,0.000000 2.000000 9 15,0.000000-2.000000 6-15,0.000000 2.000000 6 0,0.000000 2.000000 2 0,0.000000 0.000000-2 16,1.000000 1.000000-2-16,-1.000000 2.000000 1 0,3.000000 4.000000 4 0,-3.000000 1.000000-3 16,0.000000 4.000000 0-16,0.000000 2.000000 0 0,3.000000-1.000000-7 0,-2.000000 5.000000-6 0,-1.000000 1.000000-10 15,6.000000 3.000000-4-15,-4.000000-2.000000-5 0,2.000000 3.000000-3 16,2.000000 1.000000-2-16,-1.000000 2.000000 0 0,2.000000 0.000000 1 0,-3.000000 2.000000-1 0,4.000000 0.000000 1 16,-1.000000 4.000000 3-16,-1.000000-2.000000-1 0,1.000000 3.000000-4 0,4.000000-2.000000-2 15,-4.000000 4.000000-1-15,-1.000000-1.000000-3 0,0.000000 3.000000-3 0,-5.000000-4.000000-5 16,4.000000 4.000000-4-16,1.000000 0.000000 0 0,-6.000000 0.000000-3 0,1.000000-2.000000-3 15,-1.000000 1.000000 2-15,0.000000 1.000000 0 0,0.000000-2.000000 4 0,-1.000000-2.000000 2 16,1.000000 1.000000 3-16,-3.000000-3.000000 6 0,0.000000 1.000000 0 0,3.000000 0.000000 0 0,-2.000000-1.000000 1 16,-1.000000-1.000000 3-16,2.000000 0.000000 0 0,1.000000 0.000000-2 0,-6.000000 1.000000 3 15,2.000000-1.000000 1-15,2.000000-1.000000-4 0,-4.000000 2.000000-4 0,-1.000000-1.000000-6 16,2.000000 2.000000-8-16,1.000000-1.000000-4 0,-3.000000-2.000000-5 0,2.000000-2.000000-2 16,2.000000 3.000000-2-16,-1.000000-2.000000 1 0,-1.000000-4.000000 0 0,1.000000 1.000000-3 15,1.000000-3.000000 2-15,-1.000000 2.000000-3 0,1.000000-3.000000 0 0,1.000000-1.000000 0 16,-4.000000-3.000000-2-16,6.000000 2.000000 1 0,-4.000000-2.000000-2 0,2.000000-2.000000 0 15,-1.000000 0.000000 0-15,0.000000 1.000000 0 0,3.000000-3.000000 2 0,-4.000000-3.000000 2 0,4.000000 5.000000-1 16,-3.000000-3.000000 3-16,2.000000-1.000000-3 0,-2.000000 1.000000 0 0,1.000000 0.000000 0 16,-4.000000-2.000000-2-16,2.000000 3.000000 1 0,2.000000-2.000000-1 0,-4.000000 0.000000 0 15,2.000000 0.000000 0-15,3.000000-3.000000-1 0,-5.000000-1.000000 1 0,1.000000 2.000000 0 16,1.000000-3.000000 0-16,1.000000-1.000000 0 0,1.000000 0.000000 0 0,-4.000000-3.000000 0 16,5.000000 2.000000-2-16,-2.000000-1.000000 1 0,-1.000000 0.000000 1 0,-1.000000 2.000000-3 15,1.000000-3.000000 1-15,1.000000 3.000000 1 0,-2.000000-3.000000 0 0,-1.000000 3.000000-2 0,2.000000-3.000000-4 16,0.000000 2.000000-5-16,-4.000000 0.000000-6 0,4.000000-1.000000-13 0,-1.000000 1.000000-10 15,-5.000000-1.000000-17-15,3.000000 1.000000-15 0,1.000000 1.000000-8 0,-5.000000-3.000000-10 16,3.000000 2.000000-12-16,-3.000000 1.000000-32 0,4.000000 1.000000-61 0,-2.000000-1.000000-96 16,-1.000000 4.000000-110-16,-2.000000-3.000000-51 0,0.000000 0.000000-12 0,-1.000000-1.000000 24 15,-2.000000 0.000000 70-15</inkml:trace>
  <inkml:trace contextRef="#ctx0" brushRef="#br0">23961.000000 17578.000000 47 0,'1.000000'0.000000'85'0,"-1.000000"0.000000"6 "16 ,0.000000 0.000000-3-16,3.000000 0.000000-5 0,-3.000000 0.000000-9 0,0.000000 0.000000-7 15,0.000000 0.000000-12-15,0.000000 0.000000-1 0,0.000000 0.000000 0 0,0.000000 0.000000 2 0,0.000000 0.000000 5 16,0.000000 0.000000 2-16,0.000000 0.000000 7 0,0.000000 0.000000 2 0,0.000000 0.000000 0 16,0.000000 0.000000-1-16,0.000000 0.000000-3 0,0.000000 0.000000-2 0,0.000000 0.000000-7 15,0.000000 0.000000-5-15,0.000000 0.000000-5 0,0.000000 0.000000-6 0,0.000000 0.000000 0 16,0.000000 0.000000 0-16,0.000000 0.000000-3 0,0.000000 0.000000-1 0,0.000000 0.000000 0 15,0.000000 0.000000-3-15,0.000000 0.000000-3 0,-3.000000 0.000000-3 0,3.000000 0.000000-4 16,-1.000000 0.000000-3-16,-2.000000 3.000000-4 0,3.000000-3.000000 0 0,-2.000000 3.000000-2 0,2.000000 1.000000 1 16,-5.000000 4.000000 3-16,-3.000000 6.000000 3 0,2.000000 0.000000 2 0,-4.000000 7.000000 4 15,-2.000000 3.000000 2-15,0.000000 2.000000-4 0,0.000000 4.000000-3 0,1.000000 2.000000-3 16,-1.000000-2.000000-1-16,0.000000 0.000000-2 0,0.000000 0.000000-2 0,-3.000000 0.000000-5 16,7.000000-2.000000-4-16,-3.000000-1.000000-3 0,-1.000000-1.000000-2 0,-2.000000-3.000000-6 15,2.000000 2.000000 1-15,3.000000-4.000000 0 0,-3.000000 0.000000 3 0,5.000000-1.000000 0 16,-1.000000-1.000000 0-16,4.000000 0.000000 1 0,-3.000000-6.000000 0 0,2.000000 2.000000 0 0,2.000000-4.000000-3 15,-1.000000-3.000000-4-15,1.000000 0.000000-5 0,-2.000000-2.000000-10 16,4.000000 2.000000-10-16,-2.000000-4.000000-14 0,0.000000 0.000000-15 0,2.000000-2.000000-16 0,-2.000000-2.000000-21 16,1.000000 5.000000-26-16,2.000000-5.000000-33 0,2.000000 1.000000-41 0,-2.000000-1.000000-53 15,4.000000-3.000000-44-15,-1.000000-6.000000-5 0,0.000000-6.000000 16 0,-3.000000-3.000000 35 16</inkml:trace>
  <inkml:trace contextRef="#ctx0" brushRef="#br0">23958.000000 17433.000000 2 0,'7.000000'-8.000000'131'0,"1.000000"1.000000"-23 "16 ,-4.000000 0.000000-36-16,4.000000 3.000000-22 0,-4.000000-2.000000-11 0,0.000000 1.000000-5 15,2.000000 1.000000 3-15,-1.000000 2.000000 4 0,-1.000000 0.000000 15 0,5.000000-2.000000 19 16,-2.000000 2.000000 15-16,4.000000-1.000000 10 0,-2.000000 1.000000 8 0,2.000000 2.000000 10 0,1.000000-2.000000-1 15,0.000000 2.000000-7-15,0.000000 0.000000-9 0,1.000000 2.000000-1 0,0.000000-2.000000-7 16,-1.000000 5.000000-13-16,6.000000-3.000000-2 0,-6.000000 2.000000-6 0,1.000000 0.000000-8 16,-1.000000 3.000000-3-16,3.000000 1.000000-2 0,-4.000000-1.000000 0 0,4.000000 4.000000-5 15,-2.000000-3.000000 3-15,2.000000 3.000000-4 0,-3.000000 0.000000-4 0,-2.000000-1.000000 1 16,-1.000000 3.000000-1-16,2.000000 0.000000-5 0,-6.000000 2.000000-7 0,1.000000-3.000000-1 16,-4.000000 1.000000 0-16,2.000000 3.000000-3 0,-1.000000-6.000000-3 0,-3.000000 6.000000-2 0,0.000000-5.000000-1 15,0.000000 1.000000-6-15,-3.000000 2.000000-2 0,-1.000000-5.000000-5 16,-4.000000 4.000000-4-16,3.000000-2.000000 2 0,-6.000000 0.000000-4 0,-1.000000 0.000000 0 0,4.000000 0.000000-4 15,-4.000000-3.000000-1-15,-3.000000 3.000000-3 0,0.000000-3.000000-1 0,-1.000000-1.000000 1 16,0.000000-1.000000-1-16,-3.000000 3.000000 1 0,-1.000000-5.000000 0 0,-2.000000 2.000000 1 16,3.000000-2.000000-1-16,-2.000000 1.000000-1 0,-1.000000-4.000000 3 0,3.000000 4.000000 1 15,1.000000-2.000000 6-15,1.000000-2.000000 1 0,0.000000 2.000000 3 0,3.000000-3.000000 6 16,2.000000 0.000000 3-16,0.000000 2.000000 3 0,5.000000-2.000000 7 0,-1.000000 2.000000 3 16,2.000000-2.000000 4-16,0.000000 2.000000 0 0,2.000000 1.000000-3 0,2.000000-3.000000 0 0,-1.000000 0.000000-11 15,1.000000 0.000000-4-15,2.000000 0.000000-9 0,-2.000000 0.000000-6 16,-1.000000 0.000000-3-16,3.000000 0.000000-4 0,0.000000 0.000000 1 0,0.000000 0.000000-2 0,0.000000 1.000000 2 15,0.000000 1.000000 7-15,3.000000 3.000000 3 0,-1.000000 1.000000 4 0,3.000000 6.000000 6 16,-3.000000-2.000000 7-16,2.000000 1.000000 1 0,2.000000 4.000000 1 0,-1.000000-1.000000 3 0,2.000000 1.000000 11 16,0.000000 0.000000 14-16,2.000000 3.000000 8 0,0.000000-2.000000 29 0,4.000000 2.000000 24 15,-1.000000-1.000000 11-15,0.000000 0.000000-3 0,0.000000 0.000000-14 0,1.000000-2.000000-10 16,-1.000000 1.000000-21-16,1.000000-2.000000-28 0,1.000000-1.000000-17 0,-3.000000 0.000000-11 16,4.000000-2.000000-2-16,0.000000-3.000000-8 0,-3.000000 0.000000-8 0,0.000000 2.000000 1 15,-1.000000-5.000000-1-15,1.000000 2.000000-3 0,3.000000 0.000000-16 0,-3.000000-3.000000-27 16,-3.000000-2.000000-41-16,-1.000000-2.000000-52 0,6.000000-2.000000-48 0,-5.000000-2.000000-40 15,2.000000-1.000000-33-15,0.000000 1.000000-42 0,-2.000000-2.000000-57 0,2.000000 2.000000-69 16,1.000000-1.000000-72-16,-1.000000-1.000000-21 0,-6.000000-1.000000 11 0,1.000000-4.000000 53 0,0.000000 3.000000 91 16</inkml:trace>
  <inkml:trace contextRef="#ctx0" brushRef="#br0">24696.000000 17690.000000 161 0,'3.000000'2.000000'190'0,"-3.000000"-2.000000"-17 "15 ,-3.000000 3.000000-22-15,0.000000-3.000000-17 0,-3.000000 4.000000-12 0,0.000000-3.000000-7 16,-2.000000 4.000000-3-16,0.000000 0.000000-4 0,-4.000000 1.000000-5 0,5.000000 3.000000-11 0,-5.000000-2.000000-6 16,0.000000 5.000000 0-16,4.000000-2.000000-2 0,-3.000000 2.000000 3 0,-1.000000 0.000000 0 15,1.000000 2.000000 12-15,2.000000 0.000000 4 0,-3.000000 1.000000-4 0,2.000000 0.000000-5 16,2.000000 2.000000-10-16,-1.000000 2.000000-6 0,2.000000 0.000000-10 0,0.000000 4.000000-9 16,-1.000000 2.000000-12-16,7.000000 1.000000-9 0,-2.000000-1.000000-9 0,0.000000 1.000000-8 15,3.000000 1.000000-8-15,0.000000 2.000000-5 0,0.000000-4.000000-2 0,3.000000 1.000000-1 16,1.000000 0.000000-3-16,4.000000-3.000000-2 0,-1.000000-2.000000-5 0,0.000000-3.000000-11 0,2.000000-1.000000-13 15,3.000000-2.000000-25-15,0.000000-4.000000-29 0,0.000000-1.000000-46 0,2.000000-3.000000-60 16,3.000000-3.000000-68-16,2.000000 0.000000-87 0,0.000000-5.000000-51 0,-3.000000-4.000000-10 16,2.000000-6.000000 29-16,-5.000000-2.000000 53 0</inkml:trace>
  <inkml:trace contextRef="#ctx0" brushRef="#br0">24952.000000 17862.000000 102 0,'1.000000'-3.000000'104'0,"-1.000000"1.000000"-2 "0 ,0.000000 2.000000 0 0,0.000000-2.000000 4 0,0.000000 0.000000-3 16,0.000000 0.000000-3-16,3.000000 2.000000-2 0,-3.000000-3.000000 2 0,0.000000 2.000000-2 15,0.000000 1.000000-6-15,2.000000 0.000000-1 0,-2.000000 0.000000-4 0,2.000000 1.000000-5 16,-2.000000 2.000000-7-16,0.000000-1.000000 5 0,0.000000 0.000000 6 0,-2.000000 2.000000 7 16,2.000000 3.000000 10-16,-5.000000 4.000000-1 0,4.000000-1.000000-3 0,-5.000000 5.000000-10 15,0.000000 3.000000-10-15,-5.000000-2.000000-15 0,3.000000 1.000000-15 0,-3.000000 4.000000-11 16,-1.000000-5.000000-12-16,1.000000 7.000000-6 0,-4.000000-4.000000-8 0,3.000000 2.000000-3 0,-1.000000-2.000000-2 16,1.000000-3.000000-1-16,-3.000000 2.000000-2 0,3.000000-1.000000-2 0,1.000000-2.000000-2 15,0.000000-2.000000-8-15,2.000000-3.000000-14 0,-1.000000 1.000000-13 0,6.000000-4.000000-17 16,-4.000000-1.000000-22-16,4.000000-1.000000-35 0,2.000000-4.000000-43 0,-1.000000 1.000000-43 15,6.000000-4.000000-45-15,-1.000000-1.000000-48 0,1.000000-4.000000-40 0,-2.000000-7.000000 0 16,5.000000-2.000000 34-16,-4.000000-7.000000 46 0</inkml:trace>
  <inkml:trace contextRef="#ctx0" brushRef="#br0">24922.000000 17744.000000 64 0,'7.000000'-9.000000'198'0,"1.000000"5.000000"11 "0 ,-1.000000-2.000000-25 16,1.000000 1.000000-18-16,-7.000000 3.000000-11 0,4.000000 0.000000-5 0,-3.000000 0.000000-5 0,3.000000 2.000000-3 15,-2.000000 0.000000-7-15,0.000000 0.000000-12 0,-2.000000 0.000000-12 0,2.000000 4.000000-8 16,2.000000 0.000000-6-16,-1.000000 3.000000-2 0,-4.000000-1.000000-5 0,5.000000 3.000000-10 16,-3.000000 1.000000-6-16,-2.000000 2.000000-5 0,3.000000 2.000000-4 0,-3.000000 1.000000-9 15,0.000000 0.000000-9-15,0.000000 3.000000-10 0,0.000000 2.000000-8 0,-3.000000 2.000000-4 16,3.000000-1.000000-4-16,0.000000 2.000000-7 0,0.000000-1.000000-2 0,0.000000 2.000000-2 16,0.000000 0.000000-3-16,0.000000-2.000000-4 0,0.000000-1.000000-2 0,0.000000 0.000000 2 0,3.000000-1.000000-3 15,-1.000000-1.000000-4-15,1.000000 0.000000-6 0,-2.000000-6.000000-8 16,2.000000 2.000000-17-16,2.000000-4.000000-22 0,2.000000 1.000000-32 0,-2.000000-3.000000-41 0,2.000000 0.000000-51 15,3.000000-1.000000-58-15,-1.000000-1.000000-62 0,6.000000-4.000000-67 0,-6.000000-5.000000-15 16,3.000000-4.000000 19-16,-1.000000-3.000000 43 0</inkml:trace>
  <inkml:trace contextRef="#ctx0" brushRef="#br0">25237.000000 18016.000000 33 0,'3.000000'-3.000000'193'0,"1.000000"-1.000000"14 "0 ,0.000000-2.000000-29 0,1.000000 2.000000-43 15,1.000000-5.000000-27-15,0.000000 3.000000-9 0,-3.000000-1.000000-1 0,4.000000 1.000000 1 16,-3.000000 2.000000-8-16,1.000000-3.000000-14 0,1.000000 2.000000-18 0,-2.000000 1.000000-18 0,-2.000000-1.000000-14 16,1.000000 4.000000-11-16,0.000000 1.000000-1 0,-2.000000 0.000000 6 0,-1.000000 0.000000 11 15,0.000000 1.000000 9-15,0.000000 4.000000 8 0,0.000000 2.000000 5 0,-4.000000 2.000000 0 16,4.000000 1.000000-5-16,-5.000000 3.000000-2 0,1.000000 0.000000-3 0,-2.000000 0.000000-5 16,4.000000 3.000000-1-16,-2.000000-5.000000-3 0,-2.000000 3.000000-4 0,5.000000-2.000000-8 15,-2.000000 2.000000-5-15,3.000000-4.000000-5 0,0.000000-1.000000-3 0,0.000000-1.000000-1 0,3.000000-1.000000 1 16,-2.000000-1.000000-2-16,5.000000-1.000000 0 0,-5.000000 1.000000-1 0,4.000000-5.000000 0 15,1.000000 2.000000 0-15,-2.000000-1.000000-3 0,1.000000 0.000000 2 0,-1.000000-2.000000-2 16,3.000000-2.000000-4-16,-2.000000 0.000000-2 0,2.000000-2.000000-5 0,-2.000000-2.000000-9 16,1.000000 1.000000-11-16,-5.000000 1.000000-19 0,3.000000-3.000000-22 0,-1.000000 1.000000-25 15,2.000000-1.000000-36-15,-5.000000 1.000000-37 0,0.000000 0.000000-46 0,3.000000-3.000000-46 16,-6.000000 3.000000-40-16,3.000000-5.000000-1 0,-5.000000 0.000000 23 0,1.000000-4.000000 39 16</inkml:trace>
  <inkml:trace contextRef="#ctx0" brushRef="#br0">25408.000000 17795.000000 159 0,'0.000000'0.000000'279'0,"0.000000"3.000000"24 "0 ,0.000000-3.000000-26 16,0.000000 1.000000-51-16,3.000000 2.000000-46 0,-3.000000-3.000000-28 0,1.000000 1.000000-13 16,-1.000000 2.000000-10-16,0.000000-3.000000-13 0,0.000000 2.000000-20 0,3.000000 0.000000-23 15,-3.000000 2.000000-23-15,3.000000 3.000000-23 0,-1.000000 0.000000-18 0,-2.000000-2.000000-15 16,3.000000 2.000000-14-16,-3.000000 0.000000-24 0,3.000000-1.000000-32 0,-3.000000 3.000000-46 15,1.000000-1.000000-57-15,3.000000 1.000000-72 0,-1.000000 2.000000-74 0,0.000000-3.000000-23 16,-3.000000-1.000000 6-16,0.000000-7.000000 33 0</inkml:trace>
  <inkml:trace contextRef="#ctx0" brushRef="#br0">25618.000000 17716.000000 105 0,'0.000000'0.000000'294'0,"-2.000000"2.000000"29 "16 ,2.000000-2.000000 6-16,0.000000 0.000000-62 0,0.000000 0.000000-65 0,0.000000 2.000000-50 0,0.000000-2.000000-28 15,0.000000 0.000000-21-15,0.000000 0.000000-15 0,2.000000 0.000000-13 16,2.000000 0.000000-7-16,3.000000 0.000000-10 0,1.000000 0.000000-11 0,1.000000 0.000000-6 0,4.000000 0.000000 1 15,-1.000000 0.000000 1-15,1.000000 0.000000-8 0,5.000000-2.000000 0 0,-5.000000 0.000000 1 16,6.000000 0.000000-3-16,-3.000000-2.000000-8 0,2.000000 0.000000-4 0,-2.000000 3.000000-8 16,-1.000000-1.000000-6-16,-2.000000 2.000000-7 0,-2.000000 0.000000-1 0,-2.000000 0.000000 0 15,1.000000 0.000000-1-15,-1.000000 0.000000 2 0,-5.000000 2.000000-5 0,4.000000-1.000000-2 0,-4.000000 3.000000-6 16,-4.000000 0.000000-10-16,3.000000 2.000000-15 0,-3.000000-1.000000-28 16,0.000000 1.000000-25-16,0.000000 0.000000-26 0,0.000000 1.000000-30 0,-3.000000-3.000000-31 0,3.000000 2.000000-28 15,0.000000-1.000000-15-15,-1.000000 2.000000-21 0,-2.000000-4.000000-16 0,-2.000000-1.000000-1 16,1.000000 3.000000 8-16,-1.000000-5.000000 21 0,5.000000 0.000000 32 0</inkml:trace>
  <inkml:trace contextRef="#ctx0" brushRef="#br0">25807.000000 17785.000000 4 0,'-8.000000'2.000000'136'0,"2.000000"3.000000"3 "0 ,0.000000-2.000000 2 0,-1.000000 0.000000 2 15,0.000000 1.000000 1-15,-4.000000 2.000000 2 0,2.000000 0.000000-2 0,-2.000000 4.000000-5 16,2.000000-2.000000-6-16,-5.000000 4.000000-7 0,3.000000 1.000000-9 0,-3.000000 4.000000-7 16,0.000000 0.000000-7-16,2.000000 5.000000-6 0,0.000000 0.000000 0 0,0.000000-2.000000-6 15,-3.000000 4.000000-6-15,6.000000-2.000000-5 0,-1.000000 1.000000-4 0,-2.000000 1.000000-2 0,5.000000 0.000000-9 16,1.000000-3.000000-9-16,0.000000 0.000000-9 0,-1.000000-1.000000-5 15,2.000000-1.000000-6-15,4.000000-5.000000-4 0,-2.000000 4.000000-2 0,0.000000-5.000000-3 0,3.000000 0.000000-2 16,3.000000-3.000000-3-16,-3.000000-1.000000-2 0,4.000000 0.000000-1 0,-4.000000-2.000000 1 16,5.000000 0.000000 7-16,2.000000-2.000000 7 0,-1.000000-1.000000 11 0,3.000000 1.000000 12 15,-2.000000-1.000000 7-15,2.000000-2.000000 8 0,3.000000 0.000000 2 0,0.000000 1.000000 2 16,0.000000-2.000000-3-16,5.000000-1.000000-4 0,0.000000 0.000000-5 0,-1.000000-1.000000-4 16,3.000000-2.000000-6-16,0.000000 1.000000-10 0,0.000000 0.000000-7 0,4.000000 0.000000-6 15,-7.000000 0.000000-10-15,0.000000-1.000000-9 0,3.000000 1.000000-3 0,-3.000000 2.000000-3 0,-1.000000-2.000000-4 16,-3.000000 0.000000-2-16,0.000000 2.000000 0 0,0.000000-2.000000 0 0,-2.000000 2.000000-1 15,-4.000000 0.000000-5-15,0.000000 0.000000-6 0,-2.000000 0.000000-11 0,-1.000000 0.000000-14 16,-1.000000 0.000000-18-16,1.000000 0.000000-17 0,-3.000000 0.000000-17 0,0.000000 0.000000-12 16,-3.000000-2.000000-12-16,1.000000 2.000000-6 0,-4.000000-1.000000-12 0,2.000000 1.000000-17 15,-4.000000 0.000000-38-15,1.000000 0.000000-45 0,-5.000000 1.000000-55 0,6.000000-1.000000-85 16,-7.000000-1.000000-48-16,-3.000000-5.000000-3 0,1.000000 0.000000 33 0,-1.000000-5.000000 58 0</inkml:trace>
  <inkml:trace contextRef="#ctx0" brushRef="#br0">25598.000000 18027.000000 16 0,'-1.000000'0.000000'257'0,"-5.000000"0.000000"33 "0 ,6.000000 0.000000 17 0,-2.000000 0.000000-44 16,2.000000 0.000000-41-16,0.000000 0.000000-32 0,0.000000 2.000000-19 0,0.000000-2.000000-14 16,0.000000 0.000000-15-16,0.000000 0.000000-16 0,2.000000-2.000000-19 0,1.000000 2.000000-20 15,1.000000 0.000000-15-15,1.000000 0.000000-10 0,2.000000 2.000000 0 0,1.000000 1.000000 3 16,3.000000-3.000000 5-16,4.000000 1.000000-3 0,0.000000 1.000000-2 0,-2.000000 1.000000-8 0,3.000000-2.000000-11 15,2.000000 2.000000-10-15,-2.000000-2.000000-14 0,4.000000 2.000000-6 16,-1.000000-1.000000-6-16,-3.000000 0.000000-3 0,3.000000-2.000000-1 0,-3.000000 3.000000-4 0,2.000000-3.000000-5 16,-5.000000 0.000000-10-16,-1.000000 0.000000-14 0,-1.000000 0.000000-12 0,-4.000000 0.000000-22 15,0.000000 1.000000-26-15,-2.000000 2.000000-39 0,2.000000-2.000000-59 0,-2.000000 4.000000-70 16,-1.000000 0.000000-94-16,0.000000-1.000000-68 0,-4.000000 0.000000-17 0,-1.000000 0.000000 19 16,-5.000000 0.000000 55-16</inkml:trace>
  <inkml:trace contextRef="#ctx0" brushRef="#br0">26096.000000 18014.000000 63 0,'0.000000'2.000000'239'16,"0.000000"-2.000000"28 "-16 ,0.000000 2.000000-17 0,0.000000-2.000000-38 0,3.000000 0.000000-31 0,-2.000000 2.000000-21 15,-1.000000-2.000000-11-15,3.000000 0.000000-6 0,-3.000000 0.000000-5 16,0.000000 0.000000-14-16,5.000000 0.000000-18 0,-2.000000 0.000000-12 0,1.000000 0.000000-12 0,1.000000 0.000000-9 15,0.000000 0.000000-3-15,1.000000 0.000000-1 0,2.000000 0.000000 2 0,-1.000000 0.000000-1 0,3.000000 0.000000-2 16,2.000000 2.000000-4-16,-3.000000 0.000000-6 0,1.000000-2.000000-1 16,2.000000 3.000000-8-16,-3.000000-3.000000-2 0,3.000000 2.000000 1 0,0.000000 1.000000-6 15,-2.000000-2.000000-3-15,-4.000000 1.000000-8 0,4.000000-2.000000-7 0,-5.000000 3.000000-10 0,2.000000-3.000000-7 16,-2.000000 0.000000-2-16,-1.000000 0.000000 0 0,-1.000000 0.000000-5 0,0.000000 1.000000 2 16,-2.000000 2.000000 0-16,-1.000000-3.000000-2 0,0.000000 0.000000-5 0,0.000000 0.000000-14 15,0.000000 0.000000-5-15,0.000000 0.000000-18 0,-1.000000 0.000000-16 0,1.000000 1.000000-29 0,-3.000000 2.000000-42 16,3.000000 1.000000-60-16,0.000000 3.000000-71 0,3.000000-1.000000-79 15,1.000000-1.000000-81-15,1.000000-1.000000-26 0,-5.000000-4.000000 17 0,4.000000-7.000000 55 16,4.000000-1.000000 78-16</inkml:trace>
  <inkml:trace contextRef="#ctx0" brushRef="#br0">26520.000000 17832.000000 64 0,'6.000000'-4.000000'256'0,"-5.000000"1.000000"36 "0 ,3.000000 2.000000 3 15,-4.000000-2.000000-33-15,6.000000 3.000000-25 0,-4.000000-3.000000-20 0,1.000000 2.000000-17 16,-2.000000-2.000000-16-16,2.000000 2.000000-18 0,0.000000 1.000000-25 0,-3.000000-3.000000-30 0,0.000000 3.000000-27 16,0.000000-2.000000-18-16,-3.000000 2.000000-18 0,0.000000 0.000000-9 15,2.000000 2.000000-2-15,-4.000000 2.000000 0 0,-1.000000 3.000000-1 0,1.000000 4.000000 0 0,-6.000000 1.000000-1 16,2.000000 3.000000-3-16,-2.000000 3.000000 0 0,-3.000000 3.000000 1 0,1.000000 1.000000 2 16,-2.000000 3.000000 1-16,0.000000 4.000000-1 0,-1.000000-2.000000 0 0,0.000000 4.000000-5 15,0.000000-2.000000-7-15,-3.000000 3.000000-7 0,1.000000 2.000000-5 0,5.000000-1.000000-1 16,-2.000000-2.000000-4-16,3.000000-1.000000-5 0,0.000000 2.000000-8 0,2.000000-6.000000-11 15,4.000000-2.000000-17-15,-1.000000-3.000000-17 0,2.000000-3.000000-22 0,-1.000000-1.000000-19 16,9.000000-4.000000-17-16,0.000000-5.000000-16 0,3.000000-2.000000-26 0,1.000000-6.000000-37 0,5.000000-4.000000-44 16,0.000000-4.000000-48-16,6.000000-5.000000-61 0,1.000000-6.000000-41 0,-3.000000-3.000000 5 15,0.000000-8.000000 38-15,1.000000-2.000000 56 0</inkml:trace>
  <inkml:trace contextRef="#ctx0" brushRef="#br0">26623.000000 17769.000000 201 0,'2.000000'-8.000000'235'0,"2.000000"1.000000"-10 "0 ,-1.000000 3.000000-13 0,-3.000000 2.000000-13 16,3.000000-1.000000-13-16,-2.000000 2.000000-15 0,-1.000000 1.000000-18 0,6.000000 0.000000-30 16,-6.000000 0.000000-25-16,2.000000 0.000000-18 0,2.000000 1.000000-9 0,2.000000 4.000000-6 0,-2.000000 2.000000 0 15,-2.000000-1.000000 10-15,4.000000 2.000000 5 0,-2.000000 1.000000-3 16,-2.000000 3.000000-8-16,4.000000-2.000000-3 0,-5.000000 5.000000-6 0,5.000000 1.000000-11 0,-4.000000 2.000000-8 16,0.000000 3.000000-4-16,0.000000 1.000000-1 0,1.000000-2.000000-3 0,0.000000 7.000000-2 15,-2.000000-1.000000-2-15,-1.000000-1.000000-2 0,3.000000 3.000000-6 0,-3.000000 2.000000-6 16,0.000000-2.000000-2-16,0.000000 0.000000-6 0,0.000000-2.000000-2 0,0.000000-4.000000-2 15,0.000000 0.000000 0-15,0.000000-3.000000 0 0,0.000000 0.000000-3 0,0.000000-5.000000-5 16,0.000000-1.000000-5-16,0.000000-1.000000-9 0,0.000000-5.000000-7 0,-3.000000 0.000000-10 16,3.000000-1.000000-10-16,-1.000000-4.000000-17 0,-5.000000 2.000000-21 0,2.000000 0.000000-29 0,-4.000000-4.000000-25 15,1.000000 0.000000-28-15,1.000000 0.000000-24 0,-4.000000 0.000000-17 16,1.000000-4.000000-10-16,-2.000000-2.000000 1 0,2.000000 0.000000 11 0,-1.000000-3.000000 13 0,-2.000000-2.000000 22 16,1.000000 0.000000 24-16,-3.000000-4.000000 30 0,-1.000000 3.000000 28 0,1.000000-6.000000 28 15,2.000000 2.000000 36-15,-1.000000 1.000000 44 0,-1.000000 0.000000 42 0,2.000000 2.000000 43 16,7.000000 0.000000 43-16,-6.000000 2.000000 34 0,4.000000 5.000000 11 0,2.000000-3.000000-3 15,1.000000 4.000000-3-15,0.000000 1.000000-7 0,1.000000 0.000000-17 0,0.000000 0.000000-15 0,3.000000 1.000000-9 16,0.000000-1.000000-13-16,0.000000 0.000000-16 0,0.000000 2.000000-20 16,0.000000 0.000000-20-16,0.000000-2.000000-18 0,3.000000 4.000000-11 0,0.000000-3.000000-10 0,-2.000000 2.000000-3 15,2.000000 1.000000-2-15,4.000000-3.000000 1 0,-1.000000 1.000000-2 0,2.000000 0.000000-5 16,-1.000000 2.000000-4-16,3.000000-3.000000-5 0,-1.000000 2.000000-3 0,6.000000 1.000000-3 16,-3.000000 0.000000-2-16,1.000000 0.000000-5 0,0.000000 0.000000-6 0,1.000000 0.000000-15 15,-2.000000 0.000000-17-15,5.000000 0.000000-24 0,-5.000000 0.000000-29 0,1.000000 0.000000-36 16,-1.000000 0.000000-43-16,3.000000 0.000000-44 0,0.000000 1.000000-47 0,1.000000-1.000000-57 15,0.000000-1.000000-40-15,-1.000000-3.000000 3 0,-3.000000-2.000000 32 0,0.000000-2.000000 48 0</inkml:trace>
  <inkml:trace contextRef="#ctx0" brushRef="#br0">27020.000000 17545.000000 151 0,'5.000000'0.000000'339'0,"-1.000000"2.000000"29 "0 ,2.000000-2.000000 9 0,-5.000000 0.000000-81 16,4.000000 5.000000-89-16,1.000000-4.000000-60 0,0.000000 3.000000-29 0,0.000000 1.000000-6 16,1.000000 4.000000-1-16,-1.000000-2.000000 2 0,1.000000 4.000000-11 0,1.000000 2.000000-12 15,3.000000 4.000000-18-15,0.000000 3.000000-11 0,-5.000000 1.000000-9 0,4.000000 3.000000-4 0,-3.000000 2.000000-1 16,1.000000 1.000000 0-16,-2.000000 3.000000 8 0,-3.000000 1.000000 7 0,0.000000 3.000000 3 15,-6.000000 2.000000-1-15,0.000000 1.000000-1 0,-2.000000-1.000000-4 0,-4.000000 0.000000-12 16,-1.000000 3.000000-12-16,-2.000000-2.000000-10 0,0.000000 1.000000-6 0,-4.000000-1.000000-7 16,0.000000 2.000000-17-16,-2.000000-1.000000-21 0,-1.000000-4.000000-27 0,-2.000000 0.000000-29 15,-1.000000-4.000000-41-15,-1.000000 0.000000-67 0,2.000000 0.000000-98 0,-1.000000-2.000000-113 16,-5.000000-3.000000-72-16,-1.000000-1.000000-23 0,0.000000-7.000000 13 0,-1.000000-4.000000 55 16</inkml:trace>
  <inkml:trace contextRef="#ctx0" brushRef="#br0">27491.000000 17877.000000 172 0,'0.000000'4.000000'228'15,"-1.000000"-2.000000"-5 "-15 ,1.000000 2.000000-26 0,-3.000000-4.000000-22 0,3.000000 3.000000-9 16,-5.000000-2.000000-2-16,2.000000-1.000000-6 0,2.000000 3.000000-5 0,1.000000-3.000000-15 16,1.000000 0.000000-14-16,-1.000000 0.000000-18 0,3.000000 2.000000-17 0,-1.000000-2.000000-11 0,1.000000 0.000000-8 15,0.000000 0.000000-2-15,-3.000000 0.000000-2 0,1.000000 2.000000-4 0,-1.000000-2.000000-7 16,5.000000 0.000000-1-16,-5.000000 2.000000 1 0,6.000000 0.000000-3 0,-1.000000 1.000000 3 16,1.000000-2.000000 2-16,3.000000 2.000000 11 0,2.000000 1.000000-5 0,-3.000000 0.000000 2 15,4.000000 0.000000 4-15,0.000000 1.000000 11 0,0.000000 0.000000 11 0,3.000000 0.000000 2 16,-1.000000 0.000000 10-16,0.000000 0.000000 1 0,0.000000 0.000000-3 0,1.000000-1.000000-11 15,-3.000000 1.000000-19-15,1.000000 2.000000-10 0,-1.000000-5.000000-10 0,3.000000 3.000000-13 0,0.000000-2.000000-12 16,-2.000000 1.000000-13-16,0.000000 0.000000-4 0,1.000000-1.000000-1 0,-3.000000-1.000000-3 16,1.000000 2.000000-14-16,0.000000-4.000000-24 0,-5.000000 3.000000-26 0,1.000000-3.000000-36 15,-4.000000 0.000000-37-15,2.000000-3.000000-34 0,-6.000000 3.000000-16 0,0.000000 0.000000-16 16,0.000000 0.000000-24-16,0.000000 3.000000-41 0,2.000000-1.000000-64 0,-2.000000-2.000000-101 16,0.000000 0.000000-39-16,-8.000000 2.000000 2 0,-4.000000 3.000000 34 0,1.000000-4.000000 68 15</inkml:trace>
  <inkml:trace contextRef="#ctx0" brushRef="#br0">27503.000000 18205.000000 140 0,'-4.000000'0.000000'234'0,"1.000000"0.000000"19 "0 ,-2.000000-3.000000-21 15,4.000000 3.000000-20-15,1.000000-2.000000-14 0,-3.000000 2.000000-7 0,3.000000 0.000000-12 0,0.000000-2.000000-14 16,0.000000 2.000000-22-16,0.000000-3.000000-20 0,3.000000 1.000000-23 0,-3.000000 2.000000-20 15,1.000000 0.000000-13-15,2.000000 0.000000-9 0,-1.000000 0.000000-4 0,5.000000 0.000000 0 0,-3.000000 0.000000-1 16,4.000000 0.000000 0-16,-1.000000 0.000000-4 0,4.000000 0.000000-5 0,-3.000000 2.000000-5 16,3.000000 1.000000-5-16,-2.000000-1.000000 2 0,2.000000 0.000000-6 0,1.000000 1.000000-4 15,0.000000 1.000000-3-15,0.000000-2.000000-3 0,3.000000 2.000000-6 0,-1.000000 1.000000-5 16,0.000000-1.000000-4-16,3.000000 0.000000-8 0,-3.000000 0.000000-5 0,0.000000-2.000000-12 16,1.000000 0.000000-13-16,-1.000000 3.000000-20 0,3.000000-3.000000-35 0,-3.000000 2.000000-42 15,2.000000 2.000000-61-15,1.000000-5.000000-64 0,0.000000 5.000000-75 0,2.000000-2.000000-73 0,-3.000000-4.000000-14 16,2.000000-2.000000 19-16,-5.000000-2.000000 55 0</inkml:trace>
  <inkml:trace contextRef="#ctx0" brushRef="#br0">28110.000000 18016.000000 179 0,'0.000000'0.000000'243'16,"-2.000000"-2.000000"9 "-16 ,-1.000000 1.000000-34 0,2.000000 1.000000-35 0,1.000000 0.000000-24 16,-3.000000 0.000000-18-16,0.000000 0.000000-12 0,3.000000 0.000000-18 0,-1.000000 0.000000-18 15,1.000000 0.000000-23-15,0.000000 0.000000-18 0,1.000000 1.000000-13 0,-1.000000 1.000000 0 0,6.000000 0.000000 10 16,-5.000000 2.000000 11-16,2.000000 1.000000 16 0,-1.000000 3.000000 9 0,-2.000000 3.000000 1 16,0.000000-3.000000-5-16,0.000000 3.000000-9 0,0.000000 2.000000-12 0,0.000000 0.000000-6 15,-5.000000 2.000000-10-15,4.000000-2.000000-8 0,-2.000000 2.000000-4 0,0.000000 0.000000-4 16,-1.000000-4.000000-8-16,4.000000 1.000000-5 0,-2.000000-1.000000-1 0,-1.000000-1.000000-1 15,0.000000-3.000000 2-15,3.000000 2.000000-2 0,-1.000000-4.000000 2 0,-2.000000 1.000000 1 16,3.000000-5.000000-1-16,0.000000 3.000000-1 0,0.000000-1.000000-2 0,0.000000-1.000000-1 0,0.000000 0.000000-3 16,0.000000-2.000000-1-16,0.000000 2.000000-2 0,0.000000 0.000000-2 0,0.000000-2.000000 0 15,-3.000000 0.000000-2-15,3.000000 0.000000-1 0,0.000000 0.000000 0 0,0.000000 0.000000 0 16,0.000000 0.000000 0-16,0.000000 0.000000 0 0,0.000000 0.000000 1 0,0.000000 0.000000 2 16,0.000000 0.000000 0-16,0.000000 0.000000-1 0,0.000000 0.000000 0 0,0.000000 0.000000 0 15,0.000000 0.000000-1-15,0.000000 0.000000 0 0,0.000000 0.000000 0 0,0.000000 0.000000 1 16,0.000000 0.000000 0-16,0.000000 0.000000-1 0,0.000000 0.000000-2 0,0.000000 0.000000 1 0,0.000000 0.000000 0 15,0.000000 0.000000 1-15,0.000000 0.000000 0 0,0.000000 0.000000 3 0,0.000000 0.000000 1 16,0.000000 0.000000 2-16,0.000000 0.000000 0 0,0.000000 0.000000 1 0,0.000000 0.000000-1 16,0.000000 0.000000-3-16,0.000000 0.000000 2 0,0.000000 0.000000-1 0,0.000000 0.000000 0 15,0.000000 0.000000 0-15,0.000000 0.000000-1 0,0.000000 0.000000 0 0,0.000000 0.000000-2 16,0.000000 0.000000-1-16,0.000000 0.000000-3 0,0.000000 0.000000 1 0,0.000000 0.000000 0 16,0.000000 0.000000 1-16,0.000000 0.000000 0 0,3.000000 0.000000 1 0,-3.000000 0.000000 3 0,0.000000 0.000000-4 15,0.000000 0.000000 1-15,0.000000 0.000000 0 0,0.000000 0.000000-1 16,0.000000 0.000000 0-16,0.000000 0.000000-1 0,0.000000 0.000000 1 0,0.000000 0.000000 0 0,0.000000 0.000000 0 15,0.000000 0.000000 0-15,0.000000 0.000000 0 0,0.000000 0.000000 0 0,0.000000 0.000000 0 16,0.000000 0.000000 0-16,0.000000 0.000000 0 0,0.000000 0.000000 0 0,0.000000-2.000000 0 16,3.000000 0.000000 1-16,-3.000000 2.000000-1 0,0.000000 0.000000 0 0,1.000000 0.000000 0 0,-1.000000 0.000000 0 15,0.000000 0.000000 0-15,0.000000 0.000000 0 0,0.000000-2.000000 0 0,0.000000 2.000000 0 16,3.000000-2.000000 0-16,0.000000-1.000000-2 0,-3.000000 3.000000 0 16,2.000000-4.000000-1-16,-2.000000 3.000000 1 0,0.000000-4.000000-1 0,3.000000 1.000000-1 0,-2.000000-2.000000-1 15,-1.000000-1.000000-2-15,3.000000-1.000000 0 0,0.000000-1.000000-3 0,-2.000000 0.000000-1 16,4.000000-2.000000 0-16,-5.000000 3.000000-1 0,6.000000-3.000000 1 0,-2.000000-3.000000-1 15,1.000000 3.000000 1-15,-1.000000-4.000000 2 0,2.000000 4.000000 2 0,-2.000000-2.000000 2 0,-2.000000 3.000000 0 16,4.000000-1.000000 3-16,-2.000000 0.000000-1 0,1.000000 3.000000-1 16,-2.000000-3.000000 4-16,4.000000 2.000000-2 0,-6.000000 0.000000 1 0,7.000000 1.000000 1 15,-5.000000 1.000000 2-15,1.000000 1.000000-1 0,1.000000-1.000000-1 0,-1.000000 3.000000 0 0,-1.000000-2.000000-1 16,1.000000 2.000000-1-16,1.000000-3.000000 0 0,-2.000000 2.000000 1 0,0.000000 1.000000 1 16,-2.000000-1.000000 1-16,2.000000 4.000000 2 0,-1.000000-3.000000 0 0,1.000000 4.000000-3 15,0.000000-2.000000 1-15,-2.000000-1.000000-1 0,4.000000 3.000000 2 0,-3.000000 0.000000 1 0,6.000000 0.000000-2 16,-4.000000 0.000000 3-16,1.000000 0.000000-2 0,2.000000 0.000000 1 15,0.000000 0.000000-1-15,1.000000 0.000000 0 0,-4.000000 5.000000 3 0,7.000000-3.000000 2 0,-7.000000 1.000000 4 16,3.000000 2.000000 2-16,-1.000000-1.000000 2 0,0.000000 3.000000 3 0,2.000000 2.000000 5 16,-7.000000-1.000000 0-16,2.000000 3.000000 0 0,-1.000000 2.000000 4 0,1.000000 0.000000 5 15,-1.000000 3.000000 5-15,-2.000000 2.000000 0 0,0.000000 0.000000 3 0,0.000000 1.000000 4 16,0.000000 0.000000-4-16,-2.000000-2.000000 3 0,-1.000000 2.000000 5 0,3.000000-1.000000 3 16,-2.000000-2.000000 5-16,-1.000000 1.000000 5 0,3.000000 1.000000 3 0,0.000000 1.000000-2 15,-1.000000-3.000000-7-15,1.000000-2.000000-8 0,0.000000-1.000000-7 0,0.000000 0.000000-11 16,0.000000-2.000000-5-16,0.000000-3.000000-7 0,0.000000 3.000000-4 0,0.000000-4.000000-3 0,0.000000-2.000000-3 15,1.000000 0.000000 0-15,-1.000000-1.000000-4 0,0.000000 1.000000-2 16,0.000000-5.000000-10-16,0.000000 4.000000-18 0,0.000000-4.000000-26 0,0.000000 0.000000-26 0,0.000000 0.000000-34 16,-1.000000 0.000000-26-16,1.000000-4.000000-17 0,-3.000000 4.000000-12 0,3.000000 0.000000-17 15,3.000000-3.000000-34-15,-2.000000 3.000000-47 0,4.000000 3.000000-66 0,5.000000-3.000000-90 16,-3.000000-5.000000-32-16,2.000000-1.000000 8 0,-4.000000-2.000000 44 0,5.000000-2.000000 70 0</inkml:trace>
  <inkml:trace contextRef="#ctx0" brushRef="#br0">28509.000000 18127.000000 136 0,'-3.000000'0.000000'272'16,"3.000000"0.000000"29 "-16 ,0.000000 0.000000-20 0,-2.000000 0.000000-43 0,2.000000-2.000000-39 15,-3.000000 0.000000-30-15,3.000000 2.000000-24 0,0.000000-2.000000-20 0,3.000000 2.000000-15 16,-1.000000 0.000000-15-16,1.000000 0.000000-16 0,1.000000 0.000000-12 0,0.000000 0.000000-6 16,4.000000 0.000000-2-16,1.000000 0.000000 3 0,-2.000000-2.000000 1 0,3.000000 2.000000-1 0,-2.000000 0.000000-2 15,1.000000 0.000000 0-15,1.000000 0.000000-4 0,-1.000000 0.000000-8 16,0.000000 0.000000-1-16,2.000000 2.000000-1 0,0.000000 0.000000 2 0,-2.000000-2.000000-1 0,1.000000 2.000000-4 16,-1.000000 0.000000-5-16,-2.000000-2.000000-8 0,4.000000 0.000000-8 0,-7.000000 0.000000-11 15,3.000000 0.000000-5-15,-2.000000 0.000000-4 0,-1.000000 0.000000-4 0,1.000000 0.000000-9 16,1.000000 0.000000-15-16,-5.000000 0.000000-14 0,2.000000 0.000000-17 0,-2.000000-2.000000-22 15,5.000000 0.000000-28-15,-1.000000 2.000000-34 0,-1.000000 0.000000-55 0,4.000000 0.000000-60 16,-1.000000 2.000000-79-16,2.000000-4.000000-71 0,-2.000000-2.000000-17 0,1.000000-1.000000 17 16,-4.000000-3.000000 55-16</inkml:trace>
  <inkml:trace contextRef="#ctx0" brushRef="#br0">28971.000000 17924.000000 57 0,'0.000000'-3.000000'205'0,"0.000000"2.000000"18 "0 ,0.000000-5.000000-11 0,-3.000000 6.000000-15 16,0.000000-1.000000-10-16,3.000000 1.000000-7 0,0.000000 0.000000-8 0,0.000000 0.000000-11 16,0.000000 0.000000-23-16,0.000000 0.000000-22 0,0.000000 0.000000-22 0,0.000000 0.000000-15 0,0.000000-2.000000-12 15,0.000000 0.000000-6-15,0.000000 2.000000-2 0,0.000000 0.000000-4 16,0.000000 0.000000-3-16,0.000000 0.000000 1 0,0.000000 0.000000 4 0,-2.000000 4.000000 1 0,-1.000000 0.000000-1 15,2.000000 5.000000 1-15,-2.000000 0.000000 2 0,0.000000 2.000000-3 0,-1.000000 3.000000-4 16,1.000000 3.000000-5-16,-2.000000 0.000000-3 0,-2.000000 2.000000-6 0,2.000000 1.000000-1 16,4.000000 0.000000-6-16,-5.000000 3.000000-6 0,2.000000-2.000000-4 0,2.000000-1.000000-3 15,-4.000000 1.000000-1-15,2.000000-2.000000-4 0,-1.000000-1.000000-1 0,2.000000 0.000000-1 0,2.000000 0.000000 0 16,-5.000000-4.000000 0-16,4.000000 2.000000 2 0,0.000000-3.000000-5 0,0.000000-3.000000-1 16,2.000000-1.000000-2-16,-3.000000-3.000000-1 0,3.000000-2.000000-2 15,0.000000 1.000000 1-15,-3.000000-3.000000 0 0,3.000000 1.000000 0 0,0.000000-2.000000 2 0,0.000000-1.000000 1 16,0.000000-1.000000-4-16,3.000000-4.000000-1 0,0.000000-1.000000-6 0,-3.000000-3.000000-5 15,2.000000-4.000000-4-15,0.000000-1.000000-1 0,3.000000-2.000000-2 0,-1.000000 0.000000-5 16,1.000000-3.000000 1-16,1.000000 3.000000 7 0,1.000000-3.000000-2 0,-5.000000 1.000000 0 0,5.000000 3.000000 1 16,0.000000-2.000000 8-16,1.000000 2.000000 1 0,-2.000000 0.000000-2 15,1.000000 3.000000 5-15,3.000000-2.000000 2 0,-2.000000 2.000000-3 0,1.000000 2.000000 0 0,-1.000000-2.000000 2 16,0.000000 1.000000 1-16,4.000000 1.000000 1 0,-5.000000 1.000000-2 0,0.000000 0.000000 2 16,4.000000 3.000000 0-16,-5.000000 0.000000-1 0,1.000000-1.000000 0 0,-3.000000 3.000000-2 15,4.000000 1.000000 2-15,-5.000000 3.000000 0 0,1.000000-2.000000-1 0,1.000000 0.000000 1 16,-2.000000 2.000000 0-16,0.000000-1.000000 0 0,-2.000000 1.000000 0 0,3.000000 0.000000-1 15,2.000000 1.000000 3-15,-4.000000 1.000000 2 0,2.000000 0.000000 4 0,2.000000 3.000000 2 16,-1.000000 2.000000 6-16,-2.000000 0.000000 5 0,1.000000-2.000000 1 0,0.000000 6.000000-2 0,-1.000000 0.000000-1 16,-1.000000 1.000000 2-16,1.000000 2.000000 5 0,-3.000000 1.000000 5 15,0.000000 0.000000 5-15,0.000000 4.000000 10 0,-3.000000-2.000000 11 0,3.000000 4.000000 2 0,-2.000000-1.000000 9 16,-1.000000 0.000000 4-16,0.000000 1.000000-2 0,-1.000000-3.000000-2 0,4.000000 3.000000-9 16,-1.000000-5.000000-7-16,1.000000-3.000000-14 0,0.000000 2.000000-11 0,0.000000-4.000000-9 15,0.000000-2.000000-7-15,0.000000-1.000000-2 0,0.000000-4.000000-1 0,0.000000 0.000000 0 16,0.000000-1.000000-1-16,0.000000 1.000000 2 0,1.000000-4.000000 3 0,-1.000000 2.000000 0 0,4.000000-2.000000 2 15,-1.000000 0.000000 1-15,2.000000-2.000000 3 0,-1.000000-1.000000 0 16,7.000000-1.000000-4-16,-3.000000-4.000000-3 0,3.000000 1.000000-4 0,-2.000000-3.000000-5 0,1.000000 1.000000-3 16,-1.000000 2.000000-4-16,1.000000-5.000000 3 0,-1.000000 1.000000-1 0,3.000000 2.000000 0 15,-2.000000-1.000000 3-15,2.000000 1.000000 1 0,0.000000 0.000000 1 0,-3.000000 1.000000-2 16,1.000000 2.000000-5-16,-4.000000 2.000000 0 0,1.000000-4.000000 2 0,1.000000 5.000000-2 16,-4.000000 0.000000-1-16,2.000000 2.000000 1 0,-2.000000-2.000000 2 0,1.000000 3.000000 0 15,-1.000000-3.000000 0-15,-4.000000 3.000000-3 0,5.000000 0.000000 1 0,-2.000000 3.000000 1 0,0.000000-3.000000 0 16,-2.000000 3.000000 1-16,-1.000000 1.000000 0 0,3.000000-1.000000 2 0,-1.000000 2.000000 1 15,-2.000000 2.000000 0-15,0.000000-1.000000 0 0,0.000000 2.000000 0 0,0.000000-1.000000 2 16,0.000000 4.000000-1-16,2.000000-2.000000 1 0,-2.000000 1.000000 3 0,3.000000-1.000000 1 16,-1.000000-1.000000 0-16,-2.000000 3.000000-1 0,6.000000-5.000000 0 0,-5.000000 3.000000-1 15,2.000000-3.000000-1-15,-1.000000-2.000000-1 0,1.000000 1.000000 4 0,0.000000 0.000000 0 16,1.000000-4.000000 2-16,-2.000000 2.000000 2 0,5.000000-3.000000 2 0,-3.000000 0.000000 0 16,2.000000-3.000000-3-16,2.000000 2.000000-2 0,-2.000000-4.000000-1 0,-1.000000 0.000000-10 0,0.000000 1.000000-15 15,-1.000000-2.000000-26-15,1.000000 0.000000-26 0,1.000000-1.000000-23 0,-2.000000 0.000000-35 16,-2.000000-3.000000-26-16,1.000000-1.000000-18 0,-3.000000 0.000000-6 0,-3.000000 1.000000-16 15,3.000000-1.000000-33-15,0.000000 2.000000-43 0,0.000000 1.000000-52 0,-2.000000 0.000000-78 16,-1.000000-1.000000-46-16,2.000000-3.000000 1 0,-5.000000 0.000000 37 0,1.000000-2.000000 64 16</inkml:trace>
  <inkml:trace contextRef="#ctx0" brushRef="#br0">29400.000000 17951.000000 224 0,'0.000000'0.000000'354'0,"3.000000"0.000000"37 "0 ,-3.000000 0.000000 6 15,3.000000 0.000000-70-15,-3.000000-1.000000-80 0,0.000000-3.000000-56 0,0.000000 4.000000-35 0,0.000000-1.000000-23 16,0.000000 1.000000-21-16,0.000000-2.000000-25 0,0.000000 2.000000-22 0,0.000000 0.000000-23 16,2.000000 2.000000-17-16,1.000000-2.000000-13 0,0.000000 1.000000-12 0,-2.000000 4.000000-12 15,4.000000-5.000000-17-15,-2.000000 4.000000-26 0,-1.000000-1.000000-44 0,0.000000-1.000000-64 16,1.000000 3.000000-91-16,-3.000000-5.000000-121 0,0.000000 0.000000-52 0,-3.000000 4.000000-12 16,-1.000000 1.000000 22-16,-1.000000-4.000000 59 0</inkml:trace>
  <inkml:trace contextRef="#ctx0" brushRef="#br0">24910.000000 18929.000000 1 0,'3.000000'0.000000'87'0,"-1.000000"0.000000"0 "0 ,-2.000000 0.000000-8 16,0.000000 0.000000-11-16,0.000000 0.000000-12 0,0.000000 0.000000-10 15,0.000000-3.000000-6-15,0.000000 3.000000-8 0,0.000000 0.000000 0 0,0.000000 0.000000 2 0,0.000000 0.000000 2 16,-2.000000-1.000000 6-16,-1.000000 1.000000 5 0,3.000000 0.000000 5 0,-1.000000 0.000000 5 16,1.000000 0.000000 1-16,-6.000000 0.000000 4 0,6.000000 0.000000-3 0,-2.000000 0.000000 2 15,-1.000000 0.000000-5-15,2.000000 0.000000 1 0,1.000000 0.000000-5 0,-3.000000 0.000000-5 0,0.000000 0.000000-5 16,3.000000 0.000000-7-16,0.000000 0.000000 0 0,0.000000 0.000000-6 16,0.000000 0.000000 1-16,0.000000 0.000000 1 0,0.000000 0.000000 0 0,0.000000 0.000000 1 15,0.000000 0.000000 1-15,0.000000 0.000000 4 0,0.000000 1.000000 0 0,0.000000 2.000000 0 0,0.000000-3.000000 5 16,0.000000 0.000000 1-16,0.000000 1.000000 4 0,0.000000 2.000000 5 0,0.000000 1.000000 2 15,0.000000 3.000000 5-15,0.000000-1.000000 2 32,0.000000 0.000000-1-32,-1.000000 3.000000-2 0,-2.000000 0.000000-5 0,3.000000-1.000000-8 0,-3.000000 3.000000-2 0,1.000000 2.000000-1 15,-2.000000 6.000000-2-15,-2.000000-1.000000 3 0,1.000000 10.000000 3 0,-2.000000-2.000000-1 0,0.000000-1.000000-2 0,-5.000000 3.000000-5 0</inkml:trace>
  <inkml:trace contextRef="#ctx0" brushRef="#br0">24932.000000 18736.000000 66 0,'0.000000'2.000000'173'0,"0.000000"0.000000"-11 "0 ,-3.000000-2.000000-12 15,3.000000 0.000000-4-15,-2.000000 0.000000 1 0,0.000000 2.000000-8 0,-1.000000 0.000000-8 16,3.000000-2.000000-17-16,0.000000 5.000000-17 0,0.000000-3.000000-19 0,0.000000 0.000000-16 16,0.000000 0.000000-12-16,3.000000 0.000000-9 0,-1.000000 0.000000-2 0,0.000000 1.000000-5 15,1.000000-1.000000-6-15,-1.000000 0.000000-7 0,1.000000-2.000000-1 0,0.000000 2.000000-4 0,-2.000000 0.000000 0 16,4.000000-2.000000 2-16,-2.000000 3.000000 1 0,0.000000-3.000000 3 0,-3.000000 0.000000 0 15</inkml:trace>
  <inkml:trace contextRef="#ctx0" brushRef="#br0">17990.000000 17864.000000 55 0,'-6.000000'-2.000000'135'0,"6.000000"-3.000000"5 "0 ,-4.000000 5.000000 1 15,1.000000-2.000000-2-15,-2.000000 0.000000-3 0,1.000000 2.000000-10 0,1.000000-2.000000-15 0,1.000000 2.000000-10 16,-1.000000 0.000000-7-16,2.000000 0.000000-4 0,-2.000000 0.000000 1 0,3.000000 0.000000 2 16,-3.000000 2.000000 0-16,3.000000-2.000000 3 0,-2.000000 4.000000-4 0,0.000000-2.000000-4 15,-1.000000 3.000000-5-15,-2.000000-1.000000-8 0,1.000000 0.000000-6 0,1.000000 3.000000-9 16,-2.000000 1.000000-10-16,-2.000000 1.000000-8 0,1.000000 1.000000-6 0,-4.000000 4.000000-7 16,-5.000000 2.000000-4-16,3.000000 3.000000-4 0,-4.000000 1.000000-1 0,1.000000 4.000000-1 15,-4.000000-3.000000-4-15,1.000000 5.000000-3 0,-4.000000 0.000000-2 0,1.000000-1.000000-4 0,-1.000000-1.000000-2 16,3.000000 0.000000-3-16,-2.000000-3.000000-1 0,2.000000-2.000000 0 0,1.000000 1.000000-2 15,2.000000-5.000000-5-15,0.000000-5.000000-5 0,1.000000 1.000000-8 0,2.000000-5.000000-14 16,0.000000 0.000000-25-16,1.000000-5.000000-35 0,0.000000-1.000000-45 0,5.000000 0.000000-56 16,1.000000-5.000000-57-16,0.000000-1.000000-60 0,1.000000-1.000000-35 0,1.000000-8.000000 6 15,1.000000-1.000000 32-15,3.000000-6.000000 54 0</inkml:trace>
  <inkml:trace contextRef="#ctx0" brushRef="#br0">17811.000000 17578.000000 87 0,'2.000000'-15.000000'134'0,"2.000000"7.000000"1 "0 ,-1.000000 0.000000-4 0,1.000000 1.000000-6 15,-4.000000 1.000000-8-15,3.000000 1.000000-8 0,-1.000000 3.000000-3 0,1.000000 2.000000-1 16,1.000000 0.000000-3-16,2.000000 2.000000 1 0,0.000000 3.000000 4 0,1.000000 1.000000 6 0,1.000000 1.000000 2 16,1.000000 1.000000-4-16,1.000000 0.000000-5 0,-1.000000 3.000000-2 15,1.000000 3.000000-6-15,-1.000000-2.000000-15 0,1.000000 3.000000-15 0,-2.000000 0.000000-12 0,1.000000 2.000000-10 16,-2.000000 2.000000-7-16,0.000000 3.000000-9 0,-2.000000 0.000000-2 0,-1.000000-1.000000-3 15,-1.000000 2.000000-4-15,-1.000000 1.000000-2 0,1.000000 0.000000-1 0,-3.000000 2.000000-2 16,0.000000-1.000000-3-16,-3.000000-1.000000-1 0,3.000000 1.000000-3 0,-2.000000-3.000000-3 16,-1.000000-1.000000-4-16,3.000000 1.000000 0 0,-1.000000-5.000000 1 15,-2.000000 0.000000-2-15,3.000000-2.000000-2 0,0.000000-4.000000-5 0,0.000000 0.000000-2 0,0.000000-6.000000-7 16,0.000000 2.000000-9-16,3.000000-4.000000-12 0,-2.000000 1.000000-12 0,-1.000000 0.000000-9 0,3.000000-4.000000-11 16,-1.000000 0.000000-11-16,1.000000-3.000000-13 0,1.000000-1.000000-8 0,4.000000-2.000000-4 15,-4.000000-4.000000-1-15,3.000000-1.000000 1 0,1.000000-2.000000 7 0,-1.000000 0.000000 16 16,2.000000 0.000000 17-16,-2.000000-1.000000 17 0,1.000000 2.000000 14 0,1.000000 0.000000 12 15,-2.000000 1.000000 10-15,0.000000 3.000000 5 0,1.000000-2.000000 2 0,-4.000000 3.000000 4 16,4.000000 2.000000 6-16,-1.000000-2.000000 5 0,-3.000000 1.000000 9 0,4.000000 1.000000 5 16,-4.000000 1.000000 3-16,-1.000000 2.000000 5 0,-1.000000 0.000000 1 0,4.000000-2.000000-2 15,-5.000000 4.000000 1-15,2.000000-2.000000 7 0,-2.000000 2.000000 12 0,5.000000 2.000000 4 0,-4.000000 2.000000 9 16,2.000000 0.000000 6-16,-1.000000 5.000000-1 0,-3.000000 1.000000 0 0,3.000000 4.000000-12 16,-3.000000 1.000000-4-16,0.000000 1.000000-10 0,-3.000000 2.000000-7 0,3.000000 1.000000-4 15,0.000000-1.000000-11-15,-3.000000-2.000000-2 0,3.000000 0.000000-5 0,-1.000000 0.000000-3 16,-2.000000-2.000000-4-16,3.000000-4.000000-1 0,0.000000 0.000000-2 0,0.000000-3.000000 0 0,0.000000 0.000000-4 15,0.000000-3.000000 1-15,0.000000-2.000000 0 0,3.000000-2.000000 1 0,-2.000000 2.000000 2 16,2.000000-2.000000 1-16,0.000000-2.000000 1 0,2.000000 0.000000 0 0,-1.000000-2.000000-1 16,0.000000-1.000000 0-16,4.000000-1.000000-4 0,-4.000000-2.000000-2 0,-1.000000 1.000000-1 15,2.000000 0.000000-11-15,-1.000000 1.000000-6 0,2.000000 0.000000-15 0,-5.000000-1.000000-14 16,5.000000-1.000000-27-16,-1.000000-1.000000-33 0,-1.000000 0.000000-33 0,-1.000000-2.000000-40 16,2.000000-1.000000-34-16,-1.000000 1.000000-29 0,0.000000-2.000000-23 0,4.000000 3.000000-19 0,-4.000000-6.000000 12 15,-4.000000 1.000000 30-15</inkml:trace>
  <inkml:trace contextRef="#ctx0" brushRef="#br0">18220.000000 17654.000000 171 0,'0.000000'0.000000'224'0,"0.000000"2.000000"-12 "0 ,0.000000-2.000000-17 0,0.000000 4.000000-16 0,0.000000 2.000000-11 16,0.000000 1.000000-13-16,0.000000 1.000000-21 0,0.000000 3.000000-21 0,0.000000 0.000000-26 15,3.000000 2.000000-25-15,-1.000000-2.000000-20 0,-2.000000-1.000000-20 0,3.000000 1.000000-15 16,-3.000000-2.000000-13-16,1.000000 1.000000-18 0,-1.000000-1.000000-26 0,3.000000 0.000000-37 0,0.000000-1.000000-42 15,-2.000000-2.000000-50-15,4.000000 1.000000-53 0,-2.000000 0.000000-43 16,-3.000000-7.000000-10-16,0.000000 0.000000 19 0,0.000000 0.000000 35 0</inkml:trace>
  <inkml:trace contextRef="#ctx0" brushRef="#br0">18371.000000 17637.000000 181 0,'1.000000'2.000000'248'0,"-1.000000"0.000000"15 "15 ,3.000000-2.000000-50-15,-1.000000 2.000000-54 0,-2.000000 0.000000-39 0,0.000000-2.000000-14 16,0.000000 2.000000-11-16,3.000000-2.000000-2 0,-3.000000 3.000000-2 0,3.000000-2.000000-7 16,1.000000-1.000000-8-16,0.000000 3.000000-10 0,4.000000-1.000000-4 0,1.000000-2.000000-7 0,-2.000000 0.000000-9 15,3.000000 0.000000-12-15,-1.000000 0.000000-6 0,3.000000-2.000000-2 0,0.000000-1.000000-9 16,-2.000000-1.000000-4-16,-1.000000 2.000000-5 0,3.000000 2.000000-2 0,-2.000000-2.000000-2 16,-4.000000 0.000000-6-16,2.000000 2.000000-8 0,-1.000000 0.000000-11 0,-4.000000 0.000000-12 15,-2.000000 2.000000-10-15,2.000000 2.000000-13 0,-3.000000 0.000000-18 0,-3.000000 3.000000-10 16,2.000000 1.000000 0-16,-2.000000 3.000000 2 0,-4.000000 0.000000 3 0,-1.000000 0.000000 14 0,-1.000000 4.000000 14 15,2.000000 0.000000 16-15,-5.000000 0.000000 12 0,0.000000 2.000000 7 0,3.000000-2.000000 10 16,-2.000000 4.000000 7-16,0.000000-1.000000 15 0,-1.000000-2.000000 12 0,4.000000 2.000000 11 16,-3.000000 1.000000 13-16,4.000000-2.000000 5 0,0.000000 2.000000 7 0,2.000000-4.000000-1 15,1.000000 0.000000-6-15,1.000000-2.000000-1 0,3.000000 0.000000 0 0,3.000000-2.000000-4 16,-3.000000-3.000000 0-16,4.000000 0.000000-4 0,1.000000-1.000000 1 0,2.000000 0.000000-7 16,-3.000000-5.000000-2-16,7.000000 3.000000-3 0,-2.000000-2.000000-2 0,1.000000-3.000000-3 0,2.000000 0.000000-5 15,-3.000000 0.000000 0-15,2.000000-2.000000-5 0,1.000000 1.000000-6 16,3.000000-4.000000-4-16,-3.000000 3.000000-4 0,0.000000 0.000000-3 0,-1.000000-1.000000 0 0,1.000000-1.000000-3 15,-4.000000 2.000000-6-15,2.000000-1.000000-5 0,-3.000000 2.000000-8 0,-1.000000-2.000000-12 16,2.000000 1.000000-20-16,-4.000000 2.000000-27 0,2.000000 0.000000-28 0,-5.000000-2.000000-48 16,2.000000 2.000000-52-16,-3.000000-3.000000-51 0,0.000000 3.000000-40 0,-3.000000-5.000000-29 15,-1.000000-2.000000 4-15,-3.000000-2.000000 37 0</inkml:trace>
  <inkml:trace contextRef="#ctx0" brushRef="#br0">18474.000000 17842.000000 6 0,'-4.000000'0.000000'237'16,"4.000000"-2.000000"36 "-16 ,-2.000000 2.000000 5 0,-1.000000 0.000000-22 0,3.000000-2.000000-30 15,-3.000000 2.000000-36-15,3.000000 0.000000-30 0,-1.000000-2.000000-25 0,-2.000000 2.000000-27 0,3.000000-3.000000-30 16,3.000000 2.000000-25-16,-2.000000 1.000000-14 0,2.000000 0.000000-15 16,2.000000 0.000000-7-16,-1.000000 0.000000-5 0,2.000000 0.000000-3 0,1.000000 0.000000-1 0,-1.000000 0.000000-3 15,2.000000 0.000000-5-15,-1.000000 0.000000-11 0,2.000000 0.000000-15 0,-2.000000 1.000000-26 16,1.000000-1.000000-34-16,-1.000000 3.000000-49 0,5.000000-3.000000-54 0,-2.000000 0.000000-57 16,-1.000000-3.000000-59-16,-1.000000 2.000000-20 0,-1.000000-3.000000 13 0,-3.000000-3.000000 34 15</inkml:trace>
  <inkml:trace contextRef="#ctx0" brushRef="#br0">18684.000000 17745.000000 107 0,'6.000000'3.000000'240'0,"-2.000000"3.000000"15 "0 ,-2.000000-1.000000-5 0,4.000000 2.000000-17 16,-2.000000-2.000000-21-16,0.000000 2.000000-28 0,1.000000 0.000000-28 0,-2.000000-4.000000-24 15,4.000000 4.000000-26-15,-2.000000-4.000000-15 0,2.000000 1.000000-20 0,-3.000000 0.000000-16 0,7.000000 0.000000-15 16,-2.000000-1.000000-7-16,2.000000-3.000000-6 0,-2.000000 0.000000-7 16,5.000000 0.000000-6-16,-1.000000-3.000000-3 0,2.000000-1.000000-4 0,-4.000000 0.000000-8 0,4.000000 0.000000-13 15,-2.000000-2.000000-16-15,-1.000000-1.000000-25 0,0.000000-2.000000-36 0,-2.000000 2.000000-43 16,-1.000000 1.000000-45-16,3.000000 0.000000-45 0,-5.000000-1.000000-41 0,4.000000 2.000000-43 15,-2.000000-1.000000-6-15,-5.000000-1.000000 23 0,-1.000000 0.000000 40 0</inkml:trace>
  <inkml:trace contextRef="#ctx0" brushRef="#br0">19028.000000 17637.000000 189 0,'0.000000'6.000000'206'0,"-3.000000"1.000000"-8 "0 ,0.000000 1.000000-13 15,-1.000000 0.000000-17-15,2.000000 6.000000-15 0,-4.000000-2.000000-18 0,-1.000000 6.000000-16 0,-2.000000-1.000000-17 16,2.000000 1.000000-12-16,-1.000000 6.000000-7 0,1.000000-1.000000-6 0,-2.000000-1.000000-6 15,-3.000000 2.000000-5-15,5.000000 0.000000-4 0,-5.000000-1.000000-4 0,3.000000 1.000000-8 16,-1.000000-2.000000-8-16,1.000000-3.000000-9 0,1.000000 0.000000-9 0,1.000000-3.000000-9 16,0.000000 0.000000-5-16,2.000000-1.000000-4 0,-2.000000-4.000000-3 0,5.000000-3.000000-4 15,-4.000000-1.000000-14-15,5.000000-1.000000-12 0,-2.000000-4.000000-19 0,0.000000-2.000000-34 0,3.000000-2.000000-44 16,0.000000-4.000000-46-16,0.000000-3.000000-39 0,3.000000-2.000000-37 16,1.000000-4.000000-32-16,2.000000-2.000000-16 0,-1.000000-4.000000 18 0,-1.000000-3.000000 34 0</inkml:trace>
  <inkml:trace contextRef="#ctx0" brushRef="#br0">19059.000000 17555.000000 147 0,'4.000000'2.000000'189'0,"4.000000"4.000000"12 "15 ,-2.000000 2.000000 0-15,1.000000 2.000000-10 0,0.000000 1.000000-15 0,-2.000000 1.000000-21 16,5.000000 3.000000-18-16,-3.000000 3.000000-16 0,2.000000 1.000000-10 0,-1.000000 2.000000-5 16,1.000000 2.000000-5-16,-2.000000 2.000000-5 0,0.000000 0.000000-11 0,1.000000 3.000000-8 15,-1.000000 0.000000-9-15,-2.000000-1.000000-14 0,3.000000 2.000000-13 0,-5.000000 0.000000-5 0,5.000000-3.000000-12 16,-4.000000 0.000000-5-16,1.000000 0.000000-6 0,1.000000-3.000000-5 15,-2.000000-1.000000 0-15,0.000000-1.000000-3 0,-4.000000-3.000000-4 0,3.000000-3.000000-1 0,-1.000000 0.000000-1 16,-2.000000-5.000000 0-16,0.000000 1.000000-6 0,-2.000000-5.000000-6 0,-1.000000 1.000000-8 16,0.000000-5.000000-12-16,-1.000000 0.000000-13 0,-3.000000-2.000000-16 0,-1.000000-2.000000-21 15,-1.000000-3.000000-20-15,-2.000000-1.000000-15 0,-1.000000-5.000000-14 0,-3.000000-2.000000-14 0,3.000000-2.000000-2 16,-3.000000-1.000000 7-16,4.000000 1.000000 18 0,-1.000000-3.000000 24 0,0.000000 1.000000 34 16,0.000000 4.000000 39-16,3.000000 0.000000 35 0,2.000000 3.000000 29 0,0.000000-2.000000 21 15,2.000000 3.000000 16-15,1.000000 4.000000 13 0,1.000000 0.000000 2 0,0.000000 1.000000-1 16,1.000000 0.000000-7-16,-1.000000 2.000000-4 0,3.000000 0.000000-12 0,0.000000-2.000000-15 15,0.000000 1.000000-10-15,5.000000 0.000000-7 0,-2.000000 0.000000-3 0,4.000000-2.000000-5 16,0.000000 1.000000-3-16,2.000000 0.000000-2 0,3.000000 0.000000 1 0,0.000000-3.000000-8 0,0.000000 3.000000-10 16,0.000000-2.000000-11-16,-1.000000 1.000000-19 0,3.000000-3.000000-25 15,-5.000000 1.000000-36-15,2.000000-2.000000-47 0,-2.000000-1.000000-53 0,4.000000 1.000000-65 0,-4.000000-2.000000-46 16,3.000000-1.000000-12-16,-1.000000-2.000000 17 0,-6.000000-7.000000 40 0</inkml:trace>
  <inkml:trace contextRef="#ctx0" brushRef="#br0">19313.000000 17517.000000 50 0,'4.000000'1.000000'165'0,"4.000000"2.000000"8 "0 ,-4.000000-3.000000-20 16,3.000000 3.000000-20-16,1.000000 0.000000-6 0,4.000000 1.000000 4 0,-2.000000 1.000000 7 0,2.000000 2.000000-6 16,1.000000 2.000000-9-16,5.000000-2.000000-2 0,0.000000 5.000000 3 0,-1.000000 1.000000-4 15,2.000000 1.000000-3-15,1.000000 3.000000-6 0,-3.000000 0.000000-10 0,1.000000 2.000000-6 16,-2.000000 1.000000-8-16,-1.000000 4.000000-9 0,-2.000000-3.000000-16 0,-1.000000 4.000000-12 15,-4.000000 1.000000-11-15,2.000000 0.000000-7 0,-6.000000-1.000000-10 0,-1.000000 4.000000-4 16,-3.000000-2.000000-3-16,-3.000000 1.000000-1 0,0.000000 1.000000-5 0,-3.000000-2.000000-9 16,-4.000000 0.000000-6-16,-2.000000 1.000000-12 0,-4.000000-3.000000-22 0,-2.000000-2.000000-29 15,-5.000000 0.000000-52-15,-1.000000-1.000000-78 0,0.000000-1.000000-86 0,-2.000000-3.000000-86 0,-2.000000-3.000000-31 16,-6.000000-3.000000 5-16,-2.000000-5.000000 36 0</inkml:trace>
  <inkml:trace contextRef="#ctx0" brushRef="#br0">17606.000000 17524.000000 99 0,'-3.000000'0.000000'205'0,"-1.000000"0.000000"15 "16 ,-1.000000 0.000000 2-16,1.000000 0.000000-4 0,1.000000 3.000000-10 0,0.000000-1.000000-41 0,1.000000-2.000000-33 15,-1.000000 2.000000-21-15,-1.000000-2.000000-14 0,4.000000 5.000000-7 0,-3.000000-1.000000-2 16,2.000000-1.000000 1-16,-2.000000 2.000000-1 0,0.000000 2.000000 1 0,-2.000000 1.000000-2 16,1.000000 2.000000-3-16,-1.000000 1.000000-12 0,-2.000000 1.000000-6 0,4.000000 3.000000-7 15,-3.000000 0.000000-7-15,-1.000000 4.000000-4 0,1.000000 2.000000-1 0,1.000000 1.000000 4 16,1.000000 4.000000 6-16,1.000000-1.000000 6 0,-1.000000 5.000000 4 0,2.000000 0.000000 3 16,-1.000000 3.000000 2-16,3.000000 1.000000-4 0,-3.000000 0.000000-1 0,3.000000 1.000000-7 0,3.000000-1.000000-7 15,-3.000000 3.000000-7-15,5.000000-4.000000-9 0,-1.000000 1.000000-8 0,-1.000000-1.000000-11 16,6.000000-1.000000-6-16,4.000000-4.000000-7 0,-4.000000-1.000000-4 0,7.000000-3.000000-13 15,2.000000-2.000000-16-15,3.000000-3.000000-23 0,1.000000-4.000000-29 0,1.000000-2.000000-25 16,5.000000-2.000000-28-16,3.000000-5.000000-31 0,8.000000-4.000000-50 0,1.000000 1.000000-63 16,7.000000-6.000000-78-16,3.000000-4.000000-79 0,5.000000-1.000000-27 0,1.000000-4.000000 10 15,0.000000-4.000000 52-15,6.000000 1.000000 80 0</inkml:trace>
  <inkml:trace contextRef="#ctx0" brushRef="#br0">19825.000000 17727.000000 55 0,'5.000000'2.000000'243'16,"-2.000000"-2.000000"26 "-16 ,-2.000000 0.000000-10 0,3.000000 0.000000-49 0,-1.000000 2.000000-48 16,0.000000-1.000000-23-16,-1.000000 4.000000-12 0,1.000000 2.000000-4 0,0.000000-3.000000-4 15,-2.000000 2.000000-5-15,4.000000 3.000000-6 0,-2.000000-1.000000-10 0,0.000000 1.000000-7 16,-2.000000 3.000000-9-16,2.000000-1.000000-2 0,-2.000000 3.000000-3 0,2.000000 1.000000-3 15,0.000000-3.000000-8-15,-1.000000 1.000000-10 0,-2.000000 2.000000-5 0,0.000000 0.000000-7 16,0.000000 0.000000-3-16,0.000000 0.000000-6 0,0.000000 0.000000-2 0,0.000000-1.000000-2 16,0.000000 0.000000-5-16,3.000000 0.000000-4 0,-2.000000-3.000000-2 0,-1.000000 1.000000-2 15,3.000000-3.000000-1-15,2.000000-1.000000-4 0,2.000000-2.000000 0 0,-3.000000 1.000000-1 0,4.000000-2.000000-2 16,-1.000000-4.000000-1-16,4.000000-1.000000-4 0,-3.000000-1.000000-3 0,4.000000-4.000000-7 16,0.000000 0.000000-9-16,-2.000000-3.000000-15 0,-1.000000 0.000000-14 0,3.000000-6.000000-19 15,0.000000 1.000000-30-15,-5.000000-1.000000-40 0,5.000000-1.000000-52 0,-3.000000 0.000000-50 16,-2.000000-3.000000-54-16,1.000000 3.000000-46 0,-1.000000-2.000000-43 0,-2.000000 0.000000-1 0,-3.000000-3.000000 38 15,-2.000000 1.000000 52-15</inkml:trace>
  <inkml:trace contextRef="#ctx0" brushRef="#br0">20017.000000 17703.000000 183 0,'-4.000000'2.000000'251'0,"-1.000000"3.000000"9 "16 ,2.000000-1.000000-28-16,-1.000000-2.000000-29 0,-4.000000 4.000000-19 0,4.000000 1.000000-16 0,-3.000000-1.000000-16 15,-1.000000 0.000000-15-15,4.000000 3.000000-13 0,-5.000000-2.000000-14 0,2.000000 2.000000-10 16,-4.000000 1.000000-12-16,5.000000 1.000000-9 0,-4.000000 0.000000-8 0,1.000000 4.000000-8 15,-1.000000 0.000000-11-15,-2.000000 1.000000-9 0,-3.000000 4.000000-8 0,2.000000-1.000000-7 16,-2.000000 3.000000-9-16,0.000000 1.000000-5 0,-1.000000 0.000000-4 0,3.000000 1.000000-5 16,-2.000000 0.000000-3-16,0.000000-3.000000-9 0,4.000000 1.000000-5 0,-1.000000-3.000000-12 0,3.000000-2.000000-21 15,-1.000000-2.000000-25-15,2.000000-2.000000-36 0,1.000000-2.000000-49 0,2.000000-3.000000-57 16,1.000000-1.000000-63-16,4.000000-7.000000-80 0,0.000000 0.000000-25 0,3.000000-7.000000 10 16,-2.000000-4.000000 39-16</inkml:trace>
  <inkml:trace contextRef="#ctx0" brushRef="#br0">20058.000000 17803.000000 17 0,'9.000000'3.000000'274'0,"-1.000000"-3.000000"26 "16 ,-1.000000 2.000000 12-16,-2.000000 0.000000-57 0,-1.000000-2.000000-73 0,-1.000000 0.000000-50 16,4.000000 0.000000-30-16,-2.000000 0.000000-8 0,2.000000 0.000000-1 0,0.000000 0.000000-3 0,2.000000-2.000000-13 15,3.000000 0.000000-16-15,0.000000-2.000000-12 0,3.000000 0.000000-16 0,-1.000000-2.000000-9 16,3.000000-1.000000-10-16,-1.000000 0.000000 0 0,2.000000 0.000000-7 0,-5.000000 2.000000-10 15,3.000000-4.000000-16-15,-2.000000 2.000000-23 0,-1.000000 2.000000-36 0,-3.000000 1.000000-48 16,2.000000 2.000000-58-16,0.000000 0.000000-56 0,-5.000000 4.000000-67 0,-1.000000-2.000000-25 16,-6.000000 0.000000 9-16,-6.000000 2.000000 34 0</inkml:trace>
  <inkml:trace contextRef="#ctx0" brushRef="#br0">20172.000000 17935.000000 156 0,'0.000000'6.000000'303'0,"3.000000"-1.000000"23 "15 ,-3.000000 0.000000-8-15,2.000000-1.000000-74 0,-2.000000 1.000000-71 0,3.000000-3.000000-43 0,-3.000000 3.000000-19 16,0.000000-3.000000-11-16,2.000000-2.000000-7 0,0.000000 2.000000-6 16,4.000000 1.000000-11-16,-2.000000-3.000000-9 0,1.000000 0.000000-14 0,4.000000-3.000000-4 0,1.000000 1.000000-8 15,-1.000000-2.000000-8-15,3.000000-3.000000-5 0,-1.000000 0.000000-7 0,4.000000 1.000000-10 16,-3.000000-3.000000-8-16,3.000000-1.000000-10 0,0.000000 1.000000-15 0,-2.000000 1.000000-21 16,-1.000000-3.000000-28-16,-1.000000 3.000000-41 0,1.000000-3.000000-50 0,3.000000 4.000000-53 15,-3.000000-1.000000-57-15,0.000000-1.000000-67 0,-1.000000 1.000000-17 0,1.000000-3.000000 17 0,-1.000000-4.000000 39 16</inkml:trace>
  <inkml:trace contextRef="#ctx0" brushRef="#br0">20611.000000 17725.000000 47 0,'4.000000'7.000000'244'0,"-1.000000"5.000000"30 "16 ,-1.000000 1.000000-8-16,0.000000-1.000000-49 0,-2.000000 4.000000-46 16,5.000000-3.000000-36-16,-2.000000 2.000000-31 0,-2.000000-3.000000-23 0,2.000000 1.000000-12 0,2.000000 0.000000-13 15,1.000000-5.000000-8-15,0.000000 1.000000-11 0,1.000000 0.000000-5 0,5.000000-3.000000 1 16,-2.000000-2.000000-3-16,2.000000-4.000000 1 0,1.000000-4.000000-2 0,-1.000000 0.000000-2 15,3.000000-7.000000-3-15,1.000000 0.000000-6 0,-1.000000-4.000000-2 0,1.000000-3.000000-6 16,2.000000 0.000000 1-16,-5.000000-3.000000 2 0,2.000000 2.000000 3 0,0.000000-2.000000 3 16,-7.000000 5.000000 2-16,4.000000 1.000000 5 0,-7.000000 0.000000 3 0,1.000000 4.000000 4 15,-5.000000 0.000000 2-15,-1.000000 0.000000 1 0,-1.000000 3.000000 1 0,-5.000000 1.000000 1 0,1.000000 3.000000 0 16,-7.000000 0.000000-1-16,-1.000000 2.000000-4 0,-5.000000 0.000000-1 0,2.000000 4.000000-2 16,-6.000000 0.000000-4-16,4.000000 2.000000-5 0,-7.000000 0.000000-3 0,2.000000 3.000000-5 15,-3.000000 1.000000-5-15,1.000000 3.000000-2 0,2.000000-4.000000-9 0,4.000000 1.000000-12 16,-1.000000-1.000000-24-16,3.000000-1.000000-33 0,5.000000 0.000000-55 0,-1.000000-1.000000-86 15,4.000000-1.000000-131-15,1.000000 1.000000-61 0,1.000000-3.000000-19 0,0.000000-4.000000 18 16,5.000000-3.000000 43-16</inkml:trace>
  <inkml:trace contextRef="#ctx0" brushRef="#br0">21160.000000 17367.000000 4 0,'-4.000000'0.000000'117'0,"2.000000"-3.000000"1 "0 ,-1.000000 2.000000-6 0,0.000000 1.000000 1 15,-1.000000-3.000000 0-15,2.000000 1.000000 0 0,-4.000000 0.000000-9 0,2.000000-2.000000-5 16,1.000000 4.000000-4-16,-2.000000-3.000000-9 0,1.000000-1.000000 1 0,1.000000 1.000000 1 0,-1.000000 2.000000 5 16,2.000000 1.000000 4-16,-4.000000-3.000000 2 0,2.000000 3.000000-4 0,-1.000000 0.000000-5 15,2.000000 0.000000-7-15,-1.000000 0.000000-9 0,-3.000000 0.000000-13 0,2.000000 0.000000-11 16,-2.000000 3.000000-2-16,2.000000 1.000000-6 0,-2.000000 3.000000-3 0,0.000000-1.000000-5 16,-1.000000 3.000000 1-16,2.000000-1.000000-3 0,0.000000 3.000000-3 0,1.000000 2.000000 3 15,-3.000000-1.000000 2-15,2.000000 3.000000 1 0,2.000000 3.000000 2 0,-1.000000 1.000000 2 0,2.000000 3.000000-1 16,-1.000000 1.000000-2-16,3.000000 0.000000-3 0,1.000000 3.000000-2 0,-3.000000 2.000000-5 15,0.000000 0.000000-4-15,3.000000-2.000000-1 0,0.000000 1.000000-4 0,0.000000-1.000000-1 16,0.000000-2.000000-3-16,0.000000-3.000000-4 0,3.000000-1.000000-3 0,0.000000-6.000000-3 16,-3.000000 2.000000-1-16,1.000000-5.000000 0 0,-1.000000-1.000000-2 0,3.000000-1.000000 2 15,-2.000000-5.000000-1-15,-1.000000 0.000000 0 0,0.000000-1.000000 2 0,3.000000 1.000000-3 16,-3.000000-4.000000 3-16,3.000000-3.000000 0 0,-1.000000 2.000000 0 0,-2.000000-6.000000-1 0,0.000000-1.000000-1 16,3.000000-3.000000 0-16,-2.000000 1.000000-2 0,-1.000000-6.000000 0 0,0.000000 1.000000-2 15,0.000000-1.000000 2-15,0.000000 2.000000 0 0,0.000000-3.000000-1 16,0.000000 2.000000-2-16,0.000000 0.000000 0 0,0.000000 2.000000 1 0,0.000000-2.000000 0 0,0.000000 4.000000 0 15,0.000000 0.000000 0-15,3.000000 1.000000 0 0,-3.000000-1.000000 0 0,3.000000 2.000000-2 16,-3.000000-2.000000 0-16,2.000000 6.000000-1 0,4.000000-5.000000 1 0,-2.000000 3.000000-1 16,0.000000-2.000000 2-16,1.000000 0.000000 0 0,2.000000 3.000000 1 0,-2.000000-1.000000 1 0,-1.000000 1.000000 1 15,3.000000 1.000000 1-15,-1.000000 3.000000-1 0,0.000000-1.000000-2 16,2.000000 3.000000 1-16,-4.000000 5.000000 0 0,3.000000-3.000000 0 0,-1.000000 7.000000 4 0,0.000000-2.000000 0 16,0.000000 3.000000 3-16,-4.000000 1.000000 2 0,-2.000000 2.000000 1 0,3.000000-2.000000-1 15,-3.000000 1.000000 0-15,0.000000-1.000000 0 0,-3.000000 2.000000 0 16,3.000000 0.000000 1-16,-2.000000-3.000000 1 0,-1.000000-1.000000-1 0,0.000000 0.000000 0 0,3.000000-2.000000 0 15,-1.000000-2.000000-1-15,-2.000000-2.000000-1 0,3.000000 1.000000-1 0,0.000000-4.000000 2 0,0.000000 0.000000-2 16,0.000000-2.000000-3-16,0.000000-3.000000-2 0,3.000000 0.000000 0 16,-2.000000-5.000000-2-16,5.000000 0.000000-2 0,-1.000000-3.000000-1 0,3.000000 0.000000 0 0,0.000000 2.000000 2 15,2.000000-1.000000 0-15,-1.000000-2.000000 1 0,0.000000 5.000000 0 0,3.000000-1.000000-1 16,1.000000 2.000000 2-16,-7.000000 4.000000 0 0,6.000000-1.000000-1 0,-5.000000 3.000000-1 16,3.000000 4.000000 1-16,-2.000000 3.000000 1 0,-2.000000 1.000000-3 0,1.000000 4.000000 0 15,-2.000000-3.000000-1-15,0.000000 4.000000 3 0,-3.000000 0.000000 0 0,4.000000-1.000000 2 16,-5.000000 1.000000 2-16,-1.000000-2.000000 0 0,3.000000-1.000000 5 0,-1.000000-2.000000-3 15,-2.000000 1.000000-1-15,0.000000-3.000000 1 0,0.000000-1.000000-1 0,0.000000-2.000000-3 0,0.000000 2.000000 0 16,0.000000-1.000000 3-16,0.000000-2.000000 1 0,-2.000000 0.000000-3 0,-1.000000-2.000000-2 16,2.000000-1.000000 2-16,-2.000000 3.000000 0 0,0.000000-1.000000-2 0,-1.000000-2.000000 0 15,1.000000 3.000000 1-15,-3.000000 0.000000 1 0,0.000000 0.000000 1 0,1.000000 0.000000 1 16,-2.000000 3.000000-1-16,3.000000-2.000000-1 0,-1.000000 4.000000 0 0,-2.000000-3.000000-1 16,4.000000 1.000000 2-16,-2.000000-2.000000-2 0,4.000000 2.000000-1 0,-2.000000-2.000000 0 15,0.000000-1.000000 0-15,3.000000 0.000000 1 0,0.000000-1.000000-2 0,0.000000-2.000000-4 0,0.000000-1.000000-2 16,0.000000 0.000000-5-16,0.000000-3.000000-7 0,3.000000-4.000000-6 0,1.000000 1.000000-12 15,1.000000-1.000000-5-15,-2.000000-2.000000-9 0,0.000000 0.000000-14 0,-2.000000 1.000000-12 16,5.000000-2.000000-14-16,-6.000000 2.000000-16 0,2.000000 1.000000-24 0,-2.000000 3.000000-21 16,4.000000-3.000000-19-16,-4.000000 4.000000-21 0,6.000000 1.000000-21 0,-2.000000 1.000000-21 15,1.000000 4.000000-27-15,-2.000000-2.000000-6 0,-3.000000 3.000000 14 0,0.000000 0.000000 28 16</inkml:trace>
  <inkml:trace contextRef="#ctx0" brushRef="#br0">21396.000000 17338.000000 36 0,'0.000000'0.000000'58'0,"0.000000"3.000000"-6 "0 ,0.000000-3.000000-8 0,0.000000 0.000000-10 15,0.000000 0.000000-1-15,0.000000 0.000000-4 0,0.000000 0.000000-1 0,0.000000 0.000000 2 0,0.000000 0.000000 6 16,0.000000 0.000000 1-16,0.000000 0.000000-3 0,0.000000 0.000000-1 0,0.000000 0.000000-3 16,0.000000 0.000000-9-16,0.000000-3.000000-6 0,0.000000 3.000000-4 0,0.000000 0.000000-2 15,0.000000 0.000000-2-15,0.000000 0.000000 0 0,0.000000 0.000000 4 0,0.000000 0.000000 0 16,0.000000 0.000000 2-16,0.000000 0.000000 1 0,0.000000 0.000000 0 0,0.000000 0.000000 1 15,0.000000 0.000000-2-15,0.000000 0.000000 0 0,0.000000 0.000000 1 0,0.000000 0.000000 0 16,0.000000 0.000000 4-16,0.000000-4.000000 2 0,0.000000 4.000000 1 0,-3.000000 0.000000 3 0,3.000000 0.000000 4 16,-1.000000 0.000000 4-16,1.000000 0.000000 6 0,-3.000000 0.000000 4 0,3.000000 0.000000 7 15,-2.000000 0.000000 8-15,-1.000000 0.000000 6 0,3.000000 0.000000 4 0,-3.000000 0.000000 3 16,3.000000 0.000000-2-16,0.000000 0.000000-2 0,0.000000 0.000000-7 0,0.000000 0.000000-2 16,0.000000 0.000000-2-16,0.000000 0.000000-2 0,0.000000-3.000000 1 0,0.000000 0.000000 3 15,0.000000 1.000000 2-15,0.000000 0.000000 2 0,0.000000 2.000000-3 0,0.000000 2.000000-1 16,0.000000 0.000000-6-16,0.000000-2.000000-2 0,3.000000 0.000000-5 0,-3.000000 0.000000-1 0,0.000000 0.000000-3 15,0.000000 0.000000-4-15,0.000000 0.000000-4 0,0.000000 0.000000-3 0,0.000000 0.000000 0 16,0.000000 0.000000-3-16,0.000000 0.000000-7 0,0.000000 0.000000-1 0,0.000000 0.000000-1 16,0.000000 0.000000-3-16,0.000000 0.000000-5 0,0.000000 0.000000-5 0,0.000000 0.000000 0 15,0.000000 0.000000-2-15,0.000000 0.000000-2 0,0.000000 0.000000 0 0,0.000000 0.000000-1 16,0.000000 0.000000 3-16,0.000000 0.000000 0 0,0.000000 3.000000 0 0,0.000000-3.000000 3 16,0.000000 0.000000 4-16,0.000000 0.000000 4 0,0.000000 0.000000-2 0,0.000000 0.000000 0 0,0.000000 0.000000 3 15,0.000000 0.000000 1-15,0.000000 0.000000-2 0,0.000000 0.000000-3 16,0.000000 2.000000 3-16,0.000000-2.000000-3 0,0.000000 0.000000 2 0,-3.000000 0.000000-3 0,3.000000 0.000000 0 15,0.000000 0.000000-1-15,0.000000 0.000000-5 0,0.000000 0.000000 1 0,0.000000 0.000000-1 16,0.000000 0.000000-2-16,0.000000 0.000000-1 0,0.000000 0.000000 2 0,0.000000 0.000000 2 16,0.000000 0.000000 0-16,0.000000 0.000000-3 0,0.000000 0.000000 0 0,0.000000 0.000000 0 15,0.000000 0.000000-2-15,0.000000 0.000000 1 0,0.000000 0.000000-1 0,0.000000 0.000000 0 16,0.000000 0.000000 1-16,0.000000 0.000000 2 0,0.000000 0.000000 3 0,0.000000 0.000000 1 0,0.000000 0.000000 2 16,-1.000000 0.000000 4-16,1.000000 0.000000 3 0,0.000000 0.000000-1 0,-3.000000 0.000000 1 15,3.000000 0.000000 0-15,0.000000 0.000000-1 0,0.000000 0.000000 0 0,0.000000 0.000000-3 16,-1.000000 0.000000-1-16,1.000000 0.000000-2 0,0.000000 0.000000-2 0,0.000000 0.000000 1 15,0.000000 0.000000-4-15,0.000000 0.000000-1 0,0.000000 0.000000 0 0,0.000000 0.000000 1 16,0.000000 0.000000-2-16,0.000000 0.000000-1 0,0.000000 0.000000-1 0,0.000000 0.000000 2 0,0.000000 0.000000 0 16,0.000000 0.000000-1-16,0.000000 0.000000 0 0,0.000000 0.000000 4 0,0.000000 0.000000 2 15,0.000000 0.000000-5-15,0.000000 0.000000 0 0,0.000000 0.000000 0 0,0.000000 0.000000 1 16,0.000000 0.000000-2-16,0.000000 0.000000 0 0,0.000000 0.000000 2 0,0.000000 0.000000 5 16,0.000000 0.000000-3-16,0.000000 0.000000 2 0,0.000000 0.000000 1 0,0.000000 0.000000 2 15,0.000000 0.000000-1-15,0.000000 0.000000 1 0,0.000000 0.000000 7 0,0.000000 0.000000 0 16,0.000000 0.000000 1-16,1.000000 0.000000 2 0,-1.000000 0.000000 1 0,3.000000 0.000000-1 0,-2.000000 0.000000 0 15,-1.000000 0.000000-3-15,0.000000-2.000000-1 0,0.000000 2.000000-1 16,0.000000 0.000000 0-16,0.000000 0.000000-4 0,3.000000 0.000000-2 0,-3.000000 0.000000 0 0,5.000000-3.000000-1 16,-1.000000 3.000000 2-16,-1.000000-2.000000-1 0,8.000000 0.000000 1 0,-6.000000-3.000000 0 15,7.000000 3.000000 3-15,3.000000-2.000000 4 0,0.000000-2.000000 4 0,1.000000 2.000000 2 16,6.000000-3.000000 7-16,-4.000000-1.000000 4 0,4.000000 1.000000 1 0,-1.000000-3.000000-3 16,1.000000 3.000000-1-16,0.000000 0.000000-3 0,-1.000000 1.000000-6 0,-5.000000-1.000000-6 15,3.000000 1.000000-3-15,-4.000000 2.000000-4 0,0.000000 0.000000-2 0,-7.000000 1.000000-3 16,1.000000 1.000000 1-16,-1.000000 0.000000-1 0,-2.000000 0.000000 0 0,-5.000000 2.000000 0 0,4.000000 0.000000 1 15,-5.000000 0.000000-4-15,0.000000 0.000000-4 0,0.000000 0.000000-13 0,-2.000000 0.000000-14 16,-2.000000 0.000000-17-16,-2.000000 0.000000-15 0,-3.000000 2.000000-14 0,-1.000000-2.000000-14 16,1.000000 0.000000-2-16,-6.000000 0.000000-3 0,3.000000 0.000000 2 0,0.000000 0.000000-1 15,0.000000 0.000000-5-15,1.000000-2.000000-3 0,-4.000000 0.000000-6 0,3.000000-2.000000-10 16,0.000000-1.000000-8-16,3.000000-1.000000-3 0,-2.000000-3.000000 7 0,0.000000 3.000000 13 16,2.000000-1.000000 10-16,2.000000 1.000000 19 0,-2.000000 0.000000 17 0,3.000000 1.000000 19 0,-1.000000 1.000000 11 15,2.000000-1.000000 12-15,-2.000000 5.000000 18 0,3.000000-4.000000 14 16,2.000000 2.000000 13-16,-1.000000 1.000000 7 0,0.000000 1.000000 12 0,2.000000 0.000000 5 0,-2.000000 0.000000 3 15,3.000000 0.000000 2-15,-2.000000 0.000000-2 0,2.000000 0.000000 2 0,-3.000000 1.000000-4 16,0.000000 1.000000-1-16,3.000000 2.000000 1 0,0.000000 3.000000 2 0,0.000000 0.000000 6 16,-1.000000 5.000000 8-16,-2.000000 3.000000 6 0,3.000000 3.000000 2 0,-3.000000 1.000000 2 15,3.000000 2.000000-7-15,-1.000000 2.000000-8 0,1.000000 2.000000-10 0,-3.000000 0.000000-7 16,3.000000 0.000000-6-16,-2.000000 1.000000-8 0,2.000000 0.000000-2 0,-3.000000-2.000000-7 16,3.000000 2.000000-7-16,0.000000-5.000000-4 0,3.000000-2.000000-4 0,-3.000000 0.000000-3 0,2.000000-4.000000-1 15,-2.000000-1.000000 0-15,3.000000-2.000000-4 0,-2.000000-4.000000-6 16,-1.000000 0.000000-6-16,3.000000-1.000000-15 0,-3.000000-4.000000-14 0,0.000000-3.000000-18 0,0.000000 0.000000-20 15,0.000000-3.000000-30-15,0.000000-2.000000-32 0,3.000000-2.000000-31 0,-2.000000-4.000000-25 16,5.000000-4.000000-18-16,-1.000000-1.000000-10 0,2.000000 2.000000-4 0,-5.000000-5.000000 3 16,2.000000-2.000000-5-16,-1.000000-1.000000 3 0,-3.000000-4.000000 15 0,0.000000 0.000000 27 15</inkml:trace>
  <inkml:trace contextRef="#ctx0" brushRef="#br0">21536.000000 17181.000000 73 0,'3.000000'-7.000000'118'15,"-1.000000"0.000000"7 "-15 ,1.000000 3.000000 9 0,0.000000 4.000000 23 0,-2.000000 0.000000 30 16,4.000000 2.000000 18-16,-2.000000 3.000000 0 0,1.000000 3.000000-7 0,3.000000-1.000000-13 15,-2.000000 3.000000-27-15,1.000000 0.000000-33 0,0.000000 4.000000-20 0,-3.000000 1.000000-13 0,1.000000-4.000000-11 16,2.000000 8.000000-7-16,-5.000000-2.000000-11 0,4.000000 0.000000-8 0,-5.000000 2.000000-9 16,3.000000 2.000000-7-16,-3.000000-3.000000-7 0,0.000000 3.000000-7 0,0.000000-2.000000-4 15,-3.000000-1.000000-4-15,3.000000 1.000000-3 0,-2.000000-4.000000-4 0,-1.000000 0.000000-2 16,2.000000 0.000000-2-16,-5.000000-2.000000 1 0,5.000000-2.000000 0 0,-2.000000-3.000000-3 16,3.000000 0.000000 0-16,-3.000000-2.000000-2 0,1.000000-1.000000-4 0,-1.000000-3.000000-6 15,-1.000000-2.000000-5-15,1.000000 0.000000-6 0,-2.000000 0.000000-5 0,1.000000-2.000000-7 0,-3.000000-3.000000-1 16,4.000000-2.000000-4-16,-3.000000 0.000000-4 0,-2.000000-4.000000-2 0,1.000000 1.000000-13 15,0.000000-5.000000-6-15,2.000000 0.000000 0 0,-2.000000 0.000000 2 0,4.000000-3.000000 7 16,-2.000000 2.000000 8-16,4.000000 2.000000 17 0,-2.000000 0.000000 12 0,3.000000 3.000000 8 16,0.000000 0.000000 5-16,0.000000 3.000000 2 0,0.000000 1.000000 7 0,3.000000 0.000000 2 15,-2.000000 0.000000 3-15,2.000000 2.000000-1 0,2.000000 1.000000 1 0,-1.000000-1.000000 3 16,2.000000 3.000000-2-16,-1.000000 0.000000-4 0,2.000000-1.000000 1 0,-1.000000 3.000000-1 0,0.000000 3.000000 0 16,0.000000-1.000000-1-16,-3.000000 2.000000 0 0,1.000000 1.000000-1 0,2.000000 2.000000 1 15,-5.000000 0.000000 1-15,-1.000000 4.000000-2 0,0.000000 0.000000-2 0,0.000000 0.000000-2 16,-1.000000 2.000000-1-16,-2.000000-1.000000 0 0,0.000000 2.000000 1 0,-1.000000-2.000000-3 15,1.000000-1.000000 0-15,-2.000000 0.000000 0 0,4.000000 0.000000 1 0,-2.000000-3.000000 1 16,3.000000-1.000000-3-16,-3.000000-3.000000-1 0,3.000000 0.000000 0 0,-2.000000-2.000000-2 16,2.000000 0.000000-3-16,0.000000 1.000000-1 0,0.000000-3.000000-1 0,0.000000 0.000000 1 0,0.000000 4.000000 1 15,0.000000-4.000000-2-15,0.000000 2.000000 0 0,-3.000000-2.000000-1 0,3.000000 4.000000 1 16,-4.000000 0.000000-2-16,1.000000 3.000000-7 0,-3.000000 1.000000-1 0,-1.000000 1.000000-5 16,-4.000000 4.000000 0-16,0.000000-1.000000-2 0,-3.000000 2.000000 3 15,0.000000 2.000000 5-15,-1.000000-2.000000 9 0,0.000000-2.000000 5 0,-1.000000 1.000000 2 0,3.000000 0.000000 6 16,-1.000000-2.000000 4-16,2.000000-2.000000 5 0,-1.000000-1.000000 3 0,3.000000 0.000000 6 15,2.000000-3.000000 2-15,2.000000 0.000000 3 0,1.000000-1.000000 5 0,0.000000-3.000000-1 16,4.000000 2.000000-4-16,-2.000000-3.000000-1 0,0.000000 0.000000-4 0,3.000000 0.000000-7 0,0.000000-3.000000-7 16,3.000000-1.000000-2-16,1.000000-2.000000-4 0,-1.000000 0.000000-1 0,4.000000-3.000000 1 15,-1.000000 0.000000-2-15,5.000000 1.000000 0 0,-2.000000-1.000000 1 0,2.000000-2.000000 0 16,1.000000 5.000000 1-16,2.000000-3.000000 1 0,-1.000000 1.000000 0 0,-1.000000 0.000000-1 16,5.000000 1.000000 8-16,-3.000000-1.000000 0 0,3.000000-2.000000 1 0,1.000000 4.000000 0 15,0.000000-3.000000 1-15,1.000000 4.000000 0 0,-1.000000-2.000000-6 0,1.000000 0.000000-1 16,-1.000000-1.000000-2-16,-2.000000 1.000000-2 0,0.000000 3.000000-1 0,2.000000 0.000000-1 15,-9.000000 0.000000-4-15,2.000000 4.000000 0 0,0.000000 0.000000 1 0,-5.000000 0.000000-2 16,0.000000 4.000000 1-16,-5.000000 0.000000 2 0,-1.000000 4.000000 1 0,-1.000000 3.000000 0 0,-2.000000 0.000000 2 16,-5.000000 4.000000 0-16,1.000000 1.000000 0 0,-5.000000-2.000000-1 0,3.000000 3.000000 1 15,-1.000000-2.000000-1-15,-2.000000 2.000000-1 0,0.000000-4.000000 1 0,0.000000 2.000000 0 16,1.000000-1.000000 4-16,3.000000-4.000000 2 0,-1.000000-1.000000 3 0,-1.000000-1.000000 5 16,6.000000-1.000000 5-16,-4.000000-1.000000 3 0,4.000000-2.000000-3 0,1.000000-2.000000 0 15,1.000000 1.000000-5-15,-1.000000-3.000000-5 0,3.000000 0.000000-5 0,-1.000000 0.000000-5 16,1.000000 0.000000-1-16,0.000000 0.000000-2 0,-3.000000 0.000000-2 0,3.000000 0.000000 2 0,0.000000 0.000000-1 15,0.000000 0.000000 3-15,0.000000 0.000000-3 0,0.000000 0.000000 1 0,-3.000000 2.000000 2 16,3.000000 0.000000-2-16,-1.000000 0.000000 2 0,-2.000000 2.000000-3 0,1.000000 0.000000-2 16,-1.000000 2.000000 2-16,-1.000000 3.000000 1 0,1.000000 0.000000-1 0,0.000000-1.000000 1 15,1.000000 1.000000 0-15,-1.000000-2.000000 6 0,-1.000000-2.000000-1 0,4.000000-2.000000 0 16,-3.000000 0.000000 4-16,3.000000 1.000000 1 0,0.000000-4.000000 3 0,0.000000 1.000000 0 0,0.000000 2.000000 5 16,0.000000-3.000000-1-16,0.000000 0.000000 0 0,0.000000-3.000000-4 0,0.000000 2.000000 0 15,3.000000-2.000000 2-15,0.000000-1.000000-2 0,-2.000000-4.000000-1 0,4.000000 1.000000-1 16,1.000000-2.000000 1-16,1.000000-1.000000 0 0,-1.000000 2.000000-2 0,1.000000-1.000000-1 15,1.000000-3.000000-1-15,1.000000 5.000000-1 0,-2.000000-4.000000 0 0,3.000000 2.000000-2 16,-1.000000-1.000000-1-16,2.000000 1.000000 0 0,-3.000000 0.000000 1 0,0.000000 3.000000-1 16,1.000000 1.000000-3-16,-6.000000 1.000000 1 0,4.000000 0.000000-1 0,-3.000000 2.000000-3 0,1.000000 2.000000-1 15,-5.000000 0.000000 0-15,6.000000 0.000000 1 0,-5.000000 2.000000 2 16,-1.000000 0.000000 4-16,3.000000 0.000000 2 0,-1.000000 2.000000 6 0,-2.000000 3.000000 0 0,3.000000-3.000000 3 16,-3.000000 3.000000 1-16,0.000000-1.000000-2 0,3.000000 0.000000-2 0,-2.000000 1.000000-2 15,4.000000-4.000000 0-15,-3.000000 5.000000-3 0,1.000000-4.000000 2 0,-1.000000 3.000000-2 16,1.000000-3.000000 4-16,0.000000 2.000000 0 0,-2.000000-2.000000-1 0,4.000000 1.000000 1 15,-2.000000-4.000000-3-15,0.000000-1.000000 3 0,-2.000000 3.000000-2 0,2.000000-3.000000-3 0,1.000000 0.000000 3 16,1.000000-3.000000 0-16,-1.000000 2.000000 4 0,2.000000-6.000000-3 16,2.000000 1.000000-4-16,-2.000000-3.000000-2 0,1.000000 1.000000-10 0,5.000000-6.000000-13 0,-5.000000 2.000000-25 15,5.000000 0.000000-17-15,-5.000000-4.000000-29 0,5.000000 1.000000-33 0,0.000000-2.000000-37 16,-2.000000 0.000000-39-16,-1.000000-2.000000-35 0,0.000000 0.000000-36 0,-2.000000-1.000000-36 16,1.000000-2.000000 1-16,-4.000000 4.000000 25 0,-1.000000-4.000000 42 0</inkml:trace>
  <inkml:trace contextRef="#ctx0" brushRef="#br0">21842.000000 17384.000000 139 0,'0.000000'6.000000'230'0,"-3.000000"0.000000"-1 "0 ,3.000000 1.000000-13 0,0.000000 0.000000-19 16,0.000000-1.000000-24-16,0.000000 0.000000-23 0,0.000000 1.000000-24 0,0.000000-3.000000-28 15,0.000000 0.000000-19-15,0.000000 0.000000-18 0,5.000000-1.000000-14 0,-2.000000 1.000000-7 0,1.000000-4.000000-2 16,0.000000 0.000000 1-16,2.000000 0.000000-4 0,-1.000000-4.000000 0 16,2.000000 0.000000-6-16,-1.000000 0.000000-5 0,1.000000-1.000000-4 0,4.000000-1.000000-6 0,-4.000000-1.000000-4 15,2.000000-1.000000-3-15,-2.000000 1.000000-4 0,-2.000000 0.000000-1 0,-1.000000-1.000000-2 16,-1.000000 4.000000 2-16,0.000000-1.000000-2 0,-1.000000 3.000000 0 0,2.000000-2.000000-4 15,-1.000000 4.000000 0-15,0.000000 0.000000-3 0,-3.000000 0.000000 1 0,0.000000 0.000000-2 16,-3.000000 0.000000-2-16,0.000000 2.000000 2 0,-1.000000 0.000000 0 0,2.000000 3.000000 0 16,-4.000000-1.000000-2-16,-1.000000 2.000000 2 0,2.000000 1.000000 2 0,1.000000 1.000000 3 15,-3.000000-1.000000 1-15,5.000000 4.000000 2 0,-5.000000-3.000000 3 0,1.000000 3.000000 6 0,1.000000 0.000000 4 16,4.000000-1.000000 1-16,-2.000000 1.000000 0 0,0.000000-2.000000 0 0,2.000000 3.000000-1 16,-2.000000-3.000000-4-16,3.000000 2.000000-3 0,0.000000-4.000000-1 0,3.000000 0.000000-3 15,-2.000000-2.000000 1-15,-1.000000-1.000000 0 0,3.000000-1.000000-3 0,0.000000-1.000000-1 16,-2.000000-2.000000 1-16,2.000000-2.000000 1 0,2.000000-1.000000-1 0,-1.000000-1.000000-3 15,2.000000-3.000000 0-15,0.000000-1.000000-2 0,1.000000-3.000000-3 0,1.000000 0.000000-6 16,-1.000000-3.000000-5-16,-2.000000 3.000000-5 0,5.000000-4.000000-6 0,-6.000000-3.000000-4 0,4.000000 2.000000-8 16,-2.000000 1.000000-4-16,1.000000-3.000000-7 0,0.000000 3.000000 1 0,-2.000000 1.000000 2 15,1.000000 0.000000 5-15,-2.000000 3.000000 8 0,-2.000000 1.000000 8 0,1.000000 1.000000 8 16,1.000000 3.000000 8-16,-4.000000 1.000000 3 0,3.000000 2.000000-2 0,-3.000000-2.000000 0 16,0.000000 3.000000 0-16,-3.000000 0.000000 0 0,3.000000-1.000000 0 0,-1.000000 2.000000 3 0,-2.000000 1.000000 2 15,3.000000-3.000000 2-15,-3.000000 2.000000 3 0,3.000000 1.000000-1 16,0.000000 0.000000 0-16,0.000000 0.000000 2 0,0.000000 0.000000 1 0,0.000000 0.000000 1 0,-2.000000 0.000000-2 15,2.000000 0.000000 1-15,0.000000 0.000000 0 0,0.000000 0.000000-1 0,0.000000 0.000000-1 16,0.000000 0.000000-2-16,0.000000 1.000000 2 0,0.000000 2.000000-1 0,0.000000-3.000000 3 16,0.000000 0.000000 1-16,0.000000 1.000000 1 0,0.000000 2.000000 2 0,0.000000-3.000000 2 15,2.000000 2.000000 2-15,-2.000000-2.000000 2 0,0.000000 2.000000-1 0,0.000000 1.000000-2 16,0.000000-3.000000-2-16,0.000000 2.000000-1 0,0.000000 0.000000 0 0,0.000000-2.000000-2 16,0.000000 1.000000-2-16,0.000000-1.000000-2 0,0.000000 2.000000-1 0,0.000000 1.000000-1 0,0.000000-3.000000-3 15,0.000000 2.000000 0-15,0.000000 0.000000 2 0,3.000000-2.000000 4 16,-3.000000 2.000000 0-16,0.000000-2.000000 3 0,0.000000 3.000000 3 0,0.000000-1.000000 2 0,0.000000-2.000000 2 15,0.000000 2.000000 5-15,0.000000-2.000000 2 0,0.000000 0.000000 3 0,0.000000 0.000000-1 16,0.000000 2.000000 2-16,0.000000-2.000000 0 0,0.000000 0.000000-3 0,0.000000 0.000000-2 16,0.000000 0.000000-4-16,0.000000 0.000000 0 0,0.000000 0.000000-3 0,0.000000 0.000000 0 15,0.000000 0.000000 1-15,0.000000 0.000000-1 0,-3.000000 3.000000 1 0,3.000000-3.000000 0 0,0.000000 3.000000-3 16,0.000000 1.000000 1-16,-5.000000 0.000000 1 0,4.000000 3.000000 1 16,-5.000000 2.000000 3-16,4.000000 0.000000 2 0,-2.000000 1.000000 1 0,-3.000000 3.000000 4 0,1.000000 0.000000-1 15,1.000000 2.000000 2-15,-2.000000 0.000000 0 0,1.000000 2.000000 3 16,0.000000-2.000000 2-16,0.000000 2.000000 3 0,0.000000 0.000000 4 0,2.000000-2.000000-4 0,1.000000 2.000000 0 15,-2.000000-1.000000-2-15,5.000000-4.000000-3 0,-4.000000 2.000000-7 0,4.000000-3.000000-5 0,-3.000000-3.000000-1 16,3.000000-2.000000-6-16,0.000000-2.000000-4 0,0.000000 1.000000-2 16,3.000000-2.000000-3-16,-3.000000-2.000000-1 0,4.000000-1.000000-1 0,-4.000000-1.000000 2 15,5.000000-5.000000-2-15,1.000000 0.000000-2 0,1.000000 0.000000-3 0,-5.000000-2.000000-6 0,5.000000 2.000000-4 16,-3.000000-4.000000-6-16,-1.000000 1.000000-3 0,2.000000 2.000000-7 0,-2.000000-2.000000-5 16,-2.000000 2.000000-7-16,4.000000 0.000000-10 0,-5.000000 1.000000-7 0,3.000000 0.000000 0 15,1.000000 2.000000 2-15,-1.000000-1.000000 9 0,0.000000 1.000000 10 0,-3.000000 2.000000 12 16,1.000000-1.000000 13-16,-1.000000 3.000000 7 0,0.000000-2.000000 6 0,0.000000 2.000000 4 15,3.000000 0.000000 9-15,-3.000000 2.000000 13 0,2.000000 1.000000 13 0,-2.000000 1.000000 13 0,3.000000 0.000000 11 16,-3.000000 0.000000 8-16,3.000000 3.000000 1 0,-2.000000 1.000000-3 16,-1.000000-1.000000-6-16,3.000000 2.000000-3 0,-1.000000 1.000000-9 0,-2.000000-3.000000-10 0,0.000000 2.000000-4 15,3.000000-2.000000-5-15,-3.000000-1.000000-6 0,3.000000-2.000000-5 0,-2.000000 0.000000-2 16,2.000000 0.000000 3-16,-2.000000-2.000000-2 0,-1.000000 0.000000 1 0,3.000000 0.000000-1 16,-3.000000-2.000000 5-16,3.000000 0.000000-2 0,-3.000000-2.000000-2 0,2.000000 0.000000-3 15,-2.000000-3.000000-3-15,3.000000 0.000000-2 0,0.000000-2.000000-3 0,-3.000000-1.000000-2 0,1.000000-3.000000-1 16,-1.000000 2.000000-2-16,0.000000 1.000000-3 0,-1.000000-1.000000-1 0,1.000000 2.000000-2 15,-3.000000-1.000000-1-15,0.000000 1.000000-1 0,3.000000 1.000000 1 0,-2.000000 0.000000 3 16,2.000000 3.000000-1-16,-3.000000-1.000000 2 0,3.000000 0.000000 1 0,0.000000 2.000000-1 16,0.000000 2.000000 1-16,0.000000-4.000000-7 0,0.000000 4.000000-5 0,0.000000 0.000000-9 15,0.000000-3.000000-14-15,0.000000 1.000000-5 0,0.000000 2.000000-8 0,0.000000-4.000000-3 16,3.000000 2.000000-2-16,2.000000-5.000000-1 0,-1.000000-1.000000 1 0,4.000000-1.000000-3 0,-4.000000-1.000000-2 16,6.000000-1.000000-4-16,-2.000000-2.000000 3 0,1.000000 0.000000 6 0,-2.000000-2.000000 10 15,2.000000 2.000000 10-15,-2.000000 1.000000 13 0,4.000000-2.000000 11 0,-7.000000 3.000000 8 16,0.000000 4.000000 6-16,1.000000-2.000000 7 0,-1.000000 4.000000 4 0,2.000000 1.000000 14 15,-4.000000 1.000000 22-15,4.000000 3.000000 18 0,-6.000000 3.000000 17 0,1.000000 1.000000 9 16,-1.000000 3.000000 9-16,3.000000 0.000000-3 0,-3.000000 0.000000-8 0,0.000000 4.000000-10 16,0.000000-2.000000-13-16,-3.000000 0.000000-4 0,3.000000-1.000000-10 0,0.000000 1.000000-10 0,0.000000-3.000000-10 15,0.000000 0.000000-11-15,0.000000-3.000000-6 0,0.000000 1.000000-4 0,0.000000 0.000000-3 16,0.000000-4.000000-1-16,0.000000 3.000000 1 0,0.000000-3.000000 0 0,0.000000 0.000000-2 16,0.000000 0.000000-1-16,-1.000000-3.000000-2 0,1.000000 1.000000-7 0,0.000000 0.000000-3 15,-3.000000-2.000000-3-15,0.000000-3.000000-4 0,1.000000 3.000000-2 0,-1.000000-2.000000-3 16,3.000000-3.000000 2-16,-3.000000 0.000000-2 0,3.000000 1.000000-1 0,3.000000-3.000000-2 15,0.000000 0.000000 0-15,2.000000 1.000000 2 0,-2.000000-1.000000 3 0,2.000000 1.000000 2 16,3.000000-1.000000 2-16,-1.000000 2.000000 3 0,2.000000 0.000000 3 0,-2.000000 3.000000 0 0,5.000000 0.000000 5 16,0.000000-1.000000 0-16,0.000000 1.000000 2 0,3.000000 1.000000 0 0,-3.000000-1.000000 0 15,5.000000 2.000000 1-15,-5.000000 1.000000-1 0,0.000000 2.000000-1 0,1.000000 1.000000 3 16,-3.000000 0.000000 2-16,-1.000000 0.000000 5 0,-1.000000 4.000000 3 0,-1.000000-2.000000 5 16,-4.000000 2.000000 3-16,-1.000000 1.000000 4 0,-2.000000 3.000000 2 0,0.000000 1.000000 0 15,-5.000000-1.000000-4-15,1.000000 3.000000-4 0,-4.000000 0.000000-4 0,1.000000 0.000000-4 16,-2.000000-4.000000-5-16,2.000000 2.000000-3 0,-4.000000 0.000000 1 0,4.000000-3.000000-3 15,1.000000 1.000000 0-15,0.000000-3.000000-6 0,0.000000-2.000000-2 0,-1.000000 0.000000-10 0,-1.000000-2.000000-9 16,1.000000-2.000000-8-16,4.000000 0.000000-7 0,-3.000000-2.000000-5 0,0.000000-3.000000-6 16,2.000000-1.000000-1-16,4.000000-1.000000-6 0,-3.000000-1.000000-5 0,1.000000-5.000000-1 15,-1.000000 1.000000 3-15,3.000000 2.000000 7 0,0.000000-3.000000 9 0,0.000000 4.000000 14 16,0.000000 1.000000 13-16,0.000000 3.000000 18 0,0.000000 3.000000 18 0,0.000000 4.000000 18 0,0.000000 0.000000 16 16,0.000000 6.000000 14-16,0.000000 5.000000 8 0,0.000000 2.000000 9 0,-1.000000 4.000000 1 15,-2.000000 5.000000-7-15,0.000000-2.000000-5 0,2.000000 3.000000-6 16,-2.000000 2.000000-9-16,-2.000000-2.000000-9 0,2.000000 1.000000-5 0,2.000000-2.000000-7 0,-2.000000-2.000000-7 15,3.000000 0.000000-5-15,0.000000-5.000000-3 0,0.000000 0.000000-6 0,0.000000-4.000000-6 16,0.000000 0.000000-2-16,0.000000-4.000000-2 0,0.000000-2.000000 0 0,0.000000 0.000000-1 16,0.000000-3.000000-1-16,0.000000 1.000000 0 0,0.000000-3.000000 0 0,0.000000-3.000000 1 15,3.000000-2.000000-4-15,-2.000000-2.000000-3 0,-1.000000 0.000000-2 0,3.000000-4.000000-6 16,-3.000000 0.000000-7-16,0.000000 1.000000-2 0,-3.000000-1.000000-3 0,3.000000 2.000000 2 0,-1.000000-1.000000 2 16,-2.000000 3.000000 5-16,3.000000 0.000000 3 0,0.000000 3.000000 5 0,-2.000000 3.000000 3 15,-4.000000 1.000000 3-15,5.000000 1.000000 3 0,-5.000000 3.000000 4 0,5.000000 3.000000 4 16,-4.000000 1.000000 5-16,-1.000000 1.000000 3 0,2.000000 2.000000 3 0,2.000000 2.000000 2 15,-1.000000 0.000000-2-15,0.000000-1.000000-3 0,-1.000000-2.000000-3 0,4.000000 2.000000-2 16,-1.000000-1.000000-4-16,1.000000-3.000000-2 0,0.000000-1.000000 0 0,0.000000-3.000000-3 16,0.000000 3.000000 1-16,0.000000-6.000000-1 0,0.000000 3.000000 1 0,0.000000-4.000000 2 0,0.000000 0.000000 0 15,1.000000 0.000000 1-15,3.000000-4.000000-2 0,4.000000 1.000000 2 16,-1.000000-6.000000-3-16,2.000000 0.000000-3 0,4.000000-1.000000 0 0,-4.000000 1.000000 0 0,0.000000-1.000000 1 16,3.000000 0.000000-1-16,1.000000 2.000000 0 0,1.000000-3.000000-1 0,-3.000000 1.000000 0 15,4.000000 1.000000 0-15,0.000000 0.000000 0 0,-2.000000 1.000000-1 0,-1.000000-3.000000-4 16,3.000000 3.000000-1-16,-3.000000-3.000000-4 0,2.000000 0.000000-7 0,0.000000 0.000000-5 15,0.000000 0.000000-7-15,-2.000000-3.000000-2 0,3.000000 2.000000-3 0,0.000000-5.000000-2 16,-4.000000 2.000000 1-16,3.000000-1.000000 5 0,-2.000000 1.000000 4 16,2.000000-3.000000 5-1,-2.000000 3.000000 7-15,-1.000000 0.000000 5 0,-3.000000 1.000000 1 0,-3.000000 5.000000 6 0,2.000000 3.000000 5 0,-2.000000 1.000000 4 0,-2.000000 1.000000 1 0,-3.000000 4.000000 4 0,0.000000 2.000000 3 16,0.000000 2.000000 1-16,-3.000000 3.000000-2 0,1.000000-1.000000 1 0,-1.000000-1.000000-1 16,-1.000000 5.000000-1-16,-1.000000-3.000000-4 0,2.000000 1.000000-2 0,0.000000-1.000000-2 15,-1.000000 0.000000-4-15,4.000000-2.000000 0 0,-1.000000 2.000000-2 0,1.000000-5.000000 1 16,0.000000 3.000000-1-16,0.000000-1.000000 1 0,0.000000-3.000000-1 0,1.000000 1.000000-1 15,-1.000000 1.000000 3-15,4.000000-3.000000-1 0,-1.000000 2.000000 1 0,0.000000 0.000000 0 0,-1.000000 0.000000-1 16,1.000000 1.000000 0-16,-2.000000-1.000000-2 0,-1.000000 2.000000 1 0,3.000000 1.000000 2 16,-3.000000 0.000000-1-16,0.000000 4.000000 1 0,0.000000 0.000000 2 0,0.000000 5.000000 1 15,-3.000000-2.000000-2-15,-3.000000 2.000000-2 0,0.000000 4.000000 1 0,1.000000-1.000000 3 16,-3.000000 0.000000-2-16,-2.000000 0.000000 5 0,5.000000 3.000000 0 0,-2.000000-6.000000 0 0,0.000000 1.000000 1 16,5.000000-2.000000-2-16,-2.000000-1.000000-2 0,1.000000-4.000000-3 15,0.000000 0.000000-2-15,3.000000-1.000000 2 0,-2.000000-1.000000 1 0,2.000000-1.000000-1 0,0.000000-4.000000 1 16,0.000000 3.000000 1-16,2.000000-8.000000-2 0,-2.000000 3.000000 0 15,6.000000-6.000000-1-15,-5.000000 0.000000-1 0,4.000000 0.000000-2 0,1.000000-5.000000-4 0,-5.000000-4.000000-4 16,3.000000 2.000000-4-16,2.000000-1.000000-4 0,-4.000000-4.000000-4 0,2.000000 2.000000-1 16,2.000000-5.000000-1-16,-4.000000 1.000000-3 0,4.000000-3.000000-4 0,-5.000000-1.000000-3 15,3.000000-1.000000-2-15,-1.000000-2.000000-3 0,0.000000-2.000000 1 0,-1.000000-2.000000 4 16,2.000000 2.000000 6-16,-1.000000 0.000000 7 0,2.000000 2.000000 4 0,-2.000000 4.000000 11 0,0.000000 2.000000 1 16,-2.000000 1.000000 7-16,2.000000 3.000000 4 0,-2.000000 3.000000 6 0,5.000000 4.000000 4 15,-6.000000 0.000000 6-15,0.000000 1.000000 3 0,2.000000 5.000000 3 0,-2.000000 1.000000-1 16,0.000000-1.000000-1-16,3.000000 1.000000-7 0,-2.000000 4.000000-2 0,-1.000000 0.000000-3 15,3.000000 4.000000 0-15,0.000000 1.000000 1 0,-1.000000 1.000000 5 0,1.000000 0.000000 4 16,1.000000 5.000000 0-16,0.000000 2.000000 4 0,2.000000 2.000000-1 0,-1.000000 3.000000 2 16,2.000000 3.000000 3-16,-1.000000 0.000000 0 0,1.000000 5.000000 2 0,1.000000 1.000000-1 15,2.000000 3.000000 2-15,-4.000000 3.000000-3 0,6.000000 1.000000-2 0,-5.000000 0.000000-3 16,4.000000 1.000000-3-16,-4.000000 1.000000-3 0,2.000000-2.000000-6 0,-2.000000 0.000000-2 0,2.000000-1.000000-3 16,-3.000000-4.000000-2-16,0.000000 0.000000-4 0,1.000000-3.000000 2 0,-2.000000-1.000000 2 15,2.000000-4.000000-1-15,-4.000000-3.000000-4 0,0.000000-1.000000 3 0,-2.000000-5.000000-2 16,2.000000-1.000000 0-16,-1.000000-2.000000-1 0,-2.000000-3.000000-1 0,0.000000-2.000000 3 15,0.000000-1.000000-1-15,-5.000000-3.000000-3 0,4.000000-3.000000-3 0,-5.000000-1.000000-3 0,-1.000000-2.000000-4 16,1.000000-3.000000-3-16,-2.000000-2.000000-4 0,-2.000000-4.000000-4 16,3.000000 1.000000-5-16,-5.000000-6.000000-10 0,0.000000-4.000000-8 0,3.000000 2.000000-5 0,-1.000000-6.000000-2 15,-2.000000-1.000000 2-15,3.000000 4.000000 6 0,2.000000-4.000000 8 0,2.000000 5.000000 10 16,1.000000 2.000000 9-16,1.000000 0.000000 2 0,0.000000 3.000000 6 0,3.000000 2.000000 2 16,3.000000-1.000000 1-16,0.000000 4.000000 1 0,1.000000-2.000000-1 0,1.000000 4.000000 4 15,-1.000000 0.000000-1-15,4.000000 2.000000 1 0,-1.000000 0.000000 1 0,0.000000 1.000000 0 0,-2.000000 5.000000 3 16,-1.000000-2.000000 1-16,4.000000 5.000000 5 0,-4.000000 2.000000 3 15,-1.000000 5.000000 5-15,0.000000 2.000000 7 0,-2.000000 3.000000 6 0,-1.000000 0.000000 4 0,0.000000 4.000000 2 16,0.000000 2.000000 3-16,-1.000000-2.000000-4 0,-2.000000 2.000000-6 0,3.000000-2.000000-2 16,-3.000000 0.000000-4-16,3.000000-2.000000-4 0,0.000000-2.000000-6 0,0.000000-3.000000-2 15,0.000000-1.000000 0-15,0.000000-1.000000-4 0,0.000000-1.000000 0 0,3.000000-5.000000 0 16,1.000000 0.000000-1-16,4.000000-3.000000 1 0,-4.000000-1.000000-3 0,7.000000-7.000000-5 16,-3.000000 0.000000-11-16,3.000000-6.000000-7 0,1.000000-2.000000-12 0,-1.000000-3.000000-13 15,1.000000-1.000000-12-15,0.000000-4.000000-15 0,3.000000-2.000000-8 0,-2.000000-5.000000-10 0,-1.000000 2.000000-5 16,0.000000-5.000000-4-16,2.000000 1.000000-1 0,-2.000000-2.000000 5 0,3.000000 1.000000 8 15,-3.000000 1.000000 12-15,0.000000 2.000000 14 0,-1.000000 0.000000 14 0,1.000000 2.000000 19 16,0.000000 3.000000 15-16,-2.000000 5.000000 15 0,2.000000 1.000000 9 0,-3.000000 6.000000 9 16,-1.000000 2.000000 10-16,-1.000000 2.000000 8 0,0.000000 4.000000 9 0,-5.000000 1.000000 8 15,1.000000 4.000000 9-15,-2.000000 4.000000 9 0,2.000000 0.000000 4 0,-3.000000 4.000000 1 16,-3.000000 4.000000-5-16,2.000000-1.000000-4 0,-4.000000 4.000000-8 0,-1.000000 1.000000-11 0,-1.000000 2.000000-10 16,3.000000 1.000000-4-16,-4.000000-1.000000-6 0,2.000000 1.000000-4 0,-1.000000-2.000000-4 15,2.000000 0.000000-2-15,0.000000-2.000000-2 0,0.000000 1.000000-3 0,2.000000-3.000000-5 16,3.000000 1.000000-1-16,-1.000000-4.000000-2 0,1.000000-1.000000 1 0,1.000000 2.000000 1 15,-1.000000-5.000000-4-15,3.000000 3.000000 1 0,2.000000-1.000000 0 0,0.000000-3.000000 0 16,1.000000 2.000000-1-16,2.000000-1.000000 1 0,2.000000-2.000000 1 0,-1.000000 0.000000-2 16,1.000000 0.000000 0-16,-1.000000 0.000000-1 0,0.000000 0.000000-2 0,-2.000000 0.000000-3 0,1.000000 0.000000 0 15,-1.000000 0.000000-1-15,-2.000000 0.000000-1 0,-1.000000 0.000000 1 16,2.000000 5.000000 0-16,-5.000000 1.000000 2 0,2.000000 0.000000 0 0,-3.000000 5.000000 2 0,-3.000000 0.000000 2 16,3.000000 2.000000 0-16,-4.000000-4.000000-3 0,1.000000 5.000000 0 0,2.000000-3.000000-1 15,-2.000000 0.000000-1-15,1.000000-3.000000-2 0,-4.000000 1.000000 2 0,6.000000-5.000000 0 16,-1.000000 2.000000 1-16,-2.000000-2.000000 0 0,3.000000-1.000000 0 0,0.000000-2.000000 1 15,0.000000-1.000000-2-15,0.000000 3.000000-1 0,4.000000-3.000000 0 0,-1.000000 0.000000 1 0,2.000000 0.000000 0 16,-2.000000-3.000000 0-16,1.000000 3.000000 0 0,0.000000 0.000000 0 16,1.000000 0.000000 0-16,-5.000000 0.000000-1 0,3.000000 5.000000-2 0,1.000000 0.000000 2 0,-4.000000 1.000000 0 15,0.000000 4.000000 2-15,0.000000 1.000000-1 0,-4.000000 6.000000 0 0,1.000000 1.000000 3 16,-6.000000 1.000000 2-16,2.000000 0.000000 1 0,-2.000000 3.000000 1 0,-2.000000-1.000000 0 16,0.000000 1.000000 0-16,2.000000-3.000000-2 0,-2.000000-2.000000-1 0,3.000000 1.000000 0 15,0.000000-7.000000-1-15,1.000000 0.000000 2 0,2.000000-1.000000 2 0,1.000000-2.000000-1 16,1.000000-4.000000-1-16,1.000000 0.000000-1 0,0.000000-1.000000-4 0,2.000000-3.000000 0 15,0.000000-5.000000-6-15,2.000000-1.000000-4 0,3.000000-2.000000-3 0,2.000000-3.000000-1 0,-5.000000-3.000000 0 16,5.000000 0.000000 1-16,2.000000-2.000000 1 0,-2.000000 4.000000 5 0,1.000000-3.000000 4 16,2.000000 0.000000 2-16,-4.000000 0.000000-2 0,4.000000 4.000000 1 0,-5.000000 1.000000 4 15,5.000000-1.000000-3-15,-5.000000 2.000000-1 0,-1.000000 3.000000 1 0,0.000000-1.000000 1 0,-1.000000 3.000000 0 16,-1.000000 0.000000-1-16,-2.000000 0.000000 1 0,3.000000 4.000000-1 16,-3.000000-3.000000 1-16,3.000000 2.000000-1 0,-2.000000 1.000000 0 0,-1.000000 1.000000 3 15,3.000000 2.000000 2-15,0.000000-2.000000 3 0,-3.000000 4.000000 2 0,2.000000-1.000000 2 16,1.000000 1.000000 3-16,-2.000000 3.000000-4 0,2.000000-1.000000-2 0,1.000000-1.000000 0 0,1.000000 3.000000-3 15,-2.000000-1.000000 1-15,4.000000 3.000000 2 0,1.000000-1.000000-1 0,-1.000000 2.000000-1 16,-1.000000 1.000000 0-16,0.000000 3.000000 0 0,0.000000-1.000000 0 0,1.000000 1.000000-1 16,0.000000 2.000000 3-16,4.000000 0.000000 2 0,-7.000000-1.000000 2 0,1.000000 0.000000 1 15,-1.000000 0.000000-2-15,0.000000 1.000000 2 0,-1.000000 1.000000-2 0,2.000000-3.000000-1 16,-5.000000 2.000000 3-16,0.000000-1.000000-2 0,0.000000 1.000000 1 0,-5.000000-2.000000-3 0,2.000000 1.000000-1 16,-1.000000-1.000000-1-16,0.000000-4.000000 0 0,-4.000000 1.000000 0 0,7.000000-1.000000-1 15,-7.000000-5.000000 1-15,1.000000 0.000000 0 0,0.000000-1.000000-2 0,-1.000000-2.000000 1 16,4.000000-4.000000-3-16,-4.000000 0.000000 0 0,1.000000-4.000000-1 0,1.000000 0.000000 1 15,-1.000000-3.000000-1-15,1.000000-2.000000-1 0,1.000000-3.000000 0 0,-2.000000-2.000000-1 16,6.000000 1.000000-1-16,-2.000000-5.000000 0 0,1.000000 1.000000 1 0,2.000000-1.000000-2 16,0.000000 2.000000 0-16,0.000000-1.000000 5 0,2.000000 2.000000 4 0,2.000000 0.000000 6 0,2.000000 0.000000 7 15,0.000000 0.000000 14-15,4.000000 0.000000 16 0,-1.000000 1.000000 18 0,3.000000-3.000000 17 16,0.000000 1.000000 12-16,2.000000 2.000000 6 0,-2.000000-1.000000-5 0,3.000000 0.000000-10 16,0.000000 3.000000-17-16,-2.000000-3.000000-22 0,-1.000000 4.000000-15 0,0.000000-2.000000-9 15,-2.000000 2.000000-12-15,2.000000-1.000000-7 0,-3.000000 7.000000-4 0,-2.000000-1.000000-3 16,-3.000000-1.000000-5-16,4.000000 1.000000-7 0,-4.000000 4.000000-6 0,-4.000000-2.000000-18 0,3.000000 1.000000-20 15,0.000000 1.000000-28-15,-1.000000 2.000000-23 0,-2.000000-2.000000-27 0,-2.000000-1.000000-43 16,-4.000000 2.000000-66-16,5.000000 1.000000-76 0,-7.000000 1.000000-115 0,0.000000 2.000000-47 16,-6.000000-1.000000-8-16,1.000000 3.000000 33 0,-2.000000-4.000000 72 0</inkml:trace>
  <inkml:trace contextRef="#ctx0" brushRef="#br0">15174.000000 17665.000000 70 0,'3.000000'0.000000'233'0,"-3.000000"0.000000"26 "0 ,0.000000 0.000000-22 0,0.000000 0.000000-44 16,0.000000 0.000000-38-16,0.000000 0.000000-29 0,-3.000000 0.000000-17 0,3.000000-3.000000-11 0,0.000000 3.000000-12 15,0.000000 0.000000-12-15,0.000000 0.000000-8 0,0.000000 0.000000-10 0,0.000000 0.000000-4 16,0.000000 0.000000-5-16,0.000000 0.000000-3 0,0.000000 0.000000 5 15,0.000000 0.000000 5-15,0.000000 3.000000 9 0,0.000000-2.000000 3 0,0.000000 6.000000 7 0,-1.000000 1.000000 0 16,-2.000000 3.000000-2-16,-2.000000 2.000000-7 0,1.000000 2.000000-13 0,-4.000000 4.000000-7 16,1.000000 1.000000-10-16,-2.000000 1.000000-10 0,-3.000000 2.000000-10 0,1.000000 2.000000-3 15,-3.000000 0.000000-4-15,1.000000 3.000000-5 0,-2.000000 0.000000 1 0,0.000000-2.000000-2 0,-1.000000 1.000000 0 16,3.000000-1.000000-1-16,-2.000000-1.000000 0 0,0.000000-5.000000-3 16,1.000000 0.000000-3-16,0.000000-1.000000-5 0,3.000000 0.000000-8 0,0.000000-4.000000-10 0,-1.000000-4.000000-20 15,4.000000-1.000000-27-15,0.000000-3.000000-41 0,1.000000-3.000000-57 0,4.000000-2.000000-63 16,1.000000-4.000000-68-16,2.000000-4.000000-63 0,-3.000000-9.000000-13 0,2.000000-7.000000 20 15,1.000000-1.000000 50-15</inkml:trace>
  <inkml:trace contextRef="#ctx0" brushRef="#br0">15022.000000 17399.000000 70 0,'7.000000'-11.000000'237'0,"-2.000000"0.000000"22 "0 ,1.000000 5.000000-16 15,-5.000000-2.000000-53-15,2.000000 5.000000-44 0,-1.000000-1.000000-28 0,1.000000 4.000000-10 16,1.000000 0.000000 5-16,0.000000 4.000000 3 0,-1.000000 0.000000 2 0,5.000000 5.000000 2 0,1.000000 0.000000-2 15,-2.000000 5.000000-6-15,3.000000-3.000000-14 0,-1.000000 4.000000-10 0,-1.000000 3.000000-10 16,3.000000-2.000000-11-16,-2.000000 4.000000-6 0,2.000000-1.000000-12 0,-4.000000 0.000000-7 16,0.000000 1.000000-9-16,2.000000 1.000000-7 0,-1.000000 2.000000-1 0,1.000000 1.000000-3 15,-2.000000 0.000000-2-15,-3.000000 1.000000-2 0,-1.000000 4.000000-4 0,2.000000-3.000000-3 16,-2.000000 5.000000-4-16,-2.000000-1.000000-3 0,-1.000000 1.000000-2 0,0.000000-4.000000-3 0,-1.000000 1.000000-1 16,-2.000000 0.000000-3-16,1.000000-3.000000-7 0,-1.000000 0.000000-10 15,0.000000-6.000000-16-15,3.000000-2.000000-25 0,-1.000000-3.000000-35 0,1.000000-1.000000-47 16,1.000000-1.000000-62-16,-1.000000-5.000000-65 0,3.000000 0.000000-83 0,-3.000000-7.000000-37 0,0.000000 0.000000 1 15,3.000000-4.000000 33-15,-1.000000-6.000000 60 0</inkml:trace>
  <inkml:trace contextRef="#ctx0" brushRef="#br0">15391.000000 17828.000000 19 0,'11.000000'-4.000000'220'0,"-3.000000"1.000000"28 "0 ,0.000000-1.000000 5 15,-1.000000-3.000000-38-15,2.000000 3.000000-32 0,-2.000000-3.000000-24 0,4.000000 1.000000-16 16,-2.000000 0.000000-17-16,-1.000000-1.000000-27 0,0.000000 1.000000-23 0,2.000000 1.000000-23 15,-5.000000 3.000000-16-15,3.000000 1.000000-11 0,-5.000000 1.000000-4 0,5.000000 1.000000 3 16,-4.000000 3.000000 4-16,-1.000000 3.000000 4 0,-1.000000 2.000000 5 0,-2.000000 3.000000 4 0,-2.000000 3.000000 0 16,-1.000000 3.000000 0-16,0.000000 1.000000 0 0,-1.000000-2.000000-4 15,2.000000 2.000000 1-15,-1.000000-1.000000-3 0,3.000000-2.000000-6 0,-3.000000-1.000000-6 0,3.000000-1.000000-7 16,0.000000-4.000000-6-16,0.000000-1.000000-4 0,3.000000-3.000000-3 0,-3.000000-2.000000-2 16,5.000000-4.000000 2-16,2.000000 0.000000 1 0,-2.000000-5.000000 0 0,5.000000-2.000000-6 15,-1.000000-7.000000-8-15,1.000000 0.000000-13 0,-1.000000-1.000000-23 0,1.000000-4.000000-35 16,-4.000000 1.000000-40-16,2.000000-3.000000-45 0,-1.000000 2.000000-53 0,-3.000000 0.000000-56 0,2.000000-1.000000-63 15,-6.000000 0.000000-9-15,-3.000000 1.000000 18 0,-4.000000-2.000000 38 0</inkml:trace>
  <inkml:trace contextRef="#ctx0" brushRef="#br0">15520.000000 17534.000000 48 0,'7.000000'2.000000'277'16,"-3.000000"-2.000000"27 "-16 ,-1.000000 4.000000 25 0,2.000000-1.000000-53 0,2.000000 1.000000-66 0,-2.000000 1.000000-46 15,-1.000000-2.000000-23-15,3.000000-1.000000-14 0,-1.000000 3.000000-18 16,-1.000000 1.000000-22-16,2.000000-1.000000-26 0,-1.000000 0.000000-21 0,0.000000 2.000000-28 0,-2.000000 0.000000-27 15,1.000000-1.000000-32-15,-1.000000 0.000000-39 0,-1.000000 3.000000-54 0,2.000000-3.000000-69 0,-2.000000 1.000000-90 16,-2.000000-3.000000-47-16,-1.000000-4.000000-9 0,0.000000 4.000000 19 16,0.000000-4.000000 45-16</inkml:trace>
  <inkml:trace contextRef="#ctx0" brushRef="#br0">15772.000000 17677.000000 130 0,'5.000000'4.000000'334'0,"-2.000000"-1.000000"31 "16 ,1.000000-1.000000 22-16,-1.000000 0.000000-64 0,0.000000 2.000000-81 0,-2.000000-1.000000-53 16,4.000000 1.000000-33-16,-2.000000 0.000000-18 0,1.000000-2.000000-15 0,1.000000 3.000000-21 15,0.000000-1.000000-20-15,1.000000 0.000000-22 0,2.000000 0.000000-10 0,2.000000 1.000000-6 16,3.000000-3.000000 0-16,1.000000 0.000000 2 0,-3.000000-2.000000-1 0,6.000000-2.000000 1 15,-1.000000 0.000000-3-15,0.000000-3.000000-5 0,3.000000-1.000000-4 0,-1.000000 0.000000-6 0,-2.000000-1.000000-7 16,1.000000-1.000000-8-16,-1.000000-1.000000-4 0,-6.000000 3.000000-3 0,2.000000-1.000000-6 16,-3.000000 0.000000-7-16,-3.000000 3.000000-11 0,1.000000 0.000000-15 0,-5.000000 2.000000-13 15,1.000000-3.000000-15-15,-2.000000 1.000000-22 0,-1.000000 2.000000-26 0,0.000000 0.000000-50 16,-1.000000 0.000000-70-16,-2.000000 2.000000-75 0,3.000000 0.000000-97 0,0.000000 0.000000-39 16,-8.000000 0.000000 5-16,1.000000 0.000000 42 0,-2.000000-4.000000 73 0</inkml:trace>
  <inkml:trace contextRef="#ctx0" brushRef="#br0">16125.000000 17495.000000 117 0,'4.000000'0.000000'241'0,"-4.000000"2.000000"26 "0 ,3.000000 0.000000-27 16,-1.000000 1.000000-36-16,-2.000000-1.000000-27 0,3.000000 2.000000-19 0,-3.000000 2.000000-10 15,0.000000 1.000000-9-15,3.000000-1.000000-13 0,-2.000000 3.000000-14 0,2.000000 0.000000-14 16,-1.000000 1.000000-10-16,1.000000 3.000000-8 0,-3.000000 0.000000-11 0,3.000000-1.000000-8 15,-3.000000 2.000000-9-15,0.000000-2.000000-4 0,0.000000-1.000000-12 0,0.000000 2.000000-8 16,0.000000 0.000000-3-16,0.000000-3.000000-2 0,-3.000000 1.000000-9 0,3.000000 0.000000-2 0,-3.000000-4.000000 0 16,3.000000 1.000000-5-16,0.000000-6.000000 0 0,-2.000000 3.000000 0 0,2.000000-1.000000 0 15,0.000000-4.000000-2-15,0.000000 2.000000-1 0,0.000000-2.000000 1 0,0.000000 0.000000-2 16,0.000000-2.000000-2-16,0.000000-6.000000-2 0,0.000000 1.000000-3 0,2.000000-2.000000-3 16,1.000000-4.000000-1-16,0.000000-2.000000-2 0,3.000000 0.000000-2 0,-1.000000-2.000000 1 15,0.000000 0.000000 0-15,4.000000 0.000000 1 0,-2.000000 2.000000 1 0,-2.000000-3.000000 1 16,2.000000 3.000000 3-16,0.000000 3.000000 2 0,1.000000-3.000000 1 0,-4.000000 4.000000 2 0,3.000000-2.000000-1 15,2.000000 1.000000 0-15,-3.000000 3.000000-2 0,3.000000 3.000000 1 0,-2.000000-4.000000 3 16,1.000000 5.000000 2-16,-4.000000-2.000000 4 0,5.000000 3.000000 3 0,-6.000000 1.000000 3 16,4.000000 2.000000 4-16,-2.000000 1.000000 2 0,-1.000000 4.000000 4 0,4.000000 0.000000 2 15,-1.000000 3.000000 5-15,-2.000000 1.000000 4 0,0.000000 0.000000 2 0,-3.000000 3.000000-2 16,2.000000 2.000000 2-16,-1.000000 0.000000-2 0,0.000000 0.000000 1 0,-1.000000 2.000000-5 16,-2.000000-4.000000-2-16,3.000000 1.000000-4 0,-2.000000 0.000000-6 0,-1.000000-2.000000-5 15,3.000000 1.000000-7-15,-3.000000-3.000000-1 0,3.000000 2.000000-3 0,-3.000000-5.000000 0 0,2.000000-1.000000-2 16,-2.000000 1.000000-7-16,0.000000-3.000000-6 0,0.000000-2.000000-13 0,0.000000 0.000000-13 15,0.000000 0.000000-9-15,0.000000 0.000000-14 0,0.000000 0.000000-18 0,0.000000-2.000000-20 16,0.000000 2.000000-27-16,0.000000-2.000000-33 0,0.000000-1.000000-36 0,-2.000000 3.000000-24 16,2.000000-2.000000-17-16,0.000000 0.000000 1 0,2.000000 2.000000 22 0,0.000000 0.000000 31 15,0.000000-2.000000 43-15,1.000000 2.000000 40 0,1.000000 0.000000 36 0,-1.000000-2.000000 29 0,2.000000 2.000000 25 16,-1.000000-1.000000 22-16,2.000000 1.000000 14 0,0.000000-3.000000 14 16,0.000000 0.000000 10-16,-2.000000 1.000000 15 0,4.000000-2.000000 9 0,1.000000-1.000000 13 0,-2.000000 0.000000 14 15,2.000000 1.000000 12-15,1.000000-2.000000 6 0,-1.000000 1.000000 1 0,1.000000-2.000000-5 16,-2.000000 3.000000-5-16,1.000000-1.000000-10 0,-5.000000 3.000000-12 0,3.000000 0.000000-9 15,-2.000000 1.000000-7-15,1.000000-3.000000-8 0,-2.000000 4.000000-5 0,1.000000 4.000000-4 0,-5.000000-3.000000 1 16,3.000000 3.000000-3-16,-2.000000 5.000000 1 0,-1.000000-1.000000-4 0,0.000000 3.000000-6 16,-1.000000 0.000000-5-16,-2.000000 3.000000-8 0,3.000000-5.000000-5 15,-3.000000 4.000000-5-15,3.000000 0.000000-2 0,-2.000000-2.000000-2 0,2.000000-2.000000-6 0,0.000000-1.000000-2 16,2.000000-1.000000-1-16,-2.000000-3.000000-2 0,3.000000 0.000000-3 0,-3.000000 0.000000 0 16,4.000000-4.000000-1-16,2.000000 0.000000 4 0,-2.000000-2.000000-5 0,1.000000-4.000000 1 15,4.000000-1.000000-4-15,-2.000000-5.000000-5 0,0.000000-2.000000-11 0,1.000000-3.000000-15 16,1.000000 0.000000-15-16,-2.000000 0.000000-24 0,0.000000-2.000000-26 0,-2.000000 0.000000-33 15,-2.000000 0.000000-37-15,-2.000000-3.000000-35 0,-1.000000 0.000000-33 0,-4.000000-1.000000-24 16,2.000000-1.000000-19-16,-5.000000 1.000000-11 0,0.000000-3.000000 11 0,-2.000000 2.000000 29 0,-2.000000 1.000000 50 16,4.000000 5.000000 69-16</inkml:trace>
  <inkml:trace contextRef="#ctx0" brushRef="#br0">16518.000000 17298.000000 58 0,'-3.000000'-6.000000'139'0,"3.000000"3.000000"37 "0 ,0.000000 6.000000 27 0,0.000000 1.000000 13 16,0.000000 3.000000 6-16,3.000000 3.000000-4 0,0.000000 5.000000-7 0,-2.000000-1.000000-16 0,4.000000 4.000000-27 16,-2.000000-1.000000-33-16,1.000000 2.000000-24 0,0.000000-1.000000-26 15,2.000000-1.000000-22-15,-4.000000 0.000000-21 0,4.000000-2.000000-16 0,-2.000000-2.000000-14 0,1.000000-4.000000-19 16,-1.000000 1.000000-13-16,0.000000-3.000000-20 0,-1.000000-1.000000-26 0,2.000000-4.000000-27 15,-5.000000 1.000000-36-15,3.000000-3.000000-41 0,-2.000000-3.000000-49 0,2.000000-1.000000-57 16,0.000000-3.000000-43-16,-1.000000-3.000000-5 0,-2.000000-5.000000 23 0,-2.000000-4.000000 39 16</inkml:trace>
  <inkml:trace contextRef="#ctx0" brushRef="#br0">16668.000000 16965.000000 27 0,'9.000000'-5.000000'166'16,"3.000000"0.000000"-1 "-16 ,-2.000000 0.000000-6 0,2.000000 1.000000 4 0,0.000000 0.000000 3 0,1.000000 0.000000 3 16,-1.000000 1.000000-13-16,0.000000-2.000000-17 0,-2.000000 0.000000-27 0,-1.000000 3.000000-32 15,-2.000000-2.000000-25-15,1.000000 1.000000-19 0,-4.000000 3.000000-10 0,1.000000 0.000000-4 16,-2.000000 0.000000 1-16,-3.000000 5.000000 3 0,-3.000000 1.000000-2 0,-2.000000 5.000000-1 16,-2.000000 4.000000-2-16,-2.000000 2.000000-2 0,-6.000000 4.000000-6 0,2.000000 3.000000 0 15,-5.000000 4.000000-3-15,2.000000-1.000000 4 0,0.000000 4.000000 3 0,-2.000000-4.000000 6 16,2.000000 4.000000 8-16,1.000000-1.000000 6 0,-1.000000 0.000000 7 0,4.000000-5.000000 5 0,0.000000 1.000000 1 15,5.000000-4.000000-5-15,-1.000000-4.000000-6 0,4.000000 0.000000-5 0,3.000000-4.000000-8 16,1.000000 0.000000-5-16,1.000000-3.000000-3 0,3.000000-5.000000-1 0,4.000000 3.000000-2 16,-1.000000-7.000000 0-16,4.000000 2.000000 3 0,2.000000-4.000000 0 0,-1.000000 0.000000-4 15,2.000000-4.000000 0-15,3.000000 2.000000-2 0,0.000000-7.000000-3 0,0.000000 3.000000-3 16,-1.000000-1.000000-3-16,3.000000-4.000000 0 0,-3.000000 3.000000-2 0,-1.000000-2.000000 1 16,1.000000-4.000000 0-16,2.000000 4.000000 1 0,-2.000000-4.000000 0 0,-2.000000 2.000000-5 0,0.000000-3.000000-6 15,-2.000000 2.000000-11-15,-2.000000 0.000000-8 0,-1.000000 3.000000-11 0,-1.000000 1.000000-8 16,1.000000 0.000000-2-16,-6.000000 2.000000-2 0,1.000000 2.000000-4 0,-1.000000 0.000000-1 15,-2.000000 3.000000-6-15,-2.000000-2.000000-2 0,-2.000000 4.000000-8 0,-1.000000-3.000000-4 16,1.000000 6.000000-3-16,-2.000000-1.000000 6 0,-2.000000 2.000000 9 0,1.000000 1.000000 5 16,-4.000000 3.000000 13-16,2.000000-1.000000 14 0,-1.000000 3.000000 12 0,2.000000 1.000000 15 15,-3.000000 4.000000 13-15,4.000000 0.000000 15 0,-2.000000 0.000000 11 0,1.000000 2.000000 12 0,2.000000 2.000000 9 16,1.000000-2.000000 6-16,1.000000 5.000000 5 0,0.000000-3.000000 3 0,2.000000 2.000000-2 16,1.000000 1.000000-2-16,1.000000 0.000000-3 0,-1.000000-2.000000-10 0,3.000000 0.000000-8 15,2.000000-1.000000-9-15,-1.000000-1.000000-8 0,-1.000000-4.000000-11 0,4.000000-2.000000-6 16,-2.000000 0.000000-2-16,-1.000000-5.000000-3 0,1.000000 2.000000-2 0,-2.000000-6.000000 1 15,1.000000 1.000000 2-15,2.000000-4.000000 1 0,-2.000000 0.000000-1 0,-2.000000 0.000000 4 16,1.000000-5.000000-2-16,1.000000-2.000000-2 0,1.000000-2.000000-2 0,-2.000000-1.000000 0 16,-1.000000-6.000000-4-16,0.000000 2.000000-2 0,4.000000-1.000000 1 0,-5.000000-2.000000 0 15,-1.000000-1.000000-3-15,3.000000 1.000000-2 0,-1.000000 0.000000 1 0,1.000000-2.000000-3 0,0.000000 1.000000-1 16,-2.000000 4.000000 0-16,4.000000-1.000000 1 0,-2.000000 0.000000 2 0,1.000000 4.000000-1 16,0.000000 1.000000 3-16,2.000000 1.000000 2 0,-1.000000 0.000000 3 0,2.000000 4.000000-3 15,-2.000000 2.000000 3-15,3.000000 1.000000 1 0,0.000000-1.000000 7 0,2.000000 6.000000 1 16,-3.000000-1.000000 2-16,2.000000 1.000000 3 0,-4.000000 6.000000 2 0,2.000000-2.000000 3 15,1.000000 3.000000-3-15,-6.000000 3.000000-1 0,0.000000 0.000000 4 0,1.000000 2.000000-1 16,-3.000000 2.000000 1-16,-3.000000 1.000000-5 0,-1.000000-2.000000-2 0,1.000000 2.000000 0 0,-2.000000 1.000000-4 16,-2.000000-4.000000 0-16,-1.000000-1.000000-3 0,0.000000 2.000000-2 0,0.000000-3.000000-1 15,1.000000 0.000000 1-15,-1.000000-4.000000-2 0,2.000000 0.000000 0 0,1.000000-4.000000-1 16,-4.000000 1.000000 1-16,4.000000-3.000000-2 0,-2.000000-1.000000 2 0,0.000000-2.000000-4 16,4.000000-2.000000-2-16,-3.000000-2.000000 0 0,0.000000-1.000000-2 0,4.000000-4.000000-1 15,-1.000000 0.000000-3-15,3.000000-6.000000 1 0,0.000000 1.000000-5 0,0.000000-1.000000 0 16,0.000000-2.000000 2-16,3.000000 2.000000 0 0,-1.000000 2.000000 3 0,1.000000-1.000000 0 0,0.000000 3.000000 3 15,-2.000000 2.000000 0-15,4.000000 0.000000 1 0,-2.000000 3.000000 1 16,-3.000000 1.000000-1-16,4.000000 1.000000 3 0,-1.000000 0.000000-3 0,-2.000000 4.000000 3 0,2.000000-2.000000 0 16,0.000000 4.000000-2-16,-1.000000-2.000000 0 0,-2.000000 4.000000 1 0,0.000000 0.000000 1 15,3.000000 3.000000 1-15,-3.000000 1.000000 0 0,-3.000000 3.000000 1 0,3.000000-2.000000-2 16,-5.000000 1.000000-2-16,2.000000 1.000000 0 0,2.000000 0.000000-2 0,-2.000000 0.000000 3 16,-1.000000 0.000000-2-16,4.000000-1.000000 2 0,-3.000000 1.000000 4 0,1.000000-3.000000 0 0,-1.000000-1.000000-1 15,3.000000-4.000000-2-15,-1.000000 2.000000 1 0,1.000000-3.000000-1 16,0.000000 1.000000-1-16,0.000000-1.000000 0 0,0.000000-2.000000-2 0,1.000000-2.000000 0 0,-1.000000-1.000000-1 15,5.000000-1.000000 0-15,-2.000000-2.000000 0 0,1.000000-2.000000 1 0,0.000000-1.000000 3 16,-1.000000 0.000000 0-16,2.000000 3.000000-2 0,-5.000000 2.000000-1 0,3.000000-1.000000-1 16,-3.000000 1.000000-2-16,0.000000-1.000000-2 0,0.000000 4.000000-6 0,-3.000000-4.000000 1 15,3.000000 5.000000 0-15,-5.000000 0.000000 1 0,2.000000 0.000000 1 0,-1.000000 5.000000 3 0,0.000000-1.000000 3 16,-1.000000-2.000000 5-16,1.000000 2.000000 2 0,-2.000000 1.000000-1 16,4.000000-1.000000 0-16,-1.000000-2.000000 3 0,3.000000-2.000000 0 0,-1.000000 1.000000-2 0,1.000000 2.000000 0 15,0.000000-3.000000 3-15,0.000000 0.000000-1 0,1.000000-3.000000-2 16,-1.000000 2.000000 1-16,3.000000-5.000000-1 0,-1.000000 1.000000 0 0,4.000000-1.000000-1 0,-2.000000-3.000000-1 15,1.000000-1.000000 2-15,-1.000000-1.000000-1 0,0.000000 0.000000 0 0,-1.000000-4.000000 1 16,2.000000 4.000000 2-16,-2.000000 0.000000 1 0,0.000000-1.000000-2 0,-2.000000 1.000000 3 0,-1.000000 1.000000 2 16,0.000000 3.000000 0-16,0.000000 0.000000 0 0,0.000000-1.000000 4 15,0.000000 5.000000 3-15,-1.000000-2.000000-1 0,-2.000000 0.000000-1 0,3.000000 3.000000-4 0,-3.000000 0.000000-1 16,3.000000-3.000000-1-16,0.000000 5.000000 0 0,-2.000000-2.000000-2 0,-1.000000 2.000000 1 16,3.000000-2.000000-1-16,-3.000000 2.000000-1 0,3.000000-2.000000-1 0,0.000000 2.000000-3 15,0.000000 0.000000 1-15,0.000000 0.000000-2 0,0.000000 0.000000 4 0,3.000000 2.000000 4 16,-3.000000 0.000000 6-16,3.000000 5.000000 9 0,-1.000000 0.000000 3 0,1.000000 3.000000 4 15,0.000000 1.000000-1-15,-2.000000 4.000000-2 0,-1.000000 2.000000-5 0,0.000000 2.000000-2 16,0.000000 0.000000-3-16,0.000000 3.000000 0 0,0.000000-1.000000 1 0,0.000000 3.000000 0 0,0.000000-3.000000 1 16,3.000000 0.000000-4-16,-1.000000 3.000000-1 0,-2.000000-5.000000-3 15,3.000000 0.000000 2-15,-3.000000 1.000000 0 0,0.000000-5.000000-3 0,4.000000-2.000000 2 0,-1.000000 0.000000-2 16,-2.000000-2.000000-1-16,5.000000-3.000000 0 0,-1.000000-1.000000 1 0,-1.000000-3.000000 7 16,4.000000-4.000000 3-16,3.000000 0.000000 3 0,-2.000000-4.000000 3 0,6.000000-5.000000 1 15,0.000000-4.000000-3-15,1.000000 0.000000-5 0,0.000000-6.000000-4 0,3.000000 3.000000-5 16,-1.000000-6.000000-2-16,0.000000 0.000000-5 0,-3.000000 1.000000 1 0,1.000000 0.000000 0 0,-1.000000 3.000000-3 15,-5.000000 1.000000-3-15,-1.000000-1.000000-6 0,-2.000000 3.000000-9 0,-2.000000 3.000000-14 16,-2.000000-1.000000-22-16,-3.000000 2.000000-31 0,-3.000000 1.000000-44 0,-5.000000 3.000000-60 16,4.000000 0.000000-62-16,-8.000000 3.000000-80 0,3.000000 2.000000-67 0,-9.000000 0.000000-17 15,-1.000000 2.000000 24-15,0.000000-4.000000 52 0</inkml:trace>
  <inkml:trace contextRef="#ctx0" brushRef="#br0">16828.000000 16897.000000 167 0,'0.000000'0.000000'198'0,"0.000000"0.000000"8 "0 ,0.000000 3.000000 0 16,0.000000-3.000000-9-16,0.000000 2.000000-10 0,0.000000 0.000000-10 0,0.000000 4.000000-10 15,0.000000 0.000000-13-15,0.000000 3.000000-7 0,-3.000000 4.000000-6 0,3.000000-2.000000-4 16,-3.000000 4.000000-10-16,-1.000000-3.000000-14 0,-1.000000 6.000000-17 0,-2.000000-1.000000-21 0,-1.000000 0.000000-18 16,1.000000 0.000000-18-16,-2.000000 1.000000-12 0,-1.000000 3.000000-7 0,1.000000-3.000000-2 15,0.000000 0.000000-3-15,-1.000000-1.000000-5 0,2.000000-2.000000-4 0,-1.000000 0.000000-6 16,2.000000-4.000000-11-16,-2.000000 0.000000-21 0,-1.000000 0.000000-41 0,2.000000-3.000000-78 15,1.000000 3.000000-122-15,-5.000000-5.000000-111 0,3.000000 3.000000-56 0,-2.000000-7.000000-13 16,-4.000000-2.000000 22-16,2.000000-5.000000 72 0</inkml:trace>
  <inkml:trace contextRef="#ctx0" brushRef="#br0">16822.000000 17139.000000 83 0,'3.000000'10.000000'160'0,"1.000000"-3.000000"-29 "0 ,-1.000000 4.000000-37 0,-3.000000 0.000000-28 15,2.000000 0.000000-18-15,-2.000000 1.000000-14 0,3.000000 2.000000-17 0,-3.000000 1.000000-26 16,3.000000-1.000000-34-16,-3.000000 1.000000-48 0,0.000000 0.000000-45 0,-3.000000-1.000000-22 0,0.000000-4.000000-4 16</inkml:trace>
  <inkml:trace contextRef="#ctx0" brushRef="#br0">24867.000000 15667.000000 64 0,'0.000000'3.000000'91'0,"0.000000"1.000000"-5 "0 ,0.000000-2.000000-7 0,0.000000 0.000000-3 0,0.000000 0.000000-6 15,0.000000-2.000000-1-15,0.000000 2.000000 2 0,0.000000-2.000000 8 0,0.000000 3.000000 8 16,0.000000-3.000000 11-16,0.000000 1.000000 8 0,0.000000 2.000000 6 0,0.000000-3.000000-2 16,0.000000 2.000000-5-16,0.000000 0.000000-5 0,3.000000-2.000000-8 0,-1.000000 3.000000-10 15,-2.000000-3.000000-9-15,6.000000 1.000000 8 0,-2.000000 2.000000 2 0,1.000000-3.000000-4 0,-1.000000 1.000000-5 16,3.000000-1.000000-5-16,1.000000 0.000000-3 0,-1.000000 0.000000-12 0,1.000000 0.000000-7 15,-2.000000 0.000000-8-15,1.000000 0.000000-6 0,-1.000000 0.000000-1 0,0.000000 0.000000-6 16,0.000000 0.000000-4-16,0.000000 0.000000-3 0,1.000000 0.000000 3 0,0.000000 0.000000 0 16,1.000000 0.000000-4-16,-4.000000 0.000000 1 0,3.000000 0.000000 2 0,2.000000 0.000000 0 15,-1.000000 3.000000-1-15,-1.000000-3.000000 0 0,3.000000 0.000000-2 0,-4.000000 2.000000-4 16,0.000000-2.000000-1-16,0.000000 2.000000-5 0,2.000000 0.000000 1 0,-1.000000-2.000000 2 0,0.000000 2.000000 2 16,1.000000 1.000000 2-16,-4.000000-3.000000 2 0,6.000000 1.000000 0 15,-4.000000 2.000000 3-15,5.000000-3.000000-3 0,-4.000000 1.000000-4 0,2.000000 2.000000-1 0,1.000000-1.000000-2 16,2.000000-2.000000-2-16,-6.000000 1.000000-4 0,7.000000-1.000000 2 0,-1.000000 0.000000 0 15,-3.000000 0.000000 0-15,0.000000 0.000000 1 0,4.000000 0.000000 1 0,0.000000 0.000000-1 16,-1.000000 0.000000-2-16,0.000000 0.000000 1 0,0.000000-1.000000-3 0,0.000000 1.000000-1 16,1.000000 0.000000 0-16,-1.000000 0.000000-1 0,0.000000-2.000000 2 0,1.000000 2.000000 0 0,-1.000000-3.000000 0 15,-1.000000 3.000000 0-15,3.000000 0.000000 0 0,-2.000000-1.000000 2 16,1.000000 1.000000-3-16,-1.000000-3.000000 2 0,2.000000 2.000000-1 0,-2.000000-2.000000 3 0,3.000000 1.000000-2 16,-2.000000 0.000000-1-16,2.000000 0.000000 2 0,0.000000 2.000000-1 15,1.000000-2.000000 1-15,-1.000000 2.000000-3 0,-2.000000-3.000000 2 0,2.000000 2.000000 0 0,1.000000 1.000000-2 16,-1.000000 0.000000 0-16,0.000000 0.000000-1 0,-2.000000 0.000000 3 0,2.000000 0.000000-2 15,-3.000000 0.000000 1-15,2.000000 0.000000 0 0,0.000000 0.000000-2 0,0.000000 0.000000 1 16,-2.000000 0.000000 0-16,4.000000 0.000000 0 0,-1.000000 0.000000-1 0,0.000000 0.000000 2 16,0.000000 0.000000 1-16,-2.000000 0.000000-1 0,-1.000000-3.000000 2 0,6.000000 2.000000-2 0,-7.000000 1.000000 1 15,3.000000 0.000000 1-15,-3.000000 0.000000-1 0,1.000000 0.000000 1 16,0.000000 0.000000 1-16,1.000000 0.000000-1 0,-1.000000 0.000000-1 0,-3.000000-3.000000 1 0,1.000000 3.000000-2 16,2.000000-2.000000 1-16,-3.000000 0.000000-3 0,3.000000 2.000000 2 0,0.000000-3.000000 0 15,-1.000000 2.000000-1-15,1.000000-4.000000 2 0,0.000000 3.000000 0 0,0.000000 0.000000 2 16,0.000000 0.000000 1-16,1.000000-2.000000-1 0,0.000000 1.000000 0 0,-1.000000 1.000000 0 15,0.000000 0.000000-2-15,0.000000 0.000000-1 0,0.000000 0.000000 0 0,-2.000000 2.000000 1 16,-1.000000-3.000000-2-16,3.000000 1.000000 0 0,-1.000000 2.000000 0 0,3.000000-2.000000 0 16,-3.000000 2.000000-2-16,1.000000-4.000000 1 0,2.000000 2.000000-1 15,0.000000 0.000000 2 1,-2.000000-3.000000-1-16,4.000000 1.000000 0 0,-1.000000 0.000000 0 0,0.000000 0.000000 0 0,1.000000-1.000000-1 0,0.000000-1.000000 0 0,2.000000-1.000000-1 0,0.000000 2.000000-1 0,-3.000000-1.000000 0 16,1.000000 1.000000 0-16,2.000000 0.000000 1 0,-5.000000 0.000000-1 0,2.000000 1.000000 2 15,1.000000 0.000000 0-15,-4.000000 2.000000-2 0,2.000000 1.000000 2 0,-2.000000-3.000000 0 0,3.000000 3.000000 0 16,0.000000 1.000000-1-16,-2.000000-2.000000 1 0,-1.000000 2.000000 0 0,0.000000 0.000000 0 15,-1.000000 0.000000 0-15,4.000000-2.000000-2 0,-3.000000 2.000000 0 0,0.000000-3.000000 2 16,0.000000 3.000000 0-16,0.000000-2.000000 0 0,2.000000 0.000000 0 0,-2.000000 0.000000 0 16,3.000000-1.000000 0-16,-2.000000-1.000000-1 0,-1.000000 1.000000 4 0,3.000000 2.000000 3 15,1.000000-1.000000 1-15,-4.000000 2.000000 0 0,3.000000-3.000000 2 0,-1.000000 2.000000 0 16,1.000000 1.000000-2-16,-3.000000-3.000000-3 0,1.000000 3.000000-1 0,-1.000000 0.000000 2 0,0.000000 0.000000-1 16,0.000000 0.000000-1-16,-1.000000 0.000000 0 0,3.000000 0.000000 1 15,-1.000000 0.000000-1-15,-1.000000 0.000000 1 0,0.000000 0.000000-1 0,-1.000000 0.000000 2 0,1.000000 0.000000-3 16,3.000000 0.000000 2-16,-3.000000 0.000000-2 0,3.000000 0.000000 2 0,-1.000000 0.000000-2 15,-2.000000 0.000000 0-15,1.000000-1.000000 0 0,2.000000-2.000000 0 0,-3.000000 3.000000 0 16,4.000000-2.000000-1-16,-1.000000 0.000000 3 0,0.000000 2.000000 2 0,1.000000-2.000000 0 16,-1.000000-3.000000 1-16,-2.000000 5.000000 0 0,5.000000-4.000000-2 0,-5.000000 4.000000 0 0,5.000000-3.000000-3 15,-5.000000 0.000000 2-15,2.000000-1.000000-2 0,0.000000 4.000000 3 16,1.000000-3.000000 4-16,0.000000-1.000000 4 0,0.000000 2.000000 2 0,4.000000 0.000000 1 0,-3.000000-1.000000 1 16,2.000000-1.000000-1-16,-2.000000 2.000000-4 0,-1.000000 0.000000-4 0,0.000000 2.000000-5 15,-1.000000-2.000000 3-15,7.000000 0.000000 8 0,-3.000000 2.000000 7 0,-1.000000-3.000000 0 16,1.000000 3.000000 1-16,-1.000000-1.000000 1 0,-2.000000-2.000000-2 0,0.000000 3.000000-9 15,-1.000000-2.000000-4-15,1.000000 2.000000-2 0,1.000000 0.000000 4 0,-3.000000 0.000000 12 16,3.000000 0.000000 5-16,0.000000 0.000000 5 0,0.000000 0.000000 0 0,-1.000000 0.000000 0 16,-1.000000 0.000000-3-16,-1.000000 0.000000-12 0,0.000000 0.000000-6 0,0.000000 2.000000-4 0,1.000000-2.000000-2 15,-3.000000 3.000000 5-15,1.000000-2.000000 4 0,2.000000-1.000000 4 0,0.000000 3.000000 0 16,-2.000000-3.000000 4-16,2.000000 0.000000 2 0,1.000000 0.000000-3 0,2.000000 0.000000-5 16,-5.000000 0.000000-1-16,2.000000 2.000000 5 0,-3.000000 0.000000 0 0,2.000000-2.000000-1 15,0.000000 2.000000-1-15,-2.000000 0.000000 2 0,1.000000-2.000000-4 0,0.000000 3.000000-4 16,-2.000000-2.000000-5-16,-3.000000-1.000000-3 0,3.000000 3.000000 0 0,-2.000000 1.000000-1 15,-1.000000-2.000000 1-15,6.000000 0.000000 0 0,-5.000000 1.000000-1 0,2.000000 1.000000-2 0,-2.000000-2.000000 2 16,5.000000-1.000000-1-16,-6.000000 2.000000-1 0,4.000000 1.000000 0 0,0.000000-1.000000-1 16,0.000000-1.000000 0-16,0.000000 0.000000 1 0,-1.000000 2.000000-2 0,1.000000-4.000000 1 15,-1.000000 4.000000 0-15,0.000000-1.000000 2 0,-2.000000-2.000000 3 0,3.000000 2.000000 6 16,0.000000-1.000000 7-16,1.000000-1.000000 1 0,-1.000000 2.000000 0 0,-3.000000-1.000000 1 16,3.000000 0.000000-4-16,-2.000000 1.000000-7 0,-1.000000-1.000000-4 0,0.000000-2.000000-3 15,-2.000000 2.000000 5-15,5.000000 0.000000 7 0,0.000000-2.000000 0 0,2.000000 0.000000 7 0,-2.000000-2.000000-1 16,5.000000 0.000000 2-16,-3.000000 0.000000-3 0,3.000000-1.000000-4 15,-3.000000-1.000000-4-15,3.000000 1.000000-4 0,-3.000000 2.000000-2 0,1.000000-1.000000 1 0,-2.000000-2.000000-2 16,5.000000 4.000000-1-16,-5.000000-3.000000 3 0,2.000000 3.000000-1 0,0.000000-1.000000-2 16,-2.000000 1.000000 0-16,-1.000000 0.000000 2 0,3.000000 0.000000 0 0,-3.000000 0.000000-4 15,-1.000000 0.000000 1-15,1.000000 0.000000 1 0,0.000000 0.000000 4 0,0.000000 0.000000-4 16,3.000000 1.000000-3-16,-5.000000-1.000000 2 0,2.000000 3.000000-1 0,-3.000000-3.000000 0 16,2.000000 0.000000-1-16,1.000000 1.000000 1 0,0.000000 2.000000-1 0,0.000000-3.000000 1 15,0.000000 0.000000 1-15,-1.000000 0.000000 0 0,3.000000 0.000000-2 0,-1.000000 0.000000 0 0,-1.000000 0.000000-1 16,0.000000 0.000000 1-16,-2.000000 0.000000-3 0,2.000000 0.000000 1 0,-3.000000 0.000000 0 15,3.000000 0.000000 0-15,-1.000000 0.000000 2 0,0.000000 0.000000 0 0,-2.000000 0.000000 1 16,2.000000 0.000000-1-16,1.000000 0.000000 1 0,0.000000 2.000000 0 0,1.000000-1.000000 0 16,-1.000000-1.000000-2-16,-6.000000 3.000000 2 0,1.000000-3.000000-1 0,4.000000 2.000000 0 15,-4.000000-2.000000 1-15,-1.000000 2.000000 0 0,1.000000-2.000000-1 0,-2.000000 3.000000 1 16,2.000000-1.000000 2-16,1.000000-2.000000 1 0,2.000000 2.000000 2 0,-4.000000 0.000000 1 0,1.000000-2.000000 1 16,1.000000 0.000000-2-16,2.000000 0.000000 0 0,-6.000000 0.000000-4 0,5.000000 0.000000 0 15,-1.000000-2.000000 1-15,2.000000 0.000000-1 0,-4.000000 2.000000-2 0,6.000000-5.000000 4 16,-5.000000 3.000000-4-16,5.000000 0.000000 2 0,-5.000000-1.000000-1 0,5.000000 0.000000-2 15,0.000000 0.000000 5-15,-2.000000 2.000000-1 0,-1.000000-2.000000 3 0,3.000000 3.000000-1 16,0.000000-1.000000-2-16,-5.000000-2.000000 1 0,5.000000 3.000000-2 0,-2.000000-2.000000-3 16,-2.000000 0.000000 0-16,-3.000000 2.000000-2 0,6.000000 0.000000 2 0,-4.000000 0.000000 0 0,-1.000000 0.000000-1 15,0.000000 0.000000 2-15,1.000000 0.000000 0 0,-1.000000 0.000000 0 0,0.000000 0.000000 1 16,0.000000 0.000000 0-16,-3.000000 0.000000 1 0,1.000000 0.000000-2 0,-1.000000 2.000000-2 16,-1.000000-2.000000 2-16,1.000000 0.000000-1 0,0.000000 0.000000 0 0,-2.000000 0.000000-1 15,-1.000000 0.000000-2-15,0.000000 0.000000-2 0,3.000000 0.000000-6 0,-3.000000 0.000000-14 16,0.000000 0.000000-27-16,0.000000 2.000000-37 0,0.000000-2.000000-46 0,-3.000000 0.000000-49 15,3.000000 0.000000-38-15,-1.000000 0.000000-35 0,-2.000000 0.000000-56 0,0.000000 3.000000-85 0,3.000000-3.000000-102 16,-6.000000 1.000000-29-16,-4.000000 2.000000 4 0,-4.000000 1.000000 24 0,-5.000000-1.000000 73 16</inkml:trace>
  <inkml:trace contextRef="#ctx0" brushRef="#br0">21696.000000 17891.000000 44 0,'-7.000000'3.000000'55'15,"-5.000000"3.000000"4 "-15 ,0.000000-1.000000 4 0,3.000000 1.000000 5 0,-3.000000-3.000000 7 16,0.000000 4.000000 11-16,1.000000-2.000000 7 0,0.000000-3.000000 6 0,2.000000 1.000000 5 0,-1.000000 1.000000 2 15,3.000000-4.000000-1-15,-2.000000 1.000000-6 0,4.000000-1.000000-10 0,1.000000 0.000000-7 16,-3.000000 0.000000-10-16,4.000000 0.000000 2 0,-2.000000 0.000000 0 0,2.000000 0.000000 6 16,-1.000000-1.000000 1-16,1.000000 1.000000-2 0,3.000000-3.000000-3 0,-2.000000 2.000000-4 15,2.000000 1.000000-4-15,-3.000000-3.000000-3 0,3.000000 1.000000-2 0,-1.000000 2.000000 2 16,1.000000 0.000000-7-16,0.000000-2.000000-4 0,0.000000 2.000000-5 0,0.000000-3.000000-1 0,0.000000 2.000000-9 16,0.000000 1.000000-5-16,0.000000-3.000000-1 0,0.000000 0.000000-7 0,0.000000 3.000000-6 15,1.000000-1.000000-2-15,2.000000 1.000000 1 0,-1.000000-2.000000 3 0,5.000000 0.000000 2 16,1.000000 2.000000 4-16,3.000000-3.000000 2 0,1.000000 2.000000 0 0,3.000000-2.000000-3 15,0.000000 3.000000-5-15,-2.000000-2.000000-4 0,5.000000 0.000000-4 0,-2.000000 2.000000-4 16,0.000000 0.000000-3-16,1.000000 0.000000 1 0,2.000000 0.000000-1 0,-2.000000 2.000000 0 16,3.000000 0.000000 2-16,-4.000000 1.000000 2 0,0.000000-3.000000 0 0,3.000000 1.000000-2 0,2.000000 2.000000-1 15,-2.000000-3.000000 1-15,0.000000 2.000000-3 0,4.000000-2.000000 0 0,-3.000000 0.000000 1 16,-1.000000 0.000000 0-16,1.000000-2.000000 0 0,2.000000 2.000000-1 0,-2.000000-4.000000 0 16,3.000000 1.000000 0-16,-3.000000 1.000000-3 0,-1.000000 0.000000 2 0,4.000000-2.000000-1 15,-6.000000 1.000000-3-15,2.000000 2.000000 1 0,-1.000000-2.000000-1 0,1.000000-1.000000 0 16,-2.000000 4.000000 0-16,-1.000000-2.000000-1 0,0.000000 0.000000 4 0,-1.000000 2.000000-2 15,1.000000 0.000000 3-15,2.000000 0.000000-1 0,-2.000000 0.000000-1 0,-1.000000-2.000000 0 0,-2.000000 2.000000-1 16,2.000000-3.000000 0-16,-3.000000 1.000000-3 0,0.000000 2.000000-2 0,-1.000000-2.000000 1 16,4.000000 2.000000 3-16,0.000000-2.000000 0 0,-3.000000 2.000000 3 0,1.000000 0.000000 1 15,-1.000000-2.000000 1-15,3.000000 0.000000 0 0,-4.000000 2.000000 0 0,6.000000-2.000000 0 16,-3.000000-1.000000-4-16,1.000000 1.000000 3 0,-2.000000 2.000000-3 0,2.000000-2.000000 0 16,1.000000 0.000000-1-16,-4.000000 2.000000 0 0,3.000000-2.000000-1 0,-3.000000 2.000000-2 15,4.000000-3.000000 1-15,-3.000000 2.000000 0 0,-1.000000 1.000000-1 0,1.000000-3.000000 2 16,-1.000000 1.000000 0-16,3.000000 2.000000 2 0,0.000000-4.000000 1 0,-2.000000 2.000000-1 0,5.000000-2.000000-1 15,-2.000000 0.000000 0-15,-1.000000 0.000000 1 0,1.000000 1.000000-2 16,-1.000000-1.000000 0-16,-2.000000 0.000000 0 0,5.000000 1.000000-1 0,-6.000000-1.000000 0 0,1.000000 1.000000 0 16,-1.000000 2.000000 1-16,0.000000-3.000000 0 0,-2.000000 4.000000 0 0,-1.000000-3.000000 1 15,1.000000 3.000000-1-15,-1.000000-2.000000-1 0,-2.000000 1.000000 0 0,5.000000 1.000000 0 16,-2.000000-4.000000-1-16,2.000000 4.000000 0 0,-3.000000 0.000000 0 0,0.000000 0.000000 1 0,4.000000 0.000000 0 16,-7.000000 0.000000 1-16,5.000000-1.000000 0 0,-3.000000 1.000000-1 15,3.000000 0.000000 0-15,1.000000-2.000000 1 0,-4.000000 2.000000 0 0,0.000000-2.000000 1 16,4.000000-1.000000 0-16,-5.000000 3.000000 1 0,5.000000-2.000000-1 0,-2.000000 0.000000 0 0,-4.000000 2.000000-1 15,4.000000-2.000000 0-15,-2.000000-1.000000 0 0,-2.000000 3.000000 0 0,1.000000 0.000000-1 16,0.000000-2.000000 1-16,1.000000 2.000000 0 0,-4.000000-2.000000 0 0,4.000000 2.000000 2 16,-1.000000 0.000000 5-16,0.000000 0.000000 3 0,1.000000-1.000000-1 0,-2.000000 1.000000 3 15,1.000000-3.000000-1-15,-3.000000 1.000000 0 0,4.000000 2.000000-2 0,-1.000000-2.000000-2 16,4.000000 0.000000 2-16,-6.000000-1.000000-2 0,6.000000-1.000000 3 0,-4.000000 2.000000-1 16,1.000000-1.000000 1-16,-3.000000 2.000000-3 0,3.000000 1.000000-3 0,-4.000000-3.000000 0 0,4.000000 1.000000-5 15,-2.000000 2.000000-2-15,-2.000000-2.000000 2 0,3.000000 0.000000 2 0,-1.000000 2.000000 0 16,-3.000000-3.000000 4-16,5.000000 2.000000 2 0,-4.000000 1.000000 6 0,3.000000-2.000000-1 15,-2.000000 2.000000 2-15,2.000000-2.000000 1 0,-2.000000 0.000000-1 0,-1.000000 2.000000 1 16,2.000000-3.000000-3-16,-5.000000 1.000000-1 0,4.000000 2.000000 2 0,1.000000-2.000000-4 16,-5.000000 0.000000 2-16,2.000000 2.000000-1 0,0.000000 0.000000 1 0,-1.000000 0.000000-1 0,1.000000 0.000000-3 15,-2.000000 0.000000 3-15,-1.000000 0.000000-1 0,3.000000 0.000000-2 0,-3.000000 0.000000-2 16,0.000000 0.000000-2-16,0.000000 0.000000 2 0,0.000000 0.000000-2 0,0.000000 0.000000 2 16,0.000000 0.000000 1-16,0.000000 0.000000 1 0,0.000000 0.000000 4 0,0.000000 0.000000 3 15,0.000000 0.000000 1-15,0.000000 0.000000 1 0,0.000000 0.000000-2 0,0.000000 0.000000-1 16,0.000000 0.000000-2-16,0.000000 0.000000-4 0,0.000000 0.000000 0 0,-3.000000 0.000000-4 15,3.000000 0.000000-2-15,-1.000000 0.000000-8 0,1.000000 0.000000-20 0,-3.000000-2.000000-27 0,1.000000 2.000000-28 16,-1.000000-4.000000-29-16,-4.000000 0.000000-44 0,-1.000000 3.000000-71 16,1.000000-1.000000-86-16,-2.000000-1.000000-107 0,0.000000 2.000000-54 0,-4.000000-3.000000-15 0,-3.000000 1.000000 24 15,3.000000-3.000000 67-15</inkml:trace>
  <inkml:trace contextRef="#ctx0" brushRef="#br0">21787.000000 18185.000000 77 0,'0.000000'0.000000'206'0,"0.000000"5.000000"10 "0 ,0.000000-5.000000-20 15,0.000000 1.000000-24-15,-3.000000 1.000000-11 0,1.000000-2.000000-10 0,2.000000 2.000000-7 16,-2.000000 1.000000-9-16,-1.000000-3.000000-16 0,3.000000 0.000000-19 0,0.000000 0.000000-18 15,0.000000 0.000000-12-15,0.000000-3.000000-9 0,0.000000 3.000000-4 0,0.000000 0.000000-2 16,0.000000 0.000000 4-16,0.000000 0.000000 4 0,0.000000 3.000000 3 0,0.000000-1.000000 0 0,0.000000 3.000000-1 16,0.000000-1.000000-3-16,0.000000 2.000000-6 0,0.000000 3.000000-10 0,-3.000000-1.000000-6 15,3.000000 3.000000-7-15,-1.000000 0.000000-8 0,-2.000000-1.000000-5 16,3.000000 1.000000-5-16,-2.000000 0.000000-2 0,-1.000000 4.000000 2 0,3.000000-3.000000 2 0,0.000000 3.000000-1 16,0.000000 3.000000-1-16,0.000000-3.000000 0 0,0.000000-1.000000 0 0,0.000000 2.000000-2 0,0.000000-1.000000-3 15,0.000000-2.000000 0-15,-3.000000 3.000000-5 0,3.000000-5.000000 0 16,0.000000 3.000000 0-16,0.000000-4.000000 2 0,0.000000-1.000000 0 0,0.000000-1.000000-3 0,0.000000-1.000000 3 15,0.000000-1.000000-3-15,0.000000-2.000000-3 0,0.000000-1.000000 0 0,0.000000-1.000000 0 16,0.000000 0.000000-1-16,0.000000-2.000000 0 0,0.000000 0.000000 3 0,0.000000 0.000000-1 16,0.000000 0.000000 0-16,0.000000 0.000000 0 0,0.000000 0.000000 1 0,0.000000-2.000000 2 15,0.000000 2.000000 2-15,0.000000-2.000000 0 0,3.000000 2.000000-3 0,-3.000000-3.000000 4 16,0.000000 3.000000-1-16,0.000000-4.000000-2 0,0.000000 0.000000-4 0,0.000000 1.000000-1 16,0.000000-5.000000 2-16,0.000000 2.000000-5 0,0.000000-1.000000 1 0,0.000000 2.000000 1 0,0.000000-5.000000 1 15,0.000000 2.000000 0-15,0.000000-1.000000-1 0,0.000000-1.000000-2 0,3.000000-1.000000 1 16,-1.000000-1.000000 0-16,2.000000 1.000000-2 0,-1.000000-3.000000 1 0,0.000000-1.000000-1 15,1.000000 2.000000 2-15,1.000000 1.000000-2 0,-1.000000-2.000000 2 0,4.000000 2.000000 0 16,-4.000000 1.000000 2-16,2.000000 0.000000-1 0,0.000000 0.000000 0 0,0.000000 3.000000 0 16,-2.000000 0.000000 0-16,1.000000 1.000000 0 0,2.000000 1.000000 1 0,-2.000000-1.000000-2 15,2.000000 1.000000 2-15,-3.000000-3.000000 2 0,7.000000 2.000000-2 0,-4.000000 2.000000 0 16,-1.000000 0.000000 0-16,1.000000-1.000000-1 0,1.000000 2.000000 0 0,-4.000000-1.000000-1 16,2.000000 3.000000 2-16,0.000000-3.000000 1 0,1.000000 2.000000 0 0,-2.000000-2.000000 1 0,2.000000 3.000000-2 15,-1.000000-2.000000 0-15,-1.000000 0.000000 0 0,2.000000 1.000000 0 0,-6.000000 2.000000 1 16,7.000000-3.000000-1-16,-4.000000 4.000000 1 0,1.000000-1.000000-2 0,-5.000000-1.000000 0 15,3.000000 2.000000 1-15,0.000000 0.000000 0 0,-2.000000 0.000000 0 0,-1.000000 2.000000 3 16,3.000000-1.000000 9-16,0.000000 7.000000 7 0,-3.000000 0.000000 2 0,0.000000 0.000000 3 16,0.000000 3.000000 6-16,0.000000 2.000000 2 0,0.000000-3.000000-4 0,0.000000 6.000000-4 15,0.000000-3.000000 0-15,-3.000000 2.000000-2 0,0.000000-1.000000-3 0,3.000000 1.000000-3 0,-1.000000 3.000000-3 16,-2.000000-3.000000-1-16,3.000000 0.000000-2 0,0.000000 0.000000-3 0,0.000000-2.000000-1 16,0.000000-1.000000-2-16,0.000000-1.000000 0 0,3.000000-1.000000 1 0,-2.000000-1.000000 2 15,5.000000 1.000000 2-15,-5.000000-1.000000-1 0,2.000000-4.000000 2 0,-1.000000 0.000000 0 16,-2.000000-1.000000-3-16,3.000000 0.000000-4 0,-3.000000-2.000000 1 0,3.000000 3.000000-1 15,-2.000000-5.000000 0-15,-1.000000 1.000000 0 0,3.000000-1.000000-1 0,-3.000000 0.000000 0 16,0.000000 0.000000 0-16,0.000000 0.000000-1 0,2.000000 0.000000 0 0,-2.000000 0.000000 1 0,0.000000 0.000000-1 16,0.000000 0.000000 0-16,0.000000 0.000000 1 0,0.000000 0.000000-2 0,0.000000 0.000000 0 15,0.000000 0.000000 0-15,0.000000 0.000000-2 0,0.000000 0.000000-1 0,0.000000 0.000000-2 16,0.000000 0.000000 0-16,0.000000-1.000000-1 0,0.000000 1.000000-1 0,3.000000 0.000000 0 16,0.000000 0.000000 0-16,-2.000000-3.000000 0 0,3.000000 1.000000 3 0,-1.000000 2.000000 0 15,2.000000-2.000000 1-15,1.000000-2.000000-1 0,-5.000000 0.000000 4 0,7.000000-3.000000-2 16,-4.000000 4.000000 1-16,3.000000-4.000000-1 0,-2.000000 0.000000 0 0,2.000000 0.000000 1 0,1.000000 0.000000-1 15,-1.000000 0.000000 0-15,0.000000 3.000000 0 0,-2.000000-3.000000 0 0,-1.000000 3.000000-2 16,4.000000-3.000000 2-16,-4.000000 3.000000-1 0,0.000000-2.000000 2 16,-1.000000 3.000000 0-16,2.000000 1.000000 1 0,-2.000000 0.000000 0 0,-2.000000-2.000000 0 0,2.000000 4.000000 0 15,2.000000-3.000000 0-15,-5.000000 1.000000 1 0,3.000000 2.000000-1 0,-3.000000 0.000000 0 16,0.000000-2.000000 0-16,0.000000 2.000000 0 0,0.000000 0.000000 0 0,0.000000 0.000000-1 16,0.000000 0.000000 0-16,0.000000 0.000000 0 0,0.000000 0.000000-1 0,0.000000 0.000000 0 0,0.000000 2.000000 0 15,0.000000-2.000000 0-15,0.000000 2.000000 1 0,0.000000 1.000000-1 0,0.000000 3.000000 1 16,0.000000-1.000000 1-16,0.000000 5.000000 0 0,0.000000-2.000000 0 15,0.000000-1.000000 1-15,0.000000 2.000000-1 0,0.000000-4.000000 1 0,0.000000 2.000000-1 0,3.000000 2.000000-1 16,-3.000000-4.000000 1-16,0.000000 2.000000 0 0,1.000000-2.000000 0 0,-1.000000 0.000000 0 16,3.000000 0.000000 0-16,-2.000000 0.000000 0 0,2.000000 1.000000 0 0,0.000000 0.000000 0 15,-3.000000-3.000000 0-15,2.000000-1.000000 1 0,-2.000000 1.000000-1 0,3.000000 1.000000-1 0,-2.000000-4.000000 1 16,-1.000000 2.000000 0-16,3.000000-2.000000 0 0,-3.000000 0.000000 0 16,3.000000 0.000000-1-16,-1.000000 0.000000 1 0,-2.000000 0.000000 0 0,3.000000 0.000000 0 15,-2.000000 0.000000 0-15,-1.000000 0.000000 2 0,0.000000 0.000000 1 0,0.000000 0.000000 0 0,0.000000 0.000000 0 16,0.000000 0.000000-2-16,0.000000 0.000000 0 0,0.000000 0.000000-1 0,0.000000 0.000000 1 15,0.000000 0.000000-1-15,0.000000 0.000000 1 0,0.000000 0.000000 0 0,0.000000 0.000000-1 16,0.000000 0.000000 0-16,0.000000 0.000000 0 0,0.000000 0.000000-1 0,0.000000 0.000000 1 0,0.000000 0.000000 0 16,0.000000 0.000000 3-16,0.000000-2.000000-3 0,0.000000 2.000000 0 15,0.000000 0.000000 0-15,0.000000 0.000000-1 0,0.000000 0.000000 2 0,0.000000 0.000000-1 16,0.000000 0.000000 0-16,0.000000 0.000000-1 0,0.000000 0.000000 1 0,0.000000 0.000000 0 0,0.000000 0.000000 0 16,0.000000 0.000000-1-16,0.000000 0.000000 1 0,0.000000 0.000000 2 0,0.000000 0.000000-1 15,0.000000 0.000000-1-15,0.000000 0.000000 0 0,0.000000 0.000000 0 0,0.000000-3.000000 1 16,0.000000 3.000000-2-16,0.000000-1.000000 1 0,0.000000 1.000000 0 0,3.000000-3.000000 1 15,0.000000 1.000000-1-15,-2.000000 0.000000 0 0,5.000000-2.000000 0 0,-4.000000 0.000000-4 16,2.000000-1.000000-8-16,-1.000000-1.000000-9 0,0.000000 2.000000-13 0,-1.000000-3.000000-16 16,-2.000000-1.000000-14-16,3.000000 1.000000-16 0,-2.000000 0.000000-18 0,-1.000000 1.000000-30 0,0.000000 0.000000-40 15,0.000000-1.000000-47-15,0.000000 3.000000-50 0,3.000000 0.000000-54 0,-3.000000 0.000000-65 16,0.000000-3.000000-10-16,-3.000000 1.000000 26 0,-1.000000-3.000000 49 0</inkml:trace>
  <inkml:trace contextRef="#ctx0" brushRef="#br0">22198.000000 18157.000000 185 0,'3.000000'0.000000'311'0,"-3.000000"-3.000000"35 "0 ,0.000000 3.000000-12 16,3.000000 0.000000-51-16,-2.000000-1.000000-51 0,-1.000000 1.000000-39 0,0.000000-2.000000-27 15,0.000000 0.000000-22-15,0.000000 2.000000-23 0,-1.000000-3.000000-23 0,1.000000 3.000000-28 0,0.000000 0.000000-22 16,0.000000 0.000000-21-16,1.000000 3.000000-12 0,-1.000000-3.000000-8 16,3.000000 2.000000-4-16,0.000000 0.000000-3 0,-1.000000 2.000000-7 0,2.000000 0.000000-9 0,-1.000000 2.000000-19 15,2.000000-1.000000-28-15,-1.000000 2.000000-43 0,2.000000-1.000000-53 0,1.000000 0.000000-63 16,2.000000 3.000000-67-16,-2.000000 0.000000-76 0,1.000000-7.000000-20 0,-4.000000 1.000000 15 16,1.000000-6.000000 44-16</inkml:trace>
  <inkml:trace contextRef="#ctx0" brushRef="#br0">22586.000000 18065.000000 29 0,'6.000000'-4.000000'232'0,"-4.000000"-3.000000"39 "16 ,1.000000 3.000000 0-16,-2.000000 0.000000-24 0,-1.000000 1.000000-21 0,0.000000 2.000000-14 15,0.000000-2.000000-16-15,0.000000 2.000000-19 0,0.000000 1.000000-25 0,0.000000-3.000000-26 16,-4.000000 3.000000-29-16,2.000000 0.000000-29 0,-4.000000 0.000000-21 0,2.000000 0.000000-14 15,-4.000000 4.000000-11-15,1.000000 3.000000-6 0,-2.000000 0.000000-2 0,0.000000 1.000000 0 16,-5.000000 3.000000-5-16,-1.000000 0.000000-1 0,3.000000-1.000000 1 0,-3.000000 5.000000 1 16,2.000000-2.000000 0-16,-2.000000 0.000000-3 0,3.000000 2.000000 2 0,-2.000000 0.000000 0 15,2.000000-3.000000 0-15,0.000000 2.000000-2 0,0.000000-4.000000-1 0,3.000000 1.000000 1 0,5.000000-2.000000-3 16,-6.000000-4.000000 0-16,7.000000 0.000000 0 0,-2.000000 1.000000-2 0,1.000000-1.000000-2 16,1.000000-3.000000-2-16,3.000000-2.000000 1 0,-2.000000 3.000000 0 0,-1.000000-2.000000-5 15,3.000000-1.000000 5-15,0.000000 0.000000 0 0,0.000000 0.000000 1 0,0.000000 0.000000-1 16,0.000000 0.000000 2-16,0.000000 0.000000 1 0,0.000000 0.000000-2 0,0.000000 0.000000 0 15,0.000000 0.000000 1-15,0.000000 0.000000 1 0,0.000000 0.000000 1 0,0.000000 0.000000 1 0,3.000000 0.000000 1 16,-1.000000 0.000000 1-16,-2.000000 0.000000 1 0,3.000000 0.000000 2 16,-3.000000-1.000000 2-16,3.000000-2.000000 1 0,-2.000000 3.000000 1 0,4.000000-2.000000 2 0,-2.000000 2.000000 0 15,4.000000-2.000000 0-15,-3.000000-1.000000-1 0,7.000000-1.000000 1 0,-5.000000 2.000000 2 16,4.000000-3.000000 2-16,-1.000000 1.000000-4 0,3.000000 3.000000-1 0,2.000000-5.000000 0 16,-2.000000 1.000000 0-16,3.000000 1.000000-3 0,-2.000000-1.000000-4 0,1.000000 0.000000 4 15,-1.000000 1.000000 3-15,2.000000 1.000000 3 0,-1.000000 0.000000-4 0,0.000000 1.000000-2 0,-3.000000 0.000000-2 16,1.000000 0.000000-2-16,0.000000 2.000000-3 0,0.000000 0.000000-5 15,-2.000000 0.000000 1-15,-1.000000-3.000000 1 0,-3.000000 3.000000-1 0,0.000000 0.000000 0 0,0.000000 0.000000 0 16,-2.000000 0.000000-1-16,-2.000000 0.000000 1 0,1.000000 0.000000-1 0,0.000000 0.000000 0 16,-2.000000 0.000000-1-16,-1.000000 0.000000-3 0,0.000000 0.000000-5 0,0.000000-1.000000-10 15,0.000000 1.000000-6-15,-1.000000-3.000000-13 0,-2.000000-2.000000-23 0,0.000000 4.000000-22 16,-2.000000-1.000000-27-16,1.000000-2.000000-32 0,-4.000000 1.000000-34 0,1.000000 3.000000-33 16,1.000000 0.000000-22-16,0.000000 3.000000-12 0,2.000000 1.000000-9 0,-4.000000 3.000000-5 15,1.000000 1.000000-2-15,1.000000 1.000000 2 0,-4.000000 1.000000 22 0,2.000000-3.000000 27 0</inkml:trace>
  <inkml:trace contextRef="#ctx0" brushRef="#br0">22504.000000 18293.000000 62 0,'0.000000'0.000000'101'0,"0.000000"0.000000"-5 "15 ,0.000000-3.000000-7-15,0.000000 3.000000-5 0,0.000000 0.000000-4 0,0.000000 0.000000-4 0,0.000000 0.000000-2 16,0.000000 0.000000-3-16,0.000000-2.000000 3 0,0.000000 0.000000 2 0,0.000000 2.000000 5 16,0.000000-3.000000 10-16,0.000000 3.000000 8 0,0.000000 0.000000 4 0,0.000000 0.000000 6 15,0.000000 0.000000 0-15,0.000000 0.000000-3 0,0.000000 0.000000-4 0,0.000000 0.000000-5 16,0.000000 0.000000-2-16,0.000000 0.000000-9 0,0.000000 0.000000-3 0,0.000000 0.000000-8 0,0.000000 0.000000-7 16,0.000000 0.000000-12-16,0.000000 0.000000-7 0,3.000000 0.000000-6 15,-3.000000 3.000000-5-15,1.000000-3.000000-2 0,-1.000000 2.000000-3 0,3.000000 0.000000-3 0,-2.000000 1.000000-4 16,-1.000000-2.000000 0-16,3.000000 2.000000-2 0,0.000000 1.000000-2 0,-3.000000 0.000000-3 15,0.000000 0.000000 2-15,2.000000 0.000000-1 0,-2.000000 1.000000-4 0,3.000000 0.000000-1 16,-2.000000-1.000000-6-16,-1.000000 0.000000 1 0,3.000000 2.000000-2 0,-3.000000-1.000000-5 16,3.000000 1.000000 0-16,-1.000000-2.000000-1 0,-2.000000 3.000000 4 0,3.000000-3.000000-5 15,-3.000000 0.000000-1-15,1.000000 1.000000 2 0,-1.000000-2.000000 2 0,0.000000 2.000000-3 16,0.000000 0.000000 0-16,0.000000-4.000000 1 0,3.000000 2.000000 5 0,-3.000000 1.000000-3 0,3.000000-1.000000-4 16,-3.000000-2.000000 1-16,0.000000 2.000000-1 0,1.000000-1.000000 0 0,-1.000000 0.000000-3 15,0.000000 0.000000 2-15,0.000000-1.000000 2 0,0.000000 2.000000 0 0,0.000000-1.000000 0 16,0.000000-2.000000 2-16,0.000000 2.000000 0 0,0.000000-2.000000 2 0,0.000000 2.000000 2 15,0.000000 1.000000 2-15,0.000000-3.000000 1 0,0.000000 2.000000 2 0,3.000000 0.000000 2 16,-3.000000 1.000000 0-16,0.000000-1.000000 2 0,0.000000 0.000000 0 0,0.000000-1.000000 0 16,0.000000 3.000000-1-16,0.000000-1.000000 2 0,0.000000-1.000000-1 0,0.000000 3.000000-1 0,0.000000 0.000000 0 15,0.000000 0.000000 0-15,-3.000000 4.000000-1 0,3.000000-3.000000 1 0,-1.000000 3.000000 0 16,-2.000000-3.000000 1-16,3.000000 5.000000 0 0,0.000000-3.000000-1 0,0.000000 3.000000 0 16,0.000000 0.000000 1-16,0.000000 0.000000-2 0,0.000000 0.000000-1 0,0.000000-2.000000-1 15,0.000000 1.000000-4-15,0.000000-2.000000-1 0,3.000000 3.000000 1 0,-2.000000-3.000000-1 16,-1.000000 3.000000-1-16,3.000000-2.000000-3 0,0.000000 1.000000 1 0,-3.000000 2.000000-2 15,2.000000-4.000000-2-15,-2.000000 2.000000 1 0,0.000000-1.000000 2 0,3.000000-2.000000-1 16,-2.000000 1.000000 0-16,-1.000000 0.000000 2 0,3.000000 1.000000-1 0,-3.000000-3.000000 0 0,3.000000 1.000000-2 16,-1.000000 0.000000 1-16,-2.000000-3.000000 1 0,3.000000 0.000000-2 0,-2.000000 0.000000 0 15,-1.000000-2.000000-1-15,0.000000 0.000000 0 0,0.000000 1.000000 1 0,0.000000-1.000000-1 16,0.000000-2.000000 1-16,0.000000 2.000000 0 0,0.000000-2.000000 2 0,0.000000 0.000000-1 16,0.000000 0.000000 0-16,0.000000 0.000000-1 0,0.000000 0.000000 0 0,0.000000 0.000000 0 15,0.000000 0.000000-2-15,0.000000 0.000000 1 0,0.000000 2.000000 0 0,0.000000-2.000000 0 0,0.000000 0.000000-1 16,0.000000 0.000000-3-16,0.000000 0.000000-3 0,0.000000 0.000000-7 0,0.000000-2.000000-7 15,0.000000 0.000000-15-15,0.000000 2.000000-12 0,0.000000-2.000000-12 0,0.000000 2.000000-11 16,-1.000000-3.000000-18-16,-2.000000 1.000000-37 0,3.000000 2.000000-71 0,0.000000 0.000000-101 16,0.000000 0.000000-108-16,-5.000000-4.000000-48 0,1.000000-2.000000-10 0,-4.000000-1.000000 28 15,-2.000000 3.000000 75-15</inkml:trace>
  <inkml:trace contextRef="#ctx0" brushRef="#br0">21842.000000 18757.000000 1 0,'2.000000'2.000000'55'0,"-2.000000"-2.000000"-2 "15 ,0.000000-2.000000-10-15,3.000000 0.000000-10 0,-2.000000 0.000000-4 0,-1.000000 0.000000-4 16,3.000000 0.000000 3-16,-3.000000-3.000000 2 0,0.000000 3.000000 4 0,3.000000 0.000000 7 16,-2.000000-2.000000 0-16,-1.000000 2.000000 5 0,0.000000-1.000000 5 0,0.000000 1.000000 6 15,0.000000-2.000000 6-15,0.000000 2.000000 5 0,-1.000000 0.000000 9 0,-2.000000 2.000000 5 0,3.000000-2.000000 5 16,-3.000000 2.000000 3-16,3.000000-3.000000 1 0,0.000000 2.000000 3 15,-1.000000 1.000000-7-15,-2.000000-3.000000-1 0,3.000000 3.000000-4 0,0.000000 3.000000-5 0,0.000000-3.000000-3 16,0.000000 0.000000-5-16,0.000000 0.000000-3 0,0.000000 0.000000-1 0,0.000000 0.000000-4 16,0.000000 0.000000-3-16,0.000000 0.000000-5 0,0.000000 0.000000-4 0,0.000000-3.000000-7 15,0.000000 1.000000-6-15,-2.000000 2.000000-8 0,-1.000000-2.000000-5 0,3.000000 1.000000-4 16,-3.000000-2.000000-4-16,6.000000 3.000000 2 0,-3.000000-3.000000 0 0,3.000000 2.000000-2 0,-1.000000 1.000000 5 16,-2.000000 0.000000-4-16,0.000000 0.000000 4 0,0.000000 0.000000-3 15,0.000000-3.000000 1-15,0.000000 3.000000 3 0,0.000000 0.000000 0 0,-2.000000 0.000000 2 0,-1.000000 0.000000-1 16,3.000000 3.000000-2-16,0.000000-3.000000-5 0,-3.000000 1.000000-3 0,-1.000000 2.000000-5 15,2.000000-3.000000-1-15,-4.000000 4.000000-3 0,2.000000-2.000000 1 0,-3.000000 3.000000 2 16,2.000000-1.000000 1-16,-2.000000-2.000000 0 0,-1.000000 2.000000-3 0,4.000000 2.000000-3 16,-3.000000-1.000000-1-16,-1.000000 1.000000 0 0,4.000000-1.000000 0 0,-4.000000-1.000000 0 15,4.000000 0.000000-4-15,2.000000 0.000000 2 0,-3.000000 1.000000 0 0,0.000000-3.000000 0 16,4.000000 2.000000-1-16,1.000000-4.000000 1 0,-3.000000 3.000000 3 0,0.000000-3.000000-1 0,3.000000 0.000000-1 16,0.000000 0.000000-3-16,0.000000 0.000000-1 0,3.000000 0.000000-6 0,-3.000000 0.000000-2 15,3.000000-3.000000-2-15,-3.000000 3.000000 0 0,1.000000-4.000000 2 0,4.000000 2.000000 0 16,0.000000-3.000000 2-16,0.000000 1.000000-4 0,-1.000000 0.000000 1 0,1.000000 2.000000 0 15,2.000000-3.000000-2-15,-2.000000 1.000000 1 0,0.000000 0.000000 3 0,0.000000 2.000000 1 0,2.000000-3.000000-1 16,-1.000000 3.000000 0-16,2.000000 0.000000-1 0,-1.000000-2.000000-2 16,-3.000000 2.000000-1-16,7.000000-1.000000-1 0,-4.000000-1.000000 2 0,2.000000 0.000000 2 0,1.000000 0.000000 2 15,-1.000000-3.000000 4-15,0.000000 0.000000 0 0,-2.000000 2.000000 3 0,4.000000 2.000000 1 16,-4.000000 3.000000 3-16,-1.000000 0.000000 2 0,0.000000 0.000000-2 0,-2.000000 0.000000 0 16,1.000000 0.000000 0-16,-2.000000 0.000000 3 0,-2.000000 0.000000-1 0,2.000000 3.000000 2 15,0.000000-3.000000 4-15,-3.000000 1.000000 4 0,0.000000 2.000000 3 0,0.000000-3.000000 4 16,0.000000 4.000000 1-16,0.000000-2.000000-1 0,-6.000000 3.000000 2 0,5.000000-1.000000-1 15,-5.000000 0.000000 0-15,1.000000 3.000000-1 0,1.000000-1.000000-3 0,-3.000000 2.000000-1 0,2.000000 1.000000-2 16,-5.000000 0.000000-1-16,4.000000-1.000000-3 0,-4.000000 1.000000-2 0,2.000000 1.000000-3 16,-4.000000-1.000000-1-16,5.000000 0.000000 0 0,-2.000000 2.000000-1 0,2.000000-3.000000-2 15,-1.000000-1.000000 0-15,1.000000 1.000000-1 0,-2.000000 0.000000-3 0,5.000000-1.000000-3 16,-4.000000-1.000000-7-16,4.000000 1.000000-6 0,-1.000000-3.000000-6 0,0.000000-2.000000-11 16,3.000000 2.000000-9-16,-1.000000-1.000000-12 0,0.000000-2.000000-8 0,3.000000-1.000000-13 15,-1.000000 3.000000-13-15,-2.000000-3.000000-14 0,3.000000 0.000000-12 0,3.000000-3.000000-11 0,-2.000000 2.000000-10 16,2.000000-2.000000-6-16,4.000000-1.000000-2 0,-2.000000-2.000000 10 0,2.000000 2.000000 12 15,1.000000-4.000000 18-15,-4.000000 4.000000 23 0,4.000000-2.000000 20 0,-4.000000 2.000000 19 16,0.000000-2.000000 15-16,2.000000 2.000000 14 0,-1.000000 1.000000 7 0,-4.000000-1.000000 5 16,2.000000 1.000000 5-16,-3.000000 2.000000 10 0,3.000000 1.000000 8 0,-1.000000-4.000000 7 15,-2.000000 4.000000 9-15,0.000000 0.000000 11 0,0.000000-3.000000 9 0,0.000000 3.000000 8 16,0.000000-3.000000 9-16,-2.000000 2.000000 10 0,2.000000 1.000000 9 0,-3.000000 0.000000 6 0,3.000000 0.000000 4 16,0.000000 0.000000 0-16,0.000000 1.000000-2 0,0.000000-1.000000-6 0,0.000000 3.000000-9 15,0.000000-3.000000-6-15,0.000000 0.000000-8 0,0.000000 0.000000-10 0,0.000000 0.000000-8 16,0.000000 0.000000-9-16,0.000000 0.000000-9 0,0.000000 0.000000-6 0,0.000000 3.000000 0 15,3.000000-3.000000-4-15,-1.000000 0.000000 0 0,1.000000 4.000000-3 0,-2.000000-3.000000-2 16,2.000000 2.000000-3-16,1.000000-3.000000-9 0,-4.000000 2.000000-5 0,6.000000 0.000000-4 16,-4.000000-2.000000-11-16,2.000000 3.000000-5 0,2.000000-3.000000-10 0,-1.000000 0.000000-10 15,-1.000000 0.000000-17-15,0.000000 0.000000-15 0,4.000000-3.000000-19 0,2.000000-1.000000-18 16,-4.000000 0.000000-13-16,4.000000 0.000000-8 0,-1.000000 1.000000-2 0,3.000000-1.000000 4 0,-2.000000 0.000000 11 16,2.000000 1.000000 12-16,-3.000000 2.000000 16 0,1.000000-2.000000 14 0,-1.000000 1.000000 13 15,2.000000 0.000000 15-15,-3.000000 2.000000 11 0,-3.000000 0.000000 14 0,2.000000 0.000000 7 16,1.000000 0.000000 7-16,-4.000000 0.000000 8 0,0.000000 2.000000 7 0,-1.000000 0.000000 7 15,0.000000-2.000000 10-15,-1.000000 3.000000 13 0,1.000000-2.000000 14 0,0.000000 2.000000 14 16,-3.000000-2.000000 15-16,0.000000 3.000000 17 0,-3.000000 2.000000 8 0,0.000000-2.000000 3 16,1.000000 0.000000-3-16,-1.000000 3.000000-3 0,-4.000000 1.000000-11 0,3.000000-2.000000-15 0,-4.000000 3.000000-7 15,1.000000 0.000000-9-15,-2.000000 1.000000-8 0,-1.000000 1.000000-6 0,1.000000 0.000000 0 16,0.000000-1.000000-4-16,-1.000000-1.000000-2 0,2.000000 1.000000-2 0,-1.000000-3.000000-5 16,5.000000 0.000000-5-16,-3.000000-2.000000-4 0,2.000000 0.000000-8 0,-1.000000 0.000000-1 15,5.000000-4.000000-4-15,-2.000000 2.000000-1 0,0.000000-3.000000-3 0,3.000000 1.000000-3 16,0.000000-1.000000-3-16,0.000000 0.000000-4 0,0.000000-1.000000 0 0,3.000000-2.000000-3 15,1.000000-1.000000-3-15,2.000000 0.000000-1 0,-4.000000 0.000000-4 0,8.000000-3.000000 0 0,-4.000000-1.000000-1 16,4.000000 1.000000 1-16,-1.000000 1.000000 0 0,1.000000 1.000000 2 0,-1.000000-2.000000 2 16,-1.000000 0.000000 0-16,3.000000 2.000000 2 0,0.000000 1.000000-1 0,-5.000000 2.000000 1 15,1.000000 2.000000 1-15,0.000000 0.000000 0 0,-2.000000 0.000000 1 0,2.000000 4.000000-1 16,-2.000000 1.000000 6-16,-2.000000-1.000000 4 0,0.000000 2.000000 1 0,-2.000000 3.000000 2 16,2.000000-1.000000 0-16,-3.000000-1.000000 4 0,0.000000 1.000000-2 0,0.000000 0.000000 1 15,-3.000000 2.000000 0-15,3.000000-5.000000 0 0,-1.000000 2.000000-1 0,-2.000000 0.000000 0 0,-2.000000 1.000000-4 16,1.000000 1.000000-3-16,-4.000000-1.000000-3 0,2.000000-1.000000 0 15,-2.000000 1.000000 0-15,3.000000-1.000000 0 0,-2.000000 1.000000-1 0,-1.000000-1.000000-3 0,1.000000-3.000000-1 16,0.000000 3.000000 1-16,2.000000-3.000000-3 0,1.000000-2.000000 1 0,1.000000 0.000000 0 16,-2.000000 1.000000-5-16,1.000000-3.000000-5 15,1.000000 0.000000 5-15,3.000000-3.000000-1 0,3.000000-8.000000-11 16,0.000000 5.000000 11 0,-2.000000 0.000000 0-16,4.000000-3.000000 1 15,1.000000 0.000000 0-15,0.000000 1.000000 2 16,-3.000000 1.000000 2-16,4.000000-1.000000 3 0,-3.000000 2.000000 0 0,1.000000 1.000000 3 0,1.000000 1.000000 0 0,-2.000000-1.000000-2 0,1.000000 4.000000 1 0,-2.000000-2.000000-5 0,1.000000 3.000000 0 0,0.000000 0.000000-6 0,-1.000000 3.000000-10 0,-1.000000-3.000000-13 15,4.000000 0.000000-18-15,-2.000000 0.000000-18 0,1.000000 0.000000-27 0,-1.000000 0.000000-25 16,3.000000-5.000000-27-16,2.000000 3.000000-27 0,2.000000-2.000000-31 0,-3.000000 0.000000-25 16,0.000000-3.000000-20-16,-1.000000-4.000000 6 0,1.000000 0.000000 24 0</inkml:trace>
  <inkml:trace contextRef="#ctx0" brushRef="#br0">22272.000000 18557.000000 137 0,'0.000000'0.000000'170'15,"0.000000"0.000000"-9 "-15 ,-2.000000 3.000000-9 0,-1.000000 0.000000 1 0,-1.000000 1.000000-4 16,1.000000 2.000000-9-16,-3.000000 0.000000-13 0,0.000000 1.000000-19 0,2.000000 1.000000-24 16,-4.000000 3.000000-27-16,4.000000-2.000000-21 0,-1.000000-1.000000-14 0,-2.000000 3.000000-9 15,4.000000-2.000000-6-15,-1.000000 1.000000-5 0,-1.000000-3.000000-4 0,1.000000 2.000000-7 0,1.000000-2.000000-9 16,0.000000-1.000000-9-16,-2.000000-2.000000-12 0,5.000000 0.000000-11 0,0.000000-3.000000-12 15,0.000000 2.000000-11-15,0.000000-1.000000-13 0,3.000000-2.000000-11 0,-1.000000 0.000000-12 16,1.000000 0.000000-11-16,1.000000-2.000000-10 0,2.000000-2.000000-10 0,-4.000000-3.000000-10 16,2.000000 1.000000-3-16,2.000000-2.000000 6 0</inkml:trace>
  <inkml:trace contextRef="#ctx0" brushRef="#br0">22287.000000 18607.000000 89 0,'4.000000'-2.000000'122'0,"2.000000"-2.000000"11 "0 ,-5.000000 2.000000 8 0,4.000000-1.000000 11 15,-2.000000 3.000000 10-15,0.000000 0.000000 4 0,-2.000000 0.000000 1 0,2.000000 0.000000-5 16,2.000000 0.000000-5-16,-1.000000 3.000000-12 0,2.000000-1.000000-16 0,-5.000000 0.000000-14 0,7.000000 0.000000-10 15,-1.000000 3.000000-7-15,-2.000000-1.000000-6 0,5.000000 0.000000-5 16,-4.000000 0.000000-5-16,1.000000 2.000000-9 0,3.000000 2.000000-9 0,-1.000000-2.000000-8 0,2.000000 1.000000-6 16,-2.000000 0.000000-9-16,-1.000000 0.000000-6 0,3.000000 0.000000-6 0,-2.000000 1.000000 0 15,1.000000-4.000000-8-15,-1.000000 3.000000-3 0,1.000000-3.000000-5 0,-1.000000 3.000000-2 16,-2.000000-3.000000-4-16,2.000000 0.000000-4 0,-1.000000 0.000000-3 0,-2.000000-1.000000 0 16,-1.000000 1.000000 0-16,1.000000-2.000000-5 0,-4.000000 0.000000-4 0,1.000000 0.000000-6 0,-2.000000 0.000000-7 15,2.000000 0.000000-12-15,-3.000000 3.000000-18 0,-3.000000-3.000000-17 16,2.000000 2.000000-24-16,-4.000000 3.000000-20 0,-1.000000-3.000000-21 0,1.000000 4.000000-22 0,-6.000000-1.000000-20 15,4.000000 0.000000-9-15,-1.000000 1.000000-7 0,0.000000-1.000000 0 0,0.000000-2.000000 9 16,-1.000000 2.000000 19-16,-1.000000 0.000000 27 0,1.000000-1.000000 29 0,-1.000000-1.000000 32 16,2.000000 1.000000 26-16,0.000000-2.000000 25 0,3.000000 0.000000 20 0,-2.000000 0.000000 15 15,-1.000000-2.000000 13-15,7.000000 2.000000 14 0,-5.000000-4.000000 12 0,2.000000 3.000000 11 16,1.000000-1.000000 11-16,-2.000000-2.000000 10 0,1.000000 0.000000 10 0,-1.000000-2.000000 13 16,2.000000 2.000000 9-16,2.000000 0.000000 4 0,1.000000-3.000000 0 0,-3.000000 3.000000-1 0,0.000000-1.000000-6 15,3.000000-2.000000-9-15,-2.000000 1.000000-7 0,2.000000 0.000000-5 0,0.000000 0.000000-7 16,0.000000-2.000000-5-16,0.000000 2.000000-7 0,0.000000 2.000000-10 0,0.000000-4.000000-9 15,2.000000 1.000000-11-15,-2.000000 2.000000-8 0,3.000000-2.000000-11 0,0.000000-1.000000-8 16,-2.000000 0.000000-5-16,4.000000 0.000000-1 0,-2.000000 1.000000-4 0,1.000000-1.000000-3 16,1.000000 0.000000 0-16,2.000000 0.000000 0 0,-1.000000 1.000000 0 0,-2.000000 1.000000-1 15,1.000000 0.000000-5-15,-1.000000 2.000000-1 0,1.000000 0.000000-2 0,-5.000000 2.000000-4 16,3.000000 0.000000-8-16,1.000000 2.000000-4 0,-4.000000 0.000000-4 0,0.000000 3.000000-5 16,0.000000-4.000000-4-16,-2.000000 5.000000-4 0,0.000000-1.000000-2 0,-1.000000-1.000000-5 0,1.000000-2.000000-4 15,-1.000000 2.000000-3-15,-1.000000-2.000000 0 0,-1.000000 0.000000 5 0,2.000000 1.000000 0 16,2.000000 0.000000 5-16,-2.000000-3.000000 6 0,0.000000 2.000000 5 0,-1.000000-4.000000 1 15,1.000000 2.000000 4-15,3.000000-2.000000 5 0,0.000000 3.000000 6 0,-2.000000-3.000000 4 16,-1.000000 0.000000 2-16,3.000000 0.000000 0 0,-1.000000 0.000000-5 0,1.000000 0.000000-6 0,0.000000-3.000000-12 16,0.000000 3.000000-14-16,0.000000-2.000000-15 0,1.000000 2.000000-17 0,-1.000000-4.000000-18 15,5.000000 4.000000-19-15,-5.000000-2.000000-19 0,3.000000 0.000000-16 0,-3.000000 2.000000-30 16,0.000000 0.000000-16-16,0.000000 0.000000 5 0,0.000000 0.000000 17 0</inkml:trace>
  <inkml:trace contextRef="#ctx0" brushRef="#br0">22328.000000 18929.000000 56 0,'0.000000'1.000000'105'0,"0.000000"2.000000"0 "0 ,0.000000-1.000000-5 15,1.000000-2.000000-1-15,-1.000000 2.000000-3 0,0.000000-2.000000-7 0,3.000000 0.000000-3 16,-1.000000 0.000000 1-16,-2.000000 0.000000 9 0,3.000000-2.000000 10 0,0.000000 2.000000 6 16,-2.000000-2.000000 5-16,4.000000 2.000000-1 0,-5.000000-3.000000-6 0,3.000000 2.000000-14 15,1.000000-3.000000-15-15,-1.000000 1.000000-7 0,0.000000-1.000000-6 0,-2.000000 2.000000-8 16,4.000000 0.000000-3-16,-2.000000-1.000000-3 0,0.000000-1.000000-1 0,-2.000000 0.000000-3 16,4.000000 2.000000-5-16,-2.000000-3.000000 2 0,1.000000-1.000000-6 0,3.000000 2.000000-5 15,-2.000000 0.000000-5-15,1.000000-3.000000-4 0,-2.000000 3.000000-5 0,1.000000-3.000000-7 0,-1.000000 3.000000-3 16,3.000000 1.000000-4-16,-2.000000-4.000000-1 0,1.000000 2.000000-2 0,-5.000000 1.000000-4 15,4.000000-1.000000 3-15,1.000000 1.000000-3 0,-5.000000 1.000000 1 0,2.000000 2.000000 1 16,-2.000000-1.000000 1-16,-1.000000 2.000000 1 0,3.000000 0.000000 2 0,-3.000000 0.000000 5 0,0.000000 0.000000 2 16,0.000000 0.000000 4-16,0.000000 0.000000 1 0,0.000000 0.000000 1 15,0.000000 2.000000 0-15,-3.000000-2.000000-1 0,3.000000 1.000000 0 0,-1.000000 2.000000-3 0,-2.000000 1.000000-1 16,3.000000 1.000000 0-16,0.000000 1.000000-1 0,0.000000-1.000000-1 0,0.000000 1.000000-3 16,3.000000 0.000000 0-16,-2.000000 1.000000-2 0,2.000000 2.000000 0 0,0.000000 1.000000 2 15,-1.000000-1.000000 0-15,2.000000 2.000000 0 0,-1.000000 0.000000 0 0,2.000000-2.000000-2 16,1.000000 2.000000 1-16,-5.000000 0.000000 3 0,2.000000 0.000000 0 0,-2.000000 0.000000-1 15,2.000000-3.000000 2-15,0.000000 1.000000-1 0,-1.000000 2.000000-3 0,1.000000-3.000000-2 16,-2.000000-1.000000 1-16,-1.000000 1.000000-1 0,0.000000-1.000000-1 0,0.000000 1.000000 1 0,0.000000-5.000000 0 16,0.000000 4.000000-2-16,0.000000-2.000000 0 0,0.000000-2.000000 0 15,0.000000-2.000000 1-15,0.000000 2.000000-2 0,0.000000-3.000000 1 0,0.000000 2.000000 2 0,0.000000 0.000000 2 16,0.000000-2.000000-1-16,0.000000 0.000000 1 0,-1.000000-2.000000-1 0,-2.000000 0.000000 0 16,1.000000-2.000000-2-16,-1.000000 1.000000-3 0,0.000000-2.000000 0 0,-1.000000 2.000000-1 15,3.000000-1.000000-1-15,-2.000000-1.000000-1 0,0.000000 0.000000 1 0,3.000000 1.000000 2 16,-2.000000 0.000000-2-16,-1.000000 0.000000-1 0,3.000000 0.000000 3 0,0.000000 1.000000 1 0,3.000000-3.000000-1 15,-1.000000 2.000000-1-15,-2.000000-5.000000 1 0,6.000000 3.000000-2 16,-1.000000-5.000000 0-16,1.000000-2.000000 0 0,3.000000-2.000000-1 0,2.000000 0.000000 0 0,0.000000-2.000000-1 16,-2.000000-2.000000-5-16,0.000000 0.000000-6 0,4.000000-1.000000-8 0,-4.000000 2.000000-6 15,0.000000 2.000000-8-15,-2.000000 1.000000-9 0,1.000000 0.000000-4 0,2.000000 0.000000-4 16,-4.000000 4.000000-6-16,1.000000 0.000000-4 0,1.000000 1.000000-9 0,-4.000000 1.000000-10 16,2.000000 0.000000-14-16,0.000000 1.000000-18 0,-3.000000 0.000000-16 0,4.000000 1.000000-18 15,-2.000000-1.000000-20-15,2.000000-2.000000-11 0,1.000000 2.000000-9 0,-1.000000 2.000000 1 16,-1.000000 0.000000 7-16,1.000000-1.000000 15 0,1.000000-2.000000 20 0,-4.000000 4.000000 24 0,2.000000-2.000000 21 15,-2.000000 1.000000 20-15,1.000000-2.000000 20 0,-2.000000 2.000000 17 0,-2.000000 2.000000 14 16,4.000000-2.000000 17-16,-5.000000 1.000000 16 0,3.000000 1.000000 20 0,-3.000000 0.000000 20 16,3.000000 1.000000 20-16,-3.000000 1.000000 27 0,0.000000-3.000000 25 0,0.000000 4.000000 26 15,0.000000-1.000000 17-15,0.000000 2.000000 16 0,0.000000 0.000000 6 0,0.000000 0.000000-4 16,1.000000 0.000000-10-16,-1.000000 0.000000-17 0,0.000000 0.000000-19 0,3.000000 0.000000-17 16,-3.000000-4.000000-16-16,0.000000 4.000000-14 0,0.000000 0.000000-12 0,0.000000-3.000000-10 0,2.000000 3.000000-12 15,-2.000000-1.000000-11-15,0.000000-2.000000-8 0,0.000000 3.000000-8 0,0.000000-2.000000-8 16,0.000000 2.000000-5-16,0.000000 0.000000-3 0,2.000000 0.000000 0 0,-2.000000 0.000000-1 15,3.000000 0.000000-3-15,-1.000000 0.000000-1 0,-2.000000 2.000000-2 0,3.000000-2.000000 0 16,-3.000000 3.000000-2-16,0.000000-2.000000 0 0,0.000000 2.000000 0 0,0.000000 1.000000 0 16,-3.000000 2.000000 0-16,1.000000 1.000000-1 0,-1.000000 1.000000 0 0,-1.000000 0.000000-2 15,0.000000 4.000000-3-15,-2.000000 1.000000-1 0,0.000000-1.000000 1 0,0.000000-1.000000 0 0,1.000000 2.000000-1 16,-2.000000 0.000000 0-16,6.000000-2.000000 3 0,-5.000000-1.000000 2 16,1.000000-1.000000 1-16,4.000000-1.000000 1 0,-2.000000-1.000000 0 0,3.000000-1.000000 2 0,-3.000000-2.000000 0 15,3.000000-1.000000-1-15,0.000000-1.000000 1 0,0.000000-2.000000 2 0,0.000000 2.000000 2 16,0.000000-2.000000 1-16,3.000000-2.000000 3 0,1.000000 2.000000-1 0,1.000000-5.000000 0 15,1.000000-1.000000-2-15,1.000000-1.000000-2 0,-1.000000-1.000000 0 0,1.000000 0.000000-4 16,1.000000-3.000000 0-16,1.000000 0.000000 0 0,4.000000 0.000000-1 0,-7.000000 0.000000 1 0,4.000000 3.000000-1 16,-1.000000-3.000000 1-16,-2.000000 3.000000-2 0,1.000000 1.000000 0 0,-1.000000-2.000000 0 15,-3.000000 3.000000 1-15,1.000000 2.000000-1 0,-1.000000 0.000000 0 0,-1.000000 0.000000 1 16,2.000000 1.000000-2-16,1.000000 1.000000-1 0,-5.000000 2.000000 0 0,2.000000 0.000000 1 16,-1.000000 0.000000 4-16,-2.000000 2.000000-1 0,0.000000 5.000000 2 0,2.000000-1.000000 2 15,-2.000000 2.000000 2-15,0.000000 1.000000 1 0,0.000000 3.000000-2 0,0.000000-2.000000 2 16,0.000000 1.000000 0-16,0.000000 1.000000 1 0,0.000000 1.000000 0 0,0.000000 0.000000-2 0,0.000000-5.000000-1 15,0.000000 1.000000-2-15,0.000000 0.000000-1 0,0.000000-3.000000-2 16,0.000000-2.000000 1-16,0.000000 1.000000-1 0,0.000000-3.000000-1 0,0.000000 2.000000 1 0,0.000000-4.000000 0 16,0.000000 2.000000 2-16,0.000000 0.000000-4 0,0.000000-2.000000 1 0,0.000000 0.000000 0 15,0.000000 0.000000 0-15,-2.000000-2.000000 2 0,2.000000 0.000000-2 0,0.000000 0.000000 0 16,-2.000000 0.000000 1-16,2.000000 0.000000 1 0,0.000000 2.000000-1 0,0.000000-2.000000-2 16,0.000000-1.000000 0-16,2.000000 3.000000 0 0,-2.000000-2.000000 0 0,2.000000 0.000000 0 15,1.000000-2.000000-1-15,2.000000-1.000000 2 0,-1.000000-1.000000-1 0,4.000000 0.000000 1 16,-1.000000-3.000000-1-16,0.000000 3.000000-1 0,-1.000000-3.000000 2 0,0.000000 4.000000 0 0,0.000000 0.000000 0 15,-3.000000 2.000000-1-15,2.000000-1.000000 1 0,-2.000000 4.000000-1 0,-1.000000-2.000000 0 16,-2.000000 2.000000 0-16,0.000000 2.000000 0 0,-2.000000 2.000000 0 0,-1.000000 3.000000 0 16,-5.000000 4.000000 1-16,-1.000000-1.000000 0 0,0.000000 5.000000 2 0,-1.000000 0.000000 1 15,-2.000000 0.000000-1-15,0.000000 3.000000 2 0,4.000000-2.000000-1 0,-3.000000-2.000000 1 16,-1.000000 5.000000-1-16,5.000000-5.000000-2 0,-2.000000 0.000000 2 0,5.000000-4.000000-1 16,-4.000000-2.000000-1-16,3.000000 1.000000 0 0,3.000000-4.000000 0 0,-1.000000-1.000000 1 0,3.000000 0.000000-1 15,-1.000000-2.000000-1-15,1.000000-2.000000-2 0,1.000000 0.000000 1 0,2.000000 0.000000 0 16,-1.000000-2.000000-2-16,0.000000-2.000000 0 0,6.000000-2.000000 2 0,-4.000000-1.000000 1 15,7.000000-2.000000 1-15,-7.000000 3.000000-1 0,5.000000-2.000000 2 0,-2.000000-1.000000 1 16,1.000000 2.000000-3-16,-1.000000 1.000000 0 0,-3.000000 0.000000 0 0,4.000000-1.000000 0 16,-4.000000 3.000000 0-16,1.000000 0.000000 0 0,2.000000 0.000000-1 0,-2.000000 4.000000 1 15,0.000000-3.000000 0-15,1.000000 3.000000 0 0,-3.000000 0.000000 1 0,5.000000 0.000000-1 16,-4.000000 0.000000 0-16,1.000000 0.000000-1 0,0.000000 3.000000 0 0,-3.000000-3.000000-1 16,2.000000 5.000000 0-16,-1.000000 2.000000 2 0,0.000000 0.000000 0 0,-3.000000-1.000000 2 0,-3.000000 2.000000 1 15,0.000000 3.000000 1-15,2.000000 0.000000-1 0,-4.000000-1.000000-1 0,0.000000 4.000000 2 16,0.000000-4.000000-2-16,1.000000 3.000000 1 0,-4.000000-2.000000-2 0,5.000000-2.000000 2 15,-1.000000-1.000000-2-15,2.000000-1.000000 1 0,-3.000000-2.000000-1 0,5.000000 0.000000-1 16,-2.000000 0.000000 2-16,-1.000000-4.000000-1 0,3.000000 2.000000 6 0,-1.000000-3.000000-1 0,1.000000 0.000000-3 16,-3.000000 0.000000 2-16,0.000000 0.000000-3 0,1.000000-4.000000-1 0,-1.000000-1.000000-3 15,3.000000 0.000000 1-15,0.000000 0.000000 1 0,-3.000000-2.000000 0 0,3.000000-1.000000 0 16,0.000000 1.000000 0-16,0.000000-1.000000 0 0,3.000000-1.000000 0 0,-3.000000 4.000000 0 16,0.000000-1.000000-1-16,0.000000 0.000000 0 0,3.000000 2.000000 3 0,-1.000000-1.000000-4 15,-2.000000 1.000000-2-15,6.000000 0.000000-5 0,-5.000000-3.000000-1 0,4.000000 4.000000-5 16,0.000000-4.000000-8-16,1.000000 2.000000-6 0,0.000000-2.000000-10 0,3.000000-2.000000-9 15,-1.000000 2.000000-18-15,0.000000-2.000000-17 0,0.000000-1.000000-17 0,-1.000000-1.000000-14 16,2.000000 0.000000-13-16,-2.000000 0.000000-10 0,1.000000-2.000000-2 0,2.000000 0.000000 6 0,-4.000000 3.000000 8 16,1.000000-3.000000 11-16,1.000000 2.000000 17 0,-4.000000 1.000000 19 0,2.000000 0.000000 20 15,-1.000000 2.000000 16-15,-4.000000-3.000000 18 0,2.000000 3.000000 17 0,1.000000 1.000000 20 16,-4.000000 3.000000 24-16,3.000000 1.000000 24 0,-1.000000-2.000000 26 0,-2.000000 5.000000 18 16,0.000000-2.000000 12-16,3.000000 2.000000 2 0,-3.000000 0.000000-7 0,3.000000 0.000000-13 0,-3.000000 0.000000-14 15,1.000000 2.000000-9-15,-1.000000-2.000000-11 0,0.000000 2.000000-3 16,0.000000 1.000000-7-16,0.000000 0.000000-6 0,0.000000 1.000000-8 0,0.000000 3.000000-10 0,0.000000-2.000000-7 15,0.000000 2.000000-11-15,3.000000-4.000000-5 0,0.000000 4.000000-4 0,-3.000000-3.000000-3 16,2.000000 0.000000 0-16,-2.000000-2.000000-2 0,0.000000 0.000000-2 0,3.000000 1.000000-5 16,-3.000000-3.000000-3-16,0.000000 1.000000-6 0,0.000000 2.000000-2 0,1.000000-3.000000-1 15,-1.000000 0.000000-1-15,0.000000 0.000000 6 0,0.000000 0.000000 2 0,0.000000 0.000000 5 0,0.000000-3.000000 2 16,3.000000 2.000000 0-16,-3.000000-4.000000 3 0,3.000000-1.000000-6 16,-2.000000-1.000000-1-16,-1.000000 1.000000 0 0,3.000000 0.000000-2 0,-1.000000-1.000000-1 0,-2.000000-2.000000 5 15,3.000000-1.000000 1-15,-3.000000-1.000000 0 0,0.000000 0.000000 0 0,3.000000-1.000000 2 16,-2.000000-2.000000 1-16,2.000000 0.000000-1 0,0.000000 0.000000 3 0,-1.000000 3.000000 0 15,1.000000-1.000000 0-15,-2.000000 1.000000 1 0,-1.000000 1.000000 1 0,6.000000 1.000000 6 16,-6.000000 1.000000-1-16,1.000000 1.000000 5 0,2.000000 1.000000 4 0,-1.000000 1.000000 2 16,1.000000 1.000000 3-16,-3.000000 0.000000-1 0,4.000000 2.000000 2 0,-1.000000-2.000000-1 15,2.000000-1.000000 1-15,-1.000000 2.000000-2 0,2.000000-3.000000-1 0,-2.000000 2.000000-2 0,4.000000 2.000000 1 16,-4.000000 0.000000 0-16,4.000000-2.000000-2 0,-3.000000 1.000000-1 16,3.000000 2.000000 0-16,-2.000000 1.000000 0 0,0.000000 0.000000-1 0,0.000000 1.000000 1 0,-2.000000 2.000000 3 15,0.000000 3.000000 3-15,1.000000-1.000000-1 0,1.000000 3.000000 2 0,-6.000000 0.000000-2 16,1.000000 1.000000-2-16,-1.000000 2.000000-1 0,0.000000 0.000000-5 0,0.000000 1.000000 1 15,-1.000000 2.000000-3-15,-2.000000-2.000000-1 0,0.000000 3.000000-1 0,-2.000000 0.000000-5 16,1.000000-2.000000 0-16,1.000000 0.000000-1 0,-1.000000 0.000000 0 0,-1.000000 0.000000 2 0,1.000000-3.000000 0 16,1.000000-1.000000-1-16,-2.000000-3.000000 0 0,2.000000 1.000000-1 15,0.000000-3.000000 0-15,2.000000 1.000000 0 0,-2.000000-3.000000 0 0,3.000000-1.000000 1 0,0.000000 3.000000-2 16,-4.000000-4.000000-1-16,4.000000 0.000000-2 0,-3.000000-4.000000-3 0,3.000000 3.000000 0 16,-2.000000-1.000000-1-16,-1.000000-5.000000-1 0,3.000000 0.000000 0 0,-1.000000 2.000000 0 15,1.000000-2.000000 2-15,0.000000 1.000000 0 0,0.000000-2.000000 1 0,1.000000 2.000000 3 16,-1.000000-1.000000-1-16,3.000000-1.000000 2 0,-1.000000 4.000000 1 0,1.000000-3.000000 0 15,1.000000 3.000000 0-15,-4.000000-2.000000-1 0,4.000000 2.000000 2 0,2.000000 1.000000-2 16,-4.000000-1.000000 1-16,4.000000 2.000000-3 0,-6.000000-3.000000-1 0,1.000000 5.000000 0 0,4.000000-1.000000-2 16,-5.000000 1.000000-1-16,3.000000-3.000000 1 0,-3.000000 6.000000 1 0,0.000000-2.000000 1 15,-3.000000 6.000000 3-15,3.000000 0.000000 2 0,-5.000000 5.000000 2 0,4.000000 1.000000 0 16,-5.000000-2.000000 0-16,1.000000 4.000000 1 0,-2.000000-2.000000 0 0,3.000000 0.000000-3 16,-1.000000 3.000000 1-16,1.000000-6.000000-1 0,-2.000000 2.000000 0 0,1.000000 1.000000 0 15,4.000000-2.000000 1-15,-5.000000-1.000000 3 0,2.000000 1.000000 0 0,1.000000-2.000000 3 16,-2.000000 2.000000-2-16,1.000000-3.000000 1 0,4.000000-1.000000-2 0,-3.000000 1.000000 0 0,-2.000000-1.000000-2 15,4.000000 1.000000-2-15,-5.000000-1.000000 2 0,2.000000-1.000000 1 0,2.000000 0.000000-2 16,-4.000000 1.000000 0-16,2.000000-1.000000 0 0,1.000000 0.000000 1 0,-2.000000 3.000000 1 16,1.000000-2.000000-2-16,0.000000-1.000000-1 0,-1.000000 1.000000 0 0,-1.000000-1.000000 0 15,2.000000 1.000000 0-15,1.000000-3.000000 0 0,1.000000 1.000000 2 0,-1.000000-4.000000 3 16,2.000000 1.000000-1-16,-2.000000 2.000000 0 0,3.000000-4.000000 1 0,0.000000 0.000000-4 16,0.000000 0.000000 1-16,0.000000 0.000000-1 0,3.000000 0.000000 2 0,-2.000000 0.000000-2 0,4.000000-4.000000 0 15,-2.000000 2.000000 1-15,1.000000 1.000000 0 0,4.000000-4.000000-1 0,-1.000000 1.000000-2 16,2.000000-1.000000 2-16,-2.000000-2.000000-1 0,5.000000 3.000000 0 0,-5.000000-2.000000-2 15,5.000000-2.000000 0-15,-1.000000 0.000000 2 0,-3.000000 4.000000-2 0,3.000000 0.000000 0 16,-5.000000-1.000000 0-16,1.000000 4.000000 2 0,-3.000000-1.000000-1 0,2.000000 2.000000-1 16,-1.000000 0.000000 0-16,-2.000000 0.000000 2 0,1.000000 2.000000-2 0,1.000000 2.000000 1 15,-2.000000 0.000000 1-15,-2.000000-2.000000 0 0,2.000000 5.000000 0 0,-2.000000-2.000000-1 16,2.000000 3.000000 1-16,2.000000-2.000000-1 0,-5.000000 1.000000 1 0,3.000000-1.000000 1 0,-3.000000 3.000000 2 16,0.000000-3.000000 0-16,-3.000000 3.000000 2 0,-2.000000 1.000000 1 0,2.000000 1.000000-1 15,-1.000000 0.000000 1-15,-3.000000 0.000000 0 0,1.000000 1.000000 1 0,-5.000000 2.000000 0 16,4.000000-4.000000-1-16,0.000000 3.000000-1 0,1.000000-2.000000 1 0,-5.000000-1.000000 0 15,4.000000 1.000000 1-15,0.000000-4.000000 1 0,1.000000 1.000000 2 0,-5.000000 0.000000 11 32,4.000000-6.000000-10-17,6.000000 1.000000-2-15,-14.000000-9.000000 24 0,12.000000 2.000000-31 16,3.000000 1.000000 0-16,3.000000-9.000000 0 16,-3.000000 2.000000-2-16,0.000000 2.000000 0 0,4.000000 0.000000 1 15,-1.000000-3.000000 0-15,2.000000 2.000000-1 0,-1.000000 1.000000-2 0,2.000000-3.000000 2 0,-2.000000 0.000000 0 0,1.000000 3.000000-1 0,-1.000000-3.000000-1 0,1.000000 3.000000 1 0,-2.000000 1.000000-1 16,1.000000 3.000000 1-16,-4.000000-3.000000 1 0,3.000000 3.000000 0 0,0.000000 2.000000-1 15,-3.000000 2.000000 1-15,1.000000 0.000000 0 0,2.000000 0.000000 0 0,-1.000000 4.000000 2 16,-2.000000 2.000000 2-16,3.000000 1.000000 0 0,-3.000000 0.000000 1 0,3.000000 1.000000 2 0,-3.000000-1.000000-1 16,0.000000 3.000000-1-16,0.000000-1.000000 1 0,1.000000 2.000000 1 0,2.000000-3.000000 0 15,-1.000000 3.000000 0-15,1.000000-5.000000 0 0,1.000000 3.000000 0 0,-1.000000-3.000000 0 16,1.000000-2.000000 0-16,1.000000 0.000000 1 0,1.000000-1.000000 2 0,-5.000000-1.000000 1 16,4.000000-2.000000 0-16,2.000000-2.000000 1 0,-3.000000-2.000000-3 0,7.000000-3.000000 2 15,-4.000000 1.000000-4-15,2.000000-7.000000-2 0,1.000000 0.000000-3 0,-1.000000-2.000000-6 16,2.000000 0.000000-10-16,-3.000000 0.000000-8 0,1.000000 0.000000-11 0,-3.000000 0.000000-10 0,2.000000 2.000000-19 15,-7.000000-2.000000-32-15,2.000000 4.000000-51 0,-2.000000 1.000000-70 0,-1.000000-2.000000-84 16,-1.000000 6.000000-98-16,-2.000000-2.000000-38 0,-4.000000 4.000000 5 0,-2.000000-2.000000 43 16,-2.000000 3.000000 72-16</inkml:trace>
  <inkml:trace contextRef="#ctx0" brushRef="#br0">21144.000000 18397.000000 35 0,'3.000000'0.000000'56'0,"-3.000000"0.000000"-9 "15 ,0.000000 3.000000-3-15,0.000000-3.000000 7 0,0.000000 0.000000 14 0,0.000000 0.000000 8 0,0.000000 0.000000 2 16,0.000000 0.000000 0-16,-3.000000 0.000000-5 0,3.000000 0.000000 4 0,0.000000 2.000000-3 16,0.000000 0.000000-1-16,0.000000-2.000000 0 0,0.000000 0.000000-4 0,0.000000 0.000000-9 15,0.000000 0.000000-16-15,0.000000 0.000000-6 0,0.000000 0.000000-3 0,0.000000 0.000000-5 16,0.000000 0.000000 0-16,0.000000 0.000000 6 0,0.000000 0.000000 9 0,0.000000 0.000000 5 16,0.000000 0.000000 6-16,0.000000 0.000000 5 0,0.000000 0.000000 6 0,0.000000 0.000000 3 15,0.000000 0.000000 0-15,0.000000 0.000000-2 0,0.000000 0.000000-2 0,0.000000 0.000000-6 16,3.000000 0.000000-3-16,-3.000000 0.000000-4 0,1.000000 0.000000-1 0,-1.000000 0.000000-4 15,3.000000-2.000000-2-15,0.000000 0.000000 3 0,-1.000000 2.000000-2 0,2.000000 0.000000-2 0,-1.000000 2.000000 1 16,1.000000 0.000000 1-16,4.000000-2.000000-1 0,-4.000000 0.000000-3 0,4.000000-2.000000-4 16,-1.000000 0.000000-5-16,5.000000 2.000000-1 0,-2.000000-3.000000-7 0,-1.000000-1.000000-6 15,3.000000 2.000000-3-15,0.000000-3.000000-1 0,-1.000000 4.000000 1 0,1.000000-4.000000-3 16,0.000000 3.000000-1-16,0.000000-2.000000 3 0,0.000000 2.000000-1 0,-1.000000 2.000000-6 16,3.000000-4.000000-2-16,-5.000000 3.000000 1 0,-1.000000 1.000000-2 0,3.000000 0.000000 2 0,-4.000000 0.000000-3 15,2.000000 0.000000 4-15,-5.000000 0.000000-4 0,4.000000 0.000000-1 0,-1.000000 0.000000 3 16,-2.000000 0.000000-3-16,1.000000 0.000000 0 0,-5.000000 0.000000 0 0,3.000000 0.000000 0 15,-4.000000 0.000000 1-15,3.000000 0.000000-3 0,2.000000 0.000000 1 0,-2.000000 0.000000 0 16,-2.000000 0.000000 0-16,-1.000000-2.000000 0 0,3.000000 0.000000-1 0,-3.000000 2.000000-3 16,0.000000-2.000000-4-16,3.000000 2.000000-6 0,-1.000000-2.000000-7 0,-2.000000 0.000000-11 15,0.000000 2.000000-11-15,0.000000 0.000000-16 0,0.000000 0.000000-30 0,-2.000000 0.000000-51 0,2.000000 0.000000-70 16,0.000000 4.000000-75-16,0.000000-4.000000-76 0,0.000000 0.000000-26 0,-3.000000 2.000000 7 16,-4.000000-2.000000 44-16</inkml:trace>
  <inkml:trace contextRef="#ctx0" brushRef="#br0">21175.000000 18530.000000 125 0,'-3.000000'3.000000'198'15,"1.000000"-3.000000"-13 "-15 ,-1.000000 1.000000-16 0,-1.000000 2.000000-11 0,4.000000-3.000000-6 16,-3.000000 0.000000-13-16,3.000000 0.000000-13 0,0.000000 0.000000-14 0,0.000000 0.000000-18 16,3.000000 0.000000-14-16,0.000000 0.000000-9 0,1.000000 0.000000-1 0,1.000000 0.000000 5 0,2.000000-3.000000 5 15,2.000000 2.000000 3-15,1.000000 1.000000-2 0,-1.000000-3.000000-4 0,3.000000 1.000000-8 16,0.000000 0.000000-9-16,0.000000-2.000000-9 0,1.000000 1.000000-7 0,-1.000000 1.000000-8 16,1.000000 0.000000-2-16,-1.000000 0.000000-6 0,0.000000 0.000000-4 0,-1.000000 2.000000-6 15,4.000000-2.000000-3-15,-5.000000 2.000000-4 0,-1.000000-2.000000 0 0,3.000000 2.000000-1 16,0.000000 0.000000-2-16,-5.000000 0.000000-1 0,2.000000 0.000000-1 0,-1.000000 0.000000-3 15,-1.000000 0.000000-3-15,-3.000000-3.000000-4 0,2.000000 3.000000-5 0,-1.000000 0.000000-6 0,-4.000000 0.000000-11 16,2.000000 0.000000-13-16,-3.000000 0.000000-31 0,0.000000 0.000000-51 16,0.000000 5.000000-78-16,-3.000000 1.000000-85 0,-1.000000 1.000000-80 0,-4.000000-1.000000-34 0,-3.000000 4.000000 5 15,-6.000000 0.000000 43-15</inkml:trace>
  <inkml:trace contextRef="#ctx0" brushRef="#br0">19149.000000 18564.000000 69 0,'0.000000'-1.000000'75'0,"0.000000"-5.000000"-6 "0 ,0.000000 1.000000-3 16,0.000000 1.000000-4-16,0.000000-3.000000 3 0,0.000000 0.000000 9 0,0.000000 1.000000 16 15,0.000000 2.000000 11-15,0.000000-1.000000 10 0,0.000000 3.000000 9 0,0.000000 0.000000 6 16,0.000000 0.000000-3-16,0.000000 0.000000-8 0,1.000000-2.000000-9 0,-1.000000 1.000000-10 16,0.000000 1.000000-13-16,3.000000 0.000000-9 0,-3.000000 4.000000-9 0,0.000000-2.000000-6 15,0.000000 0.000000-5-15,0.000000 0.000000-6 0,0.000000 2.000000 2 0,0.000000-2.000000-4 0,0.000000 0.000000-4 16,0.000000 3.000000-2-16,3.000000-3.000000 0 0,-1.000000 4.000000 4 16,1.000000 0.000000-3-16,-2.000000 0.000000 4 0,2.000000 5.000000 0 0,2.000000 0.000000-3 0,-5.000000 2.000000-6 15,3.000000-2.000000-5-15,-1.000000 2.000000-7 0,0.000000 0.000000-3 0,-2.000000 4.000000 0 16,4.000000-2.000000-2-16,-4.000000 4.000000 3 0,3.000000 1.000000 1 0,-3.000000-1.000000-2 15,0.000000 0.000000-2-15,0.000000-3.000000-2 0,0.000000 3.000000-4 0,0.000000-5.000000-5 16,0.000000-2.000000-4-16,0.000000-1.000000 0 0,0.000000-3.000000-1 0,0.000000 1.000000-1 0,0.000000-3.000000-2 16,0.000000-2.000000-1-16,0.000000 0.000000 1 0,0.000000 1.000000 0 0,3.000000-1.000000 1 15,-3.000000 0.000000 0-15,0.000000-2.000000 1 0,2.000000 0.000000 2 0,-2.000000 0.000000-3 16,0.000000 0.000000-1-16,0.000000 0.000000 1 0,0.000000-2.000000 2 0,0.000000 0.000000-1 16,0.000000-3.000000-2-16,0.000000-1.000000 0 0,0.000000-1.000000 2 0,0.000000-1.000000-2 15,0.000000-1.000000-3-15,0.000000 1.000000-1 0,3.000000-3.000000 2 0,-2.000000-2.000000-2 16,2.000000 3.000000-1-16,2.000000-5.000000 0 0,-2.000000 1.000000 0 0,1.000000 0.000000 0 0,0.000000-1.000000-1 15,2.000000 0.000000 1-15,0.000000-1.000000-2 0,2.000000-1.000000 0 16,-1.000000 2.000000-1-16,0.000000 0.000000 2 0,-2.000000 0.000000 1 0,2.000000 3.000000 0 0,-2.000000 1.000000 2 16,-1.000000 0.000000 2-16,2.000000 5.000000 0 0,-5.000000-1.000000 0 0,5.000000 3.000000 0 15,-6.000000 0.000000 1-15,0.000000 1.000000-1 0,2.000000 2.000000 1 0,-2.000000-4.000000 0 16,3.000000 5.000000 0-16,-2.000000-2.000000 0 0,-1.000000 2.000000 2 0,0.000000 0.000000-2 0,0.000000 0.000000 0 16,3.000000 0.000000 1-16,-3.000000 0.000000 0 0,3.000000 2.000000 3 15,-1.000000-2.000000-1-15,1.000000 5.000000 4 0,-2.000000-1.000000 0 0,5.000000 0.000000 2 0,-2.000000 2.000000 2 16,1.000000 3.000000 0-16,-1.000000 0.000000 1 0,4.000000 1.000000 2 0,-4.000000-1.000000-1 15,2.000000 2.000000-2-15,0.000000 0.000000-1 0,-3.000000-3.000000-3 0,1.000000 0.000000-1 16,2.000000 3.000000-2-16,-4.000000-4.000000-1 0,2.000000 5.000000-1 0,-1.000000-5.000000-2 16,1.000000 2.000000 0-16,1.000000-4.000000 0 0,-2.000000 2.000000 1 0,-3.000000-1.000000-1 15,4.000000 2.000000-1-15,-4.000000-4.000000 0 0,3.000000 0.000000-6 0,-1.000000-2.000000-6 0,-2.000000 1.000000-10 16,0.000000-3.000000-10-16,0.000000 1.000000-11 0,3.000000 1.000000-25 0,-3.000000-2.000000-38 16,0.000000 2.000000-56-16,0.000000-2.000000-63 0,3.000000 2.000000-61 0,-3.000000-2.000000-69 15,0.000000 0.000000-27-15,1.000000-2.000000 15 0,5.000000-3.000000 49 0</inkml:trace>
  <inkml:trace contextRef="#ctx0" brushRef="#br0">19484.000000 18582.000000 7 0,'3.000000'0.000000'130'0,"-1.000000"0.000000"1 "0 ,0.000000 0.000000 10 0,-2.000000 0.000000 14 0,3.000000 0.000000 11 16,-1.000000 0.000000 4-16,-2.000000 0.000000-9 0,3.000000 0.000000-15 0,-2.000000 0.000000-17 15,2.000000 0.000000-18-15,2.000000 0.000000-6 0,1.000000-3.000000 1 0,-5.000000 3.000000 6 16,6.000000-1.000000-2-16,-2.000000-2.000000-4 0,2.000000 3.000000-9 0,1.000000-2.000000-12 16,-1.000000 2.000000-15-16,-3.000000-2.000000-15 0,5.000000-1.000000-13 0,-3.000000 3.000000-9 15,3.000000-1.000000-6-15,-2.000000 1.000000-4 0,2.000000 0.000000-7 0,-1.000000 0.000000-5 16,-1.000000 0.000000-3-16,2.000000 0.000000-1 0,-2.000000 0.000000-3 0,-1.000000 0.000000-2 0,0.000000-3.000000-1 16,2.000000 3.000000-1-16,-1.000000 0.000000 0 0,-3.000000-1.000000-6 0,2.000000 1.000000-6 15,0.000000 0.000000-7-15,0.000000 0.000000-17 0,-4.000000 0.000000-21 0,2.000000 0.000000-36 16,-1.000000 1.000000-46-16,1.000000-1.000000-58 0,1.000000 3.000000-58 0,-2.000000-2.000000-52 15,4.000000-1.000000-45-15,-2.000000 0.000000 1 0,-1.000000-4.000000 33 0,3.000000-3.000000 53 0</inkml:trace>
  <inkml:trace contextRef="#ctx0" brushRef="#br0">19827.000000 18460.000000 73 0,'0.000000'-3.000000'123'0,"3.000000"1.000000"6 "0 ,-3.000000 2.000000 4 0,3.000000 0.000000-6 0,-3.000000 0.000000-8 0,1.000000-2.000000-13 15,-1.000000 2.000000-14-15,3.000000-3.000000-14 0,-2.000000 2.000000-6 0,-1.000000-2.000000-2 16,3.000000 2.000000-1-16,-3.000000 1.000000 0 0,3.000000 1.000000-3 0,-1.000000-1.000000 0 16,-2.000000 0.000000-8-16,0.000000 0.000000-9 0,0.000000 3.000000-7 0,0.000000-3.000000-2 15,0.000000 0.000000-2-15,0.000000 0.000000-1 0,0.000000 0.000000 3 0,3.000000 0.000000 1 16,-3.000000 0.000000 2-16,0.000000 0.000000 4 0,3.000000 1.000000 4 0,-3.000000 2.000000 5 0,1.000000-1.000000 2 16,-1.000000 3.000000 3-16,3.000000-1.000000-5 0,-3.000000 2.000000 0 15,0.000000 3.000000-10-15,0.000000-1.000000-7 0,0.000000 3.000000-7 0,-3.000000 2.000000-6 0,3.000000 0.000000 2 16,-1.000000 0.000000-6-16,1.000000 2.000000-2 0,-3.000000 0.000000 1 0,3.000000 0.000000-1 15,-3.000000-1.000000-5-15,3.000000 2.000000-2 0,0.000000 0.000000-1 0,0.000000 2.000000 1 16,0.000000-1.000000 0-16,0.000000 2.000000 0 0,0.000000-4.000000 1 0,0.000000 3.000000-1 16,-2.000000-4.000000-2-16,2.000000 6.000000-4 0,0.000000-3.000000-3 0,0.000000-2.000000 0 0,0.000000 1.000000-4 15,0.000000 0.000000-1-15,0.000000-3.000000 1 0,0.000000-1.000000 1 0,0.000000 0.000000-2 16,0.000000-4.000000 1-16,0.000000 2.000000 0 0,2.000000-3.000000 0 0,-2.000000 2.000000-1 16,0.000000-3.000000 0-16,3.000000 0.000000 0 0,-3.000000 1.000000 1 0,0.000000-3.000000 1 15,0.000000 0.000000-1-15,0.000000 1.000000 1 0,0.000000-3.000000 3 0,0.000000 2.000000-1 16,0.000000-4.000000-2-16,0.000000 3.000000 0 0,0.000000-3.000000 0 0,0.000000 1.000000 0 15,0.000000-1.000000-3-15,0.000000 0.000000-3 0,0.000000 0.000000-3 0,-3.000000 0.000000-8 0,3.000000-1.000000-10 16,-5.000000-2.000000-8-16,2.000000-1.000000-16 0,-1.000000 0.000000-22 16,0.000000-3.000000-26-16,-4.000000 1.000000-30 0,4.000000-3.000000-42 0,-4.000000-3.000000-48 0,4.000000-1.000000-38 15,0.000000-2.000000-37-15,-2.000000-3.000000-32 0,1.000000-1.000000 6 0,1.000000-7.000000 34 16,1.000000-1.000000 47-16</inkml:trace>
  <inkml:trace contextRef="#ctx0" brushRef="#br0">19849.000000 18294.000000 65 0,'0.000000'-4.000000'97'16,"3.000000"2.000000"11 "-16 ,-3.000000 0.000000 16 0,1.000000-1.000000 15 0,4.000000-1.000000 11 0,-2.000000 3.000000 1 16,1.000000-2.000000-5-16,-1.000000 1.000000-7 0,1.000000 0.000000-13 0,4.000000 0.000000-10 15,-4.000000 2.000000-6-15,4.000000-2.000000-3 0,-4.000000-1.000000 0 0,6.000000 3.000000-3 16,-4.000000 0.000000-1-16,5.000000 0.000000-6 0,-3.000000 0.000000-11 0,3.000000 0.000000-10 0,-2.000000 3.000000-10 15,-2.000000 1.000000-9-15,5.000000 0.000000-6 0,-5.000000 4.000000-6 0,5.000000-1.000000 1 16,0.000000 1.000000-3-16,0.000000 2.000000 0 0,-2.000000 2.000000-3 0,2.000000-1.000000-3 16,-3.000000 0.000000-1-16,-2.000000 1.000000-1 0,2.000000 1.000000-2 0,-2.000000-2.000000 0 15,-2.000000 2.000000 0-15,-2.000000 0.000000 1 0,1.000000-3.000000 3 0,-4.000000 4.000000-3 16,0.000000-2.000000 1-16,-1.000000 1.000000 0 0,-5.000000 1.000000-3 0,1.000000-2.000000 0 16,-2.000000 3.000000-2-16,-2.000000-2.000000-2 0,-3.000000-1.000000-1 0,0.000000 3.000000-3 15,-2.000000 0.000000 0-15,0.000000-1.000000 1 0,0.000000-2.000000 1 0,-1.000000 1.000000 5 16,0.000000 0.000000 8-16,-1.000000-4.000000 10 0,4.000000-1.000000 11 0,-3.000000-2.000000 12 0,6.000000 1.000000 11 15,2.000000-1.000000 10-15,0.000000-1.000000 2 0,2.000000-3.000000-6 0,1.000000 0.000000-8 16,-1.000000 1.000000-15-16,2.000000-2.000000-13 0,0.000000 1.000000-20 0,2.000000-2.000000-12 16,-2.000000 0.000000-10-16,3.000000 2.000000-4 0,3.000000-2.000000-6 0,-2.000000 2.000000 2 15,2.000000 1.000000 5-15,2.000000-1.000000 2 0,-1.000000 0.000000 3 0,4.000000 3.000000 4 16,-1.000000-3.000000 7-16,0.000000 3.000000 6 0,2.000000 1.000000 4 0,-1.000000-2.000000-1 16,2.000000 1.000000 3-16,-1.000000 0.000000 0 0,1.000000 4.000000-4 0,-1.000000-3.000000-6 0,1.000000 0.000000-6 15,-1.000000 3.000000-8-15,0.000000 0.000000-3 0,1.000000-3.000000-3 0,-1.000000 3.000000-2 16,3.000000-3.000000-1-16,-5.000000 1.000000-3 0,5.000000-3.000000 3 0,-4.000000 3.000000-3 15,-1.000000-3.000000-5-15,2.000000 0.000000-14 0,-2.000000-2.000000-21 0,1.000000 0.000000-31 16,2.000000 2.000000-36-16,-4.000000-4.000000-46 0,1.000000 0.000000-46 0,1.000000 0.000000-35 16,2.000000-4.000000-19-16,-4.000000 0.000000-15 0,6.000000-3.000000-29 0,-5.000000-1.000000-43 15,5.000000-1.000000-41-15,0.000000 1.000000-59 0,0.000000-5.000000-13 0,-2.000000 0.000000 14 0,-1.000000 0.000000 51 16,-2.000000-2.000000 83-16</inkml:trace>
  <inkml:trace contextRef="#ctx0" brushRef="#br0">20301.000000 18481.000000 129 0,'-2.000000'-2.000000'166'0,"-1.000000"2.000000"3 "0 ,3.000000-3.000000-4 16,-3.000000 2.000000-5-16,3.000000 1.000000-12 0,-1.000000-3.000000-16 0,1.000000 1.000000-23 16,-3.000000 0.000000-23-16,3.000000 2.000000-17 0,0.000000-1.000000-6 0,0.000000 1.000000-3 0,0.000000 1.000000 0 15,0.000000 1.000000 1-15,0.000000 3.000000 5 0,-2.000000-1.000000 4 16,-1.000000-2.000000-2-16,0.000000 2.000000 3 0,2.000000 0.000000 0 0,-3.000000 3.000000-1 0,1.000000 4.000000-1 16,-2.000000 1.000000-1-16,-1.000000 3.000000 0 0,2.000000 3.000000-4 0,-4.000000-3.000000 1 15,4.000000 4.000000-2-15,0.000000 0.000000 1 0,-4.000000 3.000000-2 0,7.000000 0.000000-2 16,-5.000000-1.000000-3-16,4.000000-1.000000-8 0,-1.000000 0.000000-8 0,3.000000 1.000000-9 0,0.000000-1.000000-10 15,3.000000-3.000000-6-15,-1.000000 0.000000-7 0,-2.000000 1.000000-3 0,6.000000-3.000000-1 16,-5.000000-4.000000-4-16,4.000000 2.000000-8 0,0.000000-1.000000-12 0,-3.000000-6.000000-14 16,2.000000 2.000000-13-16,2.000000-3.000000-18 0,-1.000000-3.000000-21 0,-1.000000 3.000000-29 15,4.000000-5.000000-49-15,-4.000000 0.000000-58 0,3.000000 0.000000-70 0,1.000000-5.000000-79 16,-4.000000 1.000000-29-16,4.000000-3.000000 9 0,-5.000000 0.000000 46 0</inkml:trace>
  <inkml:trace contextRef="#ctx0" brushRef="#br0">20472.000000 18543.000000 123 0,'0.000000'0.000000'197'0,"-2.000000"-2.000000"-3 "0 ,-1.000000 2.000000-15 0,3.000000 0.000000-11 15,-1.000000 2.000000-4-15,1.000000 0.000000-10 0,0.000000 1.000000-13 0,-3.000000 2.000000-23 16,0.000000 2.000000-18-16,3.000000 1.000000-15 0,-1.000000 3.000000-9 0,-2.000000-1.000000-5 0,3.000000 6.000000-2 15,-2.000000-3.000000-4-15,-4.000000 2.000000-8 0,6.000000 1.000000-8 0,-4.000000-2.000000-8 16,-1.000000 1.000000-10-16,1.000000 2.000000-7 0,1.000000-2.000000-8 0,-1.000000 0.000000-6 16,1.000000 0.000000-1-16,1.000000-2.000000-2 0,-4.000000 0.000000-4 0,6.000000-2.000000 2 15,-4.000000-3.000000-2-15,1.000000 0.000000-3 0,1.000000-1.000000-7 0,-1.000000 0.000000-6 0,2.000000-3.000000-10 16,-2.000000 0.000000-12-16,3.000000-1.000000-10 0,-3.000000-3.000000-23 16,2.000000 0.000000-26-16,-2.000000 0.000000-32 0,-2.000000-3.000000-26 0,2.000000 1.000000-23 0,3.000000-3.000000-20 15,-1.000000 0.000000-10-15,1.000000-1.000000 4 0,0.000000-2.000000 15 0,0.000000 0.000000 19 16,0.000000 0.000000 23-16,0.000000-3.000000 24 0,0.000000 0.000000 27 0,0.000000 0.000000 25 15</inkml:trace>
  <inkml:trace contextRef="#ctx0" brushRef="#br0">20425.000000 18549.000000 28 0,'4.000000'-11.000000'42'0,"2.000000"1.000000"7 "16 ,-2.000000-3.000000 7-16,1.000000 2.000000 10 0,-1.000000 1.000000 9 0,2.000000-3.000000 10 16,-4.000000 2.000000 9-16,2.000000 2.000000 12 0,-1.000000 1.000000 10 0,0.000000 0.000000 7 0,-2.000000 1.000000 3 15,4.000000 0.000000 1-15,-2.000000 4.000000-1 0,1.000000 1.000000-11 16,-4.000000-1.000000-9-16,3.000000 1.000000-8 0,-1.000000 0.000000-8 0,-2.000000 2.000000-7 0,3.000000-3.000000-8 15,-3.000000 3.000000-6-15,0.000000 0.000000-8 0,3.000000 0.000000-8 0,-2.000000 0.000000-2 16,-1.000000 3.000000 2-16,3.000000-1.000000-2 0,0.000000 3.000000 1 0,-3.000000-1.000000 1 16,1.000000 4.000000 0-16,4.000000-1.000000-3 0,-2.000000 3.000000-7 0,0.000000-1.000000-7 15,-2.000000 2.000000-5-15,2.000000-1.000000-3 0,-1.000000 1.000000 0 0,4.000000 4.000000 3 16,-5.000000 0.000000 1-16,4.000000 0.000000 3 0,-3.000000 1.000000 7 0,1.000000 2.000000 8 16,2.000000 1.000000 10-16,-2.000000-1.000000 7 0,-2.000000 3.000000 10 0,2.000000 0.000000 8 0,-1.000000 1.000000 2 15,4.000000-3.000000-1-15,-2.000000 2.000000-8 0,-2.000000-1.000000-9 0,0.000000-3.000000-8 16,3.000000 0.000000-12-16,1.000000-2.000000-9 0,-5.000000-3.000000-10 0,2.000000 2.000000-5 15,-1.000000-3.000000-7-15,1.000000-4.000000-8 0,0.000000 2.000000-3 0,-2.000000-5.000000-3 16,2.000000 1.000000-2-16,-1.000000-2.000000-4 0,-2.000000 1.000000-5 0,2.000000-4.000000-8 16,-2.000000 0.000000-7-16,0.000000 0.000000-9 0,3.000000 0.000000-6 0,-1.000000-4.000000-13 15,-2.000000-4.000000-15-15,3.000000 0.000000-13 0,-2.000000 0.000000-15 0,-1.000000-5.000000-9 0,3.000000 0.000000-3 16,-3.000000 1.000000 6-16,3.000000-2.000000 13 0,-1.000000 2.000000 13 0,-2.000000-1.000000 16 16,6.000000 2.000000 13-16,-5.000000 0.000000 9 0,2.000000 3.000000 6 0,-1.000000-1.000000 7 15,0.000000 3.000000 4-15,3.000000-3.000000 4 0,-1.000000 3.000000 4 0,-1.000000 2.000000 3 16,2.000000-3.000000 2-16,-5.000000 4.000000 2 0,6.000000-2.000000 3 0,-5.000000 1.000000 0 15,2.000000 1.000000 0-15,-1.000000-1.000000 0 0,-2.000000 4.000000 2 0,2.000000-3.000000 2 16,1.000000 3.000000 0-16,-3.000000 0.000000 3 0,0.000000 3.000000 4 0,0.000000-1.000000 2 0,0.000000 0.000000 0 16,0.000000 3.000000 6-16,0.000000 2.000000 7 0,0.000000-1.000000 2 15,0.000000 2.000000 3-15,0.000000-2.000000 0 0,0.000000 6.000000 2 0,0.000000-4.000000-6 0,0.000000 0.000000-7 16,0.000000 0.000000-6-16,2.000000 1.000000-1 0,-2.000000 0.000000-1 0,0.000000-3.000000 0 16,3.000000 1.000000-3-16,-2.000000-3.000000 2 0,-1.000000 3.000000 2 0,3.000000-3.000000-5 15,0.000000 0.000000-1-15,-1.000000 0.000000-4 0,-2.000000-1.000000 0 0,0.000000-2.000000-1 0,3.000000 2.000000-1 16,-3.000000-3.000000-1-16,1.000000 1.000000 0 0,-1.000000-1.000000-3 0,0.000000 0.000000-4 15,0.000000 0.000000-7-15,0.000000 0.000000-8 0,0.000000-1.000000-8 0,0.000000 1.000000-10 16,-1.000000-3.000000-9-16,1.000000 2.000000-8 0,-3.000000-2.000000-18 0,3.000000-1.000000-23 16,0.000000-3.000000-37-16,0.000000 1.000000-51 0,3.000000 0.000000-53 0,-2.000000-3.000000-53 15,-1.000000 0.000000-67-15,3.000000-4.000000-12 0,-3.000000-2.000000 22 0,-3.000000-1.000000 46 16</inkml:trace>
  <inkml:trace contextRef="#ctx0" brushRef="#br0">20682.000000 18552.000000 170 0,'0.000000'1.000000'238'0,"0.000000"2.000000"2 "0 ,0.000000 1.000000-24 16,0.000000 0.000000-23-16,0.000000 0.000000-21 0,2.000000 3.000000-14 0,-2.000000-3.000000-20 15,3.000000 3.000000-20-15,-3.000000-4.000000-20 0,0.000000 4.000000-24 0,0.000000-2.000000-20 0,2.000000-1.000000-19 16,-2.000000 1.000000-13-16,3.000000-1.000000-7 0,-2.000000 0.000000-7 0,-1.000000 0.000000-2 16,3.000000-2.000000-6-16,-3.000000 1.000000-9 0,0.000000-2.000000-15 0,0.000000 2.000000-21 15,0.000000-1.000000-25-15,0.000000-2.000000-36 0,0.000000 3.000000-42 0,3.000000-2.000000-42 16,-3.000000-1.000000-52-16,0.000000 0.000000-43 0,0.000000 0.000000-7 0,-3.000000-6.000000 18 0,3.000000-1.000000 34 15</inkml:trace>
  <inkml:trace contextRef="#ctx0" brushRef="#br0">20724.000000 18397.000000 97 0,'0.000000'0.000000'236'0,"3.000000"0.000000"28 "16 ,0.000000 3.000000-23-16,-3.000000-3.000000-29 0,2.000000 2.000000-25 0,-2.000000-2.000000-21 15,0.000000 0.000000-18-15,3.000000 0.000000-15 0,-2.000000 0.000000-21 0,2.000000 0.000000-20 16,0.000000 0.000000-19-16,2.000000-2.000000-15 0,-1.000000 2.000000-4 0,0.000000-3.000000-8 0,4.000000 2.000000-5 16,-1.000000-2.000000-6-16,2.000000-1.000000-7 0,1.000000 1.000000-5 0,-1.000000-1.000000-6 15,2.000000 0.000000-5-15,-3.000000 0.000000-3 0,3.000000-2.000000-4 0,-2.000000 1.000000-1 16,-2.000000 3.000000-3-16,0.000000-2.000000 0 0,1.000000-1.000000-1 0,-4.000000 5.000000 2 16,1.000000-2.000000-2-16,-2.000000 2.000000 0 0,-2.000000 2.000000 2 0,2.000000 0.000000-2 15,-3.000000 5.000000 0-15,0.000000-1.000000 0 0,-3.000000 5.000000 0 0,2.000000 2.000000 0 16,-5.000000 2.000000 0-16,1.000000 2.000000 0 0,1.000000 0.000000 1 0,-1.000000 3.000000-1 0,1.000000-1.000000-1 15,-2.000000 2.000000 1-15,2.000000-2.000000 0 0,2.000000 0.000000 1 16,-4.000000 0.000000-1-16,6.000000-1.000000 0 0,-1.000000 1.000000 0 0,1.000000-3.000000 0 0,0.000000-2.000000 2 16,1.000000-1.000000 0-16,-1.000000 0.000000 1 0,0.000000-4.000000 0 0,3.000000 0.000000 1 15,0.000000-2.000000 2-15,-1.000000-1.000000 1 0,2.000000-2.000000 1 0,-1.000000 0.000000 4 16,0.000000-3.000000 5-16,1.000000-1.000000 2 0,1.000000-1.000000-3 0,-1.000000-3.000000 3 0,4.000000-3.000000-3 16,2.000000 0.000000-3-16,-4.000000-1.000000-6 0,1.000000-1.000000-1 0,1.000000 4.000000-1 15,0.000000-7.000000-4-15,-2.000000 3.000000-1 0,2.000000 3.000000 0 0,-4.000000-2.000000-4 16,1.000000 1.000000 0-16,-1.000000 1.000000-6 0,0.000000 1.000000-2 0,-1.000000 1.000000-4 15,-3.000000 1.000000-6-15,3.000000 0.000000-5 0,-3.000000-1.000000-12 0,0.000000 4.000000-14 16,-3.000000 0.000000-14-16,3.000000-3.000000-13 0,-3.000000 2.000000-7 0,3.000000-2.000000-6 16,-4.000000 1.000000-3-16,0.000000 0.000000 3 0,1.000000-2.000000 5 0,-2.000000 0.000000 7 15,4.000000-3.000000 7-15,-5.000000 3.000000 11 0,1.000000-5.000000 11 0,1.000000 3.000000 19 16,-3.000000-1.000000 16-16,4.000000 1.000000 16 0,-2.000000-1.000000 13 0,1.000000 1.000000 14 0,-1.000000 2.000000 13 16,1.000000-3.000000 16-16,4.000000 3.000000 14 0,-6.000000 2.000000 10 0,6.000000-3.000000 6 15,-1.000000 3.000000 2-15,-2.000000 0.000000 4 0,3.000000-2.000000-7 0,-3.000000 2.000000-9 16,3.000000-1.000000-8-16,0.000000 2.000000-8 0,0.000000-4.000000-11 0,0.000000 5.000000-9 15,0.000000-2.000000-9-15,0.000000 2.000000-8 0,0.000000-1.000000-6 0,0.000000-2.000000-4 16,3.000000 0.000000-2-16,0.000000 2.000000 1 0,1.000000-4.000000-1 0,-1.000000 3.000000 1 16,3.000000-1.000000 0-16,1.000000 2.000000-1 0,-2.000000-3.000000-2 0,2.000000-1.000000-3 0,0.000000 0.000000-3 15,1.000000 1.000000-1-15,-4.000000 1.000000 0 0,1.000000 1.000000-1 0,1.000000-1.000000 1 16,-2.000000 1.000000 0-16,-3.000000 0.000000 0 0,2.000000 2.000000-1 0,2.000000-3.000000-3 16,-5.000000 3.000000 1-16,3.000000 0.000000 0 0,0.000000-2.000000-3 0,-3.000000 2.000000 1 15,0.000000 0.000000 0-15,0.000000 0.000000 2 0,0.000000 0.000000-1 0,1.000000 0.000000 1 16,-1.000000 0.000000 0-16,0.000000 0.000000-2 0,0.000000 0.000000 1 0,0.000000 0.000000-1 15,0.000000 0.000000 1-15,3.000000 0.000000 0 0,-1.000000 0.000000 2 0,-2.000000 0.000000 0 0,3.000000 0.000000 2 16,1.000000 0.000000 0-16,0.000000 0.000000 1 0,-1.000000 0.000000-1 0,2.000000 0.000000 1 16,-1.000000 0.000000 0-16,2.000000-2.000000 2 0,2.000000 2.000000-1 0,-4.000000-5.000000 3 15,0.000000 4.000000-3-15,1.000000-3.000000 1 0,2.000000-1.000000-1 0,-2.000000 1.000000 1 16,2.000000-3.000000-3-16,-3.000000 3.000000-2 0,2.000000-3.000000-2 0,-1.000000 4.000000-7 16,-4.000000-2.000000-7-16,2.000000 1.000000-11 0,-3.000000 4.000000-23 0,0.000000-2.000000-29 0,0.000000 2.000000-38 15,-3.000000 0.000000-50-15,2.000000 0.000000-57 0,-2.000000 2.000000-55 0,-2.000000 2.000000-53 16,5.000000 1.000000-13-16,-7.000000-3.000000 17 0,0.000000-2.000000 44 0</inkml:trace>
  <inkml:trace contextRef="#ctx0" brushRef="#br0">21101.000000 18243.000000 3 0,'-2.000000'0.000000'176'0,"2.000000"0.000000"16 "0 ,-3.000000 3.000000-7 0,0.000000-2.000000-6 15,-1.000000 1.000000-6-15,0.000000 2.000000-10 0,1.000000-3.000000-10 0,-2.000000 3.000000-22 0,2.000000 2.000000-20 16,-1.000000 1.000000-18-16,2.000000 1.000000-9 0,-1.000000 1.000000-3 0,0.000000 1.000000 1 16,2.000000 4.000000 2-16,-2.000000 1.000000 3 0,0.000000 0.000000-1 0,-1.000000 4.000000-5 15,2.000000 0.000000-7-15,-1.000000 1.000000-8 0,0.000000 3.000000-9 0,-1.000000-1.000000-10 16,-1.000000 1.000000-7-16,5.000000 2.000000-6 0,-3.000000-3.000000-8 0,-1.000000-3.000000-6 16,4.000000 0.000000-7-16,-1.000000-1.000000-2 0,1.000000-3.000000-5 0,0.000000 0.000000-4 0,0.000000-2.000000 1 15,0.000000-5.000000-1-15,0.000000-2.000000-2 0,0.000000 2.000000 0 0,0.000000-4.000000-4 16,0.000000-2.000000-2-16,0.000000 0.000000-4 0,0.000000-2.000000-4 0,0.000000 0.000000 1 15,1.000000-2.000000-3-15,-1.000000-4.000000-4 0,4.000000-3.000000-3 0,-1.000000-3.000000-3 16,0.000000 2.000000-10-16,2.000000-6.000000-7 0,-1.000000 0.000000-9 0,-1.000000-4.000000-8 16,-1.000000 1.000000-5-16,1.000000-4.000000-9 0,-2.000000-1.000000-1 0,2.000000 1.000000 4 15,1.000000-3.000000 4-15,-4.000000 0.000000 8 0,3.000000 0.000000 7 0,0.000000 3.000000 14 0,-1.000000 2.000000 10 16,-2.000000 2.000000 8-16,3.000000 1.000000 12 0,-2.000000 3.000000 8 0,2.000000 3.000000 7 16,-3.000000 3.000000 7-16,3.000000 2.000000 5 0,-1.000000 1.000000 4 0,-2.000000 3.000000 4 15,0.000000-3.000000 3-15,0.000000 2.000000 5 0,0.000000 4.000000 2 0,3.000000 0.000000 6 16,-2.000000 3.000000 5-16,-1.000000 0.000000 4 0,3.000000 2.000000 3 0,1.000000 3.000000 2 15,-1.000000-1.000000-1-15,0.000000 3.000000-7 0,-3.000000 1.000000-5 0,2.000000 4.000000-4 16,1.000000 0.000000-6-16,-2.000000 2.000000-7 0,2.000000 3.000000-5 0,0.000000 1.000000-3 0,-1.000000-2.000000-5 16,1.000000 3.000000-4-16,-2.000000-3.000000-2 0,2.000000-2.000000-1 0,-3.000000 0.000000-2 15,3.000000-2.000000-1-15,-2.000000-2.000000 0 0,-1.000000-2.000000-3 0,3.000000-3.000000 0 16,-1.000000-1.000000-1-16,-2.000000 0.000000 0 0,0.000000-2.000000 0 0,0.000000 0.000000 1 16,0.000000-3.000000 1-16,0.000000 1.000000 0 0,0.000000-2.000000 0 0,0.000000 2.000000-1 15,0.000000-3.000000 0-15,-2.000000-3.000000-5 0,-1.000000 2.000000 0 0,2.000000-4.000000-5 16,-5.000000 3.000000 1-16,2.000000-5.000000-1 0,2.000000 1.000000-3 0,-5.000000-3.000000 2 0,2.000000 1.000000 0 15,-1.000000 1.000000 5-15,-1.000000-1.000000 0 0,3.000000 1.000000 2 16,-1.000000-1.000000 2-16,2.000000 3.000000 5 0,-1.000000 1.000000 0 0,2.000000 2.000000 1 0,2.000000 0.000000 2 16,-3.000000 1.000000 0-16,3.000000-2.000000-1 0,0.000000 3.000000-2 0,0.000000 0.000000 0 15,0.000000 0.000000-1-15,3.000000 0.000000 0 0,2.000000 0.000000-1 0,-1.000000-3.000000 2 16,1.000000 2.000000-2-16,2.000000-2.000000 0 0,0.000000 1.000000 0 0,1.000000-3.000000-1 0,1.000000 0.000000-3 16,-2.000000-2.000000-5-16,2.000000 0.000000-5 0,-2.000000 2.000000-9 0,1.000000-2.000000-16 15,-4.000000-2.000000-23-15,4.000000 3.000000-30 0,-4.000000-1.000000-35 0,-1.000000-1.000000-41 16,1.000000 1.000000-42-16,1.000000 3.000000-41 0,-2.000000 0.000000-35 0,0.000000-2.000000-33 15,-3.000000 6.000000 6-15,-3.000000-5.000000 29 0,3.000000-4.000000 43 0</inkml:trace>
  <inkml:trace contextRef="#ctx0" brushRef="#br0">21203.000000 18065.000000 7 0,'0.000000'-2.000000'136'16,"0.000000"0.000000"13 "-16 ,0.000000 2.000000 16 0,0.000000-3.000000 12 0,0.000000 3.000000 7 16,3.000000 0.000000-4-16,0.000000 3.000000-11 0,1.000000-3.000000-18 0,1.000000 4.000000-23 15,2.000000-1.000000-15-15,2.000000 1.000000-7 0,-2.000000 0.000000 2 0,3.000000 0.000000-5 16,-1.000000 3.000000-8-16,2.000000 1.000000-3 0,-2.000000 3.000000-10 0,1.000000 0.000000-8 0,-1.000000 0.000000-14 16,-2.000000 6.000000-9-16,2.000000-2.000000-4 0,-2.000000 4.000000-1 0,4.000000 0.000000 0 15,-5.000000 0.000000 3-15,4.000000 3.000000 6 0,-6.000000 1.000000 3 0,4.000000 1.000000 1 16,-4.000000-1.000000-1-16,-4.000000 3.000000-1 0,0.000000 0.000000-7 0,0.000000-1.000000-11 15,-3.000000 1.000000-7-15,-1.000000 0.000000-10 0,-1.000000 0.000000-7 0,2.000000-1.000000-9 16,-5.000000-3.000000-16-16,0.000000 0.000000-20 0,-4.000000-2.000000-25 0,1.000000 2.000000-26 16,2.000000-3.000000-55-16,-3.000000 1.000000-101 0,-1.000000 2.000000-144 0,1.000000-4.000000-63 0,-2.000000 3.000000-22 15,-3.000000-6.000000 4-15,-1.000000-1.000000 41 0</inkml:trace>
  <inkml:trace contextRef="#ctx0" brushRef="#br0">23747.000000 18328.000000 56 0,'-8.000000'-1.000000'153'0,"4.000000"-2.000000"12 "0 ,-2.000000 2.000000 12 0,2.000000 1.000000 4 16,2.000000-3.000000 2-16,-1.000000 3.000000-32 0,3.000000-2.000000-22 16,-3.000000 0.000000-20-16,3.000000 2.000000-20 0,0.000000-3.000000-16 0,0.000000 2.000000-13 0,3.000000-2.000000-4 15,-3.000000 2.000000-2-15,3.000000 1.000000 4 0,-1.000000-3.000000 8 0,2.000000 3.000000 15 16,2.000000 0.000000 11-16,0.000000 3.000000 8 0,1.000000-3.000000 7 0,4.000000 4.000000 2 15,-3.000000 0.000000-5-15,4.000000 0.000000-14 0,-1.000000 3.000000-15 0,0.000000-1.000000-10 16,3.000000 3.000000-10-16,-2.000000-3.000000-11 0,1.000000 5.000000-8 0,-1.000000-3.000000-3 0,-4.000000 3.000000-5 16,7.000000-3.000000-2-16,-3.000000 3.000000-4 0,1.000000-4.000000-2 15,1.000000 1.000000-2-15,-1.000000-1.000000 1 0,-1.000000 2.000000 2 0,5.000000-2.000000 4 0,-3.000000-4.000000 4 16,3.000000 4.000000 4-16,0.000000-3.000000 6 0,3.000000 0.000000 5 0,0.000000-2.000000 1 16,3.000000 3.000000 2-16,-1.000000-1.000000 4 0,5.000000-1.000000 2 0,-6.000000-2.000000 1 15,2.000000 1.000000-1-15,4.000000 3.000000-5 0,-4.000000-4.000000-4 0,1.000000 2.000000-6 16,-2.000000-1.000000-9-16,-1.000000 2.000000-5 0,1.000000-2.000000 1 0,-1.000000 0.000000 1 15,-2.000000 3.000000 5-15,0.000000-3.000000 2 0,-3.000000 0.000000 2 0,4.000000 0.000000 1 16,-3.000000 2.000000-1-16,1.000000-1.000000 0 0,0.000000-1.000000 0 0,-5.000000 0.000000 1 0,5.000000 2.000000 5 16,-2.000000-2.000000 7-16,0.000000 3.000000 2 0,-1.000000-1.000000 2 0,1.000000 0.000000 0 15,-1.000000 0.000000-1-15,0.000000 3.000000-7 0,-2.000000-5.000000-7 0,5.000000 3.000000-6 16,-5.000000-1.000000-2-16,5.000000 1.000000 0 0,-5.000000 1.000000-2 0,3.000000-1.000000-2 16,2.000000 2.000000 0-16,-2.000000 0.000000-1 0,3.000000-3.000000-5 0,-2.000000-2.000000-3 15,5.000000-1.000000 1-15,-2.000000-1.000000-2 0,3.000000 3.000000 4 0,0.000000-1.000000-2 16,1.000000-2.000000 3-16,2.000000 0.000000 1 0,1.000000-2.000000 0 0,-2.000000-1.000000 1 0,2.000000 0.000000-3 15,-4.000000 3.000000-1-15,4.000000-4.000000-4 0,-4.000000 4.000000-3 0,-2.000000 0.000000-1 16,1.000000 0.000000 1-16,0.000000 0.000000 4 0,-4.000000 0.000000 1 0,0.000000 4.000000 3 16,1.000000-1.000000-2-16,-6.000000 2.000000 1 0,5.000000-3.000000-4 0,-2.000000 5.000000-6 15,-1.000000-3.000000-1-15,1.000000 3.000000 0 0,1.000000-3.000000-2 0,-3.000000 0.000000 1 16,3.000000 1.000000-3-16,-3.000000-1.000000 1 0,0.000000-2.000000-1 0,0.000000 2.000000-1 0,3.000000-5.000000 3 16,-3.000000-2.000000 0-16,1.000000 3.000000 1 0,-2.000000-2.000000 3 0,5.000000 4.000000 0 15,-2.000000-2.000000 1-15,1.000000 3.000000 1 0,0.000000-3.000000 0 0,-3.000000 1.000000-1 16,3.000000-1.000000-1-16,0.000000 3.000000-1 0,-4.000000-1.000000-1 0,2.000000-2.000000 0 15,1.000000 2.000000-3-15,-1.000000 0.000000 1 0,-1.000000 1.000000 1 0,0.000000-2.000000 1 16,1.000000 1.000000 0-16,1.000000-2.000000 0 0,-1.000000 2.000000 1 0,4.000000-2.000000 4 16,-3.000000 0.000000-2-16,3.000000 0.000000 4 0,3.000000-2.000000 2 0,-2.000000-1.000000 0 0,0.000000-2.000000-1 15,4.000000 1.000000-3-15,-1.000000-3.000000-1 0,3.000000-2.000000-4 0,-3.000000 0.000000-2 16,-2.000000 1.000000-3-16,2.000000 2.000000-2 0,1.000000-1.000000 2 0,1.000000 2.000000 0 16,-4.000000-2.000000-1-16,-2.000000 4.000000 1 0,2.000000-1.000000-2 0,-2.000000 0.000000 3 15,-1.000000 1.000000-2-15,-2.000000 2.000000 1 0,0.000000 2.000000 0 0,-1.000000-1.000000-1 16,0.000000 3.000000-1-16,-2.000000-1.000000 0 0,5.000000 0.000000-1 0,-7.000000 1.000000 0 15,3.000000-2.000000 0-15,-2.000000 2.000000 0 0,5.000000 1.000000 2 0,-3.000000-2.000000 0 0,3.000000-1.000000 1 16,-3.000000 4.000000-2-16,0.000000-3.000000 1 0,3.000000 1.000000-2 0,0.000000-1.000000-1 16,-3.000000 0.000000 1-16,2.000000-2.000000-1 0,2.000000 0.000000 1 0,-2.000000-2.000000 2 15,0.000000 0.000000-1-15,2.000000-3.000000 3 0,1.000000 0.000000-1 0,-3.000000 2.000000-2 16,3.000000-4.000000 0-16,1.000000 3.000000-2 0,-1.000000-3.000000 1 0,-2.000000 2.000000-2 16,3.000000-5.000000 0-16,-1.000000 6.000000 1 0,0.000000-2.000000 0 0,0.000000 4.000000 0 0,-2.000000-2.000000 2 15,2.000000 0.000000-1-15,0.000000-1.000000 1 0,3.000000 1.000000 2 0,-3.000000-1.000000 2 16,-3.000000 1.000000 1-16,4.000000 0.000000 2 0,-1.000000 2.000000 0 0,0.000000 0.000000 0 15,-1.000000-1.000000 0-15,-1.000000 1.000000-4 0,3.000000 0.000000 1 0,-7.000000 0.000000-1 16,6.000000 0.000000-2-16,-3.000000 2.000000 1 0,4.000000-2.000000-1 0,-3.000000 2.000000 1 16,0.000000 0.000000-1-16,-1.000000 0.000000-1 0,3.000000 0.000000 1 0,-3.000000 0.000000-2 15,2.000000 0.000000 2-15,1.000000 0.000000 0 0,-1.000000-1.000000 0 0,1.000000-3.000000 3 0,3.000000 4.000000-2 16,-6.000000-4.000000 3-16,7.000000 2.000000-5 0,-4.000000 0.000000 4 0,0.000000 0.000000-1 16,-1.000000-2.000000-3-16,1.000000 1.000000 2 0,-1.000000 1.000000-1 0,1.000000 2.000000 1 15,-6.000000-2.000000-1-15,3.000000 2.000000-1 0,2.000000-1.000000 0 0,-2.000000-2.000000 1 16,1.000000 3.000000-1-16,-3.000000 0.000000 1 0,1.000000 0.000000-1 0,-2.000000 0.000000 1 15,-1.000000 0.000000 0-15,3.000000 0.000000 0 0,0.000000 0.000000-1 0,-2.000000 0.000000 1 16,0.000000 0.000000-1-16,1.000000 0.000000 0 0,2.000000 0.000000 0 0,-1.000000 0.000000 4 0,4.000000 0.000000 1 16,0.000000 0.000000 2-16,0.000000 0.000000 0 0,-3.000000 0.000000 6 0,7.000000 0.000000-3 15,-4.000000 0.000000-3-15,1.000000 0.000000-1 0,0.000000 3.000000-1 0,-1.000000-2.000000 0 16,1.000000-1.000000-7-16,0.000000 2.000000 3 0,-3.000000-2.000000 2 0,1.000000 2.000000-2 16,1.000000 1.000000 1-16,-1.000000-3.000000-1 0,1.000000 1.000000-1 0,-3.000000-1.000000 1 15,1.000000 0.000000-3-15,2.000000 0.000000 2 0,-3.000000 0.000000 0 0,3.000000 0.000000 0 0,1.000000-1.000000 1 16,2.000000 1.000000-2-16,-3.000000-5.000000-1 0,-3.000000 3.000000 0 0,3.000000 1.000000-1 15,1.000000-2.000000 3-15,0.000000 0.000000-1 0,-1.000000 2.000000 1 0,4.000000-2.000000 0 16,-3.000000 1.000000 0-16,2.000000 0.000000-1 0,2.000000-2.000000-3 0,0.000000 1.000000 1 16,2.000000 2.000000 1-16,-5.000000-4.000000-1 0,5.000000 5.000000 1 0,-5.000000 0.000000 1 15,3.000000-2.000000 2-15,-2.000000 2.000000-3 0,-1.000000 0.000000 1 0,-2.000000 0.000000-1 16,3.000000 0.000000 0-16,-6.000000 2.000000 2 0,3.000000-2.000000-1 0,1.000000 2.000000 1 16,-6.000000 1.000000-1-16,0.000000-3.000000 0 0,-3.000000 1.000000-2 0,1.000000 2.000000-2 0,-1.000000-3.000000 0 15,-3.000000 1.000000-2-15,3.000000 2.000000 2 0,-2.000000-3.000000-1 0,1.000000 0.000000 5 16,-1.000000 0.000000 1-16,1.000000 0.000000 0 0,2.000000 0.000000 7 0,-3.000000-3.000000-3 15,3.000000 2.000000 0-15,-1.000000 1.000000-1 0,1.000000-3.000000-1 0,0.000000 2.000000-2 16,0.000000 1.000000-3-16,-2.000000-3.000000 1 0,-1.000000 1.000000 1 0,3.000000 2.000000 0 16,-2.000000-2.000000 1-16,-1.000000 2.000000 0 0,1.000000 0.000000 0 0,-2.000000 0.000000 0 0,1.000000 0.000000-1 15,-2.000000 0.000000 0-15,2.000000 0.000000 1 0,-2.000000 0.000000 3 0,4.000000 2.000000-2 16,-3.000000-2.000000 0-16,3.000000 2.000000-1 0,-2.000000 1.000000 0 0,-1.000000-3.000000 0 16,4.000000 4.000000-4-16,2.000000-4.000000 0 0,-3.000000 4.000000 3 0,1.000000-4.000000 2 15,0.000000 2.000000 1-15,1.000000-2.000000-4 0,-1.000000 2.000000 1 0,1.000000 1.000000 2 16,-1.000000-3.000000-1-16,2.000000 1.000000-1 0,-3.000000 2.000000 1 0,7.000000-3.000000 1 15,-5.000000 3.000000 2-15,5.000000-2.000000 0 0,-5.000000-1.000000-3 0,-1.000000 2.000000 2 16,3.000000-2.000000 2-16,0.000000 2.000000-2 0,-6.000000 1.000000-1 0,5.000000-3.000000 1 0,-2.000000 0.000000 0 16,0.000000 0.000000-2-16,-3.000000 1.000000-1 0,3.000000-1.000000 3 0,-1.000000 0.000000-2 15,0.000000 0.000000 0-15,1.000000 0.000000-2 0,-4.000000 0.000000 2 0,6.000000 0.000000 1 16,-2.000000 0.000000-3-16,1.000000 0.000000 3 0,-1.000000 0.000000-1 0,2.000000 0.000000 0 16,1.000000 0.000000 1-16,-3.000000 0.000000 0 0,0.000000 0.000000-1 0,1.000000 0.000000 0 15,0.000000 0.000000 0-15,-4.000000-1.000000 0 0,0.000000 1.000000 0 0,1.000000 0.000000-2 16,-1.000000 0.000000-1-16,2.000000 0.000000 1 0,-4.000000 0.000000 2 0,-1.000000 0.000000 0 0,1.000000 0.000000 0 15,1.000000 0.000000 1-15,-4.000000 0.000000 1 0,2.000000 0.000000 1 0,0.000000 0.000000-3 16,0.000000 0.000000 1-16,-2.000000 1.000000 1 0,1.000000-1.000000-2 0,2.000000 0.000000-1 16,-4.000000 0.000000-1-16,3.000000 0.000000 2 0,0.000000 0.000000-2 0,-2.000000 3.000000-1 15,4.000000-3.000000 3-15,-4.000000 0.000000 1 0,0.000000 0.000000 1 0,4.000000 0.000000-2 16,-4.000000 2.000000-2-16,7.000000-2.000000 2 0,-5.000000 0.000000 0 0,1.000000 2.000000 0 16,3.000000-2.000000 1-16,-2.000000 2.000000 0 0,-2.000000-2.000000-1 0,4.000000 0.000000-2 0,-3.000000 0.000000 1 15,1.000000 0.000000 5-15,-2.000000 0.000000-2 0,-1.000000 2.000000-1 0,1.000000 0.000000 2 16,0.000000-2.000000-1-16,2.000000 0.000000-1 0,-2.000000 4.000000-5 0,-1.000000-4.000000 1 15,0.000000 1.000000 1-15,2.000000-1.000000 1 0,-5.000000 0.000000 0 0,5.000000 0.000000 1 16,-2.000000 2.000000 0-16,0.000000-2.000000 1 0,1.000000 2.000000-1 0,2.000000 0.000000 0 16,-4.000000-2.000000 0-16,2.000000 2.000000-1 0,1.000000-2.000000 0 0,-1.000000 0.000000-1 0,2.000000 0.000000 0 15,-4.000000-2.000000 0-15,7.000000 2.000000 1 0,-4.000000-4.000000 0 0,2.000000 2.000000 0 16,1.000000-3.000000 1-16,2.000000 1.000000 0 0,-3.000000-2.000000-1 0,3.000000 2.000000-1 16,-2.000000-3.000000 1-16,-4.000000 3.000000-1 0,1.000000 0.000000 1 0,1.000000 1.000000 0 15,-1.000000 1.000000-1-15,-3.000000 0.000000 1 0,1.000000-2.000000 1 0,1.000000 1.000000 1 16,0.000000 2.000000-1-16,0.000000-4.000000 0 0,-2.000000 3.000000 1 0,0.000000-1.000000 0 15,4.000000 3.000000-1-15,-4.000000-5.000000 0 0,1.000000 3.000000-1 0,2.000000-3.000000 0 0,-1.000000-2.000000-1 16,0.000000 3.000000 3-16,1.000000-2.000000 0 0,1.000000-3.000000 1 0,0.000000 1.000000-2 16,0.000000-1.000000 0-16,-1.000000-3.000000 0 0,5.000000 1.000000-2 0,-2.000000-4.000000-1 15,-1.000000 1.000000 0-15,2.000000-2.000000 3 0,-6.000000 1.000000 1 0,7.000000-3.000000-1 16,-4.000000 1.000000 0-16,-1.000000 1.000000-2 0,0.000000-2.000000 2 0,1.000000 1.000000-2 16,-1.000000-1.000000 0-16,-5.000000 4.000000 3 0,2.000000-4.000000-1 0,-1.000000 2.000000 2 15,0.000000-2.000000 0-15,-1.000000-1.000000-1 0,-2.000000 2.000000-1 0,2.000000-1.000000-1 0,-2.000000 2.000000-1 16,0.000000 1.000000-2-16,-2.000000-3.000000-2 0,2.000000 3.000000 1 0,-5.000000-2.000000 0 15,2.000000 2.000000-3-15,-1.000000 0.000000 1 0,2.000000-1.000000 2 0,-4.000000 5.000000 2 16,2.000000-4.000000 1-16,-1.000000 4.000000 1 0,2.000000 0.000000 2 0,-1.000000 0.000000-2 16,0.000000 3.000000 1-16,-1.000000-1.000000 0 0,2.000000 3.000000 3 0,-4.000000-1.000000 2 15,2.000000 1.000000-2-15,1.000000-1.000000 3 0,-3.000000 1.000000-2 0,-1.000000 1.000000-7 16,-1.000000 0.000000-1-16,-1.000000-2.000000-1 0,-2.000000 0.000000 2 0,0.000000 1.000000-2 0,1.000000 0.000000 4 16,-4.000000-1.000000 4-16,3.000000-1.000000-2 0,-1.000000 1.000000 3 0,-2.000000 1.000000-1 15,0.000000-1.000000 0-15,3.000000 1.000000 1 0,-1.000000-1.000000-3 0,-2.000000-2.000000 2 16,1.000000 1.000000-1-16,0.000000 0.000000-1 0,1.000000-1.000000 2 0,-3.000000 0.000000-2 15,4.000000 1.000000 1-15,-3.000000 0.000000 2 0,3.000000 1.000000-4 0,-1.000000 0.000000 1 16,1.000000-1.000000-1-16,-2.000000 1.000000 0 0,-1.000000 3.000000-1 0,1.000000-2.000000-5 0,3.000000 1.000000 6 16,-4.000000 1.000000 0-16,0.000000 2.000000 1 0,0.000000-2.000000-1 0,2.000000 0.000000-1 15,-2.000000 1.000000 1-15,-1.000000 1.000000-2 0,0.000000 0.000000-2 0,-2.000000 2.000000 3 16,5.000000-2.000000 1-16,-5.000000 0.000000 0 0,2.000000 2.000000 3 0,0.000000-2.000000 0 16,-2.000000 2.000000 0-16,2.000000-2.000000 0 0,-1.000000-1.000000 1 0,1.000000 3.000000-3 15,-3.000000-2.000000-2-15,1.000000 0.000000 3 0,1.000000 2.000000-2 0,-1.000000-2.000000-4 16,-1.000000-1.000000-2-16,2.000000 0.000000 5 0,-2.000000 0.000000 1 0,3.000000 1.000000-4 15,0.000000-2.000000 4-15,-2.000000 2.000000 4 0,5.000000-1.000000 0 0,-5.000000 2.000000-2 0,2.000000-3.000000-2 16,-1.000000 0.000000 1-16,0.000000-2.000000-1 0,-1.000000 6.000000-2 16,0.000000-5.000000 3-16,2.000000 3.000000 0 0,-3.000000-1.000000 1 0,0.000000-2.000000 5 0,-2.000000 1.000000-1 15,2.000000 2.000000 0-15,-3.000000-2.000000-4 0,-2.000000 3.000000 0 0,5.000000-4.000000-1 16,-5.000000 1.000000-7-16,5.000000 1.000000-1 0,-2.000000-1.000000 1 0,-1.000000-1.000000 0 16,2.000000 1.000000 4-16,0.000000 0.000000-3 0,-2.000000-2.000000 6 0,3.000000 3.000000 3 15,0.000000-3.000000-1-15,-2.000000 2.000000 4 0,-1.000000-1.000000 3 0,1.000000 1.000000 3 0,-1.000000-2.000000-2 16,-1.000000 2.000000 1-16,-1.000000-1.000000-3 0,0.000000 1.000000-2 0,1.000000 2.000000-1 15,-4.000000-2.000000 0-15,1.000000-1.000000-4 0,2.000000 3.000000 0 0,-1.000000-2.000000 0 16,-5.000000 1.000000-1-16,4.000000 2.000000-1 0,-2.000000-4.000000-1 0,1.000000 3.000000 0 16,2.000000-1.000000-2-16,-5.000000 2.000000 3 0,5.000000-3.000000-1 0,-4.000000 1.000000 1 0,2.000000 2.000000-4 15,2.000000-2.000000 3-15,-1.000000-1.000000 4 0,-1.000000 1.000000-3 0,0.000000 2.000000 1 16,4.000000-2.000000-1-16,-1.000000-1.000000 2 0,1.000000 2.000000-4 0,2.000000 0.000000-4 16,-4.000000-2.000000 1-16,1.000000 1.000000 4 0,1.000000 1.000000 0 0,-1.000000 0.000000-2 15,3.000000-2.000000 5-15,-4.000000 1.000000-2 0,4.000000 3.000000 1 0,-2.000000-4.000000-3 16,-1.000000 0.000000 0-16,1.000000 2.000000 0 0,-3.000000-2.000000-4 0,-2.000000 1.000000 4 15,5.000000 1.000000-3-15,-4.000000-2.000000-2 0,1.000000 2.000000-2 0,2.000000-2.000000 0 16,-1.000000 0.000000 2-16,-2.000000 1.000000-5 0,1.000000 1.000000 2 0,-1.000000 0.000000 3 0,4.000000-2.000000 0 16,-1.000000 1.000000 0-16,0.000000 3.000000 0 0,1.000000-2.000000 1 0,1.000000 0.000000 4 15,1.000000 2.000000-1-15,-1.000000 0.000000 3 0,3.000000 0.000000-3 0,-2.000000 0.000000 2 16,-1.000000 2.000000-1-16,1.000000 0.000000-1 0,-1.000000 1.000000-2 0,1.000000 1.000000 3 16,-1.000000 0.000000 2-16,-2.000000 3.000000 1 0,5.000000-3.000000-3 0,-4.000000 2.000000-2 15,2.000000-1.000000 0-15,-1.000000 1.000000-1 0,-2.000000-2.000000-2 0,4.000000 3.000000 0 16,-7.000000-3.000000 1-16,3.000000 3.000000 1 0,1.000000-3.000000 1 0,-4.000000 0.000000-3 0,1.000000 0.000000 3 15,-1.000000-1.000000-2-15,2.000000 1.000000 1 0,-2.000000-2.000000 6 0,-1.000000 0.000000 2 16,-1.000000 1.000000 1-16,-2.000000-3.000000-4 0,0.000000 1.000000 2 0,0.000000 2.000000 1 16,0.000000 1.000000-5-16,-2.000000-3.000000 0 0,-1.000000 2.000000 1 0,3.000000-1.000000 2 15,0.000000 3.000000 1-15,3.000000-5.000000-2 0,0.000000 1.000000 1 0,2.000000 2.000000 5 16,-1.000000-3.000000-5-16,3.000000 0.000000-2 0,-2.000000-3.000000 1 0,5.000000 2.000000 0 0,-3.000000 1.000000-5 16,2.000000-5.000000-3-16,-1.000000 3.000000 6 0,1.000000-1.000000-2 0,1.000000 2.000000 2 15,-1.000000-3.000000-1-15,4.000000-3.000000 2 0,-1.000000 3.000000-2 0,0.000000-3.000000-4 16,-1.000000 1.000000 7-16,1.000000 0.000000-6 0,-3.000000-1.000000 3 0,4.000000 0.000000 0 15,-4.000000-3.000000-3-15,0.000000 1.000000 6 0,-3.000000 3.000000-2 0,-2.000000-2.000000-2 16,-1.000000-2.000000-7-16,-3.000000 2.000000 2 0,0.000000 1.000000 0 0,0.000000 2.000000-3 16,-3.000000-2.000000-1-16,3.000000 0.000000 6 0,-1.000000 1.000000 4 0,-2.000000 0.000000-1 0,0.000000 2.000000 5 15,1.000000-1.000000-2-15,-1.000000 0.000000-2 0,-1.000000 1.000000 0 0,3.000000 3.000000 2 16,1.000000-3.000000-2-16,-3.000000 1.000000-1 0,0.000000 0.000000-2 0,3.000000 2.000000 2 16,-2.000000-2.000000 0-16,-1.000000 3.000000 2 0,3.000000-4.000000-3 0,0.000000 2.000000 3 15,3.000000 0.000000 3-15,2.000000-2.000000 2 0,0.000000-1.000000 0 0,1.000000-1.000000 1 16,2.000000 0.000000 2-16,2.000000 1.000000-4 0,-1.000000-1.000000-3 0,1.000000-3.000000-3 15,-2.000000 3.000000-1-15,0.000000-1.000000-1 0,0.000000 0.000000-2 0,4.000000 2.000000 5 0,-2.000000-4.000000 1 16,2.000000 0.000000 2-16,0.000000 1.000000-2 0,-1.000000 1.000000-3 0,1.000000-1.000000 1 16,-1.000000 1.000000-1-16,-3.000000 1.000000-1 0,1.000000-1.000000-1 0,5.000000 3.000000 0 15,-6.000000-3.000000 5-15,4.000000 6.000000 2 0,-2.000000-3.000000-2 0,2.000000-1.000000-1 16,-3.000000 1.000000 3-16,3.000000-1.000000-1 0,0.000000 3.000000 0 0,-2.000000-3.000000-2 16,-1.000000 4.000000 2-16,6.000000-4.000000 0 0,-3.000000 2.000000-2 0,5.000000-2.000000 5 15,-3.000000 3.000000-2-15,3.000000-2.000000 2 0,-4.000000 0.000000-1 0,5.000000 1.000000-2 0,-2.000000-2.000000 1 16,1.000000 3.000000-2-16,0.000000 1.000000 0 0,3.000000-3.000000 2 0,0.000000 1.000000 1 15,-1.000000 1.000000 1-15,4.000000 0.000000 6 0,-3.000000-1.000000-3 0,4.000000 2.000000-4 16,-1.000000-2.000000-2-16,0.000000 3.000000-1 0,0.000000-1.000000 2 0,-1.000000-4.000000-5 16,2.000000 0.000000 3-16,-3.000000 1.000000 4 0,5.000000 1.000000-1 0,-4.000000 3.000000 2 15,2.000000 0.000000-3-15,-3.000000 0.000000 0 0,4.000000 0.000000-4 0,-5.000000 0.000000-3 0,4.000000 0.000000 7 16,-5.000000 0.000000-4-16,3.000000 0.000000 4 0,-1.000000 0.000000-2 0,-2.000000 0.000000 5 16,0.000000 0.000000 2-16,1.000000 0.000000-4 0,-1.000000 0.000000 1 0,0.000000 3.000000 0 15,-3.000000-3.000000 0-15,3.000000 3.000000-2 0,-1.000000-2.000000 0 0,1.000000-1.000000 2 16,0.000000 3.000000 0-16,-1.000000-1.000000-5 0,1.000000-2.000000 3 0,6.000000 2.000000 1 15,-7.000000-2.000000 1-15,7.000000 3.000000-1 0,-4.000000-2.000000 1 0,3.000000-1.000000 1 16,1.000000 0.000000-2-16,-2.000000 0.000000 0 0,-2.000000 0.000000-1 0,3.000000 3.000000 0 0,1.000000-2.000000 0 16,-6.000000-1.000000 1-16,1.000000 3.000000-2 0,0.000000-3.000000 1 0,2.000000 2.000000 0 15,-2.000000 0.000000 0-15,4.000000 1.000000-3 0,0.000000-3.000000-1 0,1.000000 4.000000 2 16,-5.000000-1.000000-1-16,4.000000 0.000000 1 0,-2.000000 2.000000 1 0,-1.000000-1.000000 0 16,4.000000 0.000000 3-16,-7.000000 1.000000 2 0,1.000000 0.000000-4 0,3.000000 1.000000-2 15,-3.000000 4.000000 2-15,2.000000-4.000000 0 0,-2.000000 3.000000-2 0,3.000000-1.000000-3 16,0.000000 1.000000 5-16,-1.000000 3.000000 0 0,1.000000-3.000000-2 0,-1.000000 2.000000-2 0,1.000000-1.000000 5 15,2.000000 1.000000-2-15,-1.000000 0.000000 1 0,1.000000 2.000000 0 16,2.000000 0.000000-1-16,-2.000000-2.000000-1 0,6.000000 3.000000-5 0,-5.000000 1.000000 0 0,1.000000 0.000000-1 16,1.000000 1.000000 1-16,-1.000000-2.000000 4 0,-1.000000 1.000000 4 0,2.000000 3.000000 4 15,3.000000-3.000000 2-15,-5.000000 0.000000 1 0,1.000000-1.000000 0 0,2.000000 1.000000-3 16,-1.000000 0.000000-2-16,-1.000000-1.000000-1 0,1.000000 1.000000-2 0,1.000000-3.000000 0 16,-1.000000 1.000000-5-16,1.000000-2.000000 2 0,-2.000000 2.000000 1 0,4.000000-3.000000-2 0,-2.000000 0.000000 3 15,0.000000 2.000000-3-15,1.000000 0.000000 3 0,-1.000000-1.000000-2 0,0.000000 3.000000-2 16,2.000000-3.000000 3-16,-2.000000 1.000000-1 0,1.000000 2.000000 3 0,2.000000-2.000000-1 15,-2.000000 0.000000 0-15,2.000000 1.000000 1 0,-3.000000 0.000000-1 0,3.000000 0.000000 0 16,0.000000 2.000000-3-16,0.000000-3.000000 3 0,0.000000 2.000000-1 0,3.000000 1.000000 2 16,-3.000000-3.000000 0-16,2.000000 1.000000-4 0,-2.000000-1.000000 6 0,2.000000 0.000000-1 0,-2.000000 2.000000 0 15,3.000000-4.000000 1-15,-2.000000 1.000000 2 0,-1.000000 0.000000 2 16,3.000000 1.000000 3-16,-3.000000-1.000000 2 0,3.000000-1.000000 0 0,-1.000000 1.000000-4 0,1.000000 0.000000-2 16,-3.000000 1.000000 4-16,3.000000-1.000000-3 0,-3.000000 1.000000-1 0,1.000000 0.000000 1 15,-1.000000-2.000000 6-15,3.000000 4.000000-1 0,-3.000000-2.000000-1 0,0.000000 0.000000-4 16,0.000000-2.000000-3-16,0.000000 0.000000 4 0,0.000000 2.000000-2 0,0.000000-2.000000 3 15,0.000000 3.000000-2-15,0.000000 0.000000 4 0,0.000000-2.000000 2 0,0.000000 1.000000-2 16,0.000000 1.000000 0-16,2.000000-3.000000-2 0,-2.000000 1.000000-1 0,3.000000 2.000000 1 16,0.000000-2.000000-1-16,-3.000000 0.000000 0 0,1.000000 0.000000-1 0,2.000000 1.000000-3 0,-2.000000-2.000000 0 15,2.000000-1.000000 0-15,2.000000 0.000000 1 0,-2.000000 1.000000-1 0,-2.000000 0.000000 1 16,2.000000-4.000000 0-16,2.000000 3.000000 0 0,1.000000-4.000000-1 0,-5.000000 2.000000-1 16,3.000000 2.000000 0-16,2.000000-4.000000-2 0,-1.000000 2.000000 0 0,-4.000000-4.000000 1 15,5.000000 3.000000-1-15,2.000000-1.000000 1 0,-7.000000 1.000000 2 0,6.000000-1.000000 0 16,-2.000000 0.000000 0-16,2.000000 0.000000 0 0,1.000000 1.000000 0 0,-4.000000-2.000000 0 0,0.000000 1.000000-2 15,4.000000 0.000000-1-15,-4.000000-1.000000 2 0,2.000000 0.000000 0 0,0.000000 0.000000 1 16,-3.000000-1.000000-1-16,4.000000 1.000000 1 0,-2.000000 0.000000-1 0,-1.000000-2.000000 0 16,4.000000 0.000000 0-16,-4.000000 0.000000-1 0,2.000000 3.000000 0 0,0.000000-5.000000 1 15,0.000000 4.000000 2-15,-2.000000-2.000000-2 0,1.000000 2.000000 1 0,2.000000 1.000000-1 16,-3.000000-1.000000-2-16,4.000000-2.000000 2 0,-1.000000 2.000000 1 0,-2.000000 3.000000-3 16,5.000000-3.000000 0-16,-4.000000 3.000000 0 0,1.000000-3.000000 0 0,1.000000 0.000000-3 0,3.000000 0.000000-1 15,0.000000 1.000000 1-15,-2.000000-1.000000 2 0,2.000000 0.000000 1 0,1.000000 0.000000 0 16,3.000000 3.000000 0-16,1.000000 0.000000-4 0,3.000000-4.000000-20 0,4.000000 4.000000-59 15,0.000000-3.000000-115-15,2.000000 0.000000-103 0,12.000000 5.000000-173 0,0.000000-3.000000-210 16,5.000000 1.000000-96-16,2.000000 0.000000-1 0,2.000000-3.000000 80 0,1.000000-4.000000 87 16,2.000000 0.000000 163-16</inkml:trace>
  <inkml:trace contextRef="#ctx0" brushRef="#br0">25000.000000 17030.000000 68 0,'-1.000000'-4.000000'79'0,"1.000000"0.000000"-3 "16 ,0.000000-1.000000-6-16,0.000000 1.000000-10 0,0.000000 2.000000-5 0,-3.000000-2.000000-6 0,3.000000-1.000000-3 16,-2.000000 1.000000 5-16,-1.000000 2.000000 2 0,3.000000 0.000000 6 0,0.000000-1.000000 2 15,0.000000 2.000000 2-15,0.000000-2.000000-2 0,0.000000 3.000000-3 0,0.000000-2.000000-5 16,-2.000000 2.000000-3-16,2.000000-2.000000-6 0,-2.000000 0.000000-1 0,-1.000000 2.000000 2 16,3.000000-2.000000 3-16,0.000000-1.000000 3 0,0.000000 3.000000 4 0,0.000000 0.000000 4 15,0.000000 0.000000 3-15,0.000000 0.000000 6 0,0.000000 0.000000-1 0,0.000000 0.000000 5 16,0.000000 0.000000-1-16,-1.000000 0.000000 1 0,1.000000 3.000000 0 0,0.000000-1.000000-7 0,0.000000-2.000000-3 15,0.000000 0.000000-6-15,-3.000000 0.000000-6 0,3.000000 0.000000-8 16,0.000000 2.000000-7-16,0.000000-2.000000-6 0,0.000000 2.000000-6 0,0.000000-2.000000-3 0,0.000000 0.000000-1 16,-3.000000 0.000000-9-16,3.000000 0.000000 1 0,0.000000 0.000000-3 0,0.000000 0.000000 1 15,0.000000 0.000000 0-15,0.000000 2.000000-3 0,0.000000-2.000000 3 0,0.000000 0.000000 0 16,0.000000 0.000000 1-16,0.000000 0.000000 1 0,0.000000 0.000000-3 0,0.000000 0.000000 4 16,0.000000 0.000000 0-16,0.000000 0.000000 0 0,0.000000 0.000000 1 0,0.000000 3.000000 0 0,0.000000-3.000000-1 15,0.000000 0.000000-1-15,0.000000 0.000000 0 0,0.000000 0.000000-1 16,0.000000 0.000000 2-16,0.000000 0.000000-2 0,0.000000 0.000000-1 0,0.000000 0.000000-2 0,0.000000 0.000000 0 15,0.000000 0.000000-2-15,0.000000 0.000000-2 0,0.000000 0.000000-1 0,0.000000 0.000000-1 16,0.000000 0.000000 4-16,0.000000 1.000000 2 0,0.000000-1.000000 0 0,0.000000 0.000000 1 16,3.000000 3.000000 3-16,0.000000-1.000000 2 0,-3.000000-2.000000 0 0,1.000000 2.000000-5 15,-1.000000-2.000000-1-15,3.000000 2.000000 4 0,-1.000000 0.000000-3 0,0.000000-2.000000-1 16,-2.000000 2.000000-2-16,3.000000 1.000000 3 0,-1.000000-3.000000 1 0,-2.000000 0.000000 1 16,3.000000 0.000000-2-16,-3.000000 0.000000 2 0,1.000000 0.000000 1 0,2.000000 0.000000 0 0,0.000000 0.000000-2 15,-1.000000 2.000000 1-15,4.000000 0.000000-1 0,-5.000000-2.000000 1 0,-1.000000 0.000000-2 16,5.000000 0.000000 1-16,-3.000000 0.000000 1 0,3.000000 0.000000-1 0,-1.000000 2.000000 1 15,-1.000000-2.000000-3-15,2.000000 2.000000-1 0,-1.000000-2.000000 1 0,-1.000000 0.000000 1 16,2.000000 2.000000 0-16,0.000000-2.000000-1 0,-3.000000 0.000000 0 0,2.000000 0.000000 3 0,2.000000 0.000000-2 16,-4.000000 0.000000-4-16,2.000000 0.000000 1 0,2.000000 0.000000 1 15,1.000000 2.000000 2-15,-2.000000 1.000000-1 0,-1.000000-3.000000 1 0,1.000000 2.000000-4 0,2.000000-2.000000-1 16,-2.000000 0.000000-1-16,-1.000000 2.000000-1 0,3.000000 0.000000 2 0,-1.000000-2.000000-1 16,-1.000000 2.000000 3-16,2.000000-1.000000 0 0,-1.000000-1.000000-2 0,1.000000 3.000000 1 15,-1.000000 0.000000-1-15,0.000000-2.000000-2 0,2.000000 2.000000 0 0,-1.000000-1.000000 0 16,0.000000 0.000000 3-16,-2.000000-2.000000-4 0,-1.000000 3.000000 0 0,4.000000-2.000000 0 15,-4.000000 2.000000 2-15,3.000000-2.000000-3 0,-2.000000 2.000000 0 0,2.000000-1.000000 4 16,-2.000000 0.000000 0-16,1.000000 1.000000 2 0,1.000000-3.000000 1 0,-3.000000 4.000000-1 0,1.000000-3.000000-2 16,-1.000000 1.000000 1-16,4.000000 3.000000-2 0,-4.000000-2.000000-1 0,2.000000-3.000000-3 15,0.000000 1.000000 2-15,0.000000 2.000000 0 0,-2.000000 1.000000-1 0,1.000000-4.000000 1 16,-1.000000 2.000000 0-16,3.000000 1.000000 2 0,-2.000000-1.000000-2 0,1.000000-2.000000-1 16,-5.000000 1.000000 0-16,4.000000 1.000000 1 0,1.000000-2.000000 0 0,-5.000000 2.000000-2 15,3.000000 1.000000 3-15,2.000000-2.000000 0 0,-1.000000-1.000000 2 0,-1.000000 3.000000 1 16,4.000000-1.000000-2-16,-4.000000 0.000000 1 0,0.000000 1.000000-1 0,4.000000-3.000000-2 0,-4.000000 2.000000 0 15,2.000000-2.000000-1-15,2.000000 3.000000-2 0,-4.000000-2.000000 2 16,3.000000-1.000000 1-16,-5.000000 2.000000 2 0,5.000000 1.000000 0 0,1.000000-3.000000-1 0,-4.000000 1.000000 0 16,0.000000 2.000000 0-16,4.000000-3.000000-1 0,-4.000000 1.000000 0 0,4.000000-1.000000 0 15,-4.000000 3.000000 1-15,2.000000-1.000000-1 0,1.000000-2.000000-1 0,-2.000000 2.000000 1 16,-1.000000 0.000000 0-16,1.000000-2.000000-1 0,2.000000 2.000000-1 0,-2.000000-2.000000 2 16,-1.000000 3.000000 0-16,-1.000000-1.000000 0 0,1.000000-2.000000 0 0,2.000000 0.000000 0 15,-4.000000 0.000000 1-15,1.000000 2.000000-1 0,-2.000000-2.000000 0 0,2.000000 3.000000 1 16,0.000000-3.000000 0-16,-3.000000 0.000000 0 0,2.000000 0.000000 3 0,-2.000000 0.000000-3 0,2.000000 0.000000-1 15,-2.000000 0.000000 0-15,0.000000 0.000000 0 0,0.000000 0.000000 1 0,0.000000 0.000000-3 16,0.000000 0.000000 2-16,0.000000 0.000000 0 0,0.000000 0.000000 0 0,0.000000 0.000000 0 16,0.000000 0.000000-1-16,0.000000 0.000000 1 0,0.000000 0.000000-2 0,0.000000 0.000000-6 15,-2.000000 0.000000-7-15,2.000000 0.000000-10 0,0.000000 0.000000-11 0,-2.000000 0.000000-21 16,2.000000-3.000000-36-16,-3.000000 1.000000-64 0,3.000000 2.000000-84 0,-3.000000-2.000000-94 16,-3.000000-1.000000-85-16,0.000000-1.000000-32 0,-5.000000-3.000000 10 0,-1.000000 3.000000 56 0</inkml:trace>
  <inkml:trace contextRef="#ctx0" brushRef="#br0">25011.000000 17137.000000 38 0,'0.000000'2.000000'75'0,"0.000000"-2.000000"1 "0 ,0.000000 0.000000-4 0,0.000000 0.000000-1 16,0.000000 0.000000-2-16,0.000000 0.000000-2 0,0.000000-2.000000 4 0,0.000000 2.000000 2 15,0.000000-2.000000 4-15,0.000000 0.000000 5 0,-3.000000 2.000000 6 0,3.000000 0.000000 11 16,-2.000000 0.000000 5-16,-1.000000 0.000000 0 0,3.000000 0.000000-4 0,-3.000000 0.000000-6 16,3.000000 0.000000-13-16,0.000000 0.000000-13 0,0.000000 0.000000-15 0,0.000000 0.000000-12 0,-1.000000 0.000000-9 15,1.000000-2.000000-8-15,-3.000000-1.000000-2 0,3.000000 3.000000-2 16,0.000000-1.000000 0-16,0.000000 1.000000 1 0,-2.000000-3.000000 1 0,-1.000000 2.000000-2 0,3.000000-4.000000-2 15,-2.000000 4.000000-1-15,2.000000-2.000000-1 0,-2.000000 1.000000 3 0,-1.000000-3.000000 0 16,3.000000 3.000000 0-16,0.000000-1.000000-1 0,-1.000000 2.000000-3 0,1.000000-4.000000-5 16,-3.000000 3.000000-5-16,0.000000 1.000000-3 0,3.000000-4.000000-2 0,-2.000000 3.000000 0 15,-1.000000 0.000000 0-15,3.000000 0.000000-2 0,-1.000000-2.000000-1 0,1.000000 1.000000-7 16,-3.000000 1.000000-8-16,3.000000-1.000000-9 0,0.000000 0.000000-12 0,0.000000-1.000000-13 16,0.000000 4.000000-14-16,3.000000 0.000000-18 0,-3.000000-3.000000-17 0,1.000000 1.000000-18 0,4.000000 0.000000-19 15,2.000000-1.000000-12-15,-2.000000-1.000000-11 0,2.000000 3.000000-3 0,-3.000000-2.000000 1 16,7.000000 1.000000 3-16,-7.000000-3.000000 5 0,6.000000 4.000000 7 0,-4.000000-2.000000 6 15</inkml:trace>
  <inkml:trace contextRef="#ctx0" brushRef="#br0">25051.000000 17031.000000 86 0,'3.000000'0.000000'129'0,"-1.000000"0.000000"-2 "0 ,-2.000000 0.000000-2 0,0.000000 0.000000 1 15,0.000000 3.000000 6-15,-2.000000-3.000000 3 0,-1.000000 0.000000 1 0,3.000000 3.000000-4 16,-2.000000-3.000000-8-16,-1.000000 1.000000-11 0,3.000000-1.000000-14 0,0.000000 0.000000-19 16,0.000000 0.000000-14-16,0.000000 0.000000-12 0,0.000000 0.000000-6 0,0.000000 0.000000-5 15,0.000000 0.000000-2-15,0.000000 0.000000 2 0,0.000000 0.000000 2 0,0.000000 0.000000 4 16,0.000000 0.000000-2-16,0.000000 0.000000-1 0,0.000000 0.000000 2 0,0.000000 0.000000-1 0,0.000000 0.000000-3 16,0.000000 0.000000-4-16,0.000000 0.000000 1 0,0.000000 0.000000-1 0,0.000000 0.000000-4 15,0.000000 0.000000-2-15,0.000000 0.000000-1 0,0.000000-1.000000-2 0,0.000000 1.000000-3 16,0.000000-3.000000-6-16,0.000000 3.000000-2 0,0.000000 0.000000-1 0,0.000000 0.000000-1 15,0.000000 0.000000-4-15,0.000000 0.000000 0 0,0.000000 0.000000 2 0,0.000000 0.000000 0 16,0.000000 0.000000-2-16,-3.000000 0.000000-1 0,3.000000 0.000000 2 0,0.000000 0.000000 1 16,-1.000000 0.000000-1-16,1.000000 0.000000 1 0,0.000000 0.000000 2 0,0.000000 0.000000-1 15,0.000000 0.000000 1-15,0.000000 0.000000-3 0,0.000000-3.000000 2 0,0.000000 3.000000-5 0,0.000000 0.000000 1 16,-3.000000 0.000000-3-16,3.000000 0.000000-4 0,-2.000000 0.000000 0 0,-1.000000-1.000000 0 16,3.000000 1.000000 2-16,0.000000-2.000000-1 0,0.000000 2.000000 0 0,0.000000-2.000000 1 15,0.000000 0.000000 0-15,-3.000000 2.000000-2 0,3.000000-2.000000-4 0,-1.000000-3.000000 0 16,-2.000000 3.000000-1-16,1.000000-2.000000 0 0,-3.000000 0.000000-1 0,0.000000-1.000000 0 15,4.000000 1.000000 1-15,-7.000000 0.000000-1 0,2.000000-3.000000-1 0,2.000000 3.000000-4 16,-3.000000-3.000000 5-16,2.000000 1.000000-5 0,1.000000 0.000000 2 0,-4.000000-1.000000 6 0,1.000000 0.000000 4 16,0.000000 2.000000 2-16,1.000000-2.000000 1 0,0.000000 0.000000 3 0,0.000000 1.000000-2 15,0.000000 2.000000-5-15,1.000000-1.000000-3 0,3.000000 1.000000 0 0,-3.000000 1.000000-1 16,4.000000-2.000000 0-16,-2.000000 1.000000-2 0,0.000000 1.000000 0 0,3.000000 1.000000 1 16,-2.000000 0.000000-1-16,2.000000 0.000000-1 0,0.000000-1.000000-1 0,0.000000 3.000000 0 15,0.000000-1.000000 0-15,0.000000 1.000000 1 0,0.000000 0.000000-1 0,0.000000 0.000000 0 16,0.000000 0.000000-1-16,0.000000 0.000000 2 0,0.000000 0.000000 1 0,0.000000 0.000000 0 0,0.000000 0.000000 1 15,0.000000 0.000000-1-15,0.000000 0.000000 0 0,0.000000 0.000000 0 16,0.000000 0.000000 0-16,0.000000 0.000000-1 0,-3.000000 0.000000-3 0,3.000000 0.000000 4 0,0.000000 1.000000 0 16,0.000000-1.000000 0-16,0.000000 0.000000 0 0,0.000000 0.000000 2 0,0.000000 0.000000 0 15,0.000000 0.000000-1-15,0.000000 0.000000 0 0,0.000000 0.000000 1 0,0.000000 0.000000-2 16,0.000000 0.000000-2-16,0.000000 0.000000 0 0,0.000000 0.000000 0 0,0.000000 0.000000 2 16,0.000000 0.000000 0-16,0.000000 0.000000 1 0,0.000000 0.000000-3 0,0.000000 0.000000 2 0,0.000000 0.000000 3 15,0.000000 0.000000-3-15,0.000000 0.000000 1 0,0.000000 0.000000-1 16,0.000000 0.000000 1-16,0.000000 0.000000-1 0,0.000000 0.000000-2 0,0.000000 0.000000 1 0,0.000000 0.000000 1 15,0.000000 0.000000 0-15,0.000000 0.000000 0 0,0.000000 0.000000-1 0,0.000000 0.000000 0 16,3.000000 0.000000 1-16,-1.000000 3.000000 0 0,-2.000000-1.000000 0 0,3.000000-2.000000 0 16,0.000000 2.000000 2-16,-2.000000 0.000000-1 0,2.000000-2.000000-1 0,-1.000000 3.000000 1 15,0.000000-3.000000-1-15,3.000000 0.000000 2 0,1.000000 2.000000-2 0,-5.000000-2.000000 1 16,4.000000 2.000000-1-16,1.000000-2.000000 0 0,0.000000 0.000000 1 0,-4.000000 0.000000 1 16,6.000000 2.000000-1-16,-4.000000 1.000000 5 0,1.000000-3.000000-2 0,1.000000 1.000000 1 0,-2.000000-1.000000-2 15,0.000000 2.000000-2-15,1.000000-2.000000 1 0,-1.000000 0.000000 0 16,4.000000 4.000000 0-16,-2.000000-4.000000-1 0,-2.000000 0.000000-1 0,3.000000 0.000000 0 0,-2.000000 0.000000 0 15,-1.000000 0.000000-3-15,1.000000 3.000000 2 0,-1.000000-3.000000-1 0,-1.000000 0.000000-3 16,-3.000000 0.000000-7-16,0.000000 2.000000-8 0,0.000000-2.000000-14 0,0.000000 0.000000-20 16,0.000000 2.000000-34-16,3.000000-2.000000-39 0,-1.000000 2.000000-56 0,1.000000 3.000000-74 15,1.000000 0.000000-88-15,-4.000000-5.000000-67 0,0.000000 0.000000-12 0,-2.000000 3.000000 20 16,2.000000-3.000000 50-16</inkml:trace>
  <inkml:trace contextRef="#ctx0" brushRef="#br0">25062.000000 15567.000000 7 0,'0.000000'0.000000'82'0,"0.000000"1.000000"-5 "15 ,0.000000 3.000000-4-15,0.000000-4.000000-5 0,0.000000 1.000000-5 0,3.000000-1.000000-4 16,0.000000 2.000000-8-16,-1.000000 0.000000-6 0,2.000000-2.000000-6 0,2.000000 2.000000-4 0,1.000000 1.000000-8 16,-2.000000-3.000000-2-16,2.000000 1.000000-4 0,-1.000000 2.000000 0 0,2.000000-3.000000 2 15,2.000000 2.000000 5-15,-1.000000-2.000000 6 0,1.000000 3.000000-1 0,-1.000000-1.000000 1 16,-2.000000-2.000000-1-16,2.000000 1.000000-5 0,-1.000000 3.000000-4 0,2.000000-4.000000-2 16,-1.000000 0.000000 2-16,1.000000 0.000000 2 0,-4.000000 0.000000-1 0,1.000000 0.000000-1 15,1.000000 0.000000-1-15,1.000000 0.000000-5 0,-2.000000 0.000000-5 0,3.000000 0.000000-6 16,-2.000000 0.000000-3-16,1.000000 0.000000 1 0,1.000000 0.000000-4 0,2.000000 0.000000 1 0,-3.000000 0.000000 1 15,5.000000 0.000000 0-15,-2.000000 0.000000 0 0,1.000000 0.000000-3 0,2.000000 0.000000 1 16,0.000000 0.000000 0-16,1.000000-5.000000-1 0,0.000000 0.000000 1 0,4.000000 3.000000 0 16,-1.000000-5.000000 0-16,0.000000 1.000000 0 0,3.000000 1.000000 0 0,-1.000000 2.000000 1 15,-2.000000-2.000000-1-15,0.000000 3.000000-1 0,0.000000 0.000000 0 0,-2.000000-3.000000 0 16,-1.000000 5.000000 0-16,2.000000-2.000000 2 0,-5.000000 2.000000 3 0,2.000000 0.000000 7 16,-3.000000 0.000000 7-16,-1.000000 0.000000 7 0,1.000000 0.000000 12 0,-2.000000 0.000000 7 0,-1.000000 0.000000 9 15,2.000000 0.000000 0-15,-2.000000 0.000000 1 0,-2.000000 0.000000 1 0,0.000000 0.000000-7 16,1.000000 0.000000-1-16,-4.000000 0.000000-7 0,1.000000 0.000000-1 0,-2.000000-2.000000-1 15,1.000000 2.000000-2-15,0.000000 0.000000 4 0,1.000000 0.000000 3 0,-2.000000 0.000000 3 16,1.000000-3.000000 4-16,1.000000 3.000000 2 0,1.000000-1.000000 4 0,-1.000000-1.000000-4 0,1.000000 2.000000 0 16,-1.000000-3.000000-5-16,2.000000 2.000000-5 0,1.000000 1.000000-4 15,-3.000000-3.000000-6-15,3.000000 3.000000-5 0,-4.000000-1.000000-3 0,4.000000 1.000000-1 16,-1.000000 0.000000-2-16,0.000000 0.000000-2 0,-2.000000 1.000000-2 0,5.000000-1.000000 2 0,-4.000000 3.000000 0 16,0.000000-2.000000-2-16,1.000000 2.000000 0 0,-1.000000 0.000000-2 0,5.000000 0.000000 1 15,-4.000000-1.000000-4-15,2.000000 0.000000-2 0,-5.000000 3.000000-3 0,7.000000-3.000000 3 16,-4.000000 0.000000-2-16,-1.000000 1.000000-1 0,1.000000 1.000000 5 0,4.000000-3.000000 1 15,-4.000000 3.000000 0-15,2.000000-4.000000 2 0,-2.000000 1.000000-2 0,2.000000-1.000000 1 16,-2.000000 2.000000-2-16,4.000000 0.000000 0 0,-5.000000-2.000000-2 0,1.000000 2.000000-1 0,0.000000 1.000000-1 16,4.000000-3.000000 3-16,-2.000000 1.000000-3 0,0.000000-1.000000 1 15,1.000000 0.000000-2-15,-1.000000 0.000000-1 0,3.000000 0.000000 0 0,-2.000000 0.000000-2 0,-1.000000 0.000000-2 16,3.000000-1.000000 1-16,2.000000 1.000000 3 0,1.000000-3.000000-1 0,-2.000000 1.000000 1 16,2.000000 0.000000 0-16,1.000000 0.000000 2 0,-1.000000-3.000000-1 0,0.000000 0.000000 0 15,-2.000000 2.000000-2-15,2.000000-1.000000-1 0,-3.000000-1.000000 0 0,3.000000 1.000000 0 16,-4.000000 0.000000-2-16,-2.000000 2.000000 2 0,3.000000-2.000000 0 0,-2.000000 1.000000-1 0,-1.000000 2.000000 0 15,-1.000000-2.000000 0-15,2.000000 3.000000 1 0,-4.000000-2.000000-2 0,1.000000 0.000000 1 16,1.000000 2.000000 1-16,-1.000000-2.000000-1 0,0.000000 2.000000 0 0,1.000000 0.000000-2 16,1.000000 0.000000 1-16,-1.000000 0.000000-1 0,3.000000 0.000000-2 0,-2.000000 0.000000 2 15,1.000000 0.000000-1-15,2.000000 0.000000 2 0,0.000000 0.000000 0 0,-1.000000 0.000000 0 16,1.000000 0.000000 0-16,4.000000 0.000000-2 0,-4.000000 0.000000 0 0,3.000000-2.000000 0 16,1.000000-1.000000 1-16,-1.000000 3.000000-1 0,1.000000 0.000000 2 0,2.000000 0.000000-1 0,-5.000000 0.000000 0 15,5.000000 0.000000 4-15,-2.000000 0.000000 1 0,1.000000 0.000000 3 16,-3.000000 0.000000 0-16,1.000000 0.000000 3 0,-2.000000 0.000000 1 0,5.000000 0.000000-5 0,-6.000000 0.000000-1 15,1.000000 0.000000-2-15,-1.000000 0.000000-2 0,3.000000 0.000000-1 0,-3.000000 0.000000 1 16,-1.000000 3.000000 1-16,0.000000-1.000000 1 0,1.000000-2.000000 0 0,-4.000000 0.000000 2 16,4.000000 0.000000 1-16,0.000000 0.000000 1 0,0.000000 0.000000 2 0,-2.000000 0.000000 0 15,2.000000 0.000000-2-15,-3.000000-2.000000 2 0,3.000000-1.000000 3 0,-2.000000 3.000000-4 0,2.000000-2.000000-1 16,-3.000000 0.000000 1-16,2.000000 2.000000 0 0,1.000000-3.000000 3 16,-1.000000 0.000000-1-16,-3.000000-1.000000 2 0,7.000000 4.000000-1 0,-6.000000-5.000000 2 0,3.000000 1.000000 1 15,1.000000-1.000000-2-15,-1.000000 1.000000-2 0,0.000000-2.000000-1 0,0.000000 1.000000-1 16,-1.000000 1.000000-3-16,1.000000 0.000000-1 0,-3.000000 1.000000-1 0,1.000000-1.000000-2 15,-1.000000 3.000000 0-15,2.000000-2.000000 0 0,-5.000000 2.000000 0 0,1.000000 1.000000 1 16,0.000000-3.000000 3-16,1.000000 1.000000 2 0,1.000000 2.000000 2 0,-2.000000 0.000000 2 16,0.000000 0.000000 3-16,4.000000 0.000000 3 0,-5.000000 0.000000-1 0,1.000000 0.000000-1 15,3.000000 0.000000-1-15,-2.000000 0.000000-2 0,1.000000 2.000000 3 0,-2.000000 1.000000-2 0,2.000000-3.000000-2 16,-2.000000 1.000000 0-16,3.000000-1.000000 1 0,-1.000000 3.000000-1 16,0.000000-2.000000-3-16,-1.000000-1.000000-1 0,-1.000000 0.000000-3 0,3.000000 3.000000-2 0,-4.000000-3.000000-3 15,6.000000 0.000000 1-15,-5.000000 1.000000-2 0,5.000000-1.000000 1 0,-4.000000 0.000000-1 16,-4.000000 0.000000 1-16,2.000000 0.000000 1 0,1.000000 3.000000 2 0,-2.000000-3.000000-1 15,-1.000000 0.000000 2-15,1.000000 0.000000-3 0,2.000000 0.000000 2 0,-4.000000 2.000000 0 16,3.000000 0.000000-3-16,-3.000000-2.000000 3 0,1.000000 0.000000-1 0,2.000000 0.000000 1 0,-4.000000 3.000000 1 16,2.000000-3.000000-2-16,2.000000 0.000000-3 0,-5.000000 0.000000 0 0,2.000000 0.000000-1 15,-1.000000 0.000000 2-15,1.000000 0.000000-2 0,-3.000000 0.000000 3 0,3.000000 0.000000 1 16,-2.000000 0.000000 1-16,-1.000000 0.000000-2 0,0.000000 0.000000-3 0,0.000000 0.000000 3 16,0.000000 0.000000-3-16,0.000000 0.000000 2 0,0.000000 0.000000 3 0,0.000000 0.000000 3 15,0.000000 0.000000-1-15,0.000000 0.000000-1 0,0.000000 0.000000-2 0,0.000000 0.000000 0 16,0.000000 0.000000-3-16,0.000000 0.000000-1 0,0.000000 0.000000 1 0,0.000000 0.000000-1 0,0.000000 0.000000 1 15,0.000000 0.000000 0-15,0.000000 0.000000-1 0,0.000000 0.000000-1 0,0.000000 0.000000 1 16,0.000000 0.000000 0-16,0.000000 0.000000 0 0,0.000000 0.000000-5 0,0.000000 0.000000-2 16,0.000000 0.000000-10-16,-1.000000 0.000000-14 0,-2.000000 0.000000-21 0,3.000000 0.000000-25 15,-3.000000 0.000000-23-15,1.000000 0.000000-21 0,-2.000000-3.000000-16 0,1.000000 3.000000-13 16,-4.000000 0.000000-24-16,2.000000 0.000000-41 0,-2.000000 0.000000-55 0,-2.000000 4.000000-67 16,-1.000000 3.000000-89-16,-2.000000-3.000000-35 0,-3.000000 0.000000 14 0,-1.000000 1.000000 49 15,0.000000-3.000000 72-15</inkml:trace>
  <inkml:trace contextRef="#ctx0" brushRef="#br0">5258.000000 15547.000000 16 0,'-2.000000'0.000000'52'15,"-1.000000"0.000000"4 "-15 ,3.000000-3.000000 4 0,0.000000 3.000000 5 0,0.000000 0.000000 2 0,0.000000 0.000000 2 16,0.000000 0.000000-3-16,0.000000 0.000000 0 0,3.000000 0.000000-1 0,-1.000000 0.000000-3 16,-2.000000 0.000000-6-16,0.000000 0.000000 0 0,0.000000 0.000000-3 0,0.000000-1.000000 0 15,0.000000-1.000000 0-15,0.000000 2.000000-1 0,0.000000 0.000000 4 0,0.000000 0.000000-3 16,0.000000 0.000000-2-16,0.000000 0.000000-9 0,0.000000 0.000000-4 0,0.000000 0.000000-4 15,0.000000-3.000000-3-15,0.000000 3.000000-4 0,0.000000 0.000000-1 0,0.000000 0.000000 1 0,0.000000 0.000000-1 16,0.000000 0.000000-1-16,0.000000 0.000000-1 0,0.000000 0.000000 2 16,0.000000 0.000000 0-16,0.000000 0.000000 0 0,0.000000 0.000000 0 0,0.000000 0.000000 1 0,0.000000 0.000000 0 15,0.000000 0.000000-2-15,3.000000 0.000000-1 0,-3.000000 0.000000-2 0,0.000000 0.000000-1 16,0.000000 0.000000 2-16,0.000000 3.000000-2 0,1.000000-3.000000 1 0,-1.000000 0.000000 0 16,0.000000 0.000000 2-16,0.000000 0.000000 2 0,3.000000 0.000000 0 0,-3.000000 2.000000 1 15,0.000000-1.000000 1-15,0.000000-1.000000 2 0,3.000000 0.000000 1 0,-1.000000 0.000000-2 16,-2.000000 0.000000 0-16,0.000000 0.000000 3 0,3.000000 0.000000-1 0,-3.000000 0.000000-2 15,0.000000 3.000000 1-15,0.000000-3.000000 1 0,0.000000 0.000000 0 0,0.000000 0.000000-1 0,0.000000 0.000000-2 16,0.000000 0.000000 1-16,0.000000 0.000000-5 0,0.000000 0.000000-1 0,0.000000 0.000000-3 16,0.000000 0.000000 0-16,0.000000 0.000000-1 0,1.000000 0.000000 2 0,2.000000 0.000000 0 15,-3.000000 0.000000-1-15,3.000000 0.000000 1 0,-2.000000 0.000000-1 0,-1.000000 0.000000 0 16,0.000000 0.000000-1-16,3.000000 0.000000-4 0,-3.000000 0.000000-1 0,3.000000 0.000000 0 16,-1.000000 0.000000-2-16,-2.000000 0.000000 0 0,3.000000 0.000000 0 0,1.000000 2.000000 0 15,-1.000000-2.000000 1-15,-1.000000 0.000000 5 0,1.000000 2.000000 0 0,-2.000000-2.000000 0 0,2.000000 3.000000-1 16,2.000000-1.000000 2-16,-3.000000-2.000000-3 0,-2.000000 0.000000-2 0,5.000000 0.000000 0 15,-1.000000 2.000000 1-15,-1.000000 0.000000 1 0,2.000000-2.000000 1 0,-2.000000 0.000000 0 16,1.000000 0.000000 0-16,1.000000 0.000000 0 0,-3.000000 0.000000-3 0,0.000000 3.000000 0 16,1.000000-3.000000-1-16,1.000000 0.000000-2 0,-1.000000 0.000000-3 0,0.000000 0.000000-1 15,-1.000000 0.000000 0-15,1.000000 2.000000-2 0,-2.000000-2.000000 1 0,2.000000 0.000000-2 16,2.000000 0.000000 1-16,-3.000000 0.000000 1 0,-2.000000 2.000000 0 0,5.000000-2.000000-1 0,-2.000000 0.000000 0 16,-2.000000 1.000000 0-16,2.000000-1.000000 1 0,2.000000 0.000000-2 15,-5.000000 0.000000 0-15,4.000000 0.000000 0 0,-1.000000 0.000000 1 0,0.000000 0.000000 1 0,1.000000 0.000000 0 16,-2.000000 4.000000 1-16,4.000000-4.000000 3 0,-2.000000 1.000000 1 0,1.000000-1.000000-1 15,-2.000000 2.000000 1-15,1.000000-2.000000 1 0,1.000000 2.000000-1 0,-3.000000-2.000000 1 16,6.000000 0.000000 1-16,-4.000000 0.000000 0 0,1.000000 2.000000 0 0,2.000000 1.000000 0 16,0.000000-3.000000 0-16,-2.000000 1.000000-1 0,2.000000 2.000000 2 0,-2.000000-3.000000-3 0,2.000000 2.000000 1 15,2.000000-2.000000 1-15,-3.000000 3.000000-1 0,0.000000-1.000000 0 16,1.000000-2.000000-1-16,-2.000000 1.000000-1 0,2.000000 3.000000 1 0,-4.000000-4.000000-2 0,4.000000 0.000000 0 16,-2.000000 0.000000-1-16,-1.000000 3.000000 0 0,4.000000 0.000000 0 0,-4.000000-3.000000 0 15,0.000000 1.000000-1-15,4.000000 1.000000 2 0,-2.000000-2.000000 3 0,0.000000 2.000000 2 16,1.000000 1.000000 0-16,0.000000-3.000000 0 0,1.000000 1.000000 2 0,-4.000000-1.000000-2 15,4.000000 3.000000-1-15,-1.000000-1.000000-1 0,-3.000000-2.000000-3 0,4.000000 2.000000 1 16,-4.000000 0.000000-2-16,4.000000-2.000000-1 0,-1.000000 2.000000 0 0,-3.000000 1.000000-2 16,4.000000-3.000000 1-16,-1.000000 3.000000 1 0,-1.000000-3.000000 0 0,1.000000 1.000000 0 0,4.000000 1.000000 1 15,-4.000000-2.000000-2-15,2.000000 2.000000 1 0,-2.000000 0.000000-1 0,2.000000-2.000000 1 16,2.000000 2.000000-2-16,-3.000000 3.000000-2 0,0.000000-3.000000 4 0,2.000000 0.000000-1 16,-1.000000 0.000000 1-16,0.000000 0.000000 2 0,1.000000 0.000000 2 0,-1.000000 3.000000 3 15,1.000000-1.000000-4-15,-1.000000 0.000000 0 0,-1.000000 0.000000-3 0,3.000000-1.000000-1 16,-3.000000 1.000000-2-16,4.000000-2.000000-2 0,-5.000000 3.000000 3 0,2.000000-1.000000-2 15,3.000000 0.000000 1-15,-2.000000-1.000000 1 0,2.000000 1.000000 0 0,0.000000 0.000000 0 0,-3.000000 0.000000-1 16,1.000000 0.000000 0-16,2.000000-1.000000 1 0,0.000000 1.000000-1 0,-1.000000-3.000000-1 16,1.000000 4.000000 1-16,0.000000-4.000000-1 0,0.000000 3.000000 2 0,3.000000 0.000000-2 15,-4.000000-2.000000 0-15,4.000000-2.000000 0 0,-3.000000 2.000000-2 0,1.000000 0.000000-1 16,-1.000000 0.000000 0-16,1.000000 1.000000 3 0,-1.000000-1.000000 0 0,1.000000 0.000000 1 16,-2.000000 0.000000-1-16,-2.000000-1.000000 4 0,2.000000 2.000000-4 0,1.000000-3.000000-1 15,-1.000000 2.000000 1-15,-3.000000-2.000000-1 0,4.000000 4.000000-1 0,0.000000-4.000000 2 0,-2.000000 3.000000 0 16,2.000000-1.000000 1-16,-3.000000-2.000000-3 0,3.000000 2.000000 2 15,0.000000-2.000000 0-15,-2.000000 2.000000-1 0,2.000000 1.000000-1 0,0.000000-3.000000 0 0,-4.000000 1.000000-1 16,3.000000 2.000000 1-16,1.000000-1.000000 0 0,-1.000000 0.000000 1 0,-2.000000 0.000000-1 16,3.000000-2.000000 1-16,3.000000 1.000000 0 0,-5.000000 2.000000 0 0,2.000000-3.000000 1 15,0.000000 2.000000 1-15,0.000000-2.000000-1 0,-1.000000 0.000000 1 0,1.000000 0.000000-2 16,3.000000 0.000000 1-16,-2.000000 0.000000-1 0,2.000000 0.000000 1 0,0.000000 0.000000 1 16,1.000000 0.000000 0-16,0.000000 0.000000-1 0,-1.000000 0.000000 0 0,1.000000 0.000000 1 15,1.000000 0.000000-4-15,0.000000 0.000000 1 0,0.000000 0.000000 1 0,2.000000 0.000000 0 0,-3.000000 0.000000-1 16,3.000000-2.000000 0-16,0.000000 2.000000-1 0,-2.000000 0.000000 0 0,2.000000 0.000000 0 15,-4.000000 0.000000-1-15,1.000000 0.000000 1 0,0.000000 0.000000 0 0,2.000000 0.000000 0 16,-5.000000 0.000000 0-16,2.000000 0.000000 0 0,1.000000 0.000000-1 0,-1.000000 0.000000 0 16,1.000000 0.000000 1-16,-1.000000 0.000000 0 0,0.000000 0.000000 0 0,-2.000000 0.000000 1 15,2.000000 0.000000 0-15,1.000000 0.000000-1 0,-1.000000 0.000000 1 0,-1.000000 0.000000-1 0,3.000000 0.000000-1 16,-1.000000 0.000000 0-16,-1.000000 0.000000 1 0,4.000000 0.000000 1 0,-3.000000 0.000000-1 16,3.000000 0.000000 1-16,-2.000000-3.000000-1 0,0.000000 2.000000 0 0,0.000000 1.000000 0 15,2.000000-2.000000 0-15,-3.000000 0.000000-3 0,3.000000 2.000000-1 0,-3.000000-2.000000 3 16,2.000000 2.000000 1-16,-2.000000 0.000000-2 0,-1.000000-3.000000 1 0,-2.000000 2.000000 2 15,-1.000000 1.000000 0-15,0.000000-3.000000-2 0,3.000000 1.000000 0 0,-3.000000 2.000000 0 16,-2.000000 0.000000 1-16,-1.000000 0.000000-2 0,6.000000 0.000000 1 0,-7.000000-2.000000 1 0,4.000000 2.000000 1 16,0.000000-2.000000-1-16,-2.000000-1.000000-1 0,-1.000000 3.000000 1 0,3.000000-2.000000 0 15,0.000000 0.000000 0-15,-5.000000 2.000000 0 0,5.000000-2.000000 0 0,-2.000000 2.000000 1 16,-1.000000-3.000000 1-16,3.000000 2.000000 0 0,-2.000000-1.000000 0 0,-1.000000 0.000000 0 16,0.000000 0.000000 2-16,1.000000-1.000000 0 0,-1.000000 1.000000-1 0,2.000000 0.000000-1 15,-2.000000 0.000000-1-15,1.000000 0.000000 2 0,-1.000000-2.000000 0 0,1.000000 0.000000 1 0,-1.000000 3.000000 1 16,-2.000000-4.000000 1-16,5.000000 4.000000 0 0,0.000000-2.000000-1 15,-3.000000 2.000000-1-15,4.000000-4.000000 3 0,-1.000000 3.000000-1 0,0.000000 0.000000 0 0,-3.000000 0.000000 1 16,2.000000-2.000000 2-16,1.000000 0.000000-2 0,0.000000 1.000000 0 0,0.000000-1.000000 0 16,-2.000000 1.000000 1-16,-1.000000 2.000000-1 0,3.000000-4.000000 0 0,0.000000 3.000000 2 15,-1.000000 0.000000-1-15,3.000000-3.000000 0 0,-2.000000 1.000000-3 0,1.000000 0.000000 1 16,-1.000000 2.000000-1-16,-1.000000 0.000000-3 0,0.000000-3.000000 0 0,4.000000 3.000000-1 16,-7.000000 0.000000 2-16,4.000000-2.000000 0 0,0.000000 0.000000-1 0,-2.000000-1.000000 0 15,-1.000000 1.000000 1-15,3.000000 2.000000 0 0,3.000000-2.000000 0 0,-6.000000-1.000000 0 0,2.000000 3.000000-1 16,1.000000-2.000000 0-16,-1.000000 0.000000 1 0,-3.000000 1.000000-3 0,4.000000 1.000000 0 15,-4.000000-1.000000 1-15,2.000000 0.000000 0 0,-1.000000 0.000000-1 0,0.000000 3.000000 1 16,1.000000-5.000000 1-16,-1.000000 3.000000 0 0,1.000000-1.000000-2 0,-1.000000 1.000000 1 16,-2.000000-2.000000 2-16,1.000000 1.000000-3 0,1.000000 1.000000 0 0,-2.000000 0.000000 0 15,0.000000 0.000000 1-15,2.000000 1.000000-2 0,-1.000000-4.000000 0 0,4.000000 3.000000 2 16,-2.000000 0.000000 2-16,2.000000-1.000000-2 0,0.000000-1.000000 3 0,-1.000000 2.000000-2 0,-3.000000-1.000000 3 16,4.000000-1.000000-3-16,-4.000000 0.000000 0 0,3.000000-1.000000-1 15,-2.000000 1.000000-1-15,2.000000 0.000000 0 0,0.000000 0.000000 0 0,-2.000000 2.000000-1 0,-2.000000-3.000000-1 16,5.000000 1.000000 2-16,-5.000000 1.000000 0 0,5.000000 0.000000 0 0,-5.000000-1.000000 0 15,2.000000 1.000000 0-15,2.000000-1.000000 2 0,-4.000000 0.000000-2 0,2.000000 0.000000 1 16,-2.000000 1.000000 0-16,1.000000-1.000000 1 0,-4.000000 2.000000 0 0,3.000000 0.000000-1 16,2.000000-1.000000 1-16,-4.000000-1.000000 0 0,2.000000 0.000000-1 0,0.000000 1.000000 1 0,1.000000-1.000000-2 15,-4.000000 0.000000 2-15,4.000000 3.000000-2 0,-1.000000-4.000000 0 16,0.000000 0.000000-1-16,1.000000 4.000000 0 0,-4.000000-4.000000 1 0,5.000000 1.000000 0 0,-2.000000-1.000000 2 16,4.000000 1.000000-1-16,-5.000000 0.000000 1 0,4.000000-3.000000-2 0,-3.000000 3.000000 0 15,1.000000-2.000000 1-15,-2.000000 2.000000 1 0,1.000000-1.000000-1 0,0.000000 1.000000 2 16,1.000000 1.000000-1-16,-1.000000 0.000000 0 0,2.000000-1.000000 1 0,-2.000000-1.000000-1 15,1.000000-1.000000 2-15,-1.000000-4.000000-1 0,-2.000000 2.000000 0 0,4.000000 0.000000-1 16,-4.000000-1.000000-2-16,1.000000 2.000000 0 0,2.000000 0.000000 0 0,-4.000000-3.000000 1 16,4.000000 5.000000 1-16,-6.000000-2.000000-2 0,3.000000-3.000000 1 0,-1.000000 5.000000-1 0,-1.000000-2.000000 1 15,0.000000 1.000000-1-15,-1.000000-2.000000-2 0,1.000000 3.000000 2 0,-2.000000-4.000000 1 16,2.000000 1.000000 1-16,2.000000 0.000000-2 0,-3.000000-2.000000 0 0,-2.000000 5.000000 1 16,5.000000-6.000000-1-16,-2.000000 3.000000 0 0,-2.000000-3.000000 0 0,5.000000 0.000000 0 15,-4.000000-2.000000 0-15,1.000000 2.000000-1 0,-2.000000-1.000000 2 0,5.000000-1.000000 1 16,-4.000000-1.000000-2-16,0.000000 2.000000-2 0,0.000000-2.000000 2 0,1.000000 1.000000 0 15,1.000000 1.000000-1-15,-4.000000-2.000000 1 0,3.000000 5.000000 0 0,-3.000000-4.000000-1 0,3.000000 0.000000 1 16,-1.000000 0.000000 1-16,-2.000000 0.000000-1 0,0.000000 0.000000 0 0,0.000000 1.000000 0 16,0.000000 2.000000 0-16,0.000000-4.000000 0 0,0.000000 2.000000-1 0,0.000000-2.000000 1 15,-2.000000 1.000000 2-15,-1.000000-2.000000 1 0,3.000000 2.000000-3 0,-3.000000 1.000000 3 16,-1.000000-2.000000-1-16,1.000000-1.000000 1 0,1.000000 3.000000-1 0,-2.000000-1.000000 0 16,-2.000000 0.000000 1-16,2.000000 0.000000-3 0,-1.000000 0.000000 0 0,-2.000000-1.000000-2 15,2.000000-1.000000 1-15,1.000000 0.000000-1 0,-3.000000 0.000000-1 0,4.000000-1.000000 2 0,-5.000000 2.000000 1 16,4.000000 0.000000 0-16,-3.000000 2.000000-1 0,2.000000-3.000000-1 0,-2.000000 2.000000 3 15,2.000000 0.000000 4-15,1.000000 3.000000 5 0,-4.000000-1.000000 4 0,6.000000 0.000000 1 16,-6.000000 0.000000 2-16,4.000000 0.000000 0 0,-4.000000 1.000000-5 0,2.000000-1.000000-4 16,0.000000 0.000000 0-16,-2.000000 0.000000 4 0,0.000000 3.000000 3 0,1.000000 0.000000 2 15,-1.000000-1.000000 4-15,0.000000 0.000000 5 0,0.000000 2.000000 0 0,-1.000000-2.000000 5 16,2.000000 2.000000 2-16,-3.000000-2.000000 0 0,4.000000 3.000000-1 0,-5.000000-1.000000-2 0,4.000000 1.000000-3 16,-5.000000 0.000000-7-16,5.000000-4.000000-7 0,-5.000000 2.000000-4 0,0.000000 2.000000 1 15,5.000000-1.000000-1-15,-2.000000 1.000000 0 0,-3.000000-3.000000 0 16,5.000000 3.000000-3-16,-5.000000 0.000000 1 0,3.000000-3.000000-1 0,-1.000000 3.000000 0 0,-2.000000-3.000000-1 15,0.000000 3.000000 2-15,2.000000-1.000000 3 0,-2.000000 0.000000 2 0,0.000000 2.000000-4 16,0.000000 0.000000 0-16,-1.000000-1.000000-1 0,-2.000000 1.000000 1 0,4.000000 1.000000-4 16,-4.000000 0.000000-2-16,1.000000-1.000000 4 0,-3.000000 2.000000-5 0,5.000000-2.000000 0 0,-4.000000 3.000000-1 15,1.000000-3.000000 4-15,2.000000 1.000000-4 0,-2.000000-1.000000 0 16,0.000000 4.000000 0-16,2.000000-3.000000 1 0,-2.000000 1.000000-3 0,0.000000 0.000000 1 0,-1.000000 0.000000 1 16,4.000000 1.000000 0-16,-4.000000 0.000000 2 0,1.000000-3.000000 0 0,0.000000 3.000000-1 15,2.000000-3.000000-2-15,-2.000000 3.000000-1 0,1.000000 0.000000-2 0,-3.000000-3.000000 3 16,1.000000 4.000000 1-16,-2.000000-1.000000 0 0,2.000000 0.000000 4 0,-3.000000 0.000000 0 15,3.000000-1.000000 1-15,0.000000 3.000000-2 0,-4.000000-1.000000 2 0,1.000000 1.000000-1 0,0.000000 0.000000-2 16,0.000000 0.000000 1-16,0.000000 0.000000 4 0,-1.000000 0.000000-5 16,1.000000 0.000000-3-16,0.000000 0.000000-1 0,0.000000 0.000000 2 0,3.000000 0.000000-1 0,-4.000000 0.000000-2 15,1.000000-3.000000 4-15,-2.000000 3.000000 1 0,2.000000-1.000000-1 0,3.000000 1.000000 1 16,-3.000000-4.000000 0-16,0.000000 3.000000-2 0,-1.000000 1.000000 2 0,1.000000-2.000000-1 16,0.000000 2.000000 0-16,0.000000-3.000000-1 0,0.000000 2.000000 1 0,-1.000000 1.000000 2 0,3.000000-3.000000-2 15,-1.000000 0.000000-2-15,-3.000000 2.000000 1 0,-1.000000 1.000000 1 0,2.000000-2.000000 0 16,-3.000000 0.000000-1-16,0.000000 2.000000 0 0,2.000000-3.000000 3 0,-5.000000 2.000000 0 15,2.000000-2.000000-1-15,-3.000000 1.000000-1 0,-1.000000 0.000000 1 0,-1.000000-2.000000 0 16,1.000000 1.000000-1-16,1.000000 0.000000-1 0,-4.000000 3.000000 0 0,0.000000-1.000000 0 16,3.000000-1.000000 0-16,-3.000000 2.000000 0 0,3.000000 0.000000 1 0,-2.000000 2.000000-1 15,-1.000000-1.000000 1-15,3.000000-1.000000 2 0,0.000000 6.000000-1 0,-1.000000-4.000000-2 0,1.000000 0.000000-1 16,4.000000 2.000000 1-16,-2.000000 0.000000-1 0,2.000000 1.000000-1 0,0.000000-2.000000-1 16,2.000000 3.000000 3-16,3.000000-2.000000 3 0,-2.000000-2.000000-1 0,5.000000-1.000000-1 15,-2.000000 3.000000 0-15,5.000000 0.000000 0 0,-2.000000-4.000000-1 0,1.000000 1.000000-1 16,2.000000-1.000000 1-16,0.000000 0.000000 0 0,-3.000000 0.000000-1 0,3.000000 0.000000-1 15,1.000000 0.000000 0-15,-1.000000 0.000000 1 0,0.000000-1.000000 0 0,-3.000000 1.000000 1 16,2.000000-3.000000 0-16,1.000000 2.000000 0 0,-3.000000 1.000000-1 0,3.000000-5.000000-2 0,1.000000 3.000000 1 16,-1.000000-1.000000 0-16,0.000000 2.000000 2 0,0.000000-2.000000 0 15,0.000000 0.000000 0-15,-2.000000 2.000000 2 0,-1.000000 1.000000-3 0,3.000000-2.000000-1 0,-1.000000 0.000000-1 16,-2.000000-1.000000 1-16,3.000000 2.000000 2 0,-3.000000 1.000000-1 0,2.000000-3.000000 1 16,-2.000000 1.000000 0-16,4.000000 2.000000-1 0,-4.000000-2.000000-3 0,-1.000000 2.000000 0 15,1.000000-4.000000 0-15,3.000000 1.000000 4 0,-3.000000 0.000000-2 0,2.000000 3.000000 0 0,-2.000000-1.000000 2 16,3.000000-1.000000-3-16,-2.000000 2.000000 0 0,0.000000-2.000000-2 15,0.000000 2.000000 5-15,2.000000-2.000000 3 0,-3.000000 0.000000 1 0,-1.000000 2.000000 2 0,4.000000-2.000000 1 16,-3.000000-1.000000 0-16,2.000000 3.000000-3 0,-2.000000 0.000000-1 0,3.000000 0.000000-3 16,-3.000000 0.000000 1-16,4.000000 0.000000 0 0,-6.000000 3.000000 2 0,6.000000-1.000000-2 15,-4.000000-2.000000 0-15,3.000000 2.000000-1 0,0.000000 0.000000 1 0,0.000000-2.000000-1 16,1.000000 2.000000-2-16,0.000000-2.000000 2 0,-1.000000 2.000000 0 0,1.000000-1.000000-1 0,2.000000 5.000000 0 16,-2.000000-6.000000 1-16,3.000000 2.000000 0 0,-3.000000 0.000000 0 15,2.000000-2.000000-1-15,2.000000 2.000000 2 0,0.000000 3.000000 1 0,-2.000000-5.000000 0 0,1.000000 4.000000-2 16,1.000000-4.000000 0-16,-2.000000 2.000000 1 0,2.000000 0.000000-1 0,-1.000000-2.000000 2 15,1.000000 1.000000-1-15,0.000000-1.000000 0 0,2.000000 3.000000 1 0,1.000000 0.000000-1 16,-4.000000-3.000000-1-16,4.000000 1.000000 0 0,0.000000 2.000000 1 0,-4.000000-3.000000-1 16,1.000000 2.000000-1-16,-1.000000-1.000000 1 0,1.000000 3.000000 0 0,3.000000-3.000000 0 15,-4.000000 2.000000 0-15,1.000000-2.000000 0 0,-2.000000 4.000000 0 0,2.000000-1.000000-1 16,-2.000000 1.000000-1-16,1.000000 0.000000-1 0,-2.000000 0.000000 0 0,4.000000 2.000000 1 0,-4.000000-3.000000 0 16,1.000000 2.000000 1-16,-1.000000 1.000000 1 0,1.000000-1.000000-1 15,-2.000000 3.000000 1-15,2.000000-2.000000 0 0,-1.000000 0.000000 0 0,1.000000 0.000000 0 0,-1.000000 2.000000 0 16,1.000000-3.000000 0-16,2.000000 1.000000-1 0,-1.000000-1.000000-1 0,-1.000000 3.000000 2 15,2.000000-3.000000 0-15,0.000000-1.000000 0 0,2.000000 0.000000-1 0,-2.000000 0.000000 1 16,2.000000 1.000000 2-16,1.000000-2.000000-1 0,-3.000000 1.000000-2 0,2.000000 1.000000 1 0,-1.000000-1.000000 0 16,2.000000 3.000000-3-16,-4.000000-1.000000 2 0,4.000000-1.000000 0 0,0.000000 1.000000 0 15,-4.000000 1.000000 1-15,4.000000 1.000000 0 0,-1.000000-2.000000 2 0,-1.000000-2.000000-3 16,2.000000 4.000000-3-16,0.000000-3.000000 6 0,-1.000000 1.000000-2 0,2.000000 0.000000 0 16,-1.000000-2.000000-3-16,-1.000000 5.000000 2 0,-2.000000-4.000000 2 0,4.000000 4.000000-5 15,-4.000000-1.000000 1-15,1.000000 2.000000 2 0,-2.000000 1.000000 1 0,1.000000-3.000000-1 16,3.000000 2.000000-1-16,-4.000000 2.000000-1 0,1.000000-2.000000 3 0,2.000000 1.000000 2 0,-2.000000 2.000000-5 15,4.000000-4.000000 3-15,-4.000000-1.000000-2 0,2.000000 6.000000 3 16,1.000000-2.000000-4-16,-4.000000-3.000000 1 0,4.000000 1.000000 2 0,1.000000 0.000000-2 0,-1.000000-1.000000 4 16,1.000000-1.000000-2-16,1.000000 5.000000 2 0,-2.000000-4.000000 1 0,1.000000-2.000000-2 15,0.000000 0.000000 3-15,1.000000 3.000000-2 0,-1.000000-2.000000-1 0,2.000000 1.000000 1 16,-2.000000-1.000000-2-16,3.000000 0.000000 1 0,0.000000-3.000000 0 0,0.000000 1.000000 1 16,0.000000-1.000000-1-16,0.000000 3.000000-1 0,0.000000-1.000000 1 0,0.000000 0.000000 0 0,0.000000 2.000000-1 15,0.000000-5.000000 3-15,0.000000 5.000000-1 0,0.000000-2.000000 1 16,0.000000 2.000000-2-16,0.000000 1.000000 1 0,0.000000 0.000000 0 0,0.000000-1.000000-1 0,-3.000000 2.000000 1 15,-1.000000-2.000000-1-15,4.000000 1.000000 0 0,-3.000000-1.000000 0 0,9.000000 1.000000 0 16,-2.000000 0.000000 2-16,-4.000000 0.000000-1 0,4.000000 0.000000-1 0,-1.000000-3.000000 0 16,-1.000000 0.000000 1-16,1.000000 1.000000-2 0,0.000000 0.000000 1 0,-2.000000-1.000000-1 0,2.000000 1.000000 3 15,2.000000-4.000000-1-15,-1.000000 5.000000-1 0,-1.000000 1.000000 2 16,1.000000-6.000000 0-16,1.000000 5.000000 3 0,-2.000000-2.000000-2 0,0.000000 1.000000-2 0,-2.000000-2.000000 4 16,4.000000-2.000000-3-16,1.000000 1.000000 2 0,-2.000000 2.000000-4 0,-3.000000 0.000000 2 15,5.000000-2.000000 0-15,-1.000000-2.000000-3 0,-1.000000 3.000000 3 0,-1.000000-1.000000 0 16,2.000000 2.000000-1-16,-1.000000-1.000000 0 0,-1.000000-2.000000 2 0,1.000000 4.000000 2 15,1.000000-1.000000-2-15,1.000000-1.000000 1 0,-2.000000 1.000000 1 0,1.000000 0.000000 1 16,-1.000000 1.000000 0-16,0.000000-3.000000-3 0,4.000000 3.000000 0 0,-4.000000-3.000000 1 16,2.000000 1.000000-2-16,-1.000000-1.000000-1 0,2.000000 1.000000 0 0,-3.000000-1.000000 1 0,1.000000 3.000000 0 15,2.000000-1.000000-1-15,1.000000 1.000000 1 0,-1.000000 0.000000 1 0,-3.000000-3.000000 2 16,4.000000 3.000000-2-16,-1.000000-1.000000 1 0,-1.000000 1.000000 1 0,2.000000 0.000000 1 16,-1.000000-1.000000 0-16,0.000000 0.000000-2 0,-2.000000 1.000000 2 0,2.000000-3.000000-2 15,0.000000 3.000000-1-15,-2.000000 0.000000-1 0,2.000000-1.000000-1 0,1.000000 1.000000-2 0,-1.000000 2.000000 2 16,-1.000000-1.000000 1-16,4.000000 1.000000 2 0,-2.000000 2.000000 1 15,1.000000-1.000000 0-15,-2.000000-1.000000 0 0,5.000000 2.000000-3 0,-5.000000-1.000000 1 0,2.000000 0.000000-2 16,1.000000 1.000000 0-16,-1.000000-3.000000 1 0,3.000000 3.000000 0 0,-2.000000-1.000000-2 16,2.000000-2.000000 0-16,-3.000000 1.000000-1 0,1.000000 0.000000-1 0,-1.000000-3.000000-1 15,2.000000 2.000000-2-15,-3.000000-1.000000 2 0,3.000000-1.000000 2 0,-5.000000 1.000000 0 16,4.000000-3.000000 1-16,-3.000000 3.000000 0 0,1.000000-2.000000 0 0,-2.000000 1.000000 2 16,1.000000-4.000000-3-16,-3.000000 3.000000 0 0,4.000000-3.000000-2 0,-1.000000 3.000000 2 0,1.000000-1.000000 2 15,-1.000000 0.000000-2-15,2.000000 1.000000 0 0,-2.000000-3.000000 1 0,-2.000000 3.000000-1 16,2.000000-3.000000 0-16,0.000000 2.000000 0 0,-2.000000-1.000000 1 0,2.000000-3.000000-1 15,-2.000000 2.000000-2-15,-1.000000 0.000000 0 0,3.000000 0.000000 2 0,-4.000000 1.000000-1 16,5.000000-1.000000-1-16,-4.000000 1.000000 1 0,1.000000-4.000000 3 0,2.000000 2.000000-2 16,-3.000000-1.000000 0-16,4.000000 2.000000 1 0,-1.000000-3.000000-1 0,-2.000000 4.000000-4 15,5.000000-3.000000-7-15,-4.000000 3.000000-8 0,4.000000-3.000000-19 0,-2.000000 0.000000-25 0,0.000000 3.000000-42 16,0.000000-2.000000-62-16,4.000000 2.000000-62 0,-1.000000 0.000000-54 0,1.000000-1.000000-33 16,3.000000 0.000000-41-16,0.000000 0.000000-63 0,-2.000000 4.000000-87 0,2.000000 2.000000-42 15,0.000000 0.000000 5-15,-4.000000 0.000000 20 0,-3.000000 4.000000 47 0,-2.000000-4.000000 100 16</inkml:trace>
  <inkml:trace contextRef="#ctx0" brushRef="#br0">15010.000000 14598.000000 28 0,'-4.000000'-6.000000'105'0,"-1.000000"-1.000000"12 "0 ,2.000000 0.000000 6 16,-4.000000 2.000000 12-16,3.000000-2.000000 10 0,-1.000000 3.000000-4 0,-2.000000-3.000000-5 15,-1.000000 5.000000-3-15,4.000000-2.000000-5 0,1.000000-1.000000-7 0,-1.000000 3.000000-15 16,-1.000000 0.000000-8-16,5.000000 0.000000-3 0,-3.000000-2.000000-4 0,3.000000 4.000000-6 0,-1.000000-1.000000-9 16,-2.000000 1.000000-6-16,3.000000-4.000000-7 0,0.000000 4.000000-9 0,0.000000 0.000000-9 15,0.000000 0.000000-5-15,-3.000000 0.000000-6 0,3.000000 0.000000-8 0,0.000000 0.000000-9 16,-2.000000 4.000000-3-16,-1.000000-3.000000-4 0,-1.000000 3.000000-2 0,1.000000 2.000000 5 16,-3.000000 3.000000 3-16,0.000000 4.000000 10 0,-1.000000 2.000000 3 0,1.000000 2.000000 7 15,-1.000000 2.000000 6-15,-1.000000 5.000000 0 0,1.000000-1.000000-2 0,-1.000000 5.000000-3 16,4.000000 1.000000-2-16,0.000000 0.000000-6 0,-1.000000 3.000000-2 0,2.000000-1.000000-7 15,0.000000-1.000000 1-15,3.000000 1.000000-3 0,0.000000-1.000000-3 0,3.000000-2.000000-2 16,2.000000-2.000000 0-16,2.000000-3.000000-3 0,-3.000000-3.000000-3 0,7.000000-1.000000-1 0,-2.000000-4.000000 0 16,1.000000 0.000000 1-16,3.000000-4.000000 2 0,2.000000-3.000000 2 0,1.000000-1.000000 2 15,-1.000000-3.000000 1-15,4.000000-1.000000 0 0,-3.000000-6.000000-2 0,4.000000-1.000000-2 16,-1.000000-3.000000-3-16,1.000000-1.000000 1 0,3.000000-5.000000-4 0,-3.000000-2.000000-2 16,5.000000-2.000000-1-16,-4.000000-4.000000 1 0,3.000000-1.000000-1 0,-2.000000-1.000000-2 0,-1.000000-1.000000 2 15,-2.000000 0.000000 1-15,0.000000 1.000000 0 0,-4.000000-1.000000-2 0,-4.000000 2.000000 3 16,-2.000000-1.000000 1-16,-1.000000 0.000000-3 0,-4.000000 1.000000 1 0,-4.000000-2.000000 2 15,0.000000 4.000000 0-15,-4.000000-2.000000-1 0,-4.000000 0.000000 2 0,1.000000 3.000000 1 16,-2.000000-2.000000 2-16,-3.000000 1.000000-1 0,-2.000000 3.000000 3 0,-6.000000 2.000000-2 16,1.000000 3.000000-2-16,-4.000000 1.000000-1 0,-1.000000 2.000000-3 0,-3.000000 5.000000-2 15,4.000000-1.000000 0-15,-5.000000 5.000000 0 0,4.000000 0.000000 0 0,0.000000 5.000000-3 0,2.000000 1.000000-1 16,3.000000-2.000000-4-16,0.000000 3.000000-6 0,3.000000 1.000000-9 16,4.000000-1.000000-10-16,0.000000 0.000000-9 0,0.000000 1.000000-19 0,5.000000 0.000000-35 0,2.000000 1.000000-58 15,2.000000 0.000000-70-15,6.000000 3.000000-92 0,-1.000000-1.000000-90 0,4.000000-1.000000-31 16,-2.000000-1.000000 10-16,1.000000-4.000000 46 0,5.000000-1.000000 75 0</inkml:trace>
  <inkml:trace contextRef="#ctx0" brushRef="#br0">15146.000000 14965.000000 225 0,'0.000000'4.000000'322'15,"0.000000"-3.000000"26 "-15 ,0.000000 2.000000-12 0,0.000000-1.000000-79 0,0.000000-2.000000-67 16,0.000000 2.000000-34-16,0.000000 1.000000-22 0,0.000000-3.000000-13 0,0.000000 0.000000-8 16,0.000000 0.000000-11-16,3.000000 1.000000-12 0,-1.000000 2.000000-9 0,3.000000 1.000000-10 15,-3.000000 3.000000-7-15,5.000000 1.000000 3 0,-2.000000 0.000000 3 0,2.000000 3.000000 3 0,0.000000 2.000000 0 16,2.000000-2.000000 5-16,2.000000 0.000000 4 0,-2.000000 0.000000-1 0,1.000000-2.000000-1 16,2.000000 2.000000-7-16,-3.000000-1.000000-7 0,2.000000 0.000000-12 0,1.000000-2.000000-12 15,-2.000000 3.000000-12-15,-1.000000-4.000000-10 0,2.000000 2.000000-10 0,-4.000000-4.000000-6 16,2.000000 2.000000-13-16,-5.000000-1.000000-22 0,4.000000-1.000000-23 0,-4.000000-1.000000-28 15,-4.000000-2.000000-26-15,3.000000 2.000000-28 0,0.000000-4.000000-30 0,-1.000000 0.000000-46 16,1.000000 5.000000-64-16,-2.000000-3.000000-98 0,-1.000000-2.000000-70 0,0.000000 0.000000-21 16,-6.000000 0.000000 14-16,-1.000000-2.000000 50 0</inkml:trace>
  <inkml:trace contextRef="#ctx0" brushRef="#br0">15329.000000 14471.000000 173 0,'-4.000000'-1.000000'232'16,"1.000000"-3.000000"-10 "-16 ,-2.000000 4.000000-11 0,1.000000-3.000000-13 0,1.000000 1.000000-7 0,-1.000000 2.000000-10 15,-1.000000-2.000000-9-15,2.000000 2.000000-12 0,3.000000-3.000000-10 0,0.000000 1.000000-9 16,-1.000000 2.000000-14-16,-2.000000-2.000000-14 0,3.000000 0.000000-14 0,0.000000 2.000000-11 16,0.000000-3.000000-10-16,-3.000000 2.000000-17 0,3.000000 1.000000-10 0,0.000000 0.000000-5 15,0.000000 0.000000-8-15,0.000000-2.000000-7 0,0.000000 2.000000-8 0,3.000000 0.000000-1 16,0.000000 0.000000 4-16,-2.000000 2.000000-1 0,7.000000-2.000000 3 0,-1.000000 4.000000 12 16,0.000000-2.000000 12-16,2.000000 0.000000 14 0,3.000000 3.000000 18 0,0.000000-5.000000 12 15,0.000000 2.000000 8-15,1.000000-2.000000 2 0,-1.000000 2.000000 0 0,1.000000-2.000000-8 0,-1.000000 0.000000-2 16,3.000000-2.000000-1-16,-1.000000 2.000000-6 0,0.000000-2.000000-9 0,0.000000 2.000000-10 15,1.000000-3.000000-9-15,-2.000000 1.000000-20 0,-1.000000-2.000000-16 0,2.000000 1.000000-11 16,-3.000000 2.000000-3-16,1.000000-1.000000-4 0,-3.000000-1.000000-4 0,-2.000000 2.000000-2 16,1.000000 1.000000 1-16,-4.000000-3.000000-2 0,1.000000 3.000000-7 0,-2.000000 0.000000-13 15,-2.000000 0.000000-19-15,2.000000 0.000000-28 0,-3.000000 0.000000-32 0,0.000000 0.000000-37 16,0.000000 0.000000-29-16,0.000000-1.000000-20 0,-3.000000 1.000000-10 0,-1.000000-3.000000-10 0,-1.000000 3.000000-21 16,2.000000 3.000000-34-16,-3.000000-2.000000-47 0,3.000000 6.000000-54 15,-4.000000-1.000000-71-15,0.000000-2.000000-17 0,-1.000000 3.000000 27 0,-1.000000-2.000000 58 0,2.000000 0.000000 73 16</inkml:trace>
  <inkml:trace contextRef="#ctx0" brushRef="#br0">15469.000000 14482.000000 109 0,'-1.000000'-4.000000'145'0,"-2.000000"1.000000"8 "0 ,3.000000-1.000000 9 15,-1.000000 3.000000 10-15,-2.000000-1.000000 7 0,3.000000 0.000000-3 0,-3.000000 2.000000-10 16,3.000000 0.000000-16-16,0.000000 0.000000-18 0,0.000000 0.000000-17 0,0.000000 0.000000-11 16,0.000000 0.000000-5-16,3.000000 2.000000-3 0,-3.000000 0.000000 2 0,0.000000 3.000000-2 15,0.000000 0.000000 0-15,0.000000 1.000000-2 0,0.000000 3.000000-8 0,-3.000000 0.000000-13 16,3.000000 2.000000-11-16,-2.000000 1.000000-11 0,-1.000000-1.000000-13 0,-1.000000 4.000000-9 0,1.000000-2.000000-11 16,1.000000-1.000000-4-16,-1.000000 2.000000-6 0,0.000000-2.000000-5 0,2.000000 1.000000-4 15,-2.000000-2.000000-8-15,3.000000-2.000000-11 0,0.000000-1.000000-23 0,0.000000 1.000000-35 16,0.000000-1.000000-54-16,3.000000-1.000000-73 0,-2.000000 1.000000-84 0,2.000000 2.000000-96 15,2.000000-3.000000-36-15,-2.000000 0.000000 5 0,0.000000-2.000000 39 0,-2.000000-1.000000 68 16</inkml:trace>
  <inkml:trace contextRef="#ctx0" brushRef="#br0">15722.000000 14682.000000 11 0,'0.000000'-6.000000'108'16,"3.000000"1.000000"13 "-16 ,-3.000000 0.000000 3 0,0.000000 1.000000 2 0,3.000000 2.000000-6 0,-2.000000 0.000000-6 15,-1.000000-2.000000-4-15,0.000000 4.000000-5 0,0.000000-2.000000-2 0,0.000000 0.000000-4 16,0.000000 2.000000-5-16,0.000000 0.000000-5 0,0.000000 0.000000-9 0,0.000000 0.000000-9 15,0.000000 0.000000-11-15,0.000000 0.000000-8 0,0.000000 0.000000-8 0,0.000000 0.000000-9 16,0.000000 0.000000-8-16,0.000000 0.000000-6 0,3.000000 0.000000-7 0,-1.000000 0.000000-4 16,-2.000000 0.000000-3-16,3.000000 0.000000-4 0,-3.000000 0.000000-2 0,3.000000 0.000000-2 0,-2.000000 0.000000-6 15,-1.000000-3.000000-7-15,0.000000 3.000000-7 0,3.000000 0.000000-8 0,-1.000000-2.000000-5 16,-2.000000 0.000000-3-16,3.000000 2.000000-3 0,-3.000000 0.000000 0 0,2.000000 0.000000-3 16,-2.000000 0.000000-5-16,2.000000 0.000000-4 0,-2.000000 0.000000-8 0,0.000000 0.000000-7 15,3.000000 0.000000-5-15,-3.000000 0.000000 0 0,0.000000 0.000000 1 0,4.000000 0.000000 3 16,-1.000000 0.000000 9-16,2.000000 0.000000 4 0,-1.000000-2.000000 2 0,-1.000000 0.000000 7 15,2.000000 2.000000 4-15,2.000000-5.000000 7 0,-4.000000 3.000000 9 0,1.000000-2.000000 9 16,1.000000-2.000000 13-16,-1.000000 6.000000 12 0,-1.000000-5.000000 11 0,-1.000000 3.000000 14 16,3.000000-2.000000 13-16,-3.000000 0.000000 15 0,2.000000 1.000000 12 0,-4.000000-1.000000 11 0,0.000000 2.000000 10 15,3.000000 0.000000 6-15,-3.000000-1.000000 1 0,3.000000 2.000000 0 0,-1.000000 1.000000-3 16,-2.000000-3.000000-6-16,3.000000 2.000000-5 0,-3.000000 1.000000-5 0,3.000000-3.000000-5 16,-2.000000 1.000000-1-16,-1.000000 0.000000-4 0,0.000000 2.000000-3 0,3.000000-4.000000-4 15,-1.000000 1.000000-2-15,-2.000000 2.000000-2 0,3.000000-2.000000-4 0,-3.000000-1.000000 0 16,2.000000 2.000000-4-16,0.000000 0.000000 1 0,-2.000000-1.000000-4 0,0.000000 3.000000-1 15,0.000000-2.000000-1-15,0.000000 2.000000-3 0,-2.000000 0.000000-1 0,0.000000 0.000000-2 0,2.000000 0.000000 1 16,-3.000000 2.000000-1-16,3.000000-2.000000-1 0,-2.000000 5.000000-2 0,-1.000000-3.000000-3 16,-1.000000 2.000000-3-16,-4.000000 4.000000-5 0,1.000000 3.000000-3 0,-2.000000 3.000000 1 15,-1.000000 2.000000 4-15,-2.000000 2.000000 9 0,0.000000 0.000000 6 0,3.000000 3.000000 4 16,-1.000000-1.000000 7-16,-2.000000 2.000000 4 0,0.000000 0.000000 4 0,3.000000-1.000000 3 16,-1.000000 0.000000-2-16,-2.000000-1.000000 0 0,5.000000-1.000000-8 0,-2.000000-3.000000-8 15,2.000000 2.000000-10-15,2.000000-4.000000-15 0,-2.000000-2.000000-9 0,4.000000-1.000000-7 0,-2.000000-1.000000-3 16,4.000000-4.000000-4-16,-2.000000 1.000000-2 0,3.000000-2.000000-8 15,-3.000000-1.000000-12-15,3.000000 1.000000-18 0,0.000000-5.000000-23 0,0.000000 0.000000-20 0,0.000000 0.000000-24 16,0.000000 0.000000-14-16,0.000000-3.000000-7 0,0.000000 1.000000 3 0,0.000000-2.000000 7 16,0.000000 1.000000 3-16,3.000000-3.000000-1 0,1.000000-1.000000-10 0,1.000000 0.000000-19 15,1.000000-3.000000-25-15,1.000000-1.000000-27 0,-2.000000 1.000000-24 0,-1.000000-1.000000-15 16,5.000000-1.000000-7-16,-2.000000 2.000000 0 0,1.000000 0.000000 10 0,-4.000000 0.000000 9 0,4.000000-4.000000 4 16,-1.000000 2.000000 13-16,0.000000-4.000000 21 0</inkml:trace>
  <inkml:trace contextRef="#ctx0" brushRef="#br0">15830.000000 14551.000000 103 0,'4.000000'-11.000000'173'0,"4.000000"4.000000"-1 "0 ,-4.000000-3.000000 4 0,0.000000 3.000000 7 0,-4.000000 1.000000 5 16,3.000000 3.000000 1-16,2.000000-3.000000-5 0,-5.000000 5.000000-9 0,3.000000-2.000000-16 15,0.000000 1.000000-19-15,-3.000000 2.000000-15 0,1.000000-1.000000-13 0,-1.000000-2.000000-11 16,3.000000 3.000000-10-16,-3.000000 0.000000-11 0,2.000000 0.000000-8 0,-2.000000 0.000000-7 16,3.000000 3.000000-2-16,-1.000000 0.000000 4 0,3.000000 4.000000 10 0,-1.000000 1.000000 11 15,1.000000 3.000000 15-15,-1.000000 2.000000 25 0,2.000000 0.000000 32 0,-1.000000 2.000000 32 16,2.000000 2.000000 23-16,-3.000000 5.000000 14 0,1.000000-3.000000-1 0,2.000000 4.000000-18 0,1.000000 1.000000-30 15,-1.000000-3.000000-40-15,-3.000000 4.000000-32 0,5.000000-3.000000-23 0,-3.000000 2.000000-18 16,-1.000000-3.000000-12-16,-1.000000 3.000000-14 0,3.000000-2.000000-10 0,-2.000000-2.000000-11 16,-1.000000-2.000000-8-16,-1.000000 1.000000-7 0,2.000000-4.000000-4 0,-1.000000 2.000000-2 15,-1.000000-4.000000 0-15,0.000000 2.000000 0 0,-2.000000-4.000000-2 0,2.000000-1.000000-1 16,-1.000000-1.000000-8-16,-2.000000-3.000000-10 0,0.000000-1.000000-14 0,0.000000 1.000000-19 16,-2.000000-2.000000-23-16,-1.000000 1.000000-37 0,-1.000000-3.000000-35 0,1.000000 0.000000-41 0,-1.000000 0.000000-36 15,-1.000000-2.000000-25-15,-2.000000-2.000000-6 0,-1.000000 2.000000 12 16,-3.000000-4.000000 16-16,3.000000 2.000000 25 0,-1.000000-2.000000 22 0,-1.000000-1.000000 7 0,-2.000000 1.000000-16 15,3.000000-5.000000-30-15,0.000000 1.000000-21 0,-1.000000-3.000000-14 0,3.000000 0.000000 3 16,-1.000000-2.000000 13-16,0.000000 3.000000 34 0,0.000000-3.000000 44 0,-1.000000 0.000000 43 16,2.000000 2.000000 42-16,-3.000000 0.000000 39 0,4.000000 3.000000 33 0,-5.000000-1.000000 35 15,4.000000 1.000000 32-15,0.000000 0.000000 35 0,2.000000 1.000000 37 0,-2.000000 3.000000 30 0,2.000000-3.000000 22 16,1.000000 3.000000 16-16,1.000000 0.000000 6 0,1.000000 1.000000-6 0,0.000000 2.000000-18 16,2.000000-4.000000-22-16,-3.000000 3.000000-21 0,3.000000 0.000000-28 0,-2.000000 0.000000-19 15,2.000000 2.000000-21-15,0.000000 0.000000-13 0,2.000000 0.000000-6 0,1.000000 0.000000 3 16,1.000000 0.000000 9-16,-1.000000 4.000000 12 0,6.000000-2.000000 23 0,-2.000000 0.000000 24 15,3.000000 1.000000 18-15,-1.000000 1.000000 17 0,3.000000-3.000000 13 0,0.000000 2.000000 3 16,0.000000-1.000000-14-16,0.000000 0.000000-23 0,2.000000-2.000000-25 0,1.000000 0.000000-31 16,-3.000000-2.000000-29-16,0.000000 2.000000-22 0,0.000000-2.000000-16 0,-1.000000-1.000000-16 15,-2.000000 2.000000-25-15,-1.000000-3.000000-28 0,3.000000 1.000000-44 0,-3.000000-1.000000-53 0,-1.000000 0.000000-48 16,1.000000-3.000000-39-16,-4.000000-1.000000-31 0,-1.000000 3.000000-63 0,-2.000000 3.000000-70 16,-1.000000 2.000000-89-16,0.000000 0.000000-21 0,0.000000 0.000000 3 0,-7.000000-2.000000 31 15,3.000000 0.000000 82-15</inkml:trace>
  <inkml:trace contextRef="#ctx0" brushRef="#br0">16237.000000 14634.000000 65 0,'5.000000'-2.000000'245'16,"-2.000000"2.000000"40 "-16 ,-2.000000 0.000000-1 0,2.000000 0.000000-21 0,-1.000000 0.000000-21 15,0.000000 0.000000-17-15,-2.000000 2.000000-18 0,0.000000-2.000000-22 0,0.000000 3.000000-25 16,-2.000000-1.000000-28-16,0.000000 2.000000-23 0,-1.000000 3.000000-21 0,-4.000000 5.000000-14 0,2.000000 2.000000-8 15,-2.000000 2.000000-3-15,0.000000 7.000000-1 0,2.000000-3.000000 4 0,-2.000000 6.000000 5 16,2.000000 2.000000 13-16,2.000000 0.000000 9 0,-1.000000 2.000000 8 0,4.000000-1.000000 12 16,0.000000 2.000000 8-16,0.000000-4.000000-4 0,0.000000 1.000000-5 0,4.000000 0.000000-4 15,-1.000000-4.000000-12-15,2.000000-1.000000-16 0,2.000000-3.000000-13 0,0.000000-1.000000-9 16,2.000000-5.000000-11-16,-1.000000 0.000000-9 0,-1.000000-2.000000 0 0,5.000000-1.000000-6 16,-5.000000-1.000000 0-16,5.000000-4.000000-2 0,0.000000-2.000000-1 0,0.000000-3.000000-2 0,2.000000-1.000000 0 15,-2.000000 0.000000-4-15,5.000000-4.000000-6 0,-3.000000-2.000000-4 0,1.000000-5.000000-4 16,1.000000 0.000000-2-16,1.000000-1.000000-3 0,-1.000000-5.000000-1 0,-1.000000-1.000000 1 15,1.000000-1.000000-1-15,2.000000-4.000000-1 0,-5.000000-3.000000-1 0,2.000000 2.000000-4 16,-4.000000-2.000000-1-16,1.000000-1.000000 1 0,-4.000000 1.000000 0 0,0.000000-3.000000 2 16,0.000000 3.000000 0-16,-5.000000 0.000000 2 0,0.000000 0.000000 1 0,-3.000000 0.000000-2 15,-3.000000 1.000000 1-15,0.000000 3.000000 0 0,-5.000000 3.000000 0 0,0.000000 0.000000 0 0,-1.000000 3.000000-1 16,-2.000000 2.000000 1-16,0.000000 3.000000-1 0,-1.000000 0.000000-1 0,0.000000 5.000000 2 16,-3.000000-1.000000-1-16,3.000000 3.000000 3 0,1.000000 1.000000 1 0,-1.000000 2.000000 0 15,0.000000 1.000000 1-15,0.000000 0.000000-3 0,0.000000 0.000000-2 0,2.000000 1.000000-3 16,1.000000 2.000000-4-16,-3.000000-1.000000-9 0,5.000000 2.000000-18 0,0.000000 1.000000-21 15,-1.000000 2.000000-27-15,2.000000 3.000000-41 0,0.000000-2.000000-43 0,0.000000-1.000000-36 16,1.000000 1.000000-25-16,0.000000 3.000000-24 0,-2.000000 0.000000-41 0,2.000000 4.000000-54 0,2.000000 1.000000-60 16,3.000000 2.000000-65-16,-4.000000-1.000000-18 0,2.000000 0.000000 16 0,-1.000000-4.000000 55 15,3.000000-2.000000 86-15</inkml:trace>
  <inkml:trace contextRef="#ctx0" brushRef="#br0">16437.000000 14920.000000 284 0,'0.000000'4.000000'381'0,"0.000000"1.000000"37 "0 ,0.000000-4.000000 8 0,0.000000 3.000000-85 15,0.000000-4.000000-91-15,0.000000 2.000000-61 0,0.000000 1.000000-33 0,0.000000 1.000000-13 16,0.000000 3.000000-2-16,3.000000-1.000000 6 0,-2.000000 3.000000 16 0,5.000000-1.000000 23 0,0.000000 3.000000 13 16,-3.000000 0.000000 2-16,6.000000-1.000000-3 0,-2.000000 1.000000-11 0,3.000000 0.000000-19 15,-1.000000-1.000000-29-15,6.000000-1.000000-21 0,-3.000000-4.000000-21 0,4.000000 5.000000-19 16,-4.000000-3.000000-20-16,3.000000 1.000000-17 0,-4.000000-1.000000-17 0,1.000000-3.000000-11 15,-1.000000 2.000000-7-15,-3.000000-1.000000-4 0,1.000000-1.000000-21 0,-3.000000-2.000000-33 16,-1.000000 2.000000-55-16,-2.000000 0.000000-69 0,-2.000000 0.000000-66 0,-1.000000-4.000000-56 16,0.000000 0.000000-53-16,3.000000 2.000000-93 0,-6.000000 2.000000-120 0,-1.000000 4.000000-23 15,-4.000000-1.000000 19-15,1.000000-4.000000 29 0,-5.000000 4.000000 61 0</inkml:trace>
  <inkml:trace contextRef="#ctx0" brushRef="#br0">16837.000000 14780.000000 8 0,'-3.000000'-4.000000'145'15,"1.000000"4.000000"9 "-15 ,-1.000000-2.000000 4 0,3.000000-1.000000 1 0,-1.000000 3.000000-10 16,-2.000000-2.000000-13-16,3.000000 2.000000-9 0,0.000000-2.000000-7 0,3.000000 0.000000-11 15,-2.000000 2.000000-4-15,-1.000000-2.000000-2 0,3.000000 0.000000-3 0,-3.000000 2.000000-4 16,2.000000-2.000000-3-16,-2.000000-1.000000-3 0,0.000000 3.000000-4 0,0.000000-1.000000-6 0,0.000000 1.000000-4 16,0.000000-3.000000-7-16,0.000000 1.000000-7 0,0.000000 2.000000-7 0,0.000000 0.000000-6 15,0.000000 0.000000-3-15,3.000000 0.000000 1 0,0.000000 2.000000 0 0,-2.000000 1.000000-1 16,4.000000-3.000000 0-16,0.000000 1.000000-4 0,3.000000-1.000000 0 0,-2.000000 3.000000 6 16,6.000000-1.000000 7-16,1.000000-2.000000 9 0,0.000000 4.000000 9 0,2.000000-4.000000 13 15,1.000000 2.000000 3-15,0.000000 0.000000-5 0,4.000000-2.000000-4 0,-3.000000 2.000000-10 16,0.000000-2.000000-9-16,-1.000000 0.000000-16 0,-1.000000 0.000000-8 0,-4.000000 0.000000-13 15,1.000000 0.000000-15-15,0.000000 0.000000-18 0,0.000000 0.000000-23 0,-2.000000 0.000000-32 0,-4.000000 0.000000-37 16,0.000000-2.000000-31-16,-2.000000 0.000000-23 0,-2.000000 0.000000-21 0,1.000000 2.000000-24 16,-3.000000 0.000000-32-16,-3.000000 2.000000-53 0,1.000000 2.000000-62 0,-5.000000 5.000000-54 15,-2.000000 0.000000-12-15,-6.000000-1.000000 18 0,-4.000000 1.000000 53 0</inkml:trace>
  <inkml:trace contextRef="#ctx0" brushRef="#br0">16818.000000 14995.000000 94 0,'7.000000'0.000000'235'0,"-3.000000"0.000000"29 "0 ,1.000000 0.000000-18 16,2.000000 0.000000-27-16,-2.000000 0.000000-18 0,2.000000 0.000000-10 0,0.000000 0.000000-8 15,-2.000000 0.000000-10-15,1.000000 0.000000-15 0,0.000000 0.000000-20 0,1.000000 0.000000-21 0,0.000000 0.000000-9 16,4.000000 1.000000-7-16,-2.000000-1.000000-6 0,2.000000 0.000000-8 0,1.000000 0.000000-8 16,3.000000 0.000000-6-16,0.000000 0.000000-13 0,1.000000 0.000000-16 0,0.000000-1.000000-11 15,3.000000 1.000000-8-15,2.000000-3.000000-9 0,-2.000000 1.000000-12 0,3.000000 2.000000-16 16,-2.000000-4.000000-21-16,-4.000000 2.000000-22 0,0.000000-1.000000-28 0,-1.000000 2.000000-41 0,1.000000 1.000000-72 15,-1.000000 0.000000-89-15,-3.000000 4.000000-108 0,-1.000000 0.000000-45 0,1.000000 3.000000-5 16,-4.000000-6.000000 21-16,0.000000 4.000000 69 0</inkml:trace>
  <inkml:trace contextRef="#ctx0" brushRef="#br0">17529.000000 14680.000000 73 0,'-1.000000'-3.000000'137'0,"-2.000000"2.000000"10 "0 ,3.000000 1.000000 6 0,0.000000-3.000000-1 15,0.000000 3.000000-5-15,0.000000 0.000000-11 0,0.000000 0.000000-6 0,0.000000 0.000000-11 0,0.000000 0.000000-8 16,0.000000 0.000000-3-16,0.000000 0.000000-1 0,0.000000 0.000000-1 0,0.000000 0.000000-6 16,0.000000 0.000000-4-16,0.000000 0.000000-1 0,-3.000000 3.000000-4 0,3.000000 1.000000-4 15,-2.000000 2.000000-5-15,-1.000000 2.000000-6 0,-1.000000 4.000000-4 0,0.000000 0.000000-8 16,-4.000000 5.000000-6-16,1.000000 3.000000-6 0,-1.000000-1.000000 2 0,1.000000 2.000000 1 15,-5.000000 2.000000 3-15,3.000000 2.000000 1 0,-1.000000 1.000000 7 0,-2.000000 2.000000-1 16,0.000000-5.000000-3-16,1.000000 2.000000-7 0,-1.000000 0.000000-8 0,3.000000 1.000000-7 0,-1.000000-4.000000-11 16,-2.000000-3.000000-9-16,4.000000 1.000000-8 0,-1.000000-4.000000-5 0,5.000000-1.000000-2 15,0.000000-1.000000-2-15,-4.000000-4.000000-2 0,5.000000-4.000000-1 0,0.000000 3.000000-4 16,2.000000-4.000000-9-16,-2.000000 0.000000-15 0,3.000000-4.000000-18 0,-2.000000 1.000000-16 16,-1.000000-2.000000-17-16,1.000000 0.000000-12 0,2.000000 0.000000-11 0,0.000000-2.000000-14 15,-2.000000 2.000000-24-15,2.000000-1.000000-45 0,2.000000-2.000000-62 0,-2.000000 3.000000-80 16,2.000000-4.000000-63-16,3.000000-4.000000-14 0,-2.000000-2.000000 19 0,-2.000000-3.000000 48 0</inkml:trace>
  <inkml:trace contextRef="#ctx0" brushRef="#br0">17548.000000 14570.000000 120 0,'0.000000'-4.000000'175'0,"0.000000"4.000000"1 "0 ,0.000000-2.000000 3 15,0.000000 2.000000-1-15,0.000000 0.000000-2 0,-1.000000 0.000000-9 0,1.000000 0.000000-19 16,0.000000 0.000000-26-16,0.000000-2.000000-25 0,0.000000 2.000000-20 0,0.000000 0.000000-11 0,0.000000 0.000000-8 16,0.000000-3.000000 2-16,1.000000 3.000000-1 0,-1.000000-2.000000 2 15,0.000000 2.000000-3-15,3.000000 0.000000 3 0,-1.000000 0.000000 1 0,-2.000000 0.000000 4 0,3.000000 0.000000-2 16,0.000000 2.000000 4-16,-2.000000 1.000000 3 0,4.000000 1.000000 5 0,1.000000 0.000000 7 15,-5.000000 3.000000 14-15,6.000000 1.000000 25 0,-2.000000 3.000000 26 0,1.000000-3.000000 27 16,0.000000 1.000000 22-16,0.000000 0.000000 13 0,-2.000000 6.000000-5 0,-1.000000-2.000000-20 16,3.000000 1.000000-23-16,0.000000-1.000000-20 0,-2.000000 0.000000-26 0,1.000000 3.000000-23 15,2.000000-1.000000-10-15,-3.000000-1.000000-5 0,4.000000 3.000000-12 0,-4.000000 0.000000-5 16,4.000000 1.000000-2-16,0.000000 1.000000-3 0,0.000000-2.000000-5 0,-1.000000 3.000000-2 0,1.000000-1.000000-2 16,0.000000 0.000000-7-16,0.000000-2.000000-3 0,-1.000000 2.000000-4 0,4.000000 0.000000-4 15,-6.000000 1.000000-5-15,6.000000-1.000000-4 0,-4.000000 1.000000-2 0,2.000000-4.000000-5 16,-2.000000 4.000000-4-16,2.000000-3.000000 0 0,-1.000000-2.000000-1 0,-1.000000-1.000000-1 15,0.000000 2.000000-2-15,1.000000-1.000000 2 0,-1.000000-5.000000-2 0,-2.000000 4.000000 0 16,-1.000000-3.000000-3-16,3.000000-3.000000 1 0,-5.000000 0.000000 0 0,4.000000-1.000000-3 0,-5.000000-1.000000 1 16,2.000000-2.000000 1-16,0.000000 1.000000-1 0,-1.000000-1.000000 0 0,-2.000000-2.000000-3 15,3.000000 2.000000 3-15,-2.000000-4.000000-1 0,-1.000000 3.000000 0 0,0.000000-3.000000 0 16,0.000000 0.000000-4-16,0.000000 0.000000-3 0,0.000000 0.000000-13 0,0.000000 0.000000-16 16,0.000000 0.000000-50-16,0.000000 0.000000-100 0,-4.000000 0.000000-109 0,2.000000-7.000000-87 15,-4.000000 1.000000-111-15,-1.000000 1.000000-139 0,2.000000 1.000000-78 0,-2.000000 4.000000 31 16,-2.000000 0.000000 76-16,-6.000000-2.000000 74 0,7.000000 1.000000 113 0</inkml:trace>
  <inkml:trace contextRef="#ctx0" brushRef="#br0">18465.000000 15007.000000 22 0,'-7.000000'0.000000'255'0,"0.000000"-2.000000"29 "0 ,1.000000 2.000000 23 0,0.000000-2.000000-54 15,1.000000 0.000000-59-15,2.000000 2.000000-30 0,-1.000000 0.000000-12 0,4.000000 0.000000-6 16,-5.000000 0.000000-7-16,3.000000 2.000000-8 0,-4.000000 0.000000-9 0,0.000000 3.000000-13 16,-3.000000 1.000000-14-16,-1.000000 2.000000-8 0,1.000000 1.000000-10 0,0.000000 2.000000-10 15,-4.000000-1.000000-11-15,4.000000 4.000000-10 0,-3.000000-2.000000-8 0,4.000000 1.000000-7 16,-3.000000-2.000000-7-16,3.000000 1.000000-7 0,-1.000000 2.000000-4 0,-1.000000-4.000000-8 0,3.000000 1.000000-12 16,1.000000-1.000000-12-16,-2.000000-1.000000-14 0,4.000000 0.000000-21 0,-2.000000-3.000000-38 15,2.000000 0.000000-52-15,4.000000-1.000000-66 0,3.000000 1.000000-78 0,1.000000-3.000000-98 16,-4.000000-3.000000-39-16,4.000000-7.000000 5 0,1.000000-4.000000 37 0,2.000000-4.000000 68 15</inkml:trace>
  <inkml:trace contextRef="#ctx0" brushRef="#br0">18727.000000 14821.000000 155 0,'0.000000'-4.000000'240'0,"3.000000"0.000000"23 "0 ,-3.000000-1.000000-36 15,-3.000000 3.000000-42-15,3.000000 0.000000-24 0,-2.000000 0.000000-5 16,-2.000000 2.000000 2-16,-2.000000 0.000000-3 0,0.000000 0.000000-13 0,-1.000000 0.000000-16 0,1.000000 4.000000-20 16,0.000000-2.000000-19-16,0.000000 4.000000-13 0,1.000000 1.000000-9 0,-2.000000 4.000000-4 15,0.000000 0.000000 1-15,2.000000 1.000000-4 0,1.000000 2.000000-4 0,1.000000 2.000000-6 16,6.000000 1.000000-7-16,-3.000000-2.000000-9 0,4.000000 2.000000-10 0,1.000000-1.000000-7 0,1.000000-1.000000-6 16,1.000000-3.000000-2-16,-1.000000 1.000000 0 0,6.000000-2.000000 0 15,-2.000000-2.000000 0-15,2.000000-1.000000 2 0,0.000000-2.000000 0 0,-1.000000-1.000000 1 0,6.000000-3.000000-2 16,-3.000000-4.000000-1-16,3.000000-3.000000-1 0,2.000000-1.000000 1 0,0.000000-7.000000-5 15,0.000000-2.000000 1-15,3.000000-2.000000 0 0,-4.000000-1.000000-2 0,4.000000-7.000000 0 16,-3.000000 2.000000-1-16,-2.000000-3.000000 1 0,-1.000000 0.000000-1 0,-4.000000 3.000000 0 16,-5.000000-3.000000 3-16,1.000000 2.000000-2 0,-4.000000-2.000000 2 0,-4.000000 3.000000-1 0,0.000000 0.000000 1 15,-6.000000-1.000000-1-15,0.000000 0.000000-3 0,-6.000000 1.000000 0 0,3.000000 1.000000 0 16,-2.000000 3.000000-2-16,-4.000000-1.000000-1 0,0.000000 6.000000 3 0,-1.000000-1.000000 1 16,1.000000 2.000000-1-16,-1.000000 4.000000 2 0,1.000000 1.000000 2 0,-1.000000 1.000000 3 15,3.000000 5.000000 0-15,-1.000000-1.000000 1 0,2.000000 3.000000 0 0,1.000000 0.000000-2 16,-1.000000 3.000000-1-16,3.000000 2.000000-1 0,-1.000000 1.000000-1 0,4.000000 6.000000-1 15,-2.000000-3.000000 0-15,2.000000 4.000000-3 0,2.000000 2.000000-7 0,3.000000 0.000000-10 16,-2.000000 0.000000-9-16,3.000000-2.000000-20 0,3.000000 2.000000-26 0,-2.000000-2.000000-41 16,3.000000 0.000000-54-16,2.000000 2.000000-65 0,3.000000-4.000000-68 0,-1.000000 1.000000-84 0,0.000000-3.000000-27 15,-2.000000 0.000000 16-15,-4.000000-4.000000 44 0,-2.000000-5.000000 68 0</inkml:trace>
  <inkml:trace contextRef="#ctx0" brushRef="#br0">18792.000000 14864.000000 56 0,'0.000000'2.000000'190'0,"-3.000000"-2.000000"7 "15 ,3.000000 0.000000 1-15,0.000000 0.000000 3 0,0.000000 0.000000 13 0,0.000000 0.000000 6 16,0.000000 0.000000-1-16,0.000000 0.000000-15 0,0.000000 0.000000-29 0,3.000000-2.000000-27 0,-3.000000 2.000000-24 16,4.000000 0.000000-18-16,0.000000 0.000000-11 0,-1.000000 2.000000-7 0,2.000000-2.000000-2 15,5.000000 3.000000 3-15,-1.000000 2.000000 4 0,3.000000 0.000000 9 0,3.000000 1.000000 19 16,-1.000000 3.000000 11-16,3.000000-1.000000 6 0,-1.000000 1.000000 11 0,0.000000 0.000000 8 15,-1.000000 1.000000 0-15,1.000000-1.000000-19 0,-1.000000 2.000000-20 0,1.000000-3.000000-10 16,-1.000000 0.000000-26-16,-3.000000 1.000000-21 0,2.000000 0.000000-23 0,0.000000-3.000000-12 16,-2.000000 0.000000-6-16,1.000000 1.000000-9 0,-1.000000-3.000000-12 0,-3.000000 0.000000-21 15,-2.000000-1.000000-34-15,-3.000000-1.000000-43 0,1.000000-2.000000-49 0,-2.000000 0.000000-42 0,0.000000 0.000000-31 16,-2.000000 0.000000-26-16,-1.000000 0.000000-32 0,0.000000 0.000000-51 0,0.000000 2.000000-58 16,0.000000-2.000000-72-16,0.000000 0.000000-24 0,-4.000000 2.000000 9 0,1.000000 0.000000 46 15,-2.000000 0.000000 82-15</inkml:trace>
  <inkml:trace contextRef="#ctx0" brushRef="#br0">19239.000000 14756.000000 102 0,'0.000000'0.000000'186'0,"0.000000"0.000000"-11 "16 ,0.000000 0.000000-21-16,0.000000 0.000000-8 0,0.000000 0.000000-4 0,0.000000 0.000000 2 15,0.000000-1.000000-3-15,0.000000 1.000000-8 0,0.000000-3.000000-16 0,0.000000 1.000000-19 0,0.000000 2.000000-17 16,0.000000-2.000000-13-16,3.000000 1.000000-8 0,-2.000000 1.000000-3 0,-1.000000-3.000000-6 16,3.000000 0.000000-4-16,0.000000 2.000000-3 0,-3.000000-4.000000-7 0,2.000000 0.000000-4 15,2.000000 0.000000-4-15,4.000000 1.000000-1 0,-4.000000-2.000000 1 0,3.000000-1.000000 6 0,1.000000 0.000000 3 16,-1.000000 0.000000 2-16,2.000000 0.000000 3 0,3.000000 0.000000 3 16,-5.000000 0.000000 0-16,4.000000-2.000000-1 0,-3.000000 3.000000-1 0,3.000000-2.000000 0 15,-2.000000 1.000000 1-15,1.000000-2.000000 0 0,-1.000000 3.000000-2 0,3.000000 0.000000-2 0,-2.000000 3.000000-1 16,-1.000000-1.000000-2-16,0.000000 2.000000-6 0,-2.000000-3.000000-4 0,3.000000 5.000000-6 15,-2.000000-1.000000-5-15,-2.000000 1.000000-5 0,1.000000-3.000000-2 0,0.000000 2.000000-2 16,1.000000 1.000000-3-16,-4.000000-3.000000-1 0,4.000000 1.000000 1 0,-1.000000 2.000000 0 16,-3.000000-2.000000-3-16,1.000000 2.000000-2 0,-1.000000 0.000000 2 0,-4.000000 0.000000 0 15,3.000000 0.000000-1-15,-3.000000 2.000000 0 0,0.000000-2.000000 3 0,0.000000 5.000000 0 16,-3.000000-1.000000-1-16,-3.000000 2.000000 1 0,-1.000000 3.000000-1 0,0.000000 3.000000 1 16,-2.000000 1.000000-4-16,-2.000000 4.000000 1 0,0.000000 1.000000-1 0,-1.000000 1.000000 0 0,4.000000 1.000000 0 15,0.000000-1.000000 0-15,-3.000000-3.000000 1 0,7.000000 4.000000 0 0,-4.000000-1.000000 4 16,4.000000-1.000000 0-16,1.000000-2.000000 2 0,-1.000000-2.000000 1 0,4.000000 2.000000 1 15,0.000000-1.000000 4-15,0.000000-4.000000 2 0,0.000000 2.000000 4 0,3.000000-3.000000-2 16,-2.000000-1.000000 3-16,-1.000000 0.000000 1 0,6.000000-3.000000 0 0,-5.000000 1.000000-3 0,4.000000-3.000000 1 16,1.000000-2.000000 1-16,0.000000-2.000000 0 0,1.000000 0.000000 1 0,0.000000-2.000000-4 15,4.000000-2.000000-1-15,-2.000000-3.000000-6 0,2.000000-1.000000-2 0,0.000000-1.000000-2 16,1.000000 1.000000-4-16,-4.000000-2.000000-2 0,1.000000 0.000000-2 0,-1.000000 4.000000-2 16,-1.000000-1.000000-3-16,-2.000000 1.000000-5 0,0.000000 2.000000-7 0,-3.000000-1.000000-3 15,1.000000 4.000000-6-15,-2.000000-2.000000-8 0,-1.000000 3.000000-9 0,-4.000000 0.000000-6 16,-1.000000 0.000000-1-16,1.000000 4.000000-1 0,0.000000 1.000000 7 0,-7.000000-1.000000 6 0,-1.000000 2.000000 11 15,4.000000 5.000000 7-15,-4.000000 1.000000 10 0,-1.000000-2.000000 3 0,1.000000 3.000000 3 16,0.000000-1.000000 5-16,0.000000 1.000000 1 0,0.000000 3.000000 3 0,5.000000-4.000000 1 16,1.000000 1.000000 5-16,-1.000000-3.000000 3 0,1.000000 1.000000 2 0,1.000000-2.000000 2 15,4.000000-1.000000 1-15,-2.000000 1.000000 3 0,3.000000-3.000000 1 0,3.000000 1.000000 4 16,1.000000-3.000000 2-16,1.000000 0.000000 3 0,-1.000000-1.000000-2 0,6.000000-1.000000-1 16,-1.000000-4.000000-4-16,2.000000-1.000000-4 0,0.000000-1.000000-6 0,1.000000-4.000000-5 15,2.000000 1.000000-6-15,-1.000000-4.000000-6 0,0.000000 1.000000-7 0,2.000000-1.000000-10 16,-3.000000-2.000000-12-16,-1.000000 0.000000-12 0,1.000000 1.000000-14 0,0.000000-3.000000-12 0,0.000000 1.000000-17 15,0.000000 2.000000-22-15,-2.000000-4.000000-34 0,-3.000000 5.000000-41 0,2.000000-1.000000-48 16,-1.000000-1.000000-48-16,1.000000 0.000000-44 0,-2.000000 2.000000-42 0,3.000000-5.000000 5 16,-4.000000-3.000000 34-16,2.000000-1.000000 51 0</inkml:trace>
  <inkml:trace contextRef="#ctx0" brushRef="#br0">19744.000000 14533.000000 27 0,'9.000000'-10.000000'234'0,"-3.000000"6.000000"38 "16 ,0.000000-3.000000 6-16,1.000000 3.000000-25 0,0.000000 0.000000-23 0,-2.000000 0.000000-15 15,2.000000-1.000000-15-15,1.000000 1.000000-15 0,-5.000000-1.000000-20 0,-2.000000 4.000000-31 0,5.000000-2.000000-28 16,-6.000000 1.000000-30-16,1.000000-3.000000-21 0,-1.000000 5.000000-18 0,3.000000 0.000000-13 16,-3.000000 0.000000-5-16,0.000000 0.000000-5 0,0.000000 0.000000-2 15,0.000000 0.000000-3-15,0.000000 3.000000-2 0,-3.000000 4.000000-3 0,2.000000-1.000000-6 0,-6.000000 3.000000-5 16,1.000000 1.000000-8-16,-3.000000 1.000000-9 0,1.000000 2.000000-10 0,0.000000 0.000000-13 16,-3.000000-1.000000-9-16,4.000000 3.000000-7 0,-2.000000-4.000000-7 0,2.000000 2.000000-1 15,-1.000000-3.000000 5-15,1.000000-1.000000 6 0,2.000000 0.000000 11 0,1.000000-1.000000 11 16,0.000000-1.000000 12-16,1.000000-1.000000 8 0,-2.000000 1.000000 8 0,2.000000-3.000000 9 15,-1.000000 2.000000 8-15,4.000000-1.000000 8 0,-3.000000 2.000000 9 0,3.000000-3.000000 10 0,0.000000 0.000000 9 16,0.000000-1.000000 5-16,0.000000 0.000000 2 0,3.000000 1.000000 3 0,-3.000000-4.000000-3 16,3.000000 2.000000-3-16,-2.000000-2.000000-3 0,5.000000 0.000000-3 0,-4.000000-2.000000-5 15,2.000000 0.000000-1-15,3.000000 0.000000-5 0,4.000000-2.000000 0 0,-2.000000-2.000000-5 16,2.000000 2.000000-1-16,4.000000-3.000000-3 0,0.000000-2.000000-4 0,1.000000 1.000000-4 0,0.000000-1.000000-4 16,1.000000-2.000000-4-16,2.000000 1.000000-2 0,-4.000000 1.000000-3 15,1.000000-1.000000-2-15,-1.000000 3.000000-7 0,-4.000000-1.000000-4 0,-2.000000 1.000000-5 0,5.000000 0.000000-9 16,-9.000000 3.000000-10-16,3.000000 0.000000-7 0,-4.000000 2.000000-11 0,-1.000000-3.000000-7 15,2.000000 5.000000-10-15,-2.000000-2.000000-6 0,-2.000000 2.000000-12 0,-2.000000 0.000000-12 16,-2.000000 0.000000-15-16,-2.000000 2.000000-11 0,-2.000000-2.000000-5 0,-1.000000 5.000000 8 16,3.000000 1.000000 14-16,-6.000000 1.000000 20 0,-1.000000 1.000000 27 0,4.000000 0.000000 26 15,-6.000000 3.000000 24-15,2.000000 2.000000 17 0,1.000000-1.000000 17 0,-1.000000 4.000000 17 16,0.000000 1.000000 15-16,3.000000 1.000000 16 0,-1.000000 1.000000 12 0,-2.000000 0.000000 11 0,5.000000 0.000000 7 16,-2.000000-1.000000 0-16,1.000000-2.000000-4 0,4.000000 2.000000-6 15,0.000000-3.000000-8-15,-2.000000-2.000000-11 0,4.000000-1.000000-13 0,-1.000000-4.000000-10 0,-1.000000 2.000000-9 16,4.000000-4.000000-11-16,0.000000 0.000000-7 0,0.000000-1.000000-5 0,0.000000-3.000000-6 15,0.000000-2.000000-2-15,4.000000 0.000000-4 0,1.000000 0.000000 0 0,1.000000-4.000000 0 16,1.000000-3.000000-2-16,-1.000000 0.000000-3 0,6.000000-4.000000-3 0,-5.000000 2.000000-5 16,5.000000-2.000000-3-16,-5.000000 0.000000-5 0,4.000000 0.000000-1 0,-3.000000 0.000000 0 0,3.000000 1.000000 1 15,1.000000 1.000000 2-15,-4.000000-1.000000 4 0,4.000000 2.000000 2 16,0.000000 1.000000 4-16,-5.000000 0.000000 3 0,2.000000 3.000000 1 0,5.000000 0.000000 3 0,-6.000000 0.000000 0 16,1.000000-2.000000 2-16,2.000000 6.000000 1 0,-4.000000 0.000000 0 0,2.000000 0.000000 3 15,-2.000000 0.000000 1-15,2.000000 3.000000 4 0,-3.000000 0.000000 0 0,1.000000-3.000000 2 16,-1.000000 1.000000-4-16,0.000000 2.000000-1 0,-1.000000-3.000000-3 0,-1.000000 0.000000-3 15,-1.000000 0.000000-2-15,-2.000000 0.000000-5 0,-1.000000 0.000000-5 0,0.000000 0.000000-6 16,0.000000 0.000000-11-16,0.000000 0.000000-11 0,-1.000000 0.000000-16 0,-5.000000 0.000000-8 16,2.000000 1.000000-4-16,-4.000000 2.000000 1 0,4.000000-3.000000 6 0,-4.000000 1.000000 10 0,1.000000 4.000000 15 15,3.000000 0.000000 10-15,-4.000000-4.000000 13 0,4.000000 5.000000 9 0,2.000000-1.000000 9 16,-4.000000 2.000000 14-16,2.000000 1.000000 11 0,1.000000 1.000000 13 0,2.000000-1.000000 13 16,-2.000000 3.000000 8-16,-2.000000-2.000000 4 0,2.000000 0.000000 2 0,3.000000 1.000000 0 15,-1.000000-1.000000-3-15,-2.000000 2.000000-6 0,3.000000-3.000000-3 0,-2.000000 0.000000-6 16,-1.000000-1.000000-5-16,0.000000 1.000000-5 0,-1.000000-1.000000-7 0,3.000000-1.000000-7 15,-5.000000 1.000000-6-15,1.000000-1.000000-5 0,-2.000000 2.000000-6 0,-5.000000 1.000000-3 0,3.000000 0.000000-3 16,-3.000000-1.000000-2-16,-2.000000 3.000000-3 0,-1.000000-1.000000-1 0,-1.000000 0.000000-1 16,1.000000-2.000000-1-16,-1.000000 3.000000 0 0,1.000000-5.000000-2 0,-1.000000 0.000000-2 15,1.000000 1.000000 0-15,3.000000-3.000000-2 0,3.000000 0.000000-5 0,-1.000000-1.000000 0 16,-2.000000-1.000000-4-16,6.000000-2.000000-4 0,-1.000000-2.000000-5 0,1.000000-1.000000-6 16,1.000000-3.000000-4-16,1.000000 0.000000-5 0,1.000000-3.000000-2 0,2.000000 0.000000 1 15,-2.000000-2.000000 2-15,3.000000 2.000000 8 0,3.000000-2.000000 7 0,-2.000000 2.000000 7 0,2.000000 0.000000 6 16,0.000000 3.000000 4-16,-2.000000 0.000000 5 0,4.000000-1.000000 5 0,-5.000000 2.000000 4 15,3.000000 4.000000 4-15,1.000000-2.000000 8 0,-1.000000 1.000000 9 0,2.000000 2.000000 7 16,-2.000000 0.000000 7-16,1.000000 0.000000 5 0,3.000000 0.000000 3 0,-2.000000 2.000000-4 16,-1.000000 1.000000-3-16,4.000000-3.000000-3 0,-1.000000 1.000000-2 0,2.000000-1.000000 0 15,-2.000000 3.000000-1-15,5.000000-1.000000 6 0,0.000000-2.000000 3 0,-2.000000 2.000000 6 16,-1.000000-2.000000 6-16,3.000000 0.000000 15 0,0.000000 2.000000 20 0,-1.000000-2.000000 27 0,0.000000 3.000000 20 16,1.000000-3.000000 17-16,-4.000000 2.000000 11 0,4.000000 0.000000 1 15,-4.000000 0.000000-9-15,-1.000000 1.000000-7 0,5.000000-2.000000-5 0,-5.000000 1.000000-13 0,5.000000 0.000000-12 16,0.000000-2.000000-14-16,-5.000000 5.000000-19 0,2.000000-5.000000-19 0,-2.000000 4.000000-23 15,1.000000-4.000000-13-15,-4.000000 2.000000-6 0,4.000000-2.000000 0 0,-4.000000 2.000000 2 16,2.000000 1.000000 1-16,1.000000-2.000000 1 0,-2.000000 3.000000 4 0,-1.000000-3.000000-2 16,1.000000 4.000000-6-16,-1.000000-5.000000-5 0,-1.000000 4.000000-4 0,0.000000-4.000000-5 0,-2.000000 1.000000-1 15,4.000000 2.000000-7-15,-5.000000-3.000000 2 0,3.000000 1.000000 1 16,0.000000-1.000000-2-16,-2.000000 3.000000-1 0,-1.000000-1.000000 0 0,3.000000-2.000000 0 0,-3.000000 2.000000-4 16,3.000000 1.000000-2-16,-3.000000-3.000000 1 0,2.000000 0.000000-1 0,-2.000000 0.000000-1 15,0.000000 0.000000 0-15,0.000000 0.000000-1 0,0.000000 0.000000-2 0,0.000000 0.000000-2 16,3.000000 0.000000-6-16,-3.000000 0.000000-9 0,0.000000 0.000000-12 0,0.000000 0.000000-21 15,0.000000 1.000000-44-15,0.000000 2.000000-66 0,-3.000000-3.000000-76 0,3.000000 2.000000-65 0,-2.000000-2.000000-44 16,2.000000-2.000000-45-16,0.000000 2.000000-60 0,0.000000 2.000000-58 0,0.000000-2.000000-43 16,0.000000 0.000000 5-16,0.000000 0.000000 22 0,0.000000 0.000000 53 0,5.000000-2.000000 94 15</inkml:trace>
  <inkml:trace contextRef="#ctx0" brushRef="#br0">20234.000000 15057.000000 163 0,'12.000000'6.000000'371'0,"0.000000"-1.000000"32 "0 ,-5.000000-1.000000 19 0,1.000000 0.000000-78 0,-4.000000-4.000000-117 15,-1.000000 1.000000-94-15,-2.000000-1.000000-67 0,-1.000000-1.000000-55 0,-4.000000 1.000000-66 16,3.000000-3.000000-97-16,-5.000000 2.000000-139 0,-2.000000-3.000000-72 0,-4.000000-3.000000-32 16,1.000000 0.000000 1-16,-6.000000 1.000000 41 0</inkml:trace>
  <inkml:trace contextRef="#ctx0" brushRef="#br0">5315.000000 15528.000000 50 0,'-11.000000'9.000000'134'0,"-1.000000"1.000000"4 "15 ,1.000000 1.000000 3-15,0.000000-1.000000-2 0,2.000000 1.000000-22 0,-2.000000 1.000000-8 16,0.000000-5.000000 3-16,3.000000 2.000000 4 0,2.000000-3.000000 3 0,-1.000000 3.000000 0 16,4.000000-4.000000-5-16,-1.000000-1.000000-9 0,1.000000-2.000000-10 0,3.000000 0.000000-10 15,-2.000000 0.000000-11-15,-1.000000-2.000000-7 0,3.000000 2.000000-5 0,0.000000-2.000000-5 16,0.000000 3.000000-7-16,0.000000-3.000000-2 0,0.000000 0.000000-5 0,0.000000 2.000000-7 15,0.000000-2.000000-1-15,0.000000 0.000000-5 0,0.000000 0.000000-1 0,0.000000 0.000000-2 0,0.000000 0.000000 0 16,0.000000 0.000000-5-16,0.000000 0.000000-3 0,0.000000 0.000000-3 0,3.000000 0.000000-2 16,-1.000000 2.000000 1-16,1.000000 0.000000 4 0,0.000000-2.000000 4 0,1.000000 4.000000-1 15,-3.000000-2.000000 4-15,7.000000 5.000000 1 0,-4.000000-1.000000 1 0,4.000000 1.000000 1 16,-1.000000-1.000000-4-16,0.000000 3.000000-1 0,1.000000-2.000000-4 0,-1.000000-2.000000-3 16,2.000000 0.000000-6-16,-2.000000 1.000000-3 0,1.000000 1.000000-1 0,1.000000-6.000000-1 15,-2.000000 4.000000 1-15,3.000000 0.000000-1 0,-1.000000-1.000000 0 0,0.000000-2.000000 1 0,1.000000 0.000000 0 16,2.000000 0.000000 1-16,-3.000000 3.000000-1 0,1.000000-5.000000 1 0,2.000000 2.000000-1 15,0.000000-2.000000 0-15,-3.000000 2.000000 0 0,3.000000 0.000000 0 0,-2.000000-2.000000 0 16,2.000000 1.000000 0-16,0.000000 2.000000-1 0,-2.000000-1.000000 2 0,-1.000000 0.000000 0 16,3.000000 0.000000-1-16,-3.000000 3.000000 3 0,1.000000-3.000000 2 0,2.000000 0.000000 2 15,-5.000000 2.000000 1-15,5.000000 1.000000 1 0,-3.000000-1.000000-1 0,1.000000 0.000000 0 16,-1.000000-2.000000-1-16,3.000000 3.000000 0 0,-2.000000-1.000000 2 0,2.000000 1.000000 2 0,-3.000000-1.000000 6 16,3.000000 1.000000 2-16,-1.000000-2.000000 1 0,4.000000 1.000000 1 0,-4.000000 0.000000 1 15,-3.000000 1.000000-6-15,4.000000 0.000000-4 0,0.000000 0.000000 1 0,0.000000-2.000000-2 16,0.000000 1.000000 2-16,-1.000000 0.000000 1 0,4.000000 0.000000 0 0,-3.000000 1.000000-1 15,3.000000-1.000000 1-15,-2.000000 1.000000-4 0,-1.000000-4.000000-1 0,3.000000 4.000000 4 16,-1.000000-1.000000 4-16,0.000000 1.000000-1 0,0.000000-3.000000 2 0,3.000000-2.000000 7 16,0.000000 2.000000 15-16,0.000000-2.000000 9 0,-1.000000-2.000000 7 0,3.000000 2.000000 7 0,3.000000-2.000000 3 15,-1.000000-3.000000 0-15,-2.000000-1.000000-13 0,5.000000-1.000000-14 0,-2.000000 1.000000-11 16,-3.000000 0.000000-7-16,2.000000-2.000000-7 0,-2.000000 2.000000-7 0,0.000000-2.000000-3 16,0.000000 4.000000-4-16,-2.000000-3.000000 0 0,-1.000000 3.000000-1 0,2.000000 1.000000-1 15,-5.000000-1.000000 0-15,2.000000 3.000000 1 0,-1.000000-1.000000 1 0,0.000000-3.000000 0 16,0.000000 5.000000 0-16,-2.000000-2.000000 3 0,0.000000 2.000000 1 0,-2.000000-2.000000-1 15,2.000000 0.000000 0-15,-3.000000 2.000000 1 0,1.000000-3.000000 2 0,-1.000000 3.000000 4 0,-1.000000 0.000000-1 16,3.000000 0.000000 0-16,-3.000000-2.000000 2 0,4.000000 2.000000-3 16,-4.000000 0.000000-1-16,0.000000 0.000000 0 0,4.000000 0.000000-1 0,0.000000-2.000000 2 0,-2.000000 2.000000 2 15,2.000000-3.000000 1-15,-1.000000 3.000000 4 0,1.000000-1.000000-2 16,3.000000 1.000000 7-16,-2.000000 0.000000 5 0,2.000000 0.000000 1 0,1.000000 0.000000 1 0,2.000000-2.000000-2 16,-2.000000 2.000000 2-16,1.000000 0.000000-9 0,-1.000000-2.000000-7 0,3.000000 2.000000-5 15,-1.000000-2.000000-3-15,-2.000000 2.000000 0 0,3.000000-3.000000-1 0,-3.000000 2.000000-2 0,1.000000 1.000000-2 16,2.000000-3.000000 0-16,-1.000000 1.000000 0 0,-2.000000 2.000000-1 15,0.000000 0.000000-3-15,-1.000000 0.000000 3 0,1.000000 0.000000-2 0,0.000000 0.000000 0 0,-1.000000 0.000000-1 16,0.000000 0.000000 1-16,-2.000000 0.000000 2 0,2.000000 0.000000-1 0,0.000000 0.000000-1 16,-4.000000 0.000000-1-16,3.000000 0.000000 2 0,0.000000 0.000000-2 0,-2.000000 0.000000-3 15,3.000000 2.000000 2-15,-3.000000-2.000000 1 0,0.000000 0.000000 2 0,-1.000000 0.000000 3 16,1.000000 0.000000-2-16,0.000000 0.000000 1 0,3.000000 0.000000-1 0,-3.000000 0.000000 0 0,-1.000000 0.000000-2 16,1.000000 0.000000 2-16,0.000000 0.000000 6 0,0.000000 0.000000 2 15,0.000000 0.000000 1-15,0.000000 0.000000 1 0,-1.000000 0.000000 2 0,1.000000 0.000000-4 0,-1.000000 0.000000-5 16,0.000000 0.000000-2-16,4.000000 0.000000-4 0,-3.000000 0.000000 0 0,0.000000 0.000000 2 15,0.000000 0.000000 1-15,2.000000 0.000000 0 0,0.000000 0.000000 0 0,2.000000 0.000000 2 16,-1.000000 0.000000 0-16,-1.000000 0.000000-3 0,-2.000000-2.000000-1 0,3.000000 2.000000-2 16,-2.000000 0.000000 0-16,-1.000000-2.000000 0 0,3.000000 2.000000-1 0,0.000000-2.000000 1 15,-2.000000-1.000000 0-15,-1.000000 3.000000 0 0,2.000000-2.000000 2 0,-2.000000 0.000000 0 16,3.000000 2.000000 2-16,-3.000000 0.000000-1 0,4.000000 0.000000 1 0,-4.000000 0.000000 0 0,0.000000 0.000000-1 16,-2.000000 0.000000-2-16,2.000000 0.000000-1 0,-3.000000 0.000000 1 15,1.000000 2.000000-2-15,-1.000000 0.000000-1 0,-2.000000-2.000000 0 0,5.000000 0.000000 4 0,-5.000000 3.000000-1 16,5.000000-1.000000-2-16,-4.000000-2.000000 2 0,1.000000 2.000000 0 0,-2.000000-2.000000 2 15,0.000000 2.000000-3-15,2.000000 1.000000 1 0,-1.000000-3.000000 2 0,-1.000000 1.000000-1 16,2.000000 2.000000-1-16,1.000000-3.000000-1 0,-1.000000 2.000000 3 0,1.000000-2.000000 0 0,2.000000 2.000000 1 16,-3.000000 0.000000-1-16,3.000000-2.000000 1 0,3.000000 1.000000-1 0,-4.000000 2.000000-3 15,1.000000-3.000000 0-15,0.000000 0.000000 0 0,0.000000 2.000000 0 0,3.000000-2.000000 0 16,-4.000000 0.000000-2-16,1.000000 0.000000 3 0,3.000000 2.000000 0 0,-2.000000 1.000000-1 16,2.000000-3.000000 0-16,1.000000 2.000000 1 0,2.000000 0.000000 2 0,-2.000000-2.000000 0 15,3.000000 2.000000-3-15,-2.000000-2.000000 1 0,-3.000000 0.000000-1 0,6.000000 0.000000 1 16,-4.000000 0.000000 0-16,0.000000 0.000000 1 0,2.000000 0.000000-1 0,-2.000000 0.000000-1 0,3.000000 0.000000 1 15,-3.000000-2.000000 3-15,4.000000 2.000000-1 0,-1.000000-2.000000 0 0,0.000000 0.000000 1 16,-3.000000 2.000000 2-16,4.000000 0.000000-1 0,-4.000000 0.000000-2 0,-1.000000-3.000000-3 16,1.000000 1.000000 3-16,-1.000000 2.000000-3 0,1.000000 0.000000 0 0,-1.000000 0.000000 0 15,-1.000000 0.000000-1-15,0.000000-2.000000 2 0,-3.000000 2.000000-1 0,1.000000-3.000000 0 16,0.000000 2.000000 0-16,-2.000000 1.000000 0 0,-1.000000-2.000000 1 0,3.000000 0.000000-1 16,-5.000000 2.000000 0-16,4.000000-2.000000 2 0,-4.000000 2.000000-1 0,2.000000-3.000000 1 15,-2.000000 2.000000-2-15,1.000000 1.000000 1 0,-4.000000-3.000000 2 0,5.000000 1.000000-2 16,-3.000000 2.000000-1-16,0.000000-2.000000 2 0,1.000000 2.000000 2 0,-2.000000 0.000000-1 0,2.000000 0.000000-1 15,-4.000000 0.000000 0-15,4.000000 0.000000-1 0,-2.000000-2.000000-1 0,-1.000000 2.000000 0 16,-1.000000 0.000000-2-16,2.000000 0.000000 2 0,-1.000000 0.000000 0 0,-1.000000 0.000000 0 16,-2.000000-3.000000 0-16,2.000000 3.000000 0 0,0.000000 0.000000 1 0,-1.000000 0.000000-1 0,1.000000 0.000000 0 15,1.000000 0.000000 1-15,1.000000 0.000000-1 0,-2.000000-2.000000 1 16,1.000000 2.000000-1-16,0.000000 0.000000 1 0,-1.000000-2.000000 0 0,2.000000 2.000000 1 0,1.000000-2.000000 0 16,-2.000000 2.000000 0-16,-2.000000-3.000000 1 0,4.000000 2.000000-1 0,-2.000000 1.000000-2 15,0.000000 0.000000 0-15,-1.000000 0.000000 0 0,2.000000 0.000000 2 0,-1.000000 0.000000 2 16,-1.000000 0.000000-4-16,-1.000000 0.000000 1 0,1.000000 0.000000 2 0,-3.000000-2.000000 1 15,3.000000 2.000000-2-15,-2.000000 0.000000-2 0,-1.000000 0.000000 1 0,3.000000 0.000000-1 16,-2.000000 0.000000 0-16,-1.000000 0.000000 0 0,0.000000 0.000000 0 0,0.000000 0.000000 1 16,0.000000 0.000000 0-16,0.000000 0.000000 2 0,0.000000 0.000000-1 0,0.000000 0.000000 0 0,0.000000 0.000000-2 15,0.000000 0.000000-2-15,0.000000 0.000000 1 0,0.000000 0.000000 0 0,0.000000 0.000000 1 16,0.000000 0.000000 0-16,0.000000 2.000000 1 0,0.000000-2.000000 4 0,0.000000 0.000000-4 16,0.000000 0.000000-1-16,0.000000 0.000000-1 0,0.000000 0.000000 1 0,0.000000 0.000000 1 15,0.000000 0.000000-2-15,0.000000 0.000000 1 0,0.000000 0.000000 0 0,0.000000 0.000000 0 16,0.000000 0.000000 0-16,0.000000 0.000000-1 0,0.000000 0.000000 1 0,0.000000 0.000000 0 15,0.000000 0.000000-1-15,0.000000 0.000000 0 0,3.000000 0.000000 1 0,-3.000000 0.000000-1 0,0.000000 0.000000 1 16,0.000000 0.000000 2-16,0.000000 0.000000-1 0,0.000000 0.000000 0 0,0.000000 0.000000-1 16,0.000000 0.000000 1-16,0.000000 0.000000 0 0,0.000000 0.000000-2 0,0.000000 0.000000 1 15,0.000000 0.000000 0-15,0.000000 0.000000 0 0,0.000000 0.000000-1 0,0.000000 0.000000 1 16,0.000000 0.000000 1-16,0.000000 0.000000-1 0,0.000000 0.000000 0 0,0.000000 0.000000 3 16,0.000000 0.000000 1-16,0.000000 0.000000-1 0,0.000000 0.000000-3 0,0.000000 0.000000 0 0,0.000000 0.000000 0 15,0.000000 0.000000-4-15,0.000000 0.000000 2 0,0.000000 0.000000-2 0,0.000000 0.000000 3 16,0.000000 0.000000 1-16,0.000000 0.000000 0 0,0.000000 0.000000 2 0,0.000000 0.000000-1 15,0.000000 0.000000 1-15,0.000000 0.000000-3 0,0.000000 0.000000 0 0,0.000000 0.000000 2 16,0.000000 0.000000 2-16,0.000000 0.000000-3 0,0.000000 0.000000 2 0,0.000000 0.000000 0 16,0.000000 0.000000-1-16,0.000000 0.000000 0 0,0.000000 0.000000 0 0,0.000000 0.000000 0 15,0.000000 0.000000 3-15,0.000000 0.000000 0 0,0.000000 0.000000-1 0,0.000000 0.000000-1 0,0.000000 0.000000-2 16,0.000000 0.000000 1-16,0.000000 0.000000-1 0,0.000000 0.000000 1 0,0.000000 0.000000-1 16,0.000000 0.000000 5-16,0.000000 0.000000-1 0,0.000000 0.000000-3 0,0.000000 0.000000-1 15,0.000000 0.000000-1-15,0.000000 0.000000 0 0,0.000000 0.000000-4 0,0.000000 0.000000 2 16,0.000000 0.000000 2-16,0.000000 0.000000 0 0,0.000000 0.000000 1 0,0.000000 0.000000 0 15,0.000000 0.000000 0-15,0.000000 0.000000 0 0,0.000000 0.000000 0 0,0.000000 0.000000 1 16,0.000000 0.000000-1-16,0.000000 0.000000 2 0,0.000000 0.000000-1 0,0.000000 0.000000-1 0,0.000000 0.000000-1 16,0.000000 0.000000 1-16,0.000000 0.000000 0 0,0.000000 0.000000-2 0,0.000000 0.000000 2 15,0.000000 0.000000 1-15,0.000000 0.000000 3 0,0.000000 0.000000-3 0,0.000000 0.000000-1 16,0.000000 0.000000 2-16,0.000000 0.000000 1 0,0.000000 0.000000-1 0,0.000000 0.000000-2 16,0.000000 0.000000 0-16,0.000000 0.000000 0 0,0.000000 0.000000 0 0,0.000000 0.000000-1 15,0.000000 0.000000 0-15,0.000000 0.000000 1 0,0.000000 0.000000 2 0,0.000000 0.000000-2 16,0.000000 0.000000 0-16,0.000000 0.000000 0 0,0.000000 0.000000-1 0,0.000000 0.000000-1 0,0.000000 0.000000 1 15,0.000000 0.000000 1-15,0.000000 0.000000 0 0,0.000000 0.000000 1 0,0.000000 0.000000 0 16,0.000000 0.000000 1-16,0.000000 0.000000-2 0,0.000000 0.000000 0 0,0.000000 0.000000-1 16,0.000000 0.000000 0-16,0.000000 0.000000 1 0,0.000000 0.000000 1 0,0.000000 0.000000 0 15,0.000000-2.000000 1-15,0.000000 2.000000-1 0,0.000000 0.000000 1 0,0.000000 0.000000 0 16,0.000000 0.000000-2-16,0.000000 0.000000 0 0,0.000000 0.000000 1 0,0.000000 0.000000 0 0,0.000000-2.000000 0 16,0.000000 2.000000-1-16,0.000000 0.000000 0 0,0.000000 0.000000 0 0,0.000000 0.000000 1 15,0.000000 0.000000 0-15,0.000000 0.000000-2 0,0.000000 0.000000 1 0,0.000000 0.000000 0 16,0.000000 0.000000-1-16,0.000000 0.000000-2 0,0.000000 0.000000-1 0,0.000000 0.000000 4 15,0.000000 0.000000-1-15,0.000000 0.000000 1 0,0.000000 0.000000 2 0,0.000000 0.000000 2 16,0.000000 0.000000-2-16,0.000000 0.000000-2 0,0.000000 0.000000 1 0,0.000000 0.000000-2 16,0.000000 0.000000 0-16,0.000000 0.000000 0 0,0.000000 0.000000 1 0,0.000000 0.000000 0 15,0.000000 0.000000-1-15,0.000000 0.000000-1 0,0.000000 0.000000 1 0,0.000000 0.000000 1 16,0.000000 0.000000 0-16,0.000000 0.000000 0 0,0.000000 0.000000 1 0,0.000000 0.000000 2 0,0.000000 0.000000-3 16,0.000000 0.000000 0-16,0.000000 0.000000 1 0,0.000000 0.000000-1 0,0.000000 0.000000 1 15,0.000000 0.000000 0-15,0.000000 0.000000 0 0,0.000000 0.000000-1 0,0.000000 0.000000 0 16,0.000000 0.000000-1-16,0.000000 0.000000-1 0,0.000000 0.000000 1 0,0.000000 0.000000 1 0,0.000000 0.000000 0 15,0.000000 0.000000 0-15,0.000000 0.000000 0 0,0.000000 0.000000 0 0,0.000000 0.000000 1 16,0.000000 0.000000-2-16,0.000000 0.000000 1 0,0.000000 0.000000 0 0,0.000000 0.000000 2 16,0.000000 0.000000-3-16,0.000000 0.000000 0 0,0.000000 0.000000 1 0,0.000000 0.000000-1 15,0.000000 0.000000-1-15,0.000000 2.000000 2 0,0.000000-2.000000 0 0,0.000000 2.000000 2 16,0.000000-2.000000-2-16,0.000000 0.000000-2 0,0.000000 0.000000 2 0,0.000000 0.000000 0 16,0.000000 0.000000-1-16,0.000000 0.000000 1 0,0.000000 0.000000 1 0,0.000000 0.000000 1 15,0.000000 0.000000-4-15,0.000000 0.000000 0 0,0.000000 0.000000 2 0,0.000000 0.000000-3 16,0.000000 0.000000 1-16,0.000000 0.000000 1 0,0.000000 0.000000 1 0,0.000000 0.000000 2 0,0.000000 0.000000-3 15,0.000000 0.000000 2-15,0.000000 0.000000 0 0,0.000000 0.000000-1 0,0.000000 0.000000 0 16,0.000000 0.000000 1-16,0.000000 0.000000 3 0,0.000000 0.000000-1 0,0.000000 0.000000 0 16,0.000000 0.000000-1-16,0.000000 0.000000 2 0,0.000000 0.000000-2 0,0.000000-2.000000-2 15,0.000000 2.000000 0-15,0.000000 0.000000 0 0,0.000000-2.000000 0 0,0.000000 2.000000-3 16,0.000000 0.000000 2-16,0.000000 0.000000 1 0,0.000000 0.000000 0 0,0.000000 0.000000-1 16,0.000000 0.000000-1-16,0.000000 0.000000 0 0,0.000000 0.000000 0 0,0.000000 0.000000-2 0,0.000000 0.000000 3 15,0.000000 0.000000 0-15,0.000000 0.000000 1 0,0.000000 0.000000 1 0,0.000000 0.000000 0 16,0.000000 0.000000 2-16,0.000000 0.000000-2 0,0.000000 0.000000-1 0,0.000000 0.000000 0 15,0.000000 2.000000 0-15,0.000000-2.000000-1 0,0.000000 0.000000-3 0,0.000000 0.000000 1 16,0.000000 2.000000 0-16,0.000000-2.000000 6 0,0.000000 0.000000-6 0,0.000000 0.000000 3 16,0.000000 0.000000 3-16,0.000000 0.000000-2 0,0.000000 0.000000 3 0,0.000000 0.000000-4 0,0.000000 0.000000 6 15,0.000000 0.000000-4-15,0.000000 0.000000-2 0,0.000000 0.000000 1 0,0.000000 0.000000 0 16,0.000000 0.000000 0-16,0.000000 0.000000-2 0,0.000000 0.000000 1 0,0.000000 0.000000 0 16,0.000000 0.000000 0-16,0.000000 0.000000 0 0,0.000000 0.000000-1 0,0.000000 0.000000 0 15,0.000000 0.000000 3-15,0.000000 0.000000-2 0,0.000000 0.000000 3 0,0.000000 0.000000 1 16,0.000000 0.000000-2-16,0.000000 0.000000 0 0,0.000000 0.000000-2 0,0.000000 0.000000-1 15,-3.000000 0.000000 0-15,3.000000 0.000000-1 0,-1.000000 0.000000 2 0,-2.000000 0.000000 0 0,2.000000 0.000000-1 16,-2.000000 0.000000 2-16,0.000000 1.000000-5 0,1.000000-1.000000 3 0,2.000000 0.000000 0 16,-3.000000 0.000000 1-16,-1.000000 0.000000 1 0,4.000000 0.000000 0 0,-3.000000 0.000000 0 15,3.000000 0.000000-1-15,-2.000000 0.000000-1 0,-1.000000 3.000000 1 0,3.000000-3.000000 0 16,0.000000 0.000000 0-16,-3.000000 0.000000 4 0,3.000000 0.000000-2 0,0.000000 0.000000-1 16,0.000000 0.000000 0-16,0.000000 0.000000-1 0,-1.000000 0.000000 0 0,-2.000000 0.000000-1 15,3.000000 0.000000 0-15,0.000000 0.000000 1 0,0.000000 2.000000 0 0,0.000000-2.000000 0 0,0.000000 0.000000-2 16,0.000000 0.000000 2-16,0.000000 0.000000 0 0,0.000000 0.000000 1 0,0.000000 0.000000 1 15,0.000000 0.000000-1-15,0.000000 0.000000 2 0,-1.000000 0.000000-3 0,-2.000000 0.000000 0 16,3.000000 0.000000 0-16,-3.000000 0.000000-2 0,3.000000 0.000000 2 0,-2.000000 0.000000 0 16,2.000000 0.000000 0-16,-3.000000 0.000000 0 0,3.000000 0.000000 0 0,-1.000000 0.000000-1 15,1.000000 0.000000-1-15,0.000000 0.000000 1 0,-3.000000 0.000000 1 0,3.000000 0.000000 0 0,0.000000 0.000000 0 16,0.000000 0.000000 2-16,0.000000 0.000000-2 0,0.000000 0.000000-1 0,0.000000 0.000000-1 16,0.000000 0.000000 1-16,0.000000 0.000000 1 0,0.000000 0.000000 0 0,0.000000 0.000000-1 15,0.000000 0.000000 1-15,0.000000 0.000000 0 0,0.000000 0.000000-1 0,0.000000 0.000000-1 16,0.000000 0.000000-1-16,0.000000 2.000000-1 0,0.000000-2.000000 2 0,0.000000 0.000000-2 15,0.000000 0.000000 4-15,0.000000 0.000000-3 0,0.000000 0.000000 3 0,0.000000 0.000000 1 16,0.000000 0.000000-1-16,0.000000 2.000000 0 0,0.000000-2.000000 0 0,0.000000 0.000000 2 0,0.000000 0.000000 2 16,0.000000 0.000000-1-16,0.000000 0.000000-1 0,0.000000 0.000000 0 0,0.000000 0.000000-1 15,0.000000 0.000000 1-15,0.000000 0.000000-1 0,-3.000000 0.000000-3 0,3.000000 0.000000 2 16,0.000000 0.000000-1-16,0.000000 0.000000 0 0,0.000000 0.000000-1 0,-2.000000 0.000000 2 16,-1.000000 0.000000 1-16,3.000000 0.000000 0 0,-3.000000 0.000000 2 0,3.000000 0.000000-2 15,-1.000000 0.000000 1-15,1.000000 0.000000-2 0,-3.000000 0.000000 0 0,3.000000 0.000000 1 16,-1.000000 0.000000-1-16,1.000000 0.000000 0 0,0.000000 0.000000 0 0,0.000000 0.000000-1 0,0.000000 0.000000 1 15,0.000000 0.000000 0-15,-3.000000 0.000000-1 0,3.000000 0.000000 4 0,-5.000000 0.000000 0 16,2.000000 0.000000-2-16,2.000000 0.000000-2 0,-2.000000 0.000000-1 0,3.000000 0.000000 2 16,3.000000 0.000000-4-16,-2.000000 0.000000 2 0,-1.000000 0.000000 2 0,0.000000 0.000000 1 15,0.000000 0.000000 0-15,0.000000 0.000000-1 0,0.000000 0.000000 2 0,0.000000 0.000000-2 16,-1.000000 0.000000 0-16,-2.000000 0.000000 0 0,3.000000 0.000000 0 0,-3.000000 0.000000-1 16,3.000000 0.000000 0-16,-2.000000 0.000000 0 0,-1.000000 0.000000 1 0,3.000000 0.000000 3 15,-3.000000 0.000000-2-15,2.000000 0.000000 1 0,-2.000000 0.000000-1 0,-1.000000-2.000000-1 0,1.000000 2.000000 0 16,1.000000-2.000000-3-16,-1.000000 2.000000 2 0,2.000000-2.000000-2 0,-5.000000 2.000000 1 15,4.000000 0.000000 1-15,-1.000000 0.000000 6 0,-1.000000-3.000000-2 0,4.000000 3.000000 0 16,-3.000000-1.000000-1-16,-1.000000 1.000000 2 0,1.000000 0.000000-2 0,1.000000 0.000000-3 16,2.000000 0.000000 0-16,-3.000000 0.000000 1 0,3.000000 0.000000 1 0,0.000000 0.000000-1 0,-1.000000 0.000000 0 15,-2.000000 0.000000-1-15,3.000000 0.000000 1 0,0.000000 0.000000 0 16,0.000000 0.000000 0-16,0.000000-2.000000 0 0,0.000000 2.000000 2 0,-3.000000 0.000000-1 0,3.000000 0.000000-1 16,0.000000 0.000000-2-16,0.000000 0.000000 1 0,0.000000 0.000000 1 0,0.000000 0.000000 0 15,0.000000 0.000000 1-15,0.000000 0.000000 0 0,0.000000 0.000000 2 0,0.000000 0.000000 1 16,0.000000 0.000000-3-16,0.000000 0.000000-1 0,0.000000 0.000000 0 0,0.000000 0.000000 1 15,0.000000 0.000000-2-15,0.000000-2.000000 0 0,0.000000 2.000000 0 0,0.000000 0.000000 1 0,0.000000 0.000000 0 16,0.000000 0.000000 0-16,0.000000 0.000000 2 0,0.000000 0.000000-1 16,0.000000 0.000000 0-16,0.000000 0.000000 2 0,0.000000 0.000000-1 0,0.000000 0.000000 0 0,0.000000 0.000000-2 15,0.000000 0.000000 0-15,0.000000 0.000000-2 0,0.000000 0.000000-1 0,0.000000 0.000000 2 16,0.000000 0.000000-1-16,0.000000 0.000000 1 0,0.000000 0.000000 1 0,0.000000 0.000000 1 16,0.000000 0.000000 0-16,0.000000 0.000000 0 0,0.000000 0.000000 1 0,0.000000 0.000000-1 0,0.000000 0.000000 0 15,0.000000 0.000000-1-15,0.000000 0.000000 0 0,0.000000 0.000000 1 16,0.000000 0.000000-2-16,0.000000 0.000000 0 0,0.000000 0.000000 0 0,0.000000 0.000000 1 0,0.000000 0.000000 0 15,0.000000 0.000000 0-15,0.000000 0.000000 1 0,0.000000 0.000000 0 0,0.000000 0.000000-1 16,0.000000 0.000000-1-16,0.000000 0.000000 1 0,0.000000 0.000000 0 0,0.000000 0.000000 0 16,0.000000 0.000000 0-16,0.000000 0.000000 1 0,0.000000 0.000000 0 0,0.000000 0.000000 0 15,0.000000 0.000000-1-15,0.000000 0.000000-1 0,0.000000 0.000000 0 0,0.000000 0.000000 1 0,0.000000 0.000000-1 16,0.000000 0.000000 1-16,0.000000 0.000000 1 0,0.000000-2.000000 2 16,0.000000 2.000000 1-16,0.000000 0.000000-3 0,0.000000 0.000000 0 0,0.000000 0.000000 0 0,0.000000 0.000000-1 15,0.000000 0.000000-1-15,0.000000 0.000000 0 0,0.000000 0.000000 1 0,0.000000 0.000000 2 16,0.000000 0.000000-2-16,0.000000 0.000000 0 0,0.000000 0.000000 0 0,0.000000 0.000000 0 15,0.000000 0.000000 0-15,0.000000 0.000000-1 0,0.000000 0.000000 0 0,0.000000 0.000000 0 16,0.000000 0.000000 1-16,0.000000 0.000000-3 0,0.000000 0.000000 0 0,0.000000 0.000000 2 0,0.000000 0.000000 1 16,0.000000 0.000000 4-16,0.000000 0.000000-3 0,0.000000 0.000000 1 15,0.000000 0.000000 1-15,0.000000 0.000000-3 0,0.000000 0.000000-1 0,0.000000 0.000000-1 0,0.000000 0.000000 0 16,0.000000 0.000000-1-16,0.000000 0.000000 3 0,0.000000 0.000000 0 0,0.000000 0.000000 0 16,0.000000 0.000000 2-16,0.000000 0.000000-1 0,0.000000 0.000000 0 0,0.000000 0.000000-2 15,0.000000 0.000000 1-15,0.000000 0.000000 1 0,0.000000 0.000000-1 0,0.000000 0.000000 1 0,0.000000 0.000000-1 16,0.000000 0.000000 0-16,0.000000 0.000000 0 0,0.000000 0.000000 0 15,0.000000 0.000000-1-15,0.000000 0.000000-1 0,0.000000 0.000000 0 0,0.000000 0.000000 3 0,0.000000 0.000000 1 16,0.000000 0.000000-1-16,0.000000 0.000000-1 0,0.000000 0.000000 1 0,0.000000 0.000000 0 16,0.000000 0.000000-1-16,0.000000 0.000000 0 0,0.000000 0.000000 0 0,0.000000 0.000000 1 15,0.000000 0.000000-1-15,0.000000 0.000000 1 0,0.000000 0.000000 1 0,0.000000 0.000000-1 16,0.000000 0.000000-1-16,0.000000 0.000000 0 0,0.000000 0.000000-1 0,0.000000 0.000000-1 16,0.000000 0.000000 0-16,0.000000 0.000000 1 0,0.000000 0.000000-1 0,0.000000 0.000000 0 15,0.000000 0.000000 2-15,0.000000 0.000000-1 0,0.000000 0.000000 0 0,0.000000 0.000000 0 0,0.000000 0.000000 1 16,0.000000 0.000000 0-16,0.000000 0.000000 0 0,0.000000 0.000000 0 0,0.000000 0.000000 0 15,0.000000 0.000000 1-15,0.000000 0.000000 0 0,0.000000 0.000000-1 0,0.000000 0.000000-1 16,0.000000 0.000000 1-16,0.000000 0.000000 0 0,0.000000 0.000000-1 0,0.000000 0.000000 1 16,0.000000 0.000000 1-16,0.000000 0.000000 1 0,0.000000 0.000000 1 0,0.000000 0.000000-3 15,0.000000 0.000000 0-15,0.000000 0.000000 0 0,0.000000 0.000000-1 0,0.000000 0.000000 0 16,0.000000 0.000000 1-16,0.000000 0.000000 2 0,-2.000000 0.000000-1 0,2.000000 0.000000-1 0,-3.000000 0.000000 1 16,3.000000 0.000000-1-16,-1.000000 0.000000-1 0,-2.000000 0.000000 1 15,3.000000 0.000000 0-15,0.000000 0.000000 0 0,-3.000000 0.000000 0 0,3.000000 0.000000 1 0,-1.000000-3.000000-1 16,-2.000000 3.000000 0-16,0.000000 0.000000 0 0,1.000000 0.000000-2 0,-1.000000-2.000000 2 15,-1.000000 2.000000-1-15,-1.000000-2.000000 1 0,2.000000 2.000000-1 0,-1.000000 0.000000-2 16,0.000000 0.000000-1-16,-4.000000 0.000000-3 0,5.000000 0.000000-4 0,-6.000000 0.000000-6 0,2.000000 0.000000-4 16,3.000000 0.000000-7-16,-4.000000 2.000000-12 0,1.000000-2.000000-22 0,-1.000000 0.000000-27 15,4.000000 0.000000-37-15,-5.000000 0.000000-39 0,2.000000 0.000000-37 0,-4.000000 0.000000-31 16,0.000000 0.000000-15-16,2.000000 0.000000-4 0,-3.000000-4.000000 17 0,0.000000-1.000000 13 16,0.000000-1.000000 2-16,0.000000-4.000000-19 0,-1.000000-1.000000-39 0,7.000000-4.000000-50 15,-4.000000-4.000000-87-15,3.000000-3.000000-31 0,-5.000000-4.000000 12 0,3.000000-2.000000 48 16,-1.000000-3.000000 69-16</inkml:trace>
  <inkml:trace contextRef="#ctx0" brushRef="#br0">1853.000000 15277.000000 57 0,'0.000000'-2.000000'71'0,"-4.000000"2.000000"6 "0 ,1.000000-2.000000 5 0,1.000000 0.000000-2 16,2.000000 2.000000-5-16,-3.000000-2.000000-8 0,3.000000-2.000000-2 0,-1.000000 3.000000 3 16,1.000000 1.000000 5-16,-3.000000-2.000000 10 0,3.000000 0.000000 10 0,-3.000000 2.000000 5 15,1.000000-2.000000-2-15,2.000000 0.000000-4 0,-3.000000 2.000000-8 0,3.000000 0.000000-12 0,-1.000000 0.000000-13 16,-2.000000 0.000000-10-16,3.000000 0.000000-2 0,0.000000 0.000000-6 0,0.000000 0.000000-2 16,0.000000 0.000000-3-16,0.000000 0.000000-4 0,0.000000 0.000000-4 0,0.000000 0.000000-1 0,0.000000 0.000000-6 15,0.000000 0.000000-4-15,0.000000 0.000000 0 0,0.000000 0.000000 0 0,0.000000 0.000000-2 16,0.000000 0.000000 0-16,0.000000 0.000000 2 0,0.000000 0.000000-1 0,0.000000 0.000000-1 15,0.000000 0.000000-2-15,0.000000 0.000000 0 0,0.000000 0.000000-2 0,0.000000 0.000000-3 0,0.000000 0.000000 1 16,3.000000 2.000000 1-16,-2.000000-2.000000 3 0,-1.000000 0.000000 0 0,3.000000 0.000000 4 16,2.000000 0.000000 4-16,-2.000000 0.000000 4 0,1.000000 0.000000 1 0,1.000000 0.000000 5 15,-1.000000-2.000000 2-15,3.000000 2.000000-1 0,4.000000-2.000000 0 0,-5.000000-1.000000 0 0,4.000000-1.000000-1 16,2.000000 0.000000 0-16,0.000000-3.000000-4 0,-1.000000 1.000000-1 0,1.000000-7.000000-1 16,3.000000 1.000000-3-16,1.000000-3.000000-2 0,3.000000-3.000000-3 0,1.000000 1.000000-3 15,-1.000000-1.000000 0-15,1.000000-5.000000-3 0,3.000000-1.000000-4 0,-3.000000 2.000000-2 0,2.000000-4.000000-2 16,2.000000 0.000000-2-16,0.000000-2.000000-1 0,-2.000000 1.000000-1 0,-1.000000 0.000000-1 15,1.000000 0.000000-2-15,-2.000000 1.000000 1 0,2.000000 0.000000-1 0,-2.000000 3.000000 2 0,-3.000000-3.000000 1 16,3.000000 2.000000 0-16,-1.000000 3.000000 1 0,-4.000000 1.000000 2 0,1.000000 1.000000 0 16,-1.000000 3.000000-2-16,-1.000000-3.000000 0 0,-2.000000 3.000000 0 0,1.000000 0.000000 0 15,-2.000000 4.000000-1-15,-2.000000-2.000000-1 0,-2.000000 7.000000 1 0,0.000000-4.000000 0 16,-2.000000 3.000000 1-16,2.000000 1.000000 1 0,-4.000000 3.000000-1 0,2.000000-3.000000 0 0,-4.000000 3.000000 0 16,2.000000 0.000000 1-16,1.000000 0.000000 1 0,-4.000000-1.000000-2 0,0.000000 1.000000 1 15,3.000000 2.000000-1-15,-3.000000-1.000000 0 0,2.000000 1.000000 0 0,-2.000000 0.000000 0 16,0.000000 2.000000-1-16,3.000000 0.000000 0 0,-3.000000 0.000000 1 0,0.000000 0.000000 1 15,0.000000 0.000000 0-15,0.000000 0.000000-1 0,0.000000 0.000000 1 0,0.000000 0.000000-1 16,0.000000 0.000000 0-16,0.000000 2.000000-1 0,0.000000 0.000000 1 0,0.000000-2.000000-1 0,0.000000 0.000000-1 16,0.000000 3.000000 1-16,0.000000-1.000000 0 0,0.000000 0.000000 0 0,0.000000 2.000000 0 15,0.000000 0.000000 0-15,-3.000000 5.000000 1 0,1.000000 0.000000-1 0,2.000000 3.000000-1 16,-3.000000 1.000000 0-16,3.000000 2.000000 1 0,-4.000000 3.000000-1 0,1.000000 1.000000 2 0,-1.000000 2.000000 0 16,-1.000000 4.000000 1-16,2.000000 0.000000 1 0,-1.000000 4.000000 3 0,-1.000000 1.000000 0 15,2.000000 4.000000 3-15,-1.000000 1.000000 0 0,1.000000 1.000000 2 0,2.000000 3.000000 1 16,-4.000000 2.000000-2-16,2.000000-3.000000 1 0,-1.000000 3.000000-3 0,1.000000 0.000000 0 0,1.000000-1.000000-3 15,-1.000000-1.000000 0-15,0.000000-1.000000 0 0,2.000000-1.000000 0 0,-2.000000-4.000000-1 16,3.000000 3.000000 0-16,-3.000000-5.000000 0 0,2.000000 1.000000 1 0,1.000000-6.000000-2 0,0.000000-4.000000-2 16,0.000000-3.000000 0-16,0.000000 0.000000 0 0,0.000000-5.000000 0 15,0.000000-2.000000 0-15,0.000000-3.000000 1 0,0.000000-1.000000-1 0,0.000000-1.000000 0 0,0.000000-3.000000 0 16,0.000000 0.000000 0-16,0.000000 0.000000 0 0,0.000000-1.000000 2 0,0.000000-1.000000 0 16,0.000000-1.000000 0-16,0.000000-1.000000 3 0,0.000000 0.000000-1 0,0.000000 0.000000 3 15,0.000000-1.000000 6-15,-3.000000-1.000000-1 0,1.000000-1.000000 2 0,-1.000000-1.000000 0 0,-4.000000-2.000000-2 16,-1.000000-3.000000-2-16,4.000000-1.000000-5 0,-5.000000-3.000000-2 0,-1.000000-4.000000-2 15,1.000000-1.000000-1-15,-6.000000-3.000000 1 0,3.000000-3.000000-1 0,1.000000-2.000000-1 0,-1.000000-6.000000 0 16,0.000000 2.000000 1-16,0.000000-1.000000 0 0,0.000000-6.000000-1 0,0.000000 2.000000-2 16,-2.000000 0.000000 0-16,2.000000-2.000000 2 0,0.000000 0.000000-3 0,0.000000 1.000000 2 0,2.000000 0.000000-1 15,-2.000000-1.000000 0-15,0.000000 0.000000 2 0,3.000000 3.000000-1 0,-1.000000 0.000000-1 16,1.000000 1.000000 1-16,-3.000000 4.000000 2 0,5.000000-1.000000 1 0,-3.000000 2.000000 2 0,1.000000 1.000000 0 16,2.000000 2.000000 1-16,-1.000000 3.000000-1 0,2.000000 0.000000-1 0,0.000000 0.000000 1 15,2.000000 5.000000-1-15,-3.000000-2.000000-2 0,5.000000 4.000000 2 0,-4.000000-2.000000-1 16,2.000000 2.000000 0-16,2.000000 4.000000 0 0,-1.000000 0.000000-1 0,0.000000 1.000000 1 15,2.000000 3.000000 0-15,-2.000000-1.000000 0 0,0.000000 1.000000 1 0,1.000000 1.000000-1 0,-1.000000 0.000000 0 16,3.000000 1.000000 0-16,0.000000-1.000000 0 0,-1.000000 2.000000 1 0,-2.000000-1.000000-2 16,3.000000 4.000000 1-16,0.000000-2.000000 0 0,0.000000-2.000000 0 0,0.000000 5.000000 0 15,0.000000-1.000000-1-15,0.000000 1.000000 1 0,0.000000 0.000000-1 0,0.000000 0.000000 0 0,0.000000 0.000000 0 16,0.000000 0.000000 0-16,0.000000 0.000000 0 0,0.000000 0.000000-1 0,0.000000 0.000000 0 16,0.000000 0.000000 0-16,0.000000 0.000000-1 0,0.000000 1.000000 0 0,4.000000 2.000000 2 15,-4.000000-1.000000 1-15,5.000000 2.000000 5 0,2.000000 2.000000 1 0,-4.000000 1.000000 1 16,5.000000 1.000000 2-16,1.000000 1.000000 0 0,-5.000000 0.000000-1 0,6.000000 1.000000 0 0,-2.000000 3.000000 0 15,3.000000 0.000000 0-15,-2.000000 2.000000 0 0,3.000000 3.000000-2 0,-2.000000 1.000000 0 16,4.000000-2.000000-1-16,1.000000 4.000000 0 0,-4.000000-1.000000-2 0,4.000000 1.000000 0 0,1.000000 3.000000 2 16,-1.000000-2.000000-1-16,1.000000 0.000000 3 0,4.000000 2.000000 0 0,-4.000000 0.000000 3 15,3.000000-1.000000 1-15,0.000000 1.000000 0 0,0.000000-1.000000-1 0,1.000000 3.000000 0 0,-1.000000-5.000000-3 16,0.000000 3.000000-1-16,-3.000000-1.000000 0 0,3.000000-1.000000 0 0,1.000000-3.000000 0 16,0.000000 3.000000-1-16,-1.000000-3.000000 1 0,-2.000000-2.000000-1 0,2.000000 1.000000-1 15,0.000000-4.000000-2-15,0.000000 1.000000 1 0,0.000000-2.000000-1 0,-2.000000 2.000000 1 16,2.000000-1.000000 1-16,-4.000000-2.000000-2 0,1.000000-2.000000-1 0,2.000000 4.000000 0 15,-5.000000-4.000000 1-15,2.000000 0.000000-2 0,1.000000 1.000000 0 0,-4.000000 0.000000 2 0,0.000000-2.000000 1 16,-2.000000 0.000000-1-16,2.000000 1.000000 0 0,-3.000000-3.000000-1 16,-2.000000-1.000000 2-16,0.000000-3.000000-1 0,1.000000 4.000000-3 0,-4.000000-2.000000 1 0,1.000000 0.000000 0 15,-1.000000-4.000000 1-15,-1.000000 2.000000-2 0,0.000000 1.000000 0 0,-2.000000-4.000000 2 16,-1.000000 2.000000 1-16,3.000000-2.000000 3 0,-3.000000 2.000000 3 0,0.000000-2.000000 5 16,0.000000 3.000000 7-16,0.000000-3.000000 6 0,0.000000 0.000000 10 0,0.000000 0.000000 9 15,0.000000 0.000000 8-15,-3.000000 0.000000 7 0,3.000000 0.000000-1 0,-4.000000 0.000000-4 16,1.000000-3.000000-7-16,-1.000000 1.000000-12 0,-1.000000 2.000000-14 0,-2.000000-2.000000-10 15,-1.000000-2.000000-6-15,1.000000 1.000000-2 0,-2.000000 2.000000-2 0,2.000000-3.000000 0 0,-5.000000 1.000000 0 16,5.000000-1.000000 3-16,-5.000000-2.000000-3 0,0.000000 5.000000 2 0,0.000000-3.000000-3 16,-3.000000-3.000000 1-16,2.000000 3.000000 0 0,-2.000000-2.000000 1 0,1.000000 1.000000 2 15,-3.000000 1.000000 3-15,1.000000 0.000000 0 0,0.000000-2.000000 1 0,-3.000000 1.000000 0 16,-4.000000-1.000000 3-16,4.000000 2.000000 5 0,-1.000000-1.000000 8 0,-3.000000 0.000000 6 16,3.000000 4.000000 2-16,-4.000000-3.000000 2 0,2.000000-1.000000 2 0,-5.000000 3.000000-4 0,4.000000-2.000000-5 15,-1.000000 4.000000-3-15,1.000000-3.000000-2 0,-4.000000 3.000000 3 0,3.000000 0.000000-4 16,1.000000 0.000000-3-16,-1.000000 3.000000-3 0,0.000000-3.000000-3 0,1.000000 0.000000-2 0,1.000000 0.000000-5 15,-2.000000 0.000000-3-15,0.000000 0.000000 2 0,5.000000-3.000000-2 0,-3.000000 2.000000 0 16,3.000000 1.000000-2-16,1.000000-3.000000-1 0,0.000000 2.000000-1 0,2.000000-2.000000 0 0,0.000000 3.000000 0 16,4.000000-2.000000 0-16,-3.000000 0.000000-1 0,4.000000 2.000000-1 0,0.000000-3.000000-9 15,2.000000 3.000000-20-15,2.000000-1.000000-31 0,-2.000000-2.000000-36 0,5.000000 3.000000-41 16,-2.000000-4.000000-38-16,1.000000 2.000000-53 0,2.000000 2.000000-82 0,3.000000 0.000000-123 16,0.000000 0.000000-77-16,0.000000 0.000000-22 0,0.000000 0.000000 8 0,-1.000000-5.000000 43 0,-2.000000-7.000000 95 15</inkml:trace>
  <inkml:trace contextRef="#ctx0" brushRef="#br0">1168.000000 15144.000000 130 0,'-5.000000'0.000000'166'0,"0.000000"0.000000"9 "0 ,0.000000 0.000000-22 15,1.000000-1.000000-13-15,1.000000-2.000000-9 0,1.000000 3.000000-16 0,-1.000000 0.000000-5 16,2.000000 0.000000-11-16,-2.000000 0.000000-14 0,3.000000 0.000000-12 0,0.000000 0.000000-17 15,0.000000 0.000000-4-15,-3.000000 0.000000-8 0,3.000000 0.000000-7 0,0.000000 0.000000-8 0,0.000000 0.000000-6 16,0.000000 0.000000-1-16,0.000000 3.000000 0 0,3.000000-2.000000 3 0,0.000000 2.000000 4 16,1.000000-2.000000 5-16,1.000000 4.000000 6 0,2.000000-1.000000 7 0,-2.000000 0.000000-1 0,3.000000 1.000000 1 15,0.000000-2.000000-4-15,2.000000-2.000000 3 0,-1.000000 1.000000 6 16,3.000000-2.000000-1-16,0.000000 4.000000 3 0,-1.000000-4.000000-5 0,1.000000-4.000000 4 0,3.000000 2.000000-10 16,-3.000000 1.000000-5-16,3.000000-4.000000-6 0,-1.000000 0.000000-3 0,0.000000-3.000000-5 15,0.000000 1.000000-3-15,3.000000 1.000000-3 0,-3.000000-5.000000-4 0,1.000000 0.000000-1 16,-2.000000 1.000000-4-16,2.000000-1.000000 0 0,1.000000-1.000000-4 0,-1.000000 2.000000-3 0,-3.000000 0.000000-2 15,4.000000-2.000000 0-15,-4.000000 3.000000 0 0,-2.000000-2.000000 0 0,-1.000000 2.000000 1 16,3.000000 1.000000 3-16,-5.000000 1.000000 0 0,1.000000 1.000000-5 0,-4.000000 1.000000-6 0,-1.000000 4.000000-10 16,2.000000-2.000000-9-16,-2.000000 1.000000-14 0,-2.000000 2.000000-15 0,-1.000000-2.000000-13 15,3.000000 0.000000-16-15,-3.000000 2.000000-11 0,0.000000-2.000000-13 0,0.000000 2.000000-13 0,0.000000 0.000000-13 16,0.000000 0.000000-9-16,0.000000 0.000000-7 0,0.000000 0.000000-19 0,0.000000 2.000000-31 16,0.000000-2.000000-52-16,-3.000000 4.000000-16 0,-4.000000-4.000000 8 0,1.000000 2.000000 18 15</inkml:trace>
  <inkml:trace contextRef="#ctx0" brushRef="#br0">1347.000000 14789.000000 102 0,'-3.000000'-2.000000'105'15,"1.000000"-3.000000"6 "-15 ,-1.000000 3.000000 4 0,-1.000000 0.000000 1 0,4.000000 0.000000-13 16,-3.000000 2.000000-16-16,3.000000 0.000000-17 0,0.000000 0.000000-18 0,0.000000 4.000000-11 0,0.000000 5.000000-4 15,3.000000 1.000000 8-15,-3.000000 5.000000 10 0,1.000000 3.000000 6 16,2.000000 3.000000 7-16,-3.000000 5.000000 1 0,3.000000 2.000000-6 0,-3.000000 4.000000-8 0,0.000000-1.000000-9 16,0.000000 4.000000-7-16,-3.000000 2.000000-5 0,3.000000-2.000000-6 0,-3.000000 4.000000-6 15,2.000000-4.000000-6-15,-2.000000 1.000000-3 0,1.000000 1.000000-2 0,-4.000000-1.000000-4 0,2.000000-5.000000-3 16,1.000000 1.000000 0-16,-1.000000-1.000000-2 0,-1.000000-2.000000-1 0,-2.000000-4.000000-1 16,2.000000-2.000000-2-16,-2.000000-1.000000-7 0,3.000000-5.000000-7 0,-1.000000-2.000000-9 15,-2.000000-2.000000-15-15,4.000000-6.000000-27 0,-2.000000 3.000000-31 0,1.000000-6.000000-35 0,1.000000 1.000000-35 16,3.000000-5.000000-39-16,-4.000000-5.000000-33 0,1.000000-2.000000 0 0,-2.000000-3.000000 21 15</inkml:trace>
  <inkml:trace contextRef="#ctx0" brushRef="#br0">1332.000000 15250.000000 9 0,'7.000000'1.000000'134'0,"1.000000"2.000000"-3 "0 ,-4.000000-1.000000 8 0,3.000000 2.000000 9 16,-2.000000 0.000000 6-16,-1.000000-3.000000-3 0,4.000000 5.000000-7 0,-4.000000-2.000000-12 15,2.000000 0.000000-14-15,0.000000 1.000000-14 0,1.000000 1.000000-10 0,1.000000-5.000000-8 0,-1.000000 6.000000-1 16,5.000000-2.000000-7-16,-5.000000 0.000000-1 0,2.000000-1.000000-4 0,-2.000000 0.000000-2 16,4.000000 0.000000-5-16,-5.000000-1.000000-6 0,4.000000 2.000000-5 0,-3.000000 0.000000-5 15,2.000000-1.000000-7-15,-1.000000 1.000000-10 0,-1.000000-3.000000-9 0,-3.000000 2.000000-5 0,4.000000 1.000000-9 16,-4.000000-4.000000-3-16,1.000000 3.000000-3 0,1.000000-4.000000-1 0,-5.000000 3.000000-2 16,2.000000-2.000000 0-16,-1.000000-1.000000 2 0,0.000000 3.000000-6 0,-2.000000-1.000000-8 15,3.000000-2.000000-13-15,-3.000000 0.000000-18 0,0.000000 0.000000-21 0,0.000000 0.000000-27 0,0.000000 0.000000-29 16,0.000000 0.000000-30-16,2.000000 0.000000-31 0,-2.000000 0.000000-34 0,0.000000 0.000000-45 15,0.000000 0.000000-39-15,0.000000 0.000000 0 0,0.000000 0.000000 21 0,0.000000 0.000000 34 0</inkml:trace>
  <inkml:trace contextRef="#ctx0" brushRef="#br0">1351.000000 15279.000000 4 0,'0.000000'3.000000'9'0,"3.000000"-3.000000"-2 "0 ,-2.000000 2.000000-6 0,-1.000000-2.000000 2 16,3.000000 0.000000-2-16,-3.000000 0.000000 1 0,2.000000 0.000000-3 0,-2.000000 0.000000-4 15,0.000000 0.000000-3-15,0.000000 0.000000-3 0</inkml:trace>
  <inkml:trace contextRef="#ctx0" brushRef="#br0">4542.000000 17024.000000 57 0,'-3.000000'-2.000000'199'15,"3.000000"-3.000000"6 "-15 ,0.000000 5.000000-14 0,0.000000 0.000000-7 0,-2.000000 0.000000-12 0,-1.000000 0.000000-13 16,3.000000 5.000000-6-16,3.000000-3.000000-1 0,-1.000000 5.000000-14 0,1.000000 0.000000-10 15,4.000000 4.000000-11-15,-2.000000 0.000000-11 0,-1.000000-1.000000-13 0,3.000000 2.000000-18 16,-2.000000-1.000000-13-16,-2.000000-3.000000-15 0,1.000000 3.000000-9 0,1.000000 0.000000-6 16,-2.000000-1.000000-6-16,-3.000000 1.000000-7 0,1.000000 1.000000-8 0,-1.000000-1.000000-8 15,0.000000 0.000000-13-15,-1.000000 0.000000-17 0,-2.000000 0.000000-23 0,-2.000000-1.000000-33 16,1.000000 1.000000-43-16,-4.000000 2.000000-52 0,1.000000-2.000000-56 0,0.000000 6.000000-62 0,-5.000000-2.000000-47 16,-1.000000-4.000000-4-16,-5.000000-1.000000 26 0,-3.000000 0.000000 46 0</inkml:trace>
  <inkml:trace contextRef="#ctx0" brushRef="#br0">4251.000000 17363.000000 138 0,'0.000000'4.000000'255'0,"0.000000"0.000000"20 "0 ,0.000000 0.000000-22 15,3.000000 5.000000-50-15,-2.000000 3.000000-38 0,-1.000000-1.000000-25 0,3.000000 4.000000-11 16,0.000000 0.000000-9-16,-1.000000 3.000000-14 0,1.000000 1.000000-22 0,1.000000-1.000000-21 16,-4.000000 3.000000-19-16,5.000000-5.000000-16 0,-3.000000 2.000000-10 0,0.000000-2.000000-10 15,1.000000-1.000000-6-15,-3.000000-1.000000-12 0,0.000000-2.000000-10 0,0.000000 1.000000-17 0,0.000000-2.000000-23 16,0.000000 0.000000-25-16,0.000000-3.000000-32 0,0.000000 3.000000-31 0,0.000000-3.000000-32 15,0.000000-1.000000-39-15,-3.000000-3.000000-44 0,-1.000000 0.000000-16 0,-1.000000-1.000000 11 16,-7.000000-6.000000 28-16</inkml:trace>
  <inkml:trace contextRef="#ctx0" brushRef="#br0">4244.000000 17573.000000 135 0,'10.000000'0.000000'160'0,"-3.000000"0.000000"6 "15 ,2.000000 0.000000 9-15,3.000000 0.000000-1 0,0.000000 0.000000-7 0,2.000000 1.000000-14 0,3.000000 3.000000-22 16,2.000000-4.000000-25-16,3.000000 3.000000-22 0,-1.000000-3.000000-18 0,2.000000 0.000000-7 15,1.000000 0.000000-8-15,3.000000 0.000000-6 0,-1.000000-3.000000-3 0,-1.000000-1.000000-8 16,2.000000 3.000000-5-16,-4.000000-4.000000-8 0,0.000000 0.000000-6 0,-4.000000 4.000000-6 16,0.000000-4.000000-4-16,-6.000000 5.000000-1 0,-2.000000-2.000000-4 0,-3.000000 2.000000-1 0,-3.000000 2.000000-3 15,-2.000000 3.000000-8-15,-6.000000 4.000000-13 0,-2.000000 1.000000-14 16,-3.000000 2.000000-13-16,-4.000000 5.000000-16 0,-6.000000 1.000000-11 0,0.000000 1.000000-4 0,-4.000000 3.000000 1 16,2.000000-3.000000 4-16,-3.000000 3.000000 10 0,0.000000-5.000000 8 0,1.000000 0.000000 15 15,1.000000-4.000000 10-15,2.000000-1.000000 14 0,2.000000-1.000000 17 0,3.000000-3.000000 17 16,-1.000000-1.000000 12-16,6.000000 0.000000 4 0,-1.000000-3.000000 3 0,5.000000-2.000000-1 15,1.000000 0.000000-3-15,4.000000-2.000000-10 0,0.000000 0.000000-4 0,4.000000 0.000000-3 0,4.000000-2.000000 0 16,-1.000000-3.000000-1-16,5.000000 0.000000 1 0,-3.000000-1.000000-1 0,6.000000-1.000000-2 16,-4.000000 0.000000 0-16,1.000000 0.000000-2 0,-1.000000 2.000000 0 0,-3.000000 0.000000-5 15,0.000000 3.000000 0-15,-1.000000 0.000000-1 0,-5.000000 4.000000-1 16,1.000000 2.000000-6-16,-6.000000 2.000000-7 0,1.000000 5.000000-6 0,-5.000000 1.000000-8 0,2.000000 2.000000-3 16,-5.000000-2.000000-5-16,1.000000 2.000000 4 0,-1.000000-4.000000 6 0,-2.000000 1.000000 8 15,3.000000 0.000000 9-15,-1.000000-3.000000 3 0,4.000000-3.000000 6 0,-2.000000-1.000000 2 0,3.000000-2.000000 4 16,0.000000 0.000000 2-16,4.000000 0.000000-1 0,-2.000000-2.000000 1 0,3.000000-2.000000-2 15,3.000000 0.000000-1-15,-2.000000-2.000000-1 0,7.000000 2.000000-3 0,-4.000000-1.000000 1 16,3.000000 1.000000 0-16,-2.000000 2.000000 2 0,2.000000 0.000000 2 0,-2.000000 0.000000 2 16,-2.000000 5.000000 5-16,1.000000-3.000000 1 0,-4.000000 6.000000 0 0,-4.000000 3.000000-1 15,-1.000000 0.000000-2-15,-2.000000 4.000000-4 0,-2.000000 2.000000-6 0,-1.000000 0.000000-1 16,-5.000000 0.000000 1-16,3.000000 0.000000 4 0,-1.000000 0.000000 5 0,-2.000000 1.000000 10 0,3.000000-6.000000 12 16,0.000000 2.000000 12-16,5.000000-4.000000 10 0,0.000000-1.000000 8 15,2.000000-3.000000 0-15,1.000000-1.000000-1 0,-1.000000-1.000000-10 0,2.000000-3.000000-7 0,3.000000-1.000000-10 16,3.000000-1.000000-6-16,2.000000-3.000000-6 0,2.000000-3.000000-1 0,2.000000-1.000000-1 15,6.000000-7.000000-4-15,-2.000000 0.000000-1 0,5.000000-5.000000-3 0,-2.000000-1.000000-3 16,3.000000-1.000000-2-16,0.000000-2.000000-2 0,2.000000 4.000000-2 0,1.000000-2.000000-1 16,-3.000000 3.000000-7-16,-2.000000-1.000000-6 0,2.000000 3.000000-14 0,-3.000000 0.000000-15 15,-1.000000 5.000000-21-15,0.000000-2.000000-25 0,-4.000000 6.000000-20 0,-2.000000-1.000000-25 16,0.000000 3.000000-16-16,1.000000 4.000000-15 0,-2.000000-3.000000-10 0,-4.000000 3.000000 0 0,1.000000 0.000000 1 16,-5.000000 2.000000 12-16,0.000000 0.000000 14 0,0.000000 0.000000 21 0,0.000000 0.000000 26 15,0.000000 0.000000 24-15</inkml:trace>
  <inkml:trace contextRef="#ctx0" brushRef="#br0">4605.000000 17793.000000 5 0,'-1.000000'6.000000'63'0,"1.000000"1.000000"17 "0 ,0.000000 1.000000 17 15,-3.000000 2.000000 9-15,3.000000 2.000000 10 0,-5.000000-1.000000 6 16,2.000000-1.000000 4-16,2.000000 3.000000 4 0,-5.000000 0.000000-5 0,5.000000 2.000000-7 0,-4.000000 1.000000-9 16,-2.000000 1.000000-15-16,4.000000-2.000000-14 0,-5.000000 6.000000-20 0,0.000000 0.000000-13 15,-3.000000-2.000000-13-15,2.000000 1.000000-11 0,1.000000 1.000000-7 0,-7.000000-1.000000-5 16,3.000000 0.000000-2-16,0.000000 0.000000-4 0,0.000000-1.000000-2 0,-2.000000-1.000000-6 16,2.000000-3.000000-11-16,0.000000-3.000000-12 0,2.000000 1.000000-22 0,1.000000-5.000000-27 15,1.000000 1.000000-31-15,1.000000-2.000000-30 0,3.000000-5.000000-30 0,4.000000-2.000000-36 16,-5.000000-2.000000-30-16,2.000000-5.000000 0 0,-1.000000-4.000000 18 0</inkml:trace>
  <inkml:trace contextRef="#ctx0" brushRef="#br0">4546.000000 18018.000000 26 0,'22.000000'-2.000000'228'15,"-1.000000"2.000000"30 "-15 ,1.000000 2.000000 4 0,-1.000000 2.000000-1 0,1.000000 1.000000-10 16,-1.000000 3.000000-14-16,1.000000-1.000000-25 0,-3.000000 1.000000-23 0,-1.000000-1.000000-20 16,1.000000 1.000000-22-16,-4.000000-1.000000-21 0,-4.000000-1.000000-22 0,1.000000 3.000000-21 0,0.000000-5.000000-24 15,-2.000000 2.000000-11-15,-2.000000-1.000000-16 0,-2.000000-3.000000-10 0,-3.000000 0.000000-9 16,1.000000 0.000000-5-16,-1.000000-2.000000-2 0,1.000000 2.000000-3 0,-4.000000-2.000000-3 15,0.000000 0.000000-1-15,0.000000 0.000000-7 0,0.000000-2.000000-17 0,0.000000 0.000000-30 0,-4.000000-2.000000-45 16,1.000000-1.000000-61-16,2.000000-1.000000-74 0,-2.000000-2.000000-97 16,-2.000000-3.000000-72-16,1.000000-4.000000-18 0,-4.000000 0.000000 17 0,1.000000-3.000000 49 15</inkml:trace>
  <inkml:trace contextRef="#ctx0" brushRef="#br0">5047.000000 17607.000000 129 0,'0.000000'3.000000'145'0,"0.000000"-3.000000"0 "16 ,0.000000 1.000000 3-16,0.000000 1.000000 3 0,1.000000-2.000000 1 0,-1.000000 2.000000-7 16,3.000000-2.000000-9-16,2.000000 2.000000-10 0,-1.000000 0.000000-12 0,-1.000000-2.000000-14 15,4.000000 3.000000-9-15,2.000000-3.000000-8 0,2.000000 0.000000-1 0,-3.000000 0.000000-3 16,4.000000 0.000000-4-16,3.000000-3.000000 0 0,1.000000 3.000000-1 0,-1.000000-2.000000-3 15,1.000000 0.000000-1-15,-1.000000 2.000000-4 0,1.000000 0.000000-3 0,-1.000000 0.000000-6 16,1.000000 2.000000-5-16,0.000000 0.000000-5 0,-1.000000 3.000000-6 0,-3.000000-3.000000-6 0,-2.000000 4.000000-5 16,-1.000000 1.000000-2-16,-1.000000 1.000000-6 0,-1.000000 3.000000-2 0,-5.000000 2.000000-3 15,-2.000000 2.000000-5-15,-2.000000 2.000000-3 0,-4.000000 0.000000-4 0,0.000000 2.000000-4 16,-4.000000 3.000000-2-16,1.000000 0.000000-2 0,-6.000000-3.000000-1 0,0.000000 3.000000-3 16,2.000000-4.000000-1-16,-5.000000 2.000000-3 0,2.000000-3.000000-5 0,0.000000-2.000000 0 15,1.000000 0.000000-4-15,0.000000-4.000000-1 0,2.000000-5.000000-6 0,-2.000000-1.000000-10 16,4.000000-4.000000-2-16,-1.000000-2.000000-8 0,0.000000-6.000000-9 0,0.000000-4.000000-2 0,2.000000 0.000000 2 15,4.000000-4.000000 9-15,0.000000 0.000000 5 0,6.000000-2.000000 8 0,0.000000 0.000000 14 16,3.000000 3.000000 8-16,1.000000-2.000000 4 0,1.000000 3.000000 5 0,1.000000 3.000000 7 16,0.000000-1.000000 7-16,4.000000 4.000000 10 0,-3.000000 3.000000 13 0,5.000000 2.000000 10 15,0.000000 4.000000 9-15,3.000000 2.000000 8 0,-2.000000 3.000000 3 0,-1.000000 4.000000-3 16,3.000000-1.000000-5-16,-4.000000 3.000000-6 0,1.000000 0.000000-6 0,0.000000 2.000000-6 16,0.000000 0.000000-8-16,-5.000000-2.000000-6 0,5.000000 2.000000-5 0,-5.000000-3.000000-5 0,2.000000-1.000000-5 15,-1.000000-2.000000-2-15,-1.000000 0.000000-2 0,-3.000000-3.000000-1 16,-1.000000-1.000000-2-16,2.000000-4.000000-3 0,-2.000000 2.000000-4 0,-2.000000-3.000000-7 0,2.000000-3.000000-12 15,0.000000-1.000000-20-15,-3.000000-4.000000-29 0,2.000000-3.000000-30 0,-2.000000-4.000000-35 16,3.000000-2.000000-34-16,-3.000000-3.000000-33 0,0.000000-1.000000-23 0,0.000000-2.000000-9 16,0.000000 2.000000 0-16,0.000000-4.000000 7 15,-3.000000 2.000000 24-15,1.000000 1.000000 34 0,-1.000000 3.000000 40 0,-1.000000 0.000000 42 16,1.000000 1.000000 42-16,3.000000 8.000000 41 0,-2.000000-1.000000 36 0,2.000000 5.000000 35 0,0.000000 1.000000 35 0,2.000000 3.000000 38 16,1.000000 4.000000 26-16,-2.000000 1.000000 15 0,5.000000 1.000000 6 0,-4.000000 2.000000-7 0,5.000000 3.000000-10 15,0.000000 1.000000-25-15,-2.000000 0.000000-17 0,5.000000-2.000000-10 0,-1.000000 0.000000-6 16,0.000000 0.000000-6-16,4.000000-2.000000-15 0,-1.000000 2.000000-10 0,1.000000-4.000000-11 15,-1.000000 0.000000-9-15,3.000000-1.000000-12 0,1.000000-3.000000-8 0,2.000000 0.000000-6 16,-2.000000-5.000000-7-16,0.000000 1.000000-5 0,1.000000-1.000000-11 0,0.000000-1.000000 0 0,-3.000000 1.000000-6 16,0.000000 0.000000-1-16,1.000000-2.000000-1 0,-3.000000 0.000000-1 15,0.000000-1.000000-3-15,-3.000000 4.000000-7 0,-2.000000-3.000000-4 0,0.000000 3.000000-11 0,-2.000000-3.000000-8 16,-1.000000 3.000000-13-16,-1.000000-2.000000-13 0,-3.000000 2.000000-14 0,0.000000-3.000000-13 16,-4.000000 3.000000-14-16,1.000000-3.000000-7 0,-5.000000 3.000000-1 0,4.000000-1.000000 0 15,-3.000000-3.000000 6-15,-2.000000-1.000000 16 0,1.000000 1.000000 13 0,1.000000 1.000000 15 16,-2.000000-5.000000 11-16,2.000000 3.000000 16 0,-4.000000-1.000000 12 0,6.000000 3.000000 16 15,-3.000000-2.000000 16-15,1.000000 2.000000 17 0,2.000000 1.000000 13 0,1.000000 2.000000 11 16,1.000000 0.000000 7-16,0.000000 2.000000 3 0,3.000000 0.000000-2 0,0.000000 2.000000-2 0,0.000000 4.000000 3 16,0.000000 0.000000 2-16,3.000000 3.000000 2 0,1.000000 3.000000-1 0,1.000000 4.000000 2 15,2.000000 3.000000-3-15,1.000000 2.000000-2 0,-1.000000 2.000000-4 0,2.000000 5.000000-4 16,1.000000 2.000000-5-16,-1.000000 2.000000-7 0,1.000000 0.000000-7 0,-1.000000 4.000000-9 16,2.000000-1.000000-6-16,-3.000000-2.000000-6 0,0.000000 2.000000-5 0,1.000000-1.000000-2 15,-2.000000-2.000000-1-15,0.000000-3.000000-1 0,-2.000000-1.000000-1 0,2.000000-4.000000-1 16,-2.000000 0.000000 0-16,-2.000000-6.000000-2 0,1.000000 0.000000 0 0,-1.000000-4.000000 0 0,-2.000000-1.000000 1 15,-1.000000-3.000000-3-15,-1.000000-1.000000 1 0,-2.000000 0.000000 4 0,2.000000-3.000000-2 16,-5.000000-3.000000 2-16,1.000000-1.000000-2 0,-2.000000-1.000000 1 0,-2.000000-2.000000-1 16,2.000000-1.000000-3-16,-1.000000 0.000000 0 0,1.000000-3.000000-1 0,-2.000000 1.000000 0 15,2.000000 0.000000 1-15,-1.000000-1.000000 3 0,4.000000 0.000000-1 0,1.000000 2.000000 0 16,-2.000000 2.000000-2-16,1.000000 0.000000-1 0,4.000000-2.000000 0 0,-3.000000 0.000000-5 16,3.000000 1.000000-2-16,3.000000-1.000000-9 0,-2.000000-2.000000-9 0,7.000000-2.000000-18 15,-2.000000-3.000000-22-15,3.000000-2.000000-33 0,-1.000000-2.000000-32 0,7.000000-3.000000-41 0,-3.000000-3.000000-39 16,3.000000-1.000000-38-16,1.000000-4.000000-31 0,0.000000 1.000000-48 0,2.000000-2.000000-7 15,-2.000000-4.000000 25-15,-1.000000-2.000000 38 0</inkml:trace>
  <inkml:trace contextRef="#ctx0" brushRef="#br0">5896.000000 17274.000000 71 0,'7.000000'-4.000000'233'0,"0.000000"2.000000"33 "0 ,-2.000000 2.000000-11 0,1.000000 2.000000-39 15,-2.000000 2.000000-34-15,-2.000000 3.000000-25 0,-2.000000 0.000000-19 0,0.000000 1.000000-22 16,0.000000 1.000000-23-16,-2.000000-1.000000-22 0,-1.000000 3.000000-19 0,3.000000-2.000000-12 15,0.000000-1.000000-6-15,0.000000 0.000000-2 0,0.000000-1.000000 2 0,0.000000 1.000000 5 0,0.000000 1.000000 6 16,0.000000-3.000000 2-16,-1.000000 3.000000 1 0,-2.000000-1.000000-2 0,0.000000 1.000000-5 16,1.000000 0.000000-7-16,-3.000000 2.000000-8 0,0.000000 1.000000-3 0,1.000000 1.000000-6 15,-4.000000 2.000000-3-15,1.000000 0.000000-7 0,-2.000000 2.000000-1 0,2.000000 0.000000-1 16,-1.000000-2.000000-2-16,1.000000 1.000000-1 0,2.000000-2.000000-1 0,-2.000000 1.000000 2 16,3.000000-1.000000 0-16,-4.000000-2.000000-1 0,4.000000-2.000000-2 0,1.000000-3.000000-3 15,1.000000 0.000000 1-15,2.000000-1.000000-1 0,-3.000000-2.000000 0 0,3.000000-1.000000 0 0,3.000000 1.000000 0 16,-3.000000-4.000000 3-16,5.000000 2.000000-1 0,2.000000-2.000000 1 0,2.000000-2.000000-1 15,1.000000-2.000000 0-15,2.000000-1.000000 0 0,2.000000-1.000000 1 0,0.000000-3.000000 0 16,1.000000 2.000000 3-16,1.000000-5.000000 1 0,1.000000 2.000000-1 0,0.000000 0.000000 0 16,-3.000000-2.000000 1-16,0.000000 3.000000 0 0,1.000000-1.000000-4 0,-3.000000 3.000000-2 15,-3.000000-2.000000 2-15,-2.000000 5.000000-2 0,1.000000-2.000000-4 0,-1.000000 2.000000-2 16,-3.000000 1.000000-6-16,1.000000 2.000000-7 0,-2.000000-2.000000-6 0,-3.000000 3.000000-2 0,1.000000-2.000000-3 16,-1.000000 0.000000 0-16,0.000000 2.000000 2 0,0.000000-2.000000 1 0,0.000000 0.000000-4 15,0.000000 2.000000 0-15,-1.000000-3.000000-1 0,1.000000 1.000000 3 0,-3.000000 0.000000 2 16,3.000000-2.000000 5-16,-2.000000 4.000000 7 0,-1.000000-2.000000 7 0,3.000000 2.000000 5 15,-3.000000-4.000000 1-15,3.000000 4.000000 1 0,-1.000000 0.000000 3 0,1.000000 0.000000 1 16,0.000000 0.000000 5-16,0.000000 4.000000 1 0,0.000000-1.000000 4 0,-3.000000 4.000000 7 16,3.000000 4.000000 4-16,-2.000000 0.000000 7 0,0.000000 2.000000 2 0,2.000000 1.000000 5 15,0.000000 4.000000 3-15,0.000000 0.000000 1 0,2.000000 2.000000-1 0,0.000000 2.000000-2 16,-2.000000 2.000000 0-16,3.000000 2.000000-1 0,-2.000000 1.000000 1 0,5.000000 1.000000-1 0,-1.000000 2.000000-3 16,-4.000000 1.000000-1-16,5.000000-2.000000-5 0,-1.000000 1.000000-1 0,-1.000000-2.000000-6 15,-1.000000 2.000000-4-15,1.000000-4.000000-4 0,-1.000000-3.000000-4 0,-1.000000-2.000000-1 16,2.000000-1.000000-3-16,-1.000000-1.000000-4 0,-3.000000-2.000000 0 0,3.000000-2.000000 2 15,-1.000000-4.000000-2-15,-2.000000 0.000000 0 0,0.000000-5.000000 1 0,0.000000 3.000000 3 16,0.000000-5.000000-1-16,-2.000000-2.000000 0 0,-1.000000 0.000000-2 0,0.000000-2.000000 0 16,-3.000000-2.000000-1-16,-1.000000 0.000000 0 0,0.000000-2.000000-4 0,-1.000000 0.000000 0 0,1.000000-3.000000-1 15,-2.000000-1.000000 1-15,-1.000000-2.000000 2 0,2.000000 2.000000 1 0,2.000000-3.000000 2 16,-1.000000 4.000000 1-16,0.000000-5.000000 2 0,2.000000 1.000000 0 0,-1.000000 1.000000-3 16,2.000000-4.000000-1-16,2.000000 3.000000 1 0,-1.000000-5.000000-2 0,3.000000 3.000000 1 15,5.000000-4.000000 0-15,-2.000000 0.000000 1 0,4.000000-3.000000 2 0,2.000000-3.000000-2 16,-2.000000 2.000000 1-16,5.000000-2.000000-1 0,3.000000-2.000000-2 0,-2.000000 2.000000-1 15,5.000000-3.000000-4-15,-2.000000 1.000000-5 0,0.000000-1.000000-4 0,2.000000 0.000000-6 0,-2.000000 3.000000-10 16,4.000000-1.000000-8-16,-4.000000 2.000000-5 0,0.000000 2.000000-2 0,-1.000000-2.000000-2 16,0.000000 0.000000-2-16,-2.000000 3.000000 1 0,-1.000000 0.000000 3 0,2.000000 2.000000 2 15,-2.000000 2.000000 3-15,-1.000000 0.000000 8 0,-3.000000 0.000000 8 0,0.000000 4.000000 7 16,1.000000 2.000000 6-16,-6.000000 3.000000 8 0,1.000000 2.000000 5 0,-1.000000 1.000000 7 16,1.000000 3.000000 6-16,-4.000000 3.000000 7 0,0.000000 1.000000 5 0,0.000000 4.000000 4 15,-3.000000 1.000000 0-15,2.000000 1.000000 4 0,-2.000000 4.000000 1 0,-1.000000 1.000000 0 0,1.000000 0.000000 1 16,-2.000000-1.000000 1-16,4.000000 1.000000-2 0,-2.000000 0.000000-2 15,0.000000-1.000000 0-15,1.000000 0.000000-1 0,2.000000 2.000000-2 0,-3.000000-5.000000-1 0,3.000000-2.000000-2 16,0.000000 2.000000-4-16,0.000000-2.000000-3 0,0.000000-3.000000-3 0,3.000000-1.000000-4 16,-1.000000-1.000000-4-16,1.000000-2.000000-2 0,1.000000-2.000000 1 0,4.000000 0.000000-1 15,-4.000000-4.000000 0-15,6.000000 0.000000 0 0,-1.000000-3.000000 0 0,-1.000000-1.000000 0 16,3.000000-1.000000 0-16,1.000000 3.000000 0 0,0.000000-2.000000-2 0,0.000000 2.000000-3 0,0.000000-1.000000 0 16,-2.000000-1.000000-1-16,-1.000000 4.000000 1 0,3.000000 2.000000 0 15,-5.000000 0.000000-1-15,2.000000 2.000000 2 0,-2.000000 2.000000 0 0,1.000000 0.000000 1 0,-4.000000 2.000000-1 16,2.000000 4.000000 1-16,-4.000000-1.000000-1 0,0.000000-1.000000-2 0,-4.000000 3.000000 2 15,0.000000 2.000000-3-15,-4.000000 0.000000 0 0,2.000000 2.000000-2 0,-4.000000 0.000000 1 16,4.000000-3.000000-1-16,-8.000000 1.000000-2 0,5.000000 0.000000 0 0,-1.000000-3.000000-1 16,-1.000000-1.000000 1-16,5.000000 0.000000-2 0,-3.000000-2.000000 3 0,4.000000 0.000000 0 15,-5.000000-4.000000-1-15,4.000000 3.000000 1 0,4.000000-4.000000 0 0,-5.000000 1.000000 2 16,5.000000 2.000000-1-16,-3.000000-3.000000 0 0,3.000000 0.000000-1 0,-1.000000 0.000000 1 0,1.000000 2.000000-2 16,0.000000-2.000000 2-16,1.000000 2.000000 1 0,2.000000 2.000000 0 15,2.000000 3.000000 3-15,-2.000000-1.000000-1 0,1.000000 3.000000 0 0,4.000000 1.000000 0 0,-4.000000 3.000000 0 16,1.000000 3.000000 1-16,2.000000-1.000000-2 0,-3.000000 1.000000 2 0,2.000000 2.000000-1 15,-1.000000 1.000000 0-15,-1.000000-2.000000 1 0,1.000000 0.000000-2 0,-3.000000 0.000000 2 16,3.000000-2.000000-2-16,-5.000000 0.000000 7 0,0.000000-2.000000-2 0,0.000000 0.000000-1 16,0.000000-2.000000 1-16,-3.000000-3.000000-2 0,1.000000 3.000000 1 0,2.000000-5.000000-3 0,-2.000000 3.000000 2 15,-3.000000-3.000000-1-15,1.000000 1.000000 0 0,1.000000-1.000000 1 0,-5.000000-1.000000-3 16,4.000000 0.000000 1-16,-3.000000-4.000000-1 0,-1.000000 1.000000 1 0,4.000000-4.000000 0 16,-5.000000 1.000000-1-16,1.000000-7.000000 4 0,-2.000000 2.000000-1 0,1.000000-3.000000-1 15,2.000000 1.000000-2-15,-5.000000-5.000000 0 0,5.000000 2.000000-1 0,-2.000000-4.000000-1 16,4.000000 3.000000-1-16,-2.000000-2.000000 0 0,4.000000 2.000000 2 0,-1.000000 1.000000-2 15,1.000000 0.000000 3-15,3.000000 3.000000 0 0,0.000000-1.000000 2 0,3.000000 1.000000-1 0,1.000000-1.000000 0 16,3.000000 3.000000 2-16,1.000000-1.000000-2 0,4.000000 0.000000 2 16,-1.000000 1.000000-3-16,6.000000 0.000000 5 0,2.000000-2.000000-2 0,-3.000000 1.000000 0 0,3.000000 0.000000-3 15,3.000000 3.000000 0-15,-1.000000-4.000000-1 0,-2.000000 1.000000-1 0,1.000000 0.000000-1 16,2.000000 2.000000-5-16,-3.000000-2.000000-4 0,-3.000000 2.000000-15 0,3.000000 0.000000-15 16,-2.000000 0.000000-22-16,-6.000000-2.000000-28 0,4.000000 3.000000-35 0,-6.000000-2.000000-47 15,3.000000 1.000000-47-15,-2.000000-3.000000-49 0,-1.000000 2.000000-53 0,-2.000000-3.000000-35 16,-2.000000-2.000000 2-16,1.000000-2.000000 33 0,-5.000000-2.000000 53 0</inkml:trace>
  <inkml:trace contextRef="#ctx0" brushRef="#br0">6765.000000 17308.000000 78 0,'3.000000'-1.000000'114'0,"-1.000000"1.000000"-10 "16 ,1.000000 0.000000-3-16,-2.000000 0.000000 8 0,2.000000 0.000000 7 0,2.000000 0.000000 3 15,-2.000000 0.000000 2-15,-3.000000 0.000000 5 0,4.000000 0.000000-1 0,0.000000 1.000000-4 0,2.000000-1.000000-2 16,-1.000000 2.000000-4-16,-1.000000 1.000000-5 0,4.000000-3.000000-14 0,-4.000000 2.000000-10 16,3.000000 0.000000-7-16,-2.000000-2.000000-7 0,2.000000 2.000000-4 15,1.000000 3.000000-6-15,-1.000000-3.000000-4 0,-1.000000 0.000000-7 0,1.000000 1.000000-5 0,4.000000 0.000000-7 16,-4.000000 1.000000-8-16,2.000000-4.000000-5 0,-2.000000 3.000000-6 0,2.000000 1.000000 0 16,-2.000000-2.000000-3-16,1.000000 3.000000-2 0,1.000000-1.000000-2 0,-2.000000 0.000000 1 15,0.000000-1.000000 1-15,1.000000 1.000000-5 0,-4.000000 2.000000-1 0,-1.000000 0.000000 0 0,2.000000 3.000000-1 16,-5.000000-1.000000 2-16,3.000000 3.000000-2 0,-6.000000 2.000000-3 15,0.000000 0.000000 0-15,-2.000000 2.000000 0 0,1.000000 0.000000-2 0,-4.000000 0.000000-2 0,1.000000 2.000000-2 16,-2.000000-2.000000 2-16,2.000000 2.000000 1 0,-1.000000-1.000000 0 0,1.000000-4.000000 0 16,-2.000000 1.000000 3-16,5.000000-3.000000 2 0,1.000000 0.000000-2 0,-2.000000-5.000000-2 15,5.000000 4.000000-1-15,0.000000-4.000000-1 0,2.000000 1.000000-1 0,1.000000-4.000000 1 16,4.000000 2.000000 1-16,2.000000 1.000000 1 0,-2.000000-5.000000-1 0,4.000000 2.000000 0 16,1.000000-2.000000 0-16,-1.000000 2.000000-2 0,1.000000 0.000000-2 0,0.000000-2.000000 2 15,0.000000 2.000000 0-15,-3.000000 0.000000-1 0,-2.000000 1.000000 0 0,3.000000 1.000000 0 0,-4.000000 2.000000 3 16,0.000000-2.000000-1-16,-4.000000 3.000000 2 0,1.000000 1.000000 3 15,-3.000000 2.000000 1-15,-3.000000-2.000000-1 0,1.000000 3.000000-2 0,-4.000000-3.000000-1 0,5.000000 3.000000-2 16,-7.000000-3.000000 3-16,1.000000 1.000000-4 0,3.000000-3.000000 2 0,-4.000000 1.000000 0 16,1.000000-6.000000-2-16,0.000000 4.000000-2 0,2.000000-5.000000-5 0,-4.000000 0.000000-3 15,2.000000-5.000000-2-15,2.000000 1.000000-3 0,-2.000000-2.000000-4 0,0.000000-4.000000 0 16,-1.000000-1.000000-1-16,4.000000 0.000000 1 0,-4.000000-4.000000-2 0,1.000000 3.000000 3 0,3.000000-2.000000 7 16,-1.000000 3.000000 3-16,2.000000 3.000000 4 0,-1.000000-1.000000 2 0,4.000000 3.000000 3 15,-3.000000 2.000000 2-15,1.000000 2.000000 3 0,2.000000-1.000000 4 0,-3.000000 6.000000-1 16,3.000000 1.000000 9-16,0.000000 4.000000 2 0,0.000000 5.000000 1 0,0.000000 2.000000 1 15,0.000000 3.000000 0-15,0.000000 1.000000 2 0,3.000000 4.000000 1 0,-3.000000 0.000000-2 16,2.000000 6.000000 0-16,1.000000-1.000000 2 0,0.000000 2.000000-2 0,-2.000000 0.000000-2 16,4.000000-2.000000-5-16,-2.000000-1.000000-2 0,1.000000 1.000000-2 0,-1.000000-4.000000-5 0,1.000000-1.000000 0 15,1.000000-1.000000-1-15,-2.000000-3.000000-2 0,1.000000-2.000000-1 0,1.000000-2.000000 0 16,-2.000000-2.000000-3-16,1.000000 0.000000 0 0,-4.000000-5.000000-1 0,0.000000 1.000000-5 16,3.000000-5.000000-1-16,-3.000000 3.000000-7 0,3.000000-3.000000 0 0,-3.000000-2.000000-7 15,0.000000 0.000000-8-15,0.000000-2.000000-6 0,0.000000-2.000000-10 0,0.000000 0.000000-15 16,-3.000000-4.000000-11-16,3.000000-3.000000-16 0,-3.000000-2.000000-11 0,3.000000-2.000000-14 15,-4.000000-3.000000-10-15,1.000000-2.000000-9 0,1.000000-3.000000-1 0,-1.000000-1.000000 4 0,3.000000-1.000000 9 16,-1.000000-1.000000 17-16,-2.000000 0.000000 22 0,3.000000 1.000000 26 0,0.000000 1.000000 20 16,3.000000-1.000000 14-16,-2.000000 3.000000 17 0,2.000000 4.000000 14 0,2.000000-2.000000 14 15,-1.000000 3.000000 13-15,2.000000 3.000000 15 0,0.000000-1.000000 11 0,0.000000 5.000000 15 16,0.000000-1.000000 5-16,1.000000 2.000000 0 0,3.000000 1.000000 5 0,-1.000000 1.000000-3 16,2.000000 1.000000-3-16,-3.000000 1.000000-6 0,4.000000 2.000000-3 0,0.000000-1.000000-5 15,3.000000-2.000000-3-15,-3.000000-1.000000-6 0,4.000000-1.000000-7 0,-1.000000-2.000000-6 16,-1.000000 1.000000-6-16,3.000000-2.000000-5 0,-1.000000-4.000000-8 0,-1.000000 2.000000-8 15,1.000000-4.000000-4-15,0.000000 1.000000-4 0,2.000000-1.000000-4 0,-5.000000-3.000000 0 0,2.000000 2.000000-2 16,0.000000-1.000000-2-16,-2.000000-1.000000-3 0,-1.000000 1.000000 2 0,-2.000000 2.000000-1 16,-2.000000 2.000000-6-16,-1.000000 0.000000 1 0,-1.000000 3.000000-4 0,-3.000000-1.000000 1 15,-3.000000 0.000000-1-15,3.000000 3.000000-1 0,-3.000000 1.000000 2 0,-3.000000-1.000000 0 16,3.000000 4.000000 3-16,-3.000000-1.000000 3 0,-2.000000 3.000000 0 0,1.000000 2.000000 0 0,0.000000 4.000000 0 16,-2.000000 0.000000 0-16,0.000000 7.000000 3 0,-2.000000 1.000000 1 15,-2.000000 4.000000 2-15,4.000000 5.000000 1 0,-4.000000 0.000000 3 0,2.000000 4.000000 5 0,0.000000-2.000000-2 16,3.000000 3.000000 2-16,-1.000000-1.000000-1 0,0.000000 1.000000 2 0,3.000000-3.000000-1 15,0.000000 3.000000-3-15,2.000000-4.000000-1 0,1.000000-4.000000-3 0,1.000000 0.000000 0 16,2.000000-2.000000-2-16,0.000000-2.000000-3 0,2.000000-2.000000 2 0,-1.000000-6.000000-2 16,4.000000 2.000000 1-16,-1.000000-4.000000-3 0,-1.000000-4.000000 2 0,4.000000 0.000000 0 0,-1.000000-7.000000 0 15,1.000000-1.000000 0-15,2.000000-2.000000-2 0,-3.000000-4.000000 2 16,3.000000 0.000000-1-16,-2.000000-4.000000-2 0,2.000000 1.000000 1 0,-3.000000 0.000000 0 0,1.000000 0.000000-1 16,-1.000000 2.000000-2-16,-5.000000 2.000000 2 0,4.000000 3.000000 0 0,-5.000000 1.000000-1 15,0.000000 2.000000 0-15,-2.000000 1.000000 0 0,4.000000 2.000000 3 0,-5.000000 2.000000-2 16,3.000000-1.000000 0-16,-3.000000 1.000000 0 0,0.000000 2.000000 2 0,0.000000 2.000000-1 15,0.000000 3.000000 0-15,0.000000 1.000000 3 0,0.000000 5.000000 1 0,0.000000 4.000000 2 16,3.000000 0.000000 1-16,-2.000000 4.000000-1 0,-1.000000 1.000000 1 0,3.000000 2.000000 0 16,-2.000000 3.000000-1-16,2.000000 3.000000 0 0,2.000000-3.000000-3 0,-2.000000 3.000000 2 0,1.000000-2.000000-1 15,1.000000 0.000000 3-15,2.000000-2.000000-1 0,-4.000000 1.000000 3 16,1.000000-2.000000 3-16,1.000000 0.000000 1 0,-2.000000-1.000000 1 0,-3.000000-2.000000 0 0,1.000000-5.000000 2 16,2.000000 0.000000 1-16,-3.000000-3.000000-1 0,0.000000-1.000000 2 0,0.000000 0.000000-1 15,-3.000000-5.000000 1-15,2.000000 3.000000-4 0,1.000000-5.000000-1 0,-5.000000 0.000000-1 16,-2.000000-1.000000-5-16,4.000000-1.000000-3 0,-4.000000-2.000000-3 0,-2.000000 0.000000-1 15,4.000000-2.000000 0-15,-5.000000-3.000000 3 0,3.000000 1.000000-2 0,-2.000000-2.000000 4 0,1.000000-3.000000 1 16,1.000000 0.000000 0-16,3.000000 1.000000-5 0,-4.000000 0.000000-2 16,4.000000 1.000000 1-16,4.000000 0.000000-1 0,-3.000000 1.000000-1 0,1.000000 0.000000 1 0,2.000000-1.000000 1 15,0.000000 4.000000 2-15,2.000000-5.000000 1 0,1.000000 0.000000 1 0,1.000000 1.000000 2 16,7.000000-1.000000 6-16,-3.000000-3.000000 2 0,4.000000-2.000000 1 0,3.000000 1.000000 5 16,0.000000-3.000000 7-16,1.000000 0.000000-1 0,0.000000 0.000000-1 0,3.000000 0.000000-2 15,-2.000000 1.000000-2-15,-3.000000 0.000000-5 0,3.000000 1.000000-11 0,-3.000000 2.000000-1 16,-2.000000 2.000000-4-16,3.000000 1.000000-3 0,-3.000000 1.000000 2 0,-3.000000 2.000000 0 15,3.000000 2.000000 1-15,-5.000000-1.000000-2 0,0.000000 4.000000-6 0,-2.000000-3.000000-9 0,-1.000000 3.000000-22 16,-1.000000 0.000000-18-16,-3.000000 0.000000-21 0,0.000000 0.000000-31 0,0.000000 3.000000-45 16,0.000000-2.000000-80-16,-3.000000 6.000000-96 0,-1.000000 4.000000-101 0,-1.000000 0.000000-41 15,1.000000-1.000000-2-15,-6.000000 1.000000 34 0,5.000000 0.000000 80 0</inkml:trace>
  <inkml:trace contextRef="#ctx0" brushRef="#br0">8022.000000 17894.000000 17 0,'31.000000'0.000000'408'0,"-16.000000"4.000000"52 "16 ,-4.000000-4.000000 26-16,-6.000000 0.000000 14 0,-2.000000 2.000000-135 0,-3.000000 0.000000-167 16,-5.000000-2.000000-92-16,-2.000000 0.000000-56 0,0.000000 0.000000-46 0,-2.000000 0.000000-65 0,-2.000000-4.000000-104 15,3.000000 2.000000-164-15,-3.000000-3.000000-90 0,2.000000-3.000000-39 0,-2.000000-5.000000-5 16,0.000000 0.000000 39-16</inkml:trace>
  <inkml:trace contextRef="#ctx0" brushRef="#br0">8630.000000 17102.000000 20 0,'0.000000'-1.000000'32'0,"-3.000000"1.000000"0 "15 ,3.000000-3.000000 1-15,0.000000 1.000000-5 0,0.000000 2.000000 2 0,0.000000-2.000000 1 16,-3.000000 2.000000 4-16,3.000000-1.000000-2 0,-1.000000 1.000000-2 0,1.000000 0.000000 3 15,-3.000000 0.000000 6-15,3.000000 0.000000 0 0,0.000000-2.000000 1 0,-2.000000 2.000000 5 16,-1.000000 0.000000 1-16,3.000000 0.000000-2 0,0.000000 0.000000-4 0,0.000000-3.000000-2 16,-2.000000 3.000000 1-16,2.000000-2.000000-1 0,-2.000000 2.000000-4 0,-1.000000-2.000000 3 0,3.000000 0.000000 2 15,-3.000000 2.000000-1-15,2.000000 0.000000 1 0,1.000000 0.000000 6 0,-3.000000 0.000000 6 16,1.000000 0.000000 0-16,-1.000000 0.000000 3 0,0.000000 0.000000-3 0,-1.000000 0.000000 1 16,2.000000 0.000000-10-16,-1.000000 0.000000-3 0,1.000000 0.000000-6 0,2.000000 0.000000-3 15,-2.000000 0.000000-3-15,-1.000000-3.000000-3 0,3.000000 3.000000 2 0,-3.000000 0.000000-2 16,2.000000 0.000000 1-16,1.000000 0.000000 2 0,-3.000000 0.000000-2 0,3.000000 0.000000 3 15,0.000000 0.000000-1-15,0.000000 0.000000 0 0,0.000000 0.000000 2 0,0.000000 0.000000-1 0,0.000000 0.000000-1 16,0.000000 0.000000-1-16,0.000000 0.000000 1 0,0.000000 0.000000-3 0,0.000000 0.000000-2 16,0.000000 0.000000-1-16,0.000000 0.000000 0 0,0.000000 0.000000 0 0,0.000000 0.000000-8 15,0.000000 0.000000 0-15,0.000000 0.000000-1 0,0.000000 0.000000-3 0,0.000000 0.000000-1 16,0.000000 0.000000-2-16,0.000000 0.000000 2 0,0.000000 0.000000-2 0,0.000000 0.000000-1 16,0.000000 0.000000 3-16,0.000000 0.000000-1 0,0.000000 0.000000 1 0,0.000000 0.000000-1 15,0.000000 0.000000 1-15,0.000000 0.000000 1 0,0.000000 0.000000-1 0,0.000000 0.000000 2 0,0.000000 0.000000-1 16,0.000000 0.000000 1-16,0.000000 0.000000 2 0,0.000000 0.000000-2 15,0.000000 0.000000 0-15,3.000000 0.000000 2 0,-3.000000 0.000000-1 0,0.000000 0.000000-1 0,0.000000 0.000000 0 16,0.000000 0.000000 0-16,0.000000 0.000000 0 0,0.000000 0.000000-2 0,0.000000 0.000000 1 16,0.000000 0.000000 0-16,0.000000 0.000000 0 0,0.000000 0.000000-2 0,0.000000 0.000000-2 15,1.000000 0.000000 1-15,-1.000000 0.000000-1 0,3.000000 0.000000 1 0,-3.000000 0.000000-1 16,3.000000 0.000000 1-16,-1.000000 0.000000 1 0,-2.000000 0.000000 4 0,2.000000 0.000000 1 0,1.000000 0.000000 1 16,-1.000000 0.000000 2-16,2.000000 3.000000 0 0,-1.000000-3.000000 1 15,0.000000 0.000000 1-15,-1.000000 0.000000 3 0,2.000000 2.000000 2 0,2.000000-2.000000 1 0,-2.000000 0.000000 4 16,1.000000 0.000000 3-16,2.000000 0.000000-3 0,-2.000000 0.000000-3 0,2.000000 0.000000-6 15,-2.000000 0.000000-1-15,-1.000000 2.000000-6 0,3.000000-2.000000-3 0,-1.000000 0.000000-3 16,-1.000000 0.000000-1-16,-1.000000 2.000000 0 0,3.000000-2.000000-2 0,-2.000000 0.000000 2 16,-1.000000 0.000000 2-16,4.000000 0.000000-1 0,-4.000000 0.000000 2 0,2.000000 0.000000 1 0,0.000000 0.000000 2 15,0.000000 0.000000 0-15,0.000000 0.000000-1 0,1.000000 0.000000 4 16,1.000000 0.000000-2-16,-1.000000 0.000000-2 0,2.000000 0.000000 0 0,-2.000000 0.000000-2 0,1.000000 0.000000 1 16,-1.000000 0.000000-3-16,2.000000 0.000000 0 0,-2.000000 0.000000 2 15,1.000000 0.000000 0-15,-1.000000 0.000000-1 0,2.000000 3.000000 0 0,-2.000000-3.000000 1 0,1.000000 2.000000-1 16,-1.000000-2.000000 0-16,-3.000000 1.000000 0 0,4.000000 1.000000-1 0,1.000000-2.000000-1 15,-2.000000 2.000000 0-15,0.000000 1.000000 0 0,4.000000-3.000000 1 0,-5.000000 1.000000 0 16,5.000000-1.000000 4-16,-3.000000 3.000000-3 0,2.000000-1.000000 5 0,2.000000-2.000000 2 16,-3.000000 2.000000 0-16,3.000000-2.000000 4 0,-1.000000 0.000000 4 0,4.000000 0.000000 3 0,-3.000000-2.000000 2 15,0.000000 2.000000-3-15,0.000000-2.000000 1 0,2.000000-1.000000-5 0,-2.000000 3.000000-6 16,0.000000-1.000000-2-16,0.000000 1.000000-5 0,0.000000-3.000000-2 0,-1.000000 1.000000 1 16,1.000000 2.000000-5-16,0.000000-2.000000-1 0,3.000000 1.000000 0 0,-3.000000 1.000000-1 15,4.000000-2.000000 1-15,-1.000000-1.000000-4 0,1.000000 3.000000 3 0,2.000000-2.000000 0 16,-2.000000 2.000000-2-16,0.000000-2.000000-3 0,3.000000 0.000000 1 0,3.000000 2.000000 2 15,-1.000000-3.000000-1-15,-2.000000 3.000000 4 0,5.000000 0.000000 0 0,-2.000000 0.000000 5 0,2.000000 3.000000 0 16,-1.000000-3.000000-1-16,1.000000 2.000000 0 0,0.000000 0.000000-1 16,2.000000 0.000000-2-16,-2.000000 1.000000 1 0,-1.000000-1.000000-1 0,1.000000 1.000000 0 0,0.000000 2.000000 1 15,-2.000000-1.000000-1-15,1.000000 3.000000 2 0,-3.000000-2.000000 0 0,0.000000 1.000000-2 16,2.000000-2.000000 2-16,-2.000000 2.000000 0 0,-1.000000-2.000000 0 0,-3.000000-2.000000 2 16,0.000000 3.000000-3-16,4.000000 0.000000 1 0,-6.000000-4.000000-1 0,3.000000 1.000000-2 15,-1.000000 2.000000-1-15,1.000000-4.000000 0 0,0.000000 0.000000 0 0,-1.000000 0.000000-1 0,-1.000000 0.000000 1 16,0.000000 0.000000 2-16,-2.000000 0.000000 0 0,2.000000 0.000000 0 15,1.000000 0.000000 1-15,-1.000000 0.000000 1 0,-1.000000 0.000000-2 0,3.000000-4.000000 2 0,-3.000000 4.000000-1 16,0.000000-2.000000-2-16,0.000000 1.000000 0 0,-2.000000 1.000000-2 0,0.000000-3.000000 1 16,0.000000 1.000000-4-16,0.000000 2.000000 3 0,-2.000000 0.000000 2 0,-1.000000 0.000000 0 15,3.000000 0.000000 2-15,-1.000000 0.000000-1 0,1.000000 0.000000 2 0,0.000000 0.000000 0 16,0.000000 0.000000-3-16,3.000000 0.000000 1 0,-1.000000 0.000000-1 0,3.000000-2.000000 0 16,-1.000000-1.000000 0-16,3.000000 3.000000-1 0,0.000000-2.000000 1 0,3.000000 2.000000 0 15,-1.000000-2.000000-1-15,1.000000 0.000000 0 0,-1.000000 2.000000-2 0,3.000000-2.000000 2 0,-5.000000-1.000000 1 16,4.000000 3.000000-1-16,-3.000000-1.000000 1 0,-1.000000 1.000000 0 0,0.000000 0.000000 1 15,0.000000 0.000000-1-15,0.000000 0.000000-1 0,-2.000000 0.000000-3 0,2.000000 0.000000 0 16,-3.000000 0.000000-2-16,2.000000 0.000000 3 0,-2.000000 0.000000-3 0,3.000000-3.000000 1 16,2.000000 2.000000 4-16,-2.000000 1.000000-1 0,-1.000000-5.000000 0 0,-1.000000 4.000000 1 15,3.000000-2.000000 1-15,-1.000000 1.000000 0 0,0.000000-3.000000-2 0,0.000000 0.000000 2 16,0.000000-1.000000 0-16,1.000000 3.000000-4 0,-4.000000-4.000000 1 0,3.000000 3.000000 1 0,-3.000000-3.000000 1 16,4.000000 2.000000-1-16,-3.000000-2.000000 1 0,-1.000000 4.000000 1 0,1.000000-4.000000 0 15,2.000000 3.000000-1-15,-3.000000 0.000000 0 0,-1.000000 0.000000-1 0,1.000000 0.000000 1 16,-1.000000-2.000000 1-16,0.000000 5.000000 0 0,-2.000000-1.000000 0 0,2.000000-2.000000-2 15,-3.000000 2.000000 2-15,2.000000-1.000000 0 0,0.000000 1.000000-1 0,-3.000000-2.000000 1 16,1.000000 4.000000 2-16,3.000000-2.000000-1 0,-5.000000 0.000000-1 0,-1.000000 0.000000 0 16,3.000000 2.000000 2-16,0.000000-3.000000-1 0,-2.000000 1.000000 0 0,2.000000 2.000000 2 0,-3.000000-2.000000-3 15,-2.000000 0.000000 3-15,5.000000 2.000000-2 0,-5.000000-2.000000 3 0,5.000000 2.000000 0 16,-4.000000-2.000000 2-16,0.000000-1.000000 2 0,-3.000000 3.000000 1 0,2.000000-1.000000 2 16,1.000000-2.000000-3-16,-1.000000 3.000000 1 0,-3.000000-2.000000 0 0,1.000000 2.000000 2 15,2.000000 0.000000 0-15,-4.000000 0.000000 0 0,2.000000 0.000000 2 0,-1.000000 0.000000 3 16,2.000000 2.000000-1-16,-5.000000-2.000000 1 0,7.000000 0.000000 1 0,-4.000000 3.000000 2 15,1.000000-2.000000-2-15,1.000000-1.000000 0 0,-2.000000 3.000000-1 0,0.000000-1.000000-2 0,4.000000-2.000000-1 16,-4.000000 2.000000-3-16,1.000000-2.000000 1 0,2.000000 2.000000-1 16,1.000000 0.000000 4-16,-1.000000 3.000000 3 0,0.000000-3.000000-2 0,-2.000000 0.000000 0 0,4.000000 0.000000-2 15,-4.000000 0.000000-4-15,0.000000 0.000000-3 0,2.000000-2.000000-2 0,-2.000000 2.000000 0 16,-1.000000 1.000000 1-16,1.000000-3.000000-2 0,-2.000000 2.000000 0 0,1.000000-2.000000-3 16,0.000000 2.000000 0-16,-1.000000 0.000000 0 0,0.000000-2.000000 0 0,-1.000000 2.000000-2 15,1.000000-1.000000 1-15,0.000000-1.000000 2 0,-2.000000 0.000000 0 0,-1.000000 0.000000-1 0,3.000000 0.000000-2 16,-1.000000 3.000000 2-16,-2.000000-3.000000 0 0,3.000000 0.000000 1 15,-3.000000 0.000000 1-15,0.000000 0.000000 1 0,0.000000 0.000000 4 0,0.000000 0.000000 2 0,0.000000 0.000000 2 16,0.000000 0.000000 0-16,2.000000 0.000000 0 0,-2.000000 0.000000 4 0,0.000000 0.000000 2 16,0.000000 0.000000 0-16,0.000000 0.000000-2 0,0.000000-3.000000 0 0,0.000000 3.000000 0 15,0.000000 0.000000-4-15,0.000000 0.000000-4 0,0.000000 0.000000-2 0,-2.000000 0.000000-4 16,2.000000 0.000000-15-16,-3.000000 0.000000-34 0,-3.000000-1.000000-45 0,-2.000000-1.000000-40 0,-4.000000 2.000000-53 16,1.000000 0.000000-85-16,-3.000000 3.000000-107 0,1.000000 3.000000-111 15,-6.000000 2.000000-31-15,-3.000000 3.000000 1 0,-2.000000 1.000000 30 0,-1.000000 2.000000 78 0</inkml:trace>
  <inkml:trace contextRef="#ctx0" brushRef="#br0">9525.000000 17499.000000 101 0,'-3.000000'0.000000'139'0,"2.000000"0.000000"8 "0 ,-2.000000 0.000000 7 0,3.000000 3.000000-1 15,0.000000-3.000000-3-15,-3.000000 0.000000-6 0,1.000000 0.000000-11 0,2.000000 0.000000-12 16,0.000000 0.000000-9-16,0.000000 0.000000-16 0,0.000000 0.000000-14 0,0.000000 2.000000-8 16,0.000000-2.000000-9-16,0.000000 2.000000-5 0,0.000000-2.000000-7 0,0.000000 0.000000 0 0,-3.000000 0.000000-3 15,3.000000 0.000000-7-15,0.000000 0.000000-4 0,0.000000 0.000000-1 16,0.000000 0.000000-6-16,0.000000 0.000000-3 0,3.000000-2.000000-2 0,-3.000000 2.000000-3 0,2.000000 0.000000-4 16,1.000000-2.000000 0-16,-3.000000 2.000000 0 0,4.000000-3.000000-2 15,-1.000000 3.000000 0-15,1.000000 0.000000 1 0,-1.000000 0.000000 1 0,2.000000 0.000000 4 0,-1.000000-2.000000 1 16,4.000000 2.000000 1-16,-4.000000 0.000000 1 0,-1.000000 0.000000-1 0,4.000000 0.000000 4 15,-2.000000 2.000000 0-15,2.000000-2.000000-1 0,-2.000000 3.000000-2 0,2.000000 1.000000 4 16,2.000000 3.000000-1-16,-6.000000-2.000000-3 0,4.000000 1.000000-3 0,-2.000000 4.000000-3 16,-1.000000-1.000000-4-16,-1.000000 1.000000-3 0,-2.000000 0.000000-4 0,2.000000 1.000000-2 0,-3.000000 3.000000-3 15,0.000000-2.000000 0-15,-3.000000 3.000000-2 0,-1.000000 4.000000-1 0,0.000000-2.000000 0 16,-8.000000 5.000000-3-16,1.000000 0.000000-2 0,0.000000-1.000000-1 0,-1.000000 2.000000-1 16,-4.000000 1.000000-5-16,1.000000 0.000000-3 0,-1.000000-3.000000-3 0,1.000000-1.000000 1 15,2.000000-1.000000-4-15,-2.000000-4.000000 1 0,0.000000 0.000000 0 0,3.000000-2.000000 1 16,-1.000000-3.000000 3-16,-2.000000-1.000000 0 0,5.000000-4.000000 1 0,1.000000 1.000000 3 15,-3.000000-6.000000 3-15,0.000000 0.000000 0 0,5.000000-3.000000-2 0,-5.000000-1.000000 2 0,5.000000-3.000000-1 16,-1.000000-1.000000-4-16,0.000000 0.000000 3 0,0.000000-5.000000 2 0,1.000000 0.000000 4 16,2.000000 2.000000-1-16,2.000000-2.000000 1 0,-1.000000 1.000000 3 0,4.000000 1.000000-2 15,0.000000-3.000000-1-15,0.000000 4.000000-3 0,0.000000 2.000000 4 0,0.000000-3.000000 2 16,3.000000 3.000000 0-16,-2.000000-1.000000 0 0,2.000000 2.000000 2 0,2.000000 1.000000-1 16,-2.000000-1.000000 1-16,1.000000 1.000000 0 0,1.000000 0.000000-3 0,2.000000 1.000000 4 15,-3.000000-1.000000 2-15,2.000000 2.000000 1 0,0.000000-1.000000 1 0,-3.000000 3.000000 1 16,5.000000 2.000000 6-16,-4.000000-3.000000 2 0,0.000000 3.000000 1 0,4.000000 3.000000 5 15,-1.000000-1.000000 3-15,1.000000 3.000000 2 0,0.000000-1.000000 1 0,4.000000 2.000000 2 0,-1.000000 3.000000 1 16,-3.000000 1.000000-3-16,4.000000 1.000000-1 0,0.000000 0.000000-1 0,0.000000 2.000000-1 16,0.000000 0.000000-3-16,2.000000 2.000000-4 0,-2.000000-3.000000-1 0,0.000000 2.000000 0 15,0.000000-4.000000-3-15,0.000000 3.000000-1 0,-1.000000-5.000000-2 0,0.000000 1.000000 0 16,1.000000 0.000000-3-16,-1.000000-5.000000 0 0,0.000000 0.000000-3 0,-2.000000 1.000000 1 0,2.000000-4.000000-2 16,-3.000000 2.000000-1-16,4.000000-3.000000 1 0,-5.000000-3.000000 0 0,2.000000 3.000000-1 15,-2.000000-4.000000-4-15,2.000000 2.000000-6 0,-1.000000 0.000000-7 0,-3.000000-2.000000-7 16,0.000000 4.000000-7-16,-1.000000-2.000000-7 0,-1.000000 2.000000-6 0,-1.000000 0.000000-8 15,1.000000 0.000000-10-15,-2.000000 0.000000-11 0,-1.000000 2.000000-15 0,0.000000-2.000000-15 16,0.000000 0.000000-20-16,-1.000000 0.000000-21 0,-2.000000-2.000000-13 0,1.000000-3.000000-6 16,-1.000000 1.000000 1-16,0.000000-2.000000 7 0,2.000000-3.000000 21 0,-2.000000 0.000000 25 15,1.000000 1.000000 29-15,-1.000000-3.000000 22 0,3.000000 3.000000 23 0,-2.000000-3.000000 23 16,2.000000 3.000000 18-16,0.000000-2.000000 19 0,2.000000 2.000000 16 0,-2.000000 4.000000 18 0,3.000000-3.000000 17 16,-1.000000 4.000000 8-16,2.000000 0.000000 10 0,2.000000 1.000000 5 0,0.000000 0.000000 5 15,2.000000 0.000000 0-15,2.000000 2.000000-2 0,2.000000-3.000000 1 0,-3.000000 3.000000-4 16,2.000000-1.000000-8-16,4.000000-2.000000-5 0,1.000000-2.000000-8 0,-1.000000 1.000000-10 15,1.000000-2.000000-9-15,4.000000-2.000000-8 0,3.000000-3.000000-7 0,-1.000000-2.000000-9 16,2.000000-4.000000-7-16,3.000000 0.000000-6 0,-2.000000-5.000000-6 0,0.000000 3.000000-4 16,-2.000000-2.000000-5-16,-2.000000 2.000000-3 0,-2.000000-1.000000-1 0,-3.000000 4.000000-5 0,-1.000000 0.000000 2 15,-6.000000 4.000000-3-15,1.000000 2.000000 0 0,-5.000000 2.000000-3 16,-1.000000 4.000000-5-16,-1.000000-3.000000-7 0,-3.000000 3.000000-13 0,-3.000000 2.000000-8 0,-1.000000 2.000000-12 16,-5.000000 0.000000-14-16,-6.000000 0.000000-4 0,0.000000 2.000000-6 0,-1.000000 2.000000-1 15,1.000000 0.000000 1-15,2.000000-1.000000 6 0,-2.000000 1.000000 6 0,1.000000-2.000000 9 0,0.000000 0.000000 9 16,0.000000-2.000000 8-16,2.000000 0.000000 11 0,0.000000 0.000000 8 15,2.000000 0.000000 5-15,4.000000 0.000000 0 0,-2.000000 0.000000 5 0,5.000000 0.000000 3 0,-1.000000 0.000000 1 16,1.000000 0.000000 3-16,2.000000 3.000000 7 0,1.000000-2.000000 12 16,1.000000 2.000000 6-16,2.000000 3.000000 6 0,0.000000 0.000000 6 0,-2.000000 1.000000 5 0,4.000000 4.000000 2 15,1.000000-1.000000 1-15,-2.000000 4.000000-2 0,-2.000000 0.000000 0 0,4.000000 3.000000 0 16,-2.000000 0.000000-2-16,-3.000000 5.000000-3 0,2.000000-1.000000-3 0,-3.000000 5.000000-7 16,0.000000 0.000000-3-16,0.000000-1.000000-4 0,-3.000000 2.000000-2 0,2.000000-1.000000-4 15,-2.000000-1.000000-5-15,2.000000 0.000000 1 0,-2.000000-1.000000-2 0,0.000000 1.000000-1 0,1.000000-3.000000-4 16,-1.000000 0.000000-2-16,-1.000000-2.000000-2 0,1.000000-1.000000-2 15,1.000000-3.000000 1-15,-1.000000 0.000000 0 0,2.000000-6.000000 0 0,-2.000000 1.000000 1 0,0.000000-3.000000 2 16,3.000000-1.000000 1-16,-1.000000-3.000000 1 0,-2.000000-2.000000 0 0,3.000000 0.000000 1 16,-3.000000-2.000000 0-16,1.000000-4.000000-2 0,-1.000000 0.000000 1 0,2.000000-3.000000 0 15,-2.000000-1.000000-1-15,0.000000-3.000000 2 0,-2.000000 2.000000-2 0,5.000000-1.000000-1 16,0.000000-2.000000 1-16,-1.000000 2.000000-3 0,1.000000 2.000000 0 0,0.000000-4.000000-2 16,0.000000 2.000000 2-16,0.000000 1.000000 0 0,0.000000-1.000000-1 0,0.000000 1.000000-1 15,0.000000 1.000000 2-15,1.000000 1.000000 0 0,-1.000000-1.000000-3 0,0.000000-1.000000-2 0,5.000000 1.000000-5 16,-2.000000-1.000000-13-16,1.000000 3.000000-12 0,4.000000-3.000000-19 0,-1.000000-2.000000-30 15,2.000000 1.000000-33-15,3.000000-1.000000-41 0,2.000000-2.000000-46 0,3.000000 0.000000-43 16,2.000000-2.000000-38-16,3.000000-2.000000-34 0,-1.000000-1.000000-31 0,1.000000 0.000000 12 16,-2.000000-4.000000 37-16,0.000000 1.000000 49 0</inkml:trace>
  <inkml:trace contextRef="#ctx0" brushRef="#br0">10356.000000 17465.000000 28 0,'2.000000'2.000000'182'0,"1.000000"1.000000"10 "15 ,-3.000000 1.000000-4-15,0.000000-2.000000-5 0,-3.000000 2.000000-7 0,3.000000 5.000000-7 16,-5.000000-3.000000-12-16,5.000000 1.000000-17 0,-4.000000 4.000000-24 0,1.000000-3.000000-23 0,1.000000 2.000000-11 16,0.000000-1.000000-7-16,-1.000000-1.000000-2 0,1.000000 1.000000-3 0,-1.000000 0.000000-4 15,-1.000000-2.000000-2-15,1.000000-2.000000-8 0,1.000000 2.000000-7 0,-1.000000 0.000000-9 16,-1.000000-1.000000-8-16,-1.000000 0.000000-6 0,0.000000 1.000000-3 0,0.000000-3.000000-3 16,1.000000 3.000000 1-16,-4.000000-3.000000-2 0,4.000000 2.000000-3 0,-4.000000-1.000000-3 15,4.000000 1.000000-1-15,-3.000000-2.000000-4 0,-1.000000 3.000000-6 0,1.000000-3.000000-2 16,1.000000 3.000000 0-16,-4.000000-1.000000 0 0,1.000000-4.000000 0 0,1.000000 2.000000 0 0,1.000000 0.000000-3 15,7.000000 1.000000-1-15,0.000000-1.000000-3 0,0.000000-2.000000-4 0,0.000000 1.000000-2 16,0.000000 1.000000-5-16,0.000000-3.000000 0 0,3.000000 2.000000-4 0,-2.000000-1.000000-2 16,-1.000000 3.000000-3-16,3.000000-5.000000-2 0,-1.000000 1.000000 1 0,-2.000000 2.000000-1 15,0.000000-3.000000 0-15,0.000000 2.000000 3 0,0.000000-2.000000 4 0,3.000000 0.000000 2 0,-3.000000 0.000000 3 16,0.000000 0.000000 1-16,3.000000 0.000000 5 0,-3.000000-2.000000 2 16,0.000000 2.000000 1-16,1.000000-3.000000 2 0,-1.000000 2.000000 4 0,3.000000 1.000000 2 0,2.000000-5.000000 0 15,-2.000000 3.000000 0-15,1.000000-1.000000 0 0,-1.000000-1.000000-1 0,1.000000 0.000000-1 16,-2.000000 0.000000 1-16,4.000000 0.000000 0 0,-5.000000 1.000000 1 0,2.000000 2.000000 1 15,-1.000000-2.000000 0-15,1.000000-1.000000 1 0,1.000000 2.000000-1 0,-1.000000 0.000000-1 16,-3.000000-1.000000 0-16,0.000000 3.000000 1 0,2.000000-1.000000 1 0,0.000000-2.000000-1 16,3.000000 3.000000 2-16,-2.000000-2.000000 3 0,0.000000 2.000000 1 0,-2.000000-2.000000-2 15,4.000000 2.000000 0-15,-2.000000 0.000000 3 0,4.000000-2.000000 2 0,-2.000000 2.000000 1 0,2.000000-2.000000 1 16,-3.000000-1.000000 1-16,7.000000 2.000000 1 0,-5.000000-2.000000-2 0,4.000000 1.000000 1 16,-3.000000-2.000000-7-16,2.000000 2.000000-2 0,-4.000000 0.000000 1 0,2.000000-1.000000-3 15,0.000000 1.000000 2-15,-4.000000 0.000000-4 0,-1.000000 2.000000 0 0,1.000000 0.000000 0 16,-2.000000 0.000000-1-16,-1.000000 0.000000 1 0,0.000000 4.000000-1 0,-1.000000-1.000000 3 15,-2.000000 3.000000 0-15,-2.000000 2.000000-1 0,2.000000 1.000000 2 0,-5.000000 2.000000 0 16,0.000000-1.000000-3-16,1.000000 1.000000-1 0,-2.000000 2.000000-1 0,2.000000-2.000000 4 0,-1.000000 2.000000-2 16,-1.000000-1.000000-3-16,2.000000 1.000000 1 0,0.000000 0.000000 1 0,4.000000 0.000000 0 15,-3.000000 2.000000-2-15,0.000000-2.000000-1 0,1.000000 0.000000 3 0,5.000000 2.000000-2 16,-4.000000-3.000000 1-16,4.000000 2.000000 2 0,-3.000000-2.000000-1 0,3.000000 1.000000 1 16,0.000000-2.000000-1-16,0.000000-3.000000-2 0,3.000000 0.000000-2 0,-3.000000-1.000000-6 15,3.000000-2.000000-4-15,-3.000000 0.000000-3 0,0.000000-1.000000-5 0,0.000000-3.000000 0 16,0.000000 2.000000-1-16,0.000000-3.000000 0 0,0.000000 0.000000 2 0,0.000000-3.000000-6 15,0.000000 2.000000-12-15,0.000000-6.000000-11 0,0.000000 0.000000-15 0,0.000000 0.000000-18 16,1.000000-1.000000-21-16,-1.000000 0.000000-12 0,5.000000 1.000000-6 0,-2.000000-1.000000-6 0,1.000000-1.000000-2 16,1.000000 1.000000 4-16,-2.000000-1.000000 3 0,1.000000 3.000000 2 0,0.000000 2.000000-2 15,-1.000000-3.000000-3-15,2.000000 3.000000-3 0,-2.000000-3.000000-9 0,0.000000 3.000000 1 16</inkml:trace>
  <inkml:trace contextRef="#ctx0" brushRef="#br0">10322.000000 17833.000000 70 0,'0.000000'9.000000'125'0,"0.000000"2.000000"3 "16 ,-3.000000 2.000000-1-16,2.000000 0.000000-10 0,1.000000-1.000000-8 0,-3.000000-1.000000-11 16,3.000000 1.000000-12-16,-2.000000 0.000000-9 0,0.000000-2.000000-11 0,2.000000-1.000000-7 15,0.000000-1.000000-7-15,0.000000-1.000000-11 0,0.000000 0.000000-9 0,0.000000-5.000000-6 16,0.000000 3.000000-5-16,0.000000-2.000000-6 0,0.000000-3.000000-2 0,0.000000 2.000000-1 16,0.000000-2.000000 0-16,2.000000-2.000000-1 0,0.000000 0.000000-3 0,-2.000000-2.000000 0 0,3.000000-2.000000-3 15,-3.000000-4.000000-2-15,4.000000 1.000000-3 0,-4.000000-2.000000 0 0,5.000000-3.000000 1 16,-2.000000 2.000000 0-16,1.000000-3.000000 1 0,1.000000 0.000000 1 0,-2.000000 0.000000-1 15,1.000000-2.000000 1-15,3.000000 2.000000-1 0,-4.000000 0.000000-1 0,2.000000 1.000000 2 16,-1.000000 3.000000 4-16,1.000000-1.000000 3 0,-2.000000 1.000000 3 0,1.000000 3.000000 6 16,0.000000 1.000000 3-16,-1.000000-2.000000 5 0,2.000000 5.000000 2 0,-1.000000 0.000000-1 15,2.000000-1.000000 1-15,-4.000000 2.000000 2 0,5.000000-1.000000 4 0,0.000000-1.000000 4 16,1.000000 1.000000 2-16,1.000000 2.000000 4 0,1.000000-6.000000 3 0,-1.000000 5.000000-1 0,3.000000-1.000000 0 16,-1.000000 1.000000-4-16,0.000000 2.000000 1 0,1.000000 1.000000 0 0,-4.000000 1.000000 1 15,3.000000 2.000000 4-15,-2.000000 1.000000 3 0,1.000000 3.000000 7 0,-1.000000 1.000000-1 16,-2.000000 3.000000 1-16,2.000000-1.000000-5 0,-6.000000 5.000000-3 0,4.000000 0.000000-10 15,-2.000000 1.000000-8-15,-5.000000-2.000000-8 0,3.000000 4.000000-5 0,-2.000000-2.000000-5 16,-1.000000 2.000000-2-16,0.000000-3.000000 1 0,0.000000 0.000000-1 0,0.000000 0.000000-2 16,-1.000000-2.000000 0-16,-2.000000-1.000000 1 0,3.000000-1.000000-4 0,-3.000000-2.000000-1 0,-2.000000 0.000000-4 15,4.000000-1.000000 1-15,-5.000000-1.000000-3 0,2.000000-1.000000 1 0,-1.000000 0.000000-2 16,-2.000000 1.000000-1-16,-1.000000-3.000000 1 0,1.000000 0.000000-1 0,1.000000-2.000000-2 16,-4.000000 3.000000-2-16,2.000000-5.000000 0 0,0.000000 0.000000-1 0,-3.000000 0.000000-2 15,5.000000-5.000000 0-15,-4.000000 1.000000 1 0,3.000000-2.000000-1 0,-1.000000-3.000000-2 16,2.000000 1.000000 1-16,-1.000000-4.000000 5 0,0.000000 2.000000 0 0,4.000000 0.000000-3 15,-2.000000-1.000000 1-15,1.000000 0.000000 2 0,1.000000-2.000000 2 0,3.000000 3.000000-2 0,0.000000-1.000000 0 16,0.000000 0.000000 3-16,0.000000 0.000000 0 0,3.000000 2.000000 0 0,-3.000000 1.000000 1 16,1.000000 1.000000-1-16,2.000000 2.000000 1 0,-3.000000 1.000000-2 0,0.000000 1.000000 0 15,0.000000 3.000000 0-15,0.000000-3.000000 0 0,0.000000 6.000000 1 0,0.000000 0.000000-2 16,0.000000 1.000000 2-16,0.000000 4.000000 2 0,-3.000000-2.000000 1 0,2.000000 3.000000 1 16,1.000000 2.000000 0-16,-3.000000-1.000000 0 0,3.000000 1.000000 0 0,-2.000000 0.000000-3 15,2.000000-3.000000 0-15,-3.000000 1.000000 1 0,3.000000-3.000000-2 0,0.000000 1.000000 1 0,0.000000 0.000000 0 16,0.000000-3.000000 0-16,0.000000-3.000000 1 0,0.000000-1.000000-1 15,3.000000 3.000000-1-15,-3.000000-1.000000 0 0,2.000000-2.000000-2 0,1.000000-2.000000 2 0,-2.000000-2.000000 0 16,5.000000 0.000000-1-16,-4.000000-3.000000 0 0,5.000000-4.000000 1 0,-3.000000 0.000000 1 16,2.000000 0.000000 0-16,-4.000000 1.000000-1 0,2.000000-1.000000-2 0,-1.000000 3.000000-1 15,2.000000-1.000000 1-15,-5.000000 3.000000-2 0,3.000000 1.000000 3 0,-3.000000 1.000000-1 16,0.000000 2.000000 1-16,0.000000-1.000000 1 0,0.000000 2.000000 1 0,0.000000 1.000000-1 0,-3.000000 1.000000-1 16,3.000000 2.000000 0-16,-5.000000 3.000000-1 0,2.000000 3.000000 1 15,-1.000000 2.000000-2-15,2.000000 4.000000 2 0,-4.000000 2.000000 3 0,2.000000 3.000000 2 0,2.000000 1.000000 4 16,0.000000-1.000000-2-16,-1.000000 2.000000 2 0,3.000000 0.000000-1 0,0.000000-3.000000-4 15,0.000000 1.000000 1-15,0.000000-4.000000-3 0,3.000000 2.000000 0 0,-3.000000-3.000000-3 16,4.000000-3.000000 2-16,-1.000000-1.000000-2 0,-2.000000-2.000000-2 0,5.000000-5.000000-1 16,-1.000000 0.000000 0-16,-1.000000-4.000000-3 0,4.000000-2.000000-7 0,0.000000-4.000000-12 15,4.000000-3.000000-15-15,0.000000-4.000000-19 0,0.000000-1.000000-19 0,3.000000-4.000000-24 16,-4.000000-1.000000-22-16,4.000000-3.000000-21 0,0.000000-3.000000-15 0,-2.000000 1.000000-9 0,2.000000-1.000000-8 16,-3.000000-1.000000-2-16,3.000000 0.000000-3 0,-7.000000 0.000000 0 0,3.000000-4.000000 0 15,-2.000000 1.000000-9-15,-2.000000 1.000000 0 0,0.000000-3.000000 14 0</inkml:trace>
  <inkml:trace contextRef="#ctx0" brushRef="#br0">10691.000000 17471.000000 25 0,'3.000000'-1.000000'84'0,"-1.000000"1.000000"-1 "0 ,-2.000000-3.000000-6 16,3.000000 1.000000-10-16,-3.000000 2.000000-14 0,1.000000-2.000000-13 0,-1.000000 2.000000-13 0,3.000000-3.000000-5 16,2.000000 2.000000-1-16,-2.000000 1.000000 2 0,1.000000-4.000000 4 0,-1.000000 1.000000 6 15,1.000000 1.000000 6-15,1.000000 0.000000 8 0,-1.000000-2.000000 1 0,-1.000000 1.000000 5 16,5.000000 2.000000 4-16,-4.000000 1.000000 4 0,1.000000-3.000000-3 0,2.000000 2.000000 5 15,-3.000000 1.000000 0-15,-1.000000-3.000000 2 0,2.000000 3.000000-3 0,-2.000000-2.000000-6 16,1.000000 2.000000-6-16,1.000000 0.000000-6 0,-3.000000 0.000000-7 0,1.000000 0.000000-5 16,-1.000000 0.000000-5-16,2.000000 0.000000 0 0,-1.000000 0.000000-1 0,-3.000000 2.000000 0 0,5.000000-2.000000 0 15,-2.000000 3.000000 3-15,-2.000000-3.000000 4 0,2.000000 4.000000 3 16,2.000000-3.000000 2-16,-5.000000 2.000000 1 0,2.000000 1.000000 1 0,3.000000 0.000000 4 0,-2.000000 3.000000-4 16,-2.000000-3.000000 1-16,2.000000 3.000000-2 0,0.000000-1.000000 1 0,-1.000000 3.000000-4 15,-2.000000-3.000000-1-15,0.000000 2.000000-3 0,0.000000 3.000000-3 0,0.000000 0.000000-3 16,-5.000000-1.000000-3-16,2.000000 4.000000-2 0,-6.000000-2.000000-7 0,2.000000 4.000000-4 15,-2.000000 0.000000-4-15,-1.000000-1.000000-3 0,-2.000000 5.000000 0 0,0.000000-3.000000-2 0,-2.000000 2.000000-3 16,0.000000 1.000000-2-16,-1.000000-4.000000 1 0,1.000000 2.000000 0 16,2.000000-3.000000-1-16,0.000000-3.000000 2 0,0.000000 1.000000 0 0,3.000000-1.000000 2 0,-1.000000-7.000000 0 15,6.000000 4.000000 1-15,-4.000000-4.000000-2 0,4.000000-2.000000-1 0,1.000000 1.000000-3 16,1.000000-3.000000-2-16,-1.000000-1.000000-2 0,3.000000-1.000000-3 0,3.000000-3.000000 1 16,-1.000000 1.000000-1-16,1.000000-2.000000 2 0,4.000000-4.000000 2 0,1.000000 4.000000 2 15,-4.000000-2.000000 2-15,5.000000 1.000000 0 0,-3.000000-2.000000 2 0,0.000000 7.000000-2 16,1.000000-4.000000 0-16,-3.000000 5.000000 0 0,2.000000 0.000000 4 0,-1.000000 2.000000 2 15,-1.000000 2.000000 3-15,1.000000 5.000000 7 0,-2.000000 3.000000 2 0,0.000000 2.000000 1 0,-2.000000 4.000000 4 16,-1.000000 1.000000 4-16,3.000000 0.000000-4 0,-3.000000 2.000000-3 0,1.000000 1.000000-2 16,-1.000000 1.000000 0-16,3.000000-1.000000-7 0,-3.000000-3.000000-1 0,5.000000 0.000000-2 15,-2.000000-2.000000-1-15,-2.000000-2.000000-1 0,2.000000-3.000000 0 0,2.000000-2.000000 0 16,-2.000000-2.000000-2-16,1.000000 0.000000 0 0,-1.000000-2.000000 0 0,1.000000-5.000000-1 16,1.000000 2.000000-5-16,-1.000000-6.000000-7 0,2.000000-1.000000-14 0,0.000000-2.000000-10 15,2.000000-5.000000-19-15,-1.000000-1.000000-23 0,0.000000-4.000000-18 0,1.000000 0.000000-22 16,1.000000-3.000000-21-16,2.000000 0.000000-18 0,0.000000 0.000000-17 0,-2.000000-2.000000-18 15,2.000000-3.000000-15-15,0.000000 0.000000-2 0,-2.000000 0.000000 2 0,1.000000-1.000000 10 0,-3.000000 2.000000 13 16</inkml:trace>
  <inkml:trace contextRef="#ctx0" brushRef="#br0">10996.000000 17581.000000 36 0,'6.000000'-3.000000'99'0,"-2.000000"-2.000000"3 "0 ,-1.000000 3.000000 3 0,-2.000000-1.000000 14 16,-1.000000 3.000000 12-16,0.000000 3.000000 13 0,0.000000-3.000000 9 0,-1.000000 2.000000 6 15,-2.000000 3.000000-7-15,0.000000 1.000000-12 0,2.000000 2.000000-19 0,-5.000000 2.000000-20 16,1.000000 1.000000-16-16,1.000000 0.000000-13 0,-1.000000-1.000000-8 0,-2.000000 3.000000-6 15,3.000000-2.000000-9-15,-7.000000 4.000000-6 0,4.000000-2.000000-3 0,-2.000000 0.000000-7 16,0.000000 2.000000-2-16,-1.000000-2.000000-6 0,1.000000-1.000000-2 0,-1.000000 3.000000-2 0,1.000000-2.000000-2 16,-2.000000 0.000000-6-16,2.000000-1.000000-3 0,2.000000-2.000000-2 15,-2.000000-2.000000-3-15,2.000000 0.000000-1 0,-1.000000 2.000000-2 0,4.000000-5.000000 0 0,-2.000000 0.000000 1 16,2.000000-1.000000-2-16,2.000000 1.000000 0 0,-1.000000-5.000000-2 0,3.000000 0.000000-8 16,0.000000 0.000000-5-16,-3.000000-5.000000-5 0,3.000000-1.000000-3 0,0.000000-1.000000-2 15,3.000000-1.000000-1-15,-3.000000-3.000000 4 0,5.000000-1.000000 2 0,-2.000000-1.000000 4 16,-2.000000-3.000000 5-16,2.000000 4.000000 1 0,2.000000-1.000000 3 0,-5.000000-2.000000 0 15,2.000000 2.000000 5-15,3.000000 2.000000-2 0,-2.000000 2.000000 1 0,-2.000000 1.000000 3 0,-1.000000 1.000000 4 16,3.000000 3.000000 3-16,-3.000000-2.000000 3 0,0.000000 1.000000 4 0,0.000000 4.000000 1 16,3.000000-2.000000 2-16,-1.000000 3.000000 1 0,-2.000000 3.000000 2 0,3.000000 1.000000 3 15,-2.000000 0.000000 5-15,2.000000 4.000000 5 0,0.000000 3.000000 5 0,-1.000000 0.000000 5 16,0.000000 0.000000 5-16,0.000000 4.000000-1 0,4.000000 0.000000 0 0,-2.000000-2.000000 3 16,1.000000 4.000000-3-16,2.000000 1.000000-9 0,0.000000-4.000000-6 0,1.000000 1.000000-3 0,-2.000000 0.000000-5 15,4.000000-3.000000-10-15,-1.000000 2.000000 2 0,3.000000-4.000000-1 0,-2.000000-1.000000 4 16,2.000000 1.000000 2-16,0.000000-3.000000 4 0,3.000000 0.000000 4 0,1.000000-3.000000 2 15,0.000000-4.000000 0-15,-1.000000 0.000000-5 0,5.000000-3.000000-1 0,0.000000-1.000000-3 16,-1.000000-4.000000-4-16,0.000000-3.000000-5 0,0.000000 0.000000 0 0,0.000000 1.000000-2 16,-2.000000-5.000000-3-16,-3.000000 1.000000-1 0,-2.000000 2.000000-1 0,3.000000-3.000000-5 15,-6.000000 2.000000-9-15,-2.000000 0.000000-13 0,-4.000000 2.000000-14 0,-1.000000-1.000000-25 16,-2.000000 0.000000-38-16,-2.000000 2.000000-61 0,-1.000000 4.000000-82 0,-1.000000-1.000000-104 16,-7.000000 1.000000-84-16,0.000000 4.000000-31 0,-6.000000-2.000000 14 0,3.000000-1.000000 48 0</inkml:trace>
  <inkml:trace contextRef="#ctx0" brushRef="#br0">13039.000000 17221.000000 53 0,'-3.000000'-2.000000'101'16,"-1.000000"-2.000000"2 "-16 ,-1.000000 1.000000-5 0,2.000000 1.000000-4 0,2.000000-3.000000-8 16,-2.000000 1.000000-6-16,-2.000000 0.000000 1 0,3.000000 2.000000 5 0,0.000000 0.000000 10 15,-1.000000-2.000000 5-15,0.000000 1.000000 2 0,2.000000 2.000000 5 0,-2.000000 1.000000 1 0,-2.000000-3.000000-3 16,2.000000 2.000000-8-16,3.000000 1.000000-5 0,-4.000000-3.000000-1 16,2.000000 3.000000-4-16,-1.000000 0.000000-4 0,1.000000-2.000000-3 0,-3.000000 0.000000-2 0,5.000000 2.000000-7 15,0.000000-3.000000-7-15,0.000000 2.000000-8 0,0.000000 1.000000-3 0,0.000000 0.000000-8 16,0.000000-3.000000-6-16,0.000000 3.000000-3 0,0.000000-2.000000-1 0,0.000000 0.000000-1 15,0.000000 2.000000-4-15,0.000000 0.000000-1 0,0.000000 0.000000-1 0,0.000000 0.000000 2 16,0.000000 0.000000 3-16,0.000000 0.000000-1 0,0.000000 0.000000-1 0,0.000000 0.000000-1 16,0.000000 0.000000 2-16,3.000000 4.000000 7 0,-1.000000 0.000000 11 0,3.000000 3.000000 17 15,1.000000 4.000000 11-15,-3.000000 0.000000 15 0,6.000000 4.000000 9 0,-1.000000 0.000000 3 0,2.000000 0.000000 0 16,-1.000000 4.000000-3-16,1.000000-2.000000-9 0,3.000000 0.000000-6 0,-1.000000-2.000000-8 16,3.000000 0.000000-8-16,1.000000-2.000000-16 0,-1.000000-1.000000-11 0,4.000000-1.000000-3 15,-3.000000-2.000000-6-15,1.000000 0.000000-6 0,0.000000-5.000000-4 0,0.000000 0.000000 0 16,-1.000000-2.000000-2-16,3.000000-2.000000-3 0,-1.000000 0.000000-1 0,-1.000000-4.000000-3 15,1.000000 0.000000-4-15,1.000000-3.000000-2 0,-2.000000 0.000000-3 0,3.000000-3.000000-1 16,-1.000000-3.000000-1-16,-4.000000 0.000000-1 0,1.000000 1.000000 2 0,-1.000000-2.000000-4 0,-3.000000 2.000000 1 16,3.000000 0.000000-2-16,-6.000000 5.000000-2 0,1.000000-2.000000-1 15,-1.000000 3.000000-2-15,-5.000000-1.000000-1 0,4.000000 3.000000-1 0,-4.000000 2.000000 3 0,2.000000-2.000000 1 16,0.000000 4.000000 1-16,1.000000 0.000000 0 0,4.000000 0.000000 4 0,-3.000000 0.000000 0 16,4.000000 0.000000-4-16,-1.000000 0.000000 0 0,0.000000 0.000000 3 0,3.000000 0.000000-1 15,1.000000 0.000000-1-15,-1.000000 0.000000-1 0,3.000000 0.000000 1 0,-1.000000-1.000000 4 16,-1.000000 1.000000-2-16,1.000000-2.000000 1 0,3.000000 0.000000-3 0,-3.000000-2.000000 2 15,3.000000 2.000000 0-15,-1.000000-1.000000-3 0,1.000000 2.000000 0 0,-1.000000 1.000000-1 16,1.000000-3.000000 4-16,-1.000000 3.000000 1 0,-2.000000 0.000000-2 0,3.000000 3.000000 0 0,-2.000000-3.000000 3 16,2.000000 4.000000 2-16,-3.000000-2.000000 0 0,3.000000 2.000000-3 0,3.000000 0.000000 5 15,-1.000000 1.000000 2-15,1.000000 1.000000 0 0,2.000000-2.000000-2 0,-1.000000 3.000000-3 16,1.000000-3.000000-2-16,3.000000 0.000000-1 0,-1.000000 0.000000-3 0,-1.000000 1.000000-1 16,2.000000-4.000000 2-16,1.000000 3.000000 0 0,-1.000000-3.000000 3 0,-1.000000 2.000000-4 15,2.000000-3.000000 1-15,-1.000000-3.000000-1 0,-1.000000 2.000000-1 0,-1.000000-3.000000 0 16,2.000000 3.000000-2-16,-3.000000-1.000000 3 0,2.000000-2.000000-2 0,1.000000 1.000000 2 0,-4.000000-1.000000 1 15,5.000000 2.000000-2-15,-4.000000 0.000000 2 0,-2.000000-2.000000-2 0,-1.000000 1.000000 1 16,1.000000 3.000000-1-16,-3.000000-2.000000-2 0,-3.000000 2.000000 3 0,1.000000 0.000000-1 16,-2.000000 0.000000 2-16,-1.000000 2.000000 2 0,0.000000-2.000000-3 0,0.000000 3.000000 0 15,3.000000-3.000000 0-15,-3.000000 2.000000 5 0,6.000000 0.000000-2 0,-1.000000-2.000000 0 16,0.000000 2.000000 3-16,2.000000-2.000000-4 0,1.000000-2.000000 3 0,-2.000000 2.000000 0 16,4.000000-2.000000-2-16,-2.000000 0.000000 2 0,2.000000-1.000000-3 0,-1.000000-1.000000 0 15,0.000000 2.000000-1-15,0.000000 0.000000-6 0,-2.000000 2.000000 5 0,1.000000-2.000000-3 0,-1.000000-2.000000 4 16,1.000000 4.000000 1-16,1.000000-1.000000-1 0,1.000000 1.000000 1 0,-2.000000 0.000000-1 15,-1.000000 0.000000 2-15,-2.000000 1.000000-3 0,0.000000-1.000000-1 0,0.000000 4.000000 1 16,-2.000000-2.000000-3-16,-1.000000 0.000000 2 0,-1.000000 0.000000-3 0,1.000000 2.000000 0 16,-1.000000-1.000000 4-16,0.000000-1.000000 0 0,-2.000000 0.000000 0 0,5.000000 2.000000 0 15,-2.000000-3.000000 2-15,0.000000 2.000000 2 0,2.000000-3.000000-4 0,1.000000 3.000000 1 0,-1.000000-3.000000 1 16,1.000000 0.000000-2-16,0.000000 0.000000 0 0,5.000000 0.000000 0 0,-5.000000 0.000000 2 16,4.000000-3.000000-5-16,1.000000 3.000000 2 0,-2.000000-3.000000 0 0,2.000000 2.000000 3 15,-1.000000 1.000000 0-15,0.000000-2.000000-1 0,0.000000 0.000000 0 0,1.000000 2.000000-1 16,-5.000000-2.000000 2-16,5.000000 0.000000-2 0,-5.000000 2.000000 0 0,2.000000 0.000000 3 15,-2.000000 0.000000 2-15,0.000000 0.000000-2 0,0.000000 0.000000-3 0,-3.000000 0.000000-2 16,2.000000 0.000000 0-16,-5.000000 0.000000-1 0,-1.000000 0.000000 1 0,-1.000000 0.000000 5 0,-3.000000 0.000000-1 16,0.000000 0.000000-2-16,2.000000 0.000000-1 0,-4.000000 0.000000-3 15,0.000000 0.000000-2-15,-2.000000 0.000000-8 0,1.000000 0.000000-11 0,-2.000000 0.000000-24 0,-2.000000 0.000000-37 16,-1.000000 0.000000-53-16,0.000000 0.000000-50 0,-4.000000 0.000000-46 0,-4.000000 2.000000-59 16,-3.000000 0.000000-73-16,-3.000000 6.000000-76 0,-3.000000 1.000000-78 0,-4.000000 1.000000-11 15,-9.000000 2.000000 14-15,-1.000000-4.000000 52 0,-4.000000 3.000000 89 0</inkml:trace>
  <inkml:trace contextRef="#ctx0" brushRef="#br0">13063.000000 17592.000000 91 0,'-5.000000'0.000000'200'0,"2.000000"1.000000"-6 "16 ,3.000000-1.000000-7-16,-4.000000 3.000000-8 0,1.000000-1.000000-8 0,3.000000-2.000000-10 16,-2.000000 2.000000-14-16,2.000000 0.000000-18 0,0.000000-2.000000-22 0,2.000000 2.000000-19 15,-2.000000-2.000000-5-15,3.000000 3.000000-3 0,1.000000 0.000000-1 0,2.000000-2.000000 5 0,0.000000 1.000000 9 16,2.000000 0.000000 2-16,-1.000000 2.000000-4 0,2.000000 1.000000-4 16,1.000000 1.000000-6-16,2.000000-2.000000-4 0,0.000000 3.000000-10 0,0.000000-1.000000-10 0,2.000000 3.000000-9 15,-2.000000-3.000000-7-15,0.000000 1.000000-4 0,0.000000 0.000000-3 0,3.000000-2.000000-2 16,-2.000000 2.000000 0-16,2.000000 0.000000 1 0,1.000000-2.000000-3 0,-1.000000 0.000000-3 15,1.000000 1.000000-2-15,2.000000-1.000000-2 0,-2.000000-1.000000-3 0,0.000000-2.000000-4 16,-1.000000 1.000000 1-16,-2.000000 1.000000 1 0,0.000000-4.000000-7 0,-4.000000 2.000000-4 16,0.000000-2.000000-1-16,1.000000 0.000000-4 0,-2.000000 0.000000-3 0,-4.000000 0.000000-5 15,4.000000 0.000000-5-15,-7.000000 0.000000-7 0,2.000000 0.000000-10 0,1.000000 0.000000-11 0,-4.000000 0.000000-13 16,0.000000 0.000000-23-16,0.000000 0.000000-37 0,-4.000000 0.000000-49 0,1.000000 0.000000-60 16,-1.000000 1.000000-61-16,-1.000000 2.000000-67 0,-2.000000-3.000000-63 0,-5.000000 0.000000-1 15,0.000000-4.000000 32-15,0.000000 2.000000 56 0</inkml:trace>
  <inkml:trace contextRef="#ctx0" brushRef="#br0">13225.000000 17588.000000 74 0,'-3.000000'-4.000000'124'0,"3.000000"1.000000"3 "15 ,0.000000 0.000000-1-15,0.000000 3.000000-4 0,0.000000-5.000000-11 0,-1.000000 3.000000-8 16,1.000000-3.000000-9-16,0.000000 2.000000-8 0,0.000000 2.000000-3 0,0.000000 1.000000-2 15,0.000000-3.000000 0-15,0.000000 3.000000-2 0,1.000000 0.000000-1 0,-1.000000 3.000000 8 16,5.000000-3.000000 10-16,-2.000000 4.000000 11 0,0.000000 1.000000 10 0,1.000000 2.000000 6 16,0.000000 0.000000 2-16,1.000000 4.000000-11 0,-2.000000 3.000000-15 0,1.000000-2.000000-11 15,1.000000 3.000000-19-15,-2.000000-1.000000-14 0,-3.000000 1.000000-7 0,4.000000 3.000000-7 0,-4.000000 1.000000-10 16,3.000000-2.000000-9-16,-2.000000 2.000000-5 0,-1.000000-1.000000-5 0,3.000000 1.000000-2 16,-3.000000-3.000000-3-16,3.000000 0.000000-3 0,-1.000000 0.000000-2 0,-2.000000 0.000000-2 15,0.000000 1.000000-1-15,0.000000-2.000000-2 0,0.000000 0.000000-1 0,0.000000 0.000000-4 16,0.000000-4.000000-8-16,0.000000 2.000000-15 0,0.000000-3.000000-20 0,-2.000000 0.000000-31 15,-1.000000 2.000000-40-15,0.000000-1.000000-51 0,-1.000000-1.000000-56 0,3.000000-1.000000-66 16,-2.000000 2.000000-67-16,0.000000-7.000000-15 0,-3.000000-1.000000 16 0,0.000000-3.000000 41 0</inkml:trace>
  <inkml:trace contextRef="#ctx0" brushRef="#br0">13032.000000 17965.000000 63 0,'0.000000'-3.000000'189'16,"-2.000000"3.000000"-3 "-16 ,2.000000-2.000000-1 0,0.000000 2.000000-2 0,0.000000 0.000000-11 15,0.000000 0.000000-14-15,0.000000 0.000000-18 0,0.000000 0.000000-26 0,2.000000-2.000000-24 16,-2.000000 2.000000-22-16,3.000000 0.000000-8 0,-2.000000 0.000000-1 0,2.000000 0.000000 8 0,4.000000 0.000000 9 15,1.000000 0.000000 10-15,-4.000000-3.000000 8 0,5.000000 3.000000 3 16,-1.000000-2.000000-2-16,2.000000 0.000000-6 0,-4.000000 2.000000-4 0,4.000000-1.000000-7 0,-1.000000-3.000000-8 16,-2.000000 4.000000-3-16,5.000000 0.000000-9 0,-4.000000 4.000000-6 0,3.000000-3.000000-6 15,-3.000000-1.000000-5-15,1.000000 4.000000 1 0,1.000000-1.000000 0 0,2.000000-1.000000 3 16,0.000000 3.000000 4-16,-1.000000-1.000000 7 0,1.000000 1.000000 12 0,0.000000-2.000000 15 16,6.000000 4.000000 16-16,-2.000000-3.000000 14 0,0.000000-2.000000 7 0,3.000000 2.000000-2 15,1.000000 1.000000-12-15,-4.000000-3.000000-16 0,3.000000 3.000000-23 0,0.000000-4.000000-19 16,-3.000000 1.000000-14-16,4.000000 2.000000-13 0,-6.000000-3.000000-5 0,3.000000 1.000000-6 0,-1.000000-2.000000-3 15,-3.000000 2.000000-8-15,-1.000000 0.000000-4 0,0.000000-2.000000-12 16,-3.000000 0.000000-23-16,-2.000000 0.000000-34 0,0.000000 0.000000-37 0,-2.000000-2.000000-31 0,-1.000000 0.000000-28 16,-1.000000 2.000000-27-16,-1.000000-2.000000-33 0,1.000000 2.000000-46 0,1.000000 2.000000-55 15,-1.000000-2.000000-88-15,-3.000000 0.000000-50 0,0.000000 0.000000-8 0,0.000000 0.000000 32 16,0.000000 0.000000 65-16</inkml:trace>
  <inkml:trace contextRef="#ctx0" brushRef="#br0">13860.000000 17440.000000 75 0,'0.000000'0.000000'153'0,"0.000000"-3.000000"6 "0 ,0.000000 2.000000 7 15,0.000000 1.000000 6-15,0.000000 0.000000 0 0,0.000000 0.000000-3 0,0.000000 0.000000-12 16,0.000000 0.000000-19-16,0.000000 0.000000-18 0,0.000000 0.000000-17 0,0.000000 0.000000-8 16,0.000000 0.000000-3-16,0.000000 0.000000-3 0,0.000000 0.000000-2 0,0.000000 0.000000-3 15,0.000000 0.000000-6-15,3.000000 0.000000-7 0,-3.000000 0.000000-7 0,3.000000 1.000000 1 0,-3.000000 2.000000-2 16,0.000000 1.000000 1-16,0.000000 0.000000 0 0,0.000000 0.000000 3 0,1.000000 3.000000-4 16,-1.000000 1.000000-5-16,0.000000 1.000000-6 0,0.000000 4.000000-1 0,0.000000 0.000000-3 15,0.000000 2.000000-2-15,0.000000-1.000000-2 0,0.000000 2.000000 2 0,0.000000 3.000000-3 16,-1.000000-1.000000 2-16,-2.000000 0.000000 1 0,3.000000 2.000000 0 0,-3.000000 1.000000 2 15,3.000000 2.000000-6-15,-1.000000 1.000000 0 0,-2.000000 2.000000-7 0,-2.000000-1.000000-8 16,5.000000 3.000000-6-16,-3.000000 1.000000-7 0,3.000000 1.000000-7 0,-1.000000-1.000000-4 0,-2.000000 5.000000-4 16,0.000000-1.000000-14-16,1.000000 1.000000-26 0,-2.000000 0.000000-30 0,-2.000000 3.000000-29 15,2.000000-1.000000-51-15,-1.000000 5.000000-89 0,5.000000-1.000000-118 0,-3.000000 4.000000-100 16,3.000000-4.000000-39-16,-4.000000-6.000000-5 0,1.000000-1.000000 34 0,1.000000-7.000000 85 16</inkml:trace>
  <inkml:trace contextRef="#ctx0" brushRef="#br0">12829.000000 17485.000000 5 0,'0.000000'0.000000'108'0,"3.000000"0.000000"15 "0 ,-1.000000-3.000000 6 16,-2.000000 1.000000 7-16,0.000000 2.000000 4 0,0.000000 0.000000 4 0,-2.000000 0.000000 1 16,-1.000000 0.000000-5-16,3.000000 0.000000-12 0,0.000000 0.000000-10 0,0.000000 0.000000-10 15,0.000000 0.000000-10-15,0.000000 2.000000-11 0,0.000000 1.000000-9 0,0.000000-3.000000-8 0,0.000000 0.000000-3 16,0.000000 4.000000-9-16,0.000000-4.000000-8 0,0.000000 2.000000-8 0,0.000000-2.000000-3 16,0.000000 1.000000-4-16,0.000000 2.000000-6 0,0.000000-1.000000-4 0,-1.000000 0.000000 0 15,-2.000000 1.000000-6-15,3.000000 1.000000-5 0,-3.000000 0.000000-3 0,3.000000 0.000000-4 16,-1.000000 3.000000 1-16,-2.000000 1.000000-4 0,3.000000-1.000000 1 0,0.000000 4.000000 2 15,-3.000000-3.000000 4-15,3.000000 3.000000 4 0,-2.000000 1.000000 0 0,-1.000000 2.000000 2 16,3.000000-2.000000 4-16,-1.000000 3.000000 1 0,-2.000000-2.000000-1 0,0.000000 2.000000 1 0,3.000000 0.000000-1 16,-5.000000 0.000000-1-16,4.000000 0.000000 0 0,-2.000000 3.000000-1 15,0.000000-1.000000-1-15,-1.000000 0.000000-2 0,4.000000 2.000000-2 0,-3.000000 1.000000-1 0,1.000000-1.000000-1 16,2.000000-3.000000-4-16,0.000000 2.000000-3 0,0.000000-1.000000-2 0,5.000000-2.000000-1 16,-5.000000 2.000000-2-16,4.000000 0.000000 0 0,3.000000-2.000000-1 0,-2.000000 3.000000 1 15,1.000000-3.000000 0 1,0.000000 0.000000 4-16,1.000000-1.000000 4 0,0.000000 1.000000 1 0,-2.000000 0.000000 0 0,2.000000 0.000000-2 0,1.000000-1.000000 1 15,0.000000 1.000000-2-15,3.000000 0.000000-1 0,-2.000000 0.000000-2 0,2.000000-1.000000 1 0,0.000000 1.000000 0 16,1.000000 0.000000 0-16,-1.000000 0.000000 0 0,1.000000 0.000000 1 0,0.000000 0.000000 0 0,3.000000 1.000000-1 16,-3.000000-2.000000 1-16,4.000000 1.000000 2 0,-1.000000 0.000000-2 0,-1.000000 0.000000 1 15,0.000000-2.000000-2-15,2.000000 0.000000 3 0,-1.000000-3.000000-1 0,-1.000000 1.000000 0 16,0.000000 0.000000 0-16,1.000000 0.000000-2 0,1.000000-3.000000 0 0,-1.000000 1.000000 0 16,1.000000 0.000000 1-16,2.000000-3.000000 0 0,-2.000000-2.000000 0 0,3.000000 3.000000 1 15,-3.000000-3.000000-1-15,3.000000-2.000000 2 0,1.000000 0.000000-3 0,-4.000000-1.000000 0 16,3.000000-1.000000 2-16,0.000000 0.000000-3 0,0.000000 0.000000 1 0,1.000000-1.000000-2 0,-4.000000 1.000000 2 15,3.000000-2.000000-3-15,-3.000000 0.000000 0 0,3.000000 2.000000 3 0,-1.000000-2.000000-2 16,0.000000 2.000000 0-16,0.000000-2.000000 0 0,-2.000000 0.000000 0 0,3.000000 2.000000-1 16,-3.000000-3.000000-2-16,-1.000000 1.000000 0 0,1.000000 2.000000 0 0,1.000000-2.000000 1 15,2.000000 0.000000 1-15,-4.000000 0.000000 1 0,4.000000 2.000000-2 0,-3.000000-4.000000 0 16,2.000000 1.000000 0-16,-1.000000 1.000000-1 0,3.000000-2.000000-1 0,-1.000000-1.000000-2 16,0.000000 1.000000 4-16,0.000000 0.000000-1 0,5.000000-3.000000 1 0,-2.000000 2.000000 0 0,2.000000-2.000000 0 15,-1.000000 0.000000-1-15,1.000000-1.000000 0 0,-1.000000 1.000000-1 0,1.000000-1.000000 0 16,-5.000000-1.000000 1-16,5.000000 1.000000-1 0,-5.000000 0.000000 1 0,0.000000 1.000000-1 15,-2.000000 0.000000 2-15,0.000000 0.000000-1 0,-1.000000 2.000000 0 0,-1.000000-4.000000-1 16,-1.000000 3.000000 0-16,0.000000-4.000000 1 0,-2.000000 3.000000 0 0,3.000000-2.000000 1 16,-2.000000-3.000000 0-16,-1.000000-1.000000 0 0,1.000000 1.000000-1 0,-1.000000-3.000000 5 15,-3.000000 0.000000-3-15,3.000000-2.000000 0 0,-2.000000 0.000000 0 0,-4.000000 0.000000 2 0,4.000000-2.000000 1 16,-5.000000-3.000000-6-16,2.000000 3.000000 3 0,1.000000-3.000000 1 0,-4.000000 1.000000 2 16,0.000000-1.000000-2-16,-1.000000 0.000000 0 0,-1.000000 2.000000 2 0,-2.000000-2.000000 0 15,-2.000000 3.000000-1-15,-1.000000-2.000000-1 0,-1.000000 2.000000 2 0,1.000000-1.000000-1 16,-1.000000-2.000000 0-16,-1.000000 5.000000 0 0,-2.000000-5.000000-2 0,4.000000 4.000000 2 15,-3.000000-1.000000-1-15,0.000000 1.000000-1 0,2.000000-1.000000 0 0,-4.000000 0.000000-1 16,1.000000-1.000000 1-16,1.000000 3.000000-1 0,-2.000000-1.000000 1 0,1.000000 0.000000 0 16,0.000000-1.000000 1-16,2.000000 3.000000 0 0,-5.000000 2.000000-1 0,4.000000-1.000000 2 15,-4.000000-2.000000 1-15,2.000000 6.000000-2 0,-3.000000-4.000000 2 0,3.000000 1.000000-2 0,-4.000000 2.000000 2 16,1.000000-3.000000 3-16,-1.000000 4.000000 0 0,0.000000 0.000000 1 0,0.000000-3.000000-1 16,0.000000 3.000000 0-16,-2.000000 0.000000-1 0,2.000000 3.000000-3 0,-5.000000-3.000000 2 15,3.000000 3.000000-2-15,0.000000-1.000000 2 0,0.000000 2.000000-1 0,-1.000000-2.000000 5 16,-1.000000 6.000000-1-16,1.000000-4.000000 1 0,2.000000 5.000000 0 0,-2.000000-2.000000 0 15,0.000000 0.000000 4-15,-1.000000-1.000000-4 0,1.000000 3.000000 1 0,-1.000000-2.000000 4 16,1.000000 1.000000 6-16,2.000000 0.000000 0 16,-5.000000 2.000000 1-16,2.000000-3.000000 3 0,0.000000 4.000000 3 0,1.000000-4.000000 2 0,-1.000000 1.000000-3 0,-1.000000 1.000000 2 0,3.000000 0.000000-2 15,-3.000000-2.000000 0-15,0.000000 2.000000-5 0,-3.000000-2.000000-4 0,4.000000 1.000000-3 16,-3.000000-1.000000-1-16,3.000000 0.000000-2 0,-4.000000-3.000000-1 0,4.000000 1.000000 0 16,-3.000000 0.000000-1-16,3.000000-1.000000-2 0,-3.000000-1.000000 0 0,-1.000000 1.000000-1 15,1.000000 0.000000-2-15,0.000000 2.000000 0 0,0.000000-2.000000 2 0,3.000000 0.000000 0 0,-4.000000-1.000000 1 16,6.000000 1.000000 1-16,-3.000000 1.000000 1 0,1.000000-1.000000-4 0,-2.000000 1.000000 2 15,5.000000 1.000000 1-15,-2.000000 1.000000 5 0,1.000000 3.000000 1 0,0.000000-4.000000 2 16,0.000000 4.000000 4-16,2.000000-2.000000-1 0,-3.000000 3.000000-1 0,3.000000-2.000000-5 16,0.000000 2.000000-3-16,-2.000000 0.000000-3 0,0.000000 2.000000-2 0,0.000000-2.000000 0 15,-1.000000 4.000000-4-15,1.000000 1.000000-1 0,0.000000-1.000000-1 0,-1.000000-3.000000 1 0,-1.000000 6.000000-2 16,1.000000-3.000000 1-16,2.000000 3.000000 0 0,-2.000000-1.000000 2 16,0.000000 1.000000-1-16,-1.000000-1.000000-1 0,0.000000 0.000000-1 0,-1.000000 4.000000-1 0,0.000000-2.000000-2 15,-2.000000 3.000000-1-15,2.000000 1.000000-3 0,-2.000000 1.000000-14 0,3.000000 0.000000-15 16,-3.000000 0.000000-18-16,4.000000 2.000000-21 0,-1.000000-3.000000-20 0,4.000000 2.000000-22 15,-3.000000-3.000000-31-15,3.000000-1.000000-55 0,5.000000 1.000000-78 0,-2.000000 3.000000-123 16,2.000000-5.000000-60-16,-1.000000 0.000000-18 0,1.000000-2.000000 22 0,2.000000-7.000000 57 16</inkml:trace>
  <inkml:trace contextRef="#ctx0" brushRef="#br0">17609.000000 16941.000000 26 0,'-3.000000'0.000000'55'0,"0.000000"-3.000000"3 "0 ,-1.000000 3.000000 4 0,1.000000-2.000000 7 16,1.000000 1.000000 6-16,-1.000000 1.000000 11 0,3.000000-4.000000 8 0,-1.000000 3.000000 7 0,1.000000 1.000000 10 15,-3.000000 0.000000 4-15,0.000000 0.000000 3 0,1.000000 0.000000-7 0,-1.000000-3.000000-11 16,-1.000000 3.000000-6-16,1.000000 0.000000-9 0,2.000000 0.000000-7 0,-2.000000 0.000000 0 16,0.000000 0.000000 0-16,-2.000000 0.000000 1 0,4.000000 0.000000 3 0,1.000000 0.000000 0 15,-3.000000 3.000000-2-15,3.000000-3.000000-8 0,-3.000000 0.000000 0 0,3.000000 0.000000-3 16,0.000000 0.000000-6-16,0.000000 0.000000-7 0,0.000000 0.000000-4 0,0.000000 1.000000-2 15,0.000000-1.000000-5-15,0.000000 0.000000-6 0,0.000000 0.000000-3 0,0.000000 0.000000-2 16,0.000000 0.000000-2-16,0.000000 0.000000-7 0,0.000000 0.000000-5 0,0.000000 0.000000-2 0,0.000000 0.000000-4 16,0.000000 0.000000-5-16,0.000000 0.000000-3 0,0.000000 0.000000-4 0,0.000000 0.000000-1 15,0.000000 0.000000-1-15,0.000000 0.000000 1 0,0.000000 0.000000-2 0,0.000000 0.000000 0 16,0.000000 0.000000 2-16,3.000000 4.000000-1 0,-3.000000-4.000000 0 0,3.000000 1.000000 0 16,-2.000000 1.000000 2-16,4.000000-2.000000 2 0,1.000000 3.000000 1 0,-2.000000-3.000000 1 15,3.000000 1.000000 4-15,1.000000 2.000000-2 0,-2.000000-3.000000 3 0,1.000000 1.000000-1 16,-1.000000 2.000000-3-16,0.000000-3.000000 0 0,1.000000 1.000000-4 0,1.000000-1.000000 0 0,-1.000000 3.000000-2 15,-3.000000-3.000000 0-15,7.000000 2.000000 1 0,-7.000000-2.000000 2 16,5.000000 2.000000-1-16,-2.000000 1.000000 1 0,2.000000-3.000000-4 0,-1.000000 1.000000-1 0,-1.000000 2.000000 2 16,0.000000-3.000000-3-16,2.000000 1.000000 1 0,-1.000000-1.000000 1 0,-1.000000 3.000000 3 15,0.000000-1.000000 0-15,2.000000-2.000000-1 0,-1.000000 5.000000 0 0,2.000000-4.000000 1 16,-1.000000 2.000000-1-16,1.000000-1.000000-1 0,-1.000000 0.000000 0 0,1.000000 0.000000 3 16,-1.000000 0.000000 0-16,0.000000 1.000000 2 0,1.000000-2.000000-1 0,-1.000000 4.000000 1 0,2.000000-3.000000-1 15,0.000000 0.000000 0-15,-2.000000 0.000000-1 0,3.000000 3.000000-2 16,0.000000-3.000000-1-16,3.000000 0.000000-1 0,-3.000000 0.000000 0 0,-1.000000 2.000000-4 0,1.000000-2.000000 1 15,0.000000 3.000000 0-15,0.000000-3.000000 0 0,3.000000 2.000000 3 0,-4.000000-3.000000 0 16,4.000000 5.000000 2-16,-2.000000-2.000000 0 0,2.000000 0.000000 2 0,1.000000 0.000000 1 16,-1.000000 0.000000 2-16,1.000000-1.000000-1 0,-1.000000 1.000000 1 0,1.000000-1.000000 2 15,2.000000-3.000000 1-15,-2.000000 4.000000-1 0,-1.000000-4.000000 2 0,-2.000000 1.000000 1 16,2.000000 1.000000-1-16,0.000000-2.000000 0 0,-2.000000 0.000000-1 0,-1.000000 0.000000 0 16,3.000000 0.000000-2-16,-3.000000 0.000000 1 0,-1.000000 3.000000-2 0,1.000000-3.000000 3 0,-1.000000 2.000000-1 15,0.000000-2.000000 0-15,-2.000000 3.000000-1 0,-1.000000-3.000000 1 16,3.000000 0.000000-1-16,-3.000000 0.000000-3 0,4.000000 1.000000 1 0,-3.000000 2.000000 2 0,1.000000-3.000000 2 15,-1.000000 2.000000 0-15,1.000000 0.000000 0 0,-1.000000-2.000000 2 0,1.000000 2.000000 1 16,-1.000000-2.000000 1-16,1.000000 3.000000-2 0,-1.000000-1.000000 2 0,2.000000-2.000000 1 16,-5.000000 1.000000-3-16,4.000000 1.000000-3 0,-1.000000-2.000000 0 0,1.000000 0.000000 1 15,-1.000000 0.000000-1-15,3.000000 2.000000-1 0,0.000000 1.000000 0 0,-1.000000-3.000000 1 0,1.000000 0.000000 0 16,3.000000 0.000000 1-16,-3.000000 0.000000 0 0,0.000000 0.000000-2 0,-1.000000 0.000000 2 16,1.000000 0.000000 0-16,0.000000 0.000000-1 0,0.000000 0.000000 2 0,3.000000 0.000000-1 15,-4.000000 0.000000 3-15,6.000000 0.000000-3 0,-4.000000 0.000000 0 0,-1.000000 0.000000-1 16,0.000000 0.000000-2-16,-1.000000 0.000000 1 0,3.000000 0.000000-1 0,-3.000000 0.000000 3 15,3.000000-3.000000 1-15,-5.000000 1.000000 2 0,5.000000 2.000000 0 0,0.000000 0.000000 1 16,3.000000-2.000000 5-16,0.000000 1.000000 6 0,-1.000000 1.000000 7 0,3.000000-2.000000 7 0,0.000000-1.000000 3 16,3.000000 1.000000 2-16,-4.000000-2.000000 1 0,1.000000 1.000000-5 0,0.000000 2.000000-7 15,1.000000-2.000000-10-15,-1.000000-2.000000-4 0,-3.000000 3.000000-6 0,2.000000 1.000000-5 16,-2.000000 1.000000-5-16,-1.000000-4.000000 1 0,1.000000 4.000000 3 0,-1.000000 0.000000 3 16,1.000000 0.000000 4-16,0.000000 0.000000 2 0,1.000000 0.000000 1 0,-3.000000 0.000000-3 15,1.000000 0.000000-2-15,-2.000000 0.000000-3 0,-1.000000 0.000000-3 0,3.000000 0.000000-3 16,-3.000000 0.000000 0-16,3.000000 0.000000 0 0,-1.000000 0.000000 4 0,-5.000000 4.000000-2 15,3.000000-4.000000 0-15,0.000000 0.000000-1 0,0.000000 0.000000 2 0,-1.000000 0.000000-1 16,0.000000 0.000000-4-16,-2.000000 0.000000 0 0,1.000000 0.000000 3 0,-1.000000 0.000000-1 0,3.000000 0.000000-1 16,-2.000000 0.000000-2-16,-1.000000 0.000000 0 0,3.000000 0.000000 3 0,-2.000000 0.000000-3 15,-1.000000-4.000000 2-15,0.000000 4.000000 2 0,-2.000000 0.000000 1 0,5.000000 0.000000 0 16,-5.000000 0.000000-3-16,5.000000 0.000000 0 0,-5.000000 0.000000 0 0,4.000000 0.000000-3 16,1.000000 0.000000 0-16,-1.000000 0.000000 0 0,1.000000 0.000000 1 0,2.000000 0.000000 3 0,-3.000000 0.000000-2 15,7.000000 0.000000 2-15,-5.000000 0.000000 2 0,2.000000 4.000000 0 0,1.000000-4.000000-3 16,2.000000 1.000000 1-16,-2.000000-1.000000 1 0,1.000000 0.000000-2 0,2.000000 0.000000-4 15,0.000000 0.000000-1-15,3.000000 0.000000 4 0,-4.000000 0.000000-1 0,4.000000-1.000000 2 16,-1.000000 1.000000 2-16,-2.000000-4.000000 1 0,3.000000 4.000000 0 0,-1.000000 0.000000 1 16,-2.000000-3.000000-2-16,0.000000 1.000000 0 0,0.000000 0.000000-4 0,0.000000 2.000000 3 15,-2.000000-3.000000 1-15,2.000000 3.000000-2 0,-3.000000-1.000000-1 0,3.000000-2.000000 0 16,-4.000000 3.000000 2-16,4.000000-1.000000-2 0,-3.000000-2.000000 1 0,2.000000 3.000000 1 16,0.000000-2.000000-1-16,0.000000 2.000000 3 0,-2.000000 0.000000 1 15,6.000000 0.000000 2-15,-4.000000 0.000000 0 0,-3.000000-2.000000 0 0,4.000000 2.000000 1 0,-3.000000-3.000000-1 0,3.000000 3.000000 1 16,0.000000 0.000000-1-16,1.000000-1.000000 1 0,-4.000000 1.000000 0 0,3.000000-3.000000 2 15,0.000000 3.000000 0-15,0.000000-3.000000-1 0,2.000000 3.000000-1 0,-2.000000-1.000000 3 16,0.000000-1.000000 2-16,5.000000 2.000000-1 0,-5.000000-2.000000 1 0,5.000000 0.000000 1 16,1.000000 2.000000-7-16,-4.000000 0.000000 0 0,2.000000 0.000000-3 0,1.000000 0.000000-3 15,2.000000 0.000000 3-15,-2.000000 0.000000-2 0,0.000000 0.000000 1 0,-1.000000 0.000000-2 0,2.000000-2.000000-1 16,1.000000 2.000000 3-16,-3.000000-3.000000-2 0,2.000000 1.000000 3 16,-4.000000 2.000000 2-16,3.000000-2.000000 0 0,-2.000000 0.000000 1 0,-2.000000 0.000000-2 0,0.000000 2.000000-2 15,-1.000000-2.000000-1-15,3.000000 0.000000-3 0,-9.000000 2.000000 0 0,6.000000-3.000000 0 16,-2.000000 1.000000 0-16,-3.000000 2.000000 1 0,1.000000 0.000000 0 0,-2.000000 0.000000 2 0,-1.000000 0.000000-2 15,2.000000 0.000000 0-15,-3.000000 0.000000 2 0,1.000000 0.000000 1 16,1.000000 2.000000-4-16,-1.000000 1.000000 0 0,0.000000-3.000000 2 0,1.000000 2.000000-2 0,-4.000000 0.000000 0 16,3.000000-2.000000-1-16,0.000000 0.000000 2 0,0.000000 0.000000 1 15,2.000000 0.000000-1-15,1.000000 0.000000-1 0,-3.000000-2.000000 0 0,1.000000 0.000000 3 0,2.000000 2.000000-2 16,0.000000-3.000000 1-16,-2.000000 1.000000 1 0,2.000000 2.000000 1 0,1.000000-4.000000 1 16,2.000000 2.000000-4-16,-5.000000 0.000000 0 0,2.000000-1.000000 0 0,1.000000-1.000000-3 15,-1.000000 2.000000 0-15,1.000000 0.000000-2 0,-1.000000 0.000000 2 0,-2.000000 2.000000 1 16,2.000000-2.000000-1-16,-3.000000-1.000000 0 0,3.000000 3.000000 1 0,-4.000000-1.000000 2 0,4.000000 1.000000-2 15,-2.000000-3.000000 6-15,2.000000 1.000000 7 0,-3.000000 2.000000 4 16,3.000000-2.000000 0-16,-3.000000-1.000000 2 0,-1.000000 2.000000 1 0,4.000000-3.000000-6 0,-6.000000 1.000000-1 16,3.000000-1.000000-3-16,0.000000 0.000000 1 0,-1.000000 0.000000 2 0,1.000000 0.000000-1 15,0.000000 1.000000 3-15,0.000000 0.000000-3 0,0.000000-2.000000-1 0,0.000000 0.000000 1 16,-2.000000 1.000000-1-16,2.000000-1.000000-3 0,-3.000000 1.000000-2 0,1.000000 1.000000-2 16,-1.000000-2.000000 3-16,1.000000 1.000000-5 0,-1.000000-1.000000-3 0,-2.000000 1.000000-1 15,4.000000 0.000000 3-15,-5.000000-1.000000 0 0,1.000000 1.000000 1 0,3.000000 0.000000 1 16,-2.000000 2.000000-1-16,-2.000000-3.000000 0 0,1.000000 1.000000 1 0,0.000000-1.000000 4 0,2.000000-1.000000-1 15,-1.000000 2.000000 2-15,2.000000-2.000000 1 0,2.000000-5.000000-2 0,-3.000000 3.000000 1 16,2.000000-3.000000-3-16,4.000000-3.000000 0 0,-3.000000 2.000000-1 0,0.000000-3.000000 2 16,0.000000 2.000000 0-16,-1.000000 0.000000-2 0,1.000000 0.000000-2 0,0.000000-2.000000-2 15,0.000000 3.000000 0-15,1.000000-2.000000-1 0,-4.000000 4.000000-3 0,0.000000-2.000000 4 16,1.000000 0.000000 0-16,-1.000000-1.000000-2 0,1.000000 1.000000-1 0,-1.000000-3.000000 3 16,-1.000000 0.000000 1-16,0.000000 4.000000 0 0,-2.000000-4.000000-1 0,2.000000 4.000000-4 0,-2.000000-4.000000 5 15,0.000000 2.000000 0-15,-1.000000 3.000000 0 0,1.000000-4.000000 0 0,-4.000000 0.000000 3 16,4.000000-1.000000 7-16,-2.000000 0.000000-3 0,-2.000000 1.000000-1 0,1.000000-5.000000-1 15,0.000000 4.000000 1-15,-3.000000-1.000000 0 0,0.000000-1.000000-2 0,0.000000 1.000000 0 16,-3.000000-3.000000 0-16,0.000000 4.000000-2 0,1.000000-2.000000 3 0,-1.000000 2.000000-2 16,2.000000-2.000000 2-16,-5.000000 2.000000 0 0,1.000000 0.000000 1 0,1.000000 1.000000 3 15,-3.000000 0.000000-2-15,4.000000 1.000000 0 0,-3.000000 0.000000 1 0,-2.000000 3.000000 3 0,1.000000-1.000000 1 16,0.000000 0.000000-4-16,-1.000000 3.000000 3 0,-1.000000-1.000000 2 0,-1.000000 0.000000-4 16,3.000000 3.000000-2-16,-5.000000-1.000000 0 0,3.000000 1.000000 4 0,0.000000 0.000000-3 15,-6.000000-1.000000 0-15,4.000000-1.000000 0 0,-4.000000 1.000000-1 0,3.000000 0.000000 0 16,-3.000000-1.000000-4-16,-1.000000 0.000000-1 0,-3.000000-1.000000 0 0,3.000000 3.000000 1 15,-4.000000-3.000000-3-15,1.000000 3.000000-1 0,0.000000-1.000000 2 0,0.000000 1.000000 2 16,0.000000-1.000000-2-16,-1.000000 1.000000 1 0,3.000000-1.000000 2 0,-1.000000 1.000000-1 0,-3.000000-1.000000-1 16,2.000000 3.000000 0-16,-3.000000-2.000000-2 0,6.000000 2.000000-3 0,-4.000000-3.000000-2 15,4.000000 3.000000-1-15,0.000000-2.000000-1 0,-2.000000 1.000000 1 0,2.000000-1.000000-1 16,1.000000 2.000000 6-16,-1.000000 0.000000 0 0,1.000000 1.000000 1 0,-1.000000-1.000000 1 16,1.000000 0.000000-1-16,-1.000000-2.000000 1 0,1.000000 3.000000-2 0,-1.000000 1.000000 0 15,0.000000-2.000000-1-15,-1.000000 1.000000 2 0,3.000000 1.000000-1 0,-1.000000 2.000000 1 16,2.000000-2.000000 0-16,-5.000000 2.000000 4 0,5.000000 0.000000 0 0,-5.000000 0.000000 0 0,2.000000 2.000000 0 15,1.000000-2.000000 0-15,-4.000000 2.000000 0 0,3.000000 1.000000-2 0,-1.000000-2.000000-2 16,1.000000 2.000000 1-16,-2.000000 1.000000-1 0,2.000000-4.000000-1 0,1.000000 1.000000 1 16,-1.000000-1.000000 0-16,0.000000 3.000000 2 0,-2.000000 0.000000 0 0,2.000000-3.000000 1 15,-3.000000 0.000000 0-15,2.000000 0.000000-1 0,1.000000 0.000000-3 0,-2.000000 0.000000 0 16,1.000000 0.000000 2-16,-1.000000-3.000000 0 0,-1.000000 0.000000-1 0,0.000000 3.000000 0 0,1.000000-1.000000 1 16,-1.000000-3.000000-1-16,0.000000 1.000000-2 0,-1.000000 2.000000 0 0,1.000000-4.000000 1 15,-3.000000 1.000000 1-15,4.000000-1.000000 1 0,-4.000000 1.000000 0 0,3.000000 0.000000 0 16,0.000000 2.000000 0-16,-2.000000-2.000000-3 0,-1.000000 1.000000 0 0,1.000000 1.000000 0 15,-1.000000-2.000000-2-15,-2.000000 4.000000 2 0,5.000000-2.000000 0 0,-4.000000 0.000000 2 16,1.000000 2.000000 2-16,1.000000 0.000000-2 0,-1.000000 0.000000 0 0,4.000000 0.000000-2 16,-4.000000 0.000000 0-16,1.000000 2.000000-1 0,-1.000000 0.000000-3 0,3.000000-2.000000 1 0,0.000000 0.000000 0 15,-5.000000 0.000000 0-15,5.000000 0.000000-2 0,-5.000000 0.000000 0 0,4.000000 0.000000 0 16,-6.000000 0.000000 0-16,3.000000 2.000000 1 0,2.000000-2.000000-1 0,-1.000000 2.000000 4 16,-2.000000-2.000000-2-16,1.000000 0.000000 2 0,2.000000 2.000000-1 0,-4.000000-2.000000-4 15,1.000000 0.000000 3-15,1.000000 0.000000-4 0,-4.000000 0.000000 0 0,2.000000 0.000000-2 16,-2.000000 0.000000-2-16,-1.000000 5.000000 0 0,-1.000000-3.000000-1 0,1.000000 0.000000 0 15,-3.000000 2.000000 2-15,-3.000000 0.000000 0 0,1.000000 3.000000 3 0,-2.000000-3.000000 4 16,-2.000000 3.000000-2-16,2.000000-3.000000 2 0,2.000000 3.000000-3 0,-4.000000-3.000000-2 16,2.000000 3.000000-2-16,-4.000000 1.000000-2 0,7.000000-4.000000 1 0,-4.000000 3.000000 3 0,0.000000-4.000000 0 15,0.000000 4.000000 4-15,4.000000-2.000000 1 0,-2.000000-1.000000-1 0,-2.000000-2.000000 4 16,2.000000 2.000000 0-16,3.000000-2.000000 2 0,-1.000000 0.000000-2 0,1.000000 0.000000 1 16,0.000000 1.000000 1-16,0.000000-2.000000-3 0,0.000000-1.000000-1 0,0.000000 0.000000-1 15,3.000000-1.000000 2-15,-2.000000-2.000000-2 0,-1.000000 3.000000 2 0,6.000000-2.000000 1 0,-2.000000 2.000000 2 16,1.000000-2.000000-1-16,2.000000 0.000000-1 0,1.000000 2.000000 0 15,-4.000000-1.000000-2-15,6.000000-2.000000-1 0,-2.000000 3.000000-1 0,-2.000000 0.000000-1 0,4.000000 0.000000 0 16,-1.000000 0.000000 0-16,1.000000 0.000000-2 0,-1.000000 0.000000-3 0,-2.000000 0.000000-4 16,1.000000 3.000000-1-16,-1.000000-2.000000-1 15,2.000000-1.000000-1-15,-3.000000 2.000000 1 0,3.000000 0.000000 4 0,-2.000000 0.000000 1 0,0.000000 1.000000 4 0,2.000000-2.000000 2 16,2.000000-1.000000 2-16,-2.000000 3.000000 1 0,-2.000000-3.000000 2 0,5.000000 0.000000 1 16,0.000000 0.000000 1-16,-2.000000 0.000000-1 0,-1.000000 0.000000 0 0,5.000000 0.000000-3 15,-2.000000-3.000000 1-15,0.000000 3.000000-1 0,0.000000-1.000000 1 0,-2.000000-2.000000-2 0,5.000000 1.000000 3 16,-3.000000-2.000000 1-16,0.000000 3.000000-2 0,-1.000000-2.000000 2 0,1.000000 1.000000 0 15,3.000000 2.000000 2-15,0.000000-4.000000 1 0,-4.000000 1.000000 0 0,3.000000 1.000000 1 16,-2.000000 0.000000 0-16,2.000000 0.000000-1 0,3.000000 2.000000 1 0,-3.000000-3.000000 0 16,1.000000 3.000000-1-16,0.000000-2.000000 0 0,-2.000000 1.000000 0 0,2.000000 1.000000 0 15,1.000000-4.000000 0-15,-1.000000 3.000000 0 0,1.000000 1.000000-1 0,-1.000000-2.000000-1 16,1.000000 0.000000 0-16,2.000000 2.000000 1 0,-5.000000-2.000000 0 0,5.000000-1.000000-1 0,-2.000000 2.000000 0 16,0.000000-3.000000 1-16,-1.000000 1.000000 1 0,4.000000 1.000000-2 0,-3.000000 0.000000 1 15,2.000000-2.000000 1-15,-2.000000 1.000000-2 0,4.000000 0.000000 1 0,2.000000 2.000000-2 16,-6.000000-3.000000 1-16,3.000000 1.000000-1 0,0.000000 2.000000 0 0,1.000000-4.000000 2 15,-1.000000 3.000000 0-15,-3.000000 0.000000 0 0,5.000000 0.000000-1 0,1.000000 2.000000 1 16,-3.000000-3.000000-1-16,3.000000 2.000000 0 0,-1.000000 1.000000 0 0,-2.000000 0.000000-1 16,5.000000 0.000000 1-16,-2.000000 0.000000-2 0,1.000000 0.000000 0 0,-2.000000 0.000000-1 15,4.000000 0.000000-2-15,-4.000000 1.000000 1 0,2.000000 2.000000-1 0,1.000000-3.000000 0 0,-2.000000 4.000000 2 16,2.000000-2.000000 0-16,-1.000000 0.000000 0 0,-1.000000 1.000000 2 0,2.000000 1.000000 0 16,0.000000 0.000000 0-16,2.000000-3.000000 0 0,-2.000000 5.000000-1 0,0.000000-2.000000 2 15,-1.000000 3.000000-1-15,2.000000-3.000000-1 0,-1.000000 2.000000-1 0,-1.000000 3.000000 1 16,0.000000 1.000000 0-16,-3.000000 1.000000 0 0,-1.000000-1.000000-1 0,5.000000 3.000000 2 15,-2.000000 0.000000 1-15,-1.000000 0.000000-2 0,3.000000 0.000000 0 0,-2.000000-3.000000 0 16,1.000000 1.000000 0-16,4.000000 0.000000-2 0,-1.000000-3.000000 0 0,0.000000 3.000000 1 16,5.000000 0.000000 1-16,-5.000000 0.000000 0 0,5.000000 0.000000 0 0,0.000000 4.000000 1 0,5.000000-2.000000 0 15,-3.000000 2.000000-1-15,3.000000 0.000000 1 0,1.000000 1.000000 0 0,-6.000000 2.000000-1 16,0.000000-3.000000-1-16,0.000000 2.000000 0 0,1.000000-2.000000-1 0,-1.000000 0.000000-1 16,5.000000 0.000000-2-16,-2.000000 0.000000 4 0,1.000000 0.000000 1 0,1.000000-3.000000 0 15,2.000000 2.000000 0-15,0.000000-2.000000-1 0,-2.000000-1.000000 1 0,2.000000 2.000000-1 0,0.000000 0.000000-1 16,5.000000-3.000000 3-16,-1.000000 3.000000 0 0,-3.000000 1.000000 1 15,4.000000-4.000000 1-15,0.000000 3.000000 0 0,0.000000 0.000000 3 0,0.000000-1.000000-2 0,2.000000 1.000000 0 16,-2.000000 0.000000 3-16,0.000000 0.000000-2 0,0.000000-2.000000-2 0,0.000000 1.000000-1 16,0.000000 2.000000 1-16,-1.000000-3.000000 2 0,1.000000 1.000000-1 0,0.000000 1.000000-2 15,-2.000000-2.000000 1-15,-1.000000 2.000000 2 0,3.000000-3.000000 0 0,0.000000 1.000000-3 16,-5.000000 0.000000 1-16,5.000000-3.000000 2 0,-5.000000 1.000000 1 0,1.000000 0.000000-1 16,-1.000000-1.000000-2-16,1.000000 0.000000 1 0,-1.000000-1.000000 2 0,-1.000000 1.000000-3 15,0.000000-1.000000-2-15,-2.000000 0.000000 0 0,1.000000-1.000000 1 0,2.000000-2.000000-2 0,-3.000000 2.000000 1 16,1.000000-1.000000 3-16,1.000000 1.000000-1 0,-5.000000-1.000000-1 0,4.000000 1.000000 0 15,1.000000 0.000000 1-15,-5.000000-1.000000-1 0,3.000000-1.000000-1 0,-4.000000 1.000000 0 16,3.000000-1.000000-1-16,2.000000 0.000000 3 0,-2.000000 0.000000 1 0,-2.000000-1.000000-1 16,2.000000-2.000000 0-16,-3.000000 2.000000 0 0,5.000000 1.000000 3 0,-2.000000-3.000000-5 15,-3.000000 2.000000 1-15,3.000000 0.000000 0 0,-2.000000 1.000000 0 0,2.000000-3.000000-2 0,-2.000000 2.000000 2 16,-1.000000-1.000000 4-16,3.000000 3.000000-5 0,-3.000000-4.000000 1 0,3.000000 2.000000-2 16,-1.000000-3.000000 5-16,-2.000000 2.000000-2 0,3.000000 0.000000-2 15,-2.000000 0.000000 0-15,-1.000000-2.000000 3 0,3.000000 1.000000-1 0,-3.000000 2.000000-1 0,0.000000-3.000000-1 16,3.000000 2.000000 2-16,-1.000000 0.000000-1 0,-2.000000-2.000000-1 0,3.000000 2.000000-1 15,0.000000-2.000000 1-15,-3.000000 3.000000 1 0,1.000000-1.000000-2 0,3.000000 0.000000-14 16,-4.000000 0.000000-30-16,3.000000 1.000000-43 0,-3.000000-1.000000-45 0,0.000000 0.000000-45 0,0.000000 1.000000-44 16,0.000000-2.000000-49-16,5.000000 1.000000-71 0,-1.000000 5.000000-105 0,-1.000000-1.000000-68 15,2.000000 1.000000-17-15,-5.000000-1.000000 15 0,-2.000000-2.000000 46 16,2.000000-4.000000 95-16</inkml:trace>
  <inkml:trace contextRef="#ctx0" brushRef="#br0">14659.000000 15378.000000 7 0,'-3.000000'0.000000'65'0,"3.000000"0.000000"15 "0 ,-3.000000 0.000000 1 16,3.000000 0.000000-1-16,0.000000 0.000000-3 0,0.000000 0.000000-3 0,0.000000-2.000000-3 15,0.000000 2.000000 0-15,0.000000-3.000000 2 0,0.000000 3.000000 3 0,0.000000 0.000000 8 0,0.000000 0.000000 7 16,0.000000 3.000000 3-16,3.000000-3.000000 2 0,-3.000000 0.000000 5 0,4.000000 2.000000 1 16,-1.000000-2.000000-7-16,-1.000000 5.000000 3 0,1.000000-4.000000-3 0,1.000000 2.000000-3 15,1.000000 0.000000-11-15,0.000000 0.000000-5 0,0.000000-1.000000-3 0,-1.000000 0.000000-9 16,4.000000-2.000000-7-16,-1.000000 2.000000-6 0,0.000000-2.000000-5 0,-1.000000 0.000000-6 15,2.000000 0.000000-6-15,-1.000000 3.000000-3 0,3.000000-3.000000-1 0,-4.000000 0.000000-1 16,5.000000 0.000000 4-16,-2.000000 0.000000-3 0,-2.000000 0.000000 3 0,5.000000 2.000000-3 16,-5.000000-2.000000-3-16,5.000000 0.000000-3 0,0.000000 0.000000-4 0,0.000000 0.000000 2 15,-1.000000 0.000000-6-15,4.000000 0.000000-3 0,0.000000 0.000000-1 0,-2.000000-2.000000 1 0,2.000000 2.000000-2 16,1.000000-3.000000-3-16,-1.000000 3.000000 1 0,0.000000 0.000000 0 0,-2.000000 3.000000 2 16,2.000000-1.000000-2-16,1.000000-2.000000-1 0,-1.000000 2.000000 2 0,1.000000 0.000000-1 15,2.000000-2.000000 0-15,-2.000000 2.000000-2 0,0.000000 0.000000-2 0,3.000000-2.000000 1 16,-2.000000 4.000000-1-16,0.000000-4.000000-1 0,0.000000 0.000000-2 0,-1.000000 0.000000 0 15,0.000000-4.000000 2-15,2.000000 4.000000-3 0,-2.000000-2.000000 1 0,0.000000 0.000000 2 16,-1.000000 2.000000-2-16,1.000000-2.000000 0 0,-1.000000 0.000000 0 0,-3.000000 2.000000 0 0,4.000000-2.000000 0 16,-4.000000-1.000000 1-16,0.000000 3.000000 0 0,-2.000000 0.000000 2 15,2.000000 0.000000-1-15,-3.000000 0.000000 1 0,1.000000-2.000000 2 0,-1.000000 2.000000-2 0,1.000000-2.000000 1 16,-1.000000 2.000000-2-16,-1.000000 0.000000 0 0,2.000000 0.000000-1 0,-4.000000 0.000000-2 16,4.000000 0.000000 1-16,-2.000000-2.000000-1 0,0.000000 2.000000 0 0,0.000000-2.000000 0 15,1.000000 1.000000-1-15,1.000000 1.000000 1 0,-1.000000-6.000000 0 0,3.000000 5.000000-1 16,-2.000000-2.000000 0-16,-1.000000 1.000000-1 0,3.000000 0.000000 2 0,-1.000000-1.000000 1 15,-3.000000 3.000000-1-15,4.000000-1.000000 0 0,-5.000000 1.000000 0 0,3.000000-3.000000 1 16,-1.000000 1.000000-1-16,0.000000 2.000000 0 0,1.000000-2.000000 0 0,2.000000-1.000000-1 0,-3.000000 3.000000 0 16,3.000000-1.000000 1-16,1.000000-2.000000-1 0,-1.000000 3.000000-2 0,0.000000 0.000000 2 15,1.000000-4.000000 1-15,2.000000 3.000000 0 0,0.000000-4.000000-2 0,-2.000000 3.000000 1 16,2.000000 0.000000 1-16,1.000000 0.000000-1 0,-1.000000-1.000000 0 0,-1.000000 1.000000 0 16,0.000000 2.000000 0-16,1.000000-2.000000 0 0,-4.000000 0.000000 0 0,4.000000-1.000000-3 0,-2.000000 3.000000 2 15,2.000000-2.000000-1-15,-3.000000 1.000000 1 0,3.000000-3.000000 0 16,-3.000000 4.000000 1-16,2.000000-3.000000 0 0,0.000000 1.000000 1 0,0.000000 0.000000-1 0,1.000000-2.000000 0 15,-2.000000 1.000000-1-15,2.000000 2.000000-1 0,1.000000-3.000000 1 0,-1.000000 1.000000-1 16,1.000000-1.000000 0-16,2.000000-2.000000 1 0,0.000000 3.000000-1 0,0.000000-1.000000 2 16,-2.000000-1.000000-1-16,3.000000 1.000000 0 0,0.000000 0.000000 0 0,0.000000-2.000000 0 15,2.000000 5.000000 0-15,-2.000000-3.000000-2 0,0.000000 0.000000 2 0,5.000000-1.000000 2 16,-5.000000 1.000000 0-16,5.000000 0.000000 2 0,-5.000000 0.000000 0 0,5.000000 0.000000 2 16,-2.000000-1.000000-3-16,-1.000000-1.000000 1 0,1.000000 2.000000-1 0,-2.000000-1.000000-2 0,0.000000 3.000000 2 15,-1.000000-2.000000 0-15,3.000000 0.000000 1 0,-1.000000 0.000000-3 0,-5.000000 1.000000 2 16,3.000000-1.000000 0-16,0.000000 1.000000 0 0,-3.000000 2.000000-1 0,4.000000-2.000000-1 15,-6.000000-1.000000 0-15,3.000000 4.000000 0 0,-3.000000-2.000000 0 0,1.000000 2.000000 0 16,-2.000000-2.000000 2-16,2.000000-1.000000-1 0,1.000000 3.000000 1 0,-1.000000 0.000000-1 16,1.000000 0.000000 0-16,-1.000000-4.000000-1 0,0.000000 4.000000 2 0,-2.000000-2.000000-1 15,2.000000 2.000000-1-15,1.000000-1.000000 1 0,-1.000000 1.000000 0 0,1.000000 0.000000 0 0,-4.000000-3.000000-1 16,3.000000 3.000000 0-16,-3.000000 0.000000 0 0,2.000000-2.000000 0 0,0.000000 2.000000-1 16,1.000000 0.000000 1-16,-4.000000 0.000000 0 0,1.000000 0.000000 0 0,0.000000-3.000000 1 15,3.000000 3.000000 0-15,-3.000000 0.000000 0 0,4.000000 0.000000-1 0,-4.000000 0.000000 1 16,2.000000-2.000000-2-16,-2.000000 2.000000 1 0,4.000000-2.000000-1 0,-4.000000 0.000000 1 15,3.000000 2.000000-1-15,1.000000-2.000000 2 0,-4.000000 0.000000 1 0,6.000000 2.000000-2 16,-5.000000-3.000000 1-16,-1.000000 3.000000 0 0,3.000000 0.000000 1 0,-4.000000 0.000000-2 0,4.000000 0.000000-1 16,-3.000000 0.000000 1-16,3.000000 0.000000-1 0,-3.000000 0.000000 0 0,-1.000000 0.000000 1 15,-2.000000 0.000000 1-15,3.000000 3.000000-1 0,0.000000-3.000000 0 0,-2.000000 2.000000 0 16,2.000000 0.000000-2-16,-3.000000-2.000000 1 0,1.000000 2.000000-2 0,-1.000000 0.000000 0 16,1.000000-2.000000 1-16,2.000000 0.000000 2 0,-3.000000 2.000000 0 0,3.000000-2.000000 0 15,-2.000000 0.000000 2-15,4.000000 0.000000-1 0,-3.000000 3.000000 0 0,1.000000-1.000000-2 16,1.000000-2.000000-1-16,-4.000000 0.000000 1 0,3.000000 0.000000 1 0,-3.000000 0.000000 0 0,4.000000 0.000000 0 15,-4.000000 0.000000 0-15,0.000000 0.000000 0 0,3.000000 0.000000 0 16,-5.000000 0.000000 0-16,5.000000 0.000000-1 0,-5.000000 3.000000 0 0,4.000000-3.000000 1 0,-2.000000 1.000000 0 16,1.000000-1.000000 0-16,-1.000000 0.000000 0 0,0.000000 0.000000 0 0,-2.000000 2.000000 0 15,0.000000-2.000000 0-15,4.000000 0.000000-1 0,-5.000000 0.000000 1 0,1.000000 0.000000 0 16,0.000000 4.000000-3-16,1.000000-4.000000 3 0,-4.000000 0.000000-1 0,4.000000 0.000000-1 16,-1.000000 0.000000-2-16,-3.000000 0.000000 2 0,1.000000 3.000000 2 0,2.000000-3.000000 0 15,-2.000000 2.000000 1-15,1.000000-2.000000-1 0,-1.000000 0.000000 2 0,-2.000000 0.000000-1 0,2.000000 0.000000 0 16,-1.000000 0.000000-1-16,-1.000000 0.000000 1 0,2.000000 0.000000 0 0,1.000000 2.000000 0 15,-2.000000-2.000000-1-15,-3.000000 0.000000 0 0,5.000000 0.000000 3 0,-1.000000 0.000000 0 16,-1.000000 2.000000 1-16,-1.000000 0.000000 2 0,2.000000-2.000000 1 0,-1.000000 0.000000 0 16,0.000000 3.000000-3-16,-1.000000-2.000000 1 0,2.000000-1.000000 1 0,-1.000000 0.000000-1 15,-1.000000 3.000000 1-15,2.000000-3.000000 1 0,-1.000000 2.000000 0 0,-1.000000 0.000000 0 16,1.000000-2.000000 0-16,-1.000000 3.000000 0 0,5.000000-2.000000-2 0,-4.000000-1.000000 0 0,1.000000 3.000000 1 16,2.000000-3.000000 0-16,-3.000000 1.000000-3 0,2.000000 2.000000 0 0,-1.000000-3.000000-1 15,-1.000000 1.000000-1-15,1.000000 2.000000 1 0,-1.000000-3.000000 0 0,-1.000000 2.000000-1 16,1.000000-2.000000 0-16,1.000000 2.000000-1 0,-2.000000 1.000000 0 0,0.000000-3.000000-1 15,-2.000000 0.000000-1-15,2.000000 0.000000 0 0,0.000000 0.000000 2 0,-1.000000 0.000000 1 16,2.000000 0.000000 0-16,-1.000000 0.000000 1 0,0.000000 0.000000 1 0,-2.000000 0.000000 1 16,4.000000 0.000000-3-16,-2.000000 0.000000 1 0,1.000000 0.000000 2 0,1.000000 1.000000-1 15,-2.000000-1.000000-1-15,1.000000 0.000000 0 0,2.000000 0.000000 1 0,-5.000000 0.000000-1 0,4.000000 0.000000 0 16,-2.000000 0.000000-2-16,1.000000 0.000000 2 0,-1.000000 0.000000-1 0,-1.000000 3.000000 1 16,1.000000-3.000000 0-16,0.000000 1.000000 1 0,-2.000000-1.000000 2 0,5.000000 3.000000 2 15,-4.000000-1.000000 0-15,0.000000-2.000000 4 0,0.000000 2.000000 0 0,1.000000-2.000000 1 16,0.000000 0.000000-4-16,-2.000000 3.000000 1 0,4.000000-3.000000 1 0,-2.000000 0.000000-3 15,-3.000000 0.000000-3-15,4.000000 0.000000 1 0,-1.000000 0.000000 1 0,-1.000000 0.000000-2 16,-2.000000 0.000000 0-16,3.000000 0.000000-1 0,-3.000000 0.000000 2 0,2.000000 0.000000-1 0,0.000000 0.000000 1 16,-2.000000 0.000000-1-16,0.000000 0.000000 3 0,0.000000 0.000000 0 0,0.000000 0.000000 0 15,0.000000 0.000000-1-15,0.000000 0.000000 0 0,0.000000 0.000000 0 0,0.000000 0.000000-2 16,0.000000 0.000000-2-16,0.000000 0.000000-1 0,0.000000 0.000000-1 0,0.000000 0.000000-2 16,-2.000000 0.000000-9-16,0.000000 0.000000-15 0,-1.000000 0.000000-21 0,-2.000000 0.000000-26 15,1.000000 0.000000-47-15,1.000000 0.000000-84 0,1.000000 4.000000-110 0,-5.000000-2.000000-113 16,0.000000 2.000000-49-16,-5.000000 2.000000-10 0,-5.000000-1.000000 30 0,-2.000000-1.000000 76 15</inkml:trace>
</inkml:ink>
</file>

<file path=ppt/ink/ink1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max="32767" units="cm"/>
          <inkml:channel name="Y" type="integer" max="32767" units="cm"/>
          <inkml:channel name="F" type="integer" max="8191" units="cm"/>
          <inkml:channel name="T" type="integer" max="2" units="dev"/>
        </inkml:traceFormat>
        <inkml:channelProperties>
          <inkml:channelProperty channel="X" name="resolution" value="1612.54919" units="1/cm"/>
          <inkml:channelProperty channel="Y" name="resolution" value="2580.07886" units="1/cm"/>
          <inkml:channelProperty channel="F" name="resolution" value="1e-5" units="1/cm"/>
          <inkml:channelProperty channel="T" name="resolution" value="1" units="1/dev"/>
        </inkml:channelProperties>
      </inkml:inkSource>
      <inkml:timestamp xml:id="ts0" timeString="2022-05-04T17:12:56"/>
    </inkml:context>
    <inkml:brush xml:id="br0">
      <inkml:brushProperty name="width" value="0.05292" units="cm"/>
      <inkml:brushProperty name="height" value="0.05292" units="cm"/>
      <inkml:brushProperty name="color" value="#FF0000"/>
    </inkml:brush>
  </inkml:definitions>
  <inkml:trace contextRef="#ctx0" brushRef="#br0">5035.000000 5149.000000 25 0,'-2.000000'-2.000000'67'0,"-1.000000"-1.000000"4 "0 ,1.000000-2.000000 0 0,-1.000000 3.000000-5 0,-2.000000-1.000000-6 16,5.000000-1.000000-6-16,-4.000000 1.000000-7 0,-1.000000-2.000000 2 0,-3.000000 0.000000 4 15,3.000000 3.000000 9-15,-3.000000-3.000000 9 0,-1.000000 3.000000 6 0,-1.000000-1.000000 7 16,5.000000 3.000000-3-16,-3.000000-3.000000-6 0,-1.000000 1.000000-10 0,6.000000 2.000000-10 16,-2.000000 0.000000-13-16,0.000000 0.000000-11 0,2.000000 0.000000-5 0,3.000000 0.000000-11 15,-2.000000 0.000000-7-15,-1.000000 0.000000-2 0,3.000000 0.000000 0 0,0.000000 0.000000-2 16,0.000000 0.000000 0-16,0.000000 0.000000-1 0,0.000000 0.000000 1 0,-4.000000 0.000000-2 0,4.000000 0.000000-1 15,0.000000 0.000000-1-15,0.000000 0.000000 3 0,0.000000 0.000000-1 0,0.000000 2.000000 2 16,0.000000-2.000000-1-16,4.000000 3.000000-3 0,-4.000000-3.000000 5 0,3.000000 3.000000 3 16,2.000000-1.000000 4-16,0.000000-2.000000 1 0,0.000000 5.000000 2 0,3.000000-3.000000 6 15,1.000000 1.000000 0-15,-1.000000-1.000000-3 0,2.000000 3.000000-2 0,-1.000000-2.000000-1 16,4.000000-1.000000 1-16,0.000000 3.000000 0 0,6.000000-3.000000 6 0,6.000000 3.000000-1 16,5.000000-5.000000 6-16,7.000000 0.000000 4 0,-2.000000 0.000000 0 15,0.000000 0.000000-5-15,1.000000-5.000000-4 0,-1.000000 3.000000 1 16,5.000000-3.000000-6-16,-1.000000 0.000000-4 0,-3.000000 0.000000 0 0,3.000000 0.000000 2 15,1.000000 3.000000-3-15,0.000000-5.000000-2 0,-1.000000-1.000000 2 0,1.000000 6.000000-3 16,-1.000000-3.000000 1-16,-2.000000 1.000000-2 0,1.000000-2.000000-2 16,2.000000 4.000000-2-16,-4.000000 0.000000 1 0,-1.000000-1.000000 0 0,3.000000 3.000000 0 15,-1.000000-3.000000 2-15,-2.000000 3.000000 0 0,4.000000-2.000000 1 16,-2.000000 2.000000-3-16,-2.000000 0.000000 1 0,4.000000 0.000000 0 16,-4.000000 0.000000 1-16,2.000000 0.000000 2 0,1.000000 0.000000-1 0,1.000000-3.000000 4 15,-2.000000-1.000000-2-15,3.000000-4.000000 1 0,-2.000000 2.000000-4 0,6.000000-2.000000 0 16,-4.000000-1.000000-1-16,4.000000-3.000000 1 15,-4.000000 7.000000 0-15,4.000000-3.000000 0 0,-8.000000 0.000000 0 0,5.000000 0.000000-1 16,-3.000000 4.000000 0-16,2.000000 0.000000 0 0,-1.000000-1.000000-5 0,-2.000000 5.000000 2 0,1.000000 0.000000-1 16,-1.000000 0.000000 0-16,2.000000 0.000000 1 0,1.000000 5.000000 1 15,-1.000000-3.000000 4-15,1.000000 0.000000 1 0,0.000000 1.000000 1 16,4.000000-2.000000-1-16,-4.000000-1.000000 4 0,3.000000-1.000000 1 0,1.000000-2.000000 1 16,1.000000 3.000000 2-16,4.000000-2.000000-1 0,-2.000000 0.000000-1 15,-2.000000 2.000000-1-15,4.000000 0.000000-2 0,-2.000000 2.000000-1 0,-2.000000 0.000000-2 16,0.000000 1.000000 0-16,-1.000000 2.000000 0 0,-1.000000-1.000000 0 15,-2.000000 1.000000 3-15,-1.000000 3.000000-4 0,0.000000 0.000000 2 0,-1.000000 0.000000 1 16,-1.000000-1.000000-1-16,-1.000000 4.000000 0 0,-2.000000-2.000000-3 16,4.000000 1.000000 0-16,-2.000000-3.000000 1 0,1.000000 1.000000-1 0,2.000000 0.000000 2 15,-1.000000 0.000000 0-15,3.000000-5.000000-1 0,5.000000 2.000000 1 0,-2.000000 0.000000 0 16,2.000000-5.000000 0-16,1.000000 3.000000 1 0,1.000000-3.000000 1 16,-4.000000 0.000000 1-16,4.000000 0.000000 0 0,-2.000000 0.000000-4 15,-2.000000 0.000000-1-15,-1.000000 0.000000 0 0,-1.000000 2.000000-4 0,-2.000000 0.000000 0 16,4.000000 3.000000-2-16,-5.000000 0.000000 0 0,-1.000000 0.000000 2 15,1.000000 2.000000-1-15,-5.000000-2.000000-1 0,4.000000 2.000000-1 0,-4.000000-2.000000 2 16,0.000000 0.000000 1-16,0.000000 0.000000-2 0,0.000000-3.000000 1 16,2.000000 3.000000 2-16,-2.000000-2.000000 0 0,6.000000-1.000000 2 0,-3.000000 1.000000 2 15,6.000000-1.000000 0-15,-2.000000 0.000000 1 0,5.000000-2.000000 0 0,-7.000000-2.000000-2 16,3.000000 0.000000 0-16,1.000000-3.000000 2 0,-4.000000 2.000000 2 16,0.000000-2.000000-3-16,4.000000-2.000000 3 0,-7.000000 2.000000-1 15,1.000000-2.000000-2-15,1.000000 2.000000-1 0,-4.000000 0.000000-2 0,-3.000000 0.000000-1 16,3.000000 1.000000 2-16,-3.000000 0.000000 1 0,2.000000 0.000000-4 0,-6.000000-1.000000-1 15,-1.000000 3.000000 2-15,-2.000000 0.000000-1 0,-3.000000-1.000000-2 16,1.000000 1.000000 2-16,2.000000-1.000000 1 0,-3.000000 3.000000-2 0,2.000000-3.000000 2 16,-3.000000 1.000000-1-16,5.000000 2.000000-2 0,-3.000000 0.000000 0 15,4.000000 0.000000 2-15,0.000000 0.000000 3 0,3.000000-2.000000-4 0,0.000000 2.000000 1 16,2.000000-5.000000 1-16,-2.000000 3.000000 3 0,2.000000 0.000000 2 16,-2.000000-4.000000 1-16,0.000000 4.000000 5 0,0.000000-3.000000 0 0,-1.000000 0.000000 1 15,1.000000-2.000000-3-15,-3.000000 3.000000-2 0,0.000000-2.000000-4 16,-2.000000 2.000000 0-16,-3.000000-1.000000-3 0,-4.000000-1.000000 1 0,0.000000 1.000000-2 15,-1.000000 4.000000-1-15,-7.000000-3.000000 0 0,-1.000000 0.000000-2 0,-1.000000 4.000000 2 16,0.000000-4.000000 0-16,-3.000000 4.000000 0 0,0.000000-1.000000-1 16,-1.000000 1.000000 1-16,-1.000000 0.000000 0 0,-1.000000 0.000000 1 0,-2.000000 0.000000 2 15,0.000000 0.000000 2-15,0.000000 0.000000 4 0,0.000000 0.000000 2 16,0.000000 0.000000-1-16,0.000000 0.000000-1 0,0.000000 0.000000-2 0,0.000000 0.000000 0 16,-2.000000 0.000000-2-16,-1.000000 0.000000-2 0,3.000000 0.000000-6 15,-4.000000 0.000000-11-15,3.000000 0.000000-24 0,-3.000000 0.000000-39 16,-1.000000 0.000000-52-16,2.000000 0.000000-74 0,-7.000000 1.000000-99 0,2.000000 3.000000-104 15,-6.000000-1.000000-39-15,1.000000-2.000000 3 0,-4.000000-2.000000 36 0,-5.000000-2.000000 66 16</inkml:trace>
  <inkml:trace contextRef="#ctx0" brushRef="#br0">18819.000000 5091.000000 9 0,'-2.000000'2.000000'90'0,"-1.000000"-2.000000"4 "0 ,3.000000 0.000000-3 0,-2.000000 0.000000-6 0,-1.000000 0.000000-7 16,3.000000 0.000000-10-16,0.000000-2.000000-11 0,-4.000000 0.000000-6 16,4.000000 2.000000 2-16,0.000000-4.000000-2 0,0.000000 2.000000 3 0,0.000000 2.000000 3 0,-1.000000-2.000000 7 15,1.000000-3.000000 7-15,0.000000 2.000000 3 0,0.000000 1.000000 0 0,0.000000-1.000000-4 16,0.000000 3.000000-2-16,0.000000-2.000000-11 0,0.000000 0.000000-10 0,0.000000 2.000000-7 16,0.000000-2.000000-3-16,0.000000 0.000000 1 0,0.000000 2.000000-3 0,0.000000 0.000000-4 0,0.000000 0.000000 0 15,0.000000 0.000000-9-15,0.000000 0.000000-4 0,0.000000 0.000000-6 16,0.000000 0.000000-5-16,0.000000 0.000000-3 0,1.000000 0.000000-2 0,-1.000000 0.000000 1 15,4.000000 0.000000 1-15,-4.000000 0.000000-1 0,0.000000-4.000000 2 0,5.000000 2.000000 0 0,-2.000000 2.000000 1 16,2.000000-2.000000 2-16,0.000000 0.000000 4 0,-2.000000-1.000000 1 0,2.000000-2.000000 0 16,4.000000 2.000000 0-16,-4.000000-2.000000 0 0,3.000000 0.000000-3 0,-3.000000 1.000000-2 15,4.000000 0.000000-2-15,-1.000000 0.000000 2 0,0.000000 0.000000 1 0,2.000000-1.000000 3 16,-1.000000-3.000000 2-16,3.000000 4.000000-1 0,-2.000000 0.000000 1 0,0.000000 0.000000-1 16,1.000000 0.000000-3-16,-1.000000-1.000000-3 0,2.000000 2.000000 0 0,-2.000000-2.000000-2 0,-1.000000 3.000000 0 15,4.000000 0.000000 0-15,-5.000000 2.000000 2 0,2.000000-3.000000 1 0,-1.000000 3.000000 0 16,4.000000-2.000000 1-16,-4.000000-1.000000 1 0,-1.000000 3.000000-3 15,2.000000 0.000000 0-15,-2.000000 0.000000 0 0,1.000000 0.000000 0 0,-1.000000 0.000000 0 0,-3.000000 0.000000-3 16,4.000000 0.000000 0-16,-1.000000 0.000000 1 0,-3.000000 0.000000-1 0,3.000000 0.000000 1 16,-3.000000 0.000000 1-16,4.000000 0.000000-1 0,-4.000000 0.000000-1 0,3.000000 0.000000 0 15,-4.000000 0.000000-2-15,1.000000 0.000000 1 0,-4.000000 0.000000 0 0,8.000000 0.000000 0 0,-1.000000 3.000000 1 16,5.000000-3.000000 2-16,-4.000000 2.000000 0 0,4.000000-2.000000 1 0,-4.000000 0.000000-2 16,1.000000 3.000000 0-16,1.000000-3.000000 2 0,-2.000000 2.000000 0 0,1.000000 0.000000 0 15,-2.000000-2.000000-1-15,2.000000 3.000000 1 0,-1.000000-1.000000-1 0,-1.000000-2.000000-2 16,0.000000 3.000000 1-16,2.000000-3.000000-2 0,-1.000000 2.000000 1 0,-1.000000 1.000000-1 15,1.000000-3.000000 1-15,-4.000000 2.000000-1 0,0.000000 0.000000 0 0,3.000000-2.000000-2 16,-3.000000 3.000000 0-16,2.000000-3.000000 1 0,-1.000000 0.000000-1 0,-2.000000 1.000000 0 0,1.000000-1.000000 1 16,-2.000000 0.000000-1-16,2.000000 0.000000-1 0,0.000000 0.000000 1 0,-1.000000 4.000000 1 15,4.000000-4.000000-1-15,-6.000000 0.000000 0 0,4.000000 0.000000 0 0,-1.000000 3.000000 1 16,0.000000-3.000000 0-16,-1.000000 1.000000 0 0,1.000000-1.000000 1 0,0.000000 0.000000 1 16,0.000000 3.000000-2-16,-2.000000-3.000000 0 0,2.000000 2.000000 0 0,0.000000-2.000000 1 15,2.000000 3.000000-1-15,-2.000000-3.000000 1 0,3.000000 2.000000-1 0,-3.000000 1.000000 0 16,0.000000-3.000000 0-16,4.000000 3.000000-2 0,-4.000000-2.000000 1 0,2.000000-1.000000 0 0,-1.000000 3.000000 0 15,1.000000-2.000000-1-15,0.000000-1.000000 1 0,1.000000 4.000000 0 16,0.000000-4.000000 1-16,1.000000 3.000000-1 0,-4.000000-2.000000-1 0,3.000000-1.000000 0 0,-3.000000 4.000000 1 16,4.000000-3.000000 0-16,-4.000000-1.000000-1 0,1.000000 2.000000-1 0,1.000000-2.000000 2 15,0.000000 3.000000-1-15,-2.000000 0.000000-1 0,0.000000 0.000000 1 0,3.000000-1.000000-1 16,-3.000000 3.000000 2-16,7.000000-3.000000 0 0,-7.000000 0.000000-1 0,3.000000 2.000000 0 16,-1.000000-2.000000 0-16,1.000000 0.000000 0 0,1.000000-2.000000-1 0,-4.000000 4.000000-1 15,3.000000-4.000000 2-15,1.000000 3.000000-1 0,-1.000000-3.000000 0 0,0.000000 2.000000 0 16,2.000000 1.000000-1-16,-1.000000-3.000000 1 0,1.000000 3.000000-1 0,2.000000-1.000000 4 0,-2.000000-2.000000 0 15,-2.000000 2.000000-1-15,4.000000-2.000000 0 0,-6.000000 2.000000-1 0,6.000000 2.000000 0 16,-7.000000-4.000000-2-16,4.000000 2.000000 0 0,-1.000000 0.000000-1 0,0.000000-2.000000 3 16,-1.000000 4.000000 0-16,1.000000-3.000000 1 0,1.000000-1.000000-1 0,3.000000 2.000000-1 15,-6.000000-2.000000 3-15,6.000000 0.000000-2 0,-4.000000 2.000000-3 0,2.000000-2.000000 2 0,2.000000 3.000000 0 16,-2.000000-3.000000 1-16,4.000000 0.000000-6 0,-3.000000 0.000000 3 16,3.000000 0.000000 5-16,1.000000 0.000000-3 0,-2.000000 0.000000-1 0,4.000000 0.000000 0 0,-4.000000 0.000000 1 15,4.000000 0.000000 0-15,-2.000000 0.000000-2 0,0.000000 0.000000 0 16,0.000000 0.000000 2-16,-1.000000 0.000000 0 0,-1.000000 0.000000-1 0,4.000000 0.000000 0 0,0.000000 0.000000 1 15,1.000000 0.000000 0-15,1.000000 0.000000-1 0,-3.000000 3.000000-1 0,-2.000000-1.000000 1 16,4.000000-2.000000 1-16,-4.000000 5.000000 0 0,-1.000000-3.000000-2 0,0.000000-2.000000 3 16,-1.000000 3.000000 0-16,2.000000-1.000000-1 0,-4.000000 2.000000 0 0,5.000000-3.000000 0 15,-5.000000-1.000000 1-15,3.000000 3.000000 1 0,1.000000-3.000000-1 0,-3.000000 2.000000 1 0,-1.000000-2.000000 2 16,4.000000 0.000000 0-16,3.000000 0.000000-3 0,-4.000000-2.000000 1 0,0.000000 2.000000 2 16,1.000000-3.000000-2-16,-1.000000 3.000000-1 0,1.000000-1.000000 1 0,-1.000000-3.000000-1 15,0.000000 4.000000 0-15,1.000000 0.000000 0 0,-2.000000-2.000000 1 0,-2.000000 2.000000 0 16,3.000000 0.000000 0-16,0.000000 0.000000 1 0,-1.000000 0.000000-2 0,-2.000000 0.000000 0 15,2.000000 0.000000 1-15,-2.000000 0.000000 0 0,3.000000 0.000000 0 0,1.000000 0.000000 0 16,-2.000000 0.000000 3-16,1.000000-3.000000-2 0,-3.000000 3.000000 0 0,3.000000-2.000000-1 0,-1.000000 2.000000 2 16,-2.000000-2.000000-2-16,-1.000000 2.000000-2 0,1.000000-3.000000-1 0,-2.000000 3.000000 2 15,4.000000 0.000000 0-15,-4.000000-2.000000 0 0,-1.000000 2.000000 0 0,1.000000-3.000000 1 16,-3.000000 3.000000 0-16,4.000000 0.000000-2 0,-4.000000-3.000000-3 0,3.000000 1.000000 1 16,0.000000 2.000000-2-16,-3.000000-2.000000-1 0,4.000000 2.000000 1 0,-1.000000-1.000000-1 15,2.000000-3.000000 1-15,2.000000 4.000000-2 0,-2.000000-2.000000 0 0,2.000000 0.000000 0 16,-2.000000 2.000000 0-16,3.000000-4.000000 0 0,1.000000 4.000000 1 0,-3.000000 0.000000 0 0,3.000000 0.000000 0 15,-1.000000 0.000000 3-15,4.000000-2.000000-1 0,-2.000000 2.000000 2 0,2.000000-2.000000-1 16,1.000000 2.000000 3-16,2.000000-2.000000-1 0,2.000000-1.000000 1 0,-3.000000 0.000000 0 16,-1.000000 1.000000 1-16,4.000000-1.000000 1 0,1.000000-1.000000-4 0,-1.000000 0.000000 2 15,3.000000-2.000000 0-15,-1.000000 4.000000 0 0,1.000000-3.000000 1 0,-2.000000 0.000000-1 16,-1.000000-1.000000 1-16,0.000000 4.000000-1 0,3.000000-3.000000 0 0,-7.000000 4.000000-2 16,4.000000-2.000000 2-16,0.000000-1.000000 2 0,-4.000000 0.000000-3 0,1.000000 4.000000-7 0,3.000000-1.000000-7 15,-6.000000 1.000000-3-15,3.000000 0.000000-4 0,1.000000 0.000000-2 16,-5.000000 0.000000 1-16,5.000000 1.000000 9 0,-6.000000-1.000000 6 0,1.000000 3.000000 2 0,-2.000000-2.000000 4 15,4.000000-1.000000 2-15,-4.000000 4.000000 0 0,-1.000000-4.000000-1 0,-2.000000 3.000000 1 16,3.000000-2.000000-1-16,-2.000000-1.000000 1 0,4.000000 4.000000-1 0,-9.000000-4.000000 0 16,6.000000 0.000000 1-16,-2.000000 0.000000 0 0,2.000000 0.000000 0 0,-2.000000 0.000000-1 15,-2.000000 0.000000 0-15,2.000000 0.000000 0 0,-1.000000 0.000000 1 0,-1.000000 0.000000 0 16,0.000000 0.000000 0-16,3.000000 1.000000 0 0,-3.000000-1.000000-1 0,0.000000 0.000000-2 16,1.000000 0.000000 0-16,-1.000000 2.000000 1 0,-3.000000-2.000000-1 0,5.000000 0.000000 2 0,-1.000000 0.000000 0 15,-3.000000 3.000000 2-15,1.000000 0.000000 1 0,0.000000-3.000000-1 0,-1.000000 3.000000 0 16,3.000000-1.000000 1-16,-1.000000-2.000000-1 0,0.000000 0.000000 1 0,1.000000 3.000000-2 15,1.000000-3.000000 0-15,-2.000000 0.000000 0 0,4.000000 0.000000-2 0,-5.000000 0.000000 1 16,1.000000 2.000000-3-16,-3.000000-2.000000 3 0,4.000000 0.000000 0 0,-1.000000 2.000000 0 16,0.000000-2.000000 0-16,-3.000000 2.000000 0 0,4.000000 2.000000 1 0,-1.000000-4.000000-1 15,-3.000000 2.000000-1-15,7.000000 0.000000 1 0,-5.000000-2.000000 1 0,1.000000 4.000000 1 0,4.000000-1.000000-1 16,-2.000000-1.000000 0-16,3.000000 1.000000-1 0,-1.000000 2.000000 0 0,1.000000-3.000000-2 16,1.000000 0.000000-2-16,-1.000000 2.000000 2 0,0.000000 0.000000 0 0,4.000000 0.000000 1 15,-3.000000-3.000000-9-15,1.000000 1.000000-4 0,1.000000 3.000000-3 0,1.000000-2.000000 1 16,2.000000-1.000000 0-16,-1.000000 3.000000 4 0,1.000000-5.000000 7 0,-3.000000 2.000000 6 15,6.000000-2.000000 4-15,-3.000000 3.000000-1 0,1.000000-3.000000 0 0,1.000000 0.000000 0 16,-2.000000 0.000000-2-16,-1.000000 0.000000 2 0,1.000000-3.000000 1 0,-2.000000 3.000000-1 0,-1.000000-2.000000-1 16,-1.000000 2.000000 1-16,2.000000-2.000000-1 0,0.000000-1.000000 0 0,-4.000000 3.000000 1 15,1.000000-2.000000 1-15,-1.000000-1.000000 1 0,1.000000 3.000000 0 0,-4.000000-3.000000 1 16,5.000000 1.000000 0-16,-5.000000 0.000000-2 0,0.000000 2.000000 1 0,2.000000-1.000000-1 16,-2.000000-3.000000 1-16,1.000000 2.000000 0 0,3.000000 0.000000 1 0,-4.000000-4.000000 1 15,1.000000 4.000000-1-15,3.000000 0.000000 1 0,-4.000000-1.000000 0 0,3.000000-2.000000 2 16,4.000000 2.000000 1-16,-3.000000-1.000000 3 0,4.000000 0.000000-1 0,-5.000000-2.000000-1 0,4.000000 4.000000 0 15,-3.000000-3.000000-2-15,2.000000 0.000000-3 0,-1.000000-1.000000-2 0,0.000000 4.000000-1 16,4.000000-3.000000 0-16,-2.000000 4.000000 0 0,1.000000-2.000000-2 0,1.000000-1.000000 1 16,-3.000000 4.000000 1-16,-1.000000-1.000000-2 0,2.000000-2.000000 0 0,0.000000 3.000000-1 15,-2.000000-1.000000 0-15,0.000000-2.000000 0 0,0.000000 3.000000 0 0,-1.000000-3.000000 0 16,6.000000 1.000000 0-16,-7.000000 2.000000 1 0,2.000000-3.000000 1 0,2.000000 3.000000 0 16,0.000000-2.000000-1-16,-2.000000-1.000000 2 0,2.000000 3.000000 0 0,1.000000-1.000000 0 0,-1.000000-2.000000 2 15,-4.000000 3.000000 0-15,6.000000-4.000000 1 0,-6.000000 4.000000-2 16,0.000000-1.000000 1-16,-1.000000-2.000000-3 0,2.000000 3.000000 1 0,-4.000000 0.000000-2 0,1.000000 0.000000-1 15,-1.000000 0.000000-1-15,2.000000 0.000000-1 0,-2.000000 0.000000 2 0,2.000000 0.000000 0 16,-2.000000 0.000000 5-16,2.000000 0.000000 2 0,-2.000000 0.000000 2 0,0.000000-2.000000 4 16,5.000000 2.000000-3-16,-8.000000-2.000000 1 0,6.000000 2.000000 1 0,-5.000000-3.000000-4 15,1.000000 1.000000 0-15,-1.000000 2.000000 2 0,1.000000 0.000000 3 0,-4.000000 0.000000 4 16,5.000000 0.000000 0-16,-4.000000-3.000000 3 0,-1.000000 3.000000-2 0,0.000000 0.000000-1 16,4.000000 0.000000 0-16,-4.000000 0.000000-2 0,0.000000 0.000000-2 0,2.000000 0.000000 1 0,-6.000000 0.000000-2 15,4.000000 0.000000-2-15,2.000000 0.000000-2 0,-2.000000 0.000000-1 0,-2.000000 0.000000-1 16,-1.000000 0.000000-3-16,3.000000 0.000000-1 0,-2.000000 0.000000 2 0,-3.000000 0.000000-2 15,4.000000 0.000000-1-15,-3.000000 0.000000 1 0,-1.000000 0.000000 2 0,0.000000 0.000000-2 16,0.000000 0.000000 3-16,0.000000 0.000000 0 0,0.000000 0.000000 2 0,0.000000 0.000000 2 16,0.000000 0.000000 0-16,0.000000 0.000000 3 0,0.000000 0.000000 4 0,0.000000 0.000000 3 15,0.000000 0.000000 2-15,0.000000 0.000000 2 0,0.000000 0.000000 1 0,0.000000 0.000000 1 16,0.000000 0.000000-3-16,0.000000 0.000000-3 0,-1.000000 0.000000-3 0,1.000000 0.000000-2 0,0.000000 0.000000-1 16,-4.000000 0.000000 0-16,4.000000 0.000000-2 0,0.000000 0.000000 0 0,0.000000 0.000000-3 15,0.000000 0.000000 0-15,0.000000 0.000000-1 0,0.000000 0.000000-3 0,0.000000 0.000000-1 16,0.000000 0.000000-3-16,0.000000 0.000000 1 0,0.000000 0.000000 0 0,0.000000 0.000000-2 15,0.000000 0.000000 0-15,0.000000 0.000000 0 0,0.000000 0.000000 1 0,0.000000 0.000000 1 16,0.000000 0.000000 0-16,0.000000 0.000000 1 0,0.000000 0.000000-1 0,0.000000 0.000000 0 0,0.000000 0.000000-1 16,0.000000 3.000000-1-16,0.000000-3.000000 0 0,0.000000 0.000000 1 0,4.000000 2.000000 0 15,-4.000000 1.000000 0-15,0.000000-3.000000 1 0,0.000000 0.000000 0 0,0.000000 0.000000-1 16,0.000000 0.000000-2-16,0.000000 2.000000-1 0,0.000000-2.000000 3 0,0.000000 0.000000 0 16,0.000000 0.000000 0-16,0.000000 0.000000 0 0,0.000000 0.000000 0 0,0.000000 2.000000 1 15,0.000000-2.000000 0-15,0.000000 0.000000-1 0,0.000000 0.000000 0 0,0.000000 0.000000 0 16,0.000000 0.000000 0-16,0.000000 0.000000 1 0,0.000000 3.000000-1 0,0.000000-2.000000-1 0,0.000000-1.000000 1 15,1.000000 4.000000 1-15,-1.000000-4.000000-1 0,0.000000 3.000000 1 0,0.000000-2.000000 0 16,0.000000-1.000000 1-16,0.000000 3.000000-2 0,0.000000-1.000000 0 0,0.000000-2.000000-1 16,0.000000 3.000000-1-16,4.000000-3.000000 1 0,-4.000000 2.000000 1 0,0.000000-2.000000-1 15,0.000000 0.000000 1-15,0.000000 0.000000 0 0,0.000000 0.000000 0 0,0.000000 0.000000 1 16,0.000000 0.000000 0-16,0.000000 0.000000 3 0,0.000000 0.000000 2 0,0.000000 0.000000-2 16,0.000000 3.000000 3-16,0.000000-3.000000 0 0,0.000000 0.000000 1 0,0.000000 0.000000-1 15,0.000000 0.000000 0-15,0.000000 0.000000 2 0,0.000000 0.000000 0 0,0.000000 0.000000-1 16,0.000000 0.000000 0-16,0.000000 0.000000 0 0,0.000000 0.000000-1 0,0.000000 0.000000-1 0,0.000000 0.000000-1 15,0.000000 0.000000-1-15,0.000000 0.000000 0 0,0.000000 0.000000-1 0,0.000000 0.000000-1 16,0.000000 0.000000 0-16,0.000000 0.000000-1 0,0.000000 0.000000 0 0,0.000000 0.000000-1 16,0.000000 0.000000-2-16,0.000000 0.000000 1 0,0.000000 0.000000 0 0,0.000000 0.000000 1 15,0.000000 0.000000 0-15,0.000000 0.000000 0 0,0.000000 0.000000 4 0,0.000000 0.000000-2 0,0.000000 0.000000-1 16,0.000000 0.000000 1-16,0.000000 0.000000-2 0,0.000000 0.000000 0 0,0.000000 0.000000-2 16,0.000000 0.000000 2-16,0.000000 0.000000 0 0,0.000000 0.000000 0 0,0.000000 0.000000 0 15,0.000000 0.000000 2-15,0.000000 0.000000-2 0,0.000000 0.000000 1 0,0.000000 0.000000 0 16,0.000000 0.000000 1-16,0.000000 0.000000 0 0,-4.000000 0.000000 0 0,4.000000 3.000000 4 15,0.000000-3.000000-1-15,0.000000 0.000000-2 0,0.000000 0.000000 0 0,0.000000 0.000000 0 16,0.000000 0.000000 0-16,0.000000 1.000000-3 0,0.000000-1.000000 0 0,0.000000 0.000000 0 0,0.000000 0.000000 2 16,0.000000 0.000000-2-16,0.000000 0.000000 0 0,0.000000 0.000000 1 15,0.000000 0.000000 1-15,0.000000 0.000000 0 0,0.000000 0.000000 0 0,0.000000 0.000000 1 0,0.000000 0.000000 0 16,0.000000 0.000000-1-16,0.000000 0.000000 1 0,0.000000 0.000000-1 0,-1.000000 0.000000-1 16,1.000000 3.000000-1-16,0.000000-3.000000 0 0,-4.000000 0.000000 0 0,4.000000 0.000000-1 15,0.000000 0.000000 0-15,0.000000 0.000000 1 0,0.000000 0.000000 1 0,0.000000 0.000000 0 16,0.000000 0.000000 0-16,0.000000 0.000000 1 0,-3.000000 0.000000 1 0,3.000000 1.000000-1 15,-2.000000-1.000000 0-15,-1.000000 4.000000-1 0,3.000000-4.000000 0 0,-2.000000 4.000000 0 16,2.000000-4.000000-1-16,-6.000000 5.000000 0 0,4.000000-3.000000 0 0,-1.000000-2.000000 2 0,-1.000000 3.000000 1 16,3.000000 0.000000 0-16,-3.000000 0.000000 2 0,3.000000-1.000000-1 0,-3.000000 3.000000 1 15,1.000000-3.000000 2-15,1.000000-2.000000 3 0,-1.000000 2.000000 2 0,3.000000 2.000000-1 16,-2.000000-4.000000-1-16,-1.000000 2.000000 1 0,-1.000000 0.000000-4 0,3.000000 0.000000-2 16,-3.000000 0.000000-1-16,3.000000-2.000000-3 0,-6.000000 3.000000-1 0,7.000000-3.000000 0 15,0.000000 2.000000 0-15,-2.000000 1.000000 1 0,-1.000000-3.000000-1 0,3.000000 0.000000 1 16,-3.000000 0.000000 0-16,3.000000 0.000000-1 0,0.000000 3.000000 0 0,-2.000000-1.000000 0 0,-1.000000-2.000000-3 15,3.000000 0.000000 2-15,-2.000000 2.000000 1 0,-1.000000-2.000000 0 0,3.000000 2.000000 1 16,0.000000 2.000000-1-16,-4.000000-4.000000 2 0,4.000000 2.000000-1 0,-1.000000 0.000000 0 16,-3.000000-2.000000-1-16,4.000000 4.000000 0 0,-2.000000-3.000000 0 0,2.000000-1.000000 0 15,-3.000000 2.000000 0-15,0.000000-2.000000 0 0,3.000000 2.000000 0 0,-2.000000-2.000000-1 16,2.000000 0.000000 0-16,0.000000 0.000000 2 0,0.000000 0.000000 0 0,0.000000 0.000000-1 16,0.000000 0.000000 0-16,0.000000 0.000000 0 0,0.000000 0.000000-1 0,0.000000 0.000000-2 0,0.000000 0.000000 2 15,0.000000 0.000000 1-15,0.000000 0.000000 0 0,0.000000 0.000000 0 16,0.000000 0.000000 0-16,0.000000 0.000000 0 0,0.000000 0.000000 0 0,0.000000 0.000000 0 0,0.000000 0.000000 0 15,0.000000 3.000000 0-15,0.000000-3.000000 1 0,-3.000000 3.000000-1 0,3.000000-1.000000 1 16,-4.000000-2.000000 1-16,3.000000 3.000000-1 0,-3.000000-1.000000-1 0,-1.000000 0.000000 0 16,2.000000 1.000000-2-16,3.000000-1.000000 2 0,-5.000000 3.000000 0 0,3.000000-2.000000 0 15,-1.000000-3.000000 0-15,0.000000 2.000000 0 0,1.000000 0.000000 0 0,2.000000-2.000000-2 0,-3.000000 3.000000 1 16,3.000000-1.000000 4-16,-2.000000-2.000000-2 0,2.000000 3.000000 0 16,0.000000-3.000000 0-16,0.000000 0.000000 0 0,0.000000 0.000000-1 0,-3.000000 2.000000-3 0,3.000000-2.000000 1 15,0.000000 0.000000 1-15,0.000000 0.000000 0 0,0.000000 0.000000 0 0,0.000000 0.000000 3 16,0.000000 0.000000-2-16,0.000000 0.000000 2 0,0.000000 0.000000-1 0,0.000000 0.000000 0 15,0.000000 0.000000 0-15,0.000000 0.000000-2 0,0.000000 0.000000 0 0,0.000000 0.000000 1 16,0.000000 0.000000 0-16,0.000000 0.000000 0 0,0.000000 0.000000-1 0,0.000000 0.000000 1 16,0.000000 0.000000-1-16,0.000000 0.000000 0 0,0.000000 0.000000 1 0,0.000000 0.000000 0 15,0.000000 0.000000 0-15,0.000000 0.000000 0 0,0.000000 0.000000 0 0,0.000000 0.000000 0 0,0.000000 0.000000 0 16,0.000000 0.000000 0-16,0.000000 0.000000-1 0,0.000000 0.000000 0 0,0.000000 0.000000 1 16,0.000000 0.000000-1-16,0.000000 0.000000 2 0,0.000000 0.000000-1 0,0.000000 0.000000 0 15,0.000000 0.000000 0-15,0.000000 0.000000-1 0,0.000000 0.000000 1 0,0.000000 0.000000-1 16,0.000000 0.000000 1-16,0.000000 0.000000 1 0,0.000000 0.000000 0 0,0.000000 0.000000-1 15,0.000000 0.000000 0-15,0.000000 0.000000 0 0,0.000000 0.000000 0 0,0.000000 0.000000 0 16,0.000000 0.000000 1-16,0.000000 0.000000 0 0,0.000000 0.000000-1 0,0.000000 0.000000 0 16,0.000000 0.000000 0-16,0.000000 0.000000 0 0,0.000000 0.000000-1 0,0.000000 0.000000-1 0,0.000000 0.000000 1 15,0.000000 0.000000 1-15,0.000000 0.000000 0 0,0.000000 0.000000 0 0,0.000000 0.000000 0 16,0.000000 0.000000 0-16,0.000000 0.000000 0 0,0.000000 0.000000 0 0,0.000000 0.000000-2 16,0.000000 0.000000 1-16,0.000000 0.000000 1 0,0.000000 0.000000-1 0,0.000000 0.000000 0 15,0.000000 0.000000 0-15,0.000000 0.000000 0 0,0.000000 0.000000-1 0,0.000000 0.000000 2 16,0.000000 0.000000 0-16,0.000000 0.000000 0 0,0.000000 0.000000 0 0,0.000000 0.000000 1 0,0.000000 0.000000 0 15,0.000000 0.000000 0-15,0.000000 0.000000 0 0,0.000000 0.000000 1 16,-4.000000 0.000000-2-16,4.000000 0.000000 0 0,0.000000 0.000000 0 0,0.000000 3.000000-1 0,-1.000000-3.000000 0 16,-3.000000 2.000000-1-16,1.000000 0.000000 2 0,3.000000 1.000000 0 0,-2.000000-1.000000 0 15,-1.000000 1.000000 0-15,3.000000-3.000000 1 0,-2.000000 2.000000-1 0,2.000000 1.000000-1 16,0.000000-3.000000 0-16,-3.000000 0.000000 0 0,3.000000 0.000000 1 0,0.000000 0.000000 0 16,0.000000 2.000000 0-16,0.000000-2.000000 0 0,0.000000 2.000000 0 0,0.000000-2.000000 0 15,0.000000 0.000000-1-15,0.000000 0.000000 0 0,0.000000 0.000000 0 0,0.000000 0.000000 0 16,0.000000 0.000000 1-16,0.000000 0.000000-1 0,0.000000 0.000000 1 0,0.000000 0.000000-1 0,0.000000 0.000000-1 15,0.000000 0.000000 1-15,0.000000 0.000000 0 0,0.000000 0.000000 1 0,0.000000 0.000000-1 16,0.000000 0.000000-1-16,0.000000 0.000000 2 0,0.000000 0.000000 0 0,0.000000 0.000000-1 16,0.000000 0.000000 0-16,0.000000 0.000000 1 0,0.000000 0.000000 0 0,0.000000 0.000000 1 15,0.000000 0.000000-1-15,0.000000 0.000000 2 0,0.000000 0.000000 0 0,0.000000 0.000000-1 16,0.000000 0.000000-1-16,0.000000 0.000000-1 0,0.000000 0.000000 1 0,0.000000 0.000000-1 0,0.000000 0.000000-1 16,0.000000 0.000000 0-16,0.000000 0.000000 2 0,0.000000 0.000000 0 0,0.000000 0.000000 0 15,0.000000 0.000000 0-15,0.000000 0.000000 1 0,0.000000 0.000000 0 0,0.000000 0.000000-1 16,0.000000 0.000000 0-16,0.000000 0.000000 0 0,0.000000 0.000000-1 0,0.000000 0.000000 1 15,0.000000 0.000000 0-15,0.000000 0.000000 1 0,0.000000 0.000000-1 0,0.000000 0.000000 0 16,0.000000 0.000000 0-16,0.000000 0.000000 0 0,0.000000 0.000000-1 0,0.000000 0.000000 1 0,0.000000 0.000000-1 16,0.000000 0.000000 1-16,0.000000 0.000000 0 0,0.000000 0.000000 0 15,0.000000 0.000000-1-15,0.000000 0.000000 1 0,0.000000 0.000000 1 0,0.000000 0.000000-1 0,0.000000 0.000000 0 16,0.000000 0.000000 0-16,0.000000 0.000000 0 0,0.000000 0.000000 0 0,0.000000 0.000000 0 16,0.000000 0.000000 0-16,0.000000 0.000000 0 0,0.000000 0.000000 1 0,0.000000 0.000000 1 15,0.000000 0.000000-1-15,0.000000 0.000000-1 0,0.000000 0.000000 0 0,0.000000 0.000000 0 16,0.000000 0.000000-1-16,0.000000 0.000000 1 0,0.000000 0.000000-1 0,0.000000 0.000000 0 15,0.000000 0.000000 0-15,0.000000 0.000000 1 0,0.000000 0.000000-1 0,0.000000 0.000000 1 16,0.000000 0.000000-1-16,0.000000 0.000000 1 0,0.000000 0.000000 0 0,0.000000 0.000000 0 0,0.000000 0.000000-1 16,0.000000 0.000000 1-16,0.000000 0.000000 3 0,0.000000 0.000000-1 0,0.000000 0.000000-1 15,0.000000 0.000000-1-15,0.000000 0.000000 2 0,0.000000 0.000000-2 0,0.000000 0.000000-2 16,0.000000 0.000000 0-16,0.000000 0.000000 3 0,0.000000 0.000000-1 0,0.000000 0.000000-1 16,0.000000 0.000000 1-16,0.000000 0.000000 0 0,0.000000 0.000000 1 0,0.000000 0.000000-1 15,0.000000 0.000000 0-15,0.000000 0.000000 0 0,0.000000 0.000000 0 0,0.000000 0.000000 0 16,0.000000 0.000000 0-16,0.000000 0.000000 0 0,0.000000 0.000000 0 0,0.000000 0.000000 0 0,0.000000 0.000000 0 15,0.000000 0.000000 0-15,0.000000 0.000000 0 0,0.000000 0.000000 0 16,0.000000 0.000000-1-16,0.000000 0.000000 0 0,0.000000 0.000000 1 0,0.000000 0.000000-1 0,0.000000 0.000000 1 16,0.000000 0.000000 0-16,0.000000 0.000000 0 0,0.000000 0.000000 0 0,0.000000 0.000000 1 15,0.000000 0.000000-1-15,0.000000 0.000000 0 0,0.000000 0.000000 0 0,0.000000 0.000000 0 16,0.000000 0.000000-1-16,0.000000 0.000000 0 0,0.000000 0.000000 1 0,0.000000 0.000000 1 16,0.000000 0.000000 0-16,0.000000 0.000000-1 0,0.000000 0.000000 0 0,0.000000 0.000000 0 0,0.000000 0.000000 0 15,0.000000 0.000000 0-15,0.000000 0.000000-1 0,0.000000 0.000000 1 16,0.000000 0.000000 0-16,0.000000 0.000000 0 0,0.000000 0.000000 0 0,0.000000 0.000000 1 0,0.000000 0.000000-2 15,0.000000 0.000000 1-15,0.000000 0.000000 0 0,0.000000 0.000000 0 0,0.000000 0.000000-1 16,0.000000 0.000000-1-16,0.000000 0.000000 0 0,0.000000 0.000000-2 0,-4.000000 0.000000-1 16,4.000000 0.000000-2-16,0.000000 0.000000-2 0,0.000000 0.000000-4 0,0.000000 0.000000-1 15,-1.000000 0.000000-6-15,1.000000 0.000000-3 0,0.000000 0.000000-4 0,0.000000 0.000000-8 0,0.000000 0.000000-12 16,0.000000 0.000000-11-16,0.000000 0.000000-20 0,0.000000 0.000000-27 16,0.000000 0.000000-37-16,0.000000 0.000000-52 0,0.000000 0.000000-59 0,-4.000000 0.000000-65 0,4.000000 0.000000-55 15,-1.000000-4.000000-11-15,-8.000000-1.000000 22 0,3.000000-3.000000 52 0</inkml:trace>
  <inkml:trace contextRef="#ctx0" brushRef="#br0">12006.000000 3964.000000 4 0,'3.000000'0.000000'30'0,"2.000000"0.000000"-2 "0 ,-5.000000 0.000000 1 0,5.000000-2.000000 0 16,-2.000000 0.000000 5-16,2.000000 2.000000 4 0,-1.000000 0.000000 9 0,-3.000000 0.000000-2 0,3.000000 0.000000 1 16,1.000000 0.000000 4-16,0.000000-3.000000 1 0,-2.000000 3.000000 3 0,0.000000 0.000000 0 15,-1.000000 0.000000 4-15,1.000000 0.000000-2 0,2.000000 0.000000-7 0,-1.000000 0.000000-9 16,-2.000000 0.000000 0-16,1.000000 0.000000-1 0,0.000000 0.000000-5 0,-1.000000 0.000000 0 16,3.000000 0.000000 0-16,-2.000000 0.000000 1 0,-3.000000 0.000000-2 0,4.000000 0.000000-7 15,1.000000 0.000000 5-15,0.000000 0.000000 10 0,0.000000 3.000000 7 0,3.000000-3.000000 5 16,0.000000 0.000000 1-16,1.000000 0.000000-1 0,1.000000 0.000000-2 0,-2.000000 0.000000-14 15,1.000000 0.000000-10-15,4.000000-3.000000-6 0,-3.000000 3.000000-1 0,2.000000-2.000000-5 16,1.000000-1.000000-1-16,-3.000000 3.000000 5 0,4.000000-5.000000 2 0,2.000000 3.000000 1 0,1.000000 0.000000 1 16,-2.000000-3.000000-3-16,5.000000-1.000000 0 0,-1.000000 2.000000-3 0,-1.000000-1.000000-4 15,4.000000-3.000000 0-15,0.000000 4.000000 1 0,0.000000-3.000000 0 0,3.000000 1.000000 2 16,-5.000000 2.000000-1-16,5.000000-1.000000 3 0,2.000000 0.000000-1 0,-2.000000 2.000000 3 16,2.000000 2.000000 2-16,-4.000000-4.000000 3 0,7.000000 2.000000-3 0,-3.000000 0.000000 0 15,0.000000 1.000000 0-15,3.000000-2.000000 3 0,-3.000000-2.000000 3 0,5.000000 1.000000 1 16,-2.000000 0.000000 0-16,4.000000 2.000000 2 0,-3.000000-8.000000 3 0,1.000000 4.000000 0 0,4.000000-1.000000-2 15,-1.000000-1.000000 1-15,0.000000-1.000000 5 0,0.000000 0.000000 0 0,4.000000-3.000000-2 16,-2.000000 1.000000 0-16,1.000000 1.000000-3 0,-1.000000-1.000000-4 0,2.000000 0.000000-4 16,1.000000-1.000000-4-16,-2.000000-2.000000-4 0,-1.000000 3.000000-3 0,2.000000 1.000000-3 15,-4.000000-1.000000 0-15,2.000000-1.000000 2 0,-4.000000 1.000000 2 0,-1.000000 0.000000-3 16,-2.000000 2.000000-1-16,2.000000 0.000000 2 0,-5.000000 1.000000 0 0,0.000000-1.000000-5 0,3.000000 0.000000-2 16,-5.000000 3.000000-1-16,-1.000000 0.000000 0 0,2.000000-1.000000 1 0,-4.000000 3.000000 0 15,0.000000-2.000000 1-15,3.000000 1.000000 1 0,-1.000000 0.000000 5 0,1.000000 1.000000 2 16,-2.000000-3.000000-2-16,2.000000 2.000000-1 0,2.000000-2.000000-2 0,-3.000000 3.000000-1 15,2.000000-2.000000-5-15,3.000000 2.000000-2 0,-1.000000-2.000000 0 0,-2.000000 2.000000 1 16,4.000000 0.000000-2-16,-3.000000 0.000000-1 0,-1.000000 3.000000-1 0,1.000000 0.000000 0 16,3.000000-1.000000-1-16,-3.000000-2.000000 0 0,0.000000 5.000000 0 0,0.000000-3.000000 1 15,3.000000 1.000000 0-15,-7.000000 0.000000 1 0,4.000000 2.000000 3 0,-2.000000-3.000000-1 0,1.000000 3.000000 2 16,-3.000000 0.000000-2-16,-1.000000 0.000000 0 0,1.000000 3.000000 2 0,-1.000000-3.000000-2 16,0.000000 4.000000-1-16,-2.000000-1.000000 1 0,0.000000 2.000000 1 0,0.000000 0.000000 1 15,-1.000000-3.000000-3-15,-1.000000 3.000000 1 0,2.000000 0.000000 2 0,-1.000000 0.000000-1 16,-1.000000-3.000000-1-16,0.000000 3.000000 0 0,3.000000 0.000000 1 0,-3.000000-2.000000-1 15,4.000000 1.000000-2-15,-4.000000-3.000000 1 0,1.000000 6.000000-1 0,2.000000-2.000000 1 16,0.000000-1.000000 0-16,0.000000 1.000000-1 0,-1.000000-2.000000 2 0,2.000000 2.000000-1 0,0.000000-3.000000 2 16,0.000000 2.000000-1-16,-4.000000-2.000000-1 0,4.000000 2.000000 1 0,-5.000000-2.000000-2 15,1.000000 2.000000 1-15,2.000000-1.000000 0 0,-5.000000 0.000000-1 0,6.000000-1.000000 0 16,-6.000000 4.000000 0-16,1.000000-4.000000 0 0,3.000000-1.000000 0 0,-2.000000 3.000000 0 16,-1.000000 0.000000 0-16,-1.000000-2.000000-2 0,2.000000 1.000000 1 0,-3.000000 0.000000 1 15,-4.000000 1.000000 0-15,1.000000-4.000000 3 0,3.000000 3.000000-1 0,-4.000000-1.000000-1 16,3.000000-2.000000 2-16,-4.000000 3.000000 0 0,2.000000-3.000000-2 0,3.000000 0.000000-2 0,-4.000000 0.000000 0 15,3.000000 0.000000 1-15,1.000000 0.000000-1 0,-6.000000 0.000000 1 0,4.000000 0.000000 1 16,-2.000000-3.000000-1-16,-2.000000 3.000000 1 0,1.000000 0.000000-1 0,-1.000000 0.000000 0 16,-3.000000 0.000000 0-16,0.000000-2.000000-2 0,0.000000 2.000000 1 0,-2.000000 0.000000 1 15,2.000000 0.000000 1-15,0.000000 0.000000-1 0,2.000000 0.000000 0 0,-5.000000 0.000000 0 16,1.000000 0.000000 0-16,-1.000000 0.000000-1 0,1.000000 0.000000 0 0,2.000000 0.000000 0 16,-1.000000 0.000000 1-16,-4.000000 0.000000 1 0,5.000000 0.000000 1 0,-2.000000 2.000000-2 0,-1.000000-2.000000-1 15,1.000000 0.000000 0-15,2.000000 3.000000 0 0,-5.000000-3.000000 0 16,5.000000 0.000000-1-16,-2.000000 2.000000 1 0,2.000000-2.000000 1 0,0.000000 3.000000 0 0,-5.000000-3.000000-1 15,4.000000 0.000000-1-15,1.000000 0.000000 1 0,-2.000000 0.000000 0 0,1.000000 2.000000 0 16,-3.000000 0.000000 2-16,3.000000-2.000000 2 0,-3.000000 4.000000 0 0,3.000000-3.000000-2 16,-1.000000-1.000000-1-16,-1.000000 0.000000 0 0,-2.000000 3.000000-1 0,3.000000-3.000000-2 15,-1.000000 2.000000 1-15,-2.000000 0.000000 2 0,3.000000-2.000000-1 0,-3.000000 3.000000-1 16,3.000000-1.000000 0-16,-1.000000-2.000000 1 0,-2.000000 3.000000 1 0,-2.000000-3.000000 0 16,-1.000000 2.000000 0-16,3.000000 1.000000-1 0,0.000000-3.000000 2 0,3.000000 0.000000-1 0,-1.000000 3.000000-1 15,1.000000-3.000000 1-15,-1.000000 1.000000 0 0,1.000000-1.000000 1 0,-3.000000 0.000000-1 16,0.000000 0.000000 1-16,4.000000 4.000000 0 0,-4.000000-4.000000-1 0,0.000000 0.000000 0 15,0.000000 0.000000 0-15,0.000000 0.000000 0 0,0.000000 0.000000 0 0,0.000000 0.000000 2 16,0.000000 1.000000-1-16,0.000000-1.000000 0 0,0.000000 0.000000-1 0,0.000000 0.000000 0 16,0.000000 0.000000 1-16,0.000000 0.000000-1 0,0.000000 0.000000 1 0,0.000000 0.000000-1 15,0.000000 0.000000 0-15,0.000000 0.000000 1 0,0.000000 0.000000-1 0,0.000000 0.000000 2 0,0.000000 0.000000 0 16,0.000000 0.000000 2-16,0.000000 0.000000 0 0,0.000000 0.000000 1 0,0.000000 0.000000 1 16,0.000000 0.000000-1-16,0.000000 0.000000-1 0,0.000000 0.000000-2 0,0.000000 0.000000 0 15,0.000000 0.000000 1-15,0.000000 0.000000-1 0,0.000000 0.000000 0 0,0.000000 0.000000 1 16,0.000000 0.000000-1-16,0.000000 0.000000 1 0,-4.000000 0.000000-1 0,4.000000 0.000000-2 15,0.000000 0.000000 2-15,0.000000 0.000000 0 0,0.000000 0.000000 1 0,0.000000 0.000000-2 16,0.000000 0.000000-1-16,0.000000 0.000000 2 0,0.000000 0.000000-2 0,0.000000 0.000000 0 0,0.000000 0.000000 0 16,0.000000 0.000000-2-16,0.000000 0.000000 2 0,0.000000 0.000000-2 0,0.000000 3.000000 2 15,0.000000-3.000000 0-15,0.000000 0.000000-2 0,0.000000 0.000000 5 0,0.000000 0.000000-3 16,0.000000 0.000000 0-16,0.000000 0.000000 1 0,0.000000 0.000000-1 0,0.000000 0.000000 0 16,0.000000 0.000000 0-16,-3.000000 0.000000 0 0,3.000000 0.000000 1 0,0.000000 0.000000-1 15,0.000000 0.000000 0-15,0.000000 0.000000 0 0,0.000000 0.000000 0 0,0.000000 0.000000 3 16,0.000000 0.000000 0-16,0.000000 0.000000-2 0,0.000000 0.000000 0 0,0.000000 0.000000 1 0,-2.000000 0.000000-1 15,2.000000 0.000000-3-15,0.000000 0.000000-4 0,0.000000 0.000000-4 16,0.000000 0.000000-5-16,0.000000 0.000000-11 0,0.000000 0.000000-13 0,-3.000000 2.000000-21 0,3.000000 1.000000-21 16,0.000000-3.000000-25-16,0.000000 3.000000-34 0,0.000000-2.000000-43 0,0.000000-1.000000-55 15,0.000000 0.000000-73-15,0.000000 0.000000-53 0,-8.000000 0.000000-14 0,3.000000 0.000000 19 16,-4.000000 0.000000 42-16</inkml:trace>
  <inkml:trace contextRef="#ctx0" brushRef="#br0">13804.000000 3930.000000 6 0,'2.000000'-2.000000'118'0,"-2.000000"2.000000"22 "15 ,0.000000-2.000000 25-15,0.000000-1.000000 8 0,0.000000 3.000000 2 0,3.000000-2.000000-15 16,-3.000000-1.000000-26-16,0.000000 3.000000-31 0,2.000000 0.000000-28 0,-2.000000 3.000000-16 16,3.000000-1.000000-7-16,2.000000 5.000000-2 0,-2.000000 3.000000 6 0,6.000000 0.000000 8 15,-4.000000 4.000000 5-15,0.000000 6.000000-4 0,0.000000 2.000000-4 0,2.000000 4.000000-5 0,-2.000000 3.000000-3 16,-4.000000 4.000000-6-16,3.000000-2.000000-6 0,-4.000000 1.000000-7 0,3.000000 2.000000-5 16,-1.000000-3.000000-4-16,-2.000000 1.000000-6 0,0.000000-3.000000-4 0,0.000000 2.000000-6 15,0.000000-2.000000-2-15,0.000000 1.000000-2 0,0.000000-3.000000-3 0,0.000000-1.000000-2 16,0.000000-4.000000-5-16,0.000000 1.000000-4 0,0.000000-5.000000-12 0,-2.000000-1.000000-13 15,2.000000-1.000000-18-15,0.000000-4.000000-22 0,2.000000-4.000000-23 0,-2.000000 3.000000-29 16,3.000000-4.000000-29-16,-3.000000 3.000000-25 0,5.000000-5.000000-28 0,-5.000000-5.000000-45 16,0.000000 0.000000-13-16,0.000000-9.000000 10 0,3.000000-9.000000 26 0</inkml:trace>
  <inkml:trace contextRef="#ctx0" brushRef="#br0">14176.000000 3820.000000 9 0,'8.000000'-6.000000'180'0,"-3.000000"1.000000"15 "16 ,0.000000 0.000000-38-16,-1.000000 2.000000-31 0,-1.000000 1.000000-13 0,-3.000000 4.000000-5 16,-3.000000 4.000000 0-16,3.000000 5.000000 0 0,-4.000000 1.000000-6 0,-1.000000 9.000000-10 15,4.000000-3.000000-16-15,-3.000000 9.000000-17 0,1.000000 3.000000-12 0,1.000000 1.000000-15 16,-1.000000 2.000000-7-16,-2.000000 4.000000-7 0,5.000000-1.000000-4 0,-3.000000 4.000000-6 0,3.000000-3.000000-3 16,0.000000 1.000000 0-16,0.000000 1.000000-7 0,3.000000 1.000000-9 0,0.000000-4.000000-13 15,-1.000000-3.000000-20-15,3.000000 4.000000-30 0,-2.000000-3.000000-39 0,2.000000-2.000000-49 16,-1.000000 2.000000-63-16,-4.000000-5.000000-34 0,-4.000000-2.000000-6 0,-1.000000-6.000000 15 15</inkml:trace>
  <inkml:trace contextRef="#ctx0" brushRef="#br0">13465.000000 4809.000000 82 0,'-3.000000'0.000000'191'0,"-2.000000"0.000000"0 "0 ,5.000000 0.000000-20 0,-5.000000 0.000000-5 16,2.000000 0.000000-1-16,3.000000 0.000000 0 0,-2.000000 0.000000-4 0,2.000000 0.000000-13 15,0.000000 0.000000-24-15,0.000000 0.000000-31 0,0.000000 0.000000-29 0,2.000000 0.000000-24 0,4.000000 0.000000-18 16,1.000000 0.000000-10-16,1.000000 0.000000-1 0,6.000000 0.000000 0 0,3.000000-3.000000 2 16,1.000000 0.000000 2-16,-1.000000-4.000000 2 0,6.000000 0.000000 0 0,2.000000-2.000000 1 15,2.000000-6.000000-3-15,0.000000-1.000000-1 0,3.000000 3.000000-3 0,0.000000-4.000000-3 16,-1.000000 2.000000-3-16,-4.000000-2.000000-2 0,2.000000 2.000000-2 0,0.000000 3.000000-1 15,-6.000000 5.000000 0-15,-2.000000-1.000000-1 0,-2.000000 3.000000 0 0,-4.000000 5.000000-2 16,0.000000 0.000000 1-16,-8.000000 5.000000 0 0,2.000000 5.000000 3 0,-7.000000 5.000000 1 0,-3.000000 6.000000 2 16,-6.000000 7.000000 1-16,-4.000000 6.000000 0 0,-5.000000 6.000000 1 15,-8.000000 4.000000-2-15,0.000000 5.000000-1 0,-6.000000-1.000000-2 0,-3.000000 6.000000-1 0,-4.000000 3.000000-1 16,-1.000000-2.000000 0-16,-4.000000 1.000000-3 0,2.000000-2.000000 1 0,-1.000000-3.000000-1 16,-1.000000 0.000000 2-16,4.000000-5.000000 2 0,1.000000-5.000000 0 0,4.000000 1.000000 2 15,3.000000-8.000000 0-15,2.000000-1.000000 0 0,3.000000-5.000000-2 0,6.000000-6.000000-3 0,4.000000-1.000000-7 16,-2.000000-6.000000-9-16,6.000000-2.000000-15 0,3.000000-4.000000-19 0,3.000000-7.000000-24 15,2.000000 4.000000-28-15,5.000000-6.000000-37 0,5.000000-6.000000-46 16,-1.000000 0.000000-54-16,6.000000-7.000000-38 0,-4.000000-2.000000-8 0,1.000000-1.000000 14 0,1.000000-8.000000 35 16</inkml:trace>
  <inkml:trace contextRef="#ctx0" brushRef="#br0">13625.000000 4325.000000 76 0,'0.000000'-5.000000'145'15,"5.000000"2.000000"-30 "-15 ,-2.000000 0.000000-31 0,0.000000 1.000000-1 0,2.000000 2.000000 19 16,0.000000 0.000000 18-16,4.000000 0.000000 16 0,-1.000000 0.000000 9 0,6.000000 5.000000-7 15,-1.000000 1.000000-18-15,4.000000-4.000000-24 0,3.000000 5.000000-20 0,2.000000 0.000000-12 0,-1.000000-3.000000-9 16,6.000000 2.000000-3-16,3.000000-4.000000-3 0,1.000000 1.000000-5 0,-1.000000-3.000000-5 16,2.000000-3.000000-6-16,-1.000000-2.000000-4 0,5.000000 0.000000-9 0,-1.000000-4.000000-6 15,-2.000000 0.000000-5-15,-1.000000-2.000000-5 0,-2.000000-2.000000-4 0,-1.000000 5.000000-9 16,-7.000000-3.000000-13-16,-1.000000 1.000000-22 0,-2.000000 6.000000-27 0,-2.000000-1.000000-38 16,-4.000000 3.000000-46-16,0.000000 2.000000-48 0,-9.000000 3.000000-62 0,-3.000000 4.000000-23 15,-2.000000-1.000000 4-15,-11.000000 5.000000 26 0</inkml:trace>
  <inkml:trace contextRef="#ctx0" brushRef="#br0">13658.000000 4166.000000 116 0,'-3.000000'-14.000000'142'16,"-1.000000"2.000000"18 "-16 ,-1.000000-1.000000 17 0,2.000000 1.000000 6 0,3.000000 0.000000-6 0,-5.000000 0.000000-13 15,3.000000 2.000000-22-15,-1.000000 3.000000-25 0,0.000000-4.000000-20 0,3.000000 8.000000-19 16,0.000000-3.000000-16-16,0.000000 2.000000-10 0,0.000000 1.000000-3 16,6.000000 1.000000 0-16,1.000000 4.000000 6 0,5.000000 1.000000 8 0,1.000000 5.000000 15 0,4.000000-3.000000 9 15,1.000000 6.000000 7-15,6.000000 4.000000 1 0,1.000000-1.000000-4 0,2.000000 7.000000-8 0,0.000000-1.000000-9 16,-2.000000 2.000000-11-16,2.000000 5.000000-9 0,-4.000000 0.000000-7 15,2.000000-1.000000-6-15,-1.000000 3.000000-8 0,1.000000 1.000000-6 0,-3.000000-3.000000-5 0,-1.000000 0.000000-2 16,-2.000000-3.000000-5-16,-1.000000-2.000000-3 0,-1.000000-1.000000-3 0,0.000000-1.000000-1 16,-4.000000-3.000000-1-16,-3.000000-4.000000-2 0,4.000000 0.000000-1 0,-6.000000-2.000000 2 15,0.000000-5.000000 3-15,-3.000000 1.000000 2 0,0.000000-1.000000 4 0,-1.000000-6.000000 12 16,1.000000 0.000000 10-16,0.000000 0.000000 11 0,-2.000000-7.000000 6 0,2.000000-5.000000 1 16,4.000000-8.000000-4-16,-1.000000-6.000000-10 0,2.000000-11.000000-14 0,3.000000-5.000000-13 15,4.000000-3.000000-10-15,2.000000-10.000000-7 0,2.000000 2.000000-4 0,1.000000-3.000000-2 0,3.000000 0.000000-1 16,-1.000000 4.000000-9-16,-2.000000 0.000000-10 0,-4.000000 6.000000-13 15,-1.000000 4.000000-17-15,-4.000000 8.000000-28 0,-4.000000 5.000000-46 16,1.000000 7.000000-92-16,-7.000000 7.000000-127 0,-6.000000 4.000000-93 0,-2.000000 5.000000-39 0,-5.000000 6.000000-5 0,-7.000000 6.000000 35 16,0.000000 5.000000 92-16</inkml:trace>
  <inkml:trace contextRef="#ctx0" brushRef="#br0">13663.000000 5521.000000 57 0,'5.000000'20.000000'155'15,"0.000000"1.000000"25 "-15 ,-1.000000 1.000000 15 0,-3.000000 6.000000 8 0,3.000000-2.000000 1 0,-4.000000 3.000000-14 16,-4.000000 3.000000-20-16,4.000000-1.000000-32 0,-1.000000 3.000000-25 0,-3.000000 0.000000-18 16,4.000000-2.000000-16-16,-2.000000 2.000000-9 0,-1.000000-5.000000-8 0,3.000000 1.000000-5 15,-3.000000-4.000000-14-15,3.000000-2.000000-7 0,0.000000-3.000000-9 0,0.000000 0.000000-10 16,0.000000-5.000000-7-16,0.000000 0.000000-5 0,0.000000-5.000000-6 0,0.000000 2.000000-11 0,0.000000-6.000000-16 16,0.000000-2.000000-21-16,0.000000-2.000000-20 0,3.000000-2.000000-26 15,-3.000000-1.000000-37-15,5.000000-4.000000-58 0,-1.000000-1.000000-71 0,-3.000000-7.000000-43 0,-1.000000-7.000000-13 16,0.000000-6.000000 6-16,-1.000000-4.000000 34 0</inkml:trace>
  <inkml:trace contextRef="#ctx0" brushRef="#br0">13849.000000 5453.000000 150 0,'14.000000'8.000000'260'0,"-1.000000"1.000000"17 "0 ,-1.000000 3.000000-10 16,-2.000000 0.000000-75-16,-2.000000 5.000000-48 0,1.000000-2.000000-12 0,-4.000000 0.000000 3 15,0.000000 2.000000 1-15,0.000000-5.000000-9 0,-5.000000 1.000000-17 0,3.000000-2.000000-23 16,0.000000 0.000000-23-16,-1.000000-4.000000-28 0,-2.000000-1.000000-18 0,3.000000 2.000000-18 15,-3.000000-4.000000-19-15,0.000000-1.000000-23 0,0.000000 0.000000-32 0,2.000000-3.000000-36 16,-2.000000 0.000000-49-16,3.000000-3.000000-65 0,-3.000000 3.000000-80 0,-3.000000-5.000000-28 0,-2.000000-5.000000 1 16,-3.000000-1.000000 22-16</inkml:trace>
  <inkml:trace contextRef="#ctx0" brushRef="#br0">14047.000000 4879.000000 21 0,'10.000000'0.000000'284'0,"-5.000000"4.000000"21 "0 ,-2.000000-4.000000 12 16,2.000000 0.000000-49-16,0.000000 1.000000-104 0,-1.000000 1.000000-56 0,1.000000-2.000000-25 15,-2.000000 2.000000-2-15,2.000000 1.000000 8 0,4.000000-3.000000 6 0,-1.000000 0.000000 0 16,2.000000 0.000000-9-16,2.000000 0.000000-13 0,3.000000 0.000000-19 0,2.000000-5.000000-13 0,4.000000 3.000000-12 16,1.000000-3.000000-10-16,2.000000 0.000000-7 0,-3.000000 2.000000-7 0,1.000000 1.000000-3 15,-3.000000 2.000000-1-15,1.000000 0.000000-2 0,-5.000000 5.000000-1 0,2.000000 0.000000 0 16,-6.000000 4.000000 2-16,-4.000000 4.000000 0 0,0.000000 2.000000-4 0,-6.000000 3.000000-3 15,-6.000000 2.000000-6-15,2.000000 5.000000-6 0,-7.000000 1.000000-5 0,-3.000000 3.000000-8 16,-4.000000-1.000000-3-16,2.000000-1.000000-1 0,-5.000000 1.000000 1 0,1.000000-1.000000 3 16,-3.000000-5.000000 4-16,4.000000-3.000000 6 0,-2.000000 1.000000 6 0,5.000000-6.000000 4 0,-2.000000-2.000000 6 15,4.000000-1.000000 3-15,4.000000-5.000000 1 0,1.000000 2.000000 2 16,1.000000-5.000000 0-16,0.000000 2.000000 0 0,6.000000-5.000000-1 0,1.000000 0.000000-1 0,1.000000 0.000000 1 16,3.000000 0.000000-3-16,1.000000-3.000000 1 0,3.000000 1.000000-1 0,2.000000 2.000000 1 15,-1.000000 2.000000 2-15,2.000000 1.000000 2 0,-2.000000 9.000000 6 0,-3.000000 0.000000 2 16,1.000000 7.000000 3-16,-2.000000 6.000000 4 0,-3.000000 4.000000 1 0,-2.000000 3.000000 0 15,-5.000000 3.000000-2-15,3.000000 2.000000-2 0,-1.000000 0.000000-1 0,-1.000000 0.000000-3 16,3.000000-6.000000 1-16,-3.000000-5.000000-3 0,4.000000-4.000000-2 0,0.000000 1.000000 0 16,0.000000-9.000000-1-16,0.000000-2.000000-1 0,4.000000-3.000000 0 0,-3.000000-3.000000 1 0,3.000000-4.000000 1 15,1.000000-2.000000 2-15,3.000000-5.000000 0 0,4.000000-7.000000 0 0,1.000000-8.000000-1 16,6.000000-3.000000-1-16,-1.000000-9.000000-5 0,1.000000-5.000000-7 0,2.000000-7.000000 0 16,1.000000-2.000000-7-16,3.000000 0.000000-5 0,-6.000000-4.000000-5 0,3.000000-3.000000 1 0,-1.000000 5.000000 3 15,-2.000000 2.000000 0-15,-1.000000 5.000000 4 0,-4.000000 4.000000 5 16,1.000000 6.000000 5-16,-9.000000 7.000000 4 0,3.000000 3.000000 3 0,-4.000000 7.000000 5 15,2.000000 2.000000 1-15,-6.000000 6.000000 4 0,3.000000 4.000000 5 0,-1.000000 2.000000 3 0,-3.000000 2.000000 1 16,0.000000 9.000000 1-16,0.000000 2.000000 3 0,0.000000-2.000000-3 0,0.000000 7.000000-4 16,0.000000-5.000000-3-16,2.000000 2.000000-2 0,1.000000 0.000000-4 0,-1.000000 0.000000-4 15,4.000000-3.000000 1-15,-1.000000-3.000000 0 0,4.000000 1.000000-3 0,1.000000-3.000000 2 0,-2.000000 1.000000-1 16,6.000000-1.000000 0-16,-1.000000-2.000000-2 0,4.000000 3.000000-1 0,-2.000000-2.000000 1 16,-2.000000 5.000000-1-16,-1.000000-2.000000 0 0,-2.000000 3.000000 0 0,-2.000000 5.000000 0 15,1.000000 0.000000 0-15,-6.000000 5.000000 0 0,-3.000000 3.000000 0 0,-3.000000 1.000000-3 16,-6.000000 3.000000-1-16,-1.000000 0.000000 3 0,-1.000000 3.000000-4 0,-8.000000 2.000000 2 15,2.000000-2.000000-2-15,-1.000000-3.000000 3 0,1.000000-2.000000-1 0,-1.000000-3.000000 0 16,-1.000000-2.000000 2-16,3.000000-2.000000 0 0,-1.000000-9.000000 2 0,2.000000 1.000000 0 0,-2.000000-7.000000 0 16,4.000000-2.000000 1-16,-1.000000-3.000000-1 0,1.000000-5.000000-1 15,1.000000-2.000000-1-15,2.000000-5.000000-2 0,2.000000-3.000000-2 0,3.000000-1.000000 1 0,5.000000-2.000000 0 16,0.000000 0.000000 2-16,3.000000-3.000000 1 0,4.000000 5.000000 2 0,-1.000000-2.000000 1 16,4.000000 4.000000-1-16,-1.000000 1.000000 2 0,4.000000 4.000000-3 0,-3.000000 2.000000 1 15,2.000000 4.000000 3-15,5.000000 3.000000 3 0,-4.000000 0.000000 1 0,2.000000 3.000000 2 16,-1.000000 6.000000 3-16,2.000000-2.000000-1 0,-2.000000 3.000000-4 0,3.000000 1.000000-3 15,-4.000000 0.000000-1-15,0.000000 2.000000-2 0,-3.000000-2.000000-4 0,4.000000 1.000000-1 16,-1.000000-2.000000-5-16,-4.000000 1.000000-11 0,2.000000-5.000000-13 0,-2.000000-1.000000-17 0,1.000000 0.000000-24 16,-2.000000-5.000000-32-16,2.000000 0.000000-43 0,-1.000000-5.000000-50 0,2.000000-5.000000-55 15,-1.000000-2.000000-52-15,2.000000-5.000000-15 0,-2.000000-5.000000 13 0,0.000000-4.000000 40 16</inkml:trace>
  <inkml:trace contextRef="#ctx0" brushRef="#br0">14903.000000 4879.000000 4 0,'5.000000'-2.000000'239'0,"-5.000000"2.000000"17 "0 ,4.000000 0.000000 10 16,-3.000000 2.000000-63-16,-1.000000-2.000000-64 0,4.000000 4.000000-43 0,-4.000000-1.000000-19 15,0.000000-1.000000-6-15,5.000000 1.000000-5 0,-2.000000 0.000000-8 0,2.000000 2.000000-11 16,0.000000-1.000000-13-16,0.000000-1.000000-8 0,2.000000 2.000000-10 0,-2.000000 0.000000-6 0,0.000000-3.000000-3 16,3.000000 0.000000-5-16,-3.000000 1.000000-8 0,0.000000 2.000000-10 15,2.000000-3.000000-13-15,-2.000000 1.000000-22 0,-3.000000-2.000000-29 0,1.000000-1.000000-29 0,2.000000 3.000000-30 16,-1.000000 0.000000-34-16,-4.000000-3.000000-45 0,0.000000 0.000000-24 15,0.000000 0.000000 4-15,0.000000 0.000000 20 0</inkml:trace>
  <inkml:trace contextRef="#ctx0" brushRef="#br0">14865.000000 4825.000000 67 0,'-10.000000'28.000000'105'0,"1.000000"2.000000"-10 "16 ,1.000000-2.000000-6-16,-2.000000 3.000000 5 0,2.000000 3.000000 12 0,-1.000000-5.000000 5 0,1.000000 0.000000 0 15,3.000000 1.000000-11-15,0.000000-5.000000-15 0,1.000000-1.000000-18 16,4.000000-5.000000-14-16,0.000000-2.000000-12 0,0.000000-2.000000-8 0,0.000000-3.000000 1 0,4.000000-3.000000 0 16,1.000000-4.000000 1-16,0.000000 1.000000-1 0,0.000000-6.000000 0 0,3.000000-3.000000-3 15,4.000000-5.000000-8-15,-2.000000-1.000000-4 0,3.000000-3.000000-6 0,4.000000-3.000000-4 16,0.000000-4.000000-5-16,-2.000000-1.000000-1 0,5.000000-5.000000-1 0,-1.000000 2.000000-1 16,-1.000000-3.000000 0-16,4.000000 3.000000 1 0,-4.000000-2.000000 0 0,-1.000000 4.000000 0 0,1.000000 4.000000 0 15,-4.000000 1.000000-4-15,-1.000000 5.000000 3 0,-4.000000 1.000000 2 16,2.000000 3.000000 2-16,-6.000000 4.000000 3 0,0.000000 3.000000 3 0,-5.000000 8.000000 3 0,0.000000 1.000000-1 15,-5.000000 5.000000 0-15,-3.000000 9.000000-4 0,-2.000000 1.000000-2 0,-2.000000 3.000000-4 16,-3.000000 4.000000-1-16,-2.000000 1.000000-1 0,1.000000-3.000000-1 0,-1.000000 3.000000 0 16,3.000000-5.000000 0-16,1.000000-1.000000 0 0,3.000000-6.000000 0 0,2.000000-1.000000-2 15,3.000000-4.000000 1-15,1.000000-3.000000 1 0,-1.000000-2.000000 0 0,5.000000-3.000000 1 16,4.000000 1.000000 1-16,-3.000000-4.000000 2 0,4.000000-4.000000-1 0,4.000000 0.000000 1 16,-1.000000 0.000000-1-16,5.000000 0.000000-1 0,1.000000-4.000000 1 0,-1.000000 0.000000-1 0,1.000000 3.000000-2 15,-1.000000-2.000000 0-15,2.000000-1.000000 0 0,-5.000000 4.000000 1 0,0.000000 4.000000 2 16,2.000000-1.000000 4-16,-4.000000 2.000000 4 0,-6.000000 4.000000 3 0,1.000000 2.000000 4 15,-3.000000 2.000000 2-15,0.000000 5.000000 2 0,-5.000000-1.000000 2 0,-1.000000 4.000000 2 16,-1.000000-1.000000-1-16,-1.000000-1.000000-1 0,-4.000000 1.000000-2 0,5.000000 0.000000-1 16,-5.000000-3.000000-4-16,4.000000-3.000000-3 0,0.000000-2.000000-2 0,1.000000 0.000000-1 15,-1.000000-3.000000-1-15,1.000000-2.000000-2 0,2.000000-1.000000 0 0,0.000000-4.000000-1 0,0.000000 1.000000-3 16,1.000000-3.000000 1-16,-1.000000 0.000000 0 0,-3.000000-3.000000-2 0,3.000000-1.000000-3 16,0.000000-1.000000 1-16,-3.000000-1.000000-1 0,-1.000000-3.000000 0 0,1.000000 2.000000 0 15,3.000000 0.000000 5-15,-4.000000 0.000000 8 0,1.000000 2.000000 8 0,0.000000-1.000000 8 16,1.000000 1.000000 10-16,0.000000 4.000000 8 0,2.000000-2.000000 0 0,0.000000 1.000000 1 15,2.000000-1.000000-3-15,-2.000000 3.000000-4 0,1.000000-3.000000-7 0,3.000000 1.000000-7 16,-3.000000 2.000000-8-16,4.000000-3.000000-6 0,4.000000 3.000000-3 0,-3.000000-1.000000-5 0,6.000000-2.000000-3 16,2.000000 1.000000-1-16,1.000000-1.000000 2 0,6.000000-2.000000 0 0,3.000000-2.000000 3 15,-1.000000-1.000000-2-15,7.000000 2.000000-1 0,-1.000000-2.000000 1 0,3.000000 1.000000-5 16,-2.000000 2.000000 0-16,2.000000 2.000000-4 0,-2.000000 3.000000 2 0,-2.000000 3.000000 1 16,-1.000000 2.000000 0-16,0.000000 2.000000 0 0,-4.000000 3.000000-1 0,-4.000000 6.000000 1 15,-3.000000 1.000000-2-15,-6.000000 5.000000 1 0,0.000000 3.000000 1 0,-5.000000-2.000000-2 16,-3.000000 6.000000 1-16,1.000000-1.000000-1 0,-6.000000-1.000000 2 0,0.000000 0.000000 1 0,-6.000000-3.000000 1 15,1.000000-2.000000 1-15,-1.000000-1.000000 1 0,1.000000-1.000000 2 16,0.000000-3.000000 0-16,-1.000000 0.000000 1 0,1.000000-6.000000 1 0,-1.000000 0.000000-2 0,1.000000-6.000000 2 16,1.000000-3.000000-1-16,-1.000000 1.000000 2 0,3.000000-6.000000-3 0,-2.000000-4.000000-3 15,2.000000-4.000000 1-15,2.000000 0.000000-2 0,-1.000000-3.000000 0 0,4.000000-3.000000 0 16,2.000000 0.000000 0-16,1.000000-3.000000 0 0,2.000000 5.000000 2 0,2.000000-2.000000 1 16,1.000000 3.000000-2-16,-1.000000-1.000000 0 0,6.000000 4.000000 3 0,1.000000 0.000000-2 0,-1.000000 2.000000-1 15,2.000000 5.000000 0-15,2.000000-2.000000 1 0,5.000000 5.000000 1 16,-2.000000-3.000000-2-16,1.000000 4.000000-1 0,3.000000 4.000000 0 0,-2.000000-1.000000 0 0,1.000000 1.000000 0 15,0.000000 0.000000 0-15,3.000000 3.000000-1 0,-3.000000-2.000000 0 0,0.000000 3.000000-9 16,-1.000000-3.000000-12-16,-3.000000-1.000000-14 0,2.000000 1.000000-24 0,-1.000000-2.000000-21 16,-3.000000-1.000000-29-16,2.000000-4.000000-27 0,-4.000000 2.000000-33 0,3.000000-6.000000-41 15,-1.000000 4.000000-44-15,1.000000-7.000000-48 0,-3.000000-2.000000-15 0,-1.000000-2.000000 17 0,-1.000000-8.000000 36 16</inkml:trace>
  <inkml:trace contextRef="#ctx0" brushRef="#br0">15641.000000 4888.000000 44 0,'8.000000'0.000000'237'0,"-3.000000"3.000000"17 "15 ,-5.000000 0.000000 3-15,4.000000 2.000000-52 0,-3.000000 2.000000-46 0,-1.000000 3.000000-24 16,4.000000 2.000000-2-16,-4.000000 2.000000 8 0,3.000000 3.000000-3 0,-1.000000 5.000000-8 16,-2.000000 2.000000-17-16,3.000000 5.000000-18 0,-3.000000 5.000000-16 0,2.000000 3.000000-12 15,-2.000000 2.000000-11-15,0.000000 7.000000-11 0,0.000000-1.000000-5 0,0.000000 8.000000-6 16,-2.000000 0.000000-4-16,2.000000 1.000000-7 0,-3.000000-1.000000-7 0,-2.000000 1.000000-1 0,1.000000-4.000000-4 15,-1.000000-3.000000-2-15,5.000000-5.000000-2 0,-5.000000-4.000000 1 0,2.000000-4.000000 1 16,-2.000000-2.000000-2-16,0.000000-5.000000-2 0,1.000000-4.000000 0 0,-1.000000-5.000000 0 16,2.000000-1.000000-2-16,-2.000000-5.000000-3 0,0.000000-2.000000-5 0,2.000000-5.000000-5 15,-2.000000-3.000000-11-15,-4.000000-2.000000-14 0,4.000000-2.000000-13 0,0.000000-7.000000-13 16,0.000000-9.000000-12-16,-2.000000-1.000000-14 0,2.000000-8.000000-9 0,0.000000-7.000000-11 0,2.000000-8.000000-14 16,-2.000000-2.000000-18-16,3.000000-8.000000-17 0,-1.000000-5.000000-3 0,0.000000-4.000000-2 15,-2.000000-2.000000 9-15,5.000000-3.000000 21 0,3.000000 0.000000 32 0,-1.000000 2.000000 40 16,4.000000 5.000000 30-16,1.000000 0.000000 31 0,1.000000 6.000000 26 0,4.000000 2.000000 22 15,2.000000 5.000000 22-15,-1.000000 4.000000 18 0,0.000000 5.000000 14 0,1.000000 6.000000 6 16,4.000000 2.000000 7-16,-1.000000 7.000000 3 0,0.000000 5.000000-3 0,1.000000 5.000000-7 0,1.000000 4.000000-2 16,-1.000000 4.000000 3-16,4.000000 4.000000-6 0,0.000000 4.000000-9 15,-1.000000 7.000000 0-15,-2.000000-2.000000-5 0,1.000000 5.000000-14 0,-2.000000 3.000000-9 0,-1.000000 0.000000-8 16,-2.000000 3.000000-4-16,-1.000000 2.000000-10 0,-3.000000-2.000000-10 0,-2.000000 1.000000-5 16,-3.000000 1.000000-6-16,1.000000 0.000000-5 0,-5.000000-2.000000-2 0,1.000000 1.000000-5 15,-6.000000-1.000000 1-15,1.000000 2.000000-4 0,-5.000000-3.000000-1 0,1.000000-2.000000-3 16,-3.000000 2.000000-1-16,-4.000000 1.000000-1 0,0.000000-3.000000-1 0,-4.000000 3.000000-2 15,-2.000000-3.000000 2-15,-1.000000 3.000000 0 0,-3.000000-3.000000-2 0,1.000000 0.000000 1 16,4.000000-3.000000-1-16,-4.000000 1.000000 1 0,3.000000-3.000000 1 0,3.000000-3.000000 3 0,-1.000000 1.000000 4 16,3.000000-3.000000 2-16,1.000000 1.000000 5 0,5.000000-1.000000 2 0,-1.000000-3.000000 3 15,4.000000 5.000000 5-15,0.000000-2.000000 4 0,2.000000 5.000000 10 0,1.000000 0.000000 26 16,4.000000 2.000000 29-16,1.000000-2.000000 36 0,2.000000 5.000000 20 0,4.000000-2.000000 10 16,1.000000-1.000000 7-16,6.000000 3.000000-9 0,-2.000000-4.000000-17 0,4.000000 2.000000-27 15,4.000000-3.000000-19-15,-5.000000-1.000000-13 0,5.000000 1.000000-15 0,1.000000-5.000000-16 16,2.000000 4.000000-14-16,2.000000-6.000000-7 0,0.000000 0.000000-9 0,-2.000000-2.000000-6 15,2.000000-1.000000-10-15,-4.000000 0.000000-23 0,2.000000-1.000000-36 0,-1.000000-1.000000-58 0,-2.000000 4.000000-66 16,-6.000000-2.000000-60-16,3.000000-2.000000-49 0,-6.000000 2.000000-60 0,1.000000 1.000000-81 16,-3.000000-3.000000-106-16,-1.000000 3.000000-29 0,-1.000000-3.000000 8 0,-9.000000 0.000000 28 15,5.000000-3.000000 65-15</inkml:trace>
  <inkml:trace contextRef="#ctx0" brushRef="#br0">13581.000000 6784.000000 96 0,'8.000000'-16.000000'181'0,"-3.000000"5.000000"-8 "0 ,-1.000000 3.000000-51 16,1.000000 1.000000-19-16,-5.000000 5.000000 1 0,3.000000 2.000000 9 0,-3.000000 5.000000 13 15,0.000000 3.000000 16-15,0.000000 13.000000 12 0,0.000000 5.000000 5 0,0.000000 6.000000-7 16,0.000000 12.000000-5-16,0.000000 9.000000-9 0,0.000000 6.000000-13 0,-3.000000 10.000000-15 16,3.000000 5.000000-11-16,-5.000000 6.000000-12 0,1.000000 9.000000-12 0,-1.000000 0.000000-8 15,4.000000 5.000000-5-15,-6.000000-1.000000-8 0,0.000000-5.000000-7 0,1.000000-8.000000-6 0,1.000000-5.000000-11 16,0.000000-9.000000-11-16,1.000000-7.000000-1 0,2.000000-8.000000-5 15,-1.000000-5.000000-4-15,3.000000-9.000000-2 0,0.000000-6.000000-1 0,0.000000-4.000000-5 0,0.000000-5.000000-9 16,0.000000-5.000000-8-16,0.000000-5.000000-8 0,0.000000-3.000000-12 0,0.000000-3.000000-18 16,-3.000000-9.000000-26-16,3.000000-4.000000-30 0,-2.000000-10.000000-25 0,-1.000000-5.000000-28 15,3.000000-10.000000-24-15,0.000000-4.000000-19 0,0.000000-6.000000-6 0,-2.000000-3.000000 1 16,-1.000000-4.000000-2-16,-1.000000-7.000000 5 0,-4.000000-3.000000 19 0,3.000000-2.000000 24 0,-5.000000-2.000000 28 16,2.000000 0.000000 39-16,-1.000000 0.000000 44 0,1.000000 2.000000 47 15,8.000000 0.000000 45-15,-2.000000 3.000000 39 0,4.000000 4.000000 34 0,1.000000 4.000000 32 0,6.000000-3.000000 22 16,1.000000 11.000000 12-16,3.000000 0.000000-3 0,4.000000 5.000000-3 0,1.000000 4.000000-3 15,7.000000 4.000000-13-15,2.000000 2.000000-14 0,0.000000 4.000000-10 0,5.000000 4.000000-8 16,3.000000 4.000000-8-16,0.000000 2.000000-19 0,0.000000 5.000000-12 0,4.000000 3.000000-13 16,-4.000000 2.000000-14-16,-3.000000 3.000000-13 0,3.000000 6.000000-6 0,-8.000000 3.000000-7 0,0.000000 3.000000-4 15,-5.000000 5.000000-1-15,-6.000000 5.000000-4 0,-2.000000 2.000000 0 0,-9.000000 3.000000-6 16,-2.000000 7.000000 0-16,-6.000000 3.000000-2 0,-6.000000 1.000000-3 0,-1.000000 2.000000 0 16,-6.000000 0.000000-3-16,-3.000000 3.000000-1 0,1.000000-3.000000-1 0,-7.000000-1.000000-2 15,1.000000 1.000000 1-15,-1.000000-4.000000 2 0,-2.000000-4.000000 1 0,0.000000 0.000000 2 16,2.000000-8.000000 3-16,3.000000 0.000000 6 0,-1.000000-3.000000 5 0,6.000000-4.000000 9 15,2.000000 0.000000 13-15,2.000000-4.000000 6 0,1.000000-3.000000 3 0,4.000000-3.000000-2 0,3.000000 0.000000-6 16,1.000000-2.000000-12-16,3.000000 2.000000-1 0,2.000000 6.000000-4 0,3.000000-1.000000 2 16,4.000000 7.000000 2-16,2.000000 1.000000 5 0,3.000000 0.000000 0 0,1.000000 4.000000-6 15,3.000000-5.000000-7-15,1.000000 2.000000-9 0,2.000000-1.000000-5 0,2.000000 2.000000-5 16,-2.000000-5.000000-7-16,5.000000 0.000000-15 0,-3.000000 0.000000-28 0,1.000000-5.000000-27 16,3.000000-4.000000-26-16,4.000000-1.000000-25 0,-2.000000-5.000000-29 0,1.000000-2.000000-38 15,3.000000-5.000000-41-15,-1.000000-1.000000-61 0,5.000000-7.000000-79 0,-6.000000-2.000000-62 16,2.000000-4.000000-13-16,-2.000000-8.000000 23 0,0.000000-2.000000 57 0</inkml:trace>
  <inkml:trace contextRef="#ctx0" brushRef="#br0">14806.000000 7039.000000 294 0,'-8.000000'2.000000'318'0,"-1.000000"0.000000"14 "0 ,-7.000000 9.000000-19 16,2.000000 3.000000-108-16,-4.000000 3.000000-65 0,-1.000000 7.000000-22 0,-2.000000 3.000000-5 15,-1.000000 2.000000 9-15,-5.000000 3.000000 1 0,2.000000 2.000000-7 0,-2.000000 8.000000-16 16,0.000000 1.000000-20-16,0.000000 3.000000-17 0,4.000000 6.000000-19 0,-2.000000 1.000000-12 0,3.000000 0.000000-10 16,0.000000 3.000000-6-16,7.000000-2.000000-3 0,0.000000 0.000000-3 0,2.000000-5.000000-4 15,3.000000-6.000000-3-15,6.000000-3.000000-2 0,-1.000000-5.000000-7 0,5.000000-3.000000-8 16,0.000000-8.000000-10-16,4.000000-1.000000-15 0,-3.000000-9.000000-17 0,8.000000-2.000000-24 16,-1.000000-7.000000-27-16,2.000000-8.000000-41 0,2.000000-4.000000-50 0,5.000000-8.000000-52 15,-2.000000-4.000000-51-15,6.000000-8.000000-45 0,1.000000-7.000000-4 0,3.000000-6.000000 29 16,-5.000000-9.000000 51-16</inkml:trace>
  <inkml:trace contextRef="#ctx0" brushRef="#br0">14913.000000 7057.000000 35 0,'9.000000'-6.000000'232'0,"-1.000000"6.000000"35 "0 ,-3.000000 8.000000 3 0,-5.000000 6.000000-38 16,0.000000 8.000000-28-16,0.000000 5.000000-16 0,-5.000000 7.000000-8 0,-3.000000 2.000000-13 16,-1.000000 6.000000-8-16,-4.000000 4.000000-17 0,5.000000 2.000000-20 0,-2.000000 3.000000-20 15,-4.000000 8.000000-21-15,6.000000-1.000000-18 0,-2.000000 2.000000-18 0,3.000000 2.000000-13 0,-3.000000-1.000000-6 16,5.000000-3.000000-8-16,2.000000-7.000000-5 0,3.000000-3.000000-5 0,0.000000-6.000000-3 15,0.000000-5.000000-6-15,3.000000-3.000000-6 0,-1.000000-10.000000-7 0,4.000000-2.000000-8 16,1.000000-7.000000-15-16,0.000000-6.000000-18 0,-1.000000-6.000000-25 0,3.000000-9.000000-34 16,4.000000-5.000000-37-16,-1.000000-7.000000-37 0,1.000000-8.000000-34 0,1.000000-3.000000-29 0,3.000000-8.000000-21 15,-4.000000-2.000000-24-15,-3.000000-7.000000 1 0,2.000000-9.000000 25 16,-7.000000 1.000000 36-16</inkml:trace>
  <inkml:trace contextRef="#ctx0" brushRef="#br0">15036.000000 7219.000000 3 0,'5.000000'-17.000000'202'0,"0.000000"5.000000"33 "16 ,-2.000000 4.000000 7-16,2.000000 6.000000-23 0,0.000000 4.000000-17 0,-1.000000 8.000000-8 15,4.000000 5.000000 0-15,-3.000000 6.000000-8 0,0.000000 4.000000-20 0,3.000000 6.000000-18 16,-3.000000 4.000000-19-16,4.000000 3.000000-22 0,-1.000000 2.000000-19 0,-3.000000 3.000000-18 0,7.000000 0.000000-14 16,-4.000000-1.000000-16-16,2.000000 3.000000-10 0,-1.000000-4.000000-6 0,1.000000 0.000000-7 15,-2.000000-5.000000-5-15,1.000000 1.000000-1 0,1.000000-7.000000-4 0,-2.000000 1.000000-1 16,-5.000000-7.000000-3-16,6.000000 0.000000-1 0,-4.000000-4.000000-3 0,-2.000000-3.000000-7 16,-1.000000-3.000000-4-16,-2.000000-1.000000-9 0,-5.000000-1.000000-13 0,1.000000-5.000000-15 15,-6.000000 0.000000-19-15,2.000000-4.000000-19 0,-5.000000 0.000000-17 0,-4.000000-6.000000-10 16,-2.000000-2.000000-7-16,1.000000-2.000000-5 0,-4.000000-6.000000 0 0,-3.000000 1.000000 7 0,3.000000-5.000000 7 15,-5.000000-5.000000 10-15,4.000000 2.000000 15 0,-2.000000-6.000000 19 0,3.000000 0.000000 27 16,0.000000 1.000000 35-16,4.000000-3.000000 29 0,-1.000000 5.000000 24 0,8.000000 4.000000 21 16,1.000000 2.000000 23-16,1.000000 2.000000 9 0,1.000000 3.000000 5 0,6.000000 2.000000-5 15,-1.000000 2.000000-8-15,-2.000000 3.000000-13 0,5.000000-1.000000-17 0,0.000000 3.000000-15 16,1.000000 0.000000-13-16,6.000000 3.000000-6 0,-2.000000 3.000000-3 0,5.000000-3.000000-4 16,-1.000000 3.000000 0-16,4.000000-1.000000-3 0,0.000000 2.000000-4 0,4.000000-3.000000-9 0,-3.000000-1.000000-10 15,4.000000 0.000000-13-15,-1.000000 0.000000-22 0,0.000000-1.000000-31 16,1.000000-5.000000-42-16,0.000000 0.000000-57 0,4.000000-3.000000-60 0,3.000000-3.000000-71 0,-6.000000-2.000000-35 15,3.000000-5.000000 2-15,-4.000000-2.000000 30 0</inkml:trace>
  <inkml:trace contextRef="#ctx0" brushRef="#br0">15473.000000 7060.000000 84 0,'5.000000'6.000000'214'16,"4.000000"1.000000"27 "-16 ,-4.000000 3.000000-18 0,3.000000 4.000000-37 0,0.000000 3.000000-15 15,1.000000 5.000000 0-15,1.000000 2.000000 11 0,2.000000 1.000000-4 0,-2.000000 4.000000-9 0,3.000000 4.000000-16 16,-1.000000 2.000000-21-16,1.000000 4.000000-20 0,-3.000000 0.000000-22 16,4.000000 3.000000-19-16,-3.000000-4.000000-14 0,-1.000000 5.000000-15 0,-3.000000-1.000000-9 0,-2.000000-3.000000-8 15,-3.000000 2.000000-5-15,-4.000000 1.000000-6 0,-1.000000-3.000000-2 0,-2.000000 0.000000-4 16,-7.000000-1.000000-7-16,2.000000 1.000000-8 0,-7.000000-2.000000-16 0,-1.000000-3.000000-25 16,-1.000000 0.000000-36-16,-2.000000-5.000000-49 0,-5.000000-1.000000-66 0,5.000000-5.000000-77 15,-3.000000-4.000000-90-15,-3.000000-6.000000-32 0,1.000000-5.000000 8 0,-5.000000-5.000000 33 16,6.000000-9.000000 63-16</inkml:trace>
  <inkml:trace contextRef="#ctx0" brushRef="#br0">16258.000000 7477.000000 132 0,'-4.000000'6.000000'308'0,"-1.000000"-2.000000"27 "0 ,2.000000-1.000000 21 16,-2.000000 3.000000-71-16,5.000000-1.000000-77 0,-3.000000 0.000000-36 0,3.000000 0.000000-9 15,-2.000000-4.000000-7-15,2.000000 3.000000-9 0,0.000000-1.000000-18 0,5.000000-2.000000-23 16,3.000000 4.000000-25-16,6.000000-3.000000-24 0,-1.000000 1.000000-17 0,5.000000 0.000000-9 0,4.000000 0.000000-6 16,3.000000-3.000000-5-16,2.000000-3.000000-3 0,5.000000 0.000000-6 15,-2.000000-2.000000 2-15,2.000000 0.000000-4 0,-2.000000 1.000000-5 0,2.000000-4.000000-7 16,-3.000000 1.000000-8-16,-1.000000-4.000000-14 0,-6.000000 4.000000-24 0,0.000000 3.000000-37 0,-4.000000-4.000000-51 15,-1.000000 7.000000-62-15,-4.000000 1.000000-73 0,1.000000 4.000000-85 0,-11.000000 1.000000-50 16,-6.000000 5.000000-5-16,-7.000000 2.000000 31 0,-7.000000 6.000000 57 0</inkml:trace>
  <inkml:trace contextRef="#ctx0" brushRef="#br0">16279.000000 7961.000000 44 0,'2.000000'8.000000'295'0,"-2.000000"1.000000"25 "0 ,0.000000-5.000000 11 0,0.000000 4.000000-54 0,3.000000-5.000000-109 0,6.000000-1.000000-69 0,-4.000000-2.000000-30 15,5.000000 0.000000-15-15,3.000000-5.000000-4 0,4.000000-3.000000-3 16,2.000000-1.000000-5-16,6.000000 0.000000-11 0,1.000000-4.000000-26 0,6.000000-2.000000-29 16,-2.000000 3.000000-34-16,6.000000-2.000000-45 0,2.000000 2.000000-58 0,-1.000000-1.000000-64 0,3.000000 6.000000-63 15,-4.000000-5.000000-18-15,-1.000000-3.000000 5 0,3.000000-2.000000 36 16</inkml:trace>
  <inkml:trace contextRef="#ctx0" brushRef="#br0">17357.000000 7197.000000 139 0,'0.000000'0.000000'306'0,"0.000000"5.000000"21 "15 ,-3.000000 0.000000 15-15,-2.000000 2.000000-79 0,0.000000 3.000000-86 0,1.000000 6.000000-38 16,-1.000000 1.000000-8-16,-3.000000 6.000000 4 0,-2.000000 4.000000 3 0,-2.000000 3.000000-9 0,2.000000 6.000000-15 16,0.000000 5.000000-21-16,-2.000000 2.000000-25 0,4.000000 11.000000-17 0,-5.000000 2.000000-21 15,4.000000 5.000000-9-15,-1.000000-1.000000-4 0,2.000000 2.000000-4 0,-2.000000-2.000000-1 16,3.000000 1.000000-5-16,-3.000000-2.000000 1 0,7.000000-7.000000-4 0,-6.000000-3.000000-1 15,4.000000-5.000000-3-15,0.000000-5.000000-1 0,5.000000-7.000000-5 0,-3.000000-5.000000-8 16,1.000000-5.000000-6-16,-1.000000-5.000000-6 0,3.000000-5.000000-12 0,0.000000-3.000000-15 16,-2.000000-6.000000-16-16,2.000000-6.000000-17 0,0.000000-6.000000-18 0,2.000000-8.000000-19 0,-2.000000-8.000000-18 15,5.000000-7.000000-17-15,-2.000000-4.000000-19 0,2.000000-8.000000-20 0,0.000000-4.000000-23 16,-1.000000-8.000000-21-16,-4.000000-8.000000-24 0,-4.000000-6.000000 0 0,-1.000000-7.000000 19 16,0.000000-7.000000 36-16</inkml:trace>
  <inkml:trace contextRef="#ctx0" brushRef="#br0">17203.000000 7073.000000 39 0,'18.000000'-65.000000'216'0,"4.000000"8.000000"37 "0 ,3.000000 4.000000-18 0,2.000000 9.000000-27 15,0.000000 5.000000-24-15,3.000000 8.000000-20 0,2.000000 7.000000-10 0,1.000000 6.000000-9 0,3.000000 6.000000-8 16,-3.000000 5.000000-7-16,2.000000 4.000000-10 0,1.000000 7.000000-12 0,-3.000000 9.000000-15 16,-3.000000 3.000000-22-16,-6.000000 5.000000-14 0,-2.000000 5.000000-15 0,-4.000000 3.000000-4 15,-5.000000 5.000000-5-15,-4.000000 1.000000-5 0,-4.000000 1.000000-3 0,-7.000000 4.000000-1 16,-5.000000-2.000000 1-16,-3.000000 4.000000-7 0,-6.000000-1.000000-4 0,-3.000000 0.000000-1 16,-4.000000-2.000000-5-16,-2.000000 0.000000-2 0,-6.000000-2.000000-3 0,-1.000000-4.000000 1 15,2.000000-1.000000 1-15,-5.000000-4.000000 1 0,3.000000-4.000000 1 0,2.000000-3.000000 5 16,3.000000-6.000000 6-16,4.000000 0.000000 10 0,3.000000-6.000000 5 0,1.000000 1.000000 7 15,9.000000-3.000000 5-15,-1.000000 1.000000-1 0,2.000000-4.000000-6 0,4.000000 1.000000-6 0,2.000000 3.000000-3 16,6.000000-1.000000 2-16,2.000000 3.000000 5 0,4.000000 2.000000 2 0,4.000000 1.000000 7 16,5.000000 8.000000 3-16,4.000000-1.000000-4 0,5.000000 1.000000-7 0,3.000000 1.000000-10 15,0.000000 0.000000-6-15,2.000000 0.000000-7 0,3.000000-3.000000-7 0,1.000000 1.000000-14 16,-1.000000-3.000000-18-16,0.000000 0.000000-25 0,0.000000 0.000000-23 0,0.000000-5.000000-23 0,1.000000-4.000000-27 16,2.000000-3.000000-38-16,-1.000000-5.000000-50 0,-2.000000-1.000000-58 15,4.000000-6.000000-63-15,-2.000000-5.000000-80 0,-2.000000-5.000000-25 0,0.000000-10.000000 19 0,-5.000000 0.000000 53 16,-3.000000-7.000000 72-16</inkml:trace>
  <inkml:trace contextRef="#ctx0" brushRef="#br0">18403.000000 6701.000000 63 0,'0.000000'-3.000000'301'0,"0.000000"6.000000"26 "16 ,-5.000000 4.000000 15-16,0.000000 5.000000-49 0,-3.000000 8.000000-98 0,-1.000000 4.000000-56 15,-4.000000 8.000000-13-15,3.000000 4.000000 5 0,-5.000000 6.000000 5 0,-4.000000 6.000000 2 16,2.000000 6.000000-6-16,-1.000000 3.000000-16 0,0.000000 7.000000-22 0,-1.000000 7.000000-24 0,2.000000 4.000000-14 15,1.000000 1.000000-13-15,2.000000-1.000000-8 0,4.000000-2.000000-4 16,2.000000-3.000000-11-16,8.000000-2.000000-7 0,0.000000-6.000000-4 0,5.000000-7.000000-5 0,3.000000-7.000000-5 16,1.000000-5.000000-2-16,1.000000-7.000000 2 0,3.000000-7.000000-9 0,4.000000-9.000000-7 15,-1.000000-3.000000-9-15,3.000000-8.000000-18 0,3.000000-9.000000-29 0,0.000000-7.000000-38 16,-4.000000-8.000000-48-16,9.000000-4.000000-60 0,-2.000000-8.000000-57 0,-2.000000-2.000000-61 16,4.000000-4.000000-48-16,-2.000000-7.000000 2 0,-3.000000 1.000000 35 0,-3.000000-2.000000 53 15</inkml:trace>
  <inkml:trace contextRef="#ctx0" brushRef="#br0">18706.000000 7188.000000 50 0,'2.000000'2.000000'207'0,"-2.000000"2.000000"30 "16 ,0.000000 4.000000-15-16,0.000000 4.000000-25 0,0.000000 2.000000-11 0,-2.000000 1.000000 5 0,-1.000000 7.000000 1 15,3.000000 3.000000-7-15,-2.000000 4.000000-11 0,-1.000000 0.000000-24 16,0.000000 5.000000-23-16,-2.000000 3.000000-23 0,1.000000 1.000000-23 0,3.000000 4.000000-19 0,-3.000000 2.000000-14 16,-1.000000-3.000000-6-16,2.000000 5.000000-7 0,-2.000000-5.000000-5 0,3.000000 3.000000-3 15,-1.000000-5.000000-7-15,-1.000000 1.000000-6 0,4.000000-7.000000-6 0,-1.000000-4.000000-3 16,-3.000000 0.000000-3-16,4.000000-7.000000-4 0,0.000000 1.000000-6 0,0.000000-9.000000-5 16,0.000000-2.000000-8-16,0.000000-2.000000-9 0,0.000000-7.000000-10 0,0.000000-3.000000-15 15,4.000000-3.000000-16-15,-3.000000-7.000000-17 0,-1.000000-7.000000-15 0,4.000000-7.000000-16 16,-1.000000-3.000000-19-16,-1.000000-7.000000-15 0,3.000000-4.000000-19 0,-2.000000-5.000000-15 0,2.000000-5.000000-7 15,-1.000000-1.000000 10-15,1.000000-5.000000 23 0,0.000000 3.000000 36 0,1.000000 3.000000 49 16,1.000000 2.000000 49-16,1.000000 5.000000 49 0,4.000000 2.000000 32 0,-2.000000 4.000000 30 16,4.000000 4.000000 28-16,-1.000000 2.000000 20 0,0.000000 1.000000 12 0,1.000000 7.000000 4 15,3.000000-1.000000-1-15,-1.000000 2.000000-11 0,-1.000000 3.000000-15 0,2.000000 3.000000-14 16,2.000000 2.000000-9-16,-3.000000 0.000000-6 0,3.000000 4.000000-3 0,-2.000000 3.000000-3 16,-4.000000 1.000000-7-16,0.000000 4.000000-9 0,1.000000 3.000000-8 0,-2.000000 1.000000-11 0,-6.000000 6.000000-8 15,-2.000000 2.000000-7-15,-1.000000 2.000000-6 0,-6.000000 6.000000-6 16,3.000000 2.000000-4-16,-9.000000 1.000000-7 0,4.000000 3.000000-4 0,-3.000000 1.000000-2 0,-1.000000-4.000000-3 15,4.000000 4.000000-2-15,2.000000-3.000000-1 0,-2.000000-1.000000-1 0,5.000000-4.000000 0 16,0.000000 1.000000 0-16,3.000000-6.000000 1 0,-1.000000 1.000000-1 0,6.000000-3.000000 0 16,1.000000-2.000000 0-16,4.000000-3.000000 0 0,1.000000 0.000000 2 0,2.000000-4.000000 0 15,6.000000 1.000000 0-15,0.000000 0.000000-1 0,1.000000 0.000000 2 0,-1.000000-1.000000-1 16,0.000000-2.000000-2-16,0.000000 4.000000 1 0,-4.000000 3.000000 3 0,-4.000000-1.000000 3 0,-3.000000 4.000000 4 16,-2.000000 0.000000 4-16,-8.000000 7.000000 9 0,-1.000000 1.000000 6 0,-8.000000 4.000000 5 15,-2.000000 7.000000 3-15,-3.000000-3.000000 4 0,-6.000000 4.000000 6 0,-3.000000 1.000000 4 16,-3.000000-4.000000 1-16,3.000000 2.000000-4 0,1.000000-3.000000-4 0,-1.000000-3.000000-7 15,2.000000-2.000000-9-15,0.000000-2.000000-12 0,5.000000-6.000000-15 16,-2.000000-4.000000-12-16,5.000000-3.000000-19 0,-3.000000-4.000000-18 0,3.000000-6.000000-17 0,6.000000-2.000000-22 16,-3.000000-4.000000-26-16,2.000000-6.000000-35 0,7.000000-7.000000-55 0,4.000000-2.000000-65 15,1.000000-6.000000-81-15,2.000000-5.000000-71 0,-2.000000-5.000000-19 0,0.000000-3.000000 21 0,3.000000-8.000000 55 16</inkml:trace>
  <inkml:trace contextRef="#ctx0" brushRef="#br0">19357.000000 6837.000000 28 0,'26.000000'-3.000000'274'16,"-4.000000"6.000000"28 "-16 ,3.000000 2.000000 23 0,-1.000000 3.000000-42 0,1.000000 5.000000-80 16,5.000000 5.000000-38-16,-3.000000 1.000000-5 0,0.000000 6.000000 0 0,-4.000000-1.000000-3 15,2.000000 5.000000-7-15,-6.000000 3.000000-14 0,1.000000 6.000000-34 0,-5.000000 4.000000-32 16,2.000000 7.000000-17-16,-7.000000 6.000000-16 0,-3.000000 4.000000-14 0,-7.000000 1.000000-11 16,-7.000000 6.000000 7-16,-7.000000 5.000000-8 0,-4.000000 6.000000-11 0,-4.000000 4.000000-4 15,-5.000000 2.000000-4-15,-8.000000-1.000000-13 0,-3.000000 1.000000-34 0,-3.000000-3.000000-63 0,1.000000 0.000000-110 16,-8.000000-4.000000-132-16,-1.000000-3.000000-71 0,-8.000000-5.000000-25 0,-8.000000-5.000000 12 15,-6.000000-7.000000 54-15</inkml:trace>
  <inkml:trace contextRef="#ctx0" brushRef="#br0">10844.000000 2802.000000 32 0,'0.000000'5.000000'52'0,"-3.000000"-5.000000"-2 "0 ,3.000000 2.000000-4 16,0.000000-2.000000-6-16,0.000000 3.000000-6 0,0.000000-3.000000 1 0,0.000000 2.000000 0 15,0.000000-2.000000-4-15,0.000000 0.000000-1 0,0.000000 2.000000-1 0,0.000000-2.000000 2 16,0.000000 0.000000-3-16,0.000000 0.000000-4 0,-2.000000 0.000000-1 0,2.000000 0.000000-3 16,0.000000 0.000000-6-16,-3.000000 0.000000-7 0,3.000000 2.000000-8 0,0.000000-2.000000-9 0,0.000000 0.000000-12 15,0.000000 0.000000-21-15,0.000000 0.000000-10 0,3.000000 0.000000-7 0,-1.000000 0.000000-2 16,-2.000000 0.000000-10-16,0.000000 0.000000-4 0,8.000000 0.000000 5 0,0.000000 0.000000-5 15</inkml:trace>
  <inkml:trace contextRef="#ctx0" brushRef="#br0">6971.000000 1928.000000 12 0,'-4.000000'-2.000000'40'16,"3.000000"2.000000"-5 "-16 ,1.000000 0.000000-8 0,0.000000 0.000000-7 0,0.000000 0.000000-4 15,0.000000 2.000000-2-15,0.000000 1.000000 6 0,0.000000 2.000000 6 0,0.000000-1.000000 5 16,0.000000 4.000000 7-16,1.000000 4.000000 7 0,3.000000 0.000000 3 0,-4.000000 1.000000 0 0,0.000000 4.000000 3 16,0.000000-4.000000 7-16,0.000000 5.000000-3 0,0.000000-1.000000-3 15,0.000000 2.000000 2-15,-4.000000-2.000000-2 0,3.000000 3.000000-4 0,1.000000-1.000000-7 0,-4.000000 1.000000-5 16,4.000000-3.000000-1-16,0.000000-2.000000-8 0,0.000000-1.000000-8 0,0.000000 1.000000-4 16,0.000000-1.000000-6-16,0.000000-2.000000-10 0,0.000000 1.000000-19 0,0.000000 0.000000-24 15,0.000000 3.000000-43-15,4.000000 1.000000-57 0,-4.000000 0.000000-45 0,-4.000000 1.000000-15 16,-1.000000-2.000000 4-16</inkml:trace>
  <inkml:trace contextRef="#ctx0" brushRef="#br0">7023.000000 3213.000000 41 0,'-4.000000'12.000000'30'0,"-1.000000"0.000000"-13 "16 ,2.000000 0.000000-14-16,1.000000-2.000000 3 0,-1.000000 2.000000-6 0,0.000000-2.000000-5 16,3.000000-3.000000-10-16,3.000000 0.000000-17 0</inkml:trace>
  <inkml:trace contextRef="#ctx0" brushRef="#br0">7182.000000 4531.000000 28 0,'0.000000'6.000000'56'0,"0.000000"-3.000000"1 "0 ,0.000000 3.000000-4 0,0.000000-2.000000-6 0,2.000000 1.000000-14 15,1.000000-3.000000-11-15,-3.000000 4.000000-9 0,5.000000-1.000000-6 0,-2.000000 0.000000-7 16,1.000000-3.000000-13-16,1.000000 2.000000-16 0,-4.000000 2.000000-27 0,8.000000-2.000000-33 16,-6.000000-1.000000-18-16</inkml:trace>
  <inkml:trace contextRef="#ctx0" brushRef="#br0">23344.000000 4786.000000 7 0,'0.000000'3.000000'19'0,"0.000000"-3.000000"5 "15 ,2.000000 0.000000 3-15,-2.000000 0.000000 1 0,0.000000 0.000000 6 0,0.000000 0.000000 4 16,0.000000 0.000000 9-16,0.000000 0.000000 6 0,0.000000 0.000000 6 0,0.000000-3.000000 5 16,0.000000 3.000000 3-16,0.000000 0.000000 1 0,0.000000 0.000000-2 0,0.000000 0.000000 0 15,-2.000000 0.000000-2-15,2.000000 0.000000-1 0,-3.000000 0.000000-5 0,3.000000 0.000000-2 16,0.000000 0.000000-5-16,-2.000000 0.000000-5 0,2.000000 0.000000-8 0,-3.000000 0.000000-9 0,3.000000 0.000000-5 15,0.000000 0.000000-8-15,0.000000 0.000000-7 0,0.000000-2.000000-6 0,0.000000 0.000000-1 16,0.000000 2.000000 2-16,0.000000-2.000000-2 0,3.000000 2.000000 1 0,-3.000000 0.000000 2 16,0.000000 0.000000-1-16,0.000000 0.000000-4 0,0.000000 0.000000-3 0,0.000000 0.000000 1 15,0.000000 0.000000 2-15,0.000000 0.000000 5 0,0.000000 0.000000 3 0,0.000000 0.000000 8 16,0.000000 0.000000 7-16,0.000000 0.000000 6 0,0.000000 0.000000 0 0,-3.000000 0.000000-2 16,3.000000 0.000000 0-16,-4.000000-3.000000-5 0,4.000000 0.000000-3 0,-1.000000-2.000000-7 0,-3.000000 1.000000-2 15,4.000000-5.000000 3-15,0.000000 6.000000-1 0,-1.000000-5.000000 5 0,1.000000 3.000000 7 16,0.000000 1.000000 7-16,-4.000000-1.000000 4 0,4.000000 2.000000 5 0,0.000000-2.000000 7 15,0.000000 2.000000 1-15,0.000000 2.000000 4 0,0.000000-2.000000 0 0,0.000000-2.000000 4 16,0.000000 3.000000 3-16,0.000000-1.000000 0 0,0.000000 1.000000 1 0,0.000000-3.000000 0 16,0.000000 0.000000-1-16,-3.000000 0.000000-6 0,3.000000 1.000000-7 0,0.000000-4.000000-6 15,0.000000-1.000000-5-15,0.000000-2.000000-6 0,0.000000 2.000000-1 0,0.000000-3.000000 0 0,0.000000-1.000000 6 16,0.000000 1.000000 0-16,0.000000-2.000000 2 0,0.000000-1.000000-2 16,0.000000 3.000000-3-16,-2.000000-3.000000-1 0,-1.000000 2.000000-6 0,3.000000 0.000000-2 0,-2.000000 1.000000-4 15,2.000000-3.000000 1-15,0.000000 2.000000 2 0,-3.000000 0.000000-3 0,-1.000000 3.000000 0 16,4.000000-2.000000-3-16,-1.000000-1.000000 1 0,1.000000 1.000000-1 0,-4.000000 0.000000-2 15,4.000000 0.000000-2-15,-3.000000-1.000000 0 0,3.000000-1.000000-3 0,0.000000-1.000000-3 16,0.000000 3.000000 0-16,0.000000-1.000000-3 0,0.000000 0.000000 0 0,0.000000 0.000000 0 0,0.000000 0.000000 0 16,0.000000 5.000000 0-16,0.000000-3.000000-1 0,0.000000 0.000000-1 15,0.000000 1.000000-1-15,0.000000 2.000000 2 0,0.000000-1.000000-1 0,0.000000 0.000000 0 0,0.000000 5.000000-1 16,-2.000000-3.000000-3-16,-1.000000 2.000000-10 0,3.000000-2.000000-13 0,0.000000 0.000000-23 16,0.000000-3.000000-35-16,-2.000000 3.000000-51 0,2.000000-5.000000-71 0,0.000000 2.000000-79 15,0.000000-2.000000-101-15,-3.000000-3.000000-37 0,0.000000-2.000000 5 0,-4.000000-5.000000 34 16,0.000000 1.000000 69-16</inkml:trace>
  <inkml:trace contextRef="#ctx0" brushRef="#br0">23190.000000 3050.000000 133 0,'0.000000'0.000000'127'0,"0.000000"-2.000000"-14 "0 ,0.000000-1.000000-7 0,0.000000 3.000000 0 16,0.000000-3.000000 12-16,0.000000 3.000000 7 0,0.000000 0.000000 4 0,0.000000 0.000000-7 15,0.000000 0.000000-13-15,0.000000-2.000000-17 0,0.000000 0.000000-21 0,3.000000 2.000000-22 16,-1.000000-3.000000-14-16,1.000000 0.000000-8 0,-1.000000-1.000000-8 0,1.000000-3.000000-4 0,0.000000 2.000000-2 15,-1.000000-3.000000-3-15,3.000000-1.000000-3 0,-1.000000 1.000000-4 16,-1.000000-4.000000-5-16,-1.000000 3.000000-9 0,1.000000-4.000000-18 0,0.000000 1.000000-23 0,-1.000000 0.000000-28 16,3.000000 0.000000-35-16,-2.000000-2.000000-40 0,-3.000000-2.000000-31 0,0.000000 0.000000-34 15,0.000000-4.000000-16-15,0.000000-1.000000 10 0,-5.000000-6.000000 27 0</inkml:trace>
  <inkml:trace contextRef="#ctx0" brushRef="#br0">23284.000000 1851.000000 84 0,'3.000000'-8.000000'173'0,"-3.000000"4.000000"-28 "0 ,0.000000-1.000000-26 0,0.000000 3.000000-18 16,-3.000000-1.000000-16-16,3.000000 0.000000-18 0,-2.000000-2.000000-18 0,-1.000000 3.000000-20 15,3.000000-3.000000-27-15,0.000000 5.000000-44 0,0.000000 0.000000-72 0,0.000000 0.000000-51 16,0.000000 0.000000-29-16,-2.000000-6.000000-9 0</inkml:trace>
  <inkml:trace contextRef="#ctx0" brushRef="#br0">10844.000000 2471.000000 36 0,'10.000000'-3.000000'48'16,"2.000000"1.000000"-4 "-16 ,-2.000000-1.000000 0 0,3.000000 2.000000 0 0,1.000000-5.000000 7 16,2.000000 4.000000-2-16,3.000000-1.000000-4 0,-2.000000-2.000000-1 0,1.000000 1.000000-4 15,-1.000000-1.000000-1-15,5.000000-2.000000-2 0,-1.000000-1.000000-5 0,3.000000 1.000000 1 0,-2.000000-3.000000-6 16,4.000000 1.000000-3-16,1.000000-1.000000-7 0,3.000000 0.000000-2 15,-3.000000-3.000000 4-15,7.000000-1.000000-3 0,-2.000000-4.000000 0 0,-1.000000 5.000000 4 16,5.000000-3.000000 5-16,-1.000000 0.000000-5 0,3.000000 1.000000-3 0,-1.000000 1.000000 1 0,-2.000000-3.000000 3 16,4.000000 2.000000 1-16,-4.000000 1.000000 1 0,0.000000 2.000000 0 0,2.000000-1.000000 2 15,-1.000000 1.000000 0-15,-1.000000 3.000000 3 0,0.000000-2.000000 0 0,0.000000 2.000000 3 16,0.000000 1.000000 1-16,0.000000 2.000000-2 0,1.000000-2.000000-3 0,-1.000000 1.000000-7 0,0.000000-3.000000-5 16,0.000000 0.000000-1-16,0.000000 0.000000-1 0,1.000000-1.000000 2 15,-1.000000-5.000000 0-15,5.000000 3.000000-1 0,4.000000-5.000000-3 0,-4.000000 1.000000-3 0,7.000000-2.000000-4 16,-2.000000-1.000000-1-16,4.000000 3.000000 0 0,-1.000000-2.000000 3 0,1.000000 2.000000 1 15,3.000000-2.000000 2-15,-2.000000 1.000000 3 0,2.000000 1.000000-2 16,2.000000 3.000000-2-16,-1.000000-1.000000-1 0,-1.000000 2.000000 0 0,2.000000 4.000000-3 0,1.000000-2.000000 1 16,1.000000 3.000000-2-16,-4.000000-2.000000 1 0,8.000000 3.000000-2 0,-1.000000 0.000000 1 15,3.000000 2.000000 1-15,0.000000-1.000000-3 0,0.000000 1.000000 1 0,3.000000 4.000000-1 16,0.000000-4.000000 0-16,-1.000000 2.000000 1 0,-2.000000-1.000000 3 0,2.000000 3.000000 1 0,-6.000000-3.000000 1 16,4.000000 1.000000 5-16,-5.000000 0.000000 2 0,0.000000 1.000000 0 0,2.000000 2.000000-1 15,-2.000000-5.000000 1-15,0.000000 3.000000-4 0,0.000000 0.000000-3 0,-3.000000-1.000000-3 16,3.000000-2.000000 1-16,0.000000 0.000000 1 0,1.000000 3.000000 1 0,3.000000-3.000000 0 15,1.000000 0.000000 3-15,0.000000 0.000000 4 0,0.000000-2.000000-1 0,3.000000 2.000000-1 16,0.000000-2.000000-1-16,4.000000-3.000000 3 0,1.000000 3.000000-4 0,1.000000-6.000000 0 16,3.000000 1.000000-3-16,1.000000-2.000000 0 0,0.000000 3.000000-1 0,4.000000-4.000000-1 0,2.000000-1.000000-1 15,1.000000 4.000000-3-15,-5.000000 0.000000 2 0,0.000000 3.000000 0 0,-5.000000-3.000000-3 16,-2.000000 4.000000 0-16,-3.000000 3.000000-1 0,-1.000000 0.000000-2 0,-4.000000 2.000000-1 16,-2.000000 2.000000-2-16,-5.000000 1.000000-1 0,2.000000 1.000000 1 0,-5.000000 4.000000 0 15,-3.000000 3.000000 0-15,-4.000000-1.000000 1 0,2.000000 2.000000 0 0,-3.000000 1.000000 0 16,1.000000 1.000000 3-16,-1.000000 1.000000 1 0,1.000000-3.000000 1 0,-2.000000 3.000000-1 15,3.000000-2.000000 3-15,-3.000000-3.000000 1 0,1.000000 3.000000-1 0,-1.000000 0.000000 0 16,3.000000 0.000000-1-16,-3.000000-1.000000 2 0,1.000000-1.000000-2 0,1.000000-1.000000 1 16,-3.000000 0.000000-2-16,0.000000 3.000000 1 0,1.000000 0.000000 2 0,6.000000-3.000000-1 0,-2.000000 3.000000 0 15,2.000000-1.000000 1-15,1.000000 1.000000 0 0,2.000000-3.000000 2 0,-2.000000 4.000000 0 16,-3.000000 1.000000 2-16,2.000000-6.000000 1 0,-4.000000 5.000000 2 0,2.000000 1.000000-1 16,-7.000000 0.000000-1-16,4.000000-3.000000-2 0,-4.000000 3.000000 1 0,-2.000000 1.000000 1 15,-4.000000-1.000000 0-15,5.000000 2.000000-1 0,-4.000000 0.000000 1 0,-3.000000-1.000000 0 16,-2.000000 2.000000-1-16,0.000000-3.000000 1 0,0.000000 2.000000 0 0,-3.000000-1.000000 2 15,1.000000-1.000000 3-15,-2.000000 0.000000 6 0,0.000000-3.000000 3 0,-4.000000 2.000000 5 0,5.000000-2.000000 0 16,-5.000000-1.000000-1-16,0.000000-2.000000-1 0,-4.000000 2.000000-6 0,0.000000-1.000000-8 16,2.000000 1.000000-1-16,-4.000000-1.000000-2 0,0.000000 0.000000-1 0,3.000000-4.000000 0 15,-6.000000 2.000000-3-15,-1.000000-2.000000 1 0,1.000000 3.000000-1 0,-3.000000-4.000000-2 16,-1.000000 1.000000-1-16,-1.000000 0.000000-1 0,1.000000-1.000000 0 0,-4.000000 0.000000 0 0,0.000000-2.000000-5 16,-2.000000 3.000000-8-16,-3.000000-3.000000-13 0,3.000000 0.000000-16 15,-3.000000 0.000000-20-15,0.000000 0.000000-30 0,-3.000000 0.000000-39 0,0.000000 0.000000-55 0,-2.000000 0.000000-64 16,-6.000000 3.000000-44-16,-5.000000-1.000000-12 0,-1.000000-2.000000 14 0,-5.000000 0.000000 37 15</inkml:trace>
  <inkml:trace contextRef="#ctx0" brushRef="#br0">17952.000000 1876.000000 109 0,'-3.000000'4.000000'207'0,"3.000000"1.000000"13 "16 ,0.000000-3.000000-59-16,-2.000000 0.000000-38 0,2.000000 1.000000-22 0,0.000000 2.000000-7 16,-3.000000-5.000000-2-16,3.000000 3.000000-4 0,0.000000-1.000000-6 0,0.000000-2.000000-13 15,3.000000 2.000000-17-15,-1.000000-2.000000-16 0,6.000000 0.000000-13 0,1.000000 2.000000-7 16,4.000000 1.000000-2-16,0.000000-3.000000 2 0,6.000000 0.000000 1 0,1.000000 2.000000 1 0,2.000000 1.000000 2 16,-2.000000-3.000000 2-16,2.000000 5.000000-2 0,3.000000-3.000000-3 0,-2.000000 3.000000 0 15,2.000000 5.000000-2-15,-1.000000-3.000000 0 0,3.000000 2.000000 0 0,-6.000000 4.000000 3 16,5.000000-1.000000 2-16,-3.000000 0.000000 4 0,-1.000000 2.000000 1 0,0.000000 1.000000 1 15,-2.000000-2.000000 3-15,-5.000000 4.000000 1 0,-2.000000-3.000000 3 0,1.000000 1.000000 6 16,-6.000000 2.000000 1-16,-3.000000 1.000000 7 0,-2.000000 1.000000 7 0,-3.000000-2.000000-2 16,-3.000000 1.000000 2-16,-2.000000 5.000000-2 0,-3.000000-1.000000 2 0,-6.000000-1.000000-3 15,-1.000000 4.000000-5-15,-2.000000-3.000000 2 0,-1.000000-1.000000-7 0,-2.000000-1.000000-2 16,-2.000000-1.000000-3-16,4.000000 1.000000-4 0,-4.000000-3.000000-4 0,-2.000000-1.000000-2 0,-1.000000 0.000000-4 16,3.000000-4.000000-2-16,1.000000 0.000000-4 0,-3.000000 0.000000-2 0,-1.000000-2.000000-1 15,7.000000-2.000000-2-15,-4.000000-4.000000 0 0,3.000000-2.000000-2 0,1.000000 1.000000-2 16,1.000000-3.000000-3-16,0.000000 0.000000-5 0,2.000000-3.000000-7 0,-1.000000-2.000000-13 15,2.000000 1.000000-23-15,1.000000-1.000000-43 0,1.000000-3.000000-73 0,-1.000000 4.000000-108 16,2.000000-1.000000-117-16,-2.000000 0.000000-54 0,-4.000000 3.000000-11 0,-1.000000-1.000000 25 16,-1.000000 3.000000 64-16</inkml:trace>
  <inkml:trace contextRef="#ctx0" brushRef="#br0">13643.000000 8516.000000 59 0,'-2.000000'0.000000'72'15,"-3.000000"-3.000000"5 "-15 ,-1.000000 0.000000 1 0,1.000000-1.000000-3 0,-4.000000 1.000000 0 16,4.000000-2.000000-5-16,-3.000000 0.000000 3 0,-1.000000 1.000000-4 0,3.000000-1.000000-2 16,-6.000000 2.000000 2-16,2.000000 1.000000 4 0,-2.000000-3.000000 0 0,-1.000000 3.000000-2 0,3.000000-1.000000-3 15,-2.000000 3.000000-4-15,2.000000-2.000000-12 0,-2.000000 2.000000-12 0,2.000000 0.000000-11 16,2.000000 0.000000-7-16,-1.000000 2.000000-1 0,4.000000-2.000000-1 0,-3.000000 3.000000 5 16,3.000000-1.000000 4-16,0.000000-2.000000 3 0,2.000000 2.000000 3 0,1.000000-2.000000-2 15,-1.000000 3.000000-5-15,3.000000-3.000000-4 0,0.000000 0.000000-3 0,0.000000 0.000000-6 16,0.000000 0.000000-1-16,3.000000-3.000000 1 0,2.000000 3.000000 3 0,0.000000 0.000000 2 15,3.000000 0.000000 2-15,2.000000 0.000000 5 0,4.000000 0.000000 2 0,-1.000000 0.000000 0 16,4.000000 0.000000 1-16,1.000000-2.000000 5 0,4.000000 2.000000-2 0,-2.000000 0.000000 0 0,4.000000-2.000000 1 16,1.000000-1.000000 3-16,-2.000000 3.000000 0 0,8.000000-2.000000-4 0,-5.000000-3.000000 3 15,6.000000 3.000000 3-15,-2.000000-1.000000 0 0,2.000000-2.000000 1 0,2.000000-2.000000-3 16,1.000000 0.000000-1-16,2.000000-4.000000-7 0,1.000000 2.000000-4 0,3.000000-3.000000-5 16,-1.000000-2.000000-4-16,0.000000 1.000000-2 0,2.000000-2.000000-2 0,0.000000-2.000000-2 15,-4.000000 3.000000-2-15,6.000000-1.000000 0 0,-4.000000 1.000000 2 0,0.000000-1.000000-1 16,4.000000 3.000000 5-16,-4.000000 2.000000 0 0,0.000000 1.000000 1 0,-1.000000-1.000000 3 0,-2.000000 3.000000 0 15,1.000000-1.000000 0-15,3.000000 4.000000 3 0,-3.000000-4.000000-3 16,-1.000000 3.000000 1-16,-2.000000-2.000000-2 0,0.000000 2.000000-3 0,1.000000 3.000000 0 0,-1.000000-4.000000-3 16,-5.000000 2.000000 2-16,2.000000-1.000000-6 0,-2.000000 0.000000 0 0,-5.000000 1.000000 0 15,-1.000000-1.000000-4-15,-3.000000-1.000000 1 0,1.000000 4.000000-4 0,-5.000000 0.000000 0 16,-2.000000-3.000000-1-16,-2.000000 5.000000-5 0,-1.000000-3.000000-9 0,-2.000000 3.000000-19 16,-1.000000-2.000000-30-16,1.000000-1.000000-37 0,-2.000000-1.000000-54 0,5.000000 4.000000-64 15,1.000000-2.000000-78-15,3.000000-1.000000-76 0,-1.000000 0.000000-22 0,-1.000000-2.000000 14 16,6.000000 1.000000 38-16</inkml:trace>
  <inkml:trace contextRef="#ctx0" brushRef="#br0">16668.000000 8262.000000 34 0,'-8.000000'5.000000'205'0,"5.000000"1.000000"10 "0 ,-3.000000-4.000000-27 15,1.000000 0.000000-62-15,2.000000 0.000000-39 0,-2.000000 1.000000-17 0,5.000000-1.000000-2 0,-5.000000-2.000000 4 16,5.000000 0.000000 11-16,-3.000000 2.000000 6 0,3.000000 1.000000 4 0,3.000000-3.000000 2 15,0.000000 3.000000 1-15,-1.000000-1.000000-2 0,6.000000-2.000000-2 0,3.000000 2.000000 2 16,-3.000000-2.000000-3-16,5.000000 3.000000-5 0,1.000000-3.000000-8 0,6.000000 0.000000-2 16,-2.000000-3.000000-1-16,6.000000 1.000000-8 0,4.000000 0.000000-4 0,1.000000-4.000000-7 0,1.000000-1.000000-3 15,2.000000 3.000000-11-15,3.000000-4.000000-9 0,3.000000 1.000000-6 0,1.000000-4.000000-4 16,1.000000 4.000000-3-16,4.000000-2.000000-3 0,-2.000000 0.000000-2 0,6.000000-2.000000 0 16,1.000000 2.000000 0-16,3.000000 1.000000 0 0,2.000000-1.000000-2 0,-3.000000 0.000000 3 15,6.000000-2.000000 4-15,0.000000 5.000000 0 0,0.000000-2.000000-2 0,-1.000000 1.000000-1 16,-1.000000-1.000000 0-16,0.000000 1.000000-5 0,-3.000000 3.000000-7 0,2.000000 1.000000 1 15,-2.000000 0.000000 2-15,0.000000 3.000000 0 0,-2.000000 0.000000 1 0,2.000000 0.000000 3 16,0.000000 0.000000-2-16,2.000000 0.000000 2 0,-1.000000 0.000000-3 0,4.000000-2.000000-1 16,-3.000000-1.000000 1-16,3.000000 3.000000 0 0,-3.000000-2.000000 3 0,-2.000000 2.000000-2 0,-1.000000-2.000000-3 15,0.000000-1.000000 2-15,-3.000000 1.000000-1 0,1.000000-1.000000-1 0,0.000000 3.000000 0 16,-6.000000-1.000000-1-16,4.000000 1.000000 1 0,-5.000000-4.000000 4 0,2.000000 2.000000 1 16,-1.000000 2.000000-1-16,-3.000000-1.000000 0 0,1.000000-3.000000 1 0,-3.000000 2.000000 1 15,-1.000000-3.000000 0-15,-2.000000 2.000000-2 0,-1.000000 1.000000-1 0,-2.000000 0.000000 4 0,-1.000000-2.000000 0 16,-2.000000 0.000000 1-16,-2.000000 2.000000-1 0,0.000000 0.000000 3 15,-4.000000-3.000000 3-15,-1.000000 3.000000 2 0,0.000000-1.000000-1 0,-1.000000 0.000000 2 0,-2.000000 0.000000 2 16,-6.000000 1.000000-2-16,1.000000 0.000000-1 0,1.000000-1.000000-2 0,-5.000000 3.000000-2 16,-2.000000-2.000000-5-16,-3.000000 2.000000-5 0,0.000000-2.000000-2 0,-1.000000 2.000000-12 15,-3.000000 0.000000-20-15,-1.000000-4.000000-26 0,-5.000000 4.000000-30 0,0.000000 0.000000-63 16,0.000000 4.000000-128-16,-7.000000-2.000000-162 0,-6.000000 5.000000-73 0,-5.000000 4.000000-24 16,-16.000000 0.000000 7-16,-10.000000 9.000000 48 0</inkml:trace>
  <inkml:trace contextRef="#ctx0" brushRef="#br0">7797.000000 5205.000000 5 0,'3.000000'0.000000'100'15,"1.000000"2.000000"-2 "-15 ,-3.000000 1.000000 3 0,-1.000000-3.000000 1 0,4.000000 3.000000-5 16,-4.000000-2.000000 1-16,3.000000 2.000000 0 0,-1.000000-1.000000-3 0,-2.000000 1.000000-7 16,3.000000-3.000000-5-16,-3.000000 2.000000-3 0,0.000000 1.000000-4 0,2.000000-3.000000-10 15,-2.000000 0.000000-6-15,0.000000 3.000000-3 0,0.000000-3.000000-3 0,0.000000 0.000000-10 16,0.000000 0.000000-9-16,0.000000 0.000000-1 0,0.000000 1.000000-1 0,0.000000-1.000000-2 15,-2.000000 0.000000-1-15,2.000000 0.000000-1 0,0.000000 0.000000-1 0,-3.000000 3.000000-4 0,3.000000-3.000000-5 16,-2.000000 1.000000-5-16,-1.000000 3.000000 1 0,-1.000000-4.000000-2 16,4.000000 3.000000 0-16,-1.000000-3.000000 0 0,-3.000000 2.000000 0 0,4.000000 1.000000-1 0,-3.000000-3.000000-3 15,3.000000 1.000000-2-15,0.000000-1.000000 0 0,0.000000 0.000000-2 0,0.000000 0.000000 0 16,0.000000 0.000000 0-16,-2.000000 3.000000 3 0,2.000000-3.000000 1 0,0.000000 0.000000 0 16,0.000000 0.000000 2-16,0.000000 0.000000 1 0,0.000000 0.000000 0 0,0.000000 0.000000 0 15,0.000000 0.000000 1-15,0.000000 0.000000-1 0,0.000000 0.000000 1 0,0.000000 2.000000-1 16,0.000000-2.000000-1-16,0.000000 0.000000 0 0,0.000000 3.000000 0 0,-3.000000-3.000000 1 15,3.000000 0.000000-1-15,0.000000 3.000000 1 0,0.000000-3.000000-1 0,0.000000 0.000000 1 0,0.000000 0.000000-2 16,0.000000 0.000000-3-16,-2.000000 2.000000 2 0,2.000000-2.000000-4 0,0.000000 3.000000-1 16,0.000000-3.000000-1-16,0.000000 0.000000 0 0,0.000000 0.000000 0 0,0.000000 0.000000-1 15,0.000000 0.000000-1-15,0.000000 0.000000 2 0,0.000000 0.000000-2 0,0.000000 0.000000-1 16,0.000000 0.000000 1-16,0.000000 0.000000-1 0,0.000000 0.000000 1 0,0.000000 0.000000 0 0,0.000000 0.000000-1 16,0.000000 0.000000 1-16,0.000000 0.000000 1 0,0.000000 0.000000 0 15,0.000000 0.000000 2-15,0.000000 0.000000-2 0,0.000000 0.000000 3 0,0.000000 0.000000-2 0,0.000000 0.000000 2 16,0.000000 0.000000-2-16,0.000000 0.000000 0 0,0.000000 0.000000 0 0,0.000000 0.000000 1 15,0.000000 0.000000-3-15,0.000000 0.000000 2 0,0.000000 0.000000 0 0,0.000000 0.000000-2 16,0.000000-3.000000-1-16,0.000000 3.000000 0 0,-3.000000 0.000000 0 0,3.000000 0.000000-2 16,0.000000 0.000000-3-16,0.000000-2.000000-1 0,0.000000 2.000000-3 0,0.000000 0.000000-4 0,-3.000000 0.000000-3 15,3.000000 0.000000-3-15,0.000000 0.000000-1 0,0.000000 0.000000-1 16,0.000000 0.000000 0-16,0.000000 0.000000 1 0,0.000000 0.000000 3 0,0.000000 0.000000 2 0,0.000000 0.000000 1 16,0.000000 0.000000 5-16,0.000000 0.000000 3 0,0.000000 0.000000 1 0,0.000000 0.000000 4 15,-2.000000 0.000000 0-15,2.000000 0.000000 1 0,-3.000000 0.000000-1 0,3.000000 0.000000-2 16,0.000000 2.000000 1-16,-6.000000 1.000000-1 0,3.000000-3.000000 1 0,3.000000 4.000000 0 15,-5.000000-1.000000 2-15,5.000000-3.000000 0 0,-2.000000 1.000000 0 0,2.000000 3.000000 2 16,-3.000000-4.000000-2-16,3.000000 2.000000 3 0,-3.000000-2.000000-1 0,3.000000 2.000000 4 16,0.000000-2.000000 2-16,0.000000 0.000000 0 0,0.000000 0.000000 5 0,-2.000000 0.000000-3 0,-1.000000 0.000000 2 15,3.000000 0.000000-2-15,-4.000000 0.000000 1 0,3.000000 0.000000 0 0,1.000000 0.000000-1 16,-4.000000 0.000000 2-16,4.000000 0.000000 0 0,0.000000 0.000000-1 0,0.000000 0.000000-2 16,0.000000 0.000000-2-16,0.000000 0.000000 0 0,0.000000 0.000000-3 0,0.000000 0.000000-2 15,0.000000 0.000000-2-15,0.000000 0.000000 0 0,0.000000 0.000000 0 0,0.000000 0.000000 0 16,0.000000 0.000000-2-16,0.000000 0.000000-5 0,0.000000 0.000000-7 0,0.000000 0.000000-4 0,0.000000 0.000000-5 15,0.000000 0.000000-5-15,0.000000 0.000000-7 0,0.000000-2.000000-1 0,0.000000 0.000000-2 16,0.000000 2.000000-1-16,0.000000 0.000000-4 0,0.000000 0.000000-3 0,0.000000 0.000000-8 16,0.000000 0.000000-19-16,0.000000-4.000000-37 0,0.000000 3.000000-48 0,-1.000000-2.000000-47 15,1.000000 3.000000-58-15,-9.000000-4.000000-19 0,1.000000-1.000000 6 0,-6.000000 2.000000 34 16</inkml:trace>
  <inkml:trace contextRef="#ctx0" brushRef="#br0">7700.000000 5375.000000 1 0,'3.000000'0.000000'103'0,"-3.000000"0.000000"5 "16 ,3.000000 3.000000 7-16,-1.000000-3.000000-1 0,-2.000000 0.000000-4 0,0.000000 0.000000-5 16,0.000000 2.000000-3-16,0.000000 0.000000-7 0,0.000000-2.000000-5 0,0.000000 3.000000-9 15,0.000000-1.000000-7-15,0.000000-2.000000-3 0,0.000000 3.000000-6 0,-2.000000 2.000000-6 16,-1.000000 2.000000-5-16,3.000000 1.000000 0 0,-5.000000 1.000000 2 0,2.000000 5.000000-4 15,-2.000000 1.000000-3-15,-4.000000 2.000000 1 0,1.000000 0.000000-3 0,0.000000 5.000000-1 16,-3.000000 2.000000-2-16,1.000000 0.000000-4 0,-1.000000 3.000000-1 0,-3.000000 3.000000-1 16,-2.000000 2.000000-2-16,0.000000-1.000000 5 31,3.000000 3.000000-2-31,0.000000 0.000000 0 0,4.000000 2.000000 3 0,1.000000 1.000000-4 0,-1.000000 2.000000 1 0,4.000000-2.000000-5 16,2.000000-1.000000-3-16,-2.000000 0.000000 0 0,5.000000 1.000000-1 0,0.000000-4.000000-1 0,0.000000 4.000000-3 0,5.000000-2.000000-1 0,-2.000000-1.000000-1 0,2.000000-1.000000-3 0,4.000000 0.000000 0 15,-4.000000-2.000000 0-15,7.000000 2.000000 2 0,-6.000000 2.000000-3 0,6.000000-1.000000 0 16,-2.000000-3.000000 0-16,2.000000 3.000000 1 0,-2.000000 3.000000-3 0,2.000000-3.000000-1 15,-2.000000 3.000000-1-15,3.000000-1.000000-3 0,-5.000000-1.000000 0 0,6.000000 0.000000-1 16,-2.000000-1.000000-5-16,-2.000000 1.000000-1 0,3.000000 1.000000 0 0,1.000000-3.000000-1 0,-6.000000 2.000000 0 16,5.000000 0.000000 0-16,1.000000 0.000000 0 0,-3.000000 0.000000 0 0,3.000000 0.000000-1 15,-4.000000 0.000000 0-15,0.000000-2.000000 1 0,5.000000 2.000000-2 0,-5.000000 2.000000 0 16,4.000000-3.000000-2-16,-6.000000 0.000000-1 0,5.000000-2.000000-2 0,-3.000000 0.000000 0 16,2.000000-1.000000 1-16,-2.000000-2.000000 0 0,2.000000 1.000000-1 0,-4.000000-1.000000 2 15,2.000000-3.000000 0-15,-1.000000 2.000000-1 0,-1.000000-4.000000-1 0,-3.000000-2.000000 2 16,3.000000-1.000000-1-16,-2.000000 1.000000 1 0,-1.000000-1.000000-1 0,0.000000 0.000000 2 0,-2.000000 0.000000 2 15,0.000000-3.000000 2-15,-3.000000 1.000000 2 0,-3.000000-1.000000 3 16,0.000000 1.000000 2-16,-2.000000 0.000000 4 0,0.000000 3.000000 2 0,-4.000000 2.000000 3 0,1.000000 0.000000 4 16,-2.000000 6.000000-1-16,-4.000000 2.000000 1 0,3.000000-1.000000-4 0,-3.000000 1.000000 0 15,-1.000000 2.000000-1-15,2.000000 0.000000-1 0,-4.000000 0.000000-4 0,3.000000 0.000000 0 16,1.000000-1.000000 1-16,0.000000 0.000000-4 0,1.000000-2.000000 0 0,-1.000000 1.000000-3 16,2.000000-6.000000 0-16,3.000000 1.000000-2 0,-4.000000-3.000000-2 0,7.000000 1.000000-1 0,0.000000-3.000000-2 15,2.000000-3.000000 1-15,1.000000-2.000000-1 0,2.000000 0.000000-1 16,0.000000 1.000000-1-16,0.000000-2.000000 0 0,5.000000-1.000000 0 0,-1.000000-1.000000 0 0,-3.000000-2.000000 0 15,3.000000 1.000000 0-15,1.000000-1.000000 0 0,0.000000 0.000000 0 0,-2.000000-2.000000 0 16,0.000000 0.000000-2-16,-1.000000-3.000000 1 0,3.000000 0.000000-2 0,-5.000000 1.000000-4 16,3.000000-4.000000-5-16,-3.000000-1.000000-6 0,0.000000 2.000000-10 0,0.000000-3.000000-13 15,-3.000000 1.000000-19-15,-2.000000 1.000000-27 0,-3.000000 1.000000-39 0,-2.000000 0.000000-57 16,1.000000 0.000000-74-16,-4.000000 2.000000-96 0,-6.000000-4.000000-65 0,-2.000000-1.000000-16 0,-6.000000-4.000000 22 16,0.000000-3.000000 50-16</inkml:trace>
  <inkml:trace contextRef="#ctx0" brushRef="#br0">8035.000000 6335.000000 36 0,'3.000000'-6.000000'145'0,"-3.000000"1.000000"-9 "0 ,0.000000 2.000000-1 0,0.000000 0.000000 11 0,0.000000 2.000000 12 16,0.000000-5.000000 8-16,-3.000000 4.000000 4 0,1.000000 0.000000-9 0,2.000000 2.000000-12 16,-3.000000-2.000000-17-16,3.000000 2.000000-19 0,0.000000-3.000000-17 0,0.000000 1.000000-15 15,0.000000 2.000000-11-15,0.000000 0.000000-9 0,0.000000 0.000000-13 0,0.000000 0.000000-11 16,0.000000 0.000000-6-16,0.000000 0.000000-3 0,3.000000 2.000000 1 0,-1.000000 3.000000 3 0,5.000000-1.000000 9 15,-2.000000 6.000000 9-15,3.000000 0.000000 8 0,0.000000 5.000000-2 16,-1.000000 2.000000 1-16,2.000000 3.000000 0 0,-1.000000 3.000000-3 0,0.000000 6.000000-5 0,-3.000000 3.000000-6 16,0.000000 2.000000-2-16,2.000000 3.000000-8 0,-5.000000-1.000000-8 0,3.000000 1.000000-5 15,-5.000000 0.000000-3-15,3.000000-6.000000-4 0,-3.000000-2.000000 2 0,0.000000 0.000000-2 16,0.000000-5.000000 0-16,0.000000-1.000000-3 0,0.000000-7.000000 0 0,0.000000 1.000000-1 16,0.000000-5.000000-2-16,0.000000-4.000000 0 0,0.000000 1.000000 1 0,0.000000-3.000000 3 15,0.000000 0.000000 1-15,0.000000-5.000000 2 0,0.000000 2.000000 4 0,0.000000-3.000000 4 16,-3.000000-3.000000 0-16,3.000000 2.000000-2 0,-2.000000-7.000000-1 0,-1.000000-2.000000-4 0,3.000000-5.000000-5 15,-2.000000-2.000000-4-15,-1.000000-5.000000-3 0,3.000000-3.000000-1 0,-4.000000-1.000000-1 16,4.000000-1.000000-2-16,0.000000-2.000000 0 0,0.000000 2.000000 1 0,4.000000-2.000000 0 16,-4.000000 0.000000-2-16,5.000000 2.000000 0 0,-2.000000 1.000000 2 0,-1.000000-1.000000 0 15,1.000000 2.000000-2-15,2.000000 1.000000-1 0,0.000000 2.000000 1 0,2.000000 0.000000 0 16,-2.000000 5.000000-1-16,3.000000 2.000000 1 0,-3.000000 1.000000 0 0,0.000000 2.000000 1 16,4.000000 2.000000-1-16,-4.000000-1.000000 0 0,3.000000 0.000000 0 0,1.000000 4.000000 2 15,-4.000000 1.000000-3-15,0.000000 2.000000 1 0,3.000000-1.000000 1 0,-5.000000 3.000000 0 16,2.000000 0.000000 1-16,-1.000000-3.000000-2 0,-3.000000 5.000000 2 0,3.000000-2.000000 0 0,-1.000000-1.000000-2 15,-1.000000 3.000000-6-15,-2.000000 0.000000-11 0,3.000000 0.000000-15 0,-1.000000 0.000000-22 16,1.000000 3.000000-34-16,2.000000-1.000000-46 0,-2.000000-2.000000-57 0,3.000000 5.000000-62 16,-1.000000-3.000000-79-16,-5.000000 5.000000-75 0,0.000000 0.000000-16 0,-2.000000 3.000000 20 15,-5.000000 1.000000 47-15</inkml:trace>
  <inkml:trace contextRef="#ctx0" brushRef="#br0">8300.000000 6698.000000 86 0,'-2.000000'-2.000000'110'0,"2.000000"2.000000"10 "0 ,-3.000000-5.000000 14 16,3.000000 3.000000 7-16,-2.000000-3.000000 3 0,2.000000 0.000000-2 0,0.000000 0.000000-10 15,2.000000 0.000000-17-15,-2.000000 0.000000-17 0,3.000000 3.000000-15 0,-1.000000 0.000000-7 0,1.000000-1.000000-5 16,0.000000 1.000000-7-16,3.000000 2.000000 1 0,-1.000000 0.000000 4 0,0.000000 0.000000 5 15,3.000000 0.000000 1-15,-3.000000 2.000000 0 0,3.000000 1.000000 5 0,4.000000-1.000000 5 16,-4.000000 0.000000 1-16,3.000000 0.000000-5 0,-6.000000 4.000000-7 0,3.000000-4.000000-8 16,0.000000 3.000000-12-16,1.000000 0.000000-10 0,-4.000000 0.000000-10 0,0.000000-3.000000-5 15,0.000000 3.000000-1-15,1.000000 0.000000-2 0,-4.000000 2.000000 1 0,1.000000-2.000000-2 0,3.000000 2.000000-3 16,-6.000000-3.000000 0-16,0.000000 2.000000-5 0,0.000000-1.000000-3 0,0.000000 0.000000 1 16,0.000000 0.000000-2-16,-6.000000-1.000000-1 0,3.000000 4.000000-3 0,-2.000000 1.000000 0 15,-3.000000 4.000000-2-15,3.000000-4.000000-3 0,-7.000000 3.000000-2 0,5.000000-1.000000 1 16,-1.000000-1.000000-1-16,0.000000-2.000000 0 0,-1.000000 3.000000 0 0,4.000000-5.000000 1 15,0.000000 2.000000 0-15,-3.000000-3.000000 2 0,4.000000 2.000000 1 0,-1.000000-2.000000-1 16,2.000000 0.000000 2-16,-2.000000-3.000000 1 0,0.000000 3.000000 0 0,0.000000-2.000000 1 0,2.000000-1.000000 2 16,-1.000000 3.000000 2-16,3.000000-5.000000 0 0,-3.000000 2.000000 2 15,4.000000-2.000000 2-15,-2.000000 3.000000-1 0,-1.000000-1.000000 3 0,3.000000-2.000000-1 16,0.000000 0.000000 1-16,0.000000 0.000000 2 0,0.000000 0.000000 3 0,0.000000 0.000000 1 0,0.000000 0.000000 4 16,0.000000 0.000000 2-16,0.000000 0.000000 1 0,0.000000 0.000000-1 0,0.000000 0.000000 0 15,0.000000 0.000000 1-15,0.000000 0.000000 0 0,0.000000 0.000000 0 0,0.000000 0.000000-2 16,0.000000 0.000000 2-16,3.000000 0.000000-2 0,-1.000000 0.000000-5 0,-2.000000 0.000000-4 15,0.000000 0.000000-7-15,0.000000 0.000000-2 0,4.000000 0.000000-6 0,-4.000000 0.000000-3 16,0.000000 0.000000-3-16,0.000000 0.000000 2 0,0.000000 0.000000-2 0,0.000000 0.000000 0 0,1.000000 0.000000 0 16,3.000000 0.000000 0-16,-4.000000 0.000000-1 0,5.000000 3.000000 1 0,-2.000000-1.000000 3 15,5.000000-2.000000 0-15,-3.000000 3.000000 2 0,4.000000-1.000000 2 0,-1.000000-2.000000 4 16,-3.000000 0.000000 2-16,5.000000 2.000000 1 0,-1.000000-2.000000 2 0,2.000000 0.000000 6 16,-4.000000 0.000000 3-16,5.000000 3.000000 2 0,-4.000000-3.000000-1 0,2.000000 0.000000 1 15,-5.000000 0.000000-3-15,4.000000 0.000000-4 0,-1.000000 2.000000-3 0,0.000000-2.000000-2 16,-3.000000 0.000000 2-16,4.000000 0.000000 1 0,-1.000000 0.000000 2 0,-3.000000 0.000000 2 0,0.000000 0.000000-1 15,-1.000000 0.000000-4-15,1.000000 0.000000-4 0,0.000000 3.000000-1 16,-2.000000-3.000000-5-16,0.000000 0.000000-3 0,-1.000000 0.000000-1 0,-2.000000 0.000000 1 0,3.000000 0.000000-1 16,-3.000000 0.000000 2-16,0.000000 0.000000-2 0,0.000000 0.000000 2 0,0.000000 0.000000-1 15,0.000000 0.000000-1-15,0.000000 0.000000 1 0,0.000000 0.000000 0 0,0.000000 0.000000 1 16,0.000000 0.000000-1-16,0.000000 0.000000-6 0,0.000000 0.000000-12 0,0.000000 0.000000-26 16,0.000000 0.000000-31-16,-3.000000-3.000000-36 0,-2.000000 3.000000-35 0,2.000000-5.000000-29 0,1.000000 3.000000-31 15,-1.000000-3.000000-36-15,3.000000 0.000000-50 0,0.000000 3.000000-62 0,0.000000 2.000000-94 16,5.000000-5.000000-35-16,-2.000000-5.000000 9 0,0.000000 3.000000 43 15,2.000000-6.000000 69-15</inkml:trace>
  <inkml:trace contextRef="#ctx0" brushRef="#br0">8612.000000 6565.000000 106 0,'0.000000'0.000000'199'16,"0.000000"0.000000"0 "-16 ,-4.000000 0.000000-12 0,4.000000 0.000000-4 0,-2.000000 0.000000 0 15,2.000000 2.000000 3-15,-3.000000 1.000000-6 0,3.000000-3.000000-15 0,0.000000 2.000000-23 16,0.000000-2.000000-24-16,0.000000 2.000000-26 0,0.000000-2.000000-20 0,0.000000 0.000000-5 16,0.000000 0.000000-2-16,3.000000 4.000000 5 0,-1.000000-4.000000 3 0,3.000000 2.000000 9 0,4.000000 0.000000 1 15,-3.000000-2.000000-3-15,1.000000 0.000000-9 0,1.000000 3.000000-7 0,4.000000-2.000000-4 16,-2.000000-1.000000 0-16,2.000000 0.000000 6 0,1.000000 0.000000 7 0,-3.000000 0.000000 6 16,4.000000 0.000000 9-16,3.000000-1.000000 1 0,-7.000000-2.000000 0 0,3.000000-1.000000-9 15,-1.000000 0.000000-11-15,-2.000000 2.000000-12 0,-2.000000 0.000000-11 0,1.000000-1.000000-13 16,-1.000000 1.000000-11-16,-3.000000 2.000000-8 0,3.000000-3.000000-4 0,-3.000000 1.000000-5 15,0.000000 2.000000 1-15,0.000000-3.000000-9 0,-1.000000 3.000000-19 0,-1.000000 0.000000-24 0,-3.000000 0.000000-27 16,-3.000000 0.000000-26-16,3.000000 0.000000-33 0,-5.000000 0.000000-24 0,1.000000 0.000000-27 16,4.000000 3.000000-35-16,-1.000000 2.000000-50 0,1.000000 4.000000-60 0,0.000000-1.000000-87 15,0.000000 4.000000-29-15,-4.000000-3.000000 10 0,4.000000 3.000000 43 0,0.000000-7.000000 67 16</inkml:trace>
  <inkml:trace contextRef="#ctx0" brushRef="#br0">9009.000000 6383.000000 69 0,'0.000000'-3.000000'93'0,"0.000000"0.000000"12 "0 ,-4.000000-2.000000 17 0,4.000000 5.000000 17 0,-1.000000-1.000000 9 15,1.000000-3.000000-7-15,-4.000000 4.000000-13 0,4.000000 0.000000-15 0,0.000000 0.000000-15 0,0.000000 0.000000-13 16,0.000000 0.000000-8-16,0.000000 0.000000-4 0,0.000000 0.000000-1 0,0.000000 0.000000 1 16,4.000000 4.000000 2-16,-3.000000-3.000000 4 0,3.000000 2.000000 3 0,-1.000000 2.000000 4 15,-1.000000-1.000000 3-15,3.000000 1.000000 3 0,-2.000000 3.000000-5 0,2.000000-1.000000-4 16,4.000000 3.000000-3-16,-4.000000-1.000000-3 0,3.000000 1.000000-3 0,-3.000000 3.000000-7 16,3.000000 4.000000-3-16,1.000000 1.000000-6 0,-1.000000 10.000000-6 0,2.000000-2.000000-8 15,-1.000000 6.000000-6-15,-1.000000 2.000000-5 0,0.000000 0.000000-3 0,1.000000 3.000000-2 16,-4.000000-3.000000-2-16,0.000000 2.000000-1 0,-2.000000-1.000000-2 0,-1.000000-1.000000-2 15,1.000000 0.000000-3-15,-3.000000-3.000000-3 0,0.000000-2.000000-3 0,0.000000-5.000000-1 0,0.000000 1.000000-2 16,-3.000000-3.000000-3-16,3.000000-3.000000-1 0,-2.000000-2.000000-2 0,-1.000000-2.000000 0 16,3.000000-5.000000 0-16,-4.000000-1.000000 0 0,4.000000-1.000000 2 0,0.000000-3.000000 2 15,0.000000 0.000000 5-15,0.000000-3.000000 1 0,-1.000000 0.000000 0 0,1.000000-2.000000 0 16,-4.000000-2.000000-1-16,3.000000-4.000000-2 0,-6.000000 3.000000-4 0,2.000000-6.000000-2 0,0.000000 0.000000-2 16,2.000000-1.000000 0-16,-2.000000-2.000000-2 0,3.000000-1.000000-1 15,-1.000000 0.000000 1-15,-1.000000-2.000000 1 0,3.000000 0.000000-2 0,-3.000000 0.000000 1 0,4.000000-2.000000 1 16,-3.000000 3.000000 1-16,1.000000-1.000000-3 0,2.000000-2.000000-1 0,0.000000 3.000000 2 15,0.000000-1.000000 0-15,2.000000-2.000000-1 0,1.000000 5.000000 0 0,-3.000000-2.000000 3 16,5.000000-1.000000 0-16,-1.000000 0.000000-2 0,1.000000 0.000000 0 0,0.000000-2.000000 0 16,-2.000000 3.000000 0-16,5.000000-1.000000 0 0,1.000000-2.000000-2 0,-4.000000 3.000000 2 15,5.000000-1.000000 2-15,-2.000000-2.000000 0 0,6.000000 0.000000-2 0,-6.000000 0.000000 1 16,5.000000 0.000000 1-16,1.000000 2.000000-3 0,-2.000000 2.000000 0 0,-2.000000-3.000000 0 0,3.000000 3.000000 1 16,-1.000000-1.000000 0-16,-2.000000 4.000000 0 0,0.000000 1.000000 0 0,2.000000 2.000000 0 15,-2.000000-1.000000 0-15,-2.000000 1.000000-2 0,0.000000 2.000000 1 0,-3.000000 0.000000-1 16,4.000000 2.000000 1-16,-4.000000 2.000000 0 0,-2.000000-2.000000-3 0,2.000000 3.000000 4 15,-1.000000-2.000000 1-15,1.000000 2.000000-1 0,-2.000000 0.000000 1 0,-1.000000 0.000000 1 16,-2.000000 0.000000 0-16,0.000000 0.000000-2 0,0.000000 0.000000 0 0,0.000000 0.000000-3 16,0.000000 0.000000-10-16,-2.000000 0.000000-10 0,-1.000000 0.000000-15 0,-1.000000 2.000000-21 0,3.000000-2.000000-31 15,-4.000000 3.000000-45-15,-2.000000-2.000000-56 0,2.000000 7.000000-66 0,0.000000 2.000000-86 16,0.000000-3.000000-81-16,-4.000000 4.000000-20 0,1.000000 0.000000 18 0,-2.000000-1.000000 50 16,2.000000 1.000000 71-16</inkml:trace>
  <inkml:trace contextRef="#ctx0" brushRef="#br0">9451.000000 6753.000000 78 0,'0.000000'4.000000'142'16,"4.000000"3.000000"6 "-16 ,-4.000000 0.000000 19 0,3.000000-1.000000 15 0,-3.000000 1.000000 6 16,0.000000-1.000000-8-16,2.000000 4.000000-19 0,-2.000000-2.000000-26 0,0.000000-1.000000-27 0,3.000000 1.000000-17 15,-3.000000-2.000000-9-15,2.000000 5.000000-2 0,1.000000-1.000000-1 0,2.000000-1.000000 3 16,-2.000000 1.000000 5-16,2.000000-1.000000 3 0,0.000000 4.000000-3 0,-1.000000-1.000000-8 16,-1.000000 0.000000-6-16,-1.000000 1.000000-8 0,-2.000000-2.000000-8 0,3.000000 4.000000-9 15,-1.000000-3.000000-7-15,-2.000000 2.000000-4 0,-2.000000-1.000000-6 0,-1.000000 2.000000-5 16,1.000000-3.000000-8-16,-1.000000-1.000000-3 0,8.000000 1.000000-6 0,-5.000000 2.000000-4 15,3.000000-5.000000-2-15,-1.000000 2.000000-3 0,-2.000000 0.000000 0 0,0.000000-2.000000-4 0,0.000000 1.000000-13 16,-2.000000 2.000000-18-16,-1.000000 0.000000-32 0,1.000000 0.000000-49 0,-1.000000 1.000000-75 16,-1.000000 4.000000-99-16,-1.000000-5.000000-95 0,0.000000 0.000000-36 0,-6.000000-2.000000 2 15,1.000000-3.000000 34-15,-4.000000 3.000000 67 0</inkml:trace>
  <inkml:trace contextRef="#ctx0" brushRef="#br0">4212.000000 9123.000000 32 0,'-8.000000'6.000000'71'0,"2.000000"-1.000000"-14 "0 ,-2.000000-1.000000-2 0,0.000000 4.000000 7 15,-1.000000 1.000000 12-15,-4.000000 1.000000 13 0,5.000000 2.000000 24 0,-6.000000 3.000000 7 0,1.000000-1.000000 4 16,-4.000000 3.000000-6-16,2.000000 0.000000-10 0,-5.000000 5.000000-14 0,1.000000-3.000000-15 15,1.000000 8.000000-10-15,-4.000000-2.000000-15 0,5.000000 4.000000-7 0,-4.000000 0.000000-8 16,-3.000000 0.000000 0-16,6.000000 5.000000 5 0,-2.000000 3.000000 2 0,-2.000000 0.000000 2 16,3.000000 3.000000-1-16,-2.000000 5.000000 5 0,2.000000 1.000000 1 0,-3.000000 3.000000-5 15,1.000000 4.000000-2-15,-1.000000 3.000000 2 0,0.000000 3.000000 1 0,4.000000 4.000000 6 0,1.000000 5.000000 1 16,-2.000000 4.000000 5-16,1.000000 4.000000-2 0,1.000000 4.000000-1 0,4.000000 6.000000-4 16,4.000000 1.000000-4-16,-1.000000 2.000000-3 0,4.000000 4.000000-3 0,-1.000000 0.000000-2 15,0.000000 4.000000-1-15,5.000000 1.000000-5 0,8.000000 4.000000-5 0,2.000000 2.000000 2 16,2.000000 3.000000 0-16,2.000000 2.000000-2 0,1.000000 3.000000 2 0,1.000000 0.000000 1 15,2.000000-2.000000 2-15,-1.000000-3.000000-7 0,-1.000000 0.000000-4 0,3.000000-7.000000-3 16,-1.000000-2.000000 0-16,-1.000000-7.000000-4 0,-1.000000 0.000000 1 0,3.000000-9.000000-3 16,-4.000000-2.000000-2-16,0.000000 1.000000-1 0,1.000000-7.000000-5 0,-1.000000 0.000000-3 0,-1.000000-3.000000-4 15,1.000000-3.000000 1-15,-3.000000-2.000000-4 0,2.000000-3.000000 1 0,2.000000-8.000000-3 16,-1.000000-1.000000-1-16,0.000000-6.000000-4 0,1.000000-2.000000-8 0,2.000000-6.000000-11 16,0.000000-4.000000-18-16,-3.000000-8.000000-35 0,4.000000 0.000000-38 0,0.000000-9.000000-50 15,4.000000-2.000000-71-15,-2.000000-7.000000-93 0,-1.000000-3.000000-64 0,2.000000-7.000000-13 16,-1.000000-9.000000 21-16,-1.000000-3.000000 42 0</inkml:trace>
  <inkml:trace contextRef="#ctx0" brushRef="#br0">9800.000000 9251.000000 17 0,'8.000000'6.000000'113'0,"1.000000"4.000000"-5 "15 ,-1.000000 0.000000-18-15,-3.000000-1.000000-12 0,3.000000 1.000000-9 0,1.000000-2.000000-2 0,-1.000000 2.000000-1 16,-3.000000-1.000000 0-16,5.000000 1.000000-5 0,-1.000000 2.000000-1 0,-1.000000-3.000000-4 15,0.000000 3.000000-3-15,2.000000 4.000000-6 0,-1.000000-2.000000-4 0,3.000000 3.000000 1 16,-2.000000 2.000000 1-16,0.000000 1.000000-4 0,1.000000 2.000000-4 0,-1.000000-1.000000 0 16,4.000000 6.000000 3-16,-2.000000 0.000000-1 0,1.000000 3.000000 1 0,0.000000 1.000000 2 15,-3.000000 1.000000 3-15,6.000000 2.000000 3 0,-3.000000 0.000000-7 0,-3.000000 0.000000-3 16,3.000000 2.000000 1-16,1.000000 1.000000-4 0,-1.000000 2.000000-4 0,-1.000000-1.000000 1 0,-2.000000 2.000000 3 16,3.000000 0.000000 2-16,1.000000 2.000000-1 0,-2.000000 0.000000 1 0,-2.000000 2.000000-2 15,1.000000-4.000000-1-15,-1.000000 5.000000-6 0,2.000000-2.000000-3 0,-5.000000 1.000000-3 16,5.000000 0.000000-2-16,-4.000000 2.000000 0 0,-1.000000 0.000000 0 0,1.000000 0.000000-1 15,0.000000 1.000000 2-15,1.000000 0.000000 0 0,-4.000000-2.000000-1 0,3.000000-1.000000 0 16,1.000000 0.000000-1-16,-1.000000 2.000000 1 0,-3.000000-2.000000-4 0,0.000000-1.000000-2 16,3.000000-1.000000 0-16,-3.000000-1.000000-2 0,-1.000000 1.000000 1 0,1.000000-3.000000-3 0,0.000000-1.000000 2 15,2.000000 4.000000 0-15,-6.000000-4.000000 0 0,3.000000 2.000000 2 16,-3.000000-4.000000-4-16,3.000000 3.000000 1 0,-1.000000-4.000000 0 0,-1.000000 4.000000-1 0,-2.000000-2.000000 1 16,0.000000-2.000000-1-16,0.000000 1.000000-2 0,0.000000 3.000000 0 0,0.000000-2.000000-1 15,0.000000-1.000000-2-15,0.000000 0.000000 1 0,0.000000 1.000000-3 0,0.000000-3.000000 1 16,0.000000 3.000000 0-16,0.000000-3.000000 0 0,0.000000 0.000000 2 0,-2.000000 0.000000-1 15,-1.000000 0.000000 2-15,3.000000-2.000000 0 0,-4.000000 0.000000 0 0,4.000000-1.000000 0 0,-1.000000 1.000000-2 16,-3.000000-1.000000 0-16,4.000000 1.000000 0 0,-1.000000 0.000000 0 16,1.000000 1.000000-1-16,-4.000000 0.000000-1 0,1.000000-2.000000 2 0,-2.000000 3.000000-1 0,1.000000 0.000000-1 15,3.000000-3.000000-1-15,-3.000000 3.000000 3 0,-1.000000-2.000000-2 0,2.000000-1.000000 2 16,-2.000000 1.000000 1-16,0.000000 0.000000 1 0,2.000000 2.000000-1 0,-2.000000-3.000000 0 16,0.000000-1.000000 1-16,1.000000 2.000000 0 0,-1.000000-3.000000-2 0,0.000000 0.000000 0 0,0.000000-2.000000 1 15,2.000000-1.000000-2-15,-1.000000-2.000000 0 0,3.000000-2.000000 1 16,-3.000000 1.000000 0-16,-1.000000-2.000000 1 0,2.000000 1.000000-1 0,3.000000-2.000000 1 0,-5.000000-1.000000-1 15,0.000000 3.000000-2-15,-3.000000-2.000000 0 0,4.000000 1.000000-2 0,-6.000000 3.000000 1 16,5.000000-4.000000-1-16,-3.000000 5.000000 0 0,-1.000000-4.000000 2 0,1.000000 1.000000-2 16,0.000000 3.000000 3-16,-2.000000-1.000000-2 0,1.000000 1.000000-1 0,-1.000000 1.000000 0 15,-2.000000 0.000000-1-15,2.000000 4.000000 0 0,-1.000000-3.000000-2 0,1.000000-1.000000 1 0,1.000000 1.000000 2 16,1.000000-3.000000 0-16,-2.000000-2.000000 0 0,1.000000 1.000000 0 16,-2.000000-4.000000-1-16,4.000000 2.000000 0 0,-5.000000-1.000000-6 0,4.000000 0.000000-2 0,-2.000000-3.000000-7 15,1.000000 0.000000-8-15,1.000000-3.000000-11 0,0.000000 1.000000-15 0,-2.000000-3.000000-26 16,1.000000 0.000000-39-16,-1.000000-5.000000-70 0,-2.000000-1.000000-90 0,-1.000000-2.000000-87 15,0.000000-4.000000-38-15,-4.000000-4.000000 0 0,-5.000000-9.000000 31 0</inkml:trace>
  <inkml:trace contextRef="#ctx0" brushRef="#br0">4430.000000 9542.000000 16 0,'3.000000'0.000000'82'15,"2.000000"-3.000000"2 "-15 ,0.000000 3.000000 1 0,-5.000000-2.000000 0 0,4.000000-1.000000 3 16,1.000000-1.000000 2-16,-2.000000 2.000000 2 0,-3.000000-2.000000 5 0,5.000000 2.000000 8 0,-5.000000-2.000000 6 15,3.000000 1.000000-1-15,-1.000000 1.000000-5 0,1.000000 0.000000-6 16,2.000000 2.000000-7-16,-1.000000-3.000000-13 0,-3.000000 3.000000-11 0,3.000000 0.000000-8 0,1.000000 0.000000 0 16,0.000000 3.000000-1-16,-2.000000-3.000000 5 0,2.000000 4.000000 11 0,-1.000000-1.000000 9 15,4.000000 1.000000 8-15,-3.000000 4.000000 7 0,0.000000 1.000000 6 0,3.000000 1.000000-3 16,-3.000000 5.000000-7-16,0.000000 5.000000-7 0,4.000000 1.000000-5 0,-6.000000 3.000000-13 16,2.000000 3.000000-9-16,0.000000 8.000000-10 0,-1.000000-1.000000-9 0,-4.000000 0.000000-8 15,3.000000 0.000000-6-15,-3.000000 2.000000-4 0,0.000000-1.000000-5 0,0.000000-2.000000-5 16,0.000000-2.000000-2-16,0.000000 3.000000-2 0,0.000000-4.000000-5 0,0.000000-1.000000-1 0,0.000000 0.000000-2 15,0.000000-5.000000-3-15,0.000000-2.000000-9 0,0.000000 1.000000-16 16,0.000000-4.000000-17-16,2.000000-4.000000-36 0,-2.000000-3.000000-50 0,0.000000-3.000000-63 0,5.000000-1.000000-88 16,-5.000000-8.000000-115-16,0.000000 0.000000-47 0,0.000000-8.000000-1 0,-5.000000-7.000000 31 15,5.000000-4.000000 57-15</inkml:trace>
  <inkml:trace contextRef="#ctx0" brushRef="#br0">6054.000000 9597.000000 115 0,'3.000000'-5.000000'221'16,"1.000000"-3.000000"16 "-16 ,-3.000000 0.000000-36 0,3.000000 0.000000-41 0,1.000000 4.000000-22 16,0.000000-1.000000-7-16,1.000000 1.000000 5 0,1.000000-2.000000 2 0,1.000000 2.000000-3 15,6.000000-2.000000-12-15,-2.000000 1.000000-8 0,1.000000 1.000000-7 0,0.000000-2.000000-8 16,6.000000 4.000000-8-16,-2.000000 0.000000-5 0,4.000000 2.000000-3 0,1.000000 2.000000-6 16,2.000000 0.000000-5-16,-3.000000 4.000000-8 0,6.000000 3.000000-11 0,-2.000000 3.000000-8 15,-1.000000 1.000000-8-15,-2.000000-1.000000-10 0,-1.000000 5.000000-6 0,-2.000000 0.000000-3 0,-2.000000 0.000000 0 16,-7.000000 0.000000 5-16,-2.000000 5.000000 4 0,-3.000000 3.000000 5 15,-7.000000-2.000000 0-15,-3.000000 7.000000-3 0,-6.000000 4.000000 3 0,-6.000000-2.000000-8 0,2.000000 4.000000-4 16,-7.000000 0.000000-3-16,-5.000000-2.000000-1 0,2.000000 3.000000 1 0,2.000000-5.000000 3 16,-3.000000-1.000000 11-16,5.000000-4.000000 16 0,2.000000-8.000000 33 0,1.000000-2.000000 44 15,4.000000-2.000000 31-15,3.000000-5.000000 16 0,1.000000-1.000000 4 0,1.000000-6.000000-10 16,6.000000 2.000000-33-16,1.000000-5.000000-41 0,4.000000-5.000000-33 0,6.000000-3.000000-17 0,1.000000-4.000000-16 16,7.000000-2.000000-12-16,3.000000-6.000000-5 0,3.000000-1.000000-6 15,4.000000-4.000000-2-15,1.000000-1.000000-7 0,3.000000 1.000000 2 0,2.000000 1.000000-3 0,-2.000000-1.000000-14 16,2.000000 3.000000-32-16,-2.000000 5.000000-44 0,-3.000000 0.000000-51 15,0.000000 3.000000-47-15,0.000000 3.000000-39 0,-2.000000-2.000000-28 0,-3.000000 5.000000-29 0,1.000000-2.000000-48 16,-3.000000 8.000000-54-16,-5.000000-2.000000-77 0,2.000000-1.000000-24 0,-3.000000 3.000000 11 16,-3.000000-4.000000 43-16,-1.000000 1.000000 83 0</inkml:trace>
  <inkml:trace contextRef="#ctx0" brushRef="#br0">8052.000000 9773.000000 7 0,'18.000000'-6.000000'215'0,"-4.000000"2.000000"12 "0 ,-1.000000-3.000000 7 16,2.000000-1.000000-74-16,-5.000000-2.000000-52 0,7.000000 1.000000-16 0,-7.000000-3.000000 0 15,3.000000-3.000000 12-15,1.000000 1.000000 4 0,-6.000000-3.000000-1 0,4.000000-3.000000-7 16,-2.000000 1.000000-11-16,-2.000000 0.000000-9 0,2.000000-2.000000-12 0,-1.000000-3.000000-5 16,-1.000000 3.000000-4-16,-3.000000-4.000000 0 0,-2.000000 3.000000-5 0,3.000000 1.000000-5 0,-6.000000-1.000000-7 15,-6.000000 0.000000-8-15,3.000000 2.000000-3 0,-5.000000 1.000000-5 16,-2.000000 2.000000-4-16,-2.000000 4.000000 1 0,-1.000000 1.000000 3 0,-3.000000 7.000000 1 0,-5.000000 1.000000-6 16,-1.000000 4.000000 0-16,0.000000 7.000000-1 0,-5.000000 6.000000-1 15,0.000000 4.000000 0-15,-3.000000 4.000000 2 0,3.000000 8.000000 12 0,1.000000 5.000000 5 0,1.000000 3.000000 5 16,-2.000000 2.000000 2-16,5.000000 5.000000-1 0,3.000000-3.000000 0 0,6.000000 0.000000-4 15,0.000000 1.000000-10-15,4.000000-4.000000-8 0,4.000000-1.000000-1 0,2.000000-5.000000-2 16,3.000000-5.000000-4-16,3.000000-6.000000-3 0,2.000000 2.000000 1 0,4.000000-9.000000 5 16,1.000000-5.000000 3-16,3.000000-1.000000 6 0,1.000000-5.000000 3 0,6.000000-9.000000 2 0,-2.000000-5.000000-2 15,4.000000-9.000000-6-15,5.000000-1.000000-5 0,-2.000000-8.000000-7 0,2.000000-2.000000-6 16,-1.000000 0.000000-4-16,-2.000000 2.000000-2 0,-2.000000 4.000000 1 0,-6.000000 3.000000-1 16,1.000000 4.000000 0-16,-7.000000 5.000000 8 0,4.000000 6.000000 13 0,-6.000000 4.000000 20 15,2.000000 10.000000 19-15,-6.000000 6.000000 22 0,4.000000 4.000000 22 0,-6.000000 4.000000 15 16,1.000000 7.000000 3-16,0.000000 1.000000-9 0,-1.000000 0.000000-14 0,-2.000000 0.000000-20 15,0.000000-5.000000-18-15,3.000000 0.000000-24 0,-1.000000-2.000000-14 0,1.000000-5.000000-9 0,2.000000-5.000000-14 16,-1.000000 1.000000-28-16,4.000000-6.000000-46 0,-3.000000-4.000000-56 16,0.000000-9.000000-56-16,4.000000-5.000000-78 0,4.000000-4.000000-125 0,-1.000000-5.000000-141 0,-2.000000-3.000000-45 15,-2.000000-7.000000 8-15,-3.000000 1.000000 29 0,0.000000 5.000000 67 0</inkml:trace>
  <inkml:trace contextRef="#ctx0" brushRef="#br0">4368.000000 11089.000000 2 0,'-9.000000'5.000000'124'0,"4.000000"-1.000000"-28 "15 ,-3.000000 4.000000-13-15,3.000000-3.000000 2 0,0.000000-1.000000 20 0,-3.000000 2.000000 26 16,3.000000 1.000000 18-16,-1.000000 0.000000 8 0,0.000000 1.000000-4 0,1.000000 1.000000-11 0,1.000000 3.000000-19 16,3.000000 3.000000-17-16,1.000000 4.000000-14 0,0.000000 6.000000-3 0,0.000000 7.000000 0 15,5.000000 2.000000 2-15,0.000000 6.000000-1 0,1.000000 2.000000 0 0,0.000000 4.000000-3 16,2.000000 3.000000-7-16,-1.000000-3.000000-4 0,4.000000 1.000000-7 0,-1.000000-6.000000-8 16,2.000000-2.000000-8-16,3.000000-3.000000-5 0,0.000000-6.000000-4 0,-1.000000-4.000000-8 15,1.000000-4.000000-5-15,-2.000000-5.000000-4 0,4.000000-5.000000-1 0,0.000000-2.000000 0 16,-2.000000-7.000000-1-16,2.000000-6.000000 0 0,4.000000-10.000000-3 0,1.000000-6.000000-3 0,0.000000-10.000000-4 15,1.000000-7.000000-8-15,-1.000000-5.000000-5 0,0.000000-11.000000 2 0,0.000000 2.000000 2 16,-4.000000-4.000000-1-16,-1.000000 2.000000 3 0,0.000000 1.000000 7 0,-11.000000 9.000000 3 16,-2.000000 1.000000 2-16,-4.000000 6.000000 3 0,-10.000000 5.000000 1 0,-7.000000 2.000000 5 15,-5.000000 7.000000-5-15,-5.000000 4.000000-4 0,-8.000000 5.000000-5 0,-3.000000 3.000000-4 0,-3.000000 1.000000-4 16,-2.000000 6.000000-6-16,-2.000000 2.000000 0 0,1.000000 2.000000 2 16,0.000000 1.000000-1-16,4.000000 2.000000-2 0,5.000000-3.000000-7 0,3.000000 0.000000-13 0,5.000000 3.000000-16 15,6.000000-2.000000-38-15,4.000000-1.000000-45 0,8.000000 1.000000-51 0,8.000000-1.000000-57 16,6.000000-2.000000-59-16,8.000000 2.000000-66 0,9.000000-2.000000-52 0,5.000000-2.000000-2 15,5.000000 0.000000 29-15,11.000000-3.000000 50 0</inkml:trace>
  <inkml:trace contextRef="#ctx0" brushRef="#br0">6471.000000 11052.000000 2 0,'0.000000'-5.000000'56'0,"0.000000"4.000000"0 "16 ,2.000000-1.000000 3-16,-2.000000-2.000000-1 0,3.000000 0.000000 11 0,-3.000000 1.000000 11 16,5.000000 0.000000 8-16,-1.000000 2.000000 16 0,-4.000000-5.000000 7 0,1.000000 3.000000 3 15,3.000000 1.000000 1-15,-4.000000 2.000000 2 0,0.000000-2.000000 3 0,3.000000 2.000000-5 16,-1.000000-3.000000 0-16,-2.000000 1.000000-2 0,3.000000 2.000000-2 0,-3.000000-2.000000-4 0,2.000000 0.000000-4 16,1.000000 2.000000 0-16,-3.000000-3.000000-2 0,3.000000 0.000000-2 0,-1.000000 3.000000-6 15,-2.000000 0.000000-6-15,0.000000 0.000000-8 0,0.000000 0.000000-7 0,0.000000 0.000000-11 16,0.000000 0.000000-8-16,0.000000 0.000000-7 0,0.000000 0.000000-2 0,0.000000 0.000000-2 15,-2.000000 0.000000-3-15,2.000000 0.000000 1 0,-3.000000 0.000000 6 0,3.000000 0.000000 0 16,0.000000 3.000000 3-16,0.000000 0.000000 3 0,0.000000-3.000000 4 0,-3.000000 2.000000 4 16,3.000000 0.000000 2-16,0.000000-2.000000 12 0,0.000000 5.000000 26 0,0.000000-1.000000 36 0,3.000000 6.000000 33 15,-3.000000 4.000000 26-15,3.000000 2.000000 11 0,-1.000000 4.000000 5 0,1.000000 4.000000-24 16,6.000000 5.000000-30-16,-4.000000 0.000000-29 0,0.000000 5.000000-23 0,-2.000000 2.000000-16 16,-3.000000 4.000000-16-16,2.000000-3.000000-7 0,1.000000 3.000000-7 0,-3.000000-1.000000-13 15,0.000000 0.000000-11-15,0.000000-4.000000-6 0,4.000000 6.000000-6 0,-3.000000-8.000000-8 16,-1.000000 2.000000-6-16,0.000000-6.000000-2 0,4.000000 0.000000-2 0,-1.000000-2.000000 2 15,-1.000000-3.000000-5-15,3.000000-2.000000-6 0,-2.000000-1.000000-15 0,-3.000000-3.000000-27 16,0.000000-4.000000-51-16,0.000000-1.000000-69 0,0.000000-4.000000-69 0,0.000000 1.000000-62 16,0.000000-5.000000-42-16,0.000000-2.000000-28 0,0.000000-1.000000-29 0,0.000000 0.000000-53 0,0.000000-2.000000-88 15,0.000000 0.000000-16-15,3.000000-10.000000 11 0,-1.000000-4.000000 29 0,1.000000-1.000000 68 16</inkml:trace>
  <inkml:trace contextRef="#ctx0" brushRef="#br0">7306.000000 11206.000000 30 0,'-3.000000'2.000000'242'0,"1.000000"1.000000"21 "0 ,2.000000-1.000000 2 16,0.000000 0.000000-56-16,0.000000-2.000000-52 0,0.000000 3.000000-26 0,0.000000-3.000000-8 15,2.000000 1.000000 5-15,1.000000 3.000000 10 0,2.000000-4.000000 5 0,0.000000 3.000000 0 16,3.000000-2.000000-6-16,4.000000-1.000000-5 0,1.000000 0.000000-13 0,1.000000 0.000000-13 15,4.000000 0.000000-12-15,4.000000 0.000000-9 0,0.000000 0.000000-1 0,1.000000 0.000000-5 16,6.000000 0.000000 7-16,-1.000000 0.000000 8 0,-1.000000 0.000000 12 0,3.000000 0.000000 15 0,-3.000000-1.000000 9 16,3.000000-2.000000 10-16,-3.000000-1.000000-1 0,0.000000 3.000000 0 15,-5.000000-4.000000-12-15,3.000000 0.000000-23 0,-3.000000 0.000000-19 0,-4.000000 0.000000-25 0,1.000000-2.000000-18 16,-3.000000 2.000000-18-16,1.000000-2.000000-12 0,-7.000000 0.000000-21 0,4.000000-1.000000-36 16,-6.000000 1.000000-45-16,-3.000000 0.000000-55 0,0.000000-3.000000-46 0,-5.000000 0.000000-54 15,3.000000 3.000000-73-15,1.000000-1.000000-86 0,-4.000000 8.000000-109 0,0.000000 0.000000-27 16,0.000000 0.000000 2-16,0.000000 0.000000 34 0,0.000000 0.000000 73 0</inkml:trace>
  <inkml:trace contextRef="#ctx0" brushRef="#br0">8498.000000 11138.000000 61 0,'5.000000'0.000000'185'0,"3.000000"0.000000"25 "16 ,-5.000000 0.000000-26-16,2.000000-5.000000-23 0,-1.000000 2.000000 3 0,1.000000 1.000000 18 15,0.000000-3.000000 14-15,-2.000000 0.000000 1 0,2.000000-2.000000-16 0,3.000000 0.000000-24 16,-2.000000-3.000000-23-16,2.000000-3.000000-23 0,-3.000000 1.000000-22 0,3.000000-5.000000-15 16,2.000000 1.000000-11-16,-3.000000-2.000000-7 0,0.000000 1.000000-6 0,1.000000-2.000000-3 15,1.000000-3.000000-3-15,-4.000000 3.000000-6 0,-2.000000-6.000000-3 0,2.000000 4.000000-3 16,0.000000-4.000000-2-16,-5.000000 5.000000 3 0,0.000000 0.000000 3 0,-2.000000-1.000000 0 0,-3.000000-1.000000-3 15,-1.000000 2.000000 1-15,-3.000000 3.000000 5 0,2.000000 0.000000 1 16,-4.000000 5.000000-3-16,-3.000000 1.000000 1 0,1.000000 1.000000 3 0,0.000000 5.000000 1 0,-4.000000 0.000000-8 16,2.000000 2.000000-8-16,-5.000000 9.000000-7 0,1.000000-1.000000-2 0,-3.000000 7.000000-2 15,4.000000-1.000000-4-15,-4.000000 12.000000 5 0,0.000000 0.000000 4 0,4.000000 5.000000 7 16,-4.000000 3.000000 5-16,4.000000 6.000000 12 0,-2.000000 1.000000 11 0,-2.000000 4.000000 6 16,3.000000 4.000000 11-16,3.000000 3.000000 7 0,0.000000-1.000000 6 0,5.000000 4.000000 6 0,-3.000000-6.000000 1 15,4.000000 0.000000 0-15,2.000000 1.000000-9 0,3.000000-6.000000-9 16,0.000000-5.000000-10-16,2.000000-4.000000-18 0,3.000000-6.000000-12 0,0.000000-1.000000-12 0,3.000000-5.000000-7 15,-1.000000-6.000000-1-15,3.000000-2.000000-3 0,3.000000-4.000000 1 0,-3.000000-4.000000 2 16,7.000000-4.000000 4-16,1.000000-4.000000 5 0,1.000000-7.000000-1 0,-1.000000-7.000000-2 16,5.000000-4.000000-1-16,-1.000000-6.000000-5 0,5.000000-3.000000-5 0,-4.000000-3.000000-7 15,4.000000-1.000000 0-15,-3.000000 2.000000-1 0,2.000000 2.000000 0 0,-4.000000 6.000000-1 16,2.000000 0.000000-2-16,-3.000000 4.000000-3 0,1.000000 4.000000-6 0,-4.000000 2.000000 3 16,-2.000000 8.000000 2-16,2.000000-1.000000 5 0,-5.000000 8.000000 12 0,1.000000 8.000000 11 0,-4.000000 1.000000 19 15,-2.000000 8.000000 6-15,-1.000000 5.000000 10 0,-2.000000 3.000000 5 0,0.000000 1.000000-2 16,0.000000 3.000000-3-16,0.000000 0.000000-8 0,0.000000 0.000000-4 0,3.000000-4.000000-9 15,0.000000-3.000000-5-15,2.000000 0.000000-6 0,-3.000000-5.000000-7 0,7.000000-4.000000-3 16,-1.000000-4.000000-3-16,0.000000-1.000000-4 0,2.000000-8.000000-7 0,4.000000-3.000000-13 16,3.000000-7.000000-35-16,1.000000-5.000000-85 0,4.000000-4.000000-100 0,-2.000000-8.000000-87 15,-2.000000-4.000000-122-15,1.000000 2.000000-173 0,-1.000000 0.000000-102 0,2.000000 4.000000 11 0,-6.000000 0.000000 61 16,-4.000000 6.000000 67-16,-7.000000 7.000000 115 0</inkml:trace>
  <inkml:trace contextRef="#ctx0" brushRef="#br0">7949.000000 7671.000000 128 0,'-3.000000'-7.000000'120'15,"3.000000"0.000000"-33 "-15 ,-2.000000 2.000000-14 0,-1.000000-2.000000-7 0,3.000000-1.000000-5 16,0.000000-1.000000 2-16,-3.000000-1.000000 7 0,3.000000 0.000000 3 0,-2.000000 3.000000 10 16,-1.000000 2.000000 7-16,3.000000 0.000000 6 0,0.000000 1.000000 2 0,-2.000000-1.000000-4 0,-1.000000 3.000000-9 15,3.000000-2.000000-10-15,0.000000 2.000000-11 0,0.000000-1.000000-7 16,0.000000 3.000000-7-16,0.000000 0.000000-3 0,0.000000 0.000000 0 0,0.000000 0.000000-6 0,0.000000 0.000000-1 16,0.000000 0.000000-6-16,0.000000 0.000000-5 0,5.000000 0.000000 5 0,-2.000000 3.000000 2 15,2.000000-1.000000 8-15,0.000000 4.000000 10 0,0.000000 0.000000 6 0,4.000000-1.000000 7 16,-1.000000 3.000000-4-16,0.000000 2.000000-3 0,2.000000 1.000000-5 0,2.000000 2.000000 0 15,-2.000000 2.000000-5-15,2.000000 2.000000-1 0,-2.000000 2.000000 1 0,2.000000 3.000000-2 16,-2.000000 5.000000-1-16,-2.000000 1.000000-4 0,2.000000 5.000000-4 0,-1.000000 3.000000 1 16,-4.000000 0.000000-3-16,-2.000000 3.000000-4 0,2.000000 1.000000-6 0,-5.000000-2.000000-2 0,3.000000 1.000000-4 15,-3.000000-2.000000-2-15,0.000000-2.000000-3 0,-3.000000-2.000000-3 0,3.000000-1.000000 1 16,-2.000000-1.000000 0-16,-1.000000-4.000000 0 0,3.000000 0.000000 0 0,-3.000000-6.000000 1 16,3.000000-4.000000-2-16,-2.000000 1.000000-2 0,2.000000-7.000000 0 0,0.000000-1.000000 0 15,0.000000-3.000000 2-15,0.000000-2.000000 3 0,0.000000-1.000000 4 0,0.000000-2.000000 5 16,-3.000000-2.000000-2-16,3.000000-2.000000-1 0,-2.000000-2.000000-4 0,-1.000000-5.000000-4 15,-1.000000-4.000000-5-15,-1.000000-4.000000-3 0,3.000000 0.000000-4 0,-1.000000-2.000000-1 0,0.000000-5.000000 0 16,-2.000000 1.000000-1-16,5.000000 0.000000-1 0,-4.000000-2.000000-1 0,4.000000 1.000000 0 16,-1.000000 2.000000-1-16,1.000000 0.000000 0 0,0.000000-1.000000 1 0,1.000000-3.000000-1 15,-1.000000 5.000000 1-15,4.000000-1.000000-1 0,1.000000-2.000000-1 0,-2.000000 1.000000 1 16,5.000000-1.000000-1-16,-2.000000 2.000000-1 0,2.000000 0.000000 1 0,0.000000 3.000000-1 16,2.000000-1.000000 2-16,-1.000000 1.000000-1 0,4.000000 0.000000 2 0,-5.000000 2.000000-1 15,3.000000 0.000000 1-15,0.000000 5.000000 0 0,-2.000000-1.000000 0 0,1.000000 1.000000 0 0,-5.000000 3.000000 1 16,3.000000 1.000000-1-16,1.000000 1.000000-3 0,-4.000000 2.000000-3 15,0.000000-3.000000-10-15,-2.000000 4.000000-8 0,0.000000-1.000000-13 0,-1.000000 0.000000-14 0,1.000000 2.000000-23 16,-3.000000 1.000000-35-16,2.000000 0.000000-46 0,1.000000 4.000000-68 0,2.000000 3.000000-91 16,-5.000000-5.000000-93-16,-1.000000 5.000000-32 0,-8.000000 2.000000 8 0,1.000000 0.000000 40 15,0.000000 3.000000 71-15</inkml:trace>
  <inkml:trace contextRef="#ctx0" brushRef="#br0">8273.000000 8148.000000 105 0,'3.000000'2.000000'112'15,"-3.000000"-2.000000"-1 "-15 ,0.000000 0.000000 10 0,0.000000 0.000000 17 0,0.000000 0.000000 14 16,0.000000 0.000000 4-16,0.000000 0.000000-10 0,0.000000 0.000000-20 0,-3.000000 0.000000-24 0,3.000000 0.000000-25 16,0.000000 0.000000-20-16,0.000000 0.000000-13 0,0.000000 0.000000-4 15,0.000000 0.000000-2-15,0.000000 0.000000 5 0,3.000000 0.000000 5 0,-3.000000 0.000000 5 16,4.000000 0.000000 7-16,-3.000000 3.000000 4 0,3.000000-1.000000 1 0,-3.000000-2.000000 1 0,3.000000 3.000000 0 16,1.000000 2.000000 4-16,0.000000-1.000000 0 0,3.000000 2.000000-4 15,-3.000000-4.000000-4-15,2.000000 5.000000-3 0,1.000000-2.000000-12 0,-1.000000 4.000000-6 0,1.000000-1.000000-10 16,1.000000 0.000000-2-16,-4.000000-1.000000-4 0,3.000000 3.000000-4 0,1.000000-1.000000-1 15,-4.000000 1.000000-4-15,3.000000-3.000000 1 0,-5.000000 5.000000-2 0,2.000000-2.000000 2 16,-3.000000 2.000000 2-16,1.000000 1.000000 0 0,-3.000000 0.000000-1 0,-5.000000 2.000000 0 0,2.000000 1.000000-3 16,-2.000000 0.000000-2-16,-3.000000 1.000000-3 0,3.000000 0.000000-3 0,-4.000000 0.000000 1 15,-1.000000-3.000000-3-15,2.000000 4.000000 1 0,-1.000000-6.000000-2 16,6.000000-2.000000 0-16,-2.000000-1.000000 0 0,0.000000-1.000000-1 0,2.000000 0.000000-1 0,3.000000-7.000000-1 16,-2.000000 4.000000-1-16,-1.000000-5.000000 0 0,3.000000 3.000000-1 0,0.000000-3.000000 1 15,3.000000 0.000000-2-15,-1.000000 0.000000-1 0,4.000000 0.000000 2 0,1.000000 0.000000 0 16,1.000000 0.000000-1-16,1.000000 0.000000 0 0,2.000000-3.000000-1 0,0.000000 3.000000 3 0,-1.000000 0.000000-1 15,-2.000000 3.000000 1-15,4.000000-1.000000-1 0,-4.000000 1.000000 1 16,-1.000000 1.000000 2-16,1.000000 2.000000-2 0,-5.000000 0.000000 0 0,-1.000000 4.000000 0 16,2.000000 3.000000 1-16,-4.000000-1.000000-1 0,-6.000000 5.000000 1 0,3.000000 0.000000-1 0,-5.000000 0.000000 1 15,-2.000000 2.000000 1-15,1.000000-2.000000 0 0,-1.000000 3.000000-1 0,-1.000000-3.000000 2 16,2.000000-3.000000 0-16,-4.000000-2.000000-2 0,3.000000 1.000000 1 0,1.000000-5.000000 0 16,1.000000 0.000000-1-16,0.000000-3.000000-1 0,3.000000 0.000000-6 0,0.000000-2.000000-8 0,-1.000000 0.000000-17 15,3.000000-6.000000-35-15,0.000000 0.000000-46 0,6.000000-2.000000-68 16,2.000000-4.000000-79-16,0.000000 0.000000-98 0,2.000000-7.000000-60 0,-2.000000-1.000000-6 0,3.000000-2.000000 26 15,-3.000000-3.000000 58-15</inkml:trace>
  <inkml:trace contextRef="#ctx0" brushRef="#br0">8647.000000 8138.000000 64 0,'0.000000'0.000000'88'0,"0.000000"-2.000000"6 "0 ,0.000000 2.000000 7 0,0.000000 0.000000 8 16,0.000000-3.000000 0-16,0.000000 3.000000 1 0,0.000000-2.000000-2 0,0.000000 2.000000 2 16,-4.000000 0.000000-2-16,4.000000 0.000000-4 0,0.000000 0.000000-5 0,-1.000000 0.000000-1 15,1.000000 0.000000-5-15,0.000000 0.000000-7 0,0.000000 0.000000-9 0,0.000000 0.000000-3 16,0.000000 0.000000 0-16,0.000000 0.000000-3 0,0.000000 0.000000 1 0,0.000000 2.000000-1 0,0.000000-2.000000 3 15,0.000000 0.000000 0-15,0.000000 0.000000-4 0,1.000000 0.000000 0 0,-1.000000 0.000000 1 16,4.000000 0.000000-4-16,-4.000000 0.000000-5 0,5.000000 3.000000-7 0,-2.000000-3.000000-1 16,-1.000000 0.000000-6-16,1.000000 2.000000-5 0,5.000000-2.000000 0 0,1.000000 0.000000 7 15,-2.000000 0.000000 3-15,4.000000 0.000000 8 0,3.000000 0.000000 14 0,-1.000000 0.000000 5 16,1.000000 0.000000 5-16,4.000000 0.000000 4 0,-1.000000-2.000000 6 0,-1.000000-1.000000 5 16,3.000000 1.000000-1-16,-2.000000 0.000000 7 0,-2.000000 0.000000 2 0,2.000000-4.000000-4 15,1.000000 1.000000-7-15,-5.000000 3.000000-10 0,1.000000-3.000000-11 0,-2.000000 0.000000-15 16,1.000000 4.000000-13-16,-3.000000-3.000000-11 0,2.000000 2.000000-10 0,-7.000000-3.000000-9 0,3.000000 5.000000-7 15,-3.000000-2.000000-4-15,0.000000 2.000000-3 0,-1.000000-3.000000-4 16,1.000000 1.000000 0-16,-2.000000 2.000000 1 0,-3.000000 0.000000 0 0,2.000000 0.000000-2 0,-2.000000 0.000000-4 16,0.000000 0.000000-11-16,0.000000 0.000000-25 0,0.000000 0.000000-33 0,-2.000000 0.000000-38 15,2.000000 0.000000-40-15,-3.000000-3.000000-31 0,1.000000 1.000000-22 0,-1.000000 2.000000-8 16,-1.000000-2.000000-11-16,3.000000 2.000000-17 0,1.000000-3.000000-27 0,1.000000 3.000000-40 16,3.000000 3.000000-50-16,-4.000000-3.000000-61 0,0.000000 0.000000-5 0,3.000000 2.000000 27 0,-3.000000-2.000000 54 15</inkml:trace>
  <inkml:trace contextRef="#ctx0" brushRef="#br0">9057.000000 7953.000000 73 0,'0.000000'-4.000000'107'0,"0.000000"-1.000000"-4 "15 ,0.000000 2.000000 11-15,0.000000-4.000000 17 0,-3.000000 3.000000 13 0,3.000000-4.000000 1 16,0.000000 3.000000-5-16,0.000000 0.000000-14 0,0.000000 0.000000-19 0,0.000000 0.000000-17 15,3.000000 1.000000-14-15,-3.000000 1.000000-8 0,5.000000 1.000000-3 0,-1.000000-1.000000-4 0,-3.000000-2.000000-3 16,-1.000000 5.000000-3-16,4.000000-2.000000-3 0,-4.000000 2.000000-3 0,0.000000 0.000000 1 16,3.000000 0.000000-2-16,-1.000000 0.000000 0 0,-2.000000 0.000000 2 0,3.000000 0.000000 0 15,-3.000000 0.000000 2-15,5.000000 2.000000 0 0,-1.000000-2.000000 7 0,-3.000000 3.000000 0 16,3.000000-1.000000 5-16,1.000000-2.000000-3 0,0.000000 3.000000-2 0,-2.000000-1.000000-6 16,2.000000 1.000000-5-16,3.000000 1.000000-6 0,-3.000000-1.000000-5 0,0.000000 2.000000-5 15,4.000000 0.000000 0-15,-3.000000-1.000000 0 0,1.000000 4.000000-4 0,2.000000-1.000000 2 16,-4.000000 3.000000 1-16,3.000000-1.000000 5 0,0.000000 4.000000-1 0,1.000000 2.000000 2 0,-4.000000-1.000000 2 15,0.000000 3.000000 0-15,3.000000 2.000000-4 0,-4.000000 0.000000-3 0,1.000000 1.000000 0 16,-2.000000 0.000000-6-16,-1.000000-1.000000-5 0,1.000000 3.000000-2 0,-3.000000-3.000000-5 16,0.000000 4.000000 0-16,0.000000-6.000000-4 0,0.000000 0.000000-1 0,0.000000-3.000000-1 15,0.000000 1.000000-4-15,0.000000-3.000000-1 0,0.000000-5.000000-2 0,0.000000 0.000000 0 16,0.000000-2.000000-1-16,0.000000 1.000000 0 0,0.000000-2.000000 1 0,0.000000-2.000000 4 0,0.000000-2.000000-2 16,0.000000 3.000000 2-16,0.000000-3.000000-1 0,0.000000 0.000000 1 0,0.000000 0.000000 0 15,0.000000 0.000000 0-15,0.000000 0.000000 0 0,0.000000-3.000000-1 0,0.000000 3.000000 1 16,0.000000-2.000000-1-16,-3.000000 0.000000-2 0,1.000000-3.000000 0 0,-1.000000 0.000000-2 15,-1.000000 0.000000 0-15,3.000000-2.000000-1 0,-3.000000 2.000000 0 0,-1.000000-5.000000-1 16,2.000000 2.000000 0-16,1.000000-3.000000 2 0,2.000000 1.000000-3 0,-3.000000-3.000000-1 16,3.000000-1.000000 2-16,0.000000-1.000000 0 0,0.000000-2.000000-1 0,3.000000 3.000000 1 0,-3.000000-1.000000 0 15,2.000000-2.000000 0-15,1.000000 3.000000 1 0,2.000000-2.000000-1 16,0.000000-2.000000 1-16,2.000000 1.000000 0 0,-2.000000 0.000000-1 0,3.000000 1.000000 1 0,-3.000000 0.000000-1 16,4.000000 4.000000 0-16,-4.000000-2.000000 0 0,3.000000 1.000000 1 0,1.000000 1.000000-1 15,1.000000 0.000000 0-15,-2.000000 0.000000 0 0,0.000000-1.000000 1 0,1.000000 4.000000-1 16,-4.000000-1.000000 2-16,5.000000 0.000000-1 0,-2.000000 3.000000 1 0,1.000000-3.000000 0 15,-4.000000 3.000000 0-15,3.000000-3.000000 0 0,0.000000 3.000000 0 0,1.000000 2.000000-1 0,-4.000000-3.000000 0 16,0.000000 5.000000 0-16,3.000000-3.000000 0 0,-3.000000 3.000000 1 16,-1.000000-2.000000-2-16,1.000000 3.000000 1 0,0.000000 0.000000-2 0,-2.000000-2.000000-1 0,0.000000 0.000000-6 15,-1.000000 2.000000-11-15,1.000000 0.000000-13 0,-3.000000 0.000000-15 0,2.000000-1.000000-16 16,1.000000 3.000000-14-16,-3.000000-2.000000-19 0,0.000000 2.000000-23 0,0.000000-3.000000-41 16,0.000000 6.000000-63-16,0.000000-1.000000-76 0,-3.000000 3.000000-95 0,-2.000000 3.000000-35 15,0.000000 0.000000 5-15,-3.000000 6.000000 36 0,-1.000000 1.000000 69 0</inkml:trace>
  <inkml:trace contextRef="#ctx0" brushRef="#br0">9433.000000 8116.000000 93 0,'5.000000'0.000000'184'0,"-5.000000"0.000000"-4 "0 ,3.000000-2.000000-28 15,-3.000000 2.000000-12-15,4.000000 0.000000 6 0,-4.000000 0.000000 8 0,0.000000 0.000000 2 16,-4.000000 0.000000-7-16,1.000000 0.000000-20 0,3.000000 0.000000-27 0,-2.000000 0.000000-30 0,4.000000 0.000000-16 16,1.000000 0.000000-6-16,2.000000 2.000000 7 0,0.000000 3.000000 6 0,2.000000 1.000000 14 15,-2.000000 0.000000 9-15,0.000000 5.000000 5 0,0.000000 0.000000 2 0,-2.000000-1.000000-8 16,2.000000 3.000000-7-16,-1.000000 1.000000-7 0,-3.000000-2.000000-8 0,3.000000 5.000000-9 16,-1.000000-2.000000-12-16,-1.000000-2.000000-5 0,-2.000000 0.000000-9 15,3.000000 2.000000-7-15,-1.000000-3.000000-6 0,-2.000000-2.000000-5 0,3.000000 1.000000-3 0,-3.000000-3.000000-4 0,0.000000 0.000000 0 16,4.000000-4.000000-2-16,-3.000000 5.000000 0 0,-1.000000-5.000000 0 15,0.000000-1.000000 0-15,0.000000-2.000000-4 0,0.000000 4.000000-7 0,0.000000-5.000000-8 0,0.000000 3.000000-18 16,0.000000-3.000000-26-16,0.000000 0.000000-35 0,0.000000 0.000000-49 0,0.000000 0.000000-74 16,0.000000 0.000000-91-16,0.000000 0.000000-77 0,-5.000000-3.000000-27 0,-3.000000-2.000000 10 15,-1.000000-1.000000 39-15</inkml:trace>
  <inkml:trace contextRef="#ctx0" brushRef="#br0">9641.000000 7978.000000 163 0,'3.000000'0.000000'187'0,"-3.000000"0.000000"-20 "16 ,2.000000 0.000000-38-16,1.000000 0.000000-16 0,-3.000000 0.000000 7 0,0.000000 0.000000 11 15,0.000000 0.000000 9-15,0.000000 0.000000 2 0,3.000000 3.000000-8 0,-1.000000-2.000000-18 16,1.000000 4.000000-22-16,1.000000-2.000000-13 0,-3.000000 2.000000-6 0,4.000000-2.000000 1 0,-1.000000 4.000000 0 15,1.000000-2.000000 3-15,0.000000 0.000000 0 0,2.000000-1.000000-5 0,-2.000000 1.000000-7 16,0.000000 1.000000-7-16,0.000000-5.000000-9 0,1.000000 3.000000-7 0,-1.000000 0.000000-4 16,-3.000000-2.000000-4-16,5.000000 0.000000-3 0,-2.000000 3.000000 0 0,0.000000-5.000000-5 15,-2.000000 2.000000-6-15,-1.000000 1.000000-2 0,1.000000-3.000000-3 0,1.000000 3.000000-2 16,-3.000000-3.000000-1-16,4.000000 3.000000-1 0,-1.000000-1.000000 0 0,1.000000-2.000000 2 16,0.000000 2.000000 0-16,1.000000-2.000000 1 0,-1.000000 0.000000 0 0,0.000000 0.000000-1 15,4.000000 0.000000 4-15,-4.000000 0.000000-1 0,0.000000 0.000000-2 0,2.000000 0.000000-2 0,-2.000000 0.000000-2 16,3.000000 0.000000 0-16,-3.000000 0.000000-5 0,0.000000 0.000000-1 0,0.000000 0.000000-1 15,-2.000000 0.000000 1-15,2.000000 0.000000-2 0,-5.000000 0.000000 0 0,4.000000 0.000000-1 16,-4.000000 0.000000-3-16,1.000000 0.000000 0 0,3.000000 0.000000 0 0,-4.000000 0.000000 0 16,3.000000 0.000000 0-16,-3.000000 0.000000 0 0,0.000000 0.000000 0 0,0.000000 0.000000 0 15,0.000000 0.000000 0-15,0.000000 0.000000 1 0,0.000000 0.000000 0 0,0.000000 0.000000-1 16,0.000000 0.000000 1-16,0.000000 0.000000 1 0,0.000000 0.000000-2 0,0.000000 0.000000 1 0,0.000000 0.000000-1 16,0.000000 0.000000-2-16,0.000000 0.000000 1 0,0.000000 0.000000-1 15,0.000000 0.000000 1-15,0.000000 0.000000 1 0,0.000000 0.000000 0 0,0.000000 0.000000 0 0,0.000000 0.000000 2 16,0.000000 0.000000-1-16,0.000000 0.000000 0 0,0.000000 0.000000 0 0,0.000000 0.000000 0 15,0.000000 0.000000 0-15,0.000000 0.000000-1 0,0.000000 0.000000 1 0,0.000000 0.000000-1 16,0.000000 0.000000 1-16,0.000000 0.000000-1 0,0.000000 0.000000-1 0,0.000000 0.000000 1 16,0.000000 0.000000-1-16,0.000000 0.000000 3 0,0.000000 0.000000-1 0,0.000000 0.000000 0 0,0.000000 0.000000 0 15,0.000000 0.000000 0-15,0.000000 0.000000 0 0,0.000000 0.000000-1 16,0.000000 0.000000-1-16,0.000000 0.000000 1 0,0.000000 0.000000 0 0,0.000000 0.000000 0 0,0.000000 0.000000 1 16,0.000000 0.000000-1-16,0.000000 0.000000 0 0,0.000000 0.000000 0 0,0.000000 0.000000 0 15,0.000000 0.000000-1-15,0.000000 0.000000 0 0,0.000000 0.000000 1 0,0.000000 0.000000 0 16,0.000000 0.000000 0-16,0.000000 0.000000 0 0,0.000000 0.000000 0 0,0.000000 0.000000-1 15,0.000000 0.000000 1-15,0.000000 0.000000 0 0,0.000000 0.000000 0 0,0.000000 0.000000 0 16,0.000000 0.000000 0-16,0.000000 0.000000 0 0,0.000000 0.000000 1 0,0.000000 0.000000 0 16,0.000000 0.000000 0-16,0.000000 0.000000 0 0,0.000000 0.000000 0 0,0.000000 0.000000-2 0,0.000000 0.000000 0 15,0.000000 0.000000-1-15,0.000000 0.000000-2 0,0.000000 0.000000 1 0,0.000000-2.000000-2 16,0.000000 2.000000 5-16,0.000000 0.000000-2 0,0.000000 0.000000-4 0,0.000000 0.000000 0 16,0.000000 0.000000-1-16,0.000000 0.000000-6 0,0.000000 0.000000-6 0,0.000000 0.000000-2 15,0.000000 0.000000-4-15,0.000000 0.000000-7 0,0.000000 0.000000-7 0,0.000000 0.000000-12 16,0.000000 0.000000-16-16,0.000000 0.000000-22 0,0.000000 0.000000-30 0,0.000000 0.000000-41 15,0.000000 0.000000-43-15,0.000000 2.000000-46 0,0.000000 1.000000-50 0,0.000000-3.000000-53 0,-7.000000 4.000000-6 16,2.000000 1.000000 25-16,-3.000000-2.000000 44 0</inkml:trace>
  <inkml:trace contextRef="#ctx0" brushRef="#br0">9745.000000 7873.000000 26 0,'1.000000'-2.000000'46'15,"-1.000000"2.000000"-7 "-15 ,4.000000 0.000000 0 0,-4.000000 0.000000-3 0,1.000000 0.000000-5 0,-1.000000 0.000000-3 16,0.000000 0.000000-6-16,0.000000 0.000000-3 0,0.000000 0.000000-1 0,0.000000 0.000000-3 15,0.000000 0.000000-1-15,0.000000 0.000000-2 0,0.000000 0.000000-1 0,0.000000 0.000000-2 16,4.000000 0.000000-4-16,-4.000000 0.000000 2 0,0.000000 0.000000-2 0,0.000000 0.000000 1 16,3.000000 0.000000-6-16,-1.000000 0.000000 0 0,-2.000000 0.000000 1 0,0.000000 0.000000 1 15,0.000000 0.000000-3-15,3.000000 0.000000 0 0,-3.000000 0.000000 6 0,2.000000 0.000000-5 16,-2.000000-3.000000 0-16,0.000000 3.000000-5 0,0.000000 0.000000-6 0,0.000000 0.000000-14 0,0.000000 0.000000-14 16,0.000000 0.000000-16-16,0.000000 0.000000-22 0,0.000000 0.000000-19 0</inkml:trace>
  <inkml:trace contextRef="#ctx0" brushRef="#br0">9989.000000 7834.000000 165 0,'4.000000'-2.000000'205'15,"1.000000"-3.000000"-13 "-15 ,-5.000000 3.000000-21 0,3.000000 0.000000-6 0,-1.000000-2.000000 1 16,-2.000000 2.000000 6-16,0.000000 1.000000 1 0,0.000000-5.000000-5 0,0.000000 6.000000-16 16,0.000000-3.000000-23-16,0.000000 3.000000-25 0,0.000000-2.000000-20 0,0.000000-1.000000-17 15,0.000000 3.000000-7-15,0.000000-2.000000-9 0,0.000000 2.000000-7 0,0.000000-2.000000-4 16,0.000000 2.000000-4-16,3.000000 0.000000-5 0,-3.000000 0.000000-10 0,3.000000 0.000000-4 0,-1.000000 2.000000 3 15,1.000000 0.000000 2-15,-1.000000 3.000000 6 0,5.000000 4.000000 5 0,-2.000000-2.000000 9 16,0.000000 6.000000 1-16,3.000000 0.000000-6 0,-3.000000 4.000000 1 0,0.000000 2.000000-3 16,2.000000 1.000000 0-16,-2.000000 2.000000-3 0,3.000000 0.000000-2 0,-3.000000 2.000000 4 15,0.000000-2.000000-2-15,4.000000 2.000000 0 0,-4.000000 0.000000 1 0,-2.000000 1.000000-2 16,2.000000-1.000000 0-16,-1.000000 0.000000 0 0,-3.000000-2.000000-1 0,3.000000 1.000000-5 16,-4.000000-4.000000-5-16,0.000000-3.000000-3 0,1.000000 1.000000-3 0,3.000000-4.000000-4 15,-4.000000-3.000000-2-15,0.000000 0.000000 1 0,0.000000-7.000000 1 0,0.000000 6.000000 3 16,0.000000-5.000000 6-16,0.000000-1.000000 5 0,0.000000-1.000000 7 0,0.000000-2.000000 3 0,0.000000 0.000000 2 15,0.000000 0.000000 1-15,0.000000-5.000000-6 0,-4.000000-2.000000-5 0,3.000000 0.000000-9 16,-3.000000-3.000000-4-16,3.000000-2.000000-6 0,-3.000000-5.000000-4 0,1.000000 0.000000-2 16,3.000000 0.000000-2-16,-2.000000-3.000000 1 0,-1.000000 3.000000-2 0,3.000000 0.000000 1 15,0.000000 0.000000 1-15,-2.000000 3.000000 0 0,-1.000000-2.000000-2 0,3.000000-2.000000 0 0,0.000000 1.000000-1 16,3.000000 0.000000-2-16,-1.000000 0.000000 1 0,3.000000-1.000000-1 0,-2.000000-1.000000 0 16,6.000000 0.000000 2-16,-4.000000 2.000000 1 0,6.000000 0.000000 0 15,-4.000000 0.000000-1-15,5.000000 2.000000 0 0,-4.000000 0.000000 0 0,2.000000 1.000000 3 0,-1.000000 2.000000-3 16,1.000000 2.000000 1-16,-2.000000-3.000000 1 0,4.000000 4.000000 1 0,-2.000000 1.000000-1 15,-2.000000 0.000000 1-15,2.000000 0.000000-1 0,-3.000000 3.000000-3 0,0.000000-3.000000-7 16,1.000000 3.000000-11-16,-5.000000 4.000000-15 0,2.000000-4.000000-19 0,-1.000000-2.000000-20 0,-3.000000 6.000000-21 16,3.000000-3.000000-16-16,-1.000000 4.000000-27 0,-3.000000-3.000000-44 15,0.000000 6.000000-68-15,0.000000 2.000000-82 0,-3.000000 3.000000-88 0,-6.000000 2.000000-31 0,1.000000 5.000000 8 16,-5.000000-3.000000 41-16,-1.000000 5.000000 80 0</inkml:trace>
  <inkml:trace contextRef="#ctx0" brushRef="#br0">10261.000000 8090.000000 21 0,'1.000000'2.000000'248'0,"4.000000"2.000000"22 "16 ,-5.000000-3.000000 20-16,4.000000-1.000000-58 0,-4.000000 2.000000-55 0,3.000000 2.000000-31 0,-3.000000-4.000000-4 15,2.000000 0.000000 2-15,-2.000000 0.000000-5 0,3.000000 0.000000-15 0,-3.000000 0.000000-26 16,2.000000 0.000000-22-16,1.000000 0.000000-25 0,-3.000000 0.000000-19 0,5.000000-4.000000-10 15,-1.000000 2.000000-1-15,1.000000 2.000000 3 0,0.000000 0.000000 4 0,3.000000 0.000000 1 16,0.000000 0.000000 4-16,1.000000 0.000000 1 0,-1.000000 0.000000 1 0,1.000000 0.000000 1 0,1.000000 6.000000 1 16,-2.000000-2.000000-1-16,2.000000 3.000000 1 0,-2.000000 0.000000-4 15,-3.000000 1.000000-4-15,4.000000 1.000000-3 0,-4.000000 3.000000-2 0,3.000000 1.000000-3 0,-3.000000-1.000000-2 16,-1.000000 0.000000-3-16,1.000000 0.000000-2 0,-2.000000-2.000000-4 0,0.000000 2.000000-2 16,-3.000000 0.000000-1-16,-3.000000 3.000000 0 0,0.000000-1.000000 0 0,-2.000000 1.000000 1 15,-4.000000 2.000000-2-15,1.000000-5.000000-2 0,-2.000000 0.000000 2 0,1.000000 0.000000-2 16,1.000000 1.000000 0-16,0.000000-1.000000 0 0,3.000000-3.000000 3 0,-4.000000 4.000000 3 15,3.000000-6.000000 4-15,-1.000000 1.000000 1 0,2.000000-2.000000 5 0,0.000000 0.000000 1 16,5.000000-1.000000 3-16,-4.000000-4.000000-1 0,3.000000 2.000000-3 0,-3.000000 0.000000-2 0,4.000000-3.000000-4 16,0.000000 0.000000-3-16,0.000000 0.000000-4 0,4.000000 0.000000-2 0,-3.000000 0.000000 3 15,3.000000 0.000000 9-15,4.000000 0.000000 4 0,1.000000 0.000000 7 0,-3.000000-3.000000 5 16,3.000000 0.000000 6-16,2.000000 2.000000 4 0,-1.000000-4.000000-6 0,2.000000-1.000000-4 16,-2.000000 2.000000-5-16,0.000000-1.000000-5 0,2.000000 0.000000-5 0,-2.000000 0.000000-8 15,-3.000000 3.000000-11-15,-1.000000-5.000000-23 0,1.000000 1.000000-30 0,-2.000000 2.000000-29 16,0.000000-1.000000-40-16,0.000000 2.000000-70 0,-1.000000 3.000000-99 0,-4.000000 0.000000-138 0,-4.000000 3.000000-58 15,-1.000000 2.000000-14-15,-8.000000 2.000000 15 0,4.000000 5.000000 57 16</inkml:trace>
  <inkml:trace contextRef="#ctx0" brushRef="#br0">7063.000000 4307.000000 75 0,'0.000000'0.000000'85'0,"0.000000"0.000000"6 "0 ,-4.000000-2.000000-10 0,4.000000 0.000000-9 16,-1.000000-2.000000-18-16,-3.000000 0.000000-12 0,4.000000 2.000000-6 0,-3.000000-3.000000-9 15,1.000000 0.000000-6-15,2.000000-1.000000-3 0,0.000000-1.000000-3 0,0.000000-1.000000-2 16,0.000000 3.000000-2-16,0.000000-6.000000-2 0,0.000000 5.000000 1 0,0.000000-2.000000-3 0,-3.000000 1.000000-8 16,3.000000-1.000000-10-16,0.000000 1.000000-19 0,0.000000 0.000000-31 15,-2.000000-3.000000-39-15,-1.000000 3.000000-41 0,-2.000000-5.000000-16 0,-3.000000-1.000000 0 0</inkml:trace>
  <inkml:trace contextRef="#ctx0" brushRef="#br0">6939.000000 3114.000000 25 0,'-4.000000'0.000000'46'0,"1.000000"2.000000"9 "0 ,1.000000-2.000000 4 0,2.000000 0.000000 0 15,-3.000000 0.000000-8-15,3.000000-2.000000-9 0,0.000000 2.000000-11 0,0.000000-4.000000-13 0,0.000000 2.000000-8 16,0.000000-1.000000-10-16,0.000000-1.000000-4 0,3.000000-1.000000-13 0,-3.000000 1.000000-15 15,2.000000-3.000000-22-15,1.000000-4.000000-33 0,1.000000-2.000000-21 16</inkml:trace>
  <inkml:trace contextRef="#ctx0" brushRef="#br0">4341.000000 12682.000000 85 0,'3.000000'3.000000'85'0,"-1.000000"2.000000"-16 "15 ,-2.000000-3.000000 2-15,0.000000 2.000000 15 0,0.000000 2.000000 17 0,0.000000-1.000000 16 16,0.000000-1.000000 7-16,0.000000 1.000000 0 0,0.000000 0.000000-9 0,0.000000 0.000000-13 16,3.000000 0.000000-11-16,-1.000000 0.000000-14 0,1.000000 2.000000-6 0,2.000000 0.000000 0 15,2.000000 5.000000 6-15,-2.000000 0.000000 8 0,5.000000 3.000000 3 0,2.000000 3.000000 6 0,1.000000 1.000000 4 16,1.000000 2.000000-3-16,-1.000000 7.000000-8 0,4.000000-2.000000-7 0,-2.000000 6.000000-9 15,5.000000-1.000000-7-15,-1.000000-2.000000-9 0,-1.000000 1.000000-11 0,4.000000-3.000000-5 16,-4.000000 0.000000-9-16,4.000000-3.000000-5 0,-4.000000-3.000000-2 0,3.000000-1.000000-3 16,-3.000000-6.000000 1-16,4.000000-1.000000 1 0,-4.000000-4.000000 0 0,4.000000-3.000000 3 15,0.000000-4.000000-2-15,0.000000-4.000000 2 0,-1.000000-6.000000-1 0,1.000000-7.000000-4 16,2.000000-4.000000-1-16,-3.000000-8.000000-3 0,5.000000-9.000000-1 0,-3.000000-5.000000-2 0,4.000000-6.000000-1 16,-5.000000-6.000000-1-16,-1.000000-3.000000-3 0,-2.000000-8.000000 0 0,1.000000 1.000000-1 15,-5.000000 0.000000-1-15,-3.000000 2.000000 0 0,-2.000000 0.000000 3 0,-7.000000 5.000000 2 16,-3.000000 3.000000 2-16,-5.000000 6.000000 0 0,-7.000000 6.000000 3 0,-3.000000 5.000000 0 15,-5.000000 1.000000-3-15,-7.000000 12.000000-2 0,-3.000000 2.000000-1 0,-7.000000 10.000000-4 16,-6.000000 3.000000-2-16,-1.000000 11.000000 0 0,-6.000000 7.000000-1 0,-5.000000 3.000000 0 16,1.000000 13.000000 1-16,0.000000 5.000000 1 0,2.000000 3.000000-1 0,4.000000 6.000000-7 0,3.000000-5.000000-11 15,1.000000-2.000000-16-15,9.000000 0.000000-22 0,8.000000-5.000000-38 16,2.000000-5.000000-55-16,11.000000-6.000000-78 0,6.000000-2.000000-101 0,6.000000-10.000000-100 0,2.000000-12.000000-40 16,9.000000-13.000000 3-16,1.000000-16.000000 42 0,8.000000-15.000000 72 0</inkml:trace>
  <inkml:trace contextRef="#ctx0" brushRef="#br0">8405.000000 4259.000000 17 0,'4.000000'3.000000'209'0,"-4.000000"4.000000"13 "0 ,3.000000-2.000000-13 16,-3.000000-4.000000-64-16,0.000000 4.000000-38 0,-3.000000-5.000000-7 0,3.000000 3.000000 11 0,0.000000-3.000000 17 16,-4.000000 3.000000 13-16,4.000000-3.000000 3 0,0.000000-3.000000-12 0,0.000000 3.000000-20 15,0.000000-3.000000-30-15,0.000000 3.000000-25 0,0.000000 0.000000-20 0,0.000000 0.000000-10 16,0.000000 0.000000-10-16,0.000000-3.000000-7 0,0.000000 1.000000-2 0,0.000000 2.000000 0 16,4.000000 0.000000 0-16,-4.000000 0.000000-1 0,0.000000 0.000000-3 0,0.000000 0.000000 0 15,0.000000-1.000000-8-15,0.000000-3.000000-14 0,0.000000 4.000000-23 0,0.000000-1.000000-20 16,0.000000 1.000000-48-16,0.000000 0.000000-68 0,0.000000 0.000000-90 0,0.000000 0.000000-54 15,-5.000000-7.000000-15-15,-7.000000 4.000000 4 0,2.000000-5.000000 36 0</inkml:trace>
  <inkml:trace contextRef="#ctx0" brushRef="#br0">8312.000000 3142.000000 1 0,'1.000000'3.000000'125'0,"3.000000"2.000000"-23 "16 ,-4.000000-5.000000-21-16,3.000000 2.000000 2 0,-1.000000 1.000000 15 0,1.000000-3.000000 24 16,0.000000 1.000000 20-16,-1.000000-1.000000 4 0,3.000000 3.000000-9 0,-5.000000-3.000000-18 15,3.000000 3.000000-21-15,-3.000000-3.000000-26 0,4.000000 0.000000-15 0,-4.000000 2.000000-11 16,0.000000 1.000000-3-16,0.000000-3.000000-1 0,-4.000000 2.000000-3 0,4.000000-2.000000-3 0,0.000000 0.000000-5 16,0.000000 2.000000-7-16,-3.000000-2.000000 0 0,3.000000 0.000000-2 15,-5.000000 0.000000-1-15,3.000000 0.000000 2 0,-1.000000 0.000000 3 0,0.000000 0.000000 2 0,-2.000000 0.000000-1 16,5.000000 0.000000-2-16,-4.000000 0.000000-3 0,3.000000 0.000000 0 0,1.000000 0.000000-4 15,-4.000000 0.000000-3-15,4.000000 0.000000-4 0,-2.000000 0.000000-2 0,2.000000 0.000000-2 16,0.000000 0.000000-5-16,0.000000-2.000000 0 0,0.000000 2.000000-3 0,0.000000 0.000000 0 16,0.000000 0.000000-2-16,0.000000 0.000000-1 0,0.000000-2.000000-9 0,2.000000 2.000000-10 0,-2.000000 0.000000-11 15,4.000000-3.000000-19-15,1.000000 3.000000-21 0,-2.000000 0.000000-25 16,-1.000000 0.000000-33-16,-2.000000 0.000000-54 0,0.000000 0.000000-74 0,-5.000000-5.000000-30 0,0.000000 1.000000-6 16,-4.000000-6.000000 15-16</inkml:trace>
  <inkml:trace contextRef="#ctx0" brushRef="#br0">6159.000000 12400.000000 98 0,'0.000000'-4.000000'127'0,"0.000000"1.000000"5 "15 ,0.000000 0.000000 3-15,0.000000-2.000000 9 0,0.000000 5.000000 4 0,0.000000-2.000000 2 16,0.000000 2.000000-7-16,0.000000 0.000000-10 0,0.000000 0.000000-12 0,0.000000 0.000000-11 0,0.000000-2.000000-13 16,0.000000 0.000000-10-16,0.000000 2.000000-4 0,0.000000-3.000000-7 0,0.000000 3.000000-5 15,0.000000 0.000000-4-15,0.000000 0.000000-6 0,0.000000 0.000000-5 0,0.000000 0.000000-10 16,0.000000 0.000000-5-16,0.000000 0.000000-5 0,-1.000000 0.000000-7 0,-3.000000-3.000000-3 15,4.000000 3.000000-3-15,0.000000 0.000000-1 0,0.000000 0.000000-1 0,0.000000 0.000000-1 16,0.000000 0.000000-2-16,0.000000 0.000000-4 0,0.000000-2.000000 1 0,0.000000 2.000000-2 16,0.000000 0.000000 0-16,0.000000 0.000000 2 0,0.000000 0.000000 0 0,0.000000-3.000000 2 0,0.000000 3.000000 0 15,0.000000 0.000000-1-15,0.000000-2.000000 2 0,0.000000 2.000000-4 16,0.000000 0.000000 3-16,0.000000 0.000000 1 0,0.000000 0.000000 1 0,0.000000-2.000000 0 0,0.000000 2.000000-3 16,4.000000 0.000000-1-16,-3.000000-3.000000-2 0,3.000000 3.000000 1 0,-1.000000-2.000000 3 15,-1.000000-1.000000 3-15,6.000000 2.000000 3 0,1.000000-3.000000 1 0,-1.000000 2.000000 2 16,2.000000-3.000000-1-16,3.000000 5.000000-5 0,1.000000-2.000000 1 0,-1.000000-1.000000 3 15,4.000000 3.000000 5-15,1.000000 0.000000 4 0,4.000000 3.000000 8 0,0.000000-1.000000 12 16,0.000000 3.000000 3-16,-4.000000 1.000000-1 0,4.000000-5.000000-2 0,0.000000 7.000000 1 16,0.000000-1.000000-2-16,-4.000000-2.000000-2 0,2.000000 2.000000 6 0,-5.000000-2.000000 0 0,2.000000 3.000000 0 15,-4.000000-2.000000 0-15,1.000000-1.000000-4 0,-6.000000 2.000000 0 0,2.000000-2.000000 2 16,-6.000000 3.000000 11-16,1.000000-4.000000 10 0,0.000000 4.000000 10 0,-5.000000 0.000000 7 16,0.000000 1.000000 1-16,0.000000-1.000000-5 0,-5.000000 6.000000-15 0,-4.000000 1.000000-11 15,1.000000 1.000000-13-15,-2.000000 4.000000-13 0,-7.000000-1.000000-10 0,4.000000 3.000000-6 16,-6.000000-2.000000-6-16,2.000000 1.000000-3 0,2.000000-1.000000-4 0,-5.000000-1.000000 0 15,5.000000 1.000000 0-15,-2.000000 0.000000 0 0,1.000000-3.000000 0 0,-3.000000 0.000000-1 0,2.000000-4.000000 2 16,4.000000 5.000000 0-16,-5.000000-5.000000 2 0,4.000000 0.000000 5 0,1.000000 0.000000-3 16,1.000000 0.000000 0-16,2.000000-7.000000 4 0,2.000000 5.000000 1 0,-1.000000-5.000000 2 15,4.000000 2.000000 1-15,0.000000-4.000000-3 0,2.000000 1.000000 4 0,-2.000000-2.000000-1 16,5.000000 0.000000-2-16,0.000000 2.000000-3 0,0.000000-5.000000-4 0,0.000000 1.000000 4 16,3.000000-1.000000-2-16,-1.000000 3.000000 0 0,-2.000000 0.000000-1 0,0.000000-3.000000-2 15,0.000000 0.000000 3-15,0.000000 0.000000-3 0,0.000000 0.000000 1 0,3.000000 0.000000-4 16,-3.000000 0.000000 1-16,0.000000 0.000000 5 0,0.000000 0.000000-1 0,0.000000 0.000000 4 0,0.000000 0.000000-2 15,0.000000 0.000000 4-15,0.000000 0.000000 0 0,0.000000 0.000000-2 0,0.000000 0.000000 1 16,0.000000 0.000000-3-16,0.000000 0.000000 4 0,0.000000 0.000000 0 0,0.000000 0.000000-3 16,0.000000 0.000000-1-16,0.000000 0.000000-2 0,0.000000 0.000000 0 0,0.000000 0.000000-1 15,0.000000 0.000000-2-15,0.000000 0.000000 3 0,0.000000 0.000000 2 0,0.000000 0.000000 3 16,0.000000 0.000000 0-16,0.000000 0.000000-2 0,0.000000 0.000000-1 0,0.000000 0.000000-1 0,0.000000 0.000000-3 16,0.000000 0.000000-4-16,0.000000 0.000000 1 0,0.000000 0.000000 3 0,0.000000 0.000000 2 15,0.000000 0.000000 0-15,0.000000 0.000000-3 0,0.000000 0.000000 4 0,0.000000 0.000000-1 16,0.000000 0.000000-2-16,0.000000 0.000000-2 0,0.000000 0.000000 0 0,-3.000000 0.000000-1 15,3.000000 0.000000 3-15,0.000000 0.000000 0 0,0.000000 0.000000-2 0,0.000000 0.000000 4 16,0.000000 0.000000 0-16,0.000000 0.000000 2 0,0.000000 0.000000-2 0,0.000000 0.000000-1 0,0.000000 0.000000 1 16,0.000000 0.000000-4-16,0.000000 0.000000-4 0,0.000000 0.000000 0 0,0.000000 0.000000 3 15,0.000000 0.000000-1-15,0.000000 0.000000 1 0,0.000000 0.000000 1 0,0.000000 0.000000 5 16,0.000000 0.000000 1-16,0.000000 0.000000-6 0,0.000000 0.000000 3 0,0.000000 0.000000-2 16,0.000000 0.000000 3-16,0.000000 0.000000-2 0,0.000000 0.000000 1 0,0.000000 0.000000-1 15,-2.000000 0.000000-2-15,-1.000000 0.000000 1 0,3.000000 0.000000-2 0,0.000000 0.000000 3 16,0.000000 0.000000-3-16,0.000000 0.000000 2 0,0.000000 0.000000 2 0,0.000000 0.000000-3 0,0.000000 0.000000-2 15,0.000000 0.000000-5-15,0.000000 0.000000 2 0,0.000000 0.000000-1 0,0.000000 0.000000 0 16,0.000000 0.000000 2-16,0.000000 0.000000 1 0,0.000000 0.000000 0 0,0.000000 0.000000-3 16,0.000000 0.000000 2-16,3.000000 0.000000-1 0,-3.000000 0.000000-1 0,0.000000 0.000000 1 15,0.000000 0.000000 1-15,0.000000 0.000000 1 0,0.000000 0.000000 0 0,2.000000 0.000000-3 16,-2.000000 0.000000-1-16,0.000000 0.000000-1 0,3.000000 0.000000 2 0,-1.000000 0.000000 0 16,5.000000 0.000000 5-16,1.000000 2.000000 2 0,-1.000000 1.000000 2 0,6.000000-3.000000 2 0,0.000000 0.000000-4 15,4.000000 0.000000 5-15,0.000000 0.000000-3 0,1.000000-3.000000 2 16,4.000000 1.000000 1-16,0.000000-4.000000 0 0,0.000000 0.000000 2 0,1.000000-5.000000-5 0,7.000000 2.000000-3 15,-3.000000-3.000000-1-15,3.000000-2.000000-4 0,2.000000-1.000000-11 0,3.000000-3.000000-12 16,1.000000-1.000000-19-16,-3.000000 0.000000-33 0,-1.000000-1.000000-73 0,0.000000 0.000000-115 16,-2.000000-1.000000-102-16,2.000000-1.000000-79 0,-2.000000 2.000000-91 0,2.000000 6.000000-110 0,1.000000-1.000000-87 15,-1.000000 6.000000 32-15,0.000000-4.000000 67 0,-2.000000 4.000000 66 16,-3.000000-1.000000 100-16</inkml:trace>
  <inkml:trace contextRef="#ctx0" brushRef="#br0">9728.000000 3116.000000 93 0,'0.000000'2.000000'74'0,"0.000000"-2.000000"-23 "0 ,0.000000 0.000000 5 16,0.000000-2.000000 14-16,0.000000 0.000000 15 0,0.000000-2.000000 5 0,0.000000 2.000000 4 15,0.000000-1.000000-1-15,0.000000-1.000000-13 0,0.000000 1.000000-21 0,0.000000 1.000000-18 16,0.000000-1.000000-14-16,0.000000 2.000000-9 0,1.000000 1.000000-10 0,-1.000000-3.000000-10 0,0.000000 3.000000-6 15,0.000000 0.000000-17-15,-1.000000 0.000000-19 0,1.000000 0.000000-22 0,0.000000 0.000000-31 16,0.000000 0.000000-33-16,0.000000 0.000000-40 0,0.000000 0.000000-10 0,-9.000000 0.000000 7 16</inkml:trace>
  <inkml:trace contextRef="#ctx0" brushRef="#br0">7487.000000 12580.000000 85 0,'-10.000000'0.000000'154'0,"-2.000000"-2.000000"-20 "0 ,4.000000 2.000000 7 15,-6.000000-3.000000 11-15,6.000000-2.000000 14 0,-2.000000 4.000000 8 0,5.000000-5.000000 1 16,-4.000000 1.000000-5-16,1.000000 1.000000-18 0,5.000000 1.000000-19 0,-2.000000-3.000000-16 15,3.000000 2.000000-6-15,-1.000000-1.000000-2 0,-1.000000 1.000000-1 0,4.000000-1.000000 3 16,-1.000000 0.000000-3-16,-3.000000 0.000000-3 0,3.000000 2.000000-13 0,-3.000000 1.000000-8 16,4.000000-3.000000-9-16,-3.000000 5.000000-6 0,3.000000-2.000000-6 0,0.000000 2.000000-5 0,0.000000 0.000000-1 15,0.000000 0.000000-2-15,0.000000 0.000000-5 0,0.000000 0.000000-3 16,3.000000 0.000000 9-16,2.000000 2.000000 21 0,0.000000 0.000000 30 0,4.000000 3.000000 33 0,4.000000 0.000000 24 16,1.000000 1.000000 22-16,2.000000-2.000000 3 0,3.000000 1.000000-12 0,1.000000-3.000000-26 15,2.000000 3.000000-24-15,-2.000000-2.000000-23 0,5.000000-2.000000-20 0,-3.000000 2.000000-18 16,-1.000000 0.000000-10-16,1.000000-3.000000-7 0,-3.000000 0.000000-11 0,2.000000-3.000000-7 15,-2.000000 0.000000-7-15,-1.000000 2.000000-4 0,-1.000000-2.000000-6 0,-3.000000 0.000000-6 0,-1.000000 1.000000-2 16,0.000000 0.000000-6-16,-4.000000 0.000000-13 0,-1.000000-1.000000-24 16,-3.000000 3.000000-35-16,3.000000-2.000000-51 0,-2.000000 0.000000-58 0,-6.000000 2.000000-56 0,0.000000-3.000000-40 15,0.000000 3.000000-22-15,0.000000-3.000000-9 0,0.000000 1.000000-19 0,3.000000 2.000000-28 16,-1.000000-3.000000-34-16,-2.000000 3.000000-63 0,0.000000-7.000000-29 0,-2.000000 0.000000 7 16,-1.000000-5.000000 50-16,3.000000 2.000000 77 0</inkml:trace>
  <inkml:trace contextRef="#ctx0" brushRef="#br0">7812.000000 12208.000000 66 0,'2.000000'-17.000000'242'16,"1.000000"2.000000"38 "-16 ,-3.000000 3.000000 4 0,0.000000 5.000000-33 0,0.000000-3.000000-19 15,0.000000 5.000000-12-15,0.000000 0.000000-13 0,0.000000 1.000000-19 0,0.000000 1.000000-27 16,0.000000 1.000000-28-16,0.000000-1.000000-29 0,2.000000 1.000000-21 0,1.000000 2.000000-13 16,2.000000 0.000000-6-16,4.000000 2.000000-4 0,2.000000 1.000000 7 0,-1.000000 2.000000 6 0,7.000000 2.000000 4 15,1.000000 3.000000 7-15,1.000000-1.000000 6 0,3.000000 3.000000 4 16,0.000000 3.000000 0-16,-1.000000-2.000000 1 0,-2.000000-2.000000-2 0,3.000000 4.000000-6 0,-4.000000-1.000000-14 15,2.000000 1.000000-3-15,-5.000000 2.000000-5 0,2.000000-3.000000-10 0,-4.000000 3.000000-8 16,-4.000000 1.000000 0-16,1.000000 1.000000 11 0,-4.000000 3.000000 0 0,-4.000000 2.000000-1 16,-4.000000 4.000000-5-16,-1.000000 3.000000-2 0,-7.000000 3.000000-6 0,-2.000000 0.000000-16 15,-4.000000 5.000000-10-15,-3.000000-3.000000-4 0,1.000000-1.000000-2 0,-7.000000-1.000000-1 0,1.000000-3.000000-1 16,2.000000-2.000000 2-16,1.000000-2.000000 8 0,-3.000000-5.000000 10 0,4.000000-3.000000 14 16,1.000000-2.000000 19-16,3.000000-2.000000 7 0,6.000000-3.000000 4 0,-2.000000 2.000000-6 15,5.000000-9.000000-6-15,1.000000 3.000000-15 0,1.000000-4.000000-18 0,1.000000-1.000000-11 16,2.000000 0.000000-5-16,4.000000-1.000000-6 0,2.000000-2.000000-3 0,1.000000-2.000000 2 15,3.000000-1.000000 0-15,4.000000-1.000000 0 0,-2.000000-1.000000 0 0,8.000000-3.000000 0 16,-4.000000 1.000000-1-16,2.000000-1.000000-3 0,1.000000 4.000000 0 0,-4.000000-4.000000-4 16,3.000000 3.000000-16-16,0.000000-1.000000-23 0,-2.000000 0.000000-44 0,2.000000 2.000000-64 15,-2.000000-1.000000-66-15,-4.000000 0.000000-53 0,2.000000-1.000000-29 0,1.000000 2.000000-21 0,-3.000000-1.000000-12 16,7.000000 3.000000-9-16,1.000000 0.000000-19 0,2.000000-1.000000-35 0,-1.000000 3.000000-59 16,-2.000000 0.000000-11-16,-2.000000 0.000000 26 0,2.000000 0.000000 57 0,-4.000000-3.000000 79 15</inkml:trace>
  <inkml:trace contextRef="#ctx0" brushRef="#br0">8652.000000 12636.000000 120 0,'5.000000'0.000000'180'0,"-2.000000"-3.000000"-19 "16 ,2.000000 1.000000-22-16,-5.000000 2.000000-2 0,3.000000 0.000000 9 0,-1.000000 0.000000 10 16,-2.000000 0.000000 6-16,0.000000 0.000000-2 0,0.000000 0.000000-13 0,4.000000 0.000000-23 15,-4.000000 0.000000-20-15,3.000000 0.000000-14 0,-3.000000-3.000000-8 0,2.000000 2.000000-5 16,1.000000-4.000000-3-16,2.000000-3.000000-5 0,-2.000000 1.000000-5 0,-1.000000-1.000000-7 15,1.000000-4.000000-9-15,-1.000000 3.000000-7 0,1.000000-4.000000-6 0,-3.000000 2.000000-6 16,4.000000-5.000000-7-16,-4.000000 3.000000-5 0,0.000000-5.000000-3 0,-4.000000 1.000000-3 0,4.000000-1.000000 1 16,-5.000000 2.000000 3-16,2.000000-1.000000 4 0,-2.000000 3.000000 3 0,0.000000-4.000000 2 15,0.000000 7.000000-1-15,-2.000000-4.000000 1 0,-3.000000 2.000000 2 0,5.000000 1.000000 4 16,-3.000000 5.000000 4-16,-1.000000 0.000000-2 0,-1.000000 2.000000 1 0,2.000000 2.000000 1 16,-4.000000 3.000000-8-16,2.000000 3.000000-4 0,-2.000000 4.000000-5 0,-3.000000 4.000000-1 15,2.000000 2.000000 0-15,-1.000000 4.000000 3 0,-1.000000 5.000000 6 0,2.000000 2.000000 2 16,3.000000 4.000000 6-16,0.000000-2.000000 5 0,-2.000000 1.000000 3 0,4.000000 2.000000 2 0,-2.000000-1.000000 3 15,5.000000-2.000000 4-15,-2.000000 3.000000 3 0,2.000000-5.000000 3 0,0.000000 1.000000 8 16,5.000000-2.000000-4-16,0.000000 0.000000-2 0,0.000000-6.000000-7 0,0.000000-3.000000-10 16,3.000000 1.000000-8-16,-1.000000-3.000000-8 0,3.000000-2.000000-9 0,-2.000000-3.000000-3 15,2.000000 0.000000 0-15,-1.000000-1.000000-1 0,1.000000-1.000000-3 0,3.000000-4.000000 1 16,-3.000000-1.000000 4-16,4.000000 0.000000 2 0,-1.000000-1.000000 0 0,2.000000-4.000000 1 16,-2.000000-3.000000 4-16,6.000000-2.000000-2 0,-1.000000-2.000000-2 0,1.000000 0.000000-3 15,-1.000000-5.000000-2-15,0.000000 0.000000-4 0,4.000000 0.000000-1 0,2.000000-3.000000-4 16,-6.000000 3.000000-1-16,4.000000 1.000000-2 0,-4.000000-1.000000 0 0,1.000000 4.000000-2 0,-1.000000 1.000000 0 15,-1.000000 4.000000 1-15,-2.000000-1.000000-1 0,-5.000000 5.000000-1 0,3.000000-1.000000 1 16,-4.000000 2.000000 0-16,1.000000 0.000000 2 0,0.000000 3.000000 5 0,-2.000000 0.000000 11 16,0.000000 0.000000 20-16,-1.000000 0.000000 25 0,1.000000 6.000000 19 0,-1.000000 0.000000 18 15,1.000000-1.000000 6-15,2.000000 2.000000-1 0,-5.000000 4.000000-4 0,0.000000-2.000000-18 0,0.000000 4.000000-19 16,0.000000-4.000000-16-16,0.000000 0.000000-10 0,4.000000 2.000000-4 16,-3.000000-5.000000-13-16,-1.000000 5.000000-1 0,4.000000-2.000000 2 0,1.000000 0.000000 0 0,0.000000-1.000000 4 15,1.000000 0.000000-8-15,0.000000-1.000000-2 0,2.000000-1.000000-4 16,-3.000000 0.000000-2-16,0.000000-1.000000-1 0,3.000000-3.000000-2 0,-3.000000 0.000000 1 0,4.000000 1.000000 1 15,-4.000000-3.000000-9-15,7.000000-3.000000-17 0,-2.000000 1.000000-43 0,3.000000-5.000000-70 16,-5.000000 0.000000-88-16,4.000000-3.000000-78 0,1.000000-2.000000-108 0,-2.000000 0.000000-159 16,0.000000 0.000000-104-16,4.000000-1.000000-8 0,-6.000000 1.000000 49 0,2.000000 3.000000 57 0,-5.000000 1.000000 102 15</inkml:trace>
  <inkml:trace contextRef="#ctx0" brushRef="#br0">6525.000000 13979.000000 50 0,'8.000000'0.000000'56'15,"-3.000000"0.000000"9 "-15 ,0.000000 0.000000 10 0,2.000000 0.000000 11 0,-2.000000-2.000000 12 16,-3.000000 2.000000 8-16,1.000000 0.000000 5 0,0.000000 0.000000 7 0,-1.000000 0.000000 6 15,1.000000 0.000000-1-15,2.000000 0.000000-3 0,-1.000000 0.000000-7 0,-3.000000 0.000000-10 16,4.000000 0.000000-13-16,-1.000000 0.000000-12 0,1.000000 0.000000-7 0,-2.000000 0.000000-10 16,-3.000000 0.000000-4-16,5.000000 0.000000-4 0,-5.000000 0.000000 2 0,4.000000 0.000000 1 0,-3.000000 2.000000 2 15,-1.000000-2.000000 4-15,4.000000 0.000000 2 0,-4.000000 2.000000-1 0,3.000000-2.000000 1 16,-3.000000 1.000000-4-16,0.000000-1.000000 0 0,0.000000 0.000000-7 0,0.000000 0.000000-3 16,0.000000 0.000000-4-16,0.000000 0.000000-1 0,0.000000 0.000000-3 0,0.000000 0.000000-3 15,0.000000 0.000000-3-15,0.000000 0.000000 4 0,0.000000 0.000000-1 0,0.000000 0.000000-4 16,-3.000000 0.000000-2-16,3.000000 0.000000-2 0,-4.000000 0.000000-2 0,4.000000 0.000000-4 15,-1.000000 0.000000-1-15,-3.000000 0.000000-1 0,-1.000000 4.000000-2 0,5.000000-1.000000 0 0,-5.000000-3.000000-4 16,-3.000000 1.000000-3-16,4.000000-1.000000-2 0,-4.000000 4.000000-1 0,3.000000-3.000000 1 16,0.000000-1.000000 1-16,-3.000000 5.000000 0 0,3.000000-2.000000 1 0,-4.000000 0.000000-1 15,1.000000 2.000000-1-15,3.000000-1.000000-1 0,-4.000000 0.000000 0 0,1.000000 2.000000-1 16,3.000000-4.000000-1-16,-3.000000 5.000000-1 0,3.000000-1.000000 0 0,-4.000000 4.000000-2 16,1.000000-2.000000 0-16,1.000000 3.000000-3 0,-1.000000 1.000000 0 0,-1.000000 0.000000-2 15,1.000000 0.000000 1-15,3.000000 0.000000 1 0,0.000000 0.000000-1 0,-2.000000 1.000000-1 0,6.000000-1.000000 1 16,-3.000000 0.000000 0-16,1.000000 0.000000 0 0,3.000000 1.000000-1 15,-2.000000-1.000000 3-15,2.000000 5.000000 3 0,0.000000-4.000000 2 0,0.000000 5.000000 4 0,2.000000 1.000000 3 16,-2.000000 1.000000 5-16,3.000000 2.000000 0 0,2.000000-3.000000 0 0,-1.000000 6.000000 2 16,-1.000000-4.000000 4-16,2.000000 4.000000 4 0,-3.000000-3.000000 3 0,4.000000 0.000000 3 15,-1.000000 0.000000 3-15,0.000000-3.000000 1 0,4.000000 3.000000-4 0,-4.000000-2.000000 1 16,0.000000-1.000000 1-16,3.000000 1.000000 5 0,-3.000000 1.000000 0 0,2.000000-2.000000-2 16,-2.000000-2.000000-3-16,0.000000 3.000000-5 0,0.000000-3.000000-9 0,3.000000 0.000000-10 15,1.000000 0.000000-6-15,4.000000-2.000000 1 0,-4.000000-1.000000 0 0,4.000000 1.000000-1 0,0.000000-1.000000-1 16,1.000000 2.000000-3-16,3.000000-4.000000 2 0,-4.000000 2.000000 0 15,5.000000 1.000000-1-15,-1.000000-4.000000 0 0,-2.000000 7.000000 3 0,5.000000-6.000000 3 0,-5.000000 3.000000-3 16,2.000000-1.000000-3-16,2.000000 1.000000 1 0,-6.000000-1.000000 0 0,2.000000 3.000000-3 16,-1.000000-2.000000 5-16,-1.000000-2.000000 4 0,-3.000000 5.000000 5 0,-2.000000 0.000000 7 15,-3.000000 1.000000 5-15,0.000000 0.000000 4 0,-1.000000 4.000000 3 0,-4.000000-2.000000-4 16,-4.000000 4.000000-4-16,3.000000-1.000000-2 0,-4.000000 1.000000-3 0,1.000000-2.000000-2 0,-4.000000 0.000000 4 16,3.000000 0.000000 3-16,0.000000 0.000000 7 0,-3.000000-1.000000 5 0,-1.000000-3.000000-2 15,1.000000-2.000000-1-15,-1.000000 0.000000-7 0,4.000000 1.000000-1 0,-3.000000-6.000000-7 16,0.000000 2.000000-7-16,1.000000-2.000000-2 0,-1.000000-3.000000-1 0,-1.000000 4.000000-3 15,4.000000-3.000000-1-15,-2.000000-3.000000-2 0,2.000000 0.000000-1 0,-3.000000 3.000000-2 16,3.000000-3.000000-4-16,0.000000-2.000000 0 0,-3.000000 2.000000 0 0,3.000000-2.000000-1 16,1.000000-2.000000-5-16,-1.000000 2.000000-8 0,0.000000-1.000000-18 0,2.000000-1.000000-27 15,3.000000-1.000000-45-15,-5.000000 1.000000-50 0,1.000000-3.000000-45 0,3.000000 0.000000-34 0,-3.000000-3.000000-22 16,1.000000 1.000000-14-16,-2.000000 2.000000-17 0,0.000000-3.000000-38 0,2.000000 3.000000-59 16,1.000000-4.000000-80-16,2.000000-6.000000-26 0,0.000000-2.000000 8 0,0.000000-8.000000 42 15,5.000000 0.000000 79-15</inkml:trace>
  <inkml:trace contextRef="#ctx0" brushRef="#br0">7115.000000 14309.000000 5 0,'-4.000000'-2.000000'99'15,"4.000000"2.000000"0 "-15 ,-3.000000-2.000000 1 0,3.000000-1.000000 8 0,-5.000000 3.000000-1 16,2.000000-1.000000 5-16,1.000000 1.000000 4 0,2.000000-4.000000 0 0,-3.000000 2.000000-4 0,3.000000 2.000000-5 15,-2.000000-2.000000-6-15,-1.000000-1.000000-7 0,3.000000 3.000000-5 16,0.000000-2.000000-9-16,0.000000 2.000000-6 0,0.000000 0.000000-6 0,0.000000 0.000000-2 0,0.000000 0.000000 0 16,0.000000 0.000000-6-16,0.000000 0.000000-3 0,0.000000 0.000000 0 0,0.000000 0.000000 2 15,3.000000 0.000000-8-15,-1.000000 0.000000-4 0,-2.000000 2.000000-2 0,3.000000-2.000000-4 16,-3.000000 3.000000-2-16,0.000000-1.000000 0 0,5.000000 4.000000 6 0,0.000000 0.000000 11 16,2.000000 6.000000 8-16,0.000000 0.000000 8 0,1.000000 5.000000 0 0,0.000000 3.000000-4 15,2.000000 4.000000-8-15,-1.000000 1.000000-11 0,-1.000000 4.000000-14 0,-3.000000 5.000000-3 16,2.000000-3.000000-1-16,-2.000000 3.000000-6 0,0.000000 0.000000 1 0,-5.000000 1.000000 0 0,3.000000-4.000000 4 15,-1.000000 1.000000-5-15,-2.000000-5.000000 0 0,0.000000 2.000000 1 16,0.000000-6.000000-2-16,0.000000 3.000000 0 0,0.000000-7.000000-2 0,0.000000-2.000000-1 0,0.000000 0.000000-3 16,0.000000-5.000000-3-16,0.000000-2.000000-2 0,0.000000-3.000000-2 0,0.000000-2.000000 1 15,0.000000 0.000000 1-15,0.000000 0.000000 5 0,0.000000-3.000000 7 0,0.000000-2.000000 5 16,-2.000000 0.000000 2-16,-1.000000 0.000000 0 0,3.000000-2.000000-1 0,-5.000000-6.000000-6 16,1.000000-1.000000-8-16,-1.000000-3.000000-7 0,2.000000-3.000000-4 0,1.000000-2.000000-2 0,-1.000000-2.000000-1 15,1.000000-4.000000 0-15,2.000000 0.000000 0 0,2.000000-5.000000-1 16,1.000000 2.000000-1-16,-1.000000-3.000000 4 0,5.000000-3.000000-3 0,-2.000000 0.000000-1 0,3.000000-1.000000-1 15,2.000000-3.000000 1-15,2.000000-1.000000 1 0,1.000000 0.000000-2 16,1.000000 0.000000 0-16,-1.000000 1.000000 0 0,1.000000-3.000000 0 0,2.000000 7.000000 2 0,-1.000000 1.000000-2 16,-1.000000 0.000000-2-16,-2.000000 6.000000 1 0,-2.000000 2.000000 0 0,-5.000000 9.000000 0 15,3.000000-1.000000-1-15,-5.000000 3.000000-1 0,-1.000000 5.000000-10 0,1.000000 3.000000-14 16,1.000000-2.000000-22-16,-4.000000 4.000000-20 0,0.000000-1.000000-21 0,0.000000 3.000000-29 16,-4.000000 3.000000-42-16,4.000000 5.000000-65 0,-3.000000 3.000000-84 0,1.000000 7.000000-112 0,-6.000000 4.000000-48 15,3.000000-4.000000-7-15,-3.000000 5.000000 32 0,-1.000000 1.000000 71 0</inkml:trace>
  <inkml:trace contextRef="#ctx0" brushRef="#br0">7500.000000 14591.000000 145 0,'-1.000000'0.000000'246'0,"-3.000000"3.000000"18 "16 ,4.000000 0.000000-23-16,-3.000000-3.000000-60 0,3.000000 2.000000-35 0,0.000000 2.000000-9 16,-2.000000-4.000000 2-16,2.000000 0.000000 0 0,0.000000 0.000000-9 0,0.000000 0.000000-20 15,0.000000 0.000000-23-15,2.000000 0.000000-24 0,-2.000000 0.000000-20 0,3.000000 0.000000-14 0,1.000000 1.000000-5 16,2.000000 1.000000 6-16,1.000000-2.000000 11 0,3.000000 2.000000 7 0,0.000000 4.000000 12 16,5.000000-4.000000 4-16,0.000000 3.000000 1 0,-1.000000-1.000000-8 0,2.000000 2.000000-7 15,-2.000000 1.000000-7-15,-1.000000 3.000000-7 0,1.000000-4.000000-4 0,-1.000000 5.000000-2 16,-5.000000-2.000000-3-16,3.000000 1.000000-1 0,-3.000000 2.000000-2 0,-5.000000 0.000000-3 15,2.000000 0.000000 0-15,-5.000000 5.000000-3 0,0.000000-1.000000 2 0,-1.000000 1.000000-3 16,-6.000000 1.000000-5-16,2.000000 3.000000-2 0,-5.000000-2.000000-5 0,-2.000000 3.000000-1 16,4.000000-3.000000-4-16,-6.000000-2.000000 0 0,4.000000 0.000000 2 0,-1.000000 0.000000 1 15,0.000000-4.000000 0-15,3.000000-2.000000 1 0,3.000000-1.000000-2 0,2.000000-5.000000 1 0,-2.000000 3.000000-3 16,1.000000-4.000000 0-16,3.000000-2.000000-1 0,1.000000 1.000000-1 0,1.000000 0.000000 2 16,3.000000-3.000000-3-16,1.000000 2.000000 3 0,3.000000 1.000000 0 0,0.000000-3.000000 0 15,3.000000 0.000000-1-15,0.000000 0.000000-1 0,3.000000 7.000000 2 0,-4.000000-7.000000 1 16,1.000000 5.000000-1-16,-2.000000-3.000000 1 0,-2.000000 0.000000 3 0,1.000000 0.000000 3 15,-5.000000 4.000000 5-15,1.000000 2.000000 2 0,-3.000000 1.000000 4 0,-1.000000 0.000000 4 16,-5.000000 4.000000 2-16,2.000000 1.000000-3 0,-5.000000 1.000000-5 0,-3.000000 2.000000-3 0,3.000000 0.000000-4 16,-5.000000 0.000000-8-16,-1.000000-3.000000-2 0,1.000000 4.000000-3 0,-1.000000-7.000000-7 15,1.000000 0.000000-10-15,0.000000-2.000000-14 0,-4.000000-1.000000-17 0,0.000000-1.000000-32 16,4.000000-2.000000-51-16,3.000000-1.000000-73 0,-4.000000-2.000000-85 0,6.000000 1.000000-112 16,0.000000-3.000000-48-16,2.000000-3.000000-6 0,3.000000-3.000000 35 0,1.000000-6.000000 71 15</inkml:trace>
  <inkml:trace contextRef="#ctx0" brushRef="#br0">8003.000000 14719.000000 115 0,'0.000000'0.000000'145'0,"-5.000000"0.000000"6 "0 ,5.000000-3.000000 7 0,-3.000000 3.000000 6 16,1.000000-4.000000 1-16,-1.000000 4.000000-6 0,-2.000000-4.000000-14 0,1.000000 2.000000-8 15,-1.000000 0.000000-15-15,5.000000-1.000000-12 0,-3.000000 1.000000-6 0,-2.000000-1.000000-3 16,5.000000 3.000000 5-16,-3.000000-2.000000-2 0,1.000000-1.000000-2 0,2.000000 1.000000-2 15,-3.000000 2.000000-7-15,3.000000-2.000000-5 0,0.000000-1.000000-12 0,-2.000000 3.000000-12 0,-1.000000-2.000000-11 16,3.000000-1.000000-10-16,-4.000000 3.000000-8 0,4.000000-2.000000-5 0,4.000000 2.000000 4 16,-1.000000 0.000000 7-16,-1.000000 2.000000 14 0,6.000000 1.000000 4 0,0.000000-1.000000 12 15,1.000000 3.000000 7-15,1.000000-3.000000 1 0,3.000000 3.000000 1 0,1.000000 0.000000 9 16,-1.000000 0.000000 26-16,4.000000 0.000000 17 0,-1.000000-4.000000 12 0,0.000000 3.000000 1 16,0.000000 0.000000 0-16,-2.000000-1.000000-12 0,2.000000-1.000000-29 0,-2.000000 1.000000-26 15,-1.000000-3.000000-15-15,1.000000 2.000000-10 0,-4.000000 1.000000-10 0,2.000000-3.000000-9 16,-2.000000 0.000000-4-16,-2.000000 0.000000-7 0,-5.000000 0.000000-7 0,6.000000 0.000000-9 15,-4.000000 0.000000 3-15,-5.000000 0.000000-2 0,5.000000 0.000000-1 0,-5.000000 0.000000-2 0,3.000000 0.000000-1 16,-1.000000 0.000000-3-16,-2.000000 0.000000-19 0,0.000000 0.000000-26 0,0.000000 0.000000-36 16,0.000000 0.000000-47-16,0.000000-3.000000-57 0,-5.000000 1.000000-46 0,3.000000-6.000000-32 15,-1.000000 0.000000-25-15,-1.000000 2.000000-30 0,4.000000-1.000000-34 0,4.000000-1.000000-34 16,-4.000000-1.000000-71-16,0.000000-1.000000-21 0,0.000000 0.000000 13 0,0.000000-4.000000 46 16,-4.000000 2.000000 74-16</inkml:trace>
  <inkml:trace contextRef="#ctx0" brushRef="#br0">8325.000000 14388.000000 46 0,'3.000000'-3.000000'96'0,"-1.000000"3.000000"13 "15 ,1.000000 0.000000 12-15,-1.000000 0.000000 11 0,-2.000000 0.000000 9 16,0.000000 0.000000 5-16,0.000000 0.000000 3 0,0.000000 0.000000-4 0,0.000000 0.000000-4 0,0.000000 0.000000-10 15,0.000000 0.000000-9-15,0.000000 0.000000-10 0,0.000000 0.000000-8 0,0.000000 0.000000-5 16,3.000000 0.000000-2-16,1.000000 3.000000 3 0,1.000000-1.000000 4 0,0.000000-2.000000-1 16,3.000000 2.000000-5-16,2.000000 0.000000-7 0,-1.000000 1.000000-7 0,2.000000 2.000000-15 15,3.000000 0.000000-14-15,-1.000000 2.000000-12 0,0.000000-2.000000-3 0,4.000000 2.000000-6 0,-2.000000 3.000000-2 16,2.000000 0.000000-4-16,2.000000-3.000000 0 0,-3.000000 3.000000-5 16,3.000000 0.000000-7-16,-3.000000-1.000000-2 0,-2.000000 1.000000-3 0,-1.000000 2.000000 2 0,1.000000 0.000000 1 15,-6.000000 3.000000 1-15,0.000000-1.000000 7 0,-2.000000 3.000000-1 0,-5.000000 0.000000 0 16,-2.000000 7.000000-4-16,-3.000000-6.000000-3 0,-1.000000 4.000000-1 0,-3.000000 0.000000-5 15,-2.000000 2.000000-2-15,-7.000000-2.000000-2 0,4.000000 0.000000-2 0,-1.000000-2.000000 3 16,1.000000-3.000000-1-16,-1.000000-1.000000 2 0,-2.000000 1.000000 2 0,5.000000-3.000000 4 16,0.000000-6.000000 5-16,1.000000 2.000000 5 0,5.000000 1.000000 5 0,-2.000000-7.000000 5 15,2.000000 3.000000 3-15,0.000000-2.000000 1 0,2.000000-3.000000-4 0,3.000000 1.000000-6 0,-2.000000-1.000000-6 16,-1.000000-2.000000-7-16,3.000000 2.000000-5 0,0.000000 1.000000-6 0,0.000000-3.000000-2 16,3.000000 2.000000-3-16,-1.000000 1.000000-2 0,1.000000-3.000000 3 0,5.000000 0.000000 1 15,2.000000 2.000000 1-15,-1.000000-2.000000 1 0,4.000000 3.000000 2 0,1.000000-3.000000 2 16,2.000000 0.000000-1-16,-1.000000 0.000000 1 0,2.000000-3.000000 0 0,2.000000 3.000000-2 15,1.000000-2.000000-8-15,-5.000000-3.000000-17 0,2.000000-2.000000-18 0,-1.000000 2.000000-21 16,-2.000000-5.000000-19-16,-1.000000-2.000000-21 0,4.000000 2.000000-25 0,-4.000000-2.000000-41 0,2.000000-1.000000-53 16,2.000000 1.000000-71-16,0.000000 1.000000-83 0,-2.000000-4.000000-63 15,-2.000000 1.000000-11-15,-1.000000-2.000000 31 0,-2.000000 2.000000 61 0</inkml:trace>
  <inkml:trace contextRef="#ctx0" brushRef="#br0">8960.000000 14414.000000 4 0,'0.000000'-9.000000'201'0,"-3.000000"1.000000"31 "0 ,3.000000 3.000000 11 0,-5.000000 1.000000-28 15,1.000000-2.000000-19-15,3.000000 4.000000 0 0,1.000000-3.000000 5 0,0.000000 5.000000-4 16,-4.000000-2.000000-26-16,4.000000 2.000000-28 0,0.000000-2.000000-30 0,0.000000 2.000000-28 0,0.000000 0.000000-25 16,4.000000 2.000000-10-16,1.000000 0.000000-5 0,0.000000 5.000000 1 15,3.000000 3.000000 11-15,4.000000 3.000000 4 0,-2.000000 1.000000 4 0,3.000000 6.000000-4 0,-1.000000 4.000000-2 16,1.000000 0.000000-6-16,-2.000000 5.000000-2 0,2.000000 3.000000-5 0,0.000000 2.000000 1 15,-4.000000 3.000000 0-15,4.000000-3.000000-2 0,-4.000000 2.000000-2 0,-4.000000-2.000000-2 16,0.000000-1.000000-1-16,-2.000000-1.000000-3 0,0.000000 2.000000-1 0,-1.000000-4.000000 0 16,-2.000000-1.000000 0-16,0.000000-2.000000 0 0,-2.000000-2.000000-1 0,-1.000000-7.000000 3 0,3.000000 2.000000-2 15,0.000000-7.000000 3-15,-3.000000 1.000000 10 0,3.000000-4.000000 8 0,-2.000000-2.000000 16 16,-1.000000-5.000000 8-16,3.000000 1.000000 4 0,-2.000000-2.000000-1 0,-1.000000-2.000000-13 16,-1.000000-6.000000-15-16,-1.000000 3.000000-21 0,-3.000000-8.000000-14 15,3.000000-2.000000-11-15,0.000000 0.000000-5 0,0.000000-7.000000-1 0,1.000000 0.000000-2 0,1.000000-1.000000-2 16,3.000000-1.000000 2-16,0.000000-5.000000-1 0,0.000000 4.000000-4 0,3.000000-5.000000 4 15,2.000000-2.000000 0-15,4.000000 4.000000 4 0,-4.000000-3.000000-1 0,7.000000 0.000000-1 16,-2.000000 2.000000 2-16,1.000000-2.000000-5 0,4.000000-3.000000 0 0,2.000000 3.000000-2 16,0.000000-1.000000 3-16,-2.000000 2.000000 1 0,5.000000-1.000000 0 0,-5.000000 4.000000 0 0,2.000000 1.000000 0 15,0.000000 2.000000-1-15,-2.000000 2.000000-4 0,-2.000000 1.000000 1 0,1.000000 4.000000 1 16,-3.000000 0.000000-5-16,-1.000000 6.000000-15 0,-1.000000-1.000000-26 0,-1.000000 3.000000-35 16,-4.000000-1.000000-39-16,-3.000000 7.000000-38 0,3.000000-5.000000-31 0,-4.000000 1.000000-20 15,0.000000 3.000000-28-15,0.000000 2.000000-48 0,0.000000 2.000000-60 0,-4.000000 3.000000-98 16,-1.000000 1.000000-37-16,2.000000 0.000000-3 0,-7.000000 2.000000 37 0,6.000000-1.000000 70 15</inkml:trace>
  <inkml:trace contextRef="#ctx0" brushRef="#br0">9361.000000 14712.000000 13 0,'0.000000'8.000000'247'0,"0.000000"0.000000"19 "16 ,0.000000-3.000000 18-16,0.000000 2.000000-61 0,0.000000-2.000000-54 0,0.000000-1.000000-26 0,1.000000 0.000000-9 15,3.000000-1.000000 2-15,1.000000 3.000000 6 0,0.000000-1.000000-1 0,3.000000 0.000000-11 16,4.000000-1.000000-18-16,1.000000 2.000000-15 0,1.000000 0.000000-15 0,1.000000-1.000000-15 16,2.000000 1.000000-10-16,-1.000000 0.000000-9 0,-1.000000 0.000000-4 0,6.000000 0.000000-7 15,-3.000000-5.000000-4-15,-1.000000 6.000000-7 0,-2.000000 1.000000-1 0,-2.000000-4.000000-7 16,1.000000 5.000000-2-16,-6.000000-5.000000-2 0,4.000000 3.000000 0 0,-7.000000 0.000000 4 15,0.000000 0.000000 1-15,0.000000 3.000000 0 0,-5.000000 0.000000 1 0,-5.000000 2.000000-3 0,0.000000 1.000000-1 16,-4.000000 4.000000-4-16,-4.000000 0.000000-3 0,0.000000 0.000000-1 0,-4.000000 0.000000-3 16,-2.000000 1.000000 2-16,1.000000-1.000000 1 0,-2.000000 3.000000 2 0,5.000000-3.000000 4 15,-2.000000 0.000000 7-15,4.000000 0.000000 4 0,-1.000000-2.000000 3 0,2.000000-3.000000 3 16,7.000000-2.000000 3-16,-3.000000-3.000000-4 0,3.000000 0.000000-5 0,5.000000-1.000000-4 16,-2.000000-2.000000-1-16,4.000000 1.000000 0 0,1.000000-2.000000 2 0,6.000000 2.000000 16 15,1.000000-5.000000 4-15,3.000000 1.000000 6 0,6.000000-2.000000 2 0,1.000000-2.000000-5 0,2.000000-2.000000-3 16,1.000000 0.000000-16-16,-1.000000-5.000000-6 0,0.000000 3.000000-13 0,1.000000-3.000000-21 15,-1.000000 1.000000-26-15,0.000000-1.000000-33 0,-6.000000-2.000000-37 0,1.000000 4.000000-53 16,-2.000000-1.000000-97-16,-1.000000 9.000000-134 0,-6.000000 0.000000-91 0,-3.000000 7.000000-30 16,-5.000000 3.000000 4-16,0.000000 2.000000 34 0,-10.000000 5.000000 94 0</inkml:trace>
  <inkml:trace contextRef="#ctx0" brushRef="#br0">6533.000000 11266.000000 57 0,'0.000000'0.000000'61'0,"0.000000"-3.000000"-9 "0 ,0.000000 0.000000 1 0,0.000000-1.000000 0 15,0.000000 3.000000 0-15,0.000000-2.000000-1 0,0.000000-2.000000-4 0,0.000000 1.000000-5 16,0.000000 1.000000-7-16,0.000000-2.000000-6 0,0.000000 0.000000-10 0,0.000000-2.000000-4 0,0.000000 2.000000 1 16,0.000000 0.000000 1-16,0.000000 0.000000 2 0,0.000000 0.000000 1 0,-3.000000 0.000000 2 15,3.000000 3.000000 1-15,0.000000 0.000000-6 0,-2.000000-1.000000-11 0,-1.000000 1.000000-9 16,3.000000-1.000000-18-16,0.000000 3.000000-25 0,0.000000 0.000000-42 0,0.000000 0.000000-44 16,-9.000000-5.000000-25-16,1.000000 3.000000-10 0</inkml:trace>
  <inkml:trace contextRef="#ctx0" brushRef="#br0">6366.000000 10976.000000 29 0,'-5.000000'0.000000'45'0,"-4.000000"6.000000"-7 "0 ,4.000000-5.000000 1 15,2.000000 5.000000-2-15,-6.000000-3.000000 10 0,4.000000 2.000000 3 0,2.000000-1.000000 2 0,-2.000000 2.000000-3 16,0.000000-2.000000-6-16,2.000000 1.000000-3 0,-2.000000-3.000000-1 0,1.000000 3.000000-1 15,-1.000000 1.000000 1-15,0.000000 1.000000 2 0,2.000000-3.000000 1 0,-2.000000 3.000000-4 16,0.000000 3.000000-4-16,1.000000 2.000000-2 0,-1.000000 0.000000-8 0,0.000000 1.000000-8 16,2.000000 4.000000-5-16,-2.000000-2.000000 0 0,2.000000 2.000000-1 0,-2.000000 0.000000-2 15,0.000000 0.000000 2-15,1.000000 0.000000 5 0,4.000000 2.000000 1 0,-1.000000-2.000000-1 16,-3.000000 1.000000 0-16,4.000000 0.000000-1 0,0.000000 3.000000 0 0,0.000000-2.000000-3 0,0.000000-5.000000-3 16,4.000000 3.000000-3-16,-3.000000 0.000000-2 0,3.000000 0.000000-2 0,1.000000 0.000000 2 15,0.000000 0.000000 2-15,-2.000000-2.000000 0 0,5.000000-1.000000 0 0,-3.000000 3.000000-1 16,0.000000-6.000000 1-16,4.000000 2.000000-4 0,-4.000000 0.000000 0 0,3.000000 2.000000-1 15,-3.000000-6.000000 1-15,4.000000 2.000000 1 0,-1.000000 0.000000-2 0,-3.000000-4.000000 0 16,0.000000 4.000000-1-16,3.000000-4.000000 0 0,-1.000000 2.000000 0 0,0.000000-2.000000-2 16,1.000000 1.000000 2-16,1.000000-1.000000 1 0,-1.000000 0.000000 1 0,-3.000000-2.000000 0 0,3.000000 2.000000-1 15,1.000000-2.000000 1-15,-1.000000 1.000000-1 0,-1.000000-2.000000-2 16,1.000000 1.000000-4-16,1.000000-3.000000-6 0,-1.000000 4.000000-4 0,0.000000-4.000000-4 0,2.000000-2.000000-5 16,-1.000000 2.000000-5-16,-1.000000 0.000000-4 0,2.000000-2.000000-1 0,-1.000000 0.000000 1 15,2.000000 0.000000 0-15,-1.000000 0.000000 0 0,-1.000000 0.000000 2 0,-1.000000 0.000000 1 16,2.000000 0.000000 1-16,-1.000000 0.000000-3 0,-1.000000 0.000000-1 0,0.000000-2.000000-5 15,2.000000 0.000000-3-15,-5.000000 0.000000 0 0,4.000000-1.000000-1 0,-1.000000 0.000000-5 16,-3.000000-2.000000-2-16,4.000000 3.000000-5 0,-6.000000-2.000000-7 0,5.000000-2.000000-3 16,-3.000000-1.000000-7-16</inkml:trace>
  <inkml:trace contextRef="#ctx0" brushRef="#br0">6473.000000 11067.000000 48 0,'0.000000'0.000000'63'0,"3.000000"0.000000"-4 "0 ,-3.000000 0.000000-6 0,4.000000 0.000000 0 15,-3.000000 0.000000-3-15,-1.000000 0.000000-4 0,4.000000 2.000000 1 0,-4.000000-2.000000-2 16,1.000000 4.000000-3-16,3.000000-2.000000-2 0,-4.000000-2.000000 2 0,3.000000 2.000000-1 16,-1.000000 2.000000 1-16,1.000000 1.000000 4 0,2.000000 1.000000 5 0,-2.000000 0.000000 8 15,-1.000000 6.000000 3-15,5.000000-1.000000 0 0,-2.000000 6.000000 3 0,0.000000 0.000000-6 16,-2.000000 2.000000-5-16,2.000000 3.000000-8 0,0.000000 0.000000-10 0,0.000000 4.000000-2 0,-1.000000 2.000000-9 15,1.000000-2.000000-3-15,0.000000 1.000000-1 0,1.000000 2.000000-1 0,-1.000000-2.000000-1 16,4.000000 2.000000-3-16,-4.000000-2.000000 2 0,0.000000-2.000000 0 0,0.000000 1.000000-2 16,-2.000000 1.000000 1-16,1.000000-6.000000-3 0,-3.000000 2.000000-2 0,4.000000-7.000000-1 15,-1.000000 1.000000-4-15,-1.000000-2.000000 0 0,-1.000000 0.000000-4 0,1.000000-6.000000 0 16,-3.000000 1.000000-2-16,2.000000-3.000000-1 0,1.000000 1.000000 0 0,-3.000000-1.000000 0 0,3.000000-4.000000 3 16,-1.000000 2.000000 0-16,-2.000000-5.000000 0 0,0.000000 0.000000 2 0,0.000000 0.000000-3 15,0.000000-5.000000 3-15,0.000000-1.000000-4 0,-2.000000 0.000000 1 0,-1.000000-5.000000-2 16,3.000000-3.000000-1-16,-3.000000-3.000000-1 0,1.000000 1.000000-2 0,-1.000000-7.000000-2 15,1.000000 2.000000-1-15,-1.000000-5.000000 0 0,-1.000000 3.000000 0 0,-1.000000-2.000000 0 16,4.000000 1.000000 3-16,-3.000000-1.000000-1 0,1.000000 1.000000 3 0,1.000000 0.000000 1 16,-1.000000 2.000000-2-16,-2.000000 0.000000 2 0,1.000000 1.000000 2 0,4.000000-2.000000 2 15,-5.000000 2.000000-2-15,2.000000 1.000000-1 0,1.000000-2.000000 3 0,2.000000 3.000000-2 0,-3.000000-1.000000-1 16,3.000000 3.000000 0-16,-2.000000 3.000000 1 0,-1.000000-1.000000 0 0,3.000000 3.000000 0 16,0.000000 2.000000-1-16,-3.000000-2.000000 1 0,3.000000 5.000000 0 0,0.000000-3.000000-1 15,-2.000000 5.000000 0-15,2.000000-3.000000 0 0,0.000000 4.000000 0 0,0.000000 2.000000-1 16,0.000000 0.000000 0-16,-3.000000-2.000000 0 0,3.000000 4.000000-1 0,0.000000-2.000000 0 15,0.000000-1.000000 0-15,0.000000 3.000000-5 0,0.000000 0.000000-4 0,0.000000 0.000000-3 0,0.000000 0.000000-4 16,3.000000 3.000000-10-16,-1.000000-1.000000-19 0,1.000000 4.000000-20 16,-3.000000-1.000000-31-16,3.000000 1.000000-38 0,-1.000000 6.000000-50 0,-4.000000 0.000000-43 0,-1.000000 1.000000-8 15,-5.000000 2.000000 9-15</inkml:trace>
  <inkml:trace contextRef="#ctx0" brushRef="#br0">4071.000000 15706.000000 7 0,'0.000000'-17.000000'106'0,"0.000000"0.000000"20 "0 ,-3.000000 2.000000 7 16,3.000000 3.000000 5-16,-5.000000 0.000000-1 0,1.000000 5.000000-3 0,-1.000000-1.000000-6 15,0.000000 3.000000-12-15,2.000000 2.000000-19 0,-7.000000 2.000000-17 0,2.000000 1.000000-13 16,-1.000000 1.000000-16-16,-1.000000 7.000000-9 0,-2.000000 1.000000-4 0,-1.000000 4.000000 2 0,0.000000 2.000000 2 16,-1.000000 5.000000-1-16,-3.000000 1.000000 2 0,2.000000 1.000000 3 0,-1.000000 5.000000-2 15,-3.000000 3.000000-3-15,2.000000 2.000000-3 0,-1.000000 5.000000 4 0,1.000000 2.000000 3 16,-1.000000 7.000000-1-16,-1.000000 6.000000 1 0,-1.000000 4.000000 3 0,2.000000 4.000000-1 16,1.000000 1.000000 0-16,-5.000000 5.000000-1 0,4.000000 4.000000-5 0,-1.000000 4.000000 1 15,3.000000-2.000000-2-15,2.000000 4.000000-4 0,-4.000000 2.000000-3 0,6.000000 2.000000-4 16,4.000000 3.000000 0-16,1.000000-1.000000 4 0,0.000000 4.000000 2 0,5.000000 3.000000 5 15,4.000000 4.000000 11-15,5.000000 2.000000 4 0,-2.000000 3.000000 0 0,3.000000 1.000000-2 0,2.000000 3.000000-5 16,-1.000000 2.000000-9-16,4.000000 1.000000-6 0,1.000000 2.000000-9 0,-3.000000-5.000000-3 16,3.000000 3.000000-6-16,-1.000000-5.000000-6 0,-3.000000-1.000000-2 0,4.000000-4.000000-4 15,-1.000000-4.000000-3-15,0.000000-5.000000-5 0,1.000000-3.000000-1 0,-1.000000-4.000000-2 16,2.000000-8.000000 0-16,0.000000 1.000000 0 0,2.000000-9.000000 1 0,-3.000000-7.000000 1 16,2.000000-4.000000-1-16,-2.000000-4.000000-6 0,-1.000000-7.000000-12 0</inkml:trace>
  <inkml:trace contextRef="#ctx0" brushRef="#br0">4720.000000 15883.000000 4 0,'0.000000'-5.000000'180'15,"1.000000"0.000000"29 "-15 ,-1.000000 3.000000-22 0,0.000000 0.000000-13 0,-1.000000-1.000000-2 16,1.000000 1.000000 5-16,0.000000 2.000000-1 0,-4.000000 0.000000-13 0,4.000000 0.000000-20 16,0.000000 2.000000-30-16,0.000000 1.000000-20 0,4.000000 4.000000-11 0,-4.000000 6.000000-8 15,1.000000 4.000000-4-15,3.000000 4.000000 1 0,-4.000000 4.000000 5 0,3.000000 4.000000-5 0,-3.000000 5.000000-12 16,0.000000 2.000000-5-16,-3.000000 1.000000-7 0,3.000000 4.000000-2 0,-5.000000-2.000000-11 15,1.000000 0.000000-8-15,-1.000000 2.000000-5 0,0.000000-2.000000-7 0,-3.000000 0.000000-6 16,3.000000-5.000000-4-16,-3.000000-2.000000-3 0,-1.000000-1.000000-2 0,4.000000-4.000000-8 16,0.000000-4.000000-18-16,-2.000000 3.000000-22 0,2.000000-9.000000-43 0,5.000000-2.000000-56 15,0.000000-3.000000-76-15,0.000000-1.000000-87 0,5.000000-5.000000-69 0,-5.000000-6.000000-18 16,4.000000-3.000000 17-16,4.000000-5.000000 45 0</inkml:trace>
  <inkml:trace contextRef="#ctx0" brushRef="#br0">5806.000000 15869.000000 1 0,'8.000000'0.000000'127'15,"1.000000"0.000000"14 "-15 ,-4.000000 0.000000 19 0,3.000000 2.000000 22 0,-3.000000 0.000000 9 0,0.000000 3.000000-6 16,3.000000 0.000000-16-16,1.000000 1.000000-16 0,1.000000 3.000000-17 16,-2.000000-1.000000-11-16,4.000000 1.000000-12 0,-2.000000-1.000000-2 0,3.000000 1.000000 0 0,4.000000 3.000000-3 15,2.000000-2.000000-8-15,-3.000000 1.000000-8 0,3.000000 2.000000-7 16,-2.000000-1.000000-16-16,1.000000 0.000000-8 0,0.000000-2.000000-5 0,-1.000000 3.000000-2 0,2.000000-1.000000-10 15,-3.000000-3.000000-4-15,-6.000000 1.000000 2 0,2.000000 0.000000-10 0,-2.000000-1.000000-6 16,-3.000000-1.000000-5-16,-2.000000 0.000000-1 0,0.000000 1.000000 0 0,-5.000000 0.000000-1 16,0.000000 3.000000 2-16,-5.000000 5.000000-2 0,-3.000000-2.000000-3 0,-1.000000 7.000000-2 15,-4.000000 0.000000-3-15,-1.000000 2.000000-3 0,-4.000000 0.000000-2 0,-4.000000 1.000000-3 0,4.000000-1.000000 1 16,-2.000000-1.000000-3-16,1.000000-5.000000-1 0,2.000000-1.000000 3 0,2.000000-1.000000 5 16,2.000000-2.000000 9-16,-2.000000-2.000000 1 0,8.000000-2.000000 2 0,-1.000000 0.000000 3 15,3.000000-6.000000-3-15,-2.000000 1.000000-5 0,5.000000 0.000000-8 0,-1.000000-2.000000-1 16,3.000000-1.000000-2-16,5.000000 3.000000-1 0,-2.000000 0.000000 3 0,6.000000 0.000000 0 15,4.000000-3.000000-1-15,1.000000 0.000000 2 0,2.000000 1.000000 1 0,3.000000-3.000000 0 16,3.000000-3.000000 1-16,1.000000 1.000000 2 0,2.000000-4.000000 1 0,-1.000000 2.000000-1 0,1.000000 2.000000-3 16,-2.000000-5.000000-1-16,-1.000000 2.000000-3 0,-2.000000 0.000000-3 0,-1.000000 0.000000-2 15,-6.000000 3.000000-2-15,0.000000-3.000000-8 0,1.000000 2.000000-16 0,-4.000000 1.000000-21 16,-2.000000-1.000000-26-16,1.000000 1.000000-30 0,-4.000000 2.000000-42 0,3.000000 2.000000-50 16,-3.000000 1.000000-68-16,2.000000 7.000000-83 0,-2.000000-3.000000-71 0,-4.000000 0.000000-18 15,3.000000 3.000000 18-15,-4.000000 0.000000 44 0</inkml:trace>
  <inkml:trace contextRef="#ctx0" brushRef="#br0">7773.000000 16187.000000 91 0,'6.000000'0.000000'197'0,"-3.000000"2.000000"14 "15 ,2.000000-2.000000-45-15,0.000000 0.000000-38 0,-5.000000-2.000000-11 0,3.000000-2.000000 6 16,-3.000000-1.000000 4-16,2.000000-5.000000 2 0,-2.000000 0.000000-10 0,3.000000-2.000000-16 16,-3.000000-5.000000-22-16,4.000000 0.000000-22 0,-3.000000 2.000000-10 0,-1.000000-4.000000-7 15,0.000000-1.000000 0-15,0.000000-1.000000 2 0,0.000000 2.000000 3 0,-1.000000-1.000000 3 0,-3.000000-3.000000 0 16,-1.000000 4.000000 2-16,0.000000 2.000000 0 0,-3.000000-2.000000-1 0,-1.000000 2.000000-1 15,-1.000000 3.000000-2-15,-5.000000 1.000000-1 0,5.000000 3.000000 0 0,-3.000000 3.000000-2 16,-4.000000 5.000000-5-16,4.000000 4.000000-1 0,-6.000000 5.000000-6 0,3.000000 5.000000-1 16,-6.000000 8.000000-1-16,3.000000 6.000000 2 0,-2.000000 7.000000 2 0,-1.000000 8.000000 7 0,0.000000-1.000000 3 15,3.000000 8.000000 1-15,1.000000 0.000000-2 0,1.000000-2.000000-5 16,7.000000 0.000000-3-16,-1.000000-2.000000-6 0,2.000000-5.000000-3 0,4.000000-8.000000-6 0,3.000000-2.000000-5 16,-1.000000-6.000000-4-16,6.000000-4.000000-3 0,-1.000000-4.000000-3 0,3.000000-3.000000-1 15,2.000000-6.000000 1-15,3.000000 0.000000 3 0,2.000000-8.000000 4 0,1.000000-6.000000-2 16,2.000000-1.000000 1-16,5.000000-8.000000-4 0,-1.000000-5.000000 0 0,-1.000000-2.000000-5 15,4.000000-6.000000-4-15,-4.000000 3.000000 1 0,2.000000 1.000000 0 0,-4.000000 4.000000 1 16,0.000000 4.000000-1-16,-2.000000 3.000000 1 0,-1.000000 4.000000 0 0,-1.000000 6.000000 1 16,-2.000000 3.000000 4-16,0.000000 2.000000 4 0,2.000000 7.000000 7 0,-2.000000 3.000000 6 0,1.000000 4.000000 0 15,0.000000 1.000000 1-15,-3.000000 1.000000-3 0,2.000000 0.000000-4 0,-2.000000-1.000000-4 16,4.000000-2.000000-8-16,-4.000000 0.000000-4 0,3.000000-4.000000-13 0,-3.000000 2.000000-15 16,0.000000-4.000000-20-16,2.000000-2.000000-26 0,-1.000000 0.000000-38 0,-1.000000-5.000000-70 15,2.000000 1.000000-93-15,-7.000000-1.000000-136 0,-3.000000 0.000000-62 0,0.000000 0.000000-21 16,-3.000000 0.000000 19-16,3.000000 0.000000 59 0</inkml:trace>
  <inkml:trace contextRef="#ctx0" brushRef="#br0">4566.000000 17190.000000 5 0,'-4.000000'-3.000000'84'0,"-1.000000"-2.000000"9 "0 ,0.000000 3.000000 17 0,2.000000-1.000000 9 0,-6.000000 1.000000 7 16,4.000000 2.000000 6-16,0.000000 0.000000-1 0,-3.000000 0.000000-8 0,3.000000 0.000000-10 16,-3.000000 2.000000-14-16,-1.000000 3.000000-15 0,1.000000 3.000000-13 0,1.000000-1.000000-4 15,0.000000 3.000000 1-15,-3.000000 4.000000-1 0,5.000000 1.000000 5 0,-3.000000 5.000000 5 16,3.000000-2.000000 3-16,2.000000 4.000000 5 0,-1.000000 3.000000-3 0,8.000000 2.000000 3 16,-1.000000-1.000000-6-16,2.000000-1.000000-8 0,3.000000 1.000000-5 0,2.000000-1.000000-11 15,-1.000000-1.000000-5-15,4.000000-5.000000-9 0,1.000000-2.000000-7 0,2.000000-2.000000-8 0,-1.000000-3.000000-4 16,2.000000-2.000000-4-16,2.000000-3.000000-3 0,-3.000000-5.000000 0 0,3.000000-4.000000 3 15,3.000000-1.000000 2-15,-1.000000-11.000000-1 0,1.000000-1.000000 1 0,0.000000-6.000000-5 16,1.000000-6.000000-4-16,-1.000000-2.000000-4 0,0.000000-5.000000-2 0,-5.000000 0.000000-1 16,0.000000-1.000000 1-16,-7.000000 4.000000 5 0,-2.000000 4.000000 2 0,-3.000000 3.000000 6 15,-5.000000 3.000000 1-15,-3.000000 1.000000 1 0,-4.000000 3.000000-3 0,-5.000000 2.000000-4 16,-1.000000 5.000000-2-16,-6.000000 3.000000-6 0,1.000000 2.000000-4 0,-2.000000 3.000000-1 0,-4.000000 2.000000 1 16,-1.000000 2.000000 0-16,2.000000 6.000000-2 0,-2.000000-4.000000-6 0,3.000000 6.000000-4 15,3.000000-3.000000-8-15,6.000000 1.000000-24 0,0.000000-3.000000-30 0,-1.000000-2.000000-38 16,9.000000 3.000000-37-16,2.000000-1.000000-45 0,6.000000 0.000000-48 0,4.000000 0.000000-45 15,10.000000 0.000000-62-15,-4.000000-1.000000-8 0,9.000000 1.000000 14 0,0.000000-3.000000 37 16</inkml:trace>
  <inkml:trace contextRef="#ctx0" brushRef="#br0">6228.000000 16922.000000 33 0,'2.000000'3.000000'201'0,"1.000000"1.000000"30 "0 ,-3.000000 4.000000-7 15,0.000000-3.000000-21-15,0.000000 1.000000-13 0,-3.000000 5.000000 3 0,3.000000 1.000000-3 0,-2.000000 2.000000-9 16,2.000000 1.000000-15-16,-3.000000 2.000000-22 0,3.000000 2.000000-19 0,0.000000 2.000000-16 15,0.000000-1.000000-12-15,0.000000 2.000000-12 0,0.000000 3.000000-11 0,-4.000000-4.000000-9 16,3.000000 4.000000-4-16,1.000000-1.000000-6 0,0.000000 1.000000-3 0,-4.000000-4.000000-8 16,3.000000 4.000000-2-16,-3.000000-3.000000-6 0,1.000000-1.000000-8 0,-2.000000 2.000000-5 15,0.000000-1.000000-5-15,-3.000000-1.000000-5 0,3.000000-1.000000-4 0,0.000000 2.000000-2 16,-2.000000-5.000000-5-16,0.000000 0.000000-6 0,0.000000-3.000000-15 0,2.000000-4.000000-21 0,0.000000-1.000000-30 16,5.000000-4.000000-47-16,-3.000000 0.000000-68 0,3.000000 1.000000-87 15,0.000000-6.000000-117-15,0.000000 0.000000-53 0,0.000000 0.000000-5 0,-2.000000-9.000000 28 0,4.000000 2.000000 61 16</inkml:trace>
  <inkml:trace contextRef="#ctx0" brushRef="#br0">6987.000000 17177.000000 278 0,'2.000000'8.000000'317'0,"1.000000"-3.000000"15 "16 ,1.000000 2.000000-27-16,-3.000000-2.000000-91 0,3.000000-4.000000-61 0,1.000000 3.000000-27 15,-2.000000-1.000000-3-15,-1.000000 1.000000 6 0,3.000000-2.000000 1 0,3.000000 1.000000-8 16,-4.000000-3.000000-16-16,6.000000 2.000000-17 0,1.000000-2.000000-19 0,3.000000 0.000000-16 15,-1.000000-2.000000-12-15,1.000000-1.000000-7 0,4.000000 1.000000-8 0,-1.000000-3.000000-6 16,5.000000-2.000000-9-16,-4.000000 2.000000-4 0,4.000000-2.000000-2 0,-4.000000-1.000000-3 0,2.000000 1.000000-1 16,-1.000000 2.000000-8-16,-2.000000-2.000000-13 0,-2.000000 2.000000-26 0,-2.000000-2.000000-42 15,1.000000 1.000000-69-15,7.000000 2.000000-82 0,-1.000000-1.000000-96 0,-1.000000 0.000000-75 16,-1.000000 0.000000-20-16,-1.000000 1.000000 19 0,-4.000000-2.000000 54 0</inkml:trace>
  <inkml:trace contextRef="#ctx0" brushRef="#br0">8219.000000 16937.000000 175 0,'4.000000'-3.000000'280'0,"-4.000000"3.000000"17 "16 ,-4.000000-5.000000-7-16,1.000000 1.000000-84 0,-2.000000-1.000000-67 0,3.000000-1.000000-26 15,-4.000000 0.000000-8-15,-1.000000-2.000000-4 0,0.000000 1.000000-12 0,-3.000000-3.000000-11 16,7.000000 3.000000-16-16,-6.000000-3.000000-16 0,4.000000-2.000000-17 0,0.000000 3.000000-8 15,0.000000-2.000000-6-15,-3.000000-1.000000-6 0,5.000000 3.000000 2 0,-2.000000-4.000000 4 16,-4.000000 6.000000 3-16,4.000000-2.000000 4 0,0.000000 2.000000 7 0,-3.000000-2.000000 8 0,3.000000 4.000000 4 16,-4.000000 3.000000-2-16,1.000000 2.000000 0 0,0.000000 0.000000-4 0,-3.000000 7.000000-6 15,0.000000 2.000000-4-15,1.000000 6.000000 0 0,-7.000000 3.000000 0 0,4.000000 6.000000 3 16,-4.000000 4.000000 4-16,3.000000 1.000000 6 0,-1.000000 5.000000 1 0,-1.000000 1.000000 1 16,2.000000 1.000000 2-16,1.000000 4.000000 1 0,4.000000 0.000000-4 0,-1.000000-7.000000-2 15,4.000000-1.000000-3-15,-1.000000-3.000000-6 0,0.000000-2.000000-8 0,7.000000-5.000000-6 16,-2.000000-5.000000-5-16,2.000000-3.000000-3 0,0.000000-4.000000-1 0,2.000000-3.000000-2 0,-2.000000 0.000000 1 15,7.000000-5.000000-1-15,0.000000-2.000000 0 0,1.000000-3.000000 0 0,4.000000-10.000000-2 16,-2.000000-2.000000-2-16,3.000000-4.000000-1 0,4.000000-5.000000 2 0,-4.000000-1.000000 0 16,6.000000 1.000000-1-16,-6.000000 2.000000 1 0,1.000000 0.000000 0 0,-1.000000 6.000000 0 15,0.000000 0.000000-1-15,-1.000000 7.000000-2 0,-2.000000 1.000000 1 0,2.000000 7.000000 0 16,-4.000000 1.000000 0-16,2.000000 5.000000 5 0,-1.000000 4.000000 5 0,1.000000 6.000000 8 16,-2.000000 2.000000 6-16,1.000000 0.000000 8 0,-1.000000 2.000000 4 0,2.000000-2.000000-1 0,-3.000000 0.000000-2 15,-1.000000-2.000000-6-15,3.000000-3.000000-7 0,-1.000000-4.000000-8 16,1.000000 1.000000-4-16,-4.000000-4.000000-6 0,3.000000-3.000000-11 0,0.000000-2.000000-15 0,1.000000-5.000000-21 15,-4.000000-6.000000-33-15,0.000000 0.000000-57 0,3.000000-6.000000-97 0,0.000000 0.000000-143 16,-2.000000 3.000000-83-16,-6.000000-3.000000-31 0,-6.000000 2.000000 5 0,-2.000000 5.000000 41 16</inkml:trace>
  <inkml:trace contextRef="#ctx0" brushRef="#br0">4597.000000 17841.000000 20 0,'-1.000000'0.000000'43'0,"-3.000000"0.000000"8 "0 ,4.000000 0.000000 3 16,0.000000 0.000000 2-16,-3.000000 0.000000 8 0,1.000000 0.000000-2 0,2.000000 0.000000-2 16,0.000000 0.000000-4-16,-3.000000 0.000000-1 0,1.000000 0.000000-3 0,-1.000000 0.000000 1 0,3.000000 0.000000 0 15,-3.000000 0.000000 0-15,3.000000 0.000000 2 0,-2.000000 0.000000-1 0,-1.000000 0.000000 3 16,3.000000 0.000000 1-16,-5.000000 0.000000 1 0,1.000000 0.000000-1 0,4.000000 0.000000-3 15,-1.000000 0.000000-5-15,-3.000000 0.000000-4 0,1.000000 0.000000-8 0,1.000000 0.000000-5 16,2.000000 0.000000-5-16,-3.000000 0.000000-3 0,1.000000 0.000000-4 0,-1.000000 0.000000-1 16,-1.000000 0.000000 1-16,3.000000 3.000000-1 0,-3.000000 0.000000 3 0,3.000000-3.000000 1 0,-3.000000 0.000000 1 15,4.000000 2.000000-1-15,-3.000000-2.000000-1 0,1.000000 2.000000 1 0,-1.000000-2.000000-3 16,3.000000 2.000000 0-16,-3.000000-2.000000-2 0,1.000000 0.000000-2 0,2.000000 0.000000 0 16,0.000000 0.000000-3-16,0.000000 0.000000-3 0,0.000000 0.000000-1 0,-3.000000 0.000000-2 15,3.000000 0.000000-2-15,0.000000 3.000000-1 0,0.000000-3.000000 1 0,0.000000 2.000000-5 16,0.000000-2.000000 2-16,0.000000 3.000000-1 0,0.000000 0.000000 0 0,0.000000-3.000000-1 15,0.000000 2.000000-2-15,0.000000 2.000000 1 0,0.000000-1.000000 0 0,0.000000-1.000000 0 16,0.000000 1.000000-1-16,0.000000 2.000000 1 0,0.000000-1.000000 0 0,0.000000-1.000000 0 16,3.000000 2.000000 0-16,-3.000000 0.000000 0 0,0.000000-1.000000 0 0,2.000000 2.000000 0 0,1.000000-1.000000 1 15,-3.000000-1.000000-1-15,3.000000 1.000000 0 0,-1.000000-2.000000 0 0,1.000000 2.000000 0 16,-3.000000-1.000000 3-16,5.000000 1.000000-2 0,-5.000000 0.000000-1 0,4.000000-2.000000 0 16,-3.000000 1.000000-1-16,3.000000-1.000000-1 0,1.000000-1.000000-1 0,-2.000000 1.000000 1 15,2.000000-2.000000 2-15,0.000000-2.000000-1 0,-1.000000 1.000000 1 0,1.000000 0.000000 2 0,0.000000 5.000000-2 16,-2.000000-2.000000 1-16,2.000000 6.000000-1 0,-2.000000-5.000000 0 15,2.000000-1.000000-1-15,0.000000 2.000000 1 0,4.000000 0.000000 1 0,-4.000000-3.000000-1 0,2.000000 3.000000 3 16,-2.000000-3.000000 0-16,-4.000000 0.000000-2 0,6.000000 4.000000 0 0,-2.000000-6.000000 1 16,0.000000 2.000000 1-16,-2.000000 0.000000-2 0,2.000000 1.000000-1 0,0.000000-3.000000 0 15,-1.000000 3.000000 1-15,-3.000000-1.000000-2 0,3.000000-2.000000 0 0,-1.000000 2.000000 1 16,-1.000000 2.000000 2-16,1.000000-4.000000 0 0,2.000000 0.000000 0 0,-5.000000 0.000000-1 0,5.000000 0.000000-1 16,-1.000000 0.000000 1-16,-3.000000 0.000000 0 0,3.000000 0.000000-1 15,1.000000 2.000000 1-15,-2.000000-2.000000-1 0,0.000000 0.000000 3 0,2.000000 1.000000-3 0,0.000000-1.000000 0 16,-1.000000 0.000000 0-16,1.000000 4.000000-1 0,0.000000-4.000000 1 0,0.000000 0.000000 0 15,-5.000000 0.000000 0-15,3.000000 0.000000-1 0,2.000000 0.000000 1 0,-1.000000 0.000000-1 16,-3.000000 0.000000 0-16,6.000000 0.000000 1 0,-5.000000 0.000000 0 0,1.000000 0.000000 0 0,2.000000 0.000000 0 16,0.000000 0.000000 0-16,-2.000000 0.000000 1 0,-1.000000 0.000000-1 15,1.000000 0.000000 2-15,2.000000 0.000000-1 0,-1.000000 0.000000 2 0,-1.000000 0.000000-2 0,-1.000000 0.000000 0 16,1.000000 0.000000 0-16,-1.000000 0.000000-1 0,1.000000 0.000000 1 0,2.000000 0.000000 1 16,-1.000000 0.000000-1-16,-4.000000 0.000000-1 0,5.000000-4.000000 2 15,-5.000000 3.000000 0-15,3.000000 1.000000 0 0,-1.000000 0.000000-2 0,1.000000-2.000000 1 0,-3.000000 2.000000-1 16,5.000000-4.000000 1-16,-5.000000 2.000000 1 0,5.000000 2.000000-1 0,-2.000000-2.000000 1 15,-3.000000-1.000000-1-15,4.000000 3.000000-1 0,-3.000000-3.000000 1 0,-1.000000 1.000000-1 0,4.000000 0.000000 2 16,-4.000000-1.000000-2-16,0.000000 0.000000 0 0,1.000000 1.000000 1 0,3.000000 0.000000 0 16,-4.000000-3.000000-1-16,3.000000 3.000000 1 0,-1.000000-3.000000 1 0,-2.000000-3.000000-1 15,0.000000 4.000000 0-15,3.000000-5.000000-1 0,-3.000000 6.000000 2 0,2.000000-5.000000 0 16,-2.000000 3.000000-2-16,0.000000 1.000000 1 0,0.000000-1.000000-1 0,0.000000 0.000000 0 16,0.000000 2.000000 0-16,0.000000-1.000000 0 0,3.000000-1.000000 0 0,-3.000000 0.000000 0 15,0.000000-1.000000 2-15,0.000000 2.000000 1 0,0.000000-1.000000-3 0,0.000000 0.000000 0 16,0.000000 3.000000-1-16,0.000000-3.000000 1 0,0.000000 3.000000-2 0,0.000000-1.000000 0 0,0.000000 0.000000 2 15,0.000000-1.000000 0-15,-3.000000 2.000000 0 0,3.000000-1.000000 0 0,-2.000000 0.000000 2 16,2.000000 1.000000 0-16,0.000000-1.000000-2 0,0.000000-1.000000 0 0,-3.000000 2.000000 0 16,3.000000-4.000000 1-16,-2.000000 1.000000-1 0,-1.000000 5.000000-1 0,3.000000-2.000000 1 15,-4.000000 2.000000 0-15,3.000000-2.000000-1 0,1.000000 0.000000 1 0,0.000000-4.000000 0 16,-4.000000 4.000000 4-16,4.000000-1.000000-2 0,-5.000000 1.000000 0 0,2.000000-3.000000 1 16,1.000000 3.000000 0-16,-1.000000-1.000000 0 0,3.000000 2.000000-1 0,-3.000000-5.000000 3 0,1.000000 4.000000 2 15,2.000000-1.000000-4-15,-3.000000 3.000000 4 0,3.000000-2.000000 4 0,-2.000000 2.000000-1 16,-1.000000-3.000000-1-16,-2.000000 1.000000-3 0,5.000000 2.000000 3 0,-4.000000-3.000000-3 15,-1.000000 1.000000-3-15,2.000000 2.000000 0 0,1.000000-2.000000 1 0,-1.000000-1.000000 0 16,-2.000000 2.000000 0-16,0.000000-5.000000 2 0,-2.000000 4.000000-4 0,5.000000 2.000000 3 16,-1.000000-3.000000 0-16,-2.000000 1.000000 3 0,2.000000 2.000000-1 0,1.000000-2.000000 2 15,-3.000000-1.000000 3-15,2.000000 3.000000-1 0,-1.000000 0.000000 1 0,3.000000 0.000000-3 0,-3.000000 0.000000 2 16,-1.000000 0.000000-3-16,2.000000 0.000000 2 0,1.000000 0.000000-4 0,-1.000000 0.000000 2 16,-2.000000 0.000000-1-16,1.000000 0.000000 1 0,3.000000-6.000000 2 0,-3.000000 6.000000-4 15,1.000000-2.000000 0-15,-2.000000 2.000000-2 0,0.000000 2.000000-1 0,2.000000-2.000000-2 16,-2.000000 3.000000-1-16,0.000000 0.000000-1 0,0.000000-3.000000 3 0,1.000000 3.000000 2 15,-1.000000-1.000000 0-15,2.000000-2.000000-1 0,-2.000000 0.000000 2 0,1.000000 2.000000 1 16,-1.000000-2.000000 1-16,0.000000 3.000000-2 0,2.000000-3.000000 1 0,-2.000000 0.000000 0 0,0.000000 2.000000-2 16,2.000000-2.000000 3-16,-2.000000 2.000000-1 0,0.000000-2.000000-2 15,1.000000 4.000000 4-15,-1.000000-4.000000 1 0,0.000000 0.000000 1 0,2.000000 1.000000 1 0,-2.000000 2.000000 0 16,0.000000-3.000000-1-16,-2.000000 2.000000-4 0,5.000000-2.000000-2 0,-3.000000 2.000000 1 16,-1.000000 1.000000-2-16,1.000000-3.000000 1 0,3.000000 2.000000-1 0,-1.000000 1.000000 2 15,-1.000000-3.000000-1-15,-1.000000 2.000000-4 0,2.000000-2.000000 1 0,1.000000 0.000000-1 16,2.000000 0.000000 0-16,0.000000 3.000000 0 0,-3.000000-3.000000-1 0,3.000000 0.000000-3 0,-2.000000 0.000000-11 15,-1.000000 0.000000-18-15,3.000000 0.000000-24 0,0.000000 0.000000-28 16,0.000000 0.000000-42-16,5.000000 2.000000-54 0,0.000000 0.000000-61 0,3.000000 3.000000-73 0,-4.000000 0.000000-23 16,-4.000000 0.000000 4-16,3.000000 0.000000 29 0</inkml:trace>
  <inkml:trace contextRef="#ctx0" brushRef="#br0">6128.000000 17615.000000 26 0,'-4.000000'3.000000'48'15,"3.000000"-3.000000"13 "-15 ,-3.000000 0.000000 3 0,4.000000 2.000000 4 0,-3.000000-2.000000 0 16,3.000000 2.000000 4-16,-2.000000-2.000000 4 0,2.000000 3.000000-3 0,-3.000000-3.000000-1 15,3.000000 0.000000 1-15,0.000000 2.000000 1 0,-2.000000 1.000000 2 0,-1.000000-3.000000-1 16,3.000000 0.000000 0-16,-4.000000 2.000000-2 0,3.000000-2.000000-4 0,-3.000000 0.000000-7 16,4.000000 3.000000-9-16,-1.000000-1.000000-7 0,-3.000000-2.000000-6 0,4.000000 2.000000-5 15,-3.000000 1.000000-7-15,-2.000000-3.000000-3 0,3.000000 2.000000 3 0,-1.000000 1.000000-3 16,0.000000-3.000000-1-16,1.000000 3.000000-1 0,-1.000000 1.000000 2 0,-2.000000-2.000000 1 0,1.000000 1.000000-1 16,-1.000000 2.000000 1-16,2.000000 0.000000-3 0,1.000000-1.000000 3 0,-3.000000 1.000000-2 15,2.000000 1.000000-3-15,-1.000000-2.000000 1 0,-1.000000 1.000000-1 0,4.000000 0.000000 1 16,-3.000000 2.000000 0-16,1.000000-2.000000-1 0,-2.000000-2.000000 1 0,5.000000 2.000000-4 15,-5.000000-1.000000-2-15,2.000000 0.000000-3 0,3.000000 4.000000 0 0,-2.000000-3.000000-5 16,-1.000000 3.000000-1-16,3.000000-3.000000 0 0,-4.000000 2.000000 0 0,3.000000-3.000000 2 0,1.000000 1.000000-1 16,0.000000-3.000000 0-16,-4.000000 4.000000 1 0,4.000000-1.000000-1 0,-1.000000 0.000000-1 15,1.000000-1.000000 1-15,0.000000 1.000000 1 0,-4.000000 0.000000 1 0,4.000000 0.000000 0 16,0.000000 0.000000 1-16,0.000000-3.000000-2 0,0.000000 1.000000-2 0,0.000000-1.000000 0 16,0.000000 4.000000-1-16,0.000000-5.000000-3 0,0.000000 4.000000 1 0,0.000000 0.000000 0 15,0.000000 2.000000 2-15,0.000000-1.000000-1 0,0.000000 0.000000 0 0,0.000000-1.000000 0 16,0.000000 1.000000 1-16,0.000000-4.000000-1 0,4.000000 2.000000-1 0,-3.000000 1.000000-1 15,-1.000000-2.000000 3-15,4.000000 2.000000-2 0,-4.000000-1.000000 0 0,0.000000 4.000000 1 16,1.000000-3.000000 0-16,3.000000-1.000000 0 0,-1.000000 2.000000 1 0,-1.000000-1.000000-1 0,1.000000-1.000000-2 16,2.000000 1.000000 0-16,-5.000000 0.000000-1 0,5.000000-1.000000-2 0,-2.000000 2.000000 1 15,1.000000-1.000000 1-15,-3.000000 0.000000-1 0,4.000000-1.000000-1 0,-5.000000-1.000000 0 16,4.000000 2.000000-1-16,1.000000-4.000000 1 0,0.000000 3.000000-2 0,-2.000000-2.000000 0 16,2.000000 3.000000 3-16,-1.000000-3.000000 1 0,-3.000000 1.000000-2 0,6.000000 1.000000 0 0,-5.000000-1.000000-2 15,1.000000-1.000000 0-15,2.000000 1.000000 1 0,0.000000 2.000000-1 16,2.000000-5.000000 2-16,-6.000000 2.000000 0 0,4.000000-2.000000 2 0,2.000000 2.000000 2 0,-5.000000 1.000000-3 15,3.000000-3.000000 0-15,2.000000 2.000000 2 0,-2.000000-2.000000-2 0,-2.000000 0.000000 0 16,2.000000 0.000000-1-16,0.000000 0.000000 2 0,3.000000 0.000000 2 0,-3.000000 0.000000-2 16,0.000000 0.000000-1-16,2.000000-2.000000 0 0,0.000000 2.000000-1 0,-4.000000 0.000000-2 15,6.000000 0.000000 1-15,-4.000000 0.000000 0 0,0.000000 0.000000 0 0,3.000000-3.000000-1 0,-3.000000 3.000000 1 16,2.000000-2.000000 0-16,-2.000000 2.000000 1 0,0.000000 0.000000 0 16,0.000000-2.000000 0-16,-2.000000 2.000000 2 0,2.000000 0.000000-1 0,0.000000 0.000000 0 0,-1.000000-2.000000-1 15,4.000000 2.000000-1-15,-3.000000-3.000000-1 0,0.000000 3.000000 1 0,3.000000-3.000000 3 16,-3.000000 1.000000 3-16,4.000000 2.000000 3 0,-1.000000-3.000000 2 0,1.000000-1.000000 0 15,-4.000000 1.000000 1-15,3.000000 1.000000-1 0,2.000000-3.000000-2 0,-7.000000 3.000000-2 16,6.000000-2.000000-2-16,-4.000000 3.000000-1 0,0.000000-4.000000-2 0,3.000000 2.000000 0 16,-3.000000 0.000000 0-16,0.000000-1.000000 1 0,2.000000-3.000000-1 0,-2.000000 0.000000 0 15,-2.000000 2.000000 0-15,2.000000 0.000000 1 0,0.000000 2.000000-1 0,-1.000000 3.000000-1 0,-3.000000-3.000000 1 16,3.000000 2.000000-1-16,-3.000000 1.000000-1 0,3.000000 0.000000-1 16,-4.000000 0.000000 1-16,3.000000 0.000000 1 0,-1.000000 0.000000 4 0,-2.000000 0.000000 0 0,0.000000 0.000000 3 15,3.000000-3.000000 1-15,-3.000000 3.000000 4 0,0.000000 0.000000 1 0,0.000000-2.000000 1 16,0.000000-1.000000 3-16,0.000000 3.000000 1 0,0.000000-5.000000-3 0,0.000000 3.000000-4 15,-3.000000-5.000000-4-15,3.000000-1.000000-4 0,-2.000000-4.000000-3 0,-1.000000 0.000000 0 16,3.000000 0.000000 0-16,-4.000000-1.000000 0 0,3.000000 6.000000 0 0,1.000000 1.000000 4 16,0.000000-5.000000-2-16,-4.000000 4.000000-1 0,4.000000 0.000000 1 0,0.000000 3.000000-1 15,-1.000000-4.000000 4-15,-3.000000 3.000000-5 0,4.000000-3.000000 1 0,-3.000000 3.000000 0 0,1.000000-2.000000-2 16,-1.000000-1.000000 0-16,1.000000 5.000000-4 0,-1.000000-5.000000 4 0,0.000000 2.000000 1 16,1.000000 0.000000 2-16,-1.000000 1.000000 2 0,3.000000 2.000000 3 0,-4.000000-1.000000 0 15,3.000000-1.000000 0-15,-3.000000-1.000000 0 0,3.000000 1.000000 0 0,-3.000000 4.000000 0 16,-1.000000-4.000000 0-16,2.000000 2.000000-1 0,1.000000-1.000000 0 0,-1.000000 3.000000 1 15,-1.000000-3.000000-1-15,3.000000 1.000000 0 0,-3.000000 0.000000-1 0,-1.000000 1.000000 2 16,2.000000-3.000000-1-16,1.000000 5.000000 2 0,-4.000000-4.000000-2 0,1.000000 4.000000 2 0,0.000000-3.000000-3 16,1.000000-2.000000-2-16,-1.000000 2.000000 1 0,0.000000 1.000000-5 0,2.000000 0.000000 3 15,1.000000 0.000000 2-15,-5.000000 2.000000 0 0,2.000000-3.000000 1 0,4.000000 3.000000-3 16,-3.000000-3.000000 2-16,-1.000000 1.000000-1 0,2.000000 2.000000 3 0,-2.000000-3.000000-2 16,2.000000 1.000000 1-16,-2.000000 2.000000 3 0,3.000000-2.000000 0 0,-1.000000-1.000000-1 15,-1.000000 3.000000-3-15,-1.000000-2.000000 1 0,2.000000 2.000000-3 0,1.000000 0.000000 1 16,-3.000000-3.000000-1-16,2.000000 1.000000-1 0,-2.000000 2.000000 0 0,1.000000-3.000000 1 0,-1.000000 3.000000 2 15,2.000000 0.000000-1-15,-2.000000 0.000000 2 0,5.000000 0.000000 0 0,-5.000000 0.000000-3 16,2.000000 0.000000 2-16,-2.000000 0.000000-1 0,0.000000 0.000000-2 0,1.000000 0.000000 2 16,-1.000000 0.000000 1-16,2.000000 0.000000 1 0,1.000000 0.000000-1 0,-1.000000 0.000000 1 15,1.000000 0.000000 2-15,-1.000000 0.000000-4 0,-1.000000 3.000000 1 0,-1.000000-3.000000 0 16,2.000000 2.000000-1-16,1.000000 1.000000-3 0,-3.000000-1.000000 4 0,2.000000 1.000000-1 16,-2.000000-1.000000-2-16,2.000000 0.000000 1 0,1.000000 1.000000 1 0,-1.000000-3.000000 1 0,-1.000000 2.000000-2 15,3.000000 1.000000 1-15,-3.000000-3.000000 3 0,1.000000 3.000000-2 0,1.000000-3.000000-1 16,-1.000000 2.000000-1-16,1.000000 0.000000 0 0,-1.000000-2.000000 0 0,3.000000 5.000000-1 15,-4.000000-5.000000 1-15,3.000000 2.000000 1 0,1.000000 1.000000 0 0,-4.000000-3.000000-1 16,4.000000 3.000000 1-16,-1.000000-3.000000-1 0,1.000000 2.000000 1 0,-4.000000-2.000000-1 16,4.000000 0.000000-4-16,0.000000 0.000000 2 0,0.000000 0.000000 1 0,0.000000 0.000000-1 15,0.000000 0.000000 0-15,0.000000 0.000000 1 0,0.000000 0.000000 0 0,0.000000 0.000000 1 0,0.000000 0.000000-4 16,0.000000 0.000000-2-16,0.000000 0.000000-4 0,0.000000 0.000000-8 0,0.000000 0.000000-11 16,0.000000 0.000000-16-16,0.000000 0.000000-25 0,-3.000000-2.000000-34 0,3.000000 2.000000-43 15,0.000000-3.000000-52-15,0.000000 3.000000-55 0,0.000000 0.000000-69 0,0.000000 0.000000-54 16,0.000000 0.000000-4-16,0.000000 0.000000 23 0,0.000000 0.000000 48 0</inkml:trace>
  <inkml:trace contextRef="#ctx0" brushRef="#br0">7671.000000 17881.000000 4 0,'-6.000000'2.000000'60'0,"1.000000"-2.000000"8 "15 ,-1.000000 2.000000-1-15,3.000000 0.000000 1 0,-2.000000-2.000000-7 0,3.000000 0.000000-3 16,-1.000000-2.000000-15-16,0.000000 0.000000-14 0,1.000000 0.000000-9 0,-1.000000-1.000000-6 16,3.000000-2.000000-7-16,-2.000000 0.000000-8 0,2.000000 1.000000 0 0,0.000000-4.000000 3 15,-3.000000 3.000000 3-15,3.000000-2.000000 2 0,0.000000-1.000000 5 0,0.000000 6.000000 8 0,0.000000-3.000000 7 16,-4.000000 0.000000 5-16,4.000000 4.000000 12 0,0.000000-3.000000 8 0,0.000000 2.000000 11 15,-1.000000 2.000000 12-15,-3.000000-2.000000 12 0,4.000000-1.000000 5 0,0.000000 3.000000 1 16,-3.000000 0.000000-3-16,1.000000 0.000000-7 0,-1.000000 0.000000-10 0,1.000000 0.000000-14 16,-1.000000 0.000000-6-16,-2.000000 0.000000-7 0,-4.000000 0.000000-5 0,1.000000-2.000000-1 15,3.000000 2.000000-4-15,2.000000 0.000000 3 0,3.000000-3.000000-2 0,0.000000 3.000000-3 16,-2.000000-2.000000-2-16,-1.000000 2.000000-1 0,3.000000-3.000000-4 0,-4.000000 1.000000-3 0,3.000000 2.000000-3 16,1.000000-2.000000-3-16,-4.000000 2.000000 6 0,4.000000 0.000000 0 0,-1.000000 0.000000 4 15,-3.000000 0.000000 2-15,4.000000-4.000000 3 0,-3.000000 0.000000 5 0,-2.000000 2.000000-2 16,3.000000 2.000000 0-16,-1.000000 0.000000 0 0,0.000000 2.000000 0 0,3.000000 2.000000-2 15,3.000000-4.000000-2-15,-3.000000 1.000000-4 0,3.000000 2.000000-1 0,-3.000000-3.000000-3 16,0.000000 0.000000-4-16,0.000000 2.000000-1 0,0.000000-2.000000-3 0,0.000000 2.000000-2 16,0.000000-2.000000 0-16,0.000000 3.000000-4 0,0.000000-3.000000-3 0,-3.000000 2.000000-2 0,3.000000 1.000000-1 15,-3.000000-1.000000-2-15,-3.000000 3.000000-1 0,3.000000 1.000000-1 0,1.000000-2.000000 2 16,-1.000000 1.000000 1-16,3.000000-1.000000 1 0,-2.000000 1.000000 0 0,-1.000000 1.000000-2 16,3.000000-2.000000 2-16,-3.000000-2.000000 0 0,1.000000 6.000000 0 0,-1.000000-3.000000 4 15,1.000000 4.000000 4-15,-1.000000-1.000000 7 0,-1.000000-1.000000-1 0,3.000000 1.000000-3 16,-3.000000-2.000000 1-16,4.000000 5.000000-2 0,-1.000000-2.000000 0 0,-3.000000-1.000000-5 15,4.000000 1.000000 1-15,-3.000000-1.000000 3 0,3.000000-1.000000-2 0,0.000000 3.000000-4 0,-2.000000-3.000000-3 16,2.000000 0.000000 1-16,0.000000 0.000000-1 0,0.000000 3.000000 1 0,0.000000-3.000000-2 16,2.000000 1.000000 1-16,-2.000000-1.000000 3 0,0.000000 0.000000-1 0,3.000000-1.000000-2 15,-3.000000-1.000000-2-15,4.000000-1.000000 0 0,-3.000000 3.000000 0 0,4.000000-2.000000-1 16,-1.000000 3.000000-1-16,1.000000-3.000000 2 0,-2.000000 1.000000 1 0,5.000000 0.000000 0 16,-3.000000 0.000000 1-16,0.000000 0.000000 2 0,4.000000 1.000000 0 0,-6.000000 0.000000-4 15,4.000000-2.000000 3-15,-4.000000 0.000000-2 0,2.000000-1.000000 1 0,0.000000 2.000000-3 16,2.000000-4.000000 0-16,-2.000000 1.000000 1 0,0.000000 1.000000-2 0,3.000000-1.000000 0 15,-2.000000-3.000000-1-15,-1.000000 2.000000 2 0,3.000000 1.000000-2 0,0.000000-3.000000 1 0,-3.000000 2.000000 2 16,4.000000 1.000000-2-16,-1.000000-3.000000 2 0,0.000000 1.000000-1 0,-3.000000 2.000000 1 16,4.000000-3.000000-1-16,-4.000000 3.000000 1 0,0.000000-3.000000 1 0,3.000000 2.000000-2 15,-3.000000 1.000000 0-15,2.000000-3.000000-1 0,-2.000000 2.000000 1 0,3.000000 1.000000 0 16,-3.000000-3.000000-2-16,1.000000 0.000000 2 0,-1.000000 0.000000-1 0,-2.000000 0.000000 0 0,5.000000 0.000000 2 16,-3.000000 0.000000-2-16,0.000000 0.000000 2 0,4.000000-3.000000 1 0,-4.000000 1.000000-1 15,1.000000 2.000000 1-15,1.000000-5.000000 0 0,0.000000 2.000000-1 0,-2.000000 0.000000-3 16,0.000000 2.000000-4-16,3.000000-4.000000 6 0,-3.000000 2.000000 0 0,0.000000 1.000000-1 15,4.000000-1.000000-1-15,-6.000000-1.000000 1 0,5.000000 1.000000 0 0,-3.000000 1.000000-2 16,1.000000-4.000000 1-16,2.000000 4.000000 1 0,-3.000000 0.000000 0 0,0.000000 0.000000 0 16,2.000000-3.000000-2-16,-2.000000 2.000000 1 0,0.000000 0.000000 0 0,-2.000000 1.000000 0 0,2.000000-2.000000 0 15,0.000000 1.000000-1-15,-2.000000 1.000000 2 0,-1.000000-1.000000 0 16,1.000000 3.000000 0-16,3.000000-5.000000 0 0,-1.000000 3.000000 1 0,-2.000000 0.000000 1 0,0.000000-1.000000-1 16,2.000000-2.000000 0-16,-3.000000 2.000000 2 0,1.000000 2.000000-2 0,2.000000-4.000000-1 15,-5.000000 3.000000 1-15,4.000000-2.000000 0 0,1.000000 2.000000-1 0,-2.000000-3.000000 0 16,-1.000000 0.000000 0-16,1.000000 3.000000 3 0,-3.000000-2.000000-1 0,5.000000-1.000000 1 15,-2.000000-3.000000-1-15,-1.000000 3.000000 0 0,2.000000-2.000000 0 0,-1.000000-1.000000-1 16,-1.000000 1.000000-2-16,-2.000000 0.000000 1 0,0.000000-1.000000 0 0,3.000000 1.000000 2 16,-3.000000 0.000000 0-16,2.000000 1.000000-1 0,1.000000 0.000000 0 0,-3.000000 0.000000 0 0,0.000000 0.000000 0 15,0.000000-2.000000-1-15,3.000000-1.000000 0 0,-3.000000 1.000000 1 0,2.000000 1.000000 0 16,-2.000000-1.000000 0-16,0.000000 2.000000 0 0,0.000000-2.000000-1 0,0.000000 1.000000 1 16,0.000000-1.000000-2-16,0.000000 3.000000-1 0,0.000000-1.000000-1 0,0.000000 0.000000 2 15,0.000000-1.000000 1-15,0.000000 3.000000 0 0,0.000000-2.000000 1 0,0.000000 1.000000 1 16,-2.000000 1.000000-2-16,-1.000000 1.000000 0 0,3.000000-2.000000-2 0,-3.000000 4.000000 2 15,3.000000-3.000000 1-15,-2.000000 2.000000 0 0,2.000000-3.000000 3 0,-3.000000 3.000000 1 0,3.000000-3.000000 0 16,0.000000 0.000000-2-16,-5.000000 3.000000-2 0,1.000000-2.000000 1 16,2.000000-2.000000 0-16,-1.000000 1.000000-1 0,-2.000000-2.000000 1 0,2.000000 1.000000 2 0,-2.000000-1.000000-1 15,0.000000 3.000000 0-15,1.000000-3.000000-3 0,3.000000 2.000000 3 0,-3.000000 0.000000-3 16,-1.000000 2.000000 3-16,0.000000-2.000000 0 0,2.000000 1.000000 0 0,0.000000-1.000000 2 16,-2.000000-1.000000 0-16,-1.000000 2.000000-1 0,3.000000 2.000000 1 0,-2.000000-1.000000-2 15,0.000000-2.000000 1-15,0.000000 2.000000 0 0,-2.000000 2.000000-1 0,2.000000-4.000000 2 16,-3.000000 2.000000-1-16,3.000000-2.000000 2 0,0.000000 3.000000-2 0,-3.000000 0.000000 0 15,2.000000-4.000000-1-15,-2.000000 4.000000 0 0,3.000000-1.000000 3 0,-3.000000 1.000000-4 0,-1.000000 0.000000 2 16,1.000000 0.000000-2-16,3.000000 2.000000 2 0,-3.000000-3.000000-1 0,2.000000 3.000000 4 16,-2.000000-3.000000-1-16,3.000000 1.000000-1 0,0.000000 2.000000 1 0,-3.000000-3.000000 0 15,3.000000 1.000000-1-15,-4.000000 2.000000-3 0,1.000000 0.000000 3 0,3.000000 0.000000-1 16,-4.000000 0.000000 2-16,6.000000 0.000000 1 0,-5.000000 0.000000 2 0,3.000000 0.000000 0 0,0.000000 0.000000 0 16,-4.000000 0.000000-2-16,4.000000 2.000000-1 0,0.000000 1.000000 3 0,-3.000000-3.000000-1 15,3.000000 2.000000 2-15,-2.000000 1.000000-4 0,2.000000-3.000000 0 0,0.000000 3.000000-1 16,2.000000-1.000000-5-16,1.000000 0.000000-2 0,-1.000000-2.000000 2 0,-2.000000 2.000000-1 15,5.000000 1.000000 2-15,-4.000000-3.000000-1 0,4.000000 0.000000 0 0,-1.000000 0.000000 2 16,-3.000000 0.000000-2-16,4.000000 0.000000 1 0,0.000000 0.000000-1 0,0.000000 0.000000 1 16,0.000000 2.000000-1-16,0.000000-2.000000 0 0,0.000000 0.000000 0 0,0.000000 0.000000-1 15,0.000000 0.000000 1-15,0.000000 0.000000 0 0,0.000000 0.000000 0 0,0.000000 0.000000 0 16,0.000000 3.000000 1-16,0.000000 0.000000 0 0,0.000000-3.000000-1 0,-3.000000 4.000000-2 0,1.000000-3.000000 3 16,-1.000000 6.000000-1-16,-2.000000-2.000000 0 0,2.000000 1.000000 0 0,-2.000000 0.000000 0 15,3.000000 0.000000 4-15,-2.000000 0.000000-3 0,1.000000 1.000000-1 0,-2.000000-3.000000 0 16,2.000000 2.000000 0-16,-2.000000-1.000000 0 0,0.000000 0.000000-2 0,0.000000-2.000000 0 15,5.000000 5.000000 2-15,-4.000000-3.000000 0 0,-1.000000 0.000000 1 0,2.000000 1.000000 0 16,1.000000-2.000000 0-16,-1.000000-1.000000 0 0,1.000000-1.000000 0 0,2.000000 0.000000 2 16,-3.000000 2.000000-2-16,3.000000-4.000000 2 0,0.000000 1.000000-1 0,0.000000-1.000000 0 0,-3.000000 0.000000-2 15,3.000000 0.000000-3-15,0.000000 0.000000-7 0,-2.000000 0.000000-10 0,2.000000 0.000000-11 16,0.000000-1.000000-17-16,0.000000 1.000000-25 0,0.000000-4.000000-39 0,2.000000 2.000000-55 16,1.000000-3.000000-78-16,0.000000-2.000000-119 0,-1.000000-3.000000-74 0,3.000000-4.000000-22 15,-5.000000-6.000000 14-15,3.000000-7.000000 47 0</inkml:trace>
  <inkml:trace contextRef="#ctx0" brushRef="#br0">7422.000000 13081.000000 41 0,'-2.000000'0.000000'104'0,"-2.000000"0.000000"15 "16 ,-1.000000 0.000000 10-16,2.000000 0.000000 1 0,1.000000 0.000000-5 0,-1.000000 0.000000-9 16,3.000000 0.000000-6-16,-3.000000 0.000000-7 0,1.000000 0.000000-3 0,2.000000 0.000000-2 15,-3.000000 4.000000-5-15,3.000000-4.000000-8 0,-2.000000 0.000000-11 0,2.000000 0.000000-6 16,0.000000 0.000000-5-16,0.000000 1.000000-3 0,0.000000-1.000000 0 0,0.000000 0.000000 2 16,0.000000 3.000000 4-16,2.000000-3.000000 0 0,-2.000000 0.000000 4 0,0.000000 0.000000-1 0,3.000000 0.000000 0 15,-3.000000 0.000000-1-15,0.000000 0.000000-1 0,2.000000 0.000000-4 16,1.000000 0.000000-6-16,-3.000000 0.000000-2 0,0.000000 0.000000-3 0,0.000000 0.000000-7 0,0.000000 0.000000-5 15,0.000000 0.000000-3-15,0.000000-3.000000-5 0,0.000000 3.000000-4 0,0.000000 0.000000-2 16,0.000000-1.000000-2-16,0.000000 1.000000-4 0,0.000000-4.000000-4 0,0.000000 2.000000-3 16,0.000000 2.000000 0-16,0.000000 0.000000-3 0,0.000000 0.000000 2 0,0.000000-2.000000-1 15,3.000000 2.000000-2-15,-3.000000-4.000000 1 0,0.000000 4.000000-3 0,0.000000 0.000000-1 0,2.000000 0.000000-4 16,-2.000000 0.000000 1-16,3.000000 0.000000-1 0,-3.000000 0.000000 0 0,4.000000 0.000000 3 16,-3.000000-1.000000-2-16,5.000000-2.000000 1 0,-3.000000 3.000000 0 0,2.000000-2.000000 6 15,3.000000 2.000000 4-15,1.000000-3.000000 7 0,1.000000 0.000000 3 0,3.000000-2.000000 2 16,1.000000 5.000000-1-16,2.000000-6.000000-2 0,-2.000000 0.000000-4 0,2.000000 2.000000-4 15,1.000000 2.000000-4-15,2.000000-4.000000 3 0,-4.000000 1.000000 2 0,2.000000 1.000000 2 16,-1.000000-2.000000 2-16,3.000000 2.000000 1 0,-3.000000-1.000000 2 0,0.000000 1.000000 1 0,0.000000 1.000000-2 16,-2.000000-2.000000-1-16,-1.000000 0.000000-4 0,4.000000 1.000000-4 15,-7.000000 1.000000-4-15,2.000000-2.000000-2 0,1.000000 2.000000-1 0,-5.000000 3.000000 1 0,3.000000-2.000000 3 16,-3.000000 0.000000 1-16,0.000000 2.000000 5 0,2.000000 0.000000 10 0,2.000000 0.000000 12 16,-2.000000 0.000000 3-16,-1.000000 0.000000 3 0,4.000000 0.000000 2 0,-5.000000 0.000000-3 15,6.000000 0.000000-9-15,-6.000000 0.000000-9 0,2.000000 0.000000-3 0,4.000000 0.000000 0 16,-6.000000 2.000000 5-16,5.000000-2.000000 3 0,-4.000000 2.000000 1 0,2.000000-2.000000 2 15,0.000000 0.000000-2-15,-1.000000 0.000000 0 0,1.000000 0.000000-4 0,-2.000000 3.000000-1 16,1.000000-3.000000 0-16,-2.000000 0.000000 0 0,4.000000 0.000000 0 0,-5.000000 0.000000-2 0,1.000000 0.000000-4 16,4.000000 0.000000-2-16,-6.000000 0.000000-1 0,6.000000 0.000000-2 0,-4.000000 0.000000-5 15,3.000000 0.000000 3-15,0.000000 1.000000 1 0,-1.000000-1.000000 2 0,2.000000 0.000000-1 16,-2.000000 0.000000 3-16,0.000000 0.000000 1 0,2.000000 0.000000-3 0,-2.000000 4.000000-5 16,2.000000-4.000000-3-16,-2.000000 0.000000 0 0,1.000000 0.000000-4 0,0.000000 0.000000 0 15,0.000000 3.000000 2-15,-1.000000-3.000000 1 0,4.000000 1.000000-1 0,-1.000000-1.000000 1 16,-1.000000 0.000000 1-16,-2.000000 0.000000 2 0,3.000000 3.000000-3 0,1.000000-3.000000-1 0,-1.000000 2.000000-2 15,1.000000 1.000000 0-15,-1.000000-3.000000 3 0,-1.000000 0.000000-2 0,1.000000 0.000000 1 16,1.000000 0.000000 4-16,2.000000 0.000000 3 0,-2.000000 0.000000 0 0,-1.000000 0.000000 0 16,0.000000 0.000000 3-16,1.000000 0.000000 0 0,-4.000000 0.000000-2 0,2.000000 0.000000 0 15,1.000000-3.000000-1-15,1.000000 1.000000 1 0,-4.000000 2.000000-1 0,1.000000 0.000000-4 16,3.000000-3.000000 0-16,-4.000000 3.000000 0 0,3.000000 0.000000 0 0,-4.000000-1.000000-2 16,-1.000000 1.000000 0-16,0.000000-3.000000 1 0,2.000000 3.000000 1 0,-3.000000 0.000000 0 0,0.000000-4.000000-2 15,1.000000 3.000000 1-15,1.000000 1.000000 2 0,-4.000000 0.000000 5 0,3.000000-3.000000 3 16,0.000000 3.000000-2-16,1.000000-2.000000 1 0,-1.000000 0.000000 0 0,0.000000 2.000000-3 15,3.000000 0.000000 1-15,-3.000000-3.000000-2 0,2.000000 1.000000-1 0,-2.000000 2.000000-2 16,1.000000-3.000000-1-16,1.000000 3.000000 1 0,-2.000000 0.000000-4 0,1.000000-2.000000 1 16,2.000000 2.000000 3-16,-4.000000 2.000000 2 0,0.000000-2.000000 2 0,-1.000000 3.000000-1 15,-2.000000-1.000000-3-15,4.000000 1.000000 2 0,-3.000000-3.000000-6 0,0.000000 2.000000 0 0,-1.000000 0.000000-1 16,1.000000-2.000000 1-16,0.000000 0.000000 9 0,-2.000000 0.000000-1 0,2.000000 0.000000 0 16,-2.000000 0.000000-5-16,2.000000 0.000000 0 0,-5.000000 0.000000-4 0,5.000000 0.000000-7 15,-1.000000 0.000000-5-15,-4.000000 0.000000 5 0,1.000000 0.000000 2 0,3.000000 0.000000-2 16,-4.000000 0.000000 2-16,3.000000 0.000000-1 0,-3.000000 0.000000 1 0,0.000000 0.000000 1 15,0.000000 0.000000-4-15,2.000000 0.000000 0 0,-2.000000 0.000000 4 0,0.000000 0.000000 1 0,0.000000 0.000000-1 16,0.000000 0.000000-1-16,0.000000 0.000000 6 0,0.000000 0.000000 1 0,0.000000 0.000000-6 16,0.000000 0.000000 2-16,0.000000 0.000000 0 0,0.000000 0.000000 0 0,0.000000 0.000000-4 15,0.000000 0.000000-6-15,0.000000 0.000000-16 0,0.000000 0.000000-29 0,0.000000 0.000000-48 16,0.000000-2.000000-72-16,0.000000 2.000000-68 0,-5.000000 0.000000-52 0,-4.000000 0.000000-41 16,-1.000000 0.000000-48-16,2.000000 2.000000-49 0,0.000000-2.000000-65 0,-6.000000 0.000000-32 15,1.000000-2.000000 3-15,-4.000000-3.000000 29 0,-1.000000-5.000000 58 0,-1.000000-2.000000 93 0</inkml:trace>
  <inkml:trace contextRef="#ctx0" brushRef="#br0">7452.000000 10732.000000 19 0,'-4.000000'1.000000'31'16,"3.000000"-1.000000"-5 "-16 ,-3.000000 3.000000-6 0,-1.000000 0.000000-3 0,5.000000-3.000000-1 0,-5.000000 1.000000-3 16,2.000000 3.000000-3-16,1.000000-4.000000 0 0,-1.000000 2.000000-3 0,0.000000 1.000000-6 15,-3.000000-2.000000-1-15,1.000000 5.000000 0 0,2.000000-1.000000-1 0,-2.000000 1.000000-1 16,0.000000 0.000000 0-16,2.000000 1.000000 5 0,-2.000000-3.000000-1 0,1.000000 5.000000 3 16,-1.000000-5.000000-4-16,0.000000 3.000000 0 0,0.000000-2.000000 0 0,2.000000 2.000000-1 15,-2.000000-2.000000-3-15,0.000000 4.000000 2 0,-2.000000-6.000000 0 0,5.000000 5.000000 1 0,-3.000000-3.000000-1 16,-1.000000 2.000000 0-16,1.000000 3.000000 1 0,3.000000-3.000000 0 15,-5.000000 1.000000 0-15,2.000000-2.000000 0 0,0.000000 2.000000 1 0,2.000000-1.000000-1 0,-2.000000 1.000000 1 16,2.000000-1.000000-1-16,1.000000 3.000000 0 0,-2.000000-3.000000 0 0,3.000000 3.000000 0 16,-3.000000-4.000000 1-16,1.000000 2.000000-1 0,-2.000000 1.000000 0 0,5.000000 2.000000 0 15,-5.000000-3.000000 0-15,5.000000 3.000000 0 0,-3.000000-4.000000 3 0,3.000000 3.000000-1 16,-2.000000-1.000000-2-16,-1.000000 1.000000 0 0,3.000000 0.000000 0 0,-4.000000-3.000000 0 0,3.000000 3.000000-1 16,1.000000 0.000000 0-16,-4.000000 0.000000 2 0,4.000000-1.000000 1 15,-1.000000 1.000000 5-15,-3.000000 4.000000 2 0,1.000000-3.000000 3 0,3.000000-2.000000 4 16,-2.000000 1.000000 0-16,-1.000000 2.000000 3 0,3.000000-2.000000-4 0,0.000000 2.000000 2 0,0.000000-2.000000-1 15,0.000000 0.000000-2-15,3.000000-1.000000 0 0,-1.000000 1.000000 2 0,1.000000 0.000000-1 16,1.000000-3.000000-1-16,-3.000000 3.000000 0 0,3.000000-2.000000 2 0,1.000000 4.000000 1 16,3.000000-3.000000-1-16,-3.000000 1.000000-1 0,0.000000 2.000000 1 0,3.000000-3.000000-2 15,1.000000 3.000000-1-15,-1.000000 0.000000 2 0,-3.000000-4.000000-3 0,4.000000 2.000000-2 16,-1.000000 1.000000-1-16,0.000000-3.000000 0 0,-3.000000 2.000000-2 0,6.000000-3.000000-3 0,-3.000000 1.000000-1 16,0.000000 1.000000 0-16,2.000000 1.000000 1 0,-1.000000-3.000000 0 0,-1.000000 4.000000 0 15,0.000000-5.000000 2-15,3.000000 2.000000 1 0,-3.000000-1.000000 0 0,4.000000 0.000000-2 16,-2.000000 0.000000 1-16,1.000000 4.000000 3 0,-1.000000-5.000000 2 0,1.000000 5.000000 1 15,0.000000-2.000000 2-15,-1.000000 1.000000-1 0,2.000000 0.000000-2 0,-2.000000-2.000000-3 16,2.000000 1.000000-2-16,-2.000000 0.000000-2 0,2.000000-1.000000-2 0,-2.000000-1.000000 1 16,0.000000 0.000000-1-16,1.000000 1.000000-1 0,0.000000 1.000000 2 0,0.000000-1.000000-1 0,3.000000 0.000000 1 15,-4.000000-2.000000 0-15,1.000000 1.000000-1 0,0.000000-2.000000 0 16,2.000000 3.000000 0-16,-5.000000-4.000000 0 0,6.000000 1.000000-1 0,-1.000000 1.000000-1 0,-1.000000-2.000000 2 16,-2.000000 1.000000-1-16,3.000000 0.000000-1 0,-1.000000 0.000000 0 0,-2.000000-1.000000 0 15,4.000000 2.000000 0-15,-1.000000-1.000000 0 0,-1.000000-4.000000 1 0,1.000000 4.000000 0 16,-3.000000 3.000000 0-16,4.000000-4.000000-1 0,-3.000000 4.000000 0 0,-1.000000-3.000000 0 15,4.000000 2.000000-2-15,-3.000000-2.000000 1 0,0.000000 0.000000 1 0,0.000000-1.000000 0 0,-1.000000 4.000000 0 16,4.000000-4.000000 0-16,-3.000000 3.000000 0 0,3.000000-1.000000 1 0,-4.000000-1.000000-1 16,2.000000 0.000000 0-16,1.000000 0.000000 1 0,-3.000000 0.000000-1 0,4.000000-3.000000 0 15,-1.000000 3.000000 0-15,-1.000000-3.000000-1 0,-2.000000 3.000000 0 0,3.000000-2.000000-1 16,1.000000-1.000000 1-16,-1.000000 3.000000 0 0,0.000000-2.000000-1 0,4.000000-1.000000 1 16,-3.000000 0.000000-2-16,-1.000000-2.000000-2 0,0.000000 4.000000-2 0,1.000000-3.000000 0 15,3.000000-1.000000 0-15,-4.000000 2.000000-2 0,0.000000-2.000000 2 0,1.000000 4.000000 1 0,-1.000000-3.000000 3 16,1.000000 4.000000-1-16,-1.000000-2.000000 2 0,-1.000000-1.000000 1 15,1.000000 0.000000 0-15,-3.000000 3.000000-2 0,4.000000-1.000000 1 0,-1.000000-2.000000 1 0,-1.000000 3.000000 0 16,-2.000000-4.000000-1-16,7.000000 2.000000 0 0,-4.000000-1.000000 1 0,0.000000-2.000000-3 16,1.000000 3.000000-1-16,-1.000000 0.000000-1 0,1.000000-3.000000-1 0,-1.000000 0.000000-1 15,4.000000-3.000000 1-15,-4.000000 0.000000 0 0,4.000000 3.000000 2 0,-4.000000-5.000000-1 16,6.000000 4.000000-1-16,-6.000000-2.000000 0 0,1.000000 1.000000 0 0,2.000000-4.000000 0 16,-2.000000 4.000000-1-16,-1.000000-1.000000-2 0,1.000000 1.000000 0 0,-1.000000-3.000000 2 15,0.000000 3.000000-2-15,4.000000-1.000000 0 0,-3.000000-2.000000 1 0,-4.000000 3.000000 0 0,1.000000-3.000000 1 16,3.000000 1.000000 1-16,-4.000000 1.000000 3 0,2.000000-2.000000-1 0,1.000000 0.000000 3 15,-3.000000-2.000000 3-15,3.000000 2.000000 0 0,-1.000000-2.000000-1 0,-2.000000 2.000000-1 16,4.000000-5.000000 1-16,-3.000000 3.000000-1 0,3.000000-3.000000-1 0,-1.000000 2.000000 0 16,1.000000-3.000000 1-16,-1.000000-1.000000-1 0,0.000000 0.000000 1 0,4.000000-4.000000-1 15,-3.000000 4.000000 0-15,2.000000-2.000000-1 0,-1.000000-1.000000-3 0,-1.000000 1.000000-1 16,-1.000000-1.000000 0-16,1.000000 3.000000-3 0,-1.000000-3.000000-1 0,-1.000000 3.000000 2 0,1.000000 1.000000 1 16,1.000000-2.000000-1-16,-4.000000 0.000000 1 0,1.000000 2.000000-1 0,3.000000-1.000000 0 15,-6.000000 0.000000-1-15,2.000000 1.000000 0 0,4.000000 0.000000 2 0,-6.000000-1.000000-1 16,0.000000-3.000000-1-16,1.000000 2.000000 2 0,1.000000 1.000000-1 0,-4.000000 3.000000-2 15,1.000000-4.000000 1-15,2.000000 1.000000-2 0,-1.000000 0.000000 0 0,0.000000 0.000000 0 16,-3.000000 0.000000 0-16,4.000000 0.000000 4 0,-1.000000 1.000000-1 0,1.000000-3.000000 2 16,-3.000000-1.000000 0-16,1.000000 3.000000 2 0,-2.000000-2.000000-1 0,3.000000 0.000000-1 15,-3.000000 2.000000 1-15,0.000000-1.000000-1 0,0.000000-2.000000 4 0,-1.000000 3.000000 0 0,1.000000 0.000000 1 16,-2.000000 0.000000 1-16,2.000000 0.000000 1 0,-1.000000 2.000000 0 0,-4.000000-2.000000 0 16,1.000000 0.000000 1-16,-1.000000 0.000000 0 0,4.000000 1.000000-1 0,-4.000000-1.000000 0 15,0.000000 0.000000 0-15,0.000000 1.000000 0 0,-4.000000 0.000000-1 0,4.000000-1.000000 1 16,-1.000000 4.000000-1-16,-3.000000-6.000000 2 0,-1.000000 2.000000 1 0,2.000000 1.000000 0 15,-2.000000-2.000000 0-15,1.000000 1.000000-2 0,-1.000000 0.000000 2 0,0.000000 0.000000-2 0,0.000000 0.000000 2 16,0.000000-3.000000 3-16,-1.000000 2.000000 2 0,-3.000000 2.000000 0 0,4.000000-4.000000 3 16,-3.000000 1.000000-3-16,3.000000 1.000000 0 0,-4.000000-2.000000 0 0,3.000000 3.000000 0 15,-3.000000 0.000000-3-15,1.000000-2.000000 3 0,0.000000-1.000000 0 0,-1.000000 2.000000 0 16,1.000000-2.000000-1-16,-6.000000 2.000000-3 0,4.000000-4.000000 2 0,2.000000 2.000000-1 16,-5.000000 1.000000 0-16,4.000000-3.000000 0 0,-4.000000 2.000000 1 0,3.000000-2.000000 2 15,-2.000000 0.000000 0-15,-1.000000 0.000000 0 0,-1.000000 0.000000 2 0,4.000000-3.000000-1 16,-2.000000 3.000000 0-16,-1.000000-3.000000-1 0,0.000000 3.000000 1 0,4.000000-1.000000 1 15,-4.000000 3.000000 3-15,4.000000-2.000000 3 0,-4.000000 2.000000 0 0,5.000000 0.000000 2 0,-2.000000 3.000000-1 16,1.000000 3.000000-1-16,1.000000-4.000000-1 0,3.000000 6.000000 0 0,-4.000000 0.000000 0 16,1.000000-3.000000-1-16,0.000000 5.000000-1 0,3.000000-2.000000-1 0,0.000000 2.000000 2 15,-4.000000 0.000000-5-15,1.000000 0.000000-1 16,3.000000 1.000000 1-16,-4.000000 1.000000 0 0,1.000000 1.000000-2 16,1.000000-4.000000-1-16,-1.000000 4.000000 0 0,-4.000000 0.000000 4 0,2.000000-3.000000 1 0,-2.000000 3.000000 4 0,2.000000-1.000000 1 0,2.000000 0.000000 1 0,-5.000000-1.000000-2 15,4.000000 2.000000-3-15,-4.000000-4.000000-3 0,3.000000 1.000000-1 0,-2.000000 1.000000 1 16,-1.000000 0.000000 3-16,-1.000000 0.000000 4 0,4.000000 0.000000 5 0,-3.000000 2.000000 8 15,1.000000-1.000000-1-15,4.000000 3.000000-2 0,-6.000000-3.000000-3 0,4.000000 3.000000-4 16,-2.000000-2.000000-2-16,2.000000-1.000000-1 0,2.000000 3.000000-1 0,-5.000000-3.000000 0 16,4.000000 1.000000 1-16,-1.000000 2.000000 1 0,-2.000000 0.000000-4 0,2.000000 0.000000-5 0,2.000000 0.000000-2 15,0.000000 0.000000 0-15,-3.000000 0.000000-1 0,3.000000 0.000000 1 0,-4.000000 0.000000-2 16,6.000000 0.000000 1-16,-6.000000 0.000000-1 0,4.000000 0.000000 1 0,-3.000000 0.000000-3 16,3.000000 0.000000 2-16,0.000000 0.000000 0 0,-1.000000 0.000000-1 0,-1.000000 2.000000-1 15,2.000000 1.000000 0-15,-5.000000-3.000000 2 0,4.000000 3.000000 0 0,-1.000000-1.000000-1 16,-3.000000-2.000000 1-16,1.000000 3.000000 2 0,2.000000-3.000000 1 0,-2.000000 3.000000-2 0,2.000000-1.000000 2 15,-2.000000-2.000000 0-15,2.000000 2.000000 1 0,-3.000000 0.000000 0 16,5.000000 2.000000 0-16,-1.000000-2.000000 0 0,-4.000000-2.000000 2 0,4.000000 2.000000-1 0,-1.000000-2.000000 0 16,2.000000 3.000000-2-16,-5.000000-2.000000-1 0,4.000000 4.000000-2 0,-1.000000-2.000000-1 15,-3.000000 0.000000 0-15,1.000000-1.000000-1 0,-1.000000 2.000000 0 0,-1.000000 2.000000 2 16,1.000000 1.000000-1-16,-1.000000-3.000000-1 0,1.000000 4.000000 0 0,-1.000000-1.000000 1 16,-2.000000 1.000000-1-16,2.000000 1.000000-1 0,-2.000000 1.000000-1 0,0.000000 2.000000 0 15,0.000000 0.000000 0-15,-1.000000 1.000000 0 0,-1.000000 2.000000 0 0,-1.000000-1.000000-1 16,-1.000000 0.000000-1-16,2.000000 1.000000 1 0,-4.000000 2.000000-2 0,3.000000-1.000000 0 0,-2.000000-1.000000-2 15,2.000000 3.000000-2-15,-1.000000-4.000000-4 0,2.000000 1.000000-5 0,-1.000000 2.000000-10 16,2.000000-3.000000-14-16,-1.000000 1.000000-16 0,4.000000 2.000000-15 0,-2.000000-2.000000-22 16,2.000000 0.000000-24-16,4.000000-3.000000-32 0,-3.000000-2.000000-24 0,-1.000000 2.000000-3 15</inkml:trace>
  <inkml:trace contextRef="#ctx0" brushRef="#br0">8709.000000 15758.000000 28 0,'-4.000000'-7.000000'100'16,"-1.000000"1.000000"11 "-16 ,0.000000 1.000000 1 0,2.000000-3.000000 8 0,-2.000000 3.000000 1 16,0.000000-1.000000 2-16,0.000000-1.000000-7 0,2.000000 3.000000-10 0,-3.000000 0.000000-8 15,1.000000-1.000000-9-15,2.000000 0.000000-8 0,-2.000000 1.000000-11 0,-2.000000-3.000000-10 0,2.000000 6.000000-5 16,4.000000-2.000000 1-16,-3.000000 1.000000 1 0,1.000000-2.000000-2 15,-2.000000 4.000000 1-15,5.000000-3.000000-5 0,-2.000000 3.000000-2 0,-1.000000 0.000000-1 0,3.000000 0.000000-1 16,-3.000000 0.000000-2-16,3.000000 0.000000-3 0,0.000000 0.000000-2 0,0.000000 0.000000-4 16,0.000000 0.000000-5-16,0.000000 0.000000-2 0,0.000000 0.000000 0 0,0.000000 0.000000 1 15,0.000000 0.000000 1-15,0.000000 0.000000-2 0,0.000000 0.000000 3 0,0.000000 0.000000-3 16,0.000000 0.000000-4-16,0.000000 3.000000-4 0,0.000000-3.000000-3 0,0.000000 0.000000-1 16,0.000000 1.000000-4-16,0.000000 2.000000-3 0,3.000000-3.000000 2 0,0.000000 5.000000 6 0,-1.000000-4.000000 6 15,3.000000 10.000000 5-15,2.000000-4.000000 6 0,-2.000000 4.000000 2 0,0.000000 2.000000 4 16,3.000000 0.000000-1-16,0.000000 4.000000-7 0,1.000000 1.000000-1 0,-4.000000 0.000000-4 15,5.000000 2.000000-1-15,-2.000000 2.000000-5 0,4.000000-3.000000-6 0,-2.000000 5.000000 0 16,-1.000000 4.000000-1-16,4.000000-2.000000 2 0,0.000000 6.000000 1 0,-3.000000 2.000000 0 16,4.000000-1.000000 2-16,-2.000000 4.000000-2 0,-2.000000-1.000000-2 0,1.000000 1.000000-2 15,-1.000000 0.000000-3-15,2.000000 2.000000 1 0,-4.000000-3.000000 0 0,3.000000 3.000000 0 16,-1.000000-2.000000 4-16,1.000000 2.000000-1 0,-1.000000-3.000000 1 0,-1.000000 0.000000 0 0,-1.000000 1.000000 2 16,2.000000 2.000000 2-16,2.000000-1.000000-1 0,-2.000000-1.000000 1 0,2.000000 0.000000-1 15,-4.000000-1.000000-2-15,2.000000-2.000000-1 0,-1.000000 2.000000-3 0,-1.000000-2.000000-2 16,2.000000 3.000000 1-16,-2.000000-5.000000-3 0,1.000000 4.000000-1 0,1.000000-1.000000-2 15,-4.000000-1.000000 0-15,1.000000 0.000000-1 0,2.000000 0.000000-3 0,-4.000000-3.000000 2 16,3.000000 4.000000 3-16,-5.000000-6.000000 4 0,6.000000 2.000000-1 0,-4.000000-2.000000 2 16,-2.000000-3.000000 3-16,2.000000 2.000000 2 0,-3.000000-4.000000 0 0,1.000000 4.000000-2 0,2.000000-5.000000 1 15,-5.000000 2.000000 1-15,4.000000 1.000000-2 0,-4.000000-4.000000 3 0,3.000000 0.000000 0 16,-3.000000 2.000000-1-16,0.000000-2.000000 1 0,0.000000 0.000000 0 0,0.000000-4.000000 1 16,-3.000000 0.000000 2-16,3.000000 3.000000 4 0,-4.000000 1.000000 0 0,4.000000-4.000000 2 15,-1.000000 2.000000 4-15,-3.000000-1.000000 1 0,-1.000000 1.000000 2 0,2.000000-1.000000 2 16,1.000000-1.000000 1-16,-1.000000 1.000000 1 0,-2.000000 0.000000 1 0,0.000000-2.000000 2 15,-2.000000 3.000000-3-15,5.000000-3.000000 0 0,-4.000000 0.000000-2 0,1.000000 0.000000 5 0,0.000000-3.000000-2 16,1.000000 1.000000 1-16,-1.000000-3.000000-2 0,0.000000 3.000000-3 16,2.000000 2.000000-2-16,-2.000000-2.000000-4 0,0.000000-1.000000 2 0,0.000000 1.000000 0 0,1.000000-6.000000-2 15,-1.000000-1.000000 4-15,2.000000-3.000000-1 0,1.000000-1.000000-6 0,-1.000000 1.000000-5 16,0.000000 0.000000-8-16,1.000000-1.000000-4 0,-1.000000 2.000000-3 0,1.000000 1.000000 0 16,-1.000000 0.000000-2-16,-1.000000 1.000000-1 0,-1.000000-3.000000-1 0,5.000000 2.000000 0 15,-5.000000-2.000000 0-15,2.000000 2.000000-2 0,1.000000-2.000000 2 0,-1.000000 0.000000 1 16,-1.000000-1.000000 1-16,3.000000-1.000000-1 0,1.000000 1.000000 0 0,0.000000-4.000000 2 15,-4.000000 3.000000-2-15,4.000000 0.000000 1 0,0.000000-3.000000-1 0,0.000000 2.000000-2 16,0.000000-2.000000 4-16,0.000000 0.000000-4 0,0.000000 0.000000 0 0,0.000000 0.000000 0 16,0.000000 0.000000 1-16,0.000000 0.000000 0 0,0.000000 0.000000-1 0,0.000000 0.000000-1 0,0.000000 0.000000 0 15,0.000000 0.000000 0-15,0.000000 2.000000 1 0,0.000000-2.000000 0 0,0.000000 3.000000-1 16,-1.000000-3.000000 1-16,1.000000 0.000000 2 0,0.000000 0.000000-2 0,-4.000000 3.000000-3 16,4.000000-3.000000 0-16,0.000000 2.000000 1 0,0.000000-2.000000-1 0,0.000000 0.000000 2 15,-3.000000 0.000000 0-15,3.000000 0.000000 0 0,0.000000 0.000000 0 0,0.000000 0.000000 0 0,0.000000 0.000000 0 16,0.000000 0.000000-5-16,0.000000 0.000000 1 0,0.000000 0.000000 0 0,0.000000 0.000000-1 15,0.000000 0.000000-2-15,0.000000 0.000000-1 0,0.000000 0.000000 2 0,-2.000000 0.000000-3 16,2.000000 0.000000-1-16,0.000000 0.000000-4 0,0.000000 0.000000-3 0,-3.000000 0.000000-3 16,3.000000 0.000000-7-16,0.000000 0.000000-7 0,0.000000 0.000000-7 0,-2.000000 0.000000-12 15,2.000000 0.000000-19-15,-3.000000 2.000000-13 0,0.000000 2.000000-6 0,-2.000000-4.000000-9 16,1.000000 2.000000-7-16,3.000000-2.000000 0 0,-3.000000 1.000000-2 0,-1.000000 3.000000-5 0,0.000000-4.000000-9 16,2.000000 0.000000-13-16,-2.000000 0.000000-24 0,1.000000 0.000000-45 0,-1.000000 1.000000-63 15,5.000000 4.000000-78-15,-5.000000 0.000000-92 0,2.000000 0.000000-33 0,1.000000 1.000000 8 16,-6.000000-6.000000 49-16,0.000000 2.000000 77 0</inkml:trace>
  <inkml:trace contextRef="#ctx0" brushRef="#br0">10584.000000 16166.000000 20 0,'0.000000'-15.000000'53'0,"-3.000000"2.000000"12 "16 ,3.000000 1.000000 8-16,0.000000 1.000000 10 0,0.000000 0.000000 3 0,0.000000 4.000000-2 16,0.000000 2.000000-4-16,0.000000 1.000000-8 0,0.000000-1.000000-5 0,3.000000 2.000000-8 15,-3.000000-2.000000-3-15,0.000000 5.000000-1 0,0.000000-2.000000 5 0,0.000000 2.000000 6 0,0.000000-2.000000 8 16,0.000000-1.000000 7-16,0.000000 3.000000 3 0,4.000000 0.000000-1 0,-3.000000 0.000000-1 15,-1.000000 0.000000-3-15,0.000000 0.000000-5 0,0.000000 0.000000-4 0,4.000000 0.000000-3 16,-4.000000 0.000000 0-16,0.000000 0.000000-2 0,1.000000 0.000000-6 0,-1.000000 0.000000-2 16,0.000000 0.000000-10-16,0.000000 0.000000-5 0,0.000000 0.000000-3 0,0.000000 0.000000-8 15,0.000000 0.000000-9-15,0.000000 0.000000-4 0,0.000000 0.000000-3 0,4.000000 0.000000-6 0,-4.000000 0.000000-6 16,0.000000-2.000000-6-16,3.000000-1.000000-11 0,-1.000000 3.000000-20 0,-2.000000-1.000000-27 16,3.000000-5.000000-45-16,0.000000 6.000000-60 0,-1.000000 0.000000-70 0,-2.000000 0.000000-80 15,0.000000 0.000000-29-15,0.000000 0.000000 5 0,-2.000000 6.000000 28 0</inkml:trace>
  <inkml:trace contextRef="#ctx0" brushRef="#br0">10236.000000 16606.000000 82 0,'-9.000000'-5.000000'226'0,"1.000000"2.000000"25 "15 ,-6.000000 1.000000-29-15,4.000000 0.000000-45 0,-1.000000-3.000000-19 0,1.000000 2.000000-12 16,1.000000 0.000000-9-16,-1.000000 2.000000-6 0,2.000000-3.000000-2 0,-4.000000 4.000000-3 16,7.000000-4.000000-4-16,-3.000000 2.000000-9 0,3.000000-1.000000-12 0,0.000000 3.000000-11 15,1.000000-3.000000-9-15,-1.000000 2.000000-17 0,5.000000-2.000000-16 0,-3.000000 1.000000-12 0,3.000000 2.000000-12 16,0.000000-3.000000-5-16,0.000000 0.000000-10 0,0.000000 3.000000-3 0,0.000000-2.000000 0 16,0.000000 2.000000-1-16,3.000000 0.000000 2 0,1.000000 0.000000 2 0,-3.000000 0.000000 4 15,3.000000 0.000000 0-15,-3.000000-3.000000 3 0,3.000000 3.000000 0 0,1.000000 0.000000-1 16,-5.000000 0.000000 0-16,3.000000 0.000000-2 0,-3.000000 0.000000-2 0,3.000000 0.000000-3 15,-1.000000 0.000000-1-15,-2.000000 0.000000 1 0,0.000000 0.000000-1 0,0.000000 0.000000 1 16,0.000000 0.000000 3-16,0.000000 0.000000 1 0,0.000000 0.000000 1 0,0.000000 0.000000 4 0,-2.000000 0.000000 0 16,2.000000 0.000000-2-16,-3.000000 0.000000-2 0,3.000000 0.000000 1 0,0.000000 0.000000-3 15,0.000000 0.000000-4-15,0.000000 0.000000-2 0,0.000000 0.000000-1 0,0.000000 0.000000-2 16,0.000000 0.000000 0-16,0.000000 0.000000 0 0,0.000000 0.000000 0 0,0.000000 0.000000-1 16,0.000000 0.000000 0-16,0.000000 0.000000-1 0,0.000000 0.000000 0 0,0.000000 0.000000-1 15,0.000000 0.000000 0-15,0.000000 0.000000 1 0,0.000000 0.000000-1 0,0.000000 0.000000 1 16,0.000000 0.000000-3-16,0.000000 0.000000-4 0,0.000000 0.000000-9 0,0.000000 0.000000-14 0,0.000000 0.000000-21 15,0.000000 0.000000-34-15,0.000000 0.000000-43 0,0.000000 0.000000-50 16,0.000000 0.000000-53-16,3.000000 0.000000-50 0,-1.000000 0.000000-53 0,-2.000000 0.000000-40 0,0.000000 0.000000 5 16,3.000000-4.000000 36-16,-1.000000-4.000000 49 0</inkml:trace>
  <inkml:trace contextRef="#ctx0" brushRef="#br0">10365.000000 16435.000000 108 0,'-19.000000'8.000000'290'0,"1.000000"-1.000000"30 "0 ,-4.000000-5.000000 21 16,5.000000 3.000000-93-16,-1.000000 0.000000-69 0,1.000000 0.000000-31 0,-1.000000 0.000000-18 15,4.000000 0.000000-4-15,1.000000-1.000000 1 0,1.000000-1.000000 6 0,2.000000-1.000000-3 16,2.000000-2.000000-18-16,-1.000000 0.000000-19 0,4.000000 0.000000-24 0,5.000000 0.000000-20 0,0.000000 0.000000-21 16,0.000000 0.000000-14-16,9.000000-2.000000-4 0,1.000000-1.000000-3 0,6.000000 2.000000-3 15,1.000000-2.000000-1-15,2.000000-2.000000 2 0,7.000000-2.000000 2 0,5.000000-1.000000 0 16,0.000000 1.000000-4-16,5.000000-5.000000 4 0,2.000000 0.000000 0 0,-1.000000-5.000000-3 15,5.000000 2.000000 2-15,-2.000000 1.000000 0 0,-3.000000-3.000000 1 0,2.000000 0.000000-5 16,-4.000000 6.000000-4-16,-3.000000-6.000000-8 0,-6.000000 8.000000-13 0,1.000000 0.000000-22 16,-2.000000 1.000000-27-16,-6.000000 3.000000-33 0,-6.000000 5.000000-34 0,-4.000000 0.000000-41 0,-1.000000 5.000000-43 15,-3.000000 5.000000-47-15,-7.000000 5.000000-49 0,-4.000000 3.000000-32 0,-8.000000 2.000000 4 16,-8.000000 2.000000 29-16,-4.000000 2.000000 49 0</inkml:trace>
  <inkml:trace contextRef="#ctx0" brushRef="#br0">10184.000000 16751.000000 32 0,'-19.000000'15.000000'263'0,"2.000000"-2.000000"34 "0 ,4.000000-4.000000 26 0,3.000000-1.000000-75 0,-2.000000-4.000000-64 16,7.000000 4.000000-41-16,-3.000000-3.000000-34 0,3.000000-1.000000-26 0,5.000000 0.000000-16 16,0.000000-3.000000-4-16,3.000000-1.000000-1 0,2.000000 0.000000 2 0,5.000000 0.000000 0 15,7.000000-1.000000 1-15,1.000000-5.000000-2 0,8.000000-1.000000-3 0,4.000000-4.000000-9 16,2.000000 0.000000-10-16,6.000000-1.000000-11 0,-1.000000-3.000000-8 0,3.000000 1.000000-7 16,2.000000-3.000000-5-16,-2.000000 2.000000-3 0,-3.000000 0.000000-3 0,3.000000-2.000000-6 0,-1.000000 2.000000-17 15,0.000000 1.000000-21-15,-8.000000-1.000000-32 0,1.000000 1.000000-41 16,2.000000 2.000000-51-16,-7.000000-1.000000-61 0,-1.000000 1.000000-65 0,1.000000 0.000000-53 0,-8.000000-2.000000-10 15,-3.000000-1.000000 19-15,-6.000000-2.000000 43 0</inkml:trace>
  <inkml:trace contextRef="#ctx0" brushRef="#br0">10660.000000 15992.000000 42 0,'-2.000000'-11.000000'287'0,"-1.000000"3.000000"25 "0 ,3.000000 4.000000 14 0,0.000000-1.000000-60 16,5.000000 2.000000-92-16,0.000000 6.000000-57 0,6.000000 2.000000-32 0,3.000000 1.000000-4 15,3.000000 5.000000 7-15,1.000000 1.000000 10 0,5.000000 0.000000 1 0,3.000000 5.000000-1 16,5.000000-3.000000-4-16,0.000000 3.000000-11 0,-1.000000 0.000000-16 0,2.000000 3.000000-12 16,-1.000000 0.000000-9-16,0.000000-1.000000-8 0,-1.000000 0.000000-8 0,0.000000 3.000000-5 0,-7.000000 0.000000-4 15,-1.000000 0.000000-5-15,-3.000000 4.000000 1 0,-6.000000 1.000000-3 0,-5.000000 6.000000-1 16,-3.000000 2.000000-4-16,-6.000000 5.000000-1 0,-4.000000 1.000000-3 0,-7.000000 3.000000-2 16,-1.000000 5.000000-3-16,-9.000000-3.000000-7 0,-2.000000 5.000000 0 0,-2.000000-5.000000-4 15,-5.000000 0.000000-3-15,0.000000-2.000000-4 0,-3.000000-5.000000-5 0,4.000000-4.000000-5 16,-2.000000-7.000000-7-16,2.000000-6.000000-18 0,3.000000-5.000000-20 0,0.000000-8.000000-31 15,5.000000-4.000000-35-15,4.000000-7.000000-44 0,5.000000-5.000000-47 0,4.000000-8.000000-45 0,9.000000-4.000000-56 16,4.000000-6.000000-9-16,6.000000-9.000000 22 0,3.000000-5.000000 38 0</inkml:trace>
  <inkml:trace contextRef="#ctx0" brushRef="#br0">11414.000000 15923.000000 129 0,'18.000000'9.000000'289'0,"-6.000000"5.000000"24 "0 ,-2.000000 11.000000 24 0,-3.000000 6.000000-90 15,-1.000000 8.000000-67-15,-2.000000 8.000000-35 0,-4.000000 3.000000-14 0,0.000000 9.000000-8 16,0.000000 2.000000-9-16,-4.000000 4.000000-13 0,3.000000 1.000000-16 0,-4.000000 2.000000-18 16,1.000000-2.000000-14-16,1.000000-3.000000-16 0,-2.000000-1.000000-14 0,2.000000-5.000000-10 15,1.000000-1.000000-5-15,2.000000-9.000000-4 0,0.000000-6.000000-1 0,0.000000-2.000000-5 0,0.000000-10.000000-4 16,0.000000-4.000000-10-16,0.000000-4.000000-11 0,0.000000-8.000000-14 0,2.000000-1.000000-14 16,1.000000-7.000000-12-16,-3.000000-4.000000-18 0,5.000000-4.000000-24 0,-2.000000-12.000000-31 15,2.000000-7.000000-32-15,4.000000-7.000000-36 0,-4.000000-8.000000-36 0,0.000000-9.000000-36 16,-2.000000-8.000000-14-16,-3.000000-6.000000 18 0,-3.000000-11.000000 31 0</inkml:trace>
  <inkml:trace contextRef="#ctx0" brushRef="#br0">11498.000000 15820.000000 35 0,'16.000000'-44.000000'196'0,"0.000000"8.000000"24 "15 ,0.000000 5.000000-21-15,3.000000 6.000000-25 0,-3.000000 3.000000-17 0,6.000000 5.000000-3 16,0.000000 5.000000-6-16,0.000000 2.000000-5 0,1.000000 5.000000-18 0,-1.000000 3.000000-17 16,0.000000 4.000000-18-16,0.000000 6.000000-17 0,-1.000000-1.000000-19 0,-2.000000 5.000000-6 15,-6.000000 5.000000-9-15,1.000000 5.000000-7 0,-6.000000 0.000000-1 0,-3.000000 4.000000 0 0,-5.000000 6.000000-1 16,-2.000000 2.000000-4-16,-9.000000 3.000000-2 0,1.000000 1.000000 2 0,-7.000000 4.000000-6 15,-5.000000 0.000000 0-15,0.000000 3.000000 4 0,-5.000000-1.000000 4 0,1.000000-2.000000 7 16,-1.000000-4.000000 4-16,-3.000000-1.000000 12 0,3.000000-5.000000 9 0,3.000000-6.000000 5 16,3.000000-2.000000 5-16,1.000000-4.000000-2 0,6.000000-5.000000-5 0,1.000000-3.000000-12 15,3.000000 1.000000-11-15,6.000000-7.000000-13 0,-1.000000 6.000000-10 0,9.000000 0.000000-6 16,1.000000-1.000000-4-16,3.000000 3.000000 0 0,2.000000 1.000000 0 0,9.000000-4.000000-2 0,1.000000 4.000000 0 16,3.000000-2.000000-3-16,4.000000-6.000000 0 0,0.000000 0.000000-2 15,3.000000-2.000000-2-15,3.000000 0.000000-7 0,3.000000-5.000000-7 0,-3.000000-5.000000-8 0,6.000000-2.000000-14 16,-4.000000-5.000000-16-16,0.000000-1.000000-16 0,5.000000-6.000000-22 0,-5.000000-5.000000-24 15,4.000000-3.000000-35-15,-2.000000-4.000000-37 0,-2.000000-4.000000-36 0,0.000000-4.000000-34 16,0.000000 0.000000-26-16,-4.000000-5.000000-22 0,1.000000 1.000000-11 0,-6.000000-2.000000 22 16,-1.000000-5.000000 35-16</inkml:trace>
  <inkml:trace contextRef="#ctx0" brushRef="#br0">12376.000000 15543.000000 87 0,'-5.000000'-8.000000'208'0,"2.000000"6.000000"16 "15 ,-8.000000 4.000000-13-15,0.000000 4.000000-7 0,-3.000000 5.000000-3 0,-1.000000 9.000000 3 16,-2.000000 4.000000-5-16,-1.000000 7.000000-12 0,-2.000000 6.000000-15 0,1.000000 8.000000-15 0,1.000000 3.000000-17 15,1.000000 6.000000-21-15,-1.000000 4.000000-18 0,1.000000 5.000000-14 16,4.000000 3.000000-13-16,4.000000 2.000000-17 0,-1.000000 0.000000-9 0,5.000000-2.000000-10 0,-1.000000-3.000000-8 16,4.000000-3.000000-8-16,2.000000-3.000000-5 0,2.000000-6.000000-6 0,4.000000-5.000000-4 15,-1.000000-7.000000-4-15,9.000000-6.000000-3 0,-1.000000-4.000000-3 0,4.000000-9.000000-4 16,1.000000-5.000000-6-16,1.000000-5.000000-8 0,6.000000-5.000000-10 0,-2.000000-8.000000-14 16,4.000000-9.000000-17-16,3.000000-5.000000-23 0,-3.000000-10.000000-28 0,7.000000-7.000000-34 0,-3.000000-4.000000-39 15,1.000000-9.000000-33-15,2.000000-4.000000-33 0,-2.000000-8.000000-27 16,0.000000 1.000000-38-16,-7.000000-7.000000-5 0,-2.000000-1.000000 24 0,-6.000000-2.000000 37 0</inkml:trace>
  <inkml:trace contextRef="#ctx0" brushRef="#br0">12736.000000 15555.000000 42 0,'2.000000'-14.000000'223'0,"-2.000000"6.000000"33 "15 ,-5.000000 8.000000-10-15,2.000000 6.000000-26 0,-2.000000 5.000000-27 0,-4.000000 9.000000-12 16,-1.000000 9.000000-10-16,-2.000000 5.000000-6 0,2.000000 9.000000-13 0,0.000000 6.000000-12 16,-5.000000 4.000000-16-16,5.000000 6.000000-15 0,-3.000000 7.000000-16 0,3.000000 2.000000-22 0,-2.000000-1.000000-16 15,4.000000 4.000000-16-15,-1.000000-2.000000-9 0,-1.000000-2.000000-8 0,7.000000-3.000000-9 16,-2.000000-5.000000-4-16,0.000000-11.000000-2 0,5.000000-7.000000-3 0,0.000000-7.000000-1 15,1.000000-5.000000-2-15,6.000000-6.000000-1 0,-2.000000-6.000000-2 0,3.000000-8.000000-5 16,3.000000-6.000000-6-16,-3.000000-9.000000-7 0,5.000000-8.000000-14 0,4.000000-7.000000-17 16,-2.000000-11.000000-17-16,2.000000-10.000000-18 0,1.000000-6.000000-16 0,-1.000000-9.000000-21 15,2.000000-3.000000-22-15,-3.000000-8.000000-19 0,1.000000 2.000000-8 0,-4.000000-4.000000 0 0,-2.000000 2.000000 13 16,2.000000 0.000000 21-16,-5.000000 2.000000 32 0,1.000000 3.000000 35 16,-1.000000 6.000000 34-16,0.000000 5.000000 30 0,-3.000000 10.000000 24 0,4.000000 5.000000 22 0,-4.000000 6.000000 21 15,-2.000000 6.000000 20-15,-1.000000 8.000000 18 0,1.000000 2.000000 17 0,-1.000000 9.000000 12 16,5.000000 0.000000 9-16,-2.000000 12.000000 2 0,3.000000 3.000000 1 0,2.000000 5.000000-8 15,-1.000000 9.000000-11-15,4.000000 6.000000-11 0,0.000000 7.000000-10 0,1.000000 5.000000-8 16,-1.000000 6.000000-12-16,4.000000 6.000000-9 0,-4.000000 2.000000-14 0,6.000000 3.000000-9 0,-2.000000 5.000000-9 16,-1.000000-1.000000-8-16,-1.000000-1.000000-6 0,5.000000 0.000000-5 15,-4.000000-6.000000-3-15,0.000000 0.000000-5 0,-2.000000-7.000000-4 0,-1.000000-1.000000-4 0,1.000000-8.000000-3 16,-6.000000-8.000000-2-16,0.000000-2.000000 1 0,-3.000000-5.000000 1 0,0.000000-4.000000 1 16,-1.000000-4.000000-1-16,-3.000000-2.000000-7 0,-1.000000-8.000000-1 0,-1.000000 0.000000-10 15,-8.000000-6.000000-8-15,1.000000-2.000000-6 0,-5.000000-6.000000-7 0,-4.000000-2.000000-7 16,-3.000000-7.000000-6-16,-5.000000-1.000000-7 0,-6.000000-5.000000-7 0,5.000000-2.000000-7 15,-6.000000-6.000000-3-15,-4.000000-3.000000 2 0,5.000000-3.000000 9 0,-3.000000 1.000000 15 16,4.000000-1.000000 22-16,1.000000 6.000000 24 0,3.000000 4.000000 24 0,4.000000 3.000000 18 0,2.000000 4.000000 20 16,1.000000 6.000000 11-16,6.000000-1.000000 3 0,3.000000 5.000000-6 0,-2.000000 1.000000-10 15,7.000000 3.000000-7-15,2.000000 1.000000-15 0,1.000000 1.000000-14 0,4.000000 1.000000-7 16,1.000000 3.000000-6-16,5.000000 0.000000 0 0,6.000000 0.000000-7 0,-1.000000 0.000000 1 16,6.000000 0.000000 2-16,3.000000 0.000000-1 0,3.000000-5.000000-6 0,1.000000-1.000000-6 15,1.000000-5.000000-11-15,0.000000-1.000000-17 0,0.000000-2.000000-22 0,5.000000-4.000000-32 16,-4.000000-3.000000-41-16,1.000000 0.000000-50 0,1.000000-4.000000-54 0,2.000000 0.000000-60 0,-5.000000 1.000000-56 15,1.000000-8.000000-11-15,-4.000000 3.000000 22 0,-6.000000-2.000000 47 0</inkml:trace>
  <inkml:trace contextRef="#ctx0" brushRef="#br0">13398.000000 15429.000000 94 0,'14.000000'-3.000000'259'0,"-1.000000"3.000000"42 "16 ,-3.000000 3.000000-13-16,4.000000 6.000000-43 0,2.000000 1.000000-30 15,-2.000000 4.000000-23-15,3.000000 2.000000-22 0,-2.000000 8.000000-15 0,1.000000 0.000000-13 0,3.000000 2.000000-7 16,-2.000000 6.000000-11-16,1.000000 2.000000-16 0,2.000000 3.000000-17 0,-5.000000 0.000000-17 15,2.000000 1.000000-16-15,0.000000 4.000000-11 0,-4.000000-1.000000-10 0,1.000000 5.000000-6 16,-6.000000 1.000000-3-16,-3.000000-1.000000-5 0,0.000000 2.000000-3 0,-5.000000 1.000000-7 16,-5.000000-1.000000-2-16,0.000000 1.000000-2 0,-3.000000 0.000000-3 0,-6.000000-1.000000-3 15,-3.000000-1.000000-4-15,1.000000-2.000000-4 0,-3.000000-5.000000-8 0,-3.000000-1.000000-12 0,1.000000-3.000000-14 16,-1.000000-5.000000-17-16,-2.000000-4.000000-19 0,3.000000-4.000000-29 0,-1.000000-5.000000-32 16,0.000000-2.000000-45-1,4.000000-9.000000-58-15,1.000000-5.000000-69 0,3.000000-4.000000-67 16,-2.000000-10.000000-16-16,2.000000-5.000000 16 0,4.000000-9.000000 41 0</inkml:trace>
  <inkml:trace contextRef="#ctx0" brushRef="#br0">13678.000000 15758.000000 98 0,'17.000000'-7.000000'286'16,"0.000000"1.000000"27 "-16 ,-4.000000 3.000000 27 0,1.000000 1.000000-72 0,-1.000000 2.000000-69 16,0.000000 0.000000-41-16,1.000000-2.000000-14 0,-1.000000 2.000000-12 0,1.000000-3.000000-10 0,2.000000 0.000000-15 15,3.000000 3.000000-15-15,-2.000000-5.000000-16 0,1.000000 3.000000-19 0,0.000000-2.000000-15 16,3.000000-3.000000-16-16,-3.000000 3.000000-12 0,4.000000-3.000000-8 0,-4.000000 2.000000-11 15,1.000000-1.000000-15-15,-3.000000-1.000000-22 0,1.000000 6.000000-37 16,-3.000000-4.000000-50-16,-6.000000 2.000000-55 0,0.000000 3.000000-60 0,-6.000000 3.000000-80 0,-2.000000-3.000000-47 16,-5.000000 6.000000 1-16,-8.000000 5.000000 31 0,-4.000000 2.000000 48 0</inkml:trace>
  <inkml:trace contextRef="#ctx0" brushRef="#br0">13713.000000 16078.000000 139 0,'-5.000000'19.000000'290'0,"4.000000"-1.000000"16 "16 ,-3.000000-4.000000 7-16,8.000000-5.000000-80 0,-3.000000 2.000000-71 0,8.000000-7.000000-35 15,-1.000000 1.000000-12-15,2.000000-5.000000 2 0,7.000000-3.000000-2 0,0.000000-1.000000-9 0,1.000000-9.000000-13 16,6.000000-1.000000-20-16,6.000000-6.000000-19 0,0.000000-1.000000-17 0,2.000000-4.000000-17 16,3.000000-2.000000-16-16,0.000000 1.000000-14 0,0.000000 2.000000-16 0,1.000000 0.000000-20 15,-5.000000 4.000000-26-15,0.000000 1.000000-32 0,-5.000000 7.000000-41 0,0.000000-1.000000-40 16,-3.000000 9.000000-44-16,-3.000000 1.000000-58 0,-5.000000 3.000000-32 0,-6.000000 3.000000 1 16,-1.000000 1.000000 28-16,-5.000000 1.000000 40 0</inkml:trace>
  <inkml:trace contextRef="#ctx0" brushRef="#br0">14268.000000 15458.000000 82 0,'10.000000'-16.000000'238'0,"4.000000"5.000000"27 "0 ,1.000000 1.000000 9 16,0.000000 1.000000-65-16,3.000000 1.000000-43 0,4.000000 0.000000-13 0,0.000000 4.000000-1 0,5.000000 2.000000-5 15,-2.000000 2.000000-9-15,2.000000 0.000000-8 0,-1.000000 5.000000-14 0,5.000000 4.000000-17 16,-5.000000 0.000000-16-16,5.000000 7.000000-15 0,-5.000000 3.000000-18 0,1.000000 3.000000-14 15,0.000000 2.000000-10-15,-5.000000 0.000000-7 0,0.000000 8.000000-6 0,-9.000000-1.000000-3 16,-3.000000 9.000000-1-16,-2.000000-2.000000 2 0,-8.000000 4.000000-1 0,0.000000 2.000000-3 0,-8.000000 4.000000-1 16,-2.000000 1.000000-2-16,-7.000000 2.000000-1 0,-1.000000 0.000000-2 15,-4.000000-1.000000 4-15,0.000000 2.000000 3 0,0.000000-6.000000 7 0,4.000000 0.000000 10 0,-4.000000-6.000000 8 16,4.000000-4.000000 11-16,1.000000-5.000000 7 0,2.000000-2.000000 5 0,0.000000-5.000000 1 16,5.000000-5.000000-7-16,1.000000-1.000000-8 0,8.000000-7.000000-1 0,1.000000-2.000000 4 15,1.000000 1.000000 11-15,8.000000-3.000000 16 0,1.000000 1.000000 26 0,10.000000-8.000000 22 16,3.000000 0.000000 10-16,4.000000-8.000000 0 0,8.000000-1.000000-13 0,1.000000-8.000000-22 15,2.000000-3.000000-25-15,7.000000-1.000000-26 0,-1.000000-7.000000-30 0,3.000000-1.000000-42 16,-2.000000 0.000000-50-16,0.000000-1.000000-49 0,-3.000000 4.000000-45 0,0.000000-3.000000-60 0,-3.000000 4.000000-91 16,-2.000000 7.000000-116-16,-4.000000 0.000000-78 0,-6.000000 1.000000-19 0,-5.000000 2.000000 10 15,-9.000000 1.000000 41-15,-3.000000-1.000000 96 0</inkml:trace>
  <inkml:trace contextRef="#ctx0" brushRef="#br0">22454.000000 5325.000000 82 0,'-5.000000'0.000000'211'0,"0.000000"2.000000"24 "0 ,0.000000 0.000000-38 0,-2.000000-2.000000-34 0,5.000000 0.000000-20 15,-3.000000 0.000000-9-15,2.000000 0.000000-6 0,0.000000 0.000000-4 0,-2.000000 0.000000-6 16,5.000000 0.000000 1-16,-2.000000 0.000000-3 0,-1.000000 0.000000-8 0,3.000000 0.000000-8 15,0.000000-2.000000-12-15,0.000000 0.000000-13 0,0.000000 2.000000-20 0,3.000000-3.000000-16 16,-3.000000 0.000000-13-16,2.000000 3.000000-7 0,-2.000000 0.000000-8 0,5.000000 0.000000-2 0,3.000000 0.000000 2 16,-3.000000 0.000000 8-16,10.000000 3.000000 7 0,-5.000000 0.000000 1 0,4.000000-1.000000 6 15,-1.000000 0.000000 6-15,4.000000 3.000000 0 0,-2.000000 2.000000-5 0,0.000000-2.000000-5 16,0.000000 2.000000 1-16,-1.000000 1.000000-2 0,2.000000 1.000000-8 0,1.000000 3.000000 0 16,-4.000000 1.000000-1-16,1.000000 2.000000 2 0,-1.000000 2.000000-2 0,1.000000 1.000000 0 15,-1.000000 4.000000 1-15,-3.000000 3.000000-1 0,2.000000-2.000000-2 0,-4.000000 6.000000-4 16,-1.000000 3.000000-1-16,0.000000-3.000000-2 0,-2.000000 2.000000 2 0,-2.000000 0.000000 0 0,-1.000000 1.000000-2 15,-2.000000 2.000000 4-15,0.000000 0.000000 4 0,0.000000 0.000000-4 16,-2.000000-3.000000 0-16,-5.000000 1.000000-2 0,2.000000 0.000000 1 0,2.000000-1.000000-4 0,1.000000-3.000000-3 16,-1.000000-5.000000 1-16,-2.000000 4.000000-2 0,5.000000-3.000000 0 0,-3.000000-1.000000-1 15,3.000000-2.000000 5-15,0.000000 5.000000 3 0,0.000000-3.000000 2 0,3.000000 1.000000 1 16,-3.000000 0.000000-3-16,3.000000-2.000000-5 0,-1.000000 3.000000 5 0,3.000000-5.000000-3 16,-2.000000 4.000000-1-16,-3.000000-3.000000 1 0,5.000000 2.000000 4 0,-1.000000-4.000000 6 0,-1.000000 0.000000-6 15,-1.000000 1.000000 1-15,3.000000 0.000000 0 0,-5.000000-2.000000 1 16,6.000000 2.000000-1-16,-4.000000 2.000000 7 0,3.000000 0.000000 2 0,-1.000000-3.000000 1 0,1.000000 3.000000 1 15,1.000000 0.000000 2-15,-1.000000-1.000000 2 0,-3.000000 0.000000-6 0,1.000000-5.000000-4 16,2.000000 1.000000-4-16,-1.000000 0.000000-2 0,-3.000000 1.000000-3 0,3.000000-4.000000-2 16,1.000000 0.000000 1-16,0.000000 4.000000-1 0,-2.000000-6.000000-1 0,2.000000 3.000000 0 15,2.000000-3.000000-1-15,-5.000000 0.000000-1 0,3.000000 0.000000-1 0,1.000000 1.000000 1 0,1.000000-2.000000-2 16,1.000000 2.000000 3-16,-3.000000-3.000000-2 0,4.000000-1.000000 3 16,-1.000000 3.000000-1-16,4.000000-2.000000-2 0,-2.000000-3.000000 0 0,2.000000 3.000000-1 0,-2.000000-2.000000 1 15,0.000000 0.000000-1-15,3.000000-3.000000-1 0,2.000000 3.000000 3 16,-5.000000-1.000000-1-16,4.000000 3.000000 1 0,-3.000000-3.000000 0 0,0.000000-2.000000-2 0,2.000000 3.000000-1 15,-3.000000-4.000000 0-15,2.000000 4.000000 2 0,1.000000-3.000000-1 0,-3.000000 2.000000 0 16,5.000000 0.000000 1-16,-1.000000-2.000000 3 0,-4.000000 2.000000 0 0,0.000000-1.000000-1 16,2.000000 0.000000-1-16,-2.000000-2.000000 0 0,1.000000 3.000000 0 0,-1.000000-3.000000 0 15,-1.000000 1.000000-2-15,4.000000 0.000000 0 0,-4.000000 0.000000 0 0,4.000000-3.000000 0 0,-1.000000 3.000000-1 16,-6.000000-1.000000 1-16,3.000000 0.000000 2 0,-1.000000-4.000000-3 0,2.000000 2.000000 1 16,-1.000000 0.000000-1-16,-1.000000-2.000000 1 0,0.000000 0.000000 1 0,2.000000 0.000000-2 15,-1.000000 0.000000-2-15,-3.000000 0.000000 3 0,1.000000 0.000000-2 0,2.000000 0.000000-1 16,-4.000000 0.000000-1-16,3.000000 0.000000-1 0,-3.000000 0.000000 2 0,3.000000-2.000000 0 15,1.000000 0.000000 1-15,3.000000 2.000000 0 0,-2.000000-4.000000-1 0,0.000000 4.000000-10 16,-2.000000-4.000000-12-16,0.000000 0.000000-19 0,1.000000 3.000000-24 0,-1.000000-1.000000-26 0,-6.000000-3.000000-23 16,5.000000 5.000000-24-16,-6.000000-3.000000-40 0,6.000000 3.000000-63 15,-2.000000 3.000000-92-15,-5.000000-3.000000-108 0,0.000000 0.000000-45 0,-5.000000 5.000000-6 0,-10.000000-5.000000 33 16,1.000000 2.000000 74-16</inkml:trace>
  <inkml:trace contextRef="#ctx0" brushRef="#br0">23004.000000 5587.000000 78 0,'-4.000000'0.000000'157'0,"4.000000"-3.000000"-13 "0 ,-3.000000 2.000000 1 16,3.000000 1.000000 1-16,-2.000000 0.000000 1 0,-1.000000 0.000000 1 0,3.000000 0.000000-7 16,0.000000 0.000000-9-16,0.000000 1.000000-11 0,0.000000 2.000000-11 0,0.000000-3.000000-13 0,0.000000 2.000000-13 15,0.000000 1.000000-6-15,0.000000-3.000000-10 0,0.000000 2.000000-3 0,3.000000-2.000000-7 16,-1.000000 2.000000-5-16,-2.000000 1.000000-6 0,0.000000-3.000000-6 0,3.000000 2.000000-5 15,-3.000000 2.000000-5-15,4.000000-2.000000 3 0,-3.000000 3.000000 6 16,-1.000000-1.000000 7-16,7.000000 6.000000 8 0,-5.000000 0.000000 2 0,1.000000 1.000000 3 0,-1.000000 6.000000-4 16,1.000000-2.000000-9-16,0.000000 5.000000-6 0,-1.000000 2.000000-5 0,-2.000000-1.000000-1 15,0.000000 6.000000-2-15,0.000000 2.000000-3 0,0.000000 0.000000-1 0,-5.000000 1.000000-5 0,2.000000 3.000000-2 16,-2.000000 0.000000-3-16,0.000000 0.000000-4 0,0.000000 0.000000-2 0,-2.000000-2.000000-3 16,0.000000-2.000000 3-16,1.000000-5.000000-1 0,1.000000 3.000000 3 0,-4.000000-7.000000 0 15,8.000000-1.000000 3-15,-5.000000-2.000000 3 0,3.000000-3.000000 1 0,0.000000-4.000000 2 16,-2.000000-3.000000-1-16,5.000000 1.000000 0 0,0.000000-3.000000 0 0,-4.000000-2.000000-1 15,4.000000-2.000000-3-15,0.000000-1.000000 0 0,0.000000 0.000000-1 0,0.000000 0.000000-1 16,0.000000 0.000000-1-16,-1.000000-4.000000-3 0,-3.000000-1.000000-2 0,4.000000-4.000000-4 0,-1.000000-4.000000-3 16,-3.000000-2.000000-3-16,1.000000-2.000000-2 0,1.000000-2.000000-2 0,-1.000000 0.000000 1 15,3.000000-1.000000-2-15,-2.000000-1.000000 1 0,2.000000 0.000000 1 0,0.000000 5.000000 1 16,0.000000-4.000000 0-16,0.000000 4.000000-1 0,2.000000-1.000000 0 0,1.000000 0.000000-1 16,-1.000000-1.000000 1-16,5.000000-1.000000-2 0,-1.000000-1.000000 1 0,3.000000-2.000000 2 15,3.000000 2.000000-1-15,-2.000000-6.000000 0 0,1.000000 7.000000 0 0,3.000000-4.000000 0 16,-1.000000 7.000000 1-16,1.000000-1.000000 0 0,-1.000000 0.000000 0 0,4.000000 4.000000 1 0,-7.000000 4.000000 0 15,3.000000 1.000000 0-15,4.000000 1.000000 2 0,-2.000000-1.000000 0 16,-2.000000 4.000000-1-16,4.000000-1.000000 1 0,0.000000 3.000000 0 0,0.000000-1.000000 1 0,-4.000000 0.000000-2 16,0.000000 3.000000 1-16,3.000000-1.000000 0 0,-5.000000 1.000000 0 0,-1.000000 0.000000 1 15,-1.000000 0.000000-1-15,-1.000000 0.000000-1 0,-3.000000 0.000000-1 0,0.000000 0.000000 0 16,2.000000 0.000000-1-16,-5.000000 0.000000-4 0,-2.000000 0.000000-10 0,3.000000 0.000000-13 16,-3.000000 1.000000-18-16,0.000000-1.000000-20 0,0.000000 3.000000-31 0,0.000000-3.000000-40 15,0.000000 0.000000-52-15,0.000000 0.000000-65 0,0.000000 5.000000-73 0,-3.000000 0.000000-87 16,1.000000-2.000000-26-16,-10.000000 6.000000 14 0,4.000000-2.000000 47 0,-6.000000 3.000000 72 0</inkml:trace>
  <inkml:trace contextRef="#ctx0" brushRef="#br0">23243.000000 5930.000000 201 0,'9.000000'5.000000'331'0,"-4.000000"2.000000"21 "0 ,1.000000-2.000000 1 15,-4.000000-3.000000-105-15,2.000000 1.000000-97 0,-3.000000 0.000000-59 0,3.000000 1.000000-21 16,-1.000000-2.000000-3-16,-3.000000 1.000000 8 0,2.000000-1.000000 6 0,-2.000000-2.000000 5 15,5.000000 3.000000-1-15,-2.000000 0.000000-3 0,2.000000-2.000000-8 0,0.000000 2.000000-8 0,3.000000 2.000000-7 16,1.000000 3.000000-3-16,-1.000000-4.000000-5 0,1.000000 4.000000-10 16,-1.000000-2.000000-8-16,-1.000000 5.000000-6 0,1.000000-4.000000-3 0,-1.000000-1.000000-6 0,-6.000000 4.000000-1 15,4.000000 3.000000 0-15,-1.000000-1.000000 1 0,-4.000000 0.000000-1 0,0.000000 5.000000-2 16,0.000000-2.000000-1-16,-4.000000 3.000000-1 0,-1.000000 0.000000-1 0,5.000000-1.000000-3 16,-1.000000 0.000000-3-16,-6.000000 1.000000-3 0,5.000000-4.000000 0 0,-1.000000 3.000000-3 15,0.000000-5.000000-1-15,3.000000 2.000000 0 0,0.000000-6.000000-1 0,0.000000 2.000000 1 16,0.000000-3.000000 0-16,3.000000 0.000000 0 0,2.000000-2.000000 0 0,2.000000 3.000000 0 15,-6.000000-3.000000 0-15,8.000000-3.000000 0 0,1.000000 2.000000 1 0,2.000000-1.000000 0 0,-2.000000 0.000000 0 16,1.000000-3.000000-1-16,-1.000000 1.000000 0 0,-1.000000-1.000000 1 16,-1.000000 0.000000-1-16,-3.000000 3.000000 0 0,0.000000 0.000000-1 0,-1.000000-3.000000 3 0,-1.000000 2.000000 3 15,-1.000000 1.000000 3-15,-2.000000-3.000000 7 0,0.000000 2.000000 7 0,0.000000 2.000000 5 16,-5.000000-1.000000 3-16,1.000000 5.000000 1 0,-3.000000 1.000000-1 0,-4.000000 3.000000-4 16,-3.000000 4.000000-5-16,1.000000-2.000000-5 0,3.000000 3.000000-3 0,-5.000000-5.000000-3 15,1.000000 0.000000-3-15,8.000000 2.000000-1 0,-6.000000-3.000000-2 0,4.000000-2.000000-2 0,3.000000-4.000000-2 16,-4.000000 2.000000-3-16,8.000000-2.000000-7 0,-6.000000-2.000000-12 15,2.000000-1.000000-17-15,3.000000 3.000000-18 0,-5.000000-3.000000-22 0,6.000000 3.000000-31 0,-3.000000 3.000000-39 16,1.000000 1.000000-49-16,1.000000 3.000000-59 0,-1.000000 2.000000-71 0,3.000000-3.000000-79 16,-5.000000-1.000000-23-16,0.000000 0.000000 21 0,0.000000-5.000000 43 0,5.000000-5.000000 69 15</inkml:trace>
  <inkml:trace contextRef="#ctx0" brushRef="#br0">23652.000000 6117.000000 167 0,'9.000000'0.000000'341'0,"-4.000000"0.000000"25 "0 ,-4.000000 3.000000 16 16,3.000000-1.000000-83-16,-4.000000 0.000000-102 0,3.000000 3.000000-63 0,-1.000000 0.000000-21 15,-2.000000-2.000000-3-15,0.000000 1.000000 3 0,3.000000 1.000000 0 0,-1.000000 2.000000-7 16,1.000000-2.000000-10-16,1.000000 0.000000-18 0,4.000000-2.000000-17 0,2.000000 1.000000-14 16,3.000000 1.000000-9-16,6.000000-2.000000-6 0,-2.000000-3.000000-10 0,4.000000 0.000000-5 15,3.000000 0.000000-6-15,4.000000-5.000000-4 0,-1.000000-2.000000-5 0,2.000000-1.000000-1 16,-1.000000-1.000000-1-16,-1.000000-1.000000-1 0,-4.000000 0.000000-1 0,4.000000-2.000000-5 15,-5.000000 2.000000-7-15,3.000000-2.000000-14 0,-6.000000 3.000000-17 0,-1.000000-2.000000-28 16,-1.000000 2.000000-41-16,-4.000000-1.000000-51 0,1.000000 3.000000-63 0,-3.000000 2.000000-71 0,-6.000000-1.000000-85 16,-5.000000 6.000000-29-16,-5.000000-7.000000 14 0,-6.000000 3.000000 40 0,1.000000-1.000000 62 15</inkml:trace>
  <inkml:trace contextRef="#ctx0" brushRef="#br0">23936.000000 5859.000000 204 0,'3.000000'0.000000'291'0,"-1.000000"5.000000"18 "0 ,-2.000000 0.000000-25 16,3.000000 2.000000-61-16,-1.000000 6.000000-48 0,-2.000000 1.000000-25 0,0.000000 6.000000-3 16,0.000000 4.000000 3-16,0.000000 5.000000 1 0,-2.000000 2.000000-15 0,-1.000000 3.000000-21 15,1.000000 3.000000-23-15,-1.000000 2.000000-20 0,-1.000000 0.000000-17 0,4.000000 0.000000-18 16,-1.000000 3.000000-9-16,1.000000-1.000000-8 0,0.000000-2.000000-8 0,1.000000-1.000000-3 0,-1.000000-4.000000-4 16,4.000000-2.000000-5-16,-1.000000-1.000000-5 0,-1.000000-6.000000-9 0,1.000000-1.000000-11 15,2.000000-4.000000-18-15,0.000000-3.000000-25 0,-2.000000-3.000000-24 0,2.000000-4.000000-26 16,0.000000-2.000000-31-16,4.000000-8.000000-38 0,3.000000-5.000000-36 0,-2.000000-3.000000-32 0,3.000000-6.000000-31 15,-5.000000-6.000000-34-15,2.000000-4.000000 2 0,-1.000000-6.000000 33 16,-2.000000-1.000000 46-16</inkml:trace>
  <inkml:trace contextRef="#ctx0" brushRef="#br0">24177.000000 6052.000000 95 0,'7.000000'-11.000000'221'0,"-1.000000"7.000000"46 "0 ,1.000000-2.000000-25 16,0.000000 6.000000-28-16,-2.000000 6.000000-18 0,0.000000-2.000000 3 0,7.000000 4.000000 6 15,-7.000000-1.000000-17-15,3.000000 8.000000-15 0,-1.000000 0.000000-12 0,1.000000 2.000000-13 16,-1.000000 4.000000-18-16,-1.000000 4.000000-24 0,1.000000 4.000000-20 0,-2.000000 2.000000-14 0,0.000000 4.000000-12 15,4.000000 1.000000-9-15,-4.000000 1.000000-14 0,0.000000-1.000000-7 0,1.000000 3.000000-8 16,-4.000000 2.000000-4-16,1.000000-2.000000-4 0,-3.000000-1.000000-3 0,2.000000-3.000000-1 16,-2.000000 0.000000 1-16,-2.000000-4.000000-1 0,-1.000000-4.000000 0 0,1.000000-3.000000 0 15,-1.000000-5.000000-1-15,0.000000-2.000000 4 0,3.000000-2.000000 2 0,-5.000000-5.000000 6 16,5.000000-1.000000 0-16,-4.000000-4.000000-1 0,3.000000 0.000000-1 0,-4.000000-5.000000-6 16,-2.000000-5.000000-6-16,2.000000-2.000000-3 0,-4.000000-3.000000-11 0,3.000000-7.000000-3 0,-1.000000-2.000000-3 15,2.000000-5.000000 1-15,2.000000-5.000000-2 0,3.000000-1.000000 6 0,0.000000-1.000000 7 16,6.000000-4.000000 5-16,3.000000 6.000000 4 0,-4.000000-2.000000 3 0,5.000000 2.000000 0 15,2.000000 1.000000-5-15,-2.000000 5.000000-2 0,6.000000 0.000000 0 0,-1.000000 2.000000-2 16,1.000000 1.000000-1-16,-1.000000 0.000000 1 0,3.000000 1.000000 1 0,4.000000 1.000000-1 16,-2.000000 2.000000-1-16,2.000000-1.000000 0 0,-7.000000 0.000000 0 0,7.000000 5.000000-1 15,-4.000000 0.000000 1-15,-1.000000 4.000000-1 0,0.000000-1.000000-1 0,-2.000000 4.000000-6 0,-4.000000 0.000000-9 16,-1.000000 1.000000-13-16,-1.000000 1.000000-19 0,-1.000000 0.000000-20 0,-3.000000 1.000000-37 16,0.000000-1.000000-48-16,2.000000 3.000000-58 0,-5.000000 0.000000-63 0,4.000000 5.000000-82 15,-4.000000 1.000000-69-15,-2.000000 3.000000-10 0,-2.000000 0.000000 25 0,-4.000000 4.000000 58 16</inkml:trace>
  <inkml:trace contextRef="#ctx0" brushRef="#br0">24804.000000 6484.000000 14 0,'1.000000'10.000000'285'0,"-1.000000"0.000000"28 "0 ,0.000000 0.000000 23 16,0.000000-1.000000-35-16,-1.000000 3.000000-77 0,1.000000-2.000000-53 0,0.000000 2.000000-12 15,0.000000 1.000000 2-15,0.000000-1.000000 2 0,-4.000000 9.000000 1 0,4.000000-1.000000-12 16,-3.000000 0.000000-20-16,3.000000 3.000000-25 0,-2.000000 0.000000-27 0,-1.000000 1.000000-20 16,3.000000 0.000000-21-16,0.000000 0.000000-14 0,0.000000 1.000000-10 0,0.000000-3.000000-5 15,0.000000 2.000000-6-15,0.000000-2.000000-4 0,0.000000 0.000000-8 0,3.000000-3.000000-12 0,-3.000000 1.000000-24 16,0.000000-1.000000-46-16,2.000000 4.000000-68 0,-2.000000-2.000000-93 16,0.000000 1.000000-137-16,0.000000-5.000000-65 0,-5.000000-1.000000-16 0,-3.000000-1.000000 20 0,1.000000-3.000000 61 15</inkml:trace>
  <inkml:trace contextRef="#ctx0" brushRef="#br0">20252.000000 2444.000000 8 0,'0.000000'0.000000'49'15,"0.000000"0.000000"-6 "-15 ,0.000000 0.000000-1 0,0.000000 0.000000-4 0,0.000000 0.000000-8 16,-2.000000 0.000000 4-16,2.000000 0.000000-3 0,0.000000 0.000000-1 0,-3.000000 0.000000-1 15,-1.000000-2.000000 2-15,4.000000 2.000000 0 0,0.000000-3.000000-3 0,0.000000 3.000000 1 16,-1.000000 0.000000 3-16,-3.000000 0.000000 3 0,4.000000 0.000000-2 0,-3.000000 0.000000 5 16,3.000000 0.000000 1-16,-2.000000 0.000000 2 0,-1.000000 0.000000-5 0,3.000000 0.000000-2 0,-2.000000 3.000000-5 15,-1.000000-3.000000-9-15,-1.000000 2.000000-6 0,3.000000-2.000000-7 0,-3.000000 5.000000-1 16,-1.000000 0.000000-3-16,2.000000 0.000000 0 0,-2.000000 2.000000-1 0,2.000000 3.000000 2 16,-4.000000-1.000000 1-16,0.000000 3.000000-1 0,2.000000 3.000000 3 0,-3.000000 0.000000 1 15,3.000000 3.000000 0-15,-4.000000 0.000000 4 0,1.000000 4.000000 2 0,1.000000-1.000000 3 16,-1.000000 2.000000 1-16,0.000000-1.000000-2 0,-1.000000 4.000000 3 0,4.000000-1.000000-1 15,-3.000000 4.000000-2-15,3.000000 0.000000-4 0,-4.000000 0.000000-1 0,4.000000 0.000000-2 0,0.000000 3.000000 0 16,-1.000000-3.000000 1-16,-3.000000 3.000000-1 0,8.000000-2.000000-1 0,-4.000000 1.000000 6 16,-2.000000 1.000000 3-16,5.000000-4.000000 4 0,-1.000000 4.000000 1 0,1.000000 0.000000 3 15,-1.000000-3.000000 7-15,-1.000000 2.000000 0 0,4.000000-1.000000-1 0,-1.000000 2.000000-1 16,-3.000000-1.000000-3-16,4.000000 1.000000-2 0,0.000000-3.000000-7 0,0.000000 2.000000-5 16,4.000000 1.000000 0-16,-3.000000-3.000000-3 0,-1.000000 4.000000-1 0,4.000000-2.000000 0 15,-4.000000-2.000000-1-15,3.000000 3.000000 0 0,-3.000000-3.000000-2 0,2.000000 2.000000-3 16,3.000000-2.000000 0-16,-2.000000 4.000000-1 0,1.000000-2.000000 0 0,-3.000000-2.000000 1 15,3.000000 5.000000 4-15,-3.000000-2.000000 1 0,3.000000 0.000000 2 0,1.000000-1.000000 4 0,-2.000000 0.000000-1 16,0.000000 4.000000 0-16,2.000000-4.000000-1 0,0.000000 3.000000-1 0,0.000000-2.000000-2 16,-1.000000-1.000000-1-16,1.000000-2.000000-2 0,0.000000-1.000000-2 0,0.000000-2.000000-3 15,-2.000000-1.000000 2-15,2.000000-4.000000 0 0,-1.000000-1.000000-3 0,1.000000-1.000000 0 16,0.000000-2.000000 0-16,-2.000000-2.000000 0 0,2.000000-1.000000-2 0,0.000000-1.000000 2 0,-2.000000-3.000000 2 16,2.000000 1.000000 0-16,2.000000-3.000000-1 0,-5.000000 1.000000 2 0,1.000000-1.000000-1 15,-1.000000-1.000000-1-15,1.000000 1.000000-3 0,-3.000000-3.000000-5 0,4.000000-4.000000-6 16,-4.000000 3.000000-7-16,1.000000 0.000000-8 0,-1.000000-4.000000-12 0,4.000000 4.000000-13 15,-3.000000-3.000000-16-15,-1.000000-1.000000-13 0,4.000000 2.000000-21 0,-4.000000-2.000000-26 16,0.000000 0.000000-44-16,0.000000 0.000000-40 0,-5.000000 0.000000-13 16,-7.000000-2.000000 2-16</inkml:trace>
  <inkml:trace contextRef="#ctx0" brushRef="#br0">19992.000000 4210.000000 17 0,'0.000000'-2.000000'79'0,"0.000000"-1.000000"-5 "0 ,3.000000 3.000000 3 15,-3.000000-2.000000 2-15,4.000000 2.000000-2 0,-3.000000 0.000000-8 0,-1.000000 0.000000-4 16,5.000000 2.000000-10-16,-1.000000-2.000000-1 0,-1.000000 5.000000 4 0,-1.000000-3.000000 9 16,3.000000 3.000000 0-16,3.000000 0.000000 1 0,-1.000000 2.000000 11 0,-2.000000-3.000000 0 0,3.000000 5.000000-6 15,-1.000000-5.000000-6-15,1.000000 4.000000 3 0,1.000000-3.000000-2 0,-1.000000-2.000000-13 16,2.000000 4.000000-7-16,-2.000000-6.000000-2 0,1.000000 3.000000-2 0,1.000000-4.000000-1 15,-2.000000-4.000000-3-15,4.000000 0.000000 0 0,-2.000000-3.000000 0 0,2.000000-6.000000-6 16,-2.000000-1.000000-7-16,2.000000-3.000000-7 0,-2.000000-5.000000-6 0,0.000000-2.000000-5 16,-2.000000-1.000000-5-16,0.000000 1.000000-2 0,1.000000-2.000000-2 0,-4.000000-5.000000-6 15,0.000000 8.000000-12-15,-2.000000-4.000000-17 0,1.000000 3.000000-36 0,-3.000000 2.000000-41 16,-1.000000 2.000000-64-16,-5.000000 3.000000-87 0,-3.000000 5.000000-40 0,-6.000000 0.000000-6 0,-2.000000 7.000000 18 16</inkml:trace>
  <inkml:trace contextRef="#ctx0" brushRef="#br0">21641.000000 8212.000000 80 0,'0.000000'-5.000000'105'16,"-3.000000"0.000000"9 "-16 ,-2.000000-1.000000 17 0,0.000000 2.000000 17 0,0.000000-1.000000 13 0,-2.000000 2.000000 9 15,0.000000-1.000000-5-15,1.000000-1.000000-9 0,0.000000 3.000000-15 0,-2.000000-4.000000-17 16,6.000000 6.000000-15-16,-4.000000-2.000000-7 0,4.000000 0.000000-2 0,-1.000000 2.000000-1 15,-2.000000 0.000000 1-15,5.000000 0.000000-1 0,-4.000000 0.000000-7 0,-1.000000 0.000000-13 0,0.000000 0.000000-12 16,0.000000 4.000000-11-16,0.000000-1.000000-8 0,-3.000000 2.000000-10 16,1.000000 0.000000-3-16,-3.000000 2.000000 0 0,2.000000 2.000000-2 0,-1.000000 4.000000 1 0,3.000000 2.000000 0 15,-9.000000-1.000000-1-15,4.000000 3.000000-1 0,1.000000 5.000000-1 0,-5.000000 0.000000-1 16,5.000000 5.000000 2-16,-3.000000 2.000000 1 0,-4.000000 3.000000 2 0,4.000000 2.000000 5 16,3.000000 2.000000 2-16,-2.000000 5.000000-1 0,-1.000000 1.000000 0 0,-1.000000 2.000000 2 15,6.000000 2.000000-1-15,-2.000000 2.000000 4 0,1.000000 2.000000 5 0,1.000000 5.000000 6 16,0.000000 1.000000 10-16,2.000000 5.000000 8 0,1.000000-1.000000 5 0,2.000000 6.000000 0 15,1.000000 0.000000 0-15,-1.000000 5.000000-5 0,3.000000 1.000000 1 0,3.000000 7.000000 0 0,-1.000000-2.000000 1 16,6.000000 3.000000 0-16,-2.000000 0.000000 2 0,5.000000 1.000000 4 0,-1.000000-3.000000-5 16,4.000000 3.000000-2-16,-1.000000-2.000000-5 0,1.000000 2.000000-4 0,1.000000-4.000000-1 15,0.000000 3.000000-8-15,1.000000-1.000000-8 0,3.000000-2.000000-8 0,-1.000000-3.000000-4 16,-1.000000-4.000000-4-16,2.000000-2.000000-9 0,1.000000-5.000000-5 0,-2.000000-2.000000 0 16,1.000000-3.000000-3-16,-3.000000-4.000000-1 0,3.000000-2.000000-2 0,-3.000000-7.000000-1 15,3.000000-1.000000-2-15,-6.000000-5.000000-4 0,4.000000-2.000000-1 0,-4.000000-6.000000-2 0,-2.000000-4.000000 0 16,4.000000-3.000000-2-16,-9.000000-5.000000-2 0,3.000000-2.000000-1 0,-1.000000-1.000000-12 15,-3.000000-4.000000-18-15,2.000000-6.000000-32 0,-6.000000 5.000000-47 0,5.000000-5.000000-53 16,-3.000000 0.000000-53-16,0.000000-4.000000-39 0,-1.000000-4.000000-25 0,1.000000-4.000000-15 16,2.000000-6.000000-12-16,0.000000-5.000000-36 0,4.000000-5.000000-55 0,-4.000000-5.000000-83 15,3.000000-6.000000-26-15,-5.000000-8.000000 6 0,-3.000000-10.000000 41 0,2.000000-6.000000 81 16</inkml:trace>
  <inkml:trace contextRef="#ctx0" brushRef="#br0">22285.000000 7919.000000 25 0,'-4.000000'-14.000000'214'0,"3.000000"-1.000000"39 "0 ,-3.000000 6.000000-18 0,1.000000-1.000000-24 15,3.000000 3.000000-11-15,-2.000000-1.000000-5 0,2.000000 3.000000-8 0,0.000000 3.000000-7 0,0.000000-3.000000-9 16,0.000000 5.000000-11-16,0.000000-2.000000-18 0,0.000000 2.000000-22 0,0.000000 2.000000-25 16,0.000000 3.000000-17-16,0.000000 2.000000-12 0,0.000000 8.000000-7 0,0.000000 4.000000 1 15,0.000000 6.000000 1-15,0.000000 4.000000 1 0,0.000000 3.000000-1 0,0.000000 4.000000-7 16,0.000000 0.000000-4-16,0.000000 1.000000-10 0,-3.000000 5.000000-7 0,3.000000-6.000000-10 0,-3.000000 3.000000-4 16,3.000000 0.000000-7-16,-2.000000-3.000000-5 0,-1.000000 0.000000-2 15,3.000000 1.000000-4-15,-2.000000-3.000000-11 0,2.000000-2.000000-18 0,0.000000-3.000000-16 0,2.000000-5.000000-27 16,-2.000000 0.000000-38-16,3.000000-1.000000-51 0,-1.000000-1.000000-65 0,4.000000-5.000000-75 15,-4.000000-3.000000-104-15,5.000000-1.000000-40 0,-2.000000-9.000000 5 0,-5.000000-4.000000 35 16,5.000000-4.000000 65-16</inkml:trace>
  <inkml:trace contextRef="#ctx0" brushRef="#br0">23884.000000 8347.000000 19 0,'8.000000'-4.000000'171'0,"0.000000"0.000000"8 "15 ,4.000000-2.000000-44-15,-5.000000-1.000000-56 0,1.000000-4.000000-33 0,1.000000 0.000000-6 16,-4.000000-4.000000 6-16,3.000000-1.000000 14 0,0.000000-2.000000 10 0,1.000000 1.000000 10 15,-4.000000-2.000000 3-15,0.000000 2.000000-6 0,3.000000-5.000000-4 0,-3.000000 5.000000-4 16,2.000000-2.000000-2-16,-2.000000 2.000000 7 0,0.000000 2.000000 8 0,-2.000000 0.000000 4 16,-1.000000-2.000000 3-16,-2.000000 3.000000 0 0,0.000000 1.000000-2 0,0.000000-1.000000-6 0,0.000000-1.000000-2 15,-2.000000 3.000000-3-15,-4.000000-2.000000-5 0,1.000000-2.000000-6 16,0.000000 3.000000-7-16,0.000000 2.000000-2 0,-4.000000-3.000000-4 0,1.000000 4.000000-7 0,-1.000000 0.000000-4 16,-1.000000 1.000000 1-16,-1.000000-1.000000-1 0,1.000000 3.000000-3 0,-2.000000-1.000000-4 15,-2.000000 3.000000-2-15,4.000000 5.000000-2 0,-1.000000 0.000000-4 0,-4.000000 3.000000-6 16,1.000000 4.000000-1-16,1.000000 5.000000-3 0,-1.000000 3.000000 3 0,-2.000000 7.000000 0 15,-1.000000 3.000000 1-15,2.000000 4.000000 3 0,-2.000000 8.000000 2 0,0.000000 2.000000 3 16,0.000000 1.000000 0-16,4.000000 4.000000 0 0,0.000000 2.000000 1 0,-1.000000-1.000000-2 16,4.000000 0.000000-2-16,-2.000000-4.000000-3 0,7.000000-1.000000-5 0,-3.000000-6.000000-4 0,6.000000-3.000000-4 15,-1.000000-4.000000-2-15,0.000000-9.000000-2 0,3.000000 0.000000-3 0,3.000000-3.000000 2 16,0.000000-6.000000 0-16,6.000000-4.000000 0 0,-3.000000-5.000000-1 0,3.000000-6.000000 1 16,4.000000-7.000000-3-16,4.000000-7.000000-1 0,5.000000-6.000000-2 0,0.000000-3.000000-1 15,1.000000-8.000000 0-15,-1.000000 0.000000-2 0,3.000000 3.000000 2 0,-2.000000 0.000000-2 16,-1.000000 5.000000 1-16,-3.000000 4.000000 0 0,-3.000000 4.000000-1 0,3.000000 7.000000 1 15,-2.000000 3.000000 1-15,-4.000000 7.000000 2 0,-1.000000 4.000000 3 0,1.000000 4.000000 7 0,-3.000000 9.000000 9 16,2.000000 4.000000 8-16,-5.000000 6.000000 14 0,1.000000 5.000000 14 0,-3.000000-1.000000 9 16,2.000000 2.000000 7-16,-2.000000-2.000000 3 0,-4.000000 0.000000-6 0,6.000000-5.000000-9 15,-2.000000-1.000000-16-15,0.000000-1.000000-12 0,-1.000000-6.000000-11 0,1.000000-2.000000-11 16,0.000000-3.000000-4-16,0.000000-1.000000-10 0,-2.000000-3.000000-14 0,5.000000 0.000000-22 16,-3.000000-5.000000-28-16,7.000000-5.000000-29 0,-2.000000 0.000000-30 0,4.000000-4.000000-31 15,2.000000-1.000000-37-15,3.000000-2.000000-59 0,6.000000 2.000000-62 0,-2.000000 3.000000-96 16,3.000000 0.000000-50-16,-3.000000-1.000000-2 0,-1.000000 1.000000 28 0,1.000000 0.000000 71 0</inkml:trace>
  <inkml:trace contextRef="#ctx0" brushRef="#br0">25516.000000 7622.000000 281 0,'8.000000'0.000000'353'0,"-3.000000"-2.000000"19 "0 ,-1.000000 2.000000-17 0,1.000000 0.000000-95 15,3.000000 0.000000-87-15,4.000000 0.000000-48 0,-2.000000 0.000000-15 0,3.000000 0.000000 3 16,1.000000 0.000000 5-16,4.000000 0.000000-1 0,2.000000 0.000000-8 0,2.000000 0.000000-15 16,2.000000 0.000000-21-16,2.000000 0.000000-17 0,5.000000 0.000000-15 0,-1.000000 2.000000-14 15,-2.000000-2.000000-9-15,2.000000 3.000000-5 0,-3.000000 2.000000-8 0,-2.000000 2.000000-2 0,-3.000000-2.000000-1 16,-3.000000 5.000000 1-16,-6.000000-3.000000 2 0,0.000000 5.000000 2 15,-7.000000 1.000000 2-15,-6.000000 4.000000 2 0,-2.000000 4.000000 2 0,-3.000000 4.000000 0 0,-10.000000 1.000000 0 16,0.000000 8.000000 8-16,-7.000000-2.000000 8 0,-3.000000 7.000000 17 0,-2.000000-2.000000 21 16,3.000000 1.000000 22-16,-2.000000-1.000000 29 0,0.000000-3.000000 25 0,5.000000 1.000000 18 15,2.000000-4.000000 4-15,2.000000-7.000000-13 0,4.000000 0.000000-15 0,5.000000-4.000000-22 16,3.000000-3.000000-18-16,5.000000-5.000000-12 0,5.000000 3.000000-8 0,6.000000-8.000000-1 16,5.000000-3.000000-4-16,5.000000-4.000000-8 0,8.000000-9.000000-13 0,4.000000-3.000000-19 0,6.000000-7.000000-28 15,1.000000-8.000000-44-15,9.000000-3.000000-58 0,-6.000000-1.000000-68 0,6.000000-4.000000-65 16,-9.000000 1.000000-54-16,0.000000 5.000000-47 0,-6.000000 3.000000-71 0,-7.000000 9.000000-85 15,-11.000000 7.000000-61-15,-16.000000 10.000000-5 0,-6.000000 7.000000 19 0,-13.000000 8.000000 44 16,-11.000000 7.000000 94-16</inkml:trace>
  <inkml:trace contextRef="#ctx0" brushRef="#br0">22471.000000 9868.000000 105 0,'-4.000000'0.000000'183'0,"-1.000000"0.000000"-16 "15 ,0.000000 0.000000-9-15,2.000000 0.000000 9 0,-2.000000 2.000000 3 0,5.000000-2.000000 2 16,-2.000000 3.000000-4-16,-1.000000 0.000000-12 0,0.000000-3.000000-21 0,3.000000 1.000000-23 16,0.000000 4.000000-20-16,0.000000 1.000000-8 0,0.000000 0.000000-4 0,3.000000 5.000000-3 15,0.000000 3.000000 2-15,-1.000000 1.000000-3 0,6.000000 2.000000-2 0,1.000000-3.000000-4 0,-4.000000 1.000000-11 16,5.000000 2.000000-7-16,2.000000-5.000000-9 0,1.000000 0.000000-2 0,0.000000-5.000000 3 16,6.000000 1.000000-5-16,-2.000000-6.000000-7 0,1.000000-2.000000 1 0,2.000000-4.000000-2 15,0.000000-6.000000-5-15,2.000000-7.000000-8 0,0.000000-9.000000-4 0,3.000000-2.000000 1 16,-7.000000-3.000000-6-16,4.000000-9.000000-2 0,-3.000000-1.000000-2 0,-3.000000 2.000000-4 15,-2.000000-2.000000 0-15,-1.000000-1.000000-2 0,-8.000000 3.000000 1 0,-1.000000 5.000000 4 16,-4.000000 3.000000 3-16,-4.000000 2.000000 4 0,-6.000000 2.000000 2 0,-3.000000 7.000000 0 0,-6.000000 3.000000-2 16,-6.000000 6.000000-4-16,0.000000 3.000000-4 0,-4.000000 8.000000-4 15,-4.000000 8.000000-1-15,1.000000 1.000000 0 0,2.000000 8.000000 2 0,1.000000 3.000000 0 0,4.000000 2.000000 1 16,4.000000-1.000000-2-16,2.000000 6.000000-8 0,6.000000-5.000000-12 0,4.000000 2.000000-13 16,6.000000-4.000000-19-16,6.000000-3.000000-28 0,7.000000 0.000000-36 0,7.000000-6.000000-50 15,5.000000-1.000000-58-15,10.000000-4.000000-57 0,10.000000-4.000000-61 0,6.000000-2.000000-44 16,1.000000-2.000000 1-16,6.000000-8.000000 35 0,2.000000 0.000000 59 0</inkml:trace>
  <inkml:trace contextRef="#ctx0" brushRef="#br0">24095.000000 8924.000000 235 0,'0.000000'2.000000'271'16,"0.000000"1.000000"18 "-16 ,0.000000 0.000000-47 0,0.000000 2.000000-49 0,3.000000 1.000000-29 15,-1.000000 5.000000-6-15,-2.000000-2.000000 8 0,0.000000 6.000000 3 0,3.000000-1.000000-1 16,-3.000000 2.000000-9-16,4.000000 10.000000-20 0,-3.000000 1.000000-25 0,-1.000000 1.000000-23 16,4.000000 4.000000-21-16,-3.000000-1.000000-17 0,-1.000000 9.000000-14 0,4.000000-4.000000-12 15,-4.000000 5.000000-8-15,0.000000 4.000000-6 0,3.000000-5.000000-1 0,-1.000000 2.000000-5 16,-2.000000-1.000000-1-16,3.000000-4.000000-2 0,0.000000 0.000000-5 0,-1.000000-1.000000-12 0,3.000000-4.000000-16 15,2.000000-3.000000-21-15,-1.000000-3.000000-42 0,3.000000-4.000000-58 16,4.000000-2.000000-75-16,4.000000-5.000000-77 0,1.000000-4.000000-93 0,3.000000-1.000000-32 0,-3.000000-5.000000 9 16,0.000000-5.000000 43-16,9.000000-3.000000 72 0</inkml:trace>
  <inkml:trace contextRef="#ctx0" brushRef="#br0">26039.000000 8817.000000 50 0,'5.000000'-2.000000'303'0,"-3.000000"-1.000000"30 "0 ,1.000000 0.000000 15 15,0.000000 3.000000-55-15,-1.000000-2.000000-105 0,-2.000000 2.000000-74 0,5.000000 0.000000-35 16,-2.000000 0.000000-8-16,1.000000 0.000000 11 0,1.000000 2.000000 18 0,-2.000000-2.000000 15 0,2.000000 6.000000 8 15,0.000000-1.000000-1-15,0.000000 4.000000-11 0,0.000000 1.000000-19 0,4.000000 5.000000-19 16,-3.000000 2.000000-11-16,1.000000 0.000000-7 0,0.000000 4.000000-6 0,-2.000000 2.000000 1 16,0.000000 0.000000 1-16,3.000000 2.000000 0 0,-3.000000 2.000000-5 0,0.000000 0.000000-11 15,2.000000 2.000000-6-15,-5.000000 0.000000-8 0,1.000000 2.000000-9 0,-1.000000 1.000000-7 16,-2.000000 2.000000-8-16,0.000000 0.000000-10 0,0.000000 0.000000-16 0,-2.000000 5.000000-20 16,-3.000000-2.000000-26-16,-2.000000 2.000000-40 0,-1.000000 0.000000-69 0,-2.000000-1.000000-93 0,1.000000 0.000000-122 15,-6.000000-1.000000-53-15,-5.000000-2.000000-15 0,-1.000000-1.000000 20 16,-6.000000 0.000000 64-16</inkml:trace>
  <inkml:trace contextRef="#ctx0" brushRef="#br0">22317.000000 10814.000000 67 0,'0.000000'2.000000'204'0,"-2.000000"1.000000"11 "0 ,2.000000-1.000000-34 16,-4.000000 1.000000-44-16,1.000000-1.000000-23 0,3.000000 2.000000-1 0,-2.000000-2.000000 10 15,-1.000000-1.000000 6-15,0.000000 4.000000 4 0,1.000000-2.000000-5 0,-3.000000 2.000000-15 16,-2.000000 2.000000-20-16,7.000000-2.000000-9 0,-5.000000 2.000000-9 0,5.000000 6.000000-3 0,-1.000000-2.000000 0 16,1.000000 4.000000-2-16,1.000000 5.000000-2 0,-1.000000-1.000000-2 15,5.000000 2.000000-1-15,-1.000000 4.000000-4 0,6.000000 2.000000-8 0,-2.000000 3.000000-6 0,4.000000-3.000000-1 16,-2.000000-2.000000-7-16,3.000000 0.000000-9 0,4.000000 2.000000-4 0,2.000000-5.000000-6 16,-1.000000 0.000000-2-16,-1.000000-3.000000-1 0,5.000000-2.000000-2 0,4.000000-4.000000 2 15,-1.000000-4.000000 1-15,4.000000-5.000000 2 0,-1.000000-4.000000-1 0,4.000000-8.000000 0 16,0.000000-5.000000-2-16,-2.000000-7.000000-1 0,2.000000-6.000000-1 0,2.000000-6.000000-1 15,-2.000000-4.000000 1-15,-6.000000-5.000000-1 0,1.000000-1.000000-2 0,0.000000-2.000000-2 16,-5.000000 3.000000-1-16,-5.000000 2.000000 4 0,-4.000000 5.000000 5 0,-1.000000 4.000000 5 0,-11.000000 6.000000 6 16,-1.000000 0.000000 3-16,-5.000000 5.000000 1 0,-6.000000 2.000000-5 0,-8.000000 1.000000-8 15,-3.000000 10.000000-9-15,-4.000000 1.000000-6 0,-5.000000 6.000000-5 0,-5.000000 8.000000-3 16,-5.000000 6.000000-5-16,-1.000000 1.000000-9 0,2.000000 4.000000-9 0,0.000000 1.000000-13 16,3.000000-1.000000-11-16,-1.000000-3.000000-14 0,6.000000 0.000000-14 15,3.000000-3.000000-25-15,9.000000-2.000000-41 0,3.000000-1.000000-59 0,6.000000-5.000000-68 0,6.000000-6.000000-76 16,5.000000-4.000000-63-16,8.000000-9.000000-16 0,5.000000-6.000000 29 0,4.000000-8.000000 59 15</inkml:trace>
  <inkml:trace contextRef="#ctx0" brushRef="#br0">23719.000000 10727.000000 98 0,'-3.000000'-3.000000'235'0,"1.000000"3.000000"30 "16 ,-1.000000 0.000000-19-16,-2.000000 0.000000-39 0,5.000000 3.000000-21 0,-3.000000-3.000000-5 0,-2.000000 0.000000 1 15,3.000000 0.000000-4-15,-1.000000 0.000000-4 0,-1.000000 0.000000-11 0,3.000000-3.000000-17 16,-3.000000 0.000000-23-16,1.000000 3.000000-26 0,1.000000 0.000000-21 0,-1.000000 3.000000-18 16,3.000000 2.000000-9-16,0.000000 5.000000-7 0,0.000000 4.000000 2 0,0.000000 6.000000 3 15,0.000000 4.000000 1-15,0.000000 5.000000 0 0,3.000000 0.000000-3 0,-1.000000 3.000000-4 16,-2.000000 2.000000-5-16,0.000000 0.000000-4 0,0.000000 0.000000-4 0,0.000000-3.000000-8 15,0.000000 1.000000-6-15,0.000000 2.000000-5 0,-2.000000-5.000000-2 0,-1.000000 3.000000-5 0,3.000000 0.000000-1 16,-2.000000-3.000000-1-16,-1.000000 0.000000-8 0,-1.000000-3.000000-15 16,4.000000-2.000000-16-16,-5.000000-5.000000-18 0,5.000000-1.000000-23 0,-1.000000-5.000000-33 0,1.000000-1.000000-39 15,1.000000-2.000000-44-15,3.000000 0.000000-45 0,-3.000000-3.000000-41 0,3.000000-2.000000-49 16,-4.000000-5.000000-52-16,5.000000-10.000000-1 0,-5.000000-2.000000 36 0,3.000000-5.000000 47 16</inkml:trace>
  <inkml:trace contextRef="#ctx0" brushRef="#br0">23755.000000 10909.000000 103 0,'8.000000'-5.000000'319'0,"-3.000000"2.000000"28 "0 ,0.000000 1.000000 15 0,2.000000 2.000000-77 16,-6.000000-2.000000-93-16,3.000000 2.000000-67 0,-3.000000 0.000000-32 0,6.000000 0.000000-2 15,-5.000000 0.000000 12-15,-2.000000 0.000000 14 0,5.000000 2.000000 2 0,3.000000-2.000000-5 16,-3.000000 2.000000-10-16,7.000000 1.000000-22 0,-2.000000 0.000000-25 0,3.000000-1.000000-18 0,4.000000 1.000000-12 16,2.000000-3.000000-12-16,-3.000000 0.000000-7 0,3.000000-3.000000-3 0,3.000000 1.000000-3 15,-1.000000-4.000000-4-15,1.000000 0.000000-8 0,3.000000-2.000000-11 0,-6.000000 1.000000-22 16,-1.000000-1.000000-33-16,4.000000 1.000000-54 0,-4.000000 0.000000-68 0,4.000000-1.000000-75 15,-2.000000-1.000000-98-15,-10.000000 0.000000-43 0,0.000000-2.000000 4 0,-6.000000-1.000000 34 16,-1.000000-2.000000 61-16</inkml:trace>
  <inkml:trace contextRef="#ctx0" brushRef="#br0">24028.000000 10497.000000 151 0,'0.000000'13.000000'325'0,"-4.000000"-1.000000"23 "0 ,-1.000000 2.000000 11 0,2.000000 7.000000-82 0,-2.000000 0.000000-112 15,3.000000 6.000000-66-15,-4.000000 2.000000-28 0,1.000000 1.000000-7 0,3.000000-1.000000-3 0,-5.000000 5.000000-4 16,2.000000-3.000000-3-16,2.000000 4.000000-6 0,3.000000-2.000000-11 0,-2.000000-1.000000-12 16,4.000000 2.000000-12-16,-2.000000 0.000000-10 0,7.000000 0.000000-17 0,-2.000000 0.000000-17 15,0.000000-2.000000-22-15,3.000000-1.000000-30 0,0.000000 1.000000-34 0,2.000000-3.000000-42 16,4.000000-2.000000-42-16,-1.000000 0.000000-44 0,1.000000-5.000000-53 0,-3.000000-3.000000-10 16,-2.000000-6.000000 16-16,1.000000-7.000000 36 0</inkml:trace>
  <inkml:trace contextRef="#ctx0" brushRef="#br0">24457.000000 11047.000000 95 0,'12.000000'-7.000000'160'0,"-2.000000"-3.000000"-21 "0 ,-2.000000-2.000000-18 0,-3.000000 1.000000 0 15,3.000000-7.000000 9-15,-3.000000 1.000000 9 0,-1.000000-2.000000 6 0,-1.000000-3.000000-7 0,-3.000000-2.000000-9 16,2.000000-1.000000-16-16,-2.000000 1.000000-20 0,0.000000-4.000000-19 0,0.000000 0.000000-16 16,-2.000000 1.000000-9-16,2.000000 2.000000-4 0,-3.000000 2.000000 6 0,-1.000000-1.000000 6 15,-1.000000 4.000000 5-15,0.000000 3.000000 5 0,2.000000 4.000000 4 0,-5.000000 1.000000-3 16,3.000000 3.000000-2-16,-4.000000 1.000000-8 0,1.000000 3.000000-7 0,1.000000 4.000000-13 0,-5.000000 2.000000-10 15,-1.000000 9.000000-4-15,0.000000 2.000000-6 0,-1.000000 5.000000-3 16,-3.000000 6.000000-1-16,-1.000000-1.000000 7 0,1.000000 11.000000 4 0,-1.000000 0.000000 0 0,1.000000 4.000000-3 16,2.000000 0.000000-3-16,2.000000 0.000000 0 0,1.000000-1.000000-6 0,-2.000000 1.000000-3 15,6.000000-7.000000-3-15,3.000000 0.000000 2 0,0.000000-3.000000-2 0,2.000000-3.000000-3 16,3.000000-4.000000-1-16,0.000000-3.000000-2 0,0.000000-3.000000-2 0,3.000000-6.000000 5 16,2.000000 2.000000 4-16,0.000000-8.000000 3 0,3.000000-4.000000 4 0,6.000000-3.000000 1 15,3.000000-8.000000 3-15,-1.000000-4.000000-5 0,3.000000-6.000000-3 0,-1.000000-5.000000-1 16,4.000000 1.000000-2-16,0.000000 1.000000-1 0,0.000000 2.000000 0 0,-4.000000 1.000000-3 0,0.000000 7.000000-1 15,-4.000000-1.000000-3-15,3.000000 7.000000 0 0,-4.000000 5.000000 0 0,0.000000 5.000000 2 16,-4.000000 2.000000 4-16,4.000000 11.000000 3 0,-4.000000 2.000000 7 0,-1.000000 3.000000 3 16,-3.000000 7.000000 3-16,0.000000 0.000000 1 0,3.000000-2.000000 0 0,-4.000000 4.000000 0 15,1.000000-1.000000-4-15,0.000000-5.000000-6 0,0.000000 0.000000-1 0,-2.000000 2.000000-2 16,6.000000-9.000000-5-16,-4.000000 1.000000-5 0,0.000000-3.000000-4 0,3.000000-2.000000-10 16,0.000000-3.000000-13-16,-3.000000-2.000000-17 0,7.000000-3.000000-36 0,-2.000000-4.000000-64 0,4.000000-3.000000-88 15,-1.000000 0.000000-123-15,0.000000-7.000000-81 0,1.000000-5.000000-32 16,-6.000000 0.000000 9-16,4.000000-5.000000 53 0</inkml:trace>
  <inkml:trace contextRef="#ctx0" brushRef="#br0">25771.000000 10496.000000 82 0,'5.000000'-7.000000'192'0,"-2.000000"4.000000"0 "0 ,-1.000000-2.000000-14 0,1.000000-3.000000-2 0,1.000000 4.000000 10 16,-3.000000 2.000000 10-16,-1.000000-5.000000 8 0,5.000000 3.000000-1 0,-1.000000 0.000000-10 16,-1.000000-4.000000-21-16,-1.000000 3.000000-24 0,4.000000-2.000000-22 0,-1.000000 2.000000-17 15,4.000000-2.000000-11-15,-4.000000 2.000000-9 0,5.000000-2.000000-9 0,-2.000000 2.000000-5 16,4.000000 0.000000-3-16,-2.000000 3.000000 0 0,3.000000-1.000000 1 0,4.000000 3.000000 9 15,-2.000000 3.000000 11-15,2.000000-1.000000 9 0,2.000000 5.000000 18 0,-3.000000 1.000000 22 16,1.000000 1.000000 13-16,-4.000000 1.000000 2 0,-3.000000 2.000000 1 0,4.000000 3.000000-3 0,-6.000000 2.000000-18 16,1.000000 0.000000-22-16,-4.000000 5.000000-21 0,-2.000000 2.000000-17 15,-3.000000 3.000000-14-15,-3.000000 1.000000-15 0,1.000000 0.000000-9 0,-10.000000 1.000000-7 0,4.000000 1.000000-15 16,-2.000000-1.000000-9-16,-2.000000-6.000000 3 0,2.000000 2.000000-3 0,0.000000-3.000000-2 16,-2.000000-5.000000 1-16,4.000000 0.000000 2 0,0.000000-1.000000 5 0,2.000000-8.000000-8 15,5.000000 3.000000-2-15,-6.000000-7.000000-4 0,5.000000 4.000000-5 0,-1.000000-4.000000-1 16,0.000000-2.000000-3-16,3.000000 1.000000 3 0,3.000000 2.000000-3 0,2.000000-2.000000 2 0,7.000000-3.000000 0 15,1.000000 2.000000 3-15,4.000000 0.000000 3 0,3.000000-2.000000-2 0,2.000000 0.000000 4 16,0.000000 0.000000-1-16,-1.000000 0.000000 0 0,5.000000 0.000000-3 0,-5.000000 2.000000-2 16,0.000000 1.000000 1-16,0.000000-1.000000-1 0,-4.000000 4.000000 2 0,-4.000000 0.000000 1 15,1.000000 5.000000 3-15,-6.000000-2.000000 2 0,-3.000000 6.000000 0 0,-5.000000 2.000000-2 16,-5.000000 2.000000 3-16,-3.000000 8.000000 2 0,-6.000000-3.000000-4 0,-2.000000 5.000000 3 16,-3.000000-1.000000-1-16,-3.000000 2.000000 2 0,7.000000-7.000000-1 0,-10.000000-1.000000-5 0,3.000000 0.000000-9 15,6.000000-3.000000-29-15,-3.000000-2.000000-46 0,6.000000-3.000000-67 16,-1.000000-6.000000-72-16,4.000000 0.000000-60 0,2.000000-7.000000-78 0,3.000000 2.000000-109 0,-2.000000-7.000000-123 15,2.000000-4.000000-19-15,5.000000-4.000000 22 0,-3.000000-5.000000 38 0,3.000000-3.000000 76 16</inkml:trace>
  <inkml:trace contextRef="#ctx0" brushRef="#br0">26870.000000 7265.000000 63 0,'4.000000'6.000000'324'16,"-4.000000"-1.000000"30 "-16 ,0.000000 1.000000 18 0,0.000000-4.000000-53 0,0.000000 1.000000-115 15,1.000000 0.000000-91-15,3.000000 1.000000-50 0,1.000000 2.000000-20 0,3.000000 1.000000 6 16,4.000000 2.000000 12-16,-2.000000 1.000000 9 0,8.000000 4.000000 7 0,-1.000000 2.000000 7 16,5.000000 5.000000-6-16,1.000000 1.000000-10 0,6.000000 4.000000-5 0,-1.000000 4.000000-6 0,3.000000 2.000000 1 15,0.000000 1.000000-3-15,0.000000 3.000000-1 0,-1.000000 4.000000-2 0,0.000000-1.000000-2 16,2.000000 2.000000-5-16,-5.000000 3.000000-2 0,3.000000-1.000000-1 0,0.000000 4.000000-2 15,-7.000000 4.000000 2-15,4.000000 0.000000 1 0,0.000000 3.000000 2 0,-5.000000-1.000000 0 16,0.000000 6.000000 2-16,-1.000000 1.000000-1 0,-2.000000 4.000000 1 0,1.000000-1.000000 1 16,-5.000000 5.000000 5-16,2.000000 0.000000 6 0,-4.000000 0.000000 1 0,-3.000000 1.000000 10 15,5.000000-4.000000 7-15,-8.000000 3.000000 8 0,1.000000-3.000000 6 0,-3.000000 1.000000 4 0,2.000000-5.000000 0 16,-2.000000 2.000000-8-16,0.000000-4.000000-12 0,-2.000000 1.000000-13 0,-1.000000 0.000000-18 16,5.000000 0.000000-12-16,-7.000000 1.000000-7 0,2.000000 4.000000-2 0,-2.000000 1.000000 0 15,0.000000 2.000000-2-15,-2.000000-2.000000 2 0,2.000000 2.000000-2 0,-7.000000 2.000000 2 16,5.000000 1.000000 4-16,-4.000000 2.000000 3 0,1.000000-2.000000 4 0,0.000000 1.000000 6 15,0.000000-1.000000 4-15,0.000000 2.000000 5 0,-4.000000-2.000000-2 0,1.000000-1.000000 0 16,-4.000000 1.000000 0-16,5.000000-1.000000-1 0,-4.000000-2.000000 0 0,2.000000 0.000000-3 0,-1.000000 1.000000 1 16,-3.000000-6.000000-4-16,-1.000000 0.000000 0 0,1.000000-3.000000-6 0,0.000000-3.000000-7 15,-1.000000-1.000000-5-15,1.000000-7.000000-5 0,-2.000000-1.000000-4 0,1.000000-2.000000-3 16,1.000000-2.000000-3-16,0.000000-2.000000-1 0,-1.000000-4.000000-2 0,1.000000 1.000000-3 16,-1.000000 0.000000-1-16,-2.000000-3.000000-10 0,2.000000 0.000000-23 0,-4.000000 1.000000-41 15,1.000000 5.000000-71-15,-5.000000-3.000000-92 0,2.000000 3.000000-79 0,-8.000000-7.000000-86 16,1.000000 10.000000-119-16,-2.000000-7.000000-140 0,-6.000000 9.000000-23 0,-7.000000-4.000000 44 15,-6.000000 1.000000 50-15,-6.000000 0.000000 82 0</inkml:trace>
  <inkml:trace contextRef="#ctx0" brushRef="#br0">17768.000000 13723.000000 10 0,'8.000000'-26.000000'-5'0</inkml:trace>
  <inkml:trace contextRef="#ctx0" brushRef="#br0">20997.000000 11760.000000 25 0,'9.000000'-5.000000'132'0,"-1.000000"3.000000"-38 "0 ,-3.000000-3.000000-19 0,0.000000 5.000000-1 16,4.000000-2.000000 14-16,-4.000000 2.000000 29 0,1.000000 0.000000 32 0,1.000000 2.000000 20 15,1.000000-2.000000 15-15,1.000000 3.000000-8 0,4.000000-1.000000-15 0,1.000000 3.000000-14 16,6.000000 0.000000-15-16,-5.000000 2.000000-10 0,7.000000-2.000000-13 0,3.000000 2.000000-1 16,-2.000000-2.000000-2-16,7.000000 3.000000-10 0,-3.000000-4.000000-10 0,5.000000 1.000000-8 0,-2.000000-3.000000-8 15,2.000000 2.000000-10-15,-2.000000-3.000000-11 0,5.000000-1.000000-4 0,1.000000 0.000000-9 16,-1.000000 0.000000-2-16,5.000000 0.000000-5 0,0.000000-1.000000-4 0,-1.000000-3.000000-1 15,1.000000 4.000000-9-15,4.000000-2.000000-2 0,1.000000 2.000000-1 0,-1.000000-1.000000 0 16,2.000000-3.000000 0-16,3.000000 4.000000 1 0,0.000000-4.000000-1 0,1.000000 1.000000-1 16,2.000000 0.000000-2-16,0.000000 1.000000 0 0,1.000000-3.000000 2 0,1.000000 2.000000 0 15,0.000000 1.000000-1-15,1.000000 0.000000 3 0,0.000000-3.000000-1 0,1.000000 3.000000 3 16,-3.000000 0.000000 0-16,6.000000-4.000000 6 0,-2.000000 4.000000 1 0,3.000000-3.000000 4 16,-1.000000-2.000000-1-16,3.000000 2.000000 0 0,0.000000-5.000000-6 0,2.000000 2.000000-5 0,-2.000000 2.000000 2 15,1.000000-2.000000 1-15,3.000000 1.000000 3 0,-4.000000-3.000000 0 0,5.000000 3.000000-1 16,-4.000000-1.000000-2-16,1.000000 2.000000-3 0,-2.000000-5.000000-8 0,0.000000 5.000000-5 15,-1.000000-5.000000-3-15,1.000000 5.000000-2 16,-4.000000-5.000000 1-16,6.000000 2.000000-2 0,-2.000000-1.000000 1 0,-3.000000 3.000000-1 0,3.000000-3.000000 0 0,0.000000 0.000000-1 16,6.000000 1.000000 10-16,-6.000000 1.000000 5 0,2.000000-1.000000 2 0,1.000000 1.000000 4 15,1.000000 3.000000 1-15,-3.000000 0.000000 3 0,1.000000 1.000000-6 0,0.000000-2.000000-4 0,-4.000000 4.000000-2 16,2.000000 1.000000-1-16,-3.000000-5.000000 0 0,1.000000 6.000000-1 16,-1.000000-2.000000 0-16,3.000000 2.000000-3 0,0.000000-3.000000 1 0,2.000000 3.000000 1 0,-6.000000-3.000000-1 15,4.000000 3.000000-1-15,0.000000-2.000000-2 0,4.000000 0.000000 0 0,-4.000000 0.000000-1 16,0.000000-2.000000-2-16,-2.000000 0.000000 0 0,2.000000 0.000000-2 0,-3.000000-1.000000 2 15,1.000000-1.000000-1-15,-1.000000 1.000000-1 0,1.000000 4.000000 0 0,-5.000000-4.000000-1 16,2.000000 2.000000 0-16,4.000000-1.000000-1 0,-3.000000 4.000000 0 0,-1.000000 0.000000-1 0,4.000000 0.000000 2 16,-6.000000 7.000000 2-16,0.000000-2.000000 0 0,2.000000-4.000000 2 0,-3.000000 7.000000 2 15,-1.000000 0.000000 2-15,1.000000-1.000000 1 0,1.000000 0.000000 1 0,-4.000000-3.000000 3 16,2.000000 4.000000 1-16,-1.000000-2.000000-1 0,2.000000-5.000000-2 0,1.000000 1.000000-1 16,-1.000000-4.000000 1-16,0.000000 1.000000-2 0,-1.000000-2.000000 1 0,2.000000-2.000000-3 15,-4.000000-1.000000 0-15,2.000000 2.000000 1 0,3.000000-3.000000-1 0,-3.000000 0.000000-1 16,-1.000000 2.000000-2-16,-1.000000-1.000000 1 0,-3.000000 0.000000-1 0,1.000000 1.000000 0 15,-6.000000-2.000000 0-15,6.000000 6.000000-1 0,-5.000000-2.000000 1 0,-1.000000 2.000000-1 16,-1.000000-5.000000 2-16,0.000000 4.000000 0 0,0.000000-1.000000 1 0,0.000000-1.000000 1 0,-2.000000 2.000000 9 16,3.000000-1.000000 12-16,-1.000000-2.000000 13 0,2.000000 0.000000 10 0,-4.000000 1.000000 6 15,2.000000-7.000000 2-15,-2.000000 4.000000 7 0,1.000000 0.000000 10 0,-3.000000 0.000000 16 16,-1.000000-1.000000 15-16,-2.000000 1.000000 9 0,-3.000000-3.000000 1 0,-2.000000 3.000000-6 16,0.000000 2.000000-11-16,-6.000000-2.000000-27 0,1.000000 2.000000-27 0,-7.000000 0.000000-10 15,3.000000 0.000000-8-15,-6.000000 0.000000-5 0,-2.000000 3.000000-9 0,0.000000-3.000000-2 16,-4.000000 3.000000 1-16,-1.000000 0.000000-8 0,1.000000-2.000000-22 0,-4.000000 4.000000-43 0,-2.000000-2.000000-66 15,-6.000000 1.000000-66-15,-1.000000 1.000000-76 0,-1.000000 0.000000-136 0,-3.000000 0.000000-172 16,-6.000000 7.000000-59-16,-7.000000 4.000000 9 0,-15.000000 6.000000 39 0,-14.000000 8.000000 59 16,-15.000000 4.000000 133-16</inkml:trace>
  <inkml:trace contextRef="#ctx0" brushRef="#br0">18331.000000 9962.000000 145 0,'0.000000'23.000000'156'0,"0.000000"2.000000"-52 "0 ,0.000000 8.000000-45 16,-3.000000 8.000000-13-16,3.000000 3.000000 4 0,3.000000 10.000000 7 0,-1.000000 6.000000 13 16,-2.000000 4.000000 20-16,0.000000 4.000000 15 0,0.000000 2.000000 3 0,0.000000 4.000000-6 0,0.000000 2.000000-8 15,0.000000 0.000000-11-15,-2.000000 0.000000-17 0,-5.000000 2.000000-14 0,2.000000-3.000000-8 16,-5.000000-2.000000-4-16,2.000000-1.000000 0 0,-4.000000-5.000000 0 0,5.000000 1.000000-3 16,-1.000000-7.000000-3-16,0.000000-1.000000 0 0,2.000000-6.000000-4 0,0.000000-3.000000-7 15,1.000000-5.000000-3-15,0.000000-6.000000-3 0,1.000000-1.000000-4 0,3.000000-10.000000-3 16,-3.000000-3.000000-3-16,4.000000-4.000000-2 0,-1.000000-3.000000 0 0,-3.000000-6.000000-1 0,4.000000-1.000000-1 15,-3.000000-3.000000 3-15,3.000000-3.000000-7 0,-2.000000-1.000000-15 16,-1.000000-5.000000-20-16,0.000000-3.000000-27 0,1.000000-5.000000-37 0,-3.000000-1.000000-40 16,-2.000000-5.000000-36-16,2.000000-9.000000-38 0,0.000000-1.000000-47 0,-3.000000-10.000000-9 0,-1.000000-5.000000 16 15,1.000000-4.000000 31-15</inkml:trace>
  <inkml:trace contextRef="#ctx0" brushRef="#br0">18381.000000 10174.000000 63 0,'-13.000000'-21.000000'197'0,"3.000000"4.000000"21 "15 ,1.000000 2.000000-42-15,1.000000 2.000000-31 0,5.000000 4.000000-7 0,1.000000 1.000000-16 16,-1.000000 1.000000-14-16,1.000000 2.000000-17 0,2.000000 4.000000-16 0,0.000000-3.000000-22 0,2.000000 3.000000-15 16,1.000000 1.000000-5-16,2.000000 1.000000 0 0,3.000000 3.000000 5 0,6.000000 0.000000 3 15,13.000000 4.000000-5-15,11.000000 1.000000 1 16,4.000000 3.000000-6-16,7.000000 2.000000-4 0,-7.000000 1.000000-6 0,-2.000000 2.000000-5 16,-5.000000 0.000000 1-16,-5.000000 3.000000-5 0,-10.000000 2.000000 1 15,-3.000000 2.000000 1-15,-5.000000 6.000000 6 0,-11.000000 4.000000 1 0,-6.000000 1.000000 3 16,-8.000000 7.000000 2-16,-4.000000-1.000000 1 0,-10.000000 1.000000-2 15,1.000000-1.000000-2-15,-10.000000-5.000000 2 0,5.000000 1.000000 5 0,-3.000000-8.000000 9 16,2.000000-2.000000 10-16,5.000000-3.000000 19 0,2.000000-7.000000 13 16,7.000000 1.000000 5-16,1.000000-8.000000-6 0,7.000000-1.000000-9 0,2.000000 0.000000-13 15,4.000000 3.000000-15-15,4.000000 4.000000-14 0,7.000000 2.000000-6 0,1.000000 2.000000 3 16,6.000000 7.000000-3-16,1.000000-3.000000 1 0,7.000000 3.000000-4 16,-4.000000-3.000000-4-16,7.000000 1.000000-4 0,-1.000000-3.000000-3 0,-3.000000-3.000000-2 15,5.000000 1.000000-2-15,-3.000000-1.000000-1 0,-1.000000-4.000000-2 16,-2.000000-1.000000-6-16,0.000000-1.000000-13 0,-3.000000-2.000000-20 0,1.000000-1.000000-27 15,-1.000000 0.000000-40-15,1.000000-2.000000-48 0,-1.000000-3.000000-51 16,2.000000-4.000000-52-16,-3.000000-5.000000-52 0,1.000000-4.000000-63 0,-2.000000-9.000000-9 16,2.000000-6.000000 22-16,1.000000-7.000000 42 0</inkml:trace>
  <inkml:trace contextRef="#ctx0" brushRef="#br0">19105.000000 10476.000000 152 0,'-6.000000'10.000000'215'0,"-6.000000"5.000000"22 "0 ,-2.000000 6.000000-52 0,1.000000 4.000000-33 16,-5.000000 6.000000-15-16,-3.000000 6.000000-3 0,1.000000 1.000000 8 16,0.000000 7.000000-8-16,2.000000 1.000000-13 0,1.000000 0.000000-18 0,4.000000 2.000000-20 15,-1.000000 1.000000-13-15,6.000000 0.000000-12 0,3.000000-3.000000-11 16,0.000000 1.000000-9-16,1.000000-7.000000-7 0,8.000000 2.000000-8 0,-3.000000-6.000000-5 16,6.000000-2.000000-8-16,2.000000-4.000000-4 0,-3.000000-1.000000-1 15,3.000000-6.000000-4-15,-1.000000-3.000000-8 0,2.000000 0.000000-19 0,-2.000000-5.000000-21 16,1.000000-4.000000-22-16,-1.000000 2.000000-31 0,1.000000-6.000000-33 15,-4.000000-3.000000-37-15,0.000000-4.000000-34 0,1.000000-11.000000-49 0,-6.000000-2.000000-34 16,0.000000-6.000000-2-16,0.000000-2.000000 18 0,-6.000000-5.000000 36 16</inkml:trace>
  <inkml:trace contextRef="#ctx0" brushRef="#br0">19070.000000 10576.000000 97 0,'12.000000'-11.000000'176'0,"-2.000000"-2.000000"7 "0 ,-7.000000 5.000000-74 16,2.000000 3.000000-32-16,0.000000 0.000000-12 0,-1.000000 1.000000-5 0,1.000000 0.000000-4 16,-5.000000 0.000000-3-16,5.000000 4.000000-8 0,1.000000-2.000000-9 0,-1.000000 2.000000-1 15,-1.000000-2.000000 11-15,1.000000 2.000000 14 0,0.000000 0.000000 10 16,0.000000 0.000000 4-16,-2.000000 0.000000 0 0,2.000000 0.000000-6 0,0.000000 0.000000-16 16,0.000000 0.000000-14-16,-5.000000 0.000000-9 0,4.000000 0.000000-3 15,-1.000000 0.000000-1-15,-3.000000 0.000000 3 0,0.000000 0.000000-1 0,2.000000 0.000000 3 16,-2.000000 0.000000 0-16,0.000000 0.000000 1 0,3.000000 0.000000-1 15,-3.000000 0.000000-4-15,0.000000 0.000000-5 0,0.000000 0.000000-6 0,0.000000 0.000000-3 16,0.000000 2.000000-4-16,5.000000 0.000000-1 0,-5.000000-2.000000 6 16,8.000000 2.000000 8-16,1.000000 0.000000 9 0,-1.000000-2.000000 8 0,6.000000 4.000000 0 15,-4.000000 0.000000-3-15,3.000000 1.000000-4 0,4.000000-3.000000-4 0,0.000000 9.000000-7 16,-2.000000-4.000000-4-16,1.000000 0.000000 0 0,3.000000 5.000000 4 16,-6.000000 0.000000 0-16,-1.000000 0.000000 1 0,-2.000000 4.000000-4 15,-2.000000 0.000000-2-15,-3.000000 1.000000 1 0,0.000000 0.000000-5 0,-6.000000 2.000000 1 16,-3.000000-3.000000-1-16,3.000000 5.000000-1 0,-3.000000-5.000000 1 15,1.000000 0.000000 1-15,3.000000-5.000000-3 0,-2.000000 2.000000 1 0,-1.000000-6.000000-2 16,3.000000 3.000000-1-16,0.000000-5.000000-1 0,0.000000-3.000000-1 16,0.000000 3.000000 0-16,0.000000-2.000000-2 0,0.000000-1.000000-3 0,0.000000-2.000000 1 15,0.000000 2.000000 0-15,0.000000-2.000000-1 0,0.000000 0.000000-6 0,-2.000000 0.000000-6 16,-1.000000 0.000000-8-16,3.000000 0.000000-13 0,0.000000 0.000000-11 16,3.000000 0.000000-17-16,-1.000000 0.000000-14 0,-2.000000 3.000000-13 15,0.000000-1.000000-23-15,0.000000-2.000000-25 0,0.000000 5.000000-32 0,0.000000-5.000000-29 16,0.000000 4.000000-27-16,0.000000-4.000000-48 0,0.000000 0.000000-13 0,-2.000000-4.000000 16 15,-4.000000-1.000000 33-15</inkml:trace>
  <inkml:trace contextRef="#ctx0" brushRef="#br0">19355.000000 10685.000000 63 0,'0.000000'0.000000'198'0,"-3.000000"0.000000"17 "15 ,3.000000 2.000000-36-15,-2.000000 1.000000-28 0,2.000000 5.000000-12 0,0.000000 1.000000 0 16,2.000000 5.000000 7-16,-2.000000 9.000000 6 0,3.000000 6.000000-1 15,-1.000000 2.000000-15-15,1.000000 6.000000-16 0,2.000000 6.000000-12 16,-5.000000 4.000000-15-16,5.000000 2.000000-16 0,-2.000000 0.000000-12 0,2.000000-1.000000-7 16,0.000000 1.000000-12-16,-1.000000-6.000000-11 0,1.000000-1.000000-6 0,2.000000-5.000000-2 15,-6.000000-2.000000-5-15,4.000000-2.000000-6 0,2.000000-7.000000-6 16,-2.000000-2.000000-2-16,-3.000000-4.000000-3 0,1.000000-6.000000-2 0,-3.000000-2.000000-7 16,3.000000-1.000000-8-16,-3.000000-5.000000-7 0,0.000000-1.000000-16 15,-3.000000-2.000000-27-15,3.000000-6.000000-24 0,0.000000-4.000000-28 0,-3.000000-8.000000-28 16,3.000000-4.000000-25-16,-2.000000-8.000000-15 0,-1.000000-7.000000-11 15,-2.000000-7.000000-6-15,0.000000-3.000000 2 0,1.000000-5.000000 12 0,-1.000000-4.000000 12 16,0.000000-6.000000 21-16,-2.000000 2.000000 31 0,7.000000-2.000000 42 16,-1.000000 3.000000 37-16,1.000000 5.000000 39 0,1.000000 2.000000 32 0,-1.000000 8.000000 28 15,4.000000 1.000000 16-15,1.000000 9.000000 10 0,2.000000 4.000000 11 16,-2.000000 3.000000 8-16,5.000000 7.000000 11 0,-2.000000 1.000000 16 0,5.000000 3.000000 5 16,4.000000 3.000000-2-16,2.000000 3.000000-5 0,-1.000000 2.000000-11 15,4.000000 3.000000-16-15,0.000000-1.000000-24 0,3.000000 3.000000-17 0,-2.000000 5.000000-15 16,-3.000000 0.000000-11-16,0.000000 1.000000-9 0,-3.000000 2.000000-10 0,0.000000 5.000000-2 15,-4.000000 1.000000-1-15,-4.000000 8.000000 2 0,-3.000000-3.000000-1 16,-6.000000 9.000000 1-16,0.000000 1.000000 2 0,-6.000000 0.000000 2 16,-3.000000 2.000000-2-16,-2.000000 1.000000 0 0,-3.000000-1.000000-1 0,4.000000-3.000000 3 15,-2.000000-2.000000-3-15,2.000000-4.000000-4 0,2.000000-5.000000-3 0,3.000000 0.000000-2 16,2.000000-5.000000-3-16,3.000000-2.000000-3 0,3.000000 2.000000 0 16,2.000000-5.000000 1-16,7.000000 3.000000 6 0,-2.000000-3.000000 1 0,3.000000 1.000000 6 15,6.000000-1.000000 4-15,-3.000000 0.000000 2 0,1.000000 2.000000 5 16,-2.000000 5.000000 5-16,2.000000-2.000000 5 0,-4.000000-1.000000 1 0,-4.000000 9.000000 8 15,-4.000000 2.000000 6-15,-2.000000 2.000000 3 0,-6.000000 8.000000-5 16,-6.000000 2.000000-1-16,-1.000000 0.000000-4 0,-3.000000-3.000000-9 0,-4.000000 4.000000-6 16,4.000000-6.000000-8-16,-4.000000-2.000000-4 0,4.000000-6.000000-5 15,-1.000000-1.000000-2-15,1.000000-6.000000-13 0,3.000000-3.000000-21 16,-2.000000-7.000000-29-16,2.000000-2.000000-38 0,2.000000-2.000000-49 0,-1.000000-4.000000-63 16,4.000000-6.000000-61-16,-3.000000-7.000000-79 0,3.000000-5.000000-29 0,-4.000000-10.000000 5 15,4.000000-4.000000 33-15,0.000000-6.000000 56 0</inkml:trace>
  <inkml:trace contextRef="#ctx0" brushRef="#br0">19868.000000 10316.000000 170 0,'30.000000'-10.000000'260'16,"-3.000000"8.000000"38 "-16 ,0.000000 4.000000-20 0,-1.000000 6.000000-53 16,5.000000 3.000000-25-16,-5.000000 6.000000-7 0,1.000000 5.000000 2 0,0.000000 7.000000-13 15,0.000000 8.000000-14-15,-5.000000 4.000000-20 0,-1.000000 6.000000-28 16,0.000000 1.000000-24-16,-6.000000 5.000000-26 0,-4.000000 3.000000-20 0,-6.000000 1.000000-11 15,-5.000000 1.000000-12-15,0.000000 2.000000-9 0,-8.000000 2.000000-5 16,-5.000000-2.000000-15-16,-1.000000 4.000000-17 0,-8.000000-2.000000-29 0,1.000000 2.000000-38 16,-3.000000 1.000000-52-16,-3.000000-1.000000-70 0,-6.000000 2.000000-83 15,-4.000000-3.000000-95-15,-5.000000-3.000000-34 0,-7.000000-4.000000 7 0,1.000000-2.000000 34 16,-7.000000-5.000000 66-16</inkml:trace>
  <inkml:trace contextRef="#ctx0" brushRef="#br0">15679.000000 14753.000000 33 0,'-11.000000'12.000000'213'0,"-3.000000"-3.000000"19 "16 ,6.000000 1.000000-20-16,-2.000000-3.000000-14 0,-2.000000-2.000000-35 16,7.000000-2.000000-19-16,0.000000-1.000000-14 0,2.000000-2.000000-10 0,3.000000-2.000000-21 15,0.000000-9.000000-29-15,3.000000-1.000000-27 0,2.000000-5.000000-11 16,8.000000-9.000000-7-16,1.000000-6.000000 1 0,3.000000-7.000000 4 0,4.000000-9.000000 10 16,3.000000-9.000000 3-16,1.000000-8.000000 8 0,5.000000-8.000000 6 15,5.000000-7.000000 2-15,2.000000-10.000000-1 0,7.000000-5.000000-5 0,-1.000000-7.000000-2 16,8.000000-3.000000-11-16,1.000000-7.000000-2 0,1.000000-2.000000-5 0,8.000000 2.000000-2 15,1.000000-2.000000-5-15,5.000000-1.000000-3 0,1.000000 3.000000-2 16,1.000000-1.000000-6-16,5.000000-2.000000-5 0,-4.000000 3.000000-5 16,2.000000 0.000000-2-16,-1.000000 0.000000-2 0,-1.000000 7.000000-2 0,-1.000000 3.000000 1 15,-5.000000 7.000000-1-15,-7.000000 13.000000-1 0,-4.000000 7.000000-3 0,-6.000000 9.000000 3 16,-7.000000 10.000000 1-16,-8.000000 10.000000-3 0,-2.000000 9.000000-5 16,-8.000000 8.000000-3-16,-5.000000 7.000000-6 0,-7.000000 2.000000-13 15,-2.000000 6.000000-25-15,1.000000 7.000000-25 0,-8.000000 2.000000-32 0,-1.000000 7.000000-41 16,-1.000000 8.000000-50-16,-8.000000 2.000000-51 0,-4.000000 6.000000-66 0,-4.000000 8.000000-17 15,-5.000000 3.000000 10-15,-1.000000 8.000000 32 0</inkml:trace>
  <inkml:trace contextRef="#ctx0" brushRef="#br0">15911.000000 15458.000000 98 0,'-2.000000'20.000000'138'0,"-1.000000"-4.000000"-43 "0 ,3.000000 1.000000-24 0,0.000000-5.000000-9 16,3.000000-2.000000 2-16,-1.000000-2.000000 4 0,1.000000-3.000000 5 0,0.000000-1.000000 0 15,2.000000-2.000000-5-15,-3.000000 4.000000-2 0,5.000000-6.000000 0 0,-2.000000 2.000000 4 16,0.000000-2.000000 4-16,0.000000 0.000000 6 0,-2.000000-2.000000 6 0,2.000000 2.000000 2 15,-5.000000-6.000000 3-15,4.000000 1.000000 1 0,-4.000000-3.000000-6 0,1.000000-5.000000-7 16,6.000000-5.000000-9-16,0.000000-1.000000-9 0,1.000000-5.000000-13 0,4.000000-3.000000-13 16,-2.000000-2.000000-3-16,3.000000-7.000000-5 0,4.000000-1.000000-3 0,1.000000-2.000000-1 0,4.000000-7.000000-3 15,5.000000 0.000000 1-15,-2.000000-6.000000-3 0,2.000000-1.000000 0 16,3.000000 0.000000-4-16,-1.000000-3.000000-1 0,6.000000-5.000000-2 0,0.000000-2.000000 0 0,0.000000-3.000000-2 16,4.000000-2.000000-2-16,1.000000-5.000000 2 0,0.000000-2.000000-2 0,1.000000-6.000000 0 15,0.000000 1.000000 0-15,1.000000-3.000000-1 0,2.000000-1.000000-2 0,-1.000000 1.000000-3 16,3.000000-3.000000-1-16,1.000000 1.000000-3 0,-2.000000 2.000000 0 0,2.000000 1.000000-3 15,-2.000000-2.000000 0-15,4.000000 2.000000 3 0,-4.000000 5.000000 3 0,2.000000-4.000000 4 16,1.000000 5.000000 3-16,1.000000 1.000000 3 0,-4.000000 3.000000 1 0,4.000000-1.000000-3 16,0.000000-3.000000-11-16,-1.000000-2.000000-1 0,1.000000 2.000000 4 15,-6.000000 1.000000-2-15,1.000000 4.000000 1 0,-4.000000 8.000000-2 0,-5.000000 5.000000 10 16,-5.000000 5.000000-3-16,-3.000000 4.000000-4 0,0.000000 8.000000 1 16,-5.000000-1.000000 1-16,0.000000 7.000000 1 0,-4.000000 5.000000-2 0,-4.000000 1.000000 0 15,-1.000000 1.000000 1-15,0.000000 10.000000 1 0,-1.000000-2.000000-1 16,-7.000000 5.000000 1-16,4.000000 3.000000 1 0,-4.000000 0.000000 0 0,-2.000000 2.000000-2 15,-1.000000 3.000000 0-15,1.000000 2.000000-1 0,2.000000-2.000000-1 16,-5.000000 1.000000 0-16,3.000000 4.000000-3 0,-3.000000-3.000000-10 0,0.000000 1.000000-22 16,0.000000 4.000000-37-16,0.000000-2.000000-52 0,0.000000 2.000000-74 15,0.000000 0.000000-114-15,0.000000 0.000000-50 0,-5.000000 2.000000-13 0,-6.000000 2.000000 20 16,2.000000-1.000000 44-16</inkml:trace>
  <inkml:trace contextRef="#ctx0" brushRef="#br0">21892.000000 8954.000000 84 0,'4.000000'1.000000'91'0,"-2.000000"-1.000000"-12 "0 ,-2.000000 0.000000-12 0,3.000000 0.000000-17 0,-1.000000 0.000000-13 16,-2.000000 0.000000-11-16,3.000000 0.000000-7 0,0.000000 0.000000-6 0,-1.000000 0.000000 2 15,6.000000 0.000000 5-15,-3.000000-1.000000 5 0,4.000000-2.000000 4 0,4.000000 1.000000 2 16,-5.000000-1.000000 5-16,3.000000 0.000000-3 0,4.000000-2.000000-6 0,-9.000000 1.000000-3 16,8.000000 2.000000 2-16,1.000000-4.000000-2 0,-5.000000 4.000000-2 0,3.000000-2.000000 2 15,-3.000000-2.000000-1-15,5.000000 1.000000 1 0,-5.000000 1.000000-7 0,-1.000000 2.000000 0 16,1.000000-1.000000-2-16,-2.000000 0.000000 2 0,1.000000-2.000000 4 0,4.000000 3.000000 5 0,-3.000000 0.000000 5 15,-1.000000 0.000000 0-15,-1.000000-4.000000 2 0,4.000000 4.000000-1 16,-6.000000-1.000000 4-16,6.000000-1.000000-3 0,-4.000000 1.000000 0 0,3.000000 3.000000-2 0,-3.000000-5.000000-3 16,2.000000 4.000000-2-16,-2.000000-3.000000-1 0,1.000000 2.000000-2 0,-4.000000-3.000000 0 15,3.000000 3.000000-1-15,-3.000000-3.000000 3 0,4.000000 0.000000 0 0,-1.000000 0.000000-6 16,0.000000 0.000000-3-16,2.000000 3.000000-2 0,4.000000-5.000000-1 0,-3.000000 2.000000-3 16,3.000000-1.000000-2-16,-1.000000 2.000000-3 0,4.000000-1.000000 0 0,-2.000000 1.000000-2 15,2.000000-2.000000 1-15,1.000000 2.000000-2 0,2.000000-1.000000 1 0,4.000000-3.000000-1 16,8.000000 0.000000-2-16,6.000000 0.000000 0 0,6.000000 0.000000 1 15,-1.000000 0.000000 1-15,-2.000000-1.000000 1 0,-1.000000 0.000000-1 0,0.000000-2.000000 4 16,0.000000 5.000000-2-16,-4.000000 0.000000-1 0,-1.000000 1.000000 0 16,0.000000 0.000000-2-16,-2.000000 4.000000 1 0,-1.000000-2.000000-2 0,0.000000 0.000000 0 15,-2.000000 3.000000 0-15,1.000000-2.000000-1 0,0.000000 2.000000-2 16,3.000000 0.000000 1-16,-1.000000-3.000000 4 0,3.000000 1.000000 0 0,-1.000000-3.000000-1 16,3.000000 0.000000 1-16,1.000000-2.000000 2 0,-2.000000 0.000000-1 15,3.000000-3.000000-3-15,2.000000 0.000000 0 0,-2.000000-2.000000-1 0,-3.000000 2.000000 0 16,3.000000-2.000000-1-16,-1.000000 4.000000-1 0,1.000000-4.000000 3 0,-5.000000 3.000000 0 15,4.000000 1.000000 2-15,-2.000000 4.000000 1 0,-2.000000-4.000000-2 16,0.000000 4.000000 0-16,0.000000-1.000000 0 0,-1.000000 0.000000 0 16,1.000000-3.000000-1-16,0.000000 3.000000 0 0,-1.000000-1.000000 0 0,1.000000-4.000000 0 15,0.000000 2.000000 0-15,0.000000 2.000000-1 0,0.000000-2.000000 1 0,1.000000 0.000000 0 16,-1.000000 1.000000 2-16,3.000000 2.000000 1 0,-1.000000 1.000000-1 16,-2.000000-1.000000 1-16,4.000000 2.000000-1 0,-4.000000 1.000000 0 0,-3.000000-1.000000 0 15,2.000000 3.000000 0-15,1.000000 0.000000-1 0,-7.000000 3.000000 0 16,6.000000-3.000000 0-16,-2.000000 2.000000-1 0,-1.000000 3.000000-3 0,5.000000-2.000000-1 15,-1.000000 1.000000-3-15,0.000000 1.000000-1 0,0.000000 0.000000-4 16,0.000000 0.000000 3-16,1.000000-3.000000 1 0,-1.000000 2.000000 2 0,3.000000 3.000000 2 16,-1.000000-3.000000 3-16,2.000000-2.000000 3 0,1.000000 1.000000-2 15,0.000000-3.000000-3-15,0.000000-3.000000 2 0,-1.000000 3.000000 0 16,0.000000-2.000000 0-16,-3.000000-1.000000 1 0,0.000000 2.000000 1 0,-1.000000-6.000000 1 16,-3.000000 3.000000 2-16,3.000000-3.000000-2 0,-5.000000 2.000000 0 0,0.000000-2.000000 1 15,0.000000-3.000000 0-15,-1.000000 3.000000 2 0,1.000000 0.000000-2 16,0.000000-1.000000 2-16,0.000000-1.000000-2 0,-3.000000 1.000000-1 0,2.000000 1.000000 0 15,1.000000-1.000000 0-15,0.000000 2.000000-1 0,-3.000000-2.000000 2 0,3.000000 1.000000-2 16,-1.000000 2.000000 2-16,1.000000 0.000000 2 0,-4.000000 0.000000 2 16,5.000000 1.000000 1-16,-5.000000 1.000000 0 0,8.000000 0.000000 3 15,-6.000000-2.000000 1-15,3.000000 4.000000 2 0,1.000000-2.000000 2 0,1.000000-1.000000 2 16,-1.000000 0.000000 0-16,0.000000-1.000000 1 0,1.000000 1.000000-5 0,-1.000000-1.000000-2 16,0.000000-1.000000-4-16,-4.000000 2.000000-3 0,-1.000000-1.000000-2 15,-3.000000 3.000000-1-15,1.000000 0.000000 0 0,-7.000000-4.000000-7 0,1.000000 6.000000-11 16,-6.000000-2.000000-14-16,-4.000000 2.000000-19 0,-4.000000 2.000000-30 15,-2.000000 1.000000-55-15,-8.000000 2.000000-72 0,-7.000000 1.000000-62 0,-3.000000 2.000000-23 16,-10.000000 4.000000-2-16,-2.000000 4.000000 22 0</inkml:trace>
  <inkml:trace contextRef="#ctx0" brushRef="#br0">23877.000000 10038.000000 66 0,'2.000000'0.000000'102'0,"1.000000"0.000000"4 "0 ,-1.000000 0.000000-3 15,-2.000000-2.000000-10-15,0.000000 0.000000-13 0,3.000000 2.000000-13 0,-3.000000 0.000000-15 0,0.000000-3.000000-12 16,0.000000 0.000000-10-16,3.000000 3.000000-2 0,-3.000000 0.000000-6 0,2.000000 0.000000-1 15,-2.000000 0.000000-2-15,0.000000 0.000000 0 0,0.000000-2.000000-1 0,3.000000 2.000000 4 16,-1.000000-2.000000 7-16,1.000000-1.000000 12 0,2.000000 3.000000 9 0,2.000000-3.000000 5 16,-2.000000 1.000000 8-16,0.000000 2.000000 2 0,0.000000 0.000000 2 0,4.000000 0.000000-2 15,-4.000000 0.000000 1-15,3.000000-2.000000 1 0,0.000000-2.000000-1 0,2.000000 4.000000-7 16,-1.000000-1.000000-10-16,4.000000 1.000000-4 0,-1.000000-2.000000-2 0,1.000000-2.000000-3 0,1.000000 0.000000-2 16,3.000000 2.000000 1-16,-2.000000-1.000000 1 0,-2.000000 1.000000-5 15,7.000000 0.000000-5-15,-5.000000-1.000000-4 0,2.000000 3.000000 0 0,0.000000-2.000000-2 0,1.000000-2.000000-1 16,1.000000 4.000000 7-16,-1.000000-1.000000 9 0,2.000000 1.000000-3 0,-1.000000-3.000000 4 15,2.000000 0.000000 1-15,1.000000 3.000000 2 0,-3.000000-1.000000-5 0,2.000000-2.000000-9 16,5.000000 3.000000 1-16,-6.000000-2.000000 0 0,1.000000 2.000000 1 0,1.000000-3.000000-1 0,0.000000 0.000000-1 16,3.000000-1.000000 2-16,-1.000000 2.000000-2 0,1.000000-1.000000-2 0,-2.000000-2.000000-2 15,2.000000 0.000000-2-15,-1.000000 1.000000-6 0,3.000000-1.000000-4 16,-6.000000-1.000000-1-16,5.000000 4.000000-1 0,-3.000000-2.000000-3 0,2.000000 1.000000-1 0,-1.000000-2.000000 0 16,1.000000 2.000000 2-16,-2.000000-1.000000 0 0,4.000000 2.000000-2 0,-5.000000-4.000000-3 15,5.000000 1.000000 1-15,1.000000 1.000000-1 0,-1.000000 2.000000 0 0,0.000000-4.000000-3 16,3.000000 1.000000 0-16,-3.000000 1.000000 1 0,1.000000-1.000000 0 0,6.000000 1.000000 1 0,-4.000000-1.000000 0 15,-2.000000-3.000000 0-15,6.000000 3.000000 2 0,-6.000000-2.000000-2 16,3.000000 3.000000 2-16,-1.000000-4.000000 0 0,0.000000 3.000000 1 0,-3.000000-3.000000 0 16,1.000000-2.000000 1-16,1.000000 4.000000 1 0,-1.000000-1.000000-1 0,-1.000000-1.000000 0 0,2.000000 0.000000-2 15,-6.000000 0.000000 1-15,4.000000 2.000000-3 0,-2.000000 1.000000 0 0,-2.000000-3.000000-2 16,3.000000 4.000000 1-16,-5.000000-2.000000-1 0,1.000000 5.000000 0 0,-2.000000-6.000000 1 16,2.000000 6.000000-2-16,0.000000-1.000000 0 0,0.000000 2.000000 1 0,-1.000000 0.000000-1 0,-2.000000 0.000000 0 15,3.000000 0.000000-2-15,-1.000000 0.000000 1 0,1.000000 0.000000 1 16,0.000000 0.000000-3-16,0.000000 0.000000 2 0,0.000000 0.000000 2 0,-1.000000 0.000000 1 15,1.000000 0.000000 0-15,-2.000000-2.000000 0 0,2.000000 2.000000 0 0,0.000000-3.000000 0 0,3.000000 0.000000-1 16,-3.000000-2.000000 1-16,1.000000 3.000000-1 0,2.000000 0.000000 2 0,-1.000000 0.000000 0 16,1.000000-4.000000 0-16,-2.000000 4.000000 2 0,3.000000-1.000000 0 0,-3.000000 3.000000 2 15,-1.000000-4.000000 2-15,0.000000 4.000000 1 0,3.000000-2.000000 1 0,-5.000000-1.000000 3 16,2.000000 0.000000 4-16,-2.000000 3.000000-1 0,2.000000-5.000000 0 0,-7.000000 5.000000-1 16,3.000000-1.000000 1-16,2.000000-5.000000 0 0,-5.000000 4.000000-1 0,2.000000-1.000000-1 0,2.000000-2.000000 0 15,-6.000000 5.000000-1-15,2.000000-1.000000-3 0,-5.000000 1.000000-2 0,0.000000-3.000000-4 16,-3.000000 0.000000-2-16,1.000000 3.000000 0 0,-6.000000 0.000000-1 15,3.000000 0.000000-1-15,-2.000000 0.000000-1 0,1.000000 0.000000 1 0,-4.000000 0.000000 0 0,0.000000 0.000000 0 16,0.000000 0.000000 0-16,0.000000 0.000000-3 0,0.000000 0.000000-6 0,-4.000000 3.000000-9 16,1.000000 0.000000-23-16,-4.000000-2.000000-30 0,-5.000000 4.000000-51 0,-4.000000 3.000000-78 15,1.000000 7.000000-105-15,-7.000000-1.000000-122 0,-8.000000 6.000000-49 0,-6.000000-1.000000-8 0,-7.000000 0.000000 34 16,-6.000000 3.000000 70-16</inkml:trace>
  <inkml:trace contextRef="#ctx0" brushRef="#br0">23763.000000 11851.000000 53 0,'-3.000000'0.000000'84'0,"3.000000"-6.000000"-14 "0 ,-5.000000 4.000000 3 16,1.000000-1.000000 5-16,3.000000 2.000000 6 0,-3.000000-4.000000 2 0,-1.000000 3.000000-3 0,2.000000-2.000000-6 16,-2.000000-1.000000-11-16,-4.000000 3.000000-4 0,4.000000 0.000000 3 0,0.000000-1.000000 5 15,-3.000000 1.000000 6-15,0.000000-1.000000-1 0,-1.000000 3.000000 2 0,1.000000-1.000000-2 16,-2.000000-3.000000-9-16,1.000000 4.000000-7 0,-4.000000 0.000000-11 0,0.000000 0.000000-5 15,-1.000000 0.000000-7-15,1.000000 0.000000-3 0,-4.000000 0.000000 2 0,2.000000 0.000000-1 16,-2.000000 0.000000 2-16,0.000000 0.000000-1 0,-1.000000 0.000000 5 0,0.000000-2.000000-4 16,-3.000000-3.000000-4-16,6.000000 1.000000-4 0,-1.000000-2.000000-4 0,-3.000000-1.000000 1 15,2.000000 0.000000-6-15,1.000000-2.000000-2 0,-3.000000-2.000000-1 0,2.000000 2.000000-2 0,2.000000-6.000000-2 16,-1.000000 3.000000-1-16,-1.000000-2.000000-3 0,2.000000-2.000000-1 0,-2.000000 2.000000-3 16,0.000000-1.000000-1-16,-1.000000-2.000000 2 0,1.000000 0.000000-3 0,4.000000 0.000000 2 15,-6.000000 0.000000-1-15,6.000000 0.000000 0 0,-4.000000-2.000000 1 0,4.000000 2.000000-1 16,-1.000000-2.000000 1-16,1.000000 2.000000-1 0,-1.000000 0.000000 1 0,1.000000 0.000000 3 15,3.000000-1.000000-2-15,-5.000000 1.000000-1 0,1.000000 0.000000 0 0,4.000000 3.000000-1 16,0.000000-1.000000 1-16,-1.000000-2.000000-2 0,0.000000 0.000000 5 0,3.000000 0.000000-2 16,0.000000 0.000000-1-16,-1.000000 0.000000 1 0,4.000000 3.000000 1 0,-3.000000-3.000000-2 0,5.000000 1.000000-2 15,-2.000000 3.000000 0-15,3.000000-3.000000 1 0,-1.000000 0.000000 1 0,-1.000000-1.000000 0 16,4.000000 2.000000 0-16,0.000000-2.000000 2 0,0.000000 0.000000 1 0,0.000000 0.000000-2 16,0.000000-1.000000-1-16,0.000000 0.000000 1 0,4.000000-1.000000-2 0,-1.000000-2.000000 0 15,-1.000000-1.000000 1-15,3.000000 3.000000 1 0,-2.000000 0.000000 1 0,-3.000000-1.000000-3 16,5.000000 1.000000 1-16,0.000000 2.000000 0 0,-2.000000-3.000000-1 0,2.000000 3.000000-2 15,2.000000-2.000000 1-15,-5.000000 2.000000 3 0,3.000000-3.000000-1 0,-2.000000 3.000000 0 0,2.000000 0.000000 2 16,4.000000 1.000000-1-16,-4.000000-2.000000 1 0,1.000000 4.000000 2 0,1.000000-1.000000 3 16,0.000000 1.000000 2-16,-2.000000-1.000000 0 0,0.000000 1.000000 1 0,0.000000 4.000000 0 15,3.000000-2.000000-4-15,1.000000-1.000000-1 0,-1.000000 1.000000-1 0,2.000000 0.000000 1 16,-2.000000 0.000000 0-16,6.000000-2.000000 4 0,-1.000000-2.000000 0 0,4.000000 2.000000 1 16,0.000000-4.000000 0-16,-4.000000 5.000000 0 0,2.000000-3.000000 0 0,5.000000 1.000000-2 15,-5.000000 4.000000 1-15,5.000000-3.000000-1 0,-1.000000 1.000000 1 0,-4.000000 1.000000-3 0,5.000000 3.000000-4 16,-1.000000-4.000000-1-16,-1.000000 3.000000 1 0,-1.000000 3.000000-3 0,5.000000-3.000000 1 15,-4.000000 1.000000 0-15,4.000000-1.000000 2 0,0.000000-2.000000 0 0,-1.000000 2.000000 0 16,3.000000-2.000000 1-16,-2.000000-3.000000 0 0,3.000000 1.000000-3 0,-2.000000-1.000000 0 16,4.000000 1.000000 0-16,-5.000000-4.000000 0 0,5.000000 5.000000 0 0,-6.000000-2.000000 2 15,5.000000-2.000000 1-15,-3.000000 4.000000 0 0,-1.000000 1.000000 0 0,-2.000000 0.000000 0 16,-2.000000 2.000000 0-16,1.000000 0.000000 0 0,3.000000 1.000000 2 0,-4.000000-1.000000 0 0,4.000000 3.000000 2 16,0.000000-4.000000-2-16,-1.000000 2.000000 2 0,1.000000-1.000000-2 15,2.000000 3.000000-2-15,1.000000-1.000000-3 0,-3.000000 2.000000-2 0,1.000000-5.000000-1 0,-1.000000 5.000000-2 16,3.000000-2.000000-3-16,-3.000000 1.000000 0 0,1.000000-1.000000 1 0,4.000000 3.000000 1 15,-5.000000 2.000000 9-15,3.000000-3.000000 6 0,-2.000000 3.000000 8 0,-1.000000-1.000000 2 16,0.000000 4.000000 1-16,3.000000-3.000000 3 0,-1.000000 3.000000-7 0,-3.000000 3.000000-3 16,5.000000-1.000000-3-16,-6.000000 3.000000-1 0,1.000000 1.000000-2 0,5.000000-3.000000-1 15,-3.000000 7.000000 2-15,-1.000000-3.000000-4 0,0.000000 4.000000 1 0,3.000000-2.000000 0 0,-2.000000 1.000000-2 16,-1.000000 2.000000 18-16,5.000000 5.000000 0 16,0.000000-2.000000-1-16,-2.000000 2.000000-3 0,2.000000 0.000000 3 0,-4.000000 0.000000 0 15,2.000000 5.000000-20-15,0.000000-1.000000 2 0,-5.000000 1.000000 2 0,2.000000 3.000000 3 16,0.000000-1.000000 3-16,-4.000000 0.000000-1 0,-1.000000 1.000000-1 15,-3.000000 1.000000 1-15,-1.000000 1.000000 0 0,0.000000 0.000000-1 16,-4.000000 0.000000-2-16,-1.000000 2.000000 2 0,-3.000000 0.000000 3 0,-1.000000 3.000000 1 16,-4.000000-1.000000 2-16,-4.000000 3.000000 0 0,4.000000 0.000000 1 0,-5.000000 1.000000 2 15,0.000000-1.000000 2-15,0.000000-3.000000 2 0,-3.000000 3.000000 0 16,-4.000000-2.000000 0-16,4.000000 2.000000 0 0,-2.000000-2.000000-5 0,-4.000000-3.000000 0 16,2.000000-1.000000 0-16,-1.000000 2.000000 0 0,-2.000000-1.000000 1 15,2.000000-5.000000 1-15,-1.000000 4.000000-1 0,1.000000-5.000000-2 0,-4.000000 0.000000-1 16,0.000000-1.000000 1-16,2.000000-3.000000 1 0,-5.000000 0.000000-3 15,5.000000 1.000000 1-15,-5.000000-3.000000-2 0,-2.000000 0.000000-4 0,4.000000 3.000000 0 16,-4.000000-3.000000-2-16,0.000000 0.000000 0 0,-1.000000 0.000000-1 16,1.000000 1.000000 0-16,-3.000000-2.000000 1 0,3.000000 1.000000-1 0,2.000000-3.000000-2 15,-2.000000 3.000000-1-15,0.000000-5.000000-1 0,2.000000 0.000000 1 16,2.000000 1.000000-1-16,3.000000-4.000000 7 0,-2.000000-1.000000-3 0,3.000000-1.000000-2 16,-2.000000 1.000000-1-16,7.000000-7.000000-44 0,-1.000000 3.000000 2 0,-2.000000 3.000000-15 15,6.000000-5.000000-2-15,-1.000000 1.000000 0 0,-1.000000-3.000000-3 16,1.000000 1.000000 33-16,-1.000000-1.000000-10 0,3.000000 0.000000-5 0,-7.000000 0.000000-8 0,3.000000 0.000000-17 15,1.000000 0.000000-17-15,1.000000 0.000000-13 0,1.000000-1.000000-15 0,-1.000000 1.000000-27 16,0.000000 0.000000-40-16,6.000000 1.000000-56 0,1.000000 2.000000-64 0,0.000000-3.000000-93 16,0.000000 0.000000-49-16,0.000000 0.000000-5 0,0.000000 0.000000 33 0,1.000000-4.000000 62 15</inkml:trace>
  <inkml:trace contextRef="#ctx0" brushRef="#br0">25868.000000 11400.000000 119 0,'0.000000'-2.000000'190'0,"-3.000000"-1.000000"-6 "15 ,1.000000 1.000000-51-15,-1.000000-3.000000-38 0,1.000000 0.000000-13 0,-5.000000-2.000000 8 0,-1.000000-5.000000 10 16,3.000000 1.000000 5-16,0.000000-2.000000 2 0,-4.000000-2.000000 6 0,8.000000-1.000000-7 15,-8.000000-2.000000-18-15,4.000000 1.000000-20 0,-1.000000-2.000000-16 0,-3.000000 1.000000-6 16,-1.000000-1.000000-1-16,5.000000-1.000000 0 0,-7.000000 1.000000 0 16,6.000000-3.000000-1-16,-6.000000 3.000000 3 0,4.000000-6.000000 1 0,-1.000000 4.000000-5 0,3.000000-7.000000-7 15,-6.000000 4.000000 2-15,3.000000 0.000000-5 0,1.000000-5.000000-5 0,1.000000 2.000000-2 16,-4.000000-2.000000-2-16,2.000000-3.000000-10 0,1.000000 0.000000-3 16,3.000000-2.000000 2-16,-4.000000 1.000000 0 0,4.000000-3.000000-1 15,4.000000-1.000000 0-15,-3.000000 0.000000 5 0,1.000000-2.000000-5 0,3.000000 0.000000-5 16,3.000000-3.000000-3-16,1.000000 4.000000-2 0,-3.000000-1.000000-2 0,4.000000 0.000000 0 15,4.000000 3.000000 2-15,-4.000000 2.000000 0 0,3.000000 2.000000 0 16,1.000000 2.000000 0-16,2.000000 4.000000-1 0,-4.000000 0.000000 0 0,7.000000 1.000000 1 16,-6.000000 1.000000 1-16,5.000000 2.000000-1 0,1.000000-3.000000-2 15,1.000000 4.000000 1-15,-2.000000 1.000000-1 0,1.000000 3.000000-1 0,1.000000 0.000000 0 16,1.000000 2.000000 2-16,-2.000000 2.000000 3 0,4.000000 0.000000 0 16,-1.000000 0.000000 2-16,1.000000 6.000000 1 0,3.000000-3.000000 3 0,-1.000000 6.000000 2 15,2.000000-2.000000 2-15,3.000000 4.000000 3 0,1.000000 0.000000 1 16,1.000000 2.000000 0-16,0.000000 2.000000 0 0,3.000000 3.000000-1 0,2.000000 2.000000-3 15,-2.000000 1.000000-1-15,5.000000 1.000000-2 0,1.000000 1.000000-1 16,-4.000000 6.000000-3-16,3.000000-3.000000-4 0,-2.000000 2.000000 0 0,-1.000000 2.000000 0 16,0.000000 0.000000-2-16,-2.000000 3.000000 4 0,2.000000 4.000000 6 15,-7.000000 3.000000 6-15,0.000000-1.000000 6 0,-6.000000 8.000000 9 0,-4.000000 0.000000 6 16,0.000000 6.000000 4-16,-8.000000 1.000000 0 0,1.000000 2.000000 4 0,-8.000000 2.000000 3 16,0.000000 1.000000-3-16,-5.000000 0.000000-1 0,-3.000000 2.000000-6 15,-1.000000-2.000000-2-15,-4.000000 1.000000-5 0,-1.000000-1.000000-5 16,-1.000000 1.000000-5-16,-2.000000-3.000000 1 0,-1.000000-3.000000-3 0,-2.000000-3.000000-2 15,5.000000-1.000000-5-15,-2.000000-3.000000-5 0,0.000000-5.000000-2 0,4.000000-5.000000-4 16,-4.000000-1.000000-2-16,7.000000-5.000000-8 0,0.000000-1.000000-13 16,-2.000000-2.000000-16-16,2.000000-5.000000-32 0,-1.000000 0.000000-52 0,0.000000-3.000000-67 15,0.000000 3.000000-80-15,-3.000000-8.000000-100 0,-1.000000-4.000000-83 16,2.000000-3.000000-22-16,-7.000000-10.000000 22 0,6.000000-4.000000 57 0,-1.000000-6.000000 79 16</inkml:trace>
  <inkml:trace contextRef="#ctx0" brushRef="#br0">26309.000000 9469.000000 9 0,'5.000000'5.000000'221'0,"-2.000000"-5.000000"15 "0 ,-1.000000 2.000000-11 16,5.000000 1.000000-60-16,-7.000000-3.000000-53 0,1.000000 2.000000-27 0,4.000000-2.000000-2 16,2.000000 2.000000 8-16,0.000000 1.000000 15 0,1.000000-2.000000 11 0,6.000000 3.000000 3 15,-1.000000-1.000000-5-15,4.000000 3.000000-15 0,4.000000-1.000000-10 0,1.000000 5.000000-13 16,2.000000 3.000000-12-16,1.000000-2.000000-2 0,2.000000 1.000000-6 0,0.000000 5.000000-3 0,-1.000000-1.000000-2 15,4.000000 0.000000 1-15,-3.000000 4.000000-1 0,5.000000-1.000000-4 16,-3.000000 5.000000-1-16,-1.000000 1.000000 0 0,-1.000000 1.000000-2 0,1.000000 2.000000-3 0,-7.000000 1.000000-5 16,0.000000 0.000000-3-16,1.000000 0.000000-1 0,-5.000000 6.000000-5 0,-4.000000-5.000000 1 15,1.000000 4.000000-2-15,-6.000000 3.000000 2 0,0.000000-3.000000-6 0,-3.000000 3.000000 1 16,-1.000000 0.000000-4-16,-2.000000-2.000000-3 0,-2.000000 5.000000-3 0,-2.000000-1.000000 0 0,-2.000000-3.000000 0 16,1.000000 2.000000-5-16,-4.000000 2.000000-2 0,-4.000000-2.000000-2 15,1.000000-1.000000-3-15,-2.000000 2.000000-1 0,-1.000000 0.000000-2 0,-1.000000-4.000000 0 0,1.000000 0.000000 1 16,3.000000 0.000000-1-16,-7.000000-4.000000-1 0,3.000000-2.000000 1 0,1.000000 1.000000 1 15,0.000000-4.000000-1-15,-1.000000-3.000000-1 0,3.000000-4.000000 2 0,2.000000-3.000000-1 16,2.000000 1.000000 0-16,1.000000-3.000000-1 0,1.000000-5.000000 1 0,0.000000-2.000000-1 16,0.000000-3.000000-5-16,1.000000 2.000000-6 0,1.000000-3.000000-7 0,1.000000-1.000000-20 15,-1.000000 0.000000-31-15,-2.000000-2.000000-38 0,0.000000 3.000000-61 0,2.000000-1.000000-78 16,-1.000000-2.000000-90-16,4.000000 0.000000-75 0,-5.000000-5.000000-22 0,0.000000-8.000000 16 16,2.000000 2.000000 49-16</inkml:trace>
  <inkml:trace contextRef="#ctx0" brushRef="#br0">26932.000000 9515.000000 77 0,'9.000000'-4.000000'105'0,"-1.000000"-4.000000"-5 "16 ,-3.000000 3.000000 5-16,4.000000-2.000000 7 0,-1.000000 2.000000 11 0,0.000000 0.000000 8 0,1.000000 3.000000-10 16,-3.000000-3.000000-10-16,3.000000 0.000000-13 0,-1.000000 2.000000-10 0,4.000000 3.000000-4 15,1.000000 0.000000-8-15,1.000000 3.000000 2 0,1.000000 2.000000 4 0,2.000000 2.000000 5 16,1.000000 3.000000-2-16,2.000000 2.000000-4 0,-2.000000 3.000000 2 0,1.000000 4.000000-9 15,3.000000 1.000000-2-15,3.000000 3.000000 1 0,-10.000000 2.000000-3 0,7.000000 2.000000-1 16,-4.000000 4.000000-5-16,2.000000 1.000000 2 0,-5.000000 3.000000-6 0,2.000000 2.000000-8 16,-3.000000 0.000000-9-16,-3.000000 5.000000-8 0,-4.000000 0.000000-4 0,0.000000-2.000000-5 0,-6.000000 2.000000-3 15,-1.000000 2.000000-6-15,-5.000000 0.000000 2 0,0.000000 0.000000-2 16,-6.000000-1.000000 0-16,1.000000-1.000000-4 0,-7.000000-1.000000-2 0,2.000000 1.000000-2 0,-5.000000-6.000000-4 16,1.000000 3.000000-3-16,-3.000000-5.000000-2 0,-1.000000-3.000000 1 0,3.000000 1.000000 4 15,-2.000000-5.000000-5-15,2.000000-3.000000-6 0,-2.000000-2.000000-4 0,2.000000-7.000000-14 16,2.000000 2.000000-23-16,1.000000-5.000000-34 0,-2.000000-5.000000-50 0,6.000000 0.000000-67 15,3.000000-4.000000-74-15,-2.000000-3.000000-102 0,2.000000-6.000000-35 0,-2.000000-5.000000-1 0,7.000000-4.000000 36 16,-3.000000-5.000000 64-16</inkml:trace>
  <inkml:trace contextRef="#ctx0" brushRef="#br0">27470.000000 9810.000000 244 0,'0.000000'-6.000000'301'0,"-5.000000"2.000000"30 "16 ,0.000000-2.000000-36-16,0.000000 5.000000-74 0,5.000000-1.000000-52 0,-6.000000-4.000000-27 0,4.000000 4.000000-12 15,-1.000000-1.000000-9-15,3.000000 1.000000-10 0,-2.000000 2.000000-9 16,2.000000-5.000000-13-16,2.000000-1.000000-20 0,6.000000 4.000000-24 0,0.000000-4.000000-19 0,2.000000-5.000000-10 16,10.000000 1.000000-8-16,-4.000000 1.000000-4 0,2.000000-3.000000-1 0,7.000000 0.000000-3 15,0.000000 0.000000 0-15,-1.000000-1.000000 0 0,3.000000-1.000000 0 0,-1.000000-1.000000-2 16,1.000000 1.000000 2-16,2.000000-1.000000-3 0,-1.000000-2.000000 1 0,-3.000000 5.000000 0 15,-1.000000-1.000000-1-15,1.000000 1.000000 2 0,-7.000000 3.000000 0 0,-1.000000 1.000000 1 16,-7.000000 4.000000 0-16,2.000000-1.000000 0 0,-4.000000 2.000000 1 0,-1.000000 1.000000-1 16,-4.000000 2.000000 2-16,-3.000000 2.000000 1 0,0.000000 6.000000-1 0,-5.000000 2.000000 3 0,-3.000000 4.000000-3 15,-4.000000 3.000000 3-15,-1.000000 5.000000-1 0,-2.000000 2.000000 0 0,-5.000000 5.000000 2 16,1.000000 1.000000-2-16,-3.000000 4.000000 3 0,4.000000 4.000000 0 0,-4.000000 1.000000 0 16,4.000000 3.000000-1-16,-2.000000 2.000000-2 0,-1.000000 2.000000 1 0,1.000000 5.000000-1 15,2.000000-2.000000-1-15,-1.000000 2.000000 0 0,3.000000 0.000000 0 0,-1.000000-2.000000 1 16,4.000000-1.000000-3-16,3.000000-2.000000 2 0,-2.000000-5.000000 1 0,5.000000-1.000000 0 15,-5.000000-9.000000-1-15,9.000000-2.000000 3 0,-2.000000-7.000000-3 0,3.000000-2.000000 0 0,-1.000000-6.000000-1 16,3.000000-4.000000-2-16,0.000000-2.000000 2 0,0.000000-3.000000 0 0,5.000000-5.000000 1 16,0.000000-5.000000 1-16,3.000000-5.000000-1 0,1.000000-5.000000 0 0,4.000000-6.000000 0 15,4.000000-7.000000-2-15,0.000000-1.000000-1 0,-2.000000-5.000000-3 0,5.000000-3.000000-3 16,-5.000000 2.000000-2-16,5.000000-6.000000 0 0,-1.000000 6.000000-3 0,-1.000000 1.000000 1 16,-1.000000 5.000000-1-16,-2.000000 2.000000 5 0,-2.000000 8.000000 2 0,-4.000000 1.000000-2 15,-1.000000 5.000000 2-15,-3.000000 0.000000 1 0,2.000000 8.000000 5 0,-6.000000 2.000000 7 0,3.000000 8.000000 6 16,-4.000000 2.000000 6-16,-4.000000 5.000000 5 0,3.000000 5.000000 2 0,-6.000000 3.000000-2 15,2.000000 2.000000-4-15,-5.000000-2.000000-4 0,2.000000 1.000000-1 0,-4.000000-1.000000-3 16,5.000000-1.000000 0-16,-5.000000-2.000000-2 0,4.000000-2.000000-1 0,0.000000-3.000000-4 16,1.000000 1.000000-1-16,0.000000-6.000000-2 0,0.000000-3.000000-3 0,1.000000 2.000000-4 15,1.000000-6.000000-5-15,-4.000000-6.000000-3 0,4.000000-3.000000-5 0,2.000000-4.000000-8 16,-2.000000-4.000000-7-16,5.000000-8.000000 0 0,-2.000000-1.000000-4 0,2.000000-3.000000-1 16,2.000000-5.000000-6-16,-2.000000-3.000000-1 0,5.000000-4.000000 0 0,-2.000000 0.000000-5 15,-3.000000-6.000000-5-15,4.000000-4.000000-1 0,-3.000000 4.000000 3 0,-1.000000-7.000000 3 0,0.000000 5.000000 8 16,0.000000-2.000000 11-16,4.000000 7.000000 11 0,-1.000000 5.000000 13 0,-3.000000 5.000000 10 15,2.000000 5.000000 7-15,-2.000000 7.000000 4 0,3.000000 8.000000-1 0,-1.000000-1.000000-5 16,-2.000000 5.000000 4-16,3.000000 5.000000 14 0,2.000000 5.000000 11 0,0.000000 7.000000 7 16,4.000000 3.000000 11-16,4.000000 6.000000 14 0,-1.000000 10.000000 6 0,1.000000 3.000000-7 15,2.000000 7.000000-4-15,2.000000 4.000000-1 0,1.000000 6.000000-1 0,-1.000000 0.000000-4 0,2.000000 2.000000-1 16,2.000000 1.000000-3-16,5.000000-1.000000-4 0,-3.000000 1.000000-6 0,4.000000-3.000000-4 16,1.000000-2.000000-5-16,-4.000000-4.000000-6 0,6.000000-5.000000-5 0,-7.000000 0.000000-3 15,4.000000-6.000000-8-15,-2.000000-2.000000-7 0,-3.000000-3.000000-2 0,-3.000000-6.000000-6 16,-1.000000 0.000000-3-16,-3.000000-3.000000-2 0,-5.000000-4.000000 4 0,-1.000000 0.000000 2 15,-4.000000-4.000000 0-15,0.000000-1.000000-2 0,-2.000000-4.000000-16 0,-6.000000-2.000000-11 0,-2.000000 0.000000-15 16,-4.000000-6.000000-16-16,1.000000-3.000000-18 0,-6.000000-2.000000-20 16,-1.000000-2.000000-19-16,-1.000000-5.000000-36 0,-3.000000-1.000000-56 0,-1.000000-5.000000-66 0,2.000000-3.000000-91 15,-4.000000-5.000000-53-15,-5.000000-4.000000-4 0,0.000000-3.000000 24 0,0.000000-5.000000 61 16</inkml:trace>
  <inkml:trace contextRef="#ctx0" brushRef="#br0">27911.000000 9568.000000 141 0,'9.000000'-9.000000'170'0,"-1.000000"-1.000000"-36 "15 ,0.000000 3.000000-29-15,-3.000000-1.000000-13 0,0.000000 4.000000 5 0,4.000000 2.000000 21 16,-6.000000 2.000000 16-16,4.000000 2.000000 10 0,-1.000000 2.000000 3 0,0.000000 1.000000-4 16,-1.000000 3.000000-12-16,5.000000 4.000000-24 0,-4.000000 0.000000-22 0,3.000000 3.000000-19 15,-4.000000 4.000000-19-15,3.000000 1.000000-12 0,-6.000000 1.000000-5 0,3.000000 6.000000-7 16,-2.000000-3.000000-6-16,-3.000000 6.000000-5 0,4.000000-1.000000-3 0,-4.000000 0.000000-1 0,-4.000000 0.000000-5 16,1.000000-2.000000-6-16,1.000000 2.000000-10 0,-3.000000 0.000000-14 0,-2.000000-4.000000-17 15,2.000000 2.000000-22-15,-3.000000-4.000000-23 0,3.000000 0.000000-19 0,0.000000-4.000000-16 16,-3.000000 3.000000-8-16,3.000000-5.000000-7 0,-1.000000-1.000000-5 0,0.000000-3.000000-7 15,-1.000000-1.000000-5-15,-1.000000-4.000000-24 0,-4.000000 1.000000-18 0,4.000000-3.000000-1 16,-6.000000-1.000000 16-16</inkml:trace>
  <inkml:trace contextRef="#ctx0" brushRef="#br0">28369.000000 9608.000000 56 0,'0.000000'-3.000000'119'0,"1.000000"-2.000000"-4 "16 ,-1.000000 5.000000 7-16,-1.000000 0.000000 15 0,1.000000 0.000000 14 0,0.000000 0.000000 8 15,-4.000000 3.000000 0-15,1.000000-1.000000-11 0,3.000000 3.000000-13 0,-2.000000 2.000000-16 16,-1.000000 3.000000-16-16,1.000000 0.000000-12 0,-4.000000 4.000000-11 0,1.000000 1.000000-7 16,0.000000 2.000000-6-16,-4.000000 2.000000-10 0,4.000000 4.000000-5 0,-3.000000 0.000000-9 0,3.000000 2.000000-8 15,0.000000 0.000000-6-15,-4.000000-1.000000-5 0,3.000000 2.000000-6 0,1.000000 2.000000-1 16,0.000000-2.000000-1-16,1.000000 0.000000-3 0,-1.000000 4.000000 0 0,0.000000-7.000000 2 16,2.000000 5.000000-4-16,-2.000000-9.000000-2 0,5.000000 3.000000-4 0,-4.000000-5.000000 2 15,4.000000-5.000000 0-15,-1.000000 0.000000-3 0,1.000000-1.000000 0 0,0.000000-5.000000-2 16,0.000000-1.000000-2-16,0.000000 3.000000 0 0,0.000000-4.000000 1 0,1.000000 4.000000 5 15,-1.000000-1.000000 2-15,0.000000 1.000000 4 0,4.000000-3.000000 3 0,-4.000000 1.000000-1 0,0.000000 0.000000-1 16,0.000000 1.000000-6-16,0.000000-2.000000-3 0,3.000000 0.000000-1 0,-1.000000-3.000000-4 16,-2.000000 1.000000 1-16,0.000000 1.000000 1 0,3.000000-1.000000 1 0,-3.000000-3.000000-2 15,4.000000 2.000000 0-15,-4.000000 1.000000 1 0,0.000000-3.000000-1 0,1.000000 2.000000 1 16,-1.000000 1.000000 2-16,5.000000-3.000000 2 0,-5.000000 0.000000 2 0,7.000000 0.000000 4 16,0.000000 0.000000 3-16,-4.000000-3.000000 2 0,9.000000 1.000000 3 0,-6.000000-6.000000-3 15,6.000000-1.000000 1-15,-2.000000-3.000000-6 0,4.000000-3.000000-1 0,6.000000-2.000000-4 0,-5.000000-5.000000-2 16,5.000000 0.000000-2-16,-5.000000-5.000000-1 0,5.000000 1.000000-1 0,-1.000000-5.000000 0 15,-4.000000 2.000000 0-15,1.000000 1.000000-2 0,-2.000000-1.000000-1 0,-1.000000 4.000000-4 16,-1.000000-1.000000-4-16,-4.000000 1.000000-7 0,-3.000000 4.000000-12 0,-3.000000-2.000000-5 16,1.000000 4.000000 0-16,-3.000000 1.000000-1 0,0.000000 5.000000 3 0,-3.000000-3.000000 1 15,-2.000000 8.000000 8-15,-3.000000 5.000000 5 0,3.000000 3.000000-1 0,-5.000000 0.000000 4 16,-2.000000 3.000000 6-16,2.000000 5.000000 5 0,-2.000000 2.000000 7 0,4.000000 3.000000 6 0,-6.000000-1.000000 5 16,8.000000 0.000000 6-16,-6.000000 1.000000 0 0,3.000000-1.000000 0 0,1.000000 0.000000-1 15,3.000000-3.000000-2-15,0.000000 1.000000-3 0,2.000000-3.000000-5 0,1.000000-2.000000-1 16,-1.000000 1.000000 0-16,3.000000-1.000000-4 0,0.000000-4.000000 0 0,0.000000 4.000000-1 15,0.000000-5.000000 4-15,5.000000 3.000000 3 0,-2.000000 0.000000 4 0,5.000000-3.000000 1 16,-3.000000 0.000000 3-16,7.000000-3.000000 0 0,-2.000000 0.000000 1 0,0.000000-3.000000-3 16,7.000000-2.000000-1-16,0.000000-2.000000-3 0,-2.000000-1.000000-3 0,5.000000-2.000000-1 0,-2.000000-2.000000-4 15,1.000000 1.000000 0-15,3.000000-1.000000-2 0,-2.000000-2.000000 0 16,0.000000 0.000000-1-16,0.000000 0.000000-1 0,-2.000000 2.000000 1 0,-1.000000 0.000000 0 0,-2.000000 1.000000-2 16,-1.000000 2.000000-2-16,2.000000 0.000000 2 0,-4.000000-1.000000 1 0,-2.000000 6.000000-3 15,0.000000 0.000000 2-15,-3.000000 0.000000 0 0,0.000000 2.000000-3 0,-4.000000 2.000000 0 16,2.000000 3.000000-1-16,-5.000000 5.000000 2 0,0.000000 0.000000 0 0,0.000000 5.000000 1 15,-5.000000 2.000000 5-15,2.000000 5.000000 2 0,-2.000000 2.000000 1 0,0.000000 6.000000 1 0,-4.000000-1.000000 3 16,8.000000 3.000000 0-16,-6.000000 0.000000-3 0,5.000000-1.000000-1 16,-1.000000 1.000000 0-16,3.000000 2.000000 1 0,3.000000-5.000000-1 0,-1.000000 4.000000-1 0,5.000000-7.000000 1 15,-6.000000-2.000000 1-15,8.000000-1.000000-2 0,-4.000000-4.000000 0 0,3.000000-5.000000 1 16,4.000000 2.000000-2-16,-6.000000-4.000000 2 0,6.000000-4.000000-1 0,-2.000000-3.000000 1 16,4.000000-3.000000-1-16,-1.000000-8.000000-2 0,0.000000 3.000000-2 0,3.000000-7.000000 0 15,-1.000000-2.000000 0-15,-2.000000 0.000000 0 0,-1.000000 0.000000 0 0,-2.000000 0.000000 1 16,-5.000000 0.000000 0-16,3.000000 3.000000 0 0,-4.000000-1.000000-1 0,-3.000000 2.000000-1 15,-2.000000 4.000000 1-15,-4.000000-1.000000-2 0,-2.000000 4.000000 1 0,0.000000-2.000000-1 0,-6.000000 3.000000-2 16,1.000000 5.000000 0-16,-1.000000 0.000000 0 0,-1.000000 5.000000-1 0,-3.000000-3.000000 4 16,4.000000 5.000000 0-16,3.000000 1.000000 2 0,-2.000000-1.000000 1 0,4.000000 1.000000-2 15,3.000000-3.000000-3-15,0.000000-1.000000-5 0,1.000000 1.000000-5 0,4.000000-2.000000-4 16,4.000000-2.000000-3-16,-1.000000-1.000000-3 0,7.000000-1.000000-3 0,2.000000-7.000000-6 16,3.000000-1.000000-7-16,7.000000-9.000000-11 0,3.000000-1.000000-7 0,2.000000-3.000000-3 15,1.000000-5.000000 3-15,7.000000-2.000000 2 0,1.000000-3.000000 8 0,-1.000000 0.000000 9 0,0.000000-2.000000 11 16,0.000000 5.000000 7-16,-5.000000 0.000000 6 0,2.000000 5.000000 5 15,-3.000000-1.000000 8-15,-2.000000 4.000000 4 0,-6.000000 1.000000 7 0,-1.000000 3.000000 3 0,-3.000000 5.000000 3 16,-3.000000 0.000000 6-16,-3.000000 4.000000 7 0,-4.000000 4.000000 8 0,1.000000-1.000000 4 16,-4.000000 2.000000 6-16,-1.000000 3.000000 1 0,-6.000000 3.000000-2 0,-1.000000 6.000000-6 15,-4.000000 4.000000-11-15,-2.000000 1.000000-9 0,-3.000000 4.000000-7 0,-4.000000 3.000000-4 16,2.000000-2.000000-4-16,-2.000000 2.000000-3 0,4.000000-2.000000-1 0,1.000000 0.000000-1 0,2.000000-2.000000 0 16,1.000000-2.000000-1-16,8.000000-1.000000 0 0,1.000000-2.000000-1 0,0.000000 0.000000 0 15,0.000000 1.000000 1-15,1.000000-4.000000-6 0,4.000000-1.000000 3 0,2.000000-1.000000 0 16,0.000000 1.000000 0-16,0.000000-2.000000 1 0,3.000000 5.000000 0 0,-2.000000-6.000000 3 15,-3.000000 3.000000 0-15,0.000000 5.000000 2 0,2.000000-1.000000 3 0,-2.000000 3.000000 5 16,3.000000 5.000000 4-16,-1.000000-1.000000 5 0,1.000000 3.000000 6 0,-4.000000 4.000000 4 16,-1.000000 2.000000 2-16,-3.000000 1.000000 0 0,0.000000 0.000000 1 0,0.000000 0.000000-4 0,-3.000000 0.000000-4 15,3.000000-2.000000-4-15,-4.000000-1.000000-4 0,4.000000-4.000000-4 16,0.000000 1.000000-3-16,0.000000-5.000000-2 0,0.000000-3.000000-1 0,0.000000-2.000000-2 0,0.000000-4.000000 0 16,0.000000-1.000000-1-16,0.000000-1.000000 0 0,4.000000-2.000000-1 0,-1.000000-5.000000-1 15,-1.000000 0.000000 3-15,6.000000-3.000000-2 0,-3.000000-4.000000-2 0,7.000000-3.000000-1 16,-2.000000-4.000000-6-16,3.000000-3.000000-2 0,-1.000000-3.000000-5 0,-2.000000-1.000000-3 15,3.000000-7.000000-2-15,4.000000 0.000000-4 0,-7.000000-3.000000-4 0,4.000000-2.000000-3 16,-1.000000-3.000000-3-16,0.000000-1.000000-3 0,3.000000 0.000000 4 0,-3.000000 1.000000 3 16,0.000000 0.000000 8-16,2.000000 2.000000 6 0,2.000000-1.000000 3 0,-3.000000 1.000000 8 0,4.000000 5.000000 2 15,-5.000000 2.000000 1-15,4.000000 3.000000 4 0,0.000000-1.000000 4 0,-2.000000 4.000000 7 16,2.000000 1.000000 0-16,-4.000000 3.000000 4 0,1.000000 0.000000 0 0,-1.000000 6.000000-3 16,0.000000-2.000000-4-16,-4.000000 1.000000-6 0,-1.000000 5.000000-4 0,2.000000 2.000000-3 15,-3.000000 0.000000-1-15,-5.000000 2.000000 0 0,4.000000 2.000000 2 0,-4.000000 2.000000 0 16,-2.000000 4.000000 1-16,0.000000 3.000000-1 0,-2.000000 1.000000 1 0,-4.000000 6.000000 0 15,1.000000 2.000000 0-15,-4.000000 0.000000 1 0,4.000000 2.000000 0 0,-3.000000-1.000000 0 0,6.000000 1.000000 1 16,-5.000000-2.000000 1-16,7.000000 0.000000-1 0,0.000000 0.000000 0 0,0.000000 0.000000 1 16,7.000000-2.000000-1-16,-2.000000-1.000000 1 0,0.000000-2.000000-1 0,4.000000-2.000000-2 15,1.000000 0.000000 2-15,-2.000000-3.000000-2 0,5.000000 0.000000 0 0,1.000000 1.000000 0 16,-1.000000-5.000000 0-16,-1.000000 5.000000 0 0,1.000000-2.000000-1 0,-3.000000 1.000000 1 16,-1.000000 1.000000 3-16,-1.000000-2.000000 6 0,-3.000000 4.000000 7 0,-1.000000 0.000000 3 15,-4.000000 3.000000 2-15,0.000000 3.000000 4 0,-5.000000-1.000000-1 0,-4.000000 2.000000-1 0,1.000000 2.000000-1 16,-6.000000-2.000000-5-16,3.000000 3.000000 0 0,-3.000000 0.000000-3 0,-1.000000-6.000000-2 15,2.000000 3.000000-1-15,-1.000000 0.000000-3 0,-1.000000-6.000000-1 0,5.000000 5.000000 0 16,2.000000-10.000000-3-16,-1.000000 1.000000 0 0,4.000000 1.000000 0 0,0.000000-2.000000 1 16,2.000000-4.000000 0-16,-2.000000 0.000000 1 0,5.000000 1.000000 1 0,-3.000000-3.000000-1 15,3.000000-3.000000 0-15,0.000000 1.000000-3 0,0.000000-3.000000-2 0,0.000000-6.000000 0 16,3.000000 4.000000-1-16,0.000000-2.000000 0 0,2.000000 2.000000 0 0,0.000000 0.000000-1 0,0.000000-3.000000 1 16,-1.000000 5.000000 0-16,1.000000-2.000000 0 0,0.000000 2.000000 0 0,-2.000000 3.000000 0 15,2.000000-4.000000 0-15,0.000000 2.000000-1 0,-1.000000-1.000000 0 0,1.000000 0.000000-2 16,3.000000 0.000000 1-16,-3.000000 1.000000-1 0,2.000000-2.000000 3 0,-1.000000 1.000000-2 15,1.000000 1.000000 0-15,-5.000000 2.000000 4 0,5.000000-4.000000-2 0,-2.000000 4.000000 1 16,-4.000000-1.000000-4-16,6.000000-1.000000 4 0,-7.000000 2.000000 0 0,2.000000 2.000000-3 16,-2.000000-3.000000 1-16,3.000000 0.000000 1 0,-1.000000 3.000000 0 0,-2.000000-2.000000 0 15,3.000000-1.000000 0-15,0.000000 3.000000-1 0,-1.000000-1.000000 1 0,1.000000 1.000000-1 0,-1.000000 0.000000-1 16,1.000000 0.000000 0-16,2.000000 0.000000 1 0,2.000000 0.000000 0 0,-5.000000 0.000000-5 16,3.000000 0.000000-1-16,2.000000 0.000000 2 0,-6.000000 0.000000 1 0,4.000000 0.000000-2 15,2.000000-3.000000-1-15,1.000000 0.000000 0 0,-3.000000-2.000000 0 0,4.000000 4.000000-4 16,-3.000000-7.000000-2-16,3.000000 0.000000-3 0,-1.000000 1.000000 1 0,-3.000000 1.000000 2 15,4.000000-5.000000-2-15,-4.000000 1.000000-1 0,3.000000 0.000000 0 0,-3.000000 0.000000-2 16,-2.000000 1.000000 2-16,2.000000-3.000000-3 0,-1.000000 4.000000 4 0,-1.000000-1.000000 2 16,-1.000000 1.000000 4-16,-2.000000-2.000000 4 0,3.000000 6.000000 1 0,-3.000000-3.000000 1 0,0.000000 5.000000 2 15,2.000000-4.000000 0-15,-2.000000 4.000000 1 0,0.000000-1.000000-1 0,0.000000 3.000000 1 16,0.000000-2.000000-3-16,0.000000 0.000000-2 0,0.000000 0.000000-2 0,3.000000-4.000000-3 16,1.000000 1.000000-2-16,-3.000000 1.000000-1 31,4.000000-4.000000 1-31,2.000000 2.000000-2 0,0.000000-5.000000 1 0,-4.000000 5.000000 1 0,2.000000 0.000000 3 0,2.000000-1.000000 2 0,-6.000000 2.000000 0 0,3.000000 3.000000 5 0,-3.000000-1.000000-1 0,3.000000 1.000000 0 15,-1.000000-1.000000-1-15,-3.000000 3.000000-1 0,0.000000 0.000000 3 0,2.000000 0.000000 6 0,-2.000000 5.000000 6 16,3.000000 0.000000 7-16,-1.000000 0.000000 4 0,-2.000000 2.000000 2 0,3.000000 0.000000 4 16,-3.000000 1.000000-7-16,4.000000 0.000000-3 0,-3.000000-2.000000-4 0,-1.000000 2.000000-4 15,0.000000-4.000000-2-15,4.000000 1.000000-5 0,-3.000000 1.000000 1 0,-1.000000-4.000000-3 16,4.000000 2.000000 2-16,-4.000000-4.000000-2 0,3.000000 3.000000-1 0,-1.000000-3.000000 1 16,4.000000 0.000000-2-16,-6.000000-3.000000-4 0,5.000000 1.000000-5 0,4.000000-2.000000-7 15,-8.000000-7.000000-9-15,8.000000-1.000000-10 0,3.000000 0.000000-9 0,-6.000000-5.000000-4 16,6.000000 0.000000-6-16,-2.000000-5.000000-5 0,2.000000 2.000000 0 0,1.000000-6.000000-3 15,-3.000000 0.000000 2-15,4.000000-4.000000-14 0,-1.000000-4.000000-10 0,0.000000-2.000000-11 0,1.000000-1.000000-5 16,1.000000-5.000000-1-16,-2.000000 4.000000 5 0,2.000000-4.000000 19 0,-3.000000 7.000000 26 16,-2.000000-1.000000 32-16,2.000000 7.000000 36 0,-7.000000 6.000000 29 0,3.000000 3.000000 27 15,1.000000 3.000000 18-15,-8.000000 5.000000 10 0,4.000000 3.000000 3 0,-1.000000 1.000000-9 16,-1.000000 3.000000-14-16,-1.000000 2.000000-12 0,1.000000 3.000000-4 0,-1.000000 5.000000-4 0,1.000000 6.000000 0 16,1.000000 1.000000 1-16,-3.000000 5.000000 8 0,-1.000000 4.000000 1 15,5.000000 4.000000-5-15,-5.000000 1.000000-5 0,4.000000 8.000000-2 0,1.000000 1.000000-5 0,-2.000000 6.000000-5 16,0.000000 0.000000-2-16,-1.000000 8.000000-2 0,-2.000000 2.000000-3 0,3.000000 5.000000-5 15,-1.000000 5.000000-4-15,1.000000 4.000000-5 0,1.000000 4.000000-6 0,-3.000000-2.000000-7 16,-1.000000 2.000000 0-16,0.000000-2.000000-6 0,-1.000000 2.000000 0 0,1.000000-4.000000-3 16,-4.000000 1.000000-1-16,1.000000-3.000000-1 0,1.000000-4.000000-3 0,-1.000000-2.000000-5 0,1.000000 0.000000-7 15,-6.000000-6.000000-14-15,1.000000 1.000000-26 0,-3.000000-9.000000-40 16,2.000000 0.000000-56-16,-2.000000-3.000000-81 0,-2.000000-4.000000-120 0,-1.000000-2.000000-71 0,-2.000000-5.000000-20 16,-11.000000-4.000000 17-16,3.000000-1.000000 48 0</inkml:trace>
  <inkml:trace contextRef="#ctx0" brushRef="#br0">22965.000000 13704.000000 28 0,'0.000000'-3.000000'76'0,"0.000000"3.000000"4 "0 ,0.000000-2.000000 8 16,0.000000 0.000000 4-16,0.000000 2.000000 2 0,0.000000-5.000000 0 0,0.000000 2.000000-13 15,0.000000-2.000000-17-15,0.000000 1.000000-15 0,0.000000-4.000000-16 0,0.000000-1.000000-12 16,-2.000000-2.000000-6-16,-1.000000 0.000000-2 0,0.000000-1.000000-5 0,-2.000000-1.000000 0 0,5.000000 1.000000-1 16,-4.000000 3.000000-4-16,-1.000000-3.000000 4 0,4.000000 1.000000 3 0,-3.000000 5.000000 10 15,1.000000 0.000000 9-15,1.000000-1.000000 13 0,-1.000000 2.000000 18 0,1.000000 3.000000 6 16,2.000000-1.000000 14-16,-3.000000 3.000000 2 0,0.000000 0.000000-1 0,3.000000 0.000000-1 16,0.000000 0.000000-6-16,0.000000 0.000000-8 0,0.000000 0.000000-5 0,0.000000 0.000000-8 15,0.000000 0.000000 0-15,0.000000 0.000000-3 0,0.000000 3.000000-1 0,0.000000-1.000000 3 16,-2.000000-2.000000 6-16,-1.000000 0.000000 4 0,3.000000 2.000000 7 0,0.000000 1.000000 0 0,5.000000-3.000000-1 15,-2.000000 0.000000-4-15,0.000000 0.000000-5 0,-1.000000 0.000000-7 16,-2.000000 0.000000-5-16,3.000000 0.000000-8 0,-1.000000 0.000000 0 0,-2.000000 0.000000-4 0,0.000000 0.000000-3 16,0.000000 0.000000-3-16,0.000000 0.000000-4 0,0.000000 0.000000-5 0,0.000000 0.000000-1 15,0.000000 0.000000-4-15,0.000000 0.000000-6 0,0.000000 2.000000-5 0,0.000000-2.000000 0 16,0.000000 0.000000-2-16,0.000000 3.000000 1 0,0.000000-1.000000 0 0,0.000000 4.000000 8 16,0.000000-1.000000 6-16,0.000000 4.000000 3 0,0.000000 3.000000 2 0,-2.000000 2.000000 0 0,-1.000000 4.000000-1 15,3.000000 1.000000-3-15,-2.000000 1.000000-4 0,-4.000000 1.000000-2 0,4.000000 1.000000 2 16,-1.000000 5.000000-1-16,-1.000000 0.000000 0 0,3.000000 2.000000 0 0,-5.000000 0.000000-2 15,0.000000 2.000000 0-15,4.000000-1.000000-7 0,-1.000000 4.000000 0 0,-2.000000-5.000000-2 16,1.000000 3.000000 1-16,3.000000-3.000000-1 0,-3.000000-5.000000-2 0,4.000000 1.000000 4 16,-1.000000-6.000000-2-16,1.000000-2.000000-1 0,0.000000-2.000000-1 0,0.000000-6.000000 0 15,0.000000 1.000000 0-15,0.000000-5.000000-4 0,0.000000 0.000000-3 0,0.000000 0.000000-4 0,0.000000-3.000000-8 16,0.000000 1.000000-6-16,0.000000-1.000000-9 0,0.000000-2.000000-8 0,-4.000000 2.000000-14 16,1.000000-2.000000-21-16,3.000000 0.000000-30 0,-5.000000 0.000000-51 0,5.000000 0.000000-78 15,0.000000 0.000000-120-15,0.000000 0.000000-61 0,-5.000000-7.000000-14 0,0.000000-5.000000 16 16,-2.000000-3.000000 46-16</inkml:trace>
  <inkml:trace contextRef="#ctx0" brushRef="#br0">23106.000000 13733.000000 115 0,'0.000000'5.000000'311'16,"0.000000"3.000000"27 "-16 ,0.000000-4.000000 16 0,0.000000 0.000000-76 0,0.000000-1.000000-94 15,3.000000 0.000000-50-15,-1.000000 0.000000-19 0,-2.000000 1.000000-4 0,3.000000-1.000000 2 0,-3.000000-3.000000-4 16,2.000000 2.000000-7-16,5.000000 0.000000-4 0,-1.000000-2.000000-12 0,3.000000 0.000000-16 16,4.000000 0.000000-6-16,4.000000 0.000000-3 0,1.000000 0.000000 0 0,4.000000-2.000000-8 15,5.000000 0.000000-9-15,-2.000000-1.000000-3 0,2.000000 1.000000-5 0,0.000000 0.000000-8 16,5.000000-4.000000-6-16,-4.000000 1.000000-2 0,-1.000000-1.000000-5 0,1.000000-1.000000-5 0,-2.000000 1.000000-5 16,0.000000-1.000000-2-16,1.000000-3.000000 0 0,-5.000000 3.000000-4 15,0.000000-3.000000-1-15,-4.000000 3.000000-3 0,-1.000000-1.000000-8 0,0.000000 1.000000-7 0,-7.000000 0.000000-17 16,3.000000 2.000000-16-16,-4.000000 0.000000-26 0,-1.000000 0.000000-37 0,-3.000000 0.000000-73 15,-2.000000 3.000000-87-15,-3.000000 2.000000-115 0,-6.000000-5.000000-49 0,-8.000000 0.000000-10 16,1.000000 0.000000 23-16,-2.000000-2.000000 69 0</inkml:trace>
  <inkml:trace contextRef="#ctx0" brushRef="#br0">23473.000000 13444.000000 126 0,'7.000000'5.000000'317'16,"-2.000000"-3.000000"23 "-16 ,-4.000000 2.000000 13 0,3.000000 4.000000-78 0,-4.000000 2.000000-88 15,0.000000 2.000000-51-15,-4.000000 4.000000-17 0,-1.000000 7.000000 2 0,-3.000000 1.000000 1 16,3.000000 3.000000-3-16,-3.000000-1.000000-13 0,-1.000000 6.000000-22 0,4.000000 0.000000-25 0,0.000000 0.000000-22 16,2.000000-1.000000-13-16,1.000000 4.000000-10 0,2.000000-4.000000-11 0,2.000000-5.000000-15 15,4.000000 3.000000-22-15,0.000000-1.000000-26 0,-1.000000-4.000000-41 0,8.000000 5.000000-53 16,-1.000000-6.000000-58-16,3.000000 1.000000-60 0,-2.000000-6.000000-80 0,4.000000 0.000000-28 16,-4.000000-8.000000 13-16,1.000000-6.000000 38 0</inkml:trace>
  <inkml:trace contextRef="#ctx0" brushRef="#br0">24142.000000 13726.000000 105 0,'10.000000'-10.000000'218'0,"-2.000000"3.000000"18 "0 ,-3.000000-3.000000-37 16,0.000000 3.000000-51-16,-5.000000-1.000000-18 0,0.000000 1.000000 2 0,0.000000-3.000000 6 16,0.000000 3.000000 3-16,-1.000000-1.000000-1 0,-3.000000-1.000000-13 0,-1.000000 1.000000-27 15,0.000000-1.000000-26-15,2.000000-1.000000-21 0,-2.000000 3.000000-16 0,0.000000-1.000000-12 16,-2.000000 2.000000-4-16,5.000000-2.000000-1 0,-3.000000-2.000000 1 0,-1.000000 5.000000-3 15,1.000000-1.000000 2-15,1.000000 0.000000 0 0,-2.000000 4.000000-3 0,-1.000000-1.000000-4 16,-3.000000 3.000000-5-16,1.000000 5.000000-1 0,-4.000000 1.000000-2 0,3.000000 5.000000 1 16,-2.000000 1.000000 1-16,-5.000000 8.000000 5 0,4.000000 2.000000 5 0,0.000000 2.000000 4 0,-2.000000 5.000000 10 15,-2.000000 3.000000 8-15,3.000000 2.000000 4 0,1.000000-1.000000 3 0,0.000000 4.000000 3 16,1.000000 0.000000-1-16,-2.000000 0.000000-3 0,6.000000-1.000000-7 0,1.000000-4.000000-3 16,1.000000-4.000000-9-16,1.000000-3.000000-7 0,3.000000-3.000000-6 0,2.000000-1.000000-3 15,0.000000-8.000000-4-15,0.000000-1.000000-3 0,2.000000-2.000000-1 0,3.000000-5.000000 4 16,1.000000 0.000000-1-16,1.000000-5.000000-3 0,5.000000-5.000000 2 0,-2.000000-5.000000-2 0,7.000000-2.000000-1 15,1.000000-6.000000-1-15,-1.000000-3.000000-1 0,1.000000-3.000000-1 16,2.000000-3.000000-2-16,-1.000000 3.000000 1 0,-2.000000-1.000000 1 0,-2.000000 6.000000 0 0,-2.000000 4.000000 0 16,-1.000000 3.000000 0-16,-2.000000 2.000000 1 0,-5.000000 6.000000 3 0,3.000000 4.000000 4 15,1.000000 2.000000 6-15,-4.000000 5.000000 6 0,1.000000 5.000000 5 0,-4.000000 3.000000 5 16,1.000000 4.000000 4-16,-1.000000 2.000000 1 0,-2.000000 3.000000-2 0,3.000000-6.000000-3 16,-3.000000 4.000000-3-16,4.000000-2.000000-4 0,-3.000000-5.000000-7 0,3.000000 2.000000-6 15,-3.000000-5.000000-2-15,3.000000-2.000000-3 0,-1.000000-1.000000-4 0,-1.000000-1.000000-8 16,3.000000-1.000000-8-16,3.000000-5.000000-13 0,-1.000000-2.000000-17 0,3.000000-2.000000-28 0,0.000000-5.000000-36 15,2.000000-3.000000-55-15,5.000000-5.000000-70 0,1.000000-2.000000-74 0,0.000000 1.000000-90 16,1.000000-7.000000-32-16,-2.000000 2.000000 9 0,-4.000000-4.000000 47 0,0.000000-3.000000 71 16</inkml:trace>
  <inkml:trace contextRef="#ctx0" brushRef="#br0">24527.000000 13757.000000 159 0,'5.000000'3.000000'329'15,"2.000000"2.000000"28 "-15 ,-5.000000-3.000000 10 0,3.000000 1.000000-81 0,-2.000000 1.000000-81 16,-3.000000 0.000000-48-16,5.000000-2.000000-18 0,-5.000000-2.000000-6 0,3.000000 1.000000 0 15,1.000000 1.000000-7-15,-3.000000-2.000000-13 0,3.000000 0.000000-20 0,1.000000 0.000000-20 0,5.000000 0.000000-19 16,2.000000-2.000000-11-16,1.000000 1.000000-5 0,4.000000-5.000000-9 16,5.000000-1.000000-10-16,-2.000000 0.000000-6 0,1.000000-3.000000-3 0,1.000000-1.000000-4 0,3.000000 5.000000-2 15,-1.000000-1.000000-2-15,-2.000000-3.000000-4 0,-4.000000 3.000000-7 0,2.000000 2.000000-11 16,-1.000000 0.000000-19-16,-6.000000 0.000000-30 0,0.000000 3.000000-39 0,-1.000000-1.000000-48 16,-5.000000 6.000000-56-16,1.000000 2.000000-65 0,-3.000000 2.000000-85 0,-5.000000 5.000000-44 15,-5.000000 0.000000 2-15,-5.000000 6.000000 30 0,-3.000000-1.000000 54 0</inkml:trace>
  <inkml:trace contextRef="#ctx0" brushRef="#br0">24629.000000 14045.000000 25 0,'-13.000000'13.000000'310'0,"3.000000"-5.000000"43 "0 ,2.000000 2.000000 24 15,3.000000-5.000000-36-15,0.000000 1.000000-87 0,1.000000-2.000000-68 0,4.000000-2.000000-38 16,-3.000000 3.000000-16-16,3.000000-5.000000-7 0,0.000000 2.000000-4 0,3.000000-2.000000-3 16,1.000000-2.000000-7-16,6.000000-3.000000-17 0,1.000000-1.000000-17 0,4.000000-5.000000-13 15,6.000000-2.000000-9-15,-1.000000 2.000000-14 0,5.000000-4.000000-12 0,-2.000000 3.000000-9 0,2.000000 0.000000-7 16,-1.000000 2.000000-6-16,1.000000 1.000000-7 0,-2.000000-3.000000-5 0,3.000000 7.000000-11 15,-5.000000-1.000000-12-15,3.000000 1.000000-18 0,-2.000000 1.000000-24 0,-1.000000-1.000000-35 16,5.000000 1.000000-46-16,-5.000000 3.000000-61 0,1.000000-2.000000-65 0,-2.000000 3.000000-78 16,-3.000000 3.000000-56-16,-4.000000-3.000000-7 0,-1.000000 0.000000 29 0,-5.000000 0.000000 56 15</inkml:trace>
  <inkml:trace contextRef="#ctx0" brushRef="#br0">25233.000000 13237.000000 38 0,'3.000000'-6.000000'316'0,"-1.000000"5.000000"41 "16 ,1.000000-2.000000 24-16,1.000000-1.000000-41 0,-4.000000 4.000000-93 0,1.000000 0.000000-75 15,-1.000000 0.000000-40-15,0.000000 0.000000-20 0,0.000000 0.000000-6 0,4.000000 0.000000-7 16,-3.000000 0.000000 0-16,6.000000 0.000000-2 0,0.000000 0.000000-9 0,1.000000 7.000000-12 16,4.000000-6.000000-12-16,3.000000 5.000000-2 0,2.000000-2.000000-9 0,1.000000 2.000000-4 15,4.000000 1.000000-2-15,0.000000-1.000000-1 0,3.000000 2.000000 6 0,-2.000000 2.000000 8 0,-1.000000-1.000000 4 16,0.000000 4.000000 4-16,-4.000000-1.000000 4 0,2.000000 4.000000 6 0,-5.000000 0.000000-4 15,-1.000000 3.000000 4-15,-2.000000 4.000000 1 0,-7.000000 0.000000 4 0,-2.000000 4.000000-5 16,-3.000000 4.000000-1-16,-7.000000 2.000000-7 0,-1.000000 3.000000-10 0,-6.000000-1.000000-12 16,1.000000 0.000000-11-16,-5.000000 2.000000 0 0,-4.000000 2.000000-4 0,0.000000-4.000000-1 15,0.000000 2.000000 3-15,0.000000-5.000000 1 0,4.000000 0.000000 4 0,3.000000-5.000000-6 16,-2.000000 0.000000-1-16,5.000000-8.000000-3 0,-1.000000-4.000000-7 0,8.000000-3.000000-6 0,0.000000 0.000000-5 16,2.000000-2.000000-4-16,8.000000-1.000000-2 0,1.000000 2.000000-2 0,3.000000-5.000000 0 15,4.000000 5.000000 1-15,2.000000-6.000000 0 0,5.000000 3.000000-1 0,0.000000-1.000000 0 16,6.000000 2.000000-2-16,-1.000000-2.000000-2 0,-5.000000-3.000000 0 0,2.000000 4.000000-2 15,-2.000000-1.000000 1-15,-2.000000 1.000000 0 0,-1.000000-2.000000 1 0,-7.000000 6.000000 2 16,3.000000-4.000000 0-16,-8.000000 7.000000 1 0,2.000000 2.000000 1 0,-7.000000 2.000000-1 16,-7.000000 3.000000-1-16,-1.000000 5.000000 1 0,-5.000000 2.000000 3 0,-1.000000 1.000000-2 0,-4.000000-1.000000 1 15,1.000000 0.000000 1-15,-5.000000-3.000000 1 0,4.000000-1.000000-1 16,-4.000000-5.000000-4-16,4.000000-3.000000-12 0,1.000000-3.000000-28 0,3.000000-2.000000-44 0,-1.000000-2.000000-51 16,2.000000-3.000000-52-16,-2.000000-4.000000-41 0,1.000000-3.000000-38 0,8.000000-3.000000-46 15,-1.000000 0.000000-60-15,7.000000 1.000000-79 0,-2.000000-5.000000-64 0,2.000000-3.000000-18 16,0.000000-2.000000 18-16,2.000000-3.000000 56 0,1.000000-2.000000 93 0</inkml:trace>
  <inkml:trace contextRef="#ctx0" brushRef="#br0">26098.000000 13772.000000 229 0,'3.000000'8.000000'351'0,"-3.000000"-2.000000"27 "16 ,0.000000-1.000000 4-16,0.000000 1.000000-99 0,2.000000-4.000000-105 0,-2.000000-2.000000-63 15,3.000000 2.000000-34-15,0.000000 0.000000-8 0,-1.000000-2.000000 5 0,3.000000 0.000000 10 16,3.000000 0.000000 10-16,1.000000 0.000000 2 0,1.000000-4.000000-6 0,5.000000-4.000000-10 15,0.000000 3.000000-15-15,5.000000-1.000000-16 0,0.000000-4.000000-15 0,0.000000 3.000000-9 16,4.000000-2.000000-8-16,-2.000000 2.000000-6 0,3.000000-1.000000-4 0,-3.000000 2.000000-3 0,1.000000-1.000000-1 16,2.000000 2.000000-5-16,-5.000000 0.000000-6 0,-3.000000-1.000000-9 0,2.000000 5.000000-16 15,-3.000000-4.000000-27-15,-2.000000 5.000000-37 0,-3.000000 0.000000-50 0,-1.000000 0.000000-63 16,-4.000000 5.000000-69-16,2.000000 3.000000-98 0,-5.000000 6.000000-44 0,-6.000000 1.000000-1 16,-2.000000 2.000000 33-16,-7.000000 1.000000 57 0</inkml:trace>
  <inkml:trace contextRef="#ctx0" brushRef="#br0">26233.000000 14105.000000 62 0,'-3.000000'10.000000'347'16,"3.000000"2.000000"43 "-16 ,-3.000000-5.000000 22 0,3.000000-2.000000-29 0,0.000000 0.000000-121 15,0.000000-3.000000-91-15,0.000000 1.000000-44 0,3.000000-3.000000-21 0,0.000000-3.000000-4 16,-1.000000 1.000000 0-16,6.000000-3.000000-3 0,4.000000-2.000000-10 0,3.000000 0.000000-17 16,2.000000-3.000000-17-16,2.000000-2.000000-15 0,2.000000 0.000000-15 0,6.000000 2.000000-8 0,-2.000000-2.000000-9 15,2.000000 4.000000-8-15,0.000000-1.000000-9 0,0.000000 2.000000-11 0,-2.000000-1.000000-19 16,-2.000000 3.000000-35-16,-1.000000 0.000000-50 0,3.000000 1.000000-67 0,-5.000000 0.000000-82 15,2.000000 0.000000-104-15,-2.000000 2.000000-54 0,-5.000000-3.000000-5 0,-1.000000 0.000000 30 16,-1.000000-3.000000 64-16</inkml:trace>
  <inkml:trace contextRef="#ctx0" brushRef="#br0">26597.000000 13383.000000 257 0,'-2.000000'0.000000'384'0,"-1.000000"0.000000"36 "15 ,-2.000000 0.000000 16-15,2.000000 0.000000-105 0,1.000000 3.000000-131 0,2.000000-3.000000-67 0,2.000000 4.000000-34 16,1.000000 4.000000-12-16,2.000000-2.000000 0 0,0.000000 5.000000 0 0,4.000000-2.000000 5 16,-1.000000 3.000000-8-16,5.000000 3.000000-16 0,6.000000 0.000000-12 0,1.000000-1.000000-13 15,2.000000 4.000000-3-15,1.000000-2.000000 1 0,2.000000 1.000000 5 0,-1.000000 2.000000 9 16,-2.000000 2.000000 8-16,3.000000-5.000000 8 0,-7.000000 3.000000 14 0,1.000000-1.000000 9 16,-3.000000 1.000000 6-16,-6.000000 3.000000 6 0,-1.000000 2.000000 0 0,-6.000000 3.000000-7 15,-6.000000 3.000000-13-15,-1.000000 4.000000-19 0,-9.000000 0.000000-13 0,-5.000000 4.000000-18 0,-1.000000 4.000000-15 16,-6.000000-1.000000-12-16,-2.000000 1.000000-16 0,0.000000-2.000000-23 0,-3.000000 1.000000-28 15,7.000000-6.000000-28-15,-4.000000-1.000000-31 0,5.000000-4.000000-27 0,4.000000-7.000000-14 16,-2.000000 0.000000-1-16,6.000000-9.000000-3 0,1.000000-2.000000-21 0,4.000000-2.000000-38 16,4.000000-6.000000-49-16,2.000000 2.000000-55 0,6.000000-1.000000-82 0,6.000000-8.000000-43 15,1.000000-2.000000 10-15,3.000000-4.000000 50 0,4.000000-3.000000 69 0</inkml:trace>
  <inkml:trace contextRef="#ctx0" brushRef="#br0">27740.000000 13786.000000 148 0,'9.000000'-3.000000'282'15,"-3.000000"0.000000"18 "-15 ,-4.000000-5.000000-9 0,3.000000 1.000000-89 0,-2.000000-4.000000-70 16,2.000000 3.000000-30-16,-1.000000-5.000000-13 0,-3.000000-3.000000 1 0,-1.000000 3.000000 2 16,4.000000-4.000000 2-16,1.000000-3.000000-8 0,-2.000000-1.000000-14 0,0.000000-1.000000-13 15,-1.000000-1.000000-13-15,2.000000-1.000000-7 0,-3.000000 2.000000-4 0,6.000000-2.000000-6 0,-7.000000 2.000000-2 16,0.000000 0.000000 1-16,0.000000 1.000000-2 0,-7.000000 1.000000-2 0,6.000000 3.000000 3 15,-3.000000 3.000000 2-15,-4.000000 1.000000 3 0,-1.000000 1.000000 0 0,3.000000 2.000000-5 16,-6.000000 5.000000-1-16,-1.000000 3.000000-4 0,-1.000000 4.000000-5 0,1.000000 3.000000-3 16,-6.000000 7.000000 0-16,-1.000000 5.000000 2 0,0.000000 6.000000 3 0,-2.000000 0.000000 2 15,-3.000000 7.000000 3-15,2.000000 4.000000 1 0,-2.000000 0.000000 4 0,3.000000 2.000000 1 16,0.000000 4.000000-2-16,4.000000-2.000000-2 0,-1.000000 4.000000 2 0,2.000000-5.000000-3 0,1.000000 0.000000-4 16,2.000000 0.000000-8-16,6.000000-5.000000-1 0,-2.000000-3.000000-2 0,5.000000-2.000000-6 15,1.000000-5.000000 0-15,3.000000-5.000000-1 0,1.000000 0.000000-1 0,1.000000-7.000000 1 16,8.000000-3.000000-1-16,-4.000000-2.000000-1 0,8.000000-5.000000 1 0,1.000000-7.000000-1 15,2.000000-3.000000-2-15,6.000000-7.000000-4 0,0.000000-5.000000-2 0,1.000000-2.000000-4 16,3.000000-3.000000 0-16,-3.000000 0.000000-2 0,2.000000 1.000000 1 0,-1.000000 1.000000 2 16,-4.000000 4.000000 3-16,-2.000000 4.000000 2 0,-4.000000 1.000000-1 0,-1.000000 7.000000 3 0,-1.000000-1.000000 3 15,-2.000000 8.000000 4-15,-2.000000 2.000000 5 0,2.000000 2.000000 9 0,-5.000000 5.000000 13 16,4.000000 5.000000 15-16,-1.000000 4.000000 18 0,-3.000000 2.000000 17 0,-2.000000 2.000000 19 16,2.000000-1.000000 15-16,0.000000 5.000000 9 0,-5.000000-4.000000-1 0,0.000000 0.000000-11 15,4.000000-1.000000-16-15,-4.000000-2.000000-23 0,3.000000-2.000000-19 0,-1.000000-5.000000-22 16,-2.000000-3.000000-12-16,3.000000 1.000000-12 0,0.000000-4.000000-16 0,-1.000000-2.000000-25 15,-2.000000 1.000000-37-15,5.000000-3.000000-36 0,2.000000-3.000000-37 0,0.000000 1.000000-30 16,-1.000000-9.000000-33-16,4.000000 0.000000-43 0,4.000000-6.000000-54 0,4.000000 0.000000-64 16,-3.000000-2.000000-83-16,0.000000-6.000000-31 0,-3.000000-1.000000 11 0,-2.000000-9.000000 50 0,4.000000 2.000000 81 15</inkml:trace>
  <inkml:trace contextRef="#ctx0" brushRef="#br0">28174.000000 13451.000000 161 0,'2.000000'7.000000'372'0,"-2.000000"1.000000"36 "0 ,0.000000-1.000000 19 0,-2.000000 0.000000-62 15,2.000000-2.000000-124-15,0.000000 0.000000-82 0,0.000000-3.000000-41 0,0.000000 1.000000-18 16,0.000000-3.000000-3-16,0.000000 0.000000-3 0,2.000000 0.000000-6 0,-2.000000-3.000000-10 16,5.000000 1.000000-10-16,2.000000-1.000000-7 0,-1.000000 1.000000-7 0,3.000000-3.000000-5 15,4.000000-1.000000-4-15,-1.000000-1.000000-3 0,3.000000 3.000000-7 0,-2.000000-4.000000-12 16,4.000000 4.000000-7-16,-3.000000-1.000000-10 0,2.000000 0.000000-13 0,-2.000000 0.000000-19 0,-1.000000 3.000000-22 16,1.000000 0.000000-17-16,-3.000000 2.000000-30 0,3.000000 0.000000-43 0,-8.000000 0.000000-60 15,6.000000 2.000000-75-15,-2.000000 2.000000-98 0,-3.000000 2.000000-63 0,-5.000000 1.000000-17 16,-4.000000 0.000000 25-16,-1.000000 1.000000 57 0</inkml:trace>
  <inkml:trace contextRef="#ctx0" brushRef="#br0">28228.000000 13677.000000 71 0,'-12.000000'15.000000'363'0,"2.000000"-3.000000"54 "0 ,-2.000000-2.000000 45 0,6.000000-7.000000-8 0,-3.000000 3.000000-119 16,4.000000-3.000000-87-16,-1.000000-1.000000-42 0,4.000000-2.000000-13 0,-1.000000-2.000000 7 15,3.000000 2.000000 10-15,3.000000-5.000000-2 0,-1.000000 1.000000-11 0,4.000000 3.000000-18 0,1.000000-1.000000-38 16,1.000000-3.000000-48-16,9.000000-3.000000-40 0,2.000000 4.000000-21 15,-1.000000-4.000000-13-15,11.000000-1.000000-10 0,-6.000000 1.000000-4 0,2.000000 1.000000-22 16,-1.000000 2.000000-27-16,1.000000-3.000000-34 0,-3.000000 4.000000-36 0,-4.000000 2.000000-40 0,0.000000-1.000000-32 16,-1.000000 1.000000-13-16,-2.000000-1.000000-11 0,2.000000 3.000000-18 0,-4.000000-3.000000-33 15,6.000000-1.000000-56-15,-4.000000-1.000000-101 0,-2.000000 0.000000-43 0,-3.000000-4.000000 0 16,-1.000000-3.000000 32-16,-4.000000-1.000000 63 0</inkml:trace>
  <inkml:trace contextRef="#ctx0" brushRef="#br0">28746.000000 13103.000000 251 0,'7.000000'0.000000'323'0,"-2.000000"0.000000"18 "0 ,0.000000 0.000000-25 0,3.000000 0.000000-96 15,2.000000-2.000000-87-15,3.000000 2.000000-47 0,1.000000-3.000000-13 0,3.000000 3.000000 5 0,1.000000 3.000000 17 16,4.000000-3.000000 11-16,0.000000 2.000000 6 0,3.000000 3.000000-1 0,2.000000 2.000000-8 16,-1.000000 0.000000-15-16,5.000000 3.000000-15 0,-3.000000 2.000000-13 0,2.000000 3.000000-11 15,4.000000 2.000000-6-15,-11.000000 0.000000-5 0,4.000000 5.000000-5 0,-2.000000 4.000000-6 16,-1.000000 3.000000 1-16,-4.000000 4.000000 0 0,-7.000000 0.000000 3 0,-3.000000 4.000000 5 15,-5.000000-1.000000 11-15,-5.000000 4.000000 11 0,-5.000000 1.000000 10 0,-3.000000-2.000000 9 16,-6.000000 3.000000 15-16,-4.000000-4.000000 21 0,-4.000000 1.000000 21 0,-3.000000 0.000000 27 0,2.000000-5.000000 18 16,-3.000000-1.000000 17-16,3.000000-4.000000 5 0,5.000000 2.000000-11 0,-3.000000-10.000000-22 15,8.000000-1.000000-30-15,5.000000-3.000000-25 0,-2.000000-5.000000-30 0,5.000000-2.000000-23 16,-2.000000-3.000000-19-16,5.000000 0.000000-6 0,2.000000-2.000000 2 0,5.000000-3.000000 1 16,4.000000 1.000000 7-16,7.000000-3.000000 5 0,6.000000-3.000000 4 0,5.000000-4.000000-1 15,8.000000-5.000000-12-15,2.000000-5.000000-10 0,3.000000-2.000000-8 0,7.000000-6.000000-13 16,-2.000000-1.000000-17-16,2.000000-2.000000-32 0,-5.000000-1.000000-62 0,2.000000 0.000000-108 0,-9.000000 3.000000-104 15,0.000000-1.000000-80-15,-8.000000 5.000000-110 0,0.000000 3.000000-131 0,-5.000000 4.000000-81 16,-6.000000 1.000000 31-16,-7.000000 1.000000 62 0,-8.000000 3.000000 65 0,-2.000000 0.000000 106 16</inkml:trace>
  <inkml:trace contextRef="#ctx0" brushRef="#br0">27087.000000 2831.000000 10 0,'-9.000000'-24.000000'181'0,"4.000000"-2.000000"20 "16 ,-5.000000 5.000000-49-16,2.000000 2.000000-27 0,-4.000000 2.000000-15 15,5.000000-2.000000 0-15,-4.000000 1.000000-1 0,2.000000 1.000000 3 0,1.000000 3.000000 9 16,-2.000000-3.000000 2-16,1.000000 5.000000 6 0,1.000000-1.000000-3 0,1.000000 1.000000-3 16,1.000000 3.000000-5-16,1.000000 1.000000-9 0,-1.000000-2.000000-13 15,3.000000 6.000000-9-15,1.000000-4.000000-13 0,-1.000000 4.000000-9 0,3.000000-4.000000-11 16,3.000000 1.000000-8-16,2.000000 0.000000 0 0,1.000000-3.000000-4 16,2.000000 0.000000-4-16,2.000000 1.000000-4 0,-2.000000-2.000000 1 0,4.000000 4.000000 1 15,-2.000000-3.000000-1-15,4.000000 6.000000 4 0,4.000000-4.000000-3 16,2.000000 6.000000-4-16,4.000000-2.000000 1 0,2.000000-2.000000-1 0,3.000000 6.000000-2 15,3.000000 0.000000-4-15,0.000000 0.000000 4 0,3.000000 6.000000 6 16,3.000000 0.000000 1-16,-1.000000 5.000000 3 0,2.000000-2.000000 0 0,-2.000000 3.000000-1 16,-2.000000 2.000000-4-16,0.000000 1.000000-2 0,0.000000 1.000000-5 15,-5.000000 2.000000-2-15,-3.000000 4.000000 0 0,-2.000000 4.000000 3 0,-10.000000 7.000000 3 16,2.000000 3.000000 9-16,-12.000000 8.000000 7 0,-1.000000 5.000000 5 16,-10.000000 3.000000 0-16,-10.000000 7.000000 1 0,-6.000000 7.000000-5 0,-8.000000 0.000000-9 15,-7.000000 3.000000-12-15,-3.000000-2.000000-8 0,-7.000000-1.000000-2 16,1.000000 0.000000-6-16,-2.000000-6.000000-1 0,1.000000-6.000000-1 0,5.000000-3.000000 1 15,4.000000-8.000000 3-15,2.000000-1.000000 5 0,1.000000-9.000000 5 16,12.000000 0.000000 4-16,-2.000000-9.000000 5 0,3.000000 1.000000-2 0,8.000000-7.000000 0 16,1.000000-3.000000-8-16,5.000000-5.000000-4 0,3.000000-1.000000-10 0,-1.000000-1.000000-3 15,3.000000-1.000000-3-15,3.000000-2.000000 2 0,5.000000 3.000000 10 16,2.000000-4.000000 17-16,-2.000000 1.000000 12 0,5.000000 0.000000 13 16,2.000000 2.000000 11-16,1.000000-3.000000 10 0,2.000000 2.000000 5 0,2.000000-3.000000-10 15,1.000000 1.000000-3-15,-1.000000-4.000000-9 0,5.000000 3.000000-3 0,0.000000-1.000000-6 16,-1.000000-2.000000-11-16,1.000000 0.000000 6 0,0.000000 0.000000-4 15,-2.000000-2.000000 1-15,2.000000-1.000000-9 0,0.000000 0.000000-3 0,0.000000 2.000000-1 16,-1.000000-2.000000-6-16,-2.000000-3.000000-2 0,3.000000-1.000000-2 16,-1.000000 3.000000 1-16,1.000000-1.000000-2 0,0.000000 0.000000-2 0,-4.000000 3.000000-4 15,2.000000-3.000000-3-15,-4.000000 3.000000 0 0,2.000000-1.000000 0 16,-1.000000 0.000000 0-16,1.000000 1.000000-1 0,2.000000 2.000000 7 0,-1.000000-2.000000 4 16,-1.000000 0.000000 5-16,4.000000-1.000000 5 0,3.000000-2.000000 2 15,-1.000000 0.000000 6-15,2.000000-2.000000-1 0,1.000000-1.000000-2 0,3.000000 2.000000-2 16,1.000000-5.000000-4-16,-1.000000 2.000000-8 0,2.000000-3.000000-6 15,-6.000000 3.000000-4-15,5.000000-2.000000-3 0,-8.000000 1.000000-5 0,-1.000000 3.000000 2 16,0.000000 2.000000-2-16,-2.000000-2.000000 1 0,-5.000000 2.000000-4 16,2.000000 0.000000 0-16,-4.000000 2.000000-1 0,-3.000000 2.000000-12 0,3.000000 1.000000-14 15,-4.000000 0.000000-29-15,-1.000000 1.000000-48 0,-3.000000 7.000000-93 16,-1.000000 2.000000-98-16,-4.000000 7.000000-98 0,-5.000000 7.000000-146 0,-7.000000 8.000000-174 16,-3.000000 7.000000-63-16,-14.000000 1.000000 40 0,-3.000000 0.000000 66 0,-5.000000-4.000000 91 15,-9.000000-3.000000 156-15</inkml:trace>
</inkml:ink>
</file>

<file path=ppt/ink/ink10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2411344051361" units="cm"/>
      <inkml:brushProperty name="height" value="0.0462411344051361" units="cm"/>
      <inkml:brushProperty name="color" value="#00B047"/>
      <inkml:brushProperty name="ignorePressure" value="0"/>
    </inkml:brush>
  </inkml:definitions>
  <inkml:trace contextRef="#ctx0" brushRef="#br0">52150.000000 43550.000000 794,'-77.000000'17.000000'4,"47.000000"-16.000000"8 ,47.000000-15.000000 9,48.000000-15.000000 8,24.000000-11.000000 2,3.000000-2.000000-7,3.000000-3.000000-5,4.000000-3.000000-6,-1.000000-4.000000-7,-3.000000-3.000000-9,-3.000000-3.000000-8,-2.000000-2.000000-8,-6.000000 2.000000-5,-6.000000 9.000000-1,-6.000000 10.000000-1,-6.000000 10.000000-1,-13.000000 16.000000-1,-19.000000 26.000000-4,-18.000000 24.000000-2,-19.000000 26.000000-3,-10.000000 12.000000 2,1.000000 0.000000 7,-1.000000 0.000000 8,1.000000 0.000000 7,1.000000 3.000000 7,3.000000 6.000000 6,3.000000 7.000000 7,4.000000 6.000000 7,2.000000 6.000000 6,4.000000 6.000000 8,3.000000 7.000000 6,3.000000 6.000000 6,3.000000-1.000000 1,3.000000-5.000000-5,3.000000-7.000000-7,4.000000-5.000000-6,-4.000000-8.000000-2,-9.000000-5.000000 1,-10.000000-7.000000 2,-8.000000-5.000000 1,-12.000000-8.000000-2,-12.000000-5.000000-8,-13.000000-7.000000-5,-12.000000-5.000000-7,-12.000000-11.000000-6,-8.000000-11.000000-5,-10.000000-14.000000-3,-9.000000-11.000000-5,-1.000000-12.000000-4,10.000000-9.000000-3,10.000000-10.000000-2,9.000000-8.000000-3,7.000000-6.000000-5,7.000000 1.000000-3,6.000000-1.000000-6,7.000000 1.000000-4</inkml:trace>
</inkml:ink>
</file>

<file path=ppt/ink/ink100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21400.000000 25500.000000 999,'-24.000000'-50.000000'-4,"4.000000"0.000000"-8 ,3.000000 0.000000-9,3.000000 0.000000-8,3.000000 3.000000 1,3.000000 6.000000 13,3.000000 7.000000 12,4.000000 6.000000 13,5.000000 4.000000 3,10.000000 4.000000-5,10.000000 3.000000-6,9.000000 3.000000-4,4.000000 1.000000-2,1.000000 1.000000 1,-1.000000-1.000000 1,1.000000 1.000000 2,-3.000000 1.000000 1,-2.000000 3.000000 1,-3.000000 3.000000-1,-3.000000 4.000000 2,-1.000000 2.000000 0,4.000000 4.000000 1,3.000000 3.000000 1,3.000000 3.000000 2,-1.000000 1.000000 1,-2.000000 1.000000-2,-3.000000-1.000000 1,-3.000000 1.000000-1,-1.000000 1.000000-1,4.000000 3.000000-1,3.000000 3.000000-1,3.000000 4.000000 0,1.000000-1.000000-2,1.000000-3.000000 0,-1.000000-3.000000 0,1.000000-2.000000-1,2.000000-5.000000-3,7.000000-2.000000-5,6.000000-3.000000-6,7.000000-3.000000-4,-3.000000-2.000000-3,-8.000000 0.000000 2,-10.000000 0.000000 0,-9.000000 0.000000 2</inkml:trace>
</inkml:ink>
</file>

<file path=ppt/ink/ink1001.xml><?xml version="1.0" encoding="utf-8"?>
<inkml:ink xmlns:inkml="http://www.w3.org/2003/InkML">
  <annotation type="ScanImages2ExtractSignatures">1</annotation>
  <annotation type="ScanImagesWidth">916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6253767907619" units="cm"/>
      <inkml:brushProperty name="height" value="0.0416253767907619" units="cm"/>
      <inkml:brushProperty name="color" value="#FF0000"/>
      <inkml:brushProperty name="ignorePressure" value="0"/>
    </inkml:brush>
  </inkml:definitions>
  <inkml:trace contextRef="#ctx0" brushRef="#br0">20500.000000 25550.000000 753,'-69.000000'-25.000000'-1,"13.000000"0.000000"-1 ,12.000000 0.000000-2,13.000000 0.000000-1,6.000000 1.000000 1,0.000000 4.000000 2,0.000000 3.000000 4,0.000000 3.000000 2,3.000000 7.000000 2,6.000000 14.000000 2,7.000000 11.000000 0,6.000000 14.000000 1,6.000000 3.000000 0,6.000000-2.000000 0,7.000000-3.000000 1,6.000000-3.000000-1,3.000000-1.000000 1,0.000000 4.000000-2,0.000000 3.000000 0,0.000000 3.000000 0,0.000000-1.000000-2,0.000000-2.000000-1,0.000000-3.000000-1,0.000000-3.000000-3,0.000000-2.000000 0,0.000000 0.000000 1,0.000000 0.000000-1,0.000000 0.000000 2,1.000000 0.000000-1,4.000000 0.000000-1,3.000000 0.000000-1,3.000000 0.000000 0,3.000000-2.000000 0,3.000000-3.000000 0,3.000000-3.000000 0,4.000000-2.000000 0,-1.000000-5.000000 0,-3.000000-2.000000 1,-3.000000-3.000000 0,-2.000000-3.000000 1,-3.000000-4.000000-1,1.000000-3.000000 1,-1.000000-3.000000 0,1.000000-2.000000 0,-1.000000-3.000000 0,1.000000 1.000000 0,-1.000000-1.000000 1,1.000000 1.000000-1,2.000000-3.000000 1,7.000000-2.000000 1,6.000000-3.000000 0,7.000000-3.000000 2,2.000000-2.000000-1,1.000000 0.000000 1,-1.000000 0.000000-1,1.000000 0.000000-1,-4.000000 0.000000 0,-6.000000 0.000000 0,-6.000000 0.000000-2,-6.000000 0.000000 0,-1.000000 1.000000-1,7.000000 4.000000 1,6.000000 3.000000 0,7.000000 3.000000 0,0.000000 1.000000 0,-2.000000 1.000000 0,-3.000000-1.000000-1,-3.000000 1.000000-1,-2.000000 1.000000-1,0.000000 3.000000 1,0.000000 3.000000-1,0.000000 4.000000 0,1.000000-1.000000 0,4.000000-3.000000-1,3.000000-3.000000-1,3.000000-2.000000-1,1.000000-1.000000 0,1.000000 3.000000 0,-1.000000 3.000000 1,1.000000 4.000000 0,-1.000000-1.000000 1,1.000000-3.000000 1,-1.000000-3.000000 2,1.000000-2.000000 1,-3.000000-1.000000 0,-2.000000 3.000000 0,-3.000000 3.000000-1,-3.000000 4.000000 0,-2.000000 1.000000-1,0.000000 0.000000 1,0.000000 0.000000-1,0.000000 0.000000 0,1.000000 0.000000 0,4.000000 0.000000 0,3.000000 0.000000-2,3.000000 0.000000 0,-1.000000 0.000000-1,-2.000000 0.000000 1,-3.000000 0.000000 0,-3.000000 0.000000 1,-2.000000 0.000000 0,0.000000 0.000000 1,0.000000 0.000000-1,0.000000 0.000000 0,0.000000 0.000000 1,0.000000 0.000000-1,0.000000 0.000000 0,0.000000 0.000000 0,0.000000-2.000000 1,0.000000-3.000000-1,0.000000-3.000000 1,0.000000-2.000000 1,-2.000000-1.000000 0,-3.000000 3.000000 0,-3.000000 3.000000-1,-2.000000 4.000000 1,-3.000000 1.000000-1,1.000000 0.000000 1,-1.000000 0.000000-1,1.000000 0.000000 0,-1.000000 0.000000 0,1.000000 0.000000 0,-1.000000 0.000000 0,1.000000 0.000000 0,-1.000000 0.000000 0,1.000000 0.000000 0,-1.000000 0.000000-1,1.000000 0.000000 1,2.000000 0.000000-1,7.000000 0.000000-1,6.000000 0.000000 1,7.000000 0.000000-2,0.000000 0.000000 2,-2.000000 0.000000 0,-3.000000 0.000000 2,-3.000000 0.000000 0,-4.000000 0.000000 2,-3.000000 0.000000-1,-3.000000 0.000000 0,-2.000000 0.000000-1,-1.000000 0.000000 1,3.000000 0.000000-1,3.000000 0.000000 0,4.000000 0.000000-1,1.000000 1.000000 0,0.000000 4.000000 0,0.000000 3.000000 1,0.000000 3.000000-1,-2.000000-1.000000 0,-3.000000-2.000000 0,-3.000000-3.000000 0,-2.000000-3.000000 0,-3.000000-1.000000 0,1.000000 4.000000 0,-1.000000 3.000000 0,1.000000 3.000000 0,-1.000000-1.000000 0,1.000000-2.000000 1,-1.000000-3.000000-1,1.000000-3.000000 1,-1.000000-2.000000 0,1.000000 0.000000 0,-1.000000 0.000000-1,1.000000 0.000000 1,-1.000000-2.000000-1,1.000000-3.000000 2,-1.000000-3.000000 1,1.000000-2.000000 0,-4.000000-6.000000 2,-6.000000-6.000000 2,-6.000000-6.000000 4,-6.000000-6.000000 1,-1.000000-2.000000-1,7.000000 3.000000-5,6.000000 3.000000-5,7.000000 4.000000-6,-1.000000-1.000000 0,-6.000000-3.000000 7,-6.000000-3.000000 5,-6.000000-2.000000 7</inkml:trace>
</inkml:ink>
</file>

<file path=ppt/ink/ink10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20400.000000 25850.000000 999,'-113.000000'-46.000000'-19,"26.000000"10.000000"2 ,24.000000 10.000000 2,26.000000 9.000000 3,10.000000 6.000000 1,-3.000000 3.000000 2,-3.000000 3.000000 1,-2.000000 4.000000 2,-3.000000 2.000000 0,1.000000 4.000000 1,-1.000000 3.000000 0,1.000000 3.000000 1,-4.000000 4.000000 1,-6.000000 7.000000 2,-6.000000 6.000000 2,-6.000000 7.000000 2,-4.000000 0.000000 1,1.000000-2.000000-1,-1.000000-3.000000 1,1.000000-3.000000-2,-1.000000-1.000000 1,1.000000 4.000000-1,-1.000000 3.000000 0,1.000000 3.000000 0,-4.000000 3.000000-1,-6.000000 3.000000 0,-6.000000 3.000000 0,-6.000000 4.000000-1,-7.000000 5.000000 1,-6.000000 10.000000-1,-6.000000 10.000000 1,-6.000000 9.000000 0,-12.000000 6.000000-1,-15.000000 3.000000 1,-15.000000 3.000000 0,-16.000000 4.000000 0,-13.000000 1.000000-1,-9.000000 0.000000 1,-10.000000 0.000000 0,-8.000000 0.000000-1,0.000000-2.000000 2,14.000000-3.000000-1,11.000000-3.000000 1,14.000000-2.000000 0,11.000000-5.000000 0,14.000000-2.000000 0,11.000000-3.000000 1,14.000000-3.000000-1,10.000000-2.000000 0,9.000000 0.000000 0,10.000000 0.000000 0,10.000000 0.000000 0,5.000000 0.000000-1,4.000000 0.000000 0,3.000000 0.000000 0,3.000000 0.000000-1,3.000000 3.000000-1,3.000000 6.000000-1,3.000000 7.000000-1,4.000000 6.000000-1,2.000000 1.000000-2,4.000000-3.000000-4,3.000000-3.000000-3,3.000000-2.000000-4,4.000000-11.000000-2,7.000000-15.000000 1,6.000000-15.000000-1,7.000000-16.000000 1</inkml:trace>
</inkml:ink>
</file>

<file path=ppt/ink/ink100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15200.000000 27600.000000 999,'-72.000000'-25.000000'0,"6.000000"0.000000"0 ,7.000000 0.000000 0,6.000000 0.000000-1,9.000000 7.000000-2,13.000000 17.000000-2,12.000000 15.000000-4,13.000000 16.000000-4,6.000000 13.000000 1,0.000000 14.000000 1,0.000000 11.000000 3,0.000000 14.000000 2,-4.000000 7.000000 1,-5.000000 3.000000 1,-7.000000 3.000000 0,-5.000000 4.000000 1,-1.000000 2.000000 0,6.000000 4.000000 0,7.000000 3.000000 1,6.000000 3.000000 0,3.000000-7.000000 1,0.000000-15.000000 2,0.000000-15.000000 3,0.000000-16.000000 1,9.000000-18.000000 3,19.000000-18.000000 2,19.000000-19.000000 3,19.000000-18.000000 3,9.000000-14.000000-2,0.000000-5.000000-4,0.000000-7.000000-4,0.000000-5.000000-6,0.000000-3.000000-4,0.000000 4.000000-4,0.000000 3.000000-5,0.000000 3.000000-4,-4.000000 3.000000-1,-5.000000 3.000000 2,-7.000000 3.000000 2,-5.000000 4.000000 2,-8.000000 1.000000 0,-5.000000 0.000000-3,-7.000000 0.000000-3,-5.000000 0.000000-3</inkml:trace>
</inkml:ink>
</file>

<file path=ppt/ink/ink100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8567434549332" units="cm"/>
      <inkml:brushProperty name="height" value="0.0308567434549332" units="cm"/>
      <inkml:brushProperty name="color" value="#FF0000"/>
      <inkml:brushProperty name="ignorePressure" value="0"/>
    </inkml:brush>
  </inkml:definitions>
  <inkml:trace contextRef="#ctx0" brushRef="#br0">13200.000000 25450.000000 942,'-44.000000'-13.000000'-17,"13.000000"26.000000"6 ,12.000000 24.000000 6,13.000000 26.000000 5,6.000000 19.000000 4,0.000000 17.000000 0,0.000000 15.000000 1,0.000000 16.000000 1,0.000000 13.000000 0,0.000000 14.000000 0,0.000000 11.000000 0,0.000000 14.000000 0,3.000000 3.000000 0,6.000000-2.000000 0,7.000000-3.000000 0,6.000000-3.000000 0,3.000000-6.000000-1,0.000000-5.000000 0,0.000000-7.000000-1,0.000000-5.000000 0,-2.000000-12.000000-1,-3.000000-16.000000-2,-3.000000-15.000000 0,-2.000000-15.000000 0,-3.000000-14.000000-2,1.000000-8.000000-1,-1.000000-10.000000 0,1.000000-9.000000 0,-3.000000-7.000000-4,-2.000000-3.000000-4,-3.000000-3.000000-4,-3.000000-2.000000-5,-2.000000-5.000000-1,0.000000-2.000000 2,0.000000-3.000000 3,0.000000-3.000000 2</inkml:trace>
</inkml:ink>
</file>

<file path=ppt/ink/ink100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7351993918419" units="cm"/>
      <inkml:brushProperty name="height" value="0.0367351993918419" units="cm"/>
      <inkml:brushProperty name="color" value="#FF0000"/>
      <inkml:brushProperty name="ignorePressure" value="0"/>
    </inkml:brush>
  </inkml:definitions>
  <inkml:trace contextRef="#ctx0" brushRef="#br0">12400.000000 27850.000000 935,'-82.000000'-38.000000'-2,"39.000000"26.000000"-2 ,36.000000 24.000000-4,39.000000 26.000000-2,21.000000 18.000000 0,6.000000 13.000000 3,7.000000 12.000000 3,6.000000 13.000000 3,3.000000 6.000000 2,0.000000 0.000000 1,0.000000 0.000000-1,0.000000 0.000000 1,-2.000000-4.000000 1,-3.000000-5.000000 0,-3.000000-7.000000 1,-2.000000-5.000000 1,-5.000000-12.000000 0,-2.000000-16.000000 1,-3.000000-15.000000 1,-3.000000-15.000000 0,-4.000000-14.000000 1,-3.000000-8.000000 0,-3.000000-10.000000 0,-2.000000-9.000000 1,-3.000000-15.000000-1,1.000000-18.000000 0,-1.000000-19.000000-1,1.000000-18.000000-2,5.000000-18.000000-1,14.000000-16.000000-6,11.000000-15.000000-3,14.000000-15.000000-5,-3.000000 5.000000-7,-15.000000 29.000000-10,-15.000000 28.000000-9,-16.000000 28.000000-9</inkml:trace>
</inkml:ink>
</file>

<file path=ppt/ink/ink10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5988541543484" units="cm"/>
      <inkml:brushProperty name="height" value="0.0275988541543484" units="cm"/>
      <inkml:brushProperty name="color" value="#FF0000"/>
      <inkml:brushProperty name="ignorePressure" value="0"/>
    </inkml:brush>
  </inkml:definitions>
  <inkml:trace contextRef="#ctx0" brushRef="#br0">17600.000000 34950.000000 1000,'150.000000'-50.000000'-39</inkml:trace>
</inkml:ink>
</file>

<file path=ppt/ink/ink10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28750.000000 37950.000000 999,'-29.000000'-127.000000'0,"-5.000000"-3.000000"0 ,-7.000000-3.000000 0,-5.000000-2.000000 0,-4.000000 2.000000-3,0.000000 9.000000-6,0.000000 10.000000-7,0.000000 10.000000-5,3.000000 10.000000-5,6.000000 13.000000 0,7.000000 12.000000-1,6.000000 13.000000-1</inkml:trace>
</inkml:ink>
</file>

<file path=ppt/ink/ink10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02187910676" units="cm"/>
      <inkml:brushProperty name="height" value="0.03702187910676" units="cm"/>
      <inkml:brushProperty name="color" value="#FF0000"/>
      <inkml:brushProperty name="ignorePressure" value="0"/>
    </inkml:brush>
  </inkml:definitions>
  <inkml:trace contextRef="#ctx0" brushRef="#br0">44150.000000 33550.000000 928,'-105.000000'-68.000000'-45,"41.000000"17.000000"22 ,40.000000 15.000000 23,42.000000 16.000000 21,25.000000 12.000000 8,14.000000 9.000000-5,11.000000 10.000000-4,14.000000 10.000000-6,5.000000 0.000000-4,1.000000-5.000000-2,-1.000000-7.000000-2,1.000000-5.000000-2,-1.000000-3.000000-2,1.000000 4.000000-1,-1.000000 3.000000-1,1.000000 3.000000 0,-4.000000 3.000000 0,-6.000000 3.000000-1,-6.000000 3.000000-1,-6.000000 4.000000 0,-10.000000 2.000000-1,-12.000000 4.000000-2,-13.000000 3.000000-2,-12.000000 3.000000-3,-13.000000 9.000000-1,-12.000000 16.000000-1,-13.000000 15.000000-2,-12.000000 17.000000-1,-15.000000 14.000000-1,-15.000000 17.000000-1,-15.000000 15.000000-1,-16.000000 16.000000 0,-8.000000-1.000000 1,0.000000-15.000000 2,0.000000-15.000000 1,0.000000-16.000000 3,6.000000-18.000000 1,13.000000-18.000000 3,12.000000-19.000000 0,13.000000-18.000000 3,9.000000-15.000000-1,6.000000-9.000000 0,7.000000-10.000000-1,6.000000-8.000000-2,1.000000-8.000000 3,-3.000000-2.000000 2,-3.000000-3.000000 5,-2.000000-3.000000 3,-5.000000-1.000000 3,-2.000000 4.000000-1,-3.000000 3.000000 0,-3.000000 3.000000 1,-2.000000 1.000000-1,0.000000 1.000000 1,0.000000-1.000000 1,0.000000 1.000000 0,12.000000-1.000000 0,26.000000 1.000000 0,24.000000-1.000000 0,26.000000 1.000000-1,8.000000 2.000000-1,-5.000000 7.000000 1,-7.000000 6.000000 0,-5.000000 7.000000 0,-6.000000 10.000000-1,-3.000000 16.000000-1,-3.000000 15.000000-1,-2.000000 17.000000-2,-3.000000 10.000000 0,1.000000 6.000000 1,-1.000000 7.000000 2,1.000000 6.000000 1,2.000000 1.000000 0,7.000000-3.000000-1,6.000000-3.000000-2,7.000000-2.000000-1,4.000000-11.000000-1,3.000000-15.000000-1,3.000000-15.000000 0,4.000000-16.000000-1,13.000000-21.000000-2,26.000000-24.000000 0,24.000000-26.000000-2,26.000000-24.000000-1,10.000000-20.000000-1,-3.000000-11.000000-2,-3.000000-14.000000-1,-2.000000-11.000000-3,-6.000000-11.000000-1,-6.000000-5.000000-2,-6.000000-7.000000-3,-6.000000-5.000000-2,-9.000000-4.000000 0,-8.000000 0.000000 2,-10.000000 0.000000 0,-9.000000 0.000000 3,-12.000000 9.000000 2,-11.000000 19.000000 2,-14.000000 19.000000 4,-11.000000 19.000000 2</inkml:trace>
</inkml:ink>
</file>

<file path=ppt/ink/ink1009.xml><?xml version="1.0" encoding="utf-8"?>
<inkml:ink xmlns:inkml="http://www.w3.org/2003/InkML">
  <annotation type="ScanImages2ExtractSignatures">1</annotation>
  <annotation type="ScanImagesWidth">874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1776598989964" units="cm"/>
      <inkml:brushProperty name="height" value="0.0391776598989964" units="cm"/>
      <inkml:brushProperty name="color" value="#FF0000"/>
      <inkml:brushProperty name="ignorePressure" value="0"/>
    </inkml:brush>
  </inkml:definitions>
  <inkml:trace contextRef="#ctx0" brushRef="#br0">46800.000000 32700.000000 833,'-27.000000'-44.000000'0,"-3.000000"13.000000"2 ,-3.000000 12.000000 1,-2.000000 13.000000 1,-3.000000 16.000000 2,1.000000 23.000000 6,-1.000000 22.000000 5,1.000000 22.000000 4,1.000000 16.000000 0,3.000000 14.000000-7,3.000000 11.000000-6,4.000000 14.000000-6,4.000000 5.000000-5,6.000000 1.000000-3,7.000000-1.000000-2,6.000000 1.000000-3,7.000000-12.000000 0,10.000000-21.000000 0,10.000000-22.000000 1,9.000000-22.000000 1,6.000000-21.000000 0,3.000000-18.000000 0,3.000000-19.000000 1,4.000000-18.000000 1,2.000000-17.000000-1,4.000000-11.000000 2,3.000000-14.000000 0,3.000000-11.000000 0,-2.000000-4.000000 2,-6.000000 6.000000 1,-6.000000 7.000000 2,-6.000000 6.000000 1,-13.000000 23.000000 1,-19.000000 41.000000-3,-18.000000 40.000000 0,-19.000000 42.000000-3,-16.000000 30.000000-1,-12.000000 22.000000-1,-13.000000 22.000000-2,-12.000000 23.000000-1,-2.000000 3.000000 0,9.000000-11.000000 0,10.000000-14.000000 1,10.000000-11.000000 1,10.000000-22.000000 1,13.000000-27.000000 2,12.000000-28.000000 3,13.000000-28.000000 2,10.000000-20.000000 2,10.000000-8.000000 0,10.000000-10.000000 0,9.000000-9.000000 1,2.000000-10.000000 2,-2.000000-9.000000 4,-3.000000-10.000000 3,-3.000000-8.000000 3,-1.000000-4.000000 2,4.000000 3.000000-1,3.000000 3.000000-1,3.000000 4.000000-1,-2.000000-1.000000-2,-6.000000-3.000000-3,-6.000000-3.000000-2,-6.000000-2.000000-4,-2.000000-3.000000-2,3.000000 1.000000-5,3.000000-1.000000-3,4.000000 1.000000-5,-3.000000-3.000000-1,-5.000000-2.000000 1,-7.000000-3.000000 1,-5.000000-3.000000 1,-4.000000 1.000000 1,0.000000 6.000000-2,0.000000 7.000000 0,0.000000 6.000000 0,-4.000000 4.000000 2,-5.000000 4.000000 8,-7.000000 3.000000 6,-5.000000 3.000000 7,-6.000000 7.000000 5,-3.000000 14.000000 0,-3.000000 11.000000 1,-2.000000 14.000000 1,-1.000000 13.000000 1,3.000000 16.000000-3,3.000000 15.000000 0,4.000000 17.000000-2,4.000000 11.000000-2,6.000000 10.000000-1,7.000000 10.000000-2,6.000000 9.000000-1,3.000000 1.000000-4,0.000000-6.000000-4,0.000000-6.000000-5,0.000000-6.000000-5,0.000000-9.000000-5,0.000000-8.000000-3,0.000000-10.000000-4,0.000000-9.000000-5,-2.000000-24.000000-2,-3.000000-37.000000 1,-3.000000-38.000000 0,-2.000000-37.000000-1,-1.000000-23.000000 4,3.000000-5.000000 5,3.000000-7.000000 5,4.000000-5.000000 6,2.000000-1.000000 3,4.000000 6.000000 2,3.000000 7.000000 0,3.000000 6.000000 1,4.000000 6.000000 3,7.000000 6.000000 5,6.000000 7.000000 5,7.000000 6.000000 4,2.000000 7.000000 3,1.000000 10.000000 3,-1.000000 10.000000 2,1.000000 9.000000 2,-1.000000 10.000000 0,1.000000 14.000000-2,-1.000000 11.000000-3,1.000000 14.000000-1,1.000000 8.000000-4,3.000000 7.000000-1,3.000000 6.000000-3,4.000000 7.000000-3,1.000000 0.000000-3,0.000000-2.000000-5,0.000000-3.000000-5,0.000000-3.000000-6,-2.000000-9.000000-3,-3.000000-11.000000-6,-3.000000-14.000000-3,-2.000000-11.000000-5,-3.000000-11.000000-1,1.000000-5.000000 4,-1.000000-7.000000 2,1.000000-5.000000 4,-4.000000-15.000000 2,-6.000000-22.000000 4,-6.000000-22.000000 2,-6.000000-21.000000 4,-6.000000-9.000000 3,-2.000000 7.000000 6,-3.000000 6.000000 4,-3.000000 7.000000 5,-2.000000 10.000000 4,0.000000 16.000000 6,0.000000 15.000000 3,0.000000 17.000000 6,-2.000000 13.000000 1,-3.000000 13.000000-2,-3.000000 12.000000 0,-2.000000 13.000000-2,2.000000 12.000000-4,9.000000 13.000000-7,10.000000 12.000000-6,10.000000 13.000000-7,7.000000 4.000000-4,6.000000-3.000000-2,7.000000-3.000000 0,6.000000-2.000000-2,4.000000-11.000000-3,4.000000-15.000000-4,3.000000-15.000000-3,3.000000-16.000000-4,-2.000000-15.000000-1,-6.000000-11.000000 3,-6.000000-14.000000 2,-6.000000-11.000000 3,-7.000000-15.000000 3,-6.000000-16.000000 5,-6.000000-15.000000 5,-6.000000-15.000000 5,-7.000000-6.000000 3,-6.000000 7.000000 1,-6.000000 6.000000 2,-6.000000 7.000000 1,-12.000000 8.000000 1,-15.000000 14.000000 2,-15.000000 11.000000 2,-16.000000 14.000000 1,-12.000000 13.000000 1,-5.000000 16.000000-4,-7.000000 15.000000-1,-5.000000 17.000000-3,0.000000 10.000000-5,10.000000 6.000000-8,10.000000 7.000000-6,9.000000 6.000000-8,10.000000 1.000000-6,14.000000-3.000000-4,11.000000-3.000000-4,14.000000-2.000000-4</inkml:trace>
</inkml:ink>
</file>

<file path=ppt/ink/ink10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5928584039211" units="cm"/>
      <inkml:brushProperty name="height" value="0.0395928584039211" units="cm"/>
      <inkml:brushProperty name="color" value="#00B047"/>
      <inkml:brushProperty name="ignorePressure" value="0"/>
    </inkml:brush>
  </inkml:definitions>
  <inkml:trace contextRef="#ctx0" brushRef="#br0">55750.000000 44050.000000 867,'-71.000000'53.000000'40,"10.000000"6.000000"-11 ,10.000000 7.000000-11,9.000000 6.000000-9,2.000000 4.000000-4,-2.000000 4.000000 2,-3.000000 3.000000 3,-3.000000 3.000000 2,1.000000-5.000000-10,6.000000-12.000000-21,7.000000-13.000000-21,6.000000-12.000000-23</inkml:trace>
</inkml:ink>
</file>

<file path=ppt/ink/ink101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2634662091732" units="cm"/>
      <inkml:brushProperty name="height" value="0.0382634662091732" units="cm"/>
      <inkml:brushProperty name="color" value="#FF0000"/>
      <inkml:brushProperty name="ignorePressure" value="0"/>
    </inkml:brush>
  </inkml:definitions>
  <inkml:trace contextRef="#ctx0" brushRef="#br0">50900.000000 32650.000000 898,'-19.000000'-65.000000'-56,"13.000000"23.000000"12 ,12.000000 22.000000 11,13.000000 22.000000 11,2.000000 12.000000 9,-5.000000 3.000000 9,-7.000000 3.000000 8,-5.000000 4.000000 9,-6.000000 4.000000 4,-3.000000 6.000000 1,-3.000000 7.000000 1,-2.000000 6.000000 0,-9.000000 15.000000 1,-12.000000 26.000000 0,-13.000000 24.000000-1,-12.000000 26.000000 1,-13.000000 33.000000-1,-12.000000 45.000000-1,-13.000000 43.000000-1,-12.000000 45.000000 0,-1.000000 19.000000-2,14.000000-3.000000-5,11.000000-3.000000-4,14.000000-2.000000-3,13.000000-25.000000-6,16.000000-43.000000-3,15.000000-44.000000-5,17.000000-43.000000-4,11.000000-37.000000-4,10.000000-28.000000-1,10.000000-28.000000-3,9.000000-27.000000-2,4.000000-23.000000-1,1.000000-16.000000-2,-1.000000-15.000000 0,1.000000-15.000000-1,-4.000000-9.000000 3,-6.000000 1.000000 6,-6.000000-1.000000 5,-6.000000 1.000000 6</inkml:trace>
</inkml:ink>
</file>

<file path=ppt/ink/ink101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490291684866" units="cm"/>
      <inkml:brushProperty name="height" value="0.038490291684866" units="cm"/>
      <inkml:brushProperty name="color" value="#FF0000"/>
      <inkml:brushProperty name="ignorePressure" value="0"/>
    </inkml:brush>
  </inkml:definitions>
  <inkml:trace contextRef="#ctx0" brushRef="#br0">51550.000000 32200.000000 881,'-25.000000'-32.000000'3,"0.000000"39.000000"4 ,0.000000 36.000000 5,0.000000 39.000000 4,7.000000 27.000000 2,17.000000 19.000000-2,15.000000 19.000000-2,16.000000 19.000000-1,9.000000 26.000000-4,3.000000 34.000000-2,3.000000 35.000000-4,4.000000 35.000000-2,-1.000000 21.000000-4,-3.000000 9.000000 1,-3.000000 10.000000-2,-2.000000 10.000000-1,-5.000000-14.000000-2,-2.000000-33.000000-3,-3.000000-35.000000-3,-3.000000-34.000000-3,-2.000000-29.000000-2,0.000000-21.000000 1,0.000000-22.000000 0,0.000000-22.000000 1,-4.000000-22.000000 0,-5.000000-22.000000-2,-7.000000-22.000000-1,-5.000000-21.000000-1,-9.000000-15.000000 0,-9.000000-6.000000 1,-10.000000-6.000000 1,-8.000000-6.000000 1,-4.000000-9.000000 2,3.000000-8.000000 4,3.000000-10.000000 3,4.000000-9.000000 3</inkml:trace>
</inkml:ink>
</file>

<file path=ppt/ink/ink10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2967682778835" units="cm"/>
      <inkml:brushProperty name="height" value="0.0372967682778835" units="cm"/>
      <inkml:brushProperty name="color" value="#FF0000"/>
      <inkml:brushProperty name="ignorePressure" value="0"/>
    </inkml:brush>
  </inkml:definitions>
  <inkml:trace contextRef="#ctx0" brushRef="#br0">50500.000000 35350.000000 921,'-47.000000'-47.000000'-6,"6.000000"6.000000"5 ,7.000000 7.000000 3,6.000000 6.000000 5,13.000000 4.000000 2,23.000000 4.000000 1,22.000000 3.000000 0,22.000000 3.000000 1,15.000000 1.000000-1,9.000000 1.000000-1,10.000000-1.000000-2,10.000000 1.000000-2,4.000000-1.000000-1,0.000000 1.000000-3,0.000000-1.000000 0,0.000000 1.000000-3,3.000000-1.000000 0,6.000000 1.000000 1,7.000000-1.000000 2,6.000000 1.000000 1,1.000000-1.000000-4,-3.000000 1.000000-10,-3.000000-1.000000-8,-2.000000 1.000000-10,-14.000000-1.000000-4,-21.000000 1.000000-1,-22.000000-1.000000 2,-22.000000 1.000000-1</inkml:trace>
</inkml:ink>
</file>

<file path=ppt/ink/ink10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2213727831841" units="cm"/>
      <inkml:brushProperty name="height" value="0.0412213727831841" units="cm"/>
      <inkml:brushProperty name="color" value="#FF0000"/>
      <inkml:brushProperty name="ignorePressure" value="0"/>
    </inkml:brush>
  </inkml:definitions>
  <inkml:trace contextRef="#ctx0" brushRef="#br0">53100.000000 34750.000000 999,'32.000000'-93.000000'-22,"17.000000"17.000000"5 ,15.000000 15.000000 4,16.000000 16.000000 5,10.000000 10.000000 0,7.000000 7.000000-6,6.000000 6.000000-6,7.000000 7.000000-6,-6.000000 4.000000-4,-15.000000 3.000000 1,-15.000000 3.000000-1,-16.000000 4.000000 0</inkml:trace>
</inkml:ink>
</file>

<file path=ppt/ink/ink10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0575155615807" units="cm"/>
      <inkml:brushProperty name="height" value="0.0390575155615807" units="cm"/>
      <inkml:brushProperty name="color" value="#FF0000"/>
      <inkml:brushProperty name="ignorePressure" value="0"/>
    </inkml:brush>
  </inkml:definitions>
  <inkml:trace contextRef="#ctx0" brushRef="#br0">53050.000000 35900.000000 879,'-93.000000'0.000000'4,"17.000000"0.000000"7 ,15.000000 0.000000 7,16.000000 0.000000 7,29.000000 0.000000 1,44.000000 0.000000-7,44.000000 0.000000-7,44.000000 0.000000-7,24.000000 0.000000-5,7.000000 0.000000-7,6.000000 0.000000-6,7.000000 0.000000-6,2.000000-2.000000-4,1.000000-3.000000-4,-1.000000-3.000000-2,1.000000-2.000000-4,-17.000000-3.000000 0,-30.000000 1.000000 3,-32.000000-1.000000 3,-30.000000 1.000000 3</inkml:trace>
</inkml:ink>
</file>

<file path=ppt/ink/ink10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5634292662144" units="cm"/>
      <inkml:brushProperty name="height" value="0.0435634292662144" units="cm"/>
      <inkml:brushProperty name="color" value="#FF0000"/>
      <inkml:brushProperty name="ignorePressure" value="0"/>
    </inkml:brush>
  </inkml:definitions>
  <inkml:trace contextRef="#ctx0" brushRef="#br0">57300.000000 31150.000000 788,'-27.000000'-52.000000'0,"-3.000000"-3.000000"-1 ,-3.000000-3.000000 0,-2.000000-2.000000-1,-1.000000 8.000000 1,3.000000 22.000000-1,3.000000 22.000000 1,4.000000 23.000000 1,1.000000 16.000000 0,0.000000 13.000000 1,0.000000 12.000000 1,0.000000 13.000000 2,1.000000 1.000000-1,4.000000-9.000000-2,3.000000-10.000000-2,3.000000-8.000000-1,-1.000000 10.000000-1,-2.000000 31.000000-2,-3.000000 32.000000-2,-3.000000 31.000000-1,-7.000000 23.000000 1,-9.000000 16.000000 1,-10.000000 15.000000 2,-8.000000 17.000000 3,-9.000000 17.000000 1,-6.000000 23.000000 3,-6.000000 22.000000 1,-6.000000 22.000000 3,-1.000000 23.000000 2,7.000000 25.000000 0,6.000000 25.000000 2,7.000000 25.000000 1,7.000000 18.000000 2,9.000000 14.000000 2,10.000000 11.000000 2,10.000000 14.000000 3,8.000000 2.000000 0,10.000000-6.000000-1,10.000000-6.000000-1,9.000000-6.000000-2,10.000000-6.000000-1,14.000000-2.000000-4,11.000000-3.000000-2,14.000000-3.000000-3,10.000000-18.000000-3,9.000000-31.000000-2,10.000000-31.000000-2,10.000000-31.000000-2,8.000000-21.000000-4,10.000000-9.000000-5,10.000000-10.000000-4,9.000000-8.000000-5,1.000000-31.000000-1,-6.000000-49.000000 0,-6.000000-51.000000 1,-6.000000-49.000000 1,-10.000000-31.000000 0,-12.000000-8.000000 0,-13.000000-10.000000-2,-12.000000-9.000000 0,-9.000000-7.000000 0,-2.000000-3.000000 2,-3.000000-3.000000 1,-3.000000-2.000000 2,-2.000000-3.000000 1,0.000000 1.000000 0,0.000000-1.000000-1,0.000000 1.000000-1</inkml:trace>
</inkml:ink>
</file>

<file path=ppt/ink/ink10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1173474490643" units="cm"/>
      <inkml:brushProperty name="height" value="0.0391173474490643" units="cm"/>
      <inkml:brushProperty name="color" value="#FF0000"/>
      <inkml:brushProperty name="ignorePressure" value="0"/>
    </inkml:brush>
  </inkml:definitions>
  <inkml:trace contextRef="#ctx0" brushRef="#br0">59050.000000 31950.000000 917,'-68.000000'-18.000000'3,"17.000000"17.000000"5 ,15.000000 15.000000 5,16.000000 16.000000 6,9.000000 18.000000 0,3.000000 22.000000-6,3.000000 22.000000-6,4.000000 23.000000-7,7.000000 17.000000-4,13.000000 17.000000-5,12.000000 15.000000-4,13.000000 16.000000-5,7.000000 10.000000-2,4.000000 7.000000 0,3.000000 6.000000 0,3.000000 7.000000 1,-5.000000-20.000000-2,-12.000000-43.000000-4,-13.000000-44.000000-4,-12.000000-43.000000-4</inkml:trace>
</inkml:ink>
</file>

<file path=ppt/ink/ink101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5764986276627" units="cm"/>
      <inkml:brushProperty name="height" value="0.0385764986276627" units="cm"/>
      <inkml:brushProperty name="color" value="#FF0000"/>
      <inkml:brushProperty name="ignorePressure" value="0"/>
    </inkml:brush>
  </inkml:definitions>
  <inkml:trace contextRef="#ctx0" brushRef="#br0">61850.000000 32300.000000 890,'-13.000000'-54.000000'25,"26.000000"45.000000"-3 ,24.000000 43.000000-4,26.000000 45.000000-4,10.000000 17.000000-3,-3.000000-5.000000-3,-3.000000-7.000000-2,-2.000000-5.000000-4,-8.000000-1.000000-7,-8.000000 6.000000-13,-10.000000 7.000000-13,-9.000000 6.000000-12,-12.000000-1.000000-4,-11.000000-5.000000 7,-14.000000-7.000000 5,-11.000000-5.000000 7,-9.000000-9.000000 8,-3.000000-9.000000 9,-3.000000-10.000000 10,-2.000000-8.000000 9,2.000000-14.000000 8,9.000000-15.000000 6,10.000000-15.000000 7,10.000000-16.000000 6,8.000000-10.000000 1,10.000000-3.000000-2,10.000000-3.000000-3,9.000000-2.000000-3,10.000000-1.000000-5,14.000000 3.000000-9,11.000000 3.000000-8,14.000000 4.000000-7,7.000000 4.000000-6,3.000000 6.000000-2,3.000000 7.000000-2,4.000000 6.000000-2,-4.000000 3.000000-2,-9.000000 0.000000-4,-10.000000 0.000000-2,-8.000000 0.000000-3,-9.000000 1.000000-2,-6.000000 4.000000-1,-6.000000 3.000000-2,-6.000000 3.000000-1</inkml:trace>
</inkml:ink>
</file>

<file path=ppt/ink/ink101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1116572320461" units="cm"/>
      <inkml:brushProperty name="height" value="0.0401116572320461" units="cm"/>
      <inkml:brushProperty name="color" value="#FF0000"/>
      <inkml:brushProperty name="ignorePressure" value="0"/>
    </inkml:brush>
  </inkml:definitions>
  <inkml:trace contextRef="#ctx0" brushRef="#br0">66750.000000 31850.000000 856,'110.000000'143.000000'-2,"-27.000000"-11.000000"-4 ,-28.000000-14.000000-4,-28.000000-11.000000-5,-17.000000-11.000000-4,-2.000000-5.000000-2,-3.000000-7.000000-3,-3.000000-5.000000-2,-4.000000-11.000000 1,-3.000000-11.000000 7,-3.000000-14.000000 6,-2.000000-11.000000 7,-5.000000-3.000000 2,-2.000000 10.000000 1,-3.000000 10.000000-2,-3.000000 9.000000 1,1.000000 2.000000 2,6.000000-2.000000 7,7.000000-3.000000 7,6.000000-3.000000 7,6.000000-7.000000 3,6.000000-9.000000-1,7.000000-10.000000 0,6.000000-8.000000-1,3.000000-4.000000 1,0.000000 3.000000 5,0.000000 3.000000 4,0.000000 4.000000 3,0.000000 5.000000 0,0.000000 10.000000-7,0.000000 10.000000-8,0.000000 9.000000-6,-7.000000 13.000000-8,-11.000000 20.000000-8,-14.000000 18.000000-8,-11.000000 20.000000-9,-6.000000-4.000000-2,4.000000-25.000000 4,3.000000-25.000000 5,3.000000-25.000000 3,-2.000000-10.000000-2,-6.000000 7.000000-11,-6.000000 6.000000-9,-6.000000 7.000000-11</inkml:trace>
</inkml:ink>
</file>

<file path=ppt/ink/ink101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9263704419136" units="cm"/>
      <inkml:brushProperty name="height" value="0.0389263704419136" units="cm"/>
      <inkml:brushProperty name="color" value="#FF0000"/>
      <inkml:brushProperty name="ignorePressure" value="0"/>
    </inkml:brush>
  </inkml:definitions>
  <inkml:trace contextRef="#ctx0" brushRef="#br0">58550.000000 37100.000000 882,'-71.000000'-24.000000'-1,"10.000000"4.000000"-1 ,10.000000 3.000000-2,9.000000 3.000000-2,9.000000 12.000000 0,9.000000 22.000000 1,10.000000 22.000000 2,10.000000 23.000000 1,13.000000 14.000000 0,19.000000 10.000000 0,19.000000 10.000000-1,19.000000 9.000000-1,12.000000 1.000000 0,6.000000-6.000000 0,7.000000-6.000000 2,6.000000-6.000000-1,1.000000-12.000000-2,-3.000000-15.000000-6,-3.000000-15.000000-6,-2.000000-16.000000-6,-5.000000-16.000000 0,-2.000000-16.000000 6,-3.000000-15.000000 5,-3.000000-15.000000 6,-9.000000-15.000000 4,-11.000000-12.000000 2,-14.000000-13.000000 1,-11.000000-12.000000 1,-11.000000-2.000000 3,-5.000000 9.000000 1,-7.000000 10.000000 2,-5.000000 10.000000 2,-3.000000-7.000000 2,4.000000-22.000000 2,3.000000-22.000000 1,3.000000-21.000000 3,-7.000000-6.000000 1,-15.000000 14.000000 1,-15.000000 11.000000 2,-16.000000 14.000000 2,-12.000000 11.000000-1,-5.000000 14.000000 1,-7.000000 11.000000-2,-5.000000 14.000000 0,-1.000000 10.000000-6,6.000000 9.000000-12,7.000000 10.000000-12,6.000000 10.000000-12,7.000000 8.000000-9,10.000000 10.000000-6,10.000000 10.000000-6,9.000000 9.000000-6</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8562147319317" units="cm"/>
      <inkml:brushProperty name="height" value="0.0438562147319317" units="cm"/>
      <inkml:brushProperty name="color" value="#00B047"/>
      <inkml:brushProperty name="ignorePressure" value="0"/>
    </inkml:brush>
  </inkml:definitions>
  <inkml:trace contextRef="#ctx0" brushRef="#br0">56750.000000 42600.000000 835,'-29.000000'-46.000000'3,"45.000000"10.000000"5 ,43.000000 10.000000 4,45.000000 9.000000 6,25.000000 1.000000 2,10.000000-6.000000-4,10.000000-6.000000-4,9.000000-6.000000-2,6.000000-7.000000 0,3.000000-6.000000 1,3.000000-6.000000 3,4.000000-6.000000 1,-9.000000-1.000000-3,-18.000000 7.000000-8,-19.000000 6.000000-11,-18.000000 7.000000-8</inkml:trace>
</inkml:ink>
</file>

<file path=ppt/ink/ink10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62850.000000 35950.000000 999,'-47.000000'-68.000000'-1,"6.000000"17.000000"-2 ,7.000000 15.000000-3,6.000000 16.000000-3,7.000000 16.000000 1,10.000000 20.000000 2,10.000000 18.000000 3,9.000000 20.000000 2,6.000000 13.000000 2,3.000000 9.000000-1,3.000000 10.000000 0,4.000000 10.000000 1,1.000000 10.000000-1,0.000000 13.000000 0,0.000000 12.000000 1,0.000000 13.000000-1,-2.000000 7.000000-1,-3.000000 4.000000-3,-3.000000 3.000000-1,-2.000000 3.000000-3,-1.000000-8.000000-2,3.000000-19.000000-1,3.000000-18.000000 0,4.000000-19.000000-2,1.000000-18.000000-1,0.000000-15.000000-3,0.000000-15.000000-3,0.000000-16.000000-2</inkml:trace>
</inkml:ink>
</file>

<file path=ppt/ink/ink102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3376049101353" units="cm"/>
      <inkml:brushProperty name="height" value="0.0373376049101353" units="cm"/>
      <inkml:brushProperty name="color" value="#FF0000"/>
      <inkml:brushProperty name="ignorePressure" value="0"/>
    </inkml:brush>
  </inkml:definitions>
  <inkml:trace contextRef="#ctx0" brushRef="#br0">66550.000000 35900.000000 920,'-63.000000'76.000000'10,"26.000000"4.000000"-3 ,24.000000 3.000000-3,26.000000 3.000000-4,18.000000 6.000000-2,13.000000 9.000000 0,12.000000 10.000000-1,13.000000 10.000000-1,7.000000-1.000000-1,4.000000-9.000000 0,3.000000-10.000000 0,3.000000-8.000000-1,-2.000000-14.000000 1,-6.000000-15.000000 0,-6.000000-15.000000 1,-6.000000-16.000000 1,-2.000000-26.000000 0,3.000000-33.000000 0,3.000000-35.000000 0,4.000000-34.000000 0,1.000000-26.000000 0,0.000000-15.000000 3,0.000000-15.000000 2,0.000000-16.000000 1,-5.000000-2.000000 3,-9.000000 13.000000 2,-10.000000 12.000000 2,-8.000000 13.000000 2,-14.000000 15.000000 0,-15.000000 19.000000 1,-15.000000 19.000000-1,-16.000000 19.000000-1,-18.000000 15.000000 0,-18.000000 13.000000-2,-19.000000 12.000000-2,-18.000000 13.000000-1,-9.000000 9.000000-6,4.000000 6.000000-8,3.000000 7.000000-10,3.000000 6.000000-8,6.000000 3.000000-6,9.000000 0.000000-2,10.000000 0.000000-1,10.000000 0.000000-2</inkml:trace>
</inkml:ink>
</file>

<file path=ppt/ink/ink10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8969779014587" units="cm"/>
      <inkml:brushProperty name="height" value="0.0388969779014587" units="cm"/>
      <inkml:brushProperty name="color" value="#FF0000"/>
      <inkml:brushProperty name="ignorePressure" value="0"/>
    </inkml:brush>
  </inkml:definitions>
  <inkml:trace contextRef="#ctx0" brushRef="#br0">58800.000000 40750.000000 883,'-115.000000'3.000000'-18,"23.000000"6.000000"2 ,22.000000 7.000000 3,22.000000 6.000000 1,13.000000 3.000000 1,7.000000 0.000000 2,6.000000 0.000000 1,7.000000 0.000000 1,4.000000 0.000000 1,3.000000 0.000000 2,3.000000 0.000000 1,4.000000 0.000000 1,7.000000 0.000000 1,13.000000 0.000000 2,12.000000 0.000000 3,13.000000 0.000000 1,7.000000 0.000000 1,4.000000 0.000000-1,3.000000 0.000000 1,3.000000 0.000000-1,1.000000-2.000000 0,1.000000-3.000000 1,-1.000000-3.000000 0,1.000000-2.000000 1,-3.000000-5.000000-1,-2.000000-2.000000 1,-3.000000-3.000000 0,-3.000000-3.000000 0,-4.000000-9.000000 1,-3.000000-11.000000-1,-3.000000-14.000000 0,-2.000000-11.000000 0,-6.000000-14.000000 1,-6.000000-11.000000-1,-6.000000-14.000000 0,-6.000000-11.000000 1,-7.000000-7.000000 0,-6.000000 0.000000 0,-6.000000 0.000000 2,-6.000000 0.000000 0,-9.000000 3.000000-1,-8.000000 6.000000 1,-10.000000 7.000000-2,-9.000000 6.000000 0,-9.000000 9.000000-2,-5.000000 13.000000-2,-7.000000 12.000000-1,-5.000000 13.000000-2,-1.000000 12.000000-4,6.000000 13.000000-3,7.000000 12.000000-5,6.000000 13.000000-3,7.000000 12.000000-1,10.000000 13.000000 1,10.000000 12.000000 3,9.000000 13.000000 1,6.000000 1.000000-1,3.000000-9.000000-7,3.000000-10.000000-6,4.000000-8.000000-7,2.000000-8.000000-1,4.000000-2.000000 4,3.000000-3.000000 3,3.000000-3.000000 4</inkml:trace>
</inkml:ink>
</file>

<file path=ppt/ink/ink102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848247051239" units="cm"/>
      <inkml:brushProperty name="height" value="0.036848247051239" units="cm"/>
      <inkml:brushProperty name="color" value="#FF0000"/>
      <inkml:brushProperty name="ignorePressure" value="0"/>
    </inkml:brush>
  </inkml:definitions>
  <inkml:trace contextRef="#ctx0" brushRef="#br0">62900.000000 40350.000000 909,'-21.000000'118.000000'-4,"10.000000"-11.000000"0 ,10.000000-14.000000 1,9.000000-11.000000 0,9.000000-12.000000 2,9.000000-9.000000 2,10.000000-10.000000 1,10.000000-8.000000 2,7.000000-14.000000 1,6.000000-15.000000-1,7.000000-15.000000-1,6.000000-16.000000-1,4.000000-19.000000-1,4.000000-22.000000 0,3.000000-22.000000 0,3.000000-21.000000 0,-2.000000-18.000000 0,-6.000000-12.000000 1,-6.000000-13.000000 0,-6.000000-12.000000 1,-10.000000-1.000000 0,-12.000000 14.000000 3,-13.000000 11.000000 1,-12.000000 14.000000 2,-18.000000 14.000000 0,-21.000000 20.000000 0,-22.000000 18.000000 0,-22.000000 20.000000 0,-15.000000 17.000000-2,-5.000000 20.000000-3,-7.000000 18.000000-4,-5.000000 20.000000-2,-1.000000 16.000000-5,6.000000 16.000000-5,7.000000 15.000000-6,6.000000 17.000000-5,9.000000 0.000000-4,13.000000-11.000000 0,12.000000-14.000000-1,13.000000-11.000000 0</inkml:trace>
</inkml:ink>
</file>

<file path=ppt/ink/ink102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2749631106853" units="cm"/>
      <inkml:brushProperty name="height" value="0.0422749631106853" units="cm"/>
      <inkml:brushProperty name="color" value="#FF0000"/>
      <inkml:brushProperty name="ignorePressure" value="0"/>
    </inkml:brush>
  </inkml:definitions>
  <inkml:trace contextRef="#ctx0" brushRef="#br0">66650.000000 38900.000000 995,'4.000000'101.000000'0,"10.000000"4.000000"1 ,10.000000 3.000000 0,9.000000 3.000000 2,2.000000 1.000000-5,-2.000000 1.000000-8,-3.000000-1.000000-9,-3.000000 1.000000-8,-7.000000-1.000000-5,-9.000000 1.000000-3,-10.000000-1.000000-4,-8.000000 1.000000-3,-15.000000-3.000000 2,-19.000000-2.000000 7,-18.000000-3.000000 6,-19.000000-3.000000 8,-5.000000-12.000000 4,9.000000-18.000000 3,10.000000-19.000000 2,10.000000-18.000000 4,18.000000-25.000000 10,28.000000-27.000000 20,28.000000-28.000000 19,29.000000-28.000000 20,21.000000-13.000000 2,16.000000 3.000000-17,15.000000 3.000000-16,17.000000 4.000000-16,10.000000-3.000000-10,6.000000-5.000000-5,7.000000-7.000000-4,6.000000-5.000000-4,-13.000000 5.000000-2,-31.000000 19.000000 2,-31.000000 19.000000 1,-31.000000 19.000000 2,-13.000000 7.000000-6,6.000000-3.000000-13,7.000000-3.000000-13,6.000000-2.000000-13</inkml:trace>
</inkml:ink>
</file>

<file path=ppt/ink/ink102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2940142452717" units="cm"/>
      <inkml:brushProperty name="height" value="0.0422940142452717" units="cm"/>
      <inkml:brushProperty name="color" value="#FF0000"/>
      <inkml:brushProperty name="ignorePressure" value="0"/>
    </inkml:brush>
  </inkml:definitions>
  <inkml:trace contextRef="#ctx0" brushRef="#br0">69100.000000 31400.000000 812,'3.000000'-85.000000'9,"6.000000"32.000000"1 ,7.000000 31.000000 0,6.000000 32.000000 2,7.000000 24.000000-1,10.000000 19.000000-3,10.000000 19.000000-1,9.000000 19.000000-2,10.000000 18.000000-2,14.000000 19.000000 0,11.000000 19.000000 0,14.000000 19.000000 0,5.000000 15.000000 0,1.000000 13.000000 0,-1.000000 12.000000 0,1.000000 13.000000 1,-3.000000 20.000000 0,-2.000000 28.000000 1,-3.000000 28.000000 0,-3.000000 29.000000 0,-6.000000 11.000000 2,-5.000000-2.000000-1,-7.000000-3.000000 2,-5.000000-3.000000 0,-8.000000-4.000000 0,-5.000000-3.000000 0,-7.000000-3.000000-1,-5.000000-2.000000 1,-11.000000-5.000000-2,-11.000000-2.000000-2,-14.000000-3.000000-3,-11.000000-3.000000-1,-15.000000-12.000000-3,-16.000000-18.000000-4,-15.000000-19.000000-4,-15.000000-18.000000-3,-12.000000-17.000000-5,-6.000000-11.000000-5,-6.000000-14.000000-6,-6.000000-11.000000-4,1.000000-18.000000-2,9.000000-22.000000 0,10.000000-22.000000 1,10.000000-21.000000 1</inkml:trace>
</inkml:ink>
</file>

<file path=ppt/ink/ink10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66100.000000 38850.000000 999,'-18.000000'-50.000000'0,"17.000000"0.000000"-2 ,15.000000 0.000000 0,16.000000 0.000000-2,10.000000 4.000000 0,7.000000 10.000000 2,6.000000 10.000000 1,7.000000 9.000000 2,2.000000 6.000000 0,1.000000 3.000000-1,-1.000000 3.000000 0,1.000000 4.000000 0,-4.000000 4.000000-1,-6.000000 6.000000 0,-6.000000 7.000000 0,-6.000000 6.000000 1,-6.000000 6.000000-3,-2.000000 6.000000-2,-3.000000 7.000000-3,-3.000000 6.000000-3,-4.000000 3.000000-2,-3.000000 0.000000 1,-3.000000 0.000000-1,-2.000000 0.000000 1</inkml:trace>
</inkml:ink>
</file>

<file path=ppt/ink/ink1027.xml><?xml version="1.0" encoding="utf-8"?>
<inkml:ink xmlns:inkml="http://www.w3.org/2003/InkML">
  <annotation type="ScanImages2ExtractSignatures">1</annotation>
  <annotation type="ScanImagesWidth">893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3163524568081" units="cm"/>
      <inkml:brushProperty name="height" value="0.0393163524568081" units="cm"/>
      <inkml:brushProperty name="color" value="#FF0000"/>
      <inkml:brushProperty name="ignorePressure" value="0"/>
    </inkml:brush>
  </inkml:definitions>
  <inkml:trace contextRef="#ctx0" brushRef="#br0">45950.000000 47050.000000 873,'-5.000000'-75.000000'4,"-9.000000"0.000000"7 ,-10.000000 0.000000 7,-8.000000 0.000000 8,5.000000 4.000000-5,22.000000 10.000000-17,22.000000 10.000000-16,23.000000 9.000000-18,22.000000 9.000000-3,26.000000 9.000000 11,24.000000 10.000000 8,26.000000 10.000000 11,16.000000 4.000000 5,10.000000 0.000000 0,10.000000 0.000000 1,9.000000 0.000000 0,1.000000-4.000000 1,-6.000000-5.000000 0,-6.000000-7.000000 1,-6.000000-5.000000 0,-13.000000-4.000000-1,-19.000000 0.000000-2,-18.000000 0.000000-3,-19.000000 0.000000-2,-26.000000 1.000000-4,-30.000000 4.000000-5,-32.000000 3.000000-5,-30.000000 3.000000-6,-20.000000-1.000000-1,-6.000000-2.000000 3,-6.000000-3.000000 3,-6.000000-3.000000 2,-4.000000-7.000000 2,1.000000-9.000000 2,-1.000000-10.000000 1,1.000000-8.000000 2,-1.000000-12.000000 0,1.000000-12.000000 3,-1.000000-13.000000 2,1.000000-12.000000 1,2.000000-2.000000 1,7.000000 9.000000 1,6.000000 10.000000 0,7.000000 10.000000 1,5.000000 10.000000 1,7.000000 13.000000 2,6.000000 12.000000 3,7.000000 13.000000 2,0.000000 2.000000 4,-2.000000-5.000000 4,-3.000000-7.000000 4,-3.000000-5.000000 6,-1.000000 8.000000 0,4.000000 26.000000-2,3.000000 24.000000-2,3.000000 26.000000-1,4.000000 30.000000-4,7.000000 39.000000-2,6.000000 36.000000-4,7.000000 39.000000-2,2.000000 28.000000-2,1.000000 23.000000 0,-1.000000 22.000000 1,1.000000 22.000000 0,1.000000 32.000000 0,3.000000 44.000000 1,3.000000 44.000000-1,4.000000 44.000000 2,1.000000 12.000000-2,0.000000-19.000000-2,0.000000-18.000000-2,0.000000-19.000000-2,-2.000000-33.000000-4,-3.000000-47.000000-4,-3.000000-47.000000-5,-2.000000-46.000000-5,-6.000000-39.000000-1,-6.000000-27.000000 3,-6.000000-28.000000 3,-6.000000-28.000000 3,-4.000000-23.000000 2,1.000000-15.000000-1,-1.000000-15.000000 1,1.000000-16.000000-1,-6.000000-8.000000-1,-8.000000 0.000000-2,-10.000000 0.000000-2,-9.000000 0.000000-3,-9.000000-8.000000-1,-5.000000-16.000000-1,-7.000000-15.000000-1,-5.000000-15.000000 0,-8.000000-23.000000 0,-5.000000-28.000000 3,-7.000000-28.000000 2,-5.000000-27.000000 2,-4.000000-31.000000 2,0.000000-31.000000 2,0.000000-31.000000 0,0.000000-31.000000 2,3.000000-10.000000 1,6.000000 13.000000 1,7.000000 12.000000 1,6.000000 13.000000 0,6.000000 21.000000 5,6.000000 32.000000 5,7.000000 31.000000 7,6.000000 32.000000 6,13.000000 29.000000 5,23.000000 28.000000 4,22.000000 28.000000 3,22.000000 29.000000 4,18.000000 16.000000-2,16.000000 7.000000-8,15.000000 6.000000-6,17.000000 7.000000-8,2.000000 8.000000-5,-9.000000 14.000000-6,-10.000000 11.000000-5,-8.000000 14.000000-4,-11.000000 5.000000-3,-8.000000 1.000000 0,-10.000000-1.000000 0,-9.000000 1.000000 0,-13.000000 4.000000 3,-16.000000 9.000000 2,-15.000000 10.000000 4,-15.000000 10.000000 4,-15.000000 5.000000 2,-12.000000 4.000000 0,-13.000000 3.000000 3,-12.000000 3.000000 0,-7.000000-5.000000 0,1.000000-12.000000 0,-1.000000-13.000000 0,1.000000-12.000000-1,12.000000-29.000000-3,25.000000-43.000000-4,25.000000-44.000000-4,25.000000-43.000000-4,26.000000-34.000000-3,29.000000-21.000000-2,28.000000-22.000000-3,28.000000-22.000000-2,15.000000-11.000000 0,4.000000 0.000000 4,3.000000 0.000000 3,3.000000 0.000000 4,1.000000 9.000000 3,1.000000 19.000000 1,-1.000000 19.000000 3,1.000000 19.000000 2,-12.000000 19.000000 3,-21.000000 23.000000 4,-22.000000 22.000000 4,-22.000000 22.000000 4,-19.000000 23.000000 2,-16.000000 25.000000-1,-15.000000 25.000000 0,-15.000000 25.000000 0,-11.000000 21.000000-2,-2.000000 20.000000-4,-3.000000 18.000000-3,-3.000000 20.000000-2,2.000000 2.000000-3,10.000000-12.000000 0,10.000000-13.000000-1,9.000000-12.000000 1,13.000000-15.000000-2,20.000000-15.000000 0,18.000000-15.000000-2,20.000000-16.000000 0,13.000000-16.000000-1,9.000000-16.000000-2,10.000000-15.000000-1,10.000000-15.000000-1,4.000000-20.000000-4,0.000000-21.000000-4,0.000000-22.000000-5,0.000000-22.000000-4,-5.000000-18.000000-2,-9.000000-11.000000 1,-10.000000-14.000000 3,-8.000000-11.000000 1,-12.000000-12.000000 2,-12.000000-9.000000-1,-13.000000-10.000000 1,-12.000000-8.000000 1,-12.000000-3.000000-1,-8.000000 7.000000 2,-10.000000 6.000000 0,-9.000000 7.000000 1,-7.000000 11.000000 1,-3.000000 20.000000 3,-3.000000 18.000000 3,-2.000000 20.000000 1</inkml:trace>
</inkml:ink>
</file>

<file path=ppt/ink/ink10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2183441221714" units="cm"/>
      <inkml:brushProperty name="height" value="0.0412183441221714" units="cm"/>
      <inkml:brushProperty name="color" value="#FF0000"/>
      <inkml:brushProperty name="ignorePressure" value="0"/>
    </inkml:brush>
  </inkml:definitions>
  <inkml:trace contextRef="#ctx0" brushRef="#br0">48950.000000 46250.000000 833,'-90.000000'-157.000000'-26,"23.000000"39.000000"19 ,22.000000 36.000000 20,22.000000 39.000000 20,13.000000 27.000000 6,7.000000 19.000000-4,6.000000 19.000000-5,7.000000 19.000000-5,8.000000 19.000000-7,14.000000 23.000000-12,11.000000 22.000000-9,14.000000 22.000000-11,2.000000 5.000000-8,-6.000000-8.000000-5,-6.000000-10.000000-5,-6.000000-9.000000-4,-6.000000-12.000000-2,-2.000000-11.000000 2,-3.000000-14.000000 2,-3.000000-11.000000 2</inkml:trace>
</inkml:ink>
</file>

<file path=ppt/ink/ink10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9631742238998" units="cm"/>
      <inkml:brushProperty name="height" value="0.0489631742238998" units="cm"/>
      <inkml:brushProperty name="color" value="#FF0000"/>
      <inkml:brushProperty name="ignorePressure" value="0"/>
    </inkml:brush>
  </inkml:definitions>
  <inkml:trace contextRef="#ctx0" brushRef="#br0">52500.000000 47000.000000 701,'-71.000000'1.000000'-7,"10.000000"4.000000"0 ,10.000000 3.000000 0,9.000000 3.000000 2,7.000000 23.000000 3,7.000000 44.000000 7,6.000000 44.000000 7,7.000000 44.000000 5,2.000000 37.000000 3,1.000000 31.000000-5,-1.000000 32.000000-2,1.000000 31.000000-5,-3.000000 10.000000-1,-2.000000-8.000000-3,-3.000000-10.000000 0,-3.000000-9.000000-2,1.000000-18.000000-2,6.000000-24.000000-1,7.000000-26.000000-1,6.000000-24.000000-2,3.000000-28.000000 0,0.000000-27.000000-1,0.000000-28.000000-1,0.000000-28.000000 0,0.000000-34.000000-1,0.000000-36.000000 0,0.000000-39.000000-1,0.000000-36.000000-1,0.000000-31.000000 0,0.000000-21.000000-1,0.000000-22.000000-1,0.000000-22.000000 0,0.000000-18.000000-2,0.000000-11.000000-2,0.000000-14.000000-1,0.000000-11.000000-2,0.000000-11.000000 1,0.000000-5.000000 2,0.000000-7.000000 2,0.000000-5.000000 1,0.000000-6.000000 3,0.000000-3.000000 2,0.000000-3.000000 2,0.000000-2.000000 2,0.000000 17.000000 3,0.000000 42.000000 3,0.000000 40.000000 3,0.000000 41.000000 4,3.000000 32.000000 3,6.000000 26.000000 3,7.000000 24.000000 1,6.000000 26.000000 4,9.000000 12.000000 0,13.000000 0.000000-1,12.000000 0.000000-1,13.000000 0.000000-2,12.000000 3.000000-1,13.000000 6.000000-1,12.000000 7.000000-2,13.000000 6.000000-1,1.000000 6.000000-1,-9.000000 6.000000 1,-10.000000 7.000000-1,-8.000000 6.000000 1,-14.000000 9.000000-1,-15.000000 13.000000-2,-15.000000 12.000000-1,-16.000000 13.000000-1,-16.000000 16.000000-2,-16.000000 23.000000 0,-15.000000 22.000000-1,-15.000000 22.000000 0,-14.000000 4.000000 0,-8.000000-12.000000 1,-10.000000-13.000000-1,-9.000000-12.000000 1,1.000000-18.000000 0,13.000000-21.000000-2,12.000000-22.000000-1,13.000000-22.000000-1,-4.000000-4.000000 0,-18.000000 17.000000 0,-19.000000 15.000000 0,-18.000000 16.000000 1,-1.000000-2.000000 0,19.000000-19.000000 0,19.000000-18.000000 1,19.000000-19.000000-1,18.000000-15.000000-1,19.000000-8.000000-1,19.000000-10.000000-2,19.000000-9.000000-1,16.000000-4.000000 0,17.000000 4.000000 0,15.000000 3.000000 0,16.000000 3.000000 1,12.000000 3.000000 0,9.000000 3.000000 1,10.000000 3.000000-1,10.000000 4.000000 1,-4.000000 2.000000 0,-16.000000 4.000000 1,-15.000000 3.000000 1,-15.000000 3.000000 0,-17.000000 6.000000 2,-15.000000 9.000000 1,-15.000000 10.000000 3,-16.000000 10.000000 2,-23.000000 11.000000 1,-27.000000 17.000000 0,-28.000000 15.000000 2,-28.000000 16.000000 1,-17.000000 2.000000 0,-2.000000-8.000000-2,-3.000000-10.000000-2,-3.000000-9.000000-2,4.000000-13.000000-1,13.000000-16.000000-2,12.000000-15.000000-1,13.000000-15.000000-3,-7.000000-3.000000 0,-24.000000 14.000000-3,-26.000000 11.000000-2,-24.000000 14.000000-2,-6.000000-4.000000-2,17.000000-19.000000 0,15.000000-18.000000-2,16.000000-19.000000-1,16.000000-16.000000-8,20.000000-12.000000-17,18.000000-13.000000-16,20.000000-12.000000-16</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2571887671947" units="cm"/>
      <inkml:brushProperty name="height" value="0.0362571887671947" units="cm"/>
      <inkml:brushProperty name="color" value="#00B047"/>
      <inkml:brushProperty name="ignorePressure" value="0"/>
    </inkml:brush>
  </inkml:definitions>
  <inkml:trace contextRef="#ctx0" brushRef="#br0">58150.000000 41350.000000 947,'-71.000000'40.000000'-14,"10.000000"32.000000"6 ,10.000000 31.000000 4,9.000000 32.000000 7,-4.000000 32.000000 2,-15.000000 34.000000-1,-15.000000 35.000000 1,-16.000000 35.000000-1,-12.000000 8.000000 0,-5.000000-15.000000 3,-7.000000-15.000000 1,-5.000000-16.000000 1,2.000000-23.000000 1,13.000000-27.000000-2,12.000000-28.000000-2,13.000000-28.000000 0,16.000000-34.000000-8,23.000000-36.000000-13,22.000000-39.000000-11,22.000000-36.000000-13,10.000000-22.000000-3,1.000000-2.000000 5,-1.000000-3.000000 7,1.000000-3.000000 5</inkml:trace>
</inkml:ink>
</file>

<file path=ppt/ink/ink1030.xml><?xml version="1.0" encoding="utf-8"?>
<inkml:ink xmlns:inkml="http://www.w3.org/2003/InkML">
  <annotation type="ScanImages2ExtractSignatures">1</annotation>
  <annotation type="ScanImagesWidth">751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4382320642471" units="cm"/>
      <inkml:brushProperty name="height" value="0.0464382320642471" units="cm"/>
      <inkml:brushProperty name="color" value="#FF0000"/>
      <inkml:brushProperty name="ignorePressure" value="0"/>
    </inkml:brush>
  </inkml:definitions>
  <inkml:trace contextRef="#ctx0" brushRef="#br0">7950.000000 42900.000000 662,'-91.000000'68.000000'0,"19.000000"-11.000000"-2 ,19.000000-14.000000-1,19.000000-11.000000-1,15.000000-6.000000 1,13.000000 4.000000 2,12.000000 3.000000 4,13.000000 3.000000 1,12.000000-2.000000 1,13.000000-6.000000-2,12.000000-6.000000-2,13.000000-6.000000-2,7.000000-2.000000-1,4.000000 3.000000 1,3.000000 3.000000 1,3.000000 4.000000 1,3.000000 2.000000 0,3.000000 4.000000 1,3.000000 3.000000-1,4.000000 3.000000 0,5.000000-1.000000-1,10.000000-2.000000 1,10.000000-3.000000-2,9.000000-3.000000 1,6.000000-7.000000-1,3.000000-9.000000 1,3.000000-10.000000 0,4.000000-8.000000 1,1.000000-9.000000 1,0.000000-6.000000 0,0.000000-6.000000 1,0.000000-6.000000 1,-2.000000-4.000000 0,-3.000000 1.000000 0,-3.000000-1.000000 0,-2.000000 1.000000 0,-8.000000 4.000000 0,-8.000000 9.000000 0,-10.000000 10.000000-1,-9.000000 10.000000 0,-5.000000 5.000000-1,0.000000 4.000000 0,0.000000 3.000000-1,0.000000 3.000000 0,-2.000000 3.000000 0,-3.000000 3.000000 0,-3.000000 3.000000 0,-2.000000 4.000000 1,0.000000-3.000000 0,7.000000-5.000000-2,6.000000-7.000000 0,7.000000-5.000000-2,5.000000-6.000000 0,7.000000-3.000000 1,6.000000-3.000000 0,7.000000-2.000000 1,-1.000000-5.000000 0,-6.000000-2.000000 0,-6.000000-3.000000 0,-6.000000-3.000000 0,-4.000000-1.000000 0,1.000000 4.000000 1,-1.000000 3.000000 0,1.000000 3.000000 2,-1.000000 1.000000-1,1.000000 1.000000 0,-1.000000-1.000000 0,1.000000 1.000000 0,1.000000 1.000000-1,3.000000 3.000000 0,3.000000 3.000000-1,4.000000 4.000000 0,2.000000-1.000000-1,4.000000-3.000000-1,3.000000-3.000000-1,3.000000-2.000000-1,1.000000-5.000000 0,1.000000-2.000000 0,-1.000000-3.000000 0,1.000000-3.000000 1,-6.000000-1.000000 1,-8.000000 4.000000 0,-10.000000 3.000000 2,-9.000000 3.000000 0,-4.000000 1.000000 1,4.000000 1.000000 0,3.000000-1.000000 1,3.000000 1.000000-1,3.000000-3.000000 1,3.000000-2.000000 0,3.000000-3.000000 1,4.000000-3.000000 0,-1.000000 1.000000 0,-3.000000 6.000000 0,-3.000000 7.000000 0,-2.000000 6.000000 0,-1.000000 3.000000-1,3.000000 0.000000 0,3.000000 0.000000-2,4.000000 0.000000 0,2.000000 0.000000-1,4.000000 0.000000 0,3.000000 0.000000 0,3.000000 0.000000 0,-1.000000-4.000000 0,-2.000000-5.000000-1,-3.000000-7.000000 0,-3.000000-5.000000 0,1.000000-6.000000 0,6.000000-3.000000 1,7.000000-3.000000 0,6.000000-2.000000 0,-2.000000-1.000000 1,-9.000000 3.000000 1,-10.000000 3.000000 1,-8.000000 4.000000 2,-6.000000 1.000000 0,1.000000 0.000000 0,-1.000000 0.000000 0,1.000000 0.000000-1,-3.000000 1.000000 1,-2.000000 4.000000-1,-3.000000 3.000000 0,-3.000000 3.000000 0,-4.000000 1.000000 0,-3.000000 1.000000-1,-3.000000-1.000000-1,-2.000000 1.000000 0,-1.000000-4.000000 0,3.000000-6.000000 0,3.000000-6.000000 0,4.000000-6.000000 1,2.000000-4.000000 1,4.000000 1.000000 0,3.000000-1.000000 0,3.000000 1.000000 2,-5.000000 1.000000-1,-12.000000 3.000000 0,-13.000000 3.000000-1,-12.000000 4.000000 0,-2.000000 2.000000 0,9.000000 4.000000 1,10.000000 3.000000 2,10.000000 3.000000 2,-1.000000 3.000000 0,-9.000000 3.000000-1,-10.000000 3.000000-1,-8.000000 4.000000-1,-4.000000 1.000000-1,3.000000 0.000000-1,3.000000 0.000000 0,4.000000 0.000000-1,1.000000 0.000000-1,0.000000 0.000000 0,0.000000 0.000000 0,0.000000 0.000000-2,1.000000 1.000000 1,4.000000 4.000000 0,3.000000 3.000000 0,3.000000 3.000000 1,1.000000-1.000000 0,1.000000-2.000000 0,-1.000000-3.000000 1,1.000000-3.000000-1,2.000000-2.000000 0,7.000000 0.000000 2,6.000000 0.000000 0,7.000000 0.000000 1,2.000000-2.000000 0,1.000000-3.000000-2,-1.000000-3.000000 1,1.000000-2.000000-2,-1.000000-5.000000 0,1.000000-2.000000-1,-1.000000-3.000000 1,1.000000-3.000000-1,-1.000000-4.000000 0,1.000000-3.000000 1,-1.000000-3.000000-1,1.000000-2.000000 1,-4.000000 0.000000 0,-6.000000 7.000000 0,-6.000000 6.000000-2,-6.000000 7.000000 0,-10.000000 2.000000 0,-12.000000 1.000000 0,-13.000000-1.000000 0,-12.000000 1.000000 1,4.000000-4.000000 0,22.000000-6.000000 0,22.000000-6.000000-1,23.000000-6.000000 1,8.000000-2.000000 0,-3.000000 3.000000-1,-3.000000 3.000000 1,-2.000000 4.000000 0,-6.000000 2.000000 0,-6.000000 4.000000 1,-6.000000 3.000000 0,-6.000000 3.000000 0,-6.000000 3.000000 2,-2.000000 3.000000 1,-3.000000 3.000000 1,-3.000000 4.000000 1,-2.000000-1.000000 1,0.000000-3.000000-1,0.000000-3.000000 0,0.000000-2.000000 0,-2.000000-3.000000-1,-3.000000 1.000000-1,-3.000000-1.000000 0,-2.000000 1.000000 0,-3.000000-1.000000-1,1.000000 1.000000-1,-1.000000-1.000000 0,1.000000 1.000000-1,-3.000000-1.000000 0,-2.000000 1.000000 1,-3.000000-1.000000 0,-3.000000 1.000000 1,-2.000000-1.000000 1,0.000000 1.000000 0,0.000000-1.000000 0,0.000000 1.000000 1,-2.000000-1.000000 0,-3.000000 1.000000 1,-3.000000-1.000000 1,-2.000000 1.000000 1,-12.000000 2.000000-13,-19.000000 7.000000-24,-18.000000 6.000000-25,-19.000000 7.000000-25</inkml:trace>
</inkml:ink>
</file>

<file path=ppt/ink/ink1031.xml><?xml version="1.0" encoding="utf-8"?>
<inkml:ink xmlns:inkml="http://www.w3.org/2003/InkML">
  <annotation type="ScanImages2ExtractSignatures">1</annotation>
  <annotation type="ScanImagesWidth">850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5677641928196" units="cm"/>
      <inkml:brushProperty name="height" value="0.0355677641928196" units="cm"/>
      <inkml:brushProperty name="color" value="#FF0000"/>
      <inkml:brushProperty name="ignorePressure" value="0"/>
    </inkml:brush>
  </inkml:definitions>
  <inkml:trace contextRef="#ctx0" brushRef="#br0">7250.000000 21850.000000 966,'23.000000'-69.000000'-50,"-3.000000"13.000000"13 ,-3.000000 12.000000 13,-2.000000 13.000000 12,2.000000 9.000000 7,9.000000 6.000000-1,10.000000 7.000000 1,10.000000 6.000000 1,4.000000 4.000000-1,0.000000 4.000000 2,0.000000 3.000000 1,0.000000 3.000000 1,0.000000 3.000000 0,0.000000 3.000000 1,0.000000 3.000000 1,0.000000 4.000000 0,0.000000 1.000000 1,0.000000 0.000000 0,0.000000 0.000000 0,0.000000 0.000000 0,0.000000 0.000000 0,0.000000 0.000000 1,0.000000 0.000000-1,0.000000 0.000000 1,3.000000 0.000000 0,6.000000 0.000000 0,7.000000 0.000000-1,6.000000 0.000000 0,4.000000-2.000000 0,4.000000-3.000000 0,3.000000-3.000000-2,3.000000-2.000000 1,3.000000-3.000000-1,3.000000 1.000000 1,3.000000-1.000000 0,4.000000 1.000000-1,1.000000-3.000000 1,0.000000-2.000000 0,0.000000-3.000000 0,0.000000-3.000000 0,0.000000-2.000000 0,0.000000 0.000000 0,0.000000 0.000000-1,0.000000 0.000000 0,0.000000-2.000000-1,0.000000-3.000000 0,0.000000-3.000000 1,0.000000-2.000000-1,0.000000-5.000000 0,0.000000-2.000000 0,0.000000-3.000000 0,0.000000-3.000000 1,0.000000-4.000000-1,0.000000-3.000000 1,0.000000-3.000000-1,0.000000-2.000000 1,-2.000000 0.000000 0,-3.000000 7.000000-1,-3.000000 6.000000 1,-2.000000 7.000000 0,-6.000000 2.000000 0,-6.000000 1.000000 0,-6.000000-1.000000 1,-6.000000 1.000000 0,-2.000000-1.000000 0,3.000000 1.000000 1,3.000000-1.000000-1,4.000000 1.000000 1,1.000000 1.000000-1,0.000000 3.000000 0,0.000000 3.000000 0,0.000000 4.000000 0,1.000000 1.000000 0,4.000000 0.000000 0,3.000000 0.000000 0,3.000000 0.000000 0,3.000000-2.000000 0,3.000000-3.000000-1,3.000000-3.000000 0,4.000000-2.000000-1,1.000000-1.000000 0,0.000000 3.000000 0,0.000000 3.000000-1,0.000000 4.000000 1,3.000000 1.000000-1,6.000000 0.000000 1,7.000000 0.000000 0,6.000000 0.000000 1,3.000000 0.000000-1,0.000000 0.000000 1,0.000000 0.000000-1,0.000000 0.000000 1,1.000000 0.000000 0,4.000000 0.000000-1,3.000000 0.000000 1,3.000000 0.000000 0,3.000000 0.000000 0,3.000000 0.000000 0,3.000000 0.000000 0,4.000000 0.000000 1,1.000000 0.000000-1,0.000000 0.000000 0,0.000000 0.000000 0,0.000000 0.000000 0,0.000000 0.000000 0,0.000000 0.000000 0,0.000000 0.000000 0,0.000000 0.000000 0,0.000000 0.000000 0,0.000000 0.000000 0,0.000000 0.000000 0,0.000000 0.000000 0,0.000000 0.000000 0,0.000000 0.000000 0,0.000000 0.000000 0,0.000000 0.000000 0,-2.000000 0.000000 0,-3.000000 0.000000 0,-3.000000 0.000000 0,-2.000000 0.000000 0,2.000000 0.000000 0,9.000000 0.000000 0,10.000000 0.000000 0,10.000000 0.000000 0,5.000000-2.000000 0,4.000000-3.000000 0,3.000000-3.000000 0,3.000000-2.000000 0,1.000000-3.000000 0,1.000000 1.000000 0,-1.000000-1.000000 0,1.000000 1.000000 0,-4.000000-1.000000 0,-6.000000 1.000000 0,-6.000000-1.000000 0,-6.000000 1.000000 0,-2.000000-1.000000 0,3.000000 1.000000 0,3.000000-1.000000 0,4.000000 1.000000 0,4.000000-6.000000 0,6.000000-8.000000-1,7.000000-10.000000 0,6.000000-9.000000 0,-1.000000-7.000000 0,-5.000000-3.000000 0,-7.000000-3.000000 0,-5.000000-2.000000 0,-6.000000-5.000000 0,-3.000000-2.000000 1,-3.000000-3.000000 0,-2.000000-3.000000 0,-5.000000 1.000000 0,-2.000000 6.000000 0,-3.000000 7.000000 0,-3.000000 6.000000 0,-4.000000 3.000000 0,-3.000000 0.000000 0,-3.000000 0.000000 0,-2.000000 0.000000 0,-8.000000-2.000000 1,-8.000000-3.000000 0,-10.000000-3.000000 1,-9.000000-2.000000 0,-10.000000-1.000000 1,-9.000000 3.000000 0,-10.000000 3.000000 1,-8.000000 4.000000 0,-11.000000 1.000000 0,-8.000000 0.000000 1,-10.000000 0.000000-1,-9.000000 0.000000 0,-7.000000 1.000000 0,-3.000000 4.000000 2,-3.000000 3.000000 1,-2.000000 3.000000 1,-9.000000-2.000000 1,-12.000000-6.000000-1,-13.000000-6.000000 0,-12.000000-6.000000-1,-10.000000-4.000000 0,-6.000000 1.000000-2,-6.000000-1.000000 0,-6.000000 1.000000-2,-6.000000-1.000000-1,-2.000000 1.000000 1,-3.000000-1.000000 0,-3.000000 1.000000 1,-7.000000-1.000000-1,-9.000000 1.000000-1,-10.000000-1.000000 0,-8.000000 1.000000 0,-8.000000-3.000000 0,-2.000000-2.000000-1,-3.000000-3.000000 1,-3.000000-3.000000 0,-6.000000-4.000000 0,-5.000000-3.000000 1,-7.000000-3.000000-1,-5.000000-2.000000 1,-8.000000-1.000000-1,-5.000000 3.000000 0,-7.000000 3.000000-1,-5.000000 4.000000-1,-6.000000 4.000000 0,-3.000000 6.000000-1,-3.000000 7.000000-2,-2.000000 6.000000-2,-8.000000 6.000000 1,-8.000000 6.000000 0,-10.000000 7.000000 0,-9.000000 6.000000 2,-2.000000 3.000000-1,6.000000 0.000000-1,7.000000 0.000000 0,6.000000 0.000000-2,6.000000-4.000000 1,6.000000-5.000000 2,7.000000-7.000000 1,6.000000-5.000000 2,3.000000-3.000000 1,0.000000 4.000000 3,0.000000 3.000000 1,0.000000 3.000000 3,-2.000000 4.000000 0,-3.000000 7.000000-2,-3.000000 6.000000-2,-2.000000 7.000000-1,-1.000000 4.000000-1,3.000000 3.000000-1,3.000000 3.000000-2,4.000000 4.000000 0,-3.000000 5.000000-2,-5.000000 10.000000-3,-7.000000 10.000000-1,-5.000000 9.000000-3,-8.000000 4.000000-1,-5.000000 1.000000 2,-7.000000-1.000000 1,-5.000000 1.000000 2,0.000000-1.000000 0,10.000000 1.000000 1,10.000000-1.000000 2,9.000000 1.000000 0,6.000000-3.000000 0,3.000000-2.000000 0,3.000000-3.000000-1,4.000000-3.000000 0,-1.000000-2.000000 1,-3.000000 0.000000 2,-3.000000 0.000000 1,-2.000000 0.000000 3,-5.000000 3.000000 1,-2.000000 6.000000-1,-3.000000 7.000000 0,-3.000000 6.000000 0,-6.000000 4.000000-1,-5.000000 4.000000 0,-7.000000 3.000000-1,-5.000000 3.000000-1,-6.000000 4.000000 1,-3.000000 7.000000-1,-3.000000 6.000000 1,-2.000000 7.000000-1,-1.000000-1.000000 0,3.000000-6.000000-1,3.000000-6.000000-1,4.000000-6.000000-1,7.000000-9.000000 0,13.000000-8.000000 1,12.000000-10.000000 0,13.000000-9.000000 0,6.000000-5.000000 0,0.000000 0.000000 1,0.000000 0.000000 1,0.000000 0.000000 0,-2.000000 1.000000 1,-3.000000 4.000000 0,-3.000000 3.000000 1,-2.000000 3.000000 1,-1.000000 3.000000 0,3.000000 3.000000-1,3.000000 3.000000 1,4.000000 4.000000-1,8.000000 2.000000 0,17.000000 4.000000 1,15.000000 3.000000-1,16.000000 3.000000 1,12.000000-1.000000 0,9.000000-2.000000 0,10.000000-3.000000-1,10.000000-3.000000 1,11.000000-4.000000-1,17.000000-3.000000-1,15.000000-3.000000 0,16.000000-2.000000-2,13.000000 2.000000 0,14.000000 9.000000 0,11.000000 10.000000 0,14.000000 10.000000 1,11.000000 10.000000-1,14.000000 13.000000 0,11.000000 12.000000-1,14.000000 13.000000 1,10.000000 16.000000-2,9.000000 23.000000-2,10.000000 22.000000-1,10.000000 22.000000-2,-9.000000-9.000000 0,-24.000000-36.000000 0,-26.000000-39.000000 2,-24.000000-36.000000 0,-9.000000-17.000000-3,10.000000 7.000000-5,10.000000 6.000000-6,9.000000 7.000000-4</inkml:trace>
</inkml:ink>
</file>

<file path=ppt/ink/ink103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max="32767" units="cm"/>
          <inkml:channel name="Y" type="integer" max="32767" units="cm"/>
          <inkml:channel name="F" type="integer" max="8191" units="cm"/>
          <inkml:channel name="T" type="integer" max="2" units="dev"/>
        </inkml:traceFormat>
        <inkml:channelProperties>
          <inkml:channelProperty channel="X" name="resolution" value="1612.54919" units="1/cm"/>
          <inkml:channelProperty channel="Y" name="resolution" value="2580.07886" units="1/cm"/>
          <inkml:channelProperty channel="F" name="resolution" value="1e-5" units="1/cm"/>
          <inkml:channelProperty channel="T" name="resolution" value="1" units="1/dev"/>
        </inkml:channelProperties>
      </inkml:inkSource>
      <inkml:timestamp xml:id="ts0" timeString="2022-05-04T17:32:04"/>
    </inkml:context>
    <inkml:brush xml:id="br0">
      <inkml:brushProperty name="width" value="0.05292" units="cm"/>
      <inkml:brushProperty name="height" value="0.05292" units="cm"/>
      <inkml:brushProperty name="color" value="#FF0000"/>
    </inkml:brush>
  </inkml:definitions>
  <inkml:trace contextRef="#ctx0" brushRef="#br0">6780.000000 4058.000000 6 0,'-4.000000'-6.000000'55'16,"-1.000000"4.000000"4 "-16 ,2.000000-3.000000 0 0,-2.000000-3.000000 2 0,1.000000 3.000000 0 15,4.000000-1.000000-2-15,-5.000000-2.000000 2 0,5.000000 3.000000 1 0,-3.000000 0.000000 7 16,1.000000 0.000000 6-16,2.000000 0.000000 7 0,-3.000000 3.000000 3 0,3.000000 0.000000 1 15,0.000000-2.000000-6-15,0.000000 3.000000-4 0,0.000000 1.000000-7 0,0.000000-3.000000-10 0,0.000000 3.000000-5 16,0.000000 0.000000-10-16,0.000000 0.000000-10 0,3.000000 0.000000-10 16,-3.000000 0.000000-5-16,2.000000 0.000000-9 0,1.000000-2.000000-3 0,1.000000 2.000000-3 0,-3.000000-3.000000-3 15,3.000000 3.000000 3-15,4.000000-2.000000 2 0,-3.000000 2.000000 1 0,4.000000 0.000000-1 16,1.000000 0.000000 1-16,-2.000000 0.000000-1 0,0.000000 0.000000 0 0,2.000000 0.000000 1 16,2.000000 0.000000 4-16,-2.000000 2.000000 0 0,2.000000-2.000000 3 0,-2.000000 0.000000 8 15,3.000000 3.000000 6-15,1.000000-1.000000 2 0,-1.000000-2.000000 0 0,1.000000 3.000000 3 16,2.000000-3.000000 1-16,1.000000 0.000000-3 0,-2.000000 0.000000-4 0,2.000000 0.000000-1 15,2.000000 0.000000 2-15,2.000000-3.000000 0 0,1.000000 1.000000 0 0,-3.000000-1.000000-1 0,2.000000-1.000000-1 16,1.000000 1.000000-3-16,0.000000 1.000000-2 0,0.000000-1.000000-3 0,-1.000000 3.000000 0 16,-2.000000 0.000000-3-16,3.000000 0.000000-1 0,-6.000000 0.000000-1 0,3.000000 0.000000-4 15,-1.000000 3.000000-1-15,-1.000000-1.000000 2 0,0.000000 1.000000 4 0,1.000000 1.000000 3 0,1.000000 1.000000 3 16,1.000000-1.000000-2-16,-5.000000 2.000000 1 0,2.000000-1.000000-4 0,1.000000 0.000000-3 16,-4.000000 2.000000-6-16,2.000000-2.000000-1 0,1.000000 3.000000 0 0,-2.000000-2.000000 1 15,-1.000000-1.000000 1-15,2.000000 3.000000-1 0,-2.000000-3.000000 0 0,2.000000-3.000000 1 16,1.000000 4.000000 0-16,-2.000000-3.000000-2 0,-1.000000-1.000000 1 0,2.000000-2.000000 5 15,-2.000000 0.000000 1-15,4.000000 0.000000 0 0,-1.000000 0.000000 1 0,0.000000-2.000000 1 16,-2.000000-1.000000-3-16,2.000000-3.000000-2 0,1.000000-1.000000-5 0,-1.000000 2.000000 0 16,0.000000-3.000000-4-16,-2.000000-1.000000-2 0,1.000000 1.000000-2 0,1.000000 1.000000-10 15,-2.000000-3.000000-19-15,2.000000 2.000000-33 0,2.000000 2.000000-43 0,-3.000000-1.000000-65 0,3.000000 4.000000-83 16,1.000000-7.000000-80-16,-5.000000 6.000000-27 0,2.000000-4.000000 6 0,1.000000-1.000000 34 16</inkml:trace>
  <inkml:trace contextRef="#ctx0" brushRef="#br0">21152.000000 3419.000000 7 0,'3.000000'3.000000'47'16,"-1.000000"-1.000000"5 "-16 ,1.000000 1.000000 4 0,2.000000 2.000000 6 0,0.000000-5.000000 5 0,-2.000000 3.000000-2 16,2.000000-2.000000 2-16,4.000000 4.000000-1 0,-1.000000-2.000000-6 0,-3.000000-3.000000-3 15,4.000000 2.000000-5-15,-1.000000 1.000000-3 0,2.000000-3.000000-7 0,-5.000000 2.000000-2 16,3.000000 0.000000-5-16,1.000000-2.000000-6 0,3.000000 3.000000 2 0,-6.000000-3.000000-2 15,9.000000 2.000000 0-15,-5.000000 1.000000-1 0,1.000000-3.000000 2 0,2.000000 3.000000-3 16,2.000000-3.000000-4-16,-2.000000 0.000000-5 0,1.000000 0.000000-1 0,1.000000 0.000000-4 16,-2.000000 0.000000-2-16,1.000000 0.000000-2 0,1.000000 0.000000 0 0,-2.000000 0.000000-1 0,1.000000 0.000000-1 15,-1.000000 0.000000 0-15,2.000000 0.000000-1 0,-1.000000 0.000000-3 0,2.000000 0.000000 2 16,1.000000 0.000000-1-16,1.000000 0.000000-1 0,1.000000 0.000000-1 0,-2.000000 0.000000-3 16,1.000000-3.000000 0-16,4.000000 3.000000-1 0,0.000000-3.000000 0 0,-1.000000 1.000000-1 15,5.000000 2.000000 3-15,-6.000000-3.000000 1 0,5.000000 1.000000-1 0,-2.000000 0.000000-1 16,6.000000-1.000000-3-16,-2.000000 1.000000 0 0,-4.000000 2.000000-3 0,4.000000-3.000000-1 15,0.000000 3.000000-1-15,1.000000-2.000000-4 0,-4.000000-1.000000-5 0,3.000000 3.000000 0 16,-1.000000-1.000000-2-16,3.000000-2.000000 0 0,-6.000000 3.000000-1 0,2.000000-3.000000 2 0,-1.000000 1.000000 2 16,-2.000000 2.000000 1-16,1.000000-3.000000 1 0,2.000000 3.000000-2 0,-1.000000-2.000000 1 15,-2.000000-1.000000 0-15,-1.000000 3.000000 3 0,6.000000-2.000000 4 0,-5.000000 2.000000 2 16,3.000000 0.000000 2-16,-1.000000 0.000000-1 0,1.000000 0.000000 1 0,-2.000000 0.000000-1 16,4.000000 2.000000-3-16,-5.000000-2.000000-2 0,6.000000 3.000000-1 0,-4.000000-1.000000 0 15,3.000000-2.000000-2-15,-2.000000 0.000000 1 0,1.000000 0.000000 3 0,1.000000 0.000000 1 16,0.000000-2.000000 2-16,0.000000-1.000000 3 0,3.000000 3.000000 1 15,-3.000000-4.000000 2-15,5.000000 1.000000 1 0,-4.000000 1.000000 1 0,1.000000-1.000000-1 0,4.000000 1.000000 0 0,-4.000000-1.000000 2 16,-2.000000 3.000000 0-16,3.000000-2.000000-2 0,0.000000 2.000000 0 0,-3.000000 0.000000 2 16,5.000000 0.000000 0-16,-4.000000 2.000000-2 0,1.000000-2.000000 0 0,1.000000 3.000000 1 15,-3.000000-3.000000 1-15,4.000000 0.000000-2 0,-2.000000 0.000000 0 0,-1.000000 0.000000 1 16,3.000000-3.000000 0-16,-5.000000 3.000000-1 0,8.000000-2.000000 2 0,-7.000000 0.000000-2 16,1.000000-1.000000 2-16,1.000000-2.000000-2 0,-2.000000 3.000000 1 0,1.000000 0.000000-1 15,0.000000-3.000000-1-15,-1.000000 2.000000 0 0,0.000000-2.000000 1 0,0.000000 1.000000 1 0,-4.000000 1.000000 0 16,6.000000-2.000000 1-16,-9.000000 3.000000 1 0,5.000000 0.000000-1 31,-1.000000-3.000000-1-31,-3.000000 2.000000 1 0,1.000000 3.000000 1 0,0.000000-2.000000 0 0,0.000000-1.000000 2 0,0.000000 3.000000 1 0,-1.000000-3.000000 1 16,-2.000000 1.000000 1-16,-1.000000-1.000000 0 0,4.000000 1.000000 2 0,0.000000 0.000000 2 0,0.000000 0.000000 1 0,-1.000000 0.000000 4 15,1.000000-2.000000-4-15,2.000000 2.000000 0 0,-3.000000 2.000000 0 0,1.000000-2.000000-5 16,0.000000 2.000000 1-16,0.000000-2.000000 2 0,3.000000-1.000000 3 0,-2.000000 3.000000 0 0,-1.000000-3.000000 1 16,3.000000 1.000000-1-16,-5.000000 2.000000 5 0,6.000000 0.000000 1 15,0.000000 0.000000 4-15,0.000000 0.000000 2 0,0.000000 0.000000 3 0,1.000000 0.000000 1 0,3.000000 2.000000-5 16,-6.000000-2.000000-5-16,6.000000 3.000000-4 0,-3.000000-3.000000-3 0,0.000000 3.000000-2 15,-2.000000-3.000000-4-15,-2.000000 0.000000 0 0,2.000000 0.000000 0 0,-3.000000 0.000000-4 16,-3.000000 0.000000 0-16,-1.000000 0.000000-2 0,-1.000000 2.000000-6 0,-7.000000-2.000000-11 16,2.000000 2.000000-18-16,-6.000000-2.000000-20 0,1.000000 2.000000-37 0,-5.000000 2.000000-54 0,-7.000000-2.000000-59 15,-9.000000 0.000000-23-15,-3.000000 0.000000-2 0,-4.000000 0.000000 13 0</inkml:trace>
  <inkml:trace contextRef="#ctx0" brushRef="#br0">5435.000000 6064.000000 21 0,'-1.000000'0.000000'75'15,"-3.000000"0.000000"-13 "-15 ,4.000000 0.000000-10 0,0.000000 0.000000-4 0,-3.000000 0.000000-5 16,3.000000-2.000000 0-16,-2.000000 2.000000 1 0,-1.000000 0.000000 1 0,3.000000 0.000000 1 16,0.000000 0.000000 1-16,0.000000 0.000000-4 0,0.000000 0.000000-7 0,0.000000 0.000000-1 15,0.000000 0.000000-4-15,0.000000 0.000000-5 0,0.000000 0.000000-4 0,0.000000 0.000000-5 0,0.000000 0.000000 0 16,0.000000 0.000000-9-16,0.000000 0.000000-10 0,0.000000 0.000000-16 0,3.000000 0.000000-15 16,-1.000000 0.000000-14-16,1.000000 0.000000-18 0,1.000000 2.000000-21 15,2.000000 0.000000-30-15,3.000000-2.000000-25 0,-1.000000 2.000000-5 0</inkml:trace>
  <inkml:trace contextRef="#ctx0" brushRef="#br0">6154.000000 5947.000000 45 0,'4.000000'2.000000'44'0,"-3.000000"-2.000000"4 "0 ,-1.000000 0.000000 11 0,4.000000 0.000000 14 16,-4.000000 0.000000 9-16,3.000000 0.000000 7 0,-3.000000 0.000000-6 0,2.000000 0.000000-9 15,-2.000000 0.000000-10-15,3.000000 0.000000-12 0,-3.000000-2.000000-6 0,0.000000 2.000000-7 0,0.000000 0.000000-7 16,0.000000 0.000000-4-16,0.000000 0.000000-4 0,0.000000 0.000000-5 0,0.000000 0.000000-6 16,2.000000 0.000000-4-16,-2.000000 0.000000-2 0,0.000000 0.000000-4 0,0.000000 0.000000-1 15,0.000000 0.000000-2-15,0.000000 0.000000-3 0,0.000000 0.000000-7 0,0.000000 0.000000-14 16,0.000000 0.000000-15-16,0.000000 0.000000-17 0,0.000000 0.000000-21 0,3.000000 0.000000-23 15,-3.000000 0.000000-31-15,0.000000 0.000000-27 0,0.000000 0.000000-8 0,5.000000-5.000000 9 16</inkml:trace>
  <inkml:trace contextRef="#ctx0" brushRef="#br0">6930.000000 5758.000000 68 0,'5.000000'4.000000'175'16,"-1.000000"1.000000"3 "-16 ,-4.000000 0.000000-68 0,0.000000-1.000000-35 0,-4.000000 2.000000-12 16,4.000000-4.000000 3-16,-5.000000 2.000000 16 0,2.000000 1.000000 16 0,-2.000000 0.000000 10 0,0.000000 0.000000 2 15,0.000000 0.000000-10-15,-2.000000 0.000000-16 0,2.000000 1.000000-18 16,4.000000-4.000000-15-16,-3.000000 0.000000-11 0,1.000000-1.000000-9 0,1.000000 2.000000-6 0,-1.000000-3.000000-6 16,3.000000 0.000000-3-16,0.000000 0.000000-6 0,0.000000 0.000000-3 0,0.000000 0.000000-2 15,0.000000 0.000000-1-15,0.000000 0.000000-1 0,0.000000 0.000000-2 0,0.000000 0.000000-1 16,0.000000 0.000000 0-16,0.000000 0.000000 0 0,0.000000 0.000000-1 0,0.000000 0.000000 1 15,0.000000 0.000000 0-15,0.000000 0.000000 0 0,0.000000 3.000000 0 0,0.000000-3.000000-1 16,0.000000 0.000000 1-16,0.000000 0.000000 0 0,0.000000 0.000000-1 0,0.000000 0.000000 0 16,0.000000 2.000000 0-16,0.000000 1.000000 1 0,0.000000-3.000000-1 0,0.000000 0.000000-1 0,0.000000 0.000000 2 15,0.000000 0.000000 0-15,0.000000 0.000000 2 0,0.000000 0.000000 2 0,0.000000 0.000000 0 16,0.000000 0.000000 0-16,0.000000 0.000000-3 0,0.000000 0.000000-2 0,-3.000000 0.000000-3 16,3.000000 0.000000-1-16,0.000000 0.000000-1 0,0.000000 0.000000 4 0,0.000000 0.000000 2 15,0.000000 0.000000 2-15,0.000000 0.000000 0 0,0.000000 0.000000 0 0,0.000000 0.000000 0 16,0.000000 0.000000-1-16,0.000000 0.000000-1 0,0.000000 0.000000 0 0,0.000000 0.000000 0 0,0.000000 0.000000 0 15,0.000000 0.000000 0-15,0.000000 0.000000-1 0,0.000000 0.000000 1 0,0.000000 0.000000 0 16,0.000000 0.000000 0-16,0.000000 0.000000-1 0,0.000000 0.000000 2 16,0.000000 0.000000 1-16,0.000000 0.000000 0 0,0.000000 0.000000-2 0,0.000000 0.000000 0 0,0.000000 0.000000 0 15,0.000000 0.000000 0-15,0.000000 0.000000-1 0,0.000000 0.000000 2 0,0.000000 0.000000 2 16,0.000000 0.000000-1-16,0.000000 0.000000-2 0,0.000000 0.000000 0 0,0.000000 0.000000 0 16,0.000000 0.000000 1-16,0.000000 0.000000 0 0,0.000000 0.000000 1 0,0.000000 0.000000-1 0,0.000000 0.000000 1 15,0.000000 0.000000 0-15,0.000000 0.000000-3 0,0.000000 0.000000-1 16,0.000000 0.000000 0-16,0.000000 0.000000 2 0,0.000000 0.000000 0 0,0.000000 0.000000 0 0,0.000000 0.000000 0 15,0.000000 0.000000 0-15,0.000000 0.000000-6 0,0.000000 0.000000-7 0,0.000000 0.000000-14 16,0.000000-3.000000-16-16,0.000000 1.000000-26 0,0.000000 2.000000-30 0,3.000000-3.000000-36 16,-3.000000 3.000000-46-16,0.000000 0.000000-58 0,0.000000 0.000000-18 0,0.000000-6.000000 7 15,-3.000000-4.000000 21-15</inkml:trace>
  <inkml:trace contextRef="#ctx0" brushRef="#br0">5844.000000 5857.000000 10 0,'0.000000'0.000000'21'16,"0.000000"2.000000"4 "-16 ,0.000000-2.000000 4 0,0.000000 0.000000 5 0,0.000000 0.000000-2 16,0.000000 0.000000-2-16,0.000000 0.000000-8 0,0.000000 0.000000-6 0,0.000000 0.000000-11 15,0.000000 0.000000-5-15,0.000000 0.000000 0 0,2.000000 0.000000-3 0,-2.000000 0.000000-5 16,3.000000 0.000000 2-16,-3.000000 0.000000 7 0,2.000000 0.000000 0 0,1.000000 0.000000-1 0,-3.000000 2.000000 2 16,4.000000 1.000000 1-16,-3.000000-3.000000-12 0,-1.000000 3.000000-13 0,0.000000-3.000000-15 15,0.000000 0.000000-23-15,0.000000 0.000000-24 0</inkml:trace>
  <inkml:trace contextRef="#ctx0" brushRef="#br0">5306.000000 6087.000000 7 0,'-5.000000'4.000000'83'15,"2.000000"-2.000000"5 "-15 ,0.000000 0.000000-1 0,1.000000-2.000000-15 0,-1.000000 0.000000-11 16,3.000000 0.000000-13-16,0.000000 0.000000-11 0,0.000000 0.000000-8 0,0.000000 0.000000-6 16,0.000000 0.000000-1-16,0.000000 0.000000 3 0,3.000000 0.000000 1 0,-1.000000 0.000000 6 15,-2.000000 0.000000 3-15,3.000000 0.000000 6 0,-3.000000 0.000000 6 0,0.000000 0.000000 3 16,0.000000 4.000000 5-16,3.000000-3.000000 4 0,-1.000000-1.000000 3 0,-2.000000 0.000000 6 15,3.000000 3.000000 3-15,-1.000000-3.000000 1 0,1.000000 0.000000-3 0,6.000000 1.000000-2 0,-4.000000 2.000000-5 16,3.000000-3.000000-9-16,1.000000 0.000000-7 0,-4.000000 0.000000-4 0,5.000000 0.000000-1 16,-2.000000 0.000000-2-16,4.000000 0.000000-1 0,-2.000000 0.000000 3 0,-2.000000 0.000000-2 15,6.000000 0.000000-1-15,-1.000000 0.000000-1 0,-1.000000 0.000000-3 0,3.000000 0.000000 2 16,-2.000000 0.000000-4-16,1.000000-3.000000 1 0,2.000000 2.000000 2 0,1.000000 1.000000 3 0,-2.000000-3.000000 2 16,2.000000 2.000000-10-16,0.000000-3.000000-2 0,-2.000000 0.000000 1 0,5.000000-1.000000 3 15,-2.000000-3.000000-3-15,1.000000 3.000000-3 0,1.000000-2.000000 0 16,-2.000000 3.000000-1-16,4.000000-4.000000-6 0,-3.000000-2.000000-7 0,-1.000000 4.000000-4 0,2.000000-1.000000 1 15,-1.000000 3.000000 1-15,-1.000000-3.000000 1 0,-1.000000 5.000000-2 0,1.000000-4.000000 1 16,-1.000000 1.000000-1-16,-2.000000 3.000000 0 0,2.000000-2.000000-2 0,0.000000 1.000000 0 16,1.000000-1.000000-3-16,-1.000000 3.000000 0 0,-2.000000-2.000000 0 0,2.000000 2.000000 0 15,-1.000000 1.000000 0-15,3.000000 0.000000-2 0,-6.000000 1.000000 1 0,4.000000 2.000000-1 16,-4.000000-3.000000-1-16,1.000000 1.000000-1 0,-1.000000 6.000000 1 0,1.000000-6.000000-1 0,-1.000000 2.000000 0 16,-1.000000-1.000000 1-16,-6.000000 1.000000 0 0,3.000000-1.000000 0 0,-1.000000-2.000000-1 15,-3.000000 3.000000 2-15,2.000000 0.000000-2 0,-5.000000-3.000000 0 0,1.000000 0.000000 0 16,2.000000 2.000000 1-16,-5.000000-2.000000-1 0,3.000000 0.000000 0 0,-1.000000 0.000000 1 15,-2.000000 0.000000 0-15,3.000000 0.000000 4 0,-3.000000 0.000000 0 0,0.000000 0.000000 0 16,0.000000 0.000000 1-16,0.000000 0.000000-2 0,0.000000 0.000000-2 0,0.000000 0.000000-2 16,0.000000 0.000000 1-16,0.000000 0.000000 0 0,0.000000 0.000000 0 0,0.000000 0.000000 1 0,0.000000 0.000000-2 15,0.000000 0.000000 0-15,0.000000 0.000000 0 0,0.000000 0.000000 0 0,0.000000 0.000000 0 16,0.000000 0.000000 1-16,0.000000 0.000000 1 0,0.000000 0.000000 2 0,0.000000 0.000000-2 16,0.000000 0.000000-1-16,0.000000 0.000000 0 0,-3.000000 0.000000-7 0,1.000000 0.000000-17 15,-6.000000-2.000000-27-15,0.000000-1.000000-36 0,-4.000000 0.000000-51 0,-3.000000-2.000000-67 16,-2.000000 5.000000-77-16,-6.000000 3.000000-78 0,-4.000000-1.000000-24 0,-7.000000 1.000000 11 15,-1.000000 2.000000 37-15</inkml:trace>
  <inkml:trace contextRef="#ctx0" brushRef="#br0">5333.000000 6355.000000 2 0,'0.000000'0.000000'26'0,"2.000000"0.000000"1 "0 ,1.000000 0.000000 7 0,-3.000000-2.000000 14 15,4.000000 2.000000 15-15,1.000000 0.000000 13 0,0.000000 0.000000 9 0,3.000000 0.000000 8 16,-3.000000 0.000000 3-16,7.000000-2.000000-3 0,-2.000000-1.000000 2 0,2.000000 3.000000 11 16,3.000000-2.000000 7-16,1.000000-1.000000 3 0,3.000000 3.000000 0 0,-2.000000-1.000000 0 15,4.000000 1.000000-7-15,3.000000-4.000000-19 0,1.000000 2.000000-14 0,-3.000000 2.000000-13 16,0.000000-5.000000-9-16,-2.000000 5.000000-12 0,1.000000-2.000000-2 0,1.000000-3.000000 2 16,-2.000000 2.000000-3-16,-1.000000 0.000000-4 0,-1.000000 2.000000 1 0,1.000000-5.000000-2 15,1.000000 4.000000-6-15,-5.000000-2.000000-8 0,2.000000-1.000000-5 0,1.000000 0.000000-1 0,-5.000000 0.000000-7 16,4.000000-3.000000-3-16,-3.000000 4.000000 0 0,-3.000000-4.000000-3 0,3.000000 1.000000-6 15,-4.000000-1.000000-16-15,2.000000-2.000000-17 0,1.000000 2.000000-34 0,-3.000000 0.000000-49 16,-2.000000 0.000000-60-16,-3.000000 4.000000-86 0,-1.000000-4.000000-56 0,-3.000000 3.000000-15 16,-2.000000 1.000000 16-16,-3.000000-1.000000 38 0</inkml:trace>
  <inkml:trace contextRef="#ctx0" brushRef="#br0">5603.000000 6900.000000 173 0,'-8.000000'5.000000'190'0,"3.000000"-2.000000"-33 "16 ,-4.000000-1.000000-27-16,4.000000-2.000000-5 0,2.000000 2.000000 4 0,1.000000-2.000000 6 0,-1.000000 0.000000-1 16,3.000000 0.000000-8-16,-2.000000 0.000000-16 0,2.000000 0.000000-24 0,2.000000 0.000000-28 15,1.000000 0.000000-19-15,-1.000000 0.000000-16 0,6.000000 0.000000-2 0,4.000000-2.000000 9 16,3.000000 0.000000 12-16,2.000000-1.000000 7 0,1.000000-2.000000 8 0,2.000000-2.000000 4 15,-1.000000 0.000000 1-15,4.000000-1.000000-5 0,2.000000 1.000000-6 0,-3.000000-1.000000-3 16,2.000000-1.000000-1-16,-3.000000 1.000000-5 0,5.000000-1.000000-5 0,-5.000000 1.000000-4 16,-2.000000-4.000000 0-16,4.000000 3.000000-3 0,2.000000 1.000000-3 0,-3.000000-4.000000 3 0,2.000000 1.000000 1 15,1.000000-2.000000-4-15,-2.000000-2.000000-2 0,2.000000 3.000000-6 0,-1.000000-2.000000-3 16,-2.000000-1.000000-6-16,-1.000000 3.000000-1 0,1.000000 2.000000-4 0,-5.000000 1.000000-2 16,1.000000-2.000000-2-16,-4.000000 5.000000-1 0,3.000000-2.000000 0 0,-7.000000 4.000000-1 15,1.000000-1.000000-2-15,-1.000000 0.000000-2 0,-5.000000 2.000000-4 0,4.000000 0.000000-7 16,-6.000000 2.000000-9-16,2.000000 1.000000-15 0,-1.000000 0.000000-19 0,-3.000000 0.000000-20 15,-1.000000 1.000000-25-15,0.000000 2.000000-23 0,-1.000000 2.000000-30 0,-3.000000 3.000000-25 0,-1.000000-1.000000-26 16,-3.000000 2.000000-26-16,-1.000000-1.000000-36 0,-4.000000 1.000000-22 16,-4.000000-1.000000 14-16,4.000000-6.000000 25 0</inkml:trace>
  <inkml:trace contextRef="#ctx0" brushRef="#br0">6047.000000 6808.000000 11 0,'2.000000'0.000000'59'0,"-2.000000"0.000000"1 "0 ,3.000000 0.000000-2 0,-1.000000 0.000000 10 0,1.000000 5.000000 7 15,1.000000-1.000000 6-15,-3.000000 4.000000 0 0,3.000000-1.000000 10 0,-3.000000 6.000000 4 16,3.000000 1.000000 1-16,-4.000000 1.000000-7 0,0.000000 2.000000-2 0,0.000000 2.000000 1 16,-5.000000 0.000000-5-16,-4.000000 3.000000-4 0,1.000000 1.000000-4 0,-2.000000-1.000000-7 15,-7.000000 4.000000-13-15,-1.000000 0.000000-16 0,1.000000 2.000000-3 0,-7.000000-2.000000-10 16,-1.000000 3.000000-6-16,-2.000000-2.000000-4 0,1.000000 0.000000-1 0,-5.000000-1.000000 6 15,1.000000-1.000000-6-15,3.000000-4.000000-3 0,1.000000-2.000000-2 0,-5.000000 2.000000 1 0,8.000000-5.000000-2 16,-2.000000-1.000000-2-16,1.000000-4.000000-3 0,6.000000-2.000000 1 16,1.000000-1.000000 0-16,4.000000-4.000000-2 0,1.000000 1.000000-8 0,2.000000-2.000000-13 0,5.000000-1.000000-15 15,2.000000-2.000000-26-15,3.000000-2.000000-26 0,3.000000-1.000000-30 0,2.000000-2.000000-25 16,5.000000 1.000000-27-16,2.000000-4.000000-26 0,1.000000-3.000000-33 0,4.000000-3.000000-1 16,-2.000000-2.000000 11-16</inkml:trace>
  <inkml:trace contextRef="#ctx0" brushRef="#br0">5992.000000 7151.000000 74 0,'8.000000'9.000000'130'0,"1.000000"4.000000"20 "0 ,1.000000 2.000000 11 0,-2.000000-1.000000 7 15,0.000000 3.000000 1-15,-3.000000 3.000000 3 0,-1.000000 1.000000-14 0,1.000000 1.000000-19 0,0.000000 5.000000-16 16,-2.000000 1.000000-14-16,2.000000 0.000000-12 0,0.000000 4.000000-13 16,2.000000-4.000000-9-16,-5.000000 4.000000-9 0,1.000000-2.000000-9 0,0.000000 2.000000-11 0,-1.000000-8.000000-8 15,3.000000 0.000000-9-15,-5.000000-3.000000-10 0,3.000000-1.000000-5 0,-3.000000-3.000000-4 16,4.000000-2.000000-3-16,-4.000000-3.000000-3 0,0.000000-2.000000-3 0,0.000000-3.000000-6 15,0.000000 0.000000-13-15,0.000000-4.000000-15 0,0.000000 2.000000-25 0,0.000000-3.000000-31 16,0.000000 0.000000-50-16,0.000000-2.000000-65 0,0.000000 0.000000-78 0,-7.000000-9.000000-42 0,0.000000-6.000000-8 16,1.000000-9.000000 15-16,-4.000000-5.000000 45 0</inkml:trace>
  <inkml:trace contextRef="#ctx0" brushRef="#br0">6312.000000 6631.000000 32 0,'18.000000'0.000000'248'0,"-4.000000"0.000000"14 "16 ,3.000000 4.000000 9-16,-7.000000 4.000000-68 0,3.000000 1.000000-73 0,0.000000 3.000000-38 16,-4.000000 1.000000-12-16,1.000000 1.000000 1 0,2.000000-2.000000 4 0,-2.000000 3.000000-5 15,1.000000-1.000000-9-15,-1.000000 3.000000-6 0,2.000000-5.000000-17 0,2.000000 4.000000-14 16,-4.000000-3.000000-10-16,3.000000 0.000000-9 0,-5.000000-1.000000-5 0,4.000000-2.000000-7 16,-2.000000-1.000000-2-16,2.000000 2.000000 1 0,-2.000000-4.000000-6 0,-5.000000 0.000000-8 15,3.000000 0.000000-9-15,-3.000000 1.000000-9 0,-5.000000-1.000000-10 0,0.000000 3.000000-13 0,-5.000000-1.000000-9 16,-5.000000 6.000000-10-16,-1.000000-1.000000-4 0,-8.000000 6.000000-2 0,1.000000 2.000000 0 15,-7.000000 0.000000 9-15,3.000000 5.000000 11 0,-5.000000-1.000000 14 0,0.000000 1.000000 13 16,-3.000000 2.000000 15-16,3.000000 0.000000 20 0,0.000000-2.000000 17 0,2.000000 0.000000 17 16,3.000000-3.000000 15-16,4.000000-2.000000 12 0,0.000000-2.000000 1 0,6.000000-6.000000-3 15,2.000000-3.000000-8-15,5.000000 3.000000-10 0,1.000000-7.000000-7 0,4.000000 0.000000-2 16,4.000000-4.000000 0-16,6.000000-3.000000 0 0,3.000000-3.000000 1 0,4.000000-7.000000-2 0,6.000000-2.000000-5 16,6.000000-5.000000-6-16,3.000000-5.000000-8 0,3.000000-2.000000-5 0,2.000000-5.000000-4 15,6.000000-3.000000-3-15,-2.000000 0.000000 2 0,2.000000-1.000000-4 0,-3.000000 0.000000-1 16,2.000000 2.000000-3-16,-5.000000 2.000000-11 0,-7.000000 5.000000-12 0,1.000000-1.000000-15 15,-10.000000 6.000000-18-15,-2.000000 4.000000-19 0,-2.000000 3.000000-15 0,-7.000000 2.000000-11 16,-2.000000 3.000000-9-16,-6.000000 7.000000-4 0,-2.000000 0.000000 1 0,-2.000000 3.000000 1 16,-3.000000 1.000000 5-16,-7.000000 6.000000 3 0,2.000000-3.000000 10 0,-3.000000 6.000000 9 0,-4.000000-4.000000 14 15,0.000000 3.000000 16-15,-1.000000 1.000000 13 0,4.000000-1.000000 16 0,-2.000000 0.000000 11 16,6.000000 0.000000 9-16,-4.000000 1.000000 8 0,6.000000-4.000000 7 0,-1.000000 3.000000 6 16,4.000000-2.000000 11-16,2.000000-1.000000 13 0,-2.000000 3.000000 12 0,5.000000 1.000000 12 0,3.000000-1.000000 9 15,-1.000000 0.000000 10-15,3.000000 5.000000 12 0,-2.000000 0.000000 8 16,6.000000 3.000000 6-16,-4.000000 2.000000 3 0,3.000000-1.000000 3 0,1.000000 4.000000-5 0,-4.000000 2.000000-11 15,0.000000 1.000000-9-15,3.000000 0.000000-11 0,-3.000000-2.000000-6 0,-2.000000 2.000000-7 16,2.000000-5.000000-3-16,-1.000000 4.000000 0 0,-4.000000-2.000000-1 0,0.000000-1.000000-1 16,0.000000 0.000000 0-16,-4.000000-2.000000-3 0,-1.000000-3.000000-6 0,0.000000 4.000000-5 15,-3.000000-7.000000-5-15,3.000000 1.000000-9 0,-3.000000-5.000000-7 0,-1.000000 1.000000-4 16,1.000000-6.000000-6-16,3.000000 3.000000-4 0,-7.000000-6.000000-3 0,5.000000 2.000000-6 16,-4.000000-4.000000-11-16,1.000000-2.000000-15 0,-2.000000-2.000000-22 0,-2.000000-4.000000-32 0,4.000000-3.000000-39 15,2.000000-5.000000-47-15,0.000000-5.000000-54 0,-1.000000-5.000000-64 16,4.000000-7.000000-45-16,0.000000-7.000000-5 0,0.000000-9.000000 21 0,2.000000-6.000000 43 15</inkml:trace>
  <inkml:trace contextRef="#ctx0" brushRef="#br0">7093.000000 6237.000000 149 0,'7.000000'4.000000'243'0,"1.000000"6.000000"10 "0 ,0.000000 0.000000-30 0,1.000000 3.000000-64 16,-1.000000 5.000000-40-16,-3.000000-1.000000-13 0,4.000000 3.000000 3 0,-1.000000 2.000000 9 15,2.000000-1.000000 0-15,-5.000000 2.000000-11 0,3.000000-1.000000-16 0,1.000000-1.000000-15 16,-1.000000 1.000000-14-16,1.000000-2.000000-20 0,-4.000000-1.000000-13 0,3.000000-1.000000-5 16,-3.000000 0.000000-6-16,0.000000-1.000000-5 0,0.000000-2.000000-5 0,-2.000000 0.000000-1 0,3.000000 1.000000-1 15,-6.000000 1.000000-4-15,-2.000000-1.000000-2 0,-2.000000 2.000000-8 0,-1.000000-1.000000-11 16,-3.000000 3.000000-16-16,0.000000-3.000000-21 0,-2.000000 3.000000-25 0,-2.000000-3.000000-29 16,2.000000-4.000000-30-16,-2.000000 2.000000-28 0,2.000000-2.000000-28 0,-2.000000-4.000000-19 15,2.000000-2.000000-22-15,0.000000-1.000000-17 0,-2.000000-6.000000 11 0,2.000000 0.000000 27 16</inkml:trace>
  <inkml:trace contextRef="#ctx0" brushRef="#br0">6974.000000 6850.000000 83 0,'-3.000000'9.000000'96'0,"3.000000"-2.000000"-14 "0 ,0.000000 1.000000-7 0,0.000000-4.000000 1 15,0.000000 4.000000 4-15,3.000000-3.000000 4 0,2.000000-3.000000 1 0,0.000000 0.000000 0 0,3.000000 1.000000 1 16,1.000000-3.000000-3-16,1.000000-3.000000-6 0,3.000000 1.000000-7 16,4.000000-5.000000-6-16,0.000000-3.000000-8 0,1.000000-3.000000-9 0,4.000000 0.000000-9 0,5.000000-8.000000-11 15,0.000000 3.000000-8-15,-2.000000-5.000000-8 0,3.000000 1.000000-7 0,-3.000000 1.000000-2 16,2.000000-1.000000 1-16,-5.000000 2.000000-7 0,0.000000 6.000000-7 0,0.000000-1.000000-5 16,-7.000000 5.000000-6-16,-2.000000 1.000000-6 0,-1.000000 6.000000-3 0,-7.000000 6.000000 0 15,0.000000 2.000000 7-15,-5.000000 7.000000 7 0,-5.000000 5.000000 7 0,-3.000000 2.000000 5 0,-3.000000 8.000000 1 16,0.000000 2.000000 2-16,-4.000000 3.000000 1 0,-2.000000 1.000000 0 15,0.000000-3.000000 1-15,4.000000 4.000000 1 0,-2.000000-2.000000 4 0,1.000000-3.000000 3 0,2.000000 0.000000 1 16,2.000000-4.000000 5-16,2.000000-4.000000-1 0,3.000000-2.000000-2 0,-2.000000-1.000000-1 16,7.000000-4.000000-3-16,-5.000000-1.000000-2 0,5.000000-1.000000-2 0,0.000000-3.000000-1 15,0.000000-1.000000 0-15,4.000000-4.000000 1 0,-3.000000-1.000000-2 0,3.000000-1.000000 2 16,1.000000-2.000000 0-16,3.000000 0.000000-1 0,-3.000000-2.000000 2 0,3.000000-2.000000-1 0,1.000000-2.000000-1 16,1.000000-4.000000-5-16,-2.000000 3.000000-5 0,1.000000-2.000000-6 15,-1.000000-4.000000-2-15,2.000000 3.000000-8 0,-2.000000 0.000000-4 0,-4.000000-2.000000-1 0,4.000000 3.000000-1 16,-3.000000-1.000000 3-16,-5.000000 1.000000 5 0,5.000000 1.000000 4 0,-5.000000 4.000000 7 15,4.000000-1.000000 5-15,-3.000000-2.000000 6 0,-1.000000 6.000000 3 0,0.000000-1.000000 1 16,0.000000 0.000000 2-16,0.000000-1.000000 2 0,0.000000 3.000000 1 0,0.000000 0.000000 0 16,0.000000 0.000000 0-16,0.000000 0.000000-1 0,0.000000 0.000000-1 0,0.000000 0.000000-3 15,0.000000 0.000000-2-15,4.000000 0.000000-2 0,-4.000000 0.000000 0 0,3.000000 0.000000-1 16,-1.000000 0.000000 1-16,1.000000 0.000000 0 0,2.000000 0.000000 2 0,0.000000 3.000000-2 0,-2.000000-1.000000 0 16,2.000000-2.000000 3-16,1.000000 2.000000 2 0,2.000000-1.000000 1 15,-3.000000 6.000000 2-15,2.000000-2.000000 7 0,-1.000000 1.000000 3 0,-2.000000 5.000000 1 0,1.000000-3.000000 1 16,-2.000000 7.000000 0-16,-3.000000 1.000000 0 0,-3.000000 0.000000-4 0,1.000000 6.000000-5 15,-5.000000-2.000000-3-15,1.000000 4.000000-3 0,-6.000000 1.000000-2 0,-2.000000 1.000000-3 16,1.000000 1.000000 0-16,0.000000-4.000000-1 0,-4.000000 4.000000 0 0,-2.000000-1.000000 1 16,1.000000-5.000000 0-16,-2.000000 2.000000 2 0,1.000000-5.000000 2 0,3.000000-1.000000 3 0,1.000000-2.000000 3 15,-2.000000-3.000000 3-15,0.000000-2.000000 0 0,4.000000-5.000000 1 16,-1.000000-1.000000 0-16,4.000000-1.000000-2 0,-3.000000-6.000000-3 0,1.000000-1.000000-1 0,2.000000-3.000000-2 16,5.000000-3.000000-2-16,-3.000000-3.000000-1 0,4.000000-1.000000 0 0,-1.000000-3.000000-3 15,5.000000 1.000000 1-15,0.000000 0.000000-1 0,0.000000-1.000000 1 0,5.000000 3.000000 0 16,-5.000000-1.000000-1-16,5.000000 4.000000 2 0,4.000000-3.000000-1 0,-4.000000 0.000000 0 15,6.000000 5.000000 1-15,0.000000-1.000000 0 0,0.000000-3.000000-1 0,4.000000 4.000000 0 16,2.000000-1.000000 0-16,0.000000 0.000000-1 0,1.000000 1.000000 0 0,4.000000 1.000000 2 16,0.000000-1.000000 1-16,5.000000 1.000000-1 0,-1.000000 3.000000 2 0,5.000000 1.000000 0 0,-5.000000 1.000000 0 15,6.000000 1.000000 0-15,-2.000000 4.000000-1 0,-3.000000 1.000000 0 0,0.000000 1.000000 2 16,-2.000000 6.000000-3-16,-3.000000 0.000000 2 0,-4.000000 2.000000-1 0,-4.000000 3.000000 2 16,-1.000000 2.000000-1-16,-4.000000 2.000000-1 0,-4.000000 1.000000 0 0,-5.000000 2.000000 0 15,-5.000000 0.000000 0-15,0.000000-1.000000 0 0,-7.000000 1.000000-2 0,-1.000000 1.000000 2 16,-6.000000-2.000000 0-16,2.000000-1.000000 0 0,-1.000000-3.000000-1 0,-4.000000-3.000000 2 15,4.000000 1.000000 1-15,-4.000000-3.000000 1 0,5.000000-5.000000 3 0,-1.000000-2.000000 2 0,1.000000-1.000000 2 16,-2.000000-4.000000-1-16,6.000000-4.000000-1 0,0.000000-1.000000 0 0,-1.000000-4.000000-3 16,3.000000-4.000000-2-16,5.000000 1.000000 1 0,1.000000 0.000000-3 0,2.000000 0.000000 1 15,6.000000-1.000000-2-15,2.000000 1.000000-1 0,-1.000000 3.000000 0 0,6.000000-1.000000-2 16,2.000000 3.000000 1-16,-2.000000-1.000000-1 0,6.000000 3.000000 3 0,3.000000 5.000000 1 16,-1.000000 0.000000 2-16,4.000000 4.000000-1 0,0.000000 0.000000 1 0,0.000000 1.000000-1 0,-1.000000 2.000000 0 15,-2.000000-2.000000-5-15,3.000000 3.000000 0 0,-1.000000-4.000000 0 0,-2.000000 4.000000 0 16,-2.000000-4.000000-2-16,-4.000000-2.000000-6 0,1.000000 4.000000-5 0,-3.000000-4.000000-10 15,-1.000000 1.000000-11-15,-5.000000-3.000000-12 0,4.000000-3.000000-19 0,-1.000000-2.000000-17 16,-3.000000 0.000000-12-16,3.000000-5.000000-8 0,-4.000000-1.000000-6 0,1.000000-4.000000 0 16,-5.000000-1.000000 5-16,2.000000-2.000000 11 0,-4.000000-4.000000 13 0,-1.000000-1.000000 10 15,1.000000 0.000000 12-15,-2.000000-4.000000 14 0,-4.000000 0.000000 13 0,3.000000 1.000000 11 0,0.000000-3.000000 8 16,-3.000000-1.000000 16-16,3.000000 3.000000 17 0,-2.000000 1.000000 18 0,2.000000 4.000000 22 16,0.000000 2.000000 23-16,2.000000 3.000000 13 0,1.000000 5.000000 7 15,2.000000 0.000000-5-15,-3.000000 3.000000-14 0,3.000000 5.000000-17 0,0.000000 0.000000-7 0,3.000000-1.000000 4 16,2.000000 5.000000 1-16,5.000000-3.000000 5 0,2.000000 3.000000 3 0,4.000000-2.000000 7 15,0.000000-1.000000-4-15,4.000000 1.000000-16 0,-2.000000-3.000000-11 0,6.000000 0.000000-10 16,-3.000000 0.000000-7-16,1.000000-4.000000-7 0,3.000000-1.000000-9 0,-1.000000-5.000000-4 16,-2.000000 1.000000-7-16,-1.000000-4.000000-1 0,1.000000 1.000000-5 0,0.000000 0.000000-2 0,-4.000000-1.000000-5 15,-4.000000-3.000000-3-15,-1.000000 5.000000-4 0,-4.000000-1.000000-6 0,-1.000000 2.000000-4 16,-3.000000 3.000000-4-16,-5.000000-3.000000-4 0,0.000000 6.000000-2 0,0.000000-1.000000-4 16,-5.000000 3.000000 0-16,0.000000 2.000000 3 0,-4.000000 0.000000 2 0,1.000000 3.000000 9 15,-2.000000-1.000000 5-15,2.000000 3.000000 8 0,-4.000000 3.000000 5 0,4.000000 1.000000 5 16,-3.000000 4.000000 6-16,6.000000-1.000000 7 0,-3.000000 5.000000 4 0,0.000000 4.000000 9 15,4.000000 5.000000 3-15,-1.000000 0.000000 6 0,5.000000 9.000000 6 0,0.000000-1.000000 2 16,0.000000 5.000000-1-16,4.000000 2.000000-2 0,1.000000 1.000000-1 0,0.000000 2.000000-4 16,3.000000-2.000000-1-16,0.000000 1.000000 0 0,3.000000 1.000000-4 0,-3.000000-2.000000-5 0,0.000000 1.000000-1 15,1.000000-4.000000-3-15,1.000000 0.000000-8 0,-2.000000-5.000000-3 0,-3.000000-4.000000-2 16,4.000000 0.000000-1-16,-6.000000-4.000000-3 0,-1.000000-1.000000-3 0,1.000000-3.000000 1 16,0.000000-5.000000 0-16,-3.000000 0.000000 1 0,-3.000000 1.000000 1 0,0.000000-7.000000 1 15,-2.000000 0.000000 0-15,-4.000000-1.000000 1 0,-1.000000-3.000000-2 0,2.000000-2.000000-5 16,-6.000000 0.000000-2-16,1.000000-5.000000-3 0,3.000000 3.000000-2 0,-2.000000-6.000000-4 15,-1.000000 1.000000-1-15,-1.000000-3.000000-2 0,1.000000 0.000000 0 0,5.000000 1.000000-1 0,-3.000000-1.000000 2 16,3.000000-2.000000 2-16,0.000000 1.000000 4 0,-1.000000 0.000000 2 0,6.000000 1.000000 2 16,1.000000-2.000000 2-16,-1.000000 2.000000 0 0,3.000000-2.000000 0 0,3.000000 1.000000 0 15,-1.000000-4.000000-1-15,6.000000-2.000000-2 0,4.000000-3.000000-4 0,-2.000000-2.000000-5 16,7.000000 0.000000-1-16,0.000000-5.000000-9 0,1.000000-2.000000-2 0,6.000000-2.000000-8 0,-3.000000-3.000000 1 16,4.000000-8.000000-3-16,2.000000 1.000000 1 0,0.000000-2.000000 2 15,0.000000-7.000000 1-15,0.000000 4.000000 5 0,0.000000-2.000000 3 0,1.000000-4.000000 3 0,-1.000000 6.000000 1 16,-4.000000 0.000000 5-16,2.000000 4.000000 1 0,-3.000000 1.000000 4 0,-3.000000 5.000000 4 15,-1.000000 4.000000 1-15,-4.000000 8.000000 6 0,-6.000000 2.000000 7 0,0.000000 8.000000 5 16,-3.000000 2.000000 6-16,0.000000 1.000000 1 0,-1.000000 6.000000 4 0,-4.000000 1.000000-1 16,-4.000000 4.000000-3-16,3.000000 0.000000 0 0,-3.000000 4.000000-3 0,-1.000000 1.000000 0 15,-3.000000 3.000000-1-15,3.000000-1.000000-2 0,0.000000 1.000000-2 0,-4.000000-2.000000-2 0,6.000000 2.000000-1 16,-2.000000 1.000000-3-16,2.000000-3.000000-1 0,1.000000-1.000000-2 0,-1.000000-1.000000 0 16,3.000000-2.000000-2-16,-2.000000 1.000000-1 0,2.000000 2.000000 0 15,0.000000-1.000000-1-15,0.000000 4.000000 1 0,0.000000-3.000000 1 0,2.000000 2.000000-1 0,-2.000000 2.000000 1 16,3.000000 2.000000 0-16,-1.000000-1.000000 0 0,1.000000 2.000000-1 0,2.000000-3.000000-1 15,-2.000000 1.000000 1-15,3.000000 0.000000 0 0,2.000000 0.000000 0 0,-3.000000-3.000000 0 16,0.000000 1.000000-1-16,3.000000-2.000000 1 0,-3.000000 0.000000 0 0,2.000000 0.000000-1 0,-2.000000-3.000000 1 16,-3.000000 2.000000 0-16,1.000000-2.000000 0 0,2.000000-1.000000-1 0,-5.000000 2.000000 1 15,0.000000 4.000000 3-15,0.000000 0.000000-1 0,-2.000000 1.000000 1 0,-4.000000 3.000000-2 16,4.000000 3.000000 1-16,-6.000000 2.000000 1 0,3.000000-3.000000-2 0,0.000000 6.000000 0 16,-2.000000-3.000000 3-16,-1.000000-3.000000-2 0,6.000000 1.000000-2 0,-1.000000-6.000000 0 15,-2.000000 1.000000-1-15,1.000000-2.000000-2 0,2.000000-1.000000 1 0,2.000000-1.000000 0 16,0.000000-4.000000 2-16,0.000000 0.000000 0 0,6.000000 2.000000 1 0,-1.000000-4.000000 1 0,-2.000000-4.000000 0 15,7.000000 0.000000 1-15,-2.000000-2.000000-2 0,4.000000-1.000000-1 0,-2.000000-4.000000 0 16,4.000000 2.000000 0-16,-3.000000 2.000000-2 0,-1.000000 0.000000 0 0,4.000000-1.000000-1 16,-6.000000 3.000000 0-16,2.000000 4.000000-1 0,-1.000000 1.000000-1 0,-1.000000 1.000000 2 15,-3.000000 6.000000-1-15,0.000000 4.000000 2 0,-2.000000 4.000000 2 0,-3.000000 4.000000 1 16,-3.000000 2.000000 1-16,-2.000000 7.000000-2 0,-3.000000 1.000000 2 0,-2.000000 2.000000-1 16,-4.000000 4.000000-1-16,1.000000-1.000000 0 0,-4.000000 0.000000 1 0,0.000000-2.000000 1 0,2.000000 1.000000 0 15,-2.000000-1.000000 0-15,-1.000000-1.000000-2 0,1.000000-2.000000 0 0,-1.000000 0.000000-2 16,1.000000-4.000000 1-16,4.000000-4.000000 1 0,2.000000-4.000000 1 0,0.000000-4.000000 2 15,1.000000 0.000000 1-15,1.000000-6.000000-1 0,1.000000-3.000000 0 0,0.000000-2.000000 0 16,3.000000-2.000000-2-16,-1.000000-2.000000 2 0,3.000000-2.000000 0 0,1.000000-1.000000-2 16,-1.000000-3.000000 0-16,3.000000 1.000000-1 0,3.000000 0.000000 2 0,-1.000000 0.000000-2 15,1.000000-1.000000-1-15,3.000000-1.000000 0 0,-1.000000-1.000000 1 0,3.000000 0.000000 3 0,0.000000 2.000000 0 16,1.000000-1.000000 3-16,1.000000-1.000000 2 0,3.000000 1.000000 1 16,-1.000000-1.000000 3-16,-2.000000 2.000000 0 0,7.000000-1.000000 1 0,-4.000000 1.000000 3 0,1.000000-1.000000 1 15,4.000000-1.000000 3-15,-1.000000 0.000000-1 0,1.000000-1.000000-1 0,2.000000-2.000000-1 16,-1.000000 2.000000-3-16,2.000000-5.000000-2 0,-2.000000 4.000000-4 0,-1.000000-4.000000-1 15,-1.000000 0.000000-4-15,2.000000 4.000000-2 0,-6.000000 0.000000-1 0,-1.000000-1.000000-2 16,-2.000000 4.000000-3-16,-2.000000 2.000000 0 0,1.000000-1.000000 0 0,-4.000000 4.000000-1 0,-5.000000-1.000000-2 16,3.000000 1.000000-7-16,-1.000000 3.000000-4 0,-4.000000 1.000000-3 15,-1.000000 0.000000-4-15,-2.000000 0.000000-3 0,-1.000000 0.000000 0 0,-2.000000 1.000000 2 0,0.000000 3.000000 3 16,-1.000000 1.000000 1-16,-1.000000-3.000000 3 0,2.000000 3.000000 1 0,0.000000-3.000000 1 16,-1.000000 4.000000 2-16,1.000000-2.000000 2 0,1.000000 1.000000 2 0,0.000000-1.000000 3 15,-3.000000 2.000000 1-15,5.000000 1.000000 4 0,-3.000000 3.000000 1 0,0.000000 0.000000 1 16,2.000000 1.000000 2-16,-2.000000 7.000000 1 0,0.000000-4.000000 2 0,-2.000000 7.000000 2 0,-2.000000 0.000000 4 15,2.000000 0.000000 2-15,-2.000000 7.000000 1 0,2.000000-2.000000 0 16,-3.000000 5.000000 1-16,-1.000000-2.000000-2 0,-2.000000 4.000000-2 0,2.000000 0.000000-2 0,-3.000000-3.000000 0 16,4.000000 2.000000-2-16,-5.000000-3.000000-2 0,4.000000-3.000000-1 0,1.000000-1.000000 1 15,-1.000000-3.000000-2-15,1.000000-5.000000 0 0,1.000000-1.000000-1 0,4.000000 0.000000 1 16,1.000000-5.000000-2-16,0.000000-4.000000-4 0,2.000000-2.000000-8 0,2.000000 0.000000-14 16,1.000000-5.000000-19-16,2.000000 0.000000-23 0,0.000000-5.000000-18 0,5.000000-3.000000-12 15,-1.000000-6.000000-8-15,4.000000 2.000000-5 0,2.000000-5.000000 4 0,0.000000-4.000000 12 16,5.000000 1.000000 15-16,0.000000 1.000000 13 0,-1.000000-1.000000 16 0,3.000000 0.000000 20 0,1.000000 3.000000 19 15,-1.000000 5.000000 22-15,1.000000 1.000000 20 0,1.000000 0.000000 22 0,2.000000 7.000000 28 16,-1.000000-1.000000 26-16,2.000000 5.000000 13 0,2.000000 2.000000 9 0,-2.000000 1.000000 10 16,4.000000 4.000000 3-16,1.000000-2.000000-9 0,7.000000 3.000000-11 0,-2.000000-2.000000-5 15,-1.000000 2.000000-7-15,5.000000-4.000000-11 0,-1.000000 2.000000-8 0,0.000000-6.000000-6 16,-5.000000 2.000000-14-16,2.000000-2.000000-10 0,-2.000000-2.000000-10 0,-3.000000-1.000000-12 16,-5.000000 0.000000-8-16,-4.000000 1.000000-8 0,-1.000000-2.000000-4 0,-4.000000-2.000000-3 15,1.000000 1.000000-6-15,-6.000000-1.000000-1 0,2.000000-2.000000-7 0,-6.000000 1.000000-12 16,-4.000000-2.000000-17-16,0.000000 2.000000-29 0,-4.000000-2.000000-41 0,-6.000000 0.000000-64 0,5.000000 3.000000-72 15,-7.000000 2.000000-102-15,-3.000000-1.000000-59 0,-5.000000 1.000000-11 0,-2.000000 1.000000 18 16,-1.000000 0.000000 54-16</inkml:trace>
  <inkml:trace contextRef="#ctx0" brushRef="#br0">14101.000000 7377.000000 25 0,'5.000000'8.000000'214'16,"-5.000000"1.000000"12 "-16 ,3.000000 3.000000-10 0,-3.000000 3.000000-70 0,0.000000 2.000000-38 15,-3.000000 5.000000-20-15,1.000000 1.000000-3 0,-5.000000 6.000000 7 0,2.000000 2.000000 7 16,0.000000-3.000000 2-16,-3.000000 2.000000-6 0,4.000000-1.000000-12 0,-1.000000 0.000000-13 0,0.000000 0.000000-14 15,2.000000 1.000000-12-15,1.000000-1.000000-11 0,-1.000000-3.000000-5 16,1.000000 3.000000-5-16,-1.000000-4.000000-7 0,0.000000 2.000000-2 0,-2.000000-3.000000-2 0,1.000000-4.000000-2 16,3.000000-1.000000-3-16,1.000000-2.000000-3 0,-4.000000-2.000000-8 0,4.000000-6.000000-15 15,-1.000000-1.000000-19-15,-3.000000-1.000000-28 0,4.000000-2.000000-38 0,0.000000-1.000000-46 16,-3.000000 1.000000-69-16,1.000000-2.000000-63 0,2.000000-3.000000-23 0,-8.000000-3.000000 6 16,-6.000000-6.000000 24-16</inkml:trace>
  <inkml:trace contextRef="#ctx0" brushRef="#br0">13712.000000 7326.000000 211 0,'-14.000000'-3.000000'232'0,"-2.000000"6.000000"1 "0 ,2.000000 2.000000-73 0,-3.000000 4.000000-33 16,2.000000 4.000000-17-16,-1.000000 4.000000-10 0,-1.000000 4.000000-6 0,-2.000000 4.000000 0 15,3.000000 4.000000-2-15,2.000000 3.000000-8 0,-1.000000 3.000000-13 0,3.000000 6.000000-11 16,2.000000-1.000000-10-16,-1.000000 2.000000-11 0,6.000000 2.000000-7 0,1.000000-3.000000-8 15,3.000000 1.000000-6-15,1.000000-2.000000-6 0,1.000000 0.000000-2 0,3.000000-4.000000-2 16,-1.000000-2.000000-4-16,4.000000-2.000000-6 0,-1.000000-7.000000-11 0,-1.000000-1.000000-13 16,5.000000-5.000000-16-16,4.000000-1.000000-24 0,-1.000000-9.000000-30 0,2.000000-5.000000-34 0,0.000000-1.000000-36 15,4.000000-6.000000-41-15,1.000000-5.000000-55 0,-2.000000-5.000000-14 0,1.000000-11.000000 11 16,-2.000000-1.000000 28-16</inkml:trace>
  <inkml:trace contextRef="#ctx0" brushRef="#br0">14146.000000 7356.000000 73 0,'35.000000'-6.000000'208'0,"4.000000"9.000000"30 "0 ,-4.000000 6.000000-37 16,0.000000 6.000000-22-16,-3.000000 7.000000-14 0,1.000000 2.000000-9 0,-4.000000 6.000000-9 16,1.000000 0.000000-12-16,-8.000000 6.000000-14 0,1.000000-4.000000-15 0,-6.000000 4.000000-13 15,0.000000-1.000000-14-15,-7.000000 0.000000-14 0,-2.000000-1.000000-16 0,-3.000000 1.000000-11 16,-5.000000 1.000000-10-16,-5.000000-4.000000-7 0,0.000000 1.000000-7 0,-7.000000 1.000000-7 16,-1.000000 0.000000-13-16,-5.000000-2.000000-21 0,-4.000000-1.000000-32 0,0.000000-2.000000-39 15,-1.000000-1.000000-56-15,-3.000000-2.000000-65 0,0.000000-4.000000-87 0,-1.000000-3.000000-35 16,0.000000-5.000000 1-16,0.000000-11.000000 27 0</inkml:trace>
  <inkml:trace contextRef="#ctx0" brushRef="#br0">15420.000000 7025.000000 74 0,'-4.000000'6.000000'205'0,"-1.000000"2.000000"13 "0 ,2.000000-4.000000-42 0,1.000000 4.000000-45 16,-1.000000-2.000000-20-16,3.000000-3.000000-4 0,0.000000 3.000000 4 0,0.000000-4.000000 4 0,0.000000 3.000000 6 15,5.000000 2.000000 0-15,3.000000-2.000000-9 0,4.000000 3.000000-12 0,1.000000-4.000000-13 16,6.000000 4.000000-9-16,-1.000000-4.000000-5 0,7.000000 1.000000-10 0,-1.000000 0.000000-6 16,6.000000-5.000000-3-16,0.000000 0.000000-2 0,0.000000 0.000000-3 0,2.000000 0.000000-7 0,0.000000-5.000000-7 15,2.000000 0.000000-8-15,-6.000000 3.000000-11 0,2.000000-4.000000-4 16,-3.000000-2.000000-7-16,0.000000 3.000000-2 0,-5.000000 0.000000-3 0,-1.000000-1.000000-11 0,-4.000000 2.000000-12 15,-3.000000 1.000000-19-15,-4.000000 1.000000-22 0,-2.000000 2.000000-28 0,-3.000000-2.000000-46 16,2.000000 2.000000-47-16,-6.000000 0.000000-60 0,-1.000000 0.000000-74 0,-10.000000 0.000000-29 16,-6.000000-6.000000 4-16,-1.000000 3.000000 31 0</inkml:trace>
  <inkml:trace contextRef="#ctx0" brushRef="#br0">15624.000000 6696.000000 83 0,'3.000000'-2.000000'148'15,"-3.000000"-1.000000"-28 "-15 ,4.000000 3.000000-21 0,-3.000000-2.000000-14 0,-1.000000 2.000000-7 0,4.000000 2.000000 9 16,-4.000000 1.000000 19-16,5.000000 4.000000 14 0,0.000000 5.000000 9 0,3.000000 5.000000 2 15,-3.000000 6.000000 1-15,4.000000 10.000000-8 0,-1.000000 4.000000-21 0,4.000000 6.000000-19 16,-6.000000 6.000000-17-16,6.000000 3.000000-11 0,-3.000000 8.000000-4 0,1.000000 1.000000-3 16,-2.000000 4.000000-4-16,2.000000 1.000000-3 0,2.000000-1.000000-5 0,-4.000000-1.000000-2 15,2.000000-1.000000-2-15,-1.000000-3.000000-7 0,1.000000-1.000000-4 0,-2.000000-5.000000-2 16,0.000000-3.000000 1-16,1.000000-5.000000-4 0,-4.000000-2.000000-2 0,3.000000-6.000000-6 0,-4.000000-3.000000 1 16,-3.000000-2.000000-1-16,3.000000-8.000000-3 0,-3.000000-3.000000 1 0,-1.000000-5.000000 0 15,-1.000000-5.000000 1-15,-3.000000 0.000000-1 0,-1.000000-4.000000-1 0,-3.000000-3.000000-2 16,-2.000000-5.000000-1-16,-7.000000-2.000000-5 0,4.000000-6.000000-5 0,-6.000000-4.000000-5 15,-1.000000-8.000000-8-15,-2.000000-2.000000-7 0,-1.000000-4.000000-4 0,-2.000000-6.000000 0 16,1.000000 1.000000 0-16,-3.000000-4.000000 5 0,2.000000 4.000000 6 0,-2.000000-3.000000 6 16,6.000000 2.000000 4-16,-1.000000 2.000000 5 0,3.000000 0.000000 3 0,6.000000 2.000000 2 0,0.000000 2.000000 1 15,4.000000 1.000000-1-15,4.000000 4.000000 1 0,5.000000-1.000000 1 0,0.000000 2.000000-2 16,5.000000 0.000000 0-16,4.000000 3.000000 1 0,1.000000 0.000000-1 0,3.000000 3.000000-1 16,4.000000 2.000000-1-16,0.000000 3.000000 1 0,1.000000 1.000000-1 0,-1.000000 0.000000-1 15,-2.000000 7.000000 0-15,2.000000 1.000000 2 0,-6.000000 1.000000-2 0,-1.000000 7.000000 0 16,-1.000000 4.000000 1-16,-4.000000 1.000000-1 0,-5.000000 5.000000 0 0,0.000000 5.000000 1 15,-5.000000 1.000000-1-15,-4.000000 3.000000 1 0,1.000000-2.000000 2 0,-5.000000 5.000000 1 0,3.000000-3.000000 3 16,-4.000000-3.000000 1-16,-3.000000 1.000000 6 0,7.000000-4.000000 2 0,-1.000000-5.000000 6 16,1.000000-2.000000 4-16,3.000000-7.000000-1 0,-3.000000 1.000000-1 0,6.000000-6.000000-5 15,-1.000000-7.000000-5-15,5.000000-2.000000-8 0,4.000000-8.000000-5 0,1.000000-2.000000-4 16,5.000000-4.000000-4-16,2.000000-4.000000-6 0,1.000000-2.000000-7 0,4.000000-1.000000-7 16,1.000000-4.000000-4-16,1.000000 0.000000-1 0,2.000000 2.000000 1 0,1.000000 4.000000 2 0,0.000000 1.000000 6 15,0.000000 7.000000 5-15,-4.000000 1.000000 0 0,1.000000 6.000000 6 16,-3.000000 4.000000-2-16,1.000000 5.000000 3 0,-2.000000 6.000000 3 0,-6.000000 6.000000 4 15,-1.000000 5.000000 2-15,2.000000 2.000000 3 0,-2.000000 3.000000 3 0,-4.000000 1.000000 6 0,4.000000 1.000000 4 16,-3.000000-2.000000 5-16,0.000000-1.000000 1 0,4.000000-3.000000 0 0,-4.000000 0.000000-1 16,3.000000-4.000000-1-16,0.000000-3.000000-1 0,1.000000-4.000000-1 0,1.000000-5.000000 0 15,3.000000-5.000000-2-15,1.000000-3.000000-3 0,-1.000000-8.000000-10 0,4.000000-6.000000-14 0,1.000000-2.000000-19 16,-1.000000-5.000000-22-16,1.000000-5.000000-34 0,3.000000 0.000000-36 0,-3.000000-3.000000-37 16,-5.000000 1.000000-37-16,1.000000-4.000000-49 0,-9.000000 2.000000-28 0,-5.000000-6.000000 4 15,-2.000000 0.000000 22-15</inkml:trace>
  <inkml:trace contextRef="#ctx0" brushRef="#br0">15924.000000 6813.000000 37 0,'0.000000'21.000000'173'0,"0.000000"8.000000"12 "0 ,3.000000 1.000000-57 0,1.000000 5.000000-45 15,-3.000000 0.000000-26-15,4.000000-2.000000-19 0,-1.000000 2.000000-14 0,4.000000-2.000000-13 16,1.000000-4.000000-15-16,-1.000000 0.000000-20 0,2.000000-3.000000-31 0,-2.000000-1.000000-45 16,2.000000-4.000000-45-16,-1.000000-8.000000-24 0,-1.000000-3.000000-5 0</inkml:trace>
  <inkml:trace contextRef="#ctx0" brushRef="#br0">16598.000000 6786.000000 127 0,'-3.000000'10.000000'189'0,"-3.000000"-1.000000"-10 "0 ,5.000000-1.000000-46 0,-3.000000 0.000000-24 15,1.000000 0.000000-1-15,-2.000000-5.000000 10 0,2.000000 2.000000 13 0,1.000000 0.000000 7 16,-1.000000-2.000000-6-16,1.000000-2.000000-16 0,-1.000000 3.000000-23 0,3.000000-4.000000-24 16,-4.000000 2.000000-18-16,4.000000 0.000000-14 0,0.000000-2.000000-4 0,0.000000 4.000000-1 15,0.000000-4.000000 2-15,0.000000 0.000000 0 0,0.000000 0.000000 3 0,-1.000000 0.000000 0 16,1.000000 1.000000-3-16,-4.000000-1.000000-2 0,4.000000 0.000000-4 0,0.000000 0.000000-6 15,0.000000 3.000000-6-15,0.000000-3.000000-2 0,0.000000 0.000000-2 0,0.000000 1.000000-3 16,0.000000-1.000000-4-16,0.000000 0.000000 0 0,0.000000 0.000000-3 0,0.000000 0.000000-1 16,0.000000 0.000000-1-16,0.000000 0.000000 0 0,0.000000 0.000000-1 0,0.000000 0.000000 1 0,0.000000 0.000000-1 15,0.000000 3.000000 0-15,0.000000-3.000000 0 0,0.000000 3.000000 1 0,0.000000-1.000000 2 16,0.000000-2.000000 0-16,0.000000 5.000000 0 0,0.000000-5.000000 2 0,0.000000 2.000000-2 16,0.000000 3.000000 3-16,0.000000-5.000000-3 0,0.000000 5.000000 0 0,0.000000-5.000000 0 15,0.000000 3.000000-1-15,0.000000-1.000000 0 0,4.000000-2.000000 1 0,-4.000000 0.000000 1 0,0.000000 2.000000 1 16,0.000000-2.000000 1-16,0.000000 3.000000 2 0,0.000000-1.000000 1 15,0.000000 1.000000-1-15,0.000000-1.000000 0 0,0.000000 1.000000 2 0,0.000000-1.000000 0 0,0.000000-2.000000 0 16,0.000000 2.000000 0-16,0.000000 1.000000-1 0,0.000000-1.000000 0 0,0.000000-2.000000 1 16,0.000000 3.000000-1-16,0.000000-1.000000-1 0,0.000000-2.000000 0 0,0.000000 3.000000 1 15,0.000000-3.000000 1-15,-4.000000 3.000000-2 0,4.000000-2.000000 0 0,0.000000-1.000000 0 16,-1.000000 5.000000-1-16,-3.000000-2.000000 1 0,4.000000 2.000000-1 0,-3.000000 2.000000-1 16,-2.000000 3.000000 0-16,0.000000-2.000000-1 0,-4.000000 5.000000-3 0,1.000000 2.000000 0 15,-2.000000 2.000000-2-15,-3.000000 2.000000 0 0,-1.000000-2.000000-1 0,1.000000 3.000000 0 0,-2.000000 2.000000 2 16,1.000000-3.000000 0-16,4.000000 3.000000 3 0,-3.000000 0.000000-1 0,1.000000-4.000000 2 15,5.000000-1.000000-2-15,-1.000000-3.000000-1 0,3.000000 1.000000-1 0,-2.000000-4.000000-1 16,2.000000-3.000000-1-16,4.000000-1.000000-2 0,-3.000000 1.000000-1 0,4.000000-2.000000 1 16,4.000000-3.000000 0-16,-3.000000 2.000000 2 0,4.000000-5.000000-3 0,2.000000 3.000000 2 15,0.000000-3.000000 2-15,1.000000-3.000000 0 0,5.000000 1.000000 0 0,1.000000-4.000000 0 16,-1.000000 2.000000 3-16,7.000000-6.000000 1 0,-1.000000 3.000000-3 0,-1.000000-5.000000 2 0,4.000000-1.000000 0 16,0.000000-1.000000 1-16,3.000000 2.000000 1 0,-2.000000-2.000000-1 0,3.000000-1.000000-3 15,-3.000000 2.000000-6-15,-1.000000 1.000000-9 0,0.000000 0.000000-12 0,-1.000000 0.000000-17 16,-2.000000 2.000000-15-16,-2.000000 3.000000-17 0,-4.000000 0.000000-15 0,0.000000 1.000000-17 15,-2.000000 2.000000-17-15,-3.000000-1.000000-12 0,0.000000 5.000000-8 0,1.000000 0.000000-8 16,-4.000000 0.000000-5-16,0.000000 5.000000 0 0,-5.000000-1.000000-2 0,0.000000-1.000000-2 16,0.000000 2.000000-3-16,-5.000000 0.000000-12 0,0.000000 0.000000 0 0,1.000000 1.000000 14 0</inkml:trace>
  <inkml:trace contextRef="#ctx0" brushRef="#br0">16568.000000 7051.000000 29 0,'0.000000'0.000000'61'16,"-2.000000"3.000000"2 "-16 ,2.000000-3.000000 8 0,0.000000 3.000000 15 0,0.000000 0.000000 16 16,2.000000 5.000000 16-16,-2.000000 4.000000 14 0,3.000000 1.000000 9 0,2.000000 6.000000-2 15,0.000000 3.000000-1-15,2.000000 4.000000-6 0,0.000000 4.000000-10 0,1.000000 4.000000-11 0,5.000000 2.000000-8 16,-4.000000 6.000000-13-16,4.000000 0.000000-13 0,0.000000 3.000000-13 16,1.000000 4.000000-8-16,-1.000000 0.000000-9 0,1.000000 0.000000-9 0,-1.000000-1.000000-6 15,-4.000000 1.000000-4-15,4.000000-3.000000-5 0,-5.000000-5.000000-5 0,4.000000 1.000000-3 0,-5.000000-8.000000-5 16,1.000000-3.000000-3-16,-5.000000-2.000000-1 0,2.000000-4.000000-3 0,1.000000-6.000000 1 15,-3.000000-2.000000-3-15,0.000000-2.000000 2 0,-1.000000-6.000000 1 0,-2.000000-1.000000 1 16,-2.000000-4.000000-1-16,-1.000000-1.000000-6 0,-2.000000-6.000000-4 0,-4.000000-1.000000-4 16,1.000000-6.000000-7-16,-2.000000-2.000000-4 0,-2.000000-5.000000-3 0,4.000000-3.000000 1 15,-5.000000-4.000000 0-15,-1.000000-3.000000 0 0,4.000000 1.000000 1 0,-3.000000-1.000000 2 0,1.000000-4.000000 2 16,4.000000 6.000000 4-16,-3.000000 0.000000 3 0,3.000000 4.000000 8 0,0.000000 1.000000 9 16,-1.000000 3.000000 5-16,8.000000 3.000000 5 0,-4.000000 1.000000 2 15,1.000000 4.000000 4-15,1.000000 1.000000-3 0,3.000000 1.000000-6 0,0.000000 2.000000-3 0,3.000000-2.000000-3 16,6.000000 3.000000 0-16,-1.000000-5.000000 0 0,2.000000-3.000000 0 0,9.000000 0.000000 0 15,-3.000000-2.000000 2-15,3.000000-7.000000 1 0,6.000000-1.000000-2 0,-2.000000-1.000000 0 16,6.000000-4.000000 0-16,-1.000000 1.000000 0 0,2.000000-9.000000-2 0,2.000000 4.000000 0 0,2.000000-6.000000-1 16,-2.000000-1.000000-2-16,3.000000-1.000000 0 0,-5.000000-1.000000-1 0,-3.000000-1.000000 0 15,0.000000 2.000000-4-15,-2.000000 2.000000-3 0,-7.000000 3.000000 1 0,-4.000000 5.000000-2 16,-1.000000 3.000000 0-16,-3.000000 1.000000 2 0,-7.000000 4.000000 2 0,3.000000 4.000000 0 16,-6.000000 2.000000-1-16,-2.000000 5.000000 0 0,-5.000000 5.000000-2 0,2.000000 5.000000 2 15,-8.000000 5.000000 3-15,3.000000 7.000000 3 0,-4.000000 4.000000 6 0,1.000000 2.000000 4 16,-2.000000 7.000000 3-16,1.000000 4.000000 5 0,1.000000 0.000000 1 0,3.000000 2.000000 1 0,1.000000-1.000000 1 15,1.000000 2.000000-1-15,6.000000-3.000000-3 0,2.000000-3.000000-5 0,0.000000-1.000000-2 16,2.000000-3.000000-2-16,3.000000-6.000000-3 0,4.000000 1.000000-1 0,-3.000000-3.000000 2 16,4.000000-9.000000 3-16,0.000000 6.000000-3 0,2.000000-8.000000 3 0,5.000000-1.000000-3 15,-2.000000-2.000000 1-15,2.000000-2.000000-2 0,1.000000-4.000000-1 0,1.000000 2.000000-2 16,1.000000-2.000000-2-16,-5.000000 3.000000-2 0,2.000000 0.000000-1 0,-4.000000 0.000000 0 16,-1.000000 3.000000-1-16,-2.000000 6.000000-2 0,-2.000000-3.000000-1 0,-3.000000 10.000000-2 0,-5.000000 0.000000-2 15,-2.000000 6.000000-5-15,-4.000000 2.000000-4 0,-8.000000 4.000000-8 0,1.000000 1.000000-1 16,-4.000000 4.000000-2-16,-1.000000-1.000000-3 0,-4.000000 0.000000 1 0,0.000000 0.000000 6 15,2.000000-1.000000 6-15,-2.000000-2.000000 5 0,2.000000-1.000000 3 0,2.000000-4.000000 4 16,4.000000-4.000000 3-16,1.000000 0.000000 1 0,1.000000-5.000000 2 0,5.000000-2.000000 1 16,1.000000-3.000000 1-16,1.000000-2.000000 0 0,3.000000-2.000000 0 0,2.000000-3.000000 1 15,2.000000 0.000000-2-15,6.000000-5.000000-1 0,0.000000-2.000000-1 0,6.000000-6.000000 1 0,-1.000000 1.000000 1 16,6.000000 0.000000-1-16,3.000000-5.000000-3 0,-4.000000-3.000000-3 0,7.000000 1.000000-10 16,-1.000000-2.000000-17-16,-3.000000-2.000000-17 0,1.000000-1.000000-23 0,3.000000 1.000000-18 15,-3.000000 2.000000-23-15,-4.000000 4.000000-19 0,1.000000-3.000000-12 0,-2.000000 3.000000-7 16,-7.000000 3.000000-5-16,1.000000-1.000000-1 0,-5.000000 4.000000 3 0,-3.000000-1.000000 6 15,-3.000000 0.000000 7-15,-3.000000-1.000000 9 0,-3.000000 3.000000 16 0,1.000000 0.000000 20 16,-1.000000 3.000000 29-16,-1.000000 3.000000 29 0,0.000000-2.000000 29 0,2.000000 6.000000 30 0,2.000000 0.000000 28 16,-2.000000 6.000000 18-16,3.000000 1.000000 16 0,-4.000000 2.000000 10 15,4.000000 3.000000 12-15,-1.000000 4.000000 5 0,1.000000 2.000000 2 0,2.000000 5.000000 0 0,-4.000000-2.000000-8 16,1.000000 4.000000-10-16,3.000000 1.000000-11 0,-5.000000 4.000000-13 0,3.000000 2.000000-17 16,-1.000000 0.000000-12-16,0.000000 1.000000-12 0,-6.000000 0.000000-10 0,3.000000-3.000000-13 15,-1.000000 2.000000-16-15,-3.000000-6.000000-16 0,2.000000 2.000000-21 0,-1.000000-7.000000-17 16,1.000000-2.000000-21-16,1.000000-2.000000-16 0,0.000000 0.000000-17 0,2.000000-7.000000-17 15,-3.000000-2.000000-30-15,3.000000-6.000000-18 0,0.000000-2.000000 3 0</inkml:trace>
  <inkml:trace contextRef="#ctx0" brushRef="#br0">17216.000000 7686.000000 77 0,'20.000000'0.000000'239'16,"4.000000"2.000000"43 "-16 ,-2.000000 3.000000-12 0,1.000000 3.000000-19 0,2.000000-1.000000-16 0,2.000000 3.000000-11 16,-2.000000-3.000000-25-16,-1.000000 3.000000-30 0,-2.000000-1.000000-27 15,-1.000000 1.000000-18-15,3.000000-2.000000-24 0,-7.000000-2.000000-25 0,1.000000-1.000000-16 0,-5.000000 3.000000-16 16,2.000000-3.000000-12-16,-1.000000-1.000000-11 0,-7.000000 0.000000-11 0,1.000000 0.000000-11 15,-3.000000-4.000000-22-15,2.000000 2.000000-30 0,-6.000000-2.000000-59 0,6.000000 2.000000-92 16,-7.000000-2.000000-135-16,0.000000 0.000000-69 0,-3.000000-6.000000-22 0,-2.000000-4.000000 10 16,-2.000000-3.000000 45-16</inkml:trace>
  <inkml:trace contextRef="#ctx0" brushRef="#br0">18473.000000 7433.000000 196 0,'14.000000'17.000000'282'0,"-3.000000"-2.000000"-45 "0 ,-4.000000-1.000000-59 0,-3.000000 3.000000-206 0,-4.000000-5.000000-154 16,-4.000000-4.000000-77-16,-6.000000-4.000000-9 0</inkml:trace>
  <inkml:trace contextRef="#ctx0" brushRef="#br0">19167.000000 6946.000000 73 0,'0.000000'8.000000'213'15,"0.000000"1.000000"10 "-15 ,0.000000 4.000000-26 0,-1.000000 2.000000-58 0,-3.000000 4.000000-31 16,4.000000 2.000000-8-16,-1.000000 7.000000 9 0,-3.000000 1.000000 13 0,1.000000 5.000000 11 15,3.000000 2.000000 0-15,-2.000000 6.000000-12 0,-1.000000 1.000000-10 0,3.000000 6.000000-14 16,0.000000 3.000000-10-16,0.000000 1.000000-14 0,0.000000 0.000000-11 0,0.000000 3.000000-10 0,0.000000 0.000000-6 16,0.000000-1.000000-9-16,0.000000-5.000000-9 0,0.000000 1.000000-1 15,0.000000-2.000000-6-15,0.000000-6.000000-2 0,3.000000-2.000000-3 0,-1.000000-2.000000-2 0,-2.000000-5.000000-5 16,3.000000-5.000000-3-16,-3.000000-4.000000-5 0,4.000000-5.000000-1 0,-4.000000-2.000000-1 16,0.000000-4.000000-6-16,0.000000-9.000000-9 0,-4.000000 3.000000-15 0,1.000000-8.000000-24 15,1.000000 0.000000-29-15,-1.000000-8.000000-35 0,-2.000000-3.000000-39 0,1.000000-7.000000-31 16,-1.000000-6.000000-33-16,4.000000-2.000000-27 0,-3.000000-6.000000-32 0,-1.000000-7.000000-11 15,-1.000000-7.000000 14-15,-1.000000-3.000000 29 0</inkml:trace>
  <inkml:trace contextRef="#ctx0" brushRef="#br0">19078.000000 6934.000000 49 0,'14.000000'-34.000000'187'0,"6.000000"0.000000"12 "0 ,-2.000000 5.000000-13 16,9.000000 0.000000 2-16,0.000000 5.000000 1 0,7.000000 0.000000-1 0,-3.000000 4.000000-1 0,6.000000 3.000000-9 15,2.000000 2.000000-15-15,1.000000 8.000000-22 0,-1.000000 2.000000-15 0,1.000000 5.000000-17 16,0.000000 5.000000-12-16,0.000000 2.000000-15 0,-5.000000 8.000000-13 0,1.000000 4.000000-12 15,-6.000000 5.000000-8-15,-3.000000 4.000000-7 0,-6.000000 3.000000-6 0,-2.000000 6.000000-5 16,-6.000000 1.000000-5-16,-4.000000 4.000000-3 0,-4.000000-1.000000-5 0,-10.000000 5.000000-2 16,-4.000000 1.000000-3-16,-1.000000-1.000000-3 0,-7.000000 3.000000-3 0,-4.000000-1.000000-2 15,-6.000000-2.000000-2-15,0.000000-2.000000-2 0,-3.000000-3.000000 0 0,-2.000000-2.000000 5 16,2.000000-3.000000 6-16,1.000000-6.000000 4 0,1.000000-2.000000 8 0,4.000000-5.000000 8 0,3.000000-4.000000 10 16,4.000000-1.000000 8-16,3.000000-5.000000 5 0,1.000000 1.000000 0 0,5.000000-4.000000-4 15,3.000000 1.000000 10-15,5.000000-1.000000 24 0,0.000000 6.000000 31 0,8.000000 0.000000 29 16,0.000000 3.000000 19-16,7.000000-2.000000 18 0,2.000000 2.000000 2 0,5.000000 1.000000-19 15,5.000000 2.000000-29-15,0.000000-2.000000-31 0,3.000000-2.000000-21 0,2.000000 0.000000-17 16,1.000000-2.000000-15-16,-1.000000 1.000000-17 0,3.000000-4.000000-11 0,-3.000000-1.000000-8 16,3.000000-5.000000-4-16,-5.000000 3.000000-5 0,2.000000-3.000000-6 0,2.000000-2.000000-18 0,-2.000000 0.000000-33 15,1.000000-2.000000-56-15,-6.000000-6.000000-71 0,0.000000-2.000000-64 0,-4.000000 0.000000-52 16,-1.000000-3.000000-63-16,5.000000-3.000000-86 0,-7.000000 1.000000-112 0,-5.000000-2.000000-20 16,5.000000 1.000000 17-16,-10.000000-7.000000 30 0,-1.000000 1.000000 66 0</inkml:trace>
  <inkml:trace contextRef="#ctx0" brushRef="#br0">20309.000000 6942.000000 36 0,'-4.000000'-3.000000'124'0,"3.000000"-2.000000"10 "0 ,-4.000000 5.000000 13 0,-2.000000-2.000000 5 0,2.000000 4.000000 1 16,-4.000000-2.000000-4-16,1.000000 5.000000-15 0,-2.000000 2.000000-12 16,2.000000 4.000000-9-16,-2.000000 3.000000-4 0,-2.000000 3.000000-7 0,2.000000 7.000000-2 0,-2.000000 5.000000 0 15,2.000000 3.000000 0-15,-2.000000 9.000000 0 0,2.000000 3.000000-4 0,0.000000 5.000000-5 0,-2.000000 4.000000-10 16,-1.000000 3.000000-9-16,5.000000 2.000000-7 0,-6.000000 1.000000-7 15,6.000000 2.000000-10-15,-1.000000-4.000000-8 0,8.000000-3.000000-10 0,-3.000000-2.000000-5 0,4.000000-6.000000-9 16,0.000000-5.000000-6-16,4.000000-1.000000-3 0,-3.000000-7.000000-3 0,6.000000-6.000000-4 16,0.000000-3.000000-9-16,-4.000000-4.000000-10 0,6.000000-6.000000-12 0,-4.000000-1.000000-20 15,0.000000-6.000000-21-15,3.000000-2.000000-26 0,-3.000000-5.000000-39 0,3.000000-3.000000-45 16,1.000000-6.000000-53-16,-1.000000-1.000000-56 0,2.000000-7.000000-51 0,-3.000000-5.000000-8 0,-2.000000-5.000000 27 16,0.000000 1.000000 44-16</inkml:trace>
  <inkml:trace contextRef="#ctx0" brushRef="#br0">20605.000000 7008.000000 136 0,'4.000000'-8.000000'179'16,"1.000000"3.000000"-28 "-16 ,-5.000000 5.000000-12 0,0.000000 0.000000 0 0,0.000000 5.000000 11 15,-5.000000 5.000000 10-15,1.000000 5.000000 10 0,-1.000000 3.000000 1 0,-3.000000 7.000000-12 16,-1.000000 4.000000-20-16,-1.000000 5.000000-19 0,2.000000 3.000000-14 0,-5.000000 6.000000-15 0,-1.000000 2.000000-11 15,1.000000 1.000000-7-15,-1.000000 0.000000-9 0,1.000000 3.000000-9 16,1.000000-3.000000-9-16,-1.000000 0.000000-8 0,-1.000000-2.000000-6 0,6.000000-6.000000-10 0,-2.000000-1.000000-6 16,0.000000-3.000000-7-16,3.000000-7.000000-3 0,-1.000000-5.000000-4 0,3.000000-3.000000-3 15,3.000000-4.000000-5-15,-1.000000-3.000000-6 0,3.000000-5.000000-9 0,-4.000000-4.000000-15 16,4.000000-6.000000-17-16,4.000000-4.000000-21 0,-4.000000-5.000000-18 0,5.000000-10.000000-13 16,0.000000-5.000000-17-16,3.000000-9.000000-10 0,-1.000000-3.000000-10 0,0.000000-8.000000-6 15,1.000000-1.000000-6-15,0.000000-3.000000 0 0,-3.000000-5.000000 15 0,4.000000 1.000000 19 16,-1.000000-2.000000 25-16,-3.000000 1.000000 30 0,7.000000 5.000000 33 0,-5.000000 2.000000 31 0,4.000000 8.000000 27 15,-2.000000 2.000000 21-15,1.000000 5.000000 19 0,-2.000000 8.000000 19 0,4.000000 2.000000 15 16,-5.000000 11.000000 12-16,4.000000 3.000000 10 0,-1.000000 8.000000 5 0,4.000000 4.000000 5 16,-2.000000 8.000000-1-16,3.000000 2.000000-5 0,-2.000000 10.000000-8 0,-1.000000 2.000000-11 15,5.000000 7.000000-13-15,-4.000000 3.000000-13 0,2.000000 3.000000-12 0,-2.000000 5.000000-15 16,1.000000-4.000000-13-16,-2.000000 4.000000-10 0,4.000000-2.000000-8 0,-6.000000 3.000000-10 16,4.000000-5.000000-2-16,-1.000000 2.000000-5 0,-4.000000-6.000000-1 0,1.000000 0.000000-1 0,1.000000-3.000000-4 15,-2.000000-4.000000-1-15,-1.000000-3.000000-2 0,-3.000000-1.000000 0 0,-3.000000-5.000000-6 16,-2.000000-1.000000-6-16,0.000000-2.000000-7 0,0.000000-5.000000-13 0,-5.000000 0.000000-17 15,-4.000000-3.000000-18-15,-1.000000-2.000000-19 0,-3.000000-5.000000-16 0,-4.000000 0.000000-11 16,-1.000000-5.000000-9-16,-4.000000-2.000000 3 0,-3.000000-5.000000 7 0,1.000000-3.000000 18 16,3.000000 1.000000 19-16,-1.000000-1.000000 21 0,0.000000-2.000000 30 0,0.000000 3.000000 31 15,4.000000-2.000000 29-15,4.000000 4.000000 25 0,1.000000-1.000000 22 0,3.000000 5.000000 19 0,-2.000000 0.000000 5 16,4.000000 1.000000-5-16,3.000000 1.000000-12 0,1.000000 2.000000-14 0,3.000000-1.000000-17 16,1.000000 2.000000-17-16,1.000000-1.000000-14 0,8.000000 4.000000-5 0,-1.000000-2.000000-6 15,4.000000-1.000000-2-15,3.000000-2.000000-1 0,3.000000 3.000000 1 0,4.000000-5.000000-10 16,3.000000-1.000000-17-16,-1.000000-1.000000-20 0,1.000000-1.000000-29 0,2.000000-3.000000-42 15,0.000000 2.000000-50-15,-1.000000-4.000000-54 0,1.000000-2.000000-74 0,2.000000-3.000000-43 16,-6.000000-2.000000-6-16,-1.000000-7.000000 22 0,-4.000000 0.000000 41 0</inkml:trace>
  <inkml:trace contextRef="#ctx0" brushRef="#br0">21170.000000 6761.000000 172 0,'20.000000'0.000000'311'0,"-1.000000"3.000000"29 "0 ,-1.000000 4.000000 29 0,2.000000 3.000000-88 16,0.000000 5.000000-83-16,2.000000 4.000000-35 0,3.000000 3.000000-15 0,-3.000000 3.000000-11 15,-4.000000 1.000000-13-15,1.000000 6.000000-16 0,-2.000000 2.000000-12 0,-4.000000 3.000000-18 0,-1.000000 1.000000-15 16,-5.000000 6.000000-17-16,-4.000000 2.000000-13 0,-3.000000 0.000000-12 0,-3.000000 3.000000-10 16,-3.000000 2.000000-6-16,-2.000000 0.000000-5 0,-2.000000-2.000000-2 0,-2.000000 0.000000-2 15,-1.000000-6.000000-6-15,-6.000000 4.000000-5 0,3.000000-6.000000-18 0,-3.000000-2.000000-23 16,3.000000-3.000000-35-16,-3.000000-4.000000-47 0,2.000000-5.000000-66 0,4.000000-3.000000-74 0,-1.000000-5.000000-92 16,1.000000-6.000000-31-16,0.000000-9.000000 3 0,4.000000-8.000000 35 15,3.000000-9.000000 60-15</inkml:trace>
  <inkml:trace contextRef="#ctx0" brushRef="#br0">21522.000000 7102.000000 35 0,'5.000000'7.000000'223'0,"0.000000"3.000000"12 "15 ,2.000000-4.000000-2-15,1.000000 0.000000-47 0,-1.000000-1.000000-44 0,6.000000-2.000000-19 0,-1.000000 1.000000 1 16,1.000000-1.000000 7-16,1.000000-1.000000 4 0,4.000000-2.000000-8 0,2.000000-2.000000-9 16,4.000000-1.000000-13-16,1.000000-1.000000-13 0,2.000000-4.000000-14 0,1.000000 2.000000-19 15,3.000000-5.000000-13-15,2.000000 2.000000-16 0,2.000000-3.000000-11 0,-6.000000 2.000000-10 16,4.000000 0.000000-13-16,-4.000000 3.000000-16 0,-2.000000-2.000000-26 0,-6.000000 0.000000-39 0,-1.000000 2.000000-52 16,-4.000000 3.000000-66-16,-3.000000 4.000000-80 0,-5.000000-4.000000-60 15,-8.000000 4.000000-14-15,0.000000 0.000000 14 0,-10.000000 4.000000 43 0</inkml:trace>
  <inkml:trace contextRef="#ctx0" brushRef="#br0">21646.000000 7321.000000 281 0,'5.000000'16.000000'379'0,"-2.000000"-8.000000"21 "16 ,3.000000 3.000000 13-16,2.000000-2.000000-122 0,4.000000-1.000000-119 0,-2.000000-4.000000-71 16,0.000000 4.000000-29-16,5.000000-4.000000-10 0,3.000000-2.000000-1 0,-3.000000-2.000000 1 15,7.000000 0.000000-5-15,0.000000-2.000000-9 0,0.000000 0.000000-9 0,5.000000-3.000000-12 16,-1.000000 0.000000-10-16,-1.000000-4.000000-10 0,6.000000 1.000000-17 0,-5.000000 1.000000-23 15,5.000000-6.000000-42-15,-8.000000 4.000000-62 0,4.000000-1.000000-88 0,-5.000000 0.000000-122 16,-1.000000 3.000000-54-16,-4.000000-5.000000-14 0,-7.000000 2.000000 21 0,4.000000-1.000000 54 0</inkml:trace>
  <inkml:trace contextRef="#ctx0" brushRef="#br0">23000.000000 6267.000000 7 0,'-3.000000'-4.000000'126'0,"1.000000"-4.000000"3 "0 ,-1.000000 2.000000 9 0,1.000000-2.000000 13 16,-1.000000 4.000000 15-16,3.000000 3.000000 2 0,-3.000000-1.000000-8 0,1.000000 2.000000-17 16,-1.000000 3.000000-23-16,3.000000 5.000000-19 0,-2.000000 5.000000-15 0,-1.000000 7.000000-6 15,3.000000 7.000000 2-15,0.000000 10.000000 11 0,0.000000 5.000000 8 0,0.000000 9.000000 2 0,0.000000 11.000000-4 16,0.000000 6.000000-6-16,0.000000 2.000000-6 0,0.000000 6.000000-9 16,0.000000 1.000000-9-16,0.000000-2.000000-8 0,0.000000 4.000000-12 0,0.000000-1.000000-7 0,-4.000000-5.000000-13 15,4.000000 2.000000-7-15,-1.000000-3.000000-6 0,-3.000000-3.000000-5 0,2.000000-4.000000 3 16,-4.000000-3.000000-6-16,4.000000-4.000000 0 0,-1.000000-5.000000 0 0,3.000000-7.000000-4 15,-4.000000-2.000000 0-15,4.000000-7.000000-8 0,-1.000000-6.000000 4 0,-3.000000-6.000000-3 16,4.000000-5.000000-3-16,-1.000000-3.000000-2 0,-3.000000-5.000000-6 0,4.000000-5.000000-10 16,-3.000000-5.000000-22-16,3.000000-4.000000-29 0,-2.000000-11.000000-30 0,-1.000000-5.000000-25 0,1.000000-7.000000-23 15,-4.000000-14.000000-17-15,1.000000-5.000000-7 0,1.000000-7.000000 2 0,-1.000000-8.000000 2 16,0.000000-4.000000 0-16,2.000000-7.000000 0 0,-2.000000-6.000000 3 0,0.000000-6.000000 9 16,1.000000-4.000000 19-16,-1.000000-1.000000 25 0,4.000000 2.000000 27 0,1.000000-3.000000 29 15,-4.000000 3.000000 31-15,4.000000 5.000000 29 0,4.000000 5.000000 21 0,-4.000000 6.000000 18 16,6.000000 6.000000 23-16,3.000000 7.000000 18 0,-1.000000 5.000000 16 0,2.000000 7.000000 10 15,5.000000 5.000000 14-15,-5.000000 8.000000 15 0,9.000000 4.000000 5 0,-2.000000 8.000000-2 16,6.000000 3.000000 1-16,-1.000000 7.000000-4 0,6.000000 7.000000-7 0,1.000000 4.000000-14 0,1.000000 6.000000-13 16,5.000000 3.000000-6-16,-3.000000 7.000000-7 0,3.000000 4.000000-11 0,-1.000000 1.000000-10 15,1.000000 2.000000-6-15,-7.000000 4.000000-7 0,-1.000000 0.000000-8 0,-2.000000 3.000000-8 16,-3.000000 0.000000-8-16,-3.000000 2.000000-6 0,-6.000000-2.000000-7 0,-5.000000 2.000000-3 16,1.000000-1.000000-3-16,-8.000000 1.000000-4 0,-6.000000 0.000000 0 0,-3.000000 1.000000 0 0,-2.000000-4.000000-1 15,-7.000000 3.000000-2-15,-5.000000-3.000000-1 0,1.000000 1.000000 0 16,-6.000000-3.000000-1-16,0.000000-4.000000-2 0,-2.000000 0.000000 1 0,-1.000000-4.000000-1 0,0.000000-4.000000 1 15,0.000000 0.000000 3-15,7.000000-4.000000 7 0,-3.000000-1.000000 8 0,8.000000-5.000000 6 16,1.000000 2.000000 6-16,4.000000-3.000000 1 0,-1.000000-2.000000-2 0,9.000000 2.000000-6 16,0.000000-1.000000-3-16,2.000000 1.000000 0 0,3.000000 4.000000 1 0,3.000000 6.000000 0 15,2.000000 0.000000 3-15,0.000000 4.000000 1 0,7.000000 1.000000-2 0,-2.000000 1.000000-3 16,7.000000-2.000000-7-16,1.000000 1.000000-6 0,4.000000-1.000000-2 0,2.000000 2.000000-1 16,1.000000-5.000000-4-16,7.000000 0.000000 0 0,-2.000000 1.000000-1 0,2.000000-7.000000-4 15,1.000000 1.000000-8-15,-1.000000-2.000000-19 0,3.000000-3.000000-25 0,0.000000-5.000000-50 16,4.000000-2.000000-69-16,-2.000000-2.000000-84 0,3.000000-5.000000-110 0,-5.000000-5.000000-59 0,-5.000000-6.000000-12 15,2.000000-3.000000 29-15,-2.000000-4.000000 58 0</inkml:trace>
  <inkml:trace contextRef="#ctx0" brushRef="#br0">24261.000000 6384.000000 287 0,'-7.000000'0.000000'327'0,"-3.000000"5.000000"16 "0 ,-3.000000-2.000000-10 15,1.000000 5.000000-116-15,-2.000000 1.000000-69 0,-1.000000 0.000000-19 0,2.000000 4.000000-8 16,-2.000000-1.000000 5-16,-4.000000 3.000000 2 0,4.000000 4.000000-12 0,-1.000000 3.000000-11 16,-1.000000 7.000000-21-16,0.000000 5.000000-15 0,2.000000 7.000000-13 0,-2.000000 4.000000-7 15,4.000000 1.000000-6-15,-1.000000 5.000000-8 0,4.000000 4.000000-5 0,-3.000000 4.000000-4 16,5.000000 2.000000-4-16,1.000000-1.000000-2 0,2.000000 1.000000-5 0,3.000000-1.000000-3 16,2.000000-3.000000-3-16,0.000000-1.000000-2 0,5.000000 1.000000-4 0,0.000000-9.000000-2 15,4.000000-2.000000-2-15,1.000000-3.000000-2 0,1.000000-6.000000 0 0,3.000000-3.000000-1 0,-4.000000-5.000000 0 16,3.000000-4.000000-3-16,1.000000-7.000000-5 0,-3.000000-2.000000-7 0,-1.000000-7.000000-9 15,4.000000-1.000000-8-15,-1.000000-8.000000-20 0,-1.000000-4.000000-25 0,-2.000000-9.000000-36 16,3.000000-3.000000-41-16,1.000000-5.000000-51 0,1.000000-5.000000-50 0,-2.000000-4.000000-41 16,-3.000000-4.000000-59-16,-5.000000-4.000000-8 0,2.000000-4.000000 25 0,-5.000000-2.000000 45 15</inkml:trace>
  <inkml:trace contextRef="#ctx0" brushRef="#br0">24512.000000 6545.000000 97 0,'2.000000'0.000000'162'0,"3.000000"4.000000"-9 "0 ,2.000000 1.000000 4 16,-6.000000 6.000000 17-16,3.000000 4.000000 18 0,-3.000000 3.000000 7 0,3.000000 4.000000 0 15,1.000000 7.000000-5-15,-2.000000 3.000000-9 0,-1.000000 5.000000-21 0,1.000000 5.000000-16 16,-3.000000 1.000000-16-16,0.000000 4.000000-20 0,0.000000 1.000000-17 0,0.000000 0.000000-19 16,0.000000 1.000000-18-16,0.000000-1.000000-14 0,0.000000-1.000000-11 0,0.000000-3.000000-10 15,3.000000-1.000000-10-15,-1.000000-3.000000-5 0,-2.000000-1.000000-4 0,3.000000-5.000000-3 0,1.000000-3.000000-1 16,-3.000000-4.000000-2-16,3.000000-2.000000 2 0,-4.000000-7.000000-1 15,1.000000-1.000000-2-15,-1.000000-4.000000-4 0,4.000000-6.000000 0 0,-4.000000 3.000000-3 0,0.000000-8.000000-10 16,0.000000 1.000000-14-16,0.000000-8.000000-17 0,0.000000-5.000000-12 0,0.000000-4.000000-14 16,0.000000-6.000000-15-16,0.000000-6.000000-10 0,0.000000-3.000000-11 0,0.000000-8.000000-11 15,0.000000-5.000000-14-15,3.000000-4.000000-8 0,-1.000000-3.000000 1 0,1.000000-2.000000 9 16,2.000000-3.000000 19-16,-1.000000-2.000000 25 0,2.000000 3.000000 25 0,3.000000-3.000000 27 0,-3.000000 3.000000 16 16,4.000000 5.000000 17-16,-1.000000 3.000000 12 0,1.000000 4.000000 9 15,-2.000000 5.000000 8-15,4.000000 4.000000 9 0,-2.000000 3.000000 9 0,0.000000 4.000000 4 16,2.000000 6.000000 6-16,-2.000000 2.000000 6 0,3.000000 2.000000 3 0,2.000000 3.000000 4 0,-5.000000 3.000000-3 15,4.000000 4.000000-3-15,-4.000000 2.000000-6 0,5.000000 3.000000-6 0,-5.000000 3.000000-3 16,0.000000 2.000000-3-16,3.000000 4.000000-3 0,-4.000000 3.000000 2 0,-1.000000 2.000000 4 16,-4.000000 2.000000-2-16,-4.000000 5.000000-3 0,0.000000-1.000000-2 0,-4.000000 5.000000-4 15,4.000000-1.000000-7-15,0.000000 0.000000-6 0,0.000000 0.000000-4 0,0.000000-3.000000-2 16,4.000000 2.000000-3-16,-3.000000-4.000000 3 0,3.000000-1.000000 3 0,4.000000-2.000000 3 0,0.000000-3.000000 3 16,6.000000-1.000000 5-16,-1.000000 0.000000 6 0,2.000000-4.000000 3 0,7.000000-3.000000 2 15,0.000000-1.000000 6-15,0.000000 1.000000 6 0,3.000000-5.000000 1 0,-2.000000 0.000000 4 16,2.000000 0.000000 0-16,-1.000000 0.000000-3 0,-2.000000 3.000000-8 0,-4.000000-2.000000-6 15,-5.000000 2.000000-2-15,3.000000 0.000000 0 0,-10.000000 4.000000 0 0,1.000000 0.000000 4 16,-5.000000 3.000000 2-16,-7.000000 5.000000 0 0,-4.000000 2.000000-4 0,-1.000000 2.000000-9 16,-7.000000 3.000000-8-16,1.000000 5.000000-5 0,-6.000000-3.000000-4 0,3.000000 0.000000-3 0,-2.000000 1.000000-1 15,2.000000-3.000000-1-15,6.000000-1.000000 0 0,-1.000000-1.000000-3 0,1.000000-3.000000 0 16,5.000000-3.000000-2-16,-1.000000-1.000000-1 0,4.000000-4.000000-1 0,0.000000 1.000000-2 16,2.000000-2.000000-1-16,-1.000000-1.000000-6 0,4.000000 0.000000-5 0,4.000000-2.000000-11 15,-4.000000 2.000000-11-15,5.000000-2.000000-19 0,-2.000000 0.000000-28 0,1.000000-1.000000-30 16,-3.000000-1.000000-39-16,4.000000-3.000000-45 0,4.000000 3.000000-51 0,-4.000000-6.000000-56 15,3.000000 0.000000-67-15,-3.000000-9.000000-16 0,-2.000000-2.000000 20 0,2.000000-6.000000 39 0</inkml:trace>
  <inkml:trace contextRef="#ctx0" brushRef="#br0">25546.000000 6073.000000 166 0,'19.000000'5.000000'175'0,"2.000000"4.000000"-17 "0 ,0.000000 3.000000 3 0,2.000000 1.000000 12 16,2.000000 9.000000 15-16,-1.000000 0.000000-4 0,2.000000 5.000000-5 0,1.000000 5.000000-10 0,3.000000 4.000000-8 15,-3.000000 0.000000-15-15,0.000000 6.000000-13 0,-5.000000 1.000000-10 0,3.000000 6.000000-11 16,-3.000000-1.000000-11-16,-7.000000 4.000000-14 0,-2.000000 1.000000-20 0,-4.000000-1.000000-16 16,-9.000000 1.000000-9-16,-2.000000 0.000000-7 0,-6.000000 1.000000-8 0,-9.000000 2.000000-8 15,0.000000-3.000000-6-15,-1.000000 1.000000-6 0,-4.000000-3.000000-6 0,-5.000000 0.000000-8 0,0.000000-1.000000-12 16,-3.000000-5.000000-25-16,2.000000-1.000000-42 0,-6.000000-6.000000-64 15,2.000000 2.000000-90-15,-3.000000-6.000000-124 0,-4.000000-5.000000-58 0,-1.000000-7.000000-14 16,-5.000000-5.000000 22-16,1.000000-8.000000 56 0</inkml:trace>
  <inkml:trace contextRef="#ctx0" brushRef="#br0">21478.000000 6469.000000 43 0,'0.000000'-9.000000'52'0,"0.000000"-1.000000"14 "0 ,0.000000-2.000000 21 0,0.000000 3.000000 10 0,-1.000000-2.000000 11 16,-3.000000-1.000000-1-16,1.000000 3.000000 2 0,1.000000-4.000000-6 0,-1.000000 4.000000-3 16,1.000000 0.000000 0-16,-4.000000 1.000000 0 0,1.000000 1.000000 5 0,1.000000-1.000000 1 15,3.000000 7.000000-2-15,-3.000000-5.000000-8 0,-1.000000 1.000000-6 0,2.000000 3.000000 1 16,1.000000-1.000000 2-16,-1.000000 1.000000 1 0,3.000000 2.000000-2 0,-2.000000-3.000000-4 15,2.000000 3.000000 0-15,0.000000 0.000000-7 0,-3.000000 0.000000-13 0,3.000000-3.000000-10 16,0.000000 3.000000-12-16,0.000000 0.000000-7 0,0.000000 0.000000-11 0,0.000000 0.000000-6 0,0.000000 0.000000-6 16,0.000000 0.000000-4-16,0.000000 0.000000-6 0,0.000000 0.000000-4 0,0.000000 3.000000 0 15,3.000000 0.000000 5-15,4.000000 4.000000 11 0,1.000000 4.000000 12 0,1.000000 2.000000 12 16,4.000000 9.000000 7-16,4.000000 2.000000 8 0,1.000000 6.000000 3 0,1.000000 6.000000-1 16,3.000000 6.000000-2-16,-1.000000 3.000000 10 0,1.000000 7.000000 14 0,3.000000 6.000000 24 0,2.000000 2.000000 27 15,-3.000000 6.000000 24-15,2.000000 3.000000 14 0,3.000000 4.000000 5 0,-1.000000 3.000000-5 16,2.000000-1.000000-20-16,2.000000 2.000000-31 0,-2.000000 3.000000-33 0,2.000000 3.000000-18 15,-1.000000-2.000000-21-15,4.000000 2.000000-16 0,0.000000-3.000000-9 0,0.000000-2.000000-3 16,5.000000-3.000000-4-16,1.000000-1.000000-8 0,0.000000-4.000000-19 0,1.000000-2.000000-32 16,2.000000-2.000000-61-16,-4.000000-3.000000-65 0,4.000000-3.000000-58 0,-6.000000-1.000000-57 15,-1.000000-3.000000-83-15,-2.000000 2.000000-112 0,-1.000000-2.000000-83 0,-2.000000-5.000000-7 16,-5.000000-5.000000 17-16,-6.000000-9.000000 37 0,-2.000000-5.000000 88 0</inkml:trace>
  <inkml:trace contextRef="#ctx0" brushRef="#br0">26862.000000 6817.000000 103 0,'3.000000'12.000000'318'0,"2.000000"-4.000000"29 "0 ,-5.000000 0.000000 15 0,4.000000-1.000000-75 15,-3.000000 3.000000-87-15,-1.000000 2.000000-62 0,0.000000 2.000000-28 0,-5.000000 3.000000-10 16,0.000000 0.000000-4-16,2.000000 0.000000-1 0,-7.000000 1.000000-12 0,0.000000 1.000000-13 16,-5.000000-2.000000-20-16,5.000000 2.000000-17 0,-4.000000-2.000000-9 15,-2.000000 2.000000-13-15,0.000000 1.000000-13 0,0.000000 2.000000-25 0,-1.000000 0.000000-29 0,-2.000000 0.000000-36 0,1.000000 0.000000-44 16,1.000000-1.000000-57-16,4.000000-1.000000-66 0,1.000000-6.000000-80 15,-1.000000-1.000000-26-15,3.000000-9.000000 8 0,1.000000-8.000000 30 0</inkml:trace>
  <inkml:trace contextRef="#ctx0" brushRef="#br0">27239.000000 5986.000000 308 0,'24.000000'-8.000000'378'0,"-3.000000"3.000000"22 "0 ,-4.000000 1.000000 14 0,-2.000000 1.000000-141 15,2.000000 6.000000-114-15,0.000000 1.000000-71 0,-2.000000 1.000000-33 0,5.000000 6.000000-14 16,2.000000-6.000000-4-16,-2.000000 2.000000 5 0,2.000000-3.000000 6 0,4.000000-2.000000 2 16,3.000000 1.000000-2-16,-1.000000-6.000000-5 0,8.000000 1.000000-7 0,-1.000000-2.000000-14 15,3.000000-7.000000-9-15,3.000000-1.000000-6 0,-1.000000 0.000000-6 0,-2.000000 1.000000-3 0,-1.000000 0.000000-4 16,-2.000000 2.000000 3-16,-1.000000 1.000000-1 0,-6.000000 4.000000 0 16,1.000000 4.000000 1-16,-9.000000 0.000000-1 0,0.000000 7.000000 1 0,-6.000000 5.000000 2 0,-4.000000 5.000000 0 15,-7.000000 7.000000 3-15,-6.000000 5.000000 2 0,-7.000000 11.000000 2 0,-7.000000 3.000000 1 16,-5.000000 6.000000 1-16,-1.000000 5.000000 0 0,-8.000000 3.000000 1 0,-7.000000 2.000000-3 15,3.000000 2.000000-1-15,-1.000000-1.000000-1 0,0.000000-1.000000 1 0,0.000000-3.000000 0 16,1.000000-3.000000-3-16,5.000000-8.000000 0 0,0.000000-4.000000-1 0,6.000000-6.000000-7 0,3.000000-6.000000-5 16,2.000000-5.000000-9-16,2.000000-7.000000-12 0,9.000000-6.000000-29 15,-2.000000-3.000000-36-15,7.000000-8.000000-34 0,1.000000-10.000000-35 0,4.000000-5.000000-36 0,3.000000-7.000000-28 16,6.000000-9.000000-16-16,-1.000000-6.000000-13 0,7.000000-4.000000-13 0,0.000000-5.000000 1 16,1.000000 0.000000 22-16,1.000000 2.000000 31 0</inkml:trace>
  <inkml:trace contextRef="#ctx0" brushRef="#br0">27749.000000 6346.000000 31 0,'16.000000'2.000000'144'0,"-6.000000"10.000000"12 "0 ,2.000000 5.000000 19 15,-7.000000 10.000000 16-15,0.000000 7.000000 9 0,2.000000 5.000000-6 0,-7.000000 7.000000-9 0,0.000000 1.000000-20 16,0.000000 1.000000-25-16,-7.000000 3.000000-28 0,6.000000-2.000000-27 0,-3.000000-1.000000-19 16,2.000000-6.000000-20-16,2.000000 0.000000-11 0,0.000000-9.000000-15 0,0.000000-4.000000-9 15,2.000000-2.000000-6-15,-2.000000-7.000000-7 0,5.000000-5.000000-6 0,4.000000-6.000000-12 16,-4.000000-4.000000-16-16,6.000000-8.000000-25 0,-1.000000-4.000000-31 0,4.000000-8.000000-35 0,3.000000-4.000000-34 16,1.000000-8.000000-32-16,2.000000-4.000000-32 0,-1.000000-9.000000-33 15,-3.000000-3.000000-7-15,-2.000000-8.000000 18 0,-1.000000 0.000000 29 0</inkml:trace>
  <inkml:trace contextRef="#ctx0" brushRef="#br0">28124.000000 6338.000000 128 0,'15.000000'0.000000'235'0,"-5.000000"8.000000"3 "0 ,-1.000000 4.000000-15 0,-1.000000 7.000000-17 16,-3.000000 1.000000-27-16,0.000000 4.000000-29 0,0.000000 3.000000-28 0,2.000000-3.000000-26 15,-6.000000 3.000000-23-15,-1.000000-5.000000-19 0,5.000000 0.000000-15 0,-1.000000-5.000000-11 16,1.000000 1.000000-8-16,0.000000-10.000000-9 0,3.000000 0.000000-11 0,1.000000-8.000000-17 0,-1.000000-3.000000-28 16,2.000000-6.000000-42-16,3.000000-8.000000-49 0,3.000000-3.000000-53 0,-1.000000-9.000000-68 15,-2.000000-6.000000-39-15,7.000000-3.000000 0 0,-6.000000-8.000000 25 0</inkml:trace>
  <inkml:trace contextRef="#ctx0" brushRef="#br0">28546.000000 5358.000000 21 0,'0.000000'7.000000'245'0,"0.000000"8.000000"24 "0 ,0.000000 4.000000 15 0,-3.000000 6.000000-69 0,-4.000000 4.000000-67 16,1.000000 5.000000-37-16,-1.000000 2.000000-17 0,-5.000000 3.000000-6 15,2.000000 4.000000 1-15,-2.000000-5.000000 1 0,4.000000-2.000000-1 0,0.000000 1.000000-4 0,3.000000-6.000000-11 16,0.000000-2.000000-14-16,1.000000-4.000000-15 0,4.000000-3.000000-12 0,0.000000-5.000000-10 15,7.000000-5.000000-5-15,0.000000 0.000000-2 0,1.000000-4.000000 0 0,5.000000-7.000000-2 16,4.000000-1.000000-1-16,5.000000-9.000000-5 0,1.000000-3.000000-4 0,8.000000-5.000000 0 16,2.000000-5.000000-4-16,2.000000-3.000000 0 0,1.000000-5.000000 1 0,0.000000 5.000000 2 0,5.000000-2.000000 2 15,-6.000000 3.000000-2-15,0.000000 1.000000 2 0,0.000000 7.000000-2 16,-1.000000 1.000000-1-16,-11.000000 5.000000-2 0,4.000000 5.000000-2 0,-5.000000 8.000000-1 0,-4.000000 5.000000 0 16,-6.000000 4.000000-1-16,-7.000000 7.000000 2 0,-2.000000 8.000000 1 0,-6.000000 4.000000 1 15,-2.000000 7.000000 3-15,-7.000000 2.000000 1 0,-1.000000 4.000000-1 0,-2.000000-3.000000 2 16,-7.000000 3.000000-2-16,2.000000-3.000000 0 0,0.000000-1.000000-3 0,0.000000-10.000000 0 15,6.000000 3.000000 1-15,1.000000-10.000000-1 0,-1.000000 0.000000-1 0,6.000000-5.000000 0 16,0.000000-7.000000-2-16,3.000000-1.000000-5 0,-4.000000-6.000000-11 0,8.000000-4.000000-4 16,-3.000000-1.000000-6-16,1.000000-5.000000-4 0,1.000000-3.000000 0 0,2.000000-4.000000 1 0,2.000000 1.000000 8 15,1.000000 0.000000 4-15,2.000000-1.000000 4 0,-1.000000 4.000000 3 0,1.000000 2.000000 2 16,0.000000 2.000000 2-16,-2.000000 3.000000 1 0,0.000000 4.000000 3 0,-1.000000 7.000000 6 16,-2.000000 9.000000 8-16,0.000000 6.000000 7 0,0.000000 5.000000 7 0,0.000000 8.000000 5 15,-2.000000 6.000000 8-15,-1.000000 5.000000 7 0,0.000000 9.000000 0 0,-2.000000 1.000000 1 16,3.000000 5.000000 1-16,2.000000-1.000000-3 0,-3.000000-2.000000-4 0,3.000000-3.000000-6 15,3.000000-7.000000-5-15,-1.000000-1.000000-5 0,1.000000-8.000000-5 0,2.000000-4.000000-3 0,-2.000000-8.000000-4 16,2.000000-3.000000-2-16,0.000000-3.000000-3 0,0.000000-6.000000 2 0,-5.000000-5.000000-1 16,5.000000-2.000000 1-16,-1.000000-6.000000-1 0,-1.000000-1.000000 1 0,-1.000000-6.000000 0 15,1.000000-6.000000-4-15,1.000000-6.000000-3 0,-4.000000-4.000000-3 0,0.000000-5.000000-5 16,0.000000-6.000000-6-16,0.000000 1.000000-7 0,-7.000000-8.000000-8 0,-2.000000 1.000000-6 16,4.000000-5.000000-2-16,-3.000000-5.000000-7 0,1.000000 1.000000 1 0,-4.000000-3.000000 4 15,6.000000-1.000000 7-15,0.000000 3.000000 7 0,1.000000 0.000000 5 0,1.000000 4.000000 7 16,3.000000 4.000000 6-16,3.000000 1.000000 2 0,2.000000 3.000000 2 0,2.000000 2.000000 2 15,0.000000 6.000000 0-15,4.000000-1.000000 0 0,3.000000 3.000000 0 0,3.000000-1.000000 0 0,-2.000000 4.000000 0 16,5.000000 4.000000 0-16,-2.000000 2.000000 1 0,1.000000 0.000000 0 0,2.000000 8.000000 2 16,-2.000000 2.000000 0-16,1.000000 5.000000 4 0,-5.000000 5.000000 3 0,-2.000000 2.000000 5 15,1.000000 5.000000 3-15,-6.000000 3.000000 3 0,-3.000000 5.000000 3 0,2.000000-1.000000 0 16,-5.000000 3.000000 2-16,-2.000000 0.000000-3 0,-2.000000-1.000000-3 0,-1.000000-4.000000-3 0,3.000000 0.000000-4 16,-4.000000-2.000000-2-16,4.000000-6.000000-5 0,0.000000 1.000000 1 15,0.000000-2.000000 2-15,0.000000-4.000000 0 0,0.000000-4.000000 1 0,0.000000 0.000000-2 0,4.000000-4.000000 0 16,-1.000000-8.000000-3-16,-1.000000-3.000000-6 0,6.000000-4.000000-5 0,4.000000-6.000000-3 15,-6.000000-4.000000-7-15,3.000000-2.000000-7 0,4.000000-6.000000-3 0,1.000000 0.000000-4 16,-3.000000-1.000000-3-16,3.000000-1.000000 1 0,-1.000000 0.000000 6 0,-3.000000 3.000000 5 16,4.000000 2.000000 5-16,1.000000 2.000000 5 0,-9.000000 5.000000 6 0,8.000000 2.000000 3 15,-7.000000 9.000000 3-15,-1.000000-1.000000 0 0,1.000000 4.000000 0 0,-5.000000 6.000000-1 16,4.000000-3.000000-1-16,-4.000000 6.000000-2 0,1.000000-1.000000 1 0,-1.000000 2.000000-1 0,1.000000 1.000000 3 16,2.000000 2.000000-1-16,0.000000 2.000000-2 0,2.000000-2.000000 3 0,-2.000000 3.000000-1 15,0.000000-1.000000 1-15,4.000000 2.000000-1 0,-4.000000-1.000000 2 0,0.000000 2.000000 3 16,3.000000 3.000000-1-16,-5.000000-1.000000 0 0,2.000000 3.000000 1 0,-1.000000 4.000000 0 15,-3.000000-1.000000-1-15,3.000000 3.000000 1 0,-4.000000 5.000000-1 0,0.000000-2.000000 0 0,0.000000 2.000000 0 16,0.000000 1.000000-1-16,-4.000000 3.000000 0 0,4.000000-1.000000 0 16,-1.000000 1.000000 3-16,-3.000000-2.000000-1 0,4.000000 4.000000 0 0,0.000000-5.000000 0 0,0.000000 0.000000-1 15,5.000000 2.000000 2-15,-1.000000-2.000000 0 0,-1.000000 0.000000 1 0,2.000000-2.000000 2 16,4.000000 1.000000 0-16,-8.000000-1.000000 3 0,8.000000 2.000000-2 0,-4.000000-3.000000-3 16,3.000000-1.000000-1-16,0.000000 3.000000-2 0,-3.000000-1.000000 3 0,7.000000 0.000000-4 15,-5.000000 0.000000 2-15,-4.000000 4.000000 1 0,6.000000-3.000000 1 0,-4.000000 0.000000 0 16,-2.000000 4.000000 2-16,-1.000000-5.000000-1 0,4.000000-1.000000 2 0,-4.000000 0.000000 0 15,1.000000 3.000000-1-15,-1.000000-1.000000 0 0,1.000000 0.000000-3 0,1.000000-3.000000-1 0,-3.000000-7.000000 1 16,4.000000 1.000000-1-16,-1.000000-4.000000 2 0,-1.000000-3.000000 1 0,2.000000-4.000000 1 16,0.000000-5.000000 0-16,7.000000-4.000000 0 0,-2.000000-6.000000-2 0,0.000000-3.000000-3 15,2.000000-9.000000-2-15,5.000000 3.000000-3 0,-7.000000-6.000000-1 0,3.000000 2.000000 2 16,0.000000-2.000000-2-16,-1.000000 4.000000 1 0,-5.000000 1.000000 2 0,0.000000 6.000000 1 16,-2.000000 0.000000 0-16,-2.000000 5.000000-1 0,-3.000000 2.000000 0 0,-7.000000 3.000000 0 15,2.000000 3.000000 2-15,-3.000000 3.000000-1 0,-6.000000 4.000000 0 0,-1.000000 6.000000 0 0,-5.000000 4.000000 2 16,-2.000000-1.000000 1-16,4.000000 7.000000-3 0,-4.000000-1.000000 0 15,0.000000 1.000000 1-15,1.000000-2.000000 0 0,6.000000-2.000000-1 0,1.000000-1.000000 0 0,1.000000-6.000000-1 16,1.000000-2.000000-10-16,9.000000-5.000000-23 0,-2.000000-5.000000-42 0,5.000000 1.000000-55 16,3.000000-4.000000-71-16,2.000000-1.000000-107 0,7.000000-8.000000-55 0,-6.000000-6.000000-11 15,8.000000-6.000000 25-15,1.000000-2.000000 45 0</inkml:trace>
  <inkml:trace contextRef="#ctx0" brushRef="#br0">29765.000000 5332.000000 32 0,'8.000000'-3.000000'172'0,"4.000000"3.000000"18 "16 ,-7.000000 0.000000-27-16,3.000000 5.000000-12 0,-1.000000 2.000000 0 0,8.000000 0.000000 13 15,-8.000000 6.000000 8-15,5.000000 4.000000-3 0,1.000000 0.000000-10 0,-3.000000 2.000000-21 16,2.000000 3.000000-22-16,-2.000000 0.000000-25 0,2.000000-2.000000-16 0,-2.000000 6.000000-16 15,1.000000-4.000000-18-15,-1.000000 0.000000-14 0,2.000000 0.000000-10 0,-5.000000-3.000000-7 16,1.000000 1.000000-6-16,4.000000-1.000000-2 0,-10.000000 0.000000 0 0,1.000000-2.000000-8 0,-3.000000 3.000000-15 16,-3.000000 2.000000-20-16,1.000000-3.000000-30 0,-5.000000 1.000000-34 0,-3.000000-1.000000-39 15,2.000000 1.000000-34-15,-6.000000-3.000000-25 0,1.000000 3.000000-19 0,-4.000000-3.000000-14 16,-1.000000-3.000000-23-16,-4.000000 1.000000 10 0,4.000000-3.000000 26 0</inkml:trace>
  <inkml:trace contextRef="#ctx0" brushRef="#br0">29659.000000 5879.000000 95 0,'9.000000'-10.000000'73'16,"-1.000000"0.000000"-14 "-16 ,9.000000-1.000000-11 0,-2.000000-7.000000-7 0,2.000000 1.000000-6 16,1.000000-1.000000-2-16,2.000000-3.000000-3 0,2.000000-2.000000-4 0,-4.000000 2.000000-2 15,1.000000-3.000000-3-15,3.000000 2.000000 0 0,-4.000000 2.000000-3 0,2.000000 1.000000-4 0,-6.000000 2.000000-1 16,1.000000 2.000000-2-16,-4.000000 3.000000-1 0,-2.000000 3.000000-1 0,-1.000000 0.000000 3 16,-1.000000 2.000000 2-16,-4.000000 1.000000 2 0,2.000000 1.000000 2 0,-1.000000 2.000000-4 15,-3.000000 1.000000 7-15,-1.000000 0.000000 0 0,4.000000 2.000000 1 0,-1.000000-3.000000 4 16,-3.000000 3.000000 4-16,0.000000 0.000000 2 0,0.000000 0.000000 1 0,0.000000 0.000000 1 15,0.000000 0.000000-4-15,0.000000 0.000000-3 0,0.000000 0.000000-3 0,0.000000 0.000000-2 0,0.000000 0.000000-3 16,0.000000 0.000000-3-16,0.000000 0.000000-3 0,0.000000 0.000000 0 16,0.000000 0.000000-1-16,0.000000 0.000000-4 0,0.000000 0.000000-2 0,0.000000 0.000000 0 0,0.000000 0.000000-1 15,0.000000 0.000000-2-15,0.000000 0.000000-3 0,0.000000 0.000000-4 0,0.000000 0.000000-7 16,0.000000 0.000000-16-16,0.000000 0.000000-14 0,0.000000 0.000000-21 0,0.000000 0.000000-25 16,0.000000-3.000000-36-16,0.000000 3.000000-51 0,-7.000000-2.000000-18 0,1.000000-4.000000-2 15</inkml:trace>
  <inkml:trace contextRef="#ctx0" brushRef="#br0">29760.000000 5558.000000 9 0,'-4.000000'2.000000'236'0,"3.000000"-2.000000"35 "0 ,-3.000000 2.000000 7 0,3.000000-2.000000-53 16,1.000000 0.000000-43-16,0.000000 0.000000-36 0,0.000000 0.000000-33 0,1.000000 0.000000-25 15,4.000000-4.000000-15-15,4.000000-4.000000-9 0,3.000000-1.000000-7 0,3.000000-4.000000-3 16,1.000000 0.000000-5-16,10.000000-3.000000-4 0,-3.000000-1.000000-6 0,2.000000 0.000000-9 0,4.000000-3.000000-5 15,-1.000000 3.000000-5-15,1.000000 1.000000 0 0,-3.000000-1.000000-2 0,1.000000 4.000000 0 16,-2.000000 1.000000 0-16,1.000000 3.000000-3 0,-8.000000 1.000000-2 0,-3.000000 3.000000-1 16,2.000000 5.000000-6-16,-4.000000 0.000000-6 0,-4.000000 5.000000-1 0,-4.000000 3.000000-3 15,-2.000000 4.000000 2-15,-6.000000 5.000000 0 0,-2.000000 0.000000 2 0,-4.000000 4.000000-3 16,-1.000000-1.000000-2-16,-3.000000 2.000000 0 0,-1.000000 0.000000-2 0,-2.000000-3.000000 0 16,2.000000 3.000000-4-16,-3.000000-5.000000 5 0,7.000000-2.000000 2 0,-1.000000-1.000000 2 15,2.000000-4.000000-1-15,4.000000 0.000000 0 0,0.000000-2.000000 1 0,2.000000-3.000000 0 0,-2.000000-1.000000 0 16,5.000000 1.000000 0-16,0.000000 2.000000 0 0,0.000000-2.000000 2 0,5.000000 3.000000-1 15,-2.000000-2.000000 1-15,2.000000 2.000000 0 0,0.000000 1.000000-1 0,-1.000000 2.000000 1 16,-1.000000 3.000000 0-16,-1.000000 1.000000 0 0,-2.000000 3.000000 1 0,-2.000000 2.000000 2 16,-1.000000 2.000000-1-16,-2.000000 0.000000 1 0,1.000000 3.000000 1 0,-4.000000-1.000000-1 15,3.000000 0.000000 1-15,3.000000 1.000000 0 0,-5.000000-3.000000-1 0,2.000000-3.000000 0 0,4.000000-2.000000 0 16,-6.000000 0.000000-2-16,7.000000-4.000000 0 0,0.000000-2.000000-1 0,-2.000000-1.000000 0 16,2.000000-2.000000 0-16,0.000000-2.000000 0 0,2.000000 5.000000 0 0,-2.000000-4.000000 0 15,0.000000-3.000000 0-15,3.000000 4.000000 1 0,1.000000-4.000000-2 0,-3.000000 4.000000 0 16,-1.000000-3.000000 1-16,4.000000-3.000000 0 0,-3.000000 4.000000 2 0,-1.000000 0.000000 0 15,4.000000-1.000000 1-15,-1.000000 3.000000 0 0,-3.000000-2.000000-1 0,0.000000 2.000000 0 16,0.000000 1.000000-2-16,0.000000 2.000000 1 0,0.000000-2.000000 0 0,0.000000-1.000000 0 0,-3.000000-1.000000 0 16,-1.000000 0.000000 0-16,4.000000-1.000000-1 0,0.000000-2.000000-2 15,0.000000-2.000000 2-15,0.000000 3.000000 1 0,0.000000-5.000000-1 0,0.000000 3.000000 1 0,0.000000-3.000000 1 16,4.000000-3.000000 1-16,-1.000000-2.000000-2 0,-1.000000-1.000000-2 0,6.000000-7.000000-2 16,-3.000000-2.000000-3-16,7.000000-6.000000-4 0,-2.000000-1.000000-3 0,2.000000-5.000000-6 15,-2.000000 0.000000-2-15,3.000000-2.000000 5 0,1.000000 0.000000 4 0,2.000000 2.000000 4 16,1.000000 0.000000 4-16,-2.000000 2.000000 6 0,5.000000 4.000000 3 0,-5.000000 0.000000-2 15,2.000000 3.000000-2-15,0.000000 7.000000 0 0,-4.000000 0.000000 0 0,1.000000 4.000000-1 16,-4.000000 7.000000 3-16,3.000000 0.000000 3 0,-1.000000 7.000000 3 0,-5.000000 4.000000 4 0,1.000000 5.000000 3 16,-1.000000 1.000000 2-16,-6.000000 4.000000-1 0,3.000000 4.000000-1 0,-4.000000 2.000000-1 15,-4.000000 0.000000-2-15,3.000000-1.000000-2 0,-8.000000 1.000000-4 0,3.000000-3.000000-1 16,-1.000000-1.000000-1-16,-5.000000-2.000000-1 47,4.000000-3.000000-3-47,0.000000-2.000000 0 0,-3.000000-1.000000 0 0,3.000000-3.000000 1 0,0.000000 0.000000-1 0,-2.000000-5.000000 0 15,1.000000-2.000000 0-15,-1.000000 0.000000-1 0,2.000000-5.000000 0 0,-4.000000 0.000000 0 0,7.000000-5.000000-2 0,-3.000000 0.000000-6 0,-1.000000-4.000000-6 0,3.000000-3.000000-2 0,-3.000000-3.000000-4 0,4.000000-2.000000-2 0,-2.000000-2.000000-2 0,6.000000 0.000000 4 0,1.000000-2.000000 4 16,0.000000 5.000000 9-16,1.000000-2.000000 5 0,-1.000000 5.000000 2 0,4.000000 2.000000 3 16,-1.000000 4.000000 4-16,-1.000000 0.000000 1 0,1.000000 2.000000-6 0,-1.000000 5.000000-2 15,5.000000 0.000000 1-15,-7.000000 5.000000 0 0,1.000000 2.000000-1 0,-1.000000 6.000000 0 16,-1.000000 3.000000 1-16,-3.000000 1.000000-5 0,-1.000000 2.000000-1 0,0.000000 4.000000-1 16,-3.000000-4.000000 0-16,1.000000 1.000000-1 0,0.000000-1.000000 2 0,-1.000000-2.000000 3 0,0.000000-3.000000 2 15,-1.000000-1.000000 0-15,1.000000-4.000000 1 0,-1.000000 2.000000-2 16,4.000000-5.000000-5-16,-5.000000 0.000000-5 0,2.000000-4.000000-7 0,-4.000000 1.000000-10 0,2.000000-3.000000-10 15,0.000000-3.000000-11-15,-7.000000 1.000000-12 0,4.000000-4.000000-17 0,-4.000000 1.000000-14 16,2.000000 1.000000-7-16,-5.000000-4.000000-1 0,5.000000 2.000000 6 0,-7.000000-2.000000 12 16,2.000000 0.000000 19-16,-2.000000 1.000000 20 0,4.000000 0.000000 16 0,1.000000 2.000000 17 15,-1.000000 0.000000 19-15,4.000000 0.000000 18 0,1.000000 5.000000 17 0,3.000000-2.000000 15 0,-2.000000 2.000000 9 16,4.000000 2.000000 9-16,3.000000 6.000000 6 0,1.000000 1.000000 0 0,4.000000 3.000000 3 16,0.000000 4.000000 2-16,4.000000 2.000000 4 0,1.000000 2.000000 4 0,6.000000 2.000000-6 15,-1.000000 0.000000-1-15,7.000000 0.000000-5 0,2.000000 0.000000-7 0,2.000000-3.000000-4 16,5.000000-2.000000-9-16,0.000000 0.000000-7 0,3.000000-5.000000-10 0,1.000000 0.000000-7 15,5.000000-1.000000-11-15,0.000000-5.000000-1 0,1.000000 0.000000-2 0,-1.000000-4.000000-1 16,3.000000 1.000000-1-16,-2.000000-3.000000-10 0,-5.000000-3.000000-10 0,1.000000-2.000000-32 0,3.000000-3.000000-41 16,-4.000000-1.000000-53-16,-1.000000-6.000000-68 0,-2.000000 1.000000-78 0,6.000000-3.000000-107 15,-4.000000-3.000000-42-15,-2.000000-2.000000 0 0,-1.000000-4.000000 32 0,-5.000000-3.000000 59 16</inkml:trace>
  <inkml:trace contextRef="#ctx0" brushRef="#br0">30735.000000 5365.000000 265 0,'0.000000'8.000000'353'16,"0.000000"-3.000000"22 "-16 ,0.000000 2.000000 0 0,0.000000-2.000000-119 0,-1.000000 4.000000-110 16,1.000000 2.000000-65-16,-4.000000 0.000000-30 0,1.000000 4.000000-15 0,-2.000000 2.000000-6 15,-3.000000 3.000000-2-15,-1.000000-1.000000-1 0,2.000000 3.000000-4 0,-4.000000 0.000000-5 16,2.000000 0.000000-5-16,3.000000-1.000000-8 0,-3.000000 1.000000-2 0,1.000000-2.000000-2 15,3.000000-3.000000-1-15,-2.000000-2.000000-5 0,2.000000-4.000000-3 0,3.000000 0.000000-4 16,-1.000000-4.000000-1-16,3.000000 0.000000-4 0,3.000000 0.000000 1 0,-1.000000-2.000000 1 0,1.000000 0.000000 3 16,-1.000000 0.000000 1-16,6.000000 0.000000 2 0,-2.000000 0.000000 2 15,0.000000-1.000000 2-15,3.000000 1.000000 2 0,-4.000000 3.000000-1 0,0.000000 1.000000 4 0,-2.000000 2.000000 4 16,-3.000000 7.000000 2-16,0.000000 4.000000 3 0,-3.000000 3.000000 0 0,-1.000000 4.000000 3 16,-2.000000 3.000000 2-16,-1.000000 2.000000 2 0,2.000000 4.000000 4 0,0.000000 0.000000 1 15,1.000000 5.000000 3-15,4.000000-7.000000 5 0,0.000000 3.000000 2 0,6.000000-2.000000 1 16,0.000000 0.000000-1-16,4.000000-6.000000-4 0,2.000000-3.000000-1 0,1.000000 0.000000-4 15,-3.000000-6.000000-3-15,4.000000-3.000000 1 0,3.000000-4.000000-2 0,-2.000000-2.000000-1 16,1.000000-7.000000-3-16,3.000000-1.000000 1 0,-2.000000-5.000000-3 0,4.000000-5.000000-3 0,1.000000-1.000000-2 16,0.000000-10.000000-5-16,0.000000-1.000000-7 0,0.000000-5.000000-13 0,-7.000000 1.000000-8 15,5.000000-8.000000-16-15,-10.000000 1.000000-17 0,0.000000-3.000000-13 0,-2.000000-1.000000-17 16,-1.000000-4.000000-14-16,-5.000000-3.000000-21 0,-2.000000-3.000000-12 0,-2.000000 2.000000-11 16,-6.000000-7.000000-5-16,-1.000000-2.000000 7 0,1.000000 0.000000 16 0,-2.000000 0.000000 28 0,-2.000000 4.000000 29 15,2.000000 1.000000 35-15,-2.000000 5.000000 39 0,7.000000 8.000000 34 16,-3.000000 2.000000 26-16,6.000000 9.000000 23 0,-4.000000 3.000000 12 0,6.000000 2.000000-1 0,-2.000000 4.000000-8 15,2.000000 6.000000-4-15,2.000000-3.000000-6 0,4.000000 5.000000-8 16,1.000000 1.000000-2-16,5.000000 2.000000-1 0,1.000000 2.000000-4 0,0.000000 1.000000-11 0,4.000000-1.000000-10 16,-2.000000 4.000000-11-16,5.000000-2.000000-10 0,2.000000 3.000000-7 0,-7.000000-2.000000-4 15,4.000000 2.000000-4-15,-3.000000-1.000000 0 0,1.000000 2.000000-5 0,-3.000000 0.000000-1 16,-4.000000 2.000000-4-16,-2.000000 3.000000-4 0,-3.000000 4.000000-5 0,-5.000000 0.000000-8 16,-5.000000 1.000000-2-16,-3.000000 2.000000-3 0,1.000000 7.000000 0 0,-10.000000-3.000000 2 0,0.000000 4.000000 8 15,-4.000000-2.000000 4-15,2.000000 1.000000 3 0,-3.000000-3.000000 5 0,1.000000 0.000000 2 16,4.000000-2.000000 2-16,4.000000-5.000000 2 0,-1.000000 0.000000 2 0,4.000000-5.000000 3 15,2.000000 0.000000 2-15,3.000000-4.000000 2 0,1.000000-3.000000 2 0,3.000000-2.000000 1 16,2.000000-2.000000 2-16,4.000000-2.000000-2 0,4.000000-2.000000-2 0,4.000000-7.000000-2 16,4.000000 0.000000-4-16,1.000000-4.000000-3 0,7.000000-1.000000-3 0,-1.000000-2.000000 0 15,1.000000-2.000000 0-15,-1.000000 0.000000 0 0,4.000000-2.000000 3 0,-5.000000 2.000000-1 0,-1.000000-1.000000-2 16,0.000000 4.000000 0-16,-4.000000 2.000000 0 0,-4.000000-2.000000-3 0,-1.000000 4.000000-2 16,-1.000000 3.000000-2-16,-4.000000 1.000000-4 0,-3.000000 1.000000-7 0,-3.000000 2.000000-4 15,1.000000 5.000000-2-15,-6.000000 0.000000 1 0,1.000000 5.000000 2 0,-3.000000 2.000000 3 16,-3.000000 5.000000 9-16,0.000000 5.000000 8 0,-4.000000 5.000000 9 0,5.000000 2.000000 7 15,-5.000000 7.000000 6-15,4.000000 0.000000 5 0,6.000000 5.000000 7 0,-1.000000 1.000000 3 16,0.000000 4.000000 2-16,6.000000 0.000000 3 0,0.000000 3.000000 2 0,-1.000000-2.000000-4 0,3.000000 1.000000-2 16,2.000000-2.000000-3-16,1.000000-1.000000-2 0,-3.000000-4.000000-6 15,4.000000-5.000000-4-15,-4.000000-2.000000 0 0,0.000000-4.000000-4 0,0.000000-6.000000-2 0,1.000000 1.000000-6 16,-6.000000-6.000000 1-16,2.000000-2.000000 0 0,-2.000000-4.000000 1 0,0.000000 1.000000 3 16,0.000000-6.000000 1-16,-2.000000 2.000000 0 0,-1.000000-5.000000-6 0,-5.000000-5.000000-8 15,-1.000000 1.000000-12-15,-4.000000-7.000000-18 0,5.000000 0.000000-18 0,-6.000000-4.000000-22 16,1.000000-5.000000-21-16,4.000000-4.000000-32 0,-1.000000-5.000000-35 0,2.000000-4.000000-35 0,3.000000-4.000000-48 15,0.000000-5.000000-68-15,1.000000-4.000000-24 0,1.000000-8.000000 9 16,1.000000-4.000000 28-16</inkml:trace>
  <inkml:trace contextRef="#ctx0" brushRef="#br0">31444.000000 5499.000000 149 0,'24.000000'-3.000000'194'0,"-6.000000"6.000000"-23 "16 ,-1.000000 0.000000-42-16,0.000000 3.000000-33 0,-7.000000 1.000000-22 15,1.000000 4.000000-13-15,-2.000000 2.000000-5 0,-7.000000 3.000000-6 0,-2.000000-1.000000-2 0,-2.000000 4.000000-5 16,-7.000000 1.000000-2-16,4.000000-1.000000-8 0,-6.000000 3.000000-9 0,1.000000 0.000000-8 15,-2.000000-2.000000-5-15,4.000000-4.000000-4 0,-1.000000 1.000000-2 0,2.000000-2.000000-2 16,-1.000000-4.000000-1-16,5.000000-4.000000-2 0,1.000000 4.000000-1 0,-1.000000-6.000000 2 16,6.000000 3.000000-1-16,-3.000000-4.000000 0 0,5.000000 3.000000 2 0,0.000000-2.000000 4 0,0.000000 3.000000 2 15,4.000000-1.000000 6-15,-1.000000 3.000000 15 0,0.000000 2.000000 14 16,2.000000 1.000000 15-16,-1.000000 3.000000 8 0,-4.000000 4.000000 12 0,3.000000 2.000000 1 0,-5.000000-1.000000-6 16,2.000000 4.000000-10-16,-1.000000 1.000000-12 0,-2.000000 1.000000-8 0,-2.000000-3.000000-12 15,0.000000 3.000000-7-15,0.000000-2.000000-8 0,0.000000-3.000000-3 0,0.000000-1.000000-5 16,0.000000-1.000000-4-16,0.000000-6.000000 0 0,0.000000-2.000000-4 0,0.000000 1.000000-2 15,-2.000000-6.000000-3-15,2.000000-2.000000-10 0,-4.000000-2.000000-24 0,4.000000-6.000000-35 0,-3.000000 0.000000-35 16,3.000000-6.000000-35-16,-2.000000 1.000000-29 0,2.000000-4.000000-32 16,-3.000000-2.000000-39-16,-5.000000-3.000000-17 0,-1.000000-3.000000 7 0,-1.000000-1.000000 21 0</inkml:trace>
  <inkml:trace contextRef="#ctx0" brushRef="#br0">31344.000000 5859.000000 142 0,'0.000000'8.000000'195'0,"0.000000"-2.000000"-14 "0 ,0.000000 2.000000-38 0,0.000000 0.000000-26 16,3.000000-4.000000-7-16,-3.000000 1.000000 8 0,2.000000 0.000000 8 0,3.000000-2.000000 7 16,1.000000-2.000000 1-16,3.000000-2.000000-6 0,4.000000-2.000000-16 0,2.000000-7.000000-19 15,5.000000 1.000000-23-15,-4.000000-6.000000-20 0,9.000000-2.000000-17 0,-2.000000-3.000000-14 16,2.000000-1.000000-10-16,-1.000000-2.000000-4 0,3.000000 4.000000-4 0,-6.000000-3.000000-1 16,1.000000 0.000000 0-16,-2.000000 3.000000 0 0,-1.000000 0.000000 0 0,-4.000000 4.000000-7 0,0.000000 2.000000-4 15,-8.000000 1.000000-6-15,-1.000000 6.000000-4 0,-4.000000-2.000000-1 0,1.000000 5.000000 3 16,-6.000000 3.000000 4-16,1.000000 6.000000 4 0,-6.000000 1.000000 3 0,-1.000000 5.000000 4 15,-4.000000 8.000000 6-15,1.000000 1.000000 3 0,-1.000000 5.000000 6 0,0.000000 3.000000 2 16,-1.000000 2.000000 6-16,1.000000 0.000000 0 0,4.000000 4.000000-1 0,1.000000-2.000000-1 16,3.000000 1.000000-3-16,0.000000-2.000000-3 0,5.000000-1.000000-1 0,0.000000-2.000000-3 15,0.000000-5.000000-3-15,3.000000 1.000000 0 0,-1.000000-3.000000-1 0,3.000000-5.000000 0 0,2.000000 0.000000-1 16,-6.000000-5.000000 0-16,6.000000 1.000000 2 0,-5.000000-6.000000 0 0,3.000000-2.000000 1 16,-2.000000-1.000000 1-16,0.000000 1.000000-2 0,-1.000000-5.000000 0 0,-2.000000 3.000000-3 15,3.000000-3.000000 0-15,-3.000000-3.000000-1 0,-3.000000 1.000000 4 0,3.000000-1.000000-3 16,-2.000000-1.000000-1-16,-1.000000-1.000000 0 0,-2.000000 0.000000 1 0,0.000000 0.000000-1 15,-2.000000 0.000000-3-15,2.000000 0.000000 0 0,-3.000000 3.000000 4 0,3.000000 0.000000 0 16,0.000000-1.000000 2-16,0.000000 1.000000 1 0,-2.000000-1.000000 3 0,5.000000 3.000000 2 0,-1.000000-2.000000-2 16,3.000000-1.000000 0-16,-2.000000 3.000000-2 0,2.000000 0.000000 0 0,0.000000-3.000000 0 15,0.000000 2.000000-3-15,0.000000 1.000000 1 0,2.000000-3.000000-1 0,3.000000 2.000000-2 16,4.000000-5.000000-1-16,2.000000 0.000000-1 0,-1.000000-3.000000-2 0,4.000000 2.000000 3 16,-1.000000 2.000000 1-16,1.000000-3.000000 0 0,-1.000000 4.000000 0 0,-1.000000-1.000000 1 15,-2.000000 5.000000 4-15,-2.000000 0.000000 1 0,4.000000 0.000000 3 0,-5.000000 5.000000 3 16,1.000000-1.000000 5-16,-3.000000 6.000000 3 0,-2.000000 0.000000 3 0,1.000000 5.000000-1 15,-4.000000 2.000000 5-15,-4.000000 2.000000 0 0,-1.000000 4.000000-1 0,0.000000-2.000000-1 16,-1.000000 1.000000-4-16,-1.000000 2.000000 0 0,-2.000000-2.000000-6 0,1.000000 0.000000-6 0,3.000000-5.000000-3 16,-3.000000-2.000000-3-16,3.000000-3.000000 0 0,-2.000000-1.000000-3 0,2.000000 0.000000 1 15,0.000000 2.000000 1-15,2.000000-7.000000 2 0,-2.000000 1.000000 0 0,-1.000000 1.000000-1 16,1.000000-4.000000 2-16,-1.000000 0.000000-1 0,-1.000000-3.000000-1 0,-1.000000-1.000000-1 16,-1.000000-1.000000 0-16,4.000000-3.000000-1 0,-1.000000 3.000000 1 0,-1.000000-5.000000-1 15,0.000000 1.000000-1-15,2.000000-2.000000 0 0,3.000000 1.000000 4 0,-4.000000-5.000000-2 16,4.000000 4.000000-2-16,-1.000000 0.000000-1 0,3.000000-1.000000-2 0,3.000000 1.000000 1 0,-1.000000 0.000000-5 15,1.000000 2.000000 1-15,2.000000-3.000000 2 0,3.000000 4.000000 3 0,3.000000-4.000000 0 16,0.000000 5.000000 0-16,3.000000-1.000000 0 0,-1.000000 4.000000 0 0,4.000000 0.000000-2 16,-2.000000 0.000000-1-16,5.000000 4.000000 1 0,-5.000000 2.000000 1 0,-1.000000 1.000000 2 15,2.000000 0.000000 0-15,-2.000000 1.000000 1 0,-1.000000 2.000000 1 0,4.000000-4.000000 2 16,-7.000000 4.000000-2-16,2.000000-2.000000 1 0,-2.000000-1.000000-1 0,1.000000 0.000000 0 16,-4.000000 1.000000-7-16,0.000000-4.000000-14 0,-5.000000-1.000000-18 0,4.000000-1.000000-24 15,-1.000000-2.000000-35-15,0.000000-2.000000-48 0,0.000000-1.000000-53 0,0.000000-4.000000-63 16,4.000000 1.000000-69-16,-9.000000-7.000000-22 0,6.000000-5.000000 8 0,-6.000000 2.000000 38 0</inkml:trace>
  <inkml:trace contextRef="#ctx0" brushRef="#br0">31830.000000 5725.000000 43 0,'0.000000'3.000000'213'15,"0.000000"-1.000000"18 "-15 ,3.000000-2.000000-25 0,0.000000 0.000000-31 0,-3.000000 3.000000-22 0,2.000000-1.000000-16 16,3.000000-2.000000-5-16,2.000000 3.000000-1 0,0.000000-3.000000-2 0,4.000000 0.000000-12 15,3.000000 0.000000-11-15,-1.000000-3.000000-12 0,4.000000-2.000000-14 0,1.000000-3.000000-16 16,1.000000-1.000000-15-16,3.000000-3.000000-14 0,-1.000000 0.000000-16 0,1.000000-5.000000-10 16,0.000000 3.000000-7-16,0.000000-3.000000-2 0,-1.000000 2.000000-3 0,-5.000000 1.000000-4 15,0.000000-4.000000-2-15,-2.000000 3.000000-4 0,-3.000000 1.000000-12 0,3.000000-1.000000-8 16,-9.000000-2.000000-10-16,3.000000 5.000000-6 0,-6.000000-2.000000-4 0,-2.000000 1.000000-2 0,-2.000000 1.000000 4 16,-4.000000 0.000000 4-16,1.000000 3.000000 4 0,-4.000000-2.000000 6 0,2.000000 5.000000 9 15,-1.000000-2.000000 9-15,1.000000 5.000000 3 0,2.000000 1.000000 9 0,0.000000 4.000000 9 16,0.000000 1.000000 9-16,0.000000 6.000000 11 0,2.000000 8.000000 14 0,0.000000 3.000000 17 15,3.000000 9.000000 6-15,0.000000 3.000000 11 0,0.000000 8.000000 3 0,0.000000 1.000000 1 16,6.000000 5.000000-5-16,-1.000000 2.000000-6 0,4.000000 3.000000-2 0,-3.000000 3.000000-11 16,6.000000-4.000000-5-16,-4.000000 2.000000-8 0,3.000000-1.000000-7 0,-3.000000-5.000000-5 0,0.000000 0.000000-3 15,-3.000000-2.000000-5-15,4.000000-4.000000-5 0,-4.000000-5.000000-3 0,-5.000000-1.000000-3 16,5.000000-6.000000-3-16,-5.000000-4.000000-1 0,0.000000-5.000000 1 0,0.000000-2.000000-2 16,0.000000-2.000000 3-16,0.000000-4.000000-2 0,-2.000000-4.000000 2 0,-1.000000-1.000000-3 15,1.000000-3.000000-1-15,-6.000000-3.000000-5 0,1.000000-3.000000-3 0,0.000000-3.000000-3 16,-4.000000-5.000000-4-16,2.000000 1.000000-5 0,-1.000000-4.000000-4 0,2.000000-1.000000-4 15,-1.000000-3.000000 0-15,1.000000-1.000000 0 0,1.000000-4.000000-1 0,1.000000-2.000000-3 0,1.000000-2.000000-1 16,1.000000 0.000000 0-16,4.000000 2.000000-11 0,0.000000-4.000000-10 0,7.000000-4.000000-11 16,1.000000-2.000000-4-16,2.000000-2.000000-10 0,4.000000-2.000000-16 0,2.000000-3.000000-8 15,6.000000-4.000000-5-15,0.000000-2.000000 0 0,-2.000000-4.000000 3 0,5.000000-2.000000 10 16,2.000000 0.000000 17-16,0.000000 0.000000 18 0,0.000000-1.000000 17 0,0.000000-1.000000 16 16,3.000000 3.000000 10-16,-3.000000 2.000000 9 0,-1.000000 2.000000 4 0,-4.000000 4.000000 5 15,0.000000 5.000000 5-15,-2.000000 6.000000 1 0,-5.000000 8.000000 5 0,-3.000000 3.000000 8 16,-2.000000 6.000000 11-16,-5.000000 5.000000 19 0,-2.000000 5.000000 14 0,-3.000000 7.000000 13 15,-3.000000 7.000000 10-15,-2.000000 5.000000 4 0,-5.000000 8.000000 1 0,-2.000000 6.000000-9 0,-1.000000 6.000000-6 16,-4.000000 5.000000-8-16,4.000000-1.000000-6 0,-6.000000 3.000000-7 0,9.000000 0.000000-6 16,-3.000000 0.000000-6-16,1.000000-2.000000-7 0,7.000000-4.000000-4 0,0.000000-1.000000-7 15,2.000000-8.000000-6-15,3.000000 2.000000-4 0,5.000000-10.000000-2 0,1.000000-1.000000-1 16,1.000000-4.000000-2-16,5.000000-1.000000 3 0,1.000000-5.000000-1 0,4.000000-5.000000-1 0,3.000000-3.000000-3 16,2.000000-3.000000-3-16,0.000000-2.000000-5 0,-1.000000-1.000000 1 0,4.000000-2.000000-1 15,-3.000000 2.000000-1-15,-2.000000 1.000000-1 0,1.000000 5.000000 3 0,-6.000000-1.000000-1 16,1.000000 4.000000-1-16,-4.000000 5.000000-1 0,-7.000000 5.000000-3 0,3.000000 2.000000 3 15,-8.000000 5.000000 0-15,0.000000 5.000000 2 0,-8.000000 2.000000-1 0,3.000000 3.000000 1 16,-7.000000 0.000000 3-16,2.000000-1.000000-2 0,-1.000000 1.000000-2 0,1.000000-3.000000 0 16,1.000000-2.000000 0-16,1.000000-2.000000 0 0,-1.000000-3.000000 0 0,4.000000 0.000000-2 15,0.000000-5.000000-2-15,0.000000-3.000000-3 0,5.000000-1.000000-4 0,-6.000000-3.000000-4 16,6.000000-1.000000-3-16,0.000000-1.000000-3 0,0.000000 0.000000 0 0,0.000000-3.000000 1 0,6.000000-3.000000 4 16,-6.000000 3.000000 3-16,2.000000-3.000000 0 0,3.000000 2.000000 3 15,-5.000000 1.000000 0-15,3.000000 0.000000 2 0,-3.000000 4.000000 1 0,-3.000000 1.000000 1 0,-2.000000 3.000000 2 16,-3.000000 1.000000-1-16,-2.000000 6.000000 2 0,-4.000000 4.000000 4 0,-3.000000 1.000000 5 15,4.000000 1.000000 4-15,-4.000000 1.000000 4 0,4.000000-2.000000 6 0,-1.000000 2.000000 3 16,1.000000-6.000000 0-16,5.000000 0.000000-5 0,1.000000-4.000000-1 0,0.000000-3.000000-4 16,2.000000-1.000000 0-16,2.000000-3.000000-4 0,3.000000-3.000000-3 0,0.000000 0.000000 0 0,3.000000-4.000000-4 15,6.000000-3.000000 0-15,1.000000-5.000000-2 0,3.000000-2.000000-4 0,4.000000-5.000000-4 16,5.000000 0.000000-9-16,-4.000000-5.000000-6 0,7.000000 1.000000-4 0,-1.000000-2.000000-5 16,-3.000000 4.000000 1-16,1.000000 2.000000 4 0,-3.000000 0.000000 7 0,1.000000 5.000000 2 15,-5.000000 0.000000 2-15,2.000000 4.000000 2 0,-6.000000 4.000000 0 0,-4.000000 4.000000 0 16,-4.000000 4.000000 2-16,1.000000 4.000000 3 0,-11.000000 4.000000 2 0,2.000000 5.000000 3 15,-3.000000 2.000000 0-15,-6.000000 3.000000-7 0,1.000000 2.000000-6 0,-1.000000-1.000000-5 0,-4.000000-2.000000-5 16,1.000000 5.000000-6-16,0.000000-5.000000 0 0,-1.000000 0.000000 5 0,3.000000 1.000000 2 16,0.000000-5.000000 7-16,1.000000-2.000000 6 0,1.000000-1.000000 4 0,3.000000-2.000000 4 15,2.000000-4.000000 2-15,-1.000000-1.000000 2 0,7.000000-2.000000 1 0,-4.000000-1.000000 3 16,6.000000 2.000000 5-16,6.000000-2.000000 9 0,0.000000-1.000000 12 0,2.000000 2.000000 10 16,5.000000-2.000000 11-16,2.000000-2.000000 9 0,2.000000 2.000000 4 0,8.000000 1.000000-5 15,-1.000000-4.000000-5-15,3.000000 0.000000-8 0,3.000000 0.000000-11 0,-3.000000-1.000000-12 0,4.000000-2.000000-9 16,-5.000000 0.000000-6-16,-3.000000 2.000000-11 0,-3.000000-2.000000-15 15,-5.000000 1.000000-19-15,-3.000000-1.000000-23 0,-4.000000 0.000000-47 0,-6.000000 3.000000-61 0,-2.000000 3.000000-78 16,-13.000000 2.000000-69-16,-3.000000 2.000000-27 0,-12.000000 1.000000 2 0,-7.000000 1.000000 33 16</inkml:trace>
  <inkml:trace contextRef="#ctx0" brushRef="#br0">30925.000000 6995.000000 125 0,'-9.000000'9.000000'205'0,"1.000000"1.000000"14 "15 ,-5.000000 5.000000-23-15,-1.000000-1.000000-8 0,1.000000 9.000000 1 0,-1.000000 1.000000 3 16,-2.000000 3.000000 3-16,-3.000000 4.000000-11 0,1.000000 6.000000-22 0,-1.000000 4.000000-20 15,-1.000000 4.000000-19-15,2.000000 0.000000-18 0,1.000000 1.000000-21 0,-2.000000 3.000000-16 16,3.000000 0.000000-14-16,2.000000-1.000000-13 0,-1.000000-2.000000-7 0,3.000000 1.000000-8 0,4.000000-8.000000-8 16,3.000000-3.000000-7-16,0.000000-4.000000-3 0,2.000000-3.000000-2 15,3.000000-7.000000-7-15,0.000000-2.000000-3 0,0.000000-5.000000-3 0,6.000000-7.000000-5 0,-4.000000 0.000000-8 16,3.000000-5.000000-14-16,2.000000-6.000000-16 0,0.000000-7.000000-25 0,1.000000-4.000000-21 16,4.000000-5.000000-23-16,-2.000000-9.000000-25 0,3.000000-1.000000-21 0,4.000000-5.000000-20 15,0.000000-2.000000-10-15,-4.000000-3.000000-12 0,0.000000-6.000000-13 0,-3.000000 0.000000-18 16,4.000000-4.000000-13-16,-6.000000-2.000000 13 0,1.000000 0.000000 23 0</inkml:trace>
  <inkml:trace contextRef="#ctx0" brushRef="#br0">30859.000000 7148.000000 70 0,'14.000000'-14.000000'156'0,"-6.000000"2.000000"5 "0 ,6.000000 7.000000 0 0,-3.000000 5.000000 3 16,-1.000000 5.000000 5-16,7.000000 4.000000 3 0,0.000000 3.000000-3 15,-4.000000 8.000000-16-15,2.000000 2.000000-13 0,2.000000 4.000000-15 0,0.000000 3.000000-16 0,1.000000 4.000000-16 16,1.000000-2.000000-14-16,-3.000000 4.000000-18 0,1.000000-1.000000-13 0,-2.000000-3.000000-11 16,2.000000 3.000000-14-16,0.000000-2.000000-8 0,-4.000000-1.000000-7 0,-3.000000-5.000000-3 15,2.000000 1.000000-3-15,-5.000000-5.000000-3 0,-4.000000 1.000000-3 0,2.000000-4.000000-11 16,-5.000000-4.000000-16-16,0.000000-1.000000-19 0,-5.000000-4.000000-19 0,-3.000000 0.000000-21 15,-2.000000-3.000000-19-15,-4.000000-2.000000-7 0,1.000000-5.000000-4 0,-7.000000 0.000000 6 16,-2.000000-5.000000 10-16,2.000000-2.000000 19 0,-2.000000-6.000000 17 0,-3.000000 1.000000 17 0,3.000000-5.000000 17 16,0.000000-3.000000 16-16,-1.000000 2.000000 25 0,1.000000-2.000000 34 0,4.000000 0.000000 33 15,4.000000 6.000000 26-15,1.000000 0.000000 24 0,1.000000 3.000000 14 0,2.000000 2.000000-1 16,3.000000 0.000000-21-16,2.000000 2.000000-24 0,4.000000 3.000000-22 0,1.000000-1.000000-22 16,1.000000 2.000000-20-16,4.000000-1.000000-13 0,7.000000 4.000000-7 15,-2.000000 0.000000-5-15,7.000000 0.000000-6 0,0.000000 0.000000-16 0,4.000000 0.000000-19 0,0.000000 3.000000-33 16,0.000000-2.000000-40-16,4.000000-1.000000-46 0,2.000000 3.000000-48 0,0.000000-3.000000-52 0,-2.000000 0.000000-43 15,-3.000000-3.000000-4-15,-4.000000-6.000000 21 0,1.000000 2.000000 38 0</inkml:trace>
  <inkml:trace contextRef="#ctx0" brushRef="#br0">31327.000000 7379.000000 1 0,'8.000000'6.000000'244'0,"4.000000"-4.000000"38 "0 ,-5.000000 0.000000 29 0,1.000000 0.000000-45 0,4.000000-2.000000-48 16,-2.000000 3.000000-30-16,3.000000-3.000000-14 0,7.000000-3.000000-23 0,-4.000000-1.000000-17 15,4.000000-4.000000-15-15,-2.000000 2.000000-15 0,6.000000-2.000000-17 0,-3.000000-4.000000-18 16,4.000000-1.000000-14-16,-1.000000 1.000000-15 0,3.000000 0.000000-12 0,-2.000000 0.000000-10 15,-2.000000 2.000000-5-15,2.000000 0.000000-6 0,-6.000000 2.000000-2 0,-1.000000 6.000000-2 16,-1.000000-1.000000 0-16,2.000000 3.000000 4 0,-4.000000 2.000000 4 0,-5.000000 1.000000 8 16,0.000000 5.000000 4-16,1.000000 2.000000 7 0,0.000000 3.000000 1 0,-3.000000 1.000000 2 0,4.000000 2.000000-4 15,-6.000000 0.000000-4-15,3.000000-1.000000 0 0,2.000000 2.000000-1 0,0.000000 0.000000 0 16,0.000000-3.000000-2-16,-1.000000 3.000000 0 0,4.000000-5.000000-3 0,-1.000000 0.000000-5 16,6.000000-2.000000-4-16,-3.000000-3.000000-4 0,3.000000-2.000000-1 0,3.000000-5.000000-4 15,3.000000-5.000000-11-15,-2.000000-2.000000-16 0,-1.000000-3.000000-14 0,5.000000-7.000000-26 16,1.000000 2.000000-35-16,-1.000000-6.000000-50 0,-3.000000 2.000000-60 0,2.000000-1.000000-77 15,-4.000000-1.000000-99-15,0.000000-2.000000-37 0,-9.000000-1.000000 5 0,1.000000-2.000000 32 0,-6.000000-2.000000 64 16</inkml:trace>
  <inkml:trace contextRef="#ctx0" brushRef="#br0">32582.000000 6959.000000 91 0,'2.000000'2.000000'192'0,"1.000000"0.000000"-4 "0 ,-1.000000-2.000000-32 16,-2.000000 3.000000-18-16,0.000000 2.000000-5 0,0.000000 0.000000 4 0,3.000000-1.000000 7 16,1.000000 4.000000 7-16,-4.000000 0.000000 5 0,1.000000 6.000000-10 0,-1.000000 1.000000-15 15,0.000000 3.000000-18-15,0.000000 3.000000-17 0,0.000000 0.000000-14 0,0.000000 6.000000-14 0,0.000000 0.000000-7 16,0.000000 2.000000-8-16,0.000000 3.000000-4 0,0.000000-1.000000-8 0,0.000000-2.000000-6 16,0.000000 3.000000-6-16,0.000000-1.000000-7 0,0.000000-1.000000-7 0,0.000000-4.000000-8 15,0.000000-1.000000-3-15,0.000000-1.000000-1 0,0.000000-4.000000-2 0,0.000000-1.000000-1 16,0.000000-4.000000-5-16,0.000000-3.000000-7 0,0.000000-2.000000-8 0,0.000000-3.000000-16 15,0.000000-2.000000-25-15,0.000000-2.000000-39 0,0.000000-10.000000-44 0,0.000000 3.000000-44 16,0.000000-5.000000-43-16,4.000000-3.000000-44 0,-4.000000-4.000000-55 0,0.000000-5.000000-2 0,0.000000-6.000000 26 16,-4.000000-5.000000 40-16</inkml:trace>
  <inkml:trace contextRef="#ctx0" brushRef="#br0">32703.000000 6854.000000 23 0,'12.000000'-8.000000'187'16,"1.000000"4.000000"25 "-16 ,2.000000-1.000000-25 0,2.000000 0.000000-28 0,0.000000 2.000000-20 15,1.000000-1.000000-4-15,1.000000 4.000000-4 0,-3.000000 0.000000-9 0,1.000000 0.000000-14 0,-2.000000 4.000000-16 16,-1.000000 4.000000-16-16,-3.000000 1.000000-16 0,-1.000000 4.000000-10 0,-1.000000 2.000000-13 16,-1.000000 4.000000-6-16,-5.000000 0.000000-2 0,-3.000000 8.000000 0 0,-3.000000-3.000000-1 15,-5.000000 6.000000 0-15,3.000000-3.000000 3 0,-7.000000 1.000000 1 0,5.000000 1.000000 1 16,-4.000000-1.000000-1-16,2.000000-2.000000-2 0,1.000000-1.000000 0 0,3.000000-4.000000-4 0,3.000000-1.000000-4 16,2.000000-3.000000-5-16,0.000000 0.000000-3 0,0.000000-5.000000-4 0,2.000000 2.000000 3 15,10.000000 0.000000 6-15,-4.000000-5.000000 3 0,7.000000 1.000000 5 0,2.000000-6.000000 5 16,5.000000 4.000000 8-16,-1.000000-3.000000 1 0,3.000000-1.000000-4 0,-2.000000 1.000000-4 15,3.000000 0.000000-7-15,-5.000000 2.000000-5 0,-3.000000-2.000000-8 0,-1.000000 2.000000-1 16,-2.000000 1.000000 1-16,-9.000000 1.000000 3 0,0.000000 4.000000 4 0,-7.000000 2.000000 2 16,-3.000000 4.000000-4-16,-12.000000 2.000000-4 0,-1.000000 4.000000-5 0,-12.000000 4.000000-9 0,-4.000000 0.000000-11 15,-1.000000 6.000000-12-15,-2.000000-4.000000-16 0,-3.000000 0.000000-29 0,0.000000-1.000000-48 16,-2.000000-1.000000-61-16,2.000000-2.000000-76 0,-4.000000 0.000000-104 0,4.000000-6.000000-42 16,-5.000000-1.000000-2-16,-2.000000-6.000000 30 0,1.000000 1.000000 60 0</inkml:trace>
  <inkml:trace contextRef="#ctx0" brushRef="#br0">32177.000000 7027.000000 50 0,'8.000000'0.000000'272'0,"-3.000000"2.000000"23 "16 ,3.000000 0.000000 24-16,-2.000000 4.000000-61 0,2.000000 0.000000-76 0,-1.000000 5.000000-46 16,1.000000-1.000000-18-16,0.000000 2.000000-5 0,4.000000 2.000000-3 0,-5.000000 1.000000-3 15,5.000000-1.000000-4-15,-2.000000 3.000000-5 0,1.000000-2.000000-8 0,-1.000000 2.000000-9 16,4.000000-3.000000-9-16,-1.000000 1.000000-17 0,-1.000000 2.000000-11 0,1.000000-3.000000-11 15,-3.000000 1.000000-12-15,-1.000000-1.000000-7 0,-4.000000 0.000000-8 0,1.000000-3.000000 0 16,-6.000000 1.000000-2-16,-6.000000 5.000000-1 0,1.000000 0.000000-8 0,-10.000000 0.000000-19 0,-5.000000 6.000000-42 16,-4.000000-2.000000-62-16,-3.000000 6.000000-92 0,-11.000000 2.000000-134 0,-2.000000 3.000000-63 15,-9.000000 2.000000-20-15,-5.000000-2.000000 20 0,-6.000000 5.000000 51 0</inkml:trace>
  <inkml:trace contextRef="#ctx0" brushRef="#br0">10060.000000 4677.000000 45 0,'3.000000'0.000000'46'0,"-3.000000"0.000000"-11 "16 ,2.000000 0.000000-2-16,-2.000000-3.000000 4 0,0.000000 1.000000 6 0,-2.000000 0.000000 10 16,2.000000 0.000000 5-16,-3.000000-1.000000 3 0,3.000000-2.000000-2 0,0.000000 5.000000-2 15,-2.000000-3.000000-7-15,2.000000 3.000000-5 0,0.000000-2.000000-8 0,0.000000 0.000000-8 16,0.000000 2.000000-3-16,0.000000-2.000000 2 0,0.000000-1.000000 4 0,0.000000 3.000000 4 15,0.000000-3.000000 3-15,0.000000 1.000000 3 0,0.000000 2.000000-1 0,0.000000 0.000000-2 16,0.000000 0.000000-2-16,0.000000 0.000000-5 0,0.000000 0.000000-2 0,0.000000 0.000000-1 0,0.000000 0.000000 0 16,0.000000 0.000000 3-16,0.000000 0.000000 0 0,0.000000 0.000000 3 0,2.000000 0.000000-2 15,-2.000000 0.000000-2-15,3.000000 0.000000-1 0,-3.000000 0.000000-3 0,0.000000 0.000000-4 16,0.000000 0.000000-5-16,0.000000 0.000000-2 0,0.000000 0.000000-3 0,0.000000 0.000000 0 16,0.000000 0.000000-3-16,0.000000 0.000000 0 0,0.000000 0.000000-1 0,0.000000 0.000000 1 15,0.000000 0.000000 1-15,0.000000 0.000000 1 0,0.000000 0.000000 1 0,0.000000 0.000000 3 16,-3.000000 0.000000-1-16,3.000000 0.000000 1 0,0.000000 2.000000 1 0,0.000000-2.000000-2 15,0.000000 0.000000-2-15,0.000000 0.000000-3 0,0.000000 3.000000-2 0,0.000000-3.000000-2 16,0.000000 0.000000-1-16,0.000000 3.000000-3 0,0.000000-1.000000 1 0,0.000000 0.000000 0 0,0.000000 3.000000 2 16,0.000000 5.000000 5-16,3.000000 2.000000 4 0,-3.000000 3.000000 5 0,2.000000 4.000000 1 15,1.000000 5.000000 3-15,0.000000 3.000000 2 0,-1.000000 5.000000 0 0,1.000000 2.000000 2 16,2.000000 7.000000 1-16,0.000000 3.000000 3 0,2.000000 5.000000-2 0,-5.000000 1.000000-1 16,3.000000 9.000000 0-16,2.000000 2.000000-5 0,-2.000000 4.000000-1 0,-4.000000 5.000000-1 15,8.000000 4.000000-1-15,-3.000000 4.000000 4 0,-1.000000 5.000000-1 0,0.000000 2.000000 1 16,5.000000-1.000000 0-16,-3.000000 4.000000-1 0,3.000000 0.000000-1 0,-1.000000 2.000000-3 0,1.000000-3.000000-4 15,3.000000-1.000000-5-15,-1.000000-1.000000 0 0,1.000000-5.000000-3 0,1.000000 0.000000 2 16,4.000000-5.000000 0-16,-5.000000 0.000000 3 0,4.000000 0.000000 0 0,0.000000-5.000000 2 16,-2.000000-5.000000-1-16,-2.000000 3.000000-1 0,4.000000-4.000000-1 0,0.000000-1.000000-2 0,-4.000000-2.000000-2 15,1.000000 0.000000-1-15,-4.000000-5.000000-3 0,3.000000 4.000000-1 16,-1.000000-4.000000-2-16,-2.000000 0.000000-2 0,-2.000000-2.000000 1 0,1.000000-3.000000 0 16,-1.000000 0.000000 1-16,2.000000-5.000000 3 0,-6.000000-1.000000 0 0,4.000000-1.000000 0 15,-3.000000-4.000000 2-15,-2.000000-3.000000-1 0,-1.000000-6.000000-1 0,1.000000-4.000000-1 0,-1.000000-3.000000 0 16,1.000000-6.000000 0-16,-3.000000-1.000000-1 0,4.000000-5.000000-1 0,-3.000000-6.000000 1 15,-1.000000 2.000000 0-15,0.000000-3.000000-5 0,0.000000-5.000000-10 0,-1.000000 0.000000-19 16,-3.000000-5.000000-20-16,-1.000000-4.000000-18 0,-3.000000-4.000000-24 0,0.000000-2.000000-30 16,-1.000000-4.000000-32-16,-1.000000 0.000000-27 0,-2.000000-3.000000-28 0,-1.000000 0.000000-34 15,-5.000000 0.000000-47-15,1.000000-5.000000-6 0,-2.000000-1.000000 24 0,1.000000-1.000000 34 16</inkml:trace>
  <inkml:trace contextRef="#ctx0" brushRef="#br0">10095.000000 7234.000000 18 0,'3.000000'-3.000000'78'0,"-1.000000"3.000000"-6 "16 ,-2.000000-3.000000 6-16,3.000000 3.000000 6 0,-3.000000 0.000000 4 0,4.000000 0.000000-2 16,-3.000000 3.000000-5-16,3.000000-3.000000 1 0,-3.000000 5.000000 6 0,6.000000-1.000000 13 0,-2.000000 7.000000 9 15,5.000000 1.000000 9-15,2.000000 1.000000 5 0,-2.000000 11.000000-5 16,3.000000-1.000000-12-16,4.000000 4.000000-19 0,-4.000000 5.000000-11 0,6.000000 2.000000-8 0,-2.000000 5.000000-2 15,1.000000-4.000000-1-15,-1.000000 5.000000-8 0,0.000000 0.000000-5 0,-2.000000-5.000000-2 16,1.000000 2.000000-3-16,3.000000-3.000000-5 0,-2.000000-5.000000-6 0,-1.000000-1.000000-2 16,-1.000000-2.000000-3-16,-1.000000-4.000000-6 0,3.000000-1.000000-8 0,-6.000000-4.000000-4 15,-1.000000-4.000000-1-15,4.000000-1.000000 0 0,-6.000000-5.000000-1 0,2.000000-2.000000 0 0,4.000000-5.000000 1 16,-6.000000 0.000000 0-16,5.000000-7.000000-2 0,-1.000000-8.000000-3 0,-2.000000-3.000000-2 16,4.000000-12.000000-3-16,2.000000-2.000000 1 0,-6.000000-9.000000-5 0,4.000000-3.000000-12 15,-2.000000-5.000000-19-15,-4.000000-1.000000-26 0,0.000000-1.000000-29 0,-3.000000-1.000000-44 16,0.000000 6.000000-52-16,-1.000000 4.000000-57 0,-4.000000 7.000000-78 0,-4.000000 2.000000-28 15,-4.000000 9.000000 2-15,-5.000000 2.000000 30 0</inkml:trace>
  <inkml:trace contextRef="#ctx0" brushRef="#br0">9450.000000 8761.000000 84 0,'0.000000'0.000000'123'16,"1.000000"0.000000"-35 "-16 ,-1.000000 0.000000-19 0,0.000000 0.000000-8 0,0.000000 0.000000 5 0,0.000000 0.000000 11 15,0.000000 0.000000 4-15,4.000000 0.000000-2 0,-4.000000 0.000000-4 0,3.000000 0.000000 0 16,-1.000000 3.000000 4-16,3.000000-2.000000 9 0,1.000000 5.000000 9 0,3.000000 1.000000 9 16,-3.000000 1.000000 2-16,3.000000 4.000000-2 0,-1.000000-1.000000-11 0,-3.000000 7.000000-16 15,-1.000000-1.000000-12-15,-3.000000 5.000000-7 0,-2.000000 2.000000-3 0,-3.000000 3.000000-8 0,-4.000000 2.000000-8 16,-7.000000 3.000000-5-16,-2.000000-2.000000-8 0,-5.000000 5.000000-7 15,-1.000000-1.000000-7-15,-4.000000 3.000000-5 0,-2.000000-3.000000-1 0,3.000000 0.000000-3 0,-1.000000-2.000000 0 16,0.000000-2.000000-2-16,0.000000-5.000000 5 0,5.000000 0.000000 5 0,1.000000-5.000000 4 16,7.000000-6.000000 5-16,1.000000 1.000000 4 0,3.000000-9.000000 0 0,1.000000 2.000000-2 15,3.000000-5.000000-6-15,4.000000-6.000000-4 0,2.000000 0.000000-6 0,5.000000-2.000000-4 16,3.000000-7.000000-1-16,2.000000 3.000000-2 0,7.000000-3.000000 0 0,2.000000-3.000000-3 16,1.000000 0.000000-5-16,3.000000 4.000000-5 0,-1.000000-2.000000-4 0,3.000000 2.000000-7 15,-1.000000 4.000000-9-15,-3.000000 3.000000-6 0,-2.000000 2.000000-3 0,-2.000000 4.000000-5 0,-1.000000 2.000000 0 16,-6.000000 3.000000-1-16,-1.000000 7.000000 2 0,-4.000000 0.000000 3 15,-2.000000 6.000000-1-15,-3.000000 1.000000 2 0,-3.000000 2.000000 1 0,-1.000000-1.000000 1 0,3.000000-1.000000 4 16,-3.000000-4.000000 4-16,4.000000 0.000000 3 0,0.000000-2.000000 3 0,0.000000-5.000000 5 16,4.000000-1.000000 4-16,1.000000 2.000000 2 0,0.000000-5.000000 4 0,3.000000 2.000000 6 15,6.000000-1.000000 4-15,-3.000000 2.000000 6 0,3.000000 1.000000 3 0,1.000000 3.000000 5 16,-2.000000 0.000000 7-16,-1.000000 3.000000 5 0,1.000000 3.000000 3 0,-3.000000 1.000000 0 16,2.000000 2.000000 1-16,2.000000-1.000000 3 0,-4.000000 1.000000 2 0,-2.000000 6.000000-1 0,-3.000000-5.000000 0 15,2.000000 2.000000 0-15,-6.000000-4.000000-2 0,3.000000 2.000000-3 0,-4.000000-3.000000-5 16,0.000000-7.000000-1-16,0.000000 0.000000-4 0,0.000000-3.000000 0 0,0.000000-2.000000-1 15,0.000000-4.000000-2-15,0.000000-2.000000-6 0,0.000000-4.000000-9 0,0.000000-2.000000-11 16,0.000000-4.000000-16-16,0.000000-9.000000-20 0,5.000000-2.000000-23 0,0.000000-7.000000-30 0,2.000000-5.000000-32 16,-2.000000-6.000000-34-16,3.000000-1.000000-40 0,-3.000000-6.000000-45 15,0.000000-3.000000-32-15,-2.000000-3.000000 3 0,-1.000000-2.000000 24 0</inkml:trace>
  <inkml:trace contextRef="#ctx0" brushRef="#br0">9755.000000 8834.000000 32 0,'13.000000'-1.000000'187'0,"-3.000000"2.000000"27 "15 ,2.000000 6.000000-26-15,1.000000 3.000000-33 0,1.000000 1.000000-8 0,-3.000000 0.000000-1 16,-1.000000 2.000000-8-16,0.000000-2.000000-11 0,2.000000 1.000000-22 0,2.000000-1.000000-16 0,-4.000000-2.000000-22 16,1.000000 0.000000-19-16,3.000000 2.000000-15 0,-1.000000-5.000000-12 0,-3.000000 2.000000-8 15,4.000000-1.000000-5-15,-3.000000 1.000000-5 0,-1.000000 1.000000-3 0,2.000000 1.000000-2 16,-7.000000 0.000000-7-16,0.000000 4.000000-5 0,-1.000000 1.000000-7 0,-4.000000 2.000000-6 16,-4.000000 2.000000-8-16,-1.000000 3.000000-6 0,-5.000000 1.000000-7 0,-2.000000 0.000000-3 15,-1.000000 5.000000-2-15,-4.000000-2.000000 3 0,-1.000000 3.000000 3 0,-1.000000-1.000000 7 16,3.000000 0.000000 10-16,-3.000000-3.000000 9 0,1.000000-1.000000 12 0,1.000000-3.000000 13 0,0.000000 2.000000 10 15,7.000000-6.000000 6-15,2.000000-6.000000 6 0,-1.000000 2.000000 4 0,4.000000-6.000000 2 16,5.000000-2.000000-1-16,0.000000 0.000000-1 0,2.000000-3.000000-1 0,6.000000-2.000000-1 16,1.000000-2.000000-1-16,4.000000-3.000000-6 0,4.000000-7.000000-5 0,1.000000-1.000000-3 15,4.000000-4.000000-6-15,5.000000-4.000000 0 0,-2.000000 2.000000-6 0,2.000000-5.000000 0 16,-4.000000-1.000000-5-16,6.000000 0.000000-12 0,-6.000000 4.000000-16 0,-1.000000-1.000000-26 16,0.000000 2.000000-29-16,-4.000000 6.000000-30 0,-1.000000-1.000000-30 0,-3.000000 6.000000-25 0,-6.000000-2.000000-22 15,-3.000000 5.000000-18-15,0.000000 1.000000-2 0,-5.000000 5.000000 17 16</inkml:trace>
  <inkml:trace contextRef="#ctx0" brushRef="#br0">10058.000000 9349.000000 136 0,'5.000000'25.000000'145'0,"0.000000"1.000000"-6 "15 ,3.000000 2.000000 6-15,-3.000000 2.000000 9 0,0.000000 3.000000 5 0,4.000000-2.000000-4 16,-4.000000-2.000000-8-16,2.000000 0.000000-13 0,-2.000000 1.000000-17 0,-4.000000-6.000000-21 16,3.000000 4.000000-12-16,1.000000-7.000000-7 0,-5.000000-2.000000-5 0,0.000000 1.000000-2 15,0.000000-4.000000-5-15,-5.000000 0.000000-6 0,0.000000-3.000000-10 0,1.000000 0.000000-8 16,-4.000000 0.000000-13 15,-2.000000-2.000000-8-31,-2.000000-1.000000-9 0,2.000000-5.000000-5 0,-3.000000 0.000000-12 0,-1.000000-2.000000-13 0,1.000000-1.000000-17 0,1.000000-4.000000-24 0,-1.000000-3.000000-31 0,3.000000-3.000000-36 0,1.000000-2.000000-35 0,-1.000000-3.000000-42 16,2.000000-5.000000-44-16,-1.000000-7.000000-45 0,1.000000 2.000000-3 0,3.000000-9.000000 19 0,0.000000-5.000000 35 15</inkml:trace>
  <inkml:trace contextRef="#ctx0" brushRef="#br0">10452.000000 8875.000000 51 0,'10.000000'0.000000'125'0,"-2.000000"0.000000"6 "0 ,6.000000 0.000000 14 0,-3.000000 0.000000 14 16,3.000000-2.000000 4-16,-1.000000 0.000000-13 0,6.000000-1.000000-16 0,1.000000-2.000000-17 16,-2.000000 0.000000-23-16,1.000000-2.000000-21 0,-1.000000 2.000000-24 0,4.000000-2.000000-16 15,-5.000000-3.000000-11-15,1.000000 3.000000-7 0,-1.000000 0.000000-7 0,0.000000 1.000000-3 16,-2.000000-1.000000-3-16,-4.000000 3.000000-3 0,-2.000000-2.000000-4 0,-3.000000 4.000000-6 16,1.000000-2.000000-13-16,-5.000000 1.000000-16 0,-2.000000 1.000000-20 0,0.000000 2.000000-14 0,-5.000000-3.000000-14 15,-4.000000 3.000000-9-15,1.000000 0.000000-2 0,-2.000000 0.000000 5 0,-3.000000 0.000000 7 16,1.000000-3.000000 12-16,-2.000000 1.000000 10 0,-1.000000 2.000000 12 0,2.000000-2.000000 13 15,1.000000 0.000000 15-15,2.000000 2.000000 12 0,2.000000 0.000000 9 0,3.000000 2.000000 11 16,-2.000000 0.000000 14-16,5.000000 6.000000 19 0,2.000000 1.000000 16 0,0.000000 3.000000 14 0,0.000000 3.000000 13 16,2.000000 7.000000 16-16,1.000000 2.000000 8 0,2.000000 5.000000-2 15,-1.000000 5.000000-6-15,1.000000 6.000000-5 0,3.000000 1.000000-5 0,-3.000000 5.000000-11 0,0.000000 1.000000-13 16,4.000000 4.000000-5-16,-4.000000-1.000000-8 0,1.000000 0.000000-6 0,-1.000000 5.000000-7 16,-3.000000-4.000000-5-16,1.000000-2.000000-3 0,1.000000-6.000000-5 0,-3.000000-1.000000-6 15,-1.000000-5.000000 0-15,0.000000-6.000000-4 0,0.000000-2.000000-1 0,0.000000-4.000000-2 16,0.000000-4.000000-1-16,0.000000-4.000000-2 0,-5.000000 0.000000-1 0,0.000000-5.000000-3 15,0.000000-1.000000-4-15,-1.000000-7.000000-7 0,-4.000000-2.000000-6 0,1.000000-2.000000-7 16,1.000000-2.000000-5-16,-2.000000-2.000000-9 0,-2.000000-7.000000-2 0,5.000000-1.000000 0 0,-4.000000-2.000000 0 16,2.000000-3.000000 1-16,1.000000 0.000000 5 0,-2.000000-3.000000 6 15,1.000000 4.000000 6-15,4.000000-2.000000 4 0,-3.000000 3.000000 5 0,0.000000 1.000000 5 0,3.000000 1.000000 2 16,1.000000 4.000000 0-16,-1.000000-3.000000 1 0,4.000000 3.000000-1 0,-3.000000 1.000000 0 16,4.000000 1.000000 1-16,4.000000-3.000000 0 0,-3.000000-2.000000 1 0,8.000000 0.000000 0 15,-4.000000-3.000000 0-15,8.000000-2.000000 2 0,0.000000 0.000000-2 0,1.000000-5.000000-6 16,6.000000-3.000000-7-16,-2.000000-1.000000-8 0,4.000000-3.000000-10 0,5.000000-3.000000-14 15,-2.000000-2.000000-12-15,2.000000-2.000000-9 0,0.000000-4.000000-7 0,0.000000 2.000000-7 16,4.000000 0.000000-2-16,-4.000000-2.000000 4 0,3.000000-1.000000 3 0,-3.000000 1.000000 6 0,3.000000 2.000000 5 16,-4.000000 1.000000 9-16,0.000000-2.000000 8 0,-2.000000 5.000000 9 0,-2.000000 0.000000 9 15,3.000000 2.000000 6-15,-7.000000 3.000000 10 0,6.000000 0.000000 4 0,-4.000000 0.000000 4 16,-5.000000 2.000000 5-16,2.000000 6.000000 6 0,-4.000000 1.000000 5 0,-1.000000 6.000000 10 16,-6.000000 1.000000 13-16,1.000000 3.000000 16 0,-5.000000 6.000000 14 0,1.000000-1.000000 9 15,-3.000000 3.000000 7-15,-3.000000 4.000000 2 0,-2.000000 0.000000-10 0,-4.000000 5.000000-13 0,1.000000 1.000000-13 16,-2.000000 4.000000-9-16,-2.000000 3.000000-10 0,-1.000000-4.000000-4 0,-1.000000 4.000000 1 15,4.000000-1.000000-2-15,-3.000000-1.000000-2 0,1.000000-1.000000-2 0,2.000000 0.000000-2 16,5.000000-2.000000-3-16,-2.000000-5.000000-2 0,2.000000 0.000000-6 0,5.000000 0.000000-2 16,-5.000000-2.000000 0-16,5.000000-2.000000-4 0,-3.000000 2.000000-2 0,3.000000-1.000000 0 15,0.000000-2.000000 2-15,3.000000 3.000000 0 0,-3.000000-3.000000-1 0,4.000000 0.000000 2 16,-3.000000 0.000000 2-16,3.000000 0.000000-1 0,-3.000000 0.000000 1 0,3.000000 0.000000-3 16,1.000000 0.000000 3-16,-5.000000 0.000000-1 0,3.000000 0.000000-1 0,-3.000000 0.000000-1 0,0.000000 0.000000 0 15,2.000000 0.000000 1-15,1.000000 0.000000-2 0,-3.000000 0.000000 0 0,4.000000 2.000000 0 16,-4.000000-2.000000-1-16,0.000000 0.000000-1 0,0.000000 0.000000 1 0,0.000000 0.000000 1 15,0.000000 0.000000-2-15,0.000000 0.000000 2 0,0.000000 0.000000 0 0,0.000000 0.000000 0 16,0.000000 0.000000 1-16,0.000000 0.000000 0 0,0.000000 0.000000 1 0,1.000000 0.000000 0 16,-1.000000 0.000000-1-16,0.000000 0.000000 0 0,0.000000 0.000000-1 0,0.000000 0.000000 0 0,0.000000 0.000000 1 15,0.000000 0.000000-1-15,0.000000 0.000000-3 0,0.000000 0.000000-6 0,0.000000 0.000000-9 16,0.000000 0.000000-14-16,0.000000 0.000000-21 0,0.000000 0.000000-24 0,0.000000 0.000000-27 16,0.000000 0.000000-33-16,0.000000 0.000000-53 0,0.000000 0.000000-49 0,-8.000000 6.000000-15 15,3.000000-5.000000 10-15,-9.000000 2.000000 20 0</inkml:trace>
  <inkml:trace contextRef="#ctx0" brushRef="#br0">10373.000000 8946.000000 172 0,'-5.000000'-3.000000'217'0,"0.000000"-2.000000"-4 "0 ,2.000000 5.000000-29 0,-2.000000-4.000000-15 0,5.000000 4.000000-5 15,-4.000000-2.000000-7-15,4.000000-1.000000-11 0,0.000000 0.000000-19 0,0.000000 1.000000-25 16,7.000000-1.000000-20-16,0.000000-1.000000-16 0,4.000000-1.000000-14 0,3.000000-2.000000-6 16,4.000000-1.000000 0-16,4.000000-1.000000-2 0,0.000000 1.000000-5 0,5.000000-1.000000-5 15,-1.000000 0.000000-7-15,1.000000 1.000000-5 0,2.000000 0.000000-4 0,-6.000000 3.000000-5 0,4.000000 3.000000-2 16,-5.000000 2.000000-2-16,-4.000000 0.000000-2 0,2.000000 2.000000-2 16,-5.000000 8.000000-2-16,-3.000000 1.000000-1 0,-7.000000 2.000000 0 0,0.000000 9.000000-2 0,-5.000000 1.000000 0 15,-5.000000 6.000000-2-15,-3.000000 0.000000-1 0,-1.000000 1.000000 2 0,-6.000000 3.000000-4 16,2.000000-2.000000 2-16,-4.000000 2.000000-2 0,4.000000-3.000000 3 0,-1.000000-2.000000-2 15,3.000000-5.000000 1-15,2.000000 0.000000 1 0,3.000000-4.000000 1 0,-1.000000-4.000000 0 16,5.000000-1.000000-1-16,-1.000000-4.000000 0 0,6.000000 0.000000 2 0,-1.000000-3.000000 0 16,5.000000 0.000000 0-16,-1.000000 1.000000 1 0,6.000000-1.000000 0 0,1.000000 1.000000 4 15,1.000000-2.000000-2-15,-1.000000-1.000000 1 0,4.000000 3.000000-1 0,-4.000000 2.000000 1 0,1.000000-4.000000 0 16,-1.000000 2.000000 1-16,1.000000 1.000000-1 0,-6.000000 2.000000 3 0,2.000000 1.000000 0 16,-7.000000 2.000000 0-16,2.000000 1.000000 2 0,-5.000000 2.000000-1 0,0.000000 2.000000 1 15,-5.000000-2.000000-1-15,2.000000 3.000000 2 0,-2.000000-3.000000-1 0,-3.000000-1.000000 0 16,3.000000-1.000000 0-16,-4.000000 1.000000 0 0,4.000000-5.000000-1 0,-3.000000-1.000000-3 15,3.000000-2.000000-1-15,0.000000-4.000000-2 0,-4.000000 1.000000-2 0,4.000000-5.000000-2 16,-1.000000 0.000000-2-16,1.000000-1.000000-3 0,-4.000000-5.000000-5 0,4.000000-4.000000-1 0,0.000000-2.000000-3 16,-3.000000-5.000000-5-16,4.000000 0.000000-3 0,-1.000000-2.000000-2 15,0.000000-6.000000 0-15,2.000000 4.000000 2 0,-2.000000-2.000000 4 0,3.000000 4.000000 4 0,-1.000000 2.000000 4 16,0.000000 2.000000 5-16,3.000000 6.000000 0 0,-2.000000 1.000000 0 0,-1.000000 6.000000 1 16,3.000000 2.000000 5-16,0.000000 2.000000 7 0,0.000000 7.000000 4 0,0.000000 8.000000 7 15,-4.000000 3.000000 4-15,4.000000 5.000000 4 0,-1.000000 1.000000 3 0,1.000000 6.000000 1 16,0.000000-1.000000-1-16,0.000000 3.000000-1 0,0.000000 1.000000 1 0,1.000000 1.000000-1 0,-1.000000-2.000000-6 15,4.000000 1.000000-1-15,1.000000-5.000000-4 0,-2.000000-1.000000-4 16,0.000000-3.000000-4-16,2.000000-5.000000-2 0,-3.000000-4.000000 0 0,1.000000-2.000000-3 0,1.000000-5.000000 1 16,-3.000000-1.000000-2-16,3.000000-4.000000-2 0,1.000000 1.000000-4 0,-5.000000-6.000000-5 15,5.000000-6.000000-11-15,-2.000000 0.000000-9 0,2.000000-7.000000-13 0,0.000000-7.000000-12 16,4.000000-1.000000-13-16,-1.000000-6.000000-20 0,-3.000000-2.000000-14 0,7.000000-8.000000-22 16,-4.000000-1.000000-22-16,2.000000-4.000000-23 0,-1.000000-2.000000-21 0,1.000000-4.000000-21 15,-2.000000-3.000000-28-15,0.000000-6.000000-21 0,2.000000-1.000000 6 0,-1.000000-5.000000 22 16</inkml:trace>
  <inkml:trace contextRef="#ctx0" brushRef="#br0">10973.000000 8717.000000 84 0,'17.000000'-19.000000'160'16,"-4.000000"4.000000"-6 "-16 ,-3.000000 6.000000-5 0,2.000000 4.000000 2 0,-7.000000 5.000000 10 15,3.000000 5.000000 2-15,-4.000000 7.000000-13 0,-4.000000 2.000000-15 0,-4.000000 6.000000-18 0,-1.000000 4.000000-23 16,-3.000000 1.000000-25-16,0.000000 4.000000-17 0,-6.000000 0.000000-9 0,1.000000 0.000000-9 16,1.000000 1.000000-5-16,2.000000-4.000000-1 0,2.000000-1.000000-1 0,-1.000000-7.000000-4 15,3.000000-2.000000-5-15,-1.000000 0.000000-3 0,7.000000-6.000000-2 0,-2.000000 0.000000-3 16,2.000000-5.000000 1-16,2.000000-3.000000 2 0,1.000000 0.000000 1 0,7.000000-4.000000 1 15,4.000000 0.000000 0-15,-1.000000-3.000000-1 0,7.000000-5.000000-2 0,2.000000-2.000000-3 16,1.000000-3.000000-2-16,4.000000 0.000000-4 0,0.000000-2.000000 0 0,2.000000 5.000000-2 16,-3.000000-2.000000-1-16,3.000000 2.000000 0 0,-4.000000 2.000000 0 0,-3.000000 3.000000-1 0,1.000000 2.000000-1 15,-6.000000 2.000000-1-15,0.000000 6.000000 2 0,-7.000000 2.000000-1 0,-2.000000 2.000000 0 16,-8.000000 6.000000-1-16,-3.000000 4.000000 3 0,-2.000000 4.000000-2 0,-12.000000 4.000000 0 16,2.000000 4.000000-1-16,-7.000000 2.000000 1 0,-3.000000 4.000000 0 0,-2.000000-4.000000-1 15,4.000000 3.000000 0-15,-7.000000-5.000000-1 0,4.000000 1.000000 2 0,3.000000-4.000000 0 16,-2.000000-2.000000 0-16,6.000000-2.000000 1 0,1.000000-4.000000 1 0,1.000000-5.000000 2 15,4.000000 0.000000 1-15,4.000000-2.000000-2 0,1.000000-7.000000 0 0,3.000000 0.000000 0 0,0.000000 1.000000-1 16,5.000000-2.000000-1-16,0.000000 0.000000-3 0,0.000000-1.000000 1 0,5.000000-2.000000 1 16,0.000000 2.000000 2-16,3.000000 0.000000-2 0,1.000000-2.000000 1 0,4.000000 4.000000 1 15,-4.000000-2.000000-1-15,1.000000 0.000000 0 0,1.000000 2.000000-2 0,-2.000000 1.000000 2 16,1.000000 3.000000-1-16,-5.000000-4.000000 1 0,3.000000 4.000000 1 0,1.000000-3.000000 0 16,-4.000000-1.000000 0-16,3.000000 2.000000 0 0,-3.000000-4.000000-1 0,-2.000000-2.000000 1 15,1.000000 0.000000-1-15,-3.000000 0.000000-1 0,3.000000-2.000000-4 0,1.000000-5.000000-1 16,0.000000-3.000000-3-16,2.000000-2.000000-2 0,-1.000000-3.000000-5 0,1.000000-5.000000-3 0,0.000000 1.000000-3 15,1.000000-3.000000-5-15,0.000000 0.000000-7 0,1.000000 0.000000 2 0,1.000000-3.000000 0 16,-2.000000 4.000000 3-16,6.000000 2.000000 3 0,-6.000000 1.000000 7 0,5.000000 1.000000 7 16,-4.000000 6.000000 3-16,-1.000000 3.000000 6 0,2.000000 4.000000 6 0,-1.000000 1.000000 8 15,-1.000000 6.000000 7-15,-3.000000 6.000000 8 0,-2.000000 5.000000 9 0,2.000000 3.000000 9 16,0.000000 8.000000 3-16,4.000000 2.000000 2 0,-1.000000 4.000000 0 0,1.000000 6.000000-1 0,-4.000000 2.000000-3 16,0.000000 2.000000-5-16,0.000000 2.000000-1 0,-2.000000 2.000000-5 15,2.000000 1.000000-3-15,-2.000000-6.000000-4 0,1.000000 0.000000-3 0,-3.000000-1.000000-6 0,-1.000000-5.000000-4 16,4.000000-5.000000-4-16,-3.000000-5.000000-3 0,-1.000000-2.000000-2 0,0.000000-4.000000 1 15,4.000000-7.000000-5-15,-4.000000 2.000000 0 0,0.000000-7.000000-3 0,0.000000 0.000000-10 16,-4.000000-6.000000-18-16,4.000000 0.000000-21 0,-5.000000-8.000000-23 0,4.000000-1.000000-31 16,-3.000000-3.000000-34-16,1.000000-5.000000-33 0,-2.000000-2.000000-38 0,2.000000-4.000000-51 0,-2.000000-3.000000-37 15,-4.000000-6.000000-2-15,-1.000000-2.000000 21 0,-3.000000-8.000000 36 16</inkml:trace>
  <inkml:trace contextRef="#ctx0" brushRef="#br0">11488.000000 8820.000000 91 0,'0.000000'5.000000'137'0,"0.000000"-1.000000"-18 "0 ,0.000000 0.000000-13 16,0.000000-3.000000-1-16,0.000000 2.000000 6 0,0.000000-1.000000 5 0,1.000000-2.000000-3 16,-1.000000 2.000000-9-16,4.000000-2.000000-10 0,-3.000000 3.000000-13 0,3.000000-1.000000-10 15,1.000000-2.000000-9-15,1.000000 0.000000-4 0,-4.000000 0.000000-5 0,3.000000 0.000000-7 0,2.000000 3.000000-9 16,-6.000000-3.000000-5-16,5.000000 0.000000-4 0,-6.000000 2.000000-5 0,3.000000-2.000000-3 16,2.000000 0.000000-3-16,-2.000000 0.000000 1 0,-1.000000 3.000000 3 15,1.000000-1.000000 3-15,2.000000-2.000000 6 0,4.000000 2.000000 4 0,-4.000000-2.000000 5 0,3.000000 4.000000 1 16,0.000000-4.000000-1-16,1.000000 0.000000-1 0,1.000000-4.000000-1 0,3.000000 4.000000-4 0,-1.000000-2.000000-3 15,1.000000-5.000000-4-15,4.000000-1.000000-3 0,-2.000000 1.000000-5 16,2.000000-5.000000-4-16,0.000000 2.000000-4 0,-2.000000-2.000000-3 0,-2.000000 1.000000-2 0,1.000000-3.000000 0 16,2.000000 3.000000-4-16,-4.000000-1.000000-3 0,-5.000000 1.000000-3 15,1.000000-2.000000-7-15,1.000000 5.000000-9 0,-6.000000 0.000000-16 0,-1.000000 2.000000-16 0,-2.000000-2.000000-13 16,-2.000000 0.000000-17-16,-1.000000 1.000000-18 0,-2.000000-2.000000-13 0,0.000000 4.000000-13 16,-2.000000-3.000000-6-16,0.000000 4.000000-5 0,-5.000000-4.000000-3 0,-1.000000 1.000000 1 15,0.000000-3.000000 5-15,-1.000000-2.000000 14 0,1.000000 2.000000 18 0,1.000000-2.000000 19 16,2.000000 0.000000 25-16,0.000000 2.000000 25 0,3.000000 0.000000 19 0,-1.000000 5.000000 15 15,6.000000 1.000000 14-15,-1.000000 2.000000 20 0,1.000000 2.000000 22 0,2.000000 4.000000 23 16,2.000000 3.000000 21-16,1.000000 5.000000 20 0,-1.000000 5.000000 14 0,5.000000 3.000000 1 0,-6.000000 7.000000-6 16,8.000000 2.000000-7-16,-4.000000 6.000000-7 0,3.000000 0.000000-8 0,0.000000 5.000000-7 15,1.000000 4.000000-7-15,-4.000000 2.000000-5 0,3.000000 4.000000-9 0,-3.000000 0.000000-6 16,0.000000 5.000000-11-16,-1.000000 1.000000-8 0,1.000000 0.000000-10 0,-2.000000-2.000000-8 16,-1.000000-2.000000-9-16,1.000000 3.000000-7 0,-3.000000-9.000000-3 0,3.000000 0.000000-3 15,-1.000000-7.000000-2-15,-2.000000-3.000000-2 0,3.000000-8.000000 3 0,-3.000000-4.000000-5 16,0.000000-3.000000-1-16,0.000000-3.000000 0 0,0.000000-4.000000 0 0,0.000000-5.000000-1 0,-3.000000-1.000000-1 15,1.000000-3.000000-4-15,-1.000000-5.000000-6 0,-2.000000-1.000000-4 0,0.000000-5.000000-10 16,-3.000000-4.000000-9-16,-1.000000 0.000000-9 0,-2.000000-5.000000-12 0,4.000000-2.000000-10 16,-5.000000 1.000000-12-16,2.000000-7.000000-8 0,-2.000000 2.000000-6 0,2.000000-4.000000-1 15,-1.000000 1.000000 6-15,0.000000-1.000000 4 0,0.000000 4.000000 13 0,1.000000-4.000000 10 16,5.000000 4.000000 13-16,-4.000000 2.000000 8 0,6.000000 1.000000 9 0,1.000000 1.000000 7 16,-1.000000 0.000000 7-16,1.000000 6.000000 4 0,-1.000000 0.000000 2 0,3.000000 2.000000 2 15,0.000000 1.000000 1-15,0.000000 3.000000 1 0,0.000000 2.000000 5 0,3.000000 2.000000 9 16,-1.000000 1.000000 9-16,1.000000 1.000000 7 0,-1.000000 2.000000 7 0,1.000000 0.000000 6 0,2.000000 2.000000 3 15,0.000000 0.000000-5-15,-1.000000-1.000000-4 0,1.000000 1.000000-6 0,0.000000-1.000000-6 16,1.000000 3.000000-5-16,-1.000000-3.000000-6 0,0.000000-2.000000-3 0,4.000000 1.000000 0 16,-4.000000-3.000000 1-16,3.000000-3.000000-2 0,1.000000-3.000000 0 0,4.000000-1.000000 0 15,0.000000-4.000000-1-15,1.000000-4.000000-3 0,3.000000-4.000000-2 0,-2.000000-5.000000-1 0,5.000000 0.000000-4 16,-2.000000-6.000000-7-16,1.000000-2.000000-6 0,-3.000000-2.000000-1 0,3.000000-2.000000-7 16,1.000000-5.000000-4-16,-2.000000 1.000000 0 0,1.000000-1.000000 1 0,-2.000000 0.000000 4 15,-2.000000 0.000000 2-15,1.000000 4.000000 4 0,-2.000000 5.000000 4 0,-1.000000 6.000000 3 16,-4.000000 1.000000 2-16,-1.000000 8.000000 2 0,0.000000 3.000000 3 0,-6.000000 4.000000 3 15,1.000000 5.000000 5-15,1.000000 5.000000 6 0,-4.000000 5.000000 4 0,0.000000 5.000000 2 16,-4.000000 2.000000 0-16,4.000000 2.000000-3 0,-3.000000 2.000000-4 0,3.000000-2.000000-4 0,0.000000 1.000000-2 16,0.000000-1.000000 0-16,0.000000-2.000000-2 0,3.000000-2.000000-2 0,1.000000 0.000000-1 15,-2.000000-1.000000 1-15,3.000000-1.000000-2 0,-2.000000-4.000000 0 0,5.000000 1.000000 0 16,-3.000000-3.000000 2-16,0.000000 1.000000 0 0,4.000000 0.000000 1 0,-1.000000-3.000000-1 16,0.000000 0.000000 0-16,1.000000 0.000000-1 0,-4.000000 0.000000-1 0,3.000000 2.000000-2 15,-3.000000 3.000000 0-15,-1.000000 0.000000-1 0,-3.000000 2.000000 1 0,-1.000000 5.000000 2 16,0.000000 0.000000 2-16,-1.000000 5.000000 1 0,-3.000000 3.000000 2 0,1.000000-1.000000 0 15,-2.000000 1.000000 0-15,0.000000 0.000000-2 0,2.000000-3.000000-1 0,1.000000 1.000000-1 16,-2.000000-3.000000-1-16,4.000000-3.000000 0 0,0.000000-2.000000 2 0,0.000000 0.000000-2 0,6.000000-3.000000 2 16,-3.000000-2.000000-1-16,2.000000-2.000000 0 0,3.000000-1.000000 1 0,1.000000-2.000000 1 15,1.000000-2.000000-3-15,3.000000-1.000000 3 0,-1.000000-2.000000-2 0,-2.000000 3.000000 1 16,3.000000 0.000000-1-16,1.000000-1.000000 0 0,-6.000000 3.000000-1 0,4.000000 3.000000 0 16,-7.000000-1.000000 0-16,0.000000 5.000000 0 0,-2.000000 0.000000 1 0,-3.000000 8.000000 0 0,-3.000000 2.000000 2 15,-2.000000 2.000000-1-15,-4.000000 4.000000 2 0,1.000000 0.000000-1 0,-5.000000 2.000000-1 16,3.000000 2.000000-1-16,-2.000000-3.000000 0 0,-2.000000-1.000000 2 0,1.000000-5.000000 0 15,5.000000-1.000000 0-15,-2.000000 1.000000 0 0,1.000000-6.000000 2 0,1.000000-3.000000 3 16,0.000000-1.000000 0-16,6.000000-4.000000 0 0,-5.000000 2.000000 0 0,5.000000-6.000000-1 16,-1.000000 0.000000-2-16,1.000000-6.000000-4 0,2.000000-3.000000-3 0,2.000000 0.000000-2 15,1.000000-4.000000-1-15,6.000000-2.000000-3 0,-4.000000 1.000000-1 0,5.000000-1.000000 1 0,-2.000000-3.000000 0 16,1.000000 5.000000 1-16,2.000000-3.000000-1 0,-1.000000 5.000000 2 16,1.000000 1.000000 0-16,0.000000 1.000000 1 0,-1.000000 1.000000-1 0,2.000000 6.000000 1 15,-2.000000-4.000000 1-15,2.000000 6.000000 1 0,-2.000000 0.000000-1 0,2.000000 6.000000 1 0,-2.000000-4.000000 1 16,0.000000 6.000000 1-16,-2.000000-1.000000 0 0,4.000000 0.000000 0 0,-4.000000 0.000000 0 15,-1.000000 5.000000 0-15,1.000000-2.000000-2 0,1.000000 2.000000-1 0,-4.000000-1.000000 3 16,3.000000 0.000000 1-16,-3.000000 2.000000 1 0,-2.000000-2.000000 0 0,-3.000000 2.000000 1 16,0.000000 0.000000 1-16,0.000000-2.000000-3 0,-3.000000 1.000000 0 0,-2.000000 2.000000 0 15,0.000000-3.000000 1-15,0.000000 1.000000-2 0,-3.000000-1.000000 0 0,-1.000000 0.000000-2 0,-1.000000-2.000000-3 16,-2.000000-1.000000-4-16,-1.000000-1.000000 0 0,3.000000 0.000000 1 0,-2.000000-4.000000-2 16,-1.000000 1.000000 2-16,-1.000000-4.000000 3 0,4.000000 0.000000 3 0,-1.000000 0.000000 1 15,2.000000 0.000000 1-15,-1.000000-4.000000 1 0,2.000000 1.000000 0 0,3.000000-2.000000 0 16,0.000000-2.000000-1-16,1.000000 2.000000-3 0,4.000000-3.000000-1 0,0.000000-1.000000-3 15,0.000000 1.000000 0-15,4.000000-1.000000-1 0,1.000000 1.000000-1 0,0.000000-1.000000 2 16,3.000000 1.000000 2-16,2.000000 2.000000 1 0,-1.000000 0.000000-1 0,-1.000000 4.000000 3 0,2.000000 0.000000-2 16,2.000000 2.000000-1-16,-2.000000 4.000000 0 0,-2.000000 2.000000 0 15,1.000000 0.000000 3-15,-1.000000 7.000000 4 0,0.000000-1.000000 6 0,-3.000000 5.000000 3 0,4.000000 0.000000 6 16,-7.000000 3.000000 4-16,4.000000-3.000000 4 0,-1.000000 3.000000 0 0,-3.000000-4.000000 2 16,1.000000 3.000000 0-16,2.000000-1.000000 0 0,-5.000000-5.000000 1 0,4.000000 3.000000 6 15,-4.000000-4.000000 1-15,0.000000-3.000000 5 0,0.000000 2.000000 2 0,0.000000-4.000000-2 16,-4.000000 0.000000-3-16,-1.000000 0.000000-5 0,0.000000-2.000000-6 0,-3.000000 0.000000-8 0,-1.000000-2.000000-5 15,-4.000000-1.000000-5-15,3.000000-2.000000-1 0,-3.000000 0.000000-4 16,-4.000000 0.000000 1-16,0.000000 0.000000-2 0,-1.000000 0.000000-1 0,-1.000000 0.000000 1 0,-1.000000 0.000000 0 16,-2.000000 2.000000-1-16,4.000000 1.000000-1 0,-4.000000-1.000000 0 0,4.000000 3.000000-1 15,-1.000000-3.000000-6-15,2.000000 1.000000-11 0,4.000000-1.000000-18 0,0.000000 3.000000-27 16,1.000000-5.000000-38-16,7.000000 3.000000-49 0,-3.000000-1.000000-67 0,8.000000-2.000000-101 16,-6.000000 0.000000-43-16,1.000000-5.000000-6 0,-3.000000 0.000000 21 0,3.000000-2.000000 44 15</inkml:trace>
  <inkml:trace contextRef="#ctx0" brushRef="#br0">13822.000000 9593.000000 67 0,'0.000000'-5.000000'182'0,"2.000000"3.000000"-7 "0 ,-2.000000 0.000000-22 0,0.000000-2.000000-3 15,0.000000 4.000000 3-15,-2.000000-1.000000-4 0,2.000000-2.000000 1 0,0.000000 3.000000 2 0,-3.000000-2.000000-6 16,3.000000-1.000000-14-16,-2.000000 3.000000-15 0,-1.000000-3.000000-11 15,3.000000 3.000000-14-15,0.000000-2.000000-16 0,0.000000 0.000000-12 0,0.000000 2.000000-13 0,0.000000 0.000000-10 16,0.000000 0.000000-9-16,0.000000 0.000000-5 0,0.000000 0.000000-4 0,0.000000 2.000000-2 16,0.000000 0.000000 6-16,3.000000 1.000000 6 0,-1.000000 2.000000 13 0,1.000000 3.000000 14 15,-3.000000 4.000000 6-15,5.000000 2.000000 10 0,-1.000000 8.000000 0 0,1.000000 5.000000-2 16,-2.000000 5.000000-4-16,-1.000000 4.000000-7 0,3.000000 8.000000 3 0,-2.000000 7.000000 7 16,1.000000 4.000000 10-16,-3.000000 9.000000 14 0,4.000000 5.000000 12 0,-5.000000 12.000000 15 0,4.000000 2.000000 12 15,-4.000000 2.000000 6-15,3.000000 8.000000-6 0,-1.000000-3.000000-9 0,-2.000000 0.000000-7 16,3.000000-3.000000-12-16,-3.000000 4.000000-16 0,3.000000-6.000000-9 0,-3.000000-2.000000-7 15,2.000000-1.000000-4-15,-2.000000-4.000000-5 0,0.000000-3.000000-7 0,5.000000-7.000000-6 16,-2.000000-2.000000-10-16,2.000000-10.000000-9 0,0.000000-5.000000-8 0,-1.000000-5.000000-7 16,-1.000000-6.000000-9-16,-1.000000-6.000000-4 0,1.000000-10.000000-1 0,2.000000-2.000000 0 15,-5.000000-6.000000 2-15,4.000000-3.000000 1 0,-4.000000-3.000000 0 0,1.000000-6.000000 3 16,-1.000000 1.000000-7-16,-1.000000-2.000000-19 0,1.000000-7.000000-38 0,-4.000000-4.000000-43 0,-1.000000-10.000000-48 16,0.000000-3.000000-55-16,-2.000000-8.000000-46 0,2.000000-8.000000-26 0,-3.000000-5.000000-6 15,1.000000-4.000000-5-15,1.000000-4.000000-21 0,1.000000-5.000000-30 0,5.000000 0.000000-42 16,-4.000000-1.000000-72-16,4.000000-8.000000-32 0,0.000000-4.000000 10 0,-5.000000-3.000000 47 15,5.000000 2.000000 77-15</inkml:trace>
  <inkml:trace contextRef="#ctx0" brushRef="#br0">13884.000000 9530.000000 161 0,'-8.000000'-12.000000'188'0,"3.000000"-3.000000"-32 "0 ,0.000000 3.000000-9 16,-2.000000 0.000000 4-16,2.000000 2.000000 0 0,0.000000-1.000000 7 0,2.000000 2.000000-6 15,-2.000000 0.000000-11-15,3.000000 1.000000-20 0,-1.000000 1.000000-24 0,-1.000000 2.000000-16 0,4.000000-2.000000-18 16,0.000000 2.000000-10-16,4.000000 3.000000-7 0,1.000000-1.000000 0 0,0.000000 0.000000 8 16,3.000000 3.000000 4-16,6.000000 0.000000 10 0,-1.000000 0.000000 7 15,4.000000 0.000000 4-15,1.000000 3.000000 1 0,7.000000 2.000000-7 0,2.000000 0.000000-5 0,0.000000 0.000000-5 16,3.000000 2.000000-7-16,2.000000 0.000000-6 0,3.000000 1.000000-4 0,4.000000 4.000000 0 15,1.000000 1.000000-1-15,0.000000 1.000000-2 0,0.000000 1.000000 2 0,1.000000 2.000000 3 16,2.000000 0.000000 2-16,-3.000000 2.000000-1 0,-1.000000 5.000000 5 0,-4.000000 1.000000 6 16,-3.000000 1.000000-1-16,-5.000000 3.000000 2 0,-5.000000 3.000000 7 0,-2.000000-1.000000 12 0,-7.000000 6.000000 7 15,-4.000000 0.000000 7-15,-9.000000 2.000000 7 0,-9.000000 4.000000-5 0,-4.000000 6.000000-7 16,-7.000000 2.000000-13-16,-7.000000 0.000000-12 0,-5.000000 2.000000-14 0,-3.000000 4.000000-13 16,-4.000000-1.000000-2-16,-1.000000-1.000000-5 0,-4.000000-4.000000-4 0,4.000000 1.000000-5 15,0.000000-11.000000-5-15,0.000000-2.000000-2 0,1.000000-8.000000-2 0,4.000000-3.000000-4 16,3.000000-9.000000-8-16,2.000000-4.000000-25 0,7.000000-7.000000-42 0,-3.000000-4.000000-52 15,8.000000-4.000000-51-15,1.000000-6.000000-46 0,7.000000-3.000000-51 0,2.000000-3.000000-58 0,8.000000-2.000000-56 16,5.000000-2.000000-87-16,3.000000-3.000000-41 0,1.000000-3.000000-5 0,1.000000 0.000000 33 16,3.000000-2.000000 67-16</inkml:trace>
  <inkml:trace contextRef="#ctx0" brushRef="#br0">14560.000000 10456.000000 141 0,'5.000000'4.000000'248'0,"-5.000000"3.000000"23 "0 ,3.000000-5.000000-30 0,-3.000000 0.000000-46 15,4.000000 0.000000-27-15,-3.000000 3.000000-9 0,-1.000000-2.000000 2 0,4.000000-3.000000 1 16,-3.000000 3.000000-8-16,-1.000000-1.000000-14 0,0.000000-2.000000-22 0,4.000000 2.000000-24 16,-4.000000-1.000000-21-16,0.000000 3.000000-17 0,0.000000 0.000000-7 0,0.000000 2.000000-4 15,0.000000 1.000000-1-15,0.000000 5.000000 1 0,3.000000 0.000000 0 0,-1.000000 1.000000-2 16,-2.000000 5.000000 1-16,3.000000-2.000000 0 0,-1.000000 3.000000-3 0,-2.000000 0.000000 3 16,3.000000 3.000000 2-16,-3.000000 3.000000 9 0,5.000000 2.000000 6 0,-2.000000-1.000000 5 0,1.000000 1.000000 0 15,-3.000000 2.000000 0-15,-1.000000 0.000000 1 0,4.000000 0.000000-5 0,-3.000000 1.000000-4 16,-1.000000-4.000000-3-16,4.000000 1.000000-3 0,-4.000000-2.000000-1 0,3.000000-2.000000-7 15,-1.000000 0.000000-9-15,-2.000000-6.000000-8 0,3.000000-3.000000-8 0,-1.000000-2.000000-6 16,-2.000000-2.000000-4-16,0.000000-3.000000-1 0,0.000000-2.000000-2 0,0.000000 0.000000-1 16,0.000000 1.000000-8-16,0.000000-6.000000-17 0,3.000000 0.000000-25 0,-3.000000 0.000000-29 15,0.000000-6.000000-34-15,0.000000-4.000000-35 0,0.000000 1.000000-41 0,0.000000-6.000000-62 0,0.000000 1.000000-78 16,0.000000-6.000000-119-16,5.000000-5.000000-48 0,-1.000000-6.000000-10 0,-3.000000-5.000000 28 16,3.000000-3.000000 63-16</inkml:trace>
  <inkml:trace contextRef="#ctx0" brushRef="#br0">15473.000000 9656.000000 72 0,'9.000000'-5.000000'212'15,"-1.000000"3.000000"13 "-15 ,-6.000000-1.000000-31 0,1.000000 3.000000-40 0,0.000000 0.000000-15 0,-1.000000 0.000000 7 16,-2.000000 0.000000 15-16,0.000000 3.000000 18 0,0.000000-1.000000 6 16,0.000000 3.000000-8-16,-2.000000-2.000000-25 0,-1.000000 0.000000-29 0,3.000000 1.000000-23 0,-3.000000 3.000000-19 15,-2.000000 5.000000-10-15,0.000000 0.000000 1 0,-4.000000 8.000000 1 0,1.000000 1.000000 2 16,-6.000000 6.000000 1-16,1.000000 6.000000 1 0,0.000000 4.000000-1 0,-1.000000 1.000000-4 15,-3.000000 8.000000 8-15,2.000000 5.000000 12 0,-5.000000 5.000000 13 0,2.000000 8.000000 13 16,1.000000 3.000000 11-16,-3.000000 4.000000 9 0,0.000000 2.000000-1 0,-2.000000 0.000000-8 0,4.000000 3.000000-18 16,-4.000000-6.000000-11-16,3.000000-2.000000-19 0,6.000000-5.000000-15 0,0.000000-4.000000-16 15,4.000000-5.000000-13-15,1.000000-6.000000-8 0,-1.000000-7.000000-10 0,4.000000-5.000000-10 16,-3.000000-4.000000-5-16,3.000000-6.000000 0 0,2.000000-3.000000-4 0,-2.000000-6.000000 2 16,3.000000-5.000000-2-16,-1.000000 0.000000-6 0,3.000000-5.000000-11 0,0.000000-2.000000-20 15,0.000000-2.000000-30-15,0.000000-6.000000-45 0,0.000000-2.000000-40 0,5.000000-6.000000-31 16,-2.000000-7.000000-18-16,2.000000-1.000000-15 0,-2.000000-8.000000-18 0,4.000000 0.000000-21 15,0.000000-2.000000-33-15,-1.000000-5.000000-41 0,3.000000-3.000000-65 0,-2.000000-4.000000-52 0,-1.000000-1.000000 2 16,3.000000-4.000000 38-16,-4.000000-5.000000 64 0</inkml:trace>
  <inkml:trace contextRef="#ctx0" brushRef="#br0">15569.000000 9547.000000 56 0,'13.000000'-25.000000'213'0,"-3.000000"6.000000"23 "0 ,-1.000000 2.000000-14 15,-1.000000 2.000000-26-15,-3.000000 6.000000-5 0,-2.000000 1.000000 9 0,-1.000000 3.000000 15 16,-2.000000 1.000000 8-16,0.000000 4.000000-5 0,0.000000-3.000000-24 0,0.000000 1.000000-35 0,0.000000 2.000000-36 16,-2.000000 0.000000-31-16,2.000000 0.000000-28 0,0.000000 0.000000-15 15,0.000000 5.000000-5-15,0.000000 4.000000-1 0,0.000000 6.000000 11 0,0.000000 2.000000 9 16,0.000000 8.000000 10-16,2.000000 1.000000 8 0,1.000000 5.000000 10 0,2.000000 1.000000 9 0,0.000000 5.000000 10 16,2.000000-1.000000 21-16,0.000000 3.000000 17 0,1.000000 3.000000 9 15,6.000000 2.000000 4-15,-3.000000-1.000000 1 0,-1.000000 4.000000-12 0,7.000000-1.000000-24 0,-3.000000 1.000000-23 16,2.000000 6.000000-17-16,-1.000000-3.000000-9 0,2.000000 2.000000-17 0,2.000000-1.000000-13 15,-3.000000 2.000000-7-15,1.000000 0.000000-8 0,-2.000000-1.000000-8 0,2.000000-1.000000-9 16,0.000000-3.000000-6-16,-4.000000-3.000000-2 0,1.000000 0.000000-1 0,-1.000000-3.000000-1 0,0.000000-6.000000-3 16,-3.000000-2.000000-2-16,-1.000000-2.000000 3 0,-1.000000-7.000000 0 0,1.000000-1.000000-1 15,-4.000000-7.000000-2-15,0.000000-3.000000-3 0,-2.000000 1.000000-2 0,-1.000000-8.000000-5 16,-2.000000 0.000000-18-16,0.000000 1.000000-41 0,-5.000000-6.000000-52 0,0.000000-2.000000-59 16,-5.000000-2.000000-54-16,-6.000000-6.000000-44 0,1.000000 1.000000-22 0,-3.000000-6.000000-10 0,-2.000000-4.000000-13 15,-2.000000 0.000000-32-15,0.000000 1.000000-36 0,-5.000000-6.000000-70 16,4.000000-3.000000-25-16,-7.000000-4.000000 16 0,0.000000 0.000000 51 0,3.000000 0.000000 82 0</inkml:trace>
  <inkml:trace contextRef="#ctx0" brushRef="#br0">15438.000000 10253.000000 209 0,'-5.000000'-7.000000'275'0,"2.000000"3.000000"23 "15 ,-2.000000 0.000000-34-15,0.000000 1.000000-24 0,5.000000 1.000000-17 0,-4.000000-1.000000-12 16,-1.000000 3.000000-12-16,2.000000-2.000000-10 0,1.000000 2.000000-10 0,-1.000000-3.000000-17 15,1.000000 1.000000-22-15,-5.000000 2.000000-29 0,6.000000 0.000000-28 0,-3.000000 0.000000-23 16,4.000000 0.000000-18-16,5.000000 0.000000-8 0,4.000000 0.000000 2 0,-4.000000 0.000000 8 16,7.000000 2.000000 16-16,6.000000 1.000000 20 0,0.000000-3.000000 17 0,-1.000000 0.000000 1 0,8.000000 0.000000-4 15,-1.000000 0.000000-7-15,3.000000-5.000000-17 0,3.000000 3.000000-23 0,-3.000000-3.000000-15 16,3.000000 0.000000-12-16,5.000000 0.000000-8 0,-5.000000-2.000000-11 0,-1.000000-1.000000-16 16,1.000000 1.000000-26-16,0.000000 0.000000-32 0,-7.000000 0.000000-33 0,4.000000-4.000000-32 15,-2.000000 2.000000-37-15,-1.000000-1.000000-53 0,1.000000-2.000000-76 0,2.000000 3.000000-105 16,-2.000000-2.000000-66-16,-3.000000-1.000000-20 0,-2.000000-5.000000 13 0,-3.000000 0.000000 55 15</inkml:trace>
  <inkml:trace contextRef="#ctx0" brushRef="#br0">16360.000000 9965.000000 355 0,'5.000000'12.000000'407'0,"-2.000000"-2.000000"22 "15 ,1.000000-3.000000 9-15,1.000000-2.000000-136 0,0.000000 3.000000-117 16,0.000000-5.000000-64-16,0.000000 1.000000-29 0,3.000000-2.000000-8 0,-3.000000-2.000000-1 0,7.000000-2.000000 0 15,-2.000000-2.000000-7-15,3.000000 3.000000-14 0,7.000000-5.000000-13 0,-1.000000 0.000000-10 16,3.000000-1.000000-15-16,1.000000-2.000000-9 0,2.000000 1.000000-6 0,-1.000000-3.000000-5 16,-2.000000 2.000000-4-16,3.000000 1.000000-10 0,-7.000000-1.000000-9 0,1.000000 4.000000-16 15,-3.000000-2.000000-26-15,1.000000 2.000000-38 0,-4.000000 0.000000-53 0,-2.000000 2.000000-67 0,2.000000 2.000000-62 16,-5.000000 2.000000-82-16,-4.000000 2.000000-48 0,-4.000000-3.000000 3 0,-9.000000 8.000000 38 16,1.000000 1.000000 60-16</inkml:trace>
  <inkml:trace contextRef="#ctx0" brushRef="#br0">16294.000000 10362.000000 220 0,'-6.000000'17.000000'357'0,"-1.000000"-3.000000"21 "0 ,7.000000 1.000000 16 15,-2.000000-3.000000-98-15,2.000000-5.000000-97 0,2.000000 3.000000-56 0,-2.000000-3.000000-21 16,7.000000-1.000000-2-16,-1.000000-2.000000 5 0,3.000000-2.000000-3 0,3.000000 1.000000-8 16,3.000000-3.000000-14-16,1.000000-3.000000-12 0,10.000000 1.000000-13 0,-3.000000-5.000000-15 15,7.000000-1.000000-12-15,-1.000000 1.000000-11 0,1.000000-3.000000-10 0,0.000000 3.000000-8 0,0.000000-3.000000-6 16,-3.000000 3.000000-10-16,0.000000 0.000000-15 0,-4.000000-3.000000-16 15,-1.000000 3.000000-24-15,0.000000 2.000000-39 0,-2.000000-2.000000-64 0,0.000000 1.000000-87 0,0.000000 6.000000-112 16,-5.000000 0.000000-85-16,2.000000 0.000000-32 0,-5.000000 3.000000 9 0,-2.000000 0.000000 47 16,-2.000000-1.000000 87-16</inkml:trace>
  <inkml:trace contextRef="#ctx0" brushRef="#br0">17684.000000 9425.000000 75 0,'-2.000000'0.000000'253'16,"-1.000000"-5.000000"32 "-16 ,3.000000 5.000000 1 0,-3.000000 0.000000-52 0,3.000000 0.000000-23 0,0.000000 0.000000-16 16,0.000000 3.000000-13-16,-2.000000-1.000000-13 0,2.000000-2.000000-13 0,0.000000 0.000000-22 15,0.000000 0.000000-26-15,2.000000 3.000000-22 0,1.000000-3.000000-16 0,5.000000 4.000000-10 16,2.000000-1.000000-1-16,7.000000-1.000000 2 0,2.000000 1.000000 4 0,1.000000 2.000000-3 16,6.000000-1.000000 4-16,3.000000 1.000000 6 0,4.000000-2.000000 9 0,-1.000000-3.000000 15 0,4.000000 0.000000 19 15,-1.000000 0.000000 22-15,3.000000-3.000000 8 0,-1.000000-2.000000-1 16,-2.000000 1.000000-12-16,4.000000-1.000000-18 0,-2.000000-3.000000-25 0,1.000000 4.000000-27 0,-1.000000-4.000000-24 15,-2.000000 1.000000-14-15,4.000000-3.000000-8 0,-4.000000 3.000000-7 0,-3.000000 0.000000-4 16,1.000000 0.000000-9-16,-4.000000-1.000000-22 0,-4.000000 6.000000-36 0,-6.000000-4.000000-43 16,-1.000000 5.000000-39-16,-3.000000-2.000000-33 0,-5.000000 3.000000-22 0,-1.000000 0.000000-8 15,-8.000000 0.000000-14-15,-1.000000 3.000000-33 0,0.000000-2.000000-52 0,-10.000000 2.000000-76 16,0.000000 0.000000-66-16,-10.000000-1.000000-17 0,-3.000000 3.000000 23 0,-8.000000-1.000000 59 16</inkml:trace>
  <inkml:trace contextRef="#ctx0" brushRef="#br0">17892.000000 9469.000000 149 0,'-5.000000'0.000000'199'0,"0.000000"0.000000"-11 "0 ,0.000000 2.000000-16 0,-2.000000 1.000000-3 0,2.000000-1.000000-1 15,0.000000 1.000000-1-15,2.000000-1.000000-6 0,1.000000 3.000000-19 16,-1.000000 0.000000-27-16,1.000000-1.000000-17 0,2.000000 4.000000-5 0,0.000000 4.000000-1 0,2.000000 7.000000 5 15,-2.000000 4.000000 9-15,5.000000 6.000000 9 0,-2.000000 5.000000 3 0,-3.000000 8.000000-11 16,5.000000 4.000000-8-16,-2.000000 2.000000-9 0,-1.000000 7.000000-5 0,1.000000 4.000000-4 16,1.000000 7.000000 2-16,-3.000000 7.000000 4 0,-1.000000 2.000000 3 0,4.000000 3.000000 6 15,-4.000000 0.000000 9-15,3.000000 3.000000 5 0,-1.000000-4.000000 2 0,-2.000000-2.000000-4 16,3.000000-1.000000-6-16,-1.000000-9.000000-9 0,1.000000-2.000000-16 0,0.000000-6.000000-17 16,-1.000000-5.000000-18-16,3.000000-6.000000-12 0,-1.000000-6.000000-10 0,-1.000000-3.000000-7 0,-1.000000-8.000000-6 15,1.000000-5.000000-2-15,-1.000000-2.000000 0 0,1.000000-5.000000-1 0,-3.000000-3.000000-4 16,3.000000-4.000000-10-16,-1.000000-3.000000-13 0,-2.000000 1.000000-22 15,0.000000-6.000000-34-15,-2.000000 2.000000-44 0,-1.000000-8.000000-36 0,0.000000-3.000000-27 0,-2.000000-3.000000-34 16,0.000000-2.000000-53-16,-1.000000-2.000000-56 0,-2.000000-3.000000-63 0,0.000000-5.000000-72 16,-6.000000-3.000000-24-16,1.000000-4.000000 19 0,-4.000000-3.000000 55 0,4.000000 1.000000 80 15</inkml:trace>
  <inkml:trace contextRef="#ctx0" brushRef="#br0">17798.000000 10270.000000 53 0,'5.000000'-6.000000'256'0,"-5.000000"6.000000"33 "15 ,3.000000-3.000000 12-15,-1.000000 3.000000-49 0,-2.000000 0.000000-37 0,0.000000 3.000000-22 16,3.000000-3.000000-10-16,-3.000000 3.000000-12 0,0.000000-3.000000-11 0,0.000000 0.000000-24 0,4.000000 0.000000-26 16,-3.000000 3.000000-29-16,3.000000-3.000000-13 0,-3.000000 2.000000-11 15,8.000000-2.000000-3-15,-1.000000 2.000000 4 0,1.000000 1.000000 8 0,4.000000-3.000000 11 0,5.000000 2.000000 12 16,-1.000000 0.000000 21-16,7.000000-2.000000 30 0,-3.000000-2.000000 23 0,5.000000 0.000000 11 15,0.000000-5.000000 2-15,1.000000-2.000000-5 0,3.000000 1.000000-27 0,-3.000000-3.000000-35 16,5.000000-1.000000-29-16,-2.000000 3.000000-20 0,0.000000-4.000000-21 0,0.000000 1.000000-13 16,-3.000000 3.000000-11-16,-3.000000-4.000000 0 0,-2.000000 4.000000-7 0,-1.000000 1.000000-2 15,-4.000000 4.000000-3-15,-2.000000-4.000000-4 0,-1.000000 3.000000-3 0,-6.000000 3.000000-19 16,0.000000 0.000000-27-16,-3.000000-1.000000-39 0,-1.000000 3.000000-44 0,1.000000-2.000000-44 0,0.000000 2.000000-36 16,-2.000000 0.000000-30-16,-3.000000 0.000000-36 0,3.000000 0.000000-53 15,-3.000000 2.000000-83-15,0.000000-2.000000-69 0,-6.000000 0.000000-20 0,-1.000000 3.000000 11 0,-1.000000-6.000000 49 16,-4.000000 3.000000 83-16</inkml:trace>
  <inkml:trace contextRef="#ctx0" brushRef="#br0">19419.000000 9396.000000 64 0,'0.000000'0.000000'106'0,"0.000000"0.000000"15 "0 ,3.000000 0.000000 3 16,-3.000000-2.000000 3-16,0.000000 2.000000 0 0,0.000000-3.000000-2 16,0.000000 3.000000 0-16,0.000000 0.000000 2 0,0.000000 0.000000 2 0,0.000000 3.000000 0 0,0.000000-1.000000-6 15,0.000000-2.000000-6-15,0.000000 3.000000-10 0,0.000000-2.000000-8 0,0.000000-1.000000-9 16,0.000000 3.000000-9-16,0.000000-3.000000-3 0,0.000000 3.000000-8 0,-3.000000-1.000000-9 15,3.000000-2.000000-12-15,0.000000 0.000000-9 0,0.000000 0.000000-6 0,0.000000 0.000000-11 16,0.000000 0.000000-6-16,0.000000 0.000000-5 0,0.000000 3.000000-3 0,0.000000-1.000000-3 0,0.000000-2.000000-4 16,0.000000 2.000000 2-16,0.000000 1.000000-2 0,0.000000-1.000000 2 0,0.000000 6.000000 5 15,0.000000-1.000000 4-15,0.000000 3.000000 3 0,-5.000000 2.000000 1 0,0.000000 2.000000 3 16,0.000000 1.000000 0-16,-4.000000 2.000000-4 0,1.000000 2.000000-3 0,-1.000000-2.000000-1 16,-1.000000 3.000000-3-16,-1.000000 1.000000 0 0,-3.000000-1.000000-4 0,-1.000000 2.000000 1 15,-2.000000-2.000000-1-15,1.000000 0.000000-2 0,2.000000-2.000000 1 0,-1.000000-1.000000-2 16,3.000000-2.000000 1-16,-1.000000 0.000000-2 0,5.000000-5.000000-1 0,-1.000000-1.000000 1 0,4.000000-1.000000-1 15,4.000000-3.000000 0-15,-6.000000-1.000000-1 0,5.000000-2.000000-1 0,-1.000000 0.000000-4 16,3.000000-2.000000-4-16,-4.000000 4.000000-3 0,4.000000-4.000000-4 0,4.000000 0.000000-1 16,-4.000000 0.000000 3-16,5.000000 2.000000 1 0,2.000000-2.000000 4 0,-2.000000 0.000000 3 15,0.000000 0.000000 0-15,5.000000-2.000000 2 0,1.000000-2.000000 2 0,-1.000000 4.000000-1 16,4.000000-2.000000 2-16,-1.000000-2.000000-1 0,2.000000-1.000000 1 0,-1.000000 3.000000-1 16,-1.000000-1.000000-1-16,-3.000000 0.000000-1 0,2.000000-1.000000-4 0,-2.000000 4.000000-2 15,-2.000000-2.000000-2-15,1.000000-2.000000-5 0,-3.000000 4.000000-2 0,-2.000000 0.000000-1 0,1.000000 0.000000 1 16,-2.000000 4.000000 1-16,1.000000-2.000000 2 0,-3.000000 0.000000 5 0,-1.000000 0.000000 1 15,0.000000 4.000000 4-15,0.000000 1.000000 3 0,-1.000000-3.000000 3 0,-3.000000 4.000000 0 16,1.000000-1.000000 2-16,-2.000000 4.000000 3 0,1.000000-4.000000-2 0,-1.000000-1.000000 0 16,-3.000000 1.000000-1-16,3.000000-1.000000 2 0,3.000000 1.000000 0 0,-4.000000-2.000000-3 15,1.000000 1.000000 0-15,0.000000-2.000000 4 0,5.000000-2.000000-2 0,-4.000000 1.000000-3 0,-1.000000-1.000000-1 16,2.000000 3.000000 0-16,1.000000-3.000000 2 0,-1.000000 4.000000-4 16,1.000000-1.000000 1-16,-1.000000-4.000000 1 0,-1.000000 4.000000 2 0,3.000000 1.000000-1 0,-3.000000-2.000000 0 15,4.000000 1.000000-1-15,-1.000000 0.000000 1 0,-3.000000-1.000000 0 0,4.000000-1.000000 0 16,0.000000-1.000000 1-16,0.000000 1.000000 0 0,0.000000 0.000000 2 0,0.000000-3.000000-1 15,0.000000 2.000000-5-15,0.000000-2.000000 3 0,0.000000 0.000000-2 0,0.000000 0.000000 1 16,0.000000 0.000000 0-16,0.000000 3.000000 2 0,0.000000-3.000000 3 0,0.000000 0.000000-2 0,4.000000 0.000000 1 16,-4.000000 1.000000-1-16,1.000000-1.000000 0 0,-1.000000 0.000000 0 15,4.000000 0.000000-1-15,-3.000000 3.000000 2 0,-1.000000-1.000000-2 0,4.000000-2.000000 0 0,-1.000000 3.000000 0 16,-1.000000 0.000000-2-16,-2.000000-3.000000 2 0,0.000000 2.000000-1 0,5.000000-2.000000 1 16,-2.000000 2.000000 1-16,-3.000000 0.000000 0 0,5.000000-2.000000 0 0,-5.000000 3.000000 0 15,4.000000 0.000000-1-15,-4.000000-3.000000 0 0,0.000000 2.000000 0 0,3.000000-2.000000 0 16,-1.000000 0.000000 0-16,-2.000000 3.000000 0 0,3.000000-3.000000 0 0,-1.000000 2.000000 1 15,-2.000000-2.000000-1-15,0.000000 0.000000-2 0,0.000000 0.000000 2 0,0.000000 0.000000 0 16,0.000000 0.000000 0-16,0.000000 0.000000 0 0,0.000000 0.000000 0 0,0.000000 0.000000 2 0,0.000000 0.000000-1 16,0.000000 0.000000 0-16,0.000000 0.000000 0 0,0.000000 0.000000-2 15,0.000000 0.000000 1-15,0.000000 0.000000 0 0,0.000000 0.000000-1 0,0.000000 0.000000 1 0,0.000000 0.000000 0 16,0.000000 0.000000 0-16,0.000000 0.000000 1 0,0.000000 0.000000 1 0,0.000000 0.000000 0 16,0.000000 0.000000-1-16,0.000000 0.000000-1 0,0.000000 0.000000 0 0,0.000000 0.000000 0 15,0.000000 0.000000 0-15,0.000000 0.000000 0 0,0.000000 0.000000 1 0,0.000000 0.000000-1 16,0.000000 0.000000 0-16,0.000000 0.000000 1 0,0.000000 0.000000-1 0,0.000000 0.000000-1 15,0.000000 0.000000 1-15,0.000000 0.000000 0 0,0.000000 0.000000 0 0,0.000000 0.000000 0 16,0.000000 0.000000 1-16,0.000000 0.000000 0 0,0.000000 0.000000 2 0,0.000000 0.000000-2 0,-5.000000 0.000000 0 16,3.000000 0.000000-1-16,-1.000000 0.000000 1 0,3.000000 0.000000-1 0,3.000000 0.000000-1 15,-1.000000 0.000000 1-15,-2.000000 0.000000-1 0,3.000000 0.000000-1 0,-1.000000 0.000000 1 16,-2.000000 0.000000 1-16,0.000000 0.000000 1 0,0.000000 0.000000-2 0,0.000000 0.000000 1 16,0.000000 0.000000-1-16,3.000000 0.000000-1 0,-3.000000 0.000000 2 0,0.000000 0.000000 0 0,0.000000 2.000000 0 15,3.000000 0.000000-1-15,-3.000000-2.000000 1 0,0.000000 0.000000 0 0,0.000000 0.000000-2 16,0.000000 0.000000 1-16,2.000000 0.000000 0 0,-2.000000 0.000000 2 0,0.000000 3.000000 0 15,0.000000 0.000000 0-15,3.000000-3.000000 1 0,-1.000000 2.000000-2 0,-2.000000-2.000000 0 16,3.000000 3.000000 0-16,-3.000000-1.000000 1 0,5.000000 0.000000-2 0,-1.000000 0.000000 1 16,-3.000000 1.000000 1-16,3.000000 0.000000 0 0,-1.000000-1.000000 1 0,-1.000000 2.000000 1 15,1.000000-1.000000 2-15,-3.000000 0.000000-2 0,0.000000-3.000000 1 0,0.000000 1.000000-3 16,0.000000-1.000000 0-16,5.000000 4.000000-2 0,-1.000000-2.000000 1 0,-3.000000-2.000000-1 16,3.000000 3.000000 1-16,1.000000-1.000000 0 0,-5.000000-2.000000 0 0,3.000000 0.000000 1 0,-1.000000 0.000000 0 15,-2.000000 0.000000-1-15,0.000000 0.000000 0 0,0.000000 0.000000 0 0,0.000000 0.000000 2 16,0.000000 0.000000-2-16,0.000000 0.000000 0 0,0.000000 0.000000 1 0,0.000000 0.000000-1 15,0.000000 0.000000 0-15,3.000000 0.000000 0 0,-3.000000 0.000000 2 0,0.000000 0.000000-1 16,0.000000 0.000000 0-16,0.000000 0.000000 2 0,0.000000 0.000000 0 0,0.000000 0.000000-2 16,0.000000 0.000000-1-16,0.000000 0.000000 1 0,0.000000 0.000000-6 0,0.000000-2.000000-9 15,-3.000000-1.000000-19-15,3.000000-3.000000-25 0,0.000000 2.000000-33 0,-2.000000-3.000000-42 0,-1.000000-1.000000-39 16,1.000000-1.000000-39-16,-1.000000-1.000000-44 0,-6.000000 1.000000-50 0,1.000000-1.000000-3 16,-1.000000-3.000000 19-16,-4.000000-1.000000 34 0</inkml:trace>
  <inkml:trace contextRef="#ctx0" brushRef="#br0">19342.000000 9810.000000 35 0,'5.000000'1.000000'124'0,"-2.000000"2.000000"8 "0 ,-1.000000 2.000000 14 0,-2.000000 3.000000 13 16,0.000000-4.000000 6-16,-5.000000 4.000000-2 0,5.000000 4.000000-10 0,-5.000000 1.000000-18 16,-2.000000-1.000000-18-16,2.000000 2.000000-18 0,-4.000000 3.000000-18 0,-1.000000 4.000000-11 15,-3.000000 2.000000-8-15,0.000000-1.000000-2 0,-4.000000 2.000000-5 0,0.000000 0.000000-3 0,-3.000000 0.000000-4 16,0.000000 4.000000-4-16,-2.000000-2.000000-2 0,0.000000 0.000000-7 0,-1.000000-1.000000-3 15,1.000000-1.000000-3-15,0.000000 1.000000-2 0,4.000000-3.000000-3 0,1.000000-3.000000-2 16,2.000000-5.000000-2-16,3.000000 2.000000-1 0,2.000000-5.000000-3 0,3.000000-4.000000-5 16,1.000000-2.000000-7-16,2.000000 0.000000-7 0,1.000000-5.000000-7 0,3.000000 0.000000-9 15,3.000000-2.000000-6-15,2.000000-6.000000-8 0,7.000000 1.000000-5 0,3.000000-4.000000-6 16,2.000000-5.000000-5-16,1.000000 2.000000-5 0,4.000000-3.000000-3 0,0.000000-2.000000-1 0,5.000000 2.000000 4 16,-2.000000 0.000000 7-16,-2.000000 0.000000 7 0,3.000000 2.000000 10 0,-3.000000 2.000000 9 15,4.000000 1.000000 7-15,-5.000000 3.000000 5 0,-1.000000 1.000000 4 0,-2.000000 3.000000 2 16,1.000000 4.000000 4-16,-5.000000 1.000000 9 0,2.000000 4.000000 10 0,0.000000 4.000000 10 15,-2.000000 3.000000 10-15,-4.000000 7.000000 12 0,-1.000000 1.000000 7 0,-1.000000 5.000000 6 16,-1.000000 6.000000 2-16,-3.000000 1.000000 1 0,0.000000 4.000000-2 0,-1.000000-4.000000 2 0,-1.000000 6.000000-2 16,-3.000000-1.000000-3-16,0.000000-2.000000-5 0,-3.000000-5.000000-6 0,3.000000 1.000000-7 15,-4.000000-8.000000-9-15,4.000000-1.000000-11 0,0.000000-1.000000-8 0,0.000000-6.000000-7 16,0.000000 1.000000-4-16,0.000000-5.000000-4 0,0.000000-3.000000-5 0,0.000000 0.000000-6 16,0.000000-2.000000-11-16,0.000000-5.000000-13 0,4.000000 0.000000-13 0,-1.000000-2.000000-20 15,-1.000000-6.000000-29-15,6.000000-4.000000-34 0,0.000000-7.000000-37 0,2.000000-6.000000-42 16,2.000000-8.000000-44-16,-2.000000 0.000000-69 0,-1.000000-8.000000-17 0,-1.000000-5.000000 16 0,-3.000000-7.000000 34 15</inkml:trace>
  <inkml:trace contextRef="#ctx0" brushRef="#br0">19712.000000 9615.000000 127 0,'10.000000'-5.000000'215'16,"-2.000000"5.000000"9 "-16 ,1.000000-2.000000-50 0,-4.000000 2.000000-43 0,3.000000 0.000000-22 15,1.000000 0.000000 3-15,-3.000000 2.000000 11 0,3.000000-2.000000 9 0,-1.000000 0.000000-5 16,0.000000 0.000000-13-16,2.000000 0.000000-24 0,6.000000 0.000000-24 0,-1.000000 0.000000-21 15,-2.000000 0.000000-14-15,0.000000 0.000000-10 0,1.000000 0.000000-6 0,-1.000000 0.000000-6 16,-1.000000 5.000000-4-16,-2.000000-3.000000-3 0,-2.000000 6.000000-1 0,-3.000000-1.000000-1 16,2.000000 5.000000 1-16,-5.000000 0.000000-1 0,-4.000000 5.000000 0 0,-5.000000 3.000000 1 0,2.000000 1.000000-3 15,-3.000000 3.000000-2-15,-5.000000 1.000000-3 0,-1.000000 0.000000 0 0,1.000000-2.000000 0 16,-4.000000 2.000000 0-16,4.000000-2.000000 0 0,-1.000000-2.000000 4 0,4.000000-2.000000 0 16,-2.000000-2.000000 2-16,2.000000-2.000000-1 0,2.000000-5.000000-1 0,3.000000 0.000000 2 15,2.000000-3.000000 0-15,3.000000-3.000000 1 0,3.000000 2.000000 0 0,5.000000-6.000000 0 16,1.000000-6.000000 0-16,6.000000 0.000000 0 0,-2.000000-5.000000 0 0,7.000000 0.000000-2 15,2.000000-4.000000 0-15,-2.000000-2.000000-1 0,2.000000 0.000000 0 0,3.000000 0.000000-1 0,-1.000000 0.000000-2 16,-8.000000 2.000000-3-16,3.000000 1.000000-4 0,-2.000000 3.000000-7 16,-4.000000 2.000000-8-16,-1.000000 1.000000-8 0,-2.000000 5.000000-4 0,-5.000000-3.000000 1 0,-2.000000 6.000000 4 15,-3.000000 3.000000 2-15,-3.000000 2.000000 9 0,-2.000000 0.000000 9 0,-4.000000 4.000000 3 16,-1.000000 1.000000 3-16,-1.000000 2.000000 3 0,-3.000000 3.000000 4 0,4.000000 0.000000 2 16,-3.000000-4.000000 1-16,1.000000 1.000000 3 0,2.000000 0.000000 5 0,-2.000000 1.000000 0 15,4.000000 2.000000 4-15,1.000000-6.000000 2 0,0.000000 3.000000 6 0,2.000000 1.000000 3 0,4.000000-1.000000 2 16,-3.000000 1.000000 5-16,4.000000 5.000000 1 0,4.000000-1.000000 3 15,-3.000000 1.000000 0-15,3.000000 3.000000 3 0,-3.000000-2.000000 3 0,6.000000 6.000000 2 0,-2.000000 0.000000 1 16,0.000000-1.000000 2-16,-1.000000 0.000000-1 0,1.000000 0.000000-4 0,-2.000000-3.000000 0 16,-1.000000 2.000000-5-16,1.000000-2.000000 3 0,-1.000000-1.000000 3 0,-2.000000-3.000000-2 15,-2.000000 1.000000 1-15,-1.000000-7.000000 2 0,1.000000 1.000000-6 0,-1.000000 1.000000-4 16,-2.000000-3.000000-7-16,-2.000000-3.000000-8 0,2.000000 0.000000-3 0,-4.000000-2.000000-4 16,3.000000 0.000000-3-16,-6.000000-5.000000-6 0,4.000000 0.000000-3 0,-1.000000-5.000000-9 15,4.000000 0.000000-12-15,-3.000000 3.000000-17 0,1.000000-5.000000-22 0,-1.000000-4.000000-27 0,1.000000-6.000000-29 16,5.000000-1.000000-38-16,2.000000-5.000000-45 0,2.000000-5.000000-50 15,1.000000-2.000000-71-15,1.000000-6.000000-21 0,1.000000-3.000000 8 0,0.000000-5.000000 32 0</inkml:trace>
  <inkml:trace contextRef="#ctx0" brushRef="#br0">20287.000000 9568.000000 211 0,'5.000000'8.000000'255'16,"-2.000000"2.000000"9 "-16 ,1.000000-4.000000-56 0,-3.000000-1.000000-65 0,3.000000 1.000000-40 15,-4.000000-1.000000-11-15,0.000000-3.000000-2 0,0.000000 3.000000 3 0,0.000000-3.000000-3 16,1.000000-2.000000-10-16,3.000000 3.000000-14 0,1.000000-3.000000-16 0,0.000000-3.000000-11 0,10.000000 1.000000-10 16,-5.000000-3.000000-5-16,7.000000-5.000000-2 0,1.000000-2.000000-2 0,0.000000 0.000000-3 15,4.000000-5.000000-4-15,0.000000 0.000000-3 0,-4.000000-3.000000-2 0,4.000000 3.000000-4 16,0.000000-2.000000-3-16,-4.000000 2.000000-7 0,-1.000000 2.000000-9 0,2.000000-2.000000-11 16,-6.000000 5.000000-12-16,0.000000 0.000000-14 0,-1.000000-1.000000-11 0,-3.000000 2.000000-8 15,-4.000000-1.000000-6-15,0.000000 1.000000-6 0,0.000000 2.000000-2 0,-5.000000 1.000000 2 16,-2.000000 2.000000 1-16,-1.000000-4.000000 0 0,-2.000000 5.000000 2 0,0.000000-3.000000 10 0,-4.000000 4.000000 7 15,-3.000000 2.000000 9-15,6.000000 0.000000 11 0,-6.000000-2.000000 10 16,2.000000 4.000000 14-16,-2.000000 0.000000 14 0,4.000000 0.000000 9 0,-2.000000 0.000000 8 0,1.000000 6.000000 8 16,1.000000-4.000000 12-16,0.000000 5.000000 9 0,1.000000 3.000000 11 0,-1.000000 0.000000 13 15,-1.000000 1.000000 9-15,4.000000 7.000000 5 0,0.000000-1.000000 2 0,-2.000000 2.000000-1 16,7.000000 5.000000-5-16,-1.000000 2.000000-3 0,1.000000 7.000000-2 0,0.000000 4.000000-1 16,1.000000-1.000000 0-16,-1.000000 5.000000 2 0,7.000000 0.000000-1 0,-5.000000 6.000000-4 15,1.000000-2.000000-5-15,-1.000000 5.000000-8 0,1.000000-2.000000-4 0,1.000000 1.000000-14 0,-3.000000 0.000000-7 16,4.000000-3.000000-7-16,-5.000000-5.000000-2 0,4.000000 0.000000-5 0,-4.000000-4.000000-5 15,0.000000-5.000000-1-15,0.000000-4.000000 1 0,0.000000-3.000000-4 0,0.000000-3.000000 1 16,0.000000-5.000000-4-16,0.000000-5.000000 2 0,-4.000000-1.000000 0 0,4.000000-3.000000 1 16,-5.000000-1.000000-3-16,4.000000-1.000000 1 0,-3.000000-3.000000-6 0,-4.000000-3.000000-4 15,-1.000000 0.000000-9-15,1.000000-6.000000-5 0,-2.000000-1.000000-6 0,2.000000-4.000000-8 0,-1.000000 0.000000-2 16,1.000000-1.000000-2-16,-2.000000-5.000000 0 0,1.000000 2.000000-1 0,1.000000-4.000000 1 16,3.000000 0.000000 2-16,-3.000000-1.000000 5 0,3.000000 0.000000 5 0,5.000000-2.000000 5 15,-4.000000 5.000000 3-15,4.000000 1.000000 3 0,0.000000 1.000000 2 0,0.000000-2.000000 0 16,4.000000 1.000000 1-16,-4.000000 5.000000-1 0,5.000000-1.000000-1 0,1.000000-1.000000-1 15,-1.000000 1.000000-1-15,5.000000 1.000000-2 0,-1.000000-6.000000-1 0,8.000000-1.000000-3 16,-2.000000 1.000000-3-16,1.000000-5.000000-2 0,6.000000-2.000000-7 0,0.000000 0.000000-1 16,1.000000-3.000000-4-16,6.000000-2.000000-4 0,-1.000000 0.000000 1 0,3.000000-5.000000 0 15,0.000000 3.000000 3-15,3.000000-4.000000 6 0,-2.000000 4.000000 4 0,-2.000000-2.000000 1 0,0.000000 4.000000 2 16,-3.000000 2.000000-2-16,-4.000000 6.000000 0 0,-1.000000-1.000000-6 0,-3.000000 7.000000-3 16,-6.000000 1.000000-2-16,1.000000 2.000000 3 0,-6.000000 4.000000 3 0,-1.000000 4.000000 5 15,-2.000000-1.000000 6-15,-4.000000 2.000000 7 0,-1.000000 3.000000 7 0,-1.000000 0.000000 5 16,-3.000000 0.000000 4-16,3.000000 3.000000 4 0,-6.000000-1.000000 2 0,2.000000 1.000000 5 0,2.000000-1.000000 7 15,-3.000000 0.000000 7-15,1.000000-2.000000 4 0,2.000000 3.000000 2 16,3.000000-3.000000 4-16,-2.000000 0.000000-3 0,-1.000000 2.000000-6 0,3.000000-2.000000-5 0,-2.000000 0.000000-6 16,2.000000 0.000000-4-16,0.000000 0.000000-5 0,0.000000 0.000000-4 0,0.000000 0.000000-2 15,0.000000 0.000000 0-15,0.000000 0.000000 0 0,0.000000 0.000000-2 0,0.000000 0.000000 0 16,0.000000 0.000000 0-16,0.000000 0.000000 2 0,0.000000 0.000000 0 0,0.000000 0.000000 2 16,0.000000 0.000000 3-16,0.000000 0.000000 3 0,0.000000 0.000000 5 0,0.000000 0.000000 5 15,0.000000 0.000000 5-15,0.000000 0.000000 6 0,0.000000 0.000000 4 0,0.000000 0.000000-1 16,0.000000 0.000000-3-16,0.000000 0.000000-4 0,0.000000 0.000000-3 0,0.000000 0.000000-6 15,0.000000 0.000000-3-15,0.000000 0.000000 0 0,0.000000 0.000000-2 0,0.000000 0.000000 0 16,0.000000 0.000000-2-16,0.000000-2.000000-2 0,0.000000-1.000000 0 0,0.000000 3.000000-3 0,2.000000-2.000000 1 16,-2.000000 2.000000 2-16,0.000000 0.000000 3 0,0.000000 0.000000 2 0,0.000000 0.000000 3 15,0.000000 0.000000 3-15,0.000000 0.000000 0 0,0.000000 0.000000-3 0,0.000000 0.000000-3 16,0.000000 0.000000-4-16,0.000000 0.000000 0 0,0.000000 0.000000-3 0,0.000000 0.000000-3 0,0.000000 0.000000-2 16,-2.000000 0.000000 0-16,2.000000 2.000000 0 0,0.000000-2.000000 0 0,-3.000000 0.000000-2 15,3.000000 0.000000 0-15,0.000000 0.000000 1 0,0.000000 0.000000 0 16,0.000000 0.000000 1-16,0.000000 0.000000-1 0,0.000000 0.000000 0 0,0.000000 0.000000-2 0,0.000000 0.000000-3 15,0.000000 0.000000-4-15,0.000000 0.000000-4 0,0.000000 0.000000-6 0,0.000000 0.000000-10 16,0.000000 0.000000-9-16,0.000000 0.000000-9 0,0.000000 0.000000-16 0,0.000000 0.000000-19 16,0.000000 0.000000-21-16,0.000000 0.000000-22 0,0.000000 0.000000-44 0,0.000000 0.000000-43 0,-3.000000 5.000000-13 15,-2.000000-5.000000 8-15</inkml:trace>
  <inkml:trace contextRef="#ctx0" brushRef="#br0">20542.000000 9719.000000 33 0,'-7.000000'8.000000'136'0,"2.000000"-5.000000"-3 "0 ,-4.000000 5.000000-6 0,3.000000 2.000000-3 15,-3.000000-2.000000 0-15,-2.000000 3.000000 2 0,1.000000 2.000000-4 0,-2.000000 0.000000-6 16,-2.000000 4.000000-14-16,1.000000 0.000000-11 0,0.000000 2.000000-16 0,-4.000000 0.000000-12 0,2.000000 4.000000-14 15,-2.000000 0.000000-8-15,0.000000 0.000000-6 0,-1.000000 1.000000-3 0,3.000000-2.000000-2 16,-5.000000 0.000000-2-16,6.000000-3.000000-2 0,1.000000 1.000000-6 0,4.000000-6.000000-3 16,1.000000-2.000000-6-16,1.000000-1.000000-6 0,4.000000-5.000000-5 0,0.000000 0.000000-6 15,1.000000-6.000000-4-15,2.000000 0.000000-10 0,2.000000-6.000000-16 0,1.000000 0.000000-22 16,7.000000-7.000000-25-16,3.000000-2.000000-23 0,3.000000-7.000000-26 0,-1.000000 1.000000-17 16,5.000000-5.000000-9-16,0.000000-2.000000-6 0,0.000000-1.000000 7 0,-2.000000-1.000000 16 0,4.000000 1.000000 22 15,-3.000000 5.000000 28-15,-1.000000 0.000000 31 0,-1.000000 5.000000 38 16,-4.000000 1.000000 36-16,1.000000 3.000000 31 0,-1.000000 6.000000 30 0,0.000000 1.000000 33 0,-1.000000 4.000000 31 15,2.000000 4.000000 27-15,-4.000000 2.000000 10 0,3.000000 3.000000 3 0,0.000000 0.000000-3 16,-1.000000 4.000000-15-16,-2.000000-1.000000-18 0,4.000000 4.000000-20 0,-1.000000-3.000000-11 16,-1.000000 1.000000-12-16,1.000000 3.000000-16 0,-3.000000-3.000000-15 0,-1.000000-2.000000-13 15,4.000000-4.000000-17-15,-5.000000 3.000000-12 0,1.000000-2.000000-7 0,-1.000000-3.000000-7 16,-3.000000-2.000000-5-16,4.000000 3.000000-8 0,-6.000000-3.000000-7 0,2.000000-3.000000-14 16,0.000000 1.000000-25-16,0.000000-8.000000-31 0,0.000000 4.000000-48 0,3.000000-7.000000-45 0,1.000000-2.000000-45 15,-1.000000-1.000000-39-15,2.000000-2.000000-54 0,-3.000000 1.000000-8 0,-2.000000-5.000000 24 16,-3.000000-2.000000 40-16</inkml:trace>
  <inkml:trace contextRef="#ctx0" brushRef="#br0">20811.000000 9186.000000 47 0,'-3.000000'6.000000'57'15,"3.000000"-4.000000"0 "-15 ,-2.000000 1.000000 6 0,-1.000000-1.000000 4 0,3.000000 0.000000-2 16,0.000000 1.000000-7-16,0.000000-3.000000-14 0,0.000000 0.000000-16 0,0.000000 0.000000-12 16,0.000000 0.000000-7-16,0.000000 0.000000-3 0,0.000000 0.000000 1 0,0.000000 0.000000 3 15,0.000000 0.000000 4-15,0.000000 0.000000 3 0,0.000000 0.000000 3 0,0.000000 2.000000 0 0,0.000000-2.000000 1 16,-3.000000 0.000000 1-16,3.000000 3.000000-1 0,0.000000-3.000000-4 0,0.000000 0.000000 1 16,0.000000 2.000000-5-16,0.000000-2.000000-5 0,0.000000 0.000000-4 0,0.000000 0.000000-2 15,0.000000 3.000000-1-15,0.000000-2.000000-4 0,0.000000-1.000000 1 0,0.000000 3.000000-1 16,0.000000 0.000000-6-16,0.000000-3.000000-7 0,0.000000 2.000000-7 0,0.000000 1.000000-11 15,3.000000-1.000000-10-15,-3.000000 3.000000-13 0,3.000000-3.000000-13 0,-3.000000-2.000000-16 16,0.000000 0.000000-34-16,0.000000 0.000000-14 0</inkml:trace>
  <inkml:trace contextRef="#ctx0" brushRef="#br0">20387.000000 9372.000000 49 0,'-5.000000'2.000000'228'0,"-1.000000"-2.000000"18 "0 ,4.000000 3.000000-15 0,-1.000000-1.000000-62 16,3.000000 2.000000-37-16,3.000000-1.000000-24 0,-1.000000 0.000000-12 0,6.000000 2.000000 2 15,0.000000 0.000000 4-15,6.000000-4.000000-3 0,3.000000 2.000000-7 0,1.000000 0.000000-11 16,7.000000-3.000000-13-16,-1.000000-3.000000-16 0,2.000000 0.000000-16 0,1.000000 2.000000-13 0,0.000000-2.000000-7 16,-2.000000-2.000000-6-16,-1.000000 5.000000-5 0,-4.000000 0.000000-2 15,-5.000000 0.000000-2-15,2.000000 5.000000 2 0,-6.000000-1.000000 3 0,-1.000000 4.000000 2 0,-6.000000 4.000000 3 16,-3.000000 5.000000 1-16,-6.000000 0.000000 3 0,0.000000 5.000000 2 0,-6.000000 0.000000-1 15,1.000000 2.000000-2-15,-4.000000 1.000000-1 0,1.000000-1.000000-1 0,-4.000000 1.000000-2 16,9.000000-4.000000-1-16,-2.000000-4.000000-3 0,5.000000 0.000000 0 0,1.000000 0.000000 1 16,4.000000-2.000000 0-16,4.000000-1.000000 1 0,1.000000 3.000000 4 0,0.000000-2.000000 3 0,5.000000 0.000000 4 15,3.000000 2.000000 0-15,-1.000000 0.000000 2 0,1.000000-1.000000 0 0,4.000000 0.000000-1 16,-2.000000 1.000000 2-16,-2.000000-3.000000-3 0,-1.000000 1.000000-5 0,-2.000000 2.000000-1 16,-1.000000-2.000000-1-16,-4.000000 2.000000-2 0,-2.000000-3.000000-5 0,-3.000000 1.000000 3 15,-3.000000 2.000000 0-15,-2.000000-6.000000-1 0,-4.000000 4.000000-2 0,-1.000000-2.000000-2 16,-2.000000-4.000000 2-16,-1.000000 1.000000-3 0,-2.000000-3.000000-1 0,-2.000000-2.000000 0 15,-1.000000-2.000000-1-15,-2.000000-3.000000 0 0,0.000000-3.000000 0 0,-1.000000-2.000000-1 0,0.000000-1.000000-1 16,2.000000-2.000000-1-16,1.000000-4.000000-1 0,-2.000000-4.000000 1 0,1.000000 2.000000-1 16,4.000000-3.000000 3-16,0.000000 0.000000 1 0,2.000000 2.000000 0 0,3.000000 1.000000 1 15,1.000000 5.000000-1-15,1.000000-2.000000 0 0,3.000000 4.000000-1 0,1.000000 2.000000 0 16,-1.000000 4.000000-1-16,5.000000 1.000000 5 0,0.000000 1.000000 9 0,0.000000 10.000000 11 16,5.000000 1.000000 9-16,-1.000000 7.000000 9 0,-4.000000 8.000000 13 0,5.000000 4.000000 2 15,0.000000 3.000000 1-15,-2.000000 5.000000-2 0,2.000000 2.000000-3 0,-1.000000 4.000000-2 16,1.000000-4.000000-4-16,0.000000 2.000000-5 0,-2.000000 2.000000-5 0,2.000000-5.000000-6 0,0.000000 0.000000-6 15,2.000000-6.000000-7-15,-2.000000-3.000000-7 0,0.000000-7.000000-3 0,3.000000 1.000000-3 16,-4.000000-5.000000-1-16,1.000000-9.000000-3 0,0.000000 0.000000-5 0,0.000000-3.000000-3 16,3.000000-8.000000-8-16,0.000000-1.000000-13 0,2.000000-9.000000-14 0,4.000000-9.000000-18 15,3.000000-9.000000-18-15,1.000000-6.000000-25 0,4.000000-7.000000-28 0,0.000000-7.000000-38 16,3.000000-4.000000-48-16,2.000000-6.000000-41 0,-1.000000 0.000000-44 0,1.000000-6.000000-62 0,-5.000000-4.000000-9 16,3.000000-3.000000 25-16,-10.000000-4.000000 47 0</inkml:trace>
  <inkml:trace contextRef="#ctx0" brushRef="#br0">20997.000000 9279.000000 158 0,'9.000000'-14.000000'229'0,"1.000000"4.000000"22 "0 ,-3.000000 6.000000-17 16,-2.000000 4.000000-16-16,-2.000000 6.000000-9 0,-3.000000 4.000000-1 0,-7.000000 7.000000-8 0,-1.000000 5.000000-27 16,-2.000000 3.000000-29-16,-7.000000 4.000000-31 0,-1.000000 2.000000-20 15,-4.000000 3.000000-18-15,0.000000-1.000000-13 0,0.000000 3.000000-9 0,1.000000-6.000000-6 0,2.000000 3.000000-6 16,2.000000-10.000000-5-16,2.000000 2.000000-10 0,2.000000-8.000000-4 0,4.000000 0.000000-5 16,1.000000-5.000000-9-16,5.000000-1.000000-1 0,-2.000000-5.000000-1 0,5.000000-1.000000-4 15,0.000000 1.000000-1-15,5.000000-6.000000 0 0,3.000000 0.000000 3 0,4.000000 0.000000-1 16,3.000000-8.000000-1-16,7.000000 0.000000 0 0,-1.000000-4.000000-1 0,6.000000 0.000000-1 15,-2.000000 0.000000-1-15,2.000000 0.000000 0 0,0.000000 2.000000-1 0,0.000000 1.000000 4 0,-2.000000 1.000000-1 16,-2.000000 0.000000 1-16,-2.000000 4.000000 1 0,-3.000000 2.000000-2 0,-1.000000-1.000000-2 16,-4.000000 6.000000-4-16,-3.000000-1.000000-1 0,-1.000000 2.000000-1 0,-4.000000 4.000000 0 15,-5.000000 1.000000-1-15,0.000000 2.000000 0 0,-5.000000 1.000000-4 0,-4.000000 0.000000-3 16,1.000000 2.000000-6-16,-6.000000 2.000000-1 0,1.000000-5.000000-6 0,-4.000000 4.000000 1 16,4.000000-3.000000-2-16,-2.000000-2.000000 4 0,1.000000 2.000000 4 0,1.000000-4.000000 1 0,-2.000000 0.000000 5 15,5.000000 2.000000 2-15,1.000000 1.000000 7 0,-1.000000-3.000000 2 16,2.000000 5.000000 5-16,-4.000000 0.000000 6 0,6.000000 4.000000 4 0,-6.000000 4.000000 5 0,3.000000 7.000000 6 15,1.000000 1.000000 1-15,-2.000000 2.000000 0 0,2.000000 3.000000-1 0,-1.000000 5.000000-2 16,3.000000-3.000000-4-16,-3.000000 1.000000-3 0,6.000000 0.000000 0 0,-2.000000-6.000000-5 16,1.000000-2.000000-2-16,3.000000-2.000000-4 0,1.000000-5.000000 1 0,0.000000-3.000000 0 15,1.000000-7.000000-2-15,-1.000000 0.000000-1 0,6.000000-5.000000 1 0,-3.000000-1.000000 4 0,2.000000-6.000000-2 16,3.000000-6.000000 0-16,4.000000-2.000000-5 0,1.000000-7.000000-6 16,1.000000-6.000000-3-16,1.000000-2.000000-8 0,2.000000-6.000000-5 0,-1.000000 0.000000-9 0,0.000000-3.000000-5 15,0.000000-1.000000-2-15,3.000000-4.000000 0 0,-3.000000 2.000000 4 0,1.000000 6.000000 4 16,-2.000000 0.000000 6-16,2.000000 7.000000 11 0,-4.000000 2.000000 4 0,-4.000000 9.000000 5 15,4.000000 0.000000 7-15,-4.000000 10.000000 10 0,-1.000000 1.000000 9 0,-3.000000 9.000000 9 16,0.000000 5.000000 9-16,-2.000000 6.000000 7 0,-1.000000 4.000000 3 0,-2.000000 6.000000 0 16,0.000000 0.000000-2-16,0.000000 5.000000-2 0,0.000000 0.000000-5 0,-2.000000-1.000000-7 15,2.000000-3.000000-5-15,0.000000 1.000000-6 0,0.000000-3.000000-8 0,0.000000-7.000000-4 0,0.000000-3.000000-3 16,0.000000-2.000000-3-16,0.000000-2.000000-1 0,0.000000 0.000000-2 16,0.000000-6.000000 1-16,2.000000-1.000000-2 0,-2.000000-2.000000-4 0,0.000000-2.000000-8 0,0.000000-4.000000-13 15,3.000000-4.000000-20-15,-3.000000-5.000000-16 0,4.000000-5.000000-24 0,-3.000000-3.000000-27 16,5.000000-7.000000-36-16,2.000000-1.000000-39 0,-1.000000-5.000000-36 0,3.000000-2.000000-52 15,-2.000000-2.000000-62-15,-3.000000-4.000000-17 0,0.000000-6.000000 20 0,-2.000000-5.000000 38 16</inkml:trace>
  <inkml:trace contextRef="#ctx0" brushRef="#br0">21500.000000 9235.000000 39 0,'5.000000'3.000000'149'0,"-1.000000"-3.000000"-19 "0 ,1.000000 2.000000-25 15,-2.000000-2.000000-12-15,-3.000000 3.000000 3 0,2.000000-2.000000 15 0,-2.000000 3.000000 16 0,3.000000-1.000000 7 16,-3.000000-3.000000-1-16,3.000000 6.000000-11 0,-1.000000-1.000000-18 0,-2.000000 0.000000-21 16,3.000000-3.000000-17-16,-1.000000 4.000000-13 0,-2.000000-2.000000-4 0,3.000000 1.000000-6 15,1.000000-1.000000-1-15,-2.000000-1.000000 1 0,1.000000 2.000000-2 0,0.000000 0.000000-2 16,-1.000000 0.000000-2-16,1.000000 1.000000-2 0,-1.000000-2.000000-3 0,1.000000 0.000000-2 0,-3.000000 1.000000-5 16,4.000000-2.000000-3-16,-3.000000 2.000000-2 0,3.000000-3.000000-4 0,-3.000000 0.000000-4 15,3.000000 4.000000 0-15,-1.000000-6.000000-2 0,-1.000000 2.000000-2 0,3.000000-2.000000-1 16,-2.000000 4.000000 1-16,2.000000-4.000000 0 0,-2.000000 0.000000-2 0,2.000000 0.000000 2 15,1.000000 0.000000-1-15,-3.000000-4.000000 1 0,2.000000 4.000000-1 0,0.000000-2.000000-2 16,-2.000000 2.000000 0-16,1.000000-2.000000-1 0,-3.000000-2.000000-1 0,3.000000 4.000000 0 16,-1.000000-2.000000 1-16,-3.000000 0.000000 2 0,2.000000 2.000000 1 0,-2.000000 0.000000 0 0,0.000000 0.000000 2 15,0.000000 0.000000 3-15,0.000000 0.000000 0 0,0.000000 0.000000 1 0,0.000000 0.000000 2 16,0.000000 0.000000 1-16,0.000000 0.000000-2 0,0.000000 0.000000-3 0,0.000000 0.000000-3 16,0.000000-2.000000 1-16,0.000000 2.000000-5 0,0.000000 0.000000-2 0,3.000000 0.000000 0 15,-1.000000-3.000000 1-15,-2.000000 3.000000 1 0,3.000000-3.000000-2 0,-3.000000 1.000000 0 16,5.000000-2.000000-2-16,0.000000-1.000000 1 0,-2.000000-1.000000-4 0,3.000000 2.000000 1 15,-3.000000-1.000000-2-15,-1.000000 2.000000-1 0,1.000000 1.000000-3 0,0.000000-1.000000-2 16,-1.000000 3.000000-2-16,-2.000000-3.000000-1 0,3.000000 3.000000-1 0,-3.000000 0.000000-3 16,0.000000 0.000000 0-16,0.000000 0.000000 1 0,0.000000 0.000000 1 0,0.000000 3.000000 0 0,0.000000-3.000000 2 15,0.000000 0.000000 0-15,-3.000000 0.000000 0 0,3.000000 0.000000-4 0,0.000000 0.000000-5 16,0.000000 0.000000-6-16,0.000000 0.000000-12 0,-2.000000 0.000000-10 0,-1.000000-3.000000-15 16,3.000000 1.000000-13-16,0.000000 2.000000-24 0,0.000000-2.000000-26 0,0.000000-1.000000-28 15,-3.000000 3.000000-23-15,1.000000-2.000000-26 0,-1.000000 2.000000-28 0,-6.000000-4.000000-19 0,2.000000 1.000000 10 16,1.000000 0.000000 25-16</inkml:trace>
  <inkml:trace contextRef="#ctx0" brushRef="#br0">21547.000000 9157.000000 155 0,'2.000000'11.000000'220'0,"3.000000"3.000000"3 "16 ,-2.000000 3.000000-3-16,2.000000 7.000000-7 0,4.000000 4.000000-13 0,-4.000000 2.000000-16 0,0.000000 9.000000-14 15,3.000000 3.000000-16-15,-5.000000 2.000000-17 0,6.000000 4.000000-16 0,-4.000000 3.000000-15 16,0.000000 3.000000-15-16,0.000000 2.000000-14 0,2.000000 2.000000-12 0,-2.000000-2.000000-11 15,0.000000 0.000000-10-15,0.000000-2.000000-12 0,-2.000000-5.000000-8 0,2.000000-1.000000-7 16,0.000000-4.000000-6-16,2.000000-8.000000-1 0,-5.000000 1.000000-5 0,3.000000-6.000000-2 0,-2.000000-7.000000-1 16,2.000000-1.000000-1-16,-5.000000-6.000000-1 0,3.000000-3.000000 0 15,-3.000000-4.000000 1-15,0.000000-5.000000-7 0,-3.000000 0.000000-10 0,3.000000-8.000000-12 0,-5.000000-2.000000-15 16,2.000000-7.000000-18-16,-2.000000-2.000000-17 0,-4.000000-6.000000-16 0,-1.000000-4.000000-18 16,5.000000-7.000000-25-16,-7.000000-4.000000-26 0,4.000000-6.000000-31 0,-2.000000-3.000000-24 15,-4.000000-4.000000-3-15,3.000000-1.000000 10 0,1.000000 3.000000 31 0,0.000000 1.000000 47 16,1.000000 7.000000 56-16,1.000000 4.000000 55 0,-1.000000 9.000000 41 0,6.000000 6.000000 25 15,-2.000000 4.000000 16-15,0.000000 10.000000 10 0,0.000000 3.000000 8 0,-3.000000 9.000000 11 16,-1.000000 5.000000 13-16,1.000000 5.000000 10 0,-2.000000 5.000000 4 0,-2.000000 3.000000-7 0,5.000000 2.000000-11 16,-8.000000-1.000000-15-16,9.000000 2.000000-16 0,-3.000000-5.000000-16 0,1.000000 2.000000-10 15,3.000000-5.000000-9-15,0.000000-3.000000-8 0,1.000000-5.000000-8 0,1.000000-3.000000-6 16,3.000000-1.000000-3-16,0.000000-3.000000-2 0,7.000000-4.000000 1 0,-2.000000-5.000000 0 16,3.000000-4.000000-6-16,2.000000-3.000000-11 0,4.000000-7.000000-14 0,2.000000-4.000000-17 15,3.000000-4.000000-23-15,-1.000000-3.000000-14 0,-1.000000-3.000000-17 0,2.000000-2.000000-9 0,1.000000-2.000000 2 16,-2.000000 1.000000 9-16,0.000000 1.000000 17 0,1.000000 0.000000 15 15,-2.000000 5.000000 21-15,1.000000 4.000000 15 0,-4.000000 2.000000 15 0,2.000000 6.000000 11 16,-2.000000 2.000000 16-16,-6.000000 5.000000 24 0,4.000000 3.000000 23 0,-5.000000 7.000000 23 0,1.000000 3.000000 17 16,-3.000000 3.000000 14-16,3.000000 4.000000 0 0,-3.000000 3.000000-14 0,-1.000000 1.000000-17 15,1.000000 0.000000-20-15,1.000000-2.000000-14 0,-4.000000 1.000000-15 0,1.000000-1.000000-13 16,2.000000-3.000000-5-16,1.000000-1.000000-6 0,-1.000000-4.000000-2 0,-2.000000 0.000000-1 0,9.000000-2.000000-3 16,-6.000000-4.000000-4-16,8.000000-3.000000-2 0,-3.000000-6.000000-3 0,6.000000 0.000000-4 15,-3.000000-4.000000-5-15,1.000000-3.000000-5 0,1.000000-1.000000-3 0,3.000000 0.000000-5 16,1.000000-1.000000-2-16,-7.000000 3.000000-3 0,1.000000 0.000000-2 0,-4.000000 5.000000 2 15,2.000000 3.000000-1-15,-7.000000 1.000000 2 0,0.000000 4.000000 6 16,0.000000 4.000000 5-16,-5.000000 1.000000 8 0,0.000000 7.000000 9 0,-5.000000 4.000000 7 0,1.000000 0.000000 8 16,-1.000000 4.000000 5-16,4.000000-2.000000 5 0,-6.000000 3.000000-1 0,2.000000-5.000000-1 0,2.000000 0.000000-3 15,3.000000 0.000000-3-15,0.000000-5.000000-6 0,0.000000 1.000000-1 16,3.000000-1.000000-2-16,2.000000-2.000000 0 0,2.000000 0.000000 0 0,-6.000000-1.000000 0 0,8.000000-4.000000 0 16,1.000000 0.000000-1-16,-4.000000 0.000000-3 0,3.000000-2.000000-3 0,-4.000000 2.000000-2 15,0.000000 2.000000 0-15,3.000000 2.000000 3 0,-3.000000 0.000000 6 0,-5.000000 5.000000 7 16,0.000000 3.000000 5-16,-3.000000 5.000000 7 0,-2.000000 3.000000 1 0,-3.000000 7.000000-1 15,1.000000-3.000000-1-15,-8.000000 5.000000-2 0,1.000000 1.000000 1 0,1.000000-1.000000 0 0,3.000000 0.000000 1 16,-2.000000-4.000000 0-16,2.000000-4.000000-2 0,2.000000-1.000000-3 16,3.000000-3.000000-5-16,-4.000000-3.000000-6 0,6.000000-3.000000-3 0,-2.000000-5.000000-4 0,5.000000 2.000000 1 15,0.000000-4.000000-2-15,5.000000-1.000000 0 0,-2.000000-1.000000 1 0,9.000000-2.000000 1 16,-5.000000-5.000000-1-16,6.000000 1.000000-2 0,1.000000-1.000000-1 0,2.000000-3.000000-1 16,3.000000 4.000000 1-16,1.000000-1.000000-5 0,-5.000000 0.000000 2 0,5.000000 2.000000-2 15,-5.000000 3.000000 3-15,2.000000 0.000000-2 0,0.000000 5.000000 2 0,-4.000000 1.000000 1 16,-3.000000 0.000000 1-16,-1.000000 5.000000 1 0,-1.000000 0.000000-1 0,-5.000000 4.000000 2 15,-3.000000-1.000000-1-15,0.000000 1.000000 1 0,0.000000-1.000000-1 0,-6.000000 2.000000 2 0,1.000000-3.000000 0 16,1.000000 0.000000-1-16,-1.000000-3.000000 3 0,0.000000 0.000000-2 0,2.000000-3.000000 3 16,-2.000000 0.000000-4-16,0.000000-2.000000 1 0,1.000000-5.000000-2 0,-4.000000 3.000000-1 15,3.000000-3.000000-5-15,0.000000-3.000000-2 0,-3.000000-2.000000-3 0,2.000000-2.000000-1 16,1.000000 0.000000-2-16,0.000000-3.000000-2 0,-1.000000-6.000000 0 0,4.000000 5.000000 1 16,-1.000000-1.000000 3-16,3.000000-2.000000 0 0,0.000000 1.000000 2 0,0.000000 1.000000 4 15,3.000000 0.000000 0-15,2.000000 2.000000 2 0,0.000000 0.000000 0 0,3.000000 4.000000 0 0,-2.000000-2.000000 3 16,5.000000 0.000000-3-16,-1.000000 4.000000 0 0,2.000000-1.000000 1 15,3.000000 0.000000-3-15,-1.000000 2.000000 1 0,2.000000 3.000000 0 0,1.000000 0.000000 0 0,-2.000000 5.000000 1 16,2.000000 1.000000 0-16,1.000000 0.000000 2 0,-4.000000 5.000000 2 0,-1.000000 0.000000 0 16,1.000000 4.000000 0-16,-6.000000 5.000000 0 0,0.000000-1.000000 0 0,-3.000000 3.000000 3 15,-1.000000 2.000000-2-15,-4.000000 3.000000 0 0,-4.000000-3.000000 2 0,4.000000 0.000000-1 16,-6.000000 1.000000 2-16,-3.000000-3.000000 1 0,1.000000-1.000000 1 0,-4.000000 2.000000 1 0,5.000000-6.000000-1 16,-4.000000 0.000000 1-16,1.000000-3.000000-2 0,1.000000-2.000000 0 0,-2.000000-1.000000-4 15,4.000000-5.000000-2-15,-2.000000-4.000000-1 0,3.000000-2.000000-2 0,-4.000000-2.000000-7 16,1.000000-4.000000-5-16,4.000000-5.000000-8 0,0.000000-1.000000-14 0,0.000000-2.000000-16 15,2.000000-3.000000-13-15,-2.000000-5.000000-5 0,2.000000 2.000000 3 0,-1.000000 1.000000 2 16,4.000000 0.000000 12-16,-2.000000 4.000000 17 0,-1.000000 2.000000 15 0,3.000000 4.000000 15 16,0.000000 1.000000 9-16,-2.000000 8.000000 13 0,-1.000000 4.000000 12 0,-2.000000 5.000000 16 15,-3.000000 6.000000 9-15,3.000000 2.000000 9 0,-7.000000 4.000000 4 0,-1.000000 6.000000 5 16,-1.000000 0.000000 2-16,1.000000 2.000000 0 0,-4.000000 1.000000-3 0,2.000000-2.000000-6 0,-5.000000 1.000000-4 16,5.000000-4.000000-12-16,-2.000000 2.000000-7 0,0.000000-8.000000-11 0,4.000000 1.000000-5 15,-1.000000-6.000000-9-15,1.000000 1.000000-12 0,3.000000-6.000000-23 0,-2.000000-1.000000-37 16,4.000000-5.000000-58-16,1.000000-1.000000-77 0,-1.000000-4.000000-112 0,-1.000000-4.000000-76 15,-1.000000-3.000000-27-15,-2.000000-6.000000 10 0,-1.000000-4.000000 44 0</inkml:trace>
  <inkml:trace contextRef="#ctx0" brushRef="#br0">22660.000000 9087.000000 1 0,'-8.000000'5.000000'221'0,"-1.000000"0.000000"21 "0 ,1.000000 3.000000 4 15,3.000000 4.000000-44-15,-5.000000 0.000000-30 0,2.000000 10.000000-15 16,-4.000000 2.000000-7-16,2.000000 7.000000 7 0,0.000000 7.000000 3 0,-2.000000 9.000000-5 0,2.000000 5.000000-10 15,-2.000000 1.000000-15-15,4.000000 8.000000-9 0,1.000000 4.000000-11 0,-5.000000 1.000000-15 16,9.000000 8.000000-7-16,1.000000-6.000000-13 0,-1.000000 4.000000-8 0,3.000000-1.000000-14 16,3.000000-3.000000-8-16,-1.000000 0.000000-8 0,5.000000-4.000000-13 0,1.000000-9.000000-6 15,-1.000000-1.000000-3-15,6.000000-6.000000-2 0,1.000000-1.000000-3 0,2.000000-8.000000-1 16,3.000000-4.000000-6-16,3.000000-10.000000-5 0,-1.000000 0.000000-11 0,1.000000-8.000000-12 16,0.000000-5.000000-19-16,3.000000-5.000000-29 0,-1.000000-5.000000-39 0,-3.000000-6.000000-50 0,6.000000-6.000000-62 15,-2.000000-5.000000-67-15,-1.000000-2.000000-88 0,-2.000000-2.000000-39 16,-1.000000-8.000000 9-16,-7.000000-2.000000 37 0,-1.000000-1.000000 60 0</inkml:trace>
  <inkml:trace contextRef="#ctx0" brushRef="#br0">23025.000000 9449.000000 175 0,'7.000000'-9.000000'199'0,"0.000000"1.000000"-13 "0 ,-2.000000 1.000000-60 0,0.000000 2.000000-37 16,7.000000-2.000000-13-16,-7.000000 2.000000 3 0,3.000000 0.000000 18 0,-1.000000 2.000000 11 15,5.000000 2.000000 5-15,-4.000000-2.000000-5 0,2.000000 3.000000-9 0,-2.000000 3.000000-17 0,2.000000 1.000000-18 16,5.000000 1.000000-12-16,-8.000000 2.000000-9 0,2.000000 6.000000-6 0,-4.000000-1.000000-7 16,-2.000000 5.000000-5-16,-3.000000 2.000000-3 0,-3.000000 0.000000-4 0,-2.000000 4.000000-4 15,-4.000000-2.000000-3-15,4.000000-1.000000-4 0,-3.000000-3.000000-2 0,-1.000000 0.000000-1 16,4.000000 0.000000-2-16,0.000000-5.000000-1 0,0.000000 0.000000 0 0,2.000000-2.000000-1 16,3.000000-3.000000-1-16,0.000000-2.000000-3 0,0.000000 2.000000 1 0,3.000000-2.000000 0 15,-1.000000 0.000000 2-15,5.000000 1.000000 0 0,-1.000000-2.000000 1 0,1.000000 4.000000 0 16,1.000000-4.000000-1-16,-2.000000 3.000000 1 0,-1.000000 3.000000 0 0,0.000000 3.000000 0 15,0.000000 4.000000 1-15,-5.000000 2.000000 1 0,0.000000 5.000000 1 0,-5.000000 5.000000 1 0,0.000000 1.000000-3 16,1.000000 2.000000 2-16,-1.000000-1.000000-1 0,3.000000 3.000000 0 16,-4.000000-5.000000 1-16,6.000000 0.000000-1 0,3.000000-2.000000 0 0,0.000000-6.000000 2 0,3.000000-1.000000-2 15,2.000000 0.000000 4-15,2.000000-5.000000-3 0,-2.000000-4.000000 1 0,2.000000 1.000000-1 16,4.000000-4.000000 1-16,-1.000000-1.000000-2 0,2.000000-2.000000-1 0,-5.000000-8.000000 0 0,7.000000 1.000000-1 16,-3.000000-2.000000 2-16,-1.000000-1.000000 1 0,-3.000000 2.000000-1 0,3.000000-1.000000 0 15,-4.000000-4.000000-1-15,-1.000000 3.000000-5 0,-3.000000-2.000000-8 0,0.000000-1.000000-11 16,-1.000000-1.000000-9-16,-4.000000 0.000000-11 0,0.000000-2.000000-15 0,-4.000000-1.000000-16 15,3.000000-2.000000-12-15,-3.000000-1.000000-17 0,-1.000000-2.000000-16 0,0.000000 0.000000-17 16,0.000000-5.000000-17-16,2.000000-3.000000-12 0,-6.000000-4.000000-26 0,6.000000-5.000000-23 16,-2.000000-2.000000 0-16,5.000000-6.000000 16 0</inkml:trace>
  <inkml:trace contextRef="#ctx0" brushRef="#br0">23367.000000 9445.000000 149 0,'17.000000'-22.000000'181'0,"2.000000"2.000000"-3 "16 ,1.000000 3.000000 3-16,-2.000000 3.000000 4 0,1.000000-1.000000-3 0,1.000000 7.000000-5 15,0.000000-4.000000-14-15,-3.000000 6.000000-24 0,4.000000-2.000000-29 0,-2.000000 1.000000-23 16,3.000000 5.000000-20-16,-4.000000 0.000000-20 0,-1.000000-2.000000-12 0,1.000000 4.000000-10 0,-4.000000 4.000000-6 15,1.000000-2.000000-10-15,-5.000000 4.000000-4 0,0.000000 2.000000-4 16,-2.000000 1.000000-1-16,-1.000000 3.000000 0 0,-7.000000 5.000000-1 0,-3.000000 0.000000-1 0,-2.000000 6.000000-2 16,-7.000000 1.000000-3-16,-2.000000 3.000000-3 0,-2.000000-1.000000-2 0,-3.000000 4.000000 0 15,-3.000000-1.000000 2-15,1.000000 0.000000 3 0,-1.000000 0.000000 2 0,3.000000-2.000000 5 16,1.000000 0.000000 1-16,0.000000-2.000000 1 0,1.000000-7.000000-2 0,7.000000-1.000000 0 16,-2.000000-1.000000-1-16,4.000000-2.000000 0 0,3.000000-2.000000 2 0,5.000000-3.000000 2 0,0.000000-1.000000 3 15,3.000000-3.000000 2-15,4.000000 0.000000 3 0,1.000000-3.000000 1 16,9.000000-2.000000 1-16,0.000000-5.000000-4 0,1.000000-2.000000-1 0,0.000000-5.000000-2 0,8.000000-1.000000-2 15,-3.000000-5.000000-4-15,2.000000 2.000000-6 0,-1.000000-1.000000-11 0,-3.000000-1.000000-16 16,1.000000 1.000000-23-16,0.000000-1.000000-31 0,-5.000000 6.000000-31 0,-2.000000-3.000000-27 16,-2.000000 6.000000-23-16,-4.000000-2.000000-22 0,-4.000000 6.000000-27 0,-2.000000-3.000000-29 15,-6.000000 3.000000 1-15,-2.000000 2.000000 16 0</inkml:trace>
  <inkml:trace contextRef="#ctx0" brushRef="#br0">23693.000000 9656.000000 15 0,'-4.000000'23.000000'209'0,"4.000000"0.000000"37 "15 ,0.000000 2.000000-12-15,4.000000 4.000000-22 0,-1.000000 0.000000-23 0,2.000000 0.000000-19 16,0.000000 3.000000-14-16,0.000000-1.000000-15 0,3.000000 3.000000-15 0,1.000000-4.000000-11 15,-1.000000 2.000000-14-15,1.000000-3.000000-9 0,-4.000000-3.000000-13 0,0.000000 1.000000-6 16,0.000000-3.000000-9-16,-5.000000-1.000000-4 0,3.000000-6.000000-2 0,-3.000000 0.000000-4 16,-3.000000-3.000000-1-16,-2.000000-2.000000-10 0,0.000000-2.000000-10 0,-4.000000 0.000000-7 15,1.000000-3.000000-10-15,-2.000000-2.000000-8 0,-2.000000 0.000000-8 0,2.000000-5.000000-9 0,-2.000000-5.000000-11 16,4.000000 0.000000-19-16,-2.000000-5.000000-20 0,1.000000-2.000000-28 0,1.000000-5.000000-30 16,3.000000-5.000000-37-16,2.000000-2.000000-39 0,1.000000-6.000000-45 0,2.000000-1.000000-56 15,0.000000-10.000000-44-15,0.000000-5.000000-3 0,0.000000-5.000000 23 0,2.000000-10.000000 43 16</inkml:trace>
  <inkml:trace contextRef="#ctx0" brushRef="#br0">24068.000000 8978.000000 203 0,'13.000000'0.000000'242'16,"1.000000"5.000000"21 "-16 ,-6.000000 1.000000-52 0,1.000000 6.000000-38 0,-4.000000 1.000000-13 16,-5.000000 5.000000-9-16,3.000000-2.000000-16 0,-3.000000 1.000000-14 0,-3.000000 0.000000-14 15,3.000000 3.000000-13-15,-4.000000 1.000000-14 0,-1.000000 2.000000-16 0,0.000000-1.000000-10 16,2.000000-1.000000-14-16,-4.000000 1.000000-8 0,0.000000 2.000000-5 0,2.000000-2.000000-5 15,-3.000000 0.000000-2-15,3.000000-2.000000-2 0,0.000000 1.000000-3 0,0.000000-4.000000-3 0,-2.000000-2.000000-3 16,6.000000-1.000000-3-16,-3.000000-1.000000-4 0,4.000000-3.000000-1 0,-1.000000-3.000000-1 16,1.000000-3.000000 0-16,-4.000000 2.000000-1 0,1.000000-1.000000-1 0,3.000000-3.000000 0 15,0.000000 0.000000-2-15,0.000000 1.000000-1 0,0.000000-1.000000-2 0,0.000000-2.000000-3 16,0.000000 0.000000-4-16,-2.000000-2.000000-8 0,-1.000000-1.000000-9 0,3.000000 1.000000-12 0,-4.000000 0.000000-13 16,4.000000-3.000000-19-16,-1.000000-1.000000-21 0,1.000000 2.000000-25 0,0.000000-3.000000-25 15,1.000000 1.000000-27-15,-1.000000 0.000000-22 0,4.000000-2.000000-17 0,-4.000000 1.000000-14 16,0.000000-3.000000-12-16,-4.000000 1.000000 4 0,4.000000-1.000000 23 0</inkml:trace>
  <inkml:trace contextRef="#ctx0" brushRef="#br0">24060.000000 9267.000000 31 0,'5.000000'0.000000'104'16,"-5.000000"0.000000"0 "-16 ,0.000000 0.000000 1 0,3.000000 0.000000 2 0,-3.000000 0.000000 0 16,0.000000 0.000000-5-16,0.000000 0.000000-8 0,0.000000 0.000000-16 0,0.000000 0.000000-15 15,-3.000000 0.000000-16-15,3.000000 0.000000-16 0,0.000000-2.000000-10 0,0.000000-1.000000-10 0,0.000000 3.000000-5 16,0.000000-2.000000-4-16,0.000000-1.000000 0 0,0.000000 3.000000 0 15,0.000000-2.000000-1-15,0.000000-2.000000 0 0,-2.000000 4.000000 0 0,2.000000 0.000000 1 0,0.000000 0.000000-2 16,-3.000000-3.000000 0-16,3.000000-1.000000 1 0,0.000000 4.000000-1 0,0.000000-1.000000 0 16,0.000000-2.000000 2-16,0.000000 3.000000-1 0,0.000000-2.000000-1 0,-2.000000-1.000000-1 15,2.000000 3.000000-2-15,0.000000-2.000000-3 0,0.000000 2.000000-2 0,0.000000-2.000000-4 16,0.000000-1.000000-2-16,2.000000 3.000000 0 0,-2.000000-2.000000 1 0,3.000000-1.000000 4 0,-1.000000 1.000000 2 16,-2.000000-1.000000 4-16,3.000000 0.000000 3 0,2.000000-1.000000 3 0,0.000000 2.000000 6 15,2.000000-3.000000 8-15,1.000000 0.000000 14 0,-1.000000 0.000000 17 0,1.000000 3.000000 22 16,4.000000-4.000000 15-16,1.000000 2.000000 12 0,-3.000000-1.000000 3 0,4.000000-3.000000-2 15,3.000000 4.000000-10-15,-1.000000-4.000000-6 0,3.000000 2.000000-9 0,-1.000000-5.000000-8 16,4.000000 0.000000-9-16,-4.000000-1.000000-4 0,4.000000 0.000000-9 0,-2.000000-1.000000-16 16,-5.000000 1.000000-9-16,-1.000000 1.000000-6 0,-1.000000 0.000000-5 0,1.000000 1.000000-5 15,-8.000000 3.000000 0-15,1.000000 2.000000-5 0,-4.000000-2.000000-10 0,1.000000 2.000000-17 0,-4.000000 2.000000-12 16,-4.000000 1.000000-12-16,-4.000000-1.000000-10 0,0.000000 6.000000-7 0,-2.000000-1.000000-2 16,-4.000000 3.000000 0-16,-3.000000 1.000000-6 0,4.000000-2.000000-7 0,-4.000000 3.000000-7 15,2.000000-2.000000-6-15,2.000000 0.000000-4 0,1.000000-3.000000 8 0,2.000000 4.000000 10 16,-2.000000-2.000000 18-16,6.000000 1.000000 17 0,-1.000000 2.000000 21 0,2.000000-2.000000 22 15,0.000000 5.000000 26-15,1.000000 0.000000 23 0,4.000000 2.000000 19 0,0.000000 3.000000 21 0,0.000000 2.000000 16 16,0.000000 2.000000 7-16,4.000000 1.000000 1 0,-1.000000 1.000000-6 16,2.000000 1.000000-4-16,0.000000 1.000000-6 0,0.000000-5.000000-12 0,0.000000 4.000000-11 0,4.000000-1.000000-10 15,-4.000000-5.000000-13-15,1.000000 1.000000-6 0,3.000000-2.000000-14 0,-8.000000-3.000000-5 16,4.000000-1.000000-7-16,2.000000-3.000000-2 0,-2.000000-3.000000-3 0,-3.000000-1.000000-1 16,5.000000-4.000000-3-16,-2.000000-1.000000-6 0,0.000000-7.000000-12 0,3.000000-1.000000-16 15,2.000000-7.000000-18-15,3.000000-1.000000-22 0,3.000000-7.000000-27 0,-6.000000 0.000000-19 0,6.000000-2.000000-18 16,-1.000000-1.000000-12-16,2.000000-3.000000-9 0,-3.000000-2.000000-12 15,2.000000-2.000000-15-15,-2.000000 1.000000-30 0,-1.000000-6.000000-5 0,1.000000 0.000000 13 0</inkml:trace>
  <inkml:trace contextRef="#ctx0" brushRef="#br0">24567.000000 8839.000000 92 0,'9.000000'-6.000000'152'15,"-1.000000"2.000000"-13 "-15 ,-4.000000 4.000000-10 0,-3.000000 5.000000-13 0,4.000000 2.000000-7 16,-5.000000 3.000000-13-16,4.000000 1.000000-14 0,-4.000000 0.000000-16 0,-4.000000 4.000000-12 16,4.000000 0.000000-14-16,-1.000000-4.000000-8 0,-3.000000 1.000000-9 0,4.000000 0.000000-8 15,-1.000000-1.000000-7-15,1.000000-5.000000-5 0,0.000000 2.000000-3 0,0.000000-1.000000-2 16,0.000000-2.000000-4-16,0.000000-2.000000-5 0,1.000000-1.000000-1 0,-1.000000-2.000000 0 15,4.000000 3.000000-1-15,-3.000000-3.000000 3 0,3.000000 0.000000-1 0,-4.000000 0.000000-2 0,3.000000 0.000000-3 16,-3.000000 2.000000-2-16,0.000000-2.000000-7 0,-3.000000 4.000000-10 0,-1.000000-1.000000-5 16,3.000000 5.000000-6-16,-8.000000-1.000000-9 0,4.000000 2.000000-12 0,-7.000000 1.000000-10 15,6.000000 3.000000-12-15,-6.000000 1.000000-13 0,-1.000000-2.000000-11 0,3.000000-1.000000-10 16,-2.000000-2.000000-10-16</inkml:trace>
  <inkml:trace contextRef="#ctx0" brushRef="#br0">24187.000000 8868.000000 154 0,'0.000000'0.000000'226'0,"3.000000"3.000000"20 "0 ,-1.000000-1.000000-20 0,3.000000 0.000000-28 15,-2.000000 3.000000-18-15,6.000000-2.000000-4 0,1.000000 0.000000 12 0,-2.000000-1.000000-5 0,6.000000 2.000000-19 16,2.000000-1.000000-24-16,1.000000-1.000000-18 0,-2.000000-2.000000-19 0,5.000000 3.000000-25 16,-1.000000 0.000000-21-16,-1.000000-1.000000-18 0,-1.000000 0.000000-10 0,-2.000000 3.000000-7 15,0.000000 0.000000-6-15,-5.000000-1.000000-4 0,0.000000 4.000000 1 0,-1.000000 0.000000 0 16,-6.000000 4.000000 0-16,-3.000000-1.000000 0 0,-3.000000 0.000000-1 0,-11.000000 7.000000-2 15,1.000000 1.000000-5-15,-9.000000 5.000000-4 0,0.000000-1.000000-8 0,-1.000000 2.000000-2 0,-4.000000 1.000000-3 16,2.000000-1.000000-1-16,-2.000000-4.000000 3 0,4.000000 2.000000 0 0,-6.000000-4.000000 6 16,9.000000-2.000000 3-16,-2.000000-2.000000 4 0,5.000000-6.000000 5 0,1.000000 0.000000 3 15,2.000000-5.000000 1-15,6.000000-4.000000 1 0,-2.000000-4.000000 0 0,1.000000-5.000000-3 16,6.000000 0.000000-4-16,1.000000-6.000000-3 0,4.000000 1.000000 0 0,1.000000-1.000000-3 16,6.000000-2.000000-2-16,1.000000 3.000000-1 0,3.000000-3.000000 1 0,2.000000 4.000000-1 15,0.000000 1.000000 0-15,2.000000 0.000000 0 0,2.000000 4.000000 8 0,-1.000000 4.000000 4 0,2.000000-1.000000 3 16,-1.000000 5.000000 0-16,-1.000000 0.000000 1 0,-1.000000 5.000000 0 15,0.000000-1.000000-7-15,-7.000000 7.000000-4 0,1.000000 0.000000-3 0,-6.000000 4.000000-4 0,-3.000000-1.000000-5 16,-2.000000 9.000000-4-16,-5.000000-1.000000-9 0,-3.000000 2.000000-13 0,-1.000000 2.000000-13 16,-6.000000 1.000000-14-16,-2.000000-3.000000-10 0,-1.000000 4.000000-9 0,0.000000-1.000000-8 15,-4.000000-2.000000-2-15,-3.000000 0.000000-1 0,1.000000-1.000000 3 0,-1.000000-2.000000 9 16,2.000000 3.000000 9-16,-3.000000-6.000000 12 0,5.000000 0.000000 15 0,-3.000000-1.000000 15 16,4.000000-6.000000 14-16,2.000000 0.000000 8 0,1.000000-3.000000 16 0,3.000000-3.000000 7 15,1.000000-2.000000 12-15,5.000000 1.000000 8 0,1.000000-3.000000 13 0,0.000000 1.000000 10 0,1.000000-3.000000 6 16,-1.000000 3.000000 3-16,7.000000-3.000000 0 0,-2.000000 0.000000-4 15,-1.000000 0.000000-8-15,3.000000-3.000000-11 0,3.000000 0.000000-10 0,-1.000000-1.000000-9 0,10.000000-5.000000-7 16,-2.000000-4.000000-1-16,10.000000-1.000000 0 0,-2.000000-3.000000 0 0,6.000000-3.000000 2 16,2.000000-5.000000-1-16,5.000000-1.000000 3 0,2.000000-1.000000-5 0,2.000000-3.000000 5 15,-1.000000 1.000000 0-15,4.000000 0.000000 2 0,3.000000-2.000000 0 0,-3.000000-1.000000 0 16,-3.000000 3.000000-2-16,1.000000 2.000000-8 0,-8.000000 3.000000-5 0,1.000000 2.000000-7 0,-6.000000 5.000000-9 16,-5.000000 3.000000-8-16,-4.000000 4.000000-7 0,-6.000000 5.000000-8 15,-1.000000 0.000000-1-15,-5.000000 7.000000 1 0,-4.000000 6.000000 4 0,-6.000000 4.000000 3 0,-4.000000 8.000000 6 16,-3.000000 4.000000 6-16,-10.000000 5.000000 0 0,1.000000 2.000000 4 0,-1.000000 9.000000 1 15,-2.000000 1.000000 1-15,0.000000 5.000000 6 0,2.000000 0.000000 5 0,3.000000 3.000000 5 16,1.000000-1.000000 1-16,2.000000 4.000000 4 0,4.000000-6.000000 5 0,0.000000 0.000000 1 16,5.000000-2.000000-3-16,2.000000-3.000000-4 0,-1.000000-4.000000-1 0,8.000000-6.000000-2 0,-3.000000-4.000000-5 15,1.000000-3.000000-4-15,3.000000-7.000000-2 0,0.000000-2.000000 2 16,3.000000-6.000000 0-16,-3.000000 2.000000 1 0,5.000000-9.000000 0 0,-5.000000 1.000000-1 0,7.000000-6.000000 0 16,0.000000-2.000000-2-16,-1.000000-7.000000 0 0,1.000000-1.000000 0 0,1.000000-4.000000-1 15,-1.000000-2.000000-1-15,-2.000000-5.000000-1 0,4.000000 0.000000 4 0,-8.000000-6.000000 0 16,8.000000-3.000000-2-16,-4.000000 0.000000-2 0,0.000000-1.000000-3 0,3.000000 0.000000 4 15,0.000000 1.000000-4-15,1.000000 1.000000 0 0,1.000000 5.000000 2 0,-2.000000 5.000000 3 16,1.000000 1.000000 1-16,2.000000 6.000000-2 0,-6.000000 2.000000 1 0,4.000000 5.000000-2 16,1.000000 7.000000-1-16,-2.000000 1.000000 0 0,1.000000 8.000000-1 0,-1.000000 3.000000 3 0,-1.000000 7.000000 5 15,1.000000 6.000000 6-15,0.000000 7.000000 7 0,-3.000000 6.000000 9 0,2.000000 2.000000 6 16,0.000000 4.000000 6-16,-4.000000 8.000000 0 0,2.000000 1.000000-1 0,0.000000 4.000000 0 16,2.000000-1.000000-8-16,-5.000000 2.000000-4 0,4.000000 1.000000-3 0,-1.000000-5.000000-3 15,0.000000 1.000000-5-15,-1.000000-8.000000-2 0,-3.000000-2.000000 1 0,4.000000-3.000000-4 16,-1.000000-6.000000-1-16,-4.000000-7.000000 0 0,3.000000-4.000000-3 0,-1.000000-4.000000-1 15,-2.000000-6.000000 0-15,0.000000-1.000000 1 0,0.000000-3.000000 2 0,-2.000000-5.000000 0 0,-1.000000-3.000000-3 16,-2.000000-7.000000 3-16,0.000000 0.000000-2 0,-4.000000-7.000000-3 0,1.000000-5.000000-2 16,0.000000-3.000000-3-16,-2.000000-3.000000 0 0,-2.000000-7.000000-5 0,3.000000-4.000000-5 15,-4.000000-5.000000-5-15,5.000000-5.000000-5 0,-6.000000 0.000000-1 0,8.000000-4.000000-1 16,-6.000000-1.000000 1-16,3.000000 6.000000 6 0,4.000000-2.000000 3 0,0.000000 7.000000 3 16,5.000000 4.000000 2-16,0.000000 5.000000 5 0,2.000000 0.000000 1 0,5.000000 4.000000 1 15,-1.000000 3.000000 2-15,6.000000 1.000000 1 0,-2.000000 5.000000 1 0,4.000000 2.000000-1 16,-1.000000 5.000000-2-16,2.000000 1.000000-3 0,-1.000000 5.000000-4 0,-1.000000 3.000000-2 15,-3.000000 5.000000-1-15,2.000000 3.000000 1 0,-7.000000 1.000000 3 0,0.000000 8.000000 2 0,-2.000000 1.000000 4 16,-3.000000 1.000000 3-16,-3.000000 5.000000 0 0,-6.000000-2.000000 1 0,4.000000 3.000000 1 16,-5.000000-1.000000 0-16,2.000000-2.000000-2 0,-4.000000-1.000000 0 0,7.000000-4.000000 3 15,-3.000000 0.000000 0-15,3.000000-4.000000 3 0,1.000000-3.000000 1 0,-1.000000-3.000000 2 16,5.000000-3.000000 1-16,0.000000-4.000000-2 0,0.000000-2.000000-2 0,5.000000-5.000000-5 0,4.000000-7.000000-3 16,-1.000000-3.000000-3-16,9.000000-11.000000-8 0,-2.000000-1.000000-4 0,7.000000-1.000000-3 15,-2.000000-3.000000-3-15,3.000000-2.000000-1 0,3.000000 2.000000 2 0,-3.000000 1.000000 3 16,4.000000 3.000000 6-16,0.000000 0.000000 3 0,-6.000000 7.000000 3 0,5.000000 3.000000 3 15,-8.000000 4.000000 2-15,0.000000 6.000000 3 0,-1.000000 1.000000 3 0,-7.000000 8.000000 4 16,5.000000 5.000000 6-16,-10.000000 5.000000 7 0,-3.000000 4.000000 3 0,-2.000000 3.000000 4 16,-2.000000 5.000000-2-16,-3.000000 2.000000 1 0,-3.000000 1.000000-3 0,-4.000000-1.000000-1 0,4.000000 1.000000-3 15,-2.000000-6.000000-1-15,-2.000000 3.000000 0 0,2.000000-6.000000-3 0,0.000000 0.000000 2 16,3.000000-4.000000-1-16,1.000000-3.000000 0 0,-1.000000-1.000000-3 0,2.000000-3.000000-1 16,1.000000-3.000000-2-16,-1.000000-4.000000-8 0,4.000000-3.000000-5 0,-3.000000-5.000000-6 15,4.000000-5.000000-7-15,5.000000-1.000000-7 0,0.000000-7.000000-9 0,4.000000-1.000000-9 16,-1.000000-2.000000-20-16,4.000000-6.000000-18 0,-5.000000 2.000000-27 0,4.000000-1.000000-26 15,-1.000000-4.000000-33-15,2.000000 4.000000-31 0,-2.000000-1.000000-30 0,7.000000 1.000000-35 16,-4.000000-3.000000-52-16,-3.000000 2.000000-18 0,4.000000 1.000000 14 0,1.000000-3.000000 32 0</inkml:trace>
  <inkml:trace contextRef="#ctx0" brushRef="#br0">24978.000000 8983.000000 186 0,'8.000000'2.000000'291'0,"1.000000"0.000000"34 "0 ,-4.000000 3.000000-28 0,3.000000 4.000000-58 16,-3.000000-2.000000-52-16,2.000000 4.000000-34 0,-5.000000-4.000000-32 15,3.000000 3.000000-29-15,-5.000000 2.000000-20 0,3.000000-2.000000-19 0,-3.000000 1.000000-15 16,0.000000 0.000000-15-16,3.000000-2.000000-12 0,-1.000000-1.000000-10 16,-2.000000 0.000000-6-16,7.000000-4.000000-4 0,-6.000000 1.000000-4 0,4.000000-2.000000 0 15,4.000000-3.000000-1-15,3.000000-3.000000 0 0,-2.000000 0.000000 3 0,3.000000 1.000000 3 16,0.000000-2.000000 1-16,4.000000 1.000000 1 0,-3.000000-2.000000 3 16,-1.000000 5.000000 3-16,-1.000000 0.000000 3 0,1.000000 5.000000 4 15,-3.000000-1.000000 7-15,0.000000 7.000000 1 0,-3.000000-2.000000 6 0,1.000000 5.000000-2 16,-6.000000-2.000000-2-16,3.000000 5.000000-4 0,-2.000000-4.000000-4 0,6.000000-1.000000-3 15,-4.000000 0.000000-2-15,0.000000-3.000000-2 0,3.000000-1.000000 1 16,4.000000 0.000000 1-16,-5.000000-6.000000-1 0,6.000000-2.000000 1 0,2.000000-2.000000 1 16,-1.000000-6.000000-3-16,1.000000 0.000000 1 0,-2.000000-3.000000-3 15,4.000000 1.000000 0-15,-4.000000 1.000000-4 0,-1.000000 1.000000-5 0,-5.000000 0.000000-3 16,-1.000000 7.000000-1-16,-6.000000 1.000000-1 0,0.000000 1.000000 5 16,-6.000000 7.000000 0-16,-4.000000 7.000000 3 0,-9.000000-1.000000 3 0,-1.000000 3.000000 0 15,-3.000000 4.000000-4-15,-4.000000 2.000000-9 0,2.000000 1.000000-8 0,-2.000000-1.000000-2 16,3.000000-4.000000-6-16,-1.000000 2.000000-5 0,3.000000-3.000000-4 15,4.000000-4.000000-2-15,1.000000-1.000000 1 0,4.000000-4.000000 3 16,-1.000000 1.000000 5-16,6.000000-3.000000 3 0,0.000000 0.000000 8 0,3.000000-2.000000 9 16,-4.000000 3.000000 5-16,4.000000 1.000000 6 0,0.000000 2.000000 7 15,-3.000000 3.000000 9-15,-1.000000 7.000000 7 0,-4.000000 7.000000 10 0,3.000000 3.000000 7 16,-3.000000 7.000000 6-16,-1.000000 2.000000 7 0,-1.000000 2.000000-1 0,2.000000 1.000000 3 16,6.000000 0.000000-5-16,-1.000000-4.000000-7 0,3.000000 3.000000-6 15,-4.000000-8.000000-8-15,2.000000-3.000000-5 0,6.000000-1.000000-6 16,-3.000000-9.000000-3-16,4.000000-2.000000-5 0,-1.000000-3.000000 0 0,1.000000-6.000000 0 15,0.000000-7.000000 1-15,1.000000 3.000000-2 0,3.000000-8.000000-3 0,1.000000-5.000000-5 16,7.000000-3.000000-13-16,-6.000000-6.000000-11 0,3.000000 0.000000-20 16,-1.000000-4.000000-18-16,0.000000-1.000000-22 0,-3.000000-4.000000-23 15,0.000000 2.000000-27-15,4.000000-7.000000-29 0,-4.000000-2.000000-21 0,-2.000000-4.000000-26 16,2.000000-4.000000-19-16,-1.000000 4.000000-10 0,-3.000000-3.000000 14 0,3.000000 3.000000 30 16,1.000000 1.000000 52-16</inkml:trace>
  <inkml:trace contextRef="#ctx0" brushRef="#br0">25042.000000 9511.000000 32 0,'6.000000'-20.000000'91'0,"1.000000"5.000000"28 "16 ,0.000000 4.000000 11-16,0.000000 0.000000 2 0,1.000000 6.000000-3 0,-1.000000 1.000000 1 15,-1.000000 1.000000 1-15,4.000000 3.000000 4 0,-1.000000 3.000000-4 0,1.000000 0.000000-8 16,-2.000000 1.000000-10-16,4.000000 2.000000-9 0,-2.000000 5.000000-10 16,2.000000 1.000000-14-16,1.000000 2.000000-5 0,-6.000000 4.000000-2 0,6.000000 0.000000-4 15,-4.000000 8.000000-1-15,-1.000000-3.000000-8 0,4.000000 2.000000 3 0,-6.000000 2.000000-3 16,1.000000 0.000000-2-16,-2.000000-1.000000-6 0,-1.000000 1.000000-1 16,-4.000000-1.000000-1-16,0.000000-1.000000-7 0,-4.000000-3.000000-5 15,1.000000-3.000000-10-15,-2.000000-1.000000-4 0,1.000000-4.000000-5 0,4.000000-2.000000-6 16,-5.000000-1.000000-3-16,0.000000-5.000000-4 0,-3.000000-1.000000 0 15,3.000000-5.000000-4-15,-3.000000 0.000000-5 0,-1.000000-5.000000-5 0,-1.000000-4.000000-8 16,5.000000-6.000000-8-16,-7.000000-2.000000-9 0,7.000000-5.000000-7 16,-3.000000-5.000000-8-16,5.000000-2.000000 4 0,3.000000-3.000000 3 0,0.000000 3.000000 6 15,3.000000-2.000000 12-15,0.000000 4.000000 7 0,2.000000 0.000000 7 16,4.000000 3.000000 5-16,1.000000-1.000000 1 0,-2.000000 4.000000 0 0,6.000000-1.000000 1 16,2.000000 1.000000 1-16,-1.000000 3.000000 2 0,2.000000 1.000000-3 0,2.000000 2.000000 1 15,-3.000000 3.000000 0-15,-2.000000 2.000000 1 0,-1.000000 3.000000 5 16,1.000000 7.000000 6-16,-1.000000 0.000000 9 0,0.000000 7.000000 11 15,1.000000 3.000000 10-15,1.000000 7.000000 5 0,-2.000000 6.000000 4 0,-6.000000-1.000000 3 16,5.000000 9.000000 2-16,-4.000000-2.000000-1 0,1.000000 4.000000-3 0,-4.000000 4.000000 2 16,0.000000-3.000000-5-16,0.000000 3.000000-5 0,0.000000 0.000000-7 15,-2.000000-6.000000-4-15,-3.000000 4.000000-7 0,3.000000-7.000000-4 16,-3.000000-1.000000-4-16,0.000000-3.000000-4 0,0.000000-4.000000-2 0,0.000000-3.000000-1 16,0.000000-2.000000-1-16,-3.000000-3.000000-2 0,0.000000-5.000000 0 0,1.000000-3.000000-1 15,-6.000000-4.000000 1-15,-1.000000 0.000000-4 0,1.000000-6.000000-4 16,-1.000000-5.000000-6-16,-1.000000-1.000000-6 0,0.000000-7.000000-9 15,-1.000000-2.000000-6-15,2.000000-4.000000-4 0,-1.000000-4.000000-2 0,2.000000 0.000000-1 16,3.000000 1.000000 7-16,0.000000 1.000000 3 0,5.000000 6.000000 6 0,0.000000-1.000000 7 16,0.000000 3.000000 3-16,1.000000-1.000000 2 0,4.000000 3.000000 2 15,-1.000000 5.000000-2-15,1.000000 0.000000 1 0,0.000000 0.000000 1 0,2.000000 5.000000-2 16,-2.000000 4.000000 1-16,0.000000 3.000000 1 0,0.000000 4.000000 2 16,1.000000 4.000000 1-16,-4.000000 4.000000 0 0,3.000000 3.000000 2 0,-5.000000 4.000000 2 15,0.000000 3.000000 1-15,0.000000-2.000000 4 0,0.000000 1.000000-1 16,-2.000000 2.000000 2-16,-1.000000-6.000000 1 0,3.000000 0.000000 0 0,-2.000000-3.000000 0 15,2.000000-5.000000-2-15,0.000000 1.000000 5 0,0.000000-4.000000 5 16,-3.000000-2.000000 0-16,0.000000-1.000000 1 0,3.000000-6.000000-2 0,-2.000000-1.000000-4 16,-1.000000-4.000000-3-16,1.000000-3.000000-9 0,-1.000000-7.000000-6 15,3.000000-1.000000-8-15,0.000000-5.000000-2 0,0.000000 2.000000-7 0,3.000000-1.000000-8 16,-1.000000 0.000000-8-16,1.000000 0.000000-8 0,2.000000 1.000000-12 16,0.000000 2.000000-19-16,3.000000-1.000000-21 0,1.000000 2.000000-24 0,1.000000-1.000000-29 15,2.000000 1.000000-31-15,1.000000-4.000000-26 0,0.000000 2.000000-16 16,1.000000-1.000000-15-16,-1.000000-2.000000-19 0,1.000000-4.000000-19 0,-3.000000 2.000000 11 15,-1.000000-5.000000 26-15</inkml:trace>
  <inkml:trace contextRef="#ctx0" brushRef="#br0">25643.000000 8635.000000 56 0,'5.000000'-11.000000'206'0,"-1.000000"6.000000"25 "0 ,1.000000-1.000000-8 0,0.000000 3.000000-29 16,3.000000 3.000000-24-16,1.000000 3.000000 0 0,4.000000-1.000000 11 15,0.000000 7.000000 3-15,1.000000 2.000000-8 0,6.000000 3.000000-8 0,2.000000 6.000000-5 16,1.000000 1.000000-13-16,4.000000 4.000000-9 0,0.000000 1.000000-13 0,-2.000000 6.000000-9 16,2.000000 2.000000-14-16,-4.000000 5.000000-7 0,2.000000 3.000000-2 15,-3.000000 2.000000 0-15,-3.000000 4.000000 1 0,-6.000000 6.000000 2 0,-1.000000 1.000000 3 16,-5.000000 4.000000 2-16,-7.000000 4.000000-6 0,-6.000000 5.000000-10 16,-2.000000 2.000000-16-16,-7.000000 6.000000-12 0,-5.000000-1.000000-15 0,-7.000000 4.000000-17 15,-1.000000-2.000000-21-15,-6.000000 1.000000-40 0,-6.000000-2.000000-53 16,0.000000-1.000000-80-16,-4.000000 0.000000-128 0,-8.000000-4.000000-190 0,-3.000000 0.000000-100 15,-6.000000-8.000000-27-15,-4.000000-7.000000 16 0,3.000000-5.000000 58 16,-2.000000-9.000000 122-16</inkml:trace>
  <inkml:trace contextRef="#ctx0" brushRef="#br0">13973.000000 12570.000000 150 0,'9.000000'0.000000'154'0,"-4.000000"0.000000"-5 "0 ,0.000000 0.000000 4 16,3.000000 0.000000 9-16,-5.000000 0.000000 3 0,1.000000 0.000000-1 0,-3.000000 0.000000-12 0,-1.000000 0.000000-18 15,0.000000 0.000000-23-15,0.000000 0.000000-28 0,0.000000 3.000000-23 16,0.000000-1.000000-13-16,0.000000 3.000000-6 0,0.000000 2.000000-3 0,0.000000 4.000000 6 0,0.000000 2.000000 10 16,5.000000 7.000000 12-16,-1.000000 5.000000 12 0,4.000000 9.000000 7 0,2.000000 4.000000 6 15,-1.000000 8.000000-1-15,4.000000 8.000000-4 0,-5.000000 7.000000-6 0,2.000000 7.000000-15 16,2.000000 7.000000-5-16,-2.000000 6.000000-5 0,2.000000 7.000000-1 15,-7.000000 2.000000-1-15,0.000000 5.000000 1 0,-2.000000 2.000000 4 0,-1.000000 3.000000-4 0,-4.000000-3.000000-4 0,-1.000000-3.000000-8 16,-2.000000 1.000000-6-16,2.000000-4.000000-7 0,-2.000000-11.000000-8 16,0.000000-5.000000-6-16,1.000000-7.000000-5 0,-1.000000-9.000000-3 0,0.000000-8.000000-3 0,2.000000-8.000000-1 15,1.000000-8.000000-3-15,-1.000000-6.000000-6 0,-1.000000-7.000000-8 0,4.000000-5.000000-11 16,0.000000-5.000000-14-16,0.000000-6.000000-16 0,0.000000-6.000000-22 0,0.000000-6.000000-34 16,0.000000-6.000000-40-16,0.000000-13.000000-51 0,0.000000-4.000000-55 0,-5.000000-13.000000-61 15,0.000000 0.000000-79-15,-3.000000-16.000000-16 0,-2.000000-2.000000 20 0,-7.000000-8.000000 46 16,0.000000-4.000000 61-16</inkml:trace>
  <inkml:trace contextRef="#ctx0" brushRef="#br0">13930.000000 12610.000000 187 0,'26.000000'-28.000000'248'0,"0.000000"4.000000"25 "0 ,-1.000000 2.000000-57 15,-2.000000 5.000000-35-15,-1.000000-1.000000-16 0,0.000000 5.000000-1 0,-4.000000-3.000000 1 16,9.000000 5.000000-1-16,0.000000-2.000000-1 0,8.000000 7.000000-9 0,4.000000 0.000000-15 15,-3.000000 1.000000-18-15,8.000000 5.000000-13 0,3.000000 5.000000-16 0,-2.000000 1.000000-8 0,2.000000 5.000000-10 16,-2.000000 0.000000-7-16,-4.000000 7.000000-4 0,-1.000000 5.000000-9 16,-2.000000-1.000000-2-16,-2.000000 5.000000-6 0,-6.000000-1.000000 1 0,-3.000000 5.000000 5 15,-6.000000 2.000000 3-15,-6.000000 0.000000 9 0,-1.000000 4.000000 6 0,-7.000000-1.000000 7 0,-7.000000 6.000000 6 16,-7.000000-4.000000-2-16,0.000000 4.000000-7 0,-8.000000 2.000000-11 0,-3.000000-5.000000-15 16,-4.000000 2.000000-12-16,-2.000000 1.000000-15 0,-2.000000-7.000000-9 0,-1.000000 0.000000-6 15,-2.000000-4.000000-1-15,-3.000000-4.000000-11 0,6.000000-3.000000-20 0,-5.000000-4.000000-27 0,5.000000-7.000000-37 16,-5.000000 1.000000-34-16,5.000000-4.000000-37 0,-1.000000-5.000000-43 15,0.000000-3.000000-58-15,2.000000-2.000000-74 0,1.000000 0.000000-101 0,3.000000-2.000000-47 0,2.000000-3.000000-11 16,-1.000000-1.000000 31-16,7.000000 4.000000 63 0</inkml:trace>
  <inkml:trace contextRef="#ctx0" brushRef="#br0">14679.000000 13441.000000 38 0,'5.000000'3.000000'276'15,"3.000000"-3.000000"21 "-15 ,-3.000000 2.000000 11 0,-1.000000 1.000000-66 0,-4.000000-3.000000-78 16,5.000000 2.000000-47-16,-2.000000 2.000000-16 0,2.000000-1.000000 5 0,0.000000 0.000000 14 0,3.000000 2.000000 13 16,1.000000-1.000000 4-16,1.000000 4.000000-10 0,2.000000-3.000000-14 0,1.000000 2.000000-14 15,4.000000 1.000000-12-15,-2.000000-3.000000-11 0,2.000000 6.000000-5 0,1.000000-1.000000-5 16,-1.000000 0.000000-8-16,-4.000000-1.000000-9 0,4.000000 3.000000-6 0,-2.000000 4.000000-9 0,-3.000000-4.000000-8 16,-4.000000 0.000000 1-16,-1.000000 2.000000 2 0,1.000000 1.000000 2 15,-4.000000-1.000000 5-15,-3.000000 0.000000 4 0,-2.000000 4.000000 4 0,-3.000000 1.000000 1 0,-6.000000 1.000000-1 16,-2.000000-1.000000-3-16,-3.000000 0.000000-8 0,-1.000000 1.000000-5 15,-3.000000-1.000000-2-15,-1.000000 2.000000-1 0,-3.000000-5.000000 3 0,1.000000-1.000000 9 0,3.000000-4.000000 10 16,-1.000000 2.000000 14-16,5.000000-3.000000 19 0,-2.000000-3.000000 23 0,7.000000-2.000000 17 16,-1.000000 0.000000 8-16,2.000000 0.000000 0 0,1.000000-3.000000-7 0,3.000000 3.000000-22 15,3.000000-5.000000-25-15,-1.000000 2.000000-25 0,-1.000000 1.000000-22 0,4.000000-3.000000-12 16,4.000000 0.000000-12-16,1.000000 0.000000-1 0,-2.000000-3.000000 2 0,11.000000 1.000000-2 0,-1.000000-3.000000 3 16,4.000000-2.000000 2-16,1.000000-1.000000 2 0,6.000000 1.000000 1 15,1.000000-3.000000-3-15,0.000000 1.000000-2 0,-2.000000-2.000000-6 0,4.000000-1.000000-17 0,0.000000 0.000000-26 16,0.000000 1.000000-34-16,-2.000000 1.000000-46 0,-2.000000-3.000000-51 0,3.000000 5.000000-41 15,-3.000000-3.000000-30-15,-1.000000-2.000000-31 0,0.000000-2.000000-46 0,-1.000000 4.000000-52 16,5.000000-1.000000-90-16,-5.000000 0.000000-43 0,3.000000 0.000000 0 0,-6.000000-3.000000 32 16,2.000000-2.000000 66-16</inkml:trace>
  <inkml:trace contextRef="#ctx0" brushRef="#br0">15689.000000 12721.000000 21 0,'4.000000'-7.000000'155'0,"-3.000000"-3.000000"-8 "16 ,3.000000 5.000000-3-16,1.000000 0.000000 16 0,-2.000000 3.000000 25 0,-1.000000 0.000000 18 16,-4.000000 2.000000 8-16,-1.000000-3.000000-4 0,1.000000 3.000000-16 0,-1.000000 0.000000-32 0,-1.000000 0.000000-38 15,4.000000 3.000000-27-15,-1.000000-3.000000-18 0,-3.000000 4.000000-6 16,4.000000 4.000000 4-16,0.000000 4.000000 3 0,-1.000000 5.000000 6 0,-3.000000 7.000000 4 0,1.000000 5.000000 0 15,-2.000000 5.000000-10-15,2.000000 7.000000-8 0,-2.000000 8.000000-3 0,3.000000 7.000000-4 16,-5.000000 3.000000-3-16,2.000000 7.000000 5 0,0.000000 4.000000 5 0,0.000000 6.000000 7 16,-3.000000 1.000000 1-16,4.000000 1.000000 6 0,-4.000000-2.000000 4 0,3.000000-2.000000-3 15,3.000000-5.000000-2-15,-1.000000-6.000000-12 0,0.000000-4.000000-14 0,3.000000-7.000000-10 0,0.000000-4.000000-13 16,0.000000-12.000000-13-16,0.000000-2.000000-9 0,0.000000-10.000000-5 16,3.000000-2.000000 1-16,-3.000000-5.000000-3 0,3.000000-2.000000-7 0,-3.000000-5.000000-13 0,2.000000-5.000000-8 15,3.000000-4.000000-17-15,-2.000000-1.000000-30 0,1.000000-6.000000-23 0,-3.000000-9.000000-19 16,3.000000-6.000000-11-16,1.000000-7.000000-15 0,0.000000-6.000000-18 0,2.000000-8.000000-15 15,-6.000000-4.000000-34-15,3.000000-7.000000-45 0,-4.000000-5.000000-48 0,-4.000000-3.000000-55 16,-1.000000-6.000000-52-16,-3.000000-7.000000-3 0,-6.000000 1.000000 34 0,4.000000-3.000000 58 0</inkml:trace>
  <inkml:trace contextRef="#ctx0" brushRef="#br0">15617.000000 12708.000000 91 0,'10.000000'-18.000000'205'0,"7.000000"1.000000"8 "0 ,-2.000000-3.000000-11 0,5.000000 3.000000-7 15,-1.000000 5.000000-2-15,-1.000000-1.000000 1 0,4.000000 1.000000-7 0,0.000000 3.000000-11 0,0.000000 1.000000-20 16,1.000000 1.000000-23-16,6.000000 2.000000-19 0,-3.000000 5.000000-15 0,1.000000 0.000000-14 15,0.000000 5.000000-11-15,0.000000 0.000000-13 0,3.000000 5.000000-2 0,-7.000000 2.000000-9 16,4.000000 2.000000-4-16,-5.000000 6.000000-7 0,0.000000 0.000000-1 0,-5.000000 6.000000 0 16,-7.000000 3.000000-2-16,-2.000000 3.000000-3 0,0.000000 4.000000-1 0,-8.000000 3.000000-2 15,-3.000000 1.000000 0-15,-2.000000 1.000000 1 0,-3.000000 1.000000-1 0,-2.000000-3.000000 0 16,-4.000000 2.000000 5-16,2.000000-6.000000 0 0,-1.000000-1.000000 5 0,3.000000-2.000000 1 16,2.000000-5.000000 4-16,-1.000000-4.000000-1 0,4.000000-7.000000-1 0,-3.000000-3.000000-4 15,3.000000-2.000000-9-15,1.000000-1.000000-10 0,4.000000-2.000000-5 0,0.000000-1.000000-6 16,0.000000 0.000000-3-16,4.000000 1.000000 0 0,1.000000-4.000000 0 0,3.000000 4.000000 3 0,6.000000-4.000000 4 15,-3.000000 1.000000 0-15,3.000000 0.000000 3 0,1.000000 1.000000 2 16,2.000000-3.000000 2-16,-1.000000 1.000000 0 0,-1.000000 2.000000 2 0,-1.000000 0.000000 3 0,-1.000000 3.000000 4 16,2.000000-1.000000 4-16,-8.000000 1.000000 13 0,1.000000 3.000000 23 0,-3.000000 3.000000 17 15,-1.000000 4.000000 10-15,-4.000000 4.000000 5 0,-4.000000 0.000000-1 0,-1.000000 5.000000-12 16,-3.000000 1.000000-24-16,1.000000-4.000000-16 0,-4.000000 3.000000-13 0,2.000000-4.000000-9 0,1.000000-2.000000-6 16,-2.000000-4.000000-4-16,1.000000-1.000000-1 0,1.000000-5.000000-5 0,3.000000-1.000000-13 15,-5.000000 0.000000-26-15,-2.000000-2.000000-37 0,2.000000-1.000000-49 0,-7.000000-1.000000-49 16,1.000000 0.000000-49-16,-3.000000 0.000000-43 0,2.000000-2.000000-67 0,-1.000000 3.000000-77 15,-4.000000-4.000000-109-15,0.000000 4.000000-32 0,-4.000000-3.000000 0 0,2.000000-3.000000 33 16,-1.000000-1.000000 75-16</inkml:trace>
  <inkml:trace contextRef="#ctx0" brushRef="#br0">16576.000000 12828.000000 35 0,'-8.000000'-2.000000'191'0,"-1.000000"0.000000"24 "15 ,-1.000000-4.000000-35-15,5.000000 4.000000-12 0,-3.000000-1.000000-8 16,3.000000 2.000000-1-16,-2.000000-2.000000 6 0,0.000000 1.000000 7 0,1.000000 2.000000-1 0,1.000000-2.000000-10 15,0.000000-2.000000-10-15,1.000000 2.000000-14 0,4.000000 0.000000-19 0,-1.000000 2.000000-19 16,1.000000-3.000000-20-16,-4.000000 3.000000-16 0,4.000000-2.000000-11 0,0.000000-1.000000-10 16,4.000000 3.000000 1-16,-3.000000 0.000000 3 0,8.000000 0.000000 7 0,-1.000000 0.000000 10 15,5.000000 3.000000 13-15,1.000000-1.000000 10 0,4.000000-2.000000 21 0,4.000000 3.000000 23 0,0.000000-3.000000 28 16,5.000000 0.000000 24-16,0.000000-3.000000 19 0,3.000000-2.000000 15 0,3.000000-3.000000-5 16,1.000000 1.000000-14-16,1.000000-2.000000-25 0,0.000000-1.000000-28 0,4.000000-2.000000-28 15,4.000000-5.000000-20-15,-3.000000-1.000000-21 0,6.000000 0.000000-17 0,-3.000000-4.000000-5 16,1.000000-2.000000-7-16,-1.000000 2.000000-9 0,-2.000000-1.000000-7 0,-3.000000 2.000000-5 15,-1.000000 1.000000-6-15,-5.000000 3.000000-6 0,-2.000000 3.000000-4 0,-5.000000-1.000000-5 0,-1.000000 4.000000-2 16,-4.000000 3.000000-1-16,-5.000000 0.000000-4 0,2.000000 1.000000-13 0,-7.000000 1.000000-24 16,1.000000 2.000000-35-16,-5.000000 0.000000-58 0,2.000000 1.000000-68 0,-3.000000 3.000000-62 15,-5.000000-2.000000-46-15,0.000000 2.000000-29 0,-3.000000 2.000000-32 0,1.000000 1.000000-40 16,-6.000000 11.000000-49-16,-1.000000-4.000000-64 0,-8.000000 2.000000-13 0,-6.000000 2.000000 17 16,-2.000000 1.000000 48-16,-2.000000 0.000000 88 0</inkml:trace>
  <inkml:trace contextRef="#ctx0" brushRef="#br0">16765.000000 13137.000000 119 0,'-8.000000'2.000000'174'0,"3.000000"1.000000"-19 "0 ,0.000000-3.000000-5 0,-2.000000 0.000000 9 0,1.000000 0.000000 7 15,2.000000 0.000000 9-15,-1.000000 0.000000 4 0,2.000000 0.000000-4 16,-2.000000 2.000000-24-16,5.000000-2.000000-24 0,-3.000000 3.000000-16 0,3.000000-3.000000-16 0,0.000000 0.000000-14 15,0.000000 0.000000-9-15,0.000000 0.000000-7 0,3.000000 0.000000-3 0,0.000000 0.000000 1 16,-1.000000 0.000000 1-16,3.000000 0.000000 6 0,3.000000 0.000000 0 0,1.000000-3.000000 6 16,1.000000 1.000000-1-16,5.000000 2.000000 4 0,0.000000 0.000000 6 0,2.000000-3.000000 7 15,4.000000 1.000000 14-15,3.000000 2.000000 20 0,1.000000-5.000000 32 0,-1.000000 3.000000 20 0,6.000000-3.000000 8 16,-3.000000 0.000000-2-16,3.000000 0.000000-13 0,0.000000-2.000000-17 0,-2.000000 2.000000-27 16,3.000000-2.000000-21-16,4.000000-3.000000-17 0,-3.000000 3.000000-16 0,-2.000000 0.000000-5 15,5.000000-1.000000-10-15,-5.000000 0.000000-15 0,2.000000 2.000000-9 0,-2.000000-2.000000-7 16,-3.000000 1.000000-8-16,-5.000000-1.000000-5 0,3.000000 4.000000-5 0,-5.000000-2.000000-2 15,-3.000000 2.000000-6-15,1.000000-1.000000 0 0,-4.000000 3.000000 1 0,-3.000000-3.000000-5 16,-1.000000 2.000000-11-16,-1.000000 1.000000-26 0,-4.000000-3.000000-42 0,1.000000 5.000000-59 0,-4.000000-3.000000-62 16,-2.000000 3.000000-55-16,0.000000 3.000000-35 0,0.000000-1.000000-27 0,0.000000 3.000000-36 15,-5.000000 5.000000-54-15,-3.000000-1.000000-91 0,-6.000000 1.000000-26 0,-4.000000 3.000000 3 16,-9.000000-3.000000 30-16,-6.000000-4.000000 70 0</inkml:trace>
  <inkml:trace contextRef="#ctx0" brushRef="#br0">18059.000000 12006.000000 181 0,'-6.000000'-4.000000'268'0,"-3.000000"-4.000000"24 "0 ,3.000000 3.000000-36 16,1.000000 1.000000-51-16,0.000000 1.000000-18 0,1.000000-1.000000-10 0,4.000000 3.000000-6 15,-2.000000-2.000000-2-15,-1.000000 1.000000-6 0,3.000000-1.000000-19 0,0.000000 1.000000-29 16,0.000000 2.000000-22-16,5.000000-2.000000-15 0,4.000000 2.000000-10 0,4.000000-3.000000-9 16,0.000000 1.000000 3-16,9.000000-1.000000 7 0,3.000000 1.000000 5 0,2.000000-1.000000-3 15,3.000000-1.000000 3-15,5.000000-1.000000 13 0,2.000000 2.000000 11 0,2.000000-4.000000 10 16,1.000000 2.000000 5-16,0.000000-3.000000 0 0,4.000000 2.000000-7 0,0.000000-2.000000-14 0,-1.000000 1.000000-26 16,-1.000000-3.000000-19-16,0.000000 3.000000-14 0,-2.000000-1.000000-14 15,-3.000000 4.000000-20-15,-3.000000-3.000000-30 0,-6.000000 1.000000-31 0,-1.000000 0.000000-39 0,-5.000000 0.000000-37 16,-6.000000 1.000000-32-16,-2.000000 5.000000-23 0,-9.000000 0.000000-21 0,2.000000 5.000000-32 15,-7.000000 3.000000-43-15,-7.000000 9.000000-65 0,0.000000-1.000000-76 0,-13.000000 4.000000-22 16,-2.000000 2.000000 15-16,-5.000000-2.000000 47 0,-3.000000-1.000000 74 0</inkml:trace>
  <inkml:trace contextRef="#ctx0" brushRef="#br0">18284.000000 11955.000000 5 0,'-8.000000'10.000000'250'16,"-2.000000"-3.000000"18 "-16 ,1.000000 6.000000 14 0,1.000000-2.000000-51 0,-2.000000 8.000000-67 16,1.000000 4.000000-31-16,1.000000 6.000000-6 0,0.000000 7.000000 11 0,3.000000 6.000000 12 0,0.000000 6.000000 3 15,1.000000 6.000000-3-15,-1.000000 4.000000-13 0,5.000000 8.000000-17 16,0.000000-1.000000-17-16,0.000000 8.000000-20 0,5.000000 0.000000-13 0,-1.000000 3.000000-14 0,1.000000-1.000000-10 16,0.000000 1.000000-9-16,3.000000-1.000000-5 0,0.000000-2.000000-7 0,1.000000-3.000000-3 15,1.000000 4.000000-1-15,1.000000-9.000000-2 0,0.000000 4.000000-2 0,2.000000-9.000000-2 16,-1.000000 1.000000 1-16,-2.000000-8.000000-1 0,3.000000 1.000000-3 0,-4.000000-6.000000-1 15,4.000000-6.000000 0-15,-5.000000 0.000000-3 0,2.000000-11.000000-6 0,-3.000000-2.000000-5 16,0.000000-4.000000-9-16,-4.000000-4.000000-6 0,0.000000-5.000000-9 0,-1.000000 0.000000-12 16,-2.000000-6.000000-18-16,-2.000000-3.000000-29 0,-1.000000-5.000000-48 0,0.000000-2.000000-71 0,-4.000000-2.000000-80 15,-1.000000-9.000000-107-15,-6.000000 0.000000-41 0,-2.000000-11.000000 1 16,-1.000000-7.000000 35-16,-5.000000-13.000000 69 0</inkml:trace>
  <inkml:trace contextRef="#ctx0" brushRef="#br0">18227.000000 12665.000000 292 0,'8.000000'0.000000'392'0,"1.000000"0.000000"27 "15 ,-1.000000 0.000000 12-15,-3.000000 0.000000-122 0,7.000000 3.000000-110 0,-5.000000-1.000000-67 16,6.000000 1.000000-30-16,-5.000000-3.000000-7 0,6.000000 2.000000 5 0,-1.000000-2.000000 6 16,1.000000-2.000000-2-16,7.000000-1.000000-9 0,1.000000-2.000000-13 0,8.000000-2.000000-13 0,6.000000-3.000000-15 15,-1.000000-2.000000-15-15,5.000000-2.000000-12 0,0.000000-4.000000-6 16,4.000000 1.000000-16-16,-4.000000-1.000000-17 0,4.000000-3.000000-23 0,-4.000000 2.000000-29 0,-5.000000-1.000000-60 15,0.000000 4.000000-91-15,0.000000 1.000000-113 0,-3.000000 1.000000-106 0,-2.000000 3.000000-46 16,-3.000000-3.000000-4-16,-7.000000 0.000000 40 0,-5.000000-4.000000 81 0</inkml:trace>
  <inkml:trace contextRef="#ctx0" brushRef="#br0">19752.000000 11834.000000 137 0,'9.000000'-11.000000'336'0,"-3.000000"4.000000"29 "0 ,-2.000000 2.000000 15 0,1.000000 0.000000-83 16,-5.000000 3.000000-105-16,3.000000 2.000000-64 0,-3.000000 2.000000-28 0,0.000000 3.000000-9 0,-3.000000 0.000000 1 15,-2.000000 2.000000 3-15,0.000000 9.000000-2 0,-4.000000 2.000000-16 16,1.000000 7.000000-20-16,-2.000000 2.000000-20 0,-4.000000 4.000000-12 0,1.000000 1.000000-9 0,0.000000 2.000000-7 15,-3.000000 2.000000-2-15,1.000000-1.000000-1 0,-1.000000 1.000000 1 0,-1.000000-2.000000-3 16,7.000000-2.000000 0-16,0.000000-3.000000 2 0,1.000000-3.000000-4 0,4.000000-4.000000 1 16,2.000000-2.000000-3-16,3.000000-1.000000 1 0,3.000000-4.000000 0 0,2.000000 1.000000-1 15,4.000000-5.000000 2-15,-3.000000-4.000000 0 0,6.000000 4.000000 1 0,-2.000000-7.000000 0 0,-1.000000 1.000000 0 16,4.000000-1.000000-2-16,-5.000000 1.000000 0 0,2.000000 1.000000-1 16,-1.000000-2.000000-1-16,-1.000000 3.000000-3 0,-3.000000 3.000000 2 0,2.000000 0.000000 1 0,-2.000000 2.000000-3 15,-3.000000 2.000000 4-15,1.000000 3.000000 0 0,-3.000000 2.000000-1 0,-3.000000 2.000000-1 16,3.000000-2.000000 2-16,-2.000000 3.000000 0 0,2.000000 0.000000-2 0,0.000000 0.000000 0 15,2.000000-2.000000 2-15,-2.000000-2.000000-1 0,3.000000 2.000000-1 0,0.000000 0.000000 1 16,2.000000 1.000000-1-16,0.000000-2.000000 2 0,0.000000 1.000000 0 0,-1.000000 1.000000 0 0,-1.000000 2.000000-1 16,-1.000000-4.000000 1-16,3.000000 3.000000 0 0,-2.000000 1.000000 1 15,-3.000000-2.000000-1-15,4.000000 1.000000 2 0,-4.000000-2.000000-1 0,0.000000-1.000000 1 0,0.000000-4.000000 1 16,0.000000-1.000000-3-16,0.000000-2.000000 0 0,0.000000-4.000000-1 0,0.000000 1.000000-3 16,0.000000-4.000000-8-16,0.000000 0.000000-8 0,0.000000-3.000000-18 0,0.000000-2.000000-28 15,0.000000-2.000000-38-15,0.000000-5.000000-44 0,1.000000-5.000000-48 0,4.000000-2.000000-47 16,2.000000-9.000000-53-16,-5.000000-4.000000-49 0,1.000000-6.000000-3 0,-3.000000-7.000000 25 15,0.000000-6.000000 43-15</inkml:trace>
  <inkml:trace contextRef="#ctx0" brushRef="#br0">19921.000000 11902.000000 73 0,'14.000000'-13.000000'276'0,"-6.000000"6.000000"20 "0 ,1.000000-1.000000 17 16,-1.000000 2.000000-69-16,2.000000 1.000000-70 0,2.000000 2.000000-41 15,-2.000000 0.000000-18-15,3.000000-1.000000-4 0,-1.000000-1.000000-11 0,1.000000 0.000000-15 0,4.000000 1.000000-19 16,-2.000000-1.000000-19-16,2.000000-1.000000-16 0,1.000000 4.000000-14 0,1.000000-1.000000-10 15,1.000000 1.000000-8-15,-2.000000 2.000000-10 0,-1.000000 0.000000-9 0,-2.000000 2.000000-12 16,-1.000000 3.000000-13-16,-3.000000 3.000000-15 0,-1.000000 1.000000-18 0,-1.000000 3.000000-22 16,-1.000000 5.000000-22-16,-3.000000 0.000000-21 0,2.000000 6.000000-17 0,-7.000000-1.000000-10 15,-7.000000 2.000000-4-15,2.000000 1.000000 8 0,-3.000000 3.000000 15 0,-6.000000-3.000000 17 16,1.000000 2.000000 20-16,0.000000-4.000000 21 0,-4.000000 0.000000 20 0,3.000000-1.000000 20 0,1.000000-3.000000 19 16,0.000000-2.000000 26-16,3.000000-3.000000 27 0,1.000000-1.000000 30 0,1.000000-4.000000 28 15,3.000000-1.000000 21-15,0.000000-4.000000 18 0,-2.000000 0.000000 11 0,5.000000 3.000000 0 16,-1.000000-6.000000-3-16,1.000000-1.000000-5 0,-1.000000 0.000000 0 0,3.000000 0.000000-6 15,3.000000 0.000000-3-15,-1.000000-1.000000-8 0,3.000000-6.000000-9 0,3.000000 2.000000-10 16,1.000000-6.000000-11-16,4.000000-1.000000-12 0,1.000000 1.000000-12 0,-1.000000-4.000000-9 16,4.000000 0.000000-11-16,-4.000000-3.000000-7 0,6.000000 4.000000-9 0,-3.000000 0.000000-5 0,-2.000000 2.000000-4 15,4.000000 1.000000-4-15,-4.000000-5.000000-6 0,2.000000 6.000000-11 16,-2.000000 1.000000-11-16,-1.000000-1.000000-14 0,1.000000 2.000000-17 0,-6.000000-2.000000-20 0,4.000000 5.000000-20 16,-2.000000 1.000000-21-16,-2.000000 2.000000-18 0,1.000000-1.000000-10 0,-3.000000 3.000000-5 15,-2.000000 3.000000-2-15,-4.000000-1.000000 0 0,0.000000-2.000000-1 0,-4.000000 7.000000-15 16,-1.000000-3.000000 1-16,-3.000000 4.000000 9 0</inkml:trace>
  <inkml:trace contextRef="#ctx0" brushRef="#br0">20287.000000 12229.000000 32 0,'5.000000'23.000000'185'16,"2.000000"1.000000"6 "-16 ,-2.000000 2.000000-1 0,0.000000 3.000000 0 0,0.000000 1.000000-5 16,3.000000 2.000000-8-16,-3.000000 0.000000-15 0,2.000000 2.000000-16 0,-1.000000-3.000000-23 15,1.000000 1.000000-12-15,-2.000000-3.000000-17 0,0.000000-5.000000-6 0,0.000000 0.000000-9 0,0.000000-1.000000-12 16,-1.000000-4.000000-7-16,-4.000000 1.000000-10 0,3.000000-6.000000-3 0,-3.000000 1.000000-8 15,-3.000000-6.000000-5-15,3.000000 0.000000-5 0,-4.000000 2.000000-7 0,-1.000000-4.000000-5 16,0.000000-2.000000-6-16,-3.000000 1.000000-4 0,-1.000000 0.000000-8 0,3.000000-1.000000-11 16,-6.000000-3.000000-14-16,2.000000-2.000000-18 0,-3.000000 0.000000-18 0,1.000000 0.000000-30 15,2.000000-6.000000-39-15,-2.000000-1.000000-46 0,7.000000-4.000000-41 0,-3.000000-4.000000-58 0,-1.000000-4.000000-49 16,4.000000-8.000000-6-16,-3.000000-2.000000 25 0,-1.000000-8.000000 43 16</inkml:trace>
  <inkml:trace contextRef="#ctx0" brushRef="#br0">20781.000000 11671.000000 36 0,'17.000000'0.000000'153'0,"-7.000000"0.000000"-6 "16 ,2.000000 4.000000-57-16,-2.000000 4.000000-41 0,-5.000000-3.000000-15 0,3.000000 2.000000-1 16,-4.000000 0.000000 8-16,-3.000000 3.000000 10 0,-1.000000-3.000000 5 0,-1.000000 3.000000 4 15,-3.000000-4.000000-1-15,-1.000000 7.000000-13 0,2.000000-3.000000-11 0,3.000000-2.000000-12 16,0.000000 1.000000-9-16,-2.000000-5.000000-5 0,-1.000000 4.000000-2 0,3.000000-3.000000-2 15,0.000000-2.000000 0-15,0.000000-1.000000 0 0,0.000000 0.000000-3 0,0.000000-2.000000 1 0,0.000000 4.000000-3 16,0.000000-4.000000 0-16,3.000000-4.000000-1 0,-1.000000 4.000000-2 0,-2.000000-4.000000-1 16,7.000000-2.000000-1-16,-2.000000-1.000000-2 0,0.000000 0.000000 1 0,0.000000 0.000000-1 15,3.000000-1.000000 1-15,-3.000000 1.000000 4 0,-2.000000 0.000000 0 0,2.000000 2.000000 2 16,1.000000-2.000000-1-16,-3.000000 2.000000 1 0,0.000000-1.000000 0 0,-1.000000 2.000000 0 16,5.000000-1.000000-1-16,-6.000000-4.000000 1 0,4.000000 6.000000-3 0,-1.000000-4.000000-8 15,1.000000 0.000000-9-15,3.000000-4.000000-13 0,-3.000000 5.000000-17 0,0.000000-5.000000-20 0,3.000000-1.000000-22 16,-1.000000 3.000000-30-16,0.000000-4.000000-35 0,-4.000000 1.000000-10 15,-3.000000 0.000000 6-15</inkml:trace>
  <inkml:trace contextRef="#ctx0" brushRef="#br0">20877.000000 11600.000000 121 0,'-4.000000'20.000000'198'0,"4.000000"3.000000"-11 "0 ,0.000000 6.000000-15 0,0.000000 1.000000-2 0,5.000000 3.000000 4 15,1.000000 7.000000 5-15,0.000000-1.000000-1 0,3.000000 4.000000-9 0,-3.000000 6.000000-12 0,3.000000 0.000000-23 16,2.000000 5.000000-25-16,-1.000000 2.000000-21 0,2.000000 2.000000-19 15,2.000000-5.000000-14-15,-4.000000 0.000000-14 0,1.000000 1.000000-8 0,-1.000000-6.000000-5 0,1.000000 0.000000-4 16,-3.000000-2.000000-6-16,-3.000000-8.000000-5 0,3.000000-1.000000-1 0,-4.000000-3.000000-3 16,-1.000000-5.000000-5-16,-1.000000-5.000000-2 0,-2.000000-4.000000-1 0,0.000000-3.000000 2 15,-2.000000-5.000000-5-15,-1.000000 0.000000-9 0,-6.000000-4.000000-13 0,4.000000-6.000000-13 16,-6.000000-2.000000-9-16,0.000000-2.000000-15 0,1.000000-6.000000-15 0,-5.000000-4.000000-12 16,2.000000-2.000000-16-16,-1.000000-6.000000-27 0,1.000000-7.000000-31 0,0.000000-3.000000-29 15,3.000000-3.000000-21-15,-4.000000-7.000000-17 0,2.000000-1.000000 5 0,2.000000 3.000000 26 0,-1.000000 0.000000 33 16,2.000000-2.000000 38-16,3.000000 8.000000 35 0,-1.000000 1.000000 33 15,2.000000 4.000000 23-15,3.000000 5.000000 9 0,-1.000000 1.000000 0 0</inkml:trace>
  <inkml:trace contextRef="#ctx0" brushRef="#br0">20892.000000 11596.000000 39 0,'12.000000'-6.000000'190'0,"-2.000000"4.000000"18 "0 ,1.000000-3.000000-24 15,-1.000000 2.000000-38-15,4.000000 1.000000-20 0,-1.000000 2.000000-1 0,1.000000-3.000000 1 16,-3.000000 3.000000-7-16,-1.000000 0.000000-11 0,4.000000 3.000000-20 0,-6.000000-1.000000-24 0,1.000000 3.000000-19 16,-4.000000 2.000000-16-16,0.000000 3.000000-10 0,-5.000000 2.000000-7 15,0.000000 0.000000-4-15,-5.000000 5.000000-3 0,3.000000 0.000000-2 0,-5.000000 0.000000 0 0,-1.000000 3.000000 0 16,3.000000 0.000000-3-16,0.000000-6.000000 1 0,0.000000 3.000000 1 15,1.000000-2.000000-2-15,4.000000-1.000000 0 0,0.000000 4.000000 1 0,0.000000-3.000000 3 0,6.000000-2.000000 2 16,0.000000 4.000000 1-16,1.000000 0.000000 5 0,0.000000 0.000000 4 0,3.000000-2.000000 6 16,1.000000 2.000000 11-16,-1.000000 3.000000 8 0,4.000000-3.000000 10 0,-1.000000 5.000000 2 15,-1.000000-2.000000 2-15,-2.000000 1.000000-4 0,3.000000 3.000000-5 0,-4.000000 0.000000-5 16,-4.000000 5.000000-7-16,0.000000-6.000000-6 0,-2.000000 1.000000-2 0,1.000000 3.000000-2 0,-4.000000-5.000000-6 16,-4.000000-1.000000-7-16,4.000000-4.000000-1 0,-3.000000 0.000000-1 15,1.000000-4.000000 0-15,-1.000000-2.000000 0 0,3.000000-4.000000 1 0,-2.000000-1.000000-1 0,-1.000000-1.000000-1 16,0.000000-5.000000-3-16,1.000000 0.000000-6 0,-3.000000-5.000000-6 0,-2.000000-1.000000-6 15,2.000000-3.000000-7-15,-3.000000 0.000000-7 0,3.000000-6.000000-5 0,-4.000000 0.000000 0 16,1.000000-2.000000-1-16,3.000000 0.000000 4 0,0.000000 3.000000 6 0,0.000000-1.000000 12 16,-2.000000 3.000000 8-16,7.000000 4.000000 6 0,-5.000000 4.000000 4 0,3.000000 2.000000 7 15,-1.000000 2.000000 6-15,0.000000 6.000000 3 0,-2.000000 7.000000 6 0,5.000000 4.000000 6 0,-2.000000 7.000000 6 16,2.000000 4.000000 2-16,-3.000000 3.000000-1 0,3.000000 5.000000-3 0,3.000000 1.000000 0 16,-3.000000-1.000000-2-16,2.000000 4.000000-4 0,3.000000-2.000000-2 0,-2.000000 0.000000-4 15,2.000000-1.000000-6-15,0.000000-1.000000-5 0,2.000000-3.000000-5 0,1.000000-4.000000-3 16,-6.000000 0.000000-3-16,6.000000-4.000000-3 0,-3.000000-7.000000 0 0,0.000000-1.000000-5 15,2.000000-2.000000-4-15,-2.000000-5.000000-4 0,0.000000 0.000000-5 0,-2.000000-5.000000-6 16,2.000000-5.000000-13-16,0.000000-5.000000-11 0,1.000000-5.000000-18 0,2.000000-7.000000-21 16,0.000000-2.000000-24-16,1.000000-5.000000-26 0,1.000000-6.000000-29 0,3.000000-6.000000-27 0,1.000000-3.000000-29 15,1.000000-8.000000-35-15,-2.000000-3.000000-45 0,-6.000000-12.000000-6 0,1.000000-4.000000 20 16,-3.000000-3.000000 33-16</inkml:trace>
  <inkml:trace contextRef="#ctx0" brushRef="#br0">21447.000000 11376.000000 111 0,'13.000000'-15.000000'201'0,"-5.000000"7.000000"6 "0 ,1.000000-3.000000-60 0,-4.000000 6.000000-49 16,-5.000000 5.000000-30-16,0.000000 5.000000-4 0,-5.000000 2.000000 6 0,-2.000000 5.000000 13 16,0.000000 3.000000 5-16,-4.000000 4.000000-2 0,1.000000 1.000000-8 0,-2.000000 2.000000-11 15,4.000000-1.000000-14-15,1.000000-1.000000-14 0,0.000000 0.000000-11 0,2.000000-3.000000-5 16,5.000000-2.000000-4-16,0.000000-4.000000 1 0,0.000000 2.000000-1 0,3.000000-4.000000 0 0,-1.000000 1.000000 1 16,6.000000-3.000000-1-16,1.000000 1.000000-2 0,-1.000000-6.000000-3 0,2.000000 4.000000-1 15,4.000000-2.000000-1-15,2.000000-4.000000-2 0,3.000000 0.000000-2 0,-2.000000 0.000000 1 16,4.000000-3.000000 1-16,-2.000000 2.000000 1 0,3.000000 1.000000 3 0,-4.000000 0.000000 1 15,-1.000000 0.000000 0-15,0.000000 0.000000-1 0,-4.000000 4.000000-2 0,-3.000000-2.000000-1 16,4.000000 3.000000-2-16,-9.000000 2.000000 5 0,1.000000 3.000000-1 0,-4.000000 0.000000 1 0,-4.000000 2.000000 1 16,-4.000000 2.000000 0-16,1.000000 3.000000-3 0,-9.000000 1.000000-5 15,4.000000-1.000000 1-15,-2.000000 0.000000-1 0,-3.000000 0.000000-3 0,3.000000-3.000000-1 0,-1.000000 1.000000-2 16,3.000000-5.000000 0-16,2.000000 0.000000 0 0,-1.000000-2.000000-1 0,4.000000-5.000000 0 16,0.000000 2.000000 0-16,2.000000 0.000000 0 0,0.000000 0.000000-1 0,1.000000-3.000000-1 15,2.000000-2.000000 1-15,2.000000 3.000000-1 0,1.000000-1.000000-2 0,2.000000 4.000000-1 16,0.000000-1.000000 5-16,2.000000-1.000000 3 0,-1.000000 4.000000 4 0,3.000000-2.000000 6 15,-1.000000 2.000000 5-15,-3.000000 4.000000 5 0,3.000000 0.000000 2 0,-2.000000 5.000000 2 16,-3.000000 5.000000-2-16,-3.000000-1.000000-2 0,0.000000 4.000000-3 0,0.000000 3.000000 0 0,-3.000000-2.000000 1 16,-3.000000 0.000000 2-16,1.000000 3.000000-3 0,2.000000-4.000000 1 0,-2.000000-3.000000-1 15,0.000000 0.000000 0-15,0.000000-3.000000-8 0,2.000000-4.000000-3 0,-1.000000-2.000000-1 16,4.000000-4.000000-1-16,-1.000000-1.000000-2 0,-3.000000-3.000000-1 0,4.000000-1.000000 1 16,0.000000-1.000000 2-16,0.000000-3.000000-1 0,4.000000-7.000000-3 0,-3.000000 2.000000-3 15,3.000000-6.000000-6-15,-4.000000-1.000000-3 0,5.000000-2.000000-5 0,-2.000000-1.000000-2 16,-1.000000-2.000000 2-16,1.000000 4.000000 0 0,-3.000000 2.000000 2 0,3.000000 1.000000 3 15,-1.000000 3.000000 4-15,-2.000000 0.000000 3 0,0.000000 2.000000-2 0,0.000000 2.000000 1 0,0.000000 0.000000 0 16,0.000000 1.000000-1-16,0.000000 0.000000-1 0,0.000000 2.000000 3 0,0.000000 0.000000-1 16,0.000000 0.000000 1-16,0.000000 0.000000-2 0,0.000000 0.000000-2 0,0.000000 0.000000 0 15,0.000000 0.000000-3-15,0.000000 0.000000 2 0,0.000000 0.000000 0 0,0.000000 0.000000 3 16,0.000000 0.000000 2-16,0.000000 0.000000 2 0,0.000000-1.000000 0 0,0.000000 1.000000-1 16,0.000000 0.000000-1-16,0.000000 0.000000 1 0,0.000000 0.000000 1 0,0.000000 0.000000-1 0,0.000000 0.000000 0 15,0.000000 0.000000 0-15,0.000000 0.000000 1 0,0.000000 0.000000 0 16,0.000000 0.000000-1-16,0.000000 0.000000 1 0,0.000000 0.000000 1 0,0.000000 0.000000 1 0,0.000000 0.000000 0 15,0.000000 0.000000 1-15,0.000000 0.000000-2 0,0.000000 0.000000 0 0,0.000000 0.000000-1 16,0.000000 0.000000-1-16,0.000000 0.000000 1 0,0.000000 0.000000 0 0,0.000000 0.000000 2 16,0.000000 0.000000-1-16,0.000000 0.000000-2 0,0.000000 0.000000-1 0,0.000000 0.000000-5 15,0.000000 0.000000 0-15,0.000000 0.000000-2 0,0.000000 0.000000 0 0,0.000000 0.000000 2 0,0.000000 0.000000-1 16,0.000000 0.000000 3-16,0.000000 0.000000 0 0,0.000000 0.000000 3 0,0.000000 0.000000 1 16,0.000000 0.000000-2-16,0.000000 0.000000 2 0,0.000000 0.000000 1 0,0.000000 0.000000 0 15,0.000000 0.000000 1-15,0.000000 0.000000 1 0,-2.000000 0.000000 1 0,-1.000000 0.000000 1 16,3.000000 0.000000 0-16,-3.000000 0.000000 2 0,-2.000000 0.000000-1 0,3.000000 0.000000-1 15,-1.000000 0.000000 4-15,-2.000000 0.000000-1 0,0.000000 0.000000 3 0,1.000000 0.000000 2 16,1.000000-4.000000 1-16,1.000000 4.000000-1 0,-1.000000 0.000000-4 0,-2.000000 0.000000 0 16,2.000000 0.000000-1-16,-3.000000 0.000000-1 0,6.000000 0.000000 0 0,-3.000000 0.000000-3 15,3.000000 0.000000 1-15,-2.000000 0.000000-3 0,-1.000000 0.000000-1 0,3.000000 0.000000 0 0,0.000000-2.000000-2 16,0.000000 2.000000-3-16,0.000000 0.000000-4 0,0.000000 0.000000-7 0,0.000000 0.000000-8 16,0.000000 0.000000-11-16,3.000000-2.000000-6 0,-1.000000 2.000000-9 0,-2.000000 0.000000-8 15,0.000000 0.000000-11-15,3.000000 0.000000-9 0,-3.000000 0.000000-14 0,0.000000 0.000000-9 16,0.000000 2.000000-9-16,0.000000-2.000000-3 0,0.000000 6.000000-2 0,0.000000-5.000000-1 0,0.000000 3.000000-2 15,-3.000000 2.000000-9-15,1.000000-4.000000-20 0,-3.000000 3.000000-39 16,-1.000000 0.000000-16-16,1.000000-5.000000 0 0,-4.000000 5.000000 16 0</inkml:trace>
  <inkml:trace contextRef="#ctx0" brushRef="#br0">21393.000000 11578.000000 42 0,'2.000000'-15.000000'173'0,"-2.000000"1.000000"22 "0 ,0.000000 1.000000 20 0,0.000000 3.000000 14 16,0.000000 1.000000 3-16,0.000000 1.000000-5 0,0.000000 2.000000-10 0,0.000000 1.000000-18 15,0.000000 2.000000-26-15,0.000000-1.000000-25 0,0.000000 4.000000-27 0,-2.000000 0.000000-17 16,-1.000000 7.000000-10-16,3.000000 0.000000-8 0,0.000000 8.000000-5 0,-4.000000 4.000000 0 0,-1.000000 5.000000 5 16,0.000000 9.000000-1-16,0.000000-3.000000-6 0,-3.000000 10.000000-3 0,-1.000000-1.000000-3 15,-4.000000 2.000000-6-15,3.000000-2.000000-4 0,-5.000000-1.000000-5 0,2.000000 2.000000-1 16,-6.000000-4.000000 0-16,6.000000 1.000000 0 0,-1.000000-6.000000-6 0,1.000000-2.000000-2 15,-1.000000-5.000000-3-15,3.000000 2.000000-6 0,1.000000-7.000000-8 0,1.000000-5.000000-8 16,4.000000-2.000000-1-16,-3.000000-2.000000-6 0,5.000000 0.000000-3 0,-3.000000-5.000000-2 16,5.000000-1.000000-2-16,1.000000-1.000000-1 0,0.000000-1.000000-2 0,0.000000-2.000000-11 15,0.000000-2.000000-4-15,5.000000-4.000000-5 0,0.000000 0.000000-7 0,7.000000-4.000000-4 0,3.000000-7.000000-3 16,3.000000 0.000000 7-16,4.000000-2.000000 3 0,6.000000-1.000000 0 0,-1.000000-2.000000 6 16,2.000000 1.000000 6-16,1.000000 3.000000 1 0,0.000000-1.000000-1 0,2.000000 2.000000 2 15,1.000000 0.000000 0-15,3.000000 0.000000 0 0,-5.000000 0.000000-2 16,1.000000 0.000000 1-16,3.000000-1.000000 1 0,-1.000000 1.000000-1 0,-5.000000 3.000000-3 0,-3.000000-1.000000-12 15,-1.000000 3.000000-16-15,-6.000000 2.000000-16 0,-2.000000 1.000000-16 0,-7.000000 1.000000-12 0,-2.000000 3.000000-13 16,-5.000000 1.000000-5-16,-1.000000 1.000000-6 0,-2.000000 1.000000-13 16,-2.000000 4.000000-12-16,-3.000000 3.000000-11 0,-10.000000 0.000000-6 0,0.000000 5.000000 0 0,-3.000000 1.000000 6 15,-2.000000 5.000000 20-15,-4.000000-1.000000 19 0,-1.000000 1.000000 16 0,3.000000 3.000000 20 16,1.000000-1.000000 15-16,-1.000000 1.000000 14 0,2.000000-2.000000 13 0,0.000000 3.000000 19 16,6.000000 1.000000 21-16,1.000000-1.000000 17 0,-1.000000-2.000000 19 0,6.000000 6.000000 19 15,0.000000-1.000000 14-15,2.000000 2.000000 10 0,1.000000 2.000000 3 0,2.000000-1.000000 2 0,1.000000 4.000000-4 16,-1.000000-1.000000-10-16,3.000000 2.000000-11 0,0.000000-3.000000-12 0,0.000000 0.000000-13 15,0.000000-1.000000-11-15,0.000000-3.000000-13 0,0.000000-2.000000-7 0,0.000000 3.000000-8 16,0.000000-4.000000-3-16,0.000000-4.000000-3 0,0.000000 0.000000-5 0,0.000000-5.000000-1 16,0.000000-1.000000 1-16,0.000000-5.000000 0 0,0.000000-1.000000-2 0,0.000000 1.000000-3 15,0.000000-6.000000-6-15,0.000000 0.000000-6 0,0.000000-8.000000-8 0,5.000000-1.000000-8 16,-2.000000-3.000000-5-16,2.000000-5.000000-3 0,1.000000-3.000000-6 0,2.000000-1.000000-4 0,0.000000-4.000000 0 16,4.000000 0.000000 0-16,-2.000000 2.000000 3 0,0.000000-1.000000 8 15,2.000000 3.000000 10-15,-2.000000 4.000000 8 0,2.000000 2.000000 13 0,-4.000000 9.000000 12 0,2.000000 0.000000 17 16,-2.000000 6.000000 15-16,3.000000 6.000000 12 0,-3.000000 3.000000 10 0,0.000000 4.000000 5 15,1.000000 8.000000 2-15,-1.000000 2.000000-9 0,-3.000000 7.000000-6 0,3.000000 2.000000-8 16,-3.000000 2.000000-4-16,1.000000 1.000000-6 0,2.000000-1.000000-5 0,-3.000000-5.000000-6 0,2.000000 0.000000-7 16,-6.000000-3.000000-5-16,4.000000-2.000000-3 0,-1.000000 0.000000-5 15,-1.000000-8.000000 0-15,-1.000000 1.000000-2 0,1.000000-5.000000-4 0,-1.000000-5.000000-8 16,-2.000000 1.000000-6-16,3.000000-6.000000-13 0,2.000000-2.000000-23 0,2.000000-2.000000-33 0,-6.000000-6.000000-45 16,5.000000-4.000000-50-16,2.000000-8.000000-58 0,0.000000 1.000000-61 0,2.000000-8.000000-81 15,-1.000000-8.000000-18-15,-1.000000-3.000000 18 0,-3.000000-6.000000 40 0,2.000000-2.000000 59 16</inkml:trace>
  <inkml:trace contextRef="#ctx0" brushRef="#br0">21911.000000 11689.000000 17 0,'20.000000'-4.000000'320'0,"-5.000000"4.000000"33 "0 ,2.000000-2.000000 19 0,0.000000 2.000000-13 16,1.000000 0.000000-109-16,1.000000 0.000000-85 0,2.000000-3.000000-40 0,1.000000 0.000000-13 16,0.000000 1.000000-10-16,-4.000000-1.000000-12 0,4.000000-1.000000-14 0,-3.000000-1.000000-19 15,-3.000000-2.000000-16-15,3.000000 2.000000-17 0,1.000000-3.000000-14 0,-5.000000 2.000000-15 16,-2.000000-5.000000-14-16,1.000000-1.000000-18 0,-1.000000 3.000000-25 0,-1.000000 0.000000-26 0,-4.000000-4.000000-33 15,-3.000000 1.000000-36-15,0.000000 0.000000-36 0,-5.000000-1.000000-31 16,0.000000 6.000000-39-16,-1.000000-2.000000-44 0,-6.000000-4.000000-8 0,-3.000000 1.000000 20 0,-2.000000-2.000000 34 16</inkml:trace>
  <inkml:trace contextRef="#ctx0" brushRef="#br0">22125.000000 11427.000000 234 0,'2.000000'15.000000'279'0,"1.000000"5.000000"6 "0 ,3.000000 9.000000-33 0,-1.000000 3.000000-27 15,1.000000 1.000000-23-15,-1.000000 7.000000-24 0,4.000000 1.000000-16 0,-3.000000 2.000000-11 16,3.000000 3.000000-8-16,-4.000000 3.000000-15 0,3.000000-1.000000-18 0,1.000000 1.000000-18 15,-1.000000-1.000000-19-15,0.000000 4.000000-15 0,-3.000000-4.000000-14 0,0.000000 1.000000-11 16,2.000000-2.000000-6-16,-5.000000-4.000000-6 0,-2.000000 1.000000-6 0,5.000000-8.000000-3 16,-5.000000-1.000000-5-16,3.000000-7.000000-1 0,-3.000000-3.000000-3 0,0.000000-3.000000-1 0,0.000000-5.000000-1 15,0.000000-2.000000-2-15,-3.000000-6.000000-6 0,1.000000 1.000000-6 0,-1.000000-8.000000-8 16,-6.000000 1.000000-10-16,1.000000-6.000000-10 0,-2.000000 1.000000-10 0,2.000000-8.000000-5 16,-6.000000-1.000000-3-16,1.000000-7.000000-10 0,-1.000000 1.000000-11 0,1.000000-5.000000-15 15,-4.000000-2.000000-3-15,7.000000-3.000000 1 0,-2.000000 3.000000 6 0,2.000000-3.000000 13 16,2.000000 3.000000 23-16,0.000000-1.000000 24 0,2.000000 1.000000 16 0,6.000000 5.000000 9 15,-3.000000-3.000000 6-15,6.000000 2.000000 2 0,-3.000000 1.000000 1 0,6.000000-2.000000-2 16,2.000000-3.000000 0-16,2.000000 4.000000-1 0,2.000000-8.000000-3 0,6.000000 2.000000-1 16,2.000000-3.000000-1-16,-5.000000-4.000000-3 0,7.000000 0.000000-5 0,5.000000-4.000000-1 0,-2.000000 0.000000-1 15,4.000000-1.000000-1-15,-4.000000-1.000000 1 0,5.000000 3.000000 4 0,-3.000000-4.000000 4 16,0.000000 2.000000 3-16,-1.000000 2.000000 4 0,1.000000-1.000000 0 0,-5.000000 0.000000 2 16,0.000000 3.000000 1-16,0.000000 2.000000 1 0,-4.000000 1.000000 0 0,-1.000000 4.000000 0 15,-4.000000 0.000000 1-15,1.000000 6.000000-1 0,-6.000000-2.000000 0 0,0.000000 3.000000 1 16,-3.000000 5.000000 3-16,0.000000 4.000000 5 0,-1.000000 1.000000 4 0,-3.000000 2.000000 4 15,-1.000000 4.000000 1-15,-1.000000 0.000000 1 0,-3.000000 4.000000 2 0,-1.000000 0.000000-2 0,2.000000 4.000000 4 16,-2.000000 0.000000 4-16,0.000000 4.000000 10 0,2.000000 2.000000 6 0,1.000000 0.000000 7 16,-1.000000 3.000000 4-16,3.000000 4.000000-1 0,0.000000-3.000000-4 0,0.000000 4.000000-5 15,0.000000-2.000000-7-15,3.000000 1.000000-9 0,-1.000000 0.000000-6 0,1.000000 0.000000-5 16,2.000000-5.000000-7-16,0.000000 0.000000 0 0,2.000000 0.000000-1 0,-1.000000-1.000000-4 16,3.000000-5.000000-2-16,-1.000000-1.000000 2 0,2.000000 1.000000-1 0,-1.000000-6.000000-1 15,-1.000000 2.000000-2-15,5.000000-4.000000 1 0,-4.000000-1.000000 0 0,4.000000 0.000000-2 0,-4.000000-2.000000-1 16,1.000000 3.000000-3-16,-4.000000-2.000000-4 0,1.000000 4.000000-3 0,-4.000000 0.000000-3 15,-3.000000 2.000000-1-15,0.000000 2.000000 1 0,0.000000 9.000000 2 0,-5.000000 2.000000 3 16,-3.000000 2.000000 5-16,0.000000 4.000000 7 0,-6.000000 1.000000 6 0,1.000000 2.000000 6 16,3.000000 3.000000 4-16,-2.000000 1.000000 1 0,2.000000-4.000000 2 0,2.000000-3.000000-2 15,-1.000000 1.000000-5-15,1.000000-2.000000-5 0,6.000000-3.000000-2 0,-1.000000-3.000000-1 16,-1.000000-5.000000-3-16,4.000000 2.000000 0 0,4.000000-4.000000 0 0,-1.000000-2.000000-1 0,2.000000-5.000000-1 16,3.000000 0.000000-3-16,3.000000-4.000000 2 0,2.000000 0.000000 0 0,0.000000 0.000000-2 15,1.000000-1.000000 0-15,-3.000000-1.000000 0 0,3.000000 5.000000-1 0,-6.000000-2.000000-2 16,-1.000000 3.000000-2-16,0.000000 3.000000-1 0,-2.000000 4.000000 2 0,-2.000000-1.000000 1 15,-10.000000 10.000000 1-15,2.000000 1.000000 2 0,-3.000000 4.000000 0 0,-5.000000 1.000000 0 16,-1.000000 6.000000-2-16,-4.000000-4.000000-1 0,1.000000 2.000000-1 0,0.000000-1.000000 0 16,-1.000000-1.000000 1-16,4.000000-2.000000 0 0,1.000000-4.000000 0 0,3.000000 0.000000 0 0,-2.000000-1.000000 3 15,4.000000-8.000000-2-15,3.000000 2.000000 0 0,3.000000-6.000000-1 0,-5.000000-1.000000 1 16,7.000000 2.000000 2-16,0.000000-6.000000-1 0,7.000000-6.000000-2 0,-2.000000 2.000000 1 16,3.000000-6.000000-1-16,6.000000-3.000000 0 0,-1.000000 0.000000-1 0,2.000000-4.000000-1 15,2.000000-1.000000 0-15,2.000000 0.000000 0 0,2.000000 0.000000 2 0,-1.000000 1.000000-3 16,1.000000 2.000000 1-16,0.000000-2.000000 0 0,1.000000 3.000000 2 0,-2.000000 1.000000-2 15,0.000000 3.000000 0-15,-3.000000 4.000000 0 0,2.000000-1.000000 1 0,-3.000000 3.000000-1 0,1.000000 2.000000-1 16,-2.000000 4.000000 3-16,-1.000000 4.000000-3 0,1.000000-1.000000 3 0,-5.000000 4.000000 0 16,0.000000 0.000000 0-16,2.000000 4.000000 0 0,-7.000000 2.000000 1 0,3.000000-1.000000 3 15,-3.000000-2.000000-2-15,-5.000000 3.000000 0 0,0.000000-1.000000 1 0,0.000000 1.000000 0 16,-5.000000 2.000000-3-16,-3.000000-4.000000 1 0,3.000000 4.000000 0 0,-7.000000-4.000000-2 16,2.000000 2.000000-3-16,0.000000-3.000000 0 0,-5.000000 0.000000-4 0,5.000000-1.000000 0 15,-4.000000-1.000000-6-15,1.000000-2.000000-1 0,1.000000-3.000000 0 0,-1.000000 1.000000-3 16,-1.000000-6.000000-3-16,4.000000 0.000000-5 0,-2.000000-3.000000-3 0,-1.000000-2.000000-5 15,6.000000-2.000000-4-15,-4.000000-5.000000-2 0,0.000000-1.000000-1 0,5.000000 1.000000 1 0,-1.000000-5.000000 3 16,-1.000000 3.000000 8-16,4.000000-1.000000 6 0,1.000000 1.000000 10 0,1.000000 1.000000 4 16,-1.000000 4.000000 5-16,3.000000-3.000000 3 0,3.000000 4.000000 1 0,-1.000000-1.000000-1 15,1.000000 4.000000-3-15,1.000000-1.000000 4 0,4.000000 5.000000 6 0,-1.000000-2.000000 3 16,1.000000 6.000000 5-16,1.000000-2.000000 7 0,2.000000 7.000000 4 0,-1.000000 0.000000 6 16,4.000000 1.000000 1-16,-4.000000 6.000000 4 0,5.000000-1.000000 4 0,-5.000000 3.000000-1 15,0.000000 5.000000 2-15,-2.000000 0.000000-2 0,4.000000-3.000000-3 0,-4.000000 6.000000-4 0,-2.000000-1.000000-5 16,-1.000000 3.000000-2-16,0.000000 0.000000-4 0,-5.000000-1.000000-3 0,0.000000-1.000000 0 15,0.000000-4.000000-2-15,-5.000000 4.000000-2 0,1.000000-3.000000-2 0,-3.000000-5.000000-1 16,1.000000 0.000000-2-16,-4.000000-1.000000-2 0,1.000000-3.000000-4 0,-1.000000-1.000000 2 16,-1.000000-2.000000-3-16,-3.000000-3.000000 2 0,1.000000-2.000000-2 0,-1.000000-2.000000-2 15,4.000000 0.000000 0-15,-5.000000-6.000000 0 0,2.000000 0.000000 0 0,-1.000000-2.000000-1 16,4.000000-2.000000-3-16,-1.000000 2.000000-2 0,-3.000000-2.000000-4 0,1.000000-3.000000-5 0,3.000000 1.000000-3 16,-2.000000-1.000000-4-16,5.000000 3.000000-7 0,-1.000000-4.000000-10 0,0.000000 4.000000-12 15,2.000000 1.000000-22-15,0.000000 0.000000-31 0,-1.000000 2.000000-54 0,4.000000 1.000000-60 16,-1.000000-2.000000-73-16,4.000000 5.000000-79 0,-5.000000-6.000000-24 0,4.000000-1.000000 10 15,-3.000000 1.000000 43-15</inkml:trace>
  <inkml:trace contextRef="#ctx0" brushRef="#br0">23346.000000 11113.000000 175 0,'-10.000000'15.000000'278'0,"1.000000"7.000000"33 "0 ,-1.000000 5.000000-26 0,-2.000000 7.000000-54 16,-1.000000 7.000000-31-16,0.000000 7.000000-25 0,3.000000 9.000000-16 0,-2.000000 6.000000-12 15,2.000000 5.000000-14-15,-2.000000 5.000000-14 0,5.000000 0.000000-19 0,1.000000-2.000000-22 0,1.000000 6.000000-18 16,5.000000-6.000000-17-16,3.000000-1.000000-14 0,2.000000-2.000000-9 0,5.000000-5.000000-6 16,2.000000-4.000000-5-16,1.000000-5.000000-2 0,4.000000-8.000000-5 0,1.000000-7.000000-5 15,1.000000-8.000000-5-15,3.000000-6.000000-9 0,3.000000-7.000000-12 0,-2.000000-7.000000-22 16,2.000000-9.000000-32-16,2.000000-4.000000-41 0,0.000000-8.000000-59 0,3.000000-4.000000-65 16,-3.000000-8.000000-78-16,-4.000000-4.000000-46 0,-1.000000-5.000000-5 0,-3.000000-4.000000 24 15,-6.000000-7.000000 55-15</inkml:trace>
  <inkml:trace contextRef="#ctx0" brushRef="#br0">23729.000000 11160.000000 39 0,'9.000000'4.000000'291'0,"-6.000000"1.000000"24 "0 ,1.000000 5.000000 10 31,-3.000000 0.000000-54-31,4.000000 4.000000-105 0,-5.000000 1.000000-79 0,0.000000 4.000000-44 0,-5.000000 4.000000-20 0,0.000000 0.000000-10 0,-3.000000 3.000000-6 0,-1.000000 2.000000-3 0,-1.000000 1.000000-1 16,-1.000000 0.000000 1-16,1.000000-1.000000 0 0,1.000000-2.000000 0 0,1.000000-1.000000 1 15,-1.000000-8.000000-2-15,8.000000 4.000000-2 0,-3.000000-7.000000 1 0,3.000000-1.000000-1 0,-3.000000-3.000000 1 16,1.000000-3.000000-2-16,3.000000 0.000000 0 0,0.000000-3.000000 2 0,3.000000 0.000000-2 16,1.000000-2.000000 0-16,-3.000000 3.000000 0 0,3.000000 0.000000 0 0,-3.000000 0.000000 0 15,3.000000 3.000000-1-15,1.000000 1.000000 1 0,-5.000000 3.000000 1 0,3.000000 2.000000 4 16,-3.000000 3.000000 6-16,-3.000000 3.000000 6 0,3.000000-3.000000 4 0,-2.000000 3.000000 4 16,-1.000000-2.000000 2-16,-1.000000 1.000000 0 0,4.000000-1.000000-5 0,0.000000-3.000000-4 15,-1.000000-1.000000-4-15,-3.000000 0.000000-2 0,4.000000-6.000000-1 0,0.000000 0.000000 1 0,0.000000-4.000000 1 16,0.000000 1.000000 2-16,0.000000 1.000000 1 0,0.000000-4.000000 0 15,0.000000 1.000000-3-15,0.000000-3.000000-1 0,0.000000 0.000000-3 0,0.000000 0.000000-2 0,0.000000 0.000000-1 16,4.000000 0.000000 1-16,-3.000000-3.000000-2 0,-1.000000 1.000000-2 0,0.000000-4.000000-1 16,0.000000 4.000000 1-16,0.000000-1.000000 0 0,0.000000 1.000000-2 0,0.000000 2.000000 0 15,0.000000-2.000000 2-15,0.000000-1.000000-1 0,0.000000 3.000000-1 0,0.000000 0.000000-1 16,0.000000 0.000000 0-16,0.000000 0.000000 0 0,0.000000 0.000000 0 0,0.000000 0.000000-3 0,0.000000 0.000000-3 16,0.000000 0.000000-5-16,4.000000 0.000000-6 0,-4.000000 0.000000-2 0,3.000000 0.000000-6 15,-1.000000 0.000000 0-15,1.000000-2.000000 0 0,-1.000000-1.000000 1 0,5.000000 2.000000 5 16,-6.000000-3.000000 0-16,6.000000 1.000000 0 0,-2.000000-3.000000 5 0,0.000000 1.000000 0 15,-2.000000 0.000000 4-15,2.000000 0.000000-1 0,0.000000 0.000000 5 0,-1.000000-1.000000 3 16,1.000000 3.000000 0-16,0.000000-2.000000 2 0,0.000000 0.000000 1 0,-2.000000 0.000000 5 16,2.000000 3.000000 0-16,0.000000-1.000000 2 0,-1.000000 1.000000 3 0,1.000000-2.000000 3 0,0.000000 3.000000 2 15,-2.000000 1.000000 2-15,2.000000-3.000000 3 0,-2.000000 0.000000 1 0,2.000000 3.000000-1 16,0.000000-1.000000-1-16,2.000000-2.000000-2 0,-5.000000 3.000000-2 0,-2.000000 0.000000-2 16,5.000000 3.000000 5-16,-5.000000-2.000000 4 0,3.000000 5.000000 4 0,-3.000000 1.000000 5 15,0.000000 3.000000 2-15,0.000000 2.000000 4 0,0.000000 3.000000-4 0,-3.000000-1.000000-6 16,1.000000 3.000000-6-16,-1.000000 1.000000-4 0,3.000000-4.000000-5 0,0.000000 1.000000-5 15,0.000000-1.000000 3-15,0.000000-2.000000-3 0,0.000000 1.000000-1 0,0.000000-4.000000-1 0,0.000000 0.000000 0 16,3.000000-1.000000 0-16,-1.000000 0.000000-5 0,-2.000000-4.000000 0 16,3.000000-1.000000 0-16,-3.000000 2.000000 0 0,4.000000-4.000000 0 0,-3.000000 2.000000 0 0,-1.000000 0.000000 0 15,4.000000 2.000000 1-15,-3.000000 0.000000 0 0,-1.000000-3.000000-1 0,0.000000 5.000000 0 16,0.000000 1.000000 1-16,0.000000-1.000000-1 0,0.000000 0.000000 0 0,0.000000 3.000000 0 16,0.000000-3.000000 0-16,0.000000-2.000000-1 0,0.000000-1.000000-3 0,0.000000-1.000000-6 15,0.000000 0.000000-10-15,0.000000-3.000000-9 0,0.000000-3.000000-18 0,7.000000-4.000000-30 0,1.000000-2.000000-39 16,-1.000000-9.000000-44-16,6.000000-1.000000-46 0,-1.000000-1.000000-52 0,2.000000-6.000000-57 15,-4.000000-9.000000-7-15,-2.000000-1.000000 20 0,0.000000-5.000000 42 0</inkml:trace>
  <inkml:trace contextRef="#ctx0" brushRef="#br0">23989.000000 11191.000000 73 0,'7.000000'0.000000'309'0,"-2.000000"0.000000"25 "0 ,0.000000 0.000000 12 0,0.000000 3.000000-61 0,0.000000-3.000000-107 15,3.000000 2.000000-78-15,1.000000 0.000000-39 0,4.000000-2.000000-18 0,-1.000000 0.000000-9 16,-2.000000 0.000000-6-16,3.000000 0.000000-1 0,6.000000 0.000000-6 0,-6.000000 0.000000-6 15,4.000000 0.000000-10-15,1.000000 0.000000-11 0,-4.000000 3.000000-13 0,3.000000-1.000000-5 16,-4.000000 3.000000-7-16,0.000000 2.000000-5 0,-4.000000 1.000000-6 0,3.000000 4.000000-3 16,-11.000000 0.000000-3-16,-1.000000 4.000000-18 0,-1.000000 2.000000-10 0,-6.000000 4.000000-8 0,-3.000000 2.000000 3 15,-2.000000 6.000000 8-15,-1.000000 1.000000 13 0,-6.000000 1.000000 19 0,2.000000-1.000000 14 16,2.000000 1.000000 13-16,-1.000000-6.000000 7 0,-1.000000 1.000000 6 0,7.000000-4.000000 1 16,-2.000000-4.000000 5-16,2.000000-1.000000 2 0,7.000000-7.000000 5 0,-4.000000-4.000000 4 15,4.000000 3.000000 1-15,-1.000000-8.000000-1 0,4.000000-2.000000-1 0,4.000000-2.000000-2 16,4.000000-5.000000-4-16,0.000000-3.000000-7 0,2.000000-7.000000-8 0,7.000000 0.000000-12 0,-2.000000-4.000000-9 15,2.000000-5.000000-13-15,0.000000 3.000000-6 0,1.000000-5.000000 2 16,-1.000000 7.000000 1-16,-2.000000-1.000000 6 0,0.000000 5.000000 7 0,-1.000000 2.000000 10 0,-8.000000 6.000000 6 16,3.000000 1.000000 8-16,-4.000000 6.000000 14 0,-2.000000 4.000000 19 0,2.000000 6.000000 15 15,-5.000000 6.000000 24-15,0.000000 4.000000 26 0,0.000000 5.000000 19 0,0.000000 6.000000 9 16,0.000000 5.000000 13-16,0.000000 3.000000 3 0,0.000000 2.000000-3 0,7.000000 2.000000-10 16,-7.000000 4.000000-5-16,5.000000-4.000000-9 0,0.000000 0.000000-11 0,0.000000 1.000000-12 15,0.000000-3.000000-9-15,3.000000-5.000000-13 0,-3.000000-3.000000-13 0,-1.000000-2.000000-10 16,1.000000-5.000000-7-16,-2.000000-4.000000-8 0,0.000000-3.000000-8 0,-3.000000-4.000000-5 15,0.000000-2.000000-2-15,0.000000-4.000000-4 0,0.000000 3.000000-2 0,-6.000000-5.000000-2 16,1.000000-2.000000-6-16,0.000000-3.000000-10 0,-7.000000 0.000000-15 0,2.000000-5.000000-21 0,0.000000-3.000000-21 16,-2.000000-4.000000-29-16,4.000000 1.000000-34 0,-2.000000-6.000000-43 0,5.000000-3.000000-44 15,-2.000000-5.000000-48-15,2.000000-1.000000-66 0,0.000000-11.000000-23 0,-4.000000-6.000000 17 16,1.000000-6.000000 36-16</inkml:trace>
  <inkml:trace contextRef="#ctx0" brushRef="#br0">24487.000000 10967.000000 20 0,'17.000000'5.000000'245'0,"-4.000000"-1.000000"29 "0 ,1.000000 7.000000 22 16,-4.000000 1.000000-67-16,-2.000000 2.000000-62 0,4.000000 2.000000-37 0,-6.000000 1.000000-24 0,-2.000000 1.000000-18 15,1.000000-1.000000-13-15,-5.000000 0.000000-12 0,3.000000 0.000000-14 16,-3.000000-4.000000-9-16,0.000000-1.000000-10 0,0.000000-2.000000-12 0,2.000000-3.000000-7 0,-2.000000-2.000000-3 16,3.000000-3.000000-1-16,-3.000000-2.000000-1 0,4.000000 0.000000 1 0,1.000000-2.000000-2 15,0.000000-5.000000-3-15,3.000000-3.000000-9 0,2.000000-7.000000-13 0,3.000000 0.000000-10 16,3.000000-5.000000-16-16,-3.000000-3.000000-12 0,2.000000 1.000000-11 0,-2.000000-5.000000-1 15,4.000000 1.000000 3-15,2.000000 3.000000 10 0,-6.000000-2.000000 10 0,4.000000 5.000000 14 16,-4.000000 2.000000 14-16,1.000000 3.000000 9 0,-6.000000 3.000000 7 0,2.000000 5.000000 7 0,-2.000000 1.000000 8 16,1.000000 0.000000 12-16,-4.000000 7.000000 6 0,3.000000-1.000000 7 0,1.000000 2.000000 4 15,-1.000000 0.000000-4-15,0.000000 0.000000-5 0,2.000000 0.000000-7 0,-1.000000 0.000000-6 16,1.000000 0.000000-3-16,-2.000000 0.000000 0 0,4.000000-4.000000-1 0,-2.000000 4.000000 0 16,2.000000-5.000000-2-16,-2.000000 0.000000-1 0,3.000000 1.000000-4 0,-1.000000-4.000000-2 15,-5.000000 4.000000-2-15,4.000000-1.000000-4 0,-6.000000 0.000000-1 0,4.000000 2.000000-4 0,-4.000000 0.000000-4 16,-5.000000 2.000000-9-16,0.000000 2.000000 0 0,0.000000 2.000000-1 0,-2.000000 3.000000 1 15,-5.000000 3.000000 1-15,-1.000000 1.000000 7 0,-2.000000 2.000000 4 0,2.000000 2.000000 3 16,-6.000000 3.000000 3-16,1.000000 0.000000 0 0,-1.000000 0.000000 1 0,4.000000 1.000000 0 16,-6.000000-1.000000-1-16,4.000000-3.000000 0 0,2.000000 1.000000-1 0,0.000000-4.000000-1 15,-2.000000 0.000000-1-15,4.000000-3.000000-2 0,3.000000-2.000000-7 0,1.000000-1.000000-7 16,-1.000000-2.000000-14-16,4.000000-3.000000-13 0,-3.000000-3.000000-9 0,1.000000-2.000000-8 16,3.000000-1.000000-10-16,3.000000-2.000000-1 0,1.000000-3.000000 4 0,-4.000000 0.000000 3 15,1.000000-4.000000 8-15,-1.000000 1.000000 8 0,5.000000 2.000000 11 0,-1.000000-3.000000 11 0,-4.000000 5.000000 10 16,0.000000-2.000000 13-16,3.000000 4.000000 8 0,-3.000000 4.000000 11 0,0.000000-1.000000 7 15,-3.000000 0.000000 5-15,3.000000 5.000000 1 0,0.000000-3.000000-4 0,-4.000000 6.000000-2 16,-1.000000-3.000000-4-16,4.000000 5.000000-7 0,-6.000000-2.000000-3 0,2.000000-1.000000-1 16,1.000000 0.000000-2-16,3.000000 3.000000 0 0,-3.000000-3.000000-2 0,4.000000 1.000000-1 15,-1.000000-3.000000-1-15,-3.000000 3.000000 2 0,4.000000-3.000000-4 0,0.000000 2.000000-4 16,0.000000-2.000000-3-16,4.000000 0.000000 0 0,-3.000000 0.000000-3 0,-1.000000 2.000000 0 0,4.000000-2.000000 0 16,-3.000000 2.000000 5-16,3.000000 1.000000 3 0,-1.000000-1.000000 4 0,-3.000000 4.000000 1 15,0.000000 0.000000 0-15,0.000000 5.000000 1 0,0.000000 1.000000 2 0,-7.000000 2.000000-3 16,2.000000 3.000000-1-16,-3.000000 0.000000-2 0,3.000000 5.000000 2 0,-5.000000 0.000000-1 15,-2.000000 2.000000 0-15,2.000000 0.000000 1 0,-7.000000 1.000000-1 0,4.000000 1.000000 1 16,0.000000-1.000000-4-16,-1.000000-1.000000-2 0,-3.000000 3.000000-3 0,2.000000 0.000000-4 16,-5.000000-2.000000-6-16,2.000000 1.000000-6 0,-4.000000 0.000000 0 0,-1.000000 4.000000 1 0,-3.000000-1.000000 3 15,0.000000 0.000000 4-15,2.000000-2.000000 9 0,-4.000000 3.000000 9 16,4.000000-8.000000 14-16,2.000000 4.000000 10 0,1.000000-2.000000 15 0,-1.000000-2.000000 16 0,5.000000-4.000000 14 16,-1.000000-3.000000 15-16,4.000000-4.000000 10 0,1.000000 1.000000 3 0,4.000000-2.000000 1 15,1.000000-3.000000 1-15,3.000000-2.000000-5 0,0.000000 0.000000-8 0,2.000000-2.000000-9 16,-2.000000-1.000000-9-16,5.000000-2.000000-9 0,0.000000-2.000000-15 0,5.000000-4.000000-13 15,1.000000-1.000000-9-15,4.000000-4.000000-9 0,4.000000-5.000000-7 0,4.000000-1.000000-5 0,4.000000-3.000000-1 16,5.000000 0.000000 0-16,3.000000-8.000000 2 0,0.000000 2.000000 1 16,2.000000-3.000000 1-16,7.000000-3.000000 3 0,-4.000000 0.000000 1 0,2.000000-2.000000-1 0,5.000000 1.000000-1 15,-1.000000 1.000000-2-15,1.000000-2.000000-4 0,-1.000000-1.000000-7 0,-1.000000 4.000000-12 16,-3.000000 1.000000-13-16,-4.000000 4.000000-12 0,-3.000000 3.000000-13 0,-6.000000 6.000000-11 16,-6.000000 0.000000-3-16,-1.000000 8.000000 3 0,-7.000000 1.000000 8 0,-3.000000 7.000000 10 15,-6.000000 1.000000 11-15,-6.000000 3.000000 12 0,-3.000000 11.000000 10 0,-5.000000 4.000000 10 16,-2.000000 7.000000 9-16,-11.000000 4.000000 9 0,1.000000 5.000000 9 0,2.000000 3.000000 11 15,-2.000000 4.000000 11-15,-2.000000 3.000000 11 0,5.000000 5.000000 7 0,2.000000 2.000000 1 0,0.000000 0.000000-1 16,5.000000 2.000000-1-16,1.000000-2.000000-7 0,-1.000000 3.000000-8 0,9.000000-6.000000-6 16,-1.000000-1.000000-6-16,2.000000-7.000000-7 0,5.000000 0.000000-4 0,0.000000-9.000000-2 15,5.000000-3.000000-3-15,-2.000000-5.000000-2 0,2.000000-3.000000-1 0,4.000000-6.000000-1 16,2.000000-3.000000 0-16,-6.000000-4.000000-2 0,5.000000-5.000000-2 0,-1.000000-7.000000-2 16,1.000000-2.000000-2-16,2.000000-6.000000-2 0,-2.000000-3.000000-1 0,1.000000-6.000000-2 15,-2.000000-3.000000 0-15,1.000000-3.000000-4 0,-2.000000-7.000000-1 0,1.000000 4.000000-5 0,-4.000000-9.000000-8 16,3.000000 5.000000-2-16,-3.000000-5.000000-1 0,0.000000 1.000000-1 15,2.000000 5.000000 3-15,-2.000000 2.000000 5 0,0.000000 9.000000 8 0,-2.000000-1.000000 4 0,-1.000000 6.000000 3 16,3.000000 3.000000 1-16,-2.000000 6.000000-1 0,1.000000 1.000000 2 0,-3.000000 6.000000 5 0,8.000000 2.000000 5 16,-1.000000 5.000000 6-16,0.000000 5.000000 6 0,2.000000 5.000000 6 15,-1.000000 2.000000 4-15,3.000000 4.000000 2 0,1.000000 4.000000 1 0,-6.000000 2.000000 1 16,6.000000 2.000000 3-16,-5.000000 0.000000 0 0,1.000000 3.000000-4 0,-1.000000-4.000000-4 0,2.000000 1.000000-3 16,-1.000000-1.000000-5-16,-4.000000 2.000000-6 0,1.000000-5.000000-4 0,-1.000000-3.000000-1 15,-1.000000 0.000000-3-15,-3.000000-5.000000-4 0,-1.000000 1.000000 0 0,0.000000-6.000000-1 16,0.000000-3.000000 0-16,-1.000000 1.000000-1 0,-6.000000-3.000000 1 0,2.000000-2.000000 0 15,-3.000000-2.000000-2-15,-2.000000-2.000000-5 0,-7.000000-2.000000-4 0,3.000000-4.000000-3 16,-2.000000-1.000000-3-16,2.000000-3.000000 0 0,-1.000000-3.000000-5 0,2.000000-1.000000 0 16,-1.000000-4.000000-1-16,-1.000000 0.000000 0 0,5.000000-2.000000 1 0,2.000000-2.000000 0 0,-1.000000-3.000000 5 15,3.000000 5.000000 3-15,-1.000000 1.000000 1 0,5.000000 1.000000 3 0,-1.000000 1.000000 2 16,3.000000 2.000000 1-16,3.000000 2.000000 0 0,2.000000-3.000000 0 0,4.000000 4.000000 0 16,1.000000-4.000000-1-16,7.000000 0.000000 1 0,-1.000000 0.000000 1 0,4.000000-1.000000 0 15,2.000000-2.000000-2-15,5.000000 1.000000 1 0,2.000000 0.000000 1 0,-3.000000 1.000000-1 16,3.000000 0.000000-1-16,-1.000000 3.000000 2 0,-4.000000 5.000000 0 0,1.000000-2.000000-1 15,-7.000000 3.000000-2-15,1.000000-1.000000 1 0,-6.000000 6.000000 1 0,1.000000 0.000000 0 0,-6.000000 4.000000-1 16,0.000000 0.000000 0-16,1.000000 3.000000 3 0,-8.000000 5.000000 3 0,-1.000000 3.000000 3 16,0.000000-1.000000 4-16,-1.000000 5.000000 3 0,-4.000000 0.000000 2 0,-4.000000 0.000000 1 15,1.000000-1.000000-2-15,-4.000000 2.000000-2 0,2.000000-1.000000-1 0,0.000000-3.000000-1 16,-2.000000 1.000000-3-16,2.000000-3.000000 1 0,-1.000000-2.000000-2 0,6.000000-1.000000 0 16,-4.000000-1.000000 3-16,8.000000-4.000000-2 0,-6.000000 1.000000 3 0,5.000000-2.000000-1 0,-1.000000-3.000000-1 15,-1.000000-3.000000-2-15,4.000000-2.000000-4 0,0.000000-1.000000-2 0,0.000000-5.000000-5 16,4.000000 2.000000-2-16,-1.000000-1.000000-5 0,2.000000 3.000000-4 15,0.000000-3.000000-5-15,4.000000 0.000000-7 0,-4.000000 1.000000-9 0,6.000000 1.000000-11 0,-1.000000-3.000000-13 16,2.000000 0.000000-13-16,-2.000000 0.000000-18 0,4.000000-2.000000-22 0,-1.000000 1.000000-28 16,0.000000-2.000000-23-16,4.000000-2.000000-25 0,0.000000 2.000000-30 0,-4.000000-5.000000-48 15,2.000000 0.000000-24-15,-1.000000-9.000000 5 0,-1.000000-1.000000 22 0</inkml:trace>
  <inkml:trace contextRef="#ctx0" brushRef="#br0">25462.000000 10764.000000 15 0,'12.000000'-3.000000'241'0,"-5.000000"0.000000"19 "0 ,5.000000 6.000000 17 0,-4.000000 0.000000-62 16,2.000000 2.000000-60-16,-2.000000 3.000000-34 0,2.000000 2.000000-2 0,-3.000000 3.000000 1 16,0.000000 1.000000 1-16,-4.000000 2.000000-6 0,2.000000 0.000000-10 0,-1.000000 1.000000-14 0,-1.000000 2.000000-22 15,-1.000000 3.000000-19-15,-2.000000 3.000000-15 0,3.000000-4.000000-12 0,-3.000000 1.000000-10 16,0.000000 3.000000-7-16,0.000000-4.000000 0 0,0.000000 1.000000-3 0,0.000000-2.000000-2 16,0.000000-3.000000 1-16,0.000000-2.000000-2 0,0.000000-3.000000 0 0,2.000000-1.000000-3 15,-2.000000-3.000000-5-15,3.000000 2.000000-5 0,-3.000000-5.000000-2 0,5.000000-3.000000-2 16,0.000000-2.000000-3-16,2.000000-2.000000-4 0,1.000000-6.000000-4 0,-1.000000-1.000000-6 0,6.000000-8.000000-8 15,-1.000000-1.000000-19-15,5.000000-5.000000-16 0,-4.000000-4.000000-17 0,2.000000-5.000000-15 16,2.000000 0.000000-3-16,1.000000-2.000000 5 0,3.000000 3.000000 17 0,-1.000000-1.000000 19 16,0.000000 3.000000 21-16,-2.000000-1.000000 25 0,1.000000 7.000000 12 0,1.000000-3.000000 12 15,-7.000000 8.000000 8-15,1.000000 1.000000 7 0,-4.000000 2.000000 3 0,3.000000 1.000000 1 16,-5.000000 9.000000 6-16,4.000000-3.000000 5 0,-7.000000 3.000000 3 0,4.000000 3.000000-1 16,-3.000000 0.000000 3-16,1.000000-1.000000-2 0,0.000000 3.000000-5 0,-4.000000 3.000000-10 15,0.000000-1.000000-6-15,-1.000000 2.000000-3 0,-2.000000 2.000000-3 16,-2.000000 1.000000-1-16,-4.000000 5.000000-3 0,1.000000-3.000000-1 0,0.000000 3.000000-1 0,-4.000000 1.000000-5 0,4.000000-1.000000-5 15,-3.000000 3.000000-4-15,6.000000-4.000000-4 0,-5.000000 0.000000-3 0,2.000000-2.000000-3 16,2.000000 1.000000 2-16,-2.000000-3.000000 2 0,5.000000-2.000000 4 0,0.000000 2.000000 7 16,-2.000000-2.000000 5-16,2.000000 3.000000 6 0,0.000000-4.000000 3 0,-3.000000 1.000000 3 15,3.000000 3.000000 0-15,-3.000000-4.000000 0 0,1.000000 4.000000 0 0,-3.000000-1.000000-5 16,-2.000000 3.000000-7-16,-1.000000-1.000000-11 0,1.000000 2.000000-15 0,-5.000000 1.000000-24 0,-1.000000 2.000000-21 16,3.000000 1.000000-23-16,-7.000000 2.000000-18 0,7.000000-5.000000-15 0,-3.000000 3.000000-17 15,1.000000-3.000000-18-15,-1.000000-3.000000-10 0,3.000000-1.000000 5 16</inkml:trace>
  <inkml:trace contextRef="#ctx0" brushRef="#br0">25677.000000 11115.000000 74 0,'0.000000'18.000000'185'0,"-7.000000"-1.000000"-8 "0 ,6.000000 5.000000-12 16,-3.000000 2.000000 2-16,1.000000 3.000000 2 0,-2.000000 5.000000-3 0,0.000000 4.000000-7 0,1.000000 2.000000-8 15,-1.000000 4.000000-5-15,4.000000 2.000000-12 0,-6.000000-1.000000-15 16,5.000000 4.000000-13-16,-1.000000 0.000000-14 0,0.000000-3.000000-14 0,3.000000-1.000000-15 0,0.000000 1.000000-7 16,3.000000-4.000000-12-16,-3.000000-3.000000-9 0,3.000000-2.000000-7 0,-1.000000-7.000000-6 15,5.000000 0.000000-5-15,-7.000000-7.000000-4 0,1.000000-4.000000-4 0,4.000000-3.000000-3 16,-1.000000-3.000000-2-16,-4.000000-2.000000 2 0,3.000000-1.000000-2 0,-1.000000-6.000000-1 15,1.000000-4.000000 1-15,-1.000000-3.000000-1 0,1.000000-7.000000-2 0,6.000000-3.000000-5 0,-4.000000-2.000000-4 16,0.000000-8.000000-5-16,3.000000 0.000000-5 0,-3.000000-8.000000-8 16,2.000000 0.000000-10-16,0.000000-7.000000-15 0,-4.000000-1.000000-15 0,5.000000-5.000000-15 0,-3.000000-3.000000-9 15,4.000000 0.000000-1-15,1.000000-1.000000 7 0,-2.000000 5.000000 14 0,4.000000-1.000000 20 16,-2.000000 5.000000 17-16,3.000000 0.000000 12 0,1.000000 6.000000 14 0,-1.000000 4.000000 8 16,4.000000 2.000000 7-16,-4.000000 4.000000 7 0,6.000000 6.000000 8 0,-3.000000 0.000000 8 15,1.000000 4.000000 6-15,2.000000 3.000000 7 0,-1.000000 5.000000 3 0,-1.000000 2.000000 3 16,5.000000 5.000000 5-16,-4.000000 0.000000 3 0,4.000000 7.000000 4 0,-4.000000 3.000000-2 15,2.000000 2.000000 0-15,-1.000000 5.000000 0 0,-2.000000 2.000000-3 0,-2.000000 3.000000-8 0,-2.000000 0.000000-3 16,-1.000000 3.000000-6-16,-2.000000 1.000000-3 0,-5.000000 2.000000-3 0,3.000000 0.000000-3 16,-4.000000-1.000000-1-16,-1.000000 2.000000-3 0,-6.000000-5.000000-4 0,-1.000000 1.000000-3 15,-1.000000-1.000000-4-15,0.000000-2.000000-4 0,-3.000000-5.000000-4 0,-1.000000 1.000000-1 16,1.000000-2.000000 1-16,1.000000-3.000000-1 0,-4.000000-2.000000-1 0,1.000000-3.000000-2 16,-2.000000-4.000000 0-16,2.000000-4.000000-1 0,-2.000000 0.000000-3 0,-1.000000-4.000000 0 15,4.000000-4.000000 0-15,-4.000000-3.000000-5 0,5.000000-7.000000-3 0,-3.000000-1.000000 0 0,3.000000-5.000000-5 16,0.000000-1.000000-3-16,3.000000-4.000000-4 0,-4.000000-3.000000-2 0,4.000000 3.000000 4 15,2.000000 0.000000 1-15,1.000000 2.000000 3 0,-1.000000 2.000000 4 0,1.000000 7.000000 6 16,2.000000 1.000000-1-16,0.000000 4.000000 3 0,0.000000 1.000000 0 0,2.000000 4.000000 0 16,-2.000000 4.000000-1-16,5.000000-1.000000 0 0,-2.000000 2.000000 0 0,1.000000 3.000000 1 15,1.000000 3.000000-1-15,0.000000 5.000000 0 0,0.000000-2.000000-1 0,-2.000000 5.000000 2 16,0.000000 2.000000 2-16,-1.000000 3.000000 2 0,-2.000000 1.000000 2 0,0.000000 3.000000 4 0,0.000000-4.000000 3 16,0.000000 3.000000-1-16,0.000000 1.000000 1 0,0.000000-3.000000-2 0,0.000000-3.000000-2 15,0.000000 1.000000 0-15,0.000000-2.000000-2 0,0.000000-4.000000-2 0,0.000000-1.000000 0 16,0.000000-2.000000 0-16,0.000000-1.000000 3 0,0.000000-2.000000-2 0,0.000000 0.000000 4 15,0.000000-2.000000 3-15,0.000000-1.000000 1 0,3.000000-1.000000 1 0,-1.000000-10.000000-3 16,-2.000000 2.000000 0-16,3.000000-5.000000-2 0,-3.000000-4.000000-5 0,5.000000-1.000000-6 16,1.000000-3.000000-3-16,-3.000000 0.000000-2 0,2.000000 4.000000 0 0,-2.000000 0.000000-2 0,1.000000 3.000000 3 15,-3.000000 3.000000 1-15,-1.000000 2.000000 3 0,4.000000 2.000000 0 0,-3.000000 3.000000 0 16,-1.000000 4.000000 0-16,0.000000-2.000000-1 0,-1.000000 6.000000 3 0,-3.000000-2.000000 1 16,-1.000000 6.000000 1-16,2.000000 2.000000 2 0,-5.000000 2.000000 2 0,2.000000 1.000000-1 15,1.000000 2.000000 0-15,-3.000000-3.000000 0 0,3.000000-2.000000-2 0,2.000000 2.000000-1 16,-2.000000-4.000000-1-16,3.000000 0.000000 1 0,2.000000-2.000000 1 0,-3.000000-3.000000 1 15,-1.000000 1.000000 1-15,4.000000-3.000000 0 0,0.000000-3.000000-1 0,0.000000 1.000000-7 16,4.000000-3.000000-10-16,-1.000000-2.000000-13 0,2.000000-3.000000-10 0,0.000000 0.000000-17 0,0.000000-5.000000-19 16,3.000000 1.000000-19-16,-3.000000-3.000000-14 0,4.000000-1.000000-28 0,-1.000000-2.000000-28 15,2.000000 0.000000-35-15,-1.000000 0.000000-23 0,4.000000-4.000000-33 0,-5.000000 2.000000-48 16,4.000000-5.000000-12-16,-5.000000-5.000000 18 0,1.000000-2.000000 36 0</inkml:trace>
  <inkml:trace contextRef="#ctx0" brushRef="#br0">26359.000000 10277.000000 47 0,'12.000000'0.000000'248'16,"-2.000000"0.000000"34 "-16 ,3.000000 4.000000 32 0,4.000000 3.000000-70 0,2.000000 6.000000-65 15,2.000000 4.000000-15-15,4.000000 0.000000 1 0,-1.000000 4.000000-4 0,3.000000 4.000000-3 16,1.000000 2.000000 1-16,1.000000 2.000000 2 0,1.000000 3.000000-16 0,2.000000 0.000000-15 0,3.000000 1.000000-13 16,0.000000 3.000000-12-16,0.000000 1.000000-10 0,1.000000 5.000000 0 0,-3.000000-1.000000 14 15,-1.000000 2.000000 14-15,-5.000000 1.000000 4 0,0.000000 0.000000 3 0,-6.000000 2.000000 1 16,-2.000000 1.000000-5-16,-11.000000-1.000000-20 0,-3.000000 5.000000-23 0,-5.000000 1.000000-22 15,-10.000000 0.000000-14-15,-3.000000 7.000000-12 0,-9.000000-1.000000-13 0,-10.000000 3.000000-14 16,-6.000000 0.000000-21-16,1.000000 2.000000-26 0,-12.000000-5.000000-42 0,0.000000 1.000000-52 16,-3.000000-5.000000-50-16,-5.000000-3.000000-46 0,-1.000000-1.000000-79 0,-3.000000-4.000000-104 0,-6.000000-2.000000-102 15,-1.000000-2.000000-25-15,-8.000000-8.000000 7 0,1.000000-7.000000 33 0,-4.000000-3.000000 83 16</inkml:trace>
  <inkml:trace contextRef="#ctx0" brushRef="#br0">12198.000000 15348.000000 145 0,'-13.000000'-7.000000'171'16,"-1.000000"-1.000000"-2 "-16 ,1.000000 2.000000 11 0,1.000000 0.000000 0 0,-1.000000 1.000000-8 15,-1.000000 1.000000-7-15,6.000000 1.000000-3 0,-2.000000 1.000000-11 0,-2.000000-1.000000-13 16,4.000000 2.000000-9-16,-2.000000 1.000000-10 0,7.000000-4.000000-12 0,-3.000000 2.000000-19 15,6.000000 2.000000-22-15,0.000000 0.000000-17 0,4.000000 0.000000-13 0,1.000000 6.000000 2 0,5.000000-2.000000 2 16,3.000000 1.000000 1-16,7.000000 2.000000 7 0,4.000000-2.000000 3 0,1.000000 3.000000-3 16,7.000000-4.000000-7-16,3.000000-2.000000-6 0,5.000000-2.000000-5 0,7.000000 0.000000-5 15,2.000000-5.000000-5-15,1.000000-4.000000 0 0,5.000000-3.000000-4 0,-1.000000-3.000000-4 16,0.000000 0.000000 1-16,-1.000000-3.000000-1 0,-4.000000 0.000000-1 0,0.000000 0.000000-2 16,-6.000000 4.000000-4-16,-3.000000-2.000000-3 0,-4.000000 0.000000-10 0,-6.000000 4.000000-19 15,-3.000000 1.000000-30-15,-7.000000 3.000000-41 0,-5.000000 4.000000-49 0,-4.000000 4.000000-65 16,0.000000 0.000000-66-16,-8.000000 6.000000-93 0,-6.000000 0.000000-32 0,-6.000000 3.000000 6 15,-4.000000 4.000000 34-15,-9.000000-1.000000 57 0</inkml:trace>
  <inkml:trace contextRef="#ctx0" brushRef="#br0">12300.000000 15579.000000 95 0,'-5.000000'0.000000'285'15,"0.000000"2.000000"21 "-15 ,2.000000-2.000000 5 0,0.000000 3.000000-94 0,1.000000 0.000000-67 16,2.000000-1.000000-57-16,0.000000 1.000000-24 0,0.000000-2.000000 1 0,5.000000 7.000000 9 15,0.000000 0.000000 10-15,3.000000-1.000000 6 0,6.000000 3.000000 0 0,3.000000-3.000000-13 16,1.000000 3.000000-19-16,4.000000-1.000000-18 0,1.000000-2.000000-10 0,2.000000 1.000000-7 0,6.000000-3.000000-6 16,-3.000000-5.000000-2-16,7.000000 0.000000-4 0,1.000000-3.000000-1 0,-1.000000-2.000000-6 15,0.000000-2.000000-1-15,0.000000-3.000000-4 0,0.000000 1.000000-8 0,-1.000000-3.000000-14 16,-2.000000-1.000000-19-16,-2.000000 1.000000-25 0,-2.000000-2.000000-36 0,1.000000 3.000000-42 16,-6.000000-3.000000-46-16,2.000000 2.000000-46 0,-4.000000 3.000000-68 0,-5.000000-4.000000-31 15,-2.000000 3.000000 2-15,-9.000000-2.000000 30 0,-2.000000-2.000000 43 0</inkml:trace>
  <inkml:trace contextRef="#ctx0" brushRef="#br0">12644.000000 14950.000000 24 0,'-3.000000'-11.000000'260'0,"3.000000"6.000000"20 "0 ,0.000000 4.000000 17 16,0.000000 1.000000-58-16,5.000000 4.000000-59 0,3.000000 6.000000-41 0,1.000000 5.000000-8 0,4.000000-1.000000 2 15,4.000000 6.000000 1-15,1.000000 0.000000-7 0,4.000000 0.000000-6 0,5.000000 4.000000-14 16,3.000000-3.000000-18-16,7.000000 3.000000-12 0,1.000000-5.000000-9 0,8.000000 4.000000-11 15,-3.000000-6.000000-9-15,6.000000 0.000000-5 0,-1.000000-3.000000-9 0,-1.000000-2.000000-5 16,-1.000000 0.000000-7-16,-3.000000-3.000000-3 0,-6.000000 4.000000-6 0,-3.000000-3.000000-3 16,-4.000000 0.000000-3-16,-7.000000 1.000000 3 0,-4.000000 2.000000 1 0,-6.000000 5.000000 2 0,-10.000000 0.000000 0 15,-6.000000 9.000000 2-15,-7.000000 3.000000-1 0,-7.000000 1.000000-6 0,-10.000000 8.000000-9 16,-8.000000 2.000000-10-16,-5.000000 5.000000-15 0,-4.000000 6.000000-29 0,-4.000000-1.000000-36 16,-6.000000-4.000000-45-16,2.000000 6.000000-57 0,7.000000-7.000000-60 0,1.000000-6.000000-70 15,7.000000 0.000000-63-15,4.000000-14.000000-11 0,9.000000-9.000000 25 0,8.000000-9.000000 47 16</inkml:trace>
  <inkml:trace contextRef="#ctx0" brushRef="#br0">16303.000000 14745.000000 63 0,'5.000000'0.000000'240'15,"-5.000000"-2.000000"22 "-15 ,3.000000 2.000000-18 0,-3.000000 2.000000-57 0,0.000000 0.000000-41 16,0.000000 5.000000-20-16,0.000000 4.000000-4 0,0.000000 6.000000 11 0,0.000000 4.000000 16 16,4.000000 9.000000 10-16,-3.000000 6.000000-2 0,-1.000000 5.000000-12 0,0.000000 11.000000-14 15,4.000000 9.000000-19-15,-3.000000 5.000000-17 0,3.000000 9.000000-15 0,-1.000000 7.000000-15 0,-1.000000 4.000000-7 16,1.000000 1.000000-7-16,0.000000 0.000000-5 0,-1.000000 3.000000-5 15,-2.000000-2.000000-3-15,3.000000-3.000000-3 0,-1.000000-2.000000-1 0,-2.000000-8.000000-8 0,3.000000-4.000000-5 16,1.000000-7.000000-6-16,-3.000000-11.000000-5 0,3.000000-5.000000-3 0,-2.000000-7.000000-3 16,1.000000-4.000000-1-16,0.000000-8.000000-5 0,-1.000000-7.000000-6 0,-2.000000-3.000000-11 15,3.000000-7.000000-9-15,-3.000000 0.000000-10 0,0.000000-12.000000-19 0,0.000000 0.000000-31 16,0.000000-14.000000-33-16,4.000000-5.000000-39 0,-4.000000-11.000000-48 0,1.000000-6.000000-55 0,4.000000-11.000000-53 16,-5.000000-4.000000-63-16,-1.000000-12.000000-9 0,-8.000000-7.000000 23 15,-2.000000-6.000000 44-15</inkml:trace>
  <inkml:trace contextRef="#ctx0" brushRef="#br0">16333.000000 14876.000000 153 0,'24.000000'-39.000000'279'0,"1.000000"3.000000"28 "16 ,1.000000 5.000000-4-16,6.000000 1.000000-76 0,2.000000 6.000000-47 15,3.000000 2.000000-31-15,1.000000 5.000000-14 0,2.000000 0.000000-9 0,4.000000 5.000000-11 0,0.000000 2.000000-13 16,-4.000000 5.000000-13-16,0.000000 3.000000-16 0,0.000000 7.000000-8 0,-6.000000 2.000000-11 16,-6.000000 7.000000-4-16,-3.000000 6.000000-1 0,-3.000000 4.000000-2 0,-12.000000 3.000000-2 15,-1.000000 7.000000-6-15,-13.000000 5.000000-8 0,-9.000000 6.000000-5 0,-6.000000 0.000000-10 16,-2.000000 8.000000-7-16,-11.000000 3.000000-6 0,-7.000000 0.000000-2 0,-4.000000 5.000000-1 0,-3.000000-2.000000 0 15,-2.000000-1.000000-1-15,-1.000000-2.000000 3 0,4.000000-8.000000 5 16,-2.000000-4.000000-1-16,7.000000-10.000000-1 0,5.000000-8.000000-3 0,3.000000-6.000000-3 0,5.000000-11.000000-13 16,2.000000-5.000000-17-16,8.000000-8.000000-14 0,4.000000-5.000000-28 0,4.000000-5.000000-31 15,8.000000-5.000000-42-15,6.000000-6.000000-53 0,11.000000 0.000000-55 0,6.000000-4.000000-78 16,2.000000 0.000000-42-16,2.000000-2.000000-3 0,5.000000-3.000000 28 0,4.000000-3.000000 52 16</inkml:trace>
  <inkml:trace contextRef="#ctx0" brushRef="#br0">17144.000000 15156.000000 223 0,'15.000000'31.000000'344'0,"-1.000000"4.000000"35 "0 ,-3.000000 4.000000 29 0,0.000000 3.000000-107 15,-5.000000 3.000000-90-15,1.000000 2.000000-50 0,0.000000 0.000000-25 0,-2.000000 3.000000-27 16,-4.000000-1.000000-19-16,3.000000-3.000000-17 0,-1.000000-3.000000-18 0,-1.000000 2.000000-13 0,-2.000000-6.000000-17 16,3.000000-2.000000-10-16,2.000000 0.000000-12 0,-2.000000-5.000000-16 0,-1.000000-4.000000-26 15,1.000000-5.000000-37-15,1.000000-5.000000-55 0,1.000000-1.000000-70 0,0.000000-5.000000-94 16,0.000000-3.000000-84-16,-5.000000-4.000000-26 0,0.000000-5.000000 9 0,-5.000000-8.000000 37 15</inkml:trace>
  <inkml:trace contextRef="#ctx0" brushRef="#br0">17984.000000 14553.000000 72 0,'3.000000'2.000000'277'0,"-1.000000"5.000000"27 "0 ,-4.000000 4.000000 19 0,-1.000000 5.000000-54 16,-2.000000 9.000000-67-16,0.000000 4.000000-28 0,-3.000000 5.000000-11 0,-1.000000 5.000000-1 15,1.000000 7.000000-7-15,-6.000000 9.000000-13 0,1.000000-1.000000-18 0,0.000000 9.000000-22 0,-1.000000 5.000000-22 16,-3.000000 3.000000-20-16,4.000000 0.000000-13 0,3.000000 1.000000-9 0,-2.000000 2.000000-9 16,5.000000-8.000000-7-16,1.000000-3.000000-4 0,1.000000-7.000000-4 0,1.000000-5.000000-4 15,4.000000-7.000000-6-15,0.000000-5.000000-1 0,0.000000-10.000000-4 0,0.000000-5.000000-7 16,4.000000-5.000000-7-16,-1.000000-4.000000-6 0,2.000000-8.000000-10 0,0.000000-4.000000-15 15,4.000000-8.000000-23-15,-1.000000-7.000000-24 0,0.000000-8.000000-30 0,2.000000-9.000000-33 16,-1.000000-5.000000-30-16,4.000000-8.000000-27 0,-3.000000-7.000000-24 0,-1.000000-4.000000-14 16,-4.000000-5.000000-27-16,-2.000000-5.000000-19 0,-6.000000-8.000000 11 0,-2.000000-6.000000 26 15,0.000000-1.000000 38-15</inkml:trace>
  <inkml:trace contextRef="#ctx0" brushRef="#br0">17957.000000 14585.000000 171 0,'9.000000'-28.000000'211'0,"4.000000"10.000000"0 "0 ,-3.000000 5.000000-10 15,3.000000 3.000000-12-15,-1.000000 10.000000 3 0,2.000000 3.000000 12 0,-1.000000 7.000000 9 0,0.000000 3.000000-11 16,6.000000 7.000000-18-16,-2.000000 7.000000-16 0,1.000000 5.000000-17 0,2.000000 4.000000-21 15,-1.000000 6.000000-15-15,-1.000000 4.000000-13 0,4.000000 8.000000-8 0,-4.000000 1.000000 0 16,4.000000 7.000000 8-16,-5.000000 1.000000 12 0,1.000000 0.000000 12 0,2.000000 0.000000 8 16,-1.000000 0.000000 2-16,-1.000000-3.000000-9 0,1.000000 0.000000-18 0,1.000000-10.000000-26 15,-2.000000-4.000000-23-15,1.000000-4.000000-20 0,-3.000000-6.000000-16 0,-2.000000-4.000000-8 16,-1.000000-8.000000-5-16,1.000000-1.000000-4 0,-9.000000-6.000000-1 0,3.000000-3.000000-5 16,-5.000000-5.000000-3-16,-1.000000 2.000000-24 0,-2.000000-10.000000-36 0,-2.000000-1.000000-39 15,-3.000000-1.000000-32-15,-6.000000-10.000000-23 0,-3.000000 2.000000-18 0,-4.000000-5.000000-1 16,-4.000000-5.000000 15-16,-5.000000-5.000000 13 0,-3.000000 1.000000 5 0,-5.000000-4.000000-3 0,0.000000-5.000000 0 15,-1.000000 1.000000 4-15,-4.000000-4.000000 9 0,2.000000 4.000000 16 0,2.000000-2.000000 21 16,1.000000-2.000000 35-16,3.000000 6.000000 35 0,2.000000 4.000000 42 0,3.000000 1.000000 35 16,6.000000 4.000000 29-16,2.000000 3.000000 21 0,6.000000 5.000000 7 0,-1.000000 1.000000-4 0,3.000000 3.000000-16 15,6.000000-1.000000-22-15,0.000000 3.000000-21 0,1.000000 1.000000-13 16,8.000000 3.000000-7-16,1.000000 2.000000-3 0,3.000000 0.000000-3 0,4.000000 0.000000 1 0,3.000000 2.000000-5 16,7.000000 1.000000-3-16,-1.000000-1.000000-7 0,6.000000 1.000000-6 0,-2.000000 0.000000-8 15,2.000000-3.000000-12-15,0.000000 2.000000-22 0,0.000000 0.000000-39 0,0.000000-2.000000-62 16,3.000000 0.000000-82-16,0.000000-4.000000-124 0,-2.000000-4.000000-59 0,1.000000-4.000000-17 15,-6.000000-5.000000 17-15,4.000000-5.000000 54 0</inkml:trace>
  <inkml:trace contextRef="#ctx0" brushRef="#br0">18680.000000 14774.000000 178 0,'23.000000'0.000000'406'0,"2.000000"0.000000"36 "0 ,-6.000000 0.000000 19 0,2.000000 0.000000-44 16,1.000000 0.000000-146-16,-3.000000 0.000000-103 0,6.000000 0.000000-49 0,-5.000000 0.000000-20 15,2.000000 0.000000-7-15,-1.000000 0.000000 1 0,5.000000 0.000000-2 0,-3.000000 0.000000-9 16,4.000000 0.000000-11-16,3.000000-2.000000-12 0,0.000000 0.000000-11 0,2.000000 2.000000-13 15,2.000000-3.000000-11-15,-3.000000 1.000000-12 0,6.000000-1.000000-13 0,-7.000000-3.000000-18 16,1.000000 3.000000-21-16,-1.000000-3.000000-28 0,-7.000000 2.000000-36 0,-1.000000 1.000000-56 0,0.000000 0.000000-72 16,-4.000000 3.000000-76-16,-4.000000 3.000000-108 0,-6.000000-3.000000-44 0,-8.000000 0.000000-1 15,-8.000000 3.000000 39-15,-6.000000-1.000000 71 0</inkml:trace>
  <inkml:trace contextRef="#ctx0" brushRef="#br0">18946.000000 15002.000000 12 0,'-15.000000'25.000000'384'0,"2.000000"-5.000000"53 "0 ,1.000000-3.000000 28 0,2.000000-5.000000 16 0,1.000000 1.000000-143 15,4.000000-2.000000-132-15,2.000000-1.000000-76 0,3.000000-3.000000-41 0,3.000000-2.000000-14 16,4.000000 0.000000 0-16,1.000000-2.000000 0 0,9.000000-1.000000 3 0,7.000000-4.000000-5 16,6.000000-4.000000-9-16,5.000000-5.000000-12 0,9.000000-4.000000-14 0,4.000000-5.000000-22 15,1.000000-2.000000-22-15,4.000000-5.000000-21 0,-1.000000 0.000000-20 0,0.000000-2.000000-29 16,-3.000000 3.000000-37-16,1.000000-1.000000-46 0,-3.000000 3.000000-63 0,-2.000000-1.000000-70 0,4.000000 1.000000-94 16,-9.000000-3.000000-48-16,-5.000000-2.000000 2 0,1.000000-3.000000 30 0,-5.000000-2.000000 62 15</inkml:trace>
  <inkml:trace contextRef="#ctx0" brushRef="#br0">19957.000000 14351.000000 179 0,'6.000000'7.000000'298'0,"-4.000000"3.000000"31 "0 ,1.000000 2.000000-12 0,-1.000000 10.000000-58 0,-2.000000 2.000000-48 15,0.000000 3.000000-29-15,0.000000 7.000000-17 0,-2.000000 0.000000-16 0,-1.000000 7.000000-9 16,3.000000 3.000000-14-16,0.000000 3.000000-20 0,0.000000 1.000000-23 0,0.000000 4.000000-19 16,0.000000 0.000000-16-16,5.000000 5.000000-15 0,-2.000000 1.000000-13 0,1.000000 1.000000-6 15,1.000000-2.000000-4-15,-4.000000 0.000000-3 0,3.000000-2.000000 0 0,1.000000-5.000000-2 0,-5.000000 3.000000 2 16,3.000000-8.000000-1-16,2.000000-5.000000-1 0,-5.000000-6.000000-3 15,4.000000-2.000000-2-15,-4.000000-8.000000-7 0,0.000000-5.000000-5 0,0.000000-4.000000-4 0,0.000000-5.000000-12 16,0.000000-2.000000-29-16,-4.000000-8.000000-28 0,4.000000-7.000000-28 0,-5.000000-2.000000-30 16,2.000000-8.000000-39-16,3.000000-4.000000-39 0,-5.000000-7.000000-31 0,1.000000-7.000000-44 15,-1.000000-7.000000-39-15,-3.000000-9.000000-3 0,-5.000000-12.000000 22 0,-6.000000-8.000000 43 16</inkml:trace>
  <inkml:trace contextRef="#ctx0" brushRef="#br0">19903.000000 14154.000000 137 0,'18.000000'-27.000000'282'0,"3.000000"3.000000"33 "0 ,0.000000 2.000000 8 15,6.000000 7.000000-67-15,2.000000 3.000000-50 0,4.000000 4.000000-29 0,4.000000 5.000000-16 16,2.000000 0.000000-14-16,1.000000 6.000000-18 0,0.000000 0.000000-16 0,-5.000000 9.000000-17 16,4.000000-1.000000-17-16,-4.000000 8.000000-20 0,-3.000000 4.000000-15 0,-2.000000 5.000000-10 15,-7.000000 4.000000-8-15,-2.000000 5.000000-5 0,-8.000000 1.000000-5 0,-8.000000 6.000000-3 16,-5.000000 2.000000-6-16,-8.000000 3.000000-1 0,-6.000000 0.000000-3 0,-4.000000 4.000000 0 0,-7.000000-1.000000 1 16,-4.000000-2.000000-1-16,-4.000000 1.000000 1 0,-3.000000-2.000000-5 15,-4.000000-5.000000-5-15,2.000000-1.000000-8 0,-3.000000-2.000000-5 0,5.000000-8.000000-8 0,-3.000000-7.000000-9 16,4.000000-4.000000-6-16,5.000000-4.000000-7 0,3.000000-7.000000-10 0,3.000000-5.000000-15 15,8.000000-6.000000-11-15,2.000000-6.000000-10 0,11.000000-1.000000-19 0,6.000000-5.000000-18 16,2.000000 0.000000-14-16,9.000000-5.000000-9 0,6.000000-3.000000-2 0,3.000000 1.000000 8 16,4.000000-1.000000 15-16,3.000000 1.000000 24 0,5.000000 0.000000 29 0,6.000000-1.000000 25 0,-1.000000-2.000000 22 15,2.000000 5.000000 21-15,3.000000-2.000000 20 0,-1.000000 4.000000 22 0,1.000000 3.000000 20 16,-5.000000 2.000000 25-16,2.000000 3.000000 19 0,-5.000000 4.000000 11 0,-5.000000 6.000000 2 16,-2.000000 2.000000-5-16,-5.000000 4.000000-5 0,-7.000000 4.000000-12 0,-1.000000 4.000000-14 15,-7.000000-1.000000-10-15,-1.000000 7.000000 0 0,-6.000000 1.000000-1 0,-3.000000 2.000000 4 16,-7.000000 1.000000 1-16,2.000000 3.000000 6 0,-5.000000-4.000000 2 0,-2.000000 1.000000 4 15,-1.000000 0.000000-1-15,0.000000-3.000000-5 0,4.000000-5.000000-3 0,-1.000000-1.000000-7 16,2.000000-7.000000-6-16,4.000000 0.000000-13 0,-1.000000-5.000000-11 0,5.000000 2.000000-9 16,0.000000-6.000000-2-16,5.000000 1.000000-2 0,4.000000-3.000000-3 0,-1.000000-5.000000-1 0,9.000000 1.000000 0 15,1.000000-6.000000-1-15,8.000000-7.000000-2 0,-3.000000 0.000000-6 0,9.000000-8.000000-5 16,3.000000-2.000000-11-16,0.000000-4.000000-17 0,0.000000-1.000000-32 0,4.000000-2.000000-46 16,-4.000000 0.000000-56-16,0.000000 3.000000-65 0,1.000000-1.000000-64 0,-5.000000 3.000000-90 0,0.000000-3.000000-25 15,-5.000000-2.000000 17-15,-4.000000-1.000000 41 0,-3.000000 0.000000 62 0</inkml:trace>
  <inkml:trace contextRef="#ctx0" brushRef="#br0">21266.000000 14260.000000 39 0,'10.000000'10.000000'253'15,"-2.000000"0.000000"36 "-15 ,0.000000 5.000000 6 0,3.000000 2.000000-39 0,-3.000000 2.000000-34 16,0.000000 4.000000-31-16,1.000000 3.000000-23 0,-4.000000 3.000000-20 0,0.000000 2.000000-13 16,-2.000000 4.000000-14-16,2.000000 1.000000-16 0,-2.000000 3.000000-16 0,-1.000000 2.000000-14 0,-2.000000 4.000000-10 15,3.000000-2.000000-14-15,-3.000000 3.000000-10 0,-3.000000 1.000000-8 0,3.000000-2.000000-7 16,-2.000000 0.000000-6-16,-1.000000-4.000000-5 0,-2.000000-2.000000-3 0,2.000000-2.000000-4 15,3.000000-3.000000-4-15,0.000000-8.000000-3 0,-2.000000-4.000000-2 0,-1.000000-2.000000-1 16,3.000000-3.000000-7-16,0.000000-8.000000-4 0,0.000000-1.000000-12 0,0.000000-6.000000-21 0,0.000000-4.000000-28 16,0.000000-8.000000-32-16,3.000000-2.000000-37 0,-1.000000-8.000000-46 15,-2.000000-6.000000-48-15,3.000000-5.000000-55 0,-3.000000-9.000000-56 0,-3.000000-9.000000-10 0,3.000000-4.000000 17 16,-5.000000-16.000000 41-16</inkml:trace>
  <inkml:trace contextRef="#ctx0" brushRef="#br0">21470.000000 13803.000000 252 0,'22.000000'-12.000000'297'0,"0.000000"4.000000"27 "16 ,-1.000000 3.000000-31-16,1.000000 1.000000-75 0,2.000000 2.000000-54 0,1.000000 2.000000-26 16,0.000000 2.000000-16-16,-2.000000 4.000000-6 0,3.000000 0.000000-9 0,-6.000000 5.000000-11 15,2.000000-1.000000-11-15,-6.000000 3.000000-11 0,3.000000 7.000000-12 0,-6.000000 2.000000-14 16,-1.000000 2.000000-9-16,-7.000000 3.000000-7 0,0.000000 2.000000-4 0,-2.000000 6.000000 0 16,-6.000000-4.000000 0-16,-2.000000 6.000000-2 0,0.000000-1.000000 0 0,-7.000000 0.000000-2 15,5.000000-2.000000-3-15,-1.000000-2.000000-2 0,1.000000-1.000000-3 0,7.000000-2.000000-3 0,0.000000 3.000000-3 16,0.000000-5.000000-3-16,9.000000 1.000000-2 0,-1.000000-7.000000-1 15,6.000000 1.000000-3-15,6.000000-3.000000 1 0,-2.000000-4.000000 0 0,6.000000 0.000000 1 0,2.000000-3.000000 1 16,5.000000-6.000000 4-16,2.000000 5.000000 1 0,-1.000000-5.000000 3 0,-2.000000 2.000000 1 16,-1.000000 2.000000 1-16,-4.000000 0.000000 4 0,-4.000000 5.000000 8 0,-5.000000 1.000000 11 15,-8.000000 8.000000 11-15,-5.000000 4.000000 4 0,-6.000000 7.000000 3 0,-10.000000 2.000000-2 16,-6.000000 5.000000-12-16,-6.000000 1.000000-10 0,-4.000000 6.000000-11 0,-4.000000-3.000000-9 0,-2.000000 3.000000-5 16,0.000000-2.000000-14-16,-6.000000-4.000000-22 0,1.000000-2.000000-25 0,2.000000-5.000000-32 15,-3.000000-1.000000-53-15,6.000000-4.000000-94 0,0.000000 1.000000-122 0,0.000000-7.000000-94 16,0.000000-3.000000-34-16,-1.000000-5.000000-2 0,1.000000-5.000000 39 0,3.000000-6.000000 86 15</inkml:trace>
  <inkml:trace contextRef="#ctx0" brushRef="#br0">14793.000000 17423.000000 42 0,'-9.000000'5.000000'144'15,"-2.000000"0.000000"-7 "-15 ,4.000000-3.000000-7 0,-1.000000 3.000000 1 0,-1.000000-3.000000 9 0,1.000000 1.000000 9 16,3.000000 2.000000 4-16,-4.000000-2.000000 2 0,1.000000-2.000000 0 0,6.000000 2.000000-6 16,-4.000000-1.000000-10-16,4.000000 1.000000-8 0,-1.000000-3.000000-11 0,3.000000 0.000000-14 15,-2.000000 0.000000-15-15,2.000000 0.000000-17 0,2.000000 0.000000-13 0,1.000000 0.000000-9 16,5.000000 2.000000 2-16,2.000000-2.000000 3 0,4.000000 3.000000 7 0,8.000000 0.000000 5 0,3.000000-3.000000 3 16,3.000000 0.000000 1-16,7.000000 0.000000-7 0,6.000000-3.000000-9 0,2.000000-2.000000-9 15,4.000000-3.000000-9-15,3.000000-1.000000-7 0,7.000000-3.000000-11 0,0.000000 0.000000-6 16,0.000000-3.000000-7-16,-3.000000 0.000000-6 0,0.000000 1.000000-2 15,-7.000000 2.000000-2-15,-2.000000 2.000000-6 0,-10.000000 0.000000-9 0,0.000000 3.000000-13 0,-8.000000 0.000000-20 16,-2.000000 4.000000-30-16,-10.000000 3.000000-39 0,-3.000000 5.000000-56 0,-2.000000 4.000000-75 16,-10.000000 6.000000-79-16,-7.000000 7.000000-75 0,-9.000000 5.000000-22 0,-10.000000 2.000000 16 0,-9.000000 0.000000 46 15</inkml:trace>
  <inkml:trace contextRef="#ctx0" brushRef="#br0">14753.000000 17875.000000 202 0,'-12.000000'3.000000'355'0,"7.000000"-3.000000"29 "15 ,-4.000000-3.000000 17-15,6.000000 3.000000-104 0,3.000000-5.000000-102 0,7.000000 3.000000-64 16,1.000000-2.000000-36-16,7.000000-4.000000-10 0,2.000000-1.000000-1 0,6.000000-2.000000 0 0,8.000000-1.000000-7 16,0.000000-2.000000-9-16,8.000000-1.000000-15 0,1.000000 1.000000-15 0,4.000000-1.000000-13 15,4.000000 2.000000-11-15,1.000000 2.000000-4 0,0.000000-1.000000-3 0,-1.000000 4.000000-5 16,1.000000-1.000000-13-16,-1.000000-2.000000-15 0,-4.000000 2.000000-21 0,1.000000 0.000000-35 16,-3.000000 1.000000-53-16,-5.000000-1.000000-65 0,3.000000-2.000000-72 0,-6.000000 2.000000-93 15,-6.000000-1.000000-33-15,-6.000000 0.000000 5 0,-2.000000 1.000000 36 0,-10.000000-6.000000 61 16</inkml:trace>
  <inkml:trace contextRef="#ctx0" brushRef="#br0">15200.000000 17097.000000 245 0,'-2.000000'-15.000000'367'0,"-1.000000"1.000000"28 "0 ,3.000000 3.000000 10 0,5.000000 0.000000-113 16,3.000000 6.000000-115-16,6.000000 3.000000-71 0,3.000000 4.000000-40 0,1.000000 5.000000-17 15,9.000000 4.000000 0-15,3.000000 3.000000 5 0,2.000000 6.000000 3 0,3.000000 1.000000 0 16,0.000000 4.000000-2-16,0.000000 1.000000-2 0,4.000000 3.000000-10 0,-4.000000 1.000000-2 15,-3.000000 2.000000-5-15,0.000000 2.000000 2 0,-2.000000 1.000000 1 0,-5.000000 2.000000 3 16,-3.000000 0.000000 0-16,-7.000000 4.000000-5 0,-3.000000-2.000000-1 0,-7.000000 4.000000-4 16,-2.000000 2.000000-8-16,-6.000000-2.000000-4 0,-6.000000 3.000000-6 0,-4.000000 0.000000-4 0,-4.000000 2.000000-8 15,-3.000000-3.000000-8-15,-5.000000-1.000000-12 0,-7.000000 0.000000-15 0,-1.000000-3.000000-20 16,-3.000000-4.000000-25-16,0.000000-5.000000-34 0,-3.000000-6.000000-35 0,4.000000-7.000000-59 16,5.000000-7.000000-69-16,1.000000-7.000000-99 0,4.000000-7.000000-32 0,3.000000-8.000000 2 15,4.000000-9.000000 26-15,9.000000-10.000000 58 0</inkml:trace>
  <inkml:trace contextRef="#ctx0" brushRef="#br0">17414.000000 16895.000000 84 0,'0.000000'0.000000'228'0,"-3.000000"0.000000"30 "15 ,1.000000 0.000000-26-15,-1.000000 2.000000-38 0,-1.000000 1.000000-27 0,-1.000000-1.000000-14 16,5.000000 1.000000-8-16,-5.000000 0.000000-12 0,5.000000 1.000000-12 0,-3.000000 4.000000-9 16,1.000000-1.000000-11-16,-1.000000 3.000000-8 0,3.000000 7.000000-5 0,3.000000 0.000000-2 15,-1.000000 6.000000 2-15,1.000000 10.000000-2 0,2.000000 4.000000 2 0,0.000000 6.000000-1 0,2.000000 6.000000-1 16,-2.000000 5.000000-3-16,0.000000 9.000000-1 0,4.000000 2.000000 3 15,-4.000000 3.000000 2-15,3.000000 8.000000 6 0,-3.000000-4.000000-2 0,2.000000 6.000000-1 0,-1.000000 0.000000-8 16,-2.000000-2.000000-5-16,1.000000-4.000000-11 0,3.000000-3.000000-18 0,-3.000000-6.000000-15 16,0.000000-5.000000-10-16,4.000000-7.000000-4 0,-6.000000-7.000000-10 0,2.000000-7.000000-6 15,0.000000-5.000000-3-15,-2.000000-8.000000-5 0,1.000000-8.000000-12 0,-3.000000-1.000000-19 16,-1.000000-3.000000-18-16,4.000000-7.000000-22 0,-3.000000-3.000000-17 0,-1.000000-4.000000-19 0,0.000000-7.000000-27 16,4.000000-6.000000-32-16,-1.000000-7.000000-53 0,2.000000-3.000000-80 0,-2.000000-8.000000-116 15,-3.000000-6.000000-49-15,-3.000000-7.000000-5 0,-5.000000-8.000000 29 0,-1.000000-5.000000 62 16</inkml:trace>
  <inkml:trace contextRef="#ctx0" brushRef="#br0">17365.000000 16723.000000 51 0,'6.000000'-8.000000'312'0,"-6.000000"4.000000"33 "0 ,3.000000-4.000000 16 15,-1.000000 3.000000-55-15,1.000000 3.000000-95 0,7.000000 0.000000-70 0,3.000000 2.000000-36 16,4.000000 2.000000-11-16,5.000000 0.000000 2 0,3.000000 3.000000 10 0,4.000000 3.000000 4 16,4.000000-3.000000-5-16,2.000000 7.000000-11 0,2.000000 2.000000-16 0,3.000000 3.000000-14 15,-1.000000 3.000000-17-15,-4.000000 1.000000-13 0,0.000000 4.000000-8 0,0.000000 4.000000-3 16,-8.000000-3.000000-1-16,0.000000 4.000000 3 0,-5.000000 2.000000 5 0,-9.000000 2.000000 3 0,-1.000000 1.000000 1 16,-7.000000 5.000000 1-16,-8.000000 2.000000-2 0,-6.000000-1.000000-4 0,-4.000000 2.000000-4 15,-5.000000-1.000000-5-15,-4.000000-1.000000-3 0,-5.000000 1.000000-3 0,-5.000000-4.000000-4 16,-3.000000-4.000000-5-16,-4.000000-2.000000-6 0,-1.000000-5.000000-9 0,0.000000-7.000000-16 15,-2.000000-3.000000-15-15,5.000000-8.000000-17 0,-1.000000-5.000000-29 0,2.000000-4.000000-39 16,8.000000-4.000000-55-16,3.000000-4.000000-71 0,8.000000-1.000000-88 0,4.000000 0.000000-79 16,-1.000000-6.000000-19-16,9.000000 0.000000 18 0,0.000000-4.000000 50 0</inkml:trace>
  <inkml:trace contextRef="#ctx0" brushRef="#br0">18002.000000 17338.000000 297 0,'17.000000'19.000000'404'0,"2.000000"-2.000000"26 "0 ,-8.000000-4.000000 13 0,-1.000000 1.000000-113 0,4.000000 1.000000-139 16,-1.000000-3.000000-85-16,-1.000000 0.000000-41 0,-2.000000 1.000000-12 0,7.000000-2.000000-5 15,-7.000000 0.000000 0-15,5.000000 4.000000 0 0,-2.000000 1.000000-5 0,2.000000-4.000000-8 16,-1.000000 3.000000-11-16,-1.000000-1.000000-9 0,1.000000-2.000000-3 0,-6.000000 3.000000-2 16,0.000000-1.000000-2-16,1.000000-1.000000 4 0,-1.000000-1.000000 5 0,-6.000000 2.000000 3 15,-2.000000 1.000000 0-15,0.000000-1.000000-2 0,-5.000000 1.000000 1 0,0.000000 2.000000-3 16,-4.000000 0.000000-5-16,-4.000000 0.000000-3 0,0.000000 0.000000-3 0,-4.000000-3.000000 2 0,3.000000-1.000000-2 15,1.000000-3.000000 1-15,0.000000 0.000000 6 0,4.000000-2.000000 5 0,1.000000-2.000000 5 16,1.000000-1.000000-1-16,4.000000-3.000000 1 0,-2.000000 1.000000-2 0,1.000000-3.000000-3 16,4.000000 0.000000-9-16,4.000000 0.000000 0 0,1.000000-5.000000-4 0,0.000000 0.000000-4 15,8.000000 0.000000 0-15,1.000000-2.000000-4 0,-1.000000-2.000000-6 0,7.000000-2.000000-12 16,-1.000000 2.000000-10-16,2.000000 2.000000-11 0,3.000000-3.000000-20 0,-2.000000 2.000000-24 0,3.000000-1.000000-27 16,-2.000000 2.000000-44-16,2.000000 2.000000-52 0,2.000000-3.000000-62 0,-2.000000 4.000000-74 15,2.000000-4.000000-45-15,-3.000000 1.000000-2 0,-3.000000-3.000000 31 0,4.000000-2.000000 56 16</inkml:trace>
  <inkml:trace contextRef="#ctx0" brushRef="#br0">18725.000000 17203.000000 214 0,'10.000000'16.000000'374'0,"-2.000000"-4.000000"27 "0 ,-1.000000-3.000000 16 0,-2.000000 1.000000-82 0,-3.000000 0.000000-106 0,4.000000-3.000000-67 0,-1.000000 2.000000-34 15,-3.000000 2.000000-11-15,1.000000-4.000000-8 0,-3.000000 1.000000-13 0,0.000000-3.000000-23 16,0.000000-4.000000-19-16,0.000000 2.000000-19 0,0.000000-1.000000-14 0,0.000000-2.000000-8 16,0.000000 0.000000-8-16,0.000000 0.000000-6 0,4.000000 0.000000-9 0,-4.000000 0.000000-11 0,1.000000 0.000000-15 15,-1.000000-2.000000-29-15,0.000000 2.000000-47 0,-1.000000-4.000000-83 16,-3.000000 1.000000-102-16,-1.000000-1.000000-99 0,-6.000000-2.000000-40 0,1.000000-4.000000-3 0,-4.000000-1.000000 31 15,-3.000000-6.000000 81-15</inkml:trace>
  <inkml:trace contextRef="#ctx0" brushRef="#br0">18014.000000 16691.000000 196 0,'-8.000000'0.000000'308'16,"3.000000"0.000000"35 "-16 ,-4.000000 0.000000 5 0,1.000000 3.000000-65 0,3.000000-3.000000-48 15,2.000000 2.000000-28-15,-2.000000-2.000000-18 0,0.000000 0.000000-18 0,5.000000 0.000000-24 16,-4.000000-2.000000-25-16,4.000000 2.000000-19 0,4.000000 0.000000-11 0,1.000000 2.000000 6 15,6.000000 0.000000 23-15,4.000000-2.000000 27 0,5.000000 0.000000 28 0,1.000000 0.000000 13 0,9.000000-2.000000-4 16,0.000000-3.000000-15-16,2.000000 0.000000-32 0,3.000000-4.000000-38 16,0.000000-4.000000-31-16,5.000000 1.000000-22 0,-4.000000 0.000000-15 0,-1.000000 0.000000-13 0,0.000000 2.000000-20 15,-5.000000-2.000000-31-15,-3.000000 4.000000-47 0,0.000000 1.000000-57 0,-7.000000-1.000000-46 16,-5.000000 4.000000-41-16,-2.000000-1.000000-31 0,1.000000 0.000000-36 0,-6.000000 2.000000-31 16,1.000000 2.000000-38-16,-1.000000-2.000000-91 0,-6.000000-2.000000-30 0,-2.000000-3.000000 6 15,-5.000000-6.000000 43-15,-4.000000-4.000000 65 0</inkml:trace>
  <inkml:trace contextRef="#ctx0" brushRef="#br0">18549.000000 15986.000000 312 0,'13.000000'-8.000000'409'0,"1.000000"3.000000"27 "0 ,-3.000000 5.000000 21 0,-1.000000 5.000000-107 16,2.000000 6.000000-112-16,-2.000000 5.000000-72 0,-1.000000 6.000000-34 16,-1.000000 9.000000-13-16,-3.000000 6.000000-12 0,0.000000 6.000000-19 0,0.000000 6.000000-24 0,3.000000 1.000000-19 15,-1.000000 5.000000-17-15,0.000000 1.000000-11 0,1.000000 0.000000-17 0,1.000000 2.000000-16 16,-1.000000-3.000000-20-16,2.000000 6.000000-31 0,2.000000-4.000000-56 0,-2.000000 2.000000-88 15,3.000000-2.000000-105-15,4.000000 0.000000-106 0,-4.000000-9.000000-42 0,1.000000-4.000000-1 16,-2.000000-10.000000 37-16,-2.000000-5.000000 79 0</inkml:trace>
  <inkml:trace contextRef="#ctx0" brushRef="#br0">19117.000000 16473.000000 92 0,'-3.000000'0.000000'259'0,"-2.000000"0.000000"19 "0 ,-4.000000 4.000000-2 0,4.000000 0.000000-66 16,0.000000 3.000000-54-16,0.000000 6.000000-25 0,-2.000000 3.000000 0 0,2.000000 4.000000 14 0,0.000000 8.000000 9 15,-3.000000 3.000000 1-15,0.000000 3.000000-7 0,-1.000000 5.000000-15 0,-1.000000 3.000000-20 16,2.000000 6.000000-23-16,-2.000000 3.000000-17 0,-2.000000 5.000000-14 0,-1.000000 5.000000-4 15,3.000000 5.000000-3-15,-2.000000 0.000000 2 0,-5.000000-1.000000 6 0,7.000000-2.000000 3 16,-3.000000 0.000000 6-16,3.000000-2.000000-3 0,3.000000-2.000000-2 0,-2.000000-4.000000-7 0,4.000000-5.000000-11 16,0.000000-3.000000-9-16,2.000000-2.000000-11 0,3.000000-4.000000-7 15,0.000000-5.000000-8-15,0.000000-4.000000-4 0,0.000000-6.000000-5 0,0.000000-3.000000-10 0,0.000000-6.000000-14 16,0.000000-4.000000-16-16,0.000000 0.000000-18 0,0.000000-5.000000-10 0,3.000000-1.000000-15 16,-3.000000-2.000000-4-16,4.000000-5.000000-11 0,-3.000000 0.000000-20 0,3.000000-5.000000-40 15,1.000000-5.000000-65-15,0.000000-2.000000-73 0,-2.000000-2.000000-102 0,1.000000-8.000000-40 16,-3.000000-2.000000 2-16,-2.000000-4.000000 42 0,1.000000-3.000000 68 0</inkml:trace>
  <inkml:trace contextRef="#ctx0" brushRef="#br0">19006.000000 16469.000000 46 0,'2.000000'-4.000000'303'15,"1.000000"1.000000"31 "-15 ,1.000000 1.000000 17 0,-3.000000-1.000000-61 0,3.000000 1.000000-91 16,1.000000-1.000000-64-16,0.000000 3.000000-34 0,8.000000 0.000000-8 0,1.000000 0.000000 8 16,2.000000-2.000000 13-16,6.000000 2.000000 6 0,8.000000 0.000000-1 0,2.000000 0.000000-11 0,3.000000 2.000000-8 15,9.000000 3.000000-11-15,-4.000000 3.000000-10 0,9.000000 0.000000-7 0,-4.000000 7.000000-3 16,-1.000000 3.000000 0-16,-1.000000-1.000000 2 0,-3.000000 5.000000 2 0,-1.000000 2.000000 3 16,-7.000000 1.000000 6-16,-2.000000-1.000000 10 0,-7.000000 6.000000 15 0,-6.000000 1.000000 12 15,-3.000000 3.000000 8-15,-9.000000 2.000000 6 0,-5.000000 1.000000-1 0,-7.000000-1.000000-9 16,-8.000000 4.000000-18-16,-4.000000-2.000000-20 0,-7.000000 4.000000-21 0,-6.000000-4.000000-15 0,-7.000000 4.000000-12 15,-1.000000-4.000000-10-15,-4.000000-1.000000-7 0,-4.000000-3.000000-6 16,-1.000000-5.000000-2-16,4.000000-7.000000-8 0,-4.000000-2.000000-19 0,6.000000-8.000000-36 0,-1.000000-2.000000-47 16,6.000000-8.000000-47-16,4.000000-2.000000-44 0,4.000000-2.000000-33 0,5.000000-6.000000-18 15,6.000000 1.000000-10-15,9.000000-3.000000-15 0,2.000000-2.000000-31 0,8.000000 0.000000-44 16,8.000000 0.000000-73-16,-1.000000-3.000000-48 0,6.000000 1.000000-3 0,1.000000-4.000000 37 16,1.000000 4.000000 67-16</inkml:trace>
  <inkml:trace contextRef="#ctx0" brushRef="#br0">19608.000000 17068.000000 307 0,'13.000000'22.000000'428'0,"-4.000000"-3.000000"32 "15 ,-4.000000 0.000000 21-15,3.000000 1.000000-94 0,-1.000000 2.000000-136 0,-5.000000 2.000000-84 16,3.000000 3.000000-35-16,-2.000000-1.000000 1 0,-3.000000 3.000000 7 0,3.000000 2.000000 5 0,-3.000000 0.000000-6 16,0.000000-2.000000-11-16,0.000000 0.000000-20 0,2.000000 0.000000-29 0,-2.000000-1.000000-28 15,5.000000 1.000000-20-15,-5.000000-5.000000-18 0,3.000000 0.000000-26 0,1.000000-3.000000-30 16,-4.000000-1.000000-32-16,0.000000-3.000000-34 0,0.000000-2.000000-44 0,0.000000 0.000000-70 15,1.000000-3.000000-83-15,-1.000000-3.000000-121 0,5.000000-1.000000-62 0,-5.000000-8.000000-19 16,0.000000 0.000000 16-16,-5.000000-5.000000 60 0</inkml:trace>
  <inkml:trace contextRef="#ctx0" brushRef="#br0">20441.000000 16207.000000 201 0,'0.000000'-3.000000'313'0,"0.000000"0.000000"31 "0 ,0.000000 2.000000-9 15,0.000000 1.000000-64-15,0.000000 4.000000-57 0,0.000000-1.000000-25 0,-3.000000 7.000000-17 0,-2.000000 3.000000-10 16,0.000000 5.000000-7-16,0.000000 8.000000-3 0,-4.000000 5.000000-8 0,1.000000 4.000000-1 16,-1.000000 9.000000-4-16,-1.000000 0.000000 3 0,2.000000 5.000000 3 0,0.000000 5.000000 1 15,-1.000000-2.000000-4-15,-1.000000 5.000000-11 0,2.000000 1.000000-11 0,-2.000000-3.000000-17 16,-2.000000 2.000000-19-16,4.000000-1.000000-16 0,-1.000000-2.000000-16 0,-1.000000 2.000000-18 0,2.000000-5.000000-13 15,-1.000000-2.000000-8-15,1.000000-3.000000-5 0,1.000000-8.000000-10 16,4.000000-4.000000-18-16,0.000000-7.000000-30 0,-2.000000-5.000000-33 0,3.000000-5.000000-33 0,-1.000000-4.000000-32 16,-1.000000-4.000000-28-16,4.000000-9.000000-13 0,7.000000-9.000000 6 0,-5.000000-8.000000 2 15,6.000000-8.000000-22-15,2.000000-12.000000-42 0,3.000000-4.000000-55 0,3.000000-13.000000-78 16,-6.000000-4.000000-59-16,-5.000000-10.000000-11 0,0.000000-8.000000 30 0,-5.000000-4.000000 60 16</inkml:trace>
  <inkml:trace contextRef="#ctx0" brushRef="#br0">20397.000000 16068.000000 235 0,'5.000000'-19.000000'327'15,"-1.000000"1.000000"21 "-15 ,1.000000 7.000000-21 0,3.000000 1.000000-76 16,1.000000 5.000000-70-16,4.000000 5.000000-40 0,0.000000 7.000000-15 0,1.000000 3.000000 2 0,4.000000 6.000000 4 16,2.000000 8.000000-3-16,2.000000 2.000000-8 0,0.000000 10.000000-15 0,-2.000000 3.000000-14 0,9.000000 6.000000-11 15,-9.000000 5.000000-6-15,5.000000 3.000000-1 0,2.000000 4.000000 8 16,-2.000000 1.000000 12-16,-2.000000-3.000000 12 0,4.000000 5.000000 6 0,-5.000000-3.000000 1 0,0.000000-3.000000-5 16,-4.000000 2.000000-13-16,2.000000-3.000000-18 0,-1.000000-1.000000-21 0,-3.000000-2.000000-16 15,-1.000000-3.000000-11-15,-1.000000-3.000000-5 0,-2.000000-2.000000-11 0,-4.000000-2.000000-6 16,-1.000000-6.000000-14-16,-1.000000-2.000000-22 0,-1.000000-6.000000-22 0,-3.000000-3.000000-20 15,1.000000-9.000000-20-15,-6.000000 1.000000-26 0,-2.000000-5.000000-17 16,-3.000000-6.000000-7-16,-2.000000-4.000000-1 0,-7.000000-3.000000-2 0,2.000000-3.000000 7 0,-5.000000-6.000000 11 16,-2.000000-5.000000 8-16,-2.000000-5.000000 2 0,-2.000000-3.000000-4 0,-1.000000-7.000000 1 0,-3.000000 1.000000 5 15,-1.000000-4.000000 14-15,5.000000 1.000000 26 0,-5.000000 3.000000 45 16,5.000000 2.000000 47-16,-1.000000 3.000000 43 0,5.000000 1.000000 32 0,0.000000 8.000000 23 0,4.000000 0.000000 13 16,1.000000 2.000000 0-16,4.000000 6.000000-9 0,-1.000000-2.000000-14 0,9.000000 6.000000-12 15,-3.000000-1.000000-12-15,6.000000 0.000000-17 0,-5.000000 3.000000-15 0,7.000000 0.000000-13 16,0.000000 0.000000-10-16,7.000000 3.000000-6 0,0.000000 0.000000-4 0,6.000000 0.000000 1 15,7.000000 0.000000-3-15,2.000000 0.000000 2 0,2.000000-3.000000-7 0,7.000000-2.000000-14 0,3.000000-1.000000-22 16,1.000000-2.000000-21-16,2.000000-7.000000-31 0,-2.000000 1.000000-49 16,7.000000-3.000000-73-16,-5.000000-5.000000-81 0,3.000000 0.000000-123 0,1.000000-7.000000-51 15,-6.000000 0.000000-11-15,0.000000-7.000000 28 0,-5.000000-4.000000 63 0</inkml:trace>
  <inkml:trace contextRef="#ctx0" brushRef="#br0">21292.000000 16185.000000 316 0,'5.000000'16.000000'453'0,"-6.000000"0.000000"35 "0 ,-3.000000-7.000000 18 0,4.000000 1.000000-83 0,4.000000-3.000000-171 16,-3.000000 1.000000-109-16,5.000000-1.000000-60 0,0.000000 0.000000-28 0,1.000000 2.000000-11 16,1.000000-3.000000-1-16,6.000000 1.000000-2 0,2.000000-2.000000-1 0,3.000000-3.000000 0 15,6.000000-2.000000-8-15,5.000000 0.000000-7 0,5.000000-4.000000-17 0,1.000000-6.000000-15 16,-3.000000-1.000000-16-16,6.000000-5.000000-20 0,-4.000000-1.000000-26 0,0.000000 0.000000-37 16,4.000000 2.000000-56-16,-11.000000 3.000000-78 0,-1.000000 3.000000-96 0,-5.000000 1.000000-83 15,-9.000000 3.000000-30-15,-4.000000 1.000000 10 0,-9.000000 4.000000 49 0</inkml:trace>
  <inkml:trace contextRef="#ctx0" brushRef="#br0">21460.000000 16560.000000 23 0,'-22.000000'36.000000'392'0,"6.000000"-2.000000"53 "0 ,0.000000-7.000000 29 15,0.000000-7.000000 14-15,7.000000-3.000000-151 0,1.000000-3.000000-133 0,6.000000-2.000000-80 0,-1.000000-2.000000-44 16,3.000000-3.000000-18-16,5.000000 1.000000-2 0,2.000000-4.000000 4 0,6.000000-4.000000 3 16,5.000000 0.000000-4-16,6.000000-4.000000-4 0,6.000000-7.000000-10 0,5.000000 1.000000-11 15,0.000000-3.000000-17-15,6.000000-4.000000-20 0,2.000000 0.000000-21 0,-2.000000-3.000000-17 16,-1.000000-2.000000-18-16,3.000000 0.000000-22 0,-2.000000 0.000000-27 0,-3.000000 0.000000-38 15,-3.000000 2.000000-52-15,0.000000-4.000000-58 0,-3.000000 5.000000-70 0,-2.000000-1.000000-76 16,-3.000000-1.000000-23-16,-2.000000-4.000000 19 0,-1.000000 1.000000 53 0</inkml:trace>
  <inkml:trace contextRef="#ctx0" brushRef="#br0">22315.000000 15957.000000 34 0,'10.000000'-1.000000'306'15,"-2.000000"-1.000000"37 "-15 ,1.000000 4.000000 22 0,-4.000000-1.000000-42 0,0.000000 11.000000-79 0,3.000000 0.000000-63 16,-5.000000 5.000000-34-16,2.000000 7.000000-15 0,1.000000 5.000000-4 0,-3.000000 6.000000-5 15,-1.000000 0.000000-10-15,1.000000 10.000000-14 0,2.000000 1.000000-17 0,-2.000000 5.000000-11 16,2.000000 3.000000-11-16,-3.000000 1.000000-7 0,5.000000 1.000000-5 0,-2.000000 2.000000-1 16,0.000000-3.000000-1-16,0.000000 0.000000-7 0,3.000000 1.000000-4 0,-3.000000-3.000000-8 15,4.000000-1.000000-5-15,-1.000000-6.000000-9 0,-3.000000-3.000000-5 0,3.000000-6.000000-3 16,-3.000000-3.000000-2-16,2.000000-7.000000-8 0,-2.000000-5.000000-8 0,0.000000-3.000000-11 0,-5.000000-4.000000-12 16,5.000000-4.000000-6-16,-5.000000-2.000000-9 0,4.000000-7.000000-10 0,-1.000000-2.000000-6 15,-3.000000-8.000000-14-15,0.000000-4.000000-13 0,-3.000000-7.000000-32 0,-1.000000-5.000000-53 16,2.000000-6.000000-61-16,-1.000000-6.000000-80 0,0.000000-6.000000-64 0,-2.000000-4.000000-25 15,0.000000-10.000000 16-15,-4.000000-6.000000 48 0</inkml:trace>
  <inkml:trace contextRef="#ctx0" brushRef="#br0">22414.000000 15696.000000 300 0,'8.000000'-11.000000'367'0,"-3.000000"1.000000"29 "0 ,0.000000 2.000000-17 15,-1.000000-2.000000-86-15,4.000000 3.000000-85 0,-3.000000 0.000000-59 0,3.000000-3.000000-34 16,2.000000 3.000000-17-16,2.000000-3.000000-10 0,-2.000000 0.000000-7 0,4.000000-3.000000-14 0,2.000000 4.000000-12 15,3.000000-3.000000-10-15,3.000000 0.000000-9 0,3.000000 2.000000-7 0,2.000000-1.000000-6 16,-1.000000 0.000000-3-16,1.000000 4.000000 2 0,0.000000 1.000000 1 0,0.000000 2.000000 1 16,3.000000 4.000000-3-16,-5.000000 0.000000 0 0,2.000000 4.000000 0 0,-4.000000 7.000000-1 15,-1.000000 4.000000 2-15,-3.000000 2.000000 1 0,-4.000000 4.000000 4 0,-2.000000 4.000000 5 16,-6.000000 6.000000 3-16,-4.000000 6.000000 8 0,-3.000000 0.000000 6 0,-3.000000 3.000000 7 16,-4.000000 2.000000 6-16,-5.000000 2.000000 3 0,-1.000000 2.000000 3 0,-4.000000 2.000000 7 0,2.000000-2.000000 7 15,-2.000000-1.000000 3-15,4.000000-3.000000-6 0,-4.000000-4.000000-7 16,9.000000-4.000000-9-16,-2.000000-5.000000-16 0,6.000000-5.000000-16 0,4.000000-4.000000-13 0,0.000000-1.000000-4 15,7.000000-4.000000 1-15,3.000000-3.000000-2 0,7.000000-2.000000 1 0,5.000000-3.000000 0 16,1.000000-5.000000-1-16,11.000000-2.000000-2 0,3.000000-2.000000-4 0,3.000000 1.000000 0 16,7.000000-3.000000-3-16,-2.000000 2.000000-3 0,2.000000 0.000000-1 0,1.000000 2.000000 0 15,-6.000000 2.000000 0-15,0.000000 5.000000 3 0,-5.000000 0.000000 6 0,-5.000000 3.000000 16 0,-2.000000 5.000000 18 16,-8.000000 4.000000 18-16,-9.000000 0.000000 14 0,-1.000000 9.000000 12 16,-10.000000 3.000000 5-16,-7.000000 3.000000-9 0,-4.000000 5.000000-15 0,-7.000000-1.000000-15 15,-4.000000 4.000000-15-15,-9.000000 0.000000-15 0,2.000000-1.000000-26 0,-8.000000-2.000000-40 0,0.000000-2.000000-70 16,-5.000000-1.000000-88-16,-4.000000-3.000000-77 0,-1.000000-3.000000-117 0,-4.000000-1.000000-162 15,1.000000-2.000000-102-15,-6.000000-5.000000-5 0,-3.000000-2.000000 47 0,0.000000-8.000000 56 16,-2.000000-2.000000 108-16</inkml:trace>
  <inkml:trace contextRef="#ctx0" brushRef="#br0">17241.000000 18394.000000 38 0,'-5.000000'-3.000000'57'16,"-1.000000"1.000000"0 "-16 ,1.000000 2.000000 6 0,1.000000-3.000000 6 0,-2.000000 1.000000 1 0,-1.000000 2.000000 1 15,2.000000-3.000000-3-15,-3.000000 1.000000-5 0,-1.000000 0.000000-6 0,2.000000-1.000000 3 16,1.000000 1.000000 4-16,-4.000000-3.000000 10 0,6.000000 2.000000 10 0,-6.000000 0.000000 13 16,5.000000 2.000000 5-16,-1.000000-4.000000 0 0,1.000000 2.000000 0 0,-4.000000-2.000000-4 15,4.000000 1.000000-8-15,0.000000 0.000000-8 0,2.000000-2.000000-3 0,-2.000000 1.000000 2 16,5.000000-2.000000-5-16,-5.000000-1.000000 3 0,1.000000 1.000000 4 0,3.000000-1.000000 6 16,-3.000000 2.000000 1-16,4.000000 0.000000 1 0,-3.000000-1.000000 1 0,3.000000 3.000000-4 0,0.000000 2.000000-6 15,-2.000000-4.000000-9-15,-1.000000 4.000000-11 0,3.000000-1.000000-7 0,-2.000000 1.000000-8 16,-1.000000 2.000000-8-16,3.000000-3.000000-4 0,0.000000 3.000000-8 0,0.000000 0.000000-4 15,3.000000 3.000000-2-15,-1.000000-3.000000 7 0,3.000000 2.000000 13 0,3.000000 3.000000 12 16,1.000000 3.000000 21-16,4.000000-4.000000 18 0,1.000000 3.000000 19 0,2.000000 3.000000 4 16,3.000000-2.000000 10-16,3.000000-1.000000 12 0,-1.000000 0.000000 8 0,4.000000 1.000000-4 15,-1.000000-4.000000 3-15,-2.000000 5.000000-4 0,-1.000000-5.000000-15 0,1.000000-2.000000-16 0,2.000000 0.000000-17 16,-2.000000 1.000000-14-16,3.000000-3.000000-12 0,-2.000000 0.000000-4 16,4.000000-3.000000-3-16,-5.000000-1.000000-9 0,5.000000 0.000000-5 0,-6.000000-2.000000-6 0,1.000000-1.000000-6 15,3.000000 2.000000-6-15,-3.000000-3.000000-8 0,-2.000000 5.000000-2 0,0.000000-3.000000 0 16,-1.000000 0.000000 0-16,3.000000 2.000000-2 0,-4.000000-1.000000-1 0,4.000000 0.000000 1 15,-4.000000 0.000000-2-15,4.000000 3.000000-2 0,-2.000000 0.000000-1 0,0.000000 0.000000 1 0,-3.000000-4.000000-1 16,5.000000 4.000000-1-16,-4.000000-1.000000 1 0,4.000000 1.000000 3 0,-2.000000 2.000000-3 16,0.000000-3.000000 0-16,2.000000 1.000000 1 0,0.000000 2.000000 0 0,-2.000000-3.000000 0 15,0.000000 3.000000-2-15,2.000000 0.000000 2 0,-2.000000 0.000000 3 0,2.000000-3.000000 0 16,-2.000000 3.000000 0-16,0.000000-2.000000 2 0,2.000000 1.000000 3 0,-2.000000-5.000000 1 16,2.000000 2.000000 1-16,3.000000-6.000000-3 0,-2.000000 0.000000 1 0,2.000000-5.000000-2 15,-1.000000 1.000000-2-15,6.000000-3.000000-4 0,-3.000000 0.000000 0 0,0.000000-3.000000-2 0,1.000000 1.000000 1 16,-1.000000 2.000000-4-16,-4.000000 2.000000-1 0,-1.000000 3.000000-1 0,3.000000 1.000000-1 15,-3.000000 0.000000-3-15,-2.000000 4.000000 3 0,2.000000 3.000000-2 0,-2.000000-3.000000-1 16,2.000000 1.000000 2-16,-4.000000 1.000000-2 0,1.000000 2.000000 1 0,3.000000 1.000000 0 16,-4.000000 2.000000 5-16,-1.000000 0.000000-2 0,1.000000 0.000000 0 0,2.000000 0.000000 0 15,-1.000000 0.000000-1-15,-4.000000 0.000000-2 0,5.000000 2.000000 1 0,-2.000000 1.000000 1 16,1.000000-3.000000 1-16,1.000000 5.000000 2 0,2.000000-3.000000-1 0,-2.000000 2.000000 2 0,5.000000-4.000000 0 16,-7.000000 2.000000-3-16,4.000000-2.000000-1 0,0.000000 1.000000-1 15,0.000000-1.000000 0-15,0.000000 0.000000 0 0,-4.000000 0.000000-2 0,4.000000-1.000000 0 0,0.000000 1.000000 2 16,-1.000000-2.000000-1-16,-2.000000 2.000000 0 0,3.000000-4.000000-1 0,-4.000000 2.000000 0 15,2.000000 2.000000 3-15,-1.000000-2.000000-1 0,-1.000000-1.000000 4 0,0.000000 3.000000-4 16,-1.000000 0.000000 1-16,0.000000 0.000000-2 0,-2.000000 0.000000-2 0,2.000000 0.000000-1 16,1.000000 3.000000-2-16,-1.000000-1.000000 3 0,0.000000-2.000000-1 0,-2.000000 2.000000 2 0,2.000000 2.000000 0 15,-1.000000-4.000000-1-15,-1.000000 0.000000 1 0,2.000000 0.000000 2 0,2.000000 0.000000 1 16,-3.000000-6.000000-3-16,3.000000 1.000000 0 0,1.000000 0.000000 3 0,-2.000000 0.000000-1 16,4.000000-2.000000-2-16,-3.000000 0.000000-1 0,2.000000-3.000000 3 0,-2.000000 3.000000-1 15,3.000000-3.000000-2-15,-6.000000 3.000000 0 0,3.000000-1.000000 0 0,1.000000 1.000000 1 16,-2.000000 0.000000-1-16,-3.000000 0.000000 1 0,2.000000 2.000000 1 0,2.000000-3.000000-1 15,-4.000000 4.000000-2-15,0.000000 1.000000-2 0,-2.000000-2.000000 3 0,1.000000 0.000000-1 0,-1.000000 1.000000 1 16,0.000000 1.000000 1-16,3.000000-2.000000 1 0,-1.000000 2.000000 5 16,-2.000000-1.000000-5-16,0.000000-1.000000 0 0,1.000000-3.000000 2 0,-1.000000 2.000000-1 0,1.000000-2.000000 1 15,1.000000-1.000000-1-15,-2.000000-2.000000 1 0,1.000000-1.000000-2 0,-1.000000 0.000000 0 16,-3.000000 0.000000 0-16,3.000000 0.000000-2 0,1.000000 3.000000-1 0,-6.000000-2.000000 0 16,4.000000-2.000000 2-16,-2.000000 5.000000-1 0,-5.000000 0.000000-1 0,3.000000-1.000000-1 15,1.000000 4.000000 2-15,-6.000000-2.000000 1 0,-1.000000 2.000000-2 0,3.000000 2.000000 1 16,-2.000000-2.000000 2-16,1.000000 2.000000 1 0,-3.000000 2.000000 1 0,-1.000000-2.000000-1 0,4.000000 1.000000-1 15,-4.000000 2.000000 0-15,0.000000 0.000000-1 0,0.000000 0.000000 2 0,0.000000-3.000000-1 16,1.000000 3.000000 3-16,-1.000000-5.000000-1 0,0.000000 1.000000 0 0,4.000000-2.000000 1 16,-4.000000-1.000000-1-16,3.000000 0.000000-1 0,-1.000000-3.000000-3 0,-2.000000 0.000000 1 15,3.000000 1.000000 0-15,-3.000000-1.000000-1 0,3.000000-2.000000 1 0,-3.000000 2.000000 0 16,2.000000-2.000000 4-16,-2.000000 1.000000-1 0,3.000000-2.000000-8 0,-1.000000 0.000000 3 0,-2.000000-2.000000 1 16,0.000000 1.000000-2-16,0.000000-1.000000-5 0,0.000000 1.000000 3 0,0.000000-3.000000 7 15,0.000000 0.000000-2-15,0.000000 0.000000-2 0,0.000000-3.000000 1 0,-2.000000 1.000000 4 16,-1.000000 0.000000-3-16,3.000000-3.000000-3 0,-2.000000-1.000000 1 0,-1.000000 2.000000 3 15,0.000000 2.000000-2-15,-2.000000-1.000000-2 0,1.000000-2.000000 3 0,3.000000 1.000000 2 16,-3.000000-2.000000-2-16,3.000000 1.000000-2 0,-3.000000 3.000000 4 0,-1.000000-5.000000 3 16,2.000000 1.000000-2-16,1.000000 0.000000 0 0,-1.000000-2.000000 0 0,-1.000000 2.000000 3 0,-1.000000-5.000000-4 15,4.000000 1.000000-3-15,-6.000000 1.000000 1 0,5.000000-4.000000 0 0,-4.000000 4.000000 0 16,1.000000 1.000000 0-16,3.000000-2.000000 0 0,-5.000000 4.000000 0 0,1.000000 0.000000 2 16,-1.000000-2.000000 1-16,-2.000000 5.000000-1 0,3.000000 0.000000 3 0,-1.000000-3.000000 0 15,-3.000000 4.000000-1-15,2.000000-2.000000-3 0,-1.000000 1.000000-2 0,1.000000 0.000000-1 16,-2.000000 1.000000-3-16,1.000000-3.000000 1 0,1.000000 0.000000 2 0,0.000000 0.000000 0 15,-2.000000 2.000000 1-15,1.000000-6.000000 1 0,-1.000000 4.000000 2 0,2.000000-2.000000-2 0,-1.000000 2.000000-1 16,1.000000 0.000000 1-16,0.000000-2.000000 1 0,3.000000 1.000000-1 16,-4.000000 2.000000 0-16,4.000000-1.000000 2 0,0.000000 0.000000-1 0,-3.000000 1.000000-1 0,4.000000 1.000000 2 15,-1.000000 1.000000 0-15,0.000000-1.000000-2 0,2.000000 3.000000 0 0,-2.000000 0.000000 0 16,0.000000-1.000000 2-16,2.000000 4.000000-2 0,1.000000 2.000000 0 0,-1.000000-2.000000 3 16,-1.000000-1.000000-1-16,-1.000000 2.000000 0 0,4.000000-1.000000 0 0,-6.000000 2.000000-1 0,5.000000 0.000000-1 15,-1.000000 2.000000-4-15,-2.000000 0.000000 3 0,1.000000 2.000000-1 0,3.000000-3.000000-1 16,-4.000000 4.000000 3-16,-2.000000-5.000000-2 0,2.000000 2.000000 2 0,0.000000-3.000000 0 15,-3.000000 1.000000 1-15,4.000000 0.000000 0 0,-2.000000-1.000000 0 0,-3.000000 2.000000 1 16,2.000000-2.000000 0-16,-3.000000-1.000000-1 0,2.000000 2.000000-1 0,0.000000-3.000000 0 16,1.000000 1.000000 0-16,-5.000000-1.000000 0 0,4.000000 3.000000-2 0,-2.000000 2.000000-1 15,1.000000-2.000000 4-15,-1.000000 5.000000 1 0,2.000000-3.000000-2 0,-4.000000 3.000000 0 16,2.000000 0.000000 1-16,-2.000000-1.000000 0 0,-1.000000 3.000000-3 0,0.000000-2.000000 0 16,-1.000000 3.000000 0-16,1.000000-2.000000 0 0,-4.000000 5.000000 1 0,4.000000-2.000000-1 15,-1.000000 0.000000 2-15,1.000000-2.000000-1 0,-1.000000 5.000000 0 0,1.000000-3.000000 1 0,0.000000 0.000000 3 16,-1.000000 2.000000-1-16,-3.000000 1.000000-2 0,4.000000-2.000000-1 0,-2.000000-2.000000 0 15,0.000000 4.000000 0-15,0.000000-2.000000 0 0,-2.000000 2.000000-1 0,4.000000-4.000000 2 16,-1.000000 4.000000-1-16,-3.000000-3.000000 2 0,4.000000 1.000000-1 0,0.000000 2.000000-1 0,-1.000000-2.000000 2 16,1.000000 2.000000 0-16,3.000000-3.000000 0 0,-2.000000 3.000000-1 15,2.000000 0.000000 0-15,-2.000000 0.000000 1 0,2.000000 0.000000-2 0,-2.000000 3.000000-1 0,2.000000-3.000000 1 16,-1.000000 2.000000 0-16,1.000000 0.000000-1 0,-4.000000 1.000000-1 0,4.000000 1.000000 2 16,-2.000000-2.000000 1-16,-1.000000 2.000000-1 0,0.000000-2.000000 1 0,1.000000 2.000000 0 15,2.000000-1.000000 0-15,-4.000000-1.000000 0 0,4.000000 1.000000 1 0,-5.000000 3.000000 1 0,2.000000-5.000000 0 16,3.000000 1.000000-1-16,-2.000000 2.000000 1 0,-3.000000-4.000000-2 15,2.000000 2.000000 0-15,-1.000000 0.000000 0 0,1.000000-2.000000-2 0,-4.000000 0.000000 2 0,5.000000 0.000000 0 16,-3.000000 0.000000 0-16,-2.000000 0.000000-1 0,4.000000-2.000000 1 0,-4.000000 0.000000 0 16,-1.000000 2.000000-2-16,1.000000-4.000000 1 0,2.000000 2.000000 1 0,-5.000000 1.000000 0 15,5.000000 1.000000 0-15,-4.000000-3.000000 0 0,3.000000 0.000000 0 0,-3.000000 3.000000-1 16,-1.000000-3.000000 1-16,5.000000 3.000000-3 0,-5.000000 0.000000 1 0,1.000000 0.000000 1 0,3.000000 0.000000 0 16,-3.000000 0.000000 1-16,1.000000 0.000000 0 0,-2.000000 0.000000 0 15,1.000000 0.000000 0-15,1.000000 0.000000-1 0,-4.000000 0.000000 0 0,4.000000 0.000000 0 0,-3.000000 0.000000-3 16,1.000000 0.000000 1-16,0.000000 0.000000-1 0,-2.000000 0.000000 4 15,4.000000 0.000000 0-15,0.000000 0.000000 0 0,-3.000000-2.000000 0 0,1.000000 2.000000 4 0,0.000000-3.000000-1 16,-2.000000 3.000000-1-16,1.000000-3.000000-2 0,2.000000 2.000000-1 0,-3.000000-1.000000 0 16,1.000000-2.000000-1-16,-1.000000 2.000000-1 0,-2.000000 2.000000 1 0,6.000000 0.000000 3 15,-4.000000 0.000000-1-15,-3.000000 2.000000 0 0,3.000000 2.000000-1 0,0.000000-2.000000 1 16,-1.000000 2.000000 3-16,-2.000000 4.000000-3 0,1.000000-2.000000 2 0,3.000000 1.000000-2 0,-1.000000-1.000000 2 16,-2.000000 4.000000-2-16,-1.000000-1.000000-2 0,3.000000 3.000000 1 0,-1.000000-7.000000 0 15,-2.000000 8.000000 1-15,3.000000-2.000000-2 0,0.000000-2.000000 1 0,0.000000 0.000000-3 16,-1.000000 1.000000 5-16,4.000000-3.000000-1 0,-2.000000 3.000000 2 0,-1.000000 0.000000 0 0,0.000000-1.000000 2 15,4.000000 2.000000 2-15,-2.000000-5.000000-4 0,-1.000000 4.000000-1 16,1.000000 0.000000-1-16,2.000000-2.000000 1 0,-1.000000 4.000000-2 0,-1.000000-6.000000 1 0,2.000000 2.000000 0 16,1.000000-1.000000-1-16,-1.000000 1.000000-3 0,1.000000-1.000000 2 0,-1.000000 3.000000 1 15,1.000000-3.000000 0-15,2.000000 2.000000 0 0,-2.000000 1.000000 0 0,-2.000000 0.000000 1 16,3.000000 2.000000 0-16,-1.000000-2.000000-1 0,2.000000 3.000000 1 0,-2.000000-4.000000 0 16,0.000000 3.000000 0-16,2.000000 1.000000 0 0,-1.000000-1.000000 0 0,-1.000000-1.000000-2 15,-2.000000 1.000000 1-15,3.000000 1.000000-2 0,0.000000-3.000000 0 0,0.000000 1.000000 2 16,-1.000000 0.000000 1-16,2.000000-3.000000 0 0,1.000000 3.000000-3 0,1.000000-1.000000 1 0,0.000000-3.000000 1 15,-4.000000 2.000000-1-15,5.000000 1.000000-1 0,-1.000000 0.000000 1 0,-1.000000-1.000000 0 16,1.000000-1.000000 1-16,3.000000 4.000000 1 0,-2.000000-1.000000-1 0,-1.000000 1.000000-1 16,-1.000000-3.000000 2-16,6.000000 0.000000 0 0,-5.000000 2.000000 1 0,2.000000-2.000000-1 15,0.000000 1.000000-1-15,-3.000000 0.000000 1 0,1.000000 1.000000-1 0,3.000000 0.000000 0 16,-2.000000-4.000000 0-16,2.000000 3.000000 1 0,-3.000000-1.000000 0 0,4.000000 1.000000 1 16,1.000000-3.000000 0-16,0.000000 3.000000-1 0,-3.000000-3.000000-1 0,6.000000 1.000000-2 0,-1.000000 0.000000 2 15,-1.000000-1.000000 0-15,4.000000-1.000000 0 0,-1.000000-1.000000 0 0,-1.000000 3.000000 1 16,5.000000-1.000000 1-16,0.000000 3.000000-1 0,0.000000 2.000000-2 0,0.000000 3.000000 0 15,4.000000-1.000000 1-15,-3.000000 3.000000 0 0,6.000000 3.000000 0 0,-5.000000-1.000000-1 16,3.000000 3.000000 2-16,3.000000 0.000000-1 0,-5.000000 2.000000-4 0,6.000000 0.000000 1 16,-4.000000 3.000000 2-16,0.000000-2.000000 1 0,3.000000 4.000000 0 0,-3.000000-2.000000 2 0,4.000000 2.000000 2 15,-4.000000 0.000000-1-15,3.000000 2.000000-2 0,-3.000000 1.000000 0 0,-2.000000-3.000000 0 16,3.000000 2.000000-1-16,-1.000000-1.000000 1 0,-2.000000-1.000000 2 0,0.000000 0.000000 1 16,-1.000000 0.000000-2-16,-2.000000-1.000000-1 0,3.000000-2.000000 2 0,-3.000000 0.000000 0 15,4.000000 2.000000-3-15,-3.000000-4.000000-1 0,-1.000000 4.000000 1 0,4.000000-3.000000 3 16,-3.000000 2.000000-1-16,6.000000-2.000000-2 0,-2.000000-1.000000 3 0,-3.000000 0.000000 1 15,6.000000 1.000000 1-15,-1.000000-4.000000-3 0,-2.000000 1.000000 2 0,3.000000 2.000000 1 0,-1.000000-2.000000-4 16,1.000000 1.000000 2-16,1.000000-2.000000 3 0,-4.000000-1.000000-1 16,3.000000 2.000000-1-16,-3.000000 0.000000-3 0,4.000000-3.000000 2 0,-4.000000-2.000000-1 0,-2.000000 2.000000-4 15,2.000000-3.000000 0-15,-2.000000 2.000000 1 0,-1.000000 0.000000 0 0,1.000000-1.000000 2 16,1.000000 0.000000 1-16,-3.000000-3.000000 2 0,-1.000000 1.000000-2 0,0.000000 2.000000-1 16,4.000000-3.000000 2-16,-4.000000 3.000000 2 0,3.000000 0.000000-1 0,-1.000000 0.000000-1 0,-2.000000-2.000000 0 15,5.000000 0.000000 1-15,-2.000000-3.000000-2 0,0.000000 0.000000 0 0,-1.000000-3.000000 0 16,1.000000 2.000000-1-16,-1.000000 1.000000 3 0,1.000000-2.000000-1 0,3.000000 2.000000 0 15,-3.000000-3.000000-1-15,-3.000000 1.000000-2 0,5.000000 2.000000 2 0,-2.000000-2.000000-1 16,-1.000000 1.000000 2-16,1.000000-4.000000-1 0,1.000000-1.000000 0 0,1.000000 1.000000 2 16,-4.000000 2.000000-1-16,6.000000-1.000000-1 0,-2.000000 3.000000 1 0,-3.000000-2.000000 0 15,4.000000-1.000000-2-15,-1.000000 4.000000 3 0,1.000000-3.000000 2 0,-3.000000 4.000000-3 16,2.000000-6.000000 0-16,0.000000 3.000000-2 0,0.000000-1.000000 5 0,-2.000000 1.000000-7 16,2.000000 0.000000 2-16,2.000000 2.000000 2 0,-2.000000 0.000000 1 0,0.000000 1.000000 1 0,3.000000 1.000000-1 15,-6.000000-2.000000 1-15,5.000000-3.000000-2 0,-2.000000 4.000000-2 0,0.000000-6.000000 0 16,-2.000000 1.000000 2-16,2.000000 1.000000-2 0,-1.000000-4.000000 0 0,-3.000000 2.000000-1 15,4.000000-1.000000 1-15,-1.000000 2.000000 0 0,1.000000-5.000000 0 0,0.000000 5.000000-2 16,-2.000000-1.000000 1-16,2.000000 0.000000 2 0,0.000000 1.000000 0 0,2.000000-4.000000 1 0,-5.000000 4.000000-1 16,4.000000-3.000000 2-16,-1.000000-1.000000-1 0,0.000000 1.000000-3 0,-1.000000 0.000000 0 15,1.000000 0.000000 0-15,0.000000 0.000000 0 0,0.000000 0.000000-2 0,-2.000000 0.000000 3 16,2.000000-3.000000 2-16,0.000000 0.000000-2 0,-2.000000 1.000000-1 0,3.000000 2.000000 1 16,-1.000000-2.000000 1-16,-2.000000-2.000000-1 0,5.000000 4.000000-3 0,-3.000000 0.000000 3 15,0.000000 1.000000 0-15,2.000000-2.000000 2 0,0.000000 1.000000-2 0,-1.000000 0.000000-1 16,-1.000000-2.000000 1-16,1.000000 1.000000-1 0,2.000000 1.000000 0 0,-3.000000-1.000000 0 0,-2.000000 0.000000 1 15,2.000000 0.000000 1-15,0.000000-2.000000 0 0,-1.000000 1.000000 0 0,-3.000000 0.000000-1 16,3.000000-3.000000-1-16,-4.000000 2.000000-1 0,3.000000 0.000000 1 0,-1.000000-2.000000 4 16,-2.000000 0.000000-2-16,0.000000 0.000000 1 0,0.000000 0.000000-1 0,0.000000 0.000000 3 15,0.000000 0.000000-4-15,0.000000 0.000000 0 0,0.000000 0.000000-3 0,0.000000 0.000000 3 16,0.000000 3.000000 0-16,0.000000-3.000000 0 0,0.000000 0.000000 3 0,3.000000 0.000000-3 16,-3.000000 0.000000 2-16,0.000000 2.000000 0 0,0.000000-2.000000-2 0,0.000000 0.000000-3 15,0.000000 0.000000 1-15,0.000000 0.000000 1 0,0.000000 0.000000 3 0,0.000000 0.000000-1 0,0.000000 0.000000 2 16,0.000000 0.000000-2-16,0.000000 0.000000 1 0,0.000000 0.000000 0 0,0.000000 0.000000-1 15,0.000000 0.000000 0-15,0.000000 0.000000-1 0,0.000000 0.000000 0 0,0.000000 0.000000 2 16,0.000000 0.000000-1-16,0.000000 0.000000 0 0,0.000000 0.000000-1 0,0.000000 0.000000 2 16,0.000000 0.000000-2-16,0.000000 0.000000-2 0,0.000000 0.000000 2 0,0.000000 0.000000-1 15,0.000000 0.000000 0-15,0.000000 0.000000-1 0,0.000000 0.000000 1 0,0.000000 0.000000 1 16,0.000000 0.000000 1-16,0.000000 0.000000 1 0,0.000000 0.000000 0 0,0.000000 0.000000 1 0,0.000000 0.000000-2 16,0.000000 0.000000 0-16,0.000000 0.000000-1 0,0.000000 0.000000 0 0,0.000000 0.000000 2 15,0.000000 0.000000-1-15,0.000000 0.000000 0 0,0.000000 0.000000-1 0,0.000000 0.000000-4 16,0.000000 0.000000 3-16,0.000000 0.000000-3 0,0.000000 0.000000 2 0,0.000000 0.000000 0 15,0.000000 0.000000 3-15,0.000000 0.000000 3 0,0.000000 0.000000-4 0,0.000000 0.000000 1 16,0.000000 0.000000-4-16,0.000000 0.000000 4 0,0.000000 0.000000-1 0,0.000000 0.000000-1 0,0.000000 0.000000 2 16,0.000000 0.000000 1-16,0.000000 0.000000 0 0,0.000000 0.000000-3 0,0.000000-2.000000 1 15,0.000000 2.000000 0-15,0.000000 0.000000 0 0,0.000000 0.000000 0 0,0.000000 0.000000 0 16,0.000000 0.000000 1-16,-3.000000 0.000000-1 0,3.000000 0.000000-1 0,0.000000 0.000000 1 16,0.000000 0.000000 0-16,0.000000 0.000000 1 0,0.000000 0.000000-2 0,0.000000 0.000000 1 15,0.000000 0.000000-1-15,0.000000 0.000000 0 0,0.000000 0.000000 0 0,0.000000 0.000000 1 16,0.000000 0.000000 2-16,0.000000 0.000000-1 0,0.000000 0.000000-1 0,0.000000 0.000000 0 0,0.000000 0.000000 0 15,0.000000 0.000000-2-15,0.000000 0.000000-3 0,0.000000 0.000000 3 0,0.000000 0.000000-2 16,0.000000 0.000000 3-16,0.000000 0.000000 0 0,0.000000 0.000000 0 0,0.000000 0.000000 1 16,0.000000 0.000000-3-16,0.000000 0.000000 2 0,0.000000 0.000000-1 0,0.000000 0.000000-1 15,0.000000 0.000000 1-15,0.000000 0.000000 0 0,0.000000 0.000000 1 0,0.000000 0.000000 1 16,-2.000000 0.000000 0-16,2.000000 0.000000 1 0,0.000000 0.000000-2 0,0.000000 0.000000 2 16,0.000000 0.000000 1-16,0.000000 0.000000 0 0,0.000000 0.000000 0 0,0.000000 0.000000-1 15,0.000000 0.000000 1-15,0.000000 0.000000-1 0,0.000000 0.000000-2 0,0.000000 0.000000 1 0,-3.000000 0.000000 1 16,3.000000 0.000000 0-16,0.000000 0.000000 0 0,0.000000 0.000000-1 0,0.000000 0.000000 0 15,0.000000 0.000000-1-15,0.000000 0.000000-3 0,0.000000 0.000000 1 0,0.000000 0.000000 1 16,0.000000 0.000000 2-16,0.000000 0.000000 0 0,0.000000 0.000000 0 0,0.000000 0.000000 5 16,0.000000 0.000000-4-16,0.000000 0.000000-1 0,0.000000 0.000000 0 0,0.000000 0.000000-1 0,0.000000 0.000000 1 15,0.000000 0.000000 0-15,0.000000 0.000000 0 0,0.000000 0.000000 0 0,0.000000 0.000000 0 16,0.000000 0.000000 1-16,0.000000 0.000000 1 0,0.000000 0.000000-1 0,0.000000 0.000000-1 16,0.000000 0.000000 3-16,0.000000 0.000000-2 0,0.000000 0.000000 0 0,0.000000 0.000000-3 15,0.000000 0.000000 1-15,0.000000 0.000000 1 0,0.000000 0.000000-2 0,0.000000 0.000000 1 16,0.000000 2.000000 0-16,0.000000-2.000000 1 0,0.000000 0.000000-1 0,0.000000 0.000000 1 15,0.000000 0.000000 0-15,0.000000 0.000000 1 0,0.000000 0.000000 0 0,0.000000 0.000000 0 0,0.000000 0.000000 3 16,0.000000 0.000000-4-16,0.000000 0.000000 0 0,0.000000 0.000000 0 16,0.000000 0.000000 2-16,0.000000 0.000000-1 0,0.000000 0.000000-2 0,0.000000 0.000000 0 0,0.000000 0.000000 0 15,0.000000 0.000000 2-15,0.000000 0.000000-4 0,0.000000 0.000000-1 0,0.000000 0.000000 2 16,0.000000 0.000000 0-16,-4.000000 0.000000 2 0,4.000000 0.000000 0 0,0.000000 0.000000-1 16,0.000000 0.000000 4-16,0.000000 0.000000-1 0,0.000000 0.000000 0 0,0.000000 0.000000-1 15,0.000000 0.000000 0-15,0.000000 0.000000 0 0,0.000000 0.000000-3 0,0.000000 0.000000 0 16,0.000000 0.000000 2-16,0.000000 0.000000-1 0,0.000000 0.000000 0 0,0.000000 0.000000 1 15,0.000000 0.000000-1-15,0.000000 0.000000-1 0,0.000000 0.000000 0 0,0.000000 0.000000 0 0,0.000000 0.000000 2 16,0.000000 0.000000-1-16,0.000000 0.000000 2 0,0.000000 0.000000 2 0,0.000000 0.000000-2 16,0.000000 0.000000 4-16,0.000000 0.000000-2 0,0.000000 0.000000-2 0,0.000000 0.000000-1 15,0.000000 0.000000-1-15,0.000000 0.000000 0 0,0.000000 0.000000 1 0,0.000000 0.000000-1 0,0.000000 0.000000 1 16,0.000000 0.000000-1-16,0.000000 0.000000 0 0,0.000000 0.000000 0 16,0.000000 0.000000-1-16,0.000000 0.000000 1 0,0.000000 0.000000 1 0,0.000000 0.000000-1 0,0.000000 0.000000 1 15,0.000000 0.000000 1-15,0.000000 0.000000 0 0,0.000000 0.000000-3 0,0.000000 0.000000-1 16,0.000000 0.000000 3-16,0.000000 0.000000 0 0,0.000000 0.000000 0 0,0.000000 0.000000 0 15,0.000000 0.000000 0-15,0.000000 0.000000 0 0,0.000000 0.000000 0 0,0.000000 0.000000 0 16,0.000000 0.000000 0-16,0.000000 0.000000-1 0,0.000000 0.000000 2 0,0.000000 0.000000 1 16,0.000000 0.000000-2-16,0.000000 0.000000 0 0,0.000000 0.000000 0 0,0.000000 0.000000 0 15,0.000000 0.000000 1-15,0.000000 0.000000-1 0,0.000000 0.000000 0 0,0.000000 0.000000-3 0,0.000000 0.000000 3 16,0.000000 0.000000 0-16,0.000000 0.000000 0 0,0.000000 0.000000 0 0,0.000000 0.000000 1 16,0.000000 0.000000 3-16,0.000000 0.000000-4 0,0.000000 0.000000 0 0,0.000000 0.000000-1 15,0.000000 0.000000 1-15,0.000000 0.000000 0 0,0.000000 0.000000 0 0,0.000000 0.000000 3 16,0.000000 0.000000-3-16,0.000000 0.000000 0 0,0.000000 0.000000 0 0,0.000000 0.000000-1 15,0.000000 0.000000-3-15,0.000000 0.000000 2 0,0.000000 0.000000 2 0,0.000000 0.000000 0 16,0.000000 0.000000 0-16,0.000000 0.000000 1 0,0.000000 0.000000 1 0,0.000000 0.000000-5 0,0.000000 0.000000 0 16,0.000000 0.000000-1-16,0.000000 0.000000 2 0,0.000000 0.000000 0 0,0.000000 0.000000-1 15,0.000000 0.000000 1-15,0.000000 0.000000-4 0,0.000000 0.000000 0 0,0.000000 0.000000 0 16,0.000000 0.000000-1-16,0.000000 0.000000 1 0,0.000000 0.000000-1 0,0.000000 0.000000 3 16,0.000000 0.000000-1-16,0.000000 0.000000 0 0,-1.000000 0.000000 2 0,1.000000 0.000000-2 15,0.000000 0.000000 0-15,0.000000 0.000000 2 0,0.000000 0.000000-2 0,0.000000 0.000000 3 0,0.000000 0.000000-1 16,0.000000 0.000000 0-16,0.000000 0.000000 2 0,0.000000 0.000000-1 15,0.000000 0.000000-2-15,0.000000 0.000000 0 0,0.000000 0.000000-3 0,0.000000 0.000000 1 0,0.000000 0.000000 1 16,0.000000 0.000000-3-16,0.000000 0.000000 2 0,0.000000 0.000000-1 0,0.000000 0.000000 5 16,-4.000000 0.000000-3-16,4.000000 0.000000-2 0,0.000000 0.000000 5 0,0.000000 0.000000 1 15,0.000000 0.000000 0-15,0.000000 0.000000-1 0,0.000000 0.000000 2 0,0.000000 0.000000 2 16,0.000000 0.000000 1-16,0.000000 0.000000-5 0,0.000000 0.000000 2 0,0.000000 0.000000 0 0,0.000000 0.000000 1 16,0.000000 0.000000-1-16,0.000000 0.000000-4 0,0.000000 0.000000 4 0,0.000000 0.000000-2 15,0.000000 0.000000-1-15,0.000000 0.000000 1 0,0.000000 0.000000-1 0,0.000000 0.000000-2 16,0.000000-2.000000-2-16,0.000000 2.000000-1 0,0.000000-3.000000 0 0,0.000000 3.000000-4 15,0.000000 0.000000 3-15,0.000000 0.000000-2 0,0.000000 0.000000 1 0,0.000000 0.000000-3 16,0.000000-2.000000-8-16,0.000000 0.000000-7 0,0.000000 2.000000-18 0,-1.000000 0.000000-20 16,-3.000000-3.000000-35-16,4.000000 3.000000-44 0,-3.000000-3.000000-50 0,1.000000 1.000000-54 0,-1.000000-1.000000-47 15,-5.000000-3.000000-20-15,3.000000-2.000000-2 0,-1.000000 1.000000-6 0,-2.000000-3.000000-21 16,5.000000 0.000000-33-16,-4.000000-1.000000-84 0,0.000000-2.000000-37 0,-1.000000 1.000000-8 16,-2.000000-5.000000 30-16,0.000000 0.000000 68 0</inkml:trace>
  <inkml:trace contextRef="#ctx0" brushRef="#br0">20563.000000 17759.000000 46 0,'5.000000'-6.000000'52'0,"0.000000"0.000000"2 "15 ,0.000000 1.000000 3-15,0.000000-1.000000 1 0,-5.000000 2.000000 4 0,4.000000-2.000000-6 0,-1.000000 5.000000-2 16,-1.000000-2.000000 0-16,-2.000000 0.000000 6 0,0.000000 2.000000 10 0,0.000000 1.000000 14 16,0.000000-3.000000 18-16,-2.000000 3.000000 12 0,-1.000000 0.000000 11 0,3.000000 0.000000-1 15,-4.000000 3.000000-8-15,4.000000-3.000000-13 0,-5.000000 0.000000-13 0,5.000000 0.000000-20 16,-1.000000 0.000000-13-16,-3.000000 0.000000-10 0,4.000000 0.000000-5 0,-3.000000 0.000000-9 0,3.000000 0.000000-9 15,0.000000 0.000000-7-15,0.000000 0.000000-5 0,0.000000 0.000000-4 16,0.000000 0.000000-1-16,0.000000 0.000000-4 0,0.000000 0.000000 0 0,0.000000 0.000000-4 0,0.000000 0.000000-10 16,0.000000 0.000000-11-16,0.000000 0.000000-13 0,3.000000 0.000000-16 0,-3.000000 0.000000-25 15,4.000000 0.000000-23-15,-3.000000 0.000000-24 0,3.000000 0.000000-26 0,-3.000000 1.000000-32 16,-1.000000-1.000000-55-16,0.000000 0.000000-15 0,0.000000 0.000000 4 0,0.000000 0.000000 20 16</inkml:trace>
  <inkml:trace contextRef="#ctx0" brushRef="#br0">20728.000000 17547.000000 212 0,'5.000000'-4.000000'237'16,"0.000000"-2.000000"-5 "-16 ,-2.000000 2.000000-32 0,0.000000 1.000000-22 0,-1.000000 0.000000-15 0,-2.000000 1.000000-10 15,0.000000 2.000000-8-15,-2.000000-3.000000-12 0,-1.000000 1.000000-21 0,0.000000 0.000000-24 16,-2.000000 0.000000-19-16,0.000000 0.000000-17 0,-4.000000 2.000000-9 0,1.000000 0.000000-8 15,-2.000000 0.000000-9-15,-2.000000 4.000000-7 0,-3.000000 0.000000-6 0,-2.000000 1.000000-3 16,-5.000000 4.000000-7-16,1.000000 2.000000-3 0,-1.000000-2.000000 2 0,0.000000 4.000000 0 0,2.000000 2.000000-1 16,-5.000000-3.000000-1-16,0.000000 2.000000-4 0,5.000000 1.000000 3 0,-1.000000-3.000000 0 15,3.000000 1.000000 2-15,1.000000-4.000000 3 0,2.000000 1.000000-1 0,3.000000-3.000000-1 16,4.000000 1.000000 0-16,1.000000-4.000000 0 0,1.000000 1.000000-5 0,1.000000-2.000000 0 16,5.000000-1.000000 1-16,0.000000 1.000000 3 0,0.000000 1.000000-2 0,5.000000 4.000000 1 15,1.000000-2.000000 0-15,-1.000000 5.000000 0 0,0.000000 1.000000 2 0,4.000000 1.000000 3 16,-4.000000 8.000000 6-16,5.000000 1.000000 8 0,-3.000000 4.000000 6 0,-2.000000 8.000000 8 15,0.000000 6.000000 5-15,0.000000 1.000000 5 0,-2.000000 2.000000 2 0,2.000000 7.000000 3 0,0.000000-4.000000 1 16,-2.000000 5.000000-3-16,2.000000-5.000000 4 0,-5.000000 0.000000-5 0,7.000000-2.000000-5 16,-5.000000-5.000000-6-16,3.000000 0.000000-7 0,-2.000000-5.000000-8 0,2.000000-2.000000-6 15,0.000000-6.000000-3-15,-1.000000-6.000000-5 0,1.000000-1.000000 0 0,-5.000000-4.000000-2 16,3.000000-6.000000 1-16,-1.000000 2.000000-2 0,-2.000000-4.000000 0 0,3.000000-3.000000 2 16,-3.000000-2.000000-3-16,0.000000 1.000000 1 0,0.000000-1.000000-2 0,0.000000-2.000000 2 0,0.000000-2.000000-3 15,0.000000-1.000000-3-15,0.000000-3.000000-2 0,3.000000-4.000000-3 0,-3.000000-3.000000-2 16,0.000000-1.000000-4-16,0.000000-4.000000-2 0,-3.000000 0.000000-1 0,3.000000-2.000000-4 15,-3.000000-2.000000-4-15,3.000000 0.000000-3 0,-2.000000-2.000000 0 0,-1.000000-3.000000-2 16,3.000000 1.000000 0-16,3.000000-3.000000 4 0,2.000000-2.000000 5 0,0.000000 1.000000 5 16,3.000000 0.000000 0-16,1.000000-2.000000 9 0,4.000000 0.000000 1 0,1.000000 1.000000 1 15,-1.000000 3.000000 3-15,5.000000-1.000000 1 0,3.000000-4.000000 2 0,-3.000000 5.000000-4 16,0.000000 3.000000 3-16,4.000000 3.000000 0 0,-2.000000 0.000000-1 0,-5.000000 5.000000-1 0,4.000000 4.000000 1 16,-4.000000 4.000000 1-16,-2.000000 1.000000 2 0,-3.000000 8.000000 3 0,2.000000 0.000000 3 15,-7.000000 8.000000 6-15,0.000000 1.000000 4 0,-5.000000 4.000000 5 0,0.000000 6.000000 2 16,-3.000000 3.000000 2-16,-4.000000 3.000000 5 0,0.000000-1.000000-2 0,-3.000000 5.000000 0 15,-1.000000-1.000000-3-15,1.000000 1.000000 2 0,-2.000000-6.000000-1 0,2.000000-1.000000-1 16,-4.000000-2.000000 0-16,6.000000-3.000000-1 0,0.000000-5.000000 3 0,3.000000-2.000000-1 16,1.000000-3.000000-4-16,-1.000000-2.000000-4 0,4.000000-4.000000-4 0,-3.000000-1.000000-5 0,4.000000-1.000000-6 15,5.000000-4.000000-8-15,0.000000-7.000000-3 0,2.000000-3.000000-5 0,1.000000-4.000000-4 16,2.000000-1.000000-5-16,0.000000 0.000000-3 0,4.000000 2.000000-1 0,-2.000000-2.000000-2 16,1.000000 4.000000-3-16,0.000000-2.000000-4 0,1.000000 1.000000-1 0,-1.000000 2.000000-5 15,6.000000 1.000000-4-15,-4.000000-3.000000-2 0,0.000000 1.000000-2 0,3.000000-1.000000-1 16,2.000000 1.000000-1-16,-1.000000-1.000000 4 0,3.000000-2.000000 2 0,-4.000000 2.000000 8 0,2.000000-1.000000 8 15,-1.000000 1.000000 8-15,-3.000000 5.000000 5 0,-1.000000 0.000000 7 16,-1.000000 3.000000 5-16,-6.000000 0.000000 5 0,4.000000 7.000000 10 0,-5.000000 4.000000 11 0,1.000000 4.000000 8 16,-3.000000 6.000000 9-16,-5.000000 5.000000 4 0,3.000000 2.000000 5 0,-3.000000 8.000000 0 15,-3.000000 5.000000-3-15,3.000000 0.000000-2 0,-5.000000 6.000000-5 0,-3.000000-1.000000-5 16,3.000000 5.000000-6-16,-4.000000-2.000000-5 0,1.000000 2.000000-4 0,3.000000-1.000000-3 16,-3.000000-2.000000 0-16,1.000000-3.000000-1 0,0.000000-1.000000 0 0,0.000000-4.000000-3 15,4.000000-6.000000-2-15,0.000000-3.000000-3 0,-2.000000-4.000000-2 0,5.000000-2.000000-1 16,-4.000000-4.000000-2-16,-1.000000-3.000000 1 0,5.000000-1.000000-2 0,0.000000-5.000000 1 0,0.000000-2.000000-1 15,4.000000-2.000000-1-15,1.000000-2.000000 0 0,0.000000-7.000000-4 16,3.000000-5.000000-3-16,0.000000-2.000000-4 0,1.000000-4.000000-3 0,1.000000-4.000000-3 0,-5.000000-1.000000-4 16,3.000000-4.000000-3-16,1.000000 4.000000-3 0,2.000000-5.000000 0 0,-1.000000 2.000000 2 15,2.000000 6.000000 1-15,-2.000000-1.000000-1 0,0.000000-1.000000 0 0,4.000000 3.000000 5 16,1.000000 6.000000 3-16,-5.000000-2.000000-1 0,3.000000 2.000000 3 0,-3.000000 3.000000 1 16,2.000000 0.000000 5-16,-2.000000 4.000000-3 0,-3.000000-1.000000 2 0,0.000000 1.000000 0 0,1.000000 4.000000 1 15,-1.000000 0.000000 3-15,-2.000000 10.000000 1 0,0.000000 2.000000 4 16,-2.000000 3.000000 5-16,2.000000 4.000000 3 0,-3.000000 1.000000 4 0,1.000000 7.000000 5 0,2.000000-2.000000 6 15,-2.000000 6.000000 3-15,-1.000000 1.000000 1 0,1.000000 2.000000 4 0,1.000000 3.000000 2 16,1.000000 2.000000-4-16,0.000000-1.000000-4 0,-2.000000 4.000000-4 0,2.000000 2.000000 0 16,4.000000-2.000000-6-16,-4.000000 2.000000-5 0,0.000000-6.000000-3 0,3.000000 1.000000 0 15,-3.000000-2.000000-4-15,-2.000000-5.000000-1 0,2.000000-2.000000-1 0,1.000000-6.000000 2 0,-6.000000-5.000000 1 16,3.000000-1.000000-2-16,-3.000000-1.000000 2 0,3.000000-5.000000-3 0,-1.000000-2.000000 1 16,-2.000000-3.000000-1-16,0.000000 1.000000-3 0,0.000000-6.000000-2 0,0.000000-2.000000-6 15,3.000000-4.000000-8-15,-1.000000-6.000000-7 0,-2.000000-2.000000-13 0,0.000000-1.000000-15 16,-2.000000-6.000000-12-16,-1.000000 1.000000-15 0,1.000000-4.000000-15 0,-1.000000-4.000000-15 15,0.000000 3.000000-3-15,1.000000-1.000000 3 0,-2.000000 2.000000 13 0,3.000000 2.000000 18 16,-3.000000 4.000000 21-16,4.000000 5.000000 20 0,-3.000000 0.000000 16 0,3.000000 5.000000 7 16,0.000000 1.000000-3-16,0.000000 2.000000 1 0,0.000000 3.000000 0 0,0.000000 0.000000-1 0,0.000000 4.000000 3 15,0.000000-3.000000 0-15,0.000000 0.000000 4 0,3.000000-1.000000 2 0,-3.000000 1.000000-1 16,5.000000-2.000000 0-16,-1.000000-1.000000-1 0,-2.000000 0.000000 0 0,1.000000-1.000000 4 16,0.000000-1.000000-1-16,-1.000000-1.000000 2 0,3.000000 3.000000 3 0,-2.000000-1.000000 6 15,-3.000000 4.000000 6-15,0.000000-4.000000 6 0,5.000000 3.000000 10 0,-1.000000 2.000000 6 16,-1.000000 2.000000 9-16,-1.000000-4.000000 5 0,3.000000 2.000000 4 0,-2.000000 1.000000 3 0,2.000000-1.000000 6 15,3.000000-1.000000-1-15,-2.000000-4.000000 4 0,5.000000 3.000000-1 0,-1.000000-4.000000-1 16,2.000000-3.000000-5-16,3.000000-1.000000-5 0,2.000000 1.000000-1 0,1.000000-5.000000-4 16,4.000000-3.000000-1-16,0.000000 1.000000-3 0,5.000000-2.000000-4 0,-2.000000-4.000000-3 15,3.000000 1.000000-8-15,-3.000000-1.000000-8 0,6.000000 1.000000-7 0,-5.000000 2.000000-4 16,5.000000 0.000000-3-16,-8.000000 0.000000-2 0,2.000000 3.000000-1 0,-5.000000 3.000000 0 16,2.000000-2.000000-6-16,-5.000000 5.000000-5 0,0.000000 2.000000-8 0,-7.000000 1.000000-9 15,1.000000 0.000000-14-15,-4.000000 3.000000-8 0,2.000000 1.000000-7 0,-6.000000 2.000000 1 16,0.000000-1.000000-4-16,-1.000000 0.000000-7 0,-2.000000 1.000000-7 0,-2.000000-1.000000-5 0,-1.000000 2.000000-6 15,0.000000-2.000000-11-15,-3.000000-2.000000-3 0,3.000000 2.000000 7 0,-2.000000-2.000000 7 16,0.000000-1.000000 10-16,-3.000000 1.000000 9 0,-1.000000-3.000000 15 0,4.000000 1.000000 15 16,-3.000000-1.000000 9-16,0.000000-2.000000 12 0,1.000000 2.000000 10 0,-2.000000 3.000000 18 15,4.000000-1.000000 18-15,-1.000000 1.000000 16 0,1.000000 6.000000 12 0,1.000000-3.000000 15 16,3.000000 4.000000 13-16,-3.000000 4.000000 2 0,4.000000 4.000000 0 0,4.000000 5.000000 2 16,-3.000000 4.000000 0-16,3.000000 2.000000-1 0,4.000000 8.000000-7 0,0.000000 5.000000-2 0,-3.000000 2.000000-5 15,6.000000 4.000000-8-15,0.000000 6.000000 3 0,-1.000000 2.000000-3 0,4.000000 3.000000-3 16,-3.000000 0.000000-5-16,0.000000 7.000000-6 0,2.000000-2.000000-6 0,-1.000000-2.000000-9 15,-2.000000 0.000000-6-15,-2.000000-1.000000-8 0,0.000000-5.000000-5 0,-2.000000 0.000000-2 16,-1.000000-4.000000-3-16,1.000000-6.000000-1 0,-4.000000-4.000000-2 0,-2.000000-3.000000-2 16,3.000000-7.000000-1-16,-3.000000-3.000000 0 0,0.000000-2.000000 0 0,-3.000000-2.000000-2 15,3.000000-5.000000 1-15,-8.000000 0.000000-1 0,1.000000-6.000000-1 0,-5.000000 1.000000 2 0,2.000000-2.000000-4 16,-7.000000-6.000000-2-16,1.000000-4.000000-1 0,-3.000000-3.000000-1 16,2.000000-2.000000-2-16,-4.000000-3.000000-4 0,0.000000-6.000000-3 0,-4.000000-2.000000-1 0,2.000000 0.000000 0 15,1.000000-5.000000 0-15,0.000000 2.000000 3 0,2.000000 1.000000 1 0,5.000000 4.000000 3 16,2.000000-1.000000 2-16,1.000000 5.000000 0 0,4.000000-1.000000 1 0,2.000000 5.000000 0 15,5.000000-5.000000 0-15,-3.000000 5.000000 1 0,4.000000 4.000000 0 0,0.000000-1.000000 1 16,4.000000 3.000000-1-16,-3.000000 3.000000 0 0,5.000000 1.000000-2 0,-3.000000 3.000000-2 0,2.000000 4.000000-1 16,0.000000 4.000000 0-16,-2.000000 1.000000 6 0,2.000000 7.000000 1 15,-5.000000 0.000000 3-15,0.000000 3.000000 2 0,0.000000 4.000000 5 0,-5.000000-1.000000 2 0,2.000000-1.000000 0 16,1.000000-1.000000-1-16,-1.000000-3.000000-3 0,-2.000000 0.000000-1 0,5.000000-5.000000-1 16,-3.000000-2.000000 0-16,3.000000-3.000000-3 0,-2.000000-2.000000 1 0,2.000000-3.000000 0 15,2.000000-2.000000-2-15,1.000000-5.000000-5 0,0.000000-4.000000-5 0,4.000000-8.000000-5 16,8.000000-5.000000-4-16,-5.000000-7.000000-8 0,9.000000-5.000000-4 0,1.000000-3.000000-1 15,-2.000000 0.000000 0-15,4.000000 8.000000 1 0,0.000000-2.000000 5 0,-1.000000 2.000000 3 16,0.000000 1.000000 3-16,0.000000 5.000000 6 0,-1.000000 3.000000 1 0,-1.000000-1.000000 2 0,-6.000000 5.000000 0 16,4.000000 7.000000 0-16,-7.000000 6.000000 4 0,2.000000 11.000000 4 0,-5.000000 7.000000 8 15,1.000000 2.000000 6-15,-5.000000 6.000000 6 0,-1.000000 5.000000 6 0,1.000000-2.000000 3 16,-3.000000 1.000000-2-16,4.000000-4.000000-3 0,-3.000000 2.000000-4 0,6.000000-6.000000-1 16,-5.000000-1.000000-6-16,3.000000-1.000000-4 0,3.000000-5.000000-4 0,-3.000000-4.000000-1 15,4.000000-1.000000 0-15,-1.000000-5.000000 1 0,5.000000-2.000000-2 0,1.000000-7.000000-3 16,-1.000000-3.000000-2-16,7.000000-7.000000-11 0,-1.000000-2.000000-11 0,-1.000000-3.000000-17 0,1.000000-3.000000-26 15,-3.000000-1.000000-28-15,-2.000000-3.000000-42 0,-1.000000-3.000000-48 0,-4.000000 1.000000-54 16,-1.000000-3.000000-59-16,-5.000000 3.000000-63 0,-3.000000-4.000000-18 0,-8.000000-2.000000 21 16,-4.000000-2.000000 43-16</inkml:trace>
  <inkml:trace contextRef="#ctx0" brushRef="#br0">21919.000000 17539.000000 96 0,'5.000000'4.000000'330'0,"2.000000"-2.000000"29 "15 ,-5.000000 4.000000 22-15,6.000000-1.000000-50 0,2.000000 6.000000-107 0,-1.000000 3.000000-84 16,-1.000000 3.000000-47-16,5.000000 3.000000-27 0,-4.000000-1.000000-18 0,4.000000 0.000000-20 15,1.000000 1.000000-14-15,-1.000000 0.000000-7 0,0.000000-1.000000-12 0,1.000000 0.000000-23 16,2.000000-1.000000-34-16,3.000000-7.000000-44 0,-2.000000 5.000000-56 0,1.000000-5.000000-67 16,4.000000-1.000000-84-16,-4.000000 0.000000-28 0,2.000000-8.000000 3 0,-4.000000-4.000000 31 0</inkml:trace>
  <inkml:trace contextRef="#ctx0" brushRef="#br0">22606.000000 17571.000000 3 0,'11.000000'9.000000'263'0,"0.000000"2.000000"28 "0 ,-6.000000 3.000000 22 16,0.000000 6.000000-55-16,-1.000000 5.000000-75 0,-3.000000 6.000000-54 0,3.000000 6.000000-23 0,-4.000000 0.000000-10 16,1.000000 10.000000-3-16,-1.000000 4.000000 3 0,4.000000 6.000000 3 0,-1.000000 2.000000-1 15,-1.000000 9.000000-3-15,4.000000-1.000000-9 0,-1.000000 1.000000-7 0,1.000000 0.000000-10 16,2.000000 2.000000-3-16,-3.000000-1.000000-6 0,3.000000-1.000000-7 0,-3.000000 1.000000-8 16,7.000000-2.000000-6-16,-5.000000-4.000000-6 0,-1.000000 0.000000-8 0,1.000000-1.000000-10 15,2.000000-8.000000-5-15,-3.000000-4.000000-2 0,1.000000-4.000000-4 0,-4.000000-7.000000-2 0,2.000000-7.000000-1 16,0.000000-5.000000-3-16,-1.000000-7.000000-5 0,4.000000-25.000000-191 31,-11.000000-18.000000 112-31,-2.000000-6.000000-30 0,0.000000-5.000000-41 0,-7.000000-8.000000-47 16,5.000000-1.000000-54-16,-9.000000-8.000000-84 0,-3.000000-7.000000-27 15,-9.000000-10.000000 7-15,1.000000-8.000000 35 0,-2.000000-5.000000 52 0</inkml:trace>
  <inkml:trace contextRef="#ctx0" brushRef="#br0">22524.000000 17763.000000 94 0,'14.000000'-29.000000'198'0,"6.000000"5.000000"5 "0 ,2.000000-2.000000-4 0,-2.000000 3.000000-1 0,8.000000 1.000000 2 15,1.000000 3.000000 5-15,1.000000 0.000000 2 0,5.000000 4.000000-5 0,5.000000 0.000000-18 0,4.000000 6.000000-16 16,1.000000-1.000000-18-16,2.000000 5.000000-19 0,3.000000 1.000000-20 16,-1.000000 6.000000-21-16,1.000000 4.000000-20 0,-4.000000-1.000000-10 0,-6.000000 8.000000-9 0,0.000000 2.000000 0 15,-5.000000 4.000000 7-15,-5.000000 3.000000 18 0,-8.000000 5.000000 24 0,-5.000000 5.000000 32 16,-10.000000 2.000000 31-16,-7.000000 1.000000 28 0,-7.000000 10.000000 3 0,-13.000000 4.000000-7 16,-4.000000-1.000000-19-16,-6.000000 6.000000-32 0,-8.000000-1.000000-39 0,-3.000000 4.000000-30 15,-4.000000-7.000000-21-15,-2.000000-1.000000-16 0,2.000000-8.000000-12 0,-4.000000-2.000000-11 16,6.000000-10.000000-28-16,3.000000-4.000000-56 0,1.000000-7.000000-83 0,2.000000-15.000000-81 0,7.000000-3.000000-136 15,6.000000-11.000000-202-15,3.000000-12.000000-86 0,4.000000-9.000000-5 0,0.000000-10.000000 49 16,4.000000-5.000000 62-16,4.000000-10.000000 132 0</inkml:trace>
  <inkml:trace contextRef="#ctx0" brushRef="#br0">9247.000000 1931.000000 68 0,'-4.000000'0.000000'80'16,"3.000000"-3.000000"3 "-16 ,-3.000000 1.000000 2 0,1.000000 2.000000 1 0,1.000000 0.000000-5 0,2.000000 0.000000-8 15,-3.000000 0.000000-7-15,1.000000 0.000000-10 0,-1.000000 0.000000-12 0,-2.000000 0.000000-11 16,-2.000000 0.000000-7-16,6.000000 0.000000-5 0,-3.000000 0.000000 1 0,-1.000000 0.000000 2 15,2.000000 0.000000 4-15,1.000000 0.000000 2 0,-1.000000 0.000000-2 0,1.000000 0.000000-2 16,-1.000000 0.000000-4-16,-1.000000 0.000000-1 0,-1.000000 0.000000-1 0,4.000000 0.000000 1 16,-3.000000 0.000000 2-16,4.000000 0.000000 4 0,-3.000000-3.000000 4 0,3.000000 3.000000 4 0,-2.000000 0.000000 1 15,-1.000000 0.000000 1-15,3.000000 0.000000-1 0,-3.000000 0.000000-2 0,1.000000 0.000000 0 16,2.000000 0.000000-6-16,-3.000000 0.000000-1 0,3.000000 0.000000 0 0,0.000000 0.000000-1 16,0.000000 0.000000-1-16,0.000000 0.000000-1 0,0.000000 0.000000-1 0,0.000000 0.000000 0 15,0.000000 0.000000 2-15,-2.000000 0.000000-1 0,2.000000 0.000000 2 0,0.000000 0.000000 2 16,0.000000 0.000000 0-16,0.000000 0.000000 0 0,0.000000 0.000000-3 0,0.000000 0.000000-2 15,0.000000 0.000000-4-15,0.000000 0.000000-2 0,0.000000 0.000000 0 0,0.000000 0.000000 2 16,0.000000 0.000000 0-16,0.000000 0.000000 0 0,0.000000 0.000000 0 0,0.000000 0.000000 4 0,0.000000 0.000000-2 16,0.000000 0.000000-3-16,0.000000 0.000000-2 0,0.000000 0.000000-1 0,0.000000 0.000000-1 15,0.000000 0.000000-2-15,0.000000 0.000000-1 0,0.000000 0.000000-1 0,0.000000 0.000000-2 16,0.000000 0.000000 3-16,0.000000 0.000000-2 0,0.000000 0.000000 0 0,0.000000 0.000000-1 16,2.000000 0.000000-1-16,-2.000000 0.000000-2 0,0.000000 0.000000-3 0,0.000000 0.000000 1 15,0.000000 0.000000-2-15,0.000000 0.000000-1 0,0.000000 0.000000 2 0,0.000000 0.000000-2 16,0.000000 0.000000 1-16,0.000000 0.000000 0 0,0.000000 0.000000-1 0,0.000000 0.000000-1 0,0.000000 0.000000 0 15,0.000000 0.000000 0-15,0.000000 0.000000 0 0,0.000000 0.000000 0 0,0.000000 0.000000 1 16,0.000000 0.000000 1-16,0.000000 0.000000 0 0,0.000000 0.000000 0 0,0.000000 0.000000-1 16,0.000000 0.000000 0-16,0.000000 0.000000 0 0,0.000000 0.000000-1 0,0.000000 0.000000 1 15,0.000000 0.000000 0-15,0.000000 0.000000 1 0,0.000000 0.000000 1 0,0.000000 0.000000-1 16,0.000000 0.000000 1-16,0.000000 0.000000-1 0,0.000000 0.000000 0 0,0.000000 0.000000 1 0,0.000000 0.000000 0 16,0.000000 0.000000 1-16,0.000000 0.000000-3 0,0.000000 0.000000 4 0,0.000000 0.000000-1 15,0.000000 0.000000-3-15,0.000000 0.000000 3 0,0.000000 0.000000 1 0,0.000000 0.000000-1 16,0.000000 0.000000-2-16,0.000000 0.000000 0 0,0.000000 0.000000 1 0,0.000000 0.000000-2 15,0.000000 0.000000-3-15,0.000000 0.000000 1 0,0.000000 0.000000 2 0,0.000000 0.000000 0 16,0.000000 0.000000 0-16,0.000000 0.000000 0 0,0.000000 0.000000 0 0,0.000000 0.000000-1 16,0.000000 0.000000 1-16,0.000000 0.000000-1 0,0.000000 0.000000 1 0,0.000000 0.000000 1 0,0.000000 0.000000 0 15,0.000000 0.000000 1-15,0.000000 0.000000-2 0,0.000000 0.000000 0 0,0.000000 0.000000 2 16,0.000000 0.000000-2-16,0.000000 0.000000 0 0,0.000000 0.000000-1 0,0.000000 0.000000 0 16,0.000000 0.000000 1-16,0.000000 0.000000-2 0,0.000000 0.000000 2 0,0.000000 0.000000 0 15,0.000000 0.000000 3-15,0.000000 0.000000-1 0,0.000000 3.000000 1 0,0.000000-3.000000 0 16,0.000000 0.000000 0-16,0.000000 0.000000 1 0,0.000000 0.000000-1 0,0.000000 0.000000 2 15,0.000000 0.000000-1-15,0.000000 0.000000 0 0,0.000000 0.000000 0 0,0.000000 0.000000-2 0,0.000000 0.000000 0 16,0.000000 0.000000 1-16,0.000000 0.000000-1 0,0.000000 0.000000-2 0,0.000000 0.000000 1 16,0.000000 0.000000-1-16,0.000000 0.000000 0 0,0.000000 0.000000-1 0,0.000000 0.000000 1 15,0.000000 0.000000 1-15,0.000000 0.000000-1 0,0.000000 0.000000 0 0,0.000000 0.000000 0 16,0.000000 0.000000 0-16,0.000000 0.000000 0 0,0.000000 0.000000-2 0,0.000000 0.000000-1 16,0.000000 0.000000 2-16,0.000000 0.000000 2 0,0.000000 0.000000-1 0,0.000000 0.000000 0 15,0.000000 0.000000 0-15,0.000000 0.000000 0 0,0.000000 0.000000 0 0,0.000000 0.000000-1 0,0.000000 0.000000-1 16,0.000000 0.000000 2-16,0.000000 0.000000 0 0,0.000000 2.000000 0 0,0.000000-2.000000 0 15,0.000000 0.000000 0-15,0.000000 0.000000 0 0,0.000000 0.000000 1 0,0.000000 0.000000-1 16,0.000000 0.000000 0-16,0.000000 0.000000 0 0,0.000000 0.000000 0 0,0.000000 0.000000 0 16,0.000000 0.000000 0-16,0.000000 0.000000-1 0,0.000000 0.000000 1 0,0.000000 0.000000 0 15,0.000000 0.000000 1-15,0.000000 0.000000 0 0,0.000000 0.000000-3 0,0.000000 0.000000 2 16,0.000000 0.000000 0-16,0.000000 0.000000 0 0,0.000000 0.000000-1 0,0.000000 0.000000 0 16,0.000000 0.000000 3-16,0.000000 0.000000-2 0,0.000000 0.000000 0 0,0.000000 0.000000 0 15,0.000000 0.000000 0-15,0.000000 0.000000 1 0,0.000000 0.000000-1 0,0.000000 0.000000 0 0,0.000000 0.000000 0 16,0.000000 0.000000 0-16,0.000000 0.000000 0 0,0.000000 0.000000 0 0,0.000000 0.000000 0 15,0.000000 0.000000 0-15,0.000000 0.000000 1 0,0.000000 0.000000 0 0,0.000000 0.000000 1 16,0.000000 0.000000-1-16,0.000000 0.000000-1 0,0.000000 0.000000 0 0,0.000000 0.000000-1 16,0.000000 0.000000-2-16,0.000000 0.000000 3 0,0.000000 0.000000 0 0,0.000000 0.000000-1 0,0.000000 0.000000 1 15,0.000000 0.000000-1-15,0.000000 0.000000 1 0,0.000000 0.000000 0 16,0.000000 0.000000 0-16,0.000000 0.000000 0 0,0.000000 0.000000-1 0,0.000000 0.000000 1 0,0.000000 0.000000-2 16,0.000000 0.000000-1-16,0.000000 0.000000-2 0,0.000000 0.000000 0 0,0.000000 0.000000 0 15,0.000000 3.000000 0-15,0.000000-3.000000 2 0,0.000000 3.000000-1 0,0.000000-1.000000 2 16,0.000000-2.000000 2-16,0.000000 2.000000-1 0,0.000000-2.000000-2 0,3.000000 2.000000-2 15,-3.000000 1.000000-1-15,0.000000-3.000000-3 0,0.000000 0.000000-3 0,0.000000 0.000000-4 0,0.000000 0.000000-5 16,0.000000 0.000000-9-16,0.000000 0.000000-8 0,0.000000 0.000000-6 16,2.000000 0.000000-12-16,1.000000 0.000000-16 0,0.000000 0.000000-30 0,-1.000000 3.000000-38 15,5.000000-1.000000-46-15,-1.000000 1.000000-84 0,-2.000000 1.000000-35 0,1.000000 1.000000-3 0,-5.000000-5.000000 25 16</inkml:trace>
  <inkml:trace contextRef="#ctx0" brushRef="#br0">11498.000000 1344.000000 70 0,'0.000000'-4.000000'81'0,"0.000000"-1.000000"-17 "16 ,0.000000-3.000000 2-16,0.000000 1.000000 6 0,0.000000-3.000000 14 0,5.000000 0.000000 10 15,-2.000000 3.000000-1-15,2.000000-5.000000-5 0,0.000000 3.000000-14 0,7.000000-3.000000-16 0,-4.000000-1.000000-14 16,2.000000-1.000000-12-16,4.000000-1.000000-6 0,-1.000000 3.000000-4 0,4.000000-5.000000 6 16,1.000000 3.000000 7-16,-1.000000-3.000000 7 0,5.000000 0.000000 6 0,-4.000000-1.000000 2 15,4.000000 5.000000 8-15,0.000000-3.000000-7 0,-4.000000-1.000000-6 0,4.000000 0.000000-2 16,-3.000000 3.000000-1-16,2.000000-3.000000-2 0,-1.000000 1.000000-3 0,-1.000000 2.000000 0 15,-1.000000-2.000000-2-15,-1.000000 3.000000-1 0,-2.000000-2.000000 0 0,2.000000 1.000000 2 0,0.000000-3.000000-2 16,-4.000000 2.000000-2-16,4.000000 1.000000 0 0,-2.000000-3.000000-1 16,2.000000 2.000000-4-16,-4.000000 0.000000 0 0,6.000000-1.000000-1 0,-3.000000-2.000000-2 0,3.000000-1.000000 0 15,-3.000000 1.000000-4-15,3.000000 5.000000-5 0,3.000000 0.000000-4 0,-4.000000 1.000000-2 16,4.000000 3.000000 0-16,-5.000000-4.000000-3 0,4.000000 3.000000 2 0,-2.000000 3.000000 0 16,3.000000 0.000000-1-16,-4.000000-3.000000 1 0,4.000000 3.000000-1 0,-4.000000 2.000000 1 15,4.000000-2.000000 2-15,-2.000000 2.000000 2 0,-1.000000-3.000000 1 0,-1.000000 4.000000-2 0,4.000000-1.000000 0 16,-4.000000 2.000000-1-16,2.000000-2.000000 2 0,-1.000000 2.000000 3 15,-1.000000-1.000000 2-15,-1.000000 2.000000 8 0,0.000000 0.000000 2 0,-2.000000-3.000000 2 0,-2.000000 0.000000-3 16,4.000000 2.000000-1-16,0.000000 0.000000-1 0,-2.000000-2.000000-2 0,2.000000 1.000000 0 16,1.000000 0.000000 0-16,2.000000-2.000000-1 0,-1.000000 2.000000-1 0,2.000000 1.000000-3 15,-2.000000-2.000000-3-15,3.000000-1.000000-3 0,-1.000000 3.000000-2 0,1.000000-3.000000-1 16,0.000000 2.000000-1-16,0.000000-1.000000 1 0,-4.000000 0.000000-1 0,6.000000-1.000000-2 16,-4.000000 4.000000 1-16,-2.000000 0.000000-2 0,1.000000-1.000000-1 0,-2.000000 2.000000-2 15,-1.000000-2.000000 0-15,-1.000000 3.000000 2 0,2.000000 0.000000 0 0,2.000000 0.000000 2 0,-6.000000 0.000000-1 16,4.000000 0.000000 1-16,-4.000000 0.000000-1 0,1.000000 3.000000 0 0,-1.000000-2.000000 0 15,0.000000-1.000000 1-15,4.000000 3.000000-1 0,-3.000000-3.000000-1 0,-1.000000 2.000000 0 16,0.000000 0.000000 0-16,1.000000 4.000000-2 0,3.000000-3.000000 2 0,-4.000000-1.000000 0 16,4.000000 0.000000-3-16,-2.000000 3.000000 2 0,2.000000-1.000000 0 0,-1.000000 0.000000 1 15,-1.000000-1.000000 1-15,5.000000 3.000000-1 0,-4.000000-1.000000 2 0,0.000000 0.000000-1 16,3.000000-1.000000-1-16,-2.000000 2.000000 1 0,1.000000-1.000000-4 0,-1.000000-1.000000 2 0,-4.000000 1.000000-1 16,4.000000-2.000000 3-16,-2.000000-1.000000-2 0,-2.000000 1.000000-1 0,4.000000 2.000000 3 15,0.000000-3.000000-1-15,-2.000000 0.000000 1 0,-2.000000 2.000000 2 0,4.000000-1.000000 3 16,2.000000-1.000000 2-16,-3.000000 1.000000-2 0,1.000000 0.000000-1 0,-2.000000-1.000000 2 15,0.000000 1.000000-4-15,0.000000 1.000000-3 0,-1.000000-1.000000-1 0,-1.000000-1.000000-1 16,1.000000 1.000000 1-16,-1.000000-1.000000-2 0,-1.000000 1.000000 0 0,-2.000000 1.000000 1 16,3.000000-1.000000-2-16,-1.000000-1.000000 2 0,-2.000000 1.000000-1 0,2.000000 2.000000-1 0,-4.000000-3.000000 1 15,2.000000 0.000000 0-15,-1.000000 1.000000 1 0,4.000000 2.000000 1 0,-3.000000-3.000000-1 16,-2.000000 1.000000 3-16,6.000000-1.000000-1 0,-6.000000 3.000000-1 0,1.000000-3.000000 0 16,1.000000 1.000000-2-16,-2.000000 2.000000 1 0,0.000000-3.000000-1 15,4.000000 0.000000 0-15,-5.000000 3.000000-1 0,5.000000 1.000000 0 0,-4.000000-2.000000 1 0,2.000000 1.000000 0 16,-2.000000 0.000000 0-16,2.000000 0.000000-1 0,-3.000000-1.000000 0 0,0.000000-1.000000 1 15,1.000000 2.000000 0-15,1.000000 0.000000-1 0,-1.000000-2.000000 1 0,2.000000 5.000000 1 0,-2.000000-2.000000 0 16,1.000000 1.000000-1-16,3.000000 1.000000 0 0,-2.000000-2.000000-1 0,0.000000 2.000000 2 16,1.000000-1.000000 1-16,3.000000 1.000000-2 0,-1.000000 2.000000 2 0,-3.000000-4.000000 1 15,7.000000 1.000000 1-15,-4.000000 1.000000 0 0,1.000000 0.000000 0 0,-1.000000 0.000000 0 16,1.000000-2.000000 0-16,2.000000-1.000000 0 0,-2.000000 2.000000 0 0,3.000000 0.000000 0 16,-4.000000-2.000000 1-16,4.000000 0.000000-1 0,-4.000000 0.000000-1 0,2.000000 0.000000-2 15,-1.000000 0.000000 0-15,-3.000000 0.000000-1 0,3.000000-3.000000 1 0,-4.000000 3.000000 1 16,2.000000 0.000000 1-16,-2.000000 0.000000 1 0,-2.000000-1.000000 0 0,0.000000 1.000000-1 15,1.000000 1.000000 0-15,-4.000000-2.000000-1 0,3.000000 1.000000 0 0,-6.000000-2.000000-1 0,5.000000 2.000000 2 16,-2.000000-1.000000 1-16,0.000000 1.000000 1 0,-2.000000-2.000000 0 0,2.000000-1.000000-1 16,0.000000 1.000000 1-16,-2.000000 1.000000-2 0,-1.000000-2.000000-1 0,1.000000 1.000000 0 15,1.000000-3.000000-2-15,-3.000000 3.000000-1 0,4.000000-3.000000-2 0,-1.000000 5.000000 1 16,-4.000000-5.000000 1-16,5.000000 4.000000-1 0,-2.000000-4.000000 3 0,1.000000 3.000000 1 16,-3.000000-3.000000 1-16,4.000000 5.000000 0 0,-5.000000-3.000000 1 0,4.000000 1.000000 5 15,1.000000-2.000000 4-15,-2.000000 5.000000 4 0,-1.000000-4.000000 2 0,1.000000 1.000000 2 16,0.000000-3.000000-1-16,-1.000000 5.000000-2 0,1.000000-5.000000-5 0,-1.000000 1.000000-2 0,1.000000-1.000000-2 15,1.000000 2.000000 1-15,-3.000000 2.000000 2 0,3.000000-4.000000 1 0,-1.000000 2.000000 2 16,-1.000000 0.000000 1-16,1.000000-2.000000 0 0,-1.000000 3.000000-2 0,1.000000-3.000000 0 16,1.000000 3.000000 1-16,-3.000000-1.000000-3 0,3.000000-2.000000-4 0,-3.000000 2.000000-1 0,-1.000000 1.000000-3 15,4.000000-3.000000-3-15,-4.000000 0.000000-2 0,3.000000 0.000000-1 16,-1.000000 0.000000 1-16,-2.000000 0.000000-1 0,0.000000 3.000000 0 0,3.000000-3.000000 3 0,-3.000000 0.000000-1 16,0.000000 0.000000-1-16,0.000000 0.000000-1 0,0.000000 0.000000 1 0,0.000000 0.000000 2 15,0.000000 0.000000-3-15,0.000000 0.000000 0 0,0.000000 0.000000-1 0,0.000000 0.000000 0 16,0.000000 0.000000-1-16,0.000000 0.000000-11 0,0.000000 0.000000-15 0,0.000000 0.000000-23 15,-3.000000 0.000000-28-15,3.000000 0.000000-31 0,-5.000000 0.000000-51 0,0.000000 4.000000-72 16,-4.000000 1.000000-94-16,-1.000000-1.000000-127 0,-5.000000 4.000000-51 0,-5.000000-6.000000-11 16,-5.000000 1.000000 30-16,-2.000000-3.000000 68 0</inkml:trace>
  <inkml:trace contextRef="#ctx0" brushRef="#br0">14494.000000 634.000000 105 0,'-6.000000'0.000000'211'0,"-1.000000"0.000000"29 "0 ,-1.000000 0.000000-28 0,3.000000 2.000000-20 16,-5.000000 1.000000-8-16,1.000000 2.000000-3 0,-4.000000 0.000000 3 0,4.000000 2.000000-10 16,-4.000000-2.000000-16-16,5.000000 0.000000-17 0,-1.000000 0.000000-14 0,4.000000-3.000000-14 0,-3.000000 1.000000-13 15,3.000000-1.000000-12-15,1.000000 1.000000-15 0,-1.000000-3.000000-13 0,4.000000 2.000000-14 16,-3.000000-2.000000-9-16,1.000000 0.000000-8 0,3.000000 0.000000-7 0,0.000000 0.000000-4 16,0.000000 0.000000-4-16,0.000000 0.000000 0 0,0.000000 0.000000-5 0,0.000000 0.000000 0 15,0.000000 0.000000-1-15,0.000000 0.000000-1 0,0.000000 0.000000-1 16,0.000000 0.000000 0-16,0.000000 0.000000 0 0,3.000000 0.000000 1 0,1.000000 0.000000 5 0,1.000000 2.000000-2 0,0.000000 1.000000 2 15,0.000000-1.000000 2-15,2.000000 1.000000 3 0,-1.000000-1.000000 6 0,3.000000 3.000000 5 16,-1.000000-3.000000 7-16,2.000000 3.000000 3 0,-2.000000 0.000000 0 0,4.000000 0.000000-1 16,-2.000000-3.000000-6-16,2.000000 3.000000-7 0,-2.000000 1.000000-6 0,2.000000-2.000000-4 15,-2.000000 2.000000-3-15,0.000000 1.000000 1 0,2.000000-1.000000 2 0,1.000000-1.000000 1 16,-3.000000 3.000000 1-16,2.000000-1.000000 1 0,1.000000 1.000000 4 0,-3.000000 1.000000 4 16,4.000000 3.000000 2-16,-3.000000-2.000000 4 0,3.000000 2.000000 5 0,-1.000000-3.000000 0 15,-3.000000 4.000000-1-15,2.000000-1.000000-4 0,1.000000 0.000000-2 0,1.000000 0.000000-3 0,-4.000000-2.000000-2 16,2.000000 0.000000 3-16,-2.000000 4.000000 7 0,1.000000-1.000000 7 15,-1.000000-1.000000 1-15,2.000000 0.000000 0 0,-2.000000-2.000000 2 0,-1.000000 2.000000-4 0,-1.000000-4.000000-10 16,-3.000000 4.000000-3-16,3.000000 0.000000-5 0,1.000000-3.000000-1 0,-1.000000-1.000000 1 16,-1.000000 1.000000 0-16,-4.000000 2.000000 1 0,2.000000-2.000000-3 0,2.000000-2.000000 1 15,-5.000000 0.000000 2-15,1.000000-1.000000 0 0,-1.000000 1.000000 0 0,1.000000-3.000000-2 0,0.000000 1.000000-1 16,-1.000000 0.000000-1-16,-2.000000-3.000000-5 0,3.000000 1.000000-1 0,-1.000000-1.000000-3 16,-2.000000-2.000000 0-16,0.000000 3.000000 0 0,0.000000-1.000000 0 0,0.000000-2.000000 1 15,0.000000 4.000000-3-15,0.000000-4.000000 1 0,0.000000 2.000000 4 0,0.000000-1.000000 0 16,0.000000-1.000000 0-16,0.000000 4.000000 2 0,0.000000-3.000000 2 0,0.000000-1.000000 3 15,0.000000 0.000000 0-15,0.000000 3.000000 3 0,0.000000-3.000000 3 0,0.000000 0.000000 4 16,0.000000 0.000000 5-16,0.000000 0.000000 5 0,0.000000 0.000000 4 0,-2.000000 0.000000-1 16,2.000000 0.000000-1-16,0.000000 0.000000-2 0,0.000000 0.000000-3 0,0.000000 0.000000-3 15,2.000000 2.000000 1-15,-2.000000 1.000000 0 0,3.000000-3.000000 0 0,-3.000000 0.000000 2 16,0.000000 0.000000-2-16,0.000000 0.000000 1 0,0.000000 0.000000-2 0,0.000000 0.000000-1 0,0.000000 0.000000-1 16,0.000000 0.000000-6-16,0.000000 0.000000-2 0,0.000000 0.000000-2 0,0.000000 0.000000-2 15,-3.000000 0.000000-3-15,3.000000 0.000000-3 0,-2.000000 0.000000-2 0,-1.000000 0.000000-1 16,-2.000000 3.000000-4-16,0.000000-2.000000-4 0,-3.000000-1.000000 0 0,-1.000000 0.000000 2 15,1.000000 3.000000-1-15,-2.000000-3.000000-1 0,1.000000 0.000000 0 0,-2.000000 0.000000 2 0,1.000000 2.000000-3 16,1.000000-2.000000-1-16,-4.000000 3.000000 1 0,3.000000-3.000000 0 0,-2.000000 3.000000 0 16,-1.000000-1.000000 0-16,-1.000000-2.000000 3 0,6.000000 0.000000 0 15,-6.000000 3.000000 1-15,6.000000-3.000000-1 0,-5.000000 0.000000 5 0,4.000000 0.000000-1 0,-1.000000 1.000000-7 16,-3.000000 2.000000 1-16,4.000000-3.000000 1 0,-4.000000 0.000000-1 0,5.000000 0.000000-2 16,-2.000000 0.000000 2-16,-2.000000 0.000000 3 0,2.000000 0.000000-2 0,-2.000000 0.000000 1 15,2.000000 0.000000-2-15,0.000000 0.000000 3 0,-2.000000 0.000000 1 0,2.000000 0.000000-1 16,-2.000000 0.000000 0-16,2.000000 0.000000 1 0,-1.000000 0.000000-1 0,1.000000 0.000000 0 0,-2.000000-3.000000 1 15,-2.000000 2.000000-2-15,4.000000 1.000000 1 0,-1.000000-3.000000 1 0,-3.000000 1.000000-2 16,1.000000-1.000000-1-16,-1.000000-2.000000-4 0,1.000000 2.000000 3 0,0.000000 2.000000-1 16,-1.000000-2.000000-2-16,1.000000-2.000000 2 0,-1.000000 2.000000 1 0,1.000000 2.000000 0 15,0.000000-3.000000 3-15,-1.000000 1.000000 0 0,1.000000-1.000000 2 0,-1.000000 2.000000 0 16,-2.000000-1.000000-1-16,4.000000-2.000000-1 0,-2.000000 3.000000-1 0,1.000000-3.000000 1 0,3.000000 2.000000-1 16,-2.000000 1.000000 0-16,-1.000000 0.000000-3 0,3.000000-3.000000 3 0,-2.000000 1.000000-1 15,2.000000 1.000000 0-15,0.000000 0.000000 3 0,-2.000000 1.000000-3 0,2.000000-3.000000 2 16,-2.000000 2.000000-2-16,2.000000-1.000000-1 0,2.000000 0.000000 0 0,-4.000000 2.000000-3 15,7.000000 1.000000 1-15,-3.000000-4.000000-1 0,3.000000 2.000000 1 0,0.000000 1.000000 0 16,0.000000-4.000000 0-16,1.000000 6.000000 2 0,-1.000000-1.000000-2 0,5.000000 1.000000 2 16,-3.000000-3.000000 0-16,3.000000 1.000000-1 0,-2.000000 2.000000 0 0,-1.000000-4.000000-2 0,3.000000 3.000000 1 15,0.000000 1.000000 0-15,0.000000 0.000000-1 0,0.000000 0.000000-2 0,0.000000 0.000000 0 16,-3.000000 0.000000 1-16,3.000000 0.000000-3 0,-2.000000 0.000000-3 0,2.000000 0.000000-3 16,-3.000000 0.000000-10-16,3.000000 0.000000-13 0,-2.000000 1.000000-29 0,-1.000000 3.000000-43 15,-1.000000-4.000000-69-15,-2.000000 5.000000-77 0,-1.000000-4.000000-59 0,-7.000000 10.000000-42 16,6.000000-5.000000-28-16,-5.000000 10.000000-33 0,-1.000000 3.000000-51 0,-4.000000 0.000000-85 15,-4.000000 1.000000-17-15,-5.000000 2.000000 10 0,-5.000000-5.000000 28 0,-6.000000 2.000000 69 0</inkml:trace>
  <inkml:trace contextRef="#ctx0" brushRef="#br0">15384.000000 2488.000000 13 0,'-11.000000'-5.000000'66'0,"4.000000"1.000000"5 "0 ,-5.000000-2.000000 1 15,4.000000 4.000000 1-15,1.000000-1.000000 1 0,-1.000000 1.000000 0 0,1.000000 2.000000-3 16,-3.000000 0.000000-5-16,7.000000-3.000000-1 0,-7.000000 2.000000-4 0,5.000000 1.000000 1 0,-2.000000 0.000000-3 16,2.000000 0.000000 2-16,0.000000 0.000000 0 0,1.000000 0.000000 3 15,-1.000000 0.000000-3-15,4.000000 0.000000-3 0,-3.000000 1.000000-6 0,1.000000 2.000000-1 0,-2.000000 4.000000-6 16,5.000000 0.000000-7-16,-5.000000 3.000000-2 0,2.000000 1.000000-4 0,1.000000 5.000000-3 16,-1.000000 1.000000-3-16,-1.000000 0.000000-1 0,4.000000 3.000000-3 0,0.000000-1.000000 3 15,0.000000 2.000000 0-15,0.000000 3.000000 2 0,0.000000 0.000000-2 0,0.000000-1.000000 1 16,0.000000 2.000000 1-16,4.000000-1.000000-5 0,1.000000 1.000000-1 0,-2.000000 0.000000 0 15,-3.000000-1.000000 0-15,5.000000-4.000000-5 0,-5.000000 0.000000-1 0,5.000000 0.000000 1 16,3.000000-3.000000 0-16,1.000000 0.000000 2 0,-1.000000 0.000000-1 0,1.000000 0.000000-1 0,-1.000000 0.000000 1 16,-1.000000-5.000000-1-16,4.000000 0.000000-1 0,-2.000000 1.000000-1 0,1.000000-4.000000 1 15,-2.000000-1.000000-2-15,2.000000 1.000000 1 0,2.000000-1.000000-1 0,1.000000 1.000000-2 16,-3.000000-4.000000-2-16,4.000000 2.000000-2 0,-2.000000-1.000000-2 0,1.000000-2.000000 0 16,-3.000000 1.000000-2-16,3.000000-3.000000 0 0,-1.000000 0.000000 0 0,2.000000 4.000000 0 15,-1.000000-6.000000 0-15,0.000000 2.000000-1 0,1.000000-2.000000 0 0,-1.000000 0.000000 0 16,1.000000 0.000000-1-16,-1.000000-2.000000 0 0,-1.000000 2.000000 1 0,-2.000000-6.000000 1 0,3.000000 4.000000-1 15,1.000000-3.000000 1-15,-1.000000-1.000000-1 0,-1.000000 0.000000 2 0,5.000000-4.000000 0 16,-4.000000 2.000000-3-16,-3.000000-3.000000 1 0,3.000000-3.000000-1 0,1.000000-1.000000-1 16,-1.000000-2.000000 0-16,-1.000000 0.000000 0 0,1.000000-5.000000 1 0,-3.000000 1.000000 0 15,4.000000-4.000000-1-15,-2.000000 1.000000 1 0,-2.000000 0.000000-1 0,-2.000000-3.000000 0 16,0.000000 1.000000 1-16,1.000000 1.000000 4 0,-4.000000 0.000000 2 0,0.000000 1.000000 4 16,-2.000000 2.000000 4-16,-1.000000-2.000000 3 0,1.000000 2.000000 1 0,-3.000000-3.000000 1 0,0.000000 4.000000 4 15,0.000000-3.000000-2-15,-3.000000 0.000000 2 0,3.000000 1.000000 0 0,-2.000000 2.000000 0 16,-1.000000 0.000000 3-16,1.000000 0.000000 0 0,-1.000000 1.000000 4 0,-1.000000 1.000000 3 15,-1.000000 4.000000 3-15,2.000000-2.000000-1 0,-2.000000 5.000000-3 0,0.000000-1.000000 0 16,-3.000000-1.000000-3-16,-1.000000 4.000000-5 0,3.000000 1.000000-2 0,-6.000000-1.000000 2 16,3.000000 1.000000 1-16,-4.000000 0.000000 0 0,0.000000 2.000000-5 0,-4.000000 3.000000 1 15,2.000000-1.000000-2-15,-5.000000 2.000000-4 0,1.000000-1.000000 0 0,-4.000000 4.000000-2 0,-2.000000 3.000000 3 16,-2.000000-2.000000 0-16,-3.000000 5.000000 3 0,1.000000 0.000000-1 16,-1.000000 1.000000 0-16,-4.000000 4.000000 1 0,3.000000-4.000000 1 0,0.000000 3.000000-1 0,3.000000 2.000000-2 15,-2.000000 1.000000 1-15,5.000000-2.000000-1 0,-2.000000 2.000000 1 0,3.000000 0.000000 1 16,4.000000-2.000000 1-16,0.000000-1.000000 0 0,3.000000 2.000000-3 0,1.000000-5.000000-3 15,6.000000 0.000000-4-15,1.000000-2.000000-3 0,1.000000 0.000000-4 0,-1.000000 0.000000 0 16,8.000000-5.000000-6-16,-3.000000 2.000000-7 0,1.000000-2.000000-9 0,3.000000 0.000000-8 0,0.000000 0.000000-12 16,3.000000 0.000000-15-16,2.000000 0.000000-20 0,-1.000000 0.000000-31 15,4.000000-2.000000-53-15,1.000000 2.000000-81 0,1.000000-3.000000-123 0,0.000000-2.000000-79 0,1.000000 1.000000-24 16,-1.000000-6.000000 11-16,-1.000000-2.000000 47 0</inkml:trace>
  <inkml:trace contextRef="#ctx0" brushRef="#br0">9133.000000 3909.000000 71 0,'0.000000'0.000000'148'0,"-4.000000"0.000000"-16 "16 ,3.000000 0.000000-10-16,-3.000000 0.000000 8 0,3.000000 0.000000 14 0,-3.000000-3.000000 12 15,-1.000000 3.000000-1-15,2.000000 0.000000-10 0,1.000000-2.000000-19 0,-1.000000 2.000000-27 16,3.000000 0.000000-26-16,0.000000 0.000000-18 0,0.000000 0.000000-9 0,0.000000-3.000000-4 16,0.000000 3.000000 0-16,0.000000 0.000000 1 0,0.000000 0.000000 0 0,0.000000 0.000000 0 0,0.000000 0.000000-4 15,0.000000-3.000000-3-15,0.000000 3.000000 0 0,0.000000 0.000000-6 0,0.000000 0.000000-2 16,0.000000 0.000000 0-16,0.000000 0.000000 0 0,0.000000 0.000000 0 0,0.000000 0.000000-6 16,0.000000-2.000000 2-16,0.000000 2.000000-1 0,0.000000 0.000000-2 0,0.000000 0.000000-2 15,0.000000 0.000000-2-15,0.000000 0.000000 4 0,0.000000 0.000000-4 0,0.000000 0.000000 1 16,0.000000 0.000000-1-16,0.000000 0.000000 2 0,0.000000 0.000000-4 0,0.000000 0.000000-1 0,0.000000 0.000000-1 15,0.000000 0.000000-1-15,0.000000 0.000000-2 0,0.000000-2.000000-2 16,0.000000 2.000000 0-16,0.000000 0.000000 0 0,0.000000 0.000000-1 0,0.000000 0.000000-2 0,0.000000 0.000000 0 16,0.000000 0.000000-5-16,3.000000 0.000000 2 0,-3.000000 0.000000-1 0,2.000000 0.000000 0 15,-2.000000 0.000000-2-15,0.000000 0.000000-1 0,0.000000 0.000000 2 0,0.000000 0.000000-1 16,0.000000 0.000000-1-16,3.000000 0.000000-4 0,-1.000000 2.000000-2 0,1.000000 0.000000-3 16,2.000000-2.000000-6-16,-5.000000 3.000000-8 0,4.000000 0.000000-5 0,1.000000-1.000000-5 0,0.000000 3.000000 1 15,1.000000-1.000000-4-15,-4.000000 4.000000-2 0,3.000000-3.000000 4 16,4.000000 2.000000 3-16,-6.000000-2.000000 2 0,5.000000 2.000000 3 0,1.000000 3.000000 7 0,-4.000000-3.000000 6 15,3.000000 1.000000 4-15,-1.000000-1.000000 4 0,1.000000 0.000000 4 0,-3.000000 1.000000 1 16,4.000000 1.000000-1-16,-1.000000-1.000000 2 0,0.000000-1.000000 1 0,1.000000-2.000000 0 16,-4.000000 4.000000 0-16,3.000000-1.000000 2 0,2.000000-1.000000 0 0,2.000000 0.000000 1 15,-2.000000 0.000000-2-15,3.000000 1.000000 0 0,4.000000 2.000000 1 0,0.000000 0.000000 0 16,-2.000000-1.000000-1-16,5.000000 3.000000-1 0,-1.000000 3.000000 0 0,-1.000000-3.000000 1 16,4.000000 3.000000 0-16,3.000000-1.000000 0 0,2.000000 1.000000 2 0,0.000000 2.000000 1 0,4.000000 0.000000 0 15,5.000000 1.000000-4-15,-1.000000 3.000000 2 0,5.000000 0.000000 0 16,4.000000-1.000000 0-16,-1.000000 5.000000-2 0,6.000000-2.000000-1 0,3.000000 5.000000 1 0,-2.000000 1.000000-3 15,7.000000 2.000000 0-15,0.000000 4.000000-3 0,8.000000 1.000000 0 0,-1.000000 1.000000 0 16,6.000000-1.000000 1-16,4.000000 0.000000 2 0,7.000000-2.000000 3 0,-3.000000-2.000000 1 16,6.000000 0.000000 2-16,0.000000-4.000000 2 0,5.000000 0.000000 0 0,0.000000-7.000000-1 15,3.000000 2.000000-1-15,0.000000-7.000000 2 0,2.000000-1.000000-2 0,5.000000-1.000000-2 0,-5.000000 1.000000-1 16,-1.000000-1.000000 0-16,0.000000-6.000000-1 0,-4.000000 4.000000-1 16,1.000000-4.000000-3-16,-1.000000 1.000000 1 0,-5.000000-1.000000-1 0,-1.000000-2.000000-1 0,3.000000 0.000000-1 15,-2.000000-1.000000 0-15,0.000000 0.000000 3 0,-1.000000-1.000000 1 16,4.000000 1.000000 3-16,1.000000 0.000000 0 0,-3.000000-2.000000 0 0,-1.000000 1.000000 3 0,0.000000 1.000000-4 15,-6.000000 0.000000-2-15,3.000000 0.000000-5 0,-7.000000 0.000000-1 0,1.000000 0.000000-1 16,-4.000000-1.000000 1-16,-1.000000-1.000000 0 0,-3.000000-1.000000 1 0,-2.000000-2.000000 2 16,-3.000000-2.000000 0-16,0.000000-2.000000 0 0,-5.000000-4.000000-1 0,2.000000-4.000000 1 15,-4.000000 0.000000-2-15,-1.000000-5.000000-2 0,0.000000-3.000000-1 0,-2.000000-4.000000 0 0,-2.000000 1.000000 0 16,-2.000000-3.000000-2-16,-1.000000 2.000000 3 0,-1.000000 2.000000-2 0,-3.000000 0.000000 0 16,-3.000000 0.000000-3-16,1.000000 3.000000 0 0,-3.000000-1.000000-3 0,-3.000000 3.000000 1 15,-3.000000 0.000000 2-15,3.000000 0.000000 3 0,-4.000000 0.000000 4 0,4.000000 0.000000 2 16,-5.000000-3.000000 1-16,-2.000000 3.000000 1 0,3.000000-2.000000 1 0,-1.000000 2.000000 2 0,-3.000000-3.000000-2 15,-1.000000 4.000000 3-15,1.000000-5.000000 0 0,-5.000000 5.000000 1 16,0.000000 2.000000 0-16,0.000000-1.000000-1 0,-1.000000 1.000000 1 0,-2.000000 1.000000 0 0,-2.000000 1.000000 0 16,1.000000 0.000000-1-16,0.000000 2.000000 1 0,3.000000 0.000000 0 0,-3.000000 1.000000 0 15,0.000000-1.000000 0-15,3.000000 0.000000 0 0,-3.000000 3.000000 0 0,5.000000 0.000000 0 16,-1.000000-1.000000 0-16,0.000000 3.000000 0 0,-2.000000-2.000000 0 0,4.000000 3.000000 1 16,-3.000000-3.000000 0-16,3.000000 1.000000 0 0,-2.000000-2.000000-1 0,-1.000000 4.000000-1 15,1.000000-4.000000 1-15,0.000000 2.000000-1 0,-4.000000-2.000000 0 0,3.000000 0.000000-3 16,-3.000000 2.000000-7-16,-1.000000-4.000000-6 0,-2.000000 0.000000-9 0,-3.000000 3.000000-12 0,-2.000000-2.000000-9 15,-2.000000 5.000000-4-15,-3.000000 0.000000-6 0,0.000000-1.000000-4 0,-5.000000 2.000000-3 16,0.000000 1.000000 2-16,0.000000-3.000000-1 0,-2.000000 5.000000 1 0,-3.000000 0.000000-4 16,-1.000000 0.000000-6-16,-1.000000 0.000000-10 0,-1.000000 0.000000-17 0,-1.000000 2.000000-28 15,-3.000000 1.000000-47-15,2.000000-1.000000-13 0,-3.000000-2.000000 1 0</inkml:trace>
  <inkml:trace contextRef="#ctx0" brushRef="#br0">14798.000000 4166.000000 91 0,'3.000000'3.000000'197'0,"-1.000000"2.000000"7 "0 ,3.000000-3.000000-57 0,-2.000000 0.000000-61 16,2.000000-2.000000-38-16,4.000000 0.000000-18 0,-4.000000 0.000000-9 0,6.000000 0.000000 0 16,-1.000000-2.000000-3-16,4.000000 0.000000-1 0,-1.000000-3.000000-3 0,4.000000 2.000000-4 15,1.000000 1.000000-2-15,4.000000-3.000000-2 0,-5.000000 0.000000 4 0,5.000000 0.000000 4 16,-4.000000 0.000000 2-16,1.000000 3.000000 3 0,-3.000000 0.000000 1 0,1.000000-1.000000-3 0,-7.000000 3.000000-2 15,2.000000 0.000000-2-15,-2.000000 3.000000 1 0,-5.000000 1.000000 6 0,-2.000000 4.000000 7 16,-3.000000 1.000000 6-16,-3.000000 1.000000 6 0,-5.000000 5.000000 4 0,-2.000000-1.000000 1 16,-4.000000 3.000000 0-16,-3.000000 6.000000 0 0,-1.000000-4.000000-1 0,-4.000000 2.000000-2 15,0.000000-2.000000-1-15,4.000000 5.000000-6 0,-4.000000-4.000000-6 0,0.000000 0.000000-6 16,4.000000 0.000000-6-16,1.000000-3.000000-7 0,0.000000-3.000000-9 0,4.000000 1.000000-15 16,0.000000-5.000000-23-16,6.000000-1.000000-33 0,0.000000-1.000000-53 0,2.000000-1.000000-83 0,5.000000-7.000000-57 15,0.000000 0.000000-21-15,0.000000 0.000000 5 0,0.000000-12.000000 24 0</inkml:trace>
</inkml:ink>
</file>

<file path=ppt/ink/ink10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1431714892387" units="cm"/>
      <inkml:brushProperty name="height" value="0.0411431714892387" units="cm"/>
      <inkml:brushProperty name="color" value="#FF0000"/>
      <inkml:brushProperty name="ignorePressure" value="0"/>
    </inkml:brush>
  </inkml:definitions>
  <inkml:trace contextRef="#ctx0" brushRef="#br0">18450.000000 19450.000000 835,'-49.000000'-24.000000'-3,"4.000000"4.000000"-4 ,3.000000 3.000000-4,3.000000 3.000000-5,3.000000 3.000000-1,3.000000 3.000000 6,3.000000 3.000000 4,4.000000 4.000000 5,1.000000 4.000000 2,0.000000 6.000000-1,0.000000 7.000000 0,0.000000 6.000000-2,-2.000000 1.000000 1,-3.000000-3.000000 1,-3.000000-3.000000 3,-2.000000-2.000000 0,-3.000000-3.000000 2,1.000000 1.000000 0,-1.000000-1.000000 0,1.000000 1.000000 1,-1.000000-3.000000-1,1.000000-2.000000-1,-1.000000-3.000000 0,1.000000-3.000000-1,-1.000000-2.000000 0,1.000000 0.000000 1,-1.000000 0.000000 0,1.000000 0.000000 0,-3.000000-2.000000 0,-2.000000-3.000000 0,-3.000000-3.000000-1,-3.000000-2.000000-1,-4.000000-5.000000 0,-3.000000-2.000000 1,-3.000000-3.000000 1,-2.000000-3.000000 0,0.000000-2.000000 0,7.000000 0.000000 0,6.000000 0.000000-1,7.000000 0.000000 1,-3.000000-5.000000-1,-8.000000-9.000000 0,-10.000000-10.000000 1,-9.000000-8.000000 0,-1.000000-4.000000-1,10.000000 3.000000 0,10.000000 3.000000-1,9.000000 4.000000 0,6.000000-1.000000-1,3.000000-3.000000 0,3.000000-3.000000-1,4.000000-2.000000 1,2.000000-5.000000 0,4.000000-2.000000 0,3.000000-3.000000 1,3.000000-3.000000-1,3.000000-1.000000 1,3.000000 4.000000 0,3.000000 3.000000 0,4.000000 3.000000 0,-1.000000 4.000000 0,-3.000000 7.000000 0,-3.000000 6.000000 1,-2.000000 7.000000-1,-1.000000 0.000000 0,3.000000-2.000000 0,3.000000-3.000000-1,4.000000-3.000000 1,2.000000 1.000000 0,4.000000 6.000000-1,3.000000 7.000000 1,3.000000 6.000000 0,3.000000-4.000000 0,3.000000-11.000000-1,3.000000-14.000000 0,4.000000-11.000000 0,1.000000-3.000000 0,0.000000 10.000000-1,0.000000 10.000000 1,0.000000 9.000000 0,0.000000 4.000000 0,0.000000 1.000000 0,0.000000-1.000000 0,0.000000 1.000000 0,0.000000-1.000000 0,0.000000 1.000000 1,0.000000-1.000000 0,0.000000 1.000000 0,1.000000-1.000000 1,4.000000 1.000000 0,3.000000-1.000000-1,3.000000 1.000000 0,3.000000 1.000000 1,3.000000 3.000000-1,3.000000 3.000000 0,4.000000 4.000000 0,1.000000 1.000000 0,0.000000 0.000000 0,0.000000 0.000000-1,0.000000 0.000000 1,-2.000000 0.000000 0,-3.000000 0.000000 1,-3.000000 0.000000-1,-2.000000 0.000000 1,-3.000000 1.000000 1,1.000000 4.000000-1,-1.000000 3.000000 1,1.000000 3.000000-1,-1.000000-1.000000 1,1.000000-2.000000 0,-1.000000-3.000000-1,1.000000-3.000000 0,1.000000-2.000000 0,3.000000 0.000000 0,3.000000 0.000000 0,4.000000 0.000000 0,2.000000-2.000000 0,4.000000-3.000000-1,3.000000-3.000000 1,3.000000-2.000000-1,-2.000000 0.000000 0,-6.000000 7.000000-1,-6.000000 6.000000 1,-6.000000 7.000000 0,-1.000000 2.000000 0,7.000000 1.000000 0,6.000000-1.000000 1,7.000000 1.000000 1,2.000000 1.000000 0,1.000000 3.000000-1,-1.000000 3.000000 0,1.000000 4.000000 0,-4.000000 2.000000 0,-6.000000 4.000000-1,-6.000000 3.000000 1,-6.000000 3.000000 0,-2.000000-1.000000 0,3.000000-2.000000-1,3.000000-3.000000 1,4.000000-3.000000-1,-1.000000-2.000000 0,-3.000000 0.000000 0,-3.000000 0.000000-1,-2.000000 0.000000 1,-1.000000 0.000000-1,3.000000 0.000000 0,3.000000 0.000000 1,4.000000 0.000000 0,1.000000 1.000000 0,0.000000 4.000000-1,0.000000 3.000000 0,0.000000 3.000000 0,-2.000000 1.000000-1,-3.000000 1.000000 2,-3.000000-1.000000 0,-2.000000 1.000000 2,-3.000000 1.000000-1,1.000000 3.000000 1,-1.000000 3.000000 0,1.000000 4.000000-1,-1.000000-1.000000 1,1.000000-3.000000-1,-1.000000-3.000000 0,1.000000-2.000000 0,-4.000000 0.000000 0,-6.000000 7.000000-1,-6.000000 6.000000 0,-6.000000 7.000000 0,-2.000000 7.000000 0,3.000000 9.000000 0,3.000000 10.000000 0,4.000000 10.000000 0,-1.000000-1.000000-1,-3.000000-9.000000 1,-3.000000-10.000000-1,-2.000000-8.000000 0,-5.000000-6.000000 1,-2.000000 1.000000-1,-3.000000-1.000000 0,-3.000000 1.000000 0,-1.000000 1.000000 0,4.000000 3.000000 0,3.000000 3.000000 0,3.000000 4.000000 0,-1.000000-1.000000 0,-2.000000-3.000000 0,-3.000000-3.000000 0,-3.000000-2.000000 0,-2.000000-3.000000-1,0.000000 1.000000 1,0.000000-1.000000 0,0.000000 1.000000-1,-2.000000 1.000000 1,-3.000000 3.000000 1,-3.000000 3.000000 1,-2.000000 4.000000 0,-3.000000-1.000000 1,1.000000-3.000000-1,-1.000000-3.000000 0,1.000000-2.000000-1,-1.000000-1.000000 0,1.000000 3.000000 0,-1.000000 3.000000-1,1.000000 4.000000 0,-3.000000-1.000000 0,-2.000000-3.000000 0,-3.000000-3.000000 0,-3.000000-2.000000 0,-2.000000-3.000000 0,0.000000 1.000000 0,0.000000-1.000000 0,0.000000 1.000000 0,-4.000000-1.000000-1,-5.000000 1.000000-2,-7.000000-1.000000-2,-5.000000 1.000000-2,-9.000000 2.000000-1,-9.000000 7.000000-2,-10.000000 6.000000-1,-8.000000 7.000000-2,-6.000000 2.000000 0,1.000000 1.000000 1,-1.000000-1.000000-1,1.000000 1.000000 1,1.000000-3.000000-1,3.000000-2.000000-3,3.000000-3.000000-4,4.000000-3.000000-2,5.000000-6.000000-3,10.000000-5.000000 0,10.000000-7.000000-2,9.000000-5.000000 0</inkml:trace>
</inkml:ink>
</file>

<file path=ppt/ink/ink10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5819741487503" units="cm"/>
      <inkml:brushProperty name="height" value="0.0345819741487503" units="cm"/>
      <inkml:brushProperty name="color" value="#FF0000"/>
      <inkml:brushProperty name="ignorePressure" value="0"/>
    </inkml:brush>
  </inkml:definitions>
  <inkml:trace contextRef="#ctx0" brushRef="#br0">2550.000000 21250.000000 993,'-63.000000'-24.000000'-1,"26.000000"4.000000"-3 ,24.000000 3.000000-3,26.000000 3.000000-3,16.000000 3.000000 1,10.000000 3.000000 5,10.000000 3.000000 4,9.000000 4.000000 5,7.000000-1.000000 2,7.000000-3.000000 0,6.000000-3.000000-2,7.000000-2.000000 1,7.000000-8.000000-2,9.000000-8.000000-1,10.000000-10.000000 0,10.000000-9.000000-2,-1.000000-5.000000-1,-9.000000 0.000000 1,-10.000000 0.000000-2,-8.000000 0.000000 1,-14.000000 3.000000-2,-15.000000 6.000000 0,-15.000000 7.000000-1,-16.000000 6.000000-2,-4.000000 3.000000-2,10.000000 0.000000-3,10.000000 0.000000-3,9.000000 0.000000-4,-2.000000 6.000000-1,-12.000000 13.000000-1,-13.000000 12.000000 1,-12.000000 13.000000-1,-13.000000 9.000000 1,-12.000000 6.000000 1,-13.000000 7.000000 0,-12.000000 6.000000 1</inkml:trace>
</inkml:ink>
</file>

<file path=ppt/ink/ink10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1904739141464" units="cm"/>
      <inkml:brushProperty name="height" value="0.0331904739141464" units="cm"/>
      <inkml:brushProperty name="color" value="#FF0000"/>
      <inkml:brushProperty name="ignorePressure" value="0"/>
    </inkml:brush>
  </inkml:definitions>
  <inkml:trace contextRef="#ctx0" brushRef="#br0">3750.000000 20000.000000 1000,'-46.000000'-41.000000'-19,"10.000000"19.000000"5 ,10.000000 19.000000 3,9.000000 19.000000 4,4.000000 21.000000 2,1.000000 26.000000 3,-1.000000 24.000000 2,1.000000 26.000000 1,-6.000000 19.000000 2,-8.000000 17.000000 0,-10.000000 15.000000 1,-9.000000 16.000000 0,-10.000000 9.000000 0,-9.000000 3.000000-1,-10.000000 3.000000-1,-8.000000 4.000000-1,-6.000000-7.000000-1,1.000000-16.000000-1,-1.000000-15.000000-1,1.000000-15.000000 0,5.000000-20.000000-2,14.000000-21.000000 0,11.000000-22.000000-1,14.000000-22.000000-1</inkml:trace>
</inkml:ink>
</file>

<file path=ppt/ink/ink10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556647926569" units="cm"/>
      <inkml:brushProperty name="height" value="0.035556647926569" units="cm"/>
      <inkml:brushProperty name="color" value="#FF0000"/>
      <inkml:brushProperty name="ignorePressure" value="0"/>
    </inkml:brush>
  </inkml:definitions>
  <inkml:trace contextRef="#ctx0" brushRef="#br0">3250.000000 21850.000000 966,'4.000000'-68.000000'-1,"10.000000"17.000000"-2 ,10.000000 15.000000-3,9.000000 16.000000-1,4.000000 7.000000-1,1.000000 1.000000 3,-1.000000-1.000000 3,1.000000 1.000000 2,2.000000 1.000000 2,7.000000 3.000000 1,6.000000 3.000000 1,7.000000 4.000000 1,-3.000000 5.000000-2,-8.000000 10.000000-3,-10.000000 10.000000-3,-9.000000 9.000000-3,-10.000000 6.000000-2,-9.000000 3.000000 0,-10.000000 3.000000 0,-8.000000 4.000000-1,-9.000000 2.000000 1,-6.000000 4.000000-1,-6.000000 3.000000 1,-6.000000 3.000000-1,-4.000000-1.000000 2,1.000000-2.000000 1,-1.000000-3.000000 2,1.000000-3.000000 3,1.000000-2.000000 1,3.000000 0.000000 0,3.000000 0.000000 1,4.000000 0.000000 1,8.000000-10.000000 3,17.000000-18.000000 5,15.000000-19.000000 7,16.000000-18.000000 7,10.000000-14.000000 0,7.000000-5.000000-3,6.000000-7.000000-4,7.000000-5.000000-3,2.000000-3.000000-7,1.000000 4.000000-8,-1.000000 3.000000-10,1.000000 3.000000-8,-6.000000 4.000000-7,-8.000000 7.000000-1,-10.000000 6.000000-2,-9.000000 7.000000-2</inkml:trace>
</inkml:ink>
</file>

<file path=ppt/ink/ink1037.xml><?xml version="1.0" encoding="utf-8"?>
<inkml:ink xmlns:inkml="http://www.w3.org/2003/InkML">
  <annotation type="ScanImages2ExtractSignatures">1</annotation>
  <annotation type="ScanImagesWidth">883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2185575067997" units="cm"/>
      <inkml:brushProperty name="height" value="0.0362185575067997" units="cm"/>
      <inkml:brushProperty name="color" value="#FF0000"/>
      <inkml:brushProperty name="ignorePressure" value="0"/>
    </inkml:brush>
  </inkml:definitions>
  <inkml:trace contextRef="#ctx0" brushRef="#br0">5300.000000 19900.000000 948,'1.000000'-61.000000'-45,"4.000000"28.000000"9 ,3.000000 28.000000 10,3.000000 29.000000 9,-2.000000 22.000000 7,-6.000000 20.000000 3,-6.000000 18.000000 4,-6.000000 20.000000 4,-7.000000 11.000000 1,-6.000000 7.000000-2,-6.000000 6.000000-1,-6.000000 7.000000-1,-7.000000-1.000000 1,-6.000000-6.000000 4,-6.000000-6.000000 4,-6.000000-6.000000 5,2.000000-12.000000 0,14.000000-15.000000-1,11.000000-15.000000-2,14.000000-16.000000-1,13.000000-23.000000 2,16.000000-27.000000 4,15.000000-28.000000 4,17.000000-28.000000 5,11.000000-18.000000 0,10.000000-6.000000-4,10.000000-6.000000-5,9.000000-6.000000-4,1.000000-1.000000-7,-6.000000 7.000000-6,-6.000000 6.000000-8,-6.000000 7.000000-7,-9.000000 7.000000-2,-8.000000 9.000000 0,-10.000000 10.000000 2,-9.000000 10.000000 2,-2.000000 0.000000-1,6.000000-5.000000-3,7.000000-7.000000-2,6.000000-5.000000-3,-2.000000-1.000000 2,-9.000000 6.000000 3,-10.000000 7.000000 6,-8.000000 6.000000 4,-12.000000 6.000000 3,-12.000000 6.000000 1,-13.000000 7.000000 2,-12.000000 6.000000 2,-7.000000 3.000000 1,1.000000 0.000000-1,-1.000000 0.000000 2,1.000000 0.000000-1,-1.000000 0.000000 2,1.000000 0.000000 4,-1.000000 0.000000 2,1.000000 0.000000 4,1.000000 3.000000 1,3.000000 6.000000 1,3.000000 7.000000 1,4.000000 6.000000 0,2.000000 7.000000 0,4.000000 10.000000 0,3.000000 10.000000-1,3.000000 9.000000 0,3.000000 12.000000 1,3.000000 16.000000-1,3.000000 15.000000 1,4.000000 17.000000-1,4.000000 16.000000 0,6.000000 19.000000-2,7.000000 19.000000-3,6.000000 19.000000-1,3.000000 9.000000-2,0.000000 0.000000-1,0.000000 0.000000-1,0.000000 0.000000-1,0.000000-10.000000-1,0.000000-18.000000 0,0.000000-19.000000-1,0.000000-18.000000-1,-11.000000-32.000000-4,-22.000000-44.000000-6,-22.000000-43.000000-7,-21.000000-44.000000-7,-12.000000-29.000000-2,1.000000-11.000000 4,-1.000000-14.000000 4,1.000000-11.000000 2,-1.000000-9.000000 4,1.000000-3.000000 1,-1.000000-3.000000 3,1.000000-2.000000 2,2.000000 0.000000 1,7.000000 7.000000 0,6.000000 6.000000 1,7.000000 7.000000 0,7.000000 8.000000 4,9.000000 14.000000 5,10.000000 11.000000 7,10.000000 14.000000 6,7.000000 10.000000 2,6.000000 9.000000-3,7.000000 10.000000-1,6.000000 10.000000-3,3.000000 10.000000-1,0.000000 13.000000-3,0.000000 12.000000-2,0.000000 13.000000-2,-2.000000 9.000000-2,-3.000000 6.000000 1,-3.000000 7.000000 1,-2.000000 6.000000-1,-5.000000 3.000000 0,-2.000000 0.000000 0,-3.000000 0.000000-2,-3.000000 0.000000 0,-4.000000-4.000000 0,-3.000000-5.000000 0,-3.000000-7.000000 0,-2.000000-5.000000 1,5.000000-22.000000-2,16.000000-33.000000-2,15.000000-35.000000-3,17.000000-34.000000-2,10.000000-21.000000 0,6.000000-6.000000 0,7.000000-6.000000 0,6.000000-6.000000 1,1.000000 2.000000 0,-3.000000 14.000000 1,-3.000000 11.000000 0,-2.000000 14.000000 1,-14.000000 27.000000 3,-21.000000 44.000000 5,-22.000000 44.000000 5,-22.000000 44.000000 5,-11.000000 13.000000 2,0.000000-15.000000-2,0.000000-15.000000-3,0.000000-16.000000-1,6.000000-18.000000-3,13.000000-18.000000-1,12.000000-19.000000-2,13.000000-18.000000-2,10.000000-15.000000-2,10.000000-9.000000-3,10.000000-10.000000-3,9.000000-8.000000-4,4.000000-4.000000-1,1.000000 3.000000-1,-1.000000 3.000000 0,1.000000 4.000000 0,-6.000000 5.000000 0,-8.000000 10.000000 2,-10.000000 10.000000 1,-9.000000 9.000000 2,-5.000000 6.000000-1,0.000000 3.000000-3,0.000000 3.000000-3,0.000000 4.000000-4,-2.000000-3.000000 1,-3.000000-5.000000 4,-3.000000-7.000000 3,-2.000000-5.000000 4</inkml:trace>
</inkml:ink>
</file>

<file path=ppt/ink/ink10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5600.000000 22300.000000 999,'-49.000000'26.000000'-3,"4.000000"4.000000"-6 ,3.000000 3.000000-6,3.000000 3.000000-7,-1.000000 4.000000 1,-2.000000 7.000000 6,-3.000000 6.000000 8,-3.000000 7.000000 7,-2.000000 2.000000 3,0.000000 1.000000 1,0.000000-1.000000 1,0.000000 1.000000 1,3.000000-6.000000-1,6.000000-8.000000-1,7.000000-10.000000 0,6.000000-9.000000-2,10.000000-20.000000-4,17.000000-27.000000-7,15.000000-28.000000-9,16.000000-28.000000-7,10.000000-12.000000-2,7.000000 7.000000 4,6.000000 6.000000 3,7.000000 7.000000 4,2.000000 5.000000 3,1.000000 7.000000 3,-1.000000 6.000000 3,1.000000 7.000000 3,-1.000000 5.000000 3,1.000000 7.000000 7,-1.000000 6.000000 4,1.000000 7.000000 6,-1.000000 5.000000 1,1.000000 7.000000-1,-1.000000 6.000000-3,1.000000 7.000000-1,-4.000000 4.000000 0,-6.000000 3.000000 4,-6.000000 3.000000 3,-6.000000 4.000000 4,-4.000000-3.000000-3,1.000000-5.000000-5,-1.000000-7.000000-6,1.000000-5.000000-7,-3.000000-9.000000-6,-2.000000-9.000000-9,-3.000000-10.000000-7,-3.000000-8.000000-9,-6.000000-4.000000-1,-5.000000 3.000000 4,-7.000000 3.000000 3,-5.000000 4.000000 4</inkml:trace>
</inkml:ink>
</file>

<file path=ppt/ink/ink1039.xml><?xml version="1.0" encoding="utf-8"?>
<inkml:ink xmlns:inkml="http://www.w3.org/2003/InkML">
  <annotation type="ScanImages2ExtractSignatures">1</annotation>
  <annotation type="ScanImagesWidth">916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0802266299725" units="cm"/>
      <inkml:brushProperty name="height" value="0.0380802266299725" units="cm"/>
      <inkml:brushProperty name="color" value="#FF0000"/>
      <inkml:brushProperty name="ignorePressure" value="0"/>
    </inkml:brush>
  </inkml:definitions>
  <inkml:trace contextRef="#ctx0" brushRef="#br0">6750.000000 20850.000000 902,'26.000000'-46.000000'8,"4.000000"10.000000"5 ,3.000000 10.000000 2,3.000000 9.000000 4,4.000000 2.000000 0,7.000000-2.000000-6,6.000000-3.000000-5,7.000000-3.000000-6,4.000000-6.000000-3,3.000000-5.000000-4,3.000000-7.000000-4,4.000000-5.000000-4,1.000000-4.000000-2,0.000000 0.000000-1,0.000000 0.000000-2,0.000000 0.000000 0,-8.000000 1.000000-2,-16.000000 4.000000-4,-15.000000 3.000000-2,-15.000000 3.000000-4,-14.000000 4.000000 1,-8.000000 7.000000 5,-10.000000 6.000000 5,-9.000000 7.000000 5,-9.000000 2.000000 4,-5.000000 1.000000 3,-7.000000-1.000000 3,-5.000000 1.000000 3,-4.000000-1.000000 2,0.000000 1.000000 1,0.000000-1.000000 0,0.000000 1.000000 2,1.000000 5.000000 2,4.000000 14.000000 4,3.000000 11.000000 6,3.000000 14.000000 3,4.000000 14.000000 4,7.000000 20.000000-1,6.000000 18.000000 0,7.000000 20.000000 0,4.000000 16.000000-2,3.000000 16.000000-2,3.000000 15.000000-2,4.000000 17.000000-4,5.000000 10.000000-1,10.000000 6.000000-3,10.000000 7.000000-2,9.000000 6.000000-2,4.000000-5.000000-2,1.000000-16.000000-1,-1.000000-15.000000-1,1.000000-15.000000-1,-4.000000-21.000000-2,-6.000000-25.000000-3,-6.000000-25.000000-2,-6.000000-25.000000-3,-12.000000-22.000000-3,-15.000000-19.000000-1,-15.000000-18.000000-2,-16.000000-19.000000-3,-7.000000-12.000000 0,4.000000-2.000000 2,3.000000-3.000000 3,3.000000-3.000000 1,3.000000-4.000000 4,3.000000-3.000000 3,3.000000-3.000000 4,4.000000-2.000000 4,2.000000-1.000000 3,4.000000 3.000000 0,3.000000 3.000000 3,3.000000 4.000000 0,4.000000 4.000000 2,7.000000 6.000000-1,6.000000 7.000000 2,7.000000 6.000000 0,7.000000-2.000000-1,9.000000-9.000000-2,10.000000-10.000000-3,10.000000-8.000000-1,8.000000-9.000000-3,10.000000-6.000000-1,10.000000-6.000000-1,9.000000-6.000000-2,6.000000-9.000000-1,3.000000-8.000000 0,3.000000-10.000000 0,4.000000-9.000000 0,-1.000000-5.000000-3,-3.000000 0.000000-3,-3.000000 0.000000-5,-2.000000 0.000000-3,-6.000000 3.000000 0,-6.000000 6.000000 3,-6.000000 7.000000 4,-6.000000 6.000000 4,-12.000000 10.000000 2,-15.000000 17.000000 3,-15.000000 15.000000 2,-16.000000 16.000000 2,-12.000000 13.000000 3,-5.000000 14.000000 4,-7.000000 11.000000 4,-5.000000 14.000000 4,-6.000000 8.000000 2,-3.000000 7.000000 2,-3.000000 6.000000 0,-2.000000 7.000000 0,-1.000000 2.000000 0,3.000000 1.000000-3,3.000000-1.000000-4,4.000000 1.000000-2,1.000000-1.000000-3,0.000000 1.000000-2,0.000000-1.000000-2,0.000000 1.000000-1,1.000000-1.000000-1,4.000000 1.000000 0,3.000000-1.000000 1,3.000000 1.000000 1,12.000000-10.000000 0,22.000000-19.000000-2,22.000000-18.000000-2,23.000000-19.000000 0,3.000000-7.000000-2,-11.000000 7.000000 1,-14.000000 6.000000-1,-11.000000 7.000000 1,-1.000000-3.000000 0,13.000000-8.000000 1,12.000000-10.000000 0,13.000000-9.000000 1,2.000000-1.000000 0,-5.000000 10.000000-1,-7.000000 10.000000-2,-5.000000 9.000000-1,-9.000000 12.000000 0,-9.000000 16.000000 0,-10.000000 15.000000 1,-8.000000 17.000000-1,-14.000000 13.000000 1,-15.000000 13.000000 0,-15.000000 12.000000 0,-16.000000 13.000000-1,-10.000000 7.000000 1,-3.000000 4.000000 0,-3.000000 3.000000 1,-2.000000 3.000000-1,0.000000 1.000000 1,7.000000 1.000000 0,6.000000-1.000000 0,7.000000 1.000000-1,5.000000-6.000000 1,7.000000-8.000000 0,6.000000-10.000000 1,7.000000-9.000000 0,8.000000-20.000000-1,14.000000-27.000000 0,11.000000-28.000000-2,14.000000-28.000000 0,2.000000-20.000000 0,-6.000000-8.000000 0,-6.000000-10.000000 0,-6.000000-9.000000 1,-2.000000-4.000000 0,3.000000 4.000000-1,3.000000 3.000000-2,4.000000 3.000000 0,1.000000 4.000000-1,0.000000 7.000000 2,0.000000 6.000000 0,0.000000 7.000000 1,0.000000 7.000000 0,0.000000 9.000000 1,0.000000 10.000000-1,0.000000 10.000000 1,-2.000000 13.000000-2,-3.000000 19.000000-1,-3.000000 19.000000-1,-2.000000 19.000000-2,-9.000000 15.000000-1,-12.000000 13.000000-1,-13.000000 12.000000 1,-12.000000 13.000000-1,-10.000000 2.000000 1,-6.000000-5.000000 1,-6.000000-7.000000 2,-6.000000-5.000000 1,-4.000000-11.000000 2,1.000000-11.000000 3,-1.000000-14.000000 2,1.000000-11.000000 2,2.000000-12.000000 3,7.000000-9.000000 3,6.000000-10.000000 4,7.000000-8.000000 4,13.000000-14.000000 2,22.000000-15.000000 1,22.000000-15.000000 2,23.000000-16.000000 1,11.000000-8.000000-3,4.000000 0.000000-6,3.000000 0.000000-5,3.000000 0.000000-7,3.000000 1.000000-4,3.000000 4.000000-4,3.000000 3.000000-4,4.000000 3.000000-3,-4.000000-1.000000-3,-9.000000-2.000000-3,-10.000000-3.000000-3,-8.000000-3.000000-4,-11.000000 1.000000 1,-8.000000 6.000000 3,-10.000000 7.000000 2,-9.000000 6.000000 3,-13.000000 7.000000 5,-16.000000 10.000000 3,-15.000000 10.000000 6,-15.000000 9.000000 4,-6.000000 10.000000 4,7.000000 14.000000 3,6.000000 11.000000 4,7.000000 14.000000 4,2.000000 8.000000 0,1.000000 7.000000 0,-1.000000 6.000000-2,1.000000 7.000000-2,1.000000 0.000000-1,3.000000-2.000000-2,3.000000-3.000000-2,4.000000-3.000000-2,4.000000-7.000000-1,6.000000-9.000000 0,7.000000-10.000000 0,6.000000-8.000000 0,7.000000-11.000000 0,10.000000-8.000000 0,10.000000-10.000000 1,9.000000-9.000000 1,9.000000-10.000000-1,9.000000-9.000000 1,10.000000-10.000000 0,10.000000-8.000000 1,4.000000-8.000000-2,0.000000-2.000000-2,0.000000-3.000000-2,0.000000-3.000000-2,-4.000000-1.000000-2,-5.000000 4.000000-1,-7.000000 3.000000-1,-5.000000 3.000000-1,-6.000000 3.000000-2,-3.000000 3.000000-3,-3.000000 3.000000-3,-2.000000 4.000000-2,-6.000000-1.000000-4,-6.000000-3.000000-4,-6.000000-3.000000-3,-6.000000-2.000000-3</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6690073907375" units="cm"/>
      <inkml:brushProperty name="height" value="0.0416690073907375" units="cm"/>
      <inkml:brushProperty name="color" value="#00B047"/>
      <inkml:brushProperty name="ignorePressure" value="0"/>
    </inkml:brush>
  </inkml:definitions>
  <inkml:trace contextRef="#ctx0" brushRef="#br0">57750.000000 43400.000000 824,'-22.000000'212.000000'33,"6.000000"-24.000000"-5 ,7.000000-26.000000-3,6.000000-24.000000-4,3.000000-17.000000-5,0.000000-5.000000-5,0.000000-7.000000-4,0.000000-5.000000-6,3.000000-20.000000-4,6.000000-31.000000-4,7.000000-31.000000-3,6.000000-31.000000-5,1.000000-26.000000-3,-3.000000-18.000000-3,-3.000000-19.000000-5,-2.000000-18.000000-2,-3.000000-12.000000-2,1.000000-3.000000 2,-1.000000-3.000000 1,1.000000-2.000000 2,-3.000000 2.000000 3,-2.000000 9.000000 2,-3.000000 10.000000 5,-3.000000 10.000000 3,1.000000 7.000000 4,6.000000 6.000000 4,7.000000 7.000000 4,6.000000 6.000000 5,6.000000 7.000000 2,6.000000 10.000000-2,7.000000 10.000000-1,6.000000 9.000000-1,4.000000 9.000000 1,4.000000 9.000000 4,3.000000 10.000000 3,3.000000 10.000000 5,-1.000000 8.000000 1,-2.000000 10.000000-2,-3.000000 10.000000-2,-3.000000 9.000000-1,-7.000000 7.000000-1,-9.000000 7.000000-2,-10.000000 6.000000-1,-8.000000 7.000000-2,-15.000000 2.000000 0,-19.000000 1.000000 0,-18.000000-1.000000 0,-19.000000 1.000000 0,-10.000000-4.000000 2,1.000000-6.000000 3,-1.000000-6.000000 3,1.000000-6.000000 3,18.000000-26.000000 2,38.000000-43.000000 0,37.000000-44.000000 0,38.000000-43.000000 0,10.000000-12.000000-2,-15.000000 22.000000-3,-15.000000 22.000000-4,-16.000000 23.000000-3,-7.000000 10.000000-11,4.000000 0.000000-22,3.000000 0.000000-20,3.000000 0.000000-21</inkml:trace>
</inkml:ink>
</file>

<file path=ppt/ink/ink10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2625139057636" units="cm"/>
      <inkml:brushProperty name="height" value="0.0352625139057636" units="cm"/>
      <inkml:brushProperty name="color" value="#FF0000"/>
      <inkml:brushProperty name="ignorePressure" value="0"/>
    </inkml:brush>
  </inkml:definitions>
  <inkml:trace contextRef="#ctx0" brushRef="#br0">9800.000000 20100.000000 974,'20.000000'-58.000000'-3,"-9.000000"34.000000"-7 ,-10.000000 35.000000-9,-8.000000 35.000000-8,-8.000000 18.000000 0,-2.000000 3.000000 8,-3.000000 3.000000 10,-3.000000 4.000000 7,-2.000000-1.000000 5,0.000000-3.000000-1,0.000000-3.000000 1,0.000000-2.000000-2,3.000000-6.000000 1,6.000000-6.000000-1,7.000000-6.000000-1,6.000000-6.000000 0,6.000000-6.000000-1,6.000000-2.000000 0,7.000000-3.000000-1,6.000000-3.000000 1,3.000000-4.000000-1,0.000000-3.000000 0,0.000000-3.000000 1,0.000000-2.000000 0,-2.000000 5.000000 0,-3.000000 16.000000 0,-3.000000 15.000000 0,-2.000000 17.000000 1,-6.000000 10.000000 1,-6.000000 6.000000 2,-6.000000 7.000000 4,-6.000000 6.000000 1,-6.000000 1.000000 3,-2.000000-3.000000 1,-3.000000-3.000000 1,-3.000000-2.000000 2,-1.000000-9.000000-1,4.000000-12.000000 0,3.000000-13.000000-1,3.000000-12.000000-1,9.000000-13.000000-1,16.000000-12.000000-5,15.000000-13.000000-2,17.000000-12.000000-5,3.000000-12.000000-3,-5.000000-8.000000-3,-7.000000-10.000000-5,-5.000000-9.000000-4,-8.000000-5.000000-2,-5.000000 0.000000-1,-7.000000 0.000000-1,-5.000000 0.000000-2,-4.000000-2.000000 1,0.000000-3.000000 2,0.000000-3.000000 1,0.000000-2.000000 2,-2.000000 2.000000 2,-3.000000 9.000000 2,-3.000000 10.000000 2,-2.000000 10.000000 1</inkml:trace>
</inkml:ink>
</file>

<file path=ppt/ink/ink10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95531052351" units="cm"/>
      <inkml:brushProperty name="height" value="0.03995531052351" units="cm"/>
      <inkml:brushProperty name="color" value="#FF0000"/>
      <inkml:brushProperty name="ignorePressure" value="0"/>
    </inkml:brush>
  </inkml:definitions>
  <inkml:trace contextRef="#ctx0" brushRef="#br0">9800.000000 20950.000000 828,'23.000000'-71.000000'1,"-3.000000"10.000000"2 ,-3.000000 10.000000 1,-2.000000 9.000000 2,0.000000 6.000000 2,7.000000 3.000000 2,6.000000 3.000000 1,7.000000 4.000000 3,4.000000 2.000000 0,3.000000 4.000000 1,3.000000 3.000000 0,4.000000 3.000000 1,4.000000-1.000000-1,6.000000-2.000000-2,7.000000-3.000000-1,6.000000-3.000000-3,1.000000 1.000000-4,-3.000000 6.000000-5,-3.000000 7.000000-6,-2.000000 6.000000-7,-8.000000 6.000000-4,-8.000000 6.000000-3,-10.000000 7.000000-3,-9.000000 6.000000-3,-9.000000 4.000000-3,-5.000000 4.000000-1,-7.000000 3.000000-1,-5.000000 3.000000-1,-8.000000 1.000000 2,-5.000000 1.000000 5,-7.000000-1.000000 6,-5.000000 1.000000 5</inkml:trace>
</inkml:ink>
</file>

<file path=ppt/ink/ink10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9318225681782" units="cm"/>
      <inkml:brushProperty name="height" value="0.0399318225681782" units="cm"/>
      <inkml:brushProperty name="color" value="#FF0000"/>
      <inkml:brushProperty name="ignorePressure" value="0"/>
    </inkml:brush>
  </inkml:definitions>
  <inkml:trace contextRef="#ctx0" brushRef="#br0">10300.000000 21350.000000 860,'-63.000000'23.000000'3,"26.000000"-3.000000"5 ,24.000000-3.000000 5,26.000000-2.000000 5,16.000000-11.000000 0,10.000000-15.000000-6,10.000000-15.000000-6,9.000000-16.000000-5,4.000000-8.000000-5,1.000000 0.000000-3,-1.000000 0.000000-3,1.000000 0.000000-2,-4.000000 1.000000-2,-6.000000 4.000000-2,-6.000000 3.000000 0,-6.000000 3.000000-2,-6.000000 4.000000 1,-2.000000 7.000000 1,-3.000000 6.000000 2,-3.000000 7.000000 1,-6.000000 13.000000 2,-5.000000 22.000000 3,-7.000000 22.000000 3,-5.000000 23.000000 3,-4.000000 3.000000 2,0.000000-11.000000 2,0.000000-14.000000 3,0.000000-11.000000 3,-2.000000-1.000000 1,-3.000000 13.000000 0,-3.000000 12.000000 2,-2.000000 13.000000 1,-3.000000 13.000000 2,1.000000 17.000000 2,-1.000000 15.000000 4,1.000000 16.000000 2,-1.000000 1.000000 0,1.000000-12.000000-2,-1.000000-13.000000-3,1.000000-12.000000-2,-4.000000-10.000000-3,-6.000000-6.000000-1,-6.000000-6.000000-2,-6.000000-6.000000-2,-7.000000-6.000000-4,-6.000000-2.000000-8,-6.000000-3.000000-5,-6.000000-3.000000-8,-4.000000-4.000000-7,1.000000-3.000000-9,-1.000000-3.000000-8,1.000000-2.000000-9</inkml:trace>
</inkml:ink>
</file>

<file path=ppt/ink/ink1043.xml><?xml version="1.0" encoding="utf-8"?>
<inkml:ink xmlns:inkml="http://www.w3.org/2003/InkML">
  <annotation type="ScanImages2ExtractSignatures">1</annotation>
  <annotation type="ScanImagesWidth">934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8880958259106" units="cm"/>
      <inkml:brushProperty name="height" value="0.0328880958259106" units="cm"/>
      <inkml:brushProperty name="color" value="#FF0000"/>
      <inkml:brushProperty name="ignorePressure" value="0"/>
    </inkml:brush>
  </inkml:definitions>
  <inkml:trace contextRef="#ctx0" brushRef="#br0">18850.000000 24800.000000 945,'-47.000000'-22.000000'-24,"6.000000"6.000000"6 ,7.000000 7.000000 7,6.000000 6.000000 7,6.000000 6.000000 4,6.000000 6.000000-1,7.000000 7.000000 1,6.000000 6.000000-1,3.000000 6.000000 1,0.000000 6.000000-1,0.000000 7.000000 0,0.000000 6.000000 1,1.000000 1.000000-1,4.000000-3.000000 0,3.000000-3.000000 0,3.000000-2.000000 0,4.000000-3.000000 0,7.000000 1.000000 0,6.000000-1.000000 0,7.000000 1.000000 0,4.000000-4.000000 0,3.000000-6.000000 1,3.000000-6.000000-1,4.000000-6.000000 1,2.000000-2.000000 1,4.000000 3.000000 3,3.000000 3.000000 2,3.000000 4.000000 3,1.000000-1.000000 1,1.000000-3.000000-3,-1.000000-3.000000-1,1.000000-2.000000-2,2.000000-3.000000-1,7.000000 1.000000 0,6.000000-1.000000-2,7.000000 1.000000 1,2.000000-3.000000-2,1.000000-2.000000 1,-1.000000-3.000000 0,1.000000-3.000000-1,2.000000-7.000000 0,7.000000-9.000000-3,6.000000-10.000000-1,7.000000-8.000000-3,-1.000000-6.000000 0,-6.000000 1.000000 1,-6.000000-1.000000 1,-6.000000 1.000000 1,-6.000000 1.000000 1,-2.000000 3.000000 0,-3.000000 3.000000 1,-3.000000 4.000000 0,-7.000000 4.000000 1,-9.000000 6.000000 1,-10.000000 7.000000-1,-8.000000 6.000000 1,-6.000000 6.000000-1,1.000000 6.000000 1,-1.000000 7.000000-1,1.000000 6.000000 0,1.000000 1.000000 0,3.000000-3.000000 1,3.000000-3.000000 1,4.000000-2.000000 2,2.000000-5.000000 0,4.000000-2.000000-1,3.000000-3.000000 0,3.000000-3.000000-1,4.000000-4.000000 0,7.000000-3.000000-1,6.000000-3.000000 0,7.000000-2.000000-1,0.000000-5.000000 1,-2.000000-2.000000-1,-3.000000-3.000000 1,-3.000000-3.000000 0,-4.000000 1.000000 0,-3.000000 6.000000-1,-3.000000 7.000000 1,-2.000000 6.000000 0,-5.000000 4.000000 0,-2.000000 4.000000 0,-3.000000 3.000000-1,-3.000000 3.000000 1,-2.000000 1.000000 0,0.000000 1.000000 0,0.000000-1.000000-1,0.000000 1.000000 1,0.000000-1.000000 0,0.000000 1.000000 0,0.000000-1.000000 0,0.000000 1.000000 0,3.000000-4.000000-1,6.000000-6.000000 1,7.000000-6.000000 0,6.000000-6.000000 0,-1.000000-6.000000 0,-5.000000-2.000000-2,-7.000000-3.000000-1,-5.000000-3.000000-2,-8.000000 1.000000 1,-5.000000 6.000000 1,-7.000000 7.000000 1,-5.000000 6.000000 0,2.000000-1.000000 2,13.000000-5.000000 1,12.000000-7.000000 0,13.000000-5.000000 0,4.000000-1.000000 2,-3.000000 6.000000 2,-3.000000 7.000000 3,-2.000000 6.000000 1,-1.000000 4.000000 0,3.000000 4.000000-2,3.000000 3.000000-2,4.000000 3.000000-1,4.000000-1.000000-2,6.000000-2.000000 1,7.000000-3.000000-1,6.000000-3.000000 1,4.000000-6.000000-1,4.000000-5.000000-1,3.000000-7.000000 0,3.000000-5.000000 0,-1.000000-3.000000-1,-2.000000 4.000000 1,-3.000000 3.000000 0,-3.000000 3.000000 1,-6.000000 3.000000 1,-5.000000 3.000000 1,-7.000000 3.000000 1,-5.000000 4.000000 1,-4.000000 4.000000 1,0.000000 6.000000 0,0.000000 7.000000 1,0.000000 6.000000-1,0.000000 4.000000-1,0.000000 4.000000-2,0.000000 3.000000-1,0.000000 3.000000-1,3.000000-2.000000-4,6.000000-6.000000-2,7.000000-6.000000-2,6.000000-6.000000-4,-7.000000-6.000000-1,-18.000000-2.000000 1,-19.000000-3.000000 1,-18.000000-3.000000 1,-7.000000-4.000000-3,6.000000-3.000000-3,7.000000-3.000000-6,6.000000-2.000000-4</inkml:trace>
</inkml:ink>
</file>

<file path=ppt/ink/ink1044.xml><?xml version="1.0" encoding="utf-8"?>
<inkml:ink xmlns:inkml="http://www.w3.org/2003/InkML">
  <annotation type="ScanImages2ExtractSignatures">1</annotation>
  <annotation type="ScanImagesWidth">978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31150.000000 6100.000000 999,'150.000000'50.000000'-193</inkml:trace>
</inkml:ink>
</file>

<file path=ppt/ink/ink10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9600659161806" units="cm"/>
      <inkml:brushProperty name="height" value="0.0289600659161806" units="cm"/>
      <inkml:brushProperty name="color" value="#FF0000"/>
      <inkml:brushProperty name="ignorePressure" value="0"/>
    </inkml:brush>
  </inkml:definitions>
  <inkml:trace contextRef="#ctx0" brushRef="#br0">48700.000000 7950.000000 999,'-69.000000'0.000000'-1,"13.000000"0.000000"-2 ,12.000000 0.000000-2,13.000000 0.000000-2,4.000000 0.000000-1,-3.000000 0.000000 0,-3.000000 0.000000 1,-2.000000 0.000000 0,-1.000000 0.000000 1,3.000000 0.000000 2,3.000000 0.000000 3,4.000000 0.000000 2,1.000000 0.000000 1,0.000000 0.000000 0,0.000000 0.000000 1,0.000000 0.000000 0,1.000000 6.000000 0,4.000000 13.000000 0,3.000000 12.000000 0,3.000000 13.000000-1,1.000000 2.000000 1,1.000000-5.000000-1,-1.000000-7.000000 1,1.000000-5.000000-1,1.000000-3.000000 0,3.000000 4.000000 0,3.000000 3.000000 1,4.000000 3.000000 0,-1.000000 3.000000 0,-3.000000 3.000000-2,-3.000000 3.000000 0,-2.000000 4.000000-1,-1.000000-3.000000 0,3.000000-5.000000 0,3.000000-7.000000 0,4.000000-5.000000 1,1.000000-3.000000-1,0.000000 4.000000 1,0.000000 3.000000-2,0.000000 3.000000 0,0.000000-1.000000 1,0.000000-2.000000-1,0.000000-3.000000 0,0.000000-3.000000 1,1.000000-2.000000-1,4.000000 0.000000 1,3.000000 0.000000 0,3.000000 0.000000-1,4.000000 1.000000 1,7.000000 4.000000 0,6.000000 3.000000 0,7.000000 3.000000 0,0.000000-2.000000 0,-2.000000-6.000000 0,-3.000000-6.000000-1,-3.000000-6.000000 1,-2.000000-4.000000 0,0.000000 1.000000-1,0.000000-1.000000 0,0.000000 1.000000-1,0.000000 1.000000 0,0.000000 3.000000 1,0.000000 3.000000 0,0.000000 4.000000 1,0.000000-1.000000-1,0.000000-3.000000 1,0.000000-3.000000 0,0.000000-2.000000 1,-2.000000 0.000000-1,-3.000000 7.000000 0,-3.000000 6.000000 0,-2.000000 7.000000 0,-3.000000 0.000000 1,1.000000-2.000000-1,-1.000000-3.000000 0,1.000000-3.000000 0,-1.000000-2.000000 0,1.000000 0.000000 0,-1.000000 0.000000 0,1.000000 0.000000 0,-1.000000 0.000000 0,1.000000 0.000000 0,-1.000000 0.000000 0,1.000000 0.000000 0,-1.000000 0.000000 0,1.000000 0.000000 0,-1.000000 0.000000 1,1.000000 0.000000-1,2.000000-4.000000 0,7.000000-5.000000 0,6.000000-7.000000 0,7.000000-5.000000-1,0.000000-4.000000 1,-2.000000 0.000000 0,-3.000000 0.000000-1,-3.000000 0.000000 1,-2.000000-4.000000-1,0.000000-5.000000 0,0.000000-7.000000 1,0.000000-5.000000 0,0.000000-4.000000-1,0.000000 0.000000 1,0.000000 0.000000 0,0.000000 0.000000-1,1.000000 0.000000 1,4.000000 0.000000 0,3.000000 0.000000 0,3.000000 0.000000-1,1.000000 1.000000 1,1.000000 4.000000 0,-1.000000 3.000000-1,1.000000 3.000000 1,-1.000000-1.000000-1,1.000000-2.000000 1,-1.000000-3.000000-1,1.000000-3.000000 1,-1.000000-2.000000-1,1.000000 0.000000 0,-1.000000 0.000000 0,1.000000 0.000000 0,-3.000000 0.000000 0,-2.000000 0.000000 0,-3.000000 0.000000 1,-3.000000 0.000000-1,-2.000000-2.000000 0,0.000000-3.000000 1,0.000000-3.000000-1,0.000000-2.000000 1,0.000000-5.000000 0,0.000000-2.000000-1,0.000000-3.000000 1,0.000000-3.000000 0,-2.000000-4.000000 0,-3.000000-3.000000 0,-3.000000-3.000000 0,-2.000000-2.000000 0,-3.000000-1.000000-1,1.000000 3.000000 1,-1.000000 3.000000 0,1.000000 4.000000 1,-3.000000 2.000000-1,-2.000000 4.000000 0,-3.000000 3.000000 0,-3.000000 3.000000 1,-2.000000 3.000000-1,0.000000 3.000000 0,0.000000 3.000000 0,0.000000 4.000000 0,-4.000000 1.000000 0,-5.000000 0.000000 1,-7.000000 0.000000-1,-5.000000 0.000000 1,-4.000000 3.000000 0,0.000000 6.000000 0,0.000000 7.000000 1,0.000000 6.000000 0,0.000000 1.000000 0,0.000000-3.000000 0,0.000000-3.000000 0,0.000000-2.000000 0,-2.000000-3.000000-1,-3.000000 1.000000 0,-3.000000-1.000000 0,-2.000000 1.000000 0,-1.000000 1.000000 0,3.000000 3.000000 0,3.000000 3.000000 0,4.000000 4.000000 0,-1.000000-3.000000 0,-3.000000-5.000000-1,-3.000000-7.000000 0,-2.000000-5.000000 0,-3.000000-4.000000 0,1.000000 0.000000-1,-1.000000 0.000000 0,1.000000 0.000000 1,1.000000 0.000000-1,3.000000 0.000000 1,3.000000 0.000000-1,4.000000 0.000000 1,2.000000 0.000000-1,4.000000 0.000000 1,3.000000 0.000000 0,3.000000 0.000000 0,1.000000 0.000000 0,1.000000 0.000000 0,-1.000000 0.000000-1,1.000000 0.000000 1,-3.000000-2.000000 0,-2.000000-3.000000 0,-3.000000-3.000000 0,-3.000000-2.000000 0,-2.000000-1.000000-1,0.000000 3.000000 1,0.000000 3.000000 0,0.000000 4.000000 0,0.000000-1.000000 0,0.000000-3.000000 0,0.000000-3.000000 0,0.000000-2.000000 0,-2.000000 0.000000 0,-3.000000 7.000000 0,-3.000000 6.000000 1,-2.000000 7.000000-1,-5.000000 2.000000 1,-2.000000 1.000000 0,-3.000000-1.000000 0,-3.000000 1.000000 0,1.000000 1.000000-1,6.000000 3.000000 1,7.000000 3.000000-1,6.000000 4.000000 0,3.000000 2.000000 0,0.000000 4.000000-1,0.000000 3.000000 0,0.000000 3.000000-2</inkml:trace>
</inkml:ink>
</file>

<file path=ppt/ink/ink10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3187742829323" units="cm"/>
      <inkml:brushProperty name="height" value="0.0303187742829323" units="cm"/>
      <inkml:brushProperty name="color" value="#FF0000"/>
      <inkml:brushProperty name="ignorePressure" value="0"/>
    </inkml:brush>
  </inkml:definitions>
  <inkml:trace contextRef="#ctx0" brushRef="#br0">29000.000000 5100.000000 1000,'-47.000000'0.000000'-48,"6.000000"0.000000"13 ,7.000000 0.000000 13,6.000000 0.000000 12,3.000000-2.000000 8,0.000000-3.000000 0,0.000000-3.000000 1,0.000000-2.000000 1,0.000000-3.000000 0,0.000000 1.000000 1,0.000000-1.000000 0,0.000000 1.000000 1,-2.000000-1.000000 0,-3.000000 1.000000-1,-3.000000-1.000000 2,-2.000000 1.000000-1,-5.000000 1.000000 0,-2.000000 3.000000 0,-3.000000 3.000000 1,-3.000000 4.000000-1,-4.000000 1.000000 0,-3.000000 0.000000 0,-3.000000 0.000000 0,-2.000000 0.000000-1,-3.000000 0.000000 1,1.000000 0.000000 0,-1.000000 0.000000-1,1.000000 0.000000 0,-3.000000 0.000000 0,-2.000000 0.000000 0,-3.000000 0.000000 0,-3.000000 0.000000 0,1.000000 0.000000-1,6.000000 0.000000 1,7.000000 0.000000-1,6.000000 0.000000 0,3.000000 0.000000 0,0.000000 0.000000 0,0.000000 0.000000 1,0.000000 0.000000 0,1.000000 0.000000 0,4.000000 0.000000-1,3.000000 0.000000 1,3.000000 0.000000-1,1.000000 1.000000 1,1.000000 4.000000-1,-1.000000 3.000000 0,1.000000 3.000000 0,1.000000 1.000000 1,3.000000 1.000000-1,3.000000-1.000000 0,4.000000 1.000000 0,2.000000 2.000000 0,4.000000 7.000000 0,3.000000 6.000000 1,3.000000 7.000000-1,-1.000000 2.000000 1,-2.000000 1.000000-1,-3.000000-1.000000 0,-3.000000 1.000000 1,-1.000000 1.000000-1,4.000000 3.000000 1,3.000000 3.000000 0,3.000000 4.000000 0,1.000000 2.000000 0,1.000000 4.000000 0,-1.000000 3.000000 0,1.000000 3.000000 0,-1.000000 1.000000 0,1.000000 1.000000-1,-1.000000-1.000000 1,1.000000 1.000000-1,-1.000000 1.000000 1,1.000000 3.000000-1,-1.000000 3.000000 0,1.000000 4.000000 1,1.000000 2.000000-1,3.000000 4.000000 0,3.000000 3.000000 0,4.000000 3.000000 1,1.000000 1.000000-1,0.000000 1.000000 1,0.000000-1.000000-1,0.000000 1.000000 0,1.000000-1.000000 1,4.000000 1.000000-1,3.000000-1.000000 0,3.000000 1.000000 0,3.000000-1.000000 0,3.000000 1.000000 0,3.000000-1.000000 0,4.000000 1.000000 1,1.000000-3.000000 0,0.000000-2.000000-1,0.000000-3.000000 0,0.000000-3.000000 1,1.000000-6.000000-1,4.000000-5.000000 0,3.000000-7.000000 0,3.000000-5.000000 0,1.000000-6.000000 1,1.000000-3.000000-1,-1.000000-3.000000 0,1.000000-2.000000 0,-1.000000-5.000000 0,1.000000-2.000000 0,-1.000000-3.000000 0,1.000000-3.000000 0,-3.000000-4.000000 0,-2.000000-3.000000 0,-3.000000-3.000000-1,-3.000000-2.000000 1,-2.000000-3.000000 0,0.000000 1.000000 0,0.000000-1.000000 0,0.000000 1.000000 0,0.000000 2.000000 0,0.000000 7.000000 0,0.000000 6.000000 0,0.000000 7.000000 0,0.000000 0.000000 0,0.000000-2.000000 0,0.000000-3.000000-1,0.000000-3.000000 1,-2.000000-2.000000-1,-3.000000 0.000000-1,-3.000000 0.000000-1,-2.000000 0.000000-1,-1.000000-2.000000 0,3.000000-3.000000-2,3.000000-3.000000 0,4.000000-2.000000-1,1.000000-5.000000 0,0.000000-2.000000-1,0.000000-3.000000 0,0.000000-3.000000 1</inkml:trace>
</inkml:ink>
</file>

<file path=ppt/ink/ink10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26150.000000 8900.000000 999,'-69.000000'1.000000'-49,"13.000000"4.000000"15 ,12.000000 3.000000 16,13.000000 3.000000 16,13.000000 3.000000 5,17.000000 3.000000-5,15.000000 3.000000-6,16.000000 4.000000-4,7.000000-1.000000-1,1.000000-3.000000 3,-1.000000-3.000000 4,1.000000-2.000000 4,1.000000 0.000000 1,3.000000 7.000000 1,3.000000 6.000000 1,4.000000 7.000000 0,-1.000000 4.000000 1,-3.000000 3.000000 0,-3.000000 3.000000 0,-2.000000 4.000000 1,-1.000000 1.000000-1,3.000000 0.000000-1,3.000000 0.000000 0,4.000000 0.000000-2,2.000000-2.000000 0,4.000000-3.000000 1,3.000000-3.000000-1,3.000000-2.000000 0,-2.000000-8.000000 0,-6.000000-8.000000 0,-6.000000-10.000000 1,-6.000000-9.000000-1,-4.000000-5.000000 0,1.000000 0.000000 1,-1.000000 0.000000-1,1.000000 0.000000 0,-3.000000 0.000000 1,-2.000000 0.000000 1,-3.000000 0.000000 1,-3.000000 0.000000 1,-6.000000-4.000000 0,-5.000000-5.000000 0,-7.000000-7.000000-2,-5.000000-5.000000 1,-3.000000-4.000000-2,4.000000 0.000000 1,3.000000 0.000000-1,3.000000 0.000000 0,1.000000 0.000000 1,1.000000 0.000000-1,-1.000000 0.000000 0,1.000000 0.000000 0,4.000000-2.000000 0,9.000000-3.000000-1,10.000000-3.000000 0,10.000000-2.000000 0,2.000000-3.000000-1,-3.000000 1.000000 1,-3.000000-1.000000-1,-2.000000 1.000000 0,-3.000000 1.000000 1,1.000000 3.000000-1,-1.000000 3.000000 1,1.000000 4.000000 0,-1.000000 1.000000 0,1.000000 0.000000 0,-1.000000 0.000000 0,1.000000 0.000000 0,-3.000000 0.000000 0,-2.000000 0.000000 0,-3.000000 0.000000 1,-3.000000 0.000000 0,-6.000000 0.000000 1,-5.000000 0.000000 0,-7.000000 0.000000 0,-5.000000 0.000000 1,-6.000000-4.000000 0,-3.000000-5.000000-1,-3.000000-7.000000 0,-2.000000-5.000000 0,-8.000000-11.000000 0,-8.000000-11.000000-2,-10.000000-14.000000-2,-9.000000-11.000000 0,-4.000000-17.000000-2,4.000000-18.000000 0,3.000000-19.000000 0,3.000000-18.000000-1,3.000000-1.000000-1,3.000000 19.000000-1,3.000000 19.000000-2,4.000000 19.000000-1</inkml:trace>
</inkml:ink>
</file>

<file path=ppt/ink/ink10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0730163902044" units="cm"/>
      <inkml:brushProperty name="height" value="0.0270730163902044" units="cm"/>
      <inkml:brushProperty name="color" value="#FF0000"/>
      <inkml:brushProperty name="ignorePressure" value="0"/>
    </inkml:brush>
  </inkml:definitions>
  <inkml:trace contextRef="#ctx0" brushRef="#br0">29600.000000 12350.000000 1000,'-44.000000'25.000000'-9,"13.000000"0.000000"3 ,12.000000 0.000000 1,13.000000 0.000000 2,7.000000 0.000000 1,4.000000 0.000000 2,3.000000 0.000000 2,3.000000 0.000000 1,-1.000000 0.000000 0,-2.000000 0.000000 0,-3.000000 0.000000-1,-3.000000 0.000000-1,-4.000000 0.000000 0,-3.000000 0.000000 0,-3.000000 0.000000-1,-2.000000 0.000000 0,0.000000 0.000000 0,7.000000 0.000000-1,6.000000 0.000000-1,7.000000 0.000000 0</inkml:trace>
</inkml:ink>
</file>

<file path=ppt/ink/ink10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2749201655388" units="cm"/>
      <inkml:brushProperty name="height" value="0.0302749201655388" units="cm"/>
      <inkml:brushProperty name="color" value="#FF0000"/>
      <inkml:brushProperty name="ignorePressure" value="0"/>
    </inkml:brush>
  </inkml:definitions>
  <inkml:trace contextRef="#ctx0" brushRef="#br0">29250.000000 11950.000000 1000,'-49.000000'23.000000'-4,"4.000000"-3.000000"-6 ,3.000000-3.000000-7,3.000000-2.000000-6,3.000000-3.000000-2,3.000000 1.000000 6,3.000000-1.000000 6,4.000000 1.000000 5,2.000000 1.000000 3,4.000000 3.000000 1,3.000000 3.000000 2,3.000000 4.000000 1,3.000000 2.000000 1,3.000000 4.000000 0,3.000000 3.000000 1,4.000000 3.000000 0,1.000000 1.000000 0,0.000000 1.000000 1,0.000000-1.000000-1,0.000000 1.000000 1,1.000000-3.000000 0,4.000000-2.000000 0,3.000000-3.000000-1,3.000000-3.000000-1,1.000000-1.000000 0,1.000000 4.000000 0,-1.000000 3.000000 0,1.000000 3.000000 0,1.000000 1.000000 0,3.000000 1.000000 0,3.000000-1.000000 0,4.000000 1.000000 0,-1.000000-1.000000-1,-3.000000 1.000000 1,-3.000000-1.000000 0,-2.000000 1.000000 0,-3.000000-3.000000 0,1.000000-2.000000 0,-1.000000-3.000000 0,1.000000-3.000000 0,1.000000-2.000000 0,3.000000 0.000000 0,3.000000 0.000000 0,4.000000 0.000000 0,1.000000-2.000000 0,0.000000-3.000000 0,0.000000-3.000000 0,0.000000-2.000000 0,0.000000-5.000000-1,0.000000-2.000000-1,0.000000-3.000000 0,0.000000-3.000000-2</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7355508804321" units="cm"/>
      <inkml:brushProperty name="height" value="0.0447355508804321" units="cm"/>
      <inkml:brushProperty name="color" value="#00B047"/>
      <inkml:brushProperty name="ignorePressure" value="0"/>
    </inkml:brush>
  </inkml:definitions>
  <inkml:trace contextRef="#ctx0" brushRef="#br0">60700.000000 41150.000000 606,'45.000000'-19.000000'32,"-9.000000"13.000000"14 ,-10.000000 12.000000 16,-8.000000 13.000000 14,-12.000000 15.000000-2,-12.000000 19.000000-20,-13.000000 19.000000-19,-12.000000 19.000000-20,-19.000000 21.000000-17,-25.000000 26.000000-12,-25.000000 24.000000-12,-25.000000 26.000000-13,-2.000000-7.000000-3,22.000000-37.000000 9,22.000000-38.000000 7,23.000000-37.000000 8,8.000000-18.000000 2,-3.000000 4.000000-7,-3.000000 3.000000-6,-2.000000 3.000000-7</inkml:trace>
</inkml:ink>
</file>

<file path=ppt/ink/ink10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665218770504" units="cm"/>
      <inkml:brushProperty name="height" value="0.041665218770504" units="cm"/>
      <inkml:brushProperty name="color" value="#FF0000"/>
      <inkml:brushProperty name="ignorePressure" value="0"/>
    </inkml:brush>
  </inkml:definitions>
  <inkml:trace contextRef="#ctx0" brushRef="#br0">10050.000000 31200.000000 730,'-91.000000'0.000000'1,"19.000000"0.000000"2 ,19.000000 0.000000 2,19.000000 0.000000 1,7.000000 9.000000 2,-3.000000 19.000000 0,-3.000000 19.000000 0,-2.000000 19.000000 1,-8.000000 21.000000 0,-8.000000 26.000000 3,-10.000000 24.000000 1,-9.000000 26.000000 3,-12.000000 26.000000 2,-11.000000 28.000000 0,-14.000000 28.000000 2,-11.000000 29.000000 0,-11.000000 29.000000-1,-5.000000 31.000000-1,-7.000000 32.000000-2,-5.000000 31.000000-2,2.000000-4.000000-3,13.000000-36.000000-2,12.000000-39.000000-3,13.000000-36.000000-4,15.000000-42.000000-1,19.000000-43.000000-3,19.000000-44.000000 0,19.000000-43.000000-2,16.000000-39.000000-6,17.000000-30.000000-11,15.000000-32.000000-11,16.000000-30.000000-12,9.000000-23.000000-3,3.000000-12.000000 5,3.000000-13.000000 3,4.000000-12.000000 4,-3.000000-2.000000 6,-5.000000 9.000000 6,-7.000000 10.000000 7,-5.000000 10.000000 6</inkml:trace>
</inkml:ink>
</file>

<file path=ppt/ink/ink10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9970943629742" units="cm"/>
      <inkml:brushProperty name="height" value="0.0459970943629742" units="cm"/>
      <inkml:brushProperty name="color" value="#FF0000"/>
      <inkml:brushProperty name="ignorePressure" value="0"/>
    </inkml:brush>
  </inkml:definitions>
  <inkml:trace contextRef="#ctx0" brushRef="#br0">9750.000000 32050.000000 747,'1.000000'-115.000000'-36,"4.000000"23.000000"10 ,3.000000 22.000000 12,3.000000 22.000000 9,1.000000 10.000000 7,1.000000 1.000000 2,-1.000000-1.000000 3,1.000000 1.000000 2,-1.000000-1.000000 1,1.000000 1.000000 1,-1.000000-1.000000 1,1.000000 1.000000-1,1.000000 2.000000 1,3.000000 7.000000-1,3.000000 6.000000 0,4.000000 7.000000-1,1.000000 7.000000 0,0.000000 9.000000 0,0.000000 10.000000 0,0.000000 10.000000 1,3.000000 21.000000 1,6.000000 34.000000 1,7.000000 35.000000 1,6.000000 35.000000 2,4.000000 27.000000 1,4.000000 22.000000 0,3.000000 22.000000 1,3.000000 23.000000 0,3.000000 17.000000-1,3.000000 17.000000-3,3.000000 15.000000-2,4.000000 16.000000-3,-1.000000-2.000000-3,-3.000000-19.000000-7,-3.000000-18.000000-4,-2.000000-19.000000-5,-8.000000-30.000000-4,-8.000000-41.000000 1,-10.000000-40.000000 0,-9.000000-40.000000 0,-9.000000-26.000000-3,-5.000000-9.000000-4,-7.000000-10.000000-5,-5.000000-8.000000-4,-8.000000-8.000000-3,-5.000000-2.000000 1,-7.000000-3.000000 0,-5.000000-3.000000 0,-4.000000-4.000000 3,0.000000-3.000000 2,0.000000-3.000000 3,0.000000-2.000000 3</inkml:trace>
</inkml:ink>
</file>

<file path=ppt/ink/ink10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4170233309269" units="cm"/>
      <inkml:brushProperty name="height" value="0.0424170233309269" units="cm"/>
      <inkml:brushProperty name="color" value="#FF0000"/>
      <inkml:brushProperty name="ignorePressure" value="0"/>
    </inkml:brush>
  </inkml:definitions>
  <inkml:trace contextRef="#ctx0" brushRef="#br0">8850.000000 34400.000000 810,'-69.000000'-25.000000'-2,"13.000000"0.000000"-1 ,12.000000 0.000000-4,13.000000 0.000000-1,21.000000 4.000000 5,32.000000 10.000000 14,31.000000 10.000000 14,32.000000 9.000000 14,16.000000 2.000000 3,4.000000-2.000000-8,3.000000-3.000000-8,3.000000-3.000000-7,3.000000-2.000000-8,3.000000 0.000000-6,3.000000 0.000000-5,4.000000 0.000000-6,4.000000-4.000000-6,6.000000-5.000000-10,7.000000-7.000000-7,6.000000-5.000000-9,-10.000000-4.000000-4,-24.000000 0.000000 1,-26.000000 0.000000 1,-24.000000 0.000000 1</inkml:trace>
</inkml:ink>
</file>

<file path=ppt/ink/ink10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7957271933556" units="cm"/>
      <inkml:brushProperty name="height" value="0.0437957271933556" units="cm"/>
      <inkml:brushProperty name="color" value="#FF0000"/>
      <inkml:brushProperty name="ignorePressure" value="0"/>
    </inkml:brush>
  </inkml:definitions>
  <inkml:trace contextRef="#ctx0" brushRef="#br0">12650.000000 32400.000000 765,'-69.000000'-2.000000'3,"13.000000"-3.000000"6 ,12.000000-3.000000 6,13.000000-2.000000 5,16.000000-1.000000 2,23.000000 3.000000-1,22.000000 3.000000-3,22.000000 4.000000-1,15.000000 1.000000-2,9.000000 0.000000-2,10.000000 0.000000 0,10.000000 0.000000-2,5.000000-4.000000-1,4.000000-5.000000 1,3.000000-7.000000 0,3.000000-5.000000 1,3.000000-4.000000-3,3.000000 0.000000-5,3.000000 0.000000-4,4.000000 0.000000-5,-1.000000 1.000000-5,-3.000000 4.000000-3,-3.000000 3.000000-4,-2.000000 3.000000-3,-6.000000 1.000000-3,-6.000000 1.000000-1,-6.000000-1.000000-2,-6.000000 1.000000-3</inkml:trace>
</inkml:ink>
</file>

<file path=ppt/ink/ink10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8936837017536" units="cm"/>
      <inkml:brushProperty name="height" value="0.0438936837017536" units="cm"/>
      <inkml:brushProperty name="color" value="#FF0000"/>
      <inkml:brushProperty name="ignorePressure" value="0"/>
    </inkml:brush>
  </inkml:definitions>
  <inkml:trace contextRef="#ctx0" brushRef="#br0">13550.000000 32450.000000 782,'-69.000000'-18.000000'-20,"13.000000"17.000000"8 ,12.000000 15.000000 8,13.000000 16.000000 9,9.000000 13.000000 3,6.000000 14.000000 2,7.000000 11.000000 1,6.000000 14.000000 1,1.000000 18.000000 0,-3.000000 25.000000-2,-3.000000 25.000000-1,-2.000000 25.000000-2,-1.000000 17.000000 0,3.000000 9.000000-1,3.000000 10.000000 0,4.000000 10.000000 1,1.000000-7.000000-2,0.000000-22.000000-1,0.000000-22.000000-1,0.000000-21.000000-2,0.000000-23.000000-1,0.000000-21.000000 1,0.000000-22.000000 0,0.000000-22.000000 1,6.000000-18.000000 2,13.000000-11.000000 1,12.000000-14.000000 3,13.000000-11.000000 2,7.000000-9.000000 1,4.000000-3.000000-1,3.000000-3.000000 0,3.000000-2.000000 0,6.000000-5.000000-1,9.000000-2.000000-1,10.000000-3.000000-1,10.000000-3.000000 0,5.000000-4.000000-2,4.000000-3.000000 1,3.000000-3.000000 0,3.000000-2.000000 0,1.000000-3.000000-2,1.000000 1.000000-3,-1.000000-1.000000-5,1.000000 1.000000-4,-7.000000 1.000000-1,-12.000000 3.000000 0,-13.000000 3.000000 1,-12.000000 4.000000 1,-18.000000 7.000000-8,-21.000000 13.000000-15,-22.000000 12.000000-16,-22.000000 13.000000-16</inkml:trace>
</inkml:ink>
</file>

<file path=ppt/ink/ink10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006881415844" units="cm"/>
      <inkml:brushProperty name="height" value="0.039006881415844" units="cm"/>
      <inkml:brushProperty name="color" value="#FF0000"/>
      <inkml:brushProperty name="ignorePressure" value="0"/>
    </inkml:brush>
  </inkml:definitions>
  <inkml:trace contextRef="#ctx0" brushRef="#br0">13600.000000 34200.000000 880,'-38.000000'-68.000000'3,"26.000000"17.000000"3 ,24.000000 15.000000 5,26.000000 16.000000 4,18.000000 5.000000 2,13.000000-2.000000 0,12.000000-3.000000-1,13.000000-3.000000 0,7.000000-2.000000-3,4.000000 0.000000-7,3.000000 0.000000-7,3.000000 0.000000-7,-2.000000 0.000000-4,-6.000000 0.000000-6,-6.000000 0.000000-3,-6.000000 0.000000-5</inkml:trace>
</inkml:ink>
</file>

<file path=ppt/ink/ink10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142857581377" units="cm"/>
      <inkml:brushProperty name="height" value="0.035142857581377" units="cm"/>
      <inkml:brushProperty name="color" value="#FF0000"/>
      <inkml:brushProperty name="ignorePressure" value="0"/>
    </inkml:brush>
  </inkml:definitions>
  <inkml:trace contextRef="#ctx0" brushRef="#br0">11950.000000 30700.000000 1000,'-68.000000'7.000000'-43,"17.000000"17.000000"13 ,15.000000 15.000000 12,16.000000 16.000000 13,10.000000 12.000000 4,7.000000 9.000000-1,6.000000 10.000000-3,7.000000 10.000000-2,2.000000 5.000000-2,1.000000 4.000000-5,-1.000000 3.000000-3,1.000000 3.000000-5,-1.000000-1.000000 1,1.000000-2.000000 3,-1.000000-3.000000 4,1.000000-3.000000 5,-3.000000-10.000000 1,-2.000000-16.000000 3,-3.000000-15.000000 1,-3.000000-15.000000 1</inkml:trace>
</inkml:ink>
</file>

<file path=ppt/ink/ink10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11950.000000 32500.000000 999,'0.000000'73.000000'-3,"0.000000"-3.000000"-8 ,0.000000-3.000000-6,0.000000-2.000000-8,-4.000000-3.000000-1,-5.000000 1.000000 6,-7.000000-1.000000 4,-5.000000 1.000000 6,-3.000000-4.000000 2,4.000000-6.000000 0,3.000000-6.000000-1,3.000000-6.000000 0,3.000000-4.000000 0,3.000000 1.000000 0,3.000000-1.000000 1,4.000000 1.000000 0,4.000000-3.000000 2,6.000000-2.000000 2,7.000000-3.000000 3,6.000000-3.000000 1,3.000000-4.000000 2,0.000000-3.000000-1,0.000000-3.000000 0,0.000000-2.000000 0,-2.000000 3.000000-1,-3.000000 14.000000 0,-3.000000 11.000000 0,-2.000000 14.000000-1,-8.000000 7.000000 0,-8.000000 3.000000-2,-10.000000 3.000000-1,-9.000000 4.000000-2,-5.000000-1.000000 1,0.000000-3.000000 0,0.000000-3.000000 1,0.000000-2.000000 1,1.000000-5.000000 1,4.000000-2.000000 0,3.000000-3.000000 1,3.000000-3.000000 0,3.000000-4.000000 0,3.000000-3.000000 1,3.000000-3.000000 0,4.000000-2.000000 1,2.000000-3.000000-1,4.000000 1.000000 1,3.000000-1.000000-1,3.000000 1.000000 0,1.000000-3.000000 2,1.000000-2.000000 2,-1.000000-3.000000 3,1.000000-3.000000 3,-3.000000 2.000000 0,-2.000000 10.000000 0,-3.000000 10.000000-1,-3.000000 9.000000 0,-1.000000 2.000000-2,4.000000-2.000000-2,3.000000-3.000000-2,3.000000-3.000000-2,-1.000000-4.000000-3,-2.000000-3.000000-2,-3.000000-3.000000-3,-3.000000-2.000000-2,-1.000000-3.000000-1,4.000000 1.000000 5,3.000000-1.000000 2,3.000000 1.000000 4,-1.000000-3.000000 1,-2.000000-2.000000-1,-3.000000-3.000000 0,-3.000000-3.000000-1,-2.000000-2.000000-1,0.000000 0.000000-1,0.000000 0.000000-1,0.000000 0.000000-1</inkml:trace>
</inkml:ink>
</file>

<file path=ppt/ink/ink1058.xml><?xml version="1.0" encoding="utf-8"?>
<inkml:ink xmlns:inkml="http://www.w3.org/2003/InkML">
  <annotation type="ScanImages2ExtractSignatures">1</annotation>
  <annotation type="ScanImagesWidth">765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3812680542469" units="cm"/>
      <inkml:brushProperty name="height" value="0.0313812680542469" units="cm"/>
      <inkml:brushProperty name="color" value="#FF0000"/>
      <inkml:brushProperty name="ignorePressure" value="0"/>
    </inkml:brush>
  </inkml:definitions>
  <inkml:trace contextRef="#ctx0" brushRef="#br0">12050.000000 36200.000000 1000,'21.000000'68.000000'-25,"-5.000000"-11.000000"5 ,-7.000000-14.000000 5,-5.000000-11.000000 3,-4.000000-7.000000 2,0.000000 0.000000-1,0.000000 0.000000-3,0.000000 0.000000-1</inkml:trace>
</inkml:ink>
</file>

<file path=ppt/ink/ink10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2546585798264" units="cm"/>
      <inkml:brushProperty name="height" value="0.0432546585798264" units="cm"/>
      <inkml:brushProperty name="color" value="#FF0000"/>
      <inkml:brushProperty name="ignorePressure" value="0"/>
    </inkml:brush>
  </inkml:definitions>
  <inkml:trace contextRef="#ctx0" brushRef="#br0">7500.000000 30500.000000 727,'-49.000000'-2.000000'-1,"4.000000"-3.000000"-3 ,3.000000-3.000000-4,3.000000-2.000000-2,1.000000 0.000000 1,1.000000 7.000000 5,-1.000000 6.000000 3,1.000000 7.000000 5,-3.000000 10.000000 3,-2.000000 16.000000 1,-3.000000 15.000000 0,-3.000000 17.000000 2,-1.000000 13.000000 0,4.000000 13.000000 1,3.000000 12.000000 1,3.000000 13.000000 0,-2.000000 16.000000 1,-6.000000 23.000000 0,-6.000000 22.000000 1,-6.000000 22.000000-1,-1.000000 16.000000 1,7.000000 14.000000 1,6.000000 11.000000 0,7.000000 14.000000 1,7.000000 13.000000 1,9.000000 16.000000 0,10.000000 15.000000 2,10.000000 17.000000 0,5.000000 2.000000-1,4.000000-9.000000-5,3.000000-10.000000-5,3.000000-8.000000-4,10.000000-22.000000-5,20.000000-30.000000-2,18.000000-32.000000-4,20.000000-30.000000-2,14.000000-19.000000-3,14.000000-2.000000-3,11.000000-3.000000-1,14.000000-3.000000-3,5.000000-10.000000-2,1.000000-16.000000-3,-1.000000-15.000000-4,1.000000-15.000000-3,-9.000000-17.000000-2,-15.000000-15.000000 2,-15.000000-15.000000 0,-16.000000-16.000000 1</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2734563946724" units="cm"/>
      <inkml:brushProperty name="height" value="0.0432734563946724" units="cm"/>
      <inkml:brushProperty name="color" value="#00B047"/>
      <inkml:brushProperty name="ignorePressure" value="0"/>
    </inkml:brush>
  </inkml:definitions>
  <inkml:trace contextRef="#ctx0" brushRef="#br0">59250.000000 43250.000000 794,'54.000000'-46.000000'40,"10.000000"10.000000"-7 ,10.000000 10.000000-9,9.000000 9.000000-8,17.000000-4.000000-4,25.000000-15.000000 0,25.000000-15.000000 1,25.000000-16.000000-1,20.000000-15.000000 0,16.000000-11.000000-2,15.000000-14.000000-1,17.000000-11.000000-2,-8.000000-1.000000-3,-27.000000 13.000000-2,-28.000000 12.000000-5,-28.000000 13.000000-2,-40.000000 23.000000-8,-49.000000 34.000000-12,-51.000000 35.000000-13,-49.000000 35.000000-12,-31.000000 16.000000-2,-8.000000 1.000000 5,-10.000000-1.000000 7,-9.000000 1.000000 6,1.000000-6.000000 7,13.000000-8.000000 5,12.000000-10.000000 7,13.000000-9.000000 6,9.000000-7.000000 3,6.000000-3.000000 2,7.000000-3.000000 1,6.000000-2.000000 1</inkml:trace>
</inkml:ink>
</file>

<file path=ppt/ink/ink106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0565835237503" units="cm"/>
      <inkml:brushProperty name="height" value="0.0460565835237503" units="cm"/>
      <inkml:brushProperty name="color" value="#FF0000"/>
      <inkml:brushProperty name="ignorePressure" value="0"/>
    </inkml:brush>
  </inkml:definitions>
  <inkml:trace contextRef="#ctx0" brushRef="#br0">15650.000000 30000.000000 746,'6.000000'-60.000000'8,"13.000000"32.000000"0 ,12.000000 31.000000-1,13.000000 32.000000 0,9.000000 22.000000 1,6.000000 17.000000 1,7.000000 15.000000 2,6.000000 16.000000 1,-4.000000-1.000000 0,-11.000000-15.000000-1,-14.000000-15.000000-1,-11.000000-16.000000-1,0.000000 18.000000 0,17.000000 54.000000 3,15.000000 53.000000 2,16.000000 53.000000 2,4.000000 35.000000 2,-6.000000 20.000000-2,-6.000000 18.000000 1,-6.000000 20.000000-2,-15.000000 0.000000-2,-21.000000-15.000000-5,-22.000000-15.000000-5,-22.000000-16.000000-4,-24.000000-8.000000-3,-24.000000 0.000000-1,-26.000000 0.000000-1,-24.000000 0.000000-1,-21.000000-7.000000-1,-16.000000-11.000000-2,-15.000000-14.000000-2,-15.000000-11.000000-3,-3.000000-15.000000-3,14.000000-16.000000-5,11.000000-15.000000-4,14.000000-15.000000-4,16.000000-21.000000-3,22.000000-25.000000-2,22.000000-25.000000-2,23.000000-25.000000-1</inkml:trace>
</inkml:ink>
</file>

<file path=ppt/ink/ink10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4722937643528" units="cm"/>
      <inkml:brushProperty name="height" value="0.0434722937643528" units="cm"/>
      <inkml:brushProperty name="color" value="#FF0000"/>
      <inkml:brushProperty name="ignorePressure" value="0"/>
    </inkml:brush>
  </inkml:definitions>
  <inkml:trace contextRef="#ctx0" brushRef="#br0">18250.000000 34700.000000 738,'-46.000000'-71.000000'0,"10.000000"10.000000"-3 ,10.000000 10.000000-1,9.000000 9.000000-3,6.000000 6.000000 2,3.000000 3.000000 4,3.000000 3.000000 3,4.000000 4.000000 5,4.000000-1.000000 0,6.000000-3.000000-1,7.000000-3.000000-1,6.000000-2.000000-2,6.000000-3.000000 0,6.000000 1.000000 3,7.000000-1.000000 2,6.000000 1.000000 2,3.000000-3.000000 1,0.000000-2.000000 1,0.000000-3.000000 1,0.000000-3.000000 1,0.000000-1.000000-1,0.000000 4.000000-1,0.000000 3.000000-2,0.000000 3.000000 0,1.000000 4.000000-1,4.000000 7.000000 1,3.000000 6.000000 2,3.000000 7.000000 0,-1.000000 5.000000 0,-2.000000 7.000000 0,-3.000000 6.000000-2,-3.000000 7.000000-1,-6.000000 11.000000-2,-5.000000 20.000000-3,-7.000000 18.000000-3,-5.000000 20.000000-4,-4.000000 8.000000 0,0.000000 1.000000 1,0.000000-1.000000 3,0.000000 1.000000 1,3.000000-4.000000 2,6.000000-6.000000-1,7.000000-6.000000 1,6.000000-6.000000 0,3.000000-10.000000 1,0.000000-12.000000-1,0.000000-13.000000 0,0.000000-12.000000 0,1.000000-12.000000 0,4.000000-8.000000-4,3.000000-10.000000-1,3.000000-9.000000-3,1.000000-10.000000-2,1.000000-9.000000-3,-1.000000-10.000000-4,1.000000-8.000000-3,-3.000000-6.000000-2,-2.000000 1.000000-5,-3.000000-1.000000-2,-3.000000 1.000000-5,-7.000000 1.000000-1,-9.000000 3.000000-3,-10.000000 3.000000-2,-8.000000 4.000000-2</inkml:trace>
</inkml:ink>
</file>

<file path=ppt/ink/ink106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9367169439793" units="cm"/>
      <inkml:brushProperty name="height" value="0.0359367169439793" units="cm"/>
      <inkml:brushProperty name="color" value="#FF0000"/>
      <inkml:brushProperty name="ignorePressure" value="0"/>
    </inkml:brush>
  </inkml:definitions>
  <inkml:trace contextRef="#ctx0" brushRef="#br0">21550.000000 34150.000000 1000,'100.000000'150.000000'-221</inkml:trace>
</inkml:ink>
</file>

<file path=ppt/ink/ink10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5435603260994" units="cm"/>
      <inkml:brushProperty name="height" value="0.0315435603260994" units="cm"/>
      <inkml:brushProperty name="color" value="#FF0000"/>
      <inkml:brushProperty name="ignorePressure" value="0"/>
    </inkml:brush>
  </inkml:definitions>
  <inkml:trace contextRef="#ctx0" brushRef="#br0">22200.000000 34250.000000 999,'4.000000'-46.000000'-3,"10.000000"10.000000"-6 ,10.000000 10.000000-6,9.000000 9.000000-7,4.000000 4.000000-1,1.000000 1.000000 2,-1.000000-1.000000 4,1.000000 1.000000 3</inkml:trace>
</inkml:ink>
</file>

<file path=ppt/ink/ink10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5349481105804" units="cm"/>
      <inkml:brushProperty name="height" value="0.0355349481105804" units="cm"/>
      <inkml:brushProperty name="color" value="#FF0000"/>
      <inkml:brushProperty name="ignorePressure" value="0"/>
    </inkml:brush>
  </inkml:definitions>
  <inkml:trace contextRef="#ctx0" brushRef="#br0">23150.000000 34150.000000 966,'48.000000'45.000000'25,"-3.000000"-9.000000"-17 ,-3.000000-10.000000-14,-2.000000-8.000000-16</inkml:trace>
</inkml:ink>
</file>

<file path=ppt/ink/ink106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7389737665653" units="cm"/>
      <inkml:brushProperty name="height" value="0.0407389737665653" units="cm"/>
      <inkml:brushProperty name="color" value="#FF0000"/>
      <inkml:brushProperty name="ignorePressure" value="0"/>
    </inkml:brush>
  </inkml:definitions>
  <inkml:trace contextRef="#ctx0" brushRef="#br0">23950.000000 35350.000000 843,'-21.000000'-72.000000'-26,"10.000000"6.000000"8 ,10.000000 7.000000 7,9.000000 6.000000 7,10.000000 3.000000 5,14.000000 0.000000 0,11.000000 0.000000 2,14.000000 0.000000 0,5.000000 1.000000 1,1.000000 4.000000 0,-1.000000 3.000000-1,1.000000 3.000000 0,-1.000000 3.000000 2,1.000000 3.000000 2,-1.000000 3.000000 4,1.000000 4.000000 2,-1.000000 2.000000 2,1.000000 4.000000-3,-1.000000 3.000000-1,1.000000 3.000000-2,-4.000000 4.000000-2,-6.000000 7.000000 1,-6.000000 6.000000-1,-6.000000 7.000000-1,-6.000000 10.000000 0,-2.000000 16.000000-2,-3.000000 15.000000-2,-3.000000 17.000000-1,-4.000000 5.000000-1,-3.000000-3.000000 0,-3.000000-3.000000 1,-2.000000-2.000000 1,-3.000000-6.000000 1,1.000000-6.000000-1,-1.000000-6.000000 1,1.000000-6.000000 1,4.000000-6.000000 0,9.000000-2.000000 0,10.000000-3.000000 1,10.000000-3.000000 0,4.000000-10.000000 0,0.000000-16.000000-1,0.000000-15.000000 0,0.000000-15.000000 0,1.000000-11.000000-1,4.000000-2.000000 1,3.000000-3.000000 1,3.000000-3.000000 0,3.000000-4.000000-2,3.000000-3.000000-7,3.000000-3.000000-5,4.000000-2.000000-5,-3.000000-1.000000-6,-5.000000 3.000000-6,-7.000000 3.000000-4,-5.000000 4.000000-6</inkml:trace>
</inkml:ink>
</file>

<file path=ppt/ink/ink10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0442884266376" units="cm"/>
      <inkml:brushProperty name="height" value="0.0360442884266376" units="cm"/>
      <inkml:brushProperty name="color" value="#FF0000"/>
      <inkml:brushProperty name="ignorePressure" value="0"/>
    </inkml:brush>
  </inkml:definitions>
  <inkml:trace contextRef="#ctx0" brushRef="#br0">10750.000000 37500.000000 881,'-43.000000'-41.000000'-13,"17.000000"19.000000"9 ,15.000000 19.000000 6,16.000000 19.000000 8,12.000000 18.000000 4,9.000000 19.000000 0,10.000000 19.000000-1,10.000000 19.000000-1,5.000000 15.000000 1,4.000000 13.000000-2,3.000000 12.000000 0,3.000000 13.000000-2,1.000000 10.000000 0,1.000000 10.000000-2,-1.000000 10.000000-2,1.000000 9.000000-1,-1.000000 2.000000-3,1.000000-2.000000-1,-1.000000-3.000000-4,1.000000-3.000000-2,-4.000000-12.000000-1,-6.000000-18.000000 2,-6.000000-19.000000 1,-6.000000-18.000000 2,-6.000000-20.000000-1,-2.000000-18.000000-2,-3.000000-19.000000-2,-3.000000-18.000000-3,-2.000000-12.000000-1,0.000000-3.000000-1,0.000000-3.000000 0,0.000000-2.000000-1</inkml:trace>
</inkml:ink>
</file>

<file path=ppt/ink/ink10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7453534901142" units="cm"/>
      <inkml:brushProperty name="height" value="0.0417453534901142" units="cm"/>
      <inkml:brushProperty name="color" value="#FF0000"/>
      <inkml:brushProperty name="ignorePressure" value="0"/>
    </inkml:brush>
  </inkml:definitions>
  <inkml:trace contextRef="#ctx0" brushRef="#br0">10950.000000 40150.000000 823,'-15.000000'-55.000000'-8,"23.000000"41.000000"8 ,22.000000 40.000000 7,22.000000 42.000000 8,13.000000 21.000000 3,7.000000 3.000000-2,6.000000 3.000000 0,7.000000 4.000000-1,2.000000-1.000000-2,1.000000-3.000000-1,-1.000000-3.000000-1,1.000000-2.000000-2,-3.000000-8.000000-1,-2.000000-8.000000-2,-3.000000-10.000000 0,-3.000000-9.000000-1,-7.000000-12.000000-1,-9.000000-11.000000 0,-10.000000-14.000000 0,-8.000000-11.000000 1,-8.000000-14.000000-1,-2.000000-11.000000-1,-3.000000-14.000000-1,-3.000000-11.000000-1,-2.000000-20.000000-1,0.000000-24.000000 0,0.000000-26.000000 0,0.000000-24.000000 0,-2.000000-13.000000-4,-3.000000 0.000000-3,-3.000000 0.000000-6,-2.000000 0.000000-4,-5.000000 3.000000-2,-2.000000 6.000000 1,-3.000000 7.000000 2,-3.000000 6.000000 2</inkml:trace>
</inkml:ink>
</file>

<file path=ppt/ink/ink10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5101040899754" units="cm"/>
      <inkml:brushProperty name="height" value="0.0465101040899754" units="cm"/>
      <inkml:brushProperty name="color" value="#FF0000"/>
      <inkml:brushProperty name="ignorePressure" value="0"/>
    </inkml:brush>
  </inkml:definitions>
  <inkml:trace contextRef="#ctx0" brushRef="#br0">12050.000000 41550.000000 738,'-25.000000'-90.000000'-1,"0.000000"23.000000"-2 ,0.000000 22.000000-2,0.000000 22.000000-2,0.000000 16.000000 0,0.000000 14.000000 4,0.000000 11.000000 2,0.000000 14.000000 3,-7.000000 14.000000 3,-11.000000 20.000000 1,-14.000000 18.000000 2,-11.000000 20.000000 3,-9.000000 22.000000 0,-3.000000 29.000000 1,-3.000000 28.000000 1,-2.000000 28.000000 1,0.000000 18.000000 2,7.000000 10.000000 3,6.000000 10.000000 4,7.000000 9.000000 3,8.000000-1.000000 0,14.000000-8.000000-6,11.000000-10.000000-6,14.000000-9.000000-4,13.000000-20.000000-3,16.000000-27.000000 2,15.000000-28.000000 2,17.000000-28.000000 1,13.000000-24.000000-2,13.000000-19.000000-6,12.000000-18.000000-8,13.000000-19.000000-7,10.000000-12.000000-3,10.000000-2.000000 0,10.000000-3.000000 0,9.000000-3.000000 1,6.000000-6.000000-6,3.000000-5.000000-10,3.000000-7.000000-11,4.000000-5.000000-11,-10.000000-8.000000-1,-22.000000-5.000000 8,-22.000000-7.000000 8,-21.000000-5.000000 8</inkml:trace>
</inkml:ink>
</file>

<file path=ppt/ink/ink10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8120897114277" units="cm"/>
      <inkml:brushProperty name="height" value="0.0388120897114277" units="cm"/>
      <inkml:brushProperty name="color" value="#FF0000"/>
      <inkml:brushProperty name="ignorePressure" value="0"/>
    </inkml:brush>
  </inkml:definitions>
  <inkml:trace contextRef="#ctx0" brushRef="#br0">14050.000000 42400.000000 885,'-46.000000'-18.000000'-4,"10.000000"17.000000"4 ,10.000000 15.000000 5,9.000000 16.000000 4,6.000000 23.000000 3,3.000000 31.000000 0,3.000000 32.000000-1,4.000000 31.000000 1,4.000000 20.000000 0,6.000000 9.000000-2,7.000000 10.000000-1,6.000000 10.000000-1,1.000000 2.000000-2,-3.000000-3.000000-1,-3.000000-3.000000-1,-2.000000-2.000000-2,-3.000000-11.000000 0,1.000000-15.000000-3,-1.000000-15.000000-1,1.000000-16.000000-1,2.000000-23.000000-3,7.000000-27.000000-3,6.000000-28.000000-3,7.000000-28.000000-4,-1.000000-31.000000-3,-6.000000-30.000000-3,-6.000000-32.000000-3,-6.000000-30.000000-4,-6.000000-8.000000 1,-2.000000 20.000000 3,-3.000000 18.000000 4,-3.000000 20.000000 4,-2.000000 10.000000 2,0.000000 3.000000 2,0.000000 3.000000 2,0.000000 4.000000 1,0.000000-3.000000 2,0.000000-5.000000 0,0.000000-7.000000 1,0.000000-5.000000 1</inkml:trace>
</inkml:ink>
</file>

<file path=ppt/ink/ink107.xml><?xml version="1.0" encoding="utf-8"?>
<inkml:ink xmlns:inkml="http://www.w3.org/2003/InkML">
  <annotation type="ScanImages2ExtractSignatures">1</annotation>
  <annotation type="ScanImagesWidth">874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7468168735504" units="cm"/>
      <inkml:brushProperty name="height" value="0.0377468168735504" units="cm"/>
      <inkml:brushProperty name="color" value="#00B047"/>
      <inkml:brushProperty name="ignorePressure" value="0"/>
    </inkml:brush>
  </inkml:definitions>
  <inkml:trace contextRef="#ctx0" brushRef="#br0">60800.000000 42300.000000 910,'0.000000'-96.000000'-59,"0.000000"10.000000"11 ,0.000000 10.000000 13,0.000000 9.000000 11,1.000000 7.000000 9,4.000000 7.000000 3,3.000000 6.000000 3,3.000000 7.000000 4,-1.000000 4.000000 2,-2.000000 3.000000 0,-3.000000 3.000000 1,-3.000000 4.000000 1,1.000000 7.000000 6,6.000000 13.000000 8,7.000000 12.000000 11,6.000000 13.000000 9,-1.000000 13.000000 3,-5.000000 17.000000-6,-7.000000 15.000000-6,-5.000000 16.000000-6,-3.000000 15.000000-2,4.000000 16.000000-2,3.000000 15.000000 0,3.000000 17.000000-2,1.000000 13.000000 0,1.000000 13.000000-2,-1.000000 12.000000 0,1.000000 13.000000-2,-1.000000 4.000000-1,1.000000-3.000000-1,-1.000000-3.000000-2,1.000000-2.000000 0,-3.000000-5.000000-1,-2.000000-2.000000-2,-3.000000-3.000000 0,-3.000000-3.000000-1,-2.000000-13.000000 0,0.000000-22.000000 0,0.000000-22.000000-1,0.000000-21.000000 0,-8.000000-34.000000-6,-16.000000-43.000000-14,-15.000000-44.000000-13,-15.000000-43.000000-13,-9.000000-28.000000-2,1.000000-8.000000 8,-1.000000-10.000000 9,1.000000-9.000000 10,-1.000000-7.000000 5,1.000000-3.000000 5,-1.000000-3.000000 3,1.000000-2.000000 3,1.000000 2.000000 3,3.000000 9.000000 0,3.000000 10.000000 1,4.000000 10.000000 1,5.000000 8.000000 2,10.000000 10.000000 4,10.000000 10.000000 3,9.000000 9.000000 4,7.000000 9.000000 2,7.000000 9.000000 2,6.000000 10.000000 1,7.000000 10.000000 2,5.000000 7.000000 1,7.000000 6.000000-2,6.000000 7.000000-1,7.000000 6.000000-1,0.000000 7.000000-2,-2.000000 10.000000-1,-3.000000 10.000000-2,-3.000000 9.000000-2,-4.000000 10.000000-3,-3.000000 14.000000-3,-3.000000 11.000000-3,-2.000000 14.000000-5,-6.000000 5.000000-1,-6.000000 1.000000-3,-6.000000-1.000000-2,-6.000000 1.000000-2,-6.000000-7.000000 0,-2.000000-12.000000 2,-3.000000-13.000000 3,-3.000000-12.000000 3,-4.000000-7.000000 1,-3.000000 1.000000 2,-3.000000-1.000000 1,-2.000000 1.000000 1,2.000000-17.000000 1,9.000000-30.000000-2,10.000000-32.000000 0,10.000000-30.000000-2,5.000000-11.000000 1,4.000000 14.000000 4,3.000000 11.000000 3,3.000000 14.000000 5,-7.000000 19.000000 2,-15.000000 29.000000 3,-15.000000 28.000000 2,-16.000000 28.000000 3,-7.000000 10.000000 0,4.000000-5.000000-3,3.000000-7.000000-4,3.000000-5.000000-3,14.000000-22.000000-5,25.000000-33.000000-8,25.000000-35.000000-9,25.000000-34.000000-7,17.000000-20.000000-3,9.000000-2.000000 4,10.000000-3.000000 3,10.000000-3.000000 3,4.000000 2.000000 3,0.000000 10.000000 4,0.000000 10.000000 3,0.000000 9.000000 4,-8.000000 13.000000 1,-16.000000 20.000000 0,-15.000000 18.000000 0,-15.000000 20.000000 0,-15.000000 17.000000-1,-12.000000 20.000000 2,-13.000000 18.000000 0,-12.000000 20.000000 1,-9.000000 6.000000-1,-2.000000-2.000000-1,-3.000000-3.000000-1,-3.000000-3.000000-1,1.000000-7.000000-1,6.000000-9.000000 0,7.000000-10.000000 0,6.000000-8.000000-1,7.000000-11.000000 0,10.000000-8.000000-2,10.000000-10.000000-1,9.000000-9.000000-1,10.000000-15.000000-3,14.000000-18.000000-1,11.000000-19.000000-2,14.000000-18.000000-2,3.000000-12.000000-1,-2.000000-3.000000 1,-3.000000-3.000000 1,-3.000000-2.000000 1,-9.000000 5.000000 0,-11.000000 16.000000 0,-14.000000 15.000000 1,-11.000000 17.000000 0,-14.000000 11.000000 3,-11.000000 10.000000 4,-14.000000 10.000000 6,-11.000000 9.000000 3,-7.000000 7.000000 4,0.000000 7.000000 2,0.000000 6.000000 2,0.000000 7.000000 2,0.000000 0.000000 0,0.000000-2.000000-3,0.000000-3.000000-2,0.000000-3.000000-3,-2.000000-1.000000-3,-3.000000 4.000000-3,-3.000000 3.000000-3,-2.000000 3.000000-4,-3.000000 3.000000-3,1.000000 3.000000-4,-1.000000 3.000000-2,1.000000 4.000000-3,-6.000000 5.000000 1,-8.000000 10.000000 6,-10.000000 10.000000 7,-9.000000 9.000000 5,-5.000000 4.000000 5,0.000000 1.000000 0,0.000000-1.000000 2,0.000000 1.000000 0,6.000000-9.000000 0,13.000000-15.000000 0,12.000000-15.000000 0,13.000000-16.000000-1,1.000000-2.000000 0,-9.000000 13.000000 2,-10.000000 12.000000 2,-8.000000 13.000000 1,3.000000-10.000000-6,20.000000-31.000000-14,18.000000-31.000000-14,20.000000-31.000000-14</inkml:trace>
</inkml:ink>
</file>

<file path=ppt/ink/ink10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7103831470013" units="cm"/>
      <inkml:brushProperty name="height" value="0.0467103831470013" units="cm"/>
      <inkml:brushProperty name="color" value="#FF0000"/>
      <inkml:brushProperty name="ignorePressure" value="0"/>
    </inkml:brush>
  </inkml:definitions>
  <inkml:trace contextRef="#ctx0" brushRef="#br0">13850.000000 41850.000000 735,'-24.000000'-69.000000'2,"4.000000"13.000000"2 ,3.000000 12.000000 4,3.000000 13.000000 3,14.000000 9.000000 2,25.000000 6.000000 3,25.000000 7.000000 1,25.000000 6.000000 4,17.000000 7.000000-1,9.000000 10.000000-2,10.000000 10.000000-3,10.000000 9.000000-1,2.000000 6.000000-2,-3.000000 3.000000 0,-3.000000 3.000000 0,-2.000000 4.000000 1,-8.000000 5.000000-3,-8.000000 10.000000-4,-10.000000 10.000000-3,-9.000000 9.000000-5,-13.000000 9.000000-2,-16.000000 9.000000-1,-15.000000 10.000000 0,-15.000000 10.000000-2,-20.000000 5.000000 1,-21.000000 4.000000 1,-22.000000 3.000000 1,-22.000000 3.000000 1,-13.000000-4.000000 1,-3.000000-8.000000 3,-3.000000-10.000000 0,-2.000000-9.000000 3,5.000000-13.000000 0,16.000000-16.000000 0,15.000000-15.000000-1,17.000000-15.000000 0,14.000000-14.000000 0,17.000000-8.000000-1,15.000000-10.000000 1,16.000000-9.000000-2,15.000000-5.000000 0,16.000000 0.000000-2,15.000000 0.000000-1,17.000000 0.000000-2,10.000000 0.000000-1,6.000000 0.000000 1,7.000000 0.000000 1,6.000000 0.000000 0,-5.000000 1.000000 1,-16.000000 4.000000 1,-15.000000 3.000000-1,-15.000000 3.000000 0,-17.000000 7.000000 1,-15.000000 14.000000 4,-15.000000 11.000000 2,-16.000000 14.000000 3,-21.000000 14.000000 2,-24.000000 20.000000-1,-26.000000 18.000000 0,-24.000000 20.000000 1,-15.000000 8.000000-1,-3.000000 1.000000-2,-3.000000-1.000000-2,-2.000000 1.000000-1,2.000000-9.000000-3,9.000000-15.000000-2,10.000000-15.000000-3,10.000000-16.000000-3</inkml:trace>
</inkml:ink>
</file>

<file path=ppt/ink/ink1071.xml><?xml version="1.0" encoding="utf-8"?>
<inkml:ink xmlns:inkml="http://www.w3.org/2003/InkML">
  <annotation type="ScanImages2ExtractSignatures">1</annotation>
  <annotation type="ScanImagesWidth">942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3632142543793" units="cm"/>
      <inkml:brushProperty name="height" value="0.0363632142543793" units="cm"/>
      <inkml:brushProperty name="color" value="#FF0000"/>
      <inkml:brushProperty name="ignorePressure" value="0"/>
    </inkml:brush>
  </inkml:definitions>
  <inkml:trace contextRef="#ctx0" brushRef="#br0">16950.000000 40350.000000 999,'4.000000'75.000000'-3,"10.000000"0.000000"-7 ,10.000000 0.000000-8,9.000000 0.000000-6,1.000000-4.000000-5,-6.000000-5.000000-2,-6.000000-7.000000-1,-6.000000-5.000000-1</inkml:trace>
</inkml:ink>
</file>

<file path=ppt/ink/ink10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17400.000000 42200.000000 999,'-88.000000'96.000000'-1,"26.000000"-5.000000"-3 ,24.000000-7.000000-3,26.000000-5.000000-2,16.000000-4.000000-6,10.000000 0.000000-6,10.000000 0.000000-7,9.000000 0.000000-7,4.000000-2.000000 1,1.000000-3.000000 7,-1.000000-3.000000 6,1.000000-2.000000 9,-1.000000-3.000000 4,1.000000 1.000000 3,-1.000000-1.000000 3,1.000000 1.000000 3,-4.000000-3.000000 2,-6.000000-2.000000-1,-6.000000-3.000000-1,-6.000000-3.000000 0,-6.000000-2.000000 2,-2.000000 0.000000 2,-3.000000 0.000000 4,-3.000000 0.000000 3,-1.000000 0.000000-1,4.000000 0.000000-4,3.000000 0.000000-3,3.000000 0.000000-5,1.000000-4.000000-3,1.000000-5.000000-3,-1.000000-7.000000-2,1.000000-5.000000-3</inkml:trace>
</inkml:ink>
</file>

<file path=ppt/ink/ink107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17900.000000 45000.000000 999,'-22.000000'160.000000'-16,"6.000000"-27.000000"0 ,7.000000-28.000000 1,6.000000-28.000000 1,6.000000-17.000000 0,6.000000-2.000000 2,7.000000-3.000000 1,6.000000-3.000000 2</inkml:trace>
</inkml:ink>
</file>

<file path=ppt/ink/ink10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4870825111866" units="cm"/>
      <inkml:brushProperty name="height" value="0.0394870825111866" units="cm"/>
      <inkml:brushProperty name="color" value="#FF0000"/>
      <inkml:brushProperty name="ignorePressure" value="0"/>
    </inkml:brush>
  </inkml:definitions>
  <inkml:trace contextRef="#ctx0" brushRef="#br0">16100.000000 36000.000000 863,'-16.000000'-41.000000'3,"19.000000"19.000000"0 ,19.000000 19.000000 0,19.000000 19.000000-1,18.000000 16.000000 1,19.000000 17.000000 1,19.000000 15.000000 3,19.000000 16.000000 1,21.000000 15.000000 2,26.000000 16.000000 0,24.000000 15.000000 2,26.000000 17.000000 0,18.000000 11.000000 0,13.000000 10.000000-2,12.000000 10.000000-2,13.000000 9.000000-2,1.000000-2.000000-1,-9.000000-12.000000-2,-10.000000-13.000000-1,-8.000000-12.000000-2,-14.000000-15.000000 1,-15.000000-15.000000 0,-15.000000-15.000000 2,-16.000000-16.000000 1,-18.000000-8.000000-1,-18.000000 0.000000-1,-19.000000 0.000000-3,-18.000000 0.000000-1,-14.000000-2.000000-2,-5.000000-3.000000 1,-7.000000-3.000000-1,-5.000000-2.000000 0,-12.000000-5.000000-1,-16.000000-2.000000-2,-15.000000-3.000000-3,-15.000000-3.000000-2,-12.000000-4.000000-4,-6.000000-3.000000-5,-6.000000-3.000000-4,-6.000000-2.000000-6,-6.000000-8.000000 0,-2.000000-8.000000 3,-3.000000-10.000000 4,-3.000000-9.000000 4,-2.000000-5.000000 2,0.000000 0.000000 2,0.000000 0.000000 2,0.000000 0.000000 2</inkml:trace>
</inkml:ink>
</file>

<file path=ppt/ink/ink10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6596420109272" units="cm"/>
      <inkml:brushProperty name="height" value="0.0416596420109272" units="cm"/>
      <inkml:brushProperty name="color" value="#FF0000"/>
      <inkml:brushProperty name="ignorePressure" value="0"/>
    </inkml:brush>
  </inkml:definitions>
  <inkml:trace contextRef="#ctx0" brushRef="#br0">19650.000000 39400.000000 824,'-57.000000'-60.000000'3,"39.000000"32.000000"0 ,36.000000 31.000000-1,39.000000 32.000000-1,19.000000 16.000000 2,4.000000 4.000000 1,3.000000 3.000000 3,3.000000 3.000000 1,4.000000-1.000000 1,7.000000-2.000000-2,6.000000-3.000000-2,7.000000-3.000000-1,0.000000-6.000000 1,-2.000000-5.000000 1,-3.000000-7.000000 2,-3.000000-5.000000 3,-6.000000-8.000000 0,-5.000000-5.000000-1,-7.000000-7.000000 0,-5.000000-5.000000-2,-9.000000-12.000000 1,-9.000000-16.000000-2,-10.000000-15.000000 0,-8.000000-15.000000-1,-9.000000-14.000000 0,-6.000000-8.000000 0,-6.000000-10.000000-1,-6.000000-9.000000-1,-9.000000-5.000000-4,-8.000000 0.000000-7,-10.000000 0.000000-7,-9.000000 0.000000-9,-5.000000 6.000000-4,0.000000 13.000000-1,0.000000 12.000000-3,0.000000 13.000000-1,0.000000 9.000000 0,0.000000 6.000000 0,0.000000 7.000000 2,0.000000 6.000000 0</inkml:trace>
</inkml:ink>
</file>

<file path=ppt/ink/ink10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9684472680092" units="cm"/>
      <inkml:brushProperty name="height" value="0.0369684472680092" units="cm"/>
      <inkml:brushProperty name="color" value="#FF0000"/>
      <inkml:brushProperty name="ignorePressure" value="0"/>
    </inkml:brush>
  </inkml:definitions>
  <inkml:trace contextRef="#ctx0" brushRef="#br0">20950.000000 41250.000000 929,'-44.000000'-10.000000'-40,"13.000000"32.000000"15 ,12.000000 31.000000 16,13.000000 32.000000 15,6.000000 29.000000 8,0.000000 28.000000 0,0.000000 28.000000 1,0.000000 29.000000 0,4.000000 19.000000-2,10.000000 14.000000-2,10.000000 11.000000-3,9.000000 14.000000-3,2.000000-6.000000-2,-2.000000-21.000000-1,-3.000000-22.000000-1,-3.000000-22.000000 0,-4.000000-19.000000-1,-3.000000-16.000000 2,-3.000000-15.000000 0,-2.000000-15.000000 2,-5.000000-11.000000 0,-2.000000-2.000000 1,-3.000000-3.000000 0,-3.000000-3.000000 0,-2.000000-6.000000 0,0.000000-5.000000-2,0.000000-7.000000-2,0.000000-5.000000-1,1.000000-23.000000-6,4.000000-37.000000-14,3.000000-38.000000-11,3.000000-37.000000-13,-1.000000-15.000000-3,-2.000000 10.000000 9,-3.000000 10.000000 7,-3.000000 9.000000 9,-2.000000 4.000000 5,0.000000 1.000000 4,0.000000-1.000000 4,0.000000 1.000000 3</inkml:trace>
</inkml:ink>
</file>

<file path=ppt/ink/ink10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380163282156" units="cm"/>
      <inkml:brushProperty name="height" value="0.041380163282156" units="cm"/>
      <inkml:brushProperty name="color" value="#FF0000"/>
      <inkml:brushProperty name="ignorePressure" value="0"/>
    </inkml:brush>
  </inkml:definitions>
  <inkml:trace contextRef="#ctx0" brushRef="#br0">20800.000000 41350.000000 830,'-11.000000'-86.000000'14,"28.000000"28.000000"1 ,28.000000 28.000000 4,29.000000 29.000000 1,15.000000 19.000000-1,3.000000 14.000000-3,3.000000 11.000000-4,4.000000 14.000000-4,4.000000 5.000000-2,6.000000 1.000000 1,7.000000-1.000000-1,6.000000 1.000000 1,-2.000000 1.000000-2,-9.000000 3.000000-1,-10.000000 3.000000-1,-8.000000 4.000000-3,-14.000000 2.000000 0,-15.000000 4.000000 1,-15.000000 3.000000-1,-16.000000 3.000000 0,-24.000000 6.000000 1,-31.000000 9.000000 1,-31.000000 10.000000 0,-31.000000 10.000000 0,-24.000000 4.000000-1,-16.000000 0.000000-6,-15.000000 0.000000-3,-15.000000 0.000000-5,-3.000000-7.000000-4,14.000000-11.000000-3,11.000000-14.000000-3,14.000000-11.000000-2</inkml:trace>
</inkml:ink>
</file>

<file path=ppt/ink/ink10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8812239766121" units="cm"/>
      <inkml:brushProperty name="height" value="0.0408812239766121" units="cm"/>
      <inkml:brushProperty name="color" value="#FF0000"/>
      <inkml:brushProperty name="ignorePressure" value="0"/>
    </inkml:brush>
  </inkml:definitions>
  <inkml:trace contextRef="#ctx0" brushRef="#br0">23500.000000 40200.000000 804,'143.000000'39.000000'25,"-11.000000"28.000000"-2 ,-14.000000 28.000000 0,-11.000000 29.000000-2,-6.000000 21.000000 0,4.000000 16.000000-1,3.000000 15.000000-2,3.000000 17.000000 1,-13.000000 39.000000-5,-28.000000 67.000000-5,-28.000000 65.000000-7,-27.000000 66.000000-5,-30.000000-9.000000-3,-27.000000-80.000000 2,-28.000000-82.000000 2,-28.000000-80.000000 1,-21.000000-39.000000 1,-12.000000 7.000000-1,-13.000000 6.000000 0,-12.000000 7.000000-1,7.000000-12.000000-1,29.000000-28.000000 2,28.000000-28.000000-1,28.000000-27.000000 2,10.000000-14.000000-9,-5.000000 4.000000-17,-7.000000 3.000000-16,-5.000000 3.000000-17</inkml:trace>
</inkml:ink>
</file>

<file path=ppt/ink/ink10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0641553997993" units="cm"/>
      <inkml:brushProperty name="height" value="0.0360641553997993" units="cm"/>
      <inkml:brushProperty name="color" value="#FF0000"/>
      <inkml:brushProperty name="ignorePressure" value="0"/>
    </inkml:brush>
  </inkml:definitions>
  <inkml:trace contextRef="#ctx0" brushRef="#br0">55250.000000 35350.000000 952,'-19.000000'-46.000000'-53,"13.000000"10.000000"17 ,12.000000 10.000000 19,13.000000 9.000000 17,7.000000 4.000000 9,4.000000 1.000000-2,3.000000-1.000000-1,3.000000 1.000000 0,3.000000 1.000000-2,3.000000 3.000000 0,3.000000 3.000000-1,4.000000 4.000000 0,4.000000 1.000000 0,6.000000 0.000000 0,7.000000 0.000000 0,6.000000 0.000000-1,3.000000 0.000000 1,0.000000 0.000000 0,0.000000 0.000000 0,0.000000 0.000000 0,0.000000 0.000000 1,0.000000 0.000000-1,0.000000 0.000000 1,0.000000 0.000000-1,0.000000 0.000000 1,0.000000 0.000000-1,0.000000 0.000000 1,0.000000 0.000000-2,-2.000000 0.000000 1,-3.000000 0.000000 0,-3.000000 0.000000-1,-2.000000 0.000000 0,-3.000000 0.000000 0,1.000000 0.000000 1,-1.000000 0.000000 0,1.000000 0.000000 0,1.000000 0.000000 0,3.000000 0.000000 0,3.000000 0.000000 0,4.000000 0.000000-1,1.000000 0.000000-1,0.000000 0.000000 1,0.000000 0.000000 0,0.000000 0.000000-1,-2.000000 0.000000 1,-3.000000 0.000000-1,-3.000000 0.000000 1,-2.000000 0.000000 0,-5.000000-2.000000 1,-2.000000-3.000000-1,-3.000000-3.000000 0,-3.000000-2.000000 1,-4.000000-1.000000-1,-3.000000 3.000000-1,-3.000000 3.000000 1,-2.000000 4.000000-1,-3.000000-1.000000-1,1.000000-3.000000 0,-1.000000-3.000000 0,1.000000-2.000000-2,1.000000-1.000000 1,3.000000 3.000000-1,3.000000 3.000000 1,4.000000 4.000000-1,-1.000000-3.000000 0,-3.000000-5.000000-4,-3.000000-7.000000-2,-2.000000-5.000000-3</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93801385164261" units="cm"/>
      <inkml:brushProperty name="height" value="0.0493801385164261" units="cm"/>
      <inkml:brushProperty name="color" value="#00B047"/>
      <inkml:brushProperty name="ignorePressure" value="0"/>
    </inkml:brush>
  </inkml:definitions>
  <inkml:trace contextRef="#ctx0" brushRef="#br0">60850.000000 44450.000000 624,'71.000000'0.000000'37,"-5.000000"0.000000"3 ,-7.000000 0.000000 3,-5.000000 0.000000 3,-3.000000 3.000000-1,4.000000 6.000000-5,3.000000 7.000000-5,3.000000 6.000000-5,1.000000 3.000000-5,1.000000 0.000000-7,-1.000000 0.000000-6,1.000000 0.000000-8,-3.000000-4.000000-14,-2.000000-5.000000-25,-3.000000-7.000000-24,-3.000000-5.000000-24</inkml:trace>
</inkml:ink>
</file>

<file path=ppt/ink/ink10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7138612568378" units="cm"/>
      <inkml:brushProperty name="height" value="0.0387138612568378" units="cm"/>
      <inkml:brushProperty name="color" value="#FF0000"/>
      <inkml:brushProperty name="ignorePressure" value="0"/>
    </inkml:brush>
  </inkml:definitions>
  <inkml:trace contextRef="#ctx0" brushRef="#br0">55250.000000 36050.000000 832,'-61.000000'-22.000000'-16,"28.000000"6.000000"5 ,28.000000 7.000000 4,29.000000 6.000000 5,15.000000 4.000000 3,3.000000 4.000000 1,3.000000 3.000000 0,4.000000 3.000000 2,2.000000-1.000000-1,4.000000-2.000000 2,3.000000-3.000000 0,3.000000-3.000000 0,4.000000-1.000000 1,7.000000 4.000000 0,6.000000 3.000000 0,7.000000 3.000000 0,4.000000-1.000000 0,3.000000-2.000000 0,3.000000-3.000000-2,4.000000-3.000000 1,-3.000000-4.000000-1,-5.000000-3.000000-2,-7.000000-3.000000 0,-5.000000-2.000000 0,-9.000000-1.000000-2,-9.000000 3.000000 1,-10.000000 3.000000-1,-8.000000 4.000000 0,0.000000-1.000000 0,14.000000-3.000000 0,11.000000-3.000000 2,14.000000-2.000000-1,5.000000-3.000000 2,1.000000 1.000000-1,-1.000000-1.000000 1,1.000000 1.000000 0,-6.000000 1.000000-1,-8.000000 3.000000 1,-10.000000 3.000000 0,-9.000000 4.000000-1,-7.000000 1.000000 1,-3.000000 0.000000-2,-3.000000 0.000000 1,-2.000000 0.000000-2,-3.000000 0.000000 1,1.000000 0.000000 0,-1.000000 0.000000 0,1.000000 0.000000 1,1.000000 0.000000-1,3.000000 0.000000 1,3.000000 0.000000-1,4.000000 0.000000 1,1.000000-2.000000 0,0.000000-3.000000 0,0.000000-3.000000 0,0.000000-2.000000 1,0.000000-3.000000 0,0.000000 1.000000 0,0.000000-1.000000 0,0.000000 1.000000-1,0.000000 1.000000 0,0.000000 3.000000 0,0.000000 3.000000-1,0.000000 4.000000 1,-2.000000 1.000000-1,-3.000000 0.000000 0,-3.000000 0.000000 1,-2.000000 0.000000 1,-1.000000-2.000000-1,3.000000-3.000000 1,3.000000-3.000000-1,4.000000-2.000000 1,-1.000000-1.000000 1,-3.000000 3.000000-1,-3.000000 3.000000 0,-2.000000 4.000000-1,-3.000000-1.000000 1,1.000000-3.000000 0,-1.000000-3.000000 0,1.000000-2.000000-1,-1.000000-1.000000 1,1.000000 3.000000-1,-1.000000 3.000000 0,1.000000 4.000000 0,-1.000000-1.000000 0,1.000000-3.000000-1,-1.000000-3.000000-1,1.000000-2.000000 0,-6.000000 3.000000-8,-8.000000 14.000000-16,-10.000000 11.000000-17,-9.000000 14.000000-17</inkml:trace>
</inkml:ink>
</file>

<file path=ppt/ink/ink10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2604629695415" units="cm"/>
      <inkml:brushProperty name="height" value="0.0342604629695415" units="cm"/>
      <inkml:brushProperty name="color" value="#FF0000"/>
      <inkml:brushProperty name="ignorePressure" value="0"/>
    </inkml:brush>
  </inkml:definitions>
  <inkml:trace contextRef="#ctx0" brushRef="#br0">43200.000000 37650.000000 871,'3.000000'-46.000000'13,"6.000000"10.000000"0 ,7.000000 10.000000-2,6.000000 9.000000 1,4.000000 2.000000-2,4.000000-2.000000-2,3.000000-3.000000 0,3.000000-3.000000-3,6.000000-4.000000 0,9.000000-3.000000-2,10.000000-3.000000 0,10.000000-2.000000-1,5.000000-5.000000 0,4.000000-2.000000-1,3.000000-3.000000 1,3.000000-3.000000-1,1.000000 1.000000 1,1.000000 6.000000-2,-1.000000 7.000000 0,1.000000 6.000000 0,-3.000000 3.000000-1,-2.000000 0.000000 1,-3.000000 0.000000 0,-3.000000 0.000000 0,-6.000000 3.000000 0,-5.000000 6.000000 0,-7.000000 7.000000 0,-5.000000 6.000000 1,-4.000000 1.000000-1,0.000000-3.000000 1,0.000000-3.000000 0,0.000000-2.000000 0,0.000000-1.000000 0,0.000000 3.000000 0,0.000000 3.000000-1,0.000000 4.000000 1,0.000000 1.000000-1,0.000000 0.000000 0,0.000000 0.000000 0,0.000000 0.000000 0,0.000000-2.000000 0,0.000000-3.000000 0,0.000000-3.000000 1,0.000000-2.000000-1,-2.000000-3.000000 1,-3.000000 1.000000 0,-3.000000-1.000000 0,-2.000000 1.000000 0,-3.000000-1.000000 0,1.000000 1.000000 1,-1.000000-1.000000 0,1.000000 1.000000 1,-3.000000-1.000000 0,-2.000000 1.000000-1,-3.000000-1.000000 0,-3.000000 1.000000-1,-2.000000-1.000000 0,0.000000 1.000000-2,0.000000-1.000000 1,0.000000 1.000000-2,1.000000 1.000000-1,4.000000 3.000000-5,3.000000 3.000000-4,3.000000 4.000000-4,-1.000000 1.000000-3,-2.000000 0.000000 1,-3.000000 0.000000-2,-3.000000 0.000000 1</inkml:trace>
</inkml:ink>
</file>

<file path=ppt/ink/ink10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44400.000000 46500.000000 999,'-47.000000'-24.000000'-4,"6.000000"4.000000"-9 ,7.000000 3.000000-8,6.000000 3.000000-10,9.000000 3.000000 1,13.000000 3.000000 9,12.000000 3.000000 9,13.000000 4.000000 8,6.000000 1.000000 5,0.000000 0.000000 2,0.000000 0.000000 2,0.000000 0.000000 0,1.000000 0.000000 1,4.000000 0.000000-1,3.000000 0.000000 0,3.000000 0.000000-2,-1.000000 0.000000 0,-2.000000 0.000000-1,-3.000000 0.000000-1,-3.000000 0.000000 0,2.000000-2.000000-1,10.000000-3.000000 1,10.000000-3.000000 0,9.000000-2.000000 1,2.000000-3.000000 1,-2.000000 1.000000-2,-3.000000-1.000000 0,-3.000000 1.000000-1,1.000000-3.000000 0,6.000000-2.000000 0,7.000000-3.000000 0,6.000000-3.000000 0,1.000000-2.000000-1,-3.000000 0.000000 2,-3.000000 0.000000-1,-2.000000 0.000000 1,-3.000000 1.000000-1,1.000000 4.000000 1,-1.000000 3.000000 0,1.000000 3.000000 0,-4.000000-1.000000 0,-6.000000-2.000000 0,-6.000000-3.000000-1,-6.000000-3.000000 1,-2.000000-1.000000-1,3.000000 4.000000 0,3.000000 3.000000 1,4.000000 3.000000-1,-3.000000 1.000000 0,-5.000000 1.000000 0,-7.000000-1.000000 1,-5.000000 1.000000-1,-4.000000-1.000000 0,0.000000 1.000000 1,0.000000-1.000000 0,0.000000 1.000000 1,1.000000-3.000000 0,4.000000-2.000000 0,3.000000-3.000000-1,3.000000-3.000000 1,1.000000-1.000000 0,1.000000 4.000000-1,-1.000000 3.000000 1,1.000000 3.000000-1,-1.000000 1.000000 0,1.000000 1.000000 0,-1.000000-1.000000-1,1.000000 1.000000 0,-1.000000 1.000000-1,1.000000 3.000000 1,-1.000000 3.000000-1,1.000000 4.000000 1,-1.000000-1.000000-1,1.000000-3.000000 1,-1.000000-3.000000 0,1.000000-2.000000-1,-1.000000-3.000000 1,1.000000 1.000000 0,-1.000000-1.000000 0,1.000000 1.000000 0,-1.000000 1.000000 1,1.000000 3.000000-1,-1.000000 3.000000 0,1.000000 4.000000 0,-3.000000-1.000000 1,-2.000000-3.000000-1,-3.000000-3.000000 1,-3.000000-2.000000 0,-2.000000-5.000000 0,0.000000-2.000000 0,0.000000-3.000000 1,0.000000-3.000000-1,0.000000-1.000000 0,0.000000 4.000000 1,0.000000 3.000000-1,0.000000 3.000000 0,1.000000 1.000000 0,4.000000 1.000000 0,3.000000-1.000000-1,3.000000 1.000000 0,-1.000000-3.000000 0,-2.000000-2.000000 0,-3.000000-3.000000 0,-3.000000-3.000000 0</inkml:trace>
</inkml:ink>
</file>

<file path=ppt/ink/ink10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3876819610596" units="cm"/>
      <inkml:brushProperty name="height" value="0.0363876819610596" units="cm"/>
      <inkml:brushProperty name="color" value="#FF0000"/>
      <inkml:brushProperty name="ignorePressure" value="0"/>
    </inkml:brush>
  </inkml:definitions>
  <inkml:trace contextRef="#ctx0" brushRef="#br0">56450.000000 43450.000000 801,'46.000000'-22.000000'5,"-5.000000"6.000000"-1 ,-7.000000 7.000000 0,-5.000000 6.000000-1,-1.000000 1.000000 0,6.000000-3.000000-1,7.000000-3.000000 1,6.000000-2.000000 0,3.000000-3.000000-1,0.000000 1.000000 0,0.000000-1.000000 0,0.000000 1.000000-1,3.000000-1.000000 0,6.000000 1.000000 0,7.000000-1.000000 0,6.000000 1.000000 0,3.000000 1.000000-1,0.000000 3.000000 1,0.000000 3.000000 0,0.000000 4.000000-1,0.000000-1.000000 1,0.000000-3.000000-1,0.000000-3.000000 1,0.000000-2.000000 0,-2.000000-3.000000 0,-3.000000 1.000000 0,-3.000000-1.000000 1,-2.000000 1.000000 1,-5.000000 1.000000 0,-2.000000 3.000000 0,-3.000000 3.000000-1,-3.000000 4.000000 1,-1.000000-1.000000-1,4.000000-3.000000 0,3.000000-3.000000 0,3.000000-2.000000 0,-1.000000-3.000000 0,-2.000000 1.000000 0,-3.000000-1.000000 0,-3.000000 1.000000 1,-2.000000 1.000000-1,0.000000 3.000000 0,0.000000 3.000000 0,0.000000 4.000000 0,1.000000-1.000000 0,4.000000-3.000000-1,3.000000-3.000000 1,3.000000-2.000000 0,-1.000000-5.000000-1,-2.000000-2.000000 1,-3.000000-3.000000-1,-3.000000-3.000000 1,-2.000000-1.000000 0,0.000000 4.000000 0,0.000000 3.000000 0,0.000000 3.000000 1,0.000000 1.000000 0,0.000000 1.000000 0,0.000000-1.000000-1,0.000000 1.000000 1,-4.000000-3.000000 0,-5.000000-2.000000 0,-7.000000-3.000000 1,-5.000000-3.000000 0,-3.000000-4.000000 1,4.000000-3.000000 2,3.000000-3.000000 2,3.000000-2.000000 2,1.000000 0.000000 0,1.000000 7.000000-2,-1.000000 6.000000-1,1.000000 7.000000-2</inkml:trace>
</inkml:ink>
</file>

<file path=ppt/ink/ink108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59100.000000 34150.000000 999,'-16.000000'-38.000000'-77,"19.000000"26.000000"24 ,19.000000 24.000000 26,19.000000 26.000000 24,7.000000 16.000000 13,-3.000000 10.000000 0,-3.000000 10.000000-1,-2.000000 9.000000-1,-3.000000 7.000000 0,1.000000 7.000000 1,-1.000000 6.000000 0,1.000000 7.000000 1,1.000000 5.000000 0,3.000000 7.000000-1,3.000000 6.000000-1,4.000000 7.000000-2,-1.000000 2.000000-1,-3.000000 1.000000-1,-3.000000-1.000000-1,-2.000000 1.000000-2,-6.000000-6.000000-1,-6.000000-8.000000 1,-6.000000-10.000000-2,-6.000000-9.000000 0,-7.000000-10.000000 0,-6.000000-9.000000 0,-6.000000-10.000000 0,-6.000000-8.000000 0,-4.000000-11.000000-1,1.000000-8.000000-1,-1.000000-10.000000 0,1.000000-9.000000-1,-3.000000-12.000000-4,-2.000000-11.000000-8,-3.000000-14.000000-8,-3.000000-11.000000-7</inkml:trace>
</inkml:ink>
</file>

<file path=ppt/ink/ink10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2790470719337" units="cm"/>
      <inkml:brushProperty name="height" value="0.0372790470719337" units="cm"/>
      <inkml:brushProperty name="color" value="#FF0000"/>
      <inkml:brushProperty name="ignorePressure" value="0"/>
    </inkml:brush>
  </inkml:definitions>
  <inkml:trace contextRef="#ctx0" brushRef="#br0">59350.000000 34000.000000 786,'0.000000'-69.000000'0,"0.000000"13.000000"-2 ,0.000000 12.000000 0,0.000000 13.000000-1,0.000000 6.000000 0,0.000000 0.000000 2,0.000000 0.000000 2,0.000000 0.000000 2,3.000000 3.000000 2,6.000000 6.000000 2,7.000000 7.000000 2,6.000000 6.000000 1,4.000000 3.000000 1,4.000000 0.000000-2,3.000000 0.000000-1,3.000000 0.000000-1,3.000000 0.000000-1,3.000000 0.000000 0,3.000000 0.000000-1,4.000000 0.000000 0,2.000000 0.000000 0,4.000000 0.000000-1,3.000000 0.000000 1,3.000000 0.000000-1,-1.000000 3.000000 0,-2.000000 6.000000 1,-3.000000 7.000000 1,-3.000000 6.000000 1,-2.000000 9.000000 0,0.000000 13.000000 0,0.000000 12.000000 0,0.000000 13.000000-1,-4.000000 10.000000 0,-5.000000 10.000000 0,-7.000000 10.000000 0,-5.000000 9.000000-1,-4.000000 2.000000 0,0.000000-2.000000-2,0.000000-3.000000 0,0.000000-3.000000-1,-2.000000-4.000000 0,-3.000000-3.000000-1,-3.000000-3.000000 0,-2.000000-2.000000-1,-3.000000-8.000000 1,1.000000-8.000000-1,-1.000000-10.000000 0,1.000000-9.000000 0,-3.000000-5.000000 1,-2.000000 0.000000-1,-3.000000 0.000000 1,-3.000000 0.000000 0,-2.000000 0.000000 1,0.000000 0.000000 0,0.000000 0.000000 1,0.000000 0.000000 1,-4.000000 0.000000 0,-5.000000 0.000000-1,-7.000000 0.000000-1,-5.000000 0.000000-1,-4.000000-2.000000 0,0.000000-3.000000-2,0.000000-3.000000 1,0.000000-2.000000-1,0.000000-5.000000-1,0.000000-2.000000-1,0.000000-3.000000-2,0.000000-3.000000 0,0.000000-2.000000-2,0.000000 0.000000-2,0.000000 0.000000-2,0.000000 0.000000-1,7.000000 0.000000-6,17.000000 0.000000-7,15.000000 0.000000-7,16.000000 0.000000-8</inkml:trace>
</inkml:ink>
</file>

<file path=ppt/ink/ink1086.xml><?xml version="1.0" encoding="utf-8"?>
<inkml:ink xmlns:inkml="http://www.w3.org/2003/InkML">
  <annotation type="ScanImages2ExtractSignatures">1</annotation>
  <annotation type="ScanImagesWidth">943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1093336939812" units="cm"/>
      <inkml:brushProperty name="height" value="0.0351093336939812" units="cm"/>
      <inkml:brushProperty name="color" value="#FF0000"/>
      <inkml:brushProperty name="ignorePressure" value="0"/>
    </inkml:brush>
  </inkml:definitions>
  <inkml:trace contextRef="#ctx0" brushRef="#br0">51150.000000 52050.000000 851,'-38.000000'-25.000000'-31,"26.000000"0.000000"11 ,24.000000 0.000000 10,26.000000 0.000000 10,10.000000 1.000000 6,-3.000000 4.000000-2,-3.000000 3.000000 1,-2.000000 3.000000-2,-3.000000 3.000000 0,1.000000 3.000000 0,-1.000000 3.000000-1,1.000000 4.000000 0,1.000000-1.000000 1,3.000000-3.000000-1,3.000000-3.000000 1,4.000000-2.000000 1,2.000000-3.000000-1,4.000000 1.000000 0,3.000000-1.000000 0,3.000000 1.000000 0,4.000000-4.000000-1,7.000000-6.000000 1,6.000000-6.000000-1,7.000000-6.000000 0,2.000000-6.000000 1,1.000000-2.000000-1,-1.000000-3.000000-1,1.000000-3.000000 0,-1.000000 1.000000 0,1.000000 6.000000 0,-1.000000 7.000000-2,1.000000 6.000000 1,-4.000000 4.000000-1,-6.000000 4.000000 1,-6.000000 3.000000 0,-6.000000 3.000000-1,-4.000000 3.000000 2,1.000000 3.000000 0,-1.000000 3.000000 0,1.000000 4.000000 1,-3.000000 1.000000 1,-2.000000 0.000000 0,-3.000000 0.000000-1,-3.000000 0.000000 1,1.000000-4.000000-1,6.000000-5.000000 0,7.000000-7.000000 0,6.000000-5.000000-1,-1.000000-3.000000 1,-5.000000 4.000000-1,-7.000000 3.000000 0,-5.000000 3.000000 0,-1.000000 3.000000 1,6.000000 3.000000-1,7.000000 3.000000 0,6.000000 4.000000 1,1.000000 1.000000-1,-3.000000 0.000000 1,-3.000000 0.000000-1,-2.000000 0.000000 1,-1.000000 1.000000 0,3.000000 4.000000-1,3.000000 3.000000-1,4.000000 3.000000 0,1.000000-1.000000 0,0.000000-2.000000 0,0.000000-3.000000 1,0.000000-3.000000-1,-2.000000-4.000000 1,-3.000000-3.000000-1,-3.000000-3.000000 1,-2.000000-2.000000 0,-8.000000-3.000000-1,-8.000000 1.000000 1,-10.000000-1.000000-2,-9.000000 1.000000 1,1.000000-3.000000 0,13.000000-2.000000-1,12.000000-3.000000 1,13.000000-3.000000 0,6.000000-2.000000 0,0.000000 0.000000 1,0.000000 0.000000 1,0.000000 0.000000 0,0.000000 0.000000 0,0.000000 0.000000 0,0.000000 0.000000 0,0.000000 0.000000-1,1.000000 0.000000 1,4.000000 0.000000-1,3.000000 0.000000 0,3.000000 0.000000 0,1.000000-4.000000 1,1.000000-5.000000-2,-1.000000-7.000000 0,1.000000-5.000000 0,2.000000-3.000000 0,7.000000 4.000000 0,6.000000 3.000000-1,7.000000 3.000000 1,0.000000 1.000000-1,-2.000000 1.000000 1,-3.000000-1.000000-1,-3.000000 1.000000 1,-2.000000-1.000000-1,0.000000 1.000000 1,0.000000-1.000000 0,0.000000 1.000000 0,-2.000000 1.000000 0,-3.000000 3.000000 1,-3.000000 3.000000 0,-2.000000 4.000000 1,-5.000000 1.000000-1,-2.000000 0.000000 1,-3.000000 0.000000 0,-3.000000 0.000000-1,-2.000000 1.000000 1,0.000000 4.000000 0,0.000000 3.000000 0,0.000000 3.000000 0,1.000000 1.000000 0,4.000000 1.000000 0,3.000000-1.000000-1,3.000000 1.000000 1,1.000000-3.000000-1,1.000000-2.000000 0,-1.000000-3.000000 0,1.000000-3.000000-1,1.000000 1.000000 1,3.000000 6.000000-1,3.000000 7.000000 1,4.000000 6.000000 0,-1.000000 1.000000 0,-3.000000-3.000000 0,-3.000000-3.000000 0,-2.000000-2.000000 0,-5.000000-1.000000 0,-2.000000 3.000000 0,-3.000000 3.000000 0,-3.000000 4.000000-1,1.000000 1.000000 1,6.000000 0.000000-1,7.000000 0.000000 0,6.000000 0.000000 0,1.000000-2.000000 0,-3.000000-3.000000 1,-3.000000-3.000000-1,-2.000000-2.000000 0,-3.000000-5.000000 0,1.000000-2.000000 0,-1.000000-3.000000 0,1.000000-3.000000 0,-1.000000-1.000000 0,1.000000 4.000000-1,-1.000000 3.000000 1,1.000000 3.000000 0,-1.000000 1.000000 0,1.000000 1.000000 0,-1.000000-1.000000 0,1.000000 1.000000-1,-1.000000 1.000000 1,1.000000 3.000000 0,-1.000000 3.000000 0,1.000000 4.000000 0,1.000000-1.000000 0,3.000000-3.000000 0,3.000000-3.000000 0,4.000000-2.000000 0,-1.000000-3.000000 0,-3.000000 1.000000 0,-3.000000-1.000000 0,-2.000000 1.000000 0,-1.000000 1.000000 0,3.000000 3.000000 0,3.000000 3.000000 0,4.000000 4.000000 0,-1.000000-1.000000 0,-3.000000-3.000000 0,-3.000000-3.000000 0,-2.000000-2.000000-1,-3.000000-3.000000 1,1.000000 1.000000-1,-1.000000-1.000000 1,1.000000 1.000000-1,-1.000000-3.000000 1,1.000000-2.000000 0,-1.000000-3.000000-1,1.000000-3.000000 1,2.000000-1.000000 0,7.000000 4.000000 0,6.000000 3.000000-1,7.000000 3.000000 1,0.000000-1.000000 0,-2.000000-2.000000-1,-3.000000-3.000000 1,-3.000000-3.000000 0,-4.000000-1.000000 0,-3.000000 4.000000 0,-3.000000 3.000000 0,-2.000000 3.000000 0,-3.000000 1.000000 0,1.000000 1.000000 0,-1.000000-1.000000 0,1.000000 1.000000 1,-1.000000-3.000000-1,1.000000-2.000000 0,-1.000000-3.000000 0,1.000000-3.000000 0,-1.000000-4.000000 0,1.000000-3.000000 0,-1.000000-3.000000 0,1.000000-2.000000 0,-3.000000-3.000000 0,-2.000000 1.000000 0,-3.000000-1.000000 0,-3.000000 1.000000 0,-1.000000 1.000000 0,4.000000 3.000000 0,3.000000 3.000000 0,3.000000 4.000000 0,3.000000 2.000000 0,3.000000 4.000000 0,3.000000 3.000000 0,4.000000 3.000000 0,-1.000000 1.000000 0,-3.000000 1.000000 0,-3.000000-1.000000 0,-2.000000 1.000000 0,-5.000000 1.000000 0,-2.000000 3.000000 1,-3.000000 3.000000-1,-3.000000 4.000000 1,-4.000000-1.000000 1,-3.000000-3.000000-1,-3.000000-3.000000 0,-2.000000-2.000000 1,-5.000000-3.000000 0,-2.000000 1.000000 0,-3.000000-1.000000 0,-3.000000 1.000000 0,-4.000000-1.000000 0,-3.000000 1.000000 0,-3.000000-1.000000 0,-2.000000 1.000000-1,-3.000000-1.000000 1,1.000000 1.000000-1,-1.000000-1.000000 1,1.000000 1.000000-1,-3.000000-1.000000 1,-2.000000 1.000000 0,-3.000000-1.000000-1,-3.000000 1.000000 1,-2.000000-1.000000 0,0.000000 1.000000 1,0.000000-1.000000 1,0.000000 1.000000-1</inkml:trace>
</inkml:ink>
</file>

<file path=ppt/ink/ink1087.xml><?xml version="1.0" encoding="utf-8"?>
<inkml:ink xmlns:inkml="http://www.w3.org/2003/InkML">
  <annotation type="ScanImages2ExtractSignatures">1</annotation>
  <annotation type="ScanImagesWidth">950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9012880623341" units="cm"/>
      <inkml:brushProperty name="height" value="0.0389012880623341" units="cm"/>
      <inkml:brushProperty name="color" value="#FF0000"/>
      <inkml:brushProperty name="ignorePressure" value="0"/>
    </inkml:brush>
  </inkml:definitions>
  <inkml:trace contextRef="#ctx0" brushRef="#br0">16000.000000 19800.000000 883,'-115.000000'0.000000'-37,"23.000000"0.000000"4 ,22.000000 0.000000 3,22.000000 0.000000 5,8.000000-2.000000 7,-2.000000-3.000000 9,-3.000000-3.000000 11,-3.000000-2.000000 9,2.000000 2.000000 2,10.000000 9.000000-5,10.000000 10.000000-7,9.000000 10.000000-6,12.000000 4.000000-2,16.000000 0.000000 3,15.000000 0.000000 2,17.000000 0.000000 3,5.000000-2.000000 1,-3.000000-3.000000 0,-3.000000-3.000000 0,-2.000000-2.000000-1,3.000000-3.000000 1,14.000000 1.000000 2,11.000000-1.000000 1,14.000000 1.000000 2,0.000000-1.000000 0,-8.000000 1.000000-1,-10.000000-1.000000-1,-9.000000 1.000000-1,-9.000000-3.000000 0,-5.000000-2.000000-2,-7.000000-3.000000 0,-5.000000-3.000000-1,2.000000-1.000000-1,13.000000 4.000000 0,12.000000 3.000000 1,13.000000 3.000000 0,12.000000-1.000000 0,13.000000-2.000000 0,12.000000-3.000000 1,13.000000-3.000000 0,70.000000-21.000000 0,128.000000-37.000000 1,128.000000-38.000000 0,129.000000-37.000000 2,-4.000000-2.000000-1,-134.000000 34.000000-1,-135.000000 35.000000-1,-133.000000 35.000000-1,-65.000000 18.000000-1,6.000000 3.000000 0,7.000000 3.000000 1,6.000000 4.000000-1,3.000000-1.000000 0,0.000000-3.000000 0,0.000000-3.000000 0,0.000000-2.000000 0,-2.000000-3.000000 0,-3.000000 1.000000 0,-3.000000-1.000000 0,-2.000000 1.000000 0,-3.000000-1.000000 0,1.000000 1.000000-1,-1.000000-1.000000 1,1.000000 1.000000 0,-1.000000-4.000000 0,1.000000-6.000000-1,-1.000000-6.000000 0,1.000000-6.000000 1,-1.000000-4.000000-2,1.000000 1.000000 1,-1.000000-1.000000 0,1.000000 1.000000-1,15.000000-34.000000 0,31.000000-65.000000 2,32.000000-65.000000 0,31.000000-66.000000 2,-10.000000-8.000000 0,-49.000000 50.000000 0,-51.000000 50.000000 0,-49.000000 50.000000 1,-28.000000 23.000000-1,-2.000000-3.000000 1,-3.000000-3.000000-1,-3.000000-2.000000 1,-6.000000-1.000000 0,-5.000000 3.000000-1,-7.000000 3.000000 0,-5.000000 4.000000 0,-6.000000 1.000000 1,-3.000000 0.000000-1,-3.000000 0.000000 1,-2.000000 0.000000 1,-6.000000-2.000000-1,-6.000000-3.000000 1,-6.000000-3.000000-1,-6.000000-2.000000 1,-6.000000-5.000000 0,-2.000000-2.000000 1,-3.000000-3.000000-1,-3.000000-3.000000 1,-7.000000-1.000000 0,-9.000000 4.000000-1,-10.000000 3.000000-1,-8.000000 3.000000 0,-45.000000-8.000000-1,-78.000000-19.000000 0,-78.000000-18.000000-2,-77.000000-19.000000 0,2.000000 12.000000 0,84.000000 44.000000 1,85.000000 44.000000 0,85.000000 44.000000 2,33.000000 18.000000-1,-15.000000-6.000000 1,-15.000000-6.000000-1,-16.000000-6.000000-1,-10.000000-1.000000 1,-3.000000 7.000000 0,-3.000000 6.000000 1,-2.000000 7.000000 0,-6.000000 2.000000 0,-6.000000 1.000000-1,-6.000000-1.000000 0,-6.000000 1.000000-1,-6.000000 4.000000-1,-2.000000 9.000000 1,-3.000000 10.000000-1,-3.000000 10.000000 1,1.000000 4.000000-1,6.000000 0.000000 0,7.000000 0.000000 0,6.000000 0.000000 1,4.000000 3.000000-1,4.000000 6.000000 0,3.000000 7.000000 0,3.000000 6.000000-1,1.000000 3.000000 1,1.000000 0.000000 0,-1.000000 0.000000 0,1.000000 0.000000 0,-9.000000 10.000000 1,-15.000000 23.000000-1,-15.000000 22.000000 1,-16.000000 22.000000 0,9.000000 2.000000-1,34.000000-15.000000 1,35.000000-15.000000-1,35.000000-16.000000 0,8.000000 6.000000 0,-15.000000 28.000000 1,-15.000000 28.000000-1,-16.000000 29.000000 0,-5.000000 10.000000 1,6.000000-6.000000-1,7.000000-6.000000 0,6.000000-6.000000 0,7.000000-12.000000 0,10.000000-15.000000 0,10.000000-15.000000 1,9.000000-16.000000-1,9.000000-7.000000 2,9.000000 4.000000 1,10.000000 3.000000 0,10.000000 3.000000 2,7.000000 10.000000 0,6.000000 20.000000-1,7.000000 18.000000 0,6.000000 20.000000-1,9.000000 5.000000 0,13.000000-6.000000 0,12.000000-6.000000 0,13.000000-6.000000 0,18.000000-1.000000-6,26.000000 7.000000-8,24.000000 6.000000-11,26.000000 7.000000-9,-1.000000-14.000000-5,-24.000000-30.000000-1,-26.000000-32.000000 0,-24.000000-30.000000-2</inkml:trace>
</inkml:ink>
</file>

<file path=ppt/ink/ink108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9353805482388" units="cm"/>
      <inkml:brushProperty name="height" value="0.0419353805482388" units="cm"/>
      <inkml:brushProperty name="color" value="#FF0000"/>
      <inkml:brushProperty name="ignorePressure" value="0"/>
    </inkml:brush>
  </inkml:definitions>
  <inkml:trace contextRef="#ctx0" brushRef="#br0">56800.000000 53000.000000 768,'-41.000000'-22.000000'-12,"19.000000"6.000000"5 ,19.000000 7.000000 7,19.000000 6.000000 6,10.000000 3.000000 5,4.000000 0.000000 6,3.000000 0.000000 4,3.000000 0.000000 6,1.000000 0.000000 1,1.000000 0.000000-6,-1.000000 0.000000-5,1.000000 0.000000-5,-1.000000 0.000000-3,1.000000 0.000000-2,-1.000000 0.000000-2,1.000000 0.000000-1,-1.000000 0.000000-2,1.000000 0.000000-1,-1.000000 0.000000 0,1.000000 0.000000-1,-1.000000 0.000000 1,1.000000 0.000000-1,-1.000000 0.000000 0,1.000000 0.000000 0,-1.000000-2.000000 1,1.000000-3.000000 0,-1.000000-3.000000 0,1.000000-2.000000 1,-1.000000-3.000000-1,1.000000 1.000000 1,-1.000000-1.000000 0,1.000000 1.000000 0,-1.000000-1.000000 0,1.000000 1.000000-1,-1.000000-1.000000 1,1.000000 1.000000-2,1.000000 1.000000 1,3.000000 3.000000-1,3.000000 3.000000 0,4.000000 4.000000 0,-1.000000 1.000000 0,-3.000000 0.000000 1,-3.000000 0.000000 0,-2.000000 0.000000 0,-5.000000-4.000000 2,-2.000000-5.000000 3,-3.000000-7.000000 1,-3.000000-5.000000 3,-6.000000-6.000000-1,-5.000000-3.000000-6,-7.000000-3.000000-4,-5.000000-2.000000-6,-1.000000-1.000000-2,6.000000 3.000000 1,7.000000 3.000000 2,6.000000 4.000000 0</inkml:trace>
</inkml:ink>
</file>

<file path=ppt/ink/ink10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6156758069992" units="cm"/>
      <inkml:brushProperty name="height" value="0.0396156758069992" units="cm"/>
      <inkml:brushProperty name="color" value="#FF0000"/>
      <inkml:brushProperty name="ignorePressure" value="0"/>
    </inkml:brush>
  </inkml:definitions>
  <inkml:trace contextRef="#ctx0" brushRef="#br0">58950.000000 50700.000000 843,'-22.000000'70.000000'-2,"6.000000"-9.000000"-2 ,7.000000-10.000000 0,6.000000-8.000000-1,1.000000-3.000000 1,-3.000000 7.000000 2,-3.000000 6.000000 2,-2.000000 7.000000 3,-1.000000 4.000000 1,3.000000 3.000000 0,3.000000 3.000000 1,4.000000 4.000000 0,2.000000-1.000000 1,4.000000-3.000000-1,3.000000-3.000000 1,3.000000-2.000000 1,3.000000-5.000000-1,3.000000-2.000000-2,3.000000-3.000000 0,4.000000-3.000000-1,-1.000000-1.000000-1,-3.000000 4.000000 0,-3.000000 3.000000 0,-2.000000 3.000000 0,-1.000000 1.000000-1,3.000000 1.000000 0,3.000000-1.000000 0,4.000000 1.000000-1,-1.000000-3.000000 0,-3.000000-2.000000 2,-3.000000-3.000000 0,-2.000000-3.000000 3,-5.000000-2.000000 0,-2.000000 0.000000-1,-3.000000 0.000000 0,-3.000000 0.000000 0,-2.000000-2.000000-1,0.000000-3.000000 1,0.000000-3.000000-1,0.000000-2.000000 1,0.000000-3.000000 0,0.000000 1.000000-1,0.000000-1.000000-1,0.000000 1.000000-1,0.000000-10.000000-2,0.000000-19.000000-2,0.000000-18.000000-3,0.000000-19.000000-3,0.000000-12.000000 0,0.000000-2.000000 1,0.000000-3.000000 3,0.000000-3.000000 0,0.000000-2.000000 2,0.000000 0.000000 0,0.000000 0.000000 0,0.000000 0.000000 0,0.000000 0.000000 0,0.000000 0.000000 0,0.000000 0.000000-2,0.000000 0.000000 1,-2.000000-4.000000-1,-3.000000-5.000000 1,-3.000000-7.000000 2,-2.000000-5.000000 0,-1.000000-3.000000 1,3.000000 4.000000 0,3.000000 3.000000 0,4.000000 3.000000 1,1.000000 1.000000 0,0.000000 1.000000 0,0.000000-1.000000 0,0.000000 1.000000 1,0.000000 1.000000-1,0.000000 3.000000 1,0.000000 3.000000-1,0.000000 4.000000-1,-2.000000-1.000000 1,-3.000000-3.000000 0,-3.000000-3.000000 1,-2.000000-2.000000 0,-1.000000 0.000000 1,3.000000 7.000000 1,3.000000 6.000000 0,4.000000 7.000000 1,-1.000000 2.000000 1,-3.000000 1.000000-1,-3.000000-1.000000 0,-2.000000 1.000000 0,-1.000000 12.000000 1,3.000000 25.000000-1,3.000000 25.000000 1,4.000000 25.000000 1,1.000000 10.000000-1,0.000000-2.000000 0,0.000000-3.000000-1,0.000000-3.000000-1,0.000000 1.000000 1,0.000000 6.000000-1,0.000000 7.000000 0,0.000000 6.000000 1,0.000000 3.000000 0,0.000000 0.000000 0,0.000000 0.000000 1,0.000000 0.000000 0,1.000000 3.000000 1,4.000000 6.000000-1,3.000000 7.000000-1,3.000000 6.000000 1,1.000000 1.000000-1,1.000000-3.000000 0,-1.000000-3.000000 0,1.000000-2.000000 0,1.000000-1.000000-1,3.000000 3.000000-1,3.000000 3.000000-1,4.000000 4.000000-1,-1.000000-3.000000-1,-3.000000-5.000000 0,-3.000000-7.000000 0,-2.000000-5.000000 0,-3.000000-9.000000 0,1.000000-9.000000-1,-1.000000-10.000000-1,1.000000-8.000000 0,-4.000000-20.000000-1,-6.000000-28.000000-1,-6.000000-28.000000-3,-6.000000-27.000000-1,-6.000000-12.000000 0,-2.000000 6.000000 2,-3.000000 7.000000 0,-3.000000 6.000000 2,-1.000000 1.000000 1,4.000000-3.000000 0,3.000000-3.000000-1,3.000000-2.000000 1,-1.000000-5.000000-1,-2.000000-2.000000 1,-3.000000-3.000000-1,-3.000000-3.000000 0,-1.000000-1.000000 1,4.000000 4.000000 0,3.000000 3.000000 2,3.000000 3.000000 1,-1.000000-1.000000 1,-2.000000-2.000000-1,-3.000000-3.000000 1,-3.000000-3.000000-1,1.000000-1.000000 1,6.000000 4.000000-1,7.000000 3.000000 0,6.000000 3.000000 0,3.000000 3.000000 1,0.000000 3.000000-1,0.000000 3.000000 1,0.000000 4.000000 1,0.000000 1.000000-1,0.000000 0.000000 2,0.000000 0.000000 0,0.000000 0.000000 0,0.000000 0.000000 1,0.000000 0.000000 0,0.000000 0.000000 1,0.000000 0.000000 0,1.000000 10.000000 1,4.000000 23.000000 1,3.000000 22.000000 0,3.000000 22.000000 0,-1.000000 13.000000 0,-2.000000 7.000000-1,-3.000000 6.000000-2,-3.000000 7.000000-1,-2.000000 0.000000-1,0.000000-2.000000-2,0.000000-3.000000 0,0.000000-3.000000-2,0.000000 1.000000-1,0.000000 6.000000-1,0.000000 7.000000 0,0.000000 6.000000-1,1.000000 1.000000-3,4.000000-3.000000-4,3.000000-3.000000-3,3.000000-2.000000-5,-1.000000-6.000000-3,-2.000000-6.000000-2,-3.000000-6.000000-2,-3.000000-6.000000-1</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6842011511326" units="cm"/>
      <inkml:brushProperty name="height" value="0.0426842011511326" units="cm"/>
      <inkml:brushProperty name="color" value="#00B047"/>
      <inkml:brushProperty name="ignorePressure" value="0"/>
    </inkml:brush>
  </inkml:definitions>
  <inkml:trace contextRef="#ctx0" brushRef="#br0">62650.000000 42500.000000 828,'-97.000000'-43.000000'5,"56.000000"17.000000"9 ,57.000000 15.000000 11,56.000000 16.000000 9,31.000000 1.000000 1,6.000000-12.000000-9,7.000000-13.000000-7,6.000000-12.000000-9,1.000000-10.000000-6,-3.000000-6.000000-8,-3.000000-6.000000-5,-2.000000-6.000000-7,-11.000000-1.000000-3,-15.000000 7.000000-2,-15.000000 6.000000 0,-16.000000 7.000000-1,-24.000000 5.000000-3,-31.000000 7.000000-7,-31.000000 6.000000-6,-31.000000 7.000000-5,-16.000000 0.000000 1,0.000000-2.000000 10,0.000000-3.000000 11,0.000000-3.000000 9,6.000000-2.000000 6,13.000000 0.000000 1,12.000000 0.000000 0,13.000000 0.000000 0,6.000000 1.000000 5,0.000000 4.000000 7,0.000000 3.000000 7,0.000000 3.000000 8,3.000000 9.000000 4,6.000000 16.000000 1,7.000000 15.000000 0,6.000000 17.000000 0,6.000000 21.000000-1,6.000000 28.000000-2,7.000000 28.000000-3,6.000000 29.000000-2,3.000000 19.000000-3,0.000000 14.000000-4,0.000000 11.000000-3,0.000000 14.000000-5,-2.000000 0.000000-1,-3.000000-8.000000 1,-3.000000-10.000000 2,-2.000000-9.000000 1,-5.000000-18.000000-3,-2.000000-24.000000-5,-3.000000-26.000000-5,-3.000000-24.000000-7,-9.000000-24.000000-3,-11.000000-22.000000-1,-14.000000-22.000000-1,-11.000000-21.000000-2,-6.000000-18.000000 1,4.000000-12.000000 4,3.000000-13.000000 2,3.000000-12.000000 3,1.000000-5.000000 4,1.000000 3.000000 2,-1.000000 3.000000 4,1.000000 4.000000 4,2.000000 2.000000 3,7.000000 4.000000 2,6.000000 3.000000 2,7.000000 3.000000 4,15.000000-1.000000-3,25.000000-2.000000-5,25.000000-3.000000-6,25.000000-3.000000-6,14.000000-2.000000-6,3.000000 0.000000-5,3.000000 0.000000-6,4.000000 0.000000-6,-9.000000 4.000000 0,-18.000000 10.000000 5,-19.000000 10.000000 4,-18.000000 9.000000 5,-9.000000 1.000000 2,4.000000-6.000000 2,3.000000-6.000000 1,3.000000-6.000000 1</inkml:trace>
</inkml:ink>
</file>

<file path=ppt/ink/ink10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6035171747208" units="cm"/>
      <inkml:brushProperty name="height" value="0.0326035171747208" units="cm"/>
      <inkml:brushProperty name="color" value="#FF0000"/>
      <inkml:brushProperty name="ignorePressure" value="0"/>
    </inkml:brush>
  </inkml:definitions>
  <inkml:trace contextRef="#ctx0" brushRef="#br0">53250.000000 52600.000000 864,'-2.000000'-40.000000'10,"-3.000000"23.000000"-1 ,-3.000000 22.000000 0,-2.000000 22.000000 0,-1.000000 16.000000-2,3.000000 14.000000-2,3.000000 11.000000-3,4.000000 14.000000-3,1.000000 7.000000-1,0.000000 3.000000 1,0.000000 3.000000 0,0.000000 4.000000 0,1.000000 1.000000 1,4.000000 0.000000 0,3.000000 0.000000 1,3.000000 0.000000 0,3.000000 0.000000 1,3.000000 0.000000 1,3.000000 0.000000 0,4.000000 0.000000 0,-1.000000-2.000000 0,-3.000000-3.000000 0,-3.000000-3.000000-1,-2.000000-2.000000 1,-1.000000-3.000000-2,3.000000 1.000000 1,3.000000-1.000000-1,4.000000 1.000000 1,1.000000-6.000000-2,0.000000-8.000000 0,0.000000-10.000000-1,0.000000-9.000000 0,-2.000000-4.000000-1,-3.000000 4.000000-1,-3.000000 3.000000 1,-2.000000 3.000000 0,-1.000000-1.000000 0,3.000000-2.000000 1,3.000000-3.000000 0,4.000000-3.000000 0,1.000000-1.000000 1,0.000000 4.000000 1,0.000000 3.000000 0,0.000000 3.000000 1,-2.000000 3.000000 0,-3.000000 3.000000 0,-3.000000 3.000000-1,-2.000000 4.000000 0,-3.000000 1.000000-1,1.000000 0.000000 1,-1.000000 0.000000-1,1.000000 0.000000 1,-1.000000 0.000000-1,1.000000 0.000000 0,-1.000000 0.000000 1,1.000000 0.000000-1,-3.000000-2.000000 0,-2.000000-3.000000 1,-3.000000-3.000000-1,-3.000000-2.000000 0,-2.000000-5.000000 0,0.000000-2.000000 1,0.000000-3.000000-1,0.000000-3.000000 1,1.000000-4.000000 0,4.000000-3.000000 1,3.000000-3.000000 1,3.000000-2.000000 0,-1.000000-5.000000 1,-2.000000-2.000000-1,-3.000000-3.000000-1,-3.000000-3.000000 0,-1.000000-2.000000 0,4.000000 0.000000-1,3.000000 0.000000 0,3.000000 0.000000 0,1.000000 0.000000-1,1.000000 0.000000 0,-1.000000 0.000000 0,1.000000 0.000000 0,-1.000000 0.000000 0,1.000000 0.000000-1,-1.000000 0.000000 1,1.000000 0.000000 0,1.000000 0.000000 0,3.000000 0.000000 1,3.000000 0.000000 1,4.000000 0.000000 2,1.000000-2.000000-1,0.000000-3.000000-1,0.000000-3.000000-1,0.000000-2.000000 0,0.000000-6.000000 0,0.000000-6.000000 1,0.000000-6.000000 1,0.000000-6.000000 1,1.000000-2.000000 0,4.000000 3.000000 0,3.000000 3.000000-2,3.000000 4.000000 0,4.000000 1.000000-1,7.000000 0.000000-2,6.000000 0.000000 1,7.000000 0.000000-2,-1.000000 0.000000 1,-6.000000 0.000000-1,-6.000000 0.000000 0,-6.000000 0.000000-1,-2.000000 0.000000 1,3.000000 0.000000 0,3.000000 0.000000-1,4.000000 0.000000 1,1.000000 0.000000-1,0.000000 0.000000 0,0.000000 0.000000 0,0.000000 0.000000 0,1.000000-2.000000 0,4.000000-3.000000-1,3.000000-3.000000 1,3.000000-2.000000 0,1.000000-3.000000-1,1.000000 1.000000-1,-1.000000-1.000000-1,1.000000 1.000000-1,-3.000000-1.000000-1,-2.000000 1.000000 1,-3.000000-1.000000 1,-3.000000 1.000000 0,1.000000-3.000000 0,6.000000-2.000000 2,7.000000-3.000000 1,6.000000-3.000000 1,4.000000-2.000000 0,4.000000 0.000000 1,3.000000 0.000000-1,3.000000 0.000000 0,3.000000-2.000000 0,3.000000-3.000000-1,3.000000-3.000000 1,4.000000-2.000000-1,-1.000000 2.000000 0,-3.000000 9.000000 1,-3.000000 10.000000-1,-2.000000 10.000000 1,0.000000 5.000000-1,7.000000 4.000000-3,6.000000 3.000000-2,7.000000 3.000000-1,-6.000000 1.000000-1,-15.000000 1.000000 2,-15.000000-1.000000 1,-16.000000 1.000000 3,-12.000000-3.000000 0,-5.000000-2.000000 2,-7.000000-3.000000 0,-5.000000-3.000000 1</inkml:trace>
</inkml:ink>
</file>

<file path=ppt/ink/ink10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8351011574268" units="cm"/>
      <inkml:brushProperty name="height" value="0.0408351011574268" units="cm"/>
      <inkml:brushProperty name="color" value="#FF0000"/>
      <inkml:brushProperty name="ignorePressure" value="0"/>
    </inkml:brush>
  </inkml:definitions>
  <inkml:trace contextRef="#ctx0" brushRef="#br0">66500.000000 59350.000000 786,'143.000000'43.000000'-24,"-11.000000"-11.000000"7 ,-14.000000-14.000000 7,-11.000000-11.000000 6,-7.000000-6.000000 4,0.000000 4.000000 1,0.000000 3.000000 1,0.000000 3.000000 1,-2.000000-2.000000 1,-3.000000-6.000000 1,-3.000000-6.000000 0,-2.000000-6.000000 1,-1.000000-4.000000 0,3.000000 1.000000-1,3.000000-1.000000 0,4.000000 1.000000-1,1.000000-3.000000 0,0.000000-2.000000 0,0.000000-3.000000 0,0.000000-3.000000 0,1.000000 1.000000 1,4.000000 6.000000-2,3.000000 7.000000 0,3.000000 6.000000 0,1.000000 3.000000-2,1.000000 0.000000 1,-1.000000 0.000000-1,1.000000 0.000000 0,-3.000000 3.000000 0,-2.000000 6.000000-2,-3.000000 7.000000 0,-3.000000 6.000000-2,-1.000000 1.000000 0,4.000000-3.000000 1,3.000000-3.000000 0,3.000000-2.000000 0,-4.000000-3.000000 1,-8.000000 1.000000 2,-10.000000-1.000000 0,-9.000000 1.000000 2,-2.000000-3.000000 1,6.000000-2.000000-2,7.000000-3.000000 1,6.000000-3.000000-2,3.000000-4.000000 0,0.000000-3.000000 1,0.000000-3.000000-1,0.000000-2.000000 1,-2.000000-3.000000 0,-3.000000 1.000000 3,-3.000000-1.000000 1,-2.000000 1.000000 2,-5.000000-1.000000 1,-2.000000 1.000000 0,-3.000000-1.000000-2,-3.000000 1.000000 1,-1.000000 1.000000-2,4.000000 3.000000-1,3.000000 3.000000-2,3.000000 4.000000-1,-4.000000 1.000000 0,-8.000000 0.000000-1,-10.000000 0.000000 2,-9.000000 0.000000-1,-1.000000 0.000000 2,10.000000 0.000000 1,10.000000 0.000000 1,9.000000 0.000000 1,1.000000-2.000000 1,-6.000000-3.000000-2,-6.000000-3.000000 0,-6.000000-2.000000-1,-2.000000-1.000000 0,3.000000 3.000000 0,3.000000 3.000000-1,4.000000 4.000000 1,-1.000000 2.000000 0,-3.000000 4.000000-1,-3.000000 3.000000-1,-2.000000 3.000000 0,-3.000000 1.000000 0,1.000000 1.000000-1,-1.000000-1.000000-1,1.000000 1.000000 0,2.000000-1.000000 0,7.000000 1.000000 0,6.000000-1.000000 1,7.000000 1.000000 0,-1.000000-1.000000 0,-6.000000 1.000000-1,-6.000000-1.000000-2,-6.000000 1.000000 0,-4.000000-3.000000 0,1.000000-2.000000 2,-1.000000-3.000000 0,1.000000-3.000000 3,-3.000000-4.000000-2,-2.000000-3.000000-1,-3.000000-3.000000-3,-3.000000-2.000000-3,-4.000000-1.000000-2,-3.000000 3.000000-5,-3.000000 3.000000-4,-2.000000 4.000000-4</inkml:trace>
</inkml:ink>
</file>

<file path=ppt/ink/ink1092.xml><?xml version="1.0" encoding="utf-8"?>
<inkml:ink xmlns:inkml="http://www.w3.org/2003/InkML">
  <annotation type="ScanImages2ExtractSignatures">1</annotation>
  <annotation type="ScanImagesWidth">912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51100.000000 52000.000000 999,'-119.000000'-2.000000'-1,"13.000000"-3.000000"-3 ,12.000000-3.000000-4,13.000000-2.000000-2,10.000000-1.000000-1,10.000000 3.000000 3,10.000000 3.000000 1,9.000000 4.000000 2,2.000000 1.000000 1,-2.000000 0.000000-2,-3.000000 0.000000-1,-3.000000 0.000000-2,1.000000-4.000000 1,6.000000-5.000000 0,7.000000-7.000000 2,6.000000-5.000000 1,-1.000000-6.000000 0,-5.000000-3.000000 2,-7.000000-3.000000 1,-5.000000-2.000000 1,-6.000000-5.000000 0,-3.000000-2.000000 0,-3.000000-3.000000 1,-2.000000-3.000000-1,-6.000000-9.000000 1,-6.000000-11.000000-1,-6.000000-14.000000 1,-6.000000-11.000000 0,-2.000000-15.000000 0,3.000000-16.000000 2,3.000000-15.000000 0,4.000000-15.000000 2,4.000000-12.000000 0,6.000000-6.000000 1,7.000000-6.000000 1,6.000000-6.000000 1,7.000000 4.000000 0,10.000000 16.000000-1,10.000000 15.000000-1,9.000000 17.000000 0,6.000000 11.000000-1,3.000000 10.000000 0,3.000000 10.000000-1,4.000000 9.000000 0,2.000000 6.000000 1,4.000000 3.000000-1,3.000000 3.000000 0,3.000000 4.000000 1,1.000000 7.000000-1,1.000000 13.000000-2,-1.000000 12.000000-1,1.000000 13.000000-2,2.000000-4.000000-1,7.000000-18.000000 0,6.000000-19.000000-1,7.000000-18.000000 0,4.000000-10.000000 0,3.000000 0.000000 1,3.000000 0.000000 0,4.000000 0.000000 1,2.000000 3.000000 0,4.000000 6.000000 1,3.000000 7.000000 0,3.000000 6.000000 0,-1.000000 4.000000 1,-2.000000 4.000000-1,-3.000000 3.000000 0,-3.000000 3.000000 1,-1.000000 3.000000 0,4.000000 3.000000 0,3.000000 3.000000 1,3.000000 4.000000 1,3.000000 2.000000 0,3.000000 4.000000 0,3.000000 3.000000 0,4.000000 3.000000-1,4.000000-1.000000 0,6.000000-2.000000 0,7.000000-3.000000 0,6.000000-3.000000 0,6.000000-1.000000 0,6.000000 4.000000-1,7.000000 3.000000 1,6.000000 3.000000 0,6.000000 3.000000 0,6.000000 3.000000 0,7.000000 3.000000 0,6.000000 4.000000-1,3.000000-1.000000 0,0.000000-3.000000-1,0.000000-3.000000-2,0.000000-2.000000-1,0.000000 0.000000 0,0.000000 7.000000 1,0.000000 6.000000 0,0.000000 7.000000 1,1.000000-1.000000-1,4.000000-6.000000 1,3.000000-6.000000-1,3.000000-6.000000-1,-1.000000-4.000000 1,-2.000000 1.000000 0,-3.000000-1.000000 0,-3.000000 1.000000 1,-6.000000-3.000000-1,-5.000000-2.000000 0,-7.000000-3.000000-1,-5.000000-3.000000-1,-3.000000-2.000000 1,4.000000 0.000000 0,3.000000 0.000000 2,3.000000 0.000000 0,-1.000000 0.000000 1,-2.000000 0.000000 0,-3.000000 0.000000-1,-3.000000 0.000000-1,-4.000000 1.000000 2,-3.000000 4.000000 3,-3.000000 3.000000 4,-2.000000 3.000000 2,-1.000000 1.000000 1,3.000000 1.000000-2,3.000000-1.000000-1,4.000000 1.000000-1,1.000000 1.000000-2,0.000000 3.000000-1,0.000000 3.000000-1,0.000000 4.000000-1,3.000000 2.000000 0,6.000000 4.000000-1,7.000000 3.000000 1,6.000000 3.000000 0,4.000000-1.000000-1,4.000000-2.000000 1,3.000000-3.000000 0,3.000000-3.000000 0,-1.000000-6.000000 0,-2.000000-5.000000 0,-3.000000-7.000000 0,-3.000000-5.000000 0,-4.000000-3.000000 0,-3.000000 4.000000 1,-3.000000 3.000000 0,-2.000000 3.000000 0,-5.000000 1.000000 1,-2.000000 1.000000-1,-3.000000-1.000000 1,-3.000000 1.000000 0,1.000000 1.000000 0,6.000000 3.000000 0,7.000000 3.000000 0,6.000000 4.000000-1,3.000000-1.000000 1,0.000000-3.000000 0,0.000000-3.000000-1,0.000000-2.000000 1,1.000000-3.000000 0,4.000000 1.000000-1,3.000000-1.000000 1,3.000000 1.000000-1,-2.000000-1.000000 0,-6.000000 1.000000-1,-6.000000-1.000000 0,-6.000000 1.000000 0,-1.000000 2.000000 0,7.000000 7.000000 0,6.000000 6.000000-1,7.000000 7.000000 1,4.000000 2.000000 0,3.000000 1.000000 0,3.000000-1.000000 0,4.000000 1.000000-1,-1.000000-3.000000 1,-3.000000-2.000000 0,-3.000000-3.000000 0,-2.000000-3.000000 0,-5.000000-4.000000 0,-2.000000-3.000000-1,-3.000000-3.000000 0,-3.000000-2.000000 0,-1.000000-5.000000-1,4.000000-2.000000 1,3.000000-3.000000-1,3.000000-3.000000 0,-2.000000-2.000000 0,-6.000000 0.000000 1,-6.000000 0.000000 0,-6.000000 0.000000 0,-4.000000 3.000000 1,1.000000 6.000000 0,-1.000000 7.000000-1,1.000000 6.000000 1,-4.000000 4.000000 0,-6.000000 4.000000 0,-6.000000 3.000000 0,-6.000000 3.000000 0,-4.000000 1.000000 0,1.000000 1.000000 1,-1.000000-1.000000-1,1.000000 1.000000 0,2.000000-1.000000 1,7.000000 1.000000-1,6.000000-1.000000 0,7.000000 1.000000 0,-3.000000-1.000000 1,-8.000000 1.000000-1,-10.000000-1.000000 0,-9.000000 1.000000 0,-13.000000 1.000000-1,-16.000000 3.000000 1,-15.000000 3.000000-1,-15.000000 4.000000-1,2.000000 1.000000 1,22.000000 0.000000 0,22.000000 0.000000 0,23.000000 0.000000 0,8.000000 1.000000 0,-3.000000 4.000000 0,-3.000000 3.000000 0,-2.000000 3.000000-1,-5.000000-1.000000 1,-2.000000-2.000000-1,-3.000000-3.000000 1,-3.000000-3.000000 0,-2.000000-1.000000 0,0.000000 4.000000 1,0.000000 3.000000-1,0.000000 3.000000 1,0.000000 1.000000-1,0.000000 1.000000 1,0.000000-1.000000 0,0.000000 1.000000-1,0.000000 4.000000 1,0.000000 9.000000 0,0.000000 10.000000-1,0.000000 10.000000 1,0.000000 4.000000 0,0.000000 0.000000-1,0.000000 0.000000 2,0.000000 0.000000-1,-2.000000 1.000000 1,-3.000000 4.000000-1,-3.000000 3.000000 0,-2.000000 3.000000 1,-6.000000-1.000000-1,-6.000000-2.000000 0,-6.000000-3.000000 0,-6.000000-3.000000 0,-7.000000-1.000000 0,-6.000000 4.000000 0,-6.000000 3.000000 0,-6.000000 3.000000 0,-2.000000 3.000000 1,3.000000 3.000000 1,3.000000 3.000000 1,4.000000 4.000000 2,-3.000000 2.000000-1,-5.000000 4.000000 1,-7.000000 3.000000-2,-5.000000 3.000000 1,-4.000000 7.000000-1,0.000000 14.000000-1,0.000000 11.000000 1,0.000000 14.000000-1,-4.000000 7.000000 0,-5.000000 3.000000 0,-7.000000 3.000000 0,-5.000000 4.000000 0,-6.000000-6.000000 0,-3.000000-11.000000-1,-3.000000-14.000000 1,-2.000000-11.000000-1,-3.000000-15.000000 0,1.000000-16.000000 0,-1.000000-15.000000 0,1.000000-15.000000 0,-6.000000-1.000000 1,-8.000000 16.000000-1,-10.000000 15.000000-1,-9.000000 17.000000 1,-5.000000 2.000000-1,0.000000-9.000000 1,0.000000-10.000000 0,0.000000-8.000000 0,3.000000-12.000000-1,6.000000-12.000000 1,7.000000-13.000000-2,6.000000-12.000000 0,-5.000000 2.000000 0,-16.000000 20.000000-1,-15.000000 18.000000 2,-15.000000 20.000000-1,-12.000000 8.000000 1,-6.000000 1.000000-1,-6.000000-1.000000 1,-6.000000 1.000000 0,-7.000000-1.000000-2,-6.000000 1.000000-1,-6.000000-1.000000-3,-6.000000 1.000000-2,-2.000000-4.000000-2,3.000000-6.000000-1,3.000000-6.000000-3,4.000000-6.000000 0,13.000000-9.000000-1,26.000000-8.000000 4,24.000000-10.000000 2,26.000000-9.000000 3,10.000000-5.000000 0,-3.000000 0.000000-4,-3.000000 0.000000-3,-2.000000 0.000000-4</inkml:trace>
</inkml:ink>
</file>

<file path=ppt/ink/ink1093.xml><?xml version="1.0" encoding="utf-8"?>
<inkml:ink xmlns:inkml="http://www.w3.org/2003/InkML">
  <annotation type="ScanImages2ExtractSignatures">1</annotation>
  <annotation type="ScanImagesWidth">957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7723290324211" units="cm"/>
      <inkml:brushProperty name="height" value="0.0347723290324211" units="cm"/>
      <inkml:brushProperty name="color" value="#FF0000"/>
      <inkml:brushProperty name="ignorePressure" value="0"/>
    </inkml:brush>
  </inkml:definitions>
  <inkml:trace contextRef="#ctx0" brushRef="#br0">57000.000000 57600.000000 809,'-41.000000'-22.000000'0,"19.000000"6.000000"3 ,19.000000 7.000000 1,19.000000 6.000000 1,9.000000 3.000000 2,0.000000 0.000000-1,0.000000 0.000000 1,0.000000 0.000000 0,0.000000 0.000000 0,0.000000 0.000000-1,0.000000 0.000000-1,0.000000 0.000000 0,0.000000 0.000000-2,0.000000 0.000000 1,0.000000 0.000000-1,0.000000 0.000000 0,3.000000-2.000000 0,6.000000-3.000000-2,7.000000-3.000000 0,6.000000-2.000000 0,3.000000-1.000000-1,0.000000 3.000000-1,0.000000 3.000000 1,0.000000 4.000000-1,0.000000-1.000000 0,0.000000-3.000000 1,0.000000-3.000000-1,0.000000-2.000000 1,-2.000000-3.000000 0,-3.000000 1.000000 0,-3.000000-1.000000 1,-2.000000 1.000000 1,-3.000000-1.000000 0,1.000000 1.000000 0,-1.000000-1.000000 0,1.000000 1.000000 0,-1.000000 1.000000 0,1.000000 3.000000 0,-1.000000 3.000000 0,1.000000 4.000000 0,-3.000000-1.000000 0,-2.000000-3.000000 0,-3.000000-3.000000 1,-3.000000-2.000000 1,2.000000-3.000000 0,10.000000 1.000000-1,10.000000-1.000000 0,9.000000 1.000000-1,1.000000 1.000000 0,-6.000000 3.000000 0,-6.000000 3.000000 0,-6.000000 4.000000 0,-2.000000-1.000000 0,3.000000-3.000000-1,3.000000-3.000000-1,4.000000-2.000000-1,-1.000000-3.000000 0,-3.000000 1.000000 0,-3.000000-1.000000 0,-2.000000 1.000000 1,-3.000000-1.000000-1,1.000000 1.000000 0,-1.000000-1.000000 1,1.000000 1.000000-1,1.000000-1.000000 1,3.000000 1.000000-1,3.000000-1.000000 1,4.000000 1.000000 0,-3.000000-1.000000 0,-5.000000 1.000000 0,-7.000000-1.000000 0,-5.000000 1.000000 1,-3.000000-1.000000-1,4.000000 1.000000 1,3.000000-1.000000 0,3.000000 1.000000 0,1.000000-3.000000 0,1.000000-2.000000 0,-1.000000-3.000000 0,1.000000-3.000000 0,-1.000000-1.000000 0,1.000000 4.000000 0,-1.000000 3.000000 0,1.000000 3.000000-1,-1.000000 1.000000 1,1.000000 1.000000-1,-1.000000-1.000000 1,1.000000 1.000000-1,-1.000000-1.000000 1,1.000000 1.000000-1,-1.000000-1.000000 1,1.000000 1.000000-1,-1.000000 1.000000 1,1.000000 3.000000-1,-1.000000 3.000000 0,1.000000 4.000000 0,1.000000-1.000000 0,3.000000-3.000000 0,3.000000-3.000000 0,4.000000-2.000000-1,-1.000000-1.000000 1,-3.000000 3.000000 0,-3.000000 3.000000 0,-2.000000 4.000000 0,-5.000000-1.000000 0,-2.000000-3.000000 0,-3.000000-3.000000 0,-3.000000-2.000000 0,-2.000000-3.000000 0,0.000000 1.000000 1,0.000000-1.000000 0,0.000000 1.000000 2,1.000000-1.000000-1,4.000000 1.000000 0,3.000000-1.000000-1,3.000000 1.000000 1,-1.000000-1.000000-2,-2.000000 1.000000 1,-3.000000-1.000000-1,-3.000000 1.000000 1,-1.000000 1.000000-1,4.000000 3.000000-1,3.000000 3.000000 0,3.000000 4.000000 0,1.000000-1.000000-1,1.000000-3.000000-1,-1.000000-3.000000 1,1.000000-2.000000-1,1.000000-1.000000 0,3.000000 3.000000 1,3.000000 3.000000 1,4.000000 4.000000 0,-3.000000-1.000000 1,-5.000000-3.000000 1,-7.000000-3.000000 0,-5.000000-2.000000 1,-3.000000-3.000000 1,4.000000 1.000000 1,3.000000-1.000000 1,3.000000 1.000000 1,-1.000000-1.000000 0,-2.000000 1.000000 0,-3.000000-1.000000-1,-3.000000 1.000000-1,-1.000000-3.000000 0,4.000000-2.000000 0,3.000000-3.000000-1,3.000000-3.000000-1,-1.000000-4.000000 0,-2.000000-3.000000-1,-3.000000-3.000000 0,-3.000000-2.000000-2,-1.000000 0.000000-1,4.000000 7.000000-1,3.000000 6.000000-1,3.000000 7.000000-3,-1.000000 2.000000-2,-2.000000 1.000000-7,-3.000000-1.000000-5,-3.000000 1.000000-6</inkml:trace>
</inkml:ink>
</file>

<file path=ppt/ink/ink109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max="32767" units="cm"/>
          <inkml:channel name="Y" type="integer" max="32767" units="cm"/>
          <inkml:channel name="F" type="integer" max="8191" units="cm"/>
          <inkml:channel name="T" type="integer" max="2" units="dev"/>
        </inkml:traceFormat>
        <inkml:channelProperties>
          <inkml:channelProperty channel="X" name="resolution" value="1612.54919" units="1/cm"/>
          <inkml:channelProperty channel="Y" name="resolution" value="2580.07886" units="1/cm"/>
          <inkml:channelProperty channel="F" name="resolution" value="1e-5" units="1/cm"/>
          <inkml:channelProperty channel="T" name="resolution" value="1" units="1/dev"/>
        </inkml:channelProperties>
      </inkml:inkSource>
      <inkml:timestamp xml:id="ts0" timeString="2022-05-04T17:35:05"/>
    </inkml:context>
    <inkml:brush xml:id="br0">
      <inkml:brushProperty name="width" value="0.05292" units="cm"/>
      <inkml:brushProperty name="height" value="0.05292" units="cm"/>
      <inkml:brushProperty name="color" value="#FF0000"/>
    </inkml:brush>
  </inkml:definitions>
  <inkml:trace contextRef="#ctx0" brushRef="#br0">9160.000000 4984.000000 14 0,'-2.000000'0.000000'78'0,"-5.000000"0.000000"-9 "16 ,2.000000 0.000000-7-16,3.000000 0.000000-4 0,-4.000000 0.000000-9 15,1.000000-3.000000-5-15,0.000000 1.000000 2 0,1.000000 2.000000 2 0,3.000000-3.000000 1 0,-3.000000 3.000000-3 16,-1.000000 0.000000-4-16,5.000000 0.000000-2 0,-3.000000 0.000000-8 0,3.000000 0.000000-8 16,-2.000000 0.000000-7-16,2.000000 0.000000-6 0,-3.000000 3.000000 3 0,3.000000-3.000000 3 15,0.000000 2.000000 4-15,0.000000 1.000000 5 0,0.000000-1.000000 5 0,0.000000 0.000000 6 16,0.000000 2.000000 3-16,0.000000 0.000000 1 0,0.000000 0.000000 9 0,3.000000 1.000000 6 16,2.000000 0.000000 10-16,0.000000 2.000000 4 0,4.000000 1.000000 0 0,1.000000 0.000000-1 0,-2.000000-2.000000-10 15,4.000000 2.000000-8-15,-2.000000-1.000000-10 0,3.000000 3.000000-8 0,4.000000-3.000000-3 16,-3.000000-2.000000-1-16,2.000000 2.000000-4 0,-1.000000 3.000000 0 0,2.000000-5.000000 2 15,0.000000 2.000000-1-15,-2.000000 1.000000 2 0,2.000000-4.000000 1 0,1.000000 5.000000 2 16,1.000000-5.000000 1-16,1.000000 3.000000 1 0,-2.000000-2.000000 2 0,4.000000 0.000000-2 16,0.000000-1.000000 1-16,-4.000000-1.000000-4 0,1.000000 2.000000-1 0,2.000000-3.000000-2 15,1.000000 3.000000-1-15,0.000000 0.000000-2 0,5.000000-3.000000-2 0,0.000000 3.000000 1 16,1.000000 0.000000-3-16,-1.000000 0.000000-1 0,0.000000 0.000000-4 0,0.000000 0.000000 2 0,-1.000000-1.000000-1 16,5.000000-1.000000-2-16,-5.000000 2.000000 0 0,1.000000-1.000000 1 0,0.000000 1.000000 0 15,3.000000 0.000000-3-15,-3.000000 1.000000-1 0,0.000000-2.000000-1 0,0.000000 1.000000 0 16,-1.000000 0.000000-3-16,5.000000-1.000000-1 0,-5.000000 1.000000-3 0,5.000000 1.000000 0 15,-5.000000-1.000000 1-15,5.000000-1.000000-1 0,-1.000000-1.000000 0 0,-2.000000 2.000000 1 16,2.000000-1.000000 0-16,-3.000000 1.000000 1 0,3.000000 0.000000-3 0,2.000000 1.000000 3 0,2.000000-3.000000-1 16,-2.000000 3.000000 4-16,3.000000-4.000000 1 0,3.000000 3.000000 2 0,-1.000000-1.000000 0 15,3.000000 2.000000 3-15,1.000000-1.000000-1 0,2.000000 0.000000-1 0,1.000000-1.000000 3 16,4.000000 1.000000-1-16,-1.000000-2.000000 2 0,4.000000-3.000000 2 0,-3.000000 2.000000-1 16,6.000000-2.000000-1-16,-2.000000 0.000000-3 0,1.000000-2.000000-1 0,-1.000000 2.000000-1 15,2.000000-3.000000 1-15,-2.000000 2.000000-3 0,2.000000-3.000000 2 0,-2.000000 0.000000 0 16,-2.000000 4.000000-2-16,2.000000-3.000000-2 0,0.000000 3.000000-1 0,-2.000000-2.000000 0 15,-1.000000 2.000000-3-15,-1.000000 0.000000-1 0,1.000000 0.000000 1 0,0.000000 0.000000 0 0,-1.000000 2.000000-2 16,1.000000-2.000000 1-16,3.000000 3.000000-1 0,-4.000000-3.000000-1 0,1.000000 2.000000-1 16,5.000000 0.000000-2-16,-3.000000-2.000000 2 0,1.000000 0.000000-1 0,2.000000 0.000000-1 15,0.000000 4.000000 0-15,3.000000-3.000000 1 0,0.000000-1.000000 0 0,0.000000 3.000000 2 16,-4.000000-3.000000 0-16,1.000000 2.000000 2 0,0.000000 0.000000 1 0,-2.000000-2.000000 1 16,1.000000 3.000000 0-16,-4.000000-1.000000 1 0,3.000000-2.000000 1 0,0.000000 3.000000 0 15,-2.000000-3.000000 2-15,2.000000 0.000000-1 0,-3.000000 0.000000 2 0,-4.000000 2.000000 0 0,3.000000-2.000000-2 16,-4.000000 0.000000 0-16,3.000000 0.000000 0 0,-5.000000 0.000000 3 15,5.000000-2.000000 1-15,-2.000000-1.000000 0 0,2.000000-2.000000-1 0,-2.000000 3.000000 4 0,2.000000-3.000000-4 16,-2.000000 0.000000-3-16,1.000000 1.000000 0 0,1.000000-3.000000 3 0,-2.000000 1.000000 2 16,3.000000-1.000000 1-16,-1.000000 0.000000 1 0,-1.000000-2.000000-1 0,-6.000000 1.000000 0 15,0.000000 2.000000-4-15,-1.000000 0.000000-4 0,-4.000000 1.000000 1 0,-3.000000 2.000000-3 16,-6.000000-1.000000 2-16,5.000000-1.000000-1 0,-5.000000 2.000000 0 0,1.000000 0.000000 2 0,-2.000000 1.000000-1 16,-1.000000-2.000000 3-16,1.000000 4.000000-1 0,-2.000000-3.000000 4 15,3.000000 1.000000 3-15,0.000000 2.000000 4 0,0.000000-3.000000-3 0,-3.000000 3.000000 0 0,2.000000-4.000000 0 16,-1.000000 3.000000-3-16,2.000000 1.000000-2 0,-4.000000 0.000000 0 0,5.000000 0.000000-1 15,-2.000000 0.000000 0-15,-1.000000 0.000000 2 0,2.000000 0.000000 4 0,3.000000 0.000000 7 16,-1.000000 0.000000 5-16,-1.000000 0.000000 5 0,3.000000 0.000000 6 0,1.000000 0.000000 0 16,-5.000000 0.000000 0-16,6.000000 0.000000-5 0,-2.000000 0.000000-5 0,-3.000000 0.000000-3 15,3.000000 0.000000-8-15,-3.000000 0.000000-4 0,3.000000 0.000000-2 0,1.000000 0.000000-3 16,0.000000 0.000000 0-16,1.000000 0.000000-1 0,3.000000 0.000000 0 0,1.000000 0.000000 0 0,-1.000000 0.000000-1 16,0.000000 0.000000-2-16,0.000000 0.000000-1 0,4.000000 0.000000-1 15,-2.000000-3.000000 1-15,-2.000000 2.000000 0 0,0.000000 1.000000-2 0,0.000000-3.000000 1 0,-3.000000 3.000000 0 16,3.000000-3.000000-1-16,-6.000000 1.000000 0 0,-2.000000-1.000000 0 0,-6.000000 1.000000-1 15,1.000000 2.000000 1-15,-3.000000-3.000000 0 0,-4.000000 3.000000 1 0,-4.000000-1.000000 0 16,3.000000-2.000000-1-16,-6.000000 3.000000 1 0,1.000000-3.000000 0 0,-4.000000 1.000000-1 16,0.000000 2.000000 1-16,-2.000000 0.000000 0 0,-1.000000 0.000000-1 0,1.000000 0.000000 0 0,0.000000 0.000000-1 15,-1.000000 0.000000-9-15,-2.000000 0.000000-21 0,-2.000000-3.000000-25 0,-1.000000 3.000000-29 16,0.000000 0.000000-32-16,1.000000 0.000000-68 0,-1.000000 3.000000-106 0,3.000000-3.000000-149 16,-5.000000 0.000000-64-16,-4.000000 0.000000-20 0,-8.000000-3.000000 11 0,2.000000 1.000000 52 15</inkml:trace>
  <inkml:trace contextRef="#ctx0" brushRef="#br0">18633.000000 3684.000000 22 0,'0.000000'3.000000'46'0,"-2.000000"-3.000000"1 "15 ,2.000000 0.000000 5-15,0.000000 0.000000-4 0,0.000000 0.000000 0 16,0.000000 0.000000-4-16,0.000000 0.000000 3 0,2.000000 0.000000 4 0,-2.000000 0.000000 2 0,5.000000 0.000000 10 16,-2.000000 0.000000 0-16,2.000000 0.000000 8 0,3.000000 0.000000 0 0,1.000000-3.000000 3 15,-1.000000 3.000000 0-15,2.000000 0.000000 3 0,-1.000000 0.000000 2 0,2.000000 0.000000 3 16,-1.000000 0.000000-3-16,0.000000 0.000000 0 0,4.000000 0.000000-3 0,-2.000000 0.000000-11 16,1.000000 0.000000-3-16,0.000000 3.000000-9 0,1.000000-3.000000-4 0,3.000000 0.000000-5 15,-2.000000 0.000000-5-15,1.000000 0.000000 2 0,1.000000 0.000000-2 0,-2.000000 0.000000-2 16,5.000000 2.000000 1-16,-1.000000 1.000000-4 0,-1.000000-3.000000-1 0,4.000000 3.000000-1 0,-2.000000-1.000000-1 15,0.000000-2.000000 1-15,0.000000 2.000000-2 0,-1.000000-2.000000 5 0,6.000000 2.000000-1 16,-2.000000 1.000000-1-16,-1.000000-3.000000 0 0,5.000000 0.000000-1 0,0.000000 3.000000-3 16,3.000000-3.000000-2-16,-3.000000 0.000000-3 0,5.000000 0.000000-2 0,-2.000000 0.000000-2 15,3.000000 0.000000-5-15,-1.000000 0.000000-5 0,0.000000 0.000000-4 0,-2.000000 2.000000-3 16,2.000000-2.000000 0-16,-2.000000 3.000000-1 0,0.000000-1.000000 0 0,1.000000 0.000000 3 16,-5.000000 0.000000 2-16,3.000000 1.000000 2 0,-1.000000 2.000000 0 0,-1.000000-2.000000 3 31,0.000000-1.000000 1-31,1.000000 0.000000 0 0,-2.000000 3.000000-2 15,0.000000-2.000000 2-15,1.000000-1.000000 1 0,0.000000 1.000000-1 0,-2.000000 1.000000-1 0,-1.000000-1.000000 0 0,4.000000-2.000000 0 0,-8.000000 5.000000-1 0,5.000000-6.000000 0 0,2.000000 3.000000 2 0,0.000000-3.000000 2 16,0.000000 1.000000-3-16,-2.000000-1.000000-1 0,2.000000 0.000000 1 0,3.000000 0.000000-2 16,-2.000000 0.000000-2-16,6.000000-1.000000 0 0,-2.000000-2.000000-3 0,0.000000 1.000000-1 15,3.000000-3.000000-2-15,3.000000-1.000000 1 0,1.000000 2.000000-1 0,1.000000-4.000000 1 0,-3.000000 4.000000 1 16,5.000000-3.000000 0-16,-2.000000-1.000000 0 0,0.000000 4.000000 0 0,-1.000000-4.000000 0 16,-2.000000 3.000000 0-16,1.000000-2.000000 1 0,-1.000000 2.000000-1 0,-2.000000-2.000000 3 15,-1.000000 2.000000-2-15,1.000000 0.000000-2 0,-3.000000 2.000000 1 0,0.000000-1.000000 1 16,-2.000000-1.000000 3-16,0.000000 0.000000 2 0,-1.000000 2.000000 3 0,1.000000 2.000000 0 15,-3.000000-2.000000 1-15,0.000000 3.000000-2 0,-2.000000-3.000000-1 0,-2.000000 1.000000-1 16,-1.000000 2.000000 1-16,3.000000-3.000000 4 0,-1.000000 3.000000-1 0,-4.000000 0.000000 0 0,1.000000-1.000000 0 16,0.000000 1.000000 1-16,-1.000000 0.000000-2 0,-2.000000 0.000000 0 15,-1.000000-4.000000 0-15,-2.000000 4.000000 1 0,2.000000-1.000000 3 0,-1.000000-2.000000-1 0,0.000000 3.000000 3 16,-5.000000 0.000000 2-16,-1.000000 0.000000-1 0,-1.000000 0.000000 1 0,-1.000000 0.000000 1 16,-3.000000 0.000000 1-16,0.000000 0.000000 4 0,-2.000000 0.000000 10 0,3.000000 0.000000 14 15,-3.000000 0.000000 25-15,-1.000000 3.000000 27 0,-2.000000-3.000000 20 0,0.000000 0.000000 15 16,0.000000 0.000000 5-16,0.000000 0.000000-5 0,0.000000 0.000000-19 0,0.000000 0.000000-26 0,0.000000 0.000000-21 15,0.000000 0.000000-19-15,0.000000 0.000000-16 0,0.000000 0.000000-9 16,-2.000000 0.000000-8-16,2.000000 0.000000-4 0,0.000000 0.000000-8 0,0.000000 0.000000-3 0,-3.000000 0.000000-11 16,3.000000-3.000000-20-16,-2.000000 3.000000-29 0,-2.000000-3.000000-39 0,4.000000 1.000000-47 15,0.000000-1.000000-44-15,-3.000000-2.000000-34 0,3.000000 1.000000-21 0,-2.000000 1.000000-28 16,4.000000 2.000000-42-16,1.000000 1.000000-42 0,3.000000 0.000000-66 0,2.000000-4.000000-52 16,4.000000 0.000000-8-16,-2.000000-4.000000 31 0,3.000000-1.000000 66 0</inkml:trace>
  <inkml:trace contextRef="#ctx0" brushRef="#br0">24086.000000 3735.000000 47 0,'0.000000'3.000000'62'0,"0.000000"-3.000000"-1 "0 ,0.000000 0.000000 0 0,4.000000 0.000000 1 16,-4.000000 0.000000 3-16,0.000000 0.000000 3 0,0.000000 0.000000 1 0,-4.000000 0.000000 1 15,4.000000-3.000000-1-15,-1.000000 3.000000-2 0,-3.000000 0.000000-2 0,4.000000 0.000000-2 0,0.000000-2.000000 0 16,0.000000 2.000000-1-16,-3.000000-2.000000-1 0,3.000000 2.000000-12 0,0.000000-2.000000-3 16,0.000000 2.000000-10-16,0.000000 0.000000-7 0,-2.000000 0.000000-9 0,-1.000000-3.000000-7 15,3.000000 3.000000-2-15,-2.000000-2.000000-7 0,-1.000000-1.000000-2 0,0.000000 3.000000-1 16,3.000000-3.000000-1-16,0.000000 3.000000 0 0,-2.000000-2.000000 1 0,-1.000000 2.000000-1 15,3.000000 0.000000 0-15,-2.000000 0.000000 0 0,2.000000 0.000000-1 0,0.000000 0.000000-2 0,0.000000 0.000000-2 16,0.000000 0.000000-7-16,0.000000 0.000000-7 0,2.000000 2.000000-12 0,-2.000000 1.000000-18 16,5.000000-3.000000-20-16,-5.000000 3.000000-25 0,3.000000-1.000000-24 0,0.000000 3.000000-27 15,-3.000000-5.000000-38-15,0.000000 0.000000-12 0,-6.000000 2.000000 7 0</inkml:trace>
  <inkml:trace contextRef="#ctx0" brushRef="#br0">20312.000000 4083.000000 21 0,'2.000000'0.000000'58'0,"-2.000000"0.000000"8 "0 ,3.000000-2.000000 6 16,-1.000000 2.000000 8-16,1.000000 0.000000 0 0,-3.000000-2.000000-5 0,3.000000 2.000000 1 15,-1.000000-2.000000 1-15,1.000000-1.000000 0 0,-3.000000 3.000000 2 0,0.000000-3.000000 0 16,0.000000 1.000000 6-16,0.000000 2.000000-1 0,0.000000-3.000000-5 0,0.000000 0.000000-2 16,0.000000 3.000000-5-16,0.000000-2.000000-5 0,0.000000 2.000000-10 0,4.000000 0.000000-11 15,-4.000000 0.000000-10-15,0.000000 0.000000-7 0,0.000000 0.000000-10 0,0.000000 0.000000-8 16,0.000000 0.000000-5-16,0.000000 0.000000-3 0,0.000000 0.000000 0 0,0.000000 0.000000-2 15,0.000000 0.000000 1-15,0.000000 0.000000 0 0,0.000000 0.000000-1 0,0.000000 0.000000 0 0,0.000000 0.000000-2 16,-4.000000 0.000000-4-16,4.000000 0.000000-8 0,0.000000 0.000000-12 0,0.000000 0.000000-16 16,4.000000 0.000000-25-16,-4.000000 2.000000-31 0,0.000000-2.000000-38 0,0.000000 0.000000-47 15,0.000000 0.000000-50-15,0.000000 0.000000-17 0,0.000000 0.000000 9 0,-4.000000 0.000000 22 16</inkml:trace>
  <inkml:trace contextRef="#ctx0" brushRef="#br0">20508.000000 4157.000000 10 0,'-8.000000'4.000000'102'0,"3.000000"1.000000"-53 "16 ,0.000000 0.000000-68-16,-4.000000-2.000000-52 0</inkml:trace>
  <inkml:trace contextRef="#ctx0" brushRef="#br0">20500.000000 4233.000000 15 0,'-2.000000'9.000000'146'16,"-1.000000"-5.000000"-6 "-16 ,1.000000 1.000000-67 0,-1.000000-2.000000-48 0,3.000000 0.000000-32 15,-4.000000-3.000000-30-15,4.000000 0.000000-21 0,0.000000 0.000000-22 0,-5.000000-3.000000-27 16</inkml:trace>
  <inkml:trace contextRef="#ctx0" brushRef="#br0">18561.000000 4431.000000 116 0,'1.000000'0.000000'165'15,"-1.000000"0.000000"-32 "-15 ,4.000000 0.000000-31 0,-1.000000 0.000000-13 0,-3.000000 0.000000 9 16,0.000000 0.000000 13-16,0.000000-2.000000 12 0,0.000000 2.000000 6 0,0.000000 0.000000-4 16,0.000000 0.000000-15-16,0.000000 2.000000-25 0,0.000000-4.000000-27 0,0.000000 2.000000-18 15,0.000000 0.000000-12-15,2.000000 0.000000-5 0,-2.000000 2.000000-4 0,0.000000 1.000000 5 0,0.000000-3.000000 4 16,0.000000 3.000000 5-16,0.000000-1.000000 2 0,3.000000-2.000000 9 0,-3.000000 2.000000 4 15,2.000000 0.000000 6-15,-2.000000-2.000000 1 0,0.000000 0.000000 9 0,3.000000 0.000000-1 16,-3.000000 0.000000 2-16,0.000000 0.000000-5 0,0.000000 0.000000-4 0,0.000000 0.000000-4 16,0.000000 0.000000-9-16,0.000000 0.000000-6 0,0.000000 0.000000-9 0,3.000000 0.000000-1 15,-3.000000 0.000000-3-15,0.000000 0.000000-2 0,2.000000 0.000000-4 0,-2.000000 0.000000-1 0,0.000000 0.000000-1 16,0.000000 0.000000-4-16,0.000000 0.000000-2 0,0.000000 0.000000-1 16,0.000000 0.000000-2-16,0.000000 0.000000 1 0,0.000000 0.000000 0 0,0.000000 0.000000 3 0,0.000000 0.000000-1 15,0.000000-2.000000-2-15,0.000000 2.000000 3 0,0.000000-2.000000-1 0,0.000000 2.000000-2 16,0.000000 0.000000 1-16,0.000000 0.000000-1 0,0.000000 0.000000 2 0,0.000000 0.000000-2 15,0.000000 0.000000 1-15,0.000000 0.000000-1 0,0.000000 0.000000-1 0,0.000000 0.000000 0 16,0.000000 0.000000 0-16,0.000000 0.000000 2 0,0.000000 0.000000 1 0,0.000000 0.000000 0 16,0.000000 0.000000 0-16,0.000000 0.000000 1 0,0.000000 0.000000 1 0,0.000000 0.000000 0 15,0.000000 0.000000-1-15,0.000000 0.000000 2 0,0.000000 0.000000-2 0,0.000000 0.000000 1 0,0.000000 0.000000-3 16,0.000000 0.000000 0-16,0.000000 0.000000-2 0,0.000000 0.000000-2 0,0.000000 0.000000-1 16,0.000000 0.000000-2-16,0.000000 0.000000 0 0,0.000000 0.000000-1 0,0.000000 2.000000 1 15,0.000000-2.000000-2-15,0.000000 2.000000 0 0,0.000000-2.000000-2 0,0.000000 0.000000 1 16,0.000000 0.000000 1-16,0.000000 3.000000 0 0,0.000000-3.000000 0 0,0.000000 0.000000 0 15,0.000000 2.000000 0-15,0.000000 1.000000 0 0,0.000000-3.000000-1 0,0.000000 3.000000 0 16,0.000000-1.000000 1-16,0.000000 2.000000 1 0,0.000000-1.000000-1 0,0.000000 0.000000 0 0,0.000000-1.000000 0 16,0.000000 1.000000 0-16,0.000000-1.000000-1 0,0.000000-2.000000 0 15,0.000000 2.000000 3-15,0.000000-2.000000-1 0,0.000000 1.000000 0 0,0.000000-1.000000-1 16,0.000000 0.000000 1-16,0.000000 0.000000 0 0,0.000000 0.000000-1 0,0.000000 0.000000 0 0,0.000000 0.000000 0 16,0.000000 0.000000 0-16,0.000000 0.000000 0 0,0.000000 0.000000 0 0,0.000000 0.000000 0 15,0.000000 0.000000 0-15,0.000000 0.000000 0 0,0.000000 0.000000 0 0,3.000000 0.000000 0 16,-3.000000 0.000000 0-16,0.000000 0.000000 0 0,0.000000 0.000000 1 0,0.000000 0.000000 0 15,0.000000 0.000000 1-15,0.000000 0.000000-1 0,0.000000 0.000000-1 0,0.000000 0.000000-1 0,0.000000 0.000000 1 16,0.000000 0.000000-1-16,0.000000 0.000000 0 0,0.000000 0.000000 1 0,0.000000 0.000000 1 16,0.000000 0.000000 0-16,0.000000 0.000000-1 0,0.000000 0.000000 0 0,0.000000 0.000000 0 15,0.000000 0.000000 0-15,0.000000 0.000000-2 0,0.000000 0.000000 2 0,0.000000 0.000000 2 16,0.000000 0.000000-1-16,0.000000 0.000000-1 0,0.000000 0.000000 1 0,0.000000 0.000000-1 16,0.000000 0.000000 0-16,0.000000 0.000000 0 0,0.000000 0.000000 1 0,0.000000 0.000000 0 15,0.000000 0.000000 0-15,0.000000 0.000000-1 0,0.000000 0.000000 0 0,0.000000 0.000000 0 16,0.000000-1.000000 0-16,0.000000 1.000000-1 0,0.000000 0.000000 1 0,0.000000 0.000000 0 0,0.000000 0.000000 0 15,0.000000 0.000000 0-15,0.000000 0.000000 0 0,0.000000 0.000000-1 0,0.000000 0.000000 0 16,0.000000 0.000000 0-16,0.000000 0.000000 2 0,0.000000 0.000000-1 0,0.000000 0.000000 1 16,0.000000 0.000000 0-16,0.000000 0.000000-1 0,0.000000 0.000000 0 0,0.000000 0.000000 0 15,0.000000 0.000000 0-15,0.000000 0.000000-1 0,0.000000 0.000000 1 0,0.000000 0.000000 0 16,0.000000 0.000000 1-16,0.000000 0.000000 0 0,0.000000 0.000000 0 0,0.000000 0.000000-1 16,0.000000 0.000000 1-16,0.000000 0.000000-1 0,0.000000 0.000000 2 0,0.000000 0.000000-1 0,0.000000 0.000000 0 15,0.000000 0.000000 2-15,0.000000 0.000000-3 0,0.000000 0.000000-2 0,0.000000 0.000000 2 16,0.000000 0.000000 3-16,0.000000 0.000000-1 0,0.000000 0.000000-1 0,0.000000 0.000000 3 15,0.000000 0.000000 0-15,0.000000 0.000000-1 0,0.000000 0.000000-3 0,0.000000 0.000000-1 16,0.000000 0.000000 1-16,0.000000 0.000000-1 0,0.000000 0.000000 0 0,0.000000 0.000000-2 16,0.000000 0.000000-7-16,-3.000000 0.000000-8 0,3.000000 0.000000-16 0,-2.000000 0.000000-17 15,-1.000000 1.000000-36-15,0.000000 3.000000-43 0,-2.000000 1.000000-53 0,-4.000000 2.000000-64 0,4.000000 3.000000-76 16,-5.000000 0.000000-69-16,-2.000000 0.000000-15 0,-1.000000 2.000000 20 0,-4.000000-4.000000 49 16</inkml:trace>
  <inkml:trace contextRef="#ctx0" brushRef="#br0">18487.000000 4550.000000 11 0,'5.000000'-8.000000'157'0,"-2.000000"5.000000"-9 "16 ,0.000000-2.000000 7-16,-1.000000 2.000000 18 0,-2.000000 1.000000 17 0,4.000000-1.000000 13 15,-3.000000 3.000000 1-15,-1.000000 0.000000-16 0,0.000000 3.000000-23 0,4.000000-1.000000-26 0,-4.000000 6.000000-17 16,5.000000 3.000000-5-16,-2.000000 9.000000 1 0,-1.000000 2.000000 3 0,1.000000 5.000000 2 16,-3.000000 7.000000-7-16,0.000000 2.000000-14 0,0.000000 3.000000-23 0,-3.000000 0.000000-17 15,3.000000 3.000000-15-15,-2.000000-1.000000-10 0,-1.000000-5.000000-12 0,3.000000 1.000000-7 0,0.000000-3.000000-5 16,0.000000-3.000000-5-16,3.000000-3.000000-3 0,-1.000000-5.000000-3 15,-2.000000 0.000000-2-15,0.000000-4.000000-1 0,0.000000-2.000000-11 0,0.000000-5.000000-14 16,0.000000 0.000000-15-16,0.000000-2.000000-18 0,0.000000-3.000000-25 0,-2.000000 1.000000-44 0,-1.000000-6.000000-51 16,-6.000000-2.000000-53-16,4.000000-2.000000-55 0,-3.000000-6.000000-68 0,1.000000-5.000000-37 15,-5.000000-8.000000 11-15,-4.000000-3.000000 44 0,-3.000000-5.000000 59 0</inkml:trace>
  <inkml:trace contextRef="#ctx0" brushRef="#br0">18182.000000 4512.000000 192 0,'-5.000000'-7.000000'274'15,"-2.000000"2.000000"19 "-15 ,2.000000 5.000000-34 0,3.000000 5.000000-65 0,-4.000000 3.000000-41 0,1.000000 5.000000-18 16,0.000000 3.000000 1-16,1.000000 5.000000 8 0,-1.000000 3.000000 5 0,2.000000 0.000000-6 16,-2.000000 5.000000-14-16,0.000000 1.000000-20 0,1.000000 4.000000-29 0,3.000000-2.000000-23 15,-3.000000 1.000000-24-15,4.000000 1.000000-13 0,0.000000-2.000000-9 0,0.000000 0.000000-3 16,5.000000-5.000000-2-16,-1.000000-1.000000-11 0,-1.000000-4.000000-10 0,4.000000 0.000000-20 0,1.000000-7.000000-22 16,1.000000-2.000000-38-16,2.000000-2.000000-43 0,-1.000000-6.000000-41 15,7.000000-5.000000-44-15,-2.000000-3.000000-38 0,5.000000-6.000000-48 0,-1.000000-8.000000-25 0,3.000000-3.000000 12 16,-4.000000-9.000000 32-16,4.000000-2.000000 47 0</inkml:trace>
  <inkml:trace contextRef="#ctx0" brushRef="#br0">18631.000000 4439.000000 186 0,'27.000000'-17.000000'270'15,"0.000000"7.000000"35 "-15 ,3.000000 3.000000-33 0,-2.000000 7.000000-40 0,2.000000 4.000000-21 0,-3.000000 6.000000-4 16,0.000000 5.000000-12-16,3.000000 2.000000-12 0,-8.000000 3.000000-11 0,1.000000 1.000000-19 16,-2.000000 6.000000-21-16,-6.000000 2.000000-26 0,-2.000000 2.000000-20 0,-1.000000 4.000000-19 15,-4.000000 2.000000-18-15,-6.000000 1.000000-15 0,-2.000000 1.000000-12 0,-2.000000 2.000000-8 16,-6.000000 3.000000-7-16,-4.000000 0.000000-4 0,-1.000000-2.000000-4 0,-6.000000-1.000000-9 15,2.000000 0.000000-9-15,-1.000000-1.000000-14 0,0.000000-1.000000-19 0,1.000000-6.000000-28 16,2.000000-4.000000-38-16,0.000000-4.000000-46 0,5.000000-4.000000-50 0,1.000000-6.000000-54 16,4.000000-5.000000-82-16,5.000000-10.000000-45 0,0.000000 0.000000 3 0,0.000000-12.000000 31 15,0.000000-10.000000 48-15</inkml:trace>
  <inkml:trace contextRef="#ctx0" brushRef="#br0">19400.000000 4169.000000 80 0,'34.000000'-20.000000'321'0,"-14.000000"3.000000"26 "0 ,0.000000 5.000000 17 0,-5.000000 2.000000-59 16,-3.000000 6.000000-104-16,-2.000000 1.000000-69 0,-2.000000 6.000000-31 0,1.000000-1.000000-5 16,-4.000000 0.000000 5-16,-2.000000 3.000000 9 0,-1.000000 4.000000-2 0,1.000000-4.000000-7 15,-3.000000 6.000000-12-15,0.000000-2.000000-17 0,0.000000 3.000000-20 0,0.000000 1.000000-17 0,0.000000-1.000000-12 16,0.000000 0.000000-11-16,0.000000-2.000000-5 0,0.000000-3.000000-4 0,0.000000 0.000000-2 16,0.000000 0.000000-1-16,0.000000-3.000000 0 0,0.000000 3.000000 2 0,3.000000-5.000000-1 15,-3.000000 0.000000 1-15,2.000000 0.000000 0 0,-2.000000 3.000000 0 0,3.000000-2.000000-1 16,-1.000000 0.000000 0-16,-2.000000-3.000000-1 0,0.000000 2.000000-1 0,0.000000-2.000000 1 15,3.000000 0.000000 0-15,-3.000000 0.000000 1 0,0.000000 0.000000 0 0,0.000000-2.000000 1 0,0.000000 2.000000-1 16,0.000000 0.000000 0-16,0.000000-3.000000 0 0,0.000000 3.000000 2 16,0.000000-3.000000-2-16,4.000000 3.000000 2 0,-3.000000 0.000000 0 0,-1.000000 0.000000 1 0,0.000000-2.000000 2 15,0.000000-1.000000-2-15,0.000000 3.000000 3 0,4.000000-4.000000-2 0,-4.000000 2.000000-1 16,3.000000-5.000000 0-16,2.000000 1.000000-3 0,0.000000-1.000000 1 0,0.000000-1.000000-2 16,4.000000 1.000000 0-16,-1.000000-3.000000 1 0,2.000000 1.000000 1 0,-2.000000 1.000000 0 15,6.000000-1.000000 1-15,-6.000000-1.000000 0 0,6.000000 0.000000-1 0,-3.000000 1.000000 0 16,-1.000000 1.000000-2-16,4.000000 0.000000-1 0,-1.000000-1.000000 1 0,-1.000000 2.000000-2 15,-2.000000-1.000000 1-15,2.000000 3.000000-2 0,-2.000000 1.000000 0 0,0.000000 0.000000-4 0,-2.000000-2.000000-11 16,1.000000 4.000000-17-16,-4.000000 0.000000-25 0,3.000000-1.000000-32 0,-3.000000 3.000000-37 16,-2.000000 3.000000-44-16,-3.000000-1.000000-53 0,0.000000 6.000000-64 0,-8.000000 0.000000-70 15,0.000000 0.000000-20-15,-11.000000 4.000000 13 0,-3.000000 0.000000 36 0</inkml:trace>
  <inkml:trace contextRef="#ctx0" brushRef="#br0">19531.000000 3974.000000 22 0,'10.000000'-7.000000'275'0,"-5.000000"4.000000"23 "0 ,3.000000 1.000000 14 0,1.000000 4.000000-54 16,1.000000 8.000000-76-16,-2.000000 2.000000-49 0,6.000000 5.000000-17 0,-6.000000 3.000000 7 15,5.000000 9.000000 10-15,-4.000000 2.000000 8 0,1.000000 10.000000 0 0,-3.000000 1.000000-10 0,1.000000 7.000000-15 16,-1.000000 5.000000-21-16,-1.000000 3.000000-17 0,1.000000 8.000000-17 16,-4.000000 0.000000-14-16,6.000000 2.000000-9 0,-4.000000 2.000000-7 0,0.000000-4.000000-4 0,3.000000-2.000000-5 15,-3.000000-1.000000-3-15,-1.000000-7.000000-5 0,1.000000-1.000000-4 0,3.000000-8.000000-4 16,-5.000000-4.000000-3-16,2.000000-1.000000-1 0,0.000000-7.000000-1 0,0.000000-3.000000-1 15,-5.000000-1.000000-2-15,4.000000-8.000000 1 0,-1.000000-3.000000-1 0,-1.000000-2.000000 1 16,-2.000000-5.000000 0-16,0.000000-4.000000 0 0,-2.000000-1.000000-3 0,-5.000000-5.000000-5 0,2.000000-2.000000-9 16,-8.000000-6.000000-9-16,0.000000-5.000000-11 0,-4.000000-6.000000-7 15,-2.000000-7.000000-5-15,-2.000000-5.000000-2 0,-1.000000-5.000000 0 0,-2.000000-8.000000 2 0,-1.000000-1.000000 7 16,7.000000-3.000000 7-16,-4.000000-1.000000 4 0,5.000000 3.000000 11 0,-1.000000 4.000000 9 16,4.000000-2.000000 6-16,1.000000 5.000000 6 0,5.000000 8.000000 6 0,-1.000000 3.000000 4 15,4.000000 9.000000 1-15,2.000000 2.000000 0 0,-2.000000 5.000000-2 0,5.000000 3.000000-2 16,0.000000 2.000000-3-16,0.000000 5.000000-1 0,5.000000 3.000000 2 0,-2.000000 3.000000 1 0,6.000000 5.000000 1 15,-1.000000 3.000000 1-15,-3.000000 3.000000-1 0,3.000000 0.000000-1 0,-3.000000 4.000000-2 16,0.000000 4.000000 1-16,-1.000000-1.000000-4 0,-3.000000 0.000000 1 0,-1.000000 0.000000-2 16,0.000000-4.000000 0-16,0.000000 0.000000-1 0,0.000000-3.000000-1 15,0.000000-3.000000 2-15,0.000000-1.000000-2 0,0.000000-3.000000 2 0,0.000000-5.000000 1 0,4.000000-1.000000 1 16,-4.000000-1.000000 0-16,5.000000-8.000000-2 0,2.000000-2.000000-3 0,3.000000-8.000000-4 16,0.000000-7.000000-7-16,3.000000-4.000000-10 0,4.000000-9.000000-5 0,1.000000-4.000000-1 15,2.000000 1.000000-2-15,2.000000-4.000000 0 0,0.000000 5.000000 6 0,-2.000000-1.000000 6 16,0.000000 6.000000 7-16,-1.000000 2.000000 3 0,-3.000000 10.000000 3 0,-1.000000 2.000000 2 0,-1.000000 4.000000 1 15,-6.000000 3.000000 4-15,-3.000000 9.000000 6 0,-1.000000 4.000000 8 0,-4.000000 9.000000 9 16,-4.000000 3.000000 10-16,-2.000000 7.000000 8 0,-6.000000 7.000000 4 0,-2.000000 3.000000 2 16,-2.000000 1.000000 0-16,1.000000-1.000000-1 0,-2.000000 1.000000-3 0,3.000000-6.000000-5 15,1.000000-1.000000-6-15,5.000000-8.000000-6 0,-1.000000 1.000000-7 0,4.000000-7.000000-3 16,2.000000-3.000000-6-16,-2.000000-4.000000-2 0,5.000000 2.000000-2 0,5.000000-9.000000 1 16,-2.000000-4.000000-3-16,11.000000-3.000000-1 0,-1.000000-10.000000 0 0,5.000000-4.000000-3 0,4.000000-5.000000-3 15,0.000000-7.000000-5-15,5.000000-4.000000-4 0,1.000000 3.000000-2 0,1.000000-3.000000-2 16,-2.000000-1.000000 0-16,1.000000 4.000000 3 0,-8.000000 6.000000 1 0,2.000000 3.000000 4 15,-5.000000 4.000000 1-15,-4.000000 7.000000-1 0,-1.000000 3.000000 1 0,-5.000000 6.000000 2 16,-1.000000 6.000000 4-16,-4.000000 9.000000 3 0,-2.000000 5.000000 5 0,-2.000000 5.000000 6 16,-4.000000 8.000000 5-16,4.000000-1.000000 2 0,-3.000000 5.000000 2 0,-3.000000 2.000000-2 15,4.000000-3.000000-2-15,1.000000 1.000000-4 0,1.000000-5.000000-2 0,-1.000000-5.000000-5 0,3.000000 1.000000-2 16,3.000000-6.000000-2-16,-1.000000-1.000000-2 0,5.000000-4.000000 0 0,1.000000-1.000000-4 16,-1.000000-8.000000-8-16,6.000000 0.000000-11 0,0.000000-8.000000-19 0,4.000000-1.000000-38 15,0.000000-4.000000-51-15,1.000000-4.000000-68 0,1.000000-1.000000-76 0,1.000000-8.000000-105 16,-5.000000 2.000000-41-16,-2.000000-5.000000 3 0,1.000000-3.000000 36 0,-6.000000 1.000000 63 15</inkml:trace>
  <inkml:trace contextRef="#ctx0" brushRef="#br0">20843.000000 4305.000000 227 0,'5.000000'2.000000'310'0,"-1.000000"8.000000"24 "0 ,-4.000000 7.000000-8 16,0.000000 5.000000-77-16,0.000000 7.000000-62 0,-4.000000 8.000000-29 0,-6.000000 7.000000-7 0,0.000000 3.000000-6 15,-3.000000 10.000000-10-15,-7.000000 1.000000-14 0,-2.000000 5.000000-21 0,0.000000 2.000000-23 16,2.000000-1.000000-16-16,0.000000 0.000000-21 0,-4.000000-3.000000-16 0,3.000000-3.000000-10 15,-1.000000-5.000000-13-15,0.000000-4.000000 0 0,5.000000-3.000000-3 0,4.000000-7.000000 0 16,-1.000000-2.000000 1-16,1.000000-8.000000-2 0,3.000000-5.000000 2 0,2.000000-1.000000-11 16,-1.000000-10.000000-7-16,1.000000 0.000000-13 0,3.000000-6.000000-30 0,0.000000-7.000000-32 15,0.000000-4.000000-35-15,1.000000-9.000000-38 0,4.000000-7.000000-33 0,0.000000-8.000000-34 0,0.000000-8.000000-22 16,5.000000-6.000000-21-16,-5.000000-7.000000-31 0,0.000000-12.000000 9 16,-5.000000-9.000000 24-16,2.000000-3.000000 37 0</inkml:trace>
  <inkml:trace contextRef="#ctx0" brushRef="#br0">20511.000000 4349.000000 9 0,'5.000000'-40.000000'220'0,"0.000000"6.000000"36 "15 ,2.000000 5.000000 3-15,-2.000000 5.000000-27 0,0.000000 5.000000-21 0,7.000000 2.000000-15 0,-7.000000 2.000000-8 16,5.000000 5.000000-6-16,-2.000000 1.000000-3 0,2.000000 1.000000-11 0,6.000000 4.000000-13 16,-3.000000 1.000000-12-16,2.000000 3.000000-7 0,-2.000000 3.000000-10 0,4.000000 4.000000-7 15,2.000000 3.000000 12-15,1.000000 4.000000 21 0,0.000000 3.000000 29 0,0.000000 3.000000 28 16,-2.000000 4.000000 24-16,4.000000 1.000000 9 0,-3.000000 1.000000-4 0,2.000000 8.000000-17 16,-2.000000 3.000000-32-16,-2.000000 6.000000-28 0,1.000000 3.000000-26 0,2.000000 0.000000-24 15,-1.000000 5.000000-18-15,-1.000000 1.000000-20 0,-1.000000-4.000000-12 0,1.000000 3.000000-17 0,-1.000000-2.000000-14 16,1.000000-3.000000-11-16,1.000000-2.000000-9 0,-2.000000-3.000000-2 0,1.000000-1.000000-2 15,4.000000-4.000000-3-15,-2.000000-2.000000-4 0,2.000000-2.000000-7 0,-7.000000-9.000000-18 16,3.000000 3.000000-32-16,2.000000-7.000000-41 0,-4.000000-2.000000-61 0,0.000000-5.000000-66 16,1.000000-5.000000-64-16,-2.000000 2.000000-40 0,2.000000-8.000000-21 0,0.000000-6.000000-19 15,1.000000-2.000000-35-15,1.000000-6.000000-32 0,2.000000-6.000000-68 0,4.000000-4.000000-17 16,-1.000000-8.000000 12-16,-4.000000-2.000000 42 0,3.000000-1.000000 81 0</inkml:trace>
  <inkml:trace contextRef="#ctx0" brushRef="#br0">21711.000000 4233.000000 92 0,'4.000000'-1.000000'192'0,"-4.000000"-2.000000"-7 "15 ,0.000000 3.000000-16-15,-4.000000 3.000000-9 0,-1.000000 5.000000 1 0,-1.000000-2.000000 8 0,-4.000000 9.000000 4 16,0.000000 4.000000 9-16,-5.000000 4.000000-7 0,1.000000 6.000000-14 0,-4.000000 7.000000-17 16,1.000000 8.000000-9-16,-3.000000 4.000000-5 0,0.000000 9.000000-12 0,-2.000000 3.000000-9 15,3.000000 6.000000-13-15,1.000000 2.000000-12 0,1.000000 3.000000-16 0,4.000000 1.000000-13 16,4.000000-3.000000-12-16,4.000000-4.000000-10 0,2.000000-1.000000-7 0,3.000000-6.000000-8 15,3.000000-4.000000-5-15,2.000000-4.000000-6 0,4.000000-3.000000-4 0,3.000000-5.000000-5 16,1.000000-4.000000-11-16,2.000000-6.000000-9 0,5.000000-1.000000-16 0,0.000000-8.000000-16 0,2.000000-5.000000-19 16,0.000000-5.000000-31-16,5.000000-9.000000-36 0,-2.000000-4.000000-44 15,2.000000-9.000000-51-15,3.000000-8.000000-59 0,-2.000000-7.000000-77 0,1.000000-6.000000-20 0,-2.000000-8.000000 17 16,-6.000000-7.000000 42-16</inkml:trace>
  <inkml:trace contextRef="#ctx0" brushRef="#br0">22147.000000 4215.000000 115 0,'7.000000'-12.000000'330'0,"-4.000000"7.000000"28 "16 ,-3.000000 7.000000 15-16,-3.000000 8.000000-54 0,-4.000000 7.000000-100 0,-1.000000 7.000000-64 16,-4.000000 5.000000-25-16,-6.000000 8.000000-5 0,1.000000 5.000000 1 0,-7.000000 4.000000-3 15,-2.000000 5.000000-9-15,1.000000 6.000000-13 0,-6.000000 7.000000-16 0,5.000000 2.000000-18 16,-1.000000 5.000000-14-16,0.000000-3.000000-17 0,2.000000 0.000000-10 0,1.000000-5.000000-9 16,2.000000-5.000000-4-16,6.000000-1.000000-6 0,1.000000-9.000000-1 0,-2.000000-4.000000-4 15,9.000000-5.000000-2-15,-1.000000-8.000000-8 0,4.000000-4.000000-8 0,3.000000-5.000000-12 0,2.000000-5.000000-14 16,2.000000-5.000000-20-16,3.000000-4.000000-31 0,7.000000-8.000000-40 0,-2.000000-5.000000-59 15,3.000000-10.000000-60-15,1.000000-7.000000-68 0,2.000000-7.000000-73 0,-2.000000-8.000000-17 16,-1.000000-9.000000 25-16,1.000000-8.000000 52 0</inkml:trace>
  <inkml:trace contextRef="#ctx0" brushRef="#br0">22060.000000 4343.000000 53 0,'13.000000'-13.000000'304'16,"-2.000000"0.000000"29 "-16 ,-3.000000 3.000000 14 0,4.000000 2.000000-49 0,-4.000000 8.000000-88 15,2.000000 0.000000-57-15,0.000000 8.000000-24 0,5.000000 2.000000 0 0,-8.000000 3.000000 8 16,5.000000 6.000000 0-16,-2.000000 3.000000-4 0,1.000000 7.000000-14 0,0.000000 5.000000-23 15,2.000000 7.000000-19-15,0.000000 3.000000-19 0,1.000000 3.000000-12 0,-1.000000 1.000000-7 16,4.000000 0.000000-12-16,-4.000000 1.000000-2 0,-1.000000 0.000000-3 0,1.000000-3.000000-3 16,-2.000000-2.000000-6-16,-3.000000-3.000000-4 0,2.000000-4.000000-2 0,-3.000000-1.000000-5 0,-1.000000-1.000000-1 15,1.000000-5.000000-1-15,-2.000000-3.000000-8 0,-2.000000-2.000000-7 0,-3.000000-6.000000-11 16,0.000000-2.000000-11-16,-3.000000 0.000000-20 0,-5.000000-4.000000-28 0,-1.000000-4.000000-42 16,-4.000000-6.000000-61-16,0.000000-1.000000-64 0,-6.000000-4.000000-73 0,1.000000-6.000000-75 15,-7.000000-4.000000-19-15,1.000000-10.000000 22 0,-4.000000-2.000000 56 0</inkml:trace>
  <inkml:trace contextRef="#ctx0" brushRef="#br0">21951.000000 4606.000000 246 0,'3.000000'5.000000'365'0,"3.000000"-2.000000"23 "15 ,-3.000000 2.000000 11-15,-1.000000-1.000000-106 0,4.000000 4.000000-113 0,3.000000 1.000000-62 16,-4.000000-1.000000-24-16,3.000000-1.000000-3 0,-1.000000-2.000000 4 0,1.000000 0.000000-1 16,4.000000 0.000000-9-16,1.000000-3.000000-14 0,2.000000-2.000000-15 0,2.000000 2.000000-20 0,5.000000-2.000000-16 15,0.000000 0.000000-17-15,-4.000000-2.000000-14 0,7.000000 0.000000-19 0,-3.000000 0.000000-29 16,0.000000-4.000000-47-16,-2.000000 1.000000-67 0,-3.000000-1.000000-81 0,5.000000-5.000000-111 15,-4.000000-1.000000-45-15,-1.000000-2.000000-8 0,-1.000000-6.000000 30 0,-2.000000 1.000000 58 16</inkml:trace>
  <inkml:trace contextRef="#ctx0" brushRef="#br0">22771.000000 4069.000000 2 0,'27.000000'5.000000'343'15,"-1.000000"4.000000"44 "-15 ,0.000000 3.000000 40 0,4.000000 3.000000 30 0,-2.000000 4.000000-136 16,2.000000 6.000000-96-16,2.000000-1.000000-45 0,3.000000 1.000000-23 0,-4.000000 4.000000-21 15,-1.000000 1.000000-19-15,0.000000 3.000000-10 0,-10.000000 2.000000-10 0,2.000000 3.000000-16 0,-2.000000 1.000000-16 16,-5.000000 5.000000-14-16,-3.000000 2.000000-15 0,-7.000000 5.000000-10 0,-5.000000 4.000000-15 16,-5.000000-1.000000-16-16,-12.000000 8.000000-20 0,-5.000000-1.000000-23 0,-8.000000-1.000000-25 15,-5.000000 3.000000-33-15,-5.000000 1.000000-51 0,-6.000000-2.000000-71 0,-6.000000 2.000000-94 16,-1.000000-1.000000-102-16,-9.000000-5.000000-41 0,-5.000000-1.000000-4 0,-10.000000-3.000000 34 16,-4.000000-6.000000 72-16</inkml:trace>
  <inkml:trace contextRef="#ctx0" brushRef="#br0">23528.000000 4991.000000 54 0,'0.000000'0.000000'213'0,"0.000000"-3.000000"20 "0 ,0.000000 3.000000-32 0,0.000000 0.000000-43 15,0.000000 0.000000-28-15,0.000000 3.000000-20 0,0.000000-2.000000-10 0,0.000000-1.000000-2 16,0.000000 0.000000-4-16,0.000000 4.000000-2 0,0.000000-4.000000-7 0,0.000000 0.000000-10 16,0.000000 3.000000-10-16,0.000000-2.000000-9 0,0.000000 2.000000-7 0,0.000000 2.000000-9 15,0.000000 0.000000-9-15,0.000000 3.000000-6 0,-3.000000 5.000000-3 0,0.000000 0.000000-12 16,-2.000000 4.000000-9-16,-4.000000 0.000000-21 0,4.000000 0.000000-27 0,-3.000000 2.000000-48 0,3.000000 1.000000-69 16,-4.000000-1.000000-75-16,1.000000-2.000000-71 0,3.000000-5.000000-22 0,-3.000000 1.000000 7 15,-1.000000-9.000000 34-15</inkml:trace>
  <inkml:trace contextRef="#ctx0" brushRef="#br0">24787.000000 3957.000000 62 0,'0.000000'3.000000'127'0,"0.000000"-1.000000"3 "0 ,0.000000 0.000000 1 0,-3.000000 3.000000 4 0,3.000000-5.000000 7 16,-2.000000 3.000000 7-16,-1.000000-1.000000 2 0,1.000000-2.000000-2 0,-5.000000 3.000000-4 16,7.000000-3.000000-7-16,-1.000000 2.000000-16 0,-3.000000-2.000000-13 0,4.000000 0.000000-15 15,0.000000 0.000000-14-15,0.000000 0.000000-16 0,0.000000 0.000000-12 0,0.000000 0.000000-10 16,0.000000 0.000000-8-16,0.000000 0.000000-10 0,0.000000 0.000000-7 0,0.000000 0.000000-4 15,0.000000 0.000000-3-15,0.000000 0.000000-3 0,0.000000 0.000000-2 0,0.000000 0.000000-1 0,0.000000 0.000000-3 16,0.000000 0.000000 1-16,0.000000 0.000000-2 0,0.000000 0.000000-2 0,0.000000 0.000000 2 16,0.000000 0.000000 0-16,0.000000 0.000000 1 0,0.000000 0.000000 1 0,0.000000 0.000000-2 15,0.000000 0.000000 2-15,0.000000 0.000000-1 0,0.000000 0.000000-1 0,0.000000 0.000000-1 16,0.000000 0.000000 1-16,0.000000 0.000000 1 0,0.000000 0.000000 0 0,0.000000 0.000000-1 16,0.000000 0.000000 0-16,0.000000 0.000000 0 0,0.000000 0.000000 0 0,0.000000 0.000000-1 15,0.000000 2.000000 2-15,0.000000-2.000000-1 0,0.000000 0.000000 5 0,0.000000 0.000000 3 0,0.000000 0.000000 1 16,0.000000 0.000000 3-16,0.000000 0.000000 0 0,0.000000 0.000000 3 0,0.000000 0.000000 1 15,0.000000 0.000000-1-15,0.000000 0.000000-1 0,0.000000 0.000000 2 0,0.000000 0.000000 2 16,0.000000 0.000000-3-16,0.000000 0.000000 0 0,0.000000 0.000000-1 0,0.000000 0.000000 3 16,0.000000 0.000000 2-16,0.000000 0.000000 0 0,0.000000 0.000000 0 0,0.000000 0.000000-2 15,0.000000 0.000000-2-15,0.000000 0.000000-4 0,0.000000 0.000000-4 0,0.000000 0.000000-1 16,0.000000 0.000000-2-16,0.000000 0.000000 0 0,0.000000 0.000000-2 0,0.000000 0.000000 1 0,0.000000 0.000000-2 16,0.000000 0.000000-2-16,0.000000 0.000000 0 0,0.000000 0.000000 1 15,0.000000 0.000000 1-15,0.000000 0.000000-2 0,0.000000 0.000000 2 0,0.000000 0.000000 0 0,0.000000 0.000000 1 16,-3.000000 0.000000-2-16,3.000000 0.000000 0 0,0.000000 0.000000 2 0,-2.000000 0.000000-2 15,4.000000 0.000000 1-15,-2.000000 0.000000-1 0,0.000000 0.000000 0 0,0.000000 0.000000 0 16,0.000000 0.000000-1-16,0.000000 0.000000 1 0,0.000000 0.000000 0 0,0.000000 0.000000 0 16,0.000000 0.000000 0-16,0.000000 0.000000 0 0,0.000000 0.000000 1 0,0.000000 0.000000 0 0,0.000000 0.000000-1 15,0.000000 0.000000 1-15,0.000000 0.000000-2 0,0.000000 0.000000 1 16,0.000000 0.000000-1-16,0.000000 0.000000 0 0,0.000000 0.000000-2 0,0.000000 0.000000-1 0,0.000000-2.000000-3 16,0.000000 2.000000-5-16,0.000000-2.000000-7 0,0.000000 2.000000-6 0,0.000000 0.000000-10 15,0.000000 0.000000-5-15,0.000000 0.000000-5 0,0.000000 0.000000-5 0,0.000000 0.000000 0 16,0.000000 0.000000-1-16,0.000000 0.000000 3 0,3.000000 0.000000 3 0,-3.000000 0.000000 4 15,0.000000 0.000000 6-15,0.000000 0.000000 5 0,0.000000 0.000000 5 0,0.000000 0.000000 7 16,0.000000 0.000000 5-16,0.000000 0.000000 4 0,0.000000 0.000000 4 0,0.000000 0.000000 3 16,0.000000 0.000000 0-16,0.000000 0.000000 2 0,0.000000 0.000000 2 0,0.000000 0.000000 2 0,0.000000 0.000000 0 15,0.000000 0.000000 3-15,0.000000 0.000000 4 0,0.000000 0.000000 3 0,0.000000 0.000000 3 16,0.000000 0.000000 3-16,0.000000 0.000000 1 0,0.000000 0.000000 0 0,0.000000 0.000000 0 16,0.000000 0.000000 1-16,0.000000 2.000000 1 0,0.000000-2.000000-3 0,0.000000 0.000000 2 15,0.000000 0.000000-1-15,0.000000 0.000000-1 0,0.000000 0.000000-1 0,0.000000 0.000000-1 16,0.000000 0.000000-2-16,0.000000 0.000000-2 0,0.000000 0.000000 1 0,0.000000 0.000000-1 0,0.000000 0.000000 0 15,0.000000 0.000000 1-15,0.000000 0.000000-2 0,0.000000 0.000000 1 0,0.000000 0.000000-4 16,0.000000 0.000000 0-16,0.000000 0.000000-2 0,0.000000 0.000000-1 0,0.000000 0.000000 2 16,0.000000 0.000000-3-16,0.000000 0.000000-1 0,0.000000 0.000000-1 0,0.000000 0.000000 1 15,0.000000 0.000000-4-15,0.000000 0.000000-1 0,0.000000 0.000000 0 0,0.000000 0.000000 0 16,0.000000 0.000000-2-16,0.000000 0.000000 2 0,0.000000 0.000000 2 0,0.000000 0.000000-2 16,4.000000 0.000000 2-16,-4.000000 0.000000 1 0,0.000000 0.000000 3 0,0.000000 0.000000-2 15,0.000000 0.000000 2-15,0.000000 0.000000 1 0,0.000000 0.000000 4 0,0.000000 0.000000 1 0,0.000000 0.000000 1 16,0.000000 0.000000 1-16,0.000000-2.000000-1 0,0.000000 2.000000-1 0,1.000000 0.000000-1 15,-1.000000 0.000000 0-15,0.000000 0.000000 0 0,0.000000 0.000000 0 0,0.000000 0.000000-3 16,0.000000 0.000000 1-16,0.000000 0.000000 0 0,0.000000 0.000000-1 0,0.000000 0.000000-1 16,0.000000 0.000000-1-16,0.000000 0.000000 1 0,0.000000 0.000000-1 0,0.000000 0.000000 0 15,0.000000 0.000000 0-15,0.000000 0.000000-2 0,0.000000 0.000000-2 0,0.000000 0.000000-1 16,0.000000 0.000000-1-16,0.000000 0.000000 0 0,0.000000 0.000000 1 0,0.000000 0.000000 1 0,0.000000 0.000000 1 16,0.000000 0.000000-1-16,0.000000 0.000000 2 0,0.000000 0.000000-3 15,0.000000 0.000000-1-15,0.000000 0.000000 0 0,0.000000 0.000000 0 0,0.000000 0.000000 0 0,0.000000 0.000000-1 16,0.000000 0.000000 1-16,0.000000 0.000000 0 0,0.000000 0.000000-1 0,0.000000 0.000000 0 15,0.000000 0.000000-1-15,0.000000 0.000000 3 0,0.000000 0.000000-1 0,0.000000 0.000000 0 16,0.000000 0.000000 0-16,0.000000 0.000000 1 0,0.000000 0.000000 2 0,0.000000 0.000000-2 16,0.000000 0.000000 0-16,0.000000 0.000000 4 0,0.000000 0.000000 0 0,0.000000 0.000000 1 15,0.000000 0.000000-1-15,0.000000 0.000000 1 0,0.000000 0.000000 2 0,0.000000 0.000000-1 0,0.000000 0.000000-1 16,0.000000 0.000000 1-16,-1.000000 0.000000-1 0,1.000000 0.000000 0 0,-4.000000 0.000000-3 16,4.000000 0.000000-2-16,0.000000 2.000000 0 0,0.000000-2.000000-2 0,0.000000 0.000000 1 15,0.000000 0.000000 0-15,0.000000 0.000000 2 0,0.000000 0.000000 0 0,0.000000 2.000000 0 16,0.000000-2.000000 1-16,0.000000 0.000000-1 0,0.000000 0.000000 0 0,0.000000 0.000000-2 15,0.000000 0.000000 0-15,0.000000 0.000000 1 0,0.000000 0.000000-1 0,0.000000 0.000000 0 0,0.000000 0.000000 0 16,0.000000 0.000000-1-16,0.000000 0.000000 0 0,0.000000 0.000000 0 16,0.000000 0.000000 1-16,0.000000 0.000000 0 0,0.000000 0.000000-1 0,0.000000 0.000000 2 0,0.000000 0.000000 0 15,0.000000 0.000000-1-15,0.000000 0.000000-1 0,0.000000 0.000000 0 0,0.000000 0.000000 0 16,0.000000 0.000000 1-16,0.000000 0.000000 0 0,0.000000 0.000000 2 0,0.000000 0.000000 0 16,-3.000000 0.000000 1-16,3.000000 0.000000-3 0,0.000000 0.000000 0 0,0.000000 0.000000 0 15,0.000000 0.000000-3-15,0.000000 0.000000 1 0,0.000000 0.000000-1 0,0.000000 0.000000 3 0,0.000000 0.000000 0 16,0.000000 0.000000 0-16,0.000000 0.000000 2 0,0.000000 0.000000 0 15,0.000000 0.000000-1-15,0.000000 0.000000 0 0,0.000000 0.000000-1 0,0.000000 0.000000 0 0,0.000000 0.000000 0 16,0.000000 0.000000-1-16,0.000000 0.000000 0 0,0.000000 0.000000 1 0,0.000000 0.000000 1 16,0.000000 0.000000-1-16,0.000000 0.000000-1 0,0.000000 0.000000 1 0,0.000000 0.000000 0 15,0.000000 0.000000-1-15,0.000000 0.000000-2 0,0.000000 0.000000 1 0,0.000000 0.000000 2 16,0.000000 0.000000 0-16,0.000000 0.000000 0 0,0.000000 0.000000 0 0,0.000000 0.000000 0 16,0.000000 0.000000 1-16,0.000000 0.000000 1 0,0.000000 0.000000 0 0,0.000000 0.000000 0 15,0.000000 0.000000 0-15,0.000000 0.000000-1 0,0.000000 0.000000 0 0,0.000000 0.000000-1 0,0.000000 0.000000-1 16,0.000000 0.000000-1-16,0.000000 0.000000 1 0,0.000000 0.000000 1 15,0.000000 0.000000-1-15,0.000000 0.000000 1 0,0.000000 0.000000 1 0,0.000000 0.000000-1 0,0.000000 0.000000 0 16,0.000000 0.000000 0-16,0.000000 0.000000 0 0,0.000000 0.000000 0 0,0.000000 0.000000 0 16,0.000000 0.000000 0-16,0.000000 0.000000-3 0,0.000000 0.000000 1 0,0.000000 0.000000 1 15,0.000000 0.000000 1-15,0.000000 0.000000-3 0,0.000000 0.000000 0 0,0.000000 0.000000 3 16,0.000000 0.000000 0-16,0.000000 0.000000 1 0,0.000000 0.000000-1 0,0.000000 0.000000 1 0,0.000000 0.000000 0 16,0.000000 0.000000 1-16,0.000000 0.000000-2 0,0.000000 0.000000 1 15,0.000000 0.000000 1-15,0.000000 0.000000 2 0,0.000000 0.000000-3 0,0.000000 0.000000 0 0,0.000000 0.000000 0 16,0.000000 0.000000-1-16,0.000000 0.000000 1 0,0.000000 0.000000-1 0,0.000000 0.000000 0 15,0.000000 0.000000 0-15,0.000000 0.000000 0 0,0.000000 0.000000 1 0,0.000000 0.000000 0 16,0.000000 0.000000 0-16,0.000000 0.000000-1 0,0.000000 0.000000 0 0,0.000000 0.000000 1 16,0.000000 0.000000-2-16,0.000000 0.000000-1 0,0.000000 0.000000 1 0,0.000000 0.000000 1 0,0.000000 0.000000-2 15,0.000000 0.000000 0-15,0.000000 0.000000 1 0,0.000000 0.000000 0 0,0.000000 0.000000 1 16,0.000000 0.000000-1-16,0.000000 0.000000 1 0,0.000000 0.000000 0 0,0.000000 0.000000 1 16,0.000000 0.000000 0-16,0.000000 0.000000-1 0,0.000000 0.000000 0 0,0.000000 0.000000 1 15,0.000000 0.000000-1-15,0.000000 0.000000 1 0,0.000000 0.000000 0 0,0.000000 0.000000-1 16,0.000000 0.000000 1-16,0.000000 0.000000-2 0,0.000000 0.000000 1 0,0.000000 0.000000 0 15,0.000000 0.000000-1-15,0.000000 0.000000 0 0,0.000000 0.000000 1 0,0.000000 0.000000 1 16,0.000000 0.000000-1-16,0.000000 0.000000 0 0,0.000000 0.000000 1 0,0.000000 0.000000 0 0,0.000000 0.000000-1 16,0.000000 0.000000 0-16,0.000000 0.000000 0 0,0.000000 0.000000 1 0,0.000000 0.000000-1 15,0.000000 0.000000-1-15,0.000000 0.000000 1 0,0.000000 0.000000 1 0,0.000000 0.000000 0 16,-2.000000 0.000000-1-16,2.000000 0.000000 0 0,2.000000 0.000000 0 0,-2.000000 0.000000 1 16,0.000000 0.000000-2-16,0.000000 0.000000-1 0,0.000000 0.000000 1 0,0.000000 0.000000-1 15,0.000000 0.000000 2-15,0.000000 0.000000 0 0,0.000000 0.000000 0 0,0.000000 0.000000 0 0,0.000000 0.000000 0 16,0.000000 0.000000 0-16,0.000000 0.000000 0 0,0.000000 0.000000 0 15,0.000000 0.000000 0-15,0.000000 0.000000 0 0,0.000000 0.000000-2 0,0.000000 0.000000 1 0,0.000000 0.000000 1 16,0.000000 0.000000 0-16,0.000000 0.000000-1 0,0.000000 0.000000 2 0,0.000000 0.000000 1 16,0.000000 0.000000-1-16,0.000000 0.000000 0 0,0.000000 0.000000-1 0,0.000000 0.000000 1 15,0.000000 0.000000-1-15,0.000000 0.000000-1 0,0.000000 0.000000-1 0,0.000000 0.000000 0 16,0.000000 0.000000 1-16,0.000000 0.000000-1 0,0.000000 0.000000 1 0,0.000000 0.000000 1 0,0.000000 0.000000 0 16,0.000000 0.000000 2-16,0.000000 0.000000-1 0,0.000000 0.000000 2 15,0.000000 0.000000-1-15,0.000000 0.000000 0 0,0.000000 0.000000-2 0,0.000000 0.000000 0 0,0.000000 0.000000 0 16,0.000000 0.000000 0-16,0.000000 0.000000 0 0,0.000000 0.000000-2 0,0.000000 0.000000 2 15,0.000000 0.000000-1-15,0.000000 0.000000 0 0,0.000000 0.000000-2 0,0.000000 0.000000-3 16,0.000000 0.000000-6-16,0.000000 0.000000-3 0,3.000000 3.000000-9 0,-3.000000-1.000000-19 16,0.000000 1.000000-28-16,0.000000 2.000000-35 0,0.000000 4.000000-49 0,0.000000-1.000000-70 15,-3.000000 7.000000-112-15,-7.000000-1.000000-54 0,-4.000000 4.000000-11 0,-7.000000-2.000000 17 16,-6.000000 1.000000 45-16</inkml:trace>
  <inkml:trace contextRef="#ctx0" brushRef="#br0">18076.000000 6728.000000 14 0,'14.000000'-22.000000'224'0,"-1.000000"0.000000"20 "15 ,0.000000-2.000000-10-15,1.000000 4.000000-43 0,3.000000 3.000000-46 0,-4.000000 0.000000-19 16,4.000000 0.000000-7-16,-2.000000 6.000000-2 0,2.000000-2.000000 2 0,1.000000 2.000000-2 16,2.000000 6.000000-11-16,-1.000000-1.000000-11 0,2.000000 4.000000-15 0,-2.000000 2.000000-13 0,3.000000 4.000000-11 15,-4.000000 1.000000-7-15,2.000000 5.000000-2 0,-5.000000 2.000000-8 0,2.000000 5.000000-3 16,-4.000000 3.000000-4-16,-4.000000 2.000000 2 0,-4.000000 4.000000-8 0,-2.000000 1.000000-5 16,-6.000000 4.000000-4-16,-2.000000 1.000000-4 0,-4.000000 0.000000-4 0,-1.000000 2.000000-6 15,-1.000000-2.000000-2-15,0.000000-3.000000-1 0,0.000000-3.000000 0 0,2.000000-1.000000-2 16,-1.000000-6.000000 0-16,2.000000-4.000000 2 0,5.000000-3.000000 0 0,-2.000000-3.000000 1 15,0.000000-1.000000 0-15,5.000000-1.000000 2 0,0.000000-2.000000 1 0,3.000000-2.000000 4 0,4.000000-2.000000 5 16,1.000000 3.000000 4-16,5.000000-4.000000 7 0,7.000000-4.000000 3 0,2.000000 3.000000 2 16,5.000000-7.000000 0-16,2.000000 1.000000-4 0,4.000000-1.000000-3 0,2.000000-6.000000-6 15,1.000000 2.000000-6-15,-1.000000 0.000000-5 0,0.000000-2.000000-8 0,-7.000000 1.000000-16 0,-1.000000 3.000000-23 16,-2.000000 0.000000-31-16,-6.000000 3.000000-32 0,-6.000000 0.000000-33 16,-1.000000 2.000000-40-16,-7.000000 0.000000-49 0,0.000000 3.000000-59 0,-5.000000 2.000000-56 15,-8.000000-6.000000-11-15,-2.000000-3.000000 9 0,-7.000000-3.000000 35 0</inkml:trace>
  <inkml:trace contextRef="#ctx0" brushRef="#br0">18195.000000 6318.000000 66 0,'-5.000000'-13.000000'287'0,"-3.000000"0.000000"30 "0 ,4.000000 3.000000 14 0,-1.000000 6.000000-79 16,2.000000 6.000000-77-16,-2.000000 5.000000-46 0,0.000000 8.000000-28 0,2.000000 7.000000-3 16,-2.000000 7.000000 1-16,0.000000 5.000000 2 0,1.000000 10.000000-2 0,-1.000000 5.000000-12 15,2.000000 4.000000-18-15,3.000000 5.000000-21 0,0.000000 3.000000-15 0,6.000000 0.000000-13 16,0.000000 0.000000-11-16,4.000000-6.000000-7 0,3.000000-1.000000-8 0,2.000000-8.000000-11 15,0.000000-4.000000-14-15,7.000000-5.000000-16 0,0.000000-8.000000-22 0,0.000000-7.000000-25 16,4.000000-5.000000-37-16,1.000000-8.000000-42 0,3.000000-4.000000-48 0,2.000000-10.000000-58 0,2.000000-10.000000-42 16,-2.000000-7.000000-5-16,-1.000000-9.000000 24 0,0.000000-6.000000 43 0</inkml:trace>
  <inkml:trace contextRef="#ctx0" brushRef="#br0">18933.000000 6258.000000 20 0,'38.000000'-9.000000'281'0,"-6.000000"9.000000"38 "0 ,3.000000 9.000000 28 16,-3.000000 7.000000-41-16,3.000000 17.000000-88 0,0.000000 6.000000-46 0,1.000000 7.000000-32 15,-3.000000 10.000000-20-15,-4.000000 2.000000-8 0,-4.000000 6.000000-8 0,-2.000000-3.000000-7 16,-6.000000 2.000000-11-16,-5.000000 0.000000-13 0,-2.000000 1.000000-18 0,-5.000000-4.000000-17 16,-2.000000-2.000000-14-16,-1.000000-2.000000-11 0,-4.000000-3.000000-5 0,-1.000000-4.000000-9 15,-6.000000-3.000000-9-15,-1.000000-1.000000-11 0,2.000000-7.000000-25 0,-2.000000-4.000000-34 16,-3.000000-4.000000-52-16,1.000000-4.000000-69 0,2.000000-5.000000-99 0,-2.000000-10.000000-74 0,-1.000000-3.000000-24 16,-1.000000-8.000000 11-16,-3.000000-11.000000 39 0</inkml:trace>
  <inkml:trace contextRef="#ctx0" brushRef="#br0">19683.000000 6591.000000 228 0,'9.000000'-6.000000'344'0,"-6.000000"-1.000000"21 "16 ,2.000000-1.000000 10-16,0.000000 3.000000-123 0,-5.000000 0.000000-105 0,4.000000 2.000000-62 15,1.000000 0.000000-32-15,-2.000000 1.000000-9 0,-1.000000 2.000000 6 0,4.000000-3.000000 4 0,3.000000-1.000000 5 16,1.000000 0.000000 0-16,7.000000-2.000000-3 0,1.000000-4.000000-12 0,9.000000-1.000000-16 15,0.000000-2.000000-10-15,3.000000-4.000000-7 0,0.000000 0.000000-4 16,-2.000000 2.000000-6-16,3.000000-2.000000-3 0,-5.000000 0.000000-8 0,1.000000 3.000000-8 0,-5.000000-1.000000-17 16,-2.000000 3.000000-19-16,-5.000000 1.000000-20 0,-1.000000-2.000000-21 0,-3.000000 3.000000-24 15,-2.000000 3.000000-29-15,-4.000000-3.000000-23 0,-4.000000 1.000000-14 0,-1.000000-3.000000-7 16,-1.000000-1.000000 2-16,-4.000000 1.000000 12 0,-4.000000-1.000000 32 0,-2.000000-1.000000 32 0,1.000000-2.000000 30 16,-4.000000 0.000000 29-16,1.000000 2.000000 28 0,1.000000-1.000000 29 15,-1.000000 3.000000 28-15,3.000000 2.000000 23 0,1.000000 3.000000 21 0,4.000000 2.000000 12 0,-2.000000 0.000000 13 16,2.000000 5.000000 12-16,4.000000 8.000000 9 0,-3.000000 1.000000 6 0,4.000000 11.000000 2 15,0.000000 5.000000 9-15,0.000000 5.000000-1 0,0.000000 12.000000-8 0,5.000000 2.000000-10 16,0.000000 9.000000-11-16,-1.000000 9.000000-9 0,1.000000 2.000000-11 0,-2.000000 4.000000-8 16,6.000000 2.000000-10-16,-4.000000-3.000000-13 0,-2.000000 4.000000-11 0,2.000000-5.000000-7 0,0.000000-3.000000-11 15,0.000000-4.000000-7-15,-2.000000-4.000000-7 0,2.000000-7.000000-5 16,-1.000000-3.000000-3-16,-3.000000-7.000000-3 0,3.000000-1.000000 1 0,-4.000000-6.000000-1 0,0.000000-6.000000 0 16,0.000000-2.000000 0-16,-4.000000-2.000000 1 0,-1.000000-5.000000-1 0,0.000000-3.000000-2 15,-3.000000-2.000000-2-15,-2.000000-8.000000-7 0,-2.000000 1.000000-8 0,-1.000000-8.000000-7 16,-4.000000-5.000000-9-16,4.000000-6.000000-12 0,-6.000000-7.000000-6 0,2.000000-1.000000-1 15,-1.000000-9.000000-2-15,0.000000-5.000000 4 0,1.000000 0.000000 6 0,-2.000000-3.000000 11 0,6.000000 0.000000 11 16,1.000000 3.000000 12-16,2.000000 3.000000 11 0,-2.000000 5.000000 12 16,6.000000 5.000000 9-16,-1.000000 5.000000 6 0,2.000000 2.000000 1 0,0.000000 2.000000-5 0,2.000000 5.000000-6 15,3.000000 3.000000-5-15,0.000000 5.000000-5 0,0.000000 2.000000-1 0,0.000000 4.000000 0 16,0.000000 6.000000 6-16,0.000000 2.000000 0 0,0.000000 8.000000 2 0,-2.000000 2.000000-2 16,-1.000000 2.000000-3-16,-1.000000 1.000000-2 0,-1.000000 0.000000-1 15,0.000000 1.000000-1-15,2.000000-5.000000 1 0,-2.000000 1.000000 0 0,0.000000-5.000000-2 0,1.000000-5.000000-1 16,4.000000 0.000000 1-16,0.000000-4.000000-1 0,-1.000000-3.000000 1 0,1.000000-1.000000 0 15,1.000000-4.000000 1-15,-1.000000-4.000000-4 0,9.000000-9.000000-6 0,-1.000000-4.000000-10 0,6.000000-4.000000-10 16,4.000000-8.000000-9-16,2.000000-6.000000-10 0,4.000000 2.000000-3 16,1.000000-8.000000-2-16,3.000000 3.000000 2 0,-3.000000 2.000000 6 0,2.000000 2.000000 6 0,0.000000 4.000000 5 15,0.000000 6.000000 7-15,-5.000000 5.000000 5 0,-2.000000 4.000000 7 0,-5.000000 10.000000 3 16,2.000000 5.000000 6-16,-7.000000 8.000000 2 0,-4.000000 6.000000 8 0,-4.000000 6.000000 8 16,-4.000000 4.000000 6-16,-1.000000 6.000000 9 0,-5.000000 1.000000 7 0,-1.000000 1.000000 7 15,-1.000000 0.000000 2-15,2.000000-1.000000 0 0,-2.000000-5.000000 1 0,3.000000-1.000000-1 0,-1.000000-5.000000-6 16,3.000000-6.000000-4-16,3.000000-2.000000-5 0,-1.000000-2.000000-6 0,-1.000000-3.000000-5 15,4.000000-4.000000-5-15,4.000000-3.000000-5 0,1.000000-3.000000-5 0,6.000000-4.000000 1 16,3.000000-3.000000-5-16,1.000000-7.000000-2 0,7.000000 0.000000 0 0,-1.000000-3.000000-1 16,5.000000-1.000000-2-16,0.000000 2.000000-4 0,-2.000000-1.000000-5 0,1.000000 3.000000-2 15,-2.000000 2.000000-7-15,-2.000000 1.000000-6 0,-3.000000 6.000000-7 0,-5.000000 1.000000-7 16,1.000000 2.000000 0-16,-2.000000 3.000000-3 0,-2.000000 2.000000-1 0,-5.000000 2.000000-1 0,0.000000-2.000000-4 16,1.000000 5.000000-6-16,-4.000000-3.000000-6 0,1.000000-2.000000-12 0,1.000000 3.000000-19 15,-4.000000-3.000000-32-15,1.000000 0.000000-47 0,-1.000000 0.000000-65 0,0.000000 0.000000-53 16,-1.000000-10.000000-16-16,1.000000-2.000000 5 0,-7.000000-7.000000 34 0</inkml:trace>
  <inkml:trace contextRef="#ctx0" brushRef="#br0">20682.000000 5964.000000 273 0,'7.000000'-3.000000'382'0,"0.000000"1.000000"21 "0 ,-1.000000 2.000000 13 0,-2.000000 0.000000-120 16,1.000000 5.000000-120-16,3.000000-3.000000-83 0,1.000000 8.000000-37 15,-4.000000 3.000000-12-15,3.000000 0.000000-3 0,0.000000 5.000000-3 0,1.000000 3.000000 1 0,-1.000000 4.000000-2 16,-1.000000 0.000000-6-16,1.000000 1.000000-10 0,-3.000000 3.000000-6 0,4.000000-2.000000-5 15,-1.000000 0.000000-3-15,0.000000-1.000000-2 0,-3.000000-1.000000-2 0,7.000000-3.000000 2 16,-5.000000-3.000000-3-16,5.000000-4.000000 1 0,-4.000000-4.000000-2 0,2.000000 2.000000 0 16,2.000000-6.000000-1-16,1.000000-2.000000-1 0,1.000000-5.000000-3 0,1.000000 0.000000-3 0,1.000000-5.000000-9 15,3.000000-2.000000-5-15,3.000000-3.000000-7 0,-6.000000 0.000000-10 16,3.000000 4.000000-12-16,-2.000000-4.000000-10 0,-4.000000 5.000000-5 0,-3.000000 2.000000-3 0,-2.000000 3.000000 1 16,-1.000000 3.000000 4-16,-7.000000 5.000000 10 0,-3.000000 3.000000 6 0,-6.000000 6.000000 1 15,-1.000000 5.000000 8-15,-3.000000 7.000000 1 0,-9.000000 0.000000 2 0,-3.000000 8.000000 2 16,2.000000 1.000000 9-16,-8.000000 2.000000 12 0,1.000000 1.000000 6 0,0.000000 0.000000 7 15,3.000000-1.000000 8-15,0.000000-2.000000 10 0,1.000000-4.000000 8 0,4.000000 0.000000 9 16,5.000000-6.000000 7-16,4.000000-8.000000 2 0,-1.000000 0.000000 2 0,6.000000-8.000000-5 16,3.000000 1.000000-5-16,0.000000-5.000000-5 0,8.000000-4.000000-6 0,-1.000000 1.000000-1 0,6.000000-2.000000-4 15,6.000000-6.000000 3-15,-1.000000-2.000000-2 0,7.000000-3.000000-4 0,0.000000-6.000000-4 16,9.000000-1.000000-4-16,-6.000000-2.000000-3 0,4.000000-4.000000-10 0,0.000000-1.000000-14 16,0.000000-3.000000-16-16,-2.000000 4.000000-13 0,-2.000000-1.000000-19 0,-3.000000-1.000000-19 15,-4.000000 2.000000-17-15,-3.000000 2.000000-18 0,2.000000-1.000000-20 0,-10.000000 3.000000-16 16,0.000000-2.000000-13-16,-5.000000 1.000000-14 0,-3.000000-1.000000-16 0,-2.000000 0.000000-20 15,-5.000000-1.000000 2-15,-2.000000-2.000000 16 0</inkml:trace>
  <inkml:trace contextRef="#ctx0" brushRef="#br0">20927.000000 6366.000000 61 0,'-5.000000'1.000000'191'0,"2.000000"9.000000"2 "0 ,-2.000000 2.000000-1 15,0.000000 8.000000-1-15,1.000000 6.000000-1 0,-1.000000 6.000000-7 0,0.000000 7.000000-8 16,0.000000 4.000000-10-16,2.000000 2.000000-14 0,0.000000 4.000000-20 0,1.000000-1.000000-13 16,-2.000000 6.000000-13-16,-1.000000-3.000000-17 0,5.000000 3.000000-14 0,-3.000000-4.000000-18 0,3.000000 1.000000-12 15,0.000000-7.000000-15-15,0.000000 0.000000-9 0,0.000000-6.000000-7 0,0.000000-3.000000-5 16,0.000000-5.000000 0-16,3.000000-7.000000-3 0,-3.000000-3.000000 0 0,4.000000-3.000000-2 15,-3.000000-5.000000 2-15,5.000000-2.000000-2 0,-3.000000-6.000000-3 0,2.000000-1.000000-1 16,3.000000-6.000000-10-16,1.000000-6.000000-11 0,1.000000-8.000000-17 0,-2.000000-3.000000-20 16,5.000000-6.000000-22-16,1.000000-8.000000-32 0,-2.000000-3.000000-35 0,1.000000-7.000000-38 15,-3.000000-4.000000-39-15,-2.000000-6.000000-32 0,6.000000-4.000000-24 0,-6.000000-2.000000 8 0,4.000000-4.000000 38 16,-5.000000 8.000000 55-16,6.000000 3.000000 63 0,-1.000000 3.000000 64 16,-2.000000 9.000000 61-16,3.000000 5.000000 44 0,-4.000000 4.000000 24 0,2.000000 3.000000 19 0,-1.000000 7.000000 17 15,-1.000000 2.000000 18-15,1.000000 3.000000 21 0,2.000000 3.000000 14 0,-2.000000 4.000000-1 16,6.000000 0.000000-4-16,-2.000000 6.000000-16 0,-1.000000-1.000000-18 0,4.000000 0.000000-23 15,-2.000000 3.000000-21-15,2.000000-1.000000-13 0,1.000000-2.000000-10 0,-1.000000 5.000000-7 16,2.000000-1.000000-7-16,-3.000000-5.000000-8 0,3.000000 5.000000-7 0,-3.000000-5.000000-7 0,3.000000 1.000000-6 16,-2.000000-1.000000-5-16,1.000000-1.000000-6 0,-4.000000 1.000000-5 0,2.000000-4.000000-7 15,-2.000000 2.000000-9-15,-1.000000-5.000000-11 0,4.000000 5.000000-12 0,-7.000000-5.000000-13 16,-2.000000 1.000000-12-16,1.000000-3.000000-14 0,-1.000000 1.000000-8 0,-6.000000 2.000000-7 16,1.000000-1.000000 0-16,2.000000 1.000000 5 0,-5.000000 3.000000 11 0,0.000000 1.000000 15 15,0.000000 6.000000 16-15,-5.000000 2.000000 18 0,2.000000 5.000000 18 0,-2.000000 4.000000 16 16,-4.000000 4.000000 16-16,3.000000 8.000000 15 0,-9.000000 4.000000 17 0,4.000000 4.000000 12 0,1.000000 5.000000 9 15,-5.000000 3.000000 3-15,5.000000 1.000000 1 0,0.000000 4.000000-7 0,-2.000000-1.000000-8 16,2.000000 1.000000-8-16,-1.000000-1.000000-10 0,2.000000 0.000000-6 0,-1.000000-4.000000-5 16,2.000000 0.000000-7-16,3.000000-8.000000-5 0,0.000000-3.000000-5 0,1.000000-5.000000-5 15,4.000000-3.000000-4-15,0.000000-3.000000-3 0,4.000000-6.000000-2 0,1.000000-1.000000 1 16,3.000000-3.000000 1-16,2.000000-5.000000-1 0,4.000000-5.000000 1 0,2.000000-3.000000-1 16,3.000000-6.000000-2-16,-1.000000-6.000000 0 0,4.000000 1.000000-2 0,3.000000-5.000000-2 0,-3.000000-1.000000-1 15,0.000000 1.000000-1-15,-4.000000 2.000000-2 0,1.000000 5.000000-5 16,-3.000000 2.000000-5-16,-2.000000 3.000000-5 0,-6.000000 3.000000-2 0,1.000000 6.000000 0 0,-8.000000 6.000000 1 15,-1.000000 6.000000 5-15,-1.000000 6.000000 6 0,-8.000000 11.000000 3 0,-2.000000 2.000000 5 16,-3.000000 6.000000 0-16,-8.000000 2.000000 0 0,2.000000 4.000000 1 0,-8.000000 3.000000-1 16,4.000000-2.000000-1-16,-3.000000 0.000000 0 0,2.000000-2.000000-1 0,-2.000000-2.000000 1 15,6.000000-3.000000 0-15,-1.000000-2.000000 2 0,3.000000-9.000000 1 0,3.000000 2.000000 5 0,2.000000-8.000000 1 16,4.000000-1.000000 3-16,2.000000-8.000000 1 0,3.000000 2.000000-1 16,1.000000-7.000000 0-16,3.000000 0.000000-3 0,2.000000-6.000000-2 0,5.000000-2.000000-3 0,0.000000-5.000000-1 15,4.000000-4.000000 0-15,4.000000-3.000000 1 0,4.000000-2.000000-1 0,-1.000000-1.000000-2 16,5.000000 0.000000-1-16,-4.000000-2.000000-3 0,2.000000 1.000000-2 0,0.000000-2.000000-6 15,0.000000 4.000000-4-15,-1.000000-1.000000-3 0,-2.000000 3.000000-3 0,-2.000000 3.000000-1 16,1.000000-1.000000 1-16,-4.000000 7.000000 3 0,-2.000000-4.000000 2 0,-1.000000 8.000000 3 16,-4.000000-1.000000 2-16,3.000000 0.000000 3 0,-3.000000 5.000000 3 0,0.000000 0.000000 1 15,-5.000000 5.000000 6-15,3.000000 4.000000 4 0,2.000000 3.000000 4 0,-1.000000 1.000000 6 0,-2.000000 4.000000 5 16,1.000000 3.000000 8-16,-3.000000 1.000000 1 0,0.000000 7.000000 6 0,5.000000-2.000000-1 16,-2.000000 3.000000 0-16,-1.000000 0.000000-3 0,1.000000 3.000000-3 0,-3.000000-3.000000-3 15,4.000000 0.000000-2-15,-3.000000 0.000000 1 0,-1.000000 1.000000 0 0,0.000000-3.000000 1 16,0.000000-4.000000-3-16,0.000000 2.000000-1 0,0.000000-6.000000-1 0,-1.000000 1.000000-4 15,-3.000000-5.000000-2-15,1.000000-3.000000 0 0,-2.000000 1.000000 0 0,3.000000-4.000000-1 16,-1.000000-5.000000-1-16,0.000000 1.000000-2 0,-3.000000-2.000000-2 0,-2.000000-6.000000-4 16,3.000000-2.000000-8-16,0.000000-4.000000-11 0,0.000000-2.000000-14 0,2.000000-10.000000-17 0,3.000000-5.000000-23 15,0.000000-4.000000-31-15,0.000000-8.000000-43 0,5.000000-7.000000-43 0,3.000000-6.000000-45 16,0.000000-5.000000-37-16,6.000000-6.000000-26 0,-1.000000-4.000000 11 0,9.000000-5.000000 37 16,2.000000 0.000000 63-16,6.000000 1.000000 79 0,3.000000 4.000000 72 0,4.000000 0.000000 67 15,2.000000 3.000000 42-15,-2.000000 5.000000 30 0,6.000000 2.000000 16 0,-3.000000 7.000000 5 16,1.000000 6.000000 8-16,-6.000000 6.000000 12 0,3.000000 6.000000 2 0,-3.000000 4.000000-8 15,-4.000000 8.000000-16-15,-5.000000 4.000000-23 0,-2.000000 7.000000-22 0,-4.000000 6.000000-28 16,-5.000000 4.000000-19-16,-6.000000 6.000000-11 0,-1.000000 4.000000-6 0,-8.000000 5.000000-3 0,-3.000000 5.000000-5 16,-2.000000 1.000000-1-16,-6.000000 5.000000-4 0,-2.000000 1.000000-3 0,-4.000000 0.000000-3 15,1.000000 3.000000-2-15,-3.000000-3.000000-2 0,2.000000 2.000000-1 0,2.000000-3.000000 0 16,-2.000000-4.000000 1-16,7.000000-3.000000 0 0,-1.000000-1.000000 0 0,2.000000-5.000000-1 16,4.000000-3.000000-1-16,2.000000-2.000000 1 0,3.000000-3.000000 2 0,3.000000-2.000000 0 15,1.000000 2.000000 0-15,2.000000-2.000000 2 0,3.000000 0.000000 2 0,4.000000-1.000000 2 16,1.000000-1.000000 0-16,-1.000000 5.000000 2 0,-1.000000 1.000000 3 0,1.000000 1.000000 3 0,-3.000000 5.000000 4 15,5.000000 4.000000 1-15,-10.000000 3.000000 3 0,0.000000 1.000000 1 0,0.000000 2.000000 2 16,-1.000000 5.000000 3-16,-3.000000 4.000000 3 0,-1.000000-1.000000 4 0,-1.000000-1.000000 4 16,-3.000000 2.000000 6-16,4.000000 0.000000 1 0,0.000000-4.000000 2 0,-1.000000 2.000000-1 15,1.000000-7.000000-3-15,0.000000 2.000000-4 0,0.000000-4.000000-3 0,0.000000-4.000000-4 16,0.000000 1.000000-6-16,1.000000-6.000000-4 0,-1.000000-2.000000-2 0,0.000000-2.000000-3 0,0.000000-3.000000-4 16,4.000000-1.000000 1-16,-3.000000-4.000000-1 0,6.000000-2.000000-1 0,0.000000-2.000000-3 15,-1.000000-6.000000 0-15,5.000000-4.000000 0 0,-3.000000-3.000000-1 0,2.000000-4.000000-1 16,2.000000-1.000000-6-16,-2.000000-4.000000-2 0,-2.000000-1.000000-7 0,1.000000-1.000000-9 15,1.000000-3.000000-9-15,-2.000000-5.000000-8 0,4.000000-3.000000-6 0,-2.000000-4.000000 0 16,1.000000 0.000000 3-16,0.000000-3.000000 3 0,2.000000 1.000000 8 0,-1.000000 3.000000 10 16,3.000000 1.000000 8-16,-2.000000 3.000000 6 0,1.000000 1.000000 5 0,2.000000 6.000000 2 0,-2.000000 0.000000 4 15,4.000000 1.000000 2-15,-1.000000 10.000000 3 0,-4.000000-1.000000 1 0,4.000000 4.000000 0 16,-3.000000 2.000000 0-16,-4.000000 9.000000 1 0,3.000000 2.000000 1 0,-1.000000 4.000000 1 16,-4.000000 8.000000 4-16,-3.000000 4.000000 0 0,0.000000 3.000000-1 0,-2.000000 4.000000 1 15,-1.000000 2.000000-1-15,-2.000000 4.000000-3 0,0.000000-1.000000-2 0,0.000000-1.000000-2 16,0.000000 2.000000 0-16,0.000000-5.000000-2 0,0.000000-1.000000-1 0,4.000000-1.000000 1 15,1.000000-3.000000-1-15,0.000000-3.000000 1 0,1.000000-1.000000 0 0,3.000000-5.000000 1 0,-3.000000 0.000000 0 16,3.000000-1.000000 1-16,-1.000000-4.000000 0 0,2.000000 0.000000-2 0,-1.000000-3.000000-1 16,-1.000000 0.000000 0-16,0.000000 0.000000-2 0,-3.000000 0.000000-3 0,0.000000 0.000000-3 15,-1.000000 0.000000 1-15,-4.000000 3.000000-1 0,0.000000 1.000000-1 0,-4.000000 3.000000-2 16,3.000000 5.000000 0-16,-8.000000 1.000000 2 16,-1.000000 3.000000-1-16,-5.000000 5.000000 3 0,0.000000 3.000000-3 0,-2.000000-3.000000 0 15,1.000000 6.000000 0-15,-3.000000-3.000000 2 0,6.000000 4.000000-2 0,-1.000000-6.000000 1 0,4.000000 2.000000 1 0,4.000000-3.000000 2 0,1.000000-2.000000 2 16,3.000000 1.000000 3-16,2.000000-3.000000 4 0,2.000000-5.000000 9 0,3.000000 1.000000 6 15,6.000000-1.000000 8-15,3.000000-4.000000 0 0,2.000000-4.000000 2 0,5.000000-2.000000-3 16,4.000000-4.000000-5-16,-2.000000-2.000000-6 0,7.000000-4.000000-6 0,1.000000-4.000000-4 16,0.000000-3.000000-4-16,0.000000-2.000000-9 0,0.000000-3.000000-13 0,0.000000-2.000000-17 15,-5.000000 1.000000-23-15,1.000000-3.000000-25 0,2.000000-3.000000-33 0,-9.000000-3.000000-41 16,5.000000-1.000000-36-16,-3.000000-3.000000-35 0,-4.000000-2.000000-54 0,-4.000000-6.000000-26 0,-3.000000-4.000000 6 16,-4.000000-3.000000 30-16</inkml:trace>
  <inkml:trace contextRef="#ctx0" brushRef="#br0">23089.000000 6190.000000 14 0,'9.000000'-12.000000'217'0,"-1.000000"4.000000"15 "16 ,0.000000 1.000000-8-16,-6.000000 5.000000-63 0,1.000000 2.000000-52 0,1.000000 5.000000-30 16,-4.000000 2.000000-8-16,-4.000000 6.000000-4 0,1.000000 4.000000-1 0,-2.000000 1.000000-7 0,-3.000000 6.000000-5 15,1.000000 5.000000-11-15,-5.000000 2.000000-10 0,4.000000 2.000000-10 16,-2.000000 4.000000-7-16,1.000000 2.000000-3 0,1.000000 2.000000 0 0,0.000000 5.000000 0 0,6.000000 2.000000 2 16,-1.000000-3.000000 3-16,-1.000000 4.000000 3 0,4.000000-3.000000 0 0,4.000000 0.000000-2 15,1.000000-2.000000-3-15,1.000000 0.000000-4 0,1.000000-4.000000-5 0,0.000000-3.000000-4 16,3.000000-3.000000 0-16,-2.000000-5.000000-2 0,2.000000-4.000000-1 0,-1.000000-3.000000 2 0,-1.000000-5.000000-2 15,0.000000-3.000000 1-15,1.000000-7.000000-1 0,-3.000000-1.000000 0 16,1.000000-6.000000-3-16,1.000000-6.000000-4 0,-2.000000-1.000000-1 0,-1.000000-7.000000-7 0,0.000000-5.000000-6 16,0.000000-6.000000-7-16,-2.000000-1.000000-6 0,-3.000000-6.000000-5 0,0.000000-5.000000-5 15,0.000000-1.000000-1-15,0.000000-4.000000 2 0,0.000000 0.000000 5 16,0.000000 0.000000 11-16,3.000000 4.000000 10 0,-1.000000 0.000000 13 0,5.000000 5.000000 10 0,-2.000000 3.000000 8 16,3.000000 2.000000 7-16,2.000000 2.000000 10 0,4.000000 4.000000 5 0,-1.000000 2.000000 5 0,4.000000 3.000000 10 15,1.000000 0.000000 8-15,7.000000 5.000000 5 0,-1.000000 2.000000-1 16,6.000000 3.000000-1-16,-3.000000 2.000000-4 0,5.000000 2.000000-4 0,-2.000000 6.000000-9 0,2.000000 7.000000-3 15,-4.000000 2.000000-1-15,1.000000 3.000000-3 0,-4.000000 7.000000 0 0,-2.000000 2.000000-3 16,-1.000000 5.000000 0-16,-2.000000 3.000000-4 0,-5.000000 1.000000-3 0,2.000000 4.000000-5 16,-7.000000 0.000000-5-16,2.000000-1.000000-6 0,-7.000000-2.000000-6 0,-2.000000 1.000000-2 15,-3.000000-4.000000-1-15,-3.000000 1.000000-1 0,-1.000000-6.000000 0 0,-1.000000 1.000000 0 0,-3.000000-3.000000 1 16,0.000000-4.000000-3-16,-6.000000-3.000000-5 0,1.000000-5.000000-5 16,-2.000000-2.000000-7-16,-2.000000-3.000000-7 0,0.000000-7.000000-10 0,-1.000000 0.000000-8 15,-1.000000-7.000000-5-15,-1.000000-3.000000-12 0,2.000000-5.000000-9 0,3.000000-4.000000-15 0,-5.000000-8.000000-14 16,1.000000-4.000000-11-16,1.000000-6.000000 0 0,1.000000 0.000000 14 0,0.000000-2.000000 22 15,4.000000 8.000000 29-15,-1.000000 2.000000 34 0,6.000000 5.000000 32 0,0.000000 7.000000 16 16,1.000000 0.000000 6-16,0.000000 6.000000-3 0,2.000000 5.000000-3 0,5.000000 3.000000-2 16,-5.000000 3.000000-1-16,2.000000 8.000000 1 0,3.000000 1.000000 3 0,-2.000000 6.000000 7 15,-1.000000 2.000000-3-15,3.000000 0.000000-3 0,0.000000 2.000000-3 0,0.000000 3.000000-6 0,0.000000-5.000000-7 16,3.000000 2.000000-5-16,-1.000000-1.000000-6 0,1.000000-6.000000-4 16,2.000000 0.000000-4-16,-6.000000-3.000000-1 0,1.000000-1.000000 1 0,1.000000-1.000000-3 0,-1.000000-5.000000 3 15,9.000000-2.000000-1-15,1.000000-2.000000 0 0,1.000000-5.000000-5 0,-1.000000-7.000000-6 16,4.000000-7.000000-8-16,1.000000 2.000000-10 0,-2.000000-7.000000-11 0,1.000000-4.000000-15 15,-1.000000-1.000000-18-15,1.000000-5.000000-23 0,-1.000000-1.000000-19 0,0.000000 0.000000-20 16,1.000000 1.000000-11-16,-4.000000-1.000000-4 0,3.000000 3.000000 9 0,2.000000 5.000000 15 0,-5.000000 0.000000 17 16,0.000000 3.000000 17-16,2.000000 3.000000 15 0,-2.000000 1.000000 10 0,-1.000000 2.000000 9 15,-1.000000 7.000000 11-15,2.000000-5.000000 10 0,-2.000000 1.000000 8 0,4.000000 0.000000 10 16,-2.000000-2.000000 6-16,4.000000 2.000000 4 0,-3.000000-2.000000 1 0,4.000000-1.000000 6 16,-3.000000 0.000000 10-16,-2.000000 3.000000 13 0,4.000000 0.000000 13 0,-1.000000 3.000000 12 15,-5.000000 3.000000 14-15,6.000000-1.000000 12 0,-6.000000 6.000000 13 0,1.000000 0.000000 14 16,-1.000000 4.000000 10-16,0.000000 4.000000 6 0,1.000000 1.000000 3 0,-3.000000 2.000000-3 0,3.000000 3.000000-12 15,-4.000000 1.000000-17-15,3.000000 3.000000-16 0,-3.000000-2.000000-11 0,4.000000 2.000000-10 16,-3.000000 3.000000-10-16,-1.000000-1.000000-7 0,0.000000-2.000000-7 0,0.000000 3.000000-6 16,0.000000-2.000000-5-16,-1.000000-1.000000-7 0,-1.000000-3.000000-4 15,-1.000000-1.000000-3-15,1.000000-3.000000-2 0,-1.000000-1.000000-3 0,-2.000000 0.000000 0 0,3.000000-4.000000 0 16,1.000000 0.000000-3-16,-3.000000-4.000000-7 0,6.000000-5.000000-6 0,0.000000-6.000000-5 16,-4.000000-2.000000-6-16,7.000000-5.000000-10 0,-2.000000-3.000000-5 0,4.000000-4.000000 3 15,-2.000000 0.000000 0-15,2.000000-2.000000 3 0,3.000000-2.000000 4 0,2.000000 0.000000 7 16,0.000000 1.000000 12-16,4.000000 1.000000 6 0,-2.000000 3.000000 11 0,-1.000000 5.000000 10 0,4.000000 0.000000 10 15,0.000000 6.000000 8-15,0.000000 0.000000 6 0,-1.000000 5.000000 9 0,1.000000 3.000000 5 16,2.000000 1.000000 7-16,-3.000000 3.000000-1 0,1.000000 5.000000-1 0,-3.000000 2.000000-6 16,-3.000000 4.000000-4-16,-2.000000 4.000000-11 0,-4.000000 2.000000-9 0,-2.000000 5.000000-6 15,-3.000000 0.000000-4-15,-5.000000 5.000000 0 0,-5.000000 2.000000-4 0,-3.000000 3.000000-9 16,-2.000000 2.000000-4-16,-4.000000 1.000000-3 0,-2.000000 1.000000-2 0,-3.000000-2.000000-1 16,-3.000000 0.000000-1-16,4.000000-3.000000 4 0,-2.000000-1.000000 3 0,1.000000-2.000000-2 0,4.000000-5.000000-1 15,-5.000000-1.000000-1-15,7.000000-4.000000-4 0,-1.000000-4.000000-5 0,1.000000-1.000000-4 16,3.000000-8.000000-8-16,2.000000 0.000000-6 0,3.000000-8.000000-9 0,-2.000000-1.000000 1 15,5.000000-4.000000-2-15,2.000000-4.000000 2 0,2.000000-1.000000 6 0,5.000000-2.000000 6 16,-6.000000 0.000000 7-16,8.000000 1.000000 6 0,-1.000000-1.000000 4 0,0.000000 3.000000 3 16,2.000000 5.000000 1-16,-5.000000-1.000000 2 0,4.000000 4.000000 2 0,-1.000000 5.000000-1 15,-3.000000-2.000000 0-15,4.000000 6.000000 2 0,-6.000000 6.000000 1 0,-1.000000-2.000000 0 0,1.000000 5.000000 1 16,-3.000000 4.000000 1-16,-3.000000 1.000000 0 0,1.000000 3.000000-1 0,-5.000000 3.000000-1 16,-3.000000 2.000000-6-16,2.000000 2.000000-9 0,-6.000000 1.000000-11 0,-2.000000 1.000000-14 15,-3.000000-1.000000-20-15,1.000000 3.000000-16 0,-1.000000 0.000000-12 0,-2.000000-1.000000-9 16,-1.000000 2.000000 0-16,0.000000-3.000000 2 0,-3.000000-1.000000 10 15,3.000000 1.000000 15-15,2.000000-1.000000 18 0,-5.000000-1.000000 14 0,3.000000-4.000000 15 0,4.000000-1.000000 19 16,-1.000000-4.000000 17-16,2.000000-1.000000 19 0,4.000000-2.000000 19 0,1.000000-2.000000 19 0,2.000000-1.000000 18 16,-2.000000-1.000000 13-16,6.000000 0.000000 7 0,-1.000000-4.000000 1 15,2.000000 0.000000-7-15,3.000000-2.000000-17 0,-1.000000 0.000000-13 0,3.000000-2.000000-18 0,0.000000 0.000000-14 16,3.000000 0.000000-12-16,4.000000-4.000000-3 0,5.000000-4.000000-1 0,5.000000-2.000000 1 16,1.000000-1.000000-3-16,5.000000-7.000000-1 0,4.000000-3.000000-7 0,3.000000 0.000000-3 15,6.000000-3.000000-6-15,2.000000-6.000000-1 0,-1.000000 1.000000-3 0,7.000000-5.000000-1 16,3.000000 4.000000 7-16,-6.000000-3.000000 1 0,6.000000 4.000000 4 0,-3.000000 0.000000-1 0,-7.000000 2.000000-1 15,1.000000 7.000000-2-15,-9.000000 3.000000-11 0,-1.000000 5.000000-7 16,-8.000000 3.000000-5-16,-3.000000 9.000000 0 0,-8.000000 3.000000 1 0,-6.000000 6.000000 1 0,-6.000000 8.000000 5 16,-6.000000 5.000000 3-16,-8.000000 2.000000 4 0,-1.000000 8.000000-6 0,-5.000000 2.000000 2 15,-4.000000 1.000000 5-15,2.000000 0.000000 5 0,-2.000000 2.000000 4 0,2.000000-3.000000 4 16,1.000000 2.000000 9-16,2.000000-4.000000 6 0,4.000000 1.000000 1 0,1.000000-8.000000-3 16,4.000000-1.000000-5-16,1.000000-4.000000 0 0,5.000000-6.000000-4 0,1.000000-1.000000-5 15,6.000000-3.000000-5-15,0.000000-1.000000-2 0,8.000000-1.000000-1 0,0.000000-3.000000-1 16,6.000000-3.000000 1-16,-1.000000-2.000000 1 0,7.000000 0.000000 4 0,0.000000 0.000000 6 0,2.000000 0.000000 4 15,0.000000 2.000000 1-15,0.000000 1.000000 2 0,-4.000000-1.000000-3 0,2.000000 3.000000-2 16,-5.000000 2.000000-4-16,-1.000000 3.000000-6 0,-1.000000 0.000000 2 0,-6.000000 4.000000-1 16,-2.000000 3.000000-1-16,-5.000000 0.000000 0 0,-3.000000 5.000000 0 0,-2.000000-2.000000 0 15,-5.000000 1.000000-7-15,-2.000000 2.000000-3 0,-3.000000-1.000000 0 0,0.000000-3.000000-1 16,-4.000000 0.000000-1-16,4.000000-2.000000-2 0,-5.000000-4.000000 5 0,5.000000-1.000000 2 16,-5.000000-3.000000 1-16,6.000000-1.000000 4 0,1.000000-3.000000-2 0,0.000000-5.000000 1 0,-1.000000-5.000000-1 15,6.000000 0.000000 0-15,-1.000000-7.000000-1 0,4.000000 0.000000-2 0,2.000000-2.000000-2 16,1.000000-4.000000 0-16,4.000000 1.000000 0 0,1.000000 2.000000 0 0,1.000000 0.000000-1 15,4.000000 2.000000 0-15,-1.000000 0.000000 3 0,1.000000 1.000000-1 0,1.000000 0.000000 1 16,2.000000 4.000000-2-16,-4.000000 3.000000-1 0,1.000000 1.000000 1 0,1.000000 2.000000-1 16,-4.000000 4.000000 0-16,3.000000 2.000000 0 0,-3.000000 4.000000 0 0,-5.000000 1.000000 3 15,4.000000 6.000000-1-15,-4.000000-1.000000 2 0,-4.000000 6.000000 1 0,4.000000 0.000000 2 16,-5.000000-1.000000 2-16,-3.000000 1.000000 1 0,3.000000 1.000000 2 0,1.000000-4.000000 2 0,-1.000000 0.000000-1 16,0.000000-2.000000 3-16,5.000000 2.000000-1 0,-3.000000-4.000000-1 0,3.000000-1.000000 1 15,0.000000-1.000000 0-15,3.000000-2.000000 3 0,2.000000-2.000000 1 0,4.000000-3.000000 5 16,-4.000000 1.000000 6-16,8.000000-5.000000 1 0,1.000000 0.000000 2 0,-1.000000 0.000000 1 15,7.000000-5.000000 1-15,-1.000000-3.000000-4 0,6.000000 2.000000-6 0,-7.000000-2.000000-4 16,4.000000 1.000000-4-16,-4.000000-1.000000-4 0,1.000000 2.000000-4 0,-2.000000-2.000000-4 0,-1.000000-1.000000-5 16,-1.000000 4.000000-13-16,-3.000000-3.000000-21 0,-2.000000 4.000000-35 0,2.000000-4.000000-53 15,-2.000000 1.000000-70-15,2.000000-2.000000-86 0,-2.000000 1.000000-104 0,-5.000000-2.000000-41 16,3.000000-5.000000 3-16,-3.000000-2.000000 32 0,2.000000-5.000000 65 0</inkml:trace>
  <inkml:trace contextRef="#ctx0" brushRef="#br0">24894.000000 6893.000000 175 0,'-5.000000'19.000000'358'0,"0.000000"-3.000000"14 "0 ,-3.000000-5.000000-8 15,3.000000-4.000000-114-15,0.000000-2.000000-211 0,0.000000-5.000000-183 0,-4.000000-2.000000-124 16,1.000000-5.000000-57-16,-4.000000-6.000000-14 0,-3.000000-4.000000 24 0</inkml:trace>
  <inkml:trace contextRef="#ctx0" brushRef="#br0">17966.000000 8572.000000 148 0,'0.000000'-11.000000'196'15,"0.000000"3.000000"-29 "-15 ,0.000000 0.000000-42 0,0.000000 1.000000-21 0,0.000000-2.000000-6 16,3.000000 2.000000 0-16,4.000000 3.000000 7 0,1.000000-1.000000 6 0,5.000000-2.000000 8 15,1.000000 2.000000 3-15,6.000000-3.000000-7 0,2.000000 4.000000-18 0,1.000000-4.000000-20 16,4.000000 3.000000-17-16,3.000000 1.000000-11 0,0.000000 1.000000-10 0,2.000000 1.000000-7 0,-5.000000 2.000000-7 16,5.000000 0.000000-3-16,-7.000000 2.000000-4 0,-2.000000 3.000000 0 0,-2.000000 2.000000 5 15,-6.000000 5.000000 4-15,0.000000 1.000000 0 0,-9.000000 7.000000 0 0,3.000000-1.000000 0 16,-9.000000 5.000000-1-16,-2.000000 2.000000-5 0,-5.000000 2.000000-12 0,1.000000 1.000000 1 16,-9.000000 2.000000-3-16,1.000000-2.000000 3 0,-4.000000 0.000000-8 0,1.000000-1.000000 3 15,-1.000000-5.000000 1-15,1.000000 2.000000-3 0,3.000000-5.000000 2 0,4.000000-6.000000-4 16,-1.000000-2.000000 4-16,4.000000-2.000000-3 0,0.000000-3.000000 2 0,6.000000-1.000000-2 15,2.000000-4.000000-2-15,3.000000 0.000000 0 0,6.000000 0.000000 0 0,1.000000-2.000000-1 16,6.000000 0.000000-2-16,2.000000 0.000000 0 0,2.000000 5.000000 2 0,-2.000000 1.000000 0 0,3.000000 0.000000 1 16,-1.000000 2.000000 1-16,-2.000000 7.000000 1 0,-6.000000 2.000000 1 0,1.000000 2.000000 0 15,-6.000000 5.000000 1-15,0.000000 3.000000 1 0,-4.000000-3.000000 0 0,-4.000000 5.000000 2 16,-4.000000-1.000000 2-16,1.000000-2.000000-1 0,-2.000000-1.000000 0 0,0.000000-7.000000-1 16,2.000000 2.000000 1-16,-6.000000-3.000000-3 0,4.000000-2.000000-1 0,0.000000-5.000000 1 15,0.000000-3.000000-4-15,-3.000000-2.000000-13 0,4.000000-4.000000-18 0,-2.000000-1.000000-24 16,-6.000000 0.000000-33-16,4.000000-4.000000-56 0,-2.000000-3.000000-61 0,-4.000000 0.000000-67 0,1.000000-4.000000-62 15,-4.000000-5.000000-18-15,-5.000000-1.000000 11 0,0.000000-5.000000 43 0</inkml:trace>
  <inkml:trace contextRef="#ctx0" brushRef="#br0">17949.000000 8474.000000 14 0,'-2.000000'5.000000'241'0,"-6.000000"-3.000000"19 "0 ,-1.000000 9.000000 11 0,-2.000000 0.000000-75 15,1.000000 8.000000-65-15,-4.000000 12.000000-37 0,1.000000 2.000000-15 0,1.000000 5.000000-3 0,-1.000000 9.000000 1 16,-3.000000 2.000000 2-16,5.000000 4.000000-7 0,1.000000 3.000000-10 0,1.000000 1.000000-13 16,4.000000 0.000000-15-16,2.000000 4.000000-13 0,6.000000 0.000000-11 0,2.000000-5.000000-11 15,4.000000 0.000000-15-15,1.000000-5.000000-12 0,3.000000-7.000000-22 0,4.000000-4.000000-23 16,1.000000-9.000000-26-16,4.000000-8.000000-24 0,0.000000-6.000000-30 0,5.000000-6.000000-47 16,0.000000-11.000000-46-16,-1.000000-11.000000-10 0,3.000000-7.000000 7 0,-1.000000-12.000000 21 15</inkml:trace>
  <inkml:trace contextRef="#ctx0" brushRef="#br0">18631.000000 8635.000000 75 0,'50.000000'-34.000000'276'0,"2.000000"7.000000"33 "0 ,-3.000000 10.000000 22 16,-1.000000 13.000000-76-16,1.000000 8.000000-64 0,-4.000000 13.000000-35 0,2.000000 10.000000-25 15,-10.000000 9.000000-7-15,-2.000000 3.000000-7 0,-1.000000 8.000000-11 0,-11.000000 1.000000-10 16,-9.000000 6.000000-10-16,-6.000000 1.000000-15 0,-3.000000 3.000000-18 0,-5.000000 1.000000-15 16,-2.000000-1.000000-12-16,-4.000000-2.000000-11 0,-4.000000-2.000000-9 0,-4.000000 2.000000-3 0,-3.000000-8.000000-4 15,-1.000000-1.000000-7-15,-4.000000-6.000000-12 0,0.000000-2.000000-18 0,1.000000-7.000000-27 16,-1.000000-6.000000-39-16,3.000000-4.000000-50 0,3.000000-7.000000-65 0,1.000000-3.000000-86 15,1.000000-10.000000-57-15,1.000000-9.000000-12 0,-1.000000-8.000000 16 0,6.000000-6.000000 43 16</inkml:trace>
  <inkml:trace contextRef="#ctx0" brushRef="#br0">20565.000000 8527.000000 206 0,'0.000000'5.000000'285'0,"-5.000000"1.000000"17 "0 ,5.000000-4.000000-38 0,-3.000000 3.000000-85 15,3.000000-5.000000-61-15,0.000000 2.000000-39 0,3.000000 0.000000-7 0,0.000000-2.000000 2 16,-1.000000 0.000000 13-16,10.000000 0.000000 15 0,-2.000000-2.000000 12 0,8.000000 0.000000 2 16,7.000000-5.000000-2-16,2.000000-2.000000-5 0,5.000000 0.000000-16 0,3.000000-5.000000-12 0,4.000000 1.000000-15 15,-2.000000-1.000000-14-15,6.000000-3.000000-9 0,-2.000000 0.000000-10 16,0.000000-1.000000-10-16,-4.000000 4.000000-6 0,-2.000000-3.000000-7 0,1.000000 5.000000-4 0,-10.000000 3.000000-5 15,-4.000000-2.000000 0-15,-3.000000 7.000000 0 0,-4.000000-1.000000 0 0,-5.000000 2.000000-1 16,-2.000000 6.000000-1-16,-3.000000 2.000000 0 0,-5.000000 2.000000-3 0,-5.000000 10.000000 0 16,-6.000000 3.000000 1-16,-3.000000 3.000000 2 0,-1.000000 10.000000 0 0,-5.000000 0.000000 3 15,1.000000 3.000000 0-15,1.000000 4.000000 0 0,1.000000-1.000000 2 0,1.000000 2.000000-1 16,5.000000-1.000000 6-16,3.000000-1.000000 0 0,3.000000-2.000000 4 0,5.000000 0.000000-2 16,5.000000-5.000000 2-16,3.000000-3.000000 1 0,3.000000-2.000000-2 0,2.000000-3.000000-3 0,7.000000-4.000000-2 15,2.000000-5.000000 1-15,1.000000-4.000000-1 0,4.000000-3.000000-1 0,0.000000-5.000000-1 16,3.000000-3.000000 0-16,0.000000-1.000000 0 0,-3.000000-6.000000 1 0,0.000000-1.000000-5 15,-2.000000 2.000000 2-15,-3.000000-6.000000-6 0,-4.000000-1.000000-3 0,-1.000000 1.000000-3 16,-10.000000 3.000000-4-16,1.000000-4.000000-11 0,-3.000000 3.000000-19 0,-7.000000 5.000000-15 16,-6.000000 1.000000-17-16,-2.000000 1.000000-18 0,-10.000000 6.000000-12 0,-7.000000 1.000000-1 15,0.000000 7.000000 13-15,-5.000000 3.000000 12 0,-3.000000 3.000000 17 0,-3.000000 7.000000 22 0,2.000000 3.000000 19 16,0.000000 0.000000 21-16,2.000000 2.000000 17 0,2.000000 2.000000 18 0,2.000000-1.000000 19 16,7.000000-1.000000 9-16,2.000000-3.000000 8 0,3.000000-1.000000 2 0,5.000000-1.000000-4 15,8.000000-4.000000-7-15,1.000000-1.000000-6 0,4.000000-4.000000-8 0,9.000000-3.000000-4 16,1.000000-2.000000-5-16,3.000000-6.000000-2 0,9.000000-1.000000-6 0,6.000000-8.000000-5 15,1.000000-5.000000-5-15,6.000000-7.000000-6 0,5.000000-5.000000-5 0,4.000000-4.000000-12 16,3.000000-9.000000-16-16,-2.000000-1.000000-25 0,0.000000 0.000000-37 0,2.000000-6.000000-45 0,-3.000000-1.000000-62 16,-2.000000-2.000000-63-16,-4.000000-1.000000-73 0,-6.000000-1.000000-59 0,-3.000000-6.000000-7 15,-11.000000 1.000000 21-15,-3.000000 1.000000 51 0</inkml:trace>
  <inkml:trace contextRef="#ctx0" brushRef="#br0">21592.000000 8066.000000 175 0,'14.000000'-7.000000'345'0,"-4.000000"4.000000"23 "0 ,-2.000000 3.000000 14 15,1.000000 3.000000-86-15,-1.000000 4.000000-113 0,2.000000 1.000000-69 0,-1.000000 3.000000-32 16,2.000000 3.000000-15-16,-2.000000 1.000000-3 0,-3.000000 2.000000-3 0,3.000000 2.000000-8 16,-1.000000-2.000000-12-16,-3.000000 3.000000-12 0,2.000000 2.000000-10 0,0.000000 2.000000-16 15,-4.000000-2.000000-17-15,2.000000 2.000000-13 0,-5.000000-1.000000-20 0,0.000000-2.000000-21 16,-2.000000-1.000000-20-16,-1.000000-1.000000-24 0,-2.000000-2.000000-22 0,0.000000 0.000000-22 0,-2.000000-3.000000-22 16,-1.000000 2.000000-18-16,1.000000-4.000000-18 0,-5.000000-5.000000-16 15,-1.000000 0.000000-18-15,3.000000-2.000000 8 0,-4.000000-5.000000 26 0</inkml:trace>
  <inkml:trace contextRef="#ctx0" brushRef="#br0">21631.000000 8438.000000 110 0,'2.000000'-3.000000'172'0,"6.000000"1.000000"1 "16 ,-3.000000 2.000000 6-16,3.000000 2.000000 5 0,-2.000000 1.000000-4 0,2.000000-1.000000-12 0,4.000000 3.000000-15 16,-6.000000 0.000000-23-16,6.000000-3.000000-29 0,-2.000000 3.000000-26 0,4.000000-5.000000-19 15,-1.000000 0.000000-15-15,0.000000 0.000000-9 0,2.000000-5.000000-9 0,1.000000 0.000000-7 16,-3.000000-2.000000-6-16,4.000000-3.000000-11 0,-4.000000 1.000000-15 0,6.000000-3.000000-18 16,-6.000000-3.000000-25-16,0.000000 0.000000-29 0,-1.000000 3.000000-26 0,-2.000000 0.000000-22 15,-1.000000 0.000000-14-15,-4.000000 4.000000-4 0,1.000000-1.000000 5 0,-4.000000 6.000000 11 16,-4.000000 6.000000 15-16,-1.000000 1.000000 23 0,-2.000000 5.000000 22 0,-4.000000 4.000000 28 15,1.000000 2.000000 28-15,-2.000000 2.000000 31 0,-7.000000 8.000000 31 0,7.000000 1.000000 26 16,-10.000000 6.000000 22-16,2.000000 4.000000 19 0,1.000000 6.000000 16 0,-5.000000 3.000000 4 0,0.000000 2.000000-2 16,-4.000000 2.000000-4-16,-1.000000 1.000000-7 0,0.000000 0.000000-9 0,0.000000 1.000000-15 15,0.000000-2.000000-14-15,0.000000-3.000000-15 0,1.000000-7.000000-10 0,0.000000-2.000000-13 16,8.000000-2.000000-12-16,1.000000-9.000000-7 0,7.000000-6.000000-9 0,2.000000-4.000000-5 16,3.000000-7.000000-5-16,1.000000-6.000000-8 0,9.000000-3.000000-14 0,1.000000-8.000000-13 15,9.000000-9.000000-13-15,0.000000-3.000000-9 0,6.000000-7.000000-10 0,5.000000-4.000000 0 16,2.000000 0.000000 3-16,7.000000-3.000000 10 0,1.000000-1.000000 9 0,-1.000000 1.000000 11 0,3.000000 0.000000 12 15,-3.000000 5.000000 7-15,2.000000 4.000000 6 0,-3.000000 4.000000 5 0,-2.000000 4.000000 7 16,-2.000000 3.000000 6-16,0.000000 2.000000 7 0,-3.000000 8.000000 11 0,-4.000000 4.000000 6 16,-1.000000 0.000000 3-16,0.000000 4.000000 0 0,-5.000000 4.000000 1 0,-4.000000 0.000000-3 15,0.000000 0.000000-8-15,-4.000000-3.000000-4 0,-2.000000 3.000000-2 0,1.000000 0.000000-2 0,-5.000000 0.000000-3 16,-1.000000 0.000000-1-16,-2.000000-5.000000-5 0,-2.000000 5.000000-1 16,-1.000000-1.000000-4-16,-5.000000 1.000000-6 0,1.000000-3.000000-6 0,-2.000000 2.000000-6 0,-4.000000-5.000000-9 15,1.000000 3.000000-3-15,-1.000000 0.000000-7 0,0.000000-5.000000-4 0,-4.000000 2.000000-5 16,7.000000-2.000000-1-16,0.000000 0.000000 3 0,-5.000000 0.000000 1 0,8.000000 0.000000 10 15,-2.000000 0.000000 9-15,1.000000 5.000000 10 0,3.000000 0.000000 13 0,0.000000 2.000000 15 16,-2.000000 3.000000 13-16,-1.000000 5.000000 9 0,3.000000 2.000000 8 0,0.000000 3.000000 5 16,-3.000000 3.000000 0-16,2.000000 2.000000-8 0,-5.000000-1.000000-7 0,4.000000 5.000000-8 15,-5.000000-2.000000-8-15,-1.000000 2.000000-5 0,3.000000-1.000000-5 0,-7.000000-2.000000-3 0,4.000000 0.000000-5 16,-1.000000-1.000000-1-16,-2.000000-1.000000-2 0,0.000000-2.000000 0 0,-4.000000 1.000000-1 16,5.000000-7.000000 1-16,-2.000000-2.000000 1 0,1.000000 1.000000 3 0,1.000000-3.000000-1 15,-2.000000-6.000000 0-15,3.000000-1.000000 0 0,3.000000-5.000000-1 0,-3.000000-3.000000-2 16,6.000000-1.000000 0-16,-2.000000-4.000000-1 0,7.000000-5.000000 0 0,-3.000000 1.000000-2 15,6.000000-5.000000 0-15,6.000000-1.000000 0 0,-3.000000 2.000000 0 0,5.000000-1.000000 2 16,2.000000 3.000000 5-16,4.000000-1.000000 3 0,-1.000000 1.000000 3 0,4.000000 3.000000 6 16,1.000000 2.000000 6-16,2.000000 1.000000 6 0,2.000000 2.000000 4 0,-2.000000 1.000000 2 0,5.000000 2.000000 0 15,1.000000 3.000000-1-15,-3.000000-3.000000-7 0,2.000000 3.000000-5 0,2.000000 0.000000-9 16,-3.000000 3.000000-5-16,2.000000-3.000000-4 0,1.000000 0.000000-2 0,2.000000 0.000000-6 16,-6.000000-3.000000-9-16,2.000000-1.000000-14 0,-1.000000-1.000000-25 0,1.000000-4.000000-34 15,-2.000000-4.000000-47-15,4.000000-2.000000-40 0,-2.000000-4.000000-40 0,2.000000-3.000000-36 16,-3.000000-2.000000-36-16,4.000000-5.000000 1 0,-8.000000-3.000000 29 0,2.000000-2.000000 39 0</inkml:trace>
  <inkml:trace contextRef="#ctx0" brushRef="#br0">22633.000000 8279.000000 168 0,'9.000000'5.000000'283'0,"-4.000000"5.000000"24 "0 ,-5.000000 6.000000-21 0,0.000000 9.000000-67 16,-4.000000 7.000000-61-16,-1.000000 5.000000-32 0,-3.000000 4.000000-10 15,-5.000000 6.000000-3-15,-4.000000 1.000000 0 0,-3.000000 3.000000-5 0,-2.000000 2.000000-9 0,0.000000-2.000000-15 16,-3.000000 3.000000-21-16,-2.000000-5.000000-19 0,5.000000-6.000000-17 0,1.000000 2.000000-11 15,2.000000-11.000000-6-15,2.000000-3.000000-5 0,2.000000-7.000000-1 0,4.000000-4.000000-1 16,0.000000-7.000000-6-16,3.000000 0.000000-8 0,5.000000-8.000000-15 0,-2.000000-5.000000-16 16,5.000000-5.000000-19-16,5.000000-8.000000-23 0,1.000000-6.000000-21 0,1.000000-2.000000-27 0,7.000000-9.000000-25 15,-1.000000-3.000000-29-15,4.000000-6.000000-26 0,1.000000-5.000000-26 0,2.000000 0.000000 3 16,2.000000-2.000000 23-16,2.000000 4.000000 39 0,-3.000000 1.000000 49 0,1.000000 7.000000 57 16,-3.000000 9.000000 60-16,1.000000 4.000000 48 0,-5.000000 9.000000 43 0,2.000000 8.000000 35 15,-7.000000 10.000000 36-15,1.000000 9.000000 27 0,-1.000000 9.000000 19 0,-5.000000 5.000000 9 16,4.000000 5.000000-4-16,-3.000000 5.000000-14 0,-4.000000 2.000000-22 0,1.000000 4.000000-23 15,-1.000000 2.000000-25-15,2.000000 0.000000-23 0,-4.000000-1.000000-22 0,3.000000 3.000000-21 0,-1.000000-3.000000-17 16,3.000000-2.000000-12-16,-2.000000-4.000000-11 0,2.000000-5.000000-3 16,3.000000-6.000000-5-16,-3.000000-1.000000-2 0,7.000000-7.000000-8 0,-2.000000-4.000000-7 0,-1.000000-8.000000-11 15,4.000000-2.000000-19-15,0.000000-7.000000-25 0,4.000000-8.000000-29 0,2.000000-7.000000-34 16,-1.000000-4.000000-40-16,7.000000-8.000000-36 0,-1.000000-3.000000-32 0,6.000000-5.000000-31 16,-3.000000-6.000000-43-16,3.000000-6.000000 1 0,-5.000000-4.000000 27 0,2.000000-6.000000 37 15</inkml:trace>
  <inkml:trace contextRef="#ctx0" brushRef="#br0">23317.000000 8493.000000 93 0,'22.000000'-12.000000'234'0,"-7.000000"10.000000"42 "0 ,-7.000000 4.000000-34 16,1.000000 9.000000-30-16,-4.000000 3.000000-16 0,-7.000000 7.000000-16 0,-5.000000 5.000000-18 16,-3.000000 3.000000-20-16,-3.000000 2.000000-16 0,-5.000000 0.000000-14 0,-8.000000 3.000000-14 15,3.000000 3.000000-18-15,-7.000000-3.000000-17 0,0.000000-2.000000-18 0,-2.000000 2.000000-13 0,2.000000-8.000000-11 16,3.000000 1.000000-7-16,-3.000000-3.000000-7 0,6.000000-4.000000-1 16,-1.000000-6.000000-2-16,3.000000-2.000000-8 0,4.000000-4.000000-11 0,1.000000-5.000000-11 0,2.000000-3.000000-15 15,3.000000-8.000000-17-15,-1.000000-4.000000-21 0,4.000000-5.000000-14 0,1.000000-5.000000-20 16,3.000000-5.000000-26-16,3.000000-2.000000-18 0,2.000000-7.000000-18 0,-3.000000-5.000000-4 15,3.000000 1.000000 5-15,3.000000-3.000000 27 0,-3.000000 1.000000 34 0,2.000000 5.000000 40 16,1.000000 6.000000 35-16,-1.000000 5.000000 34 0,-2.000000 8.000000 35 0,0.000000 4.000000 38 0,3.000000 9.000000 37 16,1.000000 7.000000 29-16,-3.000000 11.000000 32 0,4.000000 3.000000 20 15,-1.000000 11.000000 11-15,4.000000 5.000000-5 0,1.000000 4.000000-14 0,-1.000000 6.000000-12 0,2.000000-1.000000-18 16,3.000000 1.000000-19-16,6.000000-4.000000-21 0,1.000000 1.000000-17 0,3.000000 0.000000-12 16,8.000000-4.000000-13-16,0.000000-6.000000-5 0,10.000000-3.000000-5 0,0.000000-4.000000-3 15,5.000000-5.000000-8-15,2.000000-6.000000-8 0,1.000000-5.000000-8 0,3.000000-4.000000-10 16,-2.000000-4.000000-13-16,2.000000-8.000000-15 0,-3.000000-5.000000-20 0,-4.000000-3.000000-23 15,4.000000-4.000000-31-15,-2.000000-6.000000-58 0,-2.000000 2.000000-73 0,-3.000000-1.000000-88 16,-5.000000-4.000000-112-16,-6.000000-1.000000-50 0,-5.000000 0.000000-5 0,-10.000000 0.000000 36 0,-6.000000-2.000000 73 16</inkml:trace>
  <inkml:trace contextRef="#ctx0" brushRef="#br0">24184.000000 7628.000000 137 0,'-10.000000'14.000000'320'0,"-4.000000"6.000000"32 "16 ,-3.000000 6.000000 30-16,2.000000 8.000000-69 0,-5.000000 11.000000-81 0,2.000000 5.000000-41 15,-4.000000 11.000000-17-15,0.000000 5.000000-10 0,-1.000000 9.000000-6 0,-2.000000 9.000000-9 16,3.000000 5.000000-18-16,3.000000 3.000000-15 0,3.000000 5.000000-22 0,6.000000 1.000000-17 0,1.000000-5.000000-20 16,9.000000-4.000000-17-16,0.000000-1.000000-14 0,9.000000-8.000000-9 15,1.000000-4.000000-10-15,3.000000-3.000000-5 0,7.000000-8.000000-2 0,2.000000-6.000000-1 0,1.000000-9.000000-8 16,4.000000-3.000000-11-16,0.000000-11.000000-13 0,0.000000-6.000000-13 0,3.000000-9.000000-11 16,-3.000000-6.000000-23-16,6.000000-8.000000-33 0,-4.000000-9.000000-54 0,1.000000-8.000000-69 15,0.000000-7.000000-88-15,-6.000000-7.000000-94 0,-3.000000-8.000000-33 0,-7.000000-5.000000 9 16,-2.000000-3.000000 50-16,-7.000000-4.000000 76 0</inkml:trace>
  <inkml:trace contextRef="#ctx0" brushRef="#br0">24219.000000 8310.000000 106 0,'0.000000'-4.000000'150'0,"0.000000"2.000000"-45 "0 ,0.000000 0.000000-44 15,0.000000 2.000000-20-15,0.000000-3.000000-5 0,0.000000 0.000000 4 0,0.000000 3.000000 2 0,0.000000-2.000000 3 16,0.000000 2.000000 0-16,0.000000-2.000000-6 0,0.000000-1.000000-6 0,0.000000 3.000000 0 15,3.000000 0.000000 6-15,1.000000 0.000000 10 0,-4.000000 0.000000 12 0,0.000000 0.000000 13 16,0.000000 0.000000 5-16,0.000000 0.000000 0 0,0.000000 0.000000-5 0,0.000000 0.000000-10 16,0.000000 0.000000-8-16,0.000000 0.000000-6 0,0.000000 0.000000-2 0,0.000000 0.000000 1 0,0.000000 3.000000 5 15,0.000000-3.000000 9-15,0.000000 2.000000 8 0,0.000000-2.000000 4 16,0.000000 2.000000 4-16,0.000000-2.000000 0 0,0.000000 0.000000-3 0,0.000000 0.000000-5 0,0.000000 0.000000-7 16,0.000000 0.000000-5-16,0.000000 0.000000-6 0,0.000000 0.000000-6 0,0.000000 0.000000-6 15,0.000000 0.000000-3-15,0.000000 0.000000-4 0,0.000000 0.000000-6 0,0.000000 0.000000-3 16,0.000000 0.000000-4-16,0.000000 0.000000-5 0,0.000000 0.000000-3 0,0.000000 0.000000-5 15,0.000000 0.000000-2-15,0.000000 0.000000-1 0,1.000000 3.000000 1 0,-1.000000 0.000000 3 16,5.000000-1.000000 3-16,-1.000000 4.000000 3 0,-1.000000-3.000000 1 0,-1.000000 2.000000 11 16,1.000000 0.000000-3-16,-1.000000 0.000000 0 0,1.000000 2.000000-4 0,2.000000-1.000000-1 0,-2.000000 0.000000-1 15,1.000000-1.000000-10-15,-3.000000 1.000000-4 0,4.000000-2.000000-1 0,-1.000000 1.000000-2 16,1.000000 0.000000 1-16,-2.000000-2.000000 0 0,-1.000000-1.000000-1 0,1.000000 0.000000 2 16,-3.000000 3.000000 0-16,4.000000-5.000000-1 0,-3.000000 3.000000-1 0,-1.000000-1.000000 2 15,0.000000-2.000000 2-15,0.000000 0.000000 1 0,0.000000 0.000000 1 0,0.000000 0.000000 0 16,0.000000 0.000000 1-16,0.000000 0.000000 6 0,0.000000 0.000000 0 0,4.000000 0.000000 4 15,-4.000000 0.000000 3-15,0.000000 0.000000-1 0,0.000000 0.000000 4 0,0.000000 0.000000-2 0,1.000000 0.000000-1 16,-1.000000 0.000000-1-16,0.000000 0.000000-2 0,0.000000 0.000000 0 0,0.000000 0.000000-1 16,0.000000 0.000000-2-16,0.000000 0.000000-1 0,0.000000 0.000000-2 0,0.000000 0.000000 0 15,0.000000 0.000000-3-15,0.000000 0.000000-2 0,0.000000 0.000000-1 0,0.000000 0.000000-2 16,0.000000 0.000000-2-16,0.000000 0.000000-1 0,0.000000-2.000000-1 0,0.000000 2.000000-4 16,0.000000 0.000000-1-16,0.000000-3.000000-5 0,0.000000 3.000000-5 0,0.000000-3.000000-8 15,0.000000 1.000000-10-15,-1.000000 2.000000-10 0,-3.000000 0.000000-18 0,4.000000 0.000000-19 0,0.000000 0.000000-33 16,0.000000-2.000000-55-16,0.000000 2.000000-69 0,5.000000 0.000000-84 0,-5.000000 0.000000-84 15,0.000000 0.000000-31-15,0.000000 0.000000 9 0,-1.000000-10.000000 48 0,2.000000 3.000000 72 16</inkml:trace>
  <inkml:trace contextRef="#ctx0" brushRef="#br0">24373.000000 8216.000000 81 0,'-2.000000'-3.000000'297'0,"-1.000000"3.000000"33 "16 ,0.000000-1.000000 19-16,-2.000000-2.000000-69 0,5.000000 3.000000-78 0,-2.000000-2.000000-56 16,-1.000000-1.000000-41-16,3.000000 3.000000-26 0,3.000000 0.000000-12 0,-1.000000 0.000000-1 15,6.000000 3.000000 0-15,0.000000-1.000000 0 0,2.000000 2.000000 1 0,7.000000-1.000000 3 16,2.000000 7.000000-6-16,1.000000-3.000000-9 0,0.000000 8.000000-11 0,2.000000-3.000000-5 0,-2.000000 5.000000-5 16,-2.000000 0.000000-4-16,-1.000000 2.000000-2 0,-2.000000 3.000000-3 15,-2.000000 3.000000-2-15,-1.000000 2.000000-5 0,-7.000000-1.000000-3 0,-1.000000 4.000000-1 0,-4.000000 1.000000-6 16,-4.000000 1.000000-2-16,-4.000000 0.000000-2 0,-6.000000-1.000000-3 0,1.000000 1.000000-2 15,-5.000000-3.000000 0-15,-1.000000 0.000000-2 0,-3.000000-5.000000-3 0,-3.000000-1.000000-2 16,3.000000-6.000000-3-16,1.000000-4.000000-2 0,-3.000000 0.000000-4 0,-1.000000-6.000000-3 16,3.000000-2.000000-5-16,4.000000-5.000000-10 0,-1.000000-5.000000-14 0,3.000000-5.000000-11 15,-1.000000-8.000000-12-15,7.000000-3.000000-2 0,0.000000-3.000000 0 0,3.000000-5.000000 12 16,7.000000 2.000000 19-16,3.000000 1.000000 19 0,2.000000 1.000000 14 0,4.000000 4.000000 11 0,-1.000000 4.000000 8 16,6.000000-1.000000 8-16,-4.000000 8.000000 0 0,3.000000 3.000000 7 15,4.000000 5.000000 11-15,1.000000 4.000000 11 0,-1.000000 4.000000 9 0,5.000000 3.000000 6 0,0.000000 2.000000 1 16,-1.000000 5.000000-3-16,1.000000 0.000000-8 0,0.000000 5.000000-10 0,-2.000000-2.000000-9 15,2.000000 0.000000-9-15,0.000000 3.000000-4 0,-1.000000-5.000000-6 0,-2.000000 2.000000-3 16,3.000000-4.000000-3-16,-6.000000-1.000000 0 0,6.000000-1.000000-5 0,-3.000000-5.000000 1 16,-3.000000-1.000000-3-16,1.000000-2.000000-4 0,-3.000000-4.000000-6 0,-1.000000-2.000000-8 0,-3.000000-4.000000-10 15,2.000000-2.000000-11-15,-6.000000-4.000000-13 0,1.000000 0.000000-8 16,-5.000000-6.000000-7-16,1.000000-1.000000-4 0,-6.000000-4.000000-2 0,-2.000000-3.000000 3 0,0.000000-1.000000 6 16,0.000000 2.000000 10-16,-7.000000-3.000000 11 0,7.000000 0.000000 23 0,-3.000000 5.000000 28 15,3.000000 3.000000 25-15,1.000000 2.000000 24 0,-1.000000 5.000000 14 0,2.000000 2.000000 8 16,3.000000 3.000000-2-16,0.000000 0.000000-10 0,0.000000 2.000000-4 0,8.000000 2.000000-8 15,1.000000 1.000000 1-15,4.000000-1.000000 2 0,5.000000 3.000000 4 0,11.000000-3.000000 2 0,-1.000000 2.000000 1 16,8.000000-4.000000-1-16,7.000000 2.000000 5 0,2.000000-6.000000 1 0,4.000000 1.000000 1 16,3.000000-4.000000-3-16,5.000000 0.000000-9 0,-3.000000-1.000000-13 0,-2.000000 1.000000-13 15,-4.000000 0.000000-14-15,-3.000000-1.000000-11 0,-1.000000-3.000000-8 0,-5.000000 1.000000-1 16,-4.000000 3.000000-5-16,-7.000000 0.000000-10 0,1.000000-1.000000-10 0,-9.000000 1.000000-8 16,-3.000000 3.000000-6-16,-4.000000 0.000000-9 0,-8.000000-1.000000-7 0,-2.000000 0.000000-4 15,-3.000000-2.000000 4-15,-3.000000-1.000000-4 0,-4.000000 1.000000 0 0,-4.000000-2.000000-1 16,-6.000000 0.000000 0-16,-2.000000-4.000000 5 0,-2.000000 1.000000 3 0,-3.000000 3.000000 9 15,-1.000000-1.000000 7-15,3.000000 2.000000 14 0,4.000000 4.000000 17 0,-1.000000-1.000000 13 0,3.000000 6.000000 9 16,6.000000 1.000000 5-16,-2.000000 3.000000 4 0,2.000000 3.000000 3 0,3.000000 5.000000 2 16,-3.000000 5.000000 1-16,7.000000 7.000000 2 0,-2.000000 8.000000 0 0,3.000000 3.000000-1 15,2.000000 5.000000-2-15,2.000000 3.000000-1 0,3.000000 7.000000-2 0,1.000000 0.000000 0 16,1.000000 6.000000-3-16,1.000000 0.000000 2 0,6.000000 2.000000-1 0,-6.000000 0.000000-4 16,1.000000-1.000000-1-16,-1.000000 1.000000-1 0,-3.000000-6.000000 1 0,0.000000-2.000000 2 15,-2.000000-1.000000-2-15,-3.000000-7.000000 0 0,-3.000000-1.000000 1 0,3.000000-6.000000-1 0,-5.000000-1.000000-3 16,0.000000-4.000000-3-16,0.000000-6.000000 0 0,-2.000000-3.000000-2 0,1.000000-5.000000-2 15,-3.000000-4.000000-2-15,-3.000000 1.000000 1 0,2.000000-9.000000-1 0,-1.000000 0.000000-1 16,-4.000000-5.000000-3-16,1.000000-2.000000 1 0,1.000000-6.000000-2 0,1.000000 1.000000-2 16,-1.000000-5.000000-2-16,4.000000 0.000000-2 0,1.000000 0.000000-6 0,3.000000-2.000000-5 15,5.000000 0.000000-10-15,0.000000-1.000000-13 0,0.000000 1.000000-9 0,8.000000-4.000000-17 16,2.000000 2.000000-17-16,5.000000-1.000000-27 0,0.000000 0.000000-39 0,6.000000 1.000000-53 0,-1.000000-7.000000-63 16,1.000000 4.000000-77-16,1.000000-3.000000-77 0,0.000000 1.000000-21 0,0.000000-6.000000 22 15,-4.000000 1.000000 52-15</inkml:trace>
  <inkml:trace contextRef="#ctx0" brushRef="#br0">25749.000000 8209.000000 251 0,'12.000000'17.000000'361'15,"-6.000000"5.000000"29 "-15 ,1.000000 3.000000 21 0,-2.000000 1.000000-103 0,0.000000 5.000000-104 16,5.000000 6.000000-54-16,-1.000000 0.000000-24 0,-3.000000 4.000000-12 0,-4.000000-1.000000-10 16,3.000000 2.000000-15-16,-2.000000 3.000000-15 0,1.000000-4.000000-16 0,-3.000000 0.000000-17 15,3.000000 0.000000-14-15,1.000000-4.000000-11 0,0.000000 0.000000-9 0,-5.000000-4.000000-5 16,5.000000-1.000000-1-16,-2.000000-8.000000-5 0,1.000000 1.000000-5 0,-3.000000-5.000000-11 0,6.000000-6.000000-14 15,-7.000000 1.000000-16-15,0.000000-6.000000-22 0,0.000000-1.000000-28 0,0.000000-6.000000-38 16,0.000000-4.000000-45-16,0.000000-9.000000-32 0,2.000000-1.000000-27 0,-2.000000-5.000000-26 16,0.000000-6.000000-24-16,0.000000-9.000000-20 0,-2.000000-7.000000 20 0,-1.000000-5.000000 33 15,-6.000000-7.000000 35-15</inkml:trace>
  <inkml:trace contextRef="#ctx0" brushRef="#br0">25838.000000 8116.000000 175 0,'13.000000'-36.000000'310'0,"-4.000000"4.000000"33 "0 ,4.000000 0.000000-3 0,0.000000 1.000000-68 16,1.000000-1.000000-59-16,6.000000 3.000000-46 0,2.000000 0.000000-27 0,1.000000 0.000000-17 0,2.000000-1.000000-14 15,-1.000000 7.000000-16-15,1.000000 0.000000-16 0,-2.000000 1.000000-14 0,4.000000 4.000000-19 16,-2.000000 1.000000-12-16,2.000000 4.000000-11 0,-3.000000 3.000000-5 0,4.000000 3.000000-5 16,-4.000000 5.000000 1-16,2.000000 2.000000 3 0,1.000000 2.000000 5 0,0.000000 3.000000 3 15,2.000000 5.000000 4-15,-9.000000 5.000000 6 0,5.000000 2.000000 0 0,-3.000000 3.000000 2 0,-4.000000 8.000000 1 16,1.000000 1.000000 3-16,-3.000000 4.000000 3 0,1.000000 2.000000 0 16,-4.000000 2.000000 6-16,-2.000000 4.000000 2 0,2.000000 5.000000 3 0,-1.000000 3.000000 4 0,-4.000000 4.000000 3 15,2.000000 1.000000 5-15,-2.000000 4.000000-1 0,3.000000 1.000000-3 0,-3.000000 1.000000-7 16,-3.000000-2.000000-7-16,3.000000 1.000000-6 0,-3.000000-1.000000-7 0,2.000000-1.000000-8 15,-2.000000-4.000000-6-15,0.000000-1.000000-3 0,-2.000000-9.000000-6 0,-1.000000 0.000000-4 16,1.000000-3.000000 0-16,3.000000-9.000000-1 0,-3.000000-2.000000 0 0,-1.000000-4.000000-3 16,-2.000000-5.000000 1-16,0.000000-6.000000 3 0,0.000000 1.000000-7 0,-5.000000-9.000000-15 15,-1.000000-1.000000-19-15,-2.000000-2.000000-15 0,-2.000000-6.000000-19 0,-7.000000-2.000000-23 0,1.000000-7.000000-17 16,-8.000000-2.000000 0-16,-1.000000-6.000000 3 0,-7.000000-3.000000 0 0,0.000000-7.000000 3 16,-3.000000-6.000000-2-16,-4.000000-3.000000 5 0,3.000000-7.000000-1 0,-6.000000-3.000000 9 15,1.000000-2.000000 12-15,6.000000 0.000000 24 0,5.000000 2.000000 28 0,-2.000000 6.000000 27 16,10.000000 1.000000 26-16,1.000000 8.000000 14 0,2.000000 5.000000 10 0,9.000000 2.000000-4 15,-5.000000 2.000000-5-15,10.000000 3.000000-11 0,0.000000 3.000000-11 0,8.000000 2.000000-7 16,-1.000000 0.000000-6-16,10.000000-1.000000-1 0,-2.000000 2.000000-3 0,8.000000 3.000000 1 0,2.000000 2.000000-1 16,-1.000000 1.000000-2-16,6.000000 2.000000 0 0,-5.000000 6.000000 0 15,0.000000 2.000000-2-15,-1.000000 2.000000 1 0,-3.000000 6.000000 4 0,0.000000 4.000000 0 0,-5.000000 0.000000 4 16,-1.000000 5.000000 3-16,-1.000000 3.000000 3 0,-1.000000 0.000000 3 0,-5.000000 1.000000 1 16,-1.000000-2.000000 3-16,3.000000-2.000000 1 0,-5.000000 0.000000-1 0,3.000000-2.000000 0 15,-3.000000-5.000000-2-15,0.000000-3.000000-1 0,4.000000 1.000000-1 0,-2.000000-3.000000-1 16,-2.000000-5.000000 3-16,3.000000 0.000000 0 0,-1.000000-3.000000 1 0,4.000000-7.000000 0 0,3.000000-2.000000 0 15,-8.000000-3.000000 0-15,8.000000-2.000000-2 0,-4.000000 3.000000 3 16,0.000000-1.000000 6-16,-2.000000 3.000000 8 0,-3.000000 2.000000 10 0,0.000000 3.000000 6 0,0.000000-3.000000 2 16,-3.000000 5.000000-3-16,-2.000000 1.000000-8 0,-5.000000-1.000000-14 0,-2.000000 1.000000-13 15,-1.000000 4.000000-11-15,-3.000000 4.000000-13 0,1.000000-2.000000-12 0,0.000000 3.000000-15 16,-2.000000-3.000000-17-16,7.000000 3.000000-15 0,-1.000000-2.000000-18 0,2.000000 0.000000-20 16,3.000000-3.000000-35-16,-3.000000 2.000000-55 0,6.000000 0.000000-72 0,3.000000-2.000000-95 15,0.000000 0.000000-71-15,3.000000-10.000000-17 0,2.000000 3.000000 20 0,4.000000-5.000000 57 16</inkml:trace>
  <inkml:trace contextRef="#ctx0" brushRef="#br0">26875.000000 8360.000000 229 0,'4.000000'7.000000'384'0,"-4.000000"3.000000"36 "0 ,0.000000-6.000000 21 0,0.000000 2.000000-92 16,0.000000-4.000000-110-16,5.000000 1.000000-68 0,1.000000-1.000000-38 0,-1.000000-2.000000-14 15,0.000000-2.000000 2-15,6.000000 2.000000 10 0,-3.000000-3.000000 4 0,5.000000-2.000000-1 0,7.000000-2.000000-2 16,2.000000-3.000000-8-16,2.000000-2.000000-15 0,3.000000 3.000000-23 0,-1.000000-2.000000-22 15,1.000000-1.000000-18-15,2.000000 2.000000-18 0,-6.000000-1.000000-12 0,-1.000000 1.000000-7 16,0.000000 0.000000-5-16,-4.000000 3.000000-16 0,-4.000000-1.000000-24 0,-1.000000 1.000000-31 16,0.000000 0.000000-30-16,-4.000000 2.000000-33 0,-1.000000-1.000000-38 0,-3.000000 2.000000-47 15,4.000000-1.000000-53-15,2.000000 5.000000-56 0,-6.000000 0.000000-100 0,4.000000-3.000000-41 16,-4.000000 3.000000 2-16,-4.000000-4.000000 37 0,6.000000-3.000000 66 0</inkml:trace>
  <inkml:trace contextRef="#ctx0" brushRef="#br0">27720.000000 7876.000000 81 0,'7.000000'0.000000'237'0,"-1.000000"2.000000"15 "0 ,0.000000 3.000000-12 0,-5.000000 2.000000-56 0,-1.000000 3.000000-36 16,0.000000 5.000000-14-16,0.000000 2.000000 8 0,-1.000000 4.000000 15 0,-8.000000 7.000000 2 15,1.000000 1.000000-6-15,-6.000000 4.000000-17 0,1.000000 4.000000-22 0,-4.000000 2.000000-24 16,-1.000000 3.000000-24-16,-4.000000 1.000000-16 0,0.000000 1.000000-15 0,0.000000 0.000000-10 0,2.000000-3.000000-9 16,-2.000000-2.000000-6-16,1.000000-2.000000-3 0,1.000000-3.000000-6 0,1.000000-3.000000-13 15,1.000000-4.000000-21-15,1.000000-6.000000-22 0,2.000000-1.000000-36 0,0.000000-5.000000-46 16,5.000000-6.000000-51-16,1.000000-6.000000-51 0,1.000000-3.000000-58 0,0.000000-8.000000-46 15,1.000000-6.000000-5-15,0.000000-7.000000 26 0,2.000000-7.000000 46 0</inkml:trace>
  <inkml:trace contextRef="#ctx0" brushRef="#br0">27492.000000 7691.000000 122 0,'22.000000'-27.000000'311'16,"-4.000000"3.000000"24 "-16 ,-1.000000 4.000000 15 0,2.000000 3.000000-83 0,1.000000 5.000000-90 15,-2.000000 3.000000-62-15,1.000000 3.000000-28 0,-1.000000 6.000000-6 0,-1.000000 4.000000 0 16,1.000000 4.000000 7-16,-4.000000 7.000000 7 0,1.000000 4.000000 3 0,-2.000000 9.000000-5 0,-3.000000 3.000000-8 15,0.000000 8.000000-4-15,2.000000 3.000000-12 0,-4.000000 3.000000-8 0,1.000000 4.000000-5 16,-3.000000 5.000000 2-16,-2.000000 0.000000-1 0,1.000000 1.000000 2 0,1.000000 1.000000-3 16,-4.000000 0.000000-3-16,3.000000 0.000000-5 0,2.000000-2.000000-8 0,-2.000000-1.000000-8 15,0.000000-4.000000-10-15,3.000000-3.000000-7 0,1.000000-2.000000-5 0,-1.000000-5.000000-7 16,-1.000000-5.000000-7-16,-1.000000-2.000000-12 0,1.000000-9.000000-11 0,0.000000 0.000000-12 16,-2.000000-9.000000-7-16,0.000000-4.000000-12 0,3.000000-3.000000-9 0,2.000000-7.000000-15 15,-1.000000-2.000000-24-15,3.000000-8.000000-37 0,-2.000000-7.000000-36 0,3.000000-3.000000-37 16,-1.000000-6.000000-27-16,-2.000000-1.000000-10 0,3.000000-2.000000 16 0,1.000000 0.000000 31 0,-3.000000 0.000000 47 15,-1.000000 1.000000 51-15,2.000000 5.000000 51 0,-5.000000 0.000000 48 0,5.000000 4.000000 41 16,-7.000000 1.000000 39-16,6.000000 5.000000 39 0,-6.000000 0.000000 28 0,0.000000 1.000000 21 16,4.000000 0.000000 6-16,-4.000000 2.000000-2 0,6.000000 1.000000-15 0,-4.000000-1.000000-24 15,0.000000 0.000000-24-15,0.000000 3.000000-24 0,1.000000 0.000000-19 0,0.000000-1.000000-15 16,-3.000000 3.000000-13-16,2.000000 1.000000-10 0,-2.000000-1.000000-8 0,0.000000 2.000000-5 0,-1.000000 0.000000 0 16,-4.000000 3.000000-1-16,1.000000 0.000000-2 0,-1.000000 0.000000 2 0,4.000000 0.000000-1 15,-4.000000 0.000000 4-15,1.000000 3.000000 3 0,-1.000000 0.000000 1 0,0.000000 2.000000 4 16,0.000000-1.000000 1-16,0.000000 1.000000 3 0,0.000000 0.000000-2 0,0.000000-1.000000-2 15,0.000000-1.000000 0-15,0.000000 0.000000-1 0,0.000000-1.000000-2 0,0.000000 1.000000-1 16,0.000000-1.000000-3-16,0.000000-2.000000 1 0,0.000000 3.000000-3 0,0.000000-3.000000 2 16,4.000000 0.000000-2-16,-4.000000 0.000000 0 0,3.000000 0.000000 1 0,-3.000000 0.000000-1 15,0.000000 0.000000 2-15,0.000000-3.000000-2 0,0.000000 3.000000 1 0,0.000000 0.000000-1 0,0.000000 0.000000-2 16,0.000000 0.000000 1-16,0.000000 0.000000-3 0,0.000000 0.000000 0 0,0.000000 0.000000-2 16,-3.000000 0.000000 1-16,3.000000 4.000000 3 0,-4.000000 2.000000 5 0,3.000000 0.000000 6 15,-3.000000 7.000000 4-15,3.000000-1.000000 2 0,-6.000000 5.000000 1 0,2.000000 1.000000-1 16,3.000000-2.000000-1-16,2.000000 1.000000-2 0,0.000000 3.000000 1 0,0.000000-3.000000-2 15,2.000000 3.000000 3-15,3.000000-3.000000-5 0,2.000000 0.000000 0 0,-2.000000-3.000000 0 16,3.000000-2.000000-2-16,0.000000 3.000000 1 0,6.000000-8.000000 0 0,-4.000000 0.000000 0 0,3.000000-4.000000 1 16,1.000000-3.000000-3-16,4.000000-3.000000-1 0,-1.000000-4.000000-9 0,0.000000-5.000000-11 15,-2.000000 0.000000-15-15,0.000000-5.000000-16 0,-5.000000 0.000000-21 0,0.000000-3.000000-36 16,-2.000000 1.000000-54-16,4.000000-3.000000-70 0,-4.000000 0.000000-87 0,-3.000000-1.000000-99 16,-3.000000-5.000000-38-16,-4.000000-1.000000 3 0,-3.000000-8.000000 42 0,-3.000000 1.000000 70 15</inkml:trace>
  <inkml:trace contextRef="#ctx0" brushRef="#br0">28300.000000 7652.000000 152 0,'7.000000'7.000000'390'15,"-6.000000"1.000000"34 "-15 ,-1.000000-1.000000 20 0,5.000000 0.000000-48 0,-5.000000 0.000000-150 16,7.000000 3.000000-111-16,-5.000000 0.000000-62 0,3.000000 0.000000-33 0,-2.000000-3.000000-17 0,-3.000000 3.000000-10 16,0.000000-1.000000-7-16,4.000000 1.000000-14 0,-3.000000-2.000000-26 15,3.000000 3.000000-44-15,1.000000 0.000000-67 0,0.000000 1.000000-91 0,1.000000-1.000000-107 0,-4.000000-2.000000-46 16,3.000000-2.000000-7-16,-5.000000-7.000000 27 0,0.000000 0.000000 61 0</inkml:trace>
  <inkml:trace contextRef="#ctx0" brushRef="#br0">28739.000000 7271.000000 29 0,'5.000000'-6.000000'282'0,"4.000000"1.000000"24 "0 ,-3.000000 1.000000 14 0,6.000000 1.000000-52 15,1.000000 3.000000-81-15,4.000000 4.000000-55 0,2.000000 2.000000-12 0,-1.000000 2.000000 4 16,7.000000 3.000000 11-16,-1.000000 7.000000 10 0,-4.000000-2.000000 1 0,3.000000 8.000000-5 16,2.000000 4.000000-16-16,-1.000000 6.000000-16 0,6.000000 4.000000-8 0,-3.000000 9.000000-6 15,0.000000 2.000000 4-15,-2.000000 3.000000 11 0,-2.000000 7.000000 16 0,-4.000000-1.000000 16 16,-3.000000 4.000000 9-16,-2.000000 2.000000 3 0,-6.000000 0.000000-11 0,-4.000000 5.000000-22 16,-11.000000 0.000000-25-16,-2.000000 5.000000-23 0,-9.000000 3.000000-23 0,0.000000 1.000000-21 0,-13.000000 3.000000-26 15,0.000000-3.000000-45-15,-10.000000 2.000000-55 0,-6.000000-3.000000-57 0,-3.000000-1.000000-66 16,-5.000000-3.000000-119-16,-2.000000-8.000000-183 0,-7.000000-1.000000-65 0,-1.000000-6.000000-5 15,-7.000000-9.000000 26-15,-7.000000-5.000000 48 0,-3.000000-12.000000 113 0</inkml:trace>
  <inkml:trace contextRef="#ctx0" brushRef="#br0">21163.000000 9697.000000 182 0,'2.000000'-2.000000'314'0,"-2.000000"0.000000"24 "0 ,0.000000 2.000000 12 15,0.000000 4.000000-124-15,0.000000 4.000000-74 0,0.000000 6.000000-39 0,5.000000 4.000000-26 16,-2.000000 6.000000-9-16,1.000000 0.000000-4 0,1.000000 5.000000 1 0,0.000000-2.000000-8 16,3.000000 2.000000-13-16,2.000000 0.000000-13 0,-1.000000 0.000000-11 0,7.000000-1.000000-10 0,1.000000-3.000000-9 15,-2.000000 1.000000-5-15,5.000000-5.000000-3 0,-5.000000-2.000000-6 0,7.000000-4.000000-5 16,-3.000000-3.000000-8-16,1.000000-2.000000-5 0,-2.000000-4.000000-10 0,6.000000-6.000000-10 16,-2.000000-6.000000-12-16,-1.000000-4.000000-13 0,4.000000-6.000000-14 0,-1.000000-4.000000-13 15,1.000000-4.000000-11-15,-1.000000-5.000000-4 0,1.000000-3.000000 3 0,-2.000000-2.000000 7 16,-3.000000 0.000000 14-16,2.000000 0.000000 20 0,-4.000000 2.000000 17 0,-2.000000 4.000000 19 15,0.000000 0.000000 16-15,-2.000000 7.000000 11 0,-3.000000 4.000000 14 0,-2.000000 4.000000 23 0,-2.000000 9.000000 22 16,-1.000000 4.000000 13-16,-4.000000 4.000000 8 0,-4.000000 9.000000 8 16,-4.000000 6.000000-5-16,-1.000000 4.000000-16 0,-5.000000 8.000000-17 0,-1.000000 0.000000-15 0,-4.000000 8.000000-9 15,-2.000000 0.000000-6-15,-2.000000 5.000000-5 0,-3.000000-3.000000-2 0,-1.000000 1.000000-2 16,2.000000-3.000000 0-16,-3.000000-1.000000 1 0,0.000000-1.000000-1 0,-1.000000-3.000000 1 16,2.000000-3.000000-1-16,3.000000-2.000000 3 0,2.000000-1.000000 4 0,-2.000000-5.000000 1 15,5.000000 2.000000 4-15,1.000000-1.000000 3 0,2.000000 3.000000 2 0,4.000000 2.000000 1 0,-3.000000 0.000000-1 16,1.000000 4.000000-2-16,4.000000 0.000000-3 0,1.000000 4.000000-2 15,-2.000000-2.000000-5-15,4.000000 0.000000-2 0,-1.000000-1.000000-6 0,1.000000-2.000000-1 0,1.000000-3.000000-4 16,4.000000-3.000000-1-16,-5.000000-3.000000-1 0,5.000000-6.000000 0 0,-1.000000-3.000000 0 16,-3.000000-2.000000 3-16,4.000000-2.000000 0 0,0.000000-3.000000 3 0,0.000000-5.000000-2 15,-3.000000 1.000000 0-15,3.000000-6.000000-6 0,0.000000-1.000000-9 0,0.000000-8.000000-6 16,0.000000-3.000000-3-16,0.000000-7.000000-4 0,0.000000-2.000000-5 0,3.000000-5.000000-1 0,-3.000000-5.000000 3 16,5.000000 0.000000 0-16,0.000000-4.000000 0 0,-1.000000-3.000000 2 0,7.000000 6.000000 4 15,-4.000000-2.000000 6-15,7.000000 0.000000 5 0,-1.000000 6.000000 3 0,2.000000 2.000000 3 16,0.000000 1.000000 3-16,4.000000 7.000000 1 0,2.000000 2.000000 0 0,1.000000 4.000000 5 15,5.000000 2.000000 4-15,1.000000 4.000000 3 0,-4.000000 2.000000 2 0,3.000000 5.000000 0 16,-2.000000 2.000000 5-16,2.000000 2.000000 2 0,-4.000000 5.000000 1 0,-1.000000 2.000000 1 16,-2.000000 4.000000 3-16,-5.000000 2.000000 3 0,-1.000000 2.000000 1 0,-1.000000 2.000000 0 15,-6.000000 5.000000 0-15,-6.000000 1.000000-3 0,-2.000000 1.000000-6 0,-6.000000 3.000000-2 0,-3.000000 4.000000-5 16,-4.000000 0.000000-5-16,-2.000000-2.000000-2 0,-6.000000 4.000000-2 0,0.000000-4.000000-2 16,-5.000000 1.000000 0-16,0.000000-2.000000 0 0,-3.000000-4.000000-3 0,-2.000000-1.000000 0 15,2.000000-4.000000 0-15,2.000000-5.000000 1 0,-1.000000-1.000000 2 0,3.000000-4.000000-2 16,2.000000-4.000000 2-16,2.000000-5.000000-2 0,5.000000-2.000000 3 0,4.000000-2.000000-3 15,3.000000-5.000000-1-15,3.000000-1.000000-1 0,7.000000-4.000000 1 0,4.000000 1.000000 0 0,4.000000-7.000000-2 16,2.000000 1.000000 3-16,7.000000-2.000000-1 0,5.000000-4.000000 1 0,-1.000000 0.000000-1 16,3.000000 0.000000 0-16,-2.000000 1.000000-5 0,-1.000000 8.000000-9 0,1.000000 4.000000-3 15,0.000000 3.000000-5-15,-4.000000 7.000000-2 0,-4.000000 2.000000-2 0,-1.000000 3.000000 1 16,-4.000000 7.000000 5-16,-4.000000 5.000000 5 0,-2.000000 3.000000 1 0,-3.000000 4.000000-4 16,-3.000000 6.000000 0-16,-4.000000-1.000000-2 0,-5.000000 2.000000-1 0,2.000000 4.000000 1 15,-7.000000-2.000000 0-15,1.000000-1.000000-2 0,-3.000000-3.000000-4 0,3.000000 2.000000-7 16,-6.000000-2.000000-3-16,3.000000-1.000000-4 0,-2.000000-2.000000 1 0,2.000000-1.000000 4 15,-3.000000-4.000000 5-15,6.000000 5.000000 6 0,-3.000000-5.000000 8 0,2.000000-2.000000 3 0,-1.000000 1.000000 3 16,1.000000-1.000000 1-16,2.000000 3.000000 1 0,-2.000000 2.000000 1 0,1.000000 1.000000 1 16,0.000000-1.000000 1-16,0.000000 1.000000 1 0,2.000000-2.000000 4 0,1.000000 2.000000 4 15,3.000000-3.000000 2-15,1.000000-5.000000 3 0,6.000000-2.000000 9 0,3.000000-6.000000 10 16,3.000000-4.000000 6-16,7.000000-5.000000 3 0,4.000000-5.000000 4 0,4.000000-2.000000-1 16,4.000000-10.000000-7-16,7.000000-5.000000-7 0,-1.000000-3.000000-6 0,7.000000-8.000000-6 0,0.000000-3.000000-4 15,6.000000-4.000000-3-15,-3.000000-3.000000-2 0,6.000000-6.000000-2 0,-1.000000 1.000000-1 16,-2.000000-4.000000-4-16,2.000000 1.000000-9 0,-6.000000 3.000000-13 0,2.000000 1.000000-12 15,-8.000000 3.000000-12-15,0.000000 3.000000-17 0,-8.000000 5.000000-12 0,-1.000000 4.000000-9 16,-4.000000 5.000000-7-16,-6.000000 6.000000-7 0,-4.000000 1.000000-6 0,-3.000000 5.000000-5 16,-5.000000 1.000000-3-16,0.000000 4.000000 0 0,-5.000000 0.000000 7 0,0.000000 1.000000 9 15,-6.000000-1.000000 10-15,1.000000 0.000000 13 0,-2.000000 3.000000 13 0,-2.000000-5.000000 8 0,1.000000-1.000000 9 16,3.000000 1.000000 5-16,-3.000000-3.000000 9 0,1.000000 1.000000 10 0,2.000000 2.000000 17 16,1.000000 0.000000 15-16,1.000000 3.000000 15 0,5.000000 3.000000 9 15,-2.000000 4.000000 14-15,3.000000 2.000000 18 0,-1.000000 4.000000 15 0,3.000000 7.000000 19 0,0.000000 0.000000 21 16,3.000000 8.000000 18-16,-3.000000 8.000000 9 0,2.000000 2.000000-4 0,3.000000 8.000000-9 15,-2.000000 5.000000-11-15,-3.000000 1.000000-15 0,5.000000 6.000000-11 0,-2.000000 2.000000-11 16,-1.000000 6.000000-9-16,-2.000000-2.000000-10 0,3.000000 5.000000-9 0,-3.000000 2.000000-13 0,-3.000000-2.000000-14 16,3.000000 4.000000-9-16,-2.000000-6.000000-7 0,-1.000000-5.000000-8 0,3.000000-2.000000-4 15,0.000000-6.000000-3-15,3.000000-7.000000 0 0,-1.000000-6.000000-6 0,-2.000000-5.000000-9 16,3.000000-6.000000-15-16,-3.000000-5.000000-9 0,6.000000-4.000000-14 0,-6.000000-7.000000-27 16,5.000000-5.000000-30-16,3.000000-5.000000-39 0,-1.000000-6.000000-43 0,-1.000000-6.000000-58 15,3.000000-7.000000-57-15,-4.000000-5.000000-13 0,1.000000-10.000000 17 0,-1.000000-2.000000 40 16</inkml:trace>
  <inkml:trace contextRef="#ctx0" brushRef="#br0">22122.000000 10217.000000 185 0,'17.000000'0.000000'247'16,"-4.000000"6.000000"10 "-16 ,-3.000000 1.000000-51 0,-1.000000 3.000000-80 15,-1.000000 4.000000-51-15,-6.000000 4.000000-15 0,1.000000 0.000000-4 0,-6.000000 8.000000 8 0,3.000000 0.000000 9 16,-5.000000 6.000000 4-16,-4.000000 4.000000-1 0,4.000000 4.000000-10 0,-5.000000 3.000000-10 15,2.000000 0.000000-9-15,-4.000000 4.000000-5 0,2.000000-1.000000-5 0,-3.000000 0.000000 2 16,4.000000 0.000000 5-16,-1.000000-1.000000 2 0,-1.000000-7.000000 1 0,2.000000-1.000000-2 16,2.000000-3.000000-5-16,-1.000000-5.000000-5 0,1.000000-4.000000-9 0,2.000000-4.000000-10 0,0.000000-4.000000-8 15,5.000000-4.000000-8-15,-3.000000-4.000000-6 0,3.000000 1.000000-3 0,0.000000-8.000000-5 16,0.000000 1.000000-6-16,3.000000-6.000000-5 0,2.000000-4.000000-8 0,0.000000 0.000000-12 16,2.000000-8.000000-11-16,1.000000 1.000000-7 0,-1.000000-1.000000-4 0,2.000000 1.000000 5 15,-1.000000 1.000000 6-15,-3.000000 4.000000 10 0,3.000000 1.000000 10 0,-3.000000 6.000000 11 16,-1.000000 2.000000 6-16,1.000000 4.000000 10 0,0.000000 4.000000 11 0,1.000000 7.000000 13 15,-4.000000 2.000000 14-15,-2.000000 5.000000 13 0,3.000000 4.000000 10 0,-3.000000 3.000000 6 0,0.000000 0.000000-2 16,2.000000 5.000000-2-16,-2.000000-2.000000-12 0,4.000000 0.000000-8 16,1.000000-3.000000-12-16,1.000000-2.000000-5 0,-4.000000-2.000000-5 0,3.000000-4.000000-5 0,3.000000-5.000000-1 15,-3.000000 0.000000-2-15,4.000000-4.000000 0 0,-4.000000-3.000000-1 0,3.000000-3.000000-2 16,1.000000-6.000000-5-16,2.000000-3.000000-11 0,-1.000000-5.000000-15 0,4.000000-4.000000-17 16,-3.000000-5.000000-20-16,0.000000-2.000000-27 0,5.000000-5.000000-27 0,-6.000000-1.000000-31 15,4.000000-4.000000-29-15,-3.000000-2.000000-37 0,-2.000000-3.000000-43 0,-2.000000-6.000000-8 0,-4.000000-4.000000 16 16,2.000000-4.000000 31-16</inkml:trace>
  <inkml:trace contextRef="#ctx0" brushRef="#br0">22471.000000 10454.000000 144 0,'16.000000'-15.000000'212'0,"0.000000"3.000000"11 "15 ,-3.000000 5.000000-63-15,2.000000 2.000000-54 0,-5.000000 3.000000-31 0,0.000000 2.000000-13 16,2.000000 2.000000 6-16,-2.000000 3.000000 9 0,-3.000000 0.000000 2 0,-1.000000 2.000000 1 16,-2.000000 5.000000-6-16,-1.000000-2.000000-11 0,-1.000000 3.000000-15 0,1.000000-2.000000-18 0,-1.000000 0.000000-14 15,-2.000000 1.000000-8-15,0.000000-3.000000-5 0,0.000000-1.000000-5 0,3.000000-4.000000-5 16,-3.000000 0.000000-2-16,3.000000 0.000000 1 0,-1.000000-4.000000-2 0,3.000000 0.000000 1 15,2.000000 0.000000 3-15,1.000000 0.000000 3 0,-1.000000-4.000000 1 0,5.000000 4.000000 3 16,1.000000-2.000000-1-16,-3.000000 2.000000 0 0,4.000000 2.000000 0 0,-1.000000 2.000000 1 0,-5.000000 0.000000 0 16,6.000000 3.000000 2-16,-6.000000 5.000000 3 0,-3.000000 5.000000 3 15,-1.000000 3.000000 1-15,-1.000000 8.000000 2 0,-6.000000-2.000000-2 0,-1.000000 3.000000-1 0,-3.000000 1.000000-4 16,-4.000000 0.000000-2-16,1.000000 1.000000-2 0,-2.000000-2.000000-1 0,-1.000000-6.000000 0 16,2.000000-1.000000 0-16,3.000000-2.000000 1 0,0.000000-6.000000 0 0,3.000000-2.000000 4 15,0.000000-1.000000 0-15,-2.000000-7.000000 1 0,5.000000 1.000000 0 0,2.000000-2.000000-1 16,2.000000-3.000000-3-16,1.000000-3.000000 1 0,2.000000 0.000000-2 0,4.000000 1.000000 0 15,2.000000-2.000000 0-15,0.000000 1.000000-1 0,-1.000000 0.000000 1 0,3.000000 6.000000-1 16,2.000000 2.000000 3-16,-5.000000 2.000000 2 0,4.000000 3.000000 5 0,-3.000000 7.000000 5 0,-4.000000-1.000000 5 16,-4.000000 7.000000 5-16,2.000000 1.000000 4 0,-1.000000 0.000000 4 0,-3.000000 2.000000 0 15,-1.000000-6.000000 2-15,0.000000 2.000000 3 0,0.000000-4.000000 2 0,0.000000-7.000000-1 16,0.000000 2.000000-2-16,0.000000-6.000000-4 0,0.000000-4.000000-6 0,4.000000-3.000000-5 16,-1.000000-5.000000-8-16,4.000000-7.000000-13 0,1.000000-8.000000-13 0,6.000000-6.000000-14 15,2.000000-9.000000-18-15,3.000000-4.000000-22 0,6.000000-7.000000-20 0,-2.000000-2.000000-20 16,8.000000-9.000000-21-16,-5.000000-3.000000-15 0,5.000000-6.000000 0 0,0.000000-5.000000 9 0,3.000000 4.000000 18 15,-2.000000-1.000000 25-15,3.000000 6.000000 29 0,-3.000000 4.000000 24 16,1.000000 11.000000 21-16,-4.000000 4.000000 13 0,-1.000000 9.000000 10 0,-8.000000 6.000000 13 0,-3.000000 10.000000 21 16,0.000000 3.000000 24-16,-7.000000 8.000000 23 0,2.000000 7.000000 16 0,-4.000000 10.000000 10 15,-8.000000 4.000000 3-15,0.000000 9.000000-11 0,-7.000000 3.000000-15 0,-1.000000 5.000000-20 16,1.000000 6.000000-15-16,-6.000000 2.000000-11 0,-1.000000 0.000000-13 0,-1.000000 3.000000-6 16,2.000000-6.000000-9-16,0.000000 0.000000-3 0,-3.000000 1.000000-6 0,5.000000-6.000000-4 0,1.000000-4.000000-3 15,-2.000000-3.000000 0-15,2.000000-1.000000-1 0,-2.000000-4.000000 0 16,7.000000-4.000000 2-16,0.000000-3.000000 1 0,5.000000 0.000000-1 0,0.000000-5.000000-2 0,3.000000 3.000000-2 15,-3.000000-5.000000 0-15,2.000000 1.000000-2 0,2.000000 0.000000 0 0,1.000000-2.000000 1 16,0.000000 2.000000 1-16,0.000000-2.000000 1 0,-2.000000 2.000000-2 0,2.000000 1.000000 2 16,2.000000-1.000000-3-16,-6.000000 4.000000 1 0,-1.000000 0.000000 0 0,4.000000 5.000000 0 15,-4.000000 2.000000 2-15,5.000000 3.000000 2 0,-2.000000 1.000000 4 0,-1.000000 1.000000 3 0,1.000000 3.000000 2 16,-1.000000-1.000000 8-16,-2.000000 0.000000 4 0,0.000000-2.000000 5 16,0.000000-5.000000-2-16,0.000000-1.000000-1 0,0.000000-1.000000-3 0,0.000000-4.000000-6 0,3.000000-2.000000-5 15,-3.000000-1.000000-1-15,3.000000-6.000000 0 0,3.000000 0.000000 0 0,-1.000000-4.000000-2 16,6.000000 0.000000 2-16,-1.000000-9.000000-4 0,7.000000-3.000000-8 0,-2.000000-4.000000-9 15,2.000000-1.000000-13-15,1.000000-4.000000-13 0,3.000000-2.000000-18 0,-3.000000 1.000000-22 16,0.000000-3.000000-26-16,-1.000000 3.000000-26 0,0.000000-5.000000-28 0,-2.000000 1.000000-28 16,-2.000000-3.000000-31-16,1.000000-4.000000-42 0,-2.000000 1.000000-8 0,-4.000000-4.000000 15 15,-1.000000 1.000000 28-15</inkml:trace>
  <inkml:trace contextRef="#ctx0" brushRef="#br0">23577.000000 10471.000000 116 0,'10.000000'2.000000'139'15,"0.000000"3.000000"-13 "-15 ,-2.000000 1.000000-8 0,1.000000-1.000000-11 0,-4.000000 7.000000-9 16,2.000000-3.000000-6-16,-2.000000-1.000000-3 0,-4.000000 0.000000-2 0,3.000000 2.000000 0 15,-1.000000 1.000000 0-15,-1.000000-5.000000-3 0,-2.000000 6.000000-5 0,3.000000-7.000000-6 0,-3.000000 1.000000-6 16,0.000000-1.000000-8-16,0.000000 0.000000-8 0,0.000000-3.000000-5 0,0.000000 0.000000-8 16,0.000000 3.000000-4-16,0.000000-5.000000-1 0,0.000000 3.000000-2 0,0.000000-1.000000-2 15,0.000000-2.000000-1-15,-3.000000 2.000000-4 0,3.000000 1.000000-4 0,-5.000000 2.000000-4 16,1.000000 3.000000-3-16,3.000000-2.000000-3 0,-8.000000 4.000000-1 0,4.000000 0.000000 4 16,0.000000 2.000000 2-16,-7.000000-2.000000 3 0,9.000000 2.000000 2 0,-7.000000-3.000000 2 15,2.000000 4.000000 0-15,6.000000-3.000000-1 0,-6.000000-3.000000 2 0,1.000000 3.000000-2 0,2.000000-4.000000 2 16,0.000000 0.000000 3-16,0.000000-1.000000 2 0,1.000000-3.000000 2 0,-1.000000 2.000000-4 15,2.000000-4.000000-1-15,3.000000 3.000000-3 0,-2.000000-3.000000-4 0,-1.000000 0.000000-3 16,3.000000 3.000000-4-16,-2.000000-3.000000-4 0,2.000000 0.000000-1 0,0.000000 0.000000-1 16,-3.000000 0.000000-4-16,0.000000 2.000000 1 0,3.000000-2.000000-2 0,-5.000000 3.000000-1 15,1.000000 0.000000-1-15,-1.000000 0.000000-2 0,0.000000 3.000000 2 0,-3.000000-4.000000 0 16,3.000000 6.000000-2-16,-4.000000-4.000000 0 0,1.000000 4.000000-5 0,-2.000000-1.000000-8 0,2.000000-3.000000-8 16,-3.000000 4.000000-9-16,0.000000-6.000000-9 0,-3.000000 3.000000-7 0,6.000000 0.000000 0 15,-2.000000-5.000000-2-15,-2.000000 0.000000 5 0,4.000000 0.000000 4 0,-2.000000 0.000000 5 16,1.000000-5.000000 7-16,4.000000 0.000000 6 0,0.000000 1.000000 5 0,2.000000-4.000000 6 15,0.000000 1.000000 4-15,3.000000-3.000000 3 0,3.000000 0.000000 3 0,0.000000 0.000000 1 16,6.000000-1.000000 2-16,-8.000000-1.000000 1 0,8.000000 0.000000 0 0,1.000000-1.000000 2 16,-2.000000 1.000000 0-16,1.000000 3.000000 5 0,-1.000000-2.000000 3 0,0.000000 5.000000 2 0,-3.000000-2.000000 7 15,0.000000 5.000000 9-15,4.000000 1.000000 17 0,-4.000000 4.000000 15 16,3.000000 3.000000 15-16,1.000000 5.000000 18 0,-4.000000 3.000000 11 0,3.000000 1.000000 3 0,-3.000000 6.000000 0 16,3.000000-2.000000-6-16,4.000000 7.000000-10 0,-2.000000 0.000000-6 0,0.000000 1.000000-8 15,7.000000-2.000000-3-15,1.000000 4.000000 3 0,4.000000-5.000000 10 0,5.000000 2.000000 16 16,3.000000-5.000000 19-16,4.000000-3.000000 15 0,1.000000-5.000000 3 0,5.000000-5.000000-9 15,4.000000-7.000000-15-15,1.000000-6.000000-24 0,4.000000-6.000000-29 0,-1.000000-5.000000-21 0,6.000000-6.000000-20 16,-1.000000-6.000000-10-16,3.000000-5.000000-28 0,-6.000000-3.000000-41 16,-1.000000-3.000000-45-16,-6.000000 0.000000-43 0,-8.000000-4.000000-38 0,1.000000 2.000000-59 0,-10.000000 3.000000-82 15,-4.000000 6.000000-129-15,-5.000000 4.000000-65 0,-12.000000 4.000000-17 0,-8.000000 6.000000 8 16,-11.000000 3.000000 44-16,-8.000000 7.000000 98 0</inkml:trace>
  <inkml:trace contextRef="#ctx0" brushRef="#br0">18271.000000 13023.000000 66 0,'3.000000'-8.000000'185'0,"-1.000000"6.000000"-4 "0 ,-2.000000-3.000000-35 16,0.000000 3.000000-14-16,0.000000 0.000000-5 0,0.000000 2.000000-9 0,-2.000000 2.000000-2 15,-1.000000 0.000000-4-15,1.000000 5.000000-6 0,-5.000000 2.000000-8 0,2.000000 7.000000-13 16,2.000000 5.000000-9-16,-2.000000 4.000000-6 0,0.000000 4.000000 0 0,1.000000 8.000000 0 15,-1.000000 1.000000 4-15,5.000000 7.000000-2 0,-5.000000-2.000000-1 0,5.000000-1.000000 0 16,0.000000 1.000000-8-16,5.000000-4.000000-2 0,-1.000000-3.000000-12 0,4.000000-1.000000-4 16,-1.000000-5.000000-5-16,8.000000 1.000000-8 0,-2.000000-7.000000-3 0,2.000000 1.000000-7 0,7.000000-8.000000-3 15,0.000000-3.000000-5-15,0.000000 1.000000-1 0,5.000000-6.000000-2 16,-1.000000-4.000000-2-16,8.000000 0.000000 0 0,-6.000000-7.000000-3 0,6.000000-3.000000-12 0,-6.000000-3.000000-16 16,3.000000-1.000000-24-16,-5.000000-3.000000-20 0,1.000000 0.000000-31 0,-5.000000-4.000000-31 15,-5.000000 4.000000-32-15,1.000000 0.000000-26 0,-4.000000 0.000000-18 0,-6.000000 4.000000-20 16,0.000000-1.000000-17-16,-4.000000 2.000000-16 0,-4.000000-3.000000-4 0,-7.000000-1.000000 13 15,0.000000 3.000000 25-15</inkml:trace>
  <inkml:trace contextRef="#ctx0" brushRef="#br0">18552.000000 13400.000000 13 0,'-17.000000'-5.000000'178'0,"4.000000"2.000000"8 "0 ,-4.000000 1.000000-9 15,7.000000 4.000000-2-15,0.000000 4.000000-7 0,-2.000000 5.000000-10 0,4.000000 4.000000-9 16,-2.000000 7.000000-12-16,2.000000 5.000000-12 0,-4.000000 7.000000-18 0,5.000000 5.000000-16 16,-5.000000 4.000000-18-16,4.000000 1.000000-20 0,-2.000000 3.000000-18 0,5.000000 1.000000-15 0,-2.000000-2.000000-7 15,0.000000 0.000000-8-15,4.000000-4.000000-6 0,0.000000-1.000000-8 16,1.000000-7.000000-10-16,-1.000000 0.000000-16 0,3.000000-8.000000-22 0,0.000000-4.000000-28 0,3.000000-1.000000-26 15,-1.000000-9.000000-21-15,-2.000000-1.000000-19 0,3.000000-3.000000-23 0,-3.000000-8.000000-37 16,0.000000 0.000000-27-16,0.000000-8.000000 0 0,0.000000-3.000000 14 0</inkml:trace>
  <inkml:trace contextRef="#ctx0" brushRef="#br0">18041.000000 13297.000000 221 0,'-10.000000'32.000000'271'0,"-4.000000"8.000000"19 "0 ,-1.000000 8.000000-50 0,-3.000000 8.000000-82 16,0.000000 7.000000-40-16,1.000000 5.000000-29 0,2.000000 5.000000-23 0,-2.000000 4.000000-12 16,0.000000 0.000000-10-16,7.000000-5.000000-7 0,-2.000000-1.000000-10 0,11.000000-5.000000-8 0,1.000000-3.000000-12 15,1.000000-9.000000-12-15,11.000000-6.000000-16 0,1.000000-10.000000-21 0,6.000000-8.000000-27 16,3.000000-13.000000-28-16,0.000000-6.000000-32 0,8.000000-17.000000-36 0,-2.000000-6.000000-41 16,6.000000-14.000000-36-16,1.000000-9.000000-6 0,0.000000-9.000000 14 0</inkml:trace>
  <inkml:trace contextRef="#ctx0" brushRef="#br0">18785.000000 13307.000000 44 0,'54.000000'-32.000000'262'0,"-1.000000"9.000000"32 "0 ,1.000000 6.000000 22 0,1.000000 5.000000-75 16,-4.000000 12.000000-46-16,2.000000 7.000000-28 0,-4.000000 2.000000-20 0,-2.000000 8.000000-6 15,-7.000000 2.000000 3-15,-5.000000 6.000000 0 0,-3.000000 3.000000-5 0,-10.000000 2.000000-10 16,-5.000000 4.000000-12-16,-4.000000 6.000000-15 0,-8.000000 1.000000-20 0,-10.000000 5.000000-21 16,-5.000000 6.000000-14-16,-7.000000 3.000000-13 0,-5.000000 3.000000-9 0,-8.000000 1.000000-8 0,0.000000 1.000000-7 15,-3.000000 1.000000-2-15,-3.000000-2.000000-7 0,1.000000-3.000000-10 0,0.000000-6.000000-13 16,1.000000-3.000000-13-16,3.000000-6.000000-24 0,0.000000-7.000000-33 0,5.000000-7.000000-48 15,7.000000-5.000000-71-15,-1.000000-8.000000-93 0,10.000000-8.000000-92 0,2.000000-12.000000-35 16,3.000000-8.000000 3-16,1.000000-12.000000 39 0,4.000000-9.000000 71 0</inkml:trace>
  <inkml:trace contextRef="#ctx0" brushRef="#br0">21303.000000 13155.000000 204 0,'-2.000000'0.000000'226'0,"-3.000000"1.000000"-8 "0 ,-2.000000 2.000000-44 16,2.000000 2.000000-21-16,0.000000 3.000000-6 0,-3.000000 1.000000 0 0,4.000000 4.000000 6 0,-2.000000 5.000000 7 15,-1.000000 7.000000 0-15,2.000000 4.000000-2 0,3.000000 5.000000-8 0,-5.000000 7.000000-14 16,2.000000 8.000000-14-16,2.000000 5.000000-11 0,1.000000 3.000000-15 0,-1.000000 13.000000-13 16,3.000000-3.000000-9-16,-2.000000 9.000000-14 0,-1.000000-1.000000-5 0,0.000000 5.000000-6 15,1.000000 3.000000 1-15,-1.000000-3.000000-1 0,1.000000 3.000000-5 0,-1.000000-3.000000 2 16,-1.000000-2.000000-2-16,-1.000000-5.000000-9 0,4.000000-2.000000-8 0,-3.000000-6.000000-5 16,1.000000-5.000000-3-16,3.000000-5.000000-7 0,0.000000-9.000000-3 0,0.000000-7.000000-4 15,0.000000-9.000000 1-15,3.000000-2.000000-6 0,-3.000000-9.000000-8 0,4.000000-2.000000-10 16,-4.000000-5.000000-10-16,0.000000-1.000000-10 0,0.000000-7.000000-7 0,0.000000-2.000000-10 0,1.000000-2.000000 1 15,3.000000-2.000000-5-15,-3.000000-8.000000-5 0,6.000000-3.000000-11 0,-2.000000-5.000000-14 16,0.000000-7.000000-18-16,3.000000-4.000000-24 0,-3.000000-5.000000-29 0,7.000000-4.000000-27 16,-7.000000-9.000000-31-16,4.000000-2.000000-26 0,-3.000000-6.000000-33 0,-2.000000-4.000000-47 15,1.000000-7.000000-2-15,-5.000000-6.000000 25 0,0.000000-7.000000 36 0</inkml:trace>
  <inkml:trace contextRef="#ctx0" brushRef="#br0">21448.000000 12918.000000 87 0,'20.000000'-36.000000'239'0,"-1.000000"4.000000"29 "0 ,3.000000 6.000000-17 0,-4.000000 1.000000-51 16,4.000000 5.000000-26-16,0.000000 9.000000-16 0,4.000000 3.000000-2 0,1.000000 6.000000-2 16,3.000000 4.000000 0-16,1.000000 3.000000-1 0,0.000000 7.000000-8 0,1.000000 5.000000-15 0,4.000000 2.000000-19 15,-3.000000 10.000000-15-15,-1.000000 4.000000-19 0,-2.000000 5.000000-13 0,0.000000 4.000000-9 16,-6.000000 1.000000-5-16,1.000000 3.000000-4 0,-7.000000 3.000000 3 0,-4.000000 2.000000 3 16,-4.000000-1.000000 2-16,-7.000000 5.000000 4 0,-3.000000-4.000000 1 0,-3.000000 1.000000-1 15,-7.000000 0.000000-4-15,-7.000000 2.000000-5 0,-2.000000-1.000000-9 0,-4.000000 0.000000-8 16,-5.000000-3.000000-7-16,-4.000000-4.000000-6 0,0.000000 0.000000-5 0,-3.000000-5.000000-1 15,-4.000000-2.000000-5-15,4.000000-7.000000-6 0,0.000000-5.000000-10 0,0.000000-5.000000-17 0,-1.000000-10.000000-23 16,4.000000-2.000000-22-16,2.000000-10.000000-27 0,3.000000-10.000000-31 0,6.000000-5.000000-47 16,-1.000000-5.000000-58-16,8.000000-10.000000-58 0,6.000000-6.000000-55 0,3.000000-4.000000-74 15,5.000000-4.000000-20-15,3.000000 0.000000 27 0,6.000000 0.000000 55 0,1.000000 2.000000 74 16</inkml:trace>
  <inkml:trace contextRef="#ctx0" brushRef="#br0">22139.000000 12407.000000 18 0,'-9.000000'-5.000000'308'0,"-2.000000"3.000000"53 "0 ,1.000000-2.000000 35 0,-2.000000-2.000000-12 16,5.000000 6.000000-131-16,-1.000000 0.000000-75 0,-1.000000 0.000000-49 0,6.000000 0.000000-45 0,1.000000 6.000000-28 15,2.000000-5.000000-14-15,2.000000 4.000000-2 0,5.000000 0.000000 0 0,3.000000 2.000000-2 16,8.000000-2.000000-6-16,4.000000 6.000000-6 0,5.000000-7.000000-2 0,8.000000 1.000000-6 16,4.000000-2.000000-4-16,1.000000-1.000000-6 0,3.000000-2.000000-5 0,3.000000-2.000000-13 15,-6.000000-1.000000-17-15,4.000000-2.000000-29 0,-4.000000 1.000000-37 0,-2.000000-4.000000-44 16,1.000000 0.000000-56-16,-4.000000 7.000000-62 0,-3.000000-5.000000-81 0,-5.000000 1.000000-32 15,-2.000000 0.000000 7-15,-10.000000-2.000000 32 0,-3.000000 0.000000 53 0</inkml:trace>
  <inkml:trace contextRef="#ctx0" brushRef="#br0">22536.000000 12476.000000 221 0,'-17.000000'24.000000'333'0,"4.000000"3.000000"24 "16 ,-4.000000 0.000000 16-16,2.000000 4.000000-121 0,-2.000000 3.000000-84 0,4.000000 3.000000-47 15,-4.000000 1.000000-25-15,4.000000 1.000000-17 0,-4.000000 0.000000-11 0,4.000000-2.000000-11 0,3.000000-1.000000-14 16,1.000000 1.000000-20-16,4.000000-6.000000-22 0,2.000000-2.000000-27 15,3.000000 1.000000-32-15,3.000000-4.000000-43 0,2.000000-1.000000-59 0,9.000000-4.000000-74 0,-1.000000-4.000000-88 16,4.000000-1.000000-31-16,1.000000-8.000000 1 0,2.000000-7.000000 27 0</inkml:trace>
  <inkml:trace contextRef="#ctx0" brushRef="#br0">23230.000000 12882.000000 212 0,'-8.000000'46.000000'344'15,"-11.000000"-2.000000"29 "-15 ,1.000000 5.000000 16 0,-9.000000 9.000000-99 0,-2.000000 5.000000-98 0,-4.000000 7.000000-45 16,-2.000000 9.000000-21-16,-7.000000-1.000000-11 0,0.000000 4.000000-3 0,0.000000-2.000000-6 16,0.000000 1.000000-19-16,0.000000-4.000000-16 0,2.000000-6.000000-18 15,8.000000-5.000000-17-15,5.000000-6.000000-13 0,2.000000-6.000000-10 0,10.000000-8.000000-6 0,0.000000-7.000000-8 16,5.000000-5.000000-12-16,5.000000-6.000000-8 0,2.000000-10.000000-9 0,3.000000-1.000000-11 16,5.000000-10.000000-20-16,3.000000-7.000000-36 0,5.000000-9.000000-48 0,4.000000-13.000000-56 15,8.000000-7.000000-61-15,-1.000000-8.000000-75 0,3.000000-13.000000-46 0,-1.000000-7.000000 3 16,0.000000-8.000000 36-16,-3.000000-14.000000 55 0</inkml:trace>
  <inkml:trace contextRef="#ctx0" brushRef="#br0">23186.000000 12911.000000 228 0,'17.000000'0.000000'283'15,"-3.000000"7.000000"22 "-15 ,-1.000000 13.000000-40 0,0.000000 6.000000-65 0,1.000000 6.000000-47 16,6.000000 10.000000-23-16,-5.000000 5.000000-9 0,5.000000 0.000000-4 0,-5.000000 9.000000-6 0,2.000000 0.000000-7 16,0.000000 3.000000-9-16,-2.000000 4.000000-14 0,5.000000 0.000000-18 15,-5.000000 3.000000-15-15,3.000000-6.000000-16 0,-1.000000 3.000000-9 0,0.000000-1.000000-8 0,0.000000-7.000000-5 16,-4.000000-4.000000-9-16,-3.000000-2.000000-9 0,0.000000-7.000000-12 0,-1.000000-6.000000-16 15,-3.000000-4.000000-18-15,-4.000000-6.000000-16 0,3.000000-7.000000-16 0,-5.000000-1.000000-15 16,-5.000000-7.000000-22-16,3.000000-3.000000-19 0,-9.000000-3.000000-12 16,1.000000-10.000000-5-16,-7.000000-3.000000 9 0,0.000000-3.000000 16 0,-5.000000-8.000000 28 0,-1.000000-6.000000 33 15,-4.000000-4.000000 34-15,-3.000000-5.000000 30 0,0.000000 0.000000 30 0,1.000000-1.000000 38 16,-4.000000 2.000000 43-16,2.000000 1.000000 41 0,8.000000 3.000000 31 0,1.000000 1.000000 23 0,4.000000 7.000000 12 16,1.000000 2.000000-9-16,4.000000 4.000000-23 0,2.000000 3.000000-34 0,0.000000 0.000000-30 15,7.000000 5.000000-32-15,-1.000000 1.000000-28 0,4.000000 2.000000-22 0,2.000000 4.000000-13 16,8.000000 0.000000-8-16,4.000000 4.000000-2 0,6.000000 4.000000-3 0,2.000000-1.000000-3 15,10.000000 3.000000-3-15,0.000000-3.000000-13 0,8.000000 1.000000-12 0,1.000000-3.000000-23 16,9.000000-3.000000-37-16,-2.000000-2.000000-49 0,3.000000-5.000000-62 0,5.000000-5.000000-74 16,-4.000000-2.000000-95-16,-3.000000-5.000000-37 0,1.000000-4.000000 5 0,-2.000000-7.000000 34 0,-5.000000-4.000000 59 15</inkml:trace>
  <inkml:trace contextRef="#ctx0" brushRef="#br0">24316.000000 12991.000000 168 0,'0.000000'10.000000'325'15,"0.000000"-3.000000"25 "-15 ,-2.000000 6.000000 17 0,-3.000000 4.000000-89 0,-1.000000 6.000000-95 16,1.000000 6.000000-49-16,1.000000 6.000000-25 0,-1.000000 6.000000-2 0,0.000000 8.000000 0 16,0.000000 4.000000-6-16,-3.000000 7.000000-9 0,-1.000000 4.000000-9 0,4.000000 10.000000-13 15,-3.000000 0.000000-15-15,5.000000 4.000000-16 0,-2.000000 5.000000-8 0,3.000000-1.000000-7 16,-1.000000 7.000000-9-16,-1.000000-4.000000-1 0,4.000000-2.000000-3 0,0.000000-1.000000-2 16,0.000000-4.000000-3-16,0.000000-5.000000-3 0,4.000000-5.000000-3 0,-1.000000-7.000000 5 0,-1.000000-6.000000-2 15,1.000000-8.000000-2-15,-3.000000-9.000000-8 0,2.000000-6.000000-6 16,-2.000000-3.000000-2-16,0.000000-9.000000-8 0,0.000000-5.000000-15 0,0.000000-5.000000-32 15,-2.000000-5.000000-36-15,-1.000000-13.000000-44 0,1.000000-6.000000-53 0,-1.000000-9.000000-53 0,3.000000-11.000000-58 16,-4.000000-7.000000-47-16,-1.000000-17.000000 2 0,-3.000000-12.000000 27 0,-6.000000-16.000000 45 16</inkml:trace>
  <inkml:trace contextRef="#ctx0" brushRef="#br0">24311.000000 12901.000000 225 0,'27.000000'-17.000000'351'0,"3.000000"3.000000"23 "0 ,5.000000 2.000000 19 0,4.000000 4.000000-94 16,1.000000 5.000000-98-16,5.000000 9.000000-55 0,4.000000 0.000000-24 0,-2.000000 7.000000-12 15,1.000000 4.000000-10-15,-6.000000 5.000000-16 0,2.000000 5.000000-14 0,-6.000000 2.000000-13 0,-6.000000 5.000000-14 16,-2.000000 3.000000-9-16,-6.000000 4.000000-12 0,-7.000000 5.000000-8 16,-6.000000 1.000000-7-16,-11.000000 1.000000-2 0,0.000000 0.000000-1 0,-15.000000 1.000000 0 0,2.000000 0.000000 1 15,-7.000000 0.000000 1-15,-5.000000-3.000000-1 0,-6.000000-6.000000-3 0,5.000000 2.000000-2 16,-5.000000-8.000000-4-16,3.000000 1.000000-9 0,1.000000-12.000000-15 0,-6.000000-3.000000-23 16,6.000000-3.000000-29-16,3.000000-9.000000-33 0,-1.000000-4.000000-39 0,3.000000-8.000000-40 15,6.000000-6.000000-33-15,2.000000-5.000000-24 0,8.000000-5.000000-16 0,-1.000000-3.000000-10 16,7.000000-2.000000-2-16,7.000000-4.000000 7 0,-1.000000 0.000000 27 0,8.000000 0.000000 35 15</inkml:trace>
  <inkml:trace contextRef="#ctx0" brushRef="#br0">24955.000000 13205.000000 217 0,'57.000000'-17.000000'284'0,"0.000000"5.000000"18 "15 ,0.000000 0.000000-37-15,-2.000000 3.000000-31 0,2.000000 1.000000-31 0,0.000000-2.000000-35 0,0.000000 3.000000-31 16,-4.000000-1.000000-24-16,4.000000 1.000000-26 0,-5.000000 0.000000-23 16,-1.000000 0.000000-22-16,-4.000000 4.000000-22 0,-4.000000 1.000000-24 0,-6.000000 2.000000-26 0,-2.000000 2.000000-28 15,-8.000000 1.000000-33-15,0.000000 4.000000-38 0,-10.000000 0.000000-43 0,-4.000000 8.000000-42 16,-8.000000 2.000000-58-16,-7.000000 2.000000-35 0,-9.000000 3.000000 2 0,-8.000000-3.000000 18 15,-4.000000 9.000000 41-15</inkml:trace>
  <inkml:trace contextRef="#ctx0" brushRef="#br0">25414.000000 13511.000000 21 0,'-35.000000'32.000000'286'0,"-1.000000"0.000000"49 "15 ,10.000000-3.000000 38-15,2.000000-2.000000-42 0,2.000000-3.000000-56 0,9.000000 1.000000-49 0,0.000000-6.000000-38 16,4.000000-2.000000-29-16,2.000000 0.000000-24 0,7.000000-4.000000-23 16,4.000000-2.000000-17-16,4.000000-1.000000-20 0,9.000000-3.000000-17 0,3.000000-3.000000-17 0,9.000000-8.000000-11 15,6.000000 0.000000-9-15,5.000000-9.000000-10 0,5.000000-5.000000-11 0,7.000000-5.000000-14 16,2.000000-4.000000-18-16,-1.000000-2.000000-29 0,3.000000-5.000000-49 0,-1.000000-3.000000-71 15,0.000000 1.000000-88-15,-1.000000 0.000000-113 0,-2.000000-1.000000-49 0,-3.000000 1.000000-6 16,-9.000000 1.000000 30-16,0.000000 1.000000 64 0</inkml:trace>
  <inkml:trace contextRef="#ctx0" brushRef="#br0">26857.000000 12976.000000 58 0,'0.000000'17.000000'225'0,"-2.000000"3.000000"32 "0 ,-4.000000 5.000000-22 0,-1.000000 6.000000-27 16,-8.000000 3.000000-21-16,-4.000000 7.000000-18 0,3.000000 3.000000-19 0,-5.000000 5.000000-22 16,-4.000000 5.000000-22-16,2.000000 1.000000-19 0,-2.000000 3.000000-15 0,3.000000 5.000000-13 15,-5.000000-3.000000-11-15,5.000000 0.000000-5 0,1.000000-4.000000-3 0,-1.000000-7.000000-7 0,0.000000-3.000000-9 16,4.000000-4.000000-10-16,4.000000-7.000000-7 0,1.000000-1.000000-7 0,3.000000-4.000000-10 16,-2.000000-6.000000-14-16,4.000000-4.000000-14 0,2.000000-8.000000-23 0,3.000000-7.000000-45 15,1.000000-3.000000-50-15,2.000000-9.000000-57 0,2.000000-5.000000-72 0,1.000000-10.000000-43 16,3.000000-7.000000-9-16,0.000000-11.000000 30 0,-4.000000-3.000000 47 0</inkml:trace>
  <inkml:trace contextRef="#ctx0" brushRef="#br0">26714.000000 12923.000000 193 0,'16.000000'5.000000'298'0,"0.000000"5.000000"28 "0 ,3.000000 3.000000 7 16,3.000000 8.000000-89-16,-1.000000 3.000000-71 0,6.000000 4.000000-21 0,0.000000 9.000000-3 15,1.000000 3.000000-2-15,-4.000000 1.000000-1 0,1.000000 5.000000 0 0,-1.000000 3.000000-2 0,1.000000 5.000000-9 16,-2.000000 4.000000-12-16,4.000000 0.000000-8 0,0.000000 2.000000-5 0,0.000000 4.000000-11 15,3.000000 0.000000-14-15,0.000000-1.000000-14 0,2.000000 0.000000-11 0,-2.000000 2.000000-16 16,-3.000000-4.000000-15-16,0.000000 0.000000-12 0,-2.000000-5.000000-9 0,-7.000000-5.000000-17 16,1.000000-5.000000-27-16,-3.000000-2.000000-28 0,-4.000000-5.000000-49 0,-5.000000-5.000000-97 15,-1.000000-3.000000-142-15,-4.000000-1.000000-119 0,-4.000000-7.000000-45 0,-9.000000-5.000000-11 16,-6.000000-8.000000 27-16,-3.000000-5.000000 88 0</inkml:trace>
  <inkml:trace contextRef="#ctx0" brushRef="#br0">21422.000000 14414.000000 73 0,'-7.000000'-12.000000'182'0,"0.000000"2.000000"-24 "0 ,-1.000000 3.000000-17 0,3.000000 2.000000-13 16,3.000000-2.000000-13-16,-1.000000 2.000000-19 0,3.000000 2.000000-23 0,-4.000000 1.000000-15 16,8.000000-1.000000-13-16,-1.000000 1.000000-4 0,7.000000 0.000000-2 0,3.000000 2.000000 8 15,6.000000 0.000000 11-15,3.000000 2.000000 7 0,8.000000 0.000000 7 0,2.000000 3.000000 1 0,10.000000 1.000000-4 16,3.000000-2.000000-2-16,3.000000 3.000000-4 0,6.000000 1.000000-2 0,6.000000-4.000000 1 16,4.000000 4.000000-2-16,7.000000-5.000000-4 0,6.000000 1.000000-1 0,0.000000-4.000000-6 15,13.000000 0.000000 2-15,1.000000 0.000000-1 0,9.000000-4.000000-1 0,3.000000-1.000000-2 16,5.000000-3.000000-5-16,6.000000-4.000000-1 0,2.000000 0.000000-12 0,3.000000 0.000000-8 15,2.000000-3.000000-3-15,-2.000000 0.000000-5 0,0.000000 1.000000-1 0,0.000000-1.000000-3 16,-2.000000 1.000000 0-16,-1.000000-3.000000-3 0,-1.000000 0.000000 4 0,4.000000 0.000000 5 16,0.000000-3.000000 2-16,0.000000 3.000000 1 0,4.000000-2.000000 2 0,-4.000000 2.000000 2 15,0.000000 0.000000-7-15,0.000000 2.000000-2 0,-2.000000 3.000000-6 0,0.000000 0.000000 0 0,-3.000000 2.000000-6 16,-6.000000 4.000000-1-16,1.000000 0.000000-1 0,-6.000000 3.000000-4 0,-2.000000 1.000000-1 16,0.000000 2.000000 0-16,-4.000000 2.000000-2 0,-3.000000 1.000000 0 0,1.000000-3.000000 1 15,-1.000000 2.000000 0-15,-2.000000 2.000000 0 0,-3.000000-3.000000 3 0,0.000000 2.000000 2 16,-2.000000-1.000000 1-16,0.000000 0.000000 3 0,-1.000000 1.000000 0 0,-2.000000-3.000000 2 0,-1.000000 0.000000-2 15,-1.000000 0.000000 0-15,-4.000000-5.000000 2 0,5.000000 0.000000-2 16,-4.000000 0.000000-1-16,8.000000-2.000000 1 0,-3.000000 2.000000 0 0,-7.000000-3.000000-1 0,2.000000 3.000000-1 16,-9.000000-1.000000 1-16,1.000000 0.000000 3 0,-6.000000 5.000000 2 15,-1.000000-4.000000 2-15,-4.000000 5.000000 1 0,-3.000000-3.000000 0 0,0.000000 3.000000 1 0,0.000000 0.000000-1 16,-7.000000 0.000000 0-16,2.000000 0.000000-2 0,-1.000000 0.000000 0 0,-3.000000 0.000000 0 16,-4.000000 0.000000-1-16,3.000000 0.000000-4 0,-5.000000-3.000000-3 0,-4.000000 1.000000 0 15,-3.000000 2.000000-5-15,-3.000000-3.000000 5 0,-2.000000 1.000000-2 0,-4.000000 2.000000 0 16,-5.000000 0.000000 2-16,-6.000000 0.000000 1 0,2.000000 0.000000 1 0,-3.000000 0.000000-4 0,-6.000000 0.000000 1 15,0.000000 0.000000 0-15,-1.000000 0.000000 1 0,-4.000000 0.000000-5 0,1.000000 0.000000-8 16,-3.000000 0.000000-12-16,-1.000000 2.000000-24 0,0.000000 1.000000-38 0,0.000000-3.000000-60 16,0.000000 5.000000-84-16,-5.000000-2.000000-119 0,-3.000000 0.000000-52 0,-5.000000-1.000000-11 15,-4.000000-2.000000 21-15,-2.000000 0.000000 50 0</inkml:trace>
  <inkml:trace contextRef="#ctx0" brushRef="#br0">23939.000000 3410.000000 93 0,'-22.000000'-3.000000'78'0,"-5.000000"3.000000"-31 "16 ,-1.000000 3.000000-16-16,-1.000000 6.000000-13 0,-1.000000 1.000000-1 0,0.000000 5.000000 1 16,2.000000-1.000000 8-16,-6.000000 2.000000 8 0,4.000000 2.000000 9 0,1.000000 1.000000 8 15,-1.000000 2.000000 5-15,3.000000-3.000000 3 0,2.000000 3.000000 2 0,2.000000-2.000000-7 16,4.000000 0.000000-4-16,-1.000000-4.000000 2 0,5.000000 2.000000-3 0,2.000000 0.000000 0 15,1.000000-5.000000 0-15,2.000000 0.000000-2 0,3.000000-2.000000 0 0,2.000000-3.000000-1 16,3.000000 1.000000 0-16,-1.000000-1.000000 0 0,3.000000 0.000000 5 0,3.000000 1.000000 1 0,3.000000-2.000000 5 16,-1.000000 2.000000 3-16,5.000000-1.000000-2 0,5.000000 3.000000 0 0,-2.000000-3.000000 1 15,2.000000 2.000000-2-15,7.000000-2.000000-5 0,0.000000 1.000000-4 0,5.000000 0.000000-4 16,-1.000000 0.000000-6-16,5.000000-6.000000-10 0,0.000000 3.000000-4 0,8.000000-5.000000-4 16,0.000000 0.000000-3-16,1.000000 0.000000-2 0,5.000000-3.000000-3 0,2.000000 1.000000-3 15,3.000000-6.000000-3-15,7.000000 1.000000-2 0,4.000000-4.000000 6 0,1.000000 0.000000 4 16,5.000000-3.000000 6-16,3.000000-1.000000 0 0,0.000000 3.000000 4 0,1.000000-3.000000 3 15,-1.000000 0.000000-9-15,1.000000 3.000000-6 0,-8.000000 3.000000-4 0,6.000000-4.000000-2 0,-5.000000 7.000000-3 16,-2.000000-2.000000-1-16,0.000000 5.000000 0 0,1.000000-1.000000-1 0,-7.000000 4.000000 1 16,4.000000 0.000000 0-16,-1.000000 0.000000-1 0,-2.000000 4.000000 0 0,-4.000000-1.000000-1 15,-1.000000 2.000000 0-15,-3.000000 0.000000 0 0,-2.000000-1.000000-2 0,-2.000000 4.000000 0 16,-5.000000 1.000000-1-16,4.000000 2.000000-1 0,-4.000000-2.000000 0 0,-1.000000 3.000000 0 16,-3.000000 3.000000 0-16,0.000000-3.000000-1 0,-3.000000-1.000000 3 0,2.000000 2.000000-1 0,-6.000000-4.000000 1 15,4.000000 4.000000 1-15,-1.000000-5.000000-1 0,0.000000 2.000000 2 16,2.000000-3.000000-2-16,-3.000000-1.000000 1 0,5.000000 0.000000 1 0,-4.000000-2.000000-1 0,3.000000-1.000000 1 15,0.000000-3.000000 1-15,3.000000 0.000000 3 0,-1.000000 0.000000 5 0,5.000000 0.000000 7 16,0.000000-3.000000 8-16,-3.000000 1.000000 6 0,6.000000 0.000000 4 0,-1.000000-4.000000 0 16,-4.000000 4.000000-1-16,3.000000 0.000000 1 0,-2.000000 0.000000-3 0,2.000000-3.000000 1 0,-3.000000 5.000000 2 15,-1.000000-2.000000 2-15,-1.000000 2.000000-2 0,-6.000000-3.000000-4 0,0.000000 0.000000-5 16,-2.000000 3.000000-5-16,0.000000-2.000000-6 0,-6.000000 0.000000-2 16,3.000000-4.000000-5-16,-5.000000 4.000000 0 0,-1.000000 0.000000 1 0,1.000000-2.000000-2 0,-3.000000 1.000000-1 15,2.000000-1.000000-3-15,-1.000000 3.000000-9 0,-4.000000-2.000000-19 0,-3.000000-2.000000-40 16,4.000000 5.000000-63-16,-4.000000 0.000000-102 0,1.000000 5.000000-128 0,-3.000000-2.000000-59 15,-9.000000 4.000000-19-15,-10.000000-2.000000 15 0,-6.000000-1.000000 59 0</inkml:trace>
</inkml:ink>
</file>

<file path=ppt/ink/ink10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2819494009018" units="cm"/>
      <inkml:brushProperty name="height" value="0.0392819494009018" units="cm"/>
      <inkml:brushProperty name="color" value="#FF0000"/>
      <inkml:brushProperty name="ignorePressure" value="0"/>
    </inkml:brush>
  </inkml:definitions>
  <inkml:trace contextRef="#ctx0" brushRef="#br0">7550.000000 22250.000000 874,'-2.000000'-69.000000'-1,"-3.000000"13.000000"-4 ,-3.000000 12.000000-3,-2.000000 13.000000-3,2.000000 7.000000-2,9.000000 4.000000-1,10.000000 3.000000-1,10.000000 3.000000 0,7.000000 3.000000 1,6.000000 3.000000 4,7.000000 3.000000 3,6.000000 4.000000 3,3.000000 2.000000 2,0.000000 4.000000 0,0.000000 3.000000 1,0.000000 3.000000 0,1.000000 4.000000 1,4.000000 7.000000 1,3.000000 6.000000 3,3.000000 7.000000 1,3.000000 2.000000 1,3.000000 1.000000 0,3.000000-1.000000 0,4.000000 1.000000 1,-1.000000-4.000000-1,-3.000000-6.000000 0,-3.000000-6.000000 0,-2.000000-6.000000-1,-1.000000-2.000000 0,3.000000 3.000000 0,3.000000 3.000000 0,4.000000 4.000000 0,1.000000-1.000000 0,0.000000-3.000000-1,0.000000-3.000000 1,0.000000-2.000000-1,0.000000-3.000000-1,0.000000 1.000000-1,0.000000-1.000000-3,0.000000 1.000000-1,1.000000 1.000000-2,4.000000 3.000000 2,3.000000 3.000000-1,3.000000 4.000000 2,-1.000000 1.000000 0,-2.000000 0.000000 0,-3.000000 0.000000 0,-3.000000 0.000000 0,1.000000 0.000000 0,6.000000 0.000000 1,7.000000 0.000000-1,6.000000 0.000000 1,3.000000-4.000000-1,0.000000-5.000000 0,0.000000-7.000000-1,0.000000-5.000000-1,1.000000-4.000000 0,4.000000 0.000000 1,3.000000 0.000000 0,3.000000 0.000000 0,-1.000000-2.000000 1,-2.000000-3.000000 0,-3.000000-3.000000 1,-3.000000-2.000000 0,-1.000000-5.000000 1,4.000000-2.000000 0,3.000000-3.000000 1,3.000000-3.000000 0,-1.000000-4.000000 0,-2.000000-3.000000 1,-3.000000-3.000000 0,-3.000000-2.000000 1,-4.000000-1.000000 0,-3.000000 3.000000 0,-3.000000 3.000000 0,-2.000000 4.000000 0,-1.000000 2.000000 0,3.000000 4.000000 0,3.000000 3.000000-2,4.000000 3.000000-1,1.000000 1.000000 0,0.000000 1.000000-1,0.000000-1.000000-1,0.000000 1.000000 0,0.000000-1.000000 0,0.000000 1.000000 0,0.000000-1.000000 1,0.000000 1.000000 0,3.000000-1.000000 0,6.000000 1.000000-1,7.000000-1.000000 0,6.000000 1.000000-1,-1.000000-3.000000 0,-5.000000-2.000000 1,-7.000000-3.000000-1,-5.000000-3.000000 2,-4.000000-2.000000-1,0.000000 0.000000 2,0.000000 0.000000 0,0.000000 0.000000 1,0.000000-2.000000 1,0.000000-3.000000 0,0.000000-3.000000-1,0.000000-2.000000 1,0.000000-1.000000 0,0.000000 3.000000-1,0.000000 3.000000 1,0.000000 4.000000 0,-2.000000 4.000000-1,-3.000000 6.000000 1,-3.000000 7.000000-1,-2.000000 6.000000-1,-3.000000 3.000000 1,1.000000 0.000000-1,-1.000000 0.000000-1,1.000000 0.000000 1,2.000000 0.000000-1,7.000000 0.000000 0,6.000000 0.000000 0,7.000000 0.000000-1,0.000000 0.000000 1,-2.000000 0.000000 0,-3.000000 0.000000 1,-3.000000 0.000000-1,1.000000-4.000000 1,6.000000-5.000000 0,7.000000-7.000000 0,6.000000-5.000000 1,3.000000-6.000000 1,0.000000-3.000000 2,0.000000-3.000000 2,0.000000-2.000000 2,1.000000-5.000000 0,4.000000-2.000000 0,3.000000-3.000000-1,3.000000-3.000000-1,4.000000-2.000000 0,7.000000 0.000000-1,6.000000 0.000000 0,7.000000 0.000000 0,0.000000 0.000000 0,-2.000000 0.000000 0,-3.000000 0.000000 0,-3.000000 0.000000 0,-7.000000 3.000000-2,-9.000000 6.000000-5,-10.000000 7.000000-5,-8.000000 6.000000-3,-9.000000 9.000000-5,-6.000000 13.000000-3,-6.000000 12.000000-4,-6.000000 13.000000-3,-13.000000 6.000000-3,-19.000000 0.000000-4,-18.000000 0.000000-3,-19.000000 0.000000-3</inkml:trace>
</inkml:ink>
</file>

<file path=ppt/ink/ink10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0340611338615" units="cm"/>
      <inkml:brushProperty name="height" value="0.0390340611338615" units="cm"/>
      <inkml:brushProperty name="color" value="#FF0000"/>
      <inkml:brushProperty name="ignorePressure" value="0"/>
    </inkml:brush>
  </inkml:definitions>
  <inkml:trace contextRef="#ctx0" brushRef="#br0">29500.000000 16450.000000 880,'-115.000000'-140.000000'-3,"23.000000"23.000000"-5 ,22.000000 22.000000-6,22.000000 22.000000-6,13.000000 13.000000-1,7.000000 7.000000 5,6.000000 6.000000 3,7.000000 7.000000 5,2.000000 2.000000 3,1.000000 1.000000 2,-1.000000-1.000000 3,1.000000 1.000000 3,-1.000000 7.000000 4,1.000000 16.000000 7,-1.000000 15.000000 7,1.000000 17.000000 6,2.000000 16.000000 1,7.000000 19.000000-4,6.000000 19.000000-6,7.000000 19.000000-4,5.000000 9.000000-4,7.000000 0.000000-3,6.000000 0.000000-3,7.000000 0.000000-3,5.000000-4.000000-2,7.000000-5.000000-1,6.000000-7.000000-2,7.000000-5.000000-1,7.000000-11.000000-1,9.000000-11.000000-1,10.000000-14.000000-1,10.000000-11.000000-2,11.000000-14.000000 1,17.000000-11.000000 1,15.000000-14.000000 2,16.000000-11.000000 1,7.000000-14.000000 1,1.000000-11.000000 0,-1.000000-14.000000 2,1.000000-11.000000 1,-6.000000-4.000000 1,-8.000000 6.000000-1,-10.000000 7.000000 1,-9.000000 6.000000-1,-10.000000 9.000000 3,-9.000000 13.000000 4,-10.000000 12.000000 4,-8.000000 13.000000 5,-11.000000 6.000000 1,-8.000000 0.000000-1,-10.000000 0.000000-1,-9.000000 0.000000-1,-7.000000 0.000000-2,-3.000000 0.000000-2,-3.000000 0.000000-2,-2.000000 0.000000-1,8.000000 0.000000-2,22.000000 0.000000-1,22.000000 0.000000 0,23.000000 0.000000-1,16.000000 1.000000-2,13.000000 4.000000-2,12.000000 3.000000-4,13.000000 3.000000-3,2.000000 1.000000-2,-5.000000 1.000000 1,-7.000000-1.000000 0,-5.000000 1.000000 1,-6.000000-1.000000 0,-3.000000 1.000000 0,-3.000000-1.000000 1,-2.000000 1.000000 0,-6.000000-1.000000 1,-6.000000 1.000000 0,-6.000000-1.000000 1,-6.000000 1.000000 1,-1.000000-3.000000 0,7.000000-2.000000 0,6.000000-3.000000-1,7.000000-3.000000 0,5.000000-6.000000-1,7.000000-5.000000 0,6.000000-7.000000 0,7.000000-5.000000-1,-1.000000-4.000000 1,-6.000000 0.000000 1,-6.000000 0.000000 2,-6.000000 0.000000 2,-7.000000 0.000000 0,-6.000000 0.000000 1,-6.000000 0.000000 0,-6.000000 0.000000 1,-4.000000 1.000000 1,1.000000 4.000000-1,-1.000000 3.000000 1,1.000000 3.000000 0,-1.000000-1.000000 0,1.000000-2.000000 1,-1.000000-3.000000 0,1.000000-3.000000 2,-1.000000 1.000000-1,1.000000 6.000000 1,-1.000000 7.000000 0,1.000000 6.000000 0,1.000000 4.000000 1,3.000000 4.000000-2,3.000000 3.000000 1,4.000000 3.000000 0,4.000000 3.000000-1,6.000000 3.000000-1,7.000000 3.000000 0,6.000000 4.000000 0,7.000000-3.000000-2,10.000000-5.000000-1,10.000000-7.000000-2,9.000000-5.000000-2,6.000000-6.000000 0,3.000000-3.000000-1,3.000000-3.000000-1,4.000000-2.000000 0,1.000000-3.000000 1,0.000000 1.000000 0,0.000000-1.000000 1,0.000000 1.000000 0,-2.000000-1.000000 2,-3.000000 1.000000 1,-3.000000-1.000000 2,-2.000000 1.000000 1,-3.000000-1.000000 1,1.000000 1.000000 1,-1.000000-1.000000 1,1.000000 1.000000 1,4.000000 1.000000 0,9.000000 3.000000 2,10.000000 3.000000 0,10.000000 4.000000 1,4.000000 1.000000 0,0.000000 0.000000-1,0.000000 0.000000 0,0.000000 0.000000-1,1.000000 0.000000 0,4.000000 0.000000-1,3.000000 0.000000-1,3.000000 0.000000 0,-1.000000 1.000000-2,-2.000000 4.000000 0,-3.000000 3.000000-2,-3.000000 3.000000-1,-6.000000 1.000000-3,-5.000000 1.000000-2,-7.000000-1.000000-2,-5.000000 1.000000-4,-14.000000-3.000000-2,-18.000000-2.000000-3,-19.000000-3.000000-2,-18.000000-3.000000-3,-21.000000-1.000000 0,-22.000000 4.000000 1,-22.000000 3.000000 3,-21.000000 3.000000 2</inkml:trace>
</inkml:ink>
</file>

<file path=ppt/ink/ink10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0638522803783" units="cm"/>
      <inkml:brushProperty name="height" value="0.0390638522803783" units="cm"/>
      <inkml:brushProperty name="color" value="#FF0000"/>
      <inkml:brushProperty name="ignorePressure" value="0"/>
    </inkml:brush>
  </inkml:definitions>
  <inkml:trace contextRef="#ctx0" brushRef="#br0">33450.000000 17600.000000 879,'-40.000000'-16.000000'3,"23.000000"19.000000"7 ,22.000000 19.000000 6,22.000000 19.000000 6,13.000000 7.000000 2,7.000000-3.000000-6,6.000000-3.000000-4,7.000000-2.000000-4,-3.000000-5.000000-6,-8.000000-2.000000-7,-10.000000-3.000000-7,-9.000000-3.000000-6,-4.000000-2.000000-8,4.000000 0.000000-8,3.000000 0.000000-8,3.000000 0.000000-9</inkml:trace>
</inkml:ink>
</file>

<file path=ppt/ink/ink1098.xml><?xml version="1.0" encoding="utf-8"?>
<inkml:ink xmlns:inkml="http://www.w3.org/2003/InkML">
  <annotation type="ScanImages2ExtractSignatures">1</annotation>
  <annotation type="ScanImagesWidth">805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5184142291546" units="cm"/>
      <inkml:brushProperty name="height" value="0.0405184142291546" units="cm"/>
      <inkml:brushProperty name="color" value="#FF0000"/>
      <inkml:brushProperty name="ignorePressure" value="0"/>
    </inkml:brush>
  </inkml:definitions>
  <inkml:trace contextRef="#ctx0" brushRef="#br0">32700.000000 18700.000000 1000,'-68.000000'51.000000'-4,"17.000000"4.000000"-6 ,15.000000 3.000000-7,16.000000 3.000000-8,9.000000 4.000000-2,3.000000 7.000000-1,3.000000 6.000000-1,4.000000 7.000000 1,2.000000 0.000000 1,4.000000-2.000000 4,3.000000-3.000000 4,3.000000-3.000000 4,1.000000-15.000000 1,1.000000-24.000000 0,-1.000000-26.000000-1,1.000000-24.000000 0</inkml:trace>
</inkml:ink>
</file>

<file path=ppt/ink/ink10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2474288344383" units="cm"/>
      <inkml:brushProperty name="height" value="0.0382474288344383" units="cm"/>
      <inkml:brushProperty name="color" value="#FF0000"/>
      <inkml:brushProperty name="ignorePressure" value="0"/>
    </inkml:brush>
  </inkml:definitions>
  <inkml:trace contextRef="#ctx0" brushRef="#br0">32700.000000 19200.000000 898,'48.000000'-68.000000'6,"-3.000000"17.000000"4 ,-3.000000 15.000000 2,-2.000000 16.000000 3,8.000000 4.000000 0,22.000000-6.000000-3,22.000000-6.000000-4,23.000000-6.000000-2,16.000000-7.000000-3,13.000000-6.000000 1,12.000000-6.000000 0,13.000000-6.000000 0,-1.000000 1.000000-1,-11.000000 9.000000-5,-14.000000 10.000000-3,-11.000000 10.000000-4,-29.000000 19.000000-1,-44.000000 32.000000 1,-43.000000 31.000000 2,-44.000000 32.000000 1,-29.000000 13.000000-4,-11.000000-3.000000-10,-14.000000-3.000000-8,-11.000000-2.000000-10,-6.000000-8.000000-1,4.000000-8.000000 6,3.000000-10.000000 6,3.000000-9.000000 5,9.000000-12.000000 8,16.000000-11.000000 6,15.000000-14.000000 7,17.000000-11.000000 7,13.000000-9.000000 7,13.000000-3.000000 4,12.000000-3.000000 5,13.000000-2.000000 6,-1.000000 10.000000-3,-11.000000 25.000000-10,-14.000000 25.000000-10,-11.000000 25.000000-10,-9.000000 7.000000-4,-3.000000-8.000000-1,-3.000000-10.000000 1,-2.000000-9.000000 0,5.000000-10.000000 0,16.000000-9.000000 2,15.000000-10.000000 2,17.000000-8.000000 2,10.000000-8.000000 2,6.000000-2.000000 3,7.000000-3.000000 3,6.000000-3.000000 3,-2.000000 1.000000 1,-9.000000 6.000000-2,-10.000000 7.000000-2,-8.000000 6.000000-2,-11.000000 10.000000-1,-8.000000 17.000000-1,-10.000000 15.000000 0,-9.000000 16.000000 0,-13.000000 9.000000-2,-16.000000 3.000000 1,-15.000000 3.000000-2,-15.000000 4.000000 0,-4.000000-6.000000 1,9.000000-11.000000 1,10.000000-14.000000 0,10.000000-11.000000 2,16.000000-17.000000 3,26.000000-18.000000 4,24.000000-19.000000 5,26.000000-18.000000 4,15.000000-14.000000 0,6.000000-5.000000-3,7.000000-7.000000-4,6.000000-5.000000-4,4.000000-4.000000-3,4.000000 0.000000-2,3.000000 0.000000-3,3.000000 0.000000-2,-2.000000 0.000000-4,-6.000000 0.000000-4,-6.000000 0.000000-5,-6.000000 0.000000-4,-9.000000 0.000000-3,-8.000000 0.000000-1,-10.000000 0.000000-1,-9.000000 0.000000-2,-7.000000 3.000000 2,-3.000000 6.000000 6,-3.000000 7.000000 6,-2.000000 6.000000 4</inkml:trace>
</inkml:ink>
</file>

<file path=ppt/ink/ink1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max="32767" units="cm"/>
          <inkml:channel name="Y" type="integer" max="32767" units="cm"/>
          <inkml:channel name="F" type="integer" max="8191" units="cm"/>
          <inkml:channel name="T" type="integer" max="2" units="dev"/>
        </inkml:traceFormat>
        <inkml:channelProperties>
          <inkml:channelProperty channel="X" name="resolution" value="1612.54919" units="1/cm"/>
          <inkml:channelProperty channel="Y" name="resolution" value="2580.07886" units="1/cm"/>
          <inkml:channelProperty channel="F" name="resolution" value="1e-5" units="1/cm"/>
          <inkml:channelProperty channel="T" name="resolution" value="1" units="1/dev"/>
        </inkml:channelProperties>
      </inkml:inkSource>
      <inkml:timestamp xml:id="ts0" timeString="2022-05-04T17:17:28"/>
    </inkml:context>
    <inkml:brush xml:id="br0">
      <inkml:brushProperty name="width" value="0.05292" units="cm"/>
      <inkml:brushProperty name="height" value="0.05292" units="cm"/>
      <inkml:brushProperty name="color" value="#FF0000"/>
    </inkml:brush>
  </inkml:definitions>
  <inkml:trace contextRef="#ctx0" brushRef="#br0">9158.000000 2724.000000 21 0,'-8.000000'0.000000'84'0,"-1.000000"0.000000"6 "15 ,1.000000 0.000000 2-15,3.000000-2.000000-7 0,0.000000-1.000000 0 0,-4.000000 3.000000 0 0,6.000000 0.000000-7 16,-2.000000 0.000000-1-16,2.000000-3.000000-3 0,1.000000 3.000000-3 0,-1.000000 0.000000 1 16,-2.000000 0.000000-2-16,5.000000 0.000000 0 0,-4.000000 0.000000-3 0,4.000000 0.000000-5 15,-1.000000 0.000000-2-15,-3.000000 0.000000-3 0,4.000000 0.000000-3 0,-3.000000 0.000000-5 16,1.000000 0.000000-2-16,2.000000 0.000000-2 0,-3.000000 0.000000-2 0,3.000000 0.000000-1 16,0.000000 0.000000-2-16,0.000000 0.000000-3 0,3.000000 0.000000 1 0,-3.000000 0.000000-3 15,2.000000 0.000000-1-15,1.000000 0.000000 4 0,-3.000000 0.000000 1 16,4.000000 0.000000 0-16,-3.000000 0.000000 4 0,-1.000000 0.000000 1 0,4.000000-2.000000 2 0,-1.000000 2.000000 2 15,2.000000-3.000000 1-15,0.000000 2.000000 0 0,3.000000-2.000000-4 0,2.000000-2.000000-4 0,-1.000000 0.000000 0 16,4.000000 1.000000-4-16,1.000000-4.000000 2 0,2.000000 0.000000 1 0,1.000000 1.000000 3 16,2.000000 0.000000 1-16,-1.000000-3.000000-1 0,4.000000 1.000000-7 0,-4.000000 0.000000-6 15,4.000000 1.000000-7-15,3.000000-2.000000-3 0,-1.000000 0.000000-3 0,-3.000000 3.000000-3 16,5.000000-3.000000 2-16,-3.000000 0.000000 1 0,2.000000 3.000000 2 0,-1.000000-3.000000-1 0,1.000000 3.000000 0 16,-2.000000-4.000000-1-16,4.000000 4.000000-2 0,-5.000000-1.000000-2 15,5.000000 3.000000-1-15,-2.000000-3.000000-1 0,-3.000000 3.000000-1 0,1.000000 1.000000 2 0,-1.000000-3.000000-1 16,0.000000 3.000000-1-16,-4.000000 3.000000 0 0,2.000000-2.000000 1 0,-1.000000 0.000000 1 15,-3.000000 3.000000 2-15,3.000000-5.000000 0 0,-2.000000 5.000000 3 0,-2.000000-5.000000 1 16,-2.000000 4.000000 0-16,-1.000000 1.000000-2 0,1.000000-3.000000-3 0,-3.000000 0.000000-1 16,2.000000 3.000000-1-16,-2.000000-2.000000-1 0,2.000000-1.000000 3 0,-2.000000 3.000000 2 15,3.000000-2.000000 2-15,-1.000000 2.000000 3 0,-2.000000-3.000000 1 0,3.000000 2.000000 1 16,1.000000 1.000000-2-16,-2.000000-3.000000-2 0,-2.000000 0.000000-4 0,1.000000 3.000000-2 0,-1.000000-2.000000 1 16,0.000000 2.000000 1-16,2.000000-3.000000 1 0,-2.000000 1.000000 0 15,2.000000 2.000000 2-15,-2.000000-3.000000-1 0,-2.000000 1.000000-2 0,1.000000 2.000000 0 0,-1.000000-2.000000 0 16,1.000000 2.000000 0-16,-4.000000-3.000000 2 0,5.000000 1.000000 1 0,-2.000000 2.000000 0 15,-3.000000 0.000000 1-15,3.000000-3.000000-2 0,-3.000000 3.000000-1 0,-1.000000 0.000000-2 16,1.000000 0.000000-3-16,-2.000000 0.000000-1 0,-3.000000 0.000000-2 0,2.000000 0.000000 1 16,1.000000 0.000000 1-16,-3.000000 0.000000 0 0,0.000000 0.000000 3 0,0.000000 3.000000 3 0,0.000000-3.000000 3 15,0.000000 0.000000 1-15,0.000000 0.000000 4 0,0.000000 0.000000 6 16,0.000000 0.000000 0-16,0.000000-3.000000 1 0,0.000000 3.000000 3 0,0.000000-2.000000 0 0,0.000000 2.000000 0 16,0.000000 0.000000-3-16,0.000000 0.000000-2 0,0.000000 0.000000-4 0,0.000000 0.000000-4 15,-3.000000 0.000000-2-15,3.000000 0.000000-3 0,0.000000 0.000000-1 0,0.000000 0.000000-1 16,0.000000 0.000000-1-16,-2.000000 0.000000-2 0,2.000000 0.000000-4 0,0.000000 0.000000-1 15,-3.000000 0.000000-4-15,3.000000 0.000000-9 0,-2.000000 0.000000-27 0,-1.000000 0.000000-35 0,3.000000-2.000000-43 16,-4.000000 2.000000-40-16,-1.000000-5.000000-43 0,0.000000 2.000000-49 16,-3.000000-2.000000-71-16,0.000000 3.000000-100 0,-6.000000 0.000000-77 0,-4.000000-3.000000-23 0,-9.000000 2.000000 8 15,0.000000-6.000000 43-15,-6.000000 1.000000 89 0</inkml:trace>
  <inkml:trace contextRef="#ctx0" brushRef="#br0">4017.000000 1495.000000 112 0,'-8.000000'-2.000000'70'0,"-4.000000"2.000000"-14 "15 ,4.000000-2.000000 2-15,-2.000000 2.000000 3 0,2.000000 0.000000 6 0,-6.000000 0.000000 28 16,-4.000000 0.000000 22-16,-2.000000 0.000000 2 0,1.000000 0.000000-7 15,-3.000000 2.000000-6-15,4.000000 3.000000-9 0,-1.000000 4.000000-29 16,-1.000000 1.000000-20-16,2.000000 1.000000-14 0,0.000000 4.000000-8 0,1.000000 1.000000-5 16,2.000000 3.000000-3-16,-2.000000-1.000000 1 0,0.000000 3.000000-5 15,0.000000 3.000000 4-15,2.000000 1.000000-4 0,-1.000000 4.000000-3 0,2.000000 0.000000 0 16,-3.000000 2.000000-1-16,4.000000 6.000000-1 0,3.000000 0.000000 1 0,-4.000000-1.000000-2 16,6.000000 3.000000-1-16,0.000000 0.000000 1 0,6.000000 0.000000-1 15,-5.000000 1.000000-1-15,6.000000 0.000000 1 0,-3.000000-1.000000 6 16,4.000000 3.000000 1-16,-3.000000-3.000000 1 0,3.000000 2.000000 2 0,0.000000-2.000000 3 15,0.000000 1.000000-3-15,3.000000 0.000000 0 0,1.000000 1.000000 1 16,-3.000000-4.000000 0-16,6.000000-1.000000 1 0,0.000000 1.000000-1 0,1.000000-3.000000 2 16,6.000000-2.000000-3-16,-1.000000-1.000000 1 0,0.000000-2.000000-2 15,4.000000 0.000000-2-15,2.000000-4.000000-1 0,2.000000-4.000000-5 0,1.000000-4.000000 0 16,0.000000 0.000000 0-16,3.000000-2.000000-1 0,2.000000-5.000000 0 0,0.000000-3.000000-1 16,3.000000-2.000000 2-16,-2.000000-5.000000 1 0,3.000000-3.000000 1 15,-1.000000-3.000000-3-15,2.000000-2.000000 1 0,-2.000000-4.000000 3 16,2.000000-5.000000-2-16,3.000000 0.000000-1 0,-5.000000-5.000000-1 0,2.000000-2.000000 0 15,-2.000000-1.000000-1-15,0.000000 0.000000-2 0,-1.000000-1.000000-1 0,1.000000 0.000000-1 16,-3.000000-1.000000 0-16,-2.000000 1.000000-1 0,-3.000000 5.000000 1 16,1.000000-3.000000-2-16,-3.000000 5.000000 0 0,-1.000000-3.000000 0 0,-1.000000 3.000000 3 15,-1.000000-3.000000 1-15,-2.000000-1.000000-2 0,2.000000 2.000000 3 16,-4.000000-1.000000 1-16,4.000000 0.000000-1 0,-4.000000 1.000000-2 0,-3.000000 1.000000 2 16,2.000000-2.000000-1-16,1.000000-2.000000 2 0,1.000000-1.000000-3 15,-4.000000 1.000000-1-15,5.000000-1.000000 1 0,-5.000000-4.000000 1 0,0.000000 0.000000 2 16,2.000000-3.000000 1-16,-2.000000 3.000000 2 0,2.000000-2.000000 0 15,-7.000000-1.000000 2-15,3.000000 3.000000 1 0,-3.000000-3.000000 0 0,-5.000000 1.000000-1 16,3.000000 1.000000 0-16,-3.000000 4.000000 2 0,-3.000000-3.000000 1 16,3.000000 0.000000-2-16,-5.000000 1.000000-3 0,-3.000000 2.000000 2 0,3.000000 1.000000-3 15,-7.000000 0.000000 0-15,3.000000 1.000000 0 0,-1.000000 5.000000 0 16,-3.000000 0.000000 2-16,3.000000 0.000000-1 0,-7.000000 2.000000 2 0,4.000000 2.000000 0 16,-1.000000 1.000000-1-16,-2.000000 1.000000 0 0,-1.000000 1.000000-1 0,2.000000 0.000000 2 15,-5.000000 4.000000-3-15,1.000000-1.000000 0 0,1.000000 1.000000 0 16,-4.000000 1.000000-1-16,-5.000000 2.000000-1 0,5.000000 0.000000-1 15,-4.000000 3.000000 0-15,0.000000 2.000000-2 0,-2.000000 2.000000 0 0,-1.000000 1.000000 0 16,3.000000-1.000000 0-16,-1.000000 3.000000-1 0,0.000000 0.000000-2 0,2.000000-3.000000 0 16,1.000000 3.000000 0-16,3.000000 0.000000 0 0,-1.000000 0.000000-7 15,7.000000 0.000000-18-15,0.000000 0.000000-31 0,5.000000 0.000000-51 0,1.000000-1.000000-76 16,1.000000 4.000000-125-16,-2.000000 4.000000-60 0,-4.000000-3.000000-16 16,3.000000 1.000000 13-16,-5.000000-3.000000 42 0</inkml:trace>
  <inkml:trace contextRef="#ctx0" brushRef="#br0">14111.000000 2298.000000 8 0,'0.000000'0.000000'68'16,"-2.000000"0.000000"-2 "-16 ,-1.000000 0.000000 1 0,3.000000 0.000000 5 0,-2.000000 0.000000 3 16,-1.000000 0.000000 8-16,3.000000-3.000000 5 0,-4.000000 3.000000 3 0,4.000000 0.000000 5 0,-5.000000 0.000000 1 15,5.000000 0.000000 1-15,-5.000000 0.000000-5 0,2.000000 0.000000-3 16,-2.000000 0.000000-9-16,1.000000 0.000000-11 0,-1.000000 3.000000-8 0,0.000000-1.000000-5 0,2.000000-2.000000-4 15,-2.000000 2.000000-3-15,0.000000-2.000000 2 0,2.000000 3.000000 5 0,-2.000000 0.000000 1 16,0.000000-3.000000 3-16,1.000000 3.000000 0 0,-1.000000-1.000000 0 0,0.000000-2.000000 0 16,2.000000 0.000000-2-16,-2.000000 2.000000-4 0,0.000000-2.000000-2 15,0.000000 3.000000-3-15,1.000000-1.000000 0 0,-1.000000-2.000000-1 0,-1.000000 0.000000-3 0,1.000000 2.000000 2 16,3.000000-2.000000-6-16,-1.000000 4.000000-3 0,-1.000000-4.000000-4 0,4.000000 0.000000-6 16,-1.000000 0.000000-5-16,-3.000000 0.000000-5 0,4.000000 0.000000-6 0,0.000000 0.000000-3 0,0.000000 0.000000-3 15,0.000000 0.000000-3-15,0.000000 0.000000-3 0,0.000000 0.000000 1 0,0.000000 0.000000 0 16,5.000000 2.000000-4-16,-1.000000 0.000000 1 0,1.000000-2.000000 0 0,0.000000 1.000000 1 15,6.000000-1.000000-1-15,-1.000000 3.000000-1 0,-1.000000 0.000000 5 0,4.000000-3.000000-1 16,1.000000 5.000000 2-16,-1.000000-2.000000 1 0,0.000000-1.000000 3 0,2.000000 0.000000-1 16,-4.000000 4.000000 0-16,2.000000-6.000000 2 0,0.000000 4.000000 1 0,4.000000 0.000000 2 15,-3.000000-3.000000-3-15,-1.000000 1.000000 2 0,5.000000 3.000000 1 0,-1.000000-2.000000-3 0,2.000000-1.000000-2 16,-1.000000-2.000000-2-16,2.000000 0.000000 1 0,2.000000 0.000000 0 16,0.000000 0.000000-3-16,-2.000000 0.000000 4 0,5.000000-2.000000 1 0,2.000000-1.000000 1 0,-2.000000-2.000000 1 15,2.000000 2.000000 2-15,0.000000-5.000000 1 0,-1.000000 0.000000-1 0,5.000000 0.000000 0 16,-3.000000-1.000000-1-16,2.000000-1.000000-1 0,-3.000000 1.000000-2 0,3.000000-2.000000-3 15,-3.000000 0.000000 0-15,0.000000 1.000000-3 0,-2.000000-4.000000 0 0,-2.000000 6.000000-1 16,3.000000-2.000000-2-16,-3.000000 0.000000 1 0,-1.000000 1.000000 1 0,0.000000 1.000000-1 16,-1.000000-1.000000 0-16,-2.000000 1.000000 1 0,3.000000 4.000000 1 0,-6.000000-4.000000 0 15,3.000000 3.000000 0-15,-1.000000-2.000000 0 0,-1.000000 2.000000 0 0,1.000000-3.000000-2 0,-1.000000 4.000000 0 16,0.000000-1.000000 0-16,-2.000000 2.000000 0 0,2.000000-1.000000 0 0,-4.000000 2.000000 0 16,4.000000-1.000000 1-16,-4.000000 1.000000-1 0,1.000000-1.000000 0 0,4.000000 0.000000 0 15,-4.000000 3.000000 0-15,2.000000-2.000000-1 0,-2.000000 0.000000 1 0,3.000000 2.000000 1 16,-2.000000 0.000000 1-16,-2.000000 0.000000-3 0,4.000000 0.000000 2 0,1.000000 0.000000 0 15,-1.000000 0.000000 1-15,1.000000 2.000000-2 0,-1.000000 0.000000-2 0,2.000000-2.000000 4 16,1.000000 0.000000-2-16,-2.000000 0.000000 1 0,-1.000000 0.000000-1 0,1.000000 0.000000 1 0,1.000000-2.000000-1 16,-2.000000 0.000000 0-16,1.000000 0.000000 0 0,0.000000-1.000000-1 0,-1.000000-2.000000 2 15,2.000000 1.000000-1-15,-3.000000-3.000000 3 0,1.000000-2.000000 0 0,-2.000000 2.000000 0 16,-3.000000-1.000000 1-16,1.000000 3.000000-3 0,-3.000000-3.000000 1 0,-3.000000 2.000000-1 16,0.000000 2.000000 2-16,-4.000000 1.000000-2 0,2.000000 0.000000-1 0,-5.000000 1.000000-1 15,0.000000 2.000000-6-15,0.000000-2.000000-14 0,0.000000-2.000000-15 0,-5.000000 3.000000-32 16,-3.000000-1.000000-48-16,3.000000 0.000000-66 0,-9.000000 2.000000-77 0,1.000000 2.000000-103 0,-5.000000 1.000000-58 15,-8.000000 3.000000-9-15,-4.000000 2.000000 28 0,-5.000000-4.000000 56 0</inkml:trace>
  <inkml:trace contextRef="#ctx0" brushRef="#br0">14179.000000 2629.000000 2 0,'-11.000000'7.000000'52'0,"1.000000"1.000000"7 "0 ,-2.000000-1.000000 10 16,5.000000 1.000000 9-16,-5.000000-2.000000-1 0,7.000000-3.000000 5 0,-3.000000 2.000000 2 16,5.000000-1.000000 4-16,-2.000000-1.000000 4 0,5.000000-1.000000 5 0,0.000000 1.000000 11 15,0.000000-3.000000 8-15,0.000000 2.000000 0 0,-2.000000 1.000000-4 0,-1.000000-3.000000-6 16,-1.000000 3.000000-8-16,3.000000-2.000000-9 0,-3.000000-1.000000-8 0,-1.000000 3.000000-9 0,2.000000-3.000000-6 16,-2.000000 2.000000 3-16,1.000000 1.000000-4 0,4.000000-3.000000-2 0,-1.000000 3.000000-1 15,-3.000000-1.000000-2-15,4.000000-2.000000-7 0,0.000000 0.000000-12 0,0.000000 0.000000-9 16,0.000000 0.000000-6-16,0.000000 0.000000-11 0,0.000000 0.000000-4 0,0.000000 3.000000-2 15,0.000000-3.000000-2-15,0.000000 1.000000-1 0,0.000000-1.000000-5 0,0.000000 0.000000 0 16,0.000000 0.000000 0-16,4.000000 0.000000 2 0,-3.000000 3.000000 4 0,3.000000-3.000000 2 16,1.000000 2.000000 4-16,1.000000 1.000000 7 0,0.000000-3.000000 3 0,-1.000000 3.000000 0 0,5.000000-1.000000-3 15,-4.000000-2.000000 6-15,4.000000 3.000000-3 0,-1.000000-3.000000-5 16,1.000000 1.000000-2-16,-2.000000-1.000000-3 0,1.000000 0.000000 1 0,2.000000 0.000000 1 0,-1.000000 0.000000 1 16,4.000000-1.000000 5-16,-4.000000 1.000000-1 0,2.000000-3.000000 3 0,4.000000 1.000000 0 0,-2.000000-1.000000-2 15,-1.000000-2.000000-2-15,2.000000 2.000000-3 0,-1.000000-1.000000-3 16,2.000000-1.000000-1-16,3.000000 0.000000-2 0,-2.000000-2.000000 3 0,-1.000000 2.000000-2 0,-1.000000 0.000000 2 15,2.000000 2.000000 0-15,2.000000-1.000000-1 0,-3.000000-1.000000-1 0,3.000000 0.000000 0 16,-2.000000 1.000000 1-16,4.000000-4.000000-1 0,1.000000 3.000000-1 16,-3.000000-2.000000 1-16,2.000000 3.000000 0 0,1.000000-4.000000-2 0,2.000000 3.000000-1 0,-3.000000-3.000000-1 15,1.000000 4.000000 3-15,0.000000-4.000000-1 0,-4.000000 4.000000-2 0,4.000000-1.000000 0 16,-5.000000 0.000000 0-16,1.000000-1.000000 0 0,-1.000000 2.000000-2 0,0.000000 1.000000-1 16,-2.000000 1.000000 0-16,-2.000000-2.000000-1 0,1.000000 0.000000-1 0,-2.000000 2.000000-1 0,-2.000000 2.000000 1 15,1.000000 0.000000 0-15,-2.000000 0.000000 1 0,1.000000 0.000000 0 16,-5.000000 0.000000 0-16,3.000000 0.000000 0 0,1.000000 2.000000-1 0,-4.000000 2.000000 1 15,0.000000-4.000000-2-15,3.000000 2.000000 1 0,-5.000000 0.000000-2 0,6.000000 0.000000 3 0,-4.000000 1.000000-1 16,5.000000-1.000000 0-16,-2.000000-2.000000 2 0,1.000000 2.000000 0 0,-1.000000 1.000000 3 16,5.000000-3.000000 0-16,-3.000000 3.000000 3 0,4.000000-3.000000 1 0,3.000000 0.000000 1 15,-4.000000-3.000000 0-15,4.000000 3.000000 1 0,0.000000-3.000000-1 0,-2.000000 1.000000 2 0,1.000000-3.000000-6 16,3.000000 3.000000 1-16,-2.000000-2.000000-2 0,-1.000000 0.000000-2 16,-1.000000 2.000000 1-16,2.000000-2.000000-6 0,0.000000 1.000000 3 0,-2.000000 3.000000 0 15,-2.000000-2.000000-1-15,1.000000-1.000000 1 0,-1.000000 3.000000 0 0,-1.000000-3.000000-1 0,-2.000000 3.000000 0 16,2.000000 0.000000-1-16,-4.000000 0.000000 1 0,2.000000 0.000000-1 0,-1.000000 0.000000 2 15,1.000000 0.000000 2-15,-2.000000 0.000000 2 0,0.000000 0.000000 2 0,-3.000000 3.000000 3 16,4.000000-3.000000 3-16,-1.000000 0.000000 5 0,-3.000000 0.000000 0 0,4.000000 0.000000 3 16,-4.000000 0.000000 3-16,0.000000 0.000000 4 0,3.000000 0.000000 3 0,-5.000000 0.000000 0 15,2.000000 0.000000 0-15,0.000000 0.000000 0 0,-1.000000 0.000000-4 0,-1.000000 0.000000-3 0,-1.000000 0.000000-8 16,1.000000-3.000000-5-16,-1.000000 3.000000-3 0,1.000000 0.000000-4 0,2.000000 0.000000-2 16,-1.000000 0.000000-1-16,-4.000000 0.000000 0 0,5.000000 0.000000 3 0,-2.000000 0.000000-3 15,-1.000000 0.000000 0-15,1.000000 0.000000 0 0,-3.000000 0.000000-2 0,5.000000 0.000000 1 16,-5.000000 0.000000-4-16,5.000000-3.000000 2 0,-2.000000 3.000000 0 0,1.000000 0.000000 0 15,-3.000000 0.000000 1-15,4.000000 0.000000-1 0,-5.000000 0.000000 1 0,4.000000 0.000000 0 16,1.000000 0.000000 0-16,2.000000 0.000000 0 0,-6.000000 0.000000 0 0,3.000000 0.000000 1 0,-3.000000 0.000000-1 16,3.000000-1.000000-1-16,1.000000 1.000000 0 0,0.000000 0.000000 0 0,-2.000000 0.000000 0 15,2.000000 0.000000 0-15,-2.000000-2.000000 0 0,2.000000-2.000000 1 0,0.000000 4.000000 3 16,-1.000000-1.000000 0-16,4.000000-2.000000-1 0,-3.000000-1.000000 0 0,4.000000 1.000000 0 16,-1.000000-2.000000-2-16,2.000000-3.000000-2 0,-2.000000 3.000000-4 0,2.000000-3.000000-11 15,-3.000000 0.000000-13-15,0.000000 0.000000-18 0,1.000000 3.000000-21 0,-4.000000-2.000000-22 16,-1.000000 2.000000-21-16,-1.000000-1.000000-35 0,3.000000 0.000000-82 0,-2.000000 4.000000-118 0,-3.000000 2.000000-108 15,0.000000-10.000000-50-15,-8.000000 3.000000-9 0,-1.000000-5.000000 26 0,-4.000000-3.000000 85 16</inkml:trace>
  <inkml:trace contextRef="#ctx0" brushRef="#br0">14201.000000 2393.000000 5 0,'-3.000000'3.000000'21'0,"-1.000000"-3.000000"1 "0 ,3.000000 1.000000-1 16,-3.000000 2.000000-2-16,-1.000000 0.000000-2 0,2.000000-1.000000 4 0,3.000000 1.000000 1 15,-5.000000 2.000000 0-15,3.000000-5.000000 2 0,-1.000000 2.000000 4 0,0.000000 0.000000 8 0,3.000000-2.000000-1 16,0.000000 3.000000 2-16,-2.000000-3.000000-3 0,-1.000000 2.000000-2 0,3.000000 1.000000-6 16,0.000000-1.000000-10-16,-4.000000 1.000000-2 0,-1.000000-3.000000 0 0,5.000000 2.000000 0 15,-1.000000 0.000000 2-15,-3.000000 1.000000 3 0,4.000000-3.000000 2 0,0.000000 2.000000 0 16,0.000000 1.000000-1-16,0.000000-3.000000-4 0,0.000000 0.000000 1 0,0.000000 0.000000-3 15,-3.000000 0.000000-2-15,3.000000 2.000000 0 0,0.000000-2.000000-1 0,0.000000 0.000000 1 16,0.000000 0.000000-4-16,0.000000 0.000000-1 0,0.000000 0.000000 0 0,0.000000 0.000000-2 16,0.000000 0.000000-1-16,0.000000 0.000000-3 0,0.000000 0.000000 0 0,0.000000 0.000000 0 0,0.000000 0.000000 1 15,0.000000 0.000000-1-15,0.000000 0.000000-1 0,0.000000 0.000000 0 0,0.000000 0.000000 0 16,0.000000 0.000000 1-16,0.000000 0.000000 0 0,0.000000 0.000000 0 0,0.000000 0.000000-4 16,0.000000 0.000000-1-16,0.000000 0.000000 4 0,0.000000 0.000000 0 0,0.000000 0.000000 2 15,0.000000 0.000000 2-15,0.000000 0.000000 3 0,0.000000 0.000000 1 0,0.000000 0.000000 0 16,0.000000 0.000000 1-16,0.000000 0.000000-2 0,3.000000 0.000000 7 0,-3.000000 0.000000 4 15,5.000000 0.000000 3-15,-1.000000 0.000000 2 0,-3.000000 0.000000 4 0,3.000000 0.000000 5 0,1.000000 0.000000-4 16,1.000000 0.000000 3-16,-1.000000 0.000000 4 0,-3.000000 0.000000 9 16,1.000000 0.000000 0-16,-3.000000 0.000000 4 0,4.000000 0.000000 3 0,-3.000000-2.000000-2 0,-1.000000 2.000000-4 15,4.000000 0.000000-11-15,-4.000000 0.000000-6 0,0.000000 0.000000-5 0,0.000000 0.000000-6 16,-4.000000 0.000000-5-16,4.000000 0.000000-3 0,0.000000 0.000000-2 0,-1.000000 0.000000 1 16,1.000000 0.000000-2-16,-4.000000 0.000000-1 0,4.000000 0.000000-3 0,0.000000 0.000000 0 15,0.000000 0.000000-2-15,0.000000 0.000000 0 0,0.000000 0.000000 0 0,0.000000 0.000000 0 0,0.000000 0.000000 1 16,0.000000 0.000000 0-16,-3.000000 0.000000-1 0,3.000000 0.000000 0 15,0.000000 0.000000 0-15,-2.000000 0.000000 0 0,2.000000 0.000000-1 0,-3.000000 0.000000-2 0,3.000000 0.000000 2 16,-2.000000 2.000000 0-16,-1.000000-2.000000-1 0,3.000000 2.000000 1 0,-3.000000 1.000000 1 16,3.000000-3.000000 2-16,-2.000000 2.000000 0 0,2.000000-2.000000-2 0,-3.000000 0.000000 1 15,3.000000 0.000000-1-15,0.000000 3.000000 0 0,0.000000-3.000000 0 0,0.000000 0.000000 0 16,0.000000 2.000000 0-16,-4.000000-2.000000-1 0,4.000000 0.000000 0 0,0.000000 3.000000 0 16,0.000000-3.000000 0-16,0.000000 3.000000 0 0,0.000000-3.000000 0 0,0.000000 0.000000 0 15,-1.000000 0.000000 1-15,-3.000000 0.000000-1 0,4.000000 1.000000 0 0,0.000000 2.000000 0 0,0.000000-3.000000-1 16,0.000000 2.000000-2-16,0.000000-2.000000-3 0,-1.000000 3.000000-5 0,-3.000000-1.000000-11 15,4.000000 1.000000-15-15,-3.000000 0.000000-15 0,-2.000000-2.000000-22 0,-4.000000 4.000000-25 16,1.000000 3.000000-28-16,-2.000000-1.000000-37 0,2.000000 2.000000-42 0,-1.000000-1.000000-12 0,-1.000000 2.000000 9 16</inkml:trace>
  <inkml:trace contextRef="#ctx0" brushRef="#br0">16276.000000 2308.000000 48 0,'-5.000000'5.000000'117'16,"-3.000000"-3.000000"-17 "-16 ,4.000000 1.000000 2 0,-6.000000-1.000000 10 0,5.000000-2.000000 16 0,-7.000000 2.000000 17 16,7.000000 2.000000 5-16,-3.000000-4.000000-5 0,0.000000 2.000000-12 0,3.000000-2.000000-19 15,0.000000 0.000000-23-15,0.000000 0.000000-21 0,1.000000 0.000000-16 0,1.000000 0.000000-7 16,1.000000 0.000000-9-16,-1.000000 0.000000-7 0,3.000000 0.000000-11 0,0.000000 0.000000-8 16,0.000000 0.000000-2-16,0.000000 0.000000-3 0,0.000000 0.000000-3 0,3.000000 0.000000-3 0,2.000000-2.000000 6 15,0.000000 2.000000 0-15,4.000000-4.000000-2 0,-4.000000 2.000000-2 16,6.000000-3.000000 3-16,-1.000000 3.000000-1 0,2.000000 0.000000-1 0,-2.000000-1.000000-1 0,4.000000 0.000000 0 15,-1.000000 0.000000 5-15,4.000000 3.000000 1 0,-4.000000 0.000000 2 0,4.000000 0.000000 2 16,-2.000000 0.000000 1-16,2.000000 3.000000 0 0,0.000000 0.000000 1 0,-2.000000-3.000000-2 16,1.000000 3.000000 1-16,1.000000-1.000000 1 0,-2.000000-2.000000 5 0,2.000000 2.000000 2 15,0.000000-2.000000 1-15,-2.000000 3.000000 7 0,0.000000-3.000000-2 0,0.000000 0.000000 2 16,-2.000000-3.000000 4-16,4.000000 1.000000-2 0,0.000000 0.000000 0 0,-2.000000-4.000000-3 16,-1.000000 1.000000 5-16,2.000000 0.000000-4 0,-2.000000 1.000000-2 0,-1.000000-1.000000-2 0,6.000000 1.000000 0 15,-8.000000-2.000000-1-15,6.000000-1.000000-8 0,-4.000000 3.000000-4 0,1.000000-3.000000-1 16,1.000000 3.000000 0-16,-2.000000-1.000000-4 0,1.000000 1.000000 2 0,-3.000000 1.000000-2 15,6.000000 1.000000 4-15,-3.000000-1.000000-4 0,-1.000000-2.000000 0 0,0.000000 2.000000 0 16,3.000000 2.000000-1-16,-1.000000-2.000000 0 0,0.000000 1.000000 1 0,-2.000000-1.000000 0 16,4.000000 3.000000-1-16,-4.000000-2.000000 0 0,4.000000 0.000000-2 0,-2.000000-1.000000 2 15,2.000000 1.000000-2-15,-4.000000-1.000000 2 0,1.000000-2.000000 0 0,-1.000000 2.000000-1 0,4.000000 2.000000 1 16,-4.000000-2.000000-3-16,-3.000000 1.000000 2 0,4.000000-1.000000-3 16,-3.000000 3.000000 1-16,-2.000000-2.000000 1 0,1.000000-1.000000-3 0,-2.000000 3.000000 2 0,1.000000-3.000000-3 15,-4.000000 2.000000 2-15,3.000000 1.000000-3 0,2.000000 0.000000 1 0,-1.000000 0.000000 0 16,-1.000000 0.000000 2-16,4.000000 0.000000 0 0,-2.000000 0.000000 1 0,0.000000 0.000000-1 15,3.000000 0.000000 2-15,-1.000000 0.000000-2 0,1.000000 0.000000 0 0,-3.000000 0.000000 0 16,2.000000-3.000000-1-16,5.000000 3.000000-1 0,-4.000000 0.000000-2 0,2.000000-2.000000 3 16,-1.000000-1.000000 1-16,3.000000 3.000000-2 0,-4.000000-3.000000 1 0,4.000000 1.000000-1 15,-4.000000 2.000000 0-15,-3.000000-3.000000 0 0,4.000000 3.000000-1 0,-3.000000-1.000000 2 0,-2.000000 1.000000-1 16,1.000000 0.000000-1-16,-5.000000 0.000000 1 0,3.000000 0.000000 0 0,1.000000 0.000000-1 16,-4.000000 0.000000 2-16,3.000000 0.000000-3 0,-3.000000 0.000000 3 0,2.000000 0.000000 1 15,-2.000000 0.000000-2-15,0.000000 0.000000-1 0,-5.000000 0.000000 0 0,5.000000 0.000000 2 16,-2.000000 0.000000-3-16,-1.000000 0.000000 0 0,-2.000000 0.000000 0 0,3.000000 0.000000 1 0,-3.000000 0.000000-1 15,3.000000 0.000000 1-15,-1.000000 0.000000 0 0,-2.000000 0.000000 0 16,0.000000 0.000000-2-16,0.000000 0.000000-6 0,0.000000-3.000000-8 0,0.000000 3.000000-15 0,0.000000-2.000000-20 16,0.000000-1.000000-23-16,0.000000 3.000000-32 0,0.000000-3.000000-45 0,0.000000 3.000000-62 15,0.000000 0.000000-105-15,-5.000000-2.000000-54 0,-3.000000 0.000000-14 0,-2.000000-5.000000 13 16,-7.000000-1.000000 38-16</inkml:trace>
  <inkml:trace contextRef="#ctx0" brushRef="#br0">11600.000000 6217.000000 47 0,'0.000000'2.000000'54'0,"3.000000"3.000000"12 "0 ,1.000000-3.000000 2 16,-3.000000 1.000000-4-16,-1.000000 2.000000 1 0,4.000000-3.000000-7 0,-3.000000-1.000000-8 15,-1.000000 3.000000-8-15,4.000000 0.000000-7 0,-4.000000 0.000000-6 0,0.000000-2.000000-3 16,3.000000 0.000000-6-16,-3.000000 0.000000-4 0,2.000000 1.000000-4 0,-2.000000 2.000000-2 15,0.000000-1.000000-3-15,3.000000 3.000000-1 0,-3.000000-1.000000 0 0,2.000000 1.000000-1 16,1.000000-2.000000 0-16,-3.000000 1.000000 1 0,0.000000-2.000000-2 0,0.000000-1.000000-1 16,3.000000 1.000000 0-16,-3.000000-2.000000-1 0,0.000000 4.000000 0 0,2.000000-5.000000-2 0,-2.000000 5.000000-3 15,0.000000-4.000000 2-15,3.000000 1.000000 1 0,-3.000000-1.000000 4 0,0.000000 2.000000-4 16,0.000000-3.000000 1-16,4.000000-1.000000 4 0,-3.000000 2.000000-3 0,-1.000000 2.000000-1 16,4.000000-4.000000-3-16,-4.000000 1.000000 3 0,0.000000-1.000000 1 0,2.000000 0.000000-1 15,-2.000000 0.000000 1-15,3.000000 0.000000-1 0,-3.000000 0.000000-1 0,3.000000 0.000000 1 16,-1.000000 0.000000-4-16,1.000000 0.000000-7 0,2.000000 0.000000-7 0,0.000000-1.000000-14 15,-1.000000 1.000000-22-15,6.000000-6.000000-26 0,-2.000000 1.000000-37 0,4.000000 3.000000-28 0,-2.000000-9.000000-12 16</inkml:trace>
  <inkml:trace contextRef="#ctx0" brushRef="#br0">13598.000000 6124.000000 27 0,'3.000000'0.000000'38'0,"-1.000000"-2.000000"-1 "0 ,1.000000 0.000000-3 0,-1.000000 2.000000-2 15,5.000000-3.000000-4-15,-2.000000-2.000000-4 0,3.000000 0.000000-6 0,2.000000 1.000000-9 16,-2.000000 1.000000-3-16,6.000000-4.000000-12 0,-1.000000 1.000000-13 0,4.000000 0.000000-18 0,0.000000-2.000000-22 16,1.000000 3.000000-28-16</inkml:trace>
  <inkml:trace contextRef="#ctx0" brushRef="#br0">14511.000000 2714.000000 3 0,'0.000000'-3.000000'40'0,"-3.000000"3.000000"4 "0 ,3.000000 0.000000 4 0,0.000000 0.000000 6 16,0.000000 0.000000 3-16,0.000000 0.000000-2 0,-2.000000 0.000000-2 16,2.000000 0.000000 2-16,-3.000000 0.000000-3 0,3.000000 0.000000-5 0,0.000000 0.000000-2 0,0.000000 0.000000-1 15,0.000000 3.000000-3-15,0.000000-3.000000-5 0,3.000000 0.000000 2 0,-3.000000 0.000000 3 16,0.000000 0.000000-2-16,0.000000 0.000000 0 0,0.000000 0.000000 4 0,0.000000 0.000000 0 15,0.000000 0.000000-2-15,0.000000 0.000000-5 0,-3.000000 0.000000 1 0,3.000000 0.000000-4 16,-2.000000 0.000000-4-16,-1.000000 0.000000-6 0,3.000000 0.000000-5 0,-4.000000 0.000000-3 16,3.000000 0.000000-5-16,-3.000000 2.000000-3 0,3.000000 1.000000-2 0,-3.000000-3.000000 0 15,1.000000 3.000000 0-15,3.000000-1.000000-1 0,-5.000000-2.000000-2 0,2.000000 3.000000-1 0,1.000000 1.000000 0 16,-1.000000 1.000000-1-16,3.000000 0.000000 0 0,0.000000-3.000000-2 0,-2.000000 6.000000 0 16,-1.000000-1.000000 1-16,-1.000000 3.000000 1 0,-1.000000-1.000000-2 0,4.000000 3.000000 1 15,-3.000000 4.000000 1-15,1.000000-3.000000 0 0,1.000000 0.000000-2 0,-3.000000 1.000000 1 16,2.000000-1.000000 1-16,-1.000000 2.000000 0 0,4.000000-1.000000 1 0,-1.000000-2.000000 0 15,-3.000000 2.000000 0-15,1.000000-2.000000-1 0,3.000000 1.000000-1 0,-2.000000-1.000000 0 16,-1.000000 3.000000-1-16,3.000000-4.000000 2 0,-2.000000 4.000000 0 0,-1.000000-2.000000 0 0,3.000000 0.000000 0 16,0.000000 2.000000 0-16,-3.000000 1.000000 1 0,-2.000000-3.000000-2 0,0.000000 5.000000 2 15,1.000000-1.000000-1-15,3.000000 3.000000 2 0,-3.000000-3.000000-1 0,-1.000000 5.000000-1 16,0.000000-4.000000 0-16,2.000000 7.000000-2 0,-6.000000-1.000000 0 0,4.000000 3.000000 2 16,-3.000000 2.000000-2-16,0.000000 3.000000 1 0,-2.000000 7.000000 0 0,-2.000000 0.000000-2 15,2.000000 5.000000 1-15,-4.000000 2.000000-3 0,-2.000000 0.000000 2 0,2.000000 5.000000 1 16,-4.000000 3.000000 3-16,1.000000 4.000000 2 0,-1.000000 1.000000 1 0,-1.000000 4.000000 2 0,-1.000000-3.000000 1 15,2.000000 6.000000 0-15,-1.000000-3.000000 0 0,-3.000000 0.000000 1 0,6.000000 1.000000-1 16,-3.000000-3.000000 0-16,1.000000-1.000000 1 0,1.000000-1.000000 0 0,0.000000-3.000000 0 16,-1.000000 0.000000-1-16,4.000000 0.000000-1 0,-2.000000-3.000000 0 0,2.000000-2.000000-1 15,1.000000-2.000000 0-15,3.000000-5.000000-3 0,1.000000-3.000000-1 0,1.000000-3.000000 1 16,3.000000-5.000000-2-16,0.000000-6.000000-1 0,2.000000-3.000000 0 0,-1.000000-3.000000 0 16,4.000000-1.000000 0-16,0.000000-3.000000 0 0,0.000000-5.000000 1 0,0.000000 1.000000-1 0,0.000000-1.000000 0 15,0.000000-6.000000-3-15,4.000000 2.000000-2 0,-4.000000 0.000000-2 0,0.000000-4.000000-6 16,3.000000 4.000000-4-16,-1.000000-3.000000-7 0,-2.000000-1.000000-6 0,0.000000 1.000000-8 15,0.000000-2.000000-8-15,0.000000 2.000000-5 0,0.000000-5.000000-8 0,0.000000 2.000000-6 16,0.000000 0.000000-9-16,0.000000-2.000000-14 0,0.000000-2.000000-24 0,0.000000 2.000000-35 16,-2.000000-7.000000-22-16,-1.000000-3.000000-3 0</inkml:trace>
  <inkml:trace contextRef="#ctx0" brushRef="#br0">14560.000000 3286.000000 63 0,'-5.000000'7.000000'131'0,"0.000000"3.000000"-45 "15 ,-2.000000-3.000000-41-15,2.000000 3.000000-24 0,-3.000000 2.000000-6 16,3.000000-3.000000-1-16,0.000000 2.000000 0 0,1.000000 2.000000-1 0,-1.000000-2.000000-1 0,2.000000 3.000000 1 15,1.000000 1.000000 0-15,2.000000 4.000000 3 0,-3.000000 1.000000 0 0,3.000000 2.000000 4 16,-2.000000 4.000000 6-16,-1.000000 1.000000 2 0,-1.000000 2.000000 3 0,3.000000 3.000000-1 16,-4.000000 2.000000 6-16,-2.000000 2.000000 4 0,2.000000 6.000000 2 0,-3.000000-1.000000 4 15,-1.000000 8.000000 4-15,-1.000000 2.000000 7 0,-3.000000 5.000000 3 0,-4.000000 2.000000 1 0,2.000000 3.000000-2 16,-5.000000 5.000000-2-16,1.000000 0.000000-5 0,-2.000000 4.000000-7 0,-1.000000 0.000000-5 16,0.000000 1.000000-7-16,-1.000000 0.000000-6 0,1.000000-1.000000 2 0,-3.000000 1.000000-4 15,3.000000-6.000000-2-15,2.000000 1.000000-2 0,0.000000-5.000000 0 0,-2.000000-3.000000-1 16,3.000000-2.000000-4-16,3.000000-5.000000-3 0,-3.000000-2.000000-3 0,2.000000-2.000000-1 15,4.000000-3.000000-3-15,0.000000-6.000000-2 0,-1.000000-2.000000-1 0,1.000000-6.000000 0 16,3.000000-4.000000-2-16,1.000000-2.000000-1 0,1.000000-7.000000-3 0,5.000000-1.000000-8 0,-2.000000-7.000000-10 16,3.000000-1.000000-18-16,-1.000000-1.000000-21 0,3.000000-6.000000-32 15,-4.000000-1.000000-38-15,4.000000-4.000000-47 0,-1.000000-5.000000-53 0,-3.000000-3.000000-20 0,-1.000000-8.000000 6 16,2.000000-2.000000 20-16</inkml:trace>
  <inkml:trace contextRef="#ctx0" brushRef="#br0">13804.000000 4480.000000 47 0,'-3.000000'-5.000000'95'0,"-1.000000"3.000000"-17 "0 ,4.000000-3.000000-4 0,-1.000000 3.000000 2 15,-3.000000-1.000000 6-15,4.000000 0.000000 5 0,-2.000000-1.000000 0 0,2.000000 4.000000-2 0,0.000000-2.000000-13 16,0.000000-1.000000-17-16,0.000000 3.000000-14 0,0.000000 0.000000-11 0,2.000000 3.000000 3 16,-2.000000 1.000000 16-16,5.000000 1.000000 10 0,-1.000000 5.000000 9 0,-1.000000 2.000000 5 15,-1.000000 5.000000 1-15,1.000000 3.000000-6 0,2.000000 0.000000-13 0,0.000000 8.000000-5 16,-2.000000 5.000000 1-16,2.000000-2.000000-1 0,0.000000 3.000000 0 0,-1.000000 0.000000-1 16,-1.000000 0.000000-1-16,-1.000000-1.000000-3 0,1.000000 0.000000-3 0,-1.000000-2.000000-1 15,1.000000-2.000000-1-15,2.000000-3.000000-2 0,-1.000000-1.000000-2 0,-3.000000-4.000000-4 0,3.000000-1.000000-7 16,-1.000000-3.000000-4-16,-1.000000 0.000000-3 0,1.000000-5.000000-5 15,2.000000-2.000000-5-15,-5.000000 0.000000-1 0,5.000000-2.000000 1 0,-2.000000-2.000000-1 0,1.000000-4.000000 1 16,-3.000000 4.000000 1-16,3.000000-1.000000 2 0,-3.000000-2.000000-1 0,-1.000000-1.000000 1 16,4.000000 0.000000 3-16,1.000000 0.000000 3 0,-5.000000 2.000000 4 0,3.000000-4.000000 0 15,-1.000000 0.000000 0-15,1.000000 0.000000-1 0,1.000000 0.000000-1 0,-3.000000 0.000000-2 16,3.000000 0.000000 1-16,-1.000000 0.000000-1 0,2.000000-4.000000 3 0,-3.000000 2.000000 2 0,6.000000 0.000000 5 16,0.000000 0.000000-1-16,-3.000000-3.000000 0 0,4.000000-4.000000 0 15,-1.000000 2.000000-5-15,6.000000-1.000000-1 0,-4.000000-3.000000-5 0,5.000000-3.000000-1 0,0.000000-1.000000-4 16,-2.000000-2.000000-3-16,4.000000 0.000000-2 0,1.000000-2.000000-2 0,-1.000000-3.000000-2 15,2.000000 2.000000-1-15,-1.000000 1.000000-1 0,2.000000-2.000000-1 0,-1.000000-3.000000-1 16,-1.000000 4.000000-8-16,-1.000000-2.000000-21 0,1.000000-2.000000-38 0,2.000000 4.000000-69 16,-1.000000 0.000000-101-16,-1.000000-2.000000-120 0,1.000000 2.000000-55 0,-3.000000-1.000000-13 15,-4.000000-6.000000 22-15,-5.000000 0.000000 60 0</inkml:trace>
  <inkml:trace contextRef="#ctx0" brushRef="#br0">9574.000000 6103.000000 95 0,'5.000000'1.000000'88'0,"-2.000000"2.000000"-31 "0 ,-1.000000-3.000000-19 0,1.000000 3.000000-10 0,2.000000-3.000000 6 15,-5.000000 0.000000 8-15,3.000000 0.000000 7 0,-3.000000 0.000000 10 16,2.000000 2.000000 8-16,1.000000-2.000000 9 0,1.000000 3.000000 0 0,-3.000000-1.000000 0 0,3.000000-2.000000-3 16,-1.000000 3.000000-5-16,2.000000 1.000000-2 0,0.000000 0.000000-7 0,0.000000 0.000000-4 15,-1.000000 1.000000-6-15,4.000000-1.000000-6 0,-3.000000 4.000000-2 0,5.000000-1.000000-8 16,-2.000000 0.000000-3-16,4.000000 3.000000-3 0,-2.000000 0.000000 1 0,4.000000-1.000000-3 16,-1.000000-1.000000 1-16,0.000000 1.000000 0 0,1.000000 3.000000-5 0,-1.000000-1.000000-3 0,7.000000-2.000000-6 15,-1.000000 1.000000 0-15,-2.000000-3.000000-3 0,1.000000 2.000000 1 0,4.000000-2.000000 2 16,1.000000-1.000000 0-16,2.000000 1.000000 1 0,2.000000-2.000000 0 0,0.000000-2.000000-2 15,0.000000 2.000000-3-15,3.000000 0.000000-4 0,2.000000-1.000000-1 0,-2.000000 1.000000-2 16,0.000000-1.000000 0-16,2.000000 2.000000-1 0,0.000000 1.000000-1 0,1.000000-2.000000 0 16,-1.000000 2.000000-2-16,-2.000000-2.000000 1 0,2.000000 2.000000-4 0,2.000000-2.000000 2 15,-2.000000 2.000000 0-15,-1.000000-2.000000 3 0,0.000000 3.000000 1 0,4.000000-4.000000 1 0,-3.000000 4.000000 0 16,-2.000000-3.000000 2-16,0.000000-1.000000 0 0,2.000000 1.000000-1 0,-5.000000-2.000000 1 16,3.000000 2.000000-1-16,0.000000-1.000000 1 0,-3.000000 1.000000 1 0,3.000000 1.000000 0 15,-2.000000-4.000000 1-15,1.000000 2.000000 0 0,-1.000000-4.000000 2 0,3.000000 3.000000 5 16,-1.000000-3.000000 1-16,-3.000000 0.000000 2 0,3.000000-3.000000 1 0,-2.000000 1.000000 1 15,2.000000 0.000000 1-15,1.000000-3.000000-4 0,-1.000000 0.000000-1 0,-2.000000 2.000000 0 16,-1.000000-1.000000 2-16,3.000000-4.000000-1 0,-3.000000 3.000000 1 0,3.000000 1.000000 2 0,-3.000000-1.000000 0 16,0.000000 0.000000-2-16,-5.000000 1.000000-1 0,4.000000 1.000000-1 15,-4.000000 0.000000-4-15,0.000000 3.000000-1 0,-4.000000 0.000000 3 0,4.000000 0.000000 3 0,-5.000000 3.000000 3 16,1.000000 0.000000-2-16,-1.000000-2.000000 1 0,0.000000 4.000000-1 0,-2.000000-2.000000-5 16,2.000000 0.000000-3-16,-4.000000-1.000000 0 0,1.000000 2.000000 1 0,2.000000-1.000000 2 15,0.000000-1.000000 1-15,-3.000000 1.000000-2 0,2.000000-3.000000 3 0,-2.000000 3.000000-4 16,1.000000-3.000000 0-16,1.000000 0.000000-2 0,2.000000-3.000000-1 0,-4.000000 3.000000 1 0,4.000000-3.000000-1 15,-4.000000 1.000000-1-15,1.000000-1.000000-2 0,2.000000-1.000000-1 16,-2.000000-1.000000-3-16,-1.000000 0.000000-12 0,1.000000-2.000000-16 0,-1.000000-1.000000-24 0,0.000000 2.000000-24 16,1.000000-2.000000-28-16,-1.000000 1.000000-34 0,4.000000-2.000000-30 0,-2.000000 2.000000-32 15,2.000000-2.000000-46-15,1.000000 1.000000-33 0,-1.000000-1.000000 0 0,2.000000 0.000000 21 16</inkml:trace>
  <inkml:trace contextRef="#ctx0" brushRef="#br0">19963.000000 6071.000000 49 0,'2.000000'0.000000'131'0,"-2.000000"2.000000"-25 "0 ,0.000000-2.000000-11 0,-2.000000 2.000000 7 16,-1.000000 1.000000 20-16,3.000000-3.000000 18 0,-3.000000 3.000000 11 15,1.000000-1.000000 0-15,-1.000000-2.000000-12 0,1.000000 3.000000-19 0,2.000000-3.000000-24 0,-3.000000 1.000000-19 16,-1.000000-1.000000-15-16,4.000000 4.000000-5 0,0.000000-4.000000-2 0,0.000000 0.000000 4 16,0.000000 0.000000 2-16,0.000000 0.000000 0 0,0.000000 0.000000-2 0,0.000000 0.000000-2 15,0.000000 0.000000-4-15,0.000000 0.000000-5 0,0.000000 0.000000-4 0,0.000000 0.000000 1 16,0.000000 0.000000-1-16,0.000000 0.000000-2 0,0.000000 0.000000-3 0,0.000000 0.000000 1 0,0.000000 0.000000-4 16,0.000000 0.000000-5-16,0.000000 0.000000-5 0,0.000000 0.000000-2 15,0.000000 0.000000-5-15,4.000000 0.000000-5 0,-4.000000-4.000000-2 0,3.000000 4.000000-3 0,-3.000000 0.000000 0 16,2.000000-1.000000 0-16,1.000000-2.000000 1 0,-1.000000 1.000000 2 0,6.000000-1.000000 0 15,-3.000000-2.000000 0-15,3.000000-2.000000 2 0,1.000000-3.000000-2 0,3.000000 1.000000-2 16,1.000000-1.000000-2-16,-3.000000-2.000000 0 0,3.000000-1.000000-1 0,1.000000-1.000000 0 16,3.000000-1.000000 0-16,-4.000000 1.000000 0 0,4.000000 0.000000 0 0,-2.000000-2.000000 0 15,-2.000000 0.000000-2-15,4.000000-1.000000 0 0,-4.000000 0.000000-1 0,6.000000-3.000000 0 16,-6.000000 3.000000 2-16,4.000000-3.000000-3 0,-4.000000 1.000000 3 0,4.000000-1.000000-1 0,0.000000 1.000000-1 16,-4.000000 0.000000-2-16,2.000000-3.000000 0 0,2.000000 0.000000 0 15,-3.000000 0.000000 1-15,2.000000 0.000000-1 0,-1.000000 2.000000 1 0,-1.000000 1.000000 3 0,3.000000 0.000000 0 16,-4.000000-1.000000 0-16,0.000000 1.000000 0 0,1.000000 1.000000 0 0,-1.000000 2.000000 1 15,1.000000-1.000000-1-15,-6.000000 0.000000 0 0,5.000000 0.000000-1 0,-4.000000-1.000000 2 16,3.000000 1.000000-1-16,-2.000000 0.000000-1 0,0.000000 0.000000 1 0,1.000000 0.000000-1 16,-1.000000 0.000000 0-16,-1.000000 0.000000-1 0,-1.000000 0.000000 0 0,4.000000 3.000000-2 0,-7.000000-1.000000 0 15,3.000000 3.000000 1-15,-3.000000-2.000000-2 0,0.000000 1.000000 0 0,4.000000 4.000000 3 16,-8.000000-1.000000-1-16,6.000000 2.000000 3 0,-5.000000 2.000000 1 0,1.000000 1.000000 2 16,1.000000-2.000000 2-16,-4.000000 2.000000-1 0,1.000000-1.000000 2 0,-1.000000-1.000000-3 15,4.000000 3.000000 1-15,-4.000000-4.000000-3 0,1.000000 1.000000-1 0,-1.000000-3.000000-1 16,4.000000 0.000000 1-16,-4.000000 0.000000 1 0,3.000000 1.000000 0 0,-1.000000 1.000000 2 15,-2.000000-4.000000-1-15,3.000000 3.000000 0 0,-1.000000-4.000000-1 0,-2.000000 4.000000-1 0,0.000000-1.000000 0 16,3.000000 1.000000 0-16,-3.000000-4.000000-1 0,5.000000 3.000000-2 0,-5.000000-2.000000 0 16,5.000000 0.000000-1-16,-2.000000-1.000000-1 0,1.000000 1.000000-1 0,-3.000000 0.000000 1 15,3.000000-1.000000 0-15,-4.000000 0.000000 0 0,5.000000 3.000000-1 0,-5.000000 0.000000 2 16,3.000000 3.000000-1-16,-1.000000 2.000000 2 0,-2.000000-2.000000 1 0,3.000000 1.000000 0 16,-3.000000 0.000000-1-16,0.000000 1.000000 0 0,0.000000-2.000000 1 0,0.000000-6.000000-4 15,0.000000 1.000000 1-15,0.000000 0.000000 0 0,0.000000 0.000000 0 0,0.000000-2.000000 0 16,0.000000-2.000000 0-16,0.000000 4.000000 1 0,0.000000 4.000000 0 0,0.000000-6.000000-1 0,0.000000 4.000000 0 15,0.000000-1.000000-1-15,0.000000 1.000000 2 0,0.000000 0.000000-1 0,0.000000-3.000000-1 16,0.000000 4.000000 2-16,0.000000 2.000000-1 0,0.000000-3.000000 1 0,0.000000 3.000000-1 16,0.000000 2.000000 0-16,0.000000-2.000000-1 0,0.000000 2.000000 1 0,0.000000-3.000000 0 15,0.000000 4.000000-1-15,0.000000-3.000000 1 0,0.000000 1.000000 0 0,0.000000 2.000000-1 16,0.000000 2.000000 2-16,0.000000-1.000000-1 0,0.000000 0.000000-1 0,0.000000 1.000000 3 0,0.000000 2.000000 0 16,0.000000-3.000000-2-16,0.000000 3.000000 0 0,0.000000-2.000000 0 0,0.000000 0.000000 1 15,0.000000 2.000000-2-15,0.000000-5.000000 1 0,0.000000 5.000000 0 0,0.000000-5.000000 0 16,0.000000 5.000000 1-16,0.000000-3.000000 0 0,0.000000-1.000000 1 0,0.000000 2.000000-3 15,0.000000-1.000000 0-15,0.000000-2.000000-1 0,0.000000 0.000000-1 0,0.000000 0.000000 0 16,0.000000-1.000000 1-16,0.000000-1.000000 0 0,0.000000-2.000000 1 0,0.000000 0.000000 0 16,0.000000-1.000000 1-16,4.000000-2.000000-1 0,-4.000000 2.000000 1 0,0.000000-1.000000 0 15,0.000000 0.000000-1-15,0.000000-1.000000 1 0,0.000000-2.000000-2 0,0.000000-2.000000 1 16,0.000000 0.000000-1-16,0.000000-1.000000 1 0,-4.000000 0.000000 0 0,4.000000-5.000000-1 0,0.000000 2.000000 1 16,-3.000000-2.000000-1-16,1.000000-2.000000 1 0,-1.000000-2.000000-3 0,-2.000000 0.000000 1 15,1.000000-3.000000 0-15,-1.000000 1.000000-1 0,0.000000-2.000000 0 0,-3.000000-1.000000 1 16,0.000000-1.000000 0-16,-1.000000 1.000000-1 0,3.000000 0.000000 1 0,-10.000000-4.000000 0 15,6.000000 1.000000 0-15,2.000000 2.000000-1 0,-5.000000-4.000000 0 0,3.000000 1.000000 1 16,-2.000000 0.000000 3-16,-2.000000 1.000000 0 0,6.000000-3.000000-1 0,-5.000000 3.000000 2 16,4.000000 0.000000 0-16,-1.000000 2.000000-2 0,0.000000 1.000000 0 0,-5.000000 2.000000 0 0,5.000000 1.000000 1 15,-7.000000-1.000000 1-15,4.000000 4.000000-1 0,-1.000000 2.000000 1 16,-1.000000 0.000000-1-16,0.000000 2.000000 2 0,0.000000-1.000000 1 0,-3.000000 2.000000-1 0,3.000000 3.000000 1 16,-4.000000 0.000000 1-16,2.000000 0.000000-2 0,2.000000 0.000000 0 0,-3.000000 3.000000 1 15,-2.000000-1.000000-2-15,1.000000-2.000000 0 0,3.000000 5.000000 0 0,-3.000000-2.000000 0 16,2.000000-1.000000 3-16,2.000000 0.000000-3 0,-1.000000 3.000000 1 0,-1.000000-4.000000-1 15,3.000000 5.000000 2-15,-1.000000-1.000000-1 0,-1.000000 0.000000-2 0,-1.000000 0.000000 3 0,3.000000 0.000000-1 16,-2.000000-1.000000 0-16,2.000000 1.000000-2 0,-1.000000 0.000000 2 16,-2.000000-2.000000-1-16,1.000000 2.000000 1 0,1.000000-1.000000-1 0,-2.000000-2.000000 0 0,-2.000000 1.000000 1 15,-1.000000 3.000000-1-15,2.000000-5.000000 0 0,-1.000000 1.000000 3 0,-2.000000 3.000000-2 16,-5.000000-2.000000 0-16,3.000000-1.000000 0 0,-2.000000 1.000000 0 0,-7.000000 2.000000-1 16,2.000000-3.000000-3-16,-2.000000 2.000000 1 0,-3.000000 2.000000 1 0,-4.000000-1.000000-1 15,-1.000000 0.000000 0-15,0.000000 1.000000 0 0,-4.000000 2.000000 0 0,1.000000-4.000000 0 0,-6.000000 4.000000-1 16,0.000000-3.000000 1-16,1.000000 0.000000-1 0,-2.000000-3.000000-1 0,1.000000 3.000000 1 15,2.000000-3.000000 0-15,-2.000000 1.000000 0 0,1.000000 1.000000-3 0,3.000000 1.000000 0 16,-4.000000-3.000000 0-16,2.000000 1.000000 0 0,2.000000-1.000000-1 0,1.000000-2.000000-1 16,1.000000 0.000000 2-16,2.000000-2.000000 0 0,1.000000 4.000000-1 0,0.000000-2.000000-1 15,0.000000 0.000000 0-15,-2.000000-3.000000-1 0,0.000000 2.000000 0 0,-2.000000-2.000000 2 16,4.000000-2.000000-1-16,-2.000000 1.000000 5 0,2.000000 5.000000 1 0,0.000000-2.000000 0 16,3.000000 1.000000 3-16,-2.000000 1.000000 2 0,1.000000 2.000000-1 0,-2.000000-3.000000-1 15,-1.000000 5.000000 1-15,3.000000-3.000000-1 0,3.000000 3.000000 1 0,-6.000000 2.000000-1 0,6.000000 3.000000 0 16,-2.000000-3.000000-1-16,-1.000000 3.000000 0 0,3.000000 3.000000-1 0,-2.000000-4.000000 0 15,-2.000000 3.000000-1-15,4.000000-3.000000 0 0,0.000000 4.000000 0 0,0.000000 0.000000 0 16,4.000000-2.000000 0-16,0.000000 1.000000 0 0,-1.000000 3.000000 0 0,5.000000-3.000000 1 16,-2.000000 2.000000-1-16,6.000000 0.000000 0 0,-2.000000 1.000000 2 0,5.000000 0.000000-1 15,0.000000-1.000000 0-15,1.000000 1.000000 1 0,2.000000 0.000000-1 0,2.000000 0.000000-1 16,4.000000-1.000000 0-16,-3.000000 0.000000 0 0,4.000000-1.000000-1 0,2.000000 1.000000-1 0,-4.000000 1.000000-5 16,7.000000-3.000000-7-16,-3.000000 1.000000-7 0,3.000000 4.000000-9 0,-1.000000 0.000000-8 15,3.000000-3.000000-10-15,-2.000000-2.000000-16 0,2.000000 2.000000-25 0,-2.000000 1.000000-30 16,3.000000-1.000000-40-16,2.000000-1.000000-53 0,0.000000 4.000000-67 0,0.000000 0.000000-88 15,0.000000 0.000000-41-15,0.000000 0.000000 3 0,2.000000 4.000000 27 0,-2.000000 1.000000 52 16</inkml:trace>
  <inkml:trace contextRef="#ctx0" brushRef="#br0">19960.000000 6020.000000 68 0,'0.000000'9.000000'180'0,"-3.000000"-3.000000"-2 "15 ,3.000000-3.000000-55-15,0.000000 3.000000-40 0,0.000000-3.000000-21 0,0.000000-1.000000-9 16,0.000000-2.000000 5-16,3.000000 5.000000 9 0,-3.000000-5.000000 6 0,3.000000 2.000000 4 16,-1.000000 0.000000-5-16,3.000000 2.000000-5 0,-2.000000-2.000000-13 0,6.000000 0.000000-7 0,-4.000000-2.000000-11 15,3.000000 2.000000-1-15,1.000000 1.000000 4 0,-1.000000-3.000000 3 0,2.000000 2.000000 4 16,2.000000-2.000000-1-16,-2.000000 0.000000 1 0,0.000000 0.000000-1 0,3.000000 0.000000-7 15,2.000000 0.000000-4-15,-1.000000-2.000000 0 0,1.000000 2.000000-2 0,-2.000000-3.000000-3 16,4.000000 1.000000-2-16,0.000000 2.000000-4 0,-2.000000-2.000000-7 0,5.000000 0.000000-3 16,-2.000000-4.000000-2-16,1.000000 4.000000-2 0,3.000000-3.000000-2 0,-1.000000 0.000000 0 15,1.000000-2.000000 0-15,2.000000-3.000000 2 0,1.000000 1.000000 2 0,2.000000-4.000000-2 0,-6.000000 1.000000 5 16,6.000000 0.000000-4-16,-5.000000-3.000000 2 0,3.000000 4.000000-2 0,-1.000000-5.000000-2 16,-3.000000 0.000000 1-16,1.000000-1.000000 1 0,0.000000 1.000000 2 0,0.000000-1.000000 0 15,0.000000 0.000000-2-15,-2.000000-4.000000 2 0,0.000000-1.000000 0 0,-2.000000-3.000000-1 16,4.000000 1.000000 0-16,-4.000000-2.000000 0 0,4.000000-1.000000 2 0,-3.000000-2.000000 0 15,2.000000 0.000000 4-15,0.000000-3.000000-2 0,-1.000000 0.000000 0 0,-4.000000 1.000000-1 16,3.000000-1.000000-2-16,-2.000000-2.000000 0 0,-4.000000 3.000000-1 0,4.000000-2.000000 2 16,-4.000000 0.000000-1-16,1.000000 1.000000 2 0,-1.000000 1.000000 1 0,-3.000000-2.000000 2 15,2.000000-2.000000 0-15,1.000000 5.000000-2 0,-3.000000-2.000000 1 0,2.000000-2.000000-2 0,-2.000000 3.000000-1 16,-2.000000-1.000000-1-16,1.000000-2.000000 3 0,1.000000-1.000000-2 0,-2.000000 4.000000 0 16,1.000000-3.000000 1-16,-1.000000-3.000000 2 0,2.000000 2.000000-2 0,-3.000000-2.000000-2 15,1.000000-3.000000 1-15,-6.000000 0.000000 4 0,6.000000-2.000000-2 0,-3.000000 1.000000-2 16,-1.000000-1.000000 1-16,-3.000000 1.000000 1 0,-1.000000 0.000000-3 0,0.000000 3.000000-4 15,0.000000-2.000000-1-15,-1.000000 1.000000-2 0,-4.000000 0.000000 2 0,-7.000000 3.000000-1 0,3.000000-1.000000-4 16,1.000000-2.000000 0-16,-2.000000 6.000000 1 0,2.000000-1.000000 1 0,3.000000-3.000000-2 16,-4.000000 3.000000 1-16,1.000000-3.000000 3 0,-2.000000 3.000000 1 0,-2.000000-3.000000 0 15,2.000000 3.000000-1-15,-2.000000-4.000000-1 0,-1.000000 1.000000 1 0,-1.000000 0.000000 1 16,-1.000000 3.000000 0-16,-1.000000-1.000000 3 0,-1.000000 0.000000-2 0,2.000000 0.000000 3 16,-2.000000 2.000000-1-16,0.000000 2.000000-1 0,-1.000000-1.000000-2 0,1.000000 2.000000-1 15,-1.000000 1.000000 3-15,-4.000000 3.000000-2 0,3.000000-2.000000-1 0,-2.000000 5.000000 0 16,2.000000-2.000000 2-16,-3.000000 1.000000-1 0,-3.000000 2.000000-3 0,3.000000-2.000000 1 0,-1.000000 2.000000-1 15,-2.000000 0.000000 0-15,-2.000000 0.000000 1 0,0.000000 4.000000-2 0,0.000000-3.000000 3 16,1.000000-1.000000 1-16,-5.000000 3.000000-2 0,1.000000 0.000000 4 0,3.000000-5.000000 1 16,-3.000000 3.000000 1-16,2.000000 0.000000 0 0,-2.000000-4.000000 0 0,-1.000000 5.000000 2 15,5.000000-1.000000-6-15,-5.000000-1.000000 0 0,5.000000 0.000000 0 0,-1.000000 3.000000-2 16,-3.000000-1.000000 0-16,3.000000 1.000000-1 0,0.000000-1.000000 1 0,0.000000-2.000000-2 16,-3.000000 2.000000 3-16,3.000000-1.000000-1 0,0.000000 2.000000-1 0,-3.000000-1.000000 1 0,-2.000000 0.000000-1 15,2.000000 3.000000 0-15,-2.000000 4.000000-1 0,1.000000-5.000000 0 0,-3.000000 3.000000-1 16,4.000000 1.000000 0-16,-2.000000-3.000000 0 0,-3.000000 2.000000 0 0,5.000000 1.000000 1 15,-2.000000 2.000000-1-15,0.000000-5.000000-1 0,-2.000000 4.000000 0 0,3.000000-3.000000-1 16,-5.000000 0.000000 1-16,1.000000 2.000000-1 0,3.000000-3.000000 1 0,-1.000000 2.000000-1 16,1.000000 1.000000 1-16,0.000000-2.000000-1 0,-1.000000 3.000000-1 0,1.000000-3.000000 0 15,2.000000 3.000000 0-15,-1.000000-2.000000 1 0,0.000000 0.000000-2 0,0.000000 3.000000 0 0,5.000000-2.000000 1 16,-3.000000-1.000000-1-16,-1.000000 2.000000-2 0,0.000000 1.000000 2 16,0.000000 0.000000 1-16,3.000000 0.000000-1 0,-3.000000 1.000000 0 0,1.000000 0.000000 1 0,-1.000000 2.000000 0 15,0.000000-3.000000-1-15,0.000000 2.000000-1 0,3.000000-2.000000 0 0,-5.000000 1.000000 0 16,5.000000 2.000000-1-16,-3.000000-3.000000 1 0,3.000000 2.000000-1 0,0.000000-1.000000 2 15,2.000000 1.000000-1-15,-2.000000-4.000000 0 0,1.000000 5.000000 0 0,-1.000000 0.000000 1 16,2.000000-2.000000 0-16,-2.000000 4.000000 0 0,0.000000-2.000000-1 0,0.000000 2.000000 1 16,0.000000-1.000000-1-16,-3.000000 2.000000 1 0,3.000000-1.000000 1 0,1.000000 3.000000 0 15,-1.000000-1.000000 1-15,-3.000000 1.000000 0 0,-1.000000-1.000000 2 0,5.000000 2.000000 0 0,-6.000000 1.000000 0 16,2.000000-1.000000 0-16,-1.000000 3.000000 1 0,3.000000-3.000000 0 0,-6.000000 2.000000 0 16,6.000000 1.000000 0-16,-6.000000 0.000000 0 0,3.000000 0.000000 0 0,0.000000 0.000000-1 15,1.000000 0.000000 1-15,-2.000000 0.000000 1 0,2.000000-3.000000-3 0,3.000000 3.000000 1 16,-3.000000 0.000000 1-16,3.000000-2.000000-1 0,1.000000 2.000000-1 0,4.000000 0.000000 2 15,-5.000000 0.000000-1-15,5.000000 0.000000-1 0,0.000000 0.000000-1 0,4.000000 2.000000 1 16,-1.000000-2.000000 0-16,3.000000 3.000000-2 0,-1.000000-3.000000 0 0,4.000000 1.000000 1 0,-1.000000 2.000000-4 16,4.000000-3.000000-6-16,-2.000000 3.000000-11 0,2.000000-1.000000-8 0,0.000000-2.000000-18 15,2.000000 3.000000-30-15,-1.000000-3.000000-41 0,4.000000 0.000000-61 0,-1.000000 2.000000-80 16,1.000000 3.000000-122-16,0.000000 2.000000-55 0,-4.000000-3.000000-8 0,1.000000 0.000000 27 16,0.000000-4.000000 56-16</inkml:trace>
  <inkml:trace contextRef="#ctx0" brushRef="#br0">18155.000000 1869.000000 94 0,'2.000000'0.000000'265'0,"-7.000000"0.000000"20 "15 ,0.000000 0.000000 8-15,1.000000-4.000000-101 0,-1.000000 2.000000-80 0,-3.000000 2.000000-40 16,-1.000000-3.000000-17-16,-1.000000 1.000000-8 0,0.000000 2.000000-2 0,-1.000000-3.000000-1 0,-3.000000 3.000000 0 16,1.000000-2.000000-4-16,3.000000 2.000000-3 0,-7.000000 0.000000-6 0,0.000000 2.000000 0 15,-1.000000 1.000000 2-15,-4.000000-1.000000 0 0,0.000000 3.000000 3 0,-1.000000 2.000000 0 16,-2.000000-2.000000 3-16,-2.000000 3.000000 2 0,2.000000 1.000000 2 0,-2.000000 1.000000 0 16,0.000000 0.000000-3-16,-3.000000-1.000000-2 0,1.000000 4.000000-1 0,-1.000000-3.000000-4 15,-2.000000-1.000000 0-15,2.000000 4.000000-4 0,0.000000-1.000000 0 0,-2.000000 2.000000 1 16,2.000000-5.000000-2-16,0.000000 2.000000-1 0,1.000000-3.000000 0 0,1.000000 3.000000-1 0,1.000000-1.000000-1 15,5.000000-3.000000 2-15,0.000000 0.000000 1 0,-1.000000-2.000000 0 0,6.000000 0.000000-1 16,-1.000000 0.000000-5-16,1.000000-2.000000 0 0,4.000000-1.000000-4 0,-1.000000 4.000000-3 16,-1.000000-6.000000-6-16,3.000000 1.000000 5 0,2.000000-1.000000 0 0,-1.000000 2.000000 2 15,0.000000 0.000000 2-15,0.000000-2.000000 3 0,2.000000 3.000000-1 0,-1.000000 0.000000-3 16,2.000000-3.000000-3-16,0.000000 2.000000-1 0,-3.000000-2.000000-2 0,3.000000 3.000000 1 16,-2.000000-1.000000 5-16,3.000000-2.000000 0 0,-3.000000 2.000000 2 0,5.000000-2.000000 1 0,2.000000 0.000000 0 15,-2.000000 3.000000-1-15,0.000000-3.000000-5 0,-2.000000 0.000000 1 0,7.000000 0.000000-1 16,-5.000000 0.000000 0-16,0.000000 0.000000 0 0,2.000000 0.000000 1 0,1.000000 0.000000-1 15,-1.000000 0.000000 1-15,1.000000 0.000000 2 0,-1.000000 0.000000-1 0,-1.000000 0.000000-2 16,-1.000000 0.000000-1-16,2.000000 0.000000 1 0,3.000000 0.000000-3 0,-5.000000 0.000000-2 16,3.000000 0.000000-1-16,-4.000000 0.000000 0 0,4.000000 0.000000 1 0,-1.000000 0.000000 3 15,-3.000000 0.000000 3-15,1.000000 0.000000 4 0,-1.000000 0.000000 3 0,4.000000 0.000000 1 0,-3.000000 0.000000 2 16,-2.000000 0.000000 4-16,2.000000 0.000000 3 0,0.000000 0.000000 6 0,-3.000000 0.000000 6 16,0.000000 0.000000 3-16,-1.000000 0.000000 1 0,-1.000000 0.000000-2 0,-3.000000 0.000000-8 15,-1.000000 2.000000-4-15,1.000000-2.000000-3 0,-1.000000 4.000000-1 0,-2.000000-2.000000-1 16,2.000000 0.000000 2-16,1.000000 1.000000 2 0,-1.000000-2.000000 0 0,3.000000 4.000000 2 15,-4.000000-2.000000 1-15,3.000000 0.000000 1 0,-1.000000-1.000000-2 0,-1.000000 2.000000-1 16,4.000000-1.000000-4-16,-2.000000 0.000000-3 0,-1.000000-1.000000-3 0,5.000000-2.000000 2 0,1.000000 3.000000 0 16,0.000000-1.000000 0-16,2.000000-2.000000-1 0,2.000000 2.000000-3 15,1.000000 0.000000-7-15,-1.000000-2.000000-6 0,3.000000 0.000000-6 0,-2.000000 0.000000-2 0,2.000000 0.000000-1 16,0.000000 0.000000-2-16,0.000000 0.000000-1 0,0.000000 0.000000 0 0,0.000000 0.000000-2 31,2.000000 0.000000 2-31,-2.000000 0.000000 0 16,5.000000 0.000000 2-16,-2.000000 0.000000-1 0,2.000000 3.000000 1 0,2.000000-3.000000 3 0,0.000000 3.000000-2 0,1.000000-1.000000 1 0,4.000000-2.000000 1 0,-2.000000 4.000000 2 0,3.000000-1.000000-2 0,1.000000 2.000000 0 0,-1.000000 0.000000 1 15,4.000000-2.000000-1-15,-1.000000 4.000000 0 0,0.000000 0.000000 1 16,4.000000 0.000000 2-16,-2.000000 3.000000 1 0,4.000000 0.000000 1 0,0.000000-1.000000 3 0,-1.000000 4.000000 3 16,3.000000-1.000000 6-16,3.000000 0.000000 2 0,0.000000 5.000000 7 0,1.000000-1.000000 5 15,1.000000 2.000000 2-15,-3.000000-1.000000-2 0,8.000000 1.000000-7 0,-2.000000-2.000000-3 16,0.000000 1.000000-8-16,3.000000 0.000000-8 0,3.000000 0.000000 0 0,-3.000000 0.000000-2 16,6.000000 0.000000 0-16,-1.000000 0.000000-1 0,-2.000000-2.000000-12 0,3.000000-2.000000-30 0,2.000000 5.000000-49 15,-2.000000 0.000000-64-15,-1.000000-1.000000-53 0,0.000000 2.000000-49 16,2.000000-2.000000-56-16,-5.000000 4.000000-80 0,1.000000 7.000000-108 0,-3.000000 1.000000-50 0,-6.000000 0.000000-5 15,-4.000000 2.000000 19-15,-3.000000 1.000000 50 0,-5.000000-3.000000 102 0</inkml:trace>
  <inkml:trace contextRef="#ctx0" brushRef="#br0">9490.000000 6543.000000 30 0,'-9.000000'6.000000'67'16,"1.000000"-1.000000"22 "-16 ,0.000000 1.000000 24 0,3.000000-1.000000 19 0,-4.000000 0.000000 11 15,4.000000-1.000000 1-15,0.000000 0.000000-6 0,-3.000000 0.000000-13 0,3.000000-1.000000-15 16,0.000000-2.000000-17-16,-4.000000-1.000000-13 0,6.000000 0.000000-6 0,-5.000000 0.000000-9 15,3.000000 0.000000-2-15,0.000000 0.000000-6 0,-4.000000-1.000000-2 0,1.000000-2.000000 0 16,-1.000000-1.000000-1-16,-1.000000 0.000000-2 0,-1.000000 0.000000-1 0,1.000000-4.000000 2 16,-4.000000 3.000000 5-16,1.000000-2.000000 0 0,-4.000000 0.000000-3 0,2.000000-1.000000 2 0,-5.000000-2.000000-2 15,1.000000 1.000000-1-15,1.000000-1.000000-9 0,-4.000000-2.000000-3 0,0.000000-1.000000 3 16,1.000000-1.000000-2-16,-5.000000-1.000000-2 0,3.000000-2.000000-4 0,1.000000-1.000000-6 16,-5.000000-2.000000-4-16,6.000000 0.000000-5 0,-6.000000-2.000000-6 0,2.000000 2.000000-9 15,1.000000-6.000000-3-15,2.000000 2.000000-1 0,-3.000000-3.000000 0 0,5.000000 3.000000-2 16,0.000000-6.000000-1-16,-2.000000 4.000000 1 0,0.000000-3.000000-1 0,4.000000 0.000000-2 15,3.000000 0.000000 2-15,-2.000000 0.000000-2 0,5.000000-2.000000-1 0,-1.000000 5.000000 3 0,0.000000-3.000000-2 16,3.000000 2.000000 1-16,-2.000000 1.000000-4 0,5.000000-1.000000 1 0,-5.000000 0.000000 2 16,4.000000 2.000000-1-16,-2.000000 0.000000 2 0,5.000000-1.000000 1 0,-4.000000 2.000000 0 15,1.000000-3.000000 1-15,3.000000 6.000000 0 0,-2.000000-4.000000-1 0,6.000000 1.000000 2 16,-3.000000-1.000000 1-16,4.000000 2.000000 0 0,0.000000-2.000000 0 0,4.000000-4.000000 1 16,-3.000000 2.000000 2-16,8.000000-2.000000-1 0,-3.000000-3.000000-1 0,5.000000 3.000000 2 15,-3.000000-3.000000 0-15,5.000000 1.000000-1 0,1.000000 2.000000 1 0,-1.000000 0.000000 1 0,4.000000 2.000000 0 16,-2.000000 2.000000 0-16,-2.000000-2.000000 0 0,4.000000 4.000000-1 0,2.000000 3.000000-1 15,-3.000000 0.000000-1-15,1.000000 1.000000-1 0,-2.000000-1.000000 2 0,5.000000 3.000000-2 16,-1.000000 0.000000 3-16,-1.000000 2.000000-2 0,4.000000 2.000000 1 0,0.000000 0.000000 0 16,0.000000 3.000000 1-16,-1.000000 0.000000 1 0,3.000000 4.000000 0 0,-2.000000-2.000000 3 15,-1.000000 0.000000 1-15,6.000000 3.000000 0 0,-2.000000 4.000000 0 0,2.000000-2.000000-2 16,0.000000-1.000000 2-16,0.000000 4.000000-2 0,3.000000-1.000000 0 0,0.000000-2.000000 3 0,2.000000 3.000000 0 16,3.000000-1.000000 4-16,0.000000-2.000000 0 0,1.000000 3.000000 4 15,0.000000 0.000000 0-15,3.000000 0.000000 1 0,1.000000 0.000000 0 0,-1.000000 0.000000-2 0,-2.000000 4.000000 1 16,1.000000 0.000000-4-16,1.000000 3.000000-3 0,-2.000000-1.000000 1 0,-2.000000 5.000000 1 15,0.000000-2.000000-1-15,0.000000 5.000000-2 0,0.000000-1.000000 1 0,-3.000000 4.000000 0 16,2.000000 0.000000 0-16,-6.000000 2.000000-3 0,2.000000 3.000000 0 0,-3.000000 0.000000-1 16,0.000000 2.000000-1-16,-2.000000 4.000000-1 0,-3.000000 1.000000 0 0,-4.000000 2.000000 3 0,1.000000 4.000000 1 15,-7.000000-2.000000 5-15,1.000000 4.000000 1 0,-5.000000 1.000000 3 16,-3.000000 2.000000 3-16,0.000000-2.000000 1 0,-5.000000 1.000000 3 0,0.000000 0.000000 1 0,-5.000000 0.000000 3 16,-3.000000 0.000000 1-16,0.000000 2.000000-2 0,-6.000000 2.000000-1 0,1.000000-1.000000-1 15,-4.000000 0.000000-2-15,2.000000-4.000000-1 0,-2.000000 4.000000 1 0,-1.000000-5.000000-3 16,-1.000000 0.000000-2-16,3.000000-6.000000-1 0,-1.000000 1.000000 0 0,2.000000-3.000000-2 15,0.000000-3.000000-2-15,1.000000-4.000000 4 0,1.000000-2.000000 3 0,3.000000-3.000000 3 16,1.000000-3.000000 4-16,1.000000-2.000000 4 0,0.000000-4.000000-4 0,3.000000-4.000000-1 16,-4.000000 1.000000-6-16,-1.000000-2.000000-6 0,5.000000 0.000000-7 0,-3.000000-3.000000-5 0,-1.000000-3.000000-4 15,1.000000 0.000000-9-15,0.000000 1.000000-16 0,-1.000000-1.000000-21 0,3.000000-1.000000-24 16,-1.000000-1.000000-24-16,-3.000000 2.000000-22 0,1.000000 1.000000-16 0,1.000000-1.000000-10 16,3.000000-1.000000-5-16,-3.000000 1.000000-10 0,-1.000000 1.000000-19 0,8.000000-1.000000-30 15,-3.000000-2.000000-45-15,3.000000 5.000000-55 0,1.000000 0.000000-69 0,0.000000 0.000000-39 16,1.000000 5.000000 4-16,4.000000 0.000000 34 0,2.000000 2.000000 58 0</inkml:trace>
  <inkml:trace contextRef="#ctx0" brushRef="#br0">20932.000000 3410.000000 182 0,'-13.000000'-5.000000'310'0,"-1.000000"-5.000000"32 "15 ,-4.000000 1.000000 22-15,4.000000 1.000000-106 0,1.000000 0.000000-88 0,5.000000 4.000000-37 0,-1.000000-1.000000-11 16,1.000000 1.000000-7-16,6.000000-1.000000-2 0,-3.000000 2.000000 2 0,-2.000000 1.000000-2 16,2.000000-1.000000-13-16,5.000000 0.000000-16 0,-1.000000 1.000000-21 0,-3.000000 2.000000-19 15,4.000000 0.000000-17-15,4.000000 0.000000-8 0,-3.000000 5.000000 6 0,8.000000 3.000000 9 16,1.000000 1.000000 18-16,3.000000 8.000000 17 0,7.000000 3.000000 25 0,2.000000 6.000000 34 15,7.000000 3.000000 34-15,1.000000 8.000000 19 0,3.000000 2.000000 10 0,4.000000 5.000000 5 0,2.000000 4.000000 3 16,1.000000 1.000000-17-16,4.000000 5.000000-32 0,-2.000000-2.000000-24 0,4.000000 2.000000-19 16,0.000000 0.000000-18-16,2.000000 0.000000-26 0,1.000000-3.000000-16 0,-2.000000 0.000000-15 15,-2.000000 0.000000-6-15,4.000000-5.000000-9 0,-6.000000-2.000000-5 0,3.000000-3.000000-4 16,-5.000000-2.000000-1-16,0.000000-3.000000 2 0,-4.000000-3.000000-6 0,-4.000000-4.000000-4 16,-4.000000-3.000000-17-16,-4.000000-4.000000-35 0,-7.000000-3.000000-59 0,2.000000-4.000000-65 15,-10.000000-2.000000-58-15,4.000000-4.000000-46 0,-9.000000-4.000000-30 0,0.000000 0.000000-38 0,-5.000000-3.000000-56 16,0.000000-2.000000-80-16,-5.000000 0.000000-46 0,-9.000000-4.000000-7 0,-1.000000-4.000000 15 15,-5.000000-7.000000 56-15,-2.000000 1.000000 105 0</inkml:trace>
  <inkml:trace contextRef="#ctx0" brushRef="#br0">22028.000000 3318.000000 92 0,'2.000000'-15.000000'238'0,"-2.000000"3.000000"27 "0 ,-2.000000 2.000000-18 0,-1.000000-3.000000-53 15,0.000000 4.000000-34-15,1.000000 2.000000-21 0,-1.000000-3.000000-13 0,1.000000 3.000000-5 16,-5.000000 2.000000 0-16,2.000000-3.000000 1 0,0.000000 4.000000 4 0,-3.000000 1.000000 1 16,-1.000000-2.000000-7-16,-1.000000 5.000000-12 0,-7.000000 5.000000-16 0,1.000000 2.000000-13 15,-11.000000 6.000000-10-15,0.000000 6.000000-10 0,-8.000000 8.000000 0 0,-9.000000 10.000000 0 0,-1.000000 6.000000 0 16,-12.000000 8.000000 1-16,-5.000000 11.000000-8 0,-5.000000 10.000000 0 15,-8.000000 8.000000-10-15,-9.000000 10.000000-13 0,0.000000 5.000000-22 0,-7.000000 5.000000-30 0,-1.000000 2.000000-49 16,3.000000 9.000000-120-16,4.000000-3.000000-185 0,-2.000000 1.000000-96 0,3.000000-4.000000-38 16,0.000000-11.000000-6-16,4.000000-15.000000 30 0</inkml:trace>
  <inkml:trace contextRef="#ctx0" brushRef="#br0">5122.000000 8467.000000 12 0,'3.000000'2.000000'23'16,"-1.000000"1.000000"2 "-16 ,1.000000-1.000000 0 0,1.000000 3.000000 6 0,-3.000000 0.000000-2 15,4.000000 0.000000-3-15,-1.000000-2.000000 0 0,-4.000000-2.000000-1 0,5.000000 4.000000 0 16,0.000000-2.000000-2-16,2.000000 2.000000 1 0,-6.000000-1.000000 1 0,4.000000 2.000000-5 0,2.000000-4.000000 0 16,-2.000000 0.000000 1-16,0.000000 0.000000-10 0,3.000000 2.000000-4 15,-3.000000-3.000000-4-15,7.000000 4.000000-2 0,-3.000000-2.000000-5 0,1.000000 0.000000-14 0,3.000000-1.000000-12 16,0.000000-2.000000-20-16,4.000000 0.000000-26 0,2.000000 0.000000-30 0</inkml:trace>
  <inkml:trace contextRef="#ctx0" brushRef="#br0">13574.000000 2483.000000 56 0,'2.000000'2.000000'68'0,"-2.000000"-2.000000"0 "0 ,3.000000 0.000000 1 0,-1.000000-2.000000-5 16,-2.000000-1.000000 3-16,0.000000 3.000000-7 0,0.000000 0.000000-1 0,0.000000-1.000000-5 15,0.000000 1.000000-1-15,0.000000 0.000000-4 0,0.000000 0.000000-3 0,0.000000 0.000000 2 16,0.000000 0.000000-3-16,0.000000 0.000000 0 0,0.000000 0.000000 1 0,-2.000000 0.000000 1 0,-1.000000 0.000000 3 16,3.000000 0.000000-1-16,0.000000 0.000000-1 0,0.000000 0.000000-1 15,0.000000 0.000000-1-15,0.000000 0.000000-6 0,-2.000000 0.000000-4 0,-1.000000 0.000000-5 0,3.000000 1.000000-3 16,0.000000-1.000000-1-16,-3.000000 0.000000-5 0,3.000000 0.000000-2 0,0.000000 0.000000-1 15,0.000000 0.000000-2-15,-2.000000 0.000000-4 0,2.000000 3.000000 2 0,0.000000-3.000000 0 16,0.000000 2.000000 1-16,0.000000-2.000000-1 0,0.000000 0.000000 1 0,0.000000 3.000000 3 16,-3.000000-1.000000-1-16,3.000000-4.000000-2 0,-4.000000 2.000000-2 0,4.000000 2.000000-1 15,-1.000000 1.000000-3-15,-3.000000 1.000000-1 0,-1.000000 4.000000-3 0,2.000000-1.000000 2 0,-2.000000 0.000000 1 16,0.000000 3.000000 1-16,1.000000-1.000000 1 0,-1.000000-2.000000-2 0,0.000000 4.000000 1 16,2.000000 2.000000-2-16,-2.000000-4.000000-4 0,2.000000 1.000000 1 0,-2.000000 0.000000-2 15,3.000000-1.000000 1-15,-1.000000 3.000000-1 0,-1.000000 0.000000 1 0,-1.000000 1.000000-1 16,0.000000-1.000000 0-16,2.000000 2.000000-1 0,1.000000 1.000000 1 0,-1.000000 2.000000-1 15,-2.000000-3.000000-1-15,1.000000 1.000000 0 0,3.000000-3.000000 0 0,-3.000000 1.000000 0 16,4.000000-1.000000-1-16,0.000000-3.000000 0 0,-3.000000 3.000000 0 0,3.000000-2.000000 0 16,-2.000000 0.000000 1-16,-1.000000-1.000000 3 0,3.000000 4.000000 4 0,-2.000000-1.000000 2 0,-1.000000 0.000000 1 15,0.000000 0.000000 2-15,1.000000-1.000000 0 0,-1.000000-2.000000 1 0,1.000000 3.000000-4 16,-1.000000 0.000000 1-16,-1.000000 1.000000-1 0,-1.000000 1.000000 0 0,0.000000-2.000000-1 16,-3.000000 5.000000-2-16,3.000000-2.000000 0 0,-4.000000 2.000000-2 0,1.000000 0.000000-1 15,3.000000 2.000000 0-15,-3.000000 0.000000-2 0,-1.000000 1.000000 3 0,1.000000-1.000000-2 16,-2.000000 4.000000 1-16,1.000000-1.000000-1 0,1.000000-4.000000 0 0,0.000000 7.000000 0 15,1.000000-1.000000-1-15,-2.000000 1.000000-2 0,-2.000000 1.000000 0 0,2.000000 2.000000-1 0,-1.000000-2.000000 1 16,2.000000 3.000000-2-16,0.000000 2.000000 0 0,-2.000000 1.000000 0 0,1.000000 2.000000-1 16,1.000000-2.000000 1-16,-1.000000 3.000000-1 0,4.000000 2.000000 0 0,-3.000000 3.000000-1 15,0.000000-1.000000 0-15,-2.000000 3.000000 1 0,1.000000 1.000000 2 0,-1.000000 6.000000 1 16,-2.000000 2.000000 3-16,2.000000 0.000000 2 0,-6.000000 5.000000 3 0,2.000000 2.000000-1 16,1.000000 5.000000-2-16,-1.000000 0.000000 1 0,-2.000000 6.000000-3 0,0.000000 0.000000 1 15,0.000000 3.000000-4-15,-1.000000 3.000000 1 0,-1.000000 5.000000-1 0,-1.000000-1.000000 0 0,-1.000000 1.000000-1 16,2.000000 5.000000 0-16,-4.000000-3.000000-1 0,3.000000-1.000000-1 0,-2.000000-1.000000 1 15,2.000000-6.000000-1-15,-1.000000 3.000000 0 0,0.000000-4.000000-3 0,0.000000-5.000000 1 16,1.000000-2.000000 0-16,3.000000-2.000000 0 0,0.000000-5.000000-2 0,0.000000 0.000000 1 16,-1.000000-2.000000 4-16,4.000000-2.000000 2 0,-1.000000-1.000000 1 0,-3.000000-1.000000 1 15,4.000000-4.000000 3-15,0.000000 2.000000 1 0,-1.000000-1.000000-1 0,1.000000-3.000000-2 16,-1.000000 2.000000 0-16,1.000000 0.000000 1 0,-1.000000-3.000000 1 0,1.000000 2.000000-2 0,0.000000 3.000000 1 16,-4.000000 3.000000-1-16,4.000000-1.000000 2 0,-4.000000 1.000000-1 15,2.000000 5.000000 1-15,-2.000000-4.000000-1 0,0.000000 5.000000-1 0,-1.000000 0.000000 0 0,-1.000000-3.000000 1 16,3.000000 0.000000 1-16,0.000000 1.000000 2 0,1.000000-5.000000 2 0,0.000000 2.000000 3 15,-2.000000-2.000000 4-15,4.000000-2.000000 4 0,0.000000-5.000000 1 0,-4.000000 0.000000 1 16,7.000000-6.000000-2-16,1.000000-4.000000-3 0,-1.000000-3.000000-4 0,2.000000-3.000000-3 16,1.000000-1.000000-4-16,2.000000-3.000000-2 0,-3.000000-3.000000-3 0,6.000000-1.000000 1 0,-3.000000-4.000000 1 15,-1.000000 2.000000-1-15,4.000000-3.000000-1 0,-2.000000-2.000000 0 16,3.000000-1.000000 1-16,-3.000000-1.000000-1 0,4.000000-4.000000-3 0,-3.000000 2.000000 1 0,3.000000-5.000000 1 16,0.000000 0.000000-1-16,0.000000-2.000000 0 0,0.000000 1.000000-3 0,0.000000-2.000000 1 15,0.000000 2.000000-4-15,0.000000-5.000000-8 0,0.000000 0.000000-5 0,0.000000 0.000000-9 16,0.000000 0.000000-8-16,0.000000 0.000000-1 0,0.000000 0.000000-6 0,3.000000-5.000000-7 15,-3.000000-1.000000-10-15,5.000000 2.000000-19 0,1.000000-6.000000-32 0,5.000000-2.000000-50 16,-1.000000-8.000000-61-16,2.000000-6.000000-57 0,-2.000000-6.000000-22 0,-2.000000-12.000000 6 16,6.000000-9.000000 33-16</inkml:trace>
  <inkml:trace contextRef="#ctx0" brushRef="#br0">13770.000000 2610.000000 48 0,'4.000000'0.000000'59'15,"-3.000000"0.000000"7 "-15 ,3.000000 1.000000 7 0,1.000000 2.000000 5 0,-2.000000 2.000000 9 16,-3.000000-2.000000 5-16,3.000000 6.000000 2 0,-1.000000 1.000000-1 0,-2.000000 5.000000 0 0,0.000000 2.000000 0 16,-2.000000 3.000000-8-16,-1.000000 1.000000-6 0,0.000000 8.000000-5 15,-6.000000 1.000000-4-15,4.000000 4.000000-6 0,-3.000000 2.000000-11 0,1.000000 3.000000-3 0,-1.000000 4.000000-7 16,-4.000000 4.000000-7-16,-1.000000 2.000000-4 0,-1.000000 4.000000-4 0,1.000000 3.000000 3 16,-4.000000 0.000000 2-16,-1.000000 7.000000 2 0,-4.000000 3.000000 1 0,4.000000 5.000000-3 15,-4.000000 4.000000 2-15,-2.000000 2.000000 0 0,2.000000 4.000000-2 0,-3.000000 4.000000 2 16,-1.000000 5.000000 0-16,4.000000 2.000000 1 0,-5.000000 3.000000 1 0,5.000000 5.000000-5 0,-5.000000 0.000000-4 15,2.000000 2.000000-6-15,2.000000 3.000000-5 0,-2.000000-1.000000 0 16,1.000000-4.000000-2-16,2.000000-3.000000-2 0,1.000000-4.000000-1 0,2.000000-1.000000 2 0,-3.000000-7.000000 1 16,6.000000 3.000000 3-16,-3.000000-5.000000 2 0,1.000000 1.000000 3 0,-2.000000-2.000000-2 15,1.000000 2.000000 2-15,-3.000000 1.000000-2 0,4.000000 0.000000 0 0,-1.000000-5.000000-1 16,-1.000000 3.000000-1-16,2.000000-3.000000 1 0,-1.000000 0.000000-3 0,-1.000000 2.000000-2 16,2.000000-6.000000-1-16,-4.000000 5.000000-3 0,4.000000-3.000000-2 0,1.000000-1.000000-1 15,-1.000000-2.000000-3-15,-1.000000-8.000000-2 0,-1.000000 1.000000 0 0,5.000000-4.000000-2 16,-2.000000-8.000000 0-16,0.000000-5.000000 0 0,2.000000-3.000000-1 0,2.000000-7.000000 0 0,-4.000000 1.000000 0 15,7.000000-6.000000 0-15,-2.000000-1.000000-1 0,-1.000000-4.000000 0 0,3.000000-2.000000 1 16,-2.000000-2.000000-1-16,4.000000-3.000000 1 0,-1.000000-2.000000 0 0,-1.000000-2.000000 1 16,5.000000-3.000000-2-16,0.000000-4.000000-2 0,-1.000000 2.000000 3 0,1.000000-3.000000-1 15,1.000000-4.000000 1-15,2.000000 1.000000 0 0,-1.000000-3.000000-1 0,1.000000 1.000000-5 16,-1.000000-4.000000-9-16,3.000000 1.000000-13 0,-3.000000 1.000000-18 0,3.000000-2.000000-21 16,-2.000000-1.000000-22-16,-1.000000-2.000000-22 0,3.000000 2.000000-28 0,0.000000 1.000000-42 0,0.000000-1.000000-50 15,0.000000-2.000000-66-15,-2.000000 5.000000-25 0,-6.000000-2.000000 1 0,-1.000000 1.000000 23 16</inkml:trace>
  <inkml:trace contextRef="#ctx0" brushRef="#br0">12198.000000 6538.000000 71 0,'-3.000000'-3.000000'115'0,"3.000000"-1.000000"1 "0 ,-2.000000 1.000000 11 0,2.000000 3.000000 3 15,0.000000-3.000000 2-15,-3.000000 1.000000 1 0,3.000000 2.000000-6 0,-3.000000 2.000000-14 16,3.000000 1.000000-13-16,0.000000 0.000000-15 0,0.000000 7.000000-15 0,0.000000-1.000000-9 15,0.000000 6.000000-2-15,0.000000 2.000000 5 0,0.000000 4.000000 4 0,3.000000 2.000000 2 16,0.000000 3.000000 5-16,-1.000000 1.000000 0 0,1.000000 5.000000-2 0,2.000000-1.000000-6 16,0.000000 4.000000-4-16,-1.000000 1.000000-3 0,1.000000-3.000000-5 0,3.000000 4.000000-2 0,-3.000000 0.000000-4 15,0.000000-3.000000-3-15,3.000000 3.000000-8 0,-2.000000-3.000000-5 0,0.000000 0.000000-5 16,1.000000-3.000000-4-16,0.000000 1.000000-5 0,-2.000000-6.000000-3 0,3.000000 1.000000 2 16,-3.000000-2.000000-3-16,0.000000-1.000000-1 0,3.000000-5.000000 1 0,-2.000000 1.000000 0 15,-1.000000-3.000000 1-15,1.000000-3.000000 1 0,-4.000000 1.000000-2 0,1.000000-3.000000-3 16,2.000000-2.000000-1-16,-1.000000-1.000000 0 0,-3.000000-1.000000-1 0,3.000000 0.000000 0 15,-4.000000-4.000000-1-15,0.000000 1.000000-2 0,0.000000-2.000000 0 0,3.000000-3.000000 0 0,-3.000000 2.000000 0 16,2.000000 1.000000 0-16,-2.000000-3.000000-1 0,0.000000 0.000000 0 0,0.000000 0.000000 1 16,0.000000 0.000000-2-16,0.000000 0.000000 0 0,3.000000 0.000000-1 0,-3.000000 0.000000-1 15,0.000000 0.000000 1-15,2.000000 0.000000-1 0,-2.000000 0.000000-1 0,3.000000-3.000000 3 16,-3.000000 3.000000 3-16,5.000000-2.000000 4 0,-5.000000 2.000000 4 0,5.000000-3.000000 7 16,4.000000 0.000000 3-16,-6.000000 1.000000 3 0,7.000000-2.000000 0 0,-2.000000-2.000000 0 15,1.000000 0.000000 1-15,-1.000000 1.000000 2 0,5.000000-3.000000-1 0,1.000000-2.000000-1 0,-1.000000 0.000000 1 16,1.000000 3.000000-1-16,-1.000000-3.000000-3 0,4.000000 0.000000-5 15,-4.000000 0.000000-4-15,4.000000 1.000000-2 0,-2.000000 0.000000-3 0,2.000000-4.000000 0 0,1.000000-2.000000 0 16,2.000000 1.000000 0-16,1.000000 0.000000 3 0,4.000000-4.000000-1 0,-4.000000 1.000000 3 16,6.000000-5.000000 0-16,0.000000 1.000000-2 0,3.000000 0.000000 2 0,-3.000000-3.000000 3 15,5.000000 1.000000-4-15,1.000000-2.000000 2 0,-1.000000 0.000000-2 0,4.000000-1.000000-4 16,-1.000000-1.000000-2-16,0.000000 1.000000-3 0,0.000000 1.000000 0 0,0.000000-1.000000-2 0,0.000000-2.000000-2 16,-3.000000 3.000000 3-16,4.000000 0.000000-4 0,-10.000000 0.000000-2 15,5.000000 3.000000 1-15,-5.000000 1.000000-1 0,1.000000-1.000000-4 0,-5.000000 2.000000-17 0,0.000000 0.000000-26 16,-4.000000 2.000000-31-16,-1.000000 1.000000-38 0,-4.000000 4.000000-68 0,-1.000000 1.000000-114 15,-5.000000 4.000000-144-15,-4.000000 1.000000-58 0,-8.000000 2.000000-16 0,-8.000000-3.000000 11 16,-7.000000 2.000000 59-16</inkml:trace>
  <inkml:trace contextRef="#ctx0" brushRef="#br0">9724.000000 8155.000000 21 0,'4.000000'6.000000'70'0,"1.000000"-4.000000"15 "0 ,-2.000000 2.000000 14 0,2.000000-4.000000 17 15,0.000000 3.000000 7-15,0.000000 0.000000-3 0,2.000000-3.000000 0 0,-2.000000 2.000000-6 16,3.000000-2.000000-3-16,-3.000000 0.000000-11 0,0.000000 0.000000-8 0,4.000000 0.000000-4 16,-4.000000 0.000000-3-16,3.000000 0.000000-1 0,1.000000 0.000000-7 0,1.000000 0.000000-2 15,-2.000000 0.000000 0-15,0.000000 3.000000 3 0,1.000000-1.000000 1 0,4.000000-2.000000-8 16,-3.000000 2.000000-3-16,2.000000 0.000000-7 0,1.000000-2.000000-2 0,1.000000 3.000000-6 16,3.000000-3.000000-4-16,-2.000000 3.000000-3 0,-2.000000-1.000000 3 0,4.000000-2.000000-3 15,1.000000 3.000000-7-15,-1.000000-2.000000-5 0,0.000000-1.000000-2 0,1.000000 0.000000-7 16,1.000000 0.000000-5-16,-3.000000 0.000000-1 0,3.000000 0.000000-2 0,-1.000000 0.000000-4 0,2.000000 3.000000-1 15,-1.000000 0.000000 1-15,-1.000000-3.000000-2 0,-1.000000 2.000000-2 0,0.000000 1.000000-2 16,-2.000000-1.000000 0-16,2.000000 2.000000 0 0,1.000000-4.000000-4 0,2.000000 3.000000 0 16,-1.000000 0.000000 2-16,-1.000000-1.000000-2 0,-1.000000 3.000000 0 0,5.000000-2.000000-1 15,-4.000000-2.000000 2-15,4.000000 2.000000-3 0,0.000000-3.000000-1 0,1.000000 0.000000 5 16,2.000000 0.000000 1-16,2.000000-3.000000 4 0,0.000000-1.000000 4 0,3.000000-1.000000 4 16,2.000000 0.000000 0-16,-2.000000-2.000000 1 0,5.000000 0.000000-3 0,-3.000000-3.000000-3 0,3.000000-2.000000-3 15,4.000000 2.000000-1-15,-2.000000-2.000000-2 0,1.000000 0.000000 0 0,2.000000-1.000000-2 16,-1.000000 4.000000 0-16,-2.000000-1.000000-1 0,3.000000 0.000000 2 0,2.000000 3.000000-1 15,-2.000000 0.000000 0-15,-3.000000-1.000000-1 0,5.000000 1.000000-1 0,0.000000 0.000000-1 16,0.000000 0.000000-2-16,-2.000000-1.000000 0 0,0.000000-2.000000 0 0,4.000000 2.000000 0 16,-4.000000 4.000000 0-16,0.000000-3.000000 2 0,0.000000 2.000000-1 0,2.000000 1.000000 0 15,-5.000000-1.000000 0-15,-2.000000 1.000000-1 0,1.000000 3.000000 1 0,-1.000000-2.000000 0 0,-3.000000-1.000000-1 16,-2.000000 4.000000-1-16,0.000000 0.000000 0 0,2.000000 0.000000-1 0,-2.000000 4.000000-1 16,-3.000000-1.000000-1-16,5.000000-3.000000 1 0,-4.000000 1.000000 3 0,1.000000 5.000000-2 15,-2.000000-3.000000-1-15,-1.000000-2.000000 1 0,3.000000 2.000000 1 0,-2.000000 2.000000-2 16,-1.000000 1.000000 0-16,1.000000-3.000000 0 0,-2.000000 3.000000 3 0,4.000000-2.000000-2 15,-2.000000 1.000000-1-15,1.000000 0.000000-1 0,-1.000000-2.000000-1 0,2.000000 2.000000 0 16,1.000000-3.000000-1-16,-3.000000 3.000000 1 0,3.000000-3.000000 1 0,0.000000 3.000000 0 0,-2.000000 0.000000 3 16,6.000000 0.000000 0-16,-2.000000 0.000000 1 0,3.000000-3.000000 0 15,0.000000 3.000000 3-15,0.000000 2.000000 1 0,4.000000 1.000000 0 0,-2.000000-1.000000 0 0,-2.000000 1.000000 2 16,3.000000-2.000000-1-16,-1.000000 2.000000-1 0,4.000000 1.000000 0 0,0.000000-1.000000-1 16,0.000000-1.000000 0-16,-4.000000 1.000000-1 0,4.000000-1.000000 2 0,0.000000 0.000000-1 15,-1.000000 1.000000-2-15,-2.000000-1.000000 2 0,4.000000-2.000000 1 0,-3.000000 1.000000-3 16,1.000000 2.000000-1-16,0.000000 1.000000 2 0,-4.000000-3.000000 0 0,2.000000 0.000000-1 0,2.000000 1.000000-1 15,-1.000000-1.000000 1-15,-2.000000 1.000000 0 0,1.000000-2.000000-2 16,-2.000000 3.000000 0-16,-1.000000-4.000000 0 0,-3.000000 1.000000 2 0,3.000000 0.000000-1 0,-3.000000 0.000000-1 16,1.000000-3.000000 1-16,-1.000000 4.000000 0 0,0.000000-4.000000-1 0,-2.000000 0.000000-1 15,0.000000 2.000000 0-15,0.000000-3.000000-2 0,-3.000000 1.000000 1 0,0.000000-2.000000 2 16,-4.000000 2.000000-1-16,6.000000-2.000000-1 0,-6.000000 0.000000 1 0,3.000000 0.000000 1 16,-3.000000-2.000000-1-16,4.000000 2.000000-1 0,-2.000000-3.000000 1 0,2.000000-1.000000-1 15,-4.000000 0.000000 3-15,4.000000-2.000000-2 0,-2.000000 2.000000 0 0,2.000000-4.000000-2 16,0.000000 3.000000 2-16,3.000000-1.000000-2 0,-3.000000-2.000000-2 0,3.000000 3.000000 4 0,2.000000-6.000000 3 15,-2.000000 4.000000 1-15,2.000000 1.000000 2 0,-2.000000 0.000000 1 16,5.000000 0.000000 1-16,-3.000000 1.000000-3 0,-2.000000-1.000000-1 0,0.000000 2.000000 1 0,2.000000 2.000000-2 16,-5.000000-1.000000 3-16,3.000000 1.000000 0 0,2.000000-4.000000 0 0,-2.000000 5.000000-1 15,2.000000-2.000000 3-15,-2.000000 1.000000-3 0,0.000000-1.000000 0 0,-3.000000 3.000000-1 16,0.000000 0.000000 1-16,0.000000 0.000000 0 0,-5.000000 0.000000-2 0,3.000000-3.000000 1 16,-3.000000 3.000000-2-16,-4.000000 0.000000 2 0,0.000000 0.000000-1 0,1.000000 0.000000 0 0,1.000000 3.000000 2 15,-5.000000-3.000000 0-15,2.000000 0.000000-1 0,-4.000000 0.000000-1 0,1.000000 0.000000 0 16,-3.000000 0.000000-2-16,-1.000000 0.000000 0 0,-1.000000 0.000000 0 0,1.000000 0.000000-1 15,-2.000000 0.000000 1-15,-1.000000 0.000000 1 0,0.000000 0.000000 1 0,-4.000000 0.000000 0 16,5.000000 0.000000 0-16,-3.000000 0.000000 1 0,0.000000-3.000000 2 0,4.000000 3.000000-2 16,-4.000000 0.000000 1-16,2.000000-2.000000 0 0,-1.000000 0.000000 0 0,-2.000000 2.000000 0 15,1.000000-2.000000-1-15,0.000000-1.000000 1 0,-2.000000 3.000000-1 0,5.000000-2.000000-1 0,-3.000000 2.000000 2 16,0.000000-3.000000-2-16,4.000000 0.000000-1 0,-6.000000 3.000000 0 0,2.000000-2.000000 0 16,0.000000 0.000000-1-16,0.000000 2.000000 1 0,-1.000000-2.000000 0 0,4.000000-1.000000 0 15,-3.000000 3.000000 1-15,0.000000-3.000000 0 0,3.000000 3.000000-1 0,-3.000000-2.000000-1 16,2.000000-1.000000 1-16,-2.000000 3.000000-2 0,0.000000 0.000000-3 0,-1.000000-2.000000-4 15,-3.000000 2.000000-6-15,-1.000000-2.000000-6 0,4.000000 2.000000-17 0,-4.000000-2.000000-25 16,-4.000000-1.000000-43-16,3.000000 3.000000-71 0,-6.000000 0.000000-96 0,-3.000000-3.000000-113 0,0.000000 3.000000-51 16,-7.000000-5.000000-6-16,-1.000000 1.000000 26 0,-4.000000-4.000000 67 15</inkml:trace>
  <inkml:trace contextRef="#ctx0" brushRef="#br0">16165.000000 7807.000000 188 0,'-3.000000'0.000000'298'0,"3.000000"-5.000000"18 "0 ,-2.000000 5.000000 2 16,-1.000000-2.000000-127-16,3.000000 0.000000-79 0,-2.000000 2.000000-42 0,2.000000 0.000000-20 0,0.000000 0.000000-5 15,0.000000 0.000000 0-15,2.000000 0.000000 11 0,3.000000-4.000000 7 0,7.000000 0.000000 1 16,3.000000 0.000000-1-16,5.000000-1.000000-2 0,9.000000-3.000000 2 0,6.000000-2.000000-3 16,8.000000 1.000000 0-16,4.000000-1.000000 5 0,3.000000-1.000000-3 0,7.000000-2.000000-1 0,0.000000 1.000000-3 15,4.000000 5.000000-7-15,1.000000-3.000000-11 0,0.000000 5.000000-12 0,2.000000 3.000000-2 16,1.000000-1.000000-1-16,-3.000000 6.000000-10 0,0.000000-1.000000-8 0,0.000000 0.000000 0 15,-2.000000 3.000000 0-15,-3.000000 3.000000-4 0,-3.000000-4.000000 0 0,0.000000 4.000000-2 16,-6.000000-1.000000 5-16,-4.000000-2.000000-4 0,-4.000000 3.000000-3 0,-5.000000-4.000000-6 16,-5.000000 1.000000-10-16,0.000000 0.000000-25 0,-8.000000-1.000000-40 0,-3.000000 0.000000-44 15,-6.000000 3.000000-48-15,-3.000000-1.000000-59 0,-7.000000 5.000000-81 0,-6.000000-2.000000-58 0,-10.000000 1.000000-3 16,-9.000000 2.000000 21-16,-10.000000 1.000000 40 0</inkml:trace>
  <inkml:trace contextRef="#ctx0" brushRef="#br0">16303.000000 8078.000000 157 0,'-9.000000'-10.000000'226'16,"-1.000000"3.000000"10 "-16 ,2.000000-1.000000-65 0,0.000000 1.000000-51 15,3.000000 2.000000-20-15,-4.000000-3.000000-11 0,1.000000 5.000000-2 0,0.000000-3.000000 5 0,2.000000 1.000000 4 16,1.000000 2.000000-5-16,2.000000 2.000000-17 0,-2.000000-2.000000-13 0,3.000000 1.000000-19 15,-1.000000-2.000000-15-15,3.000000 4.000000-9 0,0.000000-1.000000-5 0,0.000000 1.000000 4 0,5.000000 0.000000 10 16,3.000000 0.000000 13-16,1.000000 1.000000 9 0,4.000000-1.000000 8 0,4.000000 4.000000 12 16,6.000000-2.000000 7-16,4.000000 1.000000-4 0,3.000000-2.000000-4 0,6.000000 5.000000-2 15,4.000000 2.000000 2-15,0.000000-5.000000-7 0,9.000000 5.000000-10 0,3.000000-6.000000-3 16,5.000000 3.000000-4-16,1.000000 0.000000-6 0,4.000000-5.000000-12 0,4.000000 0.000000-5 0,1.000000 0.000000-9 16,3.000000-5.000000-7-16,-1.000000 0.000000-5 0,-2.000000 3.000000 1 15,0.000000-6.000000 4-15,-2.000000 5.000000-4 0,-3.000000-5.000000 4 0,-1.000000 2.000000-2 0,-8.000000 2.000000-9 16,-4.000000-2.000000-14-16,-4.000000 5.000000-19 0,-10.000000-6.000000-23 0,1.000000 7.000000-30 15,-10.000000-3.000000-35-15,-1.000000 3.000000-39 0,-6.000000 3.000000-36 0,-6.000000-3.000000-56 16,-4.000000 7.000000-77-16,-9.000000-7.000000-23 0,-9.000000 5.000000 7 0,-4.000000-3.000000 32 16,-6.000000 2.000000 42-16</inkml:trace>
  <inkml:trace contextRef="#ctx0" brushRef="#br0">17252.000000 7496.000000 264 0,'11.000000'3.000000'347'0,"-4.000000"-1.000000"19 "16 ,5.000000 1.000000 11-16,1.000000 5.000000-132 0,1.000000 5.000000-101 0,2.000000 2.000000-51 15,3.000000 4.000000-15-15,2.000000 2.000000-1 0,3.000000 0.000000 3 0,1.000000 0.000000 6 16,2.000000 2.000000-2-16,3.000000 1.000000-4 0,0.000000 3.000000-11 0,2.000000-3.000000-13 16,3.000000 3.000000-12-16,-3.000000-1.000000-11 0,3.000000-1.000000-9 0,-4.000000 0.000000-7 15,-5.000000-4.000000-3-15,-1.000000 3.000000-2 0,-4.000000 1.000000 1 0,-5.000000-1.000000-1 0,-4.000000 3.000000 1 16,-7.000000 2.000000 2-16,-5.000000 3.000000-1 0,-5.000000 4.000000-1 0,-8.000000 1.000000-2 15,-7.000000 1.000000-2-15,-2.000000 7.000000-2 0,-10.000000-2.000000-7 0,-3.000000 2.000000-5 16,0.000000 0.000000-8-16,-9.000000 0.000000-7 0,0.000000-7.000000-14 0,-1.000000-2.000000-12 16,-3.000000-9.000000-21-16,4.000000-3.000000-25 0,0.000000-9.000000-33 0,9.000000-10.000000-54 15,3.000000-8.000000-63-15,11.000000-4.000000-79 0,2.000000-10.000000-51 0,7.000000-7.000000-9 16,6.000000-8.000000 18-16,6.000000-5.000000 52 0</inkml:trace>
  <inkml:trace contextRef="#ctx0" brushRef="#br0">18421.000000 7547.000000 104 0,'4.000000'0.000000'120'16,"-4.000000"-2.000000"6 "-16 ,3.000000 0.000000 5 0,-1.000000 2.000000-1 0,-2.000000-3.000000 1 15,3.000000 0.000000-3-15,-3.000000 3.000000-9 0,2.000000-1.000000-12 0,-2.000000-2.000000-11 16,0.000000 3.000000-12-16,0.000000 0.000000-9 0,0.000000 0.000000-10 0,3.000000 0.000000-7 15,-3.000000-3.000000-9-15,4.000000 3.000000-2 0,-3.000000 0.000000-7 0,3.000000-3.000000-4 16,-1.000000 3.000000 0-16,-1.000000-2.000000 1 0,3.000000 2.000000 3 0,3.000000-2.000000 3 0,-3.000000-1.000000 1 16,2.000000 3.000000-1-16,-2.000000-1.000000-4 0,0.000000 1.000000-6 0,0.000000 0.000000-10 15,1.000000 0.000000-5-15,-4.000000 0.000000-7 0,3.000000 0.000000-4 0,-5.000000 0.000000-3 16,4.000000 0.000000-1-16,-1.000000 0.000000 2 0,-1.000000 0.000000 1 0,3.000000 0.000000 1 16,-5.000000 0.000000 1-16,3.000000 0.000000 3 0,-3.000000 0.000000 2 0,0.000000 0.000000 0 15,3.000000 0.000000 6-15,-1.000000 0.000000 2 0,-2.000000 0.000000 6 0,0.000000 0.000000 2 16,0.000000 0.000000 2-16,0.000000 0.000000 4 0,0.000000 0.000000 0 0,0.000000 0.000000-1 0,0.000000 0.000000 1 15,0.000000 0.000000 0-15,0.000000 0.000000-1 0,0.000000-3.000000-2 16,0.000000 3.000000-2-16,0.000000-4.000000-4 0,0.000000 4.000000 1 0,0.000000 0.000000-7 0,3.000000 0.000000-4 16,-3.000000 0.000000-2-16,0.000000 0.000000-2 0,0.000000-1.000000-2 0,0.000000 1.000000-3 15,0.000000 0.000000 0-15,0.000000-3.000000 1 0,0.000000 3.000000-3 0,0.000000 0.000000 2 16,0.000000 0.000000-1-16,0.000000 0.000000-2 0,0.000000 0.000000-1 0,0.000000 0.000000 0 16,0.000000 0.000000 2-16,0.000000 0.000000-2 0,0.000000 0.000000 0 0,0.000000 0.000000-2 0,0.000000 0.000000 0 15,0.000000 0.000000 1-15,0.000000 0.000000-2 0,0.000000 0.000000 0 16,0.000000 0.000000 0-16,0.000000 0.000000 1 0,0.000000 0.000000 1 0,0.000000 0.000000-2 0,0.000000 0.000000 1 15,0.000000 0.000000-1-15,0.000000 0.000000 2 0,0.000000 0.000000 0 0,0.000000 0.000000 0 16,0.000000 0.000000 0-16,0.000000 0.000000 2 0,0.000000 0.000000-2 0,0.000000 0.000000 2 16,0.000000 0.000000-1-16,0.000000 0.000000-2 0,0.000000 0.000000 2 0,0.000000 0.000000 0 15,0.000000 0.000000 2-15,0.000000 0.000000-2 0,0.000000-2.000000 3 0,0.000000 2.000000 3 16,0.000000 0.000000-2-16,0.000000 0.000000 1 0,0.000000 0.000000 1 0,0.000000 0.000000 0 16,0.000000 0.000000-1-16,0.000000 0.000000-1 0,0.000000 0.000000 1 0,0.000000 0.000000-3 0,0.000000 0.000000-2 15,0.000000 0.000000-1-15,0.000000 0.000000-1 0,0.000000-2.000000 1 0,0.000000 2.000000 0 16,0.000000 0.000000 2-16,0.000000 0.000000-3 0,0.000000 0.000000 2 0,0.000000 0.000000 0 15,0.000000 0.000000-2-15,0.000000 0.000000-1 0,0.000000 0.000000 1 0,0.000000 0.000000-1 0,0.000000 0.000000 1 16,0.000000 0.000000-1-16,0.000000 0.000000 0 0,0.000000 0.000000-1 16,0.000000 0.000000 1-16,0.000000 0.000000 0 0,0.000000 0.000000 1 0,0.000000 0.000000 0 15,0.000000 0.000000-1-15,0.000000 0.000000 1 0,0.000000 0.000000 0 0,0.000000 0.000000 0 0,0.000000-3.000000 0 16,0.000000 3.000000-1-16,0.000000 0.000000 2 0,0.000000 0.000000 0 0,0.000000 0.000000 0 16,0.000000 0.000000 0-16,0.000000 0.000000 1 0,0.000000 0.000000 0 0,0.000000 0.000000 0 15,0.000000 0.000000 2-15,0.000000 0.000000 1 0,0.000000 0.000000 1 0,0.000000 0.000000-1 16,0.000000 0.000000 0-16,0.000000 0.000000-1 0,0.000000 0.000000 0 0,0.000000 0.000000 1 15,0.000000 0.000000-1-15,0.000000 0.000000 1 0,0.000000 0.000000-1 0,0.000000 0.000000 0 16,0.000000 0.000000 1-16,0.000000 0.000000-2 0,0.000000 0.000000 0 0,0.000000 0.000000-3 0,0.000000 0.000000 0 16,0.000000 0.000000 1-16,0.000000 0.000000-2 0,0.000000 0.000000 1 0,0.000000 3.000000-1 15,-3.000000-3.000000-1-15,1.000000 4.000000-2 0,-1.000000 0.000000 0 0,-5.000000 4.000000-2 16,-2.000000 5.000000-1-16,-4.000000 1.000000 2 0,-3.000000 6.000000 0 0,1.000000 1.000000 3 16,-3.000000 4.000000-2-16,2.000000 2.000000 3 0,-1.000000-5.000000-1 0,1.000000 0.000000-1 15,2.000000-3.000000-1-15,2.000000-2.000000 0 0,-1.000000 0.000000 0 0,6.000000-4.000000-4 16,0.000000-4.000000-4-16,3.000000 0.000000-4 0,1.000000-1.000000-6 0,2.000000-3.000000-5 15,2.000000 0.000000-6-15,2.000000-1.000000-2 0,3.000000 2.000000 0 0,-1.000000-2.000000-2 16,4.000000 1.000000-5-16,0.000000 0.000000-3 0,2.000000-2.000000-7 0,2.000000 0.000000-3 0,1.000000 0.000000-4 16,1.000000 1.000000-4-16,-1.000000-2.000000 3 0,1.000000 0.000000 4 0,-1.000000 3.000000 7 15,1.000000-1.000000 6-15,-4.000000 4.000000 12 0,1.000000-1.000000 10 0,-1.000000 3.000000 7 16,-1.000000 2.000000 5-16,-1.000000 3.000000 5 0,1.000000-1.000000 3 0,-8.000000 3.000000 0 0,6.000000 0.000000 2 16,-5.000000 3.000000 4-16,3.000000-3.000000 0 0,-2.000000 3.000000 0 15,-3.000000-1.000000 1-15,5.000000-1.000000 4 0,-2.000000 0.000000 1 0,2.000000 0.000000 0 16,0.000000-4.000000 3-16,-5.000000 3.000000 0 0,7.000000-5.000000-1 0,-2.000000 3.000000-1 15,-3.000000-3.000000 2-15,1.000000-2.000000 1 0,1.000000 2.000000 0 0,-3.000000-3.000000 3 0,6.000000-1.000000 3 16,-7.000000-1.000000-3-16,2.000000-2.000000-1 0,-2.000000 0.000000 0 0,3.000000-1.000000-5 16,-3.000000 2.000000-3-16,0.000000-4.000000-1 0,0.000000-2.000000-1 0,0.000000 3.000000-1 15,0.000000-3.000000-3-15,0.000000 0.000000 2 0,0.000000 0.000000 0 0,0.000000-3.000000-3 0,0.000000 3.000000-1 16,0.000000-2.000000-5-16,0.000000-4.000000 0 0,2.000000 0.000000-5 0,-2.000000-4.000000-3 16,0.000000-3.000000-3-16,3.000000-1.000000-3 0,0.000000-6.000000-2 0,-1.000000 1.000000-6 15,3.000000-5.000000-1-15,2.000000 0.000000-5 0,-1.000000-7.000000 0 0,3.000000 2.000000 3 16,-1.000000 1.000000 1-16,1.000000-1.000000 6 0,1.000000-1.000000 5 0,1.000000 4.000000 6 15,-1.000000-1.000000 4-15,4.000000 3.000000 1 0,-1.000000 1.000000 3 0,2.000000 0.000000 1 16,0.000000 0.000000 1-16,-1.000000 1.000000-1 0,3.000000 4.000000 0 0,1.000000-2.000000 0 16,-1.000000 0.000000-1-16,0.000000 3.000000 0 0,-2.000000 3.000000-1 0,1.000000-1.000000-2 0,-2.000000 5.000000 0 15,3.000000 1.000000-4-15,-4.000000 1.000000-5 0,-3.000000 1.000000-6 0,-2.000000 5.000000-7 16,1.000000-1.000000-1-16,-4.000000 6.000000 2 0,0.000000 3.000000 2 0,-5.000000-1.000000 3 16,0.000000 8.000000 2-16,-5.000000-1.000000 5 0,0.000000 3.000000-1 0,-4.000000 2.000000-1 15,1.000000 0.000000 2-15,0.000000 5.000000 2 0,-1.000000-3.000000 2 0,-1.000000-1.000000 3 16,2.000000 6.000000 4-16,3.000000-7.000000 3 0,-4.000000-3.000000 0 0,4.000000 1.000000 3 15,5.000000-4.000000 6-15,0.000000 2.000000 4 0,0.000000-2.000000 5 0,5.000000-3.000000 4 0,0.000000 0.000000 4 16,4.000000-1.000000 0-16,-1.000000-5.000000-4 0,2.000000 1.000000-2 0,2.000000-3.000000-4 16,5.000000-3.000000-3-16,-2.000000-4.000000-4 0,2.000000-3.000000-2 0,-1.000000-2.000000-2 15,3.000000 0.000000-3-15,-1.000000-5.000000-2 0,-1.000000 0.000000-7 0,0.000000-3.000000-6 16,-2.000000 0.000000-7-16,-2.000000 1.000000-7 0,-4.000000 1.000000-7 0,-1.000000-5.000000-10 16,-3.000000 1.000000-6-16,-5.000000 1.000000-2 0,-5.000000 1.000000-3 0,2.000000-2.000000 1 15,-7.000000 0.000000 1-15,-4.000000 1.000000 6 0,-3.000000-2.000000 5 0,2.000000 0.000000 3 0,-10.000000-2.000000 4 16,3.000000 1.000000 9-16,1.000000-1.000000 6 0,-3.000000-1.000000 7 0,-1.000000 1.000000 15 15,3.000000 3.000000 17-15,4.000000 1.000000 16 0,1.000000 1.000000 16 0,4.000000 5.000000 13 16,3.000000 3.000000 6-16,-2.000000 2.000000-4 0,7.000000 3.000000-12 0,3.000000 3.000000-5 16,2.000000 1.000000-2-16,0.000000 6.000000 0 0,7.000000 4.000000 5 0,1.000000 5.000000 7 15,4.000000 8.000000 10-15,3.000000 6.000000 3 0,2.000000 6.000000-3 0,6.000000 7.000000-4 16,-1.000000 4.000000-4-16,3.000000 8.000000-3 0,-1.000000 1.000000-7 0,4.000000 3.000000-7 0,-1.000000 1.000000-6 16,1.000000 2.000000-5-16,1.000000 1.000000-10 0,-1.000000-3.000000-5 15,6.000000 0.000000-5-15,-6.000000-2.000000-4 0,3.000000-3.000000-2 0,-5.000000-4.000000-2 0,0.000000-7.000000-2 16,-3.000000-4.000000 0-16,-3.000000-4.000000-2 0,-1.000000-5.000000 0 0,-3.000000-3.000000-1 15,-6.000000-4.000000 0-15,0.000000-6.000000 0 0,-1.000000-2.000000 1 0,-6.000000-2.000000-1 16,-1.000000-3.000000-3-16,-2.000000-4.000000-6 0,0.000000-6.000000-8 0,-5.000000-1.000000-10 16,-4.000000-9.000000-8-16,-1.000000-1.000000-7 0,0.000000-9.000000-7 0,-6.000000-3.000000-11 0,-1.000000-3.000000-14 15,0.000000-8.000000-12-15,-1.000000-4.000000-13 0,-1.000000 0.000000-10 16,2.000000-3.000000-10-16,-1.000000-2.000000 2 0,5.000000 0.000000 5 0,-4.000000-1.000000 10 0,8.000000 6.000000 9 16,-1.000000-1.000000 7-16,2.000000 7.000000 6 0,3.000000-2.000000 8 0,2.000000 5.000000 3 15,1.000000 3.000000 2-15,2.000000 5.000000-4 0,2.000000 1.000000 3 0,3.000000 2.000000 3 16,1.000000 4.000000 4-16,3.000000 3.000000 6 0,1.000000-2.000000 5 0,0.000000 5.000000 11 15,3.000000 1.000000 9-15,2.000000 2.000000 8 0,-1.000000 3.000000 7 0,-1.000000 5.000000 7 16,1.000000 0.000000 8-16,-1.000000 3.000000 7 0,-3.000000 4.000000 6 0,2.000000 0.000000 10 16,-2.000000 3.000000 11-16,-2.000000 5.000000 8 0,2.000000-1.000000 13 0,-1.000000 6.000000 14 0,-3.000000 2.000000 14 15,-4.000000 0.000000 10-15,-2.000000 5.000000 5 0,0.000000-1.000000 5 0,-5.000000 3.000000 0 16,0.000000 3.000000 0-16,-7.000000-2.000000-6 0,4.000000 2.000000-4 0,-7.000000 1.000000-5 16,-2.000000-1.000000-5-16,0.000000-1.000000-9 0,-5.000000 1.000000-8 0,4.000000-3.000000-10 15,-4.000000 0.000000-6-15,0.000000-1.000000-11 0,1.000000-2.000000-7 0,-3.000000-2.000000-7 0,6.000000-1.000000-9 16,-2.000000-7.000000-9-16,1.000000-2.000000-8 0,2.000000 1.000000-4 15,2.000000-5.000000-10-15,-1.000000 2.000000-13 0,6.000000-4.000000-21 0,-2.000000-4.000000-27 0,3.000000-2.000000-37 16,4.000000-4.000000-41-16,2.000000 0.000000-43 0,3.000000-5.000000-42 0,0.000000-1.000000-55 16,3.000000-4.000000-17-16,2.000000-3.000000 16 0,2.000000-2.000000 33 0</inkml:trace>
  <inkml:trace contextRef="#ctx0" brushRef="#br0">19633.000000 7431.000000 84 0,'2.000000'-6.000000'251'0,"-2.000000"4.000000"19 "15 ,0.000000 0.000000-16-15,0.000000 0.000000-76 0,0.000000-1.000000-59 0,0.000000 3.000000-35 16,0.000000 0.000000-21-16,0.000000 0.000000-4 0,0.000000 0.000000-1 0,-2.000000 0.000000 1 15,-1.000000 5.000000-7-15,-2.000000 2.000000-6 0,0.000000 5.000000-15 0,-4.000000 5.000000-10 16,1.000000 5.000000-11-16,-5.000000 3.000000-4 0,-1.000000 7.000000-1 0,1.000000-1.000000 0 16,-4.000000 3.000000 1-16,2.000000 0.000000 0 0,2.000000-2.000000 3 0,-3.000000-1.000000 0 0,3.000000-3.000000-2 15,3.000000 0.000000-1-15,2.000000-9.000000-4 0,3.000000 2.000000-5 0,0.000000-8.000000-9 16,1.000000-1.000000-8-16,1.000000 0.000000-3 0,3.000000-7.000000-5 0,0.000000-2.000000-8 16,3.000000-3.000000-10-16,2.000000-7.000000-10 0,4.000000-2.000000-16 0,-1.000000-9.000000-16 15,2.000000-3.000000-16-15,7.000000-8.000000-8 0,-4.000000-1.000000-3 0,1.000000-7.000000 4 0,-1.000000 1.000000 5 16,0.000000-8.000000 5-16,-1.000000 0.000000 1 0,-2.000000-1.000000 1 15,2.000000-3.000000 5-15,-4.000000-2.000000 8 0,2.000000 3.000000 14 0,-1.000000 1.000000 23 0,1.000000 5.000000 28 16,-5.000000 1.000000 27-16,3.000000 10.000000 21 0,1.000000 3.000000 19 0,-4.000000 8.000000 22 16,-2.000000 4.000000 19-16,2.000000 7.000000 21 0,0.000000 8.000000 24 0,-5.000000 5.000000 23 15,3.000000 7.000000 14-15,2.000000 11.000000 4 0,-1.000000 6.000000-6 0,1.000000 7.000000-12 16,-2.000000 11.000000-17-16,-1.000000 6.000000-14 0,1.000000 8.000000-8 0,2.000000 8.000000-7 16,-1.000000 4.000000-8-16,-3.000000 6.000000-6 0,3.000000-1.000000-10 0,-1.000000-1.000000-16 15,-1.000000 1.000000-15-15,3.000000-2.000000-14 0,-2.000000-4.000000-11 0,0.000000-6.000000-9 0,2.000000-4.000000-10 16,0.000000-4.000000-3-16,0.000000-11.000000-2 0,2.000000-2.000000-3 15,0.000000-9.000000-1-15,0.000000-4.000000-2 0,-2.000000-5.000000 0 0,0.000000-7.000000-2 0,0.000000-6.000000-4 16,-5.000000-4.000000-1-16,6.000000-3.000000-3 0,-1.000000-7.000000-8 0,0.000000-7.000000-5 16,-1.000000-10.000000-7-16,1.000000-5.000000-5 0,0.000000-8.000000-10 0,-2.000000-8.000000-10 15,-1.000000-4.000000-10-15,1.000000-9.000000-9 0,-3.000000-2.000000-16 0,0.000000-6.000000-11 16,0.000000-1.000000-4-16,0.000000-6.000000 5 0,0.000000 3.000000 15 0,0.000000-1.000000 21 0,0.000000 9.000000 30 16,4.000000 4.000000 25-16,-4.000000 9.000000 23 0,0.000000 6.000000 20 15,0.000000 6.000000 14-15,0.000000 11.000000 5 0,0.000000 2.000000 2 0,0.000000 4.000000 1 0,0.000000 4.000000-1 16,0.000000 9.000000-1-16,0.000000 5.000000-4 0,0.000000 5.000000 1 0,0.000000 4.000000 0 15,0.000000 6.000000-4-15,1.000000 2.000000-2 0,-1.000000-1.000000-8 0,5.000000-1.000000-7 16,-1.000000-2.000000-9-16,1.000000 0.000000-7 0,-2.000000-3.000000-4 0,2.000000-1.000000-3 16,3.000000-3.000000-2-16,-3.000000-5.000000 0 0,7.000000 2.000000-2 0,-5.000000-8.000000 1 0,5.000000 0.000000-2 15,-2.000000-8.000000-5-15,3.000000-3.000000-3 0,4.000000-5.000000-5 16,0.000000-3.000000-5-16,-2.000000-5.000000-3 0,1.000000 2.000000 1 0,3.000000-2.000000 2 0,-6.000000 2.000000 3 16,1.000000 0.000000 3-16,1.000000 5.000000 2 0,-9.000000 5.000000 2 0,3.000000-1.000000-1 15,-4.000000 7.000000 1-15,2.000000 4.000000 0 0,-6.000000 4.000000 4 0,-1.000000 4.000000 4 16,0.000000 9.000000 5-16,-5.000000 4.000000 3 0,0.000000 1.000000 2 0,0.000000 5.000000-1 15,-2.000000 1.000000 2-15,1.000000 1.000000-3 0,-1.000000-3.000000-3 0,7.000000-1.000000-4 16,-2.000000-4.000000 0-16,-1.000000-3.000000 0 0,3.000000-2.000000-5 0,0.000000-3.000000-1 16,0.000000 1.000000-2-16,3.000000-4.000000-4 0,-1.000000-4.000000-1 0,-2.000000 1.000000-1 0,3.000000-1.000000-2 15,1.000000-8.000000-2-15,1.000000 2.000000-3 0,0.000000-3.000000 1 0,3.000000-5.000000-5 16,1.000000 3.000000-3-16,-4.000000-2.000000-3 0,0.000000 2.000000-2 0,0.000000-2.000000 0 16,-2.000000 4.000000-1-16,0.000000 3.000000 1 0,-3.000000 2.000000 1 0,0.000000 2.000000 4 15,-3.000000 6.000000 6-15,-2.000000 1.000000 5 0,-3.000000 6.000000 4 0,-1.000000 2.000000 3 16,-1.000000 3.000000 7-16,-2.000000 2.000000 3 0,4.000000 0.000000 1 0,-5.000000-1.000000 2 15,4.000000 1.000000 1-15,3.000000-2.000000 1 0,-1.000000-3.000000 0 0,2.000000-6.000000-1 16,1.000000 2.000000 0-16,4.000000-2.000000-2 0,0.000000-8.000000-1 0,4.000000-1.000000 2 0,1.000000-2.000000-2 16,2.000000-4.000000 1-16,3.000000-3.000000-2 0,3.000000-7.000000-5 0,4.000000-3.000000-7 15,-2.000000-3.000000-9-15,5.000000-4.000000-8 0,-2.000000-1.000000-10 0,1.000000-1.000000-8 16,-2.000000 1.000000-12-16,1.000000 1.000000-3 0,-5.000000 2.000000-4 0,1.000000 2.000000 1 16,-2.000000 7.000000 6-16,-7.000000 0.000000 9 0,3.000000 2.000000 7 0,-6.000000 8.000000 10 15,1.000000-2.000000 12-15,-3.000000 5.000000 12 0,-3.000000 5.000000 14 0,-2.000000 4.000000 18 0,-4.000000 5.000000 21 16,3.000000 3.000000 17-16,-3.000000 8.000000 13 0,-3.000000-1.000000 5 0,4.000000 5.000000 0 15,-2.000000 5.000000-6-15,5.000000-2.000000-9 0,-3.000000-1.000000-10 0,4.000000 2.000000-11 16,-1.000000-5.000000-7-16,5.000000-3.000000-10 0,0.000000-1.000000-7 0,4.000000-4.000000-7 16,1.000000-5.000000-5-16,3.000000-4.000000-2 0,2.000000-3.000000-2 0,2.000000-4.000000-4 15,3.000000-8.000000-6-15,-2.000000-4.000000-8 0,7.000000-3.000000-9 0,-1.000000-9.000000-9 16,6.000000-5.000000-10-16,-2.000000-1.000000-7 0,4.000000-6.000000-9 0,7.000000-5.000000-4 0,-7.000000 1.000000-5 16,-1.000000-3.000000-2-16,1.000000 0.000000-6 0,-3.000000-2.000000-2 15,-3.000000-1.000000 3-15,-4.000000 2.000000 6 0,2.000000-2.000000 10 0,-6.000000 1.000000 12 0,0.000000 4.000000 18 16,-4.000000 3.000000 16-16,3.000000 8.000000 16 0,-4.000000 3.000000 19 15,-3.000000 1.000000 19-15,0.000000 8.000000 12 0,-2.000000 2.000000 10 0,-1.000000 2.000000 2 0,1.000000 3.000000-3 16,-1.000000-1.000000-12-16,1.000000 5.000000-10 0,2.000000-1.000000-13 0,0.000000 2.000000-8 0,2.000000-1.000000-3 16,2.000000 3.000000-2-16,-3.000000 0.000000 0 0,6.000000 0.000000-3 15,-2.000000 0.000000-3-15,2.000000 0.000000-3 0,-4.000000 5.000000-3 0,2.000000-1.000000-2 0,-5.000000 4.000000-1 16,4.000000 2.000000-1-16,-6.000000 5.000000-1 0,-1.000000 1.000000-1 0,-4.000000 7.000000-3 16,-1.000000 1.000000 0-16,-6.000000 5.000000-2 0,-1.000000 5.000000 0 0,-3.000000 0.000000 3 15,-4.000000 5.000000 0-15,0.000000 0.000000 2 0,-1.000000-2.000000 2 0,-1.000000 1.000000 6 16,1.000000-1.000000 2-16,-2.000000-1.000000 6 0,5.000000-2.000000 6 0,0.000000-5.000000 7 15,5.000000-1.000000 2-15,-4.000000-7.000000 2 0,6.000000-4.000000 0 0,3.000000-5.000000-4 16,1.000000 0.000000-5-16,4.000000-5.000000-2 0,0.000000-4.000000-5 0,7.000000-3.000000-3 0,0.000000-3.000000-4 16,1.000000-4.000000 0-16,6.000000-3.000000-2 0,2.000000-4.000000-2 0,1.000000-3.000000-3 15,2.000000-3.000000-6-15,-1.000000-1.000000-4 0,0.000000-4.000000-8 0,3.000000 1.000000-7 16,-6.000000 0.000000-10-16,5.000000 0.000000-10 0,-5.000000-1.000000-7 0,-2.000000 5.000000-5 16,-4.000000-1.000000-8-16,2.000000 2.000000-6 0,-6.000000-1.000000-4 0,4.000000 3.000000 6 15,-4.000000 5.000000 4-15,0.000000 0.000000 9 0,-5.000000 2.000000 12 0,0.000000 3.000000 13 16,0.000000 2.000000 12-16,-2.000000 5.000000 12 0,-5.000000 2.000000 12 0,2.000000 5.000000 14 0,-3.000000 6.000000 15 15,1.000000 4.000000 13-15,-4.000000 3.000000 11 0,-3.000000 6.000000 10 0,4.000000 3.000000 0 16,-2.000000 0.000000-4-16,-1.000000 5.000000-5 0,0.000000 3.000000-2 0,3.000000-3.000000-3 16,-2.000000 3.000000 0-16,2.000000-2.000000-2 0,-2.000000-1.000000 0 0,7.000000-2.000000-4 15,-3.000000 0.000000-4-15,6.000000-8.000000-11 0,-5.000000 1.000000-8 0,6.000000-8.000000-5 16,1.000000-1.000000-4-16,0.000000-3.000000-2 0,1.000000-6.000000-2 0,3.000000-2.000000 0 16,-1.000000-5.000000 0-16,4.000000-5.000000-1 0,1.000000-2.000000-2 0,5.000000-10.000000-3 0,1.000000-2.000000-7 15,3.000000-6.000000-8-15,-1.000000-2.000000-8 0,-1.000000-2.000000-7 0,6.000000-2.000000-11 16,-3.000000 1.000000-1-16,0.000000-3.000000 2 0,-1.000000 8.000000 5 0,0.000000-1.000000 1 15,-2.000000 3.000000 8-15,-2.000000 6.000000 6 0,-4.000000 3.000000 1 0,3.000000 4.000000 4 16,-6.000000 0.000000 1-16,3.000000 5.000000 2 0,-4.000000 3.000000 4 0,1.000000 2.000000 1 16,-1.000000 2.000000 3-16,0.000000 3.000000 0 0,-1.000000 0.000000 1 0,1.000000 2.000000-1 15,0.000000-2.000000-2-15,0.000000 0.000000 0 0,-2.000000-2.000000 0 0,2.000000 1.000000 0 0,0.000000-4.000000-4 16,-1.000000 0.000000-1-16,4.000000 0.000000-9 0,0.000000-4.000000-11 0,2.000000-6.000000-10 16,2.000000-2.000000-10-16,3.000000-3.000000-9 0,5.000000-7.000000-12 0,-1.000000-1.000000-10 15,4.000000-5.000000-9-15,2.000000-5.000000-4 0,-1.000000 3.000000 0 0,1.000000-4.000000 6 16,2.000000-3.000000 11-16,0.000000 0.000000 9 0,0.000000-4.000000 5 0,-6.000000 2.000000-3 15,4.000000-4.000000 4-15,-3.000000-1.000000 0 0,-3.000000 2.000000 6 0,-1.000000-1.000000 8 16,2.000000 4.000000 24-16,-6.000000 3.000000 28 0,-4.000000 3.000000 24 0,3.000000 7.000000 21 0,-8.000000 4.000000 28 16,3.000000 7.000000 29-16,-2.000000 3.000000 18 0,-6.000000 7.000000 10 15,0.000000 3.000000 1-15,0.000000 4.000000-3 0,-6.000000 6.000000-15 0,-2.000000 4.000000-20 0,3.000000 2.000000-17 16,-8.000000 6.000000-13-16,3.000000 5.000000-10 0,-4.000000-1.000000-6 0,-1.000000 0.000000-11 16,2.000000 0.000000-4-16,3.000000 1.000000-9 0,0.000000-5.000000-7 0,3.000000-2.000000-6 15,-1.000000 2.000000-7-15,6.000000-6.000000-6 0,2.000000 1.000000-2 0,2.000000-5.000000-3 16,1.000000 0.000000-2-16,5.000000-3.000000 1 0,2.000000-4.000000 0 0,7.000000-3.000000-1 0,1.000000-3.000000-2 15,3.000000-2.000000-4-15,2.000000-2.000000-2 0,-1.000000 2.000000 0 16,5.000000-2.000000 1-16,-6.000000 2.000000-1 0,5.000000 0.000000-2 0,-6.000000 0.000000 0 0,2.000000 5.000000 0 16,-6.000000 5.000000 0-16,-2.000000 2.000000-1 0,-3.000000 3.000000 1 0,-6.000000 7.000000 2 15,-3.000000 3.000000 1-15,-4.000000 1.000000 2 0,-3.000000 7.000000 4 0,-6.000000 0.000000 2 16,1.000000 1.000000 2-16,-4.000000 3.000000 1 0,-3.000000-3.000000 2 0,1.000000 1.000000 1 16,2.000000-6.000000-2-16,1.000000 1.000000-1 0,-1.000000-4.000000 1 0,6.000000-7.000000 1 0,0.000000 2.000000-3 15,3.000000-6.000000 0-15,3.000000-2.000000-1 0,-5.000000 0.000000 0 16,7.000000-2.000000-2-16,0.000000-6.000000 0 0,7.000000 0.000000 0 0,-2.000000 0.000000 1 0,0.000000-3.000000 0 15,5.000000 0.000000-1-15,2.000000 0.000000 0 0,-2.000000 3.000000-1 0,3.000000 0.000000 0 16,1.000000 3.000000-1-16,-6.000000 3.000000 2 0,4.000000 1.000000 0 0,-4.000000 2.000000 0 16,-1.000000 3.000000 1-16,-4.000000 0.000000 0 0,2.000000 3.000000-1 0,-5.000000 2.000000-1 15,-1.000000 2.000000-3-15,-6.000000 4.000000-2 0,2.000000-4.000000-1 0,-3.000000 1.000000 0 16,1.000000 1.000000-3-16,-5.000000-1.000000 0 0,-1.000000 0.000000 2 0,3.000000-7.000000 0 16,-2.000000 5.000000 1-16,-2.000000-5.000000 0 0,6.000000-5.000000 3 0,-2.000000 2.000000 0 0,-2.000000-5.000000-1 15,2.000000 1.000000-1-15,-1.000000-2.000000 1 0,0.000000-2.000000-1 0,3.000000 1.000000 1 16,0.000000-3.000000 2-16,-1.000000 0.000000 3 0,8.000000 0.000000-1 0,-4.000000 0.000000 1 15,1.000000-3.000000 2-15,1.000000 3.000000-2 0,3.000000-2.000000-1 0,0.000000-1.000000-1 16,0.000000 2.000000 1-16,3.000000-5.000000 1 0,2.000000 1.000000-2 0,0.000000-2.000000 0 16,4.000000 0.000000 1-16,-1.000000-3.000000 0 0,4.000000-2.000000-1 0,-2.000000-3.000000-4 15,3.000000 1.000000-4-15,6.000000-3.000000-3 0,-3.000000-3.000000-7 0,3.000000-1.000000-7 0,1.000000 3.000000-5 16,2.000000-3.000000-5-16,-4.000000 1.000000-3 0,1.000000 0.000000-2 0,-1.000000 1.000000 0 16,-1.000000 2.000000 2-16,0.000000 2.000000 7 0,-4.000000 1.000000 6 0,0.000000 5.000000 7 15,-2.000000-2.000000 5-15,-3.000000 4.000000 5 0,0.000000-1.000000 3 0,-3.000000 4.000000 4 16,0.000000 2.000000 5-16,-1.000000-1.000000 10 0,-4.000000 6.000000 11 0,3.000000-1.000000 9 15,-6.000000 6.000000 11-15,3.000000 0.000000 12 0,-5.000000 6.000000 4 0,-4.000000 1.000000 0 16,-1.000000 3.000000-4-16,-5.000000 1.000000 1 0,0.000000 6.000000-2 0,-2.000000 1.000000-1 0,1.000000-1.000000 3 16,-3.000000 4.000000 0-16,2.000000-4.000000 0 0,2.000000 7.000000-5 0,-2.000000-9.000000-3 15,4.000000 2.000000-9-15,0.000000-4.000000-6 0,-1.000000-1.000000-5 0,6.000000-1.000000-4 16,-2.000000-4.000000-3-16,3.000000 2.000000-3 0,0.000000-3.000000-4 0,1.000000-3.000000-3 16,6.000000-2.000000-2-16,-5.000000-4.000000-2 0,5.000000 2.000000-3 0,3.000000-2.000000 1 15,-1.000000 0.000000-1-15,6.000000-2.000000 0 0,4.000000-2.000000-3 0,3.000000-1.000000-1 16,2.000000-1.000000-1-16,8.000000-4.000000 1 0,-2.000000-3.000000 0 0,4.000000-1.000000-1 0,7.000000-2.000000 0 15,-8.000000-1.000000-1-15,3.000000-2.000000-1 0,-2.000000-1.000000-5 16,-2.000000 4.000000-14-16,-3.000000 0.000000-22 0,-4.000000 2.000000-27 0,-4.000000 1.000000-28 0,-6.000000 1.000000-35 16,-3.000000 5.000000-51-16,-7.000000 2.000000-53 0,-9.000000 5.000000-64 0,-8.000000-1.000000-51 15,-6.000000 7.000000-13-15,-12.000000-5.000000 16 0,-7.000000 7.000000 44 0</inkml:trace>
  <inkml:trace contextRef="#ctx0" brushRef="#br0">16606.000000 7165.000000 91 0,'-17.000000'-17.000000'163'0,"4.000000"0.000000"-30 "0 ,-4.000000 3.000000-12 16,-1.000000-1.000000 9-16,1.000000-2.000000 7 0,-1.000000 2.000000 4 0,1.000000 2.000000 7 0,-2.000000-3.000000 6 16,3.000000 2.000000-6-16,-3.000000-1.000000-7 0,6.000000 3.000000-10 0,-1.000000 0.000000-5 15,4.000000 0.000000 1-15,-1.000000 2.000000-1 0,6.000000 3.000000-5 0,-4.000000 2.000000-9 16,8.000000 0.000000-14-16,-3.000000 0.000000-14 0,4.000000 3.000000-16 0,4.000000 6.000000-6 16,2.000000 4.000000-1-16,8.000000 9.000000 9 0,6.000000 7.000000 16 0,7.000000 8.000000 27 15,4.000000 9.000000 39-15,8.000000 13.000000 36 0,1.000000 9.000000 29 0,9.000000 9.000000 10 16,-1.000000 11.000000 9-16,6.000000 8.000000-5 0,0.000000 8.000000-31 0,3.000000 6.000000-34 0,0.000000 4.000000-29 15,3.000000 3.000000-23-15,2.000000 5.000000-26 16,0.000000 0.000000-23-16,3.000000-3.000000-15 0,-1.000000-5.000000-15 0,5.000000-1.000000-11 0,-5.000000-9.000000-20 0,1.000000-4.000000-28 16,0.000000-3.000000-53-16,-6.000000-7.000000-89 0,1.000000-6.000000-92 0,-3.000000-1.000000-77 15,-6.000000-3.000000-107-15,0.000000-7.000000-140 0,-5.000000-3.000000-92 0,-6.000000-4.000000 12 16,-7.000000-10.000000 49-16,-9.000000-6.000000 58 0,-7.000000-10.000000 104 0</inkml:trace>
  <inkml:trace contextRef="#ctx0" brushRef="#br0">27541.000000 8133.000000 18 0,'-9.000000'-6.000000'221'16,"1.000000"-5.000000"32 "-16 ,3.000000 7.000000-10 0,-3.000000-1.000000-55 0,3.000000 1.000000-32 0,3.000000-2.000000-23 15,-5.000000 5.000000-26-15,2.000000-3.000000-15 0,3.000000 2.000000-9 0,2.000000 2.000000-4 16,0.000000-3.000000-6-16,2.000000 1.000000-5 0,3.000000-3.000000-6 0,4.000000 3.000000-3 16,7.000000-1.000000 0-16,3.000000 2.000000 4 0,8.000000-5.000000 8 0,3.000000 4.000000 8 15,8.000000-1.000000 1-15,4.000000 1.000000-4 0,2.000000 2.000000-3 0,9.000000-2.000000-5 16,4.000000 2.000000-14-16,9.000000 0.000000-10 0,1.000000-3.000000-3 0,3.000000 3.000000-3 16,6.000000 0.000000-3-16,2.000000 0.000000-4 0,5.000000 0.000000-4 0,-6.000000 0.000000-7 0,6.000000 0.000000-5 15,1.000000 0.000000-2-15,0.000000 0.000000-4 0,-2.000000-3.000000-1 0,-1.000000 3.000000-2 16,-3.000000-3.000000 0-16,-2.000000 1.000000-1 0,-6.000000 2.000000-3 0,-4.000000-2.000000-2 15,-8.000000-1.000000-6-15,-6.000000 3.000000-2 0,-7.000000-2.000000-12 0,-4.000000 2.000000-17 16,-8.000000-2.000000-27-16,-9.000000-2.000000-26 0,-3.000000 4.000000-32 0,-7.000000 0.000000-45 16,-1.000000 0.000000-46-16,-9.000000 4.000000-49 0,-8.000000 0.000000-63 0,-1.000000 1.000000-40 15,-8.000000 0.000000-2-15,-6.000000 1.000000 30 0,-6.000000-4.000000 49 0</inkml:trace>
  <inkml:trace contextRef="#ctx0" brushRef="#br0">29255.000000 7907.000000 144 0,'19.000000'-2.000000'212'0,"-1.000000"2.000000"15 "0 ,1.000000 2.000000-38 0,2.000000 1.000000-27 16,1.000000 2.000000-8-16,0.000000 2.000000-2 0,0.000000 1.000000-3 16,-4.000000 1.000000-11-16,4.000000 1.000000-10 0,-4.000000 2.000000 0 0,-1.000000 3.000000-4 0,-3.000000-1.000000-7 15,-1.000000 2.000000-7-15,0.000000 0.000000-9 0,-4.000000 1.000000-14 0,-4.000000 0.000000-18 16,2.000000 1.000000-15-16,-7.000000-2.000000-9 0,0.000000 3.000000-7 0,-9.000000 1.000000-5 16,-3.000000 1.000000-6-16,-3.000000 2.000000-5 0,-5.000000-1.000000-9 0,-2.000000-1.000000-10 15,-4.000000-1.000000-11-15,-1.000000-1.000000-18 0,-8.000000-1.000000-30 0,-1.000000-2.000000-40 0,-4.000000-3.000000-56 16,-3.000000-2.000000-71-16,-3.000000 2.000000-95 0,-6.000000-4.000000-69 15,-1.000000-3.000000-19-15,-6.000000-4.000000 15 0,-5.000000-2.000000 45 0</inkml:trace>
  <inkml:trace contextRef="#ctx0" brushRef="#br0">27444.000000 8129.000000 35 0,'5.000000'0.000000'162'0,"1.000000"0.000000"-10 "0 ,-6.000000 0.000000-24 15,2.000000 0.000000-18-15,1.000000 0.000000-3 0,-1.000000 0.000000 7 0,-2.000000-2.000000 8 16,0.000000 2.000000 2-16,0.000000-3.000000-2 0,0.000000 3.000000-3 0,3.000000-3.000000-8 16,1.000000 3.000000-7-16,1.000000-5.000000-4 0,3.000000 3.000000-2 0,2.000000-8.000000 2 15,4.000000 2.000000-3-15,-1.000000-8.000000-6 0,7.000000-1.000000-13 0,0.000000-5.000000-11 0,2.000000-4.000000-11 16,5.000000-4.000000-10-16,1.000000-2.000000-14 0,4.000000-2.000000-3 0,0.000000-2.000000-2 16,-2.000000-3.000000-2-16,5.000000 0.000000-7 0,1.000000 1.000000-1 0,-1.000000-3.000000 4 15,3.000000 3.000000-3-15,-4.000000 2.000000-3 0,4.000000-3.000000-2 0,1.000000 0.000000 0 16,-2.000000 2.000000-6-16,-2.000000 1.000000-2 0,0.000000 2.000000-6 0,0.000000 5.000000-2 15,-3.000000-1.000000 0-15,-2.000000 4.000000 3 0,-3.000000 4.000000 1 0,-2.000000 2.000000 0 16,-6.000000 1.000000 0-16,3.000000 2.000000-9 0,-6.000000 3.000000-14 0,-1.000000 0.000000-22 16,-6.000000 9.000000-33-16,-1.000000-6.000000-37 0,2.000000 8.000000-47 0,-1.000000-1.000000-50 15,-3.000000 4.000000-60-15,-6.000000 0.000000-69 0,0.000000 0.000000-17 0,0.000000 0.000000 12 0,0.000000 0.000000 35 16</inkml:trace>
  <inkml:trace contextRef="#ctx0" brushRef="#br0">28189.000000 7168.000000 249 0,'-1.000000'0.000000'286'0,"-8.000000"0.000000"18 "0 ,4.000000 0.000000-56 16,-1.000000 0.000000-84-16,6.000000 0.000000-52 0,-2.000000 0.000000-33 0,2.000000-3.000000-19 15,2.000000 1.000000-10-15,1.000000-5.000000 4 0,2.000000-1.000000 1 0,7.000000-1.000000 0 16,-2.000000-5.000000-2-16,8.000000-2.000000-6 0,2.000000 0.000000-8 0,4.000000-1.000000-6 16,1.000000-2.000000-8-16,-2.000000 3.000000-4 0,4.000000 0.000000-6 0,-2.000000 3.000000-2 15,-1.000000 1.000000-1-15,-4.000000 0.000000-4 0,-2.000000 4.000000-1 0,-1.000000 4.000000 0 0,-3.000000-1.000000-3 16,-8.000000 5.000000-1-16,3.000000 0.000000-1 0,-4.000000 5.000000-1 0,-2.000000 2.000000 1 16,-6.000000 5.000000-7-16,-4.000000 5.000000-12 0,-5.000000 2.000000-21 0,-3.000000 4.000000-27 15,-2.000000 3.000000-36-15,-4.000000 3.000000-48 0,-5.000000 4.000000-53 0,6.000000 0.000000-59 16,-8.000000 1.000000-41-16,-4.000000 0.000000-4 0,5.000000-3.000000 18 0,-3.000000-1.000000 40 15</inkml:trace>
  <inkml:trace contextRef="#ctx0" brushRef="#br0">27422.000000 8207.000000 5 0,'0.000000'-5.000000'79'0,"0.000000"-1.000000"12 "0 ,0.000000 2.000000 19 15,-2.000000-4.000000 22-15,2.000000 4.000000 21 0,-3.000000-1.000000 14 0,3.000000 0.000000 6 16,-4.000000-2.000000-8-16,4.000000 2.000000-22 0,-1.000000-3.000000-32 0,1.000000-1.000000-19 15,0.000000 1.000000-17-15,1.000000-4.000000-7 0,-1.000000 0.000000-3 0,4.000000 0.000000 3 16,-1.000000-5.000000 1-16,-1.000000-2.000000-3 0,3.000000-3.000000-8 0,-2.000000-2.000000-3 16,2.000000-4.000000-5-16,4.000000-1.000000-1 0,2.000000-2.000000 1 0,-4.000000-6.000000 1 15,1.000000-4.000000 5-15,4.000000-1.000000-4 0,-2.000000-2.000000 1 0,4.000000-4.000000-5 0,-1.000000-3.000000-4 16,4.000000-8.000000 4-16,-1.000000 1.000000-5 0,0.000000-6.000000-5 0,4.000000-3.000000-5 16,-2.000000-5.000000-3-16,1.000000-4.000000-4 0,-1.000000-7.000000-10 0,4.000000-5.000000-4 15,-5.000000-5.000000-4-15,1.000000-6.000000 0 0,2.000000-6.000000-7 0,-5.000000 1.000000-1 16,-1.000000-1.000000-1-16,-1.000000 1.000000-2 0,0.000000 1.000000-4 0,-4.000000 1.000000 0 15,-1.000000 6.000000-2-15,-3.000000 1.000000 2 0,2.000000 6.000000 2 0,-5.000000 7.000000 4 16,-2.000000 6.000000 4-16,0.000000 4.000000 1 0,0.000000 8.000000 3 0,0.000000 6.000000-1 0,0.000000 4.000000 0 16,-2.000000 8.000000-1-16,2.000000 3.000000 1 0,-3.000000 3.000000-2 15,-1.000000 6.000000 0-15,4.000000 5.000000-2 0,-1.000000 0.000000 1 0,-3.000000 5.000000-2 0,4.000000 2.000000-2 16,0.000000 5.000000 1-16,0.000000 1.000000 0 0,0.000000 2.000000-1 0,0.000000 4.000000-1 0,0.000000 2.000000 1 16,0.000000 3.000000 2-16,0.000000 2.000000-1 0,0.000000-2.000000-1 15,0.000000 1.000000 1-15,0.000000 1.000000 0 0,0.000000 1.000000-2 0,0.000000 2.000000 1 0,0.000000 0.000000 0 16,0.000000 0.000000 0-16,0.000000 0.000000-1 0,0.000000 2.000000 1 0,0.000000 1.000000 0 15,0.000000-3.000000-1-15,0.000000 1.000000-1 0,0.000000 2.000000 2 16,0.000000-3.000000 0-16,0.000000 5.000000 0 0,0.000000-5.000000 1 0,0.000000 3.000000-1 0,0.000000-3.000000 0 16,0.000000 2.000000-1-16,0.000000 1.000000 1 0,0.000000-3.000000-1 0,0.000000 0.000000 1 15,0.000000 4.000000-2-15,0.000000-4.000000 2 0,0.000000 3.000000 1 0,0.000000-3.000000-1 16,0.000000 5.000000 0-16,0.000000-3.000000-3 0,0.000000 0.000000 4 0,0.000000 0.000000 0 0,0.000000 4.000000-1 16,0.000000 2.000000 1-16,-2.000000-5.000000 0 0,-4.000000 5.000000 1 15,1.000000 1.000000-1-15,1.000000 4.000000 0 0,-2.000000-2.000000 0 0,-6.000000 2.000000 1 0,4.000000 3.000000 0 16,-2.000000 0.000000-2-16,-7.000000 3.000000 0 0,3.000000 1.000000 0 0,1.000000 1.000000-1 15,-4.000000 4.000000 1-15,-1.000000-1.000000-1 0,-4.000000 3.000000 1 0,4.000000-4.000000-2 16,-4.000000 9.000000-1-16,3.000000-7.000000 4 0,-1.000000 2.000000-2 0,0.000000-2.000000-1 16,0.000000-2.000000 1-16,5.000000 2.000000 1 0,1.000000-5.000000-8 0,-2.000000-3.000000-9 15,4.000000 0.000000-10-15,-1.000000-3.000000-17 0,6.000000-1.000000-24 0,-2.000000-2.000000-26 16,3.000000-3.000000-24-16,1.000000-3.000000-27 0,5.000000 2.000000-33 0,0.000000-1.000000-32 16,0.000000-4.000000-36-16,5.000000 0.000000-33 0,-5.000000-2.000000-32 0,0.000000 0.000000 3 0,3.000000-4.000000 26 15,2.000000-4.000000 44-15</inkml:trace>
  <inkml:trace contextRef="#ctx0" brushRef="#br0">27749.000000 5259.000000 142 0,'6.000000'-11.000000'229'0,"-6.000000"5.000000"19 "0 ,0.000000-2.000000-49 15,0.000000 1.000000-25-15,0.000000 2.000000-15 0,0.000000 2.000000-13 0,0.000000 1.000000-20 16,0.000000 2.000000-22-16,0.000000-3.000000-19 0,2.000000 3.000000-11 0,-2.000000 3.000000-5 0,3.000000 2.000000 0 15,2.000000 3.000000 2-15,0.000000 1.000000 3 0,4.000000 5.000000 0 0,2.000000 1.000000-8 16,-4.000000 5.000000-16-16,7.000000-1.000000-17 0,-6.000000 3.000000-12 0,5.000000 0.000000-10 16,1.000000 0.000000-6-16,-2.000000 4.000000-5 0,-2.000000-1.000000-9 0,3.000000-1.000000-13 15,0.000000-2.000000-22-15,-1.000000 2.000000-27 0,2.000000 3.000000-41 0,-1.000000-4.000000-58 16,0.000000 5.000000-79-16,1.000000-1.000000-74 0,-3.000000 2.000000-26 0,-4.000000-2.000000 2 16,0.000000 2.000000 29-16</inkml:trace>
  <inkml:trace contextRef="#ctx0" brushRef="#br0">28382.000000 7037.000000 64 0,'-3.000000'0.000000'122'0,"3.000000"0.000000"10 "0 ,0.000000 0.000000 12 0,-4.000000 0.000000 11 16,4.000000 0.000000 3-16,-5.000000 0.000000-7 0,4.000000 0.000000-9 0,1.000000 0.000000-15 16,-7.000000 0.000000-18-16,2.000000 0.000000-21 0,-3.000000 0.000000-14 0,3.000000 2.000000-9 15,0.000000-2.000000-5-15,-4.000000 2.000000-4 0,6.000000-2.000000 4 0,-4.000000 0.000000 4 16,0.000000 0.000000 2-16,6.000000 2.000000 0 0,-3.000000-2.000000 3 0,3.000000 0.000000-8 0,-3.000000 0.000000-9 16,1.000000 0.000000-9-16,3.000000 0.000000-7 0,-2.000000-2.000000-10 0,2.000000 2.000000-8 15,0.000000 0.000000-3-15,0.000000-2.000000-3 0,0.000000 2.000000-5 0,0.000000-2.000000-2 16,2.000000 2.000000-3-16,-2.000000-4.000000-1 0,7.000000 2.000000 0 0,-6.000000 0.000000 1 15,8.000000 0.000000 0-15,1.000000-3.000000 0 0,-2.000000 0.000000 0 0,6.000000 0.000000 1 16,-3.000000-3.000000-1-16,-1.000000 4.000000-2 0,4.000000-3.000000 0 0,-2.000000 2.000000 0 16,-2.000000 0.000000 2-16,-2.000000 0.000000-2 0,2.000000 3.000000 0 0,-2.000000-3.000000 2 15,-1.000000 5.000000-2-15,-2.000000-4.000000-1 0,4.000000 3.000000-1 0,-8.000000 1.000000 0 16,3.000000 0.000000-1-16,-3.000000 0.000000 1 0,3.000000 0.000000 1 0,-4.000000 0.000000 0 0,3.000000 1.000000 0 16,-1.000000 3.000000 1-16,-2.000000-1.000000 5 0,3.000000-1.000000 4 0,-1.000000 2.000000 2 15,-2.000000 4.000000 2-15,0.000000-1.000000 3 0,0.000000 1.000000 4 0,0.000000 1.000000 0 16,-5.000000 1.000000-3-16,3.000000 1.000000 0 0,-5.000000 4.000000 0 0,2.000000 1.000000 1 15,-3.000000 0.000000-4-15,1.000000 6.000000-5 0,-5.000000 2.000000 0 0,4.000000 1.000000-2 0,-5.000000-1.000000-2 16,4.000000 1.000000-5-16,3.000000-1.000000-2 0,-3.000000-1.000000 1 16,2.000000 3.000000-3-16,1.000000-5.000000-2 0,2.000000 1.000000-9 0,-1.000000-1.000000-12 0,2.000000-5.000000-24 15,1.000000 1.000000-31-15,-1.000000 0.000000-39 0,6.000000 0.000000-57 0,-1.000000 0.000000-66 16,1.000000-5.000000-91-16,-1.000000 0.000000-34 0,-2.000000 0.000000 2 0,0.000000-2.000000 24 16,0.000000-3.000000 54-16</inkml:trace>
  <inkml:trace contextRef="#ctx0" brushRef="#br0">4902.000000 10578.000000 28 0,'-5.000000'-2.000000'70'0,"0.000000"2.000000"-1 "0 ,5.000000-3.000000-5 16,-5.000000 0.000000-4-16,2.000000 2.000000-8 0,1.000000-2.000000-10 0,-1.000000 2.000000-5 0,0.000000-5.000000 1 15,3.000000 0.000000 2-15,-5.000000 5.000000 8 0,1.000000-4.000000 6 0,3.000000 2.000000 8 16,1.000000 0.000000 5-16,-4.000000 1.000000 0 0,4.000000 2.000000-1 0,-1.000000-3.000000-4 16,-3.000000 1.000000-4-16,4.000000 2.000000-5 0,0.000000 0.000000-5 0,0.000000 0.000000-5 15,0.000000 0.000000-10-15,0.000000 0.000000-7 0,0.000000 0.000000-8 0,0.000000 0.000000-3 16,0.000000 0.000000-8-16,0.000000 0.000000-5 0,4.000000 0.000000 2 0,-3.000000 0.000000-2 15,-1.000000 2.000000 3-15,4.000000 1.000000 2 0,1.000000-1.000000 3 0,0.000000 1.000000 2 16,-2.000000 3.000000-3-16,2.000000-3.000000 1 0,0.000000 3.000000-1 0,2.000000 0.000000 1 16,-2.000000-2.000000 0-16,5.000000 0.000000 1 0,-3.000000 1.000000 1 0,-1.000000 0.000000-1 0,-2.000000 0.000000-3 15,4.000000-3.000000-1-15,-3.000000 2.000000 2 0,3.000000-3.000000-2 0,-3.000000 2.000000 0 16,4.000000-1.000000 0-16,-4.000000-2.000000 0 0,0.000000 2.000000 0 0,3.000000 1.000000-2 16,-4.000000-3.000000-3-16,4.000000 0.000000 3 0,-3.000000 0.000000 0 0,0.000000 0.000000 1 15,0.000000 0.000000 5-15,2.000000 0.000000 4 0,-2.000000 2.000000 1 0,0.000000-2.000000 4 16,3.000000 0.000000 0-16,-3.000000 3.000000-1 0,0.000000-1.000000-2 0,4.000000-2.000000-1 15,-6.000000 3.000000-2-15,5.000000 0.000000-1 0,-3.000000-3.000000-1 0,0.000000 1.000000-3 0,4.000000-1.000000-1 16,-4.000000 3.000000 1-16,0.000000-1.000000 1 0,3.000000-2.000000 1 0,1.000000 3.000000 3 16,1.000000-1.000000 5-16,-2.000000-2.000000 0 0,5.000000 3.000000 1 0,-1.000000-1.000000 1 15,-2.000000-2.000000 0-15,4.000000 2.000000-2 0,-1.000000-2.000000 2 0,0.000000 3.000000-1 16,4.000000-1.000000-4-16,-3.000000-2.000000 1 0,4.000000 3.000000-3 0,-1.000000-1.000000 0 16,0.000000-2.000000-3-16,1.000000 3.000000-2 0,-1.000000-1.000000 2 0,-2.000000-2.000000-1 15,5.000000 2.000000 2-15,-2.000000 3.000000 0 0,1.000000-2.000000 2 0,-2.000000 0.000000 0 0,1.000000-1.000000 0 16,2.000000 2.000000 0-16,-1.000000-1.000000-1 0,-1.000000-1.000000 2 15,4.000000 4.000000-2-15,0.000000-4.000000 1 0,-1.000000 0.000000 0 0,1.000000 0.000000-1 0,0.000000 4.000000-2 16,-4.000000-4.000000 1-16,4.000000 1.000000-2 0,2.000000-3.000000 1 16,-3.000000 2.000000-2-16,1.000000-2.000000 0 0,0.000000 0.000000 0 0,0.000000 0.000000-1 0,0.000000 0.000000-1 15,1.000000-2.000000-1-15,-1.000000 2.000000 0 0,3.000000 0.000000 0 0,-2.000000-3.000000-1 16,-1.000000 3.000000-2-16,0.000000 0.000000 2 0,0.000000 0.000000 0 0,0.000000 0.000000-2 0,-1.000000 0.000000 0 16,1.000000 0.000000-1-16,0.000000-2.000000-1 0,0.000000 2.000000 0 0,-4.000000 0.000000-1 15,4.000000 0.000000 1-15,-4.000000 0.000000 0 0,1.000000 0.000000-1 0,3.000000 0.000000-1 16,-4.000000 0.000000 0-16,4.000000 0.000000 1 0,-2.000000 0.000000-1 0,-2.000000 0.000000 1 15,4.000000 0.000000 0-15,2.000000 0.000000 1 0,-4.000000 0.000000 1 0,2.000000 0.000000 0 16,-2.000000 0.000000 0-16,1.000000 0.000000-1 0,1.000000 0.000000 0 0,0.000000 0.000000-1 16,0.000000 0.000000-2-16,0.000000 0.000000 2 0,-1.000000 2.000000 0 0,1.000000-2.000000 0 0,-3.000000 0.000000 3 15,2.000000 0.000000 1-15,1.000000 0.000000 3 0,2.000000-2.000000 2 0,-3.000000 2.000000 3 16,1.000000-3.000000 0-16,0.000000 0.000000 2 0,3.000000 1.000000-3 0,-5.000000 0.000000 0 16,5.000000-3.000000-1-16,-3.000000 0.000000-1 0,2.000000 0.000000 1 0,-3.000000 1.000000 0 15,5.000000-2.000000 0-15,0.000000 1.000000-1 0,-4.000000-2.000000-1 0,5.000000 2.000000 0 16,-5.000000-2.000000 0-16,5.000000-3.000000-3 0,-4.000000 4.000000 2 0,2.000000 0.000000-2 15,0.000000-1.000000-1-15,-1.000000 0.000000 1 0,1.000000-1.000000-2 0,-2.000000 1.000000 1 0,4.000000 0.000000 1 16,-5.000000 1.000000 1-16,5.000000 1.000000 0 0,-5.000000-1.000000-3 16,3.000000-1.000000 0-16,-2.000000 2.000000 4 0,2.000000-3.000000-1 0,-1.000000 3.000000-1 0,3.000000-3.000000 0 15,-6.000000 4.000000 2-15,6.000000 0.000000-1 0,-2.000000-1.000000-1 0,-1.000000-1.000000 0 16,-2.000000 2.000000 0-16,3.000000-2.000000-2 0,-3.000000 2.000000 0 0,1.000000-1.000000 0 16,-1.000000 1.000000-2-16,0.000000-2.000000 1 0,-1.000000 1.000000-1 0,1.000000 1.000000 1 15,-3.000000-1.000000 0-15,2.000000 0.000000-2 0,-2.000000 0.000000 0 0,-2.000000 1.000000 0 16,4.000000-2.000000 2-16,-2.000000 1.000000 2 0,3.000000 3.000000 0 0,-4.000000-3.000000 1 15,2.000000 0.000000 0-15,-1.000000 0.000000 0 0,-1.000000 1.000000-2 0,-1.000000-1.000000-2 0,1.000000 0.000000-1 16,1.000000 0.000000-1-16,1.000000 0.000000 1 0,-2.000000-2.000000 0 0,4.000000 2.000000 1 16,-3.000000-2.000000 0-16,2.000000 2.000000-1 0,-2.000000-5.000000 2 0,3.000000 5.000000-3 15,-6.000000-2.000000 0-15,3.000000 2.000000-1 0,1.000000-3.000000 0 0,-5.000000 4.000000-1 16,-2.000000 2.000000 2-16,1.000000-4.000000 1 0,-1.000000 1.000000 0 0,-1.000000 4.000000-1 16,1.000000-2.000000-1-16,-3.000000 1.000000 2 0,2.000000 2.000000-1 0,-4.000000-2.000000 0 15,3.000000-2.000000-1-15,-6.000000 4.000000 2 0,3.000000-2.000000 2 0,0.000000 0.000000-2 0,-3.000000 2.000000 0 16,4.000000 0.000000 3-16,-4.000000 0.000000-1 0,-2.000000 0.000000-3 15,2.000000 0.000000 0-15,0.000000 0.000000 2 0,-1.000000 0.000000-1 0,1.000000 0.000000-1 0,0.000000 0.000000 0 16,1.000000 0.000000 1-16,-4.000000 0.000000 0 0,3.000000 0.000000-1 0,2.000000-2.000000 0 16,-2.000000 2.000000-1-16,-2.000000 0.000000 1 0,2.000000 0.000000 0 0,0.000000 0.000000 0 15,-2.000000 0.000000 1-15,-1.000000 0.000000-1 0,3.000000 0.000000 1 0,-1.000000 0.000000 0 0,1.000000 0.000000 0 16,-2.000000 0.000000-1-16,-1.000000 0.000000-2 0,1.000000 0.000000 3 0,2.000000 0.000000 0 16,-2.000000 0.000000 0-16,1.000000 0.000000 0 0,-3.000000 0.000000-1 0,4.000000 0.000000 2 15,-1.000000 0.000000-1-15,1.000000 0.000000 0 0,0.000000 0.000000 0 0,-2.000000 0.000000 0 16,2.000000 0.000000 0-16,0.000000 0.000000 0 0,-1.000000 0.000000 0 0,1.000000 0.000000 0 0,3.000000 0.000000-1 15,-3.000000 0.000000 1-15,-2.000000 0.000000-1 0,2.000000 0.000000-1 16,0.000000 0.000000 0-16,2.000000 2.000000 1 0,-5.000000-2.000000-1 0,4.000000 0.000000 0 0,-1.000000 0.000000 1 16,-3.000000 0.000000 1-16,2.000000 0.000000 1 0,-1.000000 0.000000-1 0,-1.000000 0.000000 1 15,1.000000 0.000000 1-15,-3.000000 0.000000-1 0,2.000000 2.000000-1 0,1.000000-2.000000 0 16,-3.000000 0.000000 0-16,0.000000 0.000000 0 0,0.000000 0.000000 0 0,0.000000 0.000000 0 16,0.000000 0.000000 0-16,0.000000 0.000000 0 0,0.000000 0.000000 0 0,0.000000 0.000000 0 15,0.000000 0.000000 0-15,0.000000 0.000000 0 0,0.000000 0.000000 0 0,0.000000 0.000000 0 16,0.000000 0.000000-5-16,0.000000 0.000000-9 0,0.000000 0.000000-14 0,0.000000 0.000000-29 0,0.000000-2.000000-42 15,0.000000 2.000000-58-15,3.000000 0.000000-73 0,-3.000000 0.000000-97 16,0.000000 0.000000-58-16,0.000000 0.000000-9 0,0.000000 0.000000 21 0,-3.000000-5.000000 50 16</inkml:trace>
  <inkml:trace contextRef="#ctx0" brushRef="#br0">12897.000000 2101.000000 44 0,'0.000000'-2.000000'65'0,"-2.000000"-1.000000"2 "0 ,-1.000000 3.000000-4 0,3.000000 0.000000-14 0,0.000000 0.000000-13 16,0.000000 0.000000-11-16,0.000000 0.000000-9 0,-2.000000 3.000000-2 0,-1.000000-1.000000-1 16,0.000000 3.000000 3-16,-2.000000 1.000000 4 0,0.000000 1.000000 6 0,-4.000000 2.000000 3 15,-1.000000 0.000000 5-15,2.000000 4.000000 1 0,-4.000000 2.000000 2 0,2.000000 2.000000 0 16,-2.000000 0.000000-1-16,-1.000000 0.000000 1 0,-2.000000 4.000000-2 0,-2.000000 4.000000 0 0,4.000000-1.000000 5 16,-4.000000 1.000000 2-16,-2.000000 1.000000 2 0,3.000000 3.000000-2 0,1.000000 1.000000 6 15,-2.000000 1.000000 2-15,-2.000000 4.000000-5 0,-1.000000 0.000000-3 0,2.000000 5.000000-2 16,-4.000000 1.000000-4-16,0.000000 3.000000-3 0,1.000000 4.000000-5 0,-3.000000 1.000000-2 15,2.000000 5.000000-3-15,-3.000000-2.000000-3 0,5.000000 2.000000 0 0,-5.000000 5.000000-3 16,1.000000-1.000000-4-16,-1.000000 0.000000-4 0,-2.000000 6.000000-2 0,2.000000-1.000000-3 0,-3.000000 3.000000-3 16,-2.000000 7.000000-1-16,-1.000000 0.000000-2 0,0.000000 4.000000 2 15,-3.000000 3.000000 4-15,-3.000000 8.000000 1 0,2.000000 0.000000 5 0,-3.000000 4.000000 4 0,1.000000 5.000000 6 16,-2.000000 3.000000 0-16,-4.000000 9.000000 1 0,-3.000000 0.000000 0 0,-6.000000 9.000000-2 16,-1.000000 4.000000-3-16,-4.000000 2.000000-2 0,-5.000000 2.000000-2 15,-4.000000 1.000000-2-15,-1.000000-1.000000-2 0,2.000000 0.000000-1 0,-2.000000 2.000000 4 0,1.000000-5.000000 3 16,3.000000-1.000000 5-16,1.000000-3.000000 1 0,0.000000 0.000000 4 0,1.000000-5.000000 3 0,4.000000-2.000000-3 15,4.000000-2.000000-3-15,1.000000 4.000000-2 0,2.000000-3.000000-3 16,-2.000000 4.000000 1-16,3.000000-3.000000-1 0,0.000000-2.000000-3 0,4.000000-6.000000 1 0,-2.000000 4.000000-1 16,-1.000000-2.000000-2-16,-1.000000-2.000000-2 0,4.000000 5.000000 2 0,-4.000000 2.000000 3 15,2.000000-2.000000-1-15,2.000000 3.000000 3 0,1.000000-2.000000 1 0,4.000000-3.000000 3 16,2.000000-4.000000-4-16,2.000000-7.000000-1 0,5.000000-1.000000-1 0,0.000000-6.000000-5 16,1.000000-8.000000 2-16,3.000000 0.000000-1 0,1.000000-4.000000-1 0,2.000000-3.000000 0 0,-3.000000-4.000000 1 15,2.000000 0.000000 0-15,-2.000000-4.000000-1 0,2.000000-2.000000-1 16,2.000000-6.000000-1-16,4.000000-4.000000 2 0,-1.000000-1.000000-2 0,2.000000-4.000000 1 0,-1.000000-3.000000 1 15,3.000000-3.000000 2-15,-1.000000 1.000000-2 0,-2.000000 0.000000-2 0,1.000000-3.000000-1 16,1.000000-1.000000 0-16,-1.000000-1.000000-3 0,-1.000000-1.000000-3 0,-1.000000 4.000000 0 16,2.000000-4.000000 0-16,1.000000 1.000000 1 0,-1.000000-2.000000-3 0,-1.000000-3.000000 2 15,2.000000 0.000000 2-15,1.000000-2.000000 2 0,1.000000-7.000000 1 0,3.000000-1.000000 2 16,-2.000000-5.000000 2-16,6.000000-2.000000-2 0,3.000000-5.000000 0 0,-3.000000-3.000000-2 16,6.000000-1.000000-2-16,-1.000000 0.000000-2 0,-2.000000-4.000000 0 0,5.000000 1.000000 0 0,-4.000000-2.000000-1 15,4.000000-2.000000 1-15,-1.000000 2.000000-1 0,1.000000-3.000000 0 0,-4.000000 3.000000 0 16,4.000000-1.000000-1-16,0.000000-2.000000-2 0,0.000000 0.000000 2 0,0.000000 3.000000 0 15,0.000000-1.000000 0-15,-3.000000-2.000000 1 0,3.000000 3.000000 1 0,-2.000000-1.000000 0 16,-1.000000 0.000000 0-16,-2.000000 3.000000-2 0,1.000000-2.000000-7 0,3.000000-1.000000-12 16,1.000000 0.000000-14-16,-4.000000 1.000000-19 0,4.000000-3.000000-20 0,4.000000-3.000000-17 15,-3.000000 1.000000-22-15,8.000000-5.000000-31 0,3.000000-3.000000-44 0,3.000000-4.000000-58 0,1.000000-11.000000-50 16,3.000000-7.000000-16-16,6.000000-7.000000 6 0,-2.000000-12.000000 34 0</inkml:trace>
  <inkml:trace contextRef="#ctx0" brushRef="#br0">13041.000000 2271.000000 5 0,'-8.000000'15.000000'64'0,"-5.000000"1.000000"11 "0 ,1.000000 4.000000 16 0,2.000000 3.000000 5 15,-7.000000-2.000000 4-15,4.000000 6.000000 3 0,-6.000000 2.000000-12 0,2.000000 3.000000-12 16,2.000000-1.000000-14-16,-1.000000 3.000000-8 0,-1.000000 3.000000-3 0,-2.000000 0.000000-5 16,3.000000-1.000000 0-16,-3.000000 3.000000 1 0,2.000000 0.000000-1 0,2.000000-2.000000-2 15,-1.000000 4.000000-6-15,-1.000000-1.000000-6 0,-2.000000 2.000000-4 0,3.000000-1.000000-7 16,-3.000000 1.000000-5-16,2.000000-1.000000-3 0,-1.000000 6.000000-1 0,-4.000000-4.000000-1 0,0.000000 3.000000 0 15,1.000000 0.000000-1-15,-3.000000 3.000000-1 0,2.000000 5.000000 3 0,-5.000000 0.000000 1 16,2.000000 2.000000 3-16,-3.000000-1.000000-3 0,1.000000 4.000000-1 0,-1.000000-1.000000 6 16,1.000000 0.000000-3-16,-2.000000 6.000000 1 0,1.000000-1.000000 0 0,1.000000 1.000000 2 15,0.000000-4.000000 6-15,-3.000000 3.000000-4 0,3.000000 1.000000-2 0,0.000000 0.000000 0 16,4.000000-4.000000-1-16,-4.000000 0.000000 0 0,2.000000 2.000000-1 0,3.000000-7.000000-1 16,-1.000000 4.000000-3-16,3.000000-1.000000-1 0,-2.000000-2.000000-2 0,3.000000-2.000000-2 0,1.000000-1.000000-3 15,1.000000 0.000000 0-15,0.000000 1.000000-2 0,-1.000000 0.000000-3 0,3.000000 1.000000 1 16,-5.000000 0.000000-2-16,5.000000-2.000000 0 0,-5.000000 0.000000 0 0,1.000000 0.000000-1 15,2.000000 2.000000 0-15,-1.000000 0.000000-1 0,-4.000000-2.000000-1 0,0.000000 3.000000 0 16,1.000000 0.000000-1-16,-1.000000 0.000000-1 0,-2.000000 3.000000-1 0,-3.000000-1.000000 1 16,2.000000 0.000000 3-16,-3.000000 3.000000-1 0,-1.000000 0.000000 2 0,-3.000000-1.000000 4 15,2.000000 5.000000 1-15,2.000000-4.000000-1 0,-2.000000 1.000000 0 0,-2.000000-4.000000 2 16,3.000000 4.000000-2-16,1.000000-7.000000-2 0,-2.000000 6.000000 0 0,4.000000-5.000000 1 0,0.000000 0.000000-2 16,-1.000000-3.000000 0-16,3.000000 3.000000-2 0,-1.000000-2.000000 2 0,3.000000 2.000000-1 15,1.000000-5.000000-1-15,2.000000-1.000000 0 0,2.000000-5.000000 1 0,2.000000-1.000000 0 16,2.000000-3.000000-1-16,1.000000 0.000000 1 0,-1.000000 0.000000 0 0,-1.000000 1.000000 0 15,4.000000-3.000000-1-15,-1.000000 2.000000 0 0,-3.000000 1.000000-2 0,1.000000-4.000000 0 16,3.000000 3.000000 0-16,-5.000000-2.000000 0 0,5.000000 1.000000 0 0,-4.000000-1.000000-1 0,1.000000-1.000000 2 16,1.000000-1.000000-2-16,2.000000 2.000000 1 0,-3.000000-4.000000 0 0,-1.000000 1.000000-1 15,2.000000-3.000000-1-15,2.000000 4.000000 1 0,-3.000000-3.000000 0 0,0.000000 3.000000 0 16,-1.000000 2.000000 2-16,-3.000000-1.000000 0 0,1.000000 1.000000 2 0,1.000000 2.000000 1 16,-2.000000-4.000000 1-16,0.000000 0.000000 2 0,4.000000-1.000000-2 0,-2.000000-1.000000-1 15,-2.000000-4.000000 1-15,3.000000 4.000000-2 0,-2.000000-4.000000 0 0,1.000000 0.000000 0 16,-2.000000 1.000000 0-16,3.000000-1.000000 1 0,-2.000000 1.000000 0 0,1.000000 0.000000 2 0,-2.000000-2.000000 0 15,0.000000 5.000000-2-15,0.000000-1.000000-1 0,2.000000 0.000000 0 16,-3.000000 1.000000 0-16,1.000000-4.000000 0 0,-1.000000 3.000000 0 0,1.000000 1.000000 2 0,0.000000-2.000000 2 16,-1.000000 2.000000-2-16,4.000000-4.000000 1 0,-3.000000 1.000000 0 0,4.000000 2.000000-1 15,0.000000-3.000000-1-15,-4.000000 3.000000 0 0,3.000000-2.000000 0 0,1.000000-1.000000 0 16,0.000000 1.000000-1-16,-1.000000 2.000000 1 0,1.000000-2.000000 0 0,-1.000000-1.000000 0 16,1.000000 1.000000 3-16,1.000000-3.000000-3 0,6.000000-2.000000 1 0,-6.000000-3.000000 1 0,7.000000-2.000000-2 15,-4.000000 0.000000 1-15,1.000000-2.000000-1 0,3.000000-1.000000 0 0,0.000000 0.000000 0 16,2.000000-2.000000-1-16,-2.000000-2.000000 0 0,1.000000-1.000000-2 0,-1.000000 2.000000 2 15,0.000000 0.000000 0-15,2.000000-2.000000 0 0,-2.000000 4.000000 1 16,0.000000-3.000000 0-16,0.000000-1.000000-1 0,1.000000-1.000000 0 0,-1.000000-2.000000 0 0,0.000000 2.000000-1 16,2.000000-6.000000-6-16,0.000000 3.000000-7 0,1.000000-6.000000-7 0,-1.000000 1.000000-13 15,1.000000-2.000000-20-15,-1.000000 0.000000-25 0,3.000000 1.000000-36 0,-4.000000-2.000000-50 0,4.000000-2.000000-63 16,-5.000000 0.000000-45-16,-5.000000-2.000000-11 0,-2.000000 0.000000 11 0,-1.000000-3.000000 33 16</inkml:trace>
  <inkml:trace contextRef="#ctx0" brushRef="#br0">9517.000000 8723.000000 58 0,'3.000000'-6.000000'87'0,"2.000000"4.000000"2 "0 ,-2.000000-1.000000-3 16,-1.000000 1.000000-5-16,1.000000-1.000000-6 0,-1.000000 3.000000 13 0,-2.000000 0.000000 12 0,3.000000 3.000000 10 15,1.000000-1.000000 9-15,-3.000000 1.000000 8 0,3.000000 2.000000 3 16,-3.000000 3.000000-5-16,3.000000 0.000000-13 0,1.000000 8.000000-14 0,-5.000000-3.000000-13 0,3.000000 8.000000-12 16,-3.000000-2.000000-4-16,2.000000 3.000000-8 0,-2.000000 5.000000-2 0,0.000000-1.000000-3 15,-2.000000 3.000000-2-15,2.000000 3.000000-1 0,-3.000000-2.000000-7 0,3.000000 6.000000-3 16,0.000000-2.000000-4-16,-5.000000 1.000000-3 0,1.000000-2.000000-6 0,3.000000-2.000000 2 16,-3.000000 1.000000-2-16,3.000000 0.000000 3 0,-3.000000-3.000000-3 0,4.000000 0.000000-5 15,0.000000 0.000000 0-15,-3.000000-4.000000-5 0,3.000000-4.000000-4 0,-2.000000 2.000000-4 16,2.000000-4.000000-3-16,0.000000 1.000000 2 0,0.000000-4.000000-1 0,2.000000 1.000000 0 0,-2.000000-1.000000-2 15,3.000000-2.000000 0-15,-3.000000-2.000000-1 0,5.000000 0.000000-1 0,-1.000000-3.000000-2 16,-3.000000 1.000000 1-16,6.000000-2.000000-1 0,-5.000000-1.000000 0 0,1.000000 1.000000 1 16,-1.000000-5.000000-3-16,1.000000 3.000000 0 0,2.000000-4.000000-1 0,-1.000000 1.000000 2 15,-4.000000 0.000000-2-15,0.000000-1.000000 2 0,3.000000-2.000000 0 0,-1.000000 2.000000 2 16,-2.000000-2.000000 0-16,3.000000 0.000000 0 0,-3.000000 0.000000 0 0,0.000000 0.000000-1 16,0.000000 0.000000 2-16,0.000000 0.000000-1 0,2.000000 0.000000-1 0,-2.000000 0.000000 1 0,0.000000 0.000000 1 15,0.000000 0.000000-2-15,0.000000 0.000000-4 0,0.000000 0.000000 1 0,0.000000 0.000000 1 16,0.000000 0.000000-1-16,3.000000 0.000000 0 0,-3.000000 0.000000 1 0,3.000000 0.000000 1 15,-1.000000 0.000000 1-15,-2.000000 0.000000-3 0,0.000000 0.000000 1 0,3.000000 0.000000-1 16,-1.000000 0.000000 1-16,1.000000-2.000000 2 0,2.000000 2.000000-1 0,-1.000000 0.000000 1 16,-4.000000 0.000000-4-16,5.000000 0.000000 1 0,-2.000000 0.000000 3 0,-1.000000 0.000000-2 15,1.000000-2.000000-2-15,2.000000 2.000000 2 0,-1.000000 0.000000 3 0,1.000000-3.000000 2 0,0.000000 3.000000 0 16,-2.000000-3.000000-1-16,2.000000 3.000000 2 0,0.000000-2.000000-1 0,2.000000-1.000000 1 16,-6.000000 3.000000-1-16,4.000000-3.000000 0 0,2.000000 2.000000 0 0,-2.000000 1.000000-1 15,-3.000000-2.000000-1-15,5.000000 2.000000-2 0,-2.000000-4.000000-1 0,0.000000 2.000000-1 16,-2.000000 2.000000 1-16,2.000000-2.000000 1 0,3.000000 0.000000 0 0,-3.000000 2.000000 1 15,0.000000-3.000000 2-15,4.000000 3.000000-2 0,-4.000000-2.000000 0 0,2.000000 0.000000 2 16,-1.000000 2.000000-1-16,-2.000000-3.000000-1 0,4.000000 0.000000 0 0,-3.000000 3.000000 0 0,0.000000-2.000000-1 16,3.000000 2.000000-1-16,-3.000000-5.000000 3 0,2.000000 2.000000 2 0,0.000000 2.000000 1 15,1.000000-2.000000 7-15,1.000000-2.000000 3 0,-1.000000 2.000000 1 0,-3.000000 1.000000-1 16,0.000000 0.000000-2-16,3.000000-3.000000-2 0,-4.000000 2.000000-1 0,4.000000 1.000000-5 16,-3.000000-2.000000 2-16,5.000000-3.000000 2 0,-1.000000 3.000000 3 0,-4.000000-1.000000-1 15,3.000000 1.000000 1-15,0.000000-1.000000-1 0,1.000000 2.000000-2 0,-4.000000-2.000000-2 16,3.000000 1.000000-3-16,1.000000-1.000000-2 0,-4.000000 0.000000 0 0,3.000000 0.000000-2 0,2.000000 0.000000 0 15,-2.000000 0.000000 0-15,4.000000 1.000000 2 0,-2.000000-4.000000 2 0,4.000000 0.000000 0 16,-3.000000 2.000000 3-16,3.000000-5.000000 3 0,1.000000 2.000000 2 0,2.000000-3.000000 0 16,-1.000000 0.000000 3-16,3.000000-2.000000 1 0,-1.000000-1.000000 0 0,4.000000-3.000000 1 15,3.000000-1.000000-1-15,4.000000-5.000000 1 0,1.000000-4.000000-4 0,2.000000-1.000000-4 16,6.000000-2.000000-3-16,6.000000-7.000000-1 0,6.000000-2.000000-1 0,7.000000-5.000000-1 16,0.000000-7.000000-8-16,8.000000-4.000000-19 0,1.000000-5.000000-26 0,1.000000 0.000000-45 0,3.000000-5.000000-91 15,2.000000 6.000000-152-15,-1.000000-1.000000-127 0,-1.000000 3.000000-51 16,-8.000000-3.000000-13-16,-2.000000 3.000000 21 0,-11.000000-3.000000 82 0</inkml:trace>
  <inkml:trace contextRef="#ctx0" brushRef="#br0">12393.000000 10028.000000 87 0,'-4.000000'3.000000'137'0,"4.000000"-3.000000"-10 "0 ,-1.000000 0.000000-7 16,-3.000000-3.000000 0-16,-1.000000 3.000000 7 0,0.000000-2.000000 4 0,2.000000 2.000000 0 0,-2.000000-2.000000-2 16,-4.000000-1.000000-8-16,6.000000 3.000000-11 0,-2.000000-3.000000-14 15,2.000000 1.000000-10-15,1.000000 2.000000-12 0,-1.000000-2.000000-11 0,1.000000-2.000000-9 0,-1.000000 4.000000-11 16,3.000000 0.000000-10-16,0.000000 0.000000-10 0,0.000000 0.000000-11 0,3.000000 0.000000-5 16,-1.000000 0.000000 6-16,3.000000 0.000000 7 0,3.000000 0.000000 12 0,4.000000 0.000000 6 15,1.000000 0.000000 5-15,2.000000-1.000000 4 0,5.000000 1.000000 0 0,4.000000-2.000000-2 16,1.000000-2.000000-4-16,4.000000 4.000000-2 0,4.000000-1.000000 2 0,-1.000000-2.000000 1 0,3.000000 3.000000-2 15,0.000000 0.000000-5-15,1.000000 0.000000-5 0,2.000000 0.000000 1 16,-1.000000 0.000000-4-16,3.000000 0.000000 0 0,-1.000000 0.000000-2 0,-1.000000 0.000000-3 0,-1.000000 0.000000-1 16,3.000000 0.000000-4-16,-4.000000-2.000000-3 0,-1.000000 2.000000-2 0,0.000000-3.000000-3 15,-2.000000 1.000000-1-15,-4.000000-3.000000-1 0,1.000000 3.000000-1 0,-3.000000-3.000000-3 16,0.000000-1.000000-1-16,-5.000000 2.000000-1 0,-1.000000 2.000000 0 0,-2.000000-4.000000 1 16,-2.000000 2.000000 0-16,-4.000000 2.000000-1 0,-1.000000-1.000000 1 0,-2.000000 1.000000-4 0,-5.000000 2.000000-7 15,3.000000-3.000000-9-15,-3.000000 0.000000-15 0,-1.000000 3.000000-20 0,-4.000000 0.000000-24 16,0.000000 0.000000-27-16,0.000000-2.000000-32 0,0.000000 2.000000-42 0,0.000000 0.000000-45 15,0.000000 2.000000-55-15,-4.000000 4.000000-60 0,-4.000000-4.000000-15 0,-2.000000 3.000000 15 16,-4.000000-1.000000 37-16</inkml:trace>
  <inkml:trace contextRef="#ctx0" brushRef="#br0">12379.000000 10518.000000 71 0,'2.000000'0.000000'112'0,"1.000000"2.000000"-10 "16 ,-3.000000 0.000000-2-16,0.000000-2.000000 2 0,0.000000 0.000000 7 0,-3.000000 0.000000 1 16,3.000000 0.000000-5-16,0.000000 0.000000-15 0,0.000000 0.000000-17 0,0.000000-2.000000-13 15,0.000000 0.000000-15-15,3.000000-1.000000-3 0,-3.000000 1.000000-1 0,4.000000-1.000000 5 0,-3.000000-2.000000 2 16,3.000000 3.000000 0-16,-3.000000 0.000000 1 0,3.000000-2.000000-6 0,1.000000 0.000000-2 16,-2.000000 0.000000-4-16,-3.000000 3.000000-2 0,5.000000-1.000000 0 0,-2.000000 2.000000 2 15,-1.000000-2.000000 3-15,5.000000-1.000000-1 0,-5.000000 3.000000 3 0,3.000000-3.000000 1 16,1.000000 3.000000-1-16,-1.000000-2.000000 0 0,-3.000000-1.000000-1 0,6.000000 1.000000 0 15,-1.000000 0.000000 2-15,0.000000 0.000000-4 0,1.000000-1.000000 1 0,-3.000000-1.000000 2 16,7.000000 0.000000-3-16,-4.000000 2.000000-3 0,2.000000 0.000000-4 0,2.000000 0.000000 0 0,-2.000000-4.000000-3 16,2.000000 1.000000-5-16,-2.000000 3.000000-5 0,3.000000-3.000000-2 0,-3.000000 3.000000-2 15,2.000000-1.000000 2-15,5.000000-2.000000 0 0,-4.000000 3.000000 2 0,1.000000 0.000000 3 16,-1.000000-1.000000-2-16,0.000000 1.000000 1 0,4.000000-1.000000-7 0,-3.000000 3.000000-3 16,-1.000000-2.000000-1-16,2.000000 2.000000-1 0,-1.000000-3.000000 1 0,2.000000 1.000000-1 15,1.000000 2.000000 4-15,-2.000000-5.000000-2 0,2.000000 3.000000 4 0,1.000000-1.000000-1 16,-1.000000 1.000000 1-16,2.000000-3.000000-1 0,2.000000 0.000000-3 0,-1.000000 0.000000 3 0,1.000000 0.000000-1 15,0.000000 1.000000-4-15,1.000000 1.000000-1 0,0.000000 1.000000-1 16,0.000000-4.000000 0-16,-4.000000 4.000000-3 0,4.000000 0.000000-3 0,0.000000-3.000000 3 0,0.000000 3.000000 0 16,-1.000000 2.000000 1-16,1.000000-3.000000-1 0,-3.000000 0.000000 0 0,-1.000000 3.000000 3 15,4.000000-1.000000 0-15,-5.000000 1.000000-1 0,1.000000 0.000000-1 0,-1.000000 0.000000-1 16,1.000000 0.000000 1-16,-4.000000 0.000000-4 0,2.000000 0.000000-1 0,-6.000000 0.000000 2 16,2.000000 0.000000 1-16,2.000000 0.000000-1 0,-6.000000 0.000000-2 0,0.000000 0.000000 1 0,-1.000000 0.000000-1 15,0.000000 0.000000 1-15,-2.000000 0.000000-1 0,0.000000 0.000000 0 0,0.000000 0.000000 0 16,-2.000000 0.000000 1-16,2.000000 0.000000 2 0,-1.000000 1.000000-1 0,-3.000000-1.000000 1 15,3.000000 0.000000 0-15,-1.000000 0.000000-1 0,-1.000000 0.000000 1 0,1.000000 0.000000-1 16,-3.000000 0.000000 1-16,2.000000 0.000000-1 0,-2.000000 0.000000 0 0,3.000000 0.000000-1 16,-3.000000 0.000000 1-16,0.000000 0.000000 0 0,0.000000 0.000000-2 0,0.000000 0.000000 2 15,3.000000 0.000000-2-15,-1.000000 0.000000 2 0,-2.000000 0.000000-1 0,3.000000 0.000000-1 16,-3.000000 0.000000 3-16,4.000000 0.000000 0 0,-3.000000 0.000000 2 0,-1.000000 0.000000 2 16,4.000000 0.000000 1-16,-3.000000 0.000000 3 0,-1.000000 0.000000-2 0,4.000000 0.000000-1 0,-4.000000 0.000000 0 15,3.000000 0.000000 1-15,-1.000000 0.000000-2 0,-2.000000 0.000000-3 0,3.000000 0.000000 1 16,-1.000000 0.000000 1-16,-2.000000 0.000000-2 0,3.000000-1.000000-2 0,-3.000000-2.000000 1 15,0.000000 3.000000 2-15,3.000000-2.000000-3 0,-1.000000 4.000000-2 0,-2.000000-2.000000 0 16,4.000000 0.000000 3-16,-4.000000 0.000000 0 0,3.000000 0.000000-1 0,-1.000000 0.000000-2 16,-2.000000 0.000000 3-16,3.000000 0.000000 0 0,-1.000000 0.000000-2 0,4.000000-2.000000 0 15,-1.000000 2.000000 5-15,0.000000-3.000000 1 0,0.000000 0.000000 6 0,4.000000 3.000000-2 0,-4.000000 0.000000 3 16,3.000000-2.000000-1-16,1.000000-1.000000-1 0,-1.000000 3.000000-4 0,2.000000-1.000000-2 16,-5.000000-2.000000 0-16,3.000000 3.000000-1 0,1.000000-2.000000-1 0,-1.000000 2.000000-2 15,1.000000-6.000000 1-15,1.000000 6.000000-1 0,-2.000000-2.000000 1 0,0.000000 0.000000-1 16,2.000000-3.000000 0-16,2.000000 2.000000 0 0,-2.000000 1.000000 1 0,2.000000-1.000000-2 15,1.000000-2.000000 0-15,-3.000000 4.000000-1 0,4.000000-1.000000 0 0,3.000000-2.000000 0 16,-1.000000 0.000000 0-16,-1.000000-1.000000 0 0,6.000000 0.000000 0 0,-3.000000-1.000000 0 0,0.000000 2.000000 0 16,2.000000 0.000000-1-16,1.000000-3.000000-2 0,4.000000 1.000000 0 0,-2.000000 1.000000 0 15,-1.000000-2.000000 0-15,3.000000 0.000000 1 0,2.000000-1.000000 0 0,0.000000 1.000000-1 16,-2.000000 2.000000 2-16,3.000000-2.000000-1 0,-2.000000 2.000000-2 0,5.000000-2.000000 0 16,0.000000 2.000000 0-16,0.000000-2.000000 0 0,5.000000 2.000000 0 0,-1.000000-3.000000 0 15,5.000000 4.000000 2-15,4.000000-4.000000 2 0,4.000000-1.000000 0 0,4.000000-2.000000 4 16,2.000000-1.000000 2-16,6.000000 1.000000-1 0,2.000000-7.000000 1 0,5.000000 1.000000 1 0,4.000000-3.000000-1 15,1.000000-1.000000-3-15,6.000000-2.000000-1 0,6.000000-3.000000 0 16,5.000000-3.000000-2-16,3.000000-3.000000-3 0,5.000000-4.000000 0 0,-1.000000 0.000000-2 0,-2.000000-4.000000-1 16,1.000000-1.000000-2-16,-1.000000-3.000000 1 0,-2.000000-2.000000 0 0,-3.000000 5.000000-1 15,0.000000-3.000000 1-15,-2.000000 5.000000 1 0,0.000000 1.000000 3 0,-3.000000 1.000000-1 16,0.000000 3.000000 3-16,-7.000000 2.000000 0 0,2.000000 3.000000 1 0,-5.000000 4.000000 3 16,-7.000000-1.000000 0-16,0.000000 4.000000 0 0,-2.000000 0.000000 0 0,-3.000000 3.000000 2 0,-3.000000-2.000000-1 15,-2.000000 5.000000 0-15,0.000000-1.000000-2 0,-5.000000 0.000000 0 16,-4.000000 5.000000 1-16,-2.000000-1.000000-2 0,-3.000000 1.000000 0 0,-3.000000 3.000000-1 0,1.000000-1.000000 1 15,-3.000000-2.000000-2-15,-6.000000 3.000000-5 0,-2.000000-3.000000-1 0,-3.000000 4.000000-7 16,-5.000000-2.000000-6-16,0.000000 0.000000-7 0,-9.000000 3.000000-8 0,0.000000 0.000000-7 16,-4.000000-1.000000-19-16,-4.000000 4.000000-39 0,-5.000000-4.000000-65 0,-5.000000 4.000000-84 15,-4.000000 1.000000-119-15,-12.000000-1.000000-67 0,-8.000000 1.000000-18 0,-10.000000 0.000000 23 16,-9.000000 6.000000 60-16</inkml:trace>
  <inkml:trace contextRef="#ctx0" brushRef="#br0">12368.000000 10121.000000 86 0,'0.000000'0.000000'102'15,"-2.000000"0.000000"-24 "-15 ,2.000000 0.000000-11 0,0.000000 0.000000 3 0,0.000000 0.000000-1 0,0.000000 0.000000 5 16,0.000000 0.000000 0-16,0.000000 0.000000 5 0,2.000000 0.000000 4 0,1.000000 0.000000 3 15,0.000000 0.000000 6-15,4.000000 0.000000 7 0,1.000000-2.000000 3 0,9.000000-1.000000 1 16,2.000000-2.000000-2-16,-1.000000-2.000000-4 0,10.000000-1.000000-8 0,1.000000-1.000000-4 16,6.000000-4.000000-3-16,0.000000-1.000000-9 0,6.000000-3.000000-9 0,5.000000 0.000000-10 0,0.000000 0.000000-7 15,2.000000-5.000000-13-15,1.000000 3.000000-4 0,6.000000-1.000000 0 0,1.000000 0.000000-4 16,1.000000-1.000000 0-16,0.000000 4.000000 0 0,5.000000 0.000000 3 0,-2.000000 0.000000-2 16,2.000000 2.000000-4-16,0.000000 1.000000-2 0,0.000000 1.000000-2 0,0.000000 1.000000-1 15,3.000000 3.000000-1-15,-3.000000-1.000000-1 0,4.000000 0.000000 0 0,-3.000000 2.000000-2 16,3.000000-1.000000-3-16,1.000000-1.000000-2 0,-2.000000 1.000000-2 0,2.000000-1.000000-5 15,2.000000 2.000000-1-15,3.000000-1.000000 1 0,-2.000000-4.000000 1 0,1.000000 4.000000 3 16,3.000000 0.000000-2-16,-2.000000-4.000000 1 0,-2.000000 3.000000 2 0,0.000000 0.000000 1 16,1.000000-2.000000-2-16,1.000000 3.000000 0 0,2.000000-3.000000 0 0,-2.000000-4.000000-1 0,1.000000 3.000000-1 15,6.000000-5.000000 2-15,2.000000-1.000000 0 0,-3.000000-4.000000 3 0,6.000000-1.000000-3 16,0.000000-2.000000-2-16,-4.000000-3.000000-1 0,4.000000-1.000000-3 0,-5.000000-2.000000 0 16,0.000000 3.000000-6-16,-4.000000-2.000000 4 0,-4.000000-1.000000-1 0,1.000000 3.000000 1 15,-7.000000 2.000000 1-15,0.000000 1.000000-1 0,-3.000000 2.000000 0 0,-3.000000 2.000000 0 16,-2.000000-1.000000-2-16,-5.000000 2.000000 1 0,2.000000 2.000000 2 0,-6.000000-1.000000-1 15,1.000000 1.000000 2-15,-1.000000 1.000000 0 0,-4.000000-1.000000 0 0,-4.000000 2.000000 1 0,1.000000-1.000000-1 16,-6.000000 0.000000 0-16,-5.000000 7.000000 1 0,0.000000-3.000000 0 0,-3.000000 2.000000 1 16,-5.000000-1.000000 0-16,-4.000000 6.000000 0 0,-5.000000-2.000000-1 0,1.000000 4.000000 1 15,-6.000000 0.000000-2-15,1.000000 2.000000-5 0,-4.000000-1.000000-6 0,0.000000 2.000000-5 16,-5.000000 2.000000-14-16,3.000000 0.000000-16 0,-3.000000 0.000000-23 0,0.000000 0.000000-23 16,0.000000 0.000000-36-16,-3.000000 0.000000-48 0,3.000000 2.000000-51 0,0.000000-2.000000-82 15,-5.000000 0.000000-35-15,-4.000000 2.000000-1 0,1.000000-2.000000 23 0,-5.000000-2.000000 44 0</inkml:trace>
  <inkml:trace contextRef="#ctx0" brushRef="#br0">16113.000000 8775.000000 270 0,'-13.000000'6.000000'371'0,"0.000000"-4.000000"28 "15 ,-1.000000 1.000000 19-15,4.000000-3.000000-121 0,-2.000000 0.000000-108 0,7.000000 0.000000-55 0,-3.000000 0.000000-36 16,3.000000 0.000000-21-16,2.000000-3.000000-10 0,1.000000 1.000000-12 0,-1.000000 2.000000-9 16,3.000000-3.000000-12-16,5.000000 3.000000-10 0,1.000000-3.000000-11 0,4.000000 1.000000-8 15,9.000000-2.000000-3-15,8.000000 0.000000-4 0,1.000000 0.000000-5 0,7.000000-1.000000 0 16,6.000000 1.000000 1-16,4.000000-4.000000 4 0,3.000000 5.000000 2 0,4.000000-2.000000 2 16,5.000000 1.000000 5-16,2.000000 0.000000 1 0,1.000000 0.000000 3 0,4.000000 3.000000 0 15,1.000000-2.000000 0-15,3.000000 3.000000 1 0,2.000000 0.000000-3 0,-5.000000 3.000000-3 0,1.000000-2.000000-1 16,-3.000000 3.000000 0-16,-1.000000 0.000000-2 0,-1.000000-1.000000-2 0,-8.000000-2.000000 0 15,-1.000000 4.000000 0-15,-6.000000 0.000000 0 0,-3.000000 1.000000 1 0,-8.000000-2.000000 2 16,-3.000000 1.000000 2-16,-5.000000-1.000000 2 0,-7.000000 0.000000 7 0,-5.000000 2.000000 10 16,-6.000000 2.000000 7-16,-6.000000 1.000000 3 0,-6.000000 6.000000 4 0,-6.000000 5.000000-2 15,-9.000000 2.000000-2-15,-9.000000 7.000000-12 0,-8.000000 2.000000-8 0,-6.000000 9.000000-6 16,-5.000000 0.000000-9-16,-10.000000 7.000000-13 0,-4.000000 4.000000-14 0,-5.000000 2.000000-22 0,-6.000000 4.000000-34 16,-4.000000 3.000000-55-16,3.000000 2.000000-77 0,-2.000000 1.000000-87 15,-5.000000 0.000000-95-15,2.000000-3.000000-40 0,-2.000000-1.000000 6 0,0.000000-6.000000 37 0,4.000000-2.000000 75 16</inkml:trace>
  <inkml:trace contextRef="#ctx0" brushRef="#br0">14251.000000 8966.000000 235 0,'5.000000'0.000000'293'0,"2.000000"2.000000"17 "0 ,-5.000000-2.000000-46 0,1.000000 2.000000-64 15,2.000000-1.000000-39-15,-5.000000-1.000000-22 0,5.000000 4.000000-3 0,-1.000000-1.000000 5 16,-4.000000-3.000000-1-16,3.000000 2.000000-7 0,-1.000000 5.000000-6 0,-2.000000 7.000000-16 0,3.000000 9.000000-13 16,-1.000000 14.000000-11-16,1.000000 13.000000 2 0,2.000000 16.000000 0 0,-2.000000 19.000000 2 15,-3.000000 18.000000-4-15,4.000000 18.000000-8 0,-4.000000 20.000000-7 0,-4.000000 20.000000-14 16,4.000000 16.000000-21-16,-3.000000 15.000000-41 0,-2.000000 10.000000-53 0,0.000000 9.000000-85 16,-3.000000 14.000000-171-16,-1.000000 6.000000-142 0,1.000000 6.000000-66 0,-6.000000-1.000000-17 15,1.000000-4.000000 19-15,-5.000000-11.000000 68 0</inkml:trace>
  <inkml:trace contextRef="#ctx0" brushRef="#br0">9480.000000 4385.000000 37 0,'13.000000'-5.000000'40'0,"1.000000"5.000000"-3 "0 ,-1.000000-2.000000-2 0,0.000000-1.000000-1 16,-3.000000 3.000000 1-16,4.000000-2.000000 0 0,-1.000000 0.000000-2 0,1.000000-1.000000 0 15,-3.000000-2.000000-1-15,3.000000 1.000000 9 0,-1.000000-1.000000-1 0,-3.000000 2.000000 6 16,2.000000 1.000000 1-16,1.000000-1.000000 3 0,-3.000000-2.000000 2 0,2.000000 5.000000-4 16,-2.000000-2.000000-5-16,-1.000000 1.000000 0 0,2.000000-3.000000 2 0,-4.000000 4.000000 1 0,5.000000-2.000000 7 15,-4.000000 0.000000 2-15,-3.000000-3.000000 7 0,4.000000 3.000000 1 16,-4.000000-1.000000 1-16,0.000000 0.000000-5 0,3.000000 3.000000-3 0,-5.000000-3.000000-6 0,2.000000 3.000000-7 15,0.000000-2.000000-8-15,-1.000000 2.000000-3 0,-3.000000 0.000000-1 16,3.000000 0.000000-3-16,-4.000000 0.000000 2 0,0.000000 0.000000 2 0,0.000000 0.000000 4 0,0.000000 0.000000 0 16,0.000000 0.000000 0-16,0.000000 0.000000 2 0,0.000000 0.000000-1 0,0.000000 0.000000 1 15,0.000000 0.000000 0-15,-4.000000 0.000000 1 0,4.000000 0.000000 1 0,-1.000000 0.000000 2 16,-3.000000 0.000000-4-16,4.000000 0.000000-5 0,-5.000000 0.000000-3 0,2.000000 0.000000-7 16,1.000000 0.000000-11-16,-6.000000 2.000000-11 0,-4.000000 1.000000-11 0,2.000000 0.000000-16 0,-3.000000 0.000000-11 15,-1.000000 0.000000-13-15,-2.000000 3.000000-11 0,-6.000000 1.000000-7 16,0.000000-3.000000 0-16,-5.000000 4.000000 3 0,0.000000 0.000000 4 0,1.000000 0.000000 6 0,-6.000000-4.000000 10 15,-2.000000 3.000000 10-15,2.000000-2.000000 7 0,2.000000 0.000000 6 0,-5.000000-1.000000 8 16,5.000000 1.000000 5-16,1.000000-2.000000 4 0,-1.000000-1.000000 2 0,0.000000 1.000000 2 16,3.000000 1.000000 1-16,0.000000-4.000000 3 0,2.000000 3.000000 4 0,5.000000-1.000000 1 15,-2.000000-2.000000 4-15,2.000000 0.000000 4 0,2.000000 0.000000 5 0,-1.000000 0.000000 1 0,6.000000 0.000000 1 16,-4.000000 0.000000 5-16,4.000000 0.000000 6 0,-1.000000 0.000000-1 16,6.000000 0.000000 4-16,-2.000000 0.000000-1 0,2.000000 0.000000 5 0,-1.000000 0.000000-2 0,4.000000 0.000000 1 15,-3.000000 0.000000-3-15,-1.000000 0.000000 0 0,4.000000-2.000000 1 0,-3.000000-1.000000 1 16,3.000000 3.000000-1-16,0.000000-2.000000 1 0,-2.000000 0.000000 3 0,2.000000 2.000000 5 15,-3.000000-3.000000 1-15,3.000000 1.000000 0 0,0.000000 2.000000 0 0,1.000000-3.000000 1 16,-1.000000 1.000000-1-16,2.000000-1.000000-3 0,-2.000000 3.000000-3 0,3.000000-1.000000-4 16,-1.000000-2.000000-2-16,0.000000 3.000000 0 0,1.000000-3.000000-7 0,-1.000000 3.000000-2 15,3.000000-2.000000-4-15,0.000000 2.000000-1 0,-4.000000 0.000000-3 0,4.000000 0.000000-5 0,0.000000 0.000000-4 16,0.000000 0.000000-3-16,0.000000 0.000000-1 0,0.000000-3.000000-3 0,0.000000 3.000000 1 16,0.000000 0.000000-2-16,4.000000 0.000000 1 0,-4.000000 0.000000-1 0,3.000000-2.000000 1 15,-1.000000-1.000000 2-15,1.000000 3.000000-3 0,2.000000-2.000000 3 0,0.000000 0.000000 0 16,-2.000000-1.000000 1-16,6.000000 3.000000 1 0,-4.000000-1.000000 0 0,0.000000-3.000000 0 15,3.000000 4.000000 3-15,1.000000-2.000000 3 0,-1.000000 2.000000 1 16,2.000000 0.000000 4-16,3.000000 0.000000-1 0,1.000000 0.000000 2 0,3.000000 0.000000-1 0,-1.000000-2.000000 0 0,3.000000 2.000000-1 16,-1.000000 0.000000 1-16,2.000000-3.000000 0 0,0.000000 1.000000 0 0,6.000000-1.000000-3 15,-1.000000 3.000000-1-15,-2.000000-5.000000 2 0,7.000000 5.000000 0 0,-3.000000-3.000000 0 16,0.000000 1.000000 6-16,5.000000 0.000000-1 0,-2.000000-3.000000 0 0,0.000000 3.000000-1 16,0.000000 0.000000-2-16,-1.000000 2.000000 0 0,-2.000000-4.000000 0 0,3.000000 4.000000 2 15,-3.000000 0.000000-1-15,-2.000000 4.000000 2 0,2.000000-4.000000 0 0,-6.000000 2.000000-3 16,1.000000 0.000000-2-16,0.000000-2.000000 0 0,-4.000000 4.000000 2 0,1.000000-3.000000 0 0,1.000000-1.000000 1 15,-5.000000 2.000000 0-15,2.000000-2.000000 1 0,1.000000 2.000000 2 16,-1.000000 1.000000 1-16,-4.000000-3.000000 3 0,4.000000 3.000000 6 0,-2.000000-1.000000 4 0,2.000000-2.000000 6 16,-4.000000 0.000000 6-16,1.000000 3.000000-1 0,-1.000000-3.000000-2 0,1.000000 0.000000-3 15,-1.000000 0.000000-8-15,0.000000 0.000000-8 0,1.000000 0.000000-1 0,-1.000000 0.000000 1 16,4.000000 0.000000 0-16,-4.000000 0.000000-1 0,4.000000 0.000000 1 0,2.000000-3.000000 0 16,-3.000000 3.000000-8-16,-1.000000 0.000000-7 0,2.000000 0.000000-1 0,2.000000-2.000000 0 0,1.000000-1.000000-2 15,-2.000000 3.000000-4-15,1.000000-3.000000 0 0,2.000000 3.000000 1 16,1.000000-2.000000-2-16,0.000000 2.000000-3 0,0.000000 0.000000 2 0,5.000000-2.000000 2 0,-6.000000 2.000000-1 15,6.000000-1.000000-1-15,0.000000-3.000000-1 0,0.000000 0.000000 1 0,3.000000-1.000000-1 16,2.000000 3.000000 0-16,-2.000000-4.000000 0 0,0.000000 1.000000 0 0,2.000000-2.000000 1 16,2.000000 1.000000 2-16,-3.000000 2.000000 1 0,1.000000 2.000000-2 0,2.000000-3.000000 1 15,-2.000000 0.000000 0-15,-1.000000-1.000000 0 0,5.000000 3.000000-3 0,-6.000000-1.000000 1 0,2.000000 3.000000 1 16,-6.000000-6.000000-2-16,5.000000 6.000000 0 0,-5.000000-1.000000 0 16,1.000000 0.000000 0-16,-2.000000-1.000000-1 0,-3.000000 0.000000 0 0,2.000000 3.000000 1 0,-3.000000-2.000000-1 15,0.000000 2.000000 1-15,-3.000000 0.000000 0 0,0.000000 0.000000-1 0,-1.000000 0.000000 1 16,0.000000 2.000000 1-16,-2.000000-2.000000 1 0,2.000000 3.000000-2 0,1.000000 0.000000 0 15,-4.000000-3.000000-1-15,2.000000 2.000000 0 0,3.000000-2.000000 0 0,-2.000000 2.000000 0 16,1.000000-1.000000 0-16,-1.000000-1.000000 2 0,5.000000 4.000000 0 0,-4.000000-1.000000 1 16,4.000000-3.000000 0-16,1.000000 1.000000-1 0,-1.000000-1.000000 0 0,0.000000 0.000000 4 15,0.000000 0.000000-4-15,-1.000000 0.000000-1 0,1.000000 0.000000 1 0,0.000000 0.000000-1 0,-4.000000 0.000000 0 16,4.000000 0.000000-3-16,-3.000000 0.000000 2 0,-3.000000-1.000000 0 0,3.000000 1.000000 1 16,-6.000000 0.000000 0-16,4.000000 0.000000 0 0,-4.000000 0.000000-1 0,1.000000 0.000000 0 15,-2.000000 0.000000 0-15,-2.000000 0.000000-1 0,-2.000000 0.000000 0 0,2.000000 0.000000 0 16,-2.000000 0.000000 1-16,4.000000 0.000000 1 0,-7.000000 1.000000-1 0,5.000000-1.000000 0 15,-3.000000 0.000000 0-15,0.000000 4.000000-1 0,-1.000000-4.000000 1 0,-4.000000 0.000000 0 16,3.000000 0.000000 1-16,2.000000 0.000000-1 0,-2.000000 0.000000 0 0,-5.000000 1.000000 1 0,5.000000-1.000000-1 16,0.000000 2.000000-1-16,-2.000000 1.000000-3 0,1.000000-3.000000 3 0,-3.000000 0.000000 0 15,3.000000 0.000000 1-15,-3.000000 0.000000 0 0,3.000000 3.000000 0 0,-4.000000-3.000000 2 16,5.000000 0.000000-2-16,-2.000000 0.000000 4 0,-1.000000 0.000000-3 0,1.000000 0.000000 0 16,0.000000 0.000000 0-16,-1.000000 0.000000 0 0,-2.000000 0.000000 0 0,3.000000 0.000000-3 15,-3.000000 0.000000 2-15,2.000000 0.000000-1 0,1.000000 0.000000 0 0,-3.000000 0.000000 1 16,0.000000 0.000000 0-16,4.000000 0.000000 0 0,-2.000000 0.000000 1 0,-2.000000 0.000000 0 0,0.000000 0.000000-1 15,0.000000 0.000000 0-15,0.000000 0.000000 0 0,0.000000 0.000000-1 16,0.000000 0.000000-1-16,0.000000 0.000000 2 0,0.000000 0.000000 0 0,0.000000 0.000000 0 0,0.000000 0.000000 1 16,0.000000 0.000000 1-16,0.000000 0.000000 0 0,0.000000 0.000000-1 0,0.000000 0.000000 0 15,0.000000 0.000000 2-15,0.000000 0.000000-3 0,0.000000 0.000000 2 0,0.000000 0.000000 1 16,0.000000 0.000000-1-16,0.000000 0.000000 0 0,0.000000 0.000000 3 0,0.000000 0.000000-2 16,0.000000 0.000000 1-16,0.000000 0.000000-3 0,0.000000 0.000000 5 0,0.000000 0.000000-3 0,0.000000 0.000000-2 15,0.000000 0.000000 2-15,0.000000 0.000000-1 0,0.000000 0.000000 0 0,0.000000 0.000000 0 16,0.000000 0.000000-15-16,0.000000 0.000000-23 0,-2.000000 0.000000-39 0,-2.000000-3.000000-44 15,4.000000 3.000000-40-15,-5.000000-3.000000-44 0,2.000000 1.000000-48 0,3.000000 1.000000-91 16,0.000000 1.000000-146-16,-8.000000 1.000000-55 0,1.000000 1.000000-12 0,-6.000000 1.000000 17 16,-4.000000-6.000000 45-16,3.000000 1.000000 108 0</inkml:trace>
  <inkml:trace contextRef="#ctx0" brushRef="#br0">15394.000000 2473.000000 5 0,'0.000000'0.000000'25'0,"0.000000"-2.000000"8 "0 ,0.000000-1.000000 2 15,0.000000 3.000000 8-15,0.000000-2.000000 8 0,0.000000 2.000000 5 0,0.000000 0.000000 4 16,0.000000 0.000000 2-16,0.000000 0.000000 5 0,0.000000 0.000000 2 0,0.000000 0.000000 2 16,0.000000-3.000000-2-16,0.000000 3.000000 3 0,0.000000 0.000000 1 0,0.000000 0.000000 1 0,0.000000 0.000000 5 15,0.000000 0.000000 2-15,0.000000-1.000000 1 0,-1.000000 1.000000-2 0,1.000000 0.000000-7 16,0.000000 0.000000-11-16,0.000000 0.000000-12 0,0.000000 0.000000-12 0,1.000000 0.000000-8 15,-1.000000 0.000000-6-15,4.000000 0.000000-2 0,-1.000000 0.000000 0 0,-1.000000 1.000000 1 16,3.000000 2.000000 4-16,3.000000 2.000000 6 0,1.000000 3.000000 5 0,-1.000000 3.000000 6 16,2.000000 0.000000 3-16,3.000000 10.000000-1 0,-1.000000 1.000000 6 0,-2.000000 7.000000-4 15,4.000000 4.000000-2-15,-3.000000 5.000000 1 0,3.000000 3.000000-2 0,-4.000000 5.000000 2 0,3.000000 3.000000-5 16,-1.000000 2.000000-3-16,1.000000-3.000000 1 0,4.000000 6.000000-8 16,-3.000000-3.000000-4-16,-1.000000-3.000000-4 0,0.000000 5.000000-2 0,1.000000-3.000000-3 0,-1.000000-1.000000-5 15,-3.000000-3.000000-4-15,4.000000 0.000000-3 0,-3.000000 0.000000 0 0,3.000000-2.000000-4 16,-4.000000-5.000000-1-16,2.000000 0.000000 1 0,-2.000000-5.000000-3 0,-2.000000-2.000000 0 15,0.000000-4.000000-1-15,2.000000 0.000000 0 0,-3.000000-7.000000 1 0,-2.000000 1.000000-4 16,4.000000-7.000000 2-16,-8.000000 2.000000 0 0,6.000000-5.000000-4 0,-5.000000-2.000000-3 0,3.000000-3.000000-7 16,-5.000000-2.000000-7-16,0.000000 0.000000-13 0,0.000000-5.000000-20 0,0.000000 0.000000-29 15,-2.000000-2.000000-42-15,-1.000000-6.000000-44 0,-2.000000 1.000000-42 0,1.000000-6.000000-41 16,-1.000000-4.000000-40-16,-3.000000-2.000000-17 0,-1.000000-5.000000 15 0,-4.000000-5.000000 37 16</inkml:trace>
  <inkml:trace contextRef="#ctx0" brushRef="#br0">15768.000000 2610.000000 48 0,'4.000000'-12.000000'175'16,"-3.000000"2.000000"-3 "-16 ,-1.000000 2.000000-36 0,4.000000 1.000000-16 0,-3.000000 3.000000-7 0,-1.000000-2.000000-7 15,0.000000 5.000000-6-15,0.000000-2.000000-4 0,0.000000 0.000000-7 0,0.000000 3.000000-10 16,0.000000 0.000000-11-16,4.000000 0.000000-3 0,-4.000000 6.000000-5 0,5.000000 1.000000 1 15,-2.000000 4.000000 6-15,2.000000 2.000000 4 0,0.000000 5.000000 8 0,7.000000 6.000000 5 16,-2.000000 4.000000-1-16,3.000000 3.000000-4 0,4.000000 6.000000-6 0,0.000000 5.000000-2 16,1.000000 3.000000-5-16,1.000000 2.000000-9 0,2.000000 1.000000-4 0,1.000000 4.000000-2 15,0.000000-1.000000-3-15,0.000000 0.000000-3 0,-4.000000 4.000000-5 0,4.000000-4.000000-8 0,1.000000 1.000000-7 16,-1.000000-1.000000-4-16,-2.000000 3.000000-9 0,-1.000000-3.000000-5 0,-1.000000-3.000000-2 16,2.000000-3.000000-3-16,-1.000000 0.000000-2 0,-1.000000-3.000000 0 0,-4.000000-3.000000 0 15,2.000000-1.000000-2-15,-2.000000-6.000000-1 0,-4.000000-1.000000 2 0,3.000000-1.000000-1 16,-4.000000-8.000000 0-16,-1.000000-3.000000-5 0,-3.000000-2.000000-8 0,2.000000-2.000000-10 15,-6.000000-5.000000-11-15,4.000000-1.000000-21 0,-5.000000-2.000000-39 0,-1.000000-4.000000-56 16,-3.000000 2.000000-63-16,-1.000000-5.000000-80 0,-3.000000-3.000000-72 0,-5.000000-4.000000-23 0,-4.000000-5.000000 16 16,-5.000000-5.000000 47-16</inkml:trace>
  <inkml:trace contextRef="#ctx0" brushRef="#br0">15203.000000 3260.000000 113 0,'-8.000000'-6.000000'181'0,"0.000000"-1.000000"-32 "0 ,-1.000000 2.000000-29 15,3.000000 2.000000-14-15,2.000000-1.000000-12 0,1.000000-1.000000-12 0,-2.000000 2.000000-8 16,1.000000 1.000000-5-16,4.000000-1.000000-4 0,-1.000000-1.000000-1 0,-3.000000 1.000000-3 15,4.000000 1.000000 0-15,4.000000-1.000000 0 0,-3.000000 1.000000 7 0,6.000000-1.000000-3 16,-2.000000 1.000000 2-16,5.000000 2.000000 6 0,-1.000000-2.000000 1 0,7.000000 2.000000 1 0,1.000000 0.000000-1 16,3.000000 2.000000 6-16,0.000000-2.000000 7 0,4.000000 2.000000-4 0,3.000000 6.000000 3 15,3.000000 0.000000-1-15,2.000000 1.000000-3 0,-2.000000 0.000000-9 0,5.000000 4.000000-7 16,-5.000000 2.000000-7-16,2.000000 2.000000-8 0,2.000000 2.000000-5 0,-3.000000-2.000000-9 16,1.000000 2.000000-2-16,2.000000 3.000000-5 0,-2.000000 0.000000-1 0,-1.000000 0.000000-2 15,0.000000 0.000000-2-15,0.000000-3.000000-1 0,-2.000000 1.000000-5 0,-1.000000-1.000000-1 16,3.000000-2.000000 1-16,-5.000000 0.000000 1 0,5.000000 0.000000 0 0,-5.000000-3.000000 1 15,1.000000 3.000000 0-15,0.000000-4.000000-3 0,0.000000-1.000000-4 0,-5.000000 0.000000-4 0,3.000000-2.000000-2 16,-3.000000 0.000000-1-16,-4.000000-2.000000 2 0,0.000000-2.000000-3 0,-1.000000 2.000000 0 16,0.000000-4.000000 1-16,-4.000000-1.000000 2 0,1.000000 2.000000 3 0,-1.000000-5.000000 4 15,-3.000000 3.000000 13-15,2.000000-6.000000 14 0,-2.000000 0.000000 15 0,2.000000-3.000000 15 16,3.000000-6.000000 6-16,-2.000000-9.000000 1 0,7.000000-3.000000-6 0,-1.000000-7.000000-14 16,3.000000-9.000000-13-16,1.000000-3.000000-13 0,2.000000-8.000000-11 0,-1.000000-6.000000-8 0,6.000000-3.000000-3 15,-3.000000-8.000000-4-15,0.000000-5.000000-17 0,1.000000-3.000000-31 0,-1.000000-1.000000-33 16,-5.000000-3.000000-36-16,-2.000000 2.000000-47 0,0.000000 1.000000-104 0,-5.000000 7.000000-178 15,-2.000000 5.000000-83-15,-1.000000 4.000000-28 0,-15.000000 6.000000 3 0,-6.000000 5.000000 29 16,-14.000000 7.000000 98-16</inkml:trace>
  <inkml:trace contextRef="#ctx0" brushRef="#br0">16776.000000 2509.000000 63 0,'-6.000000'-4.000000'80'0,"1.000000"-1.000000"21 "16 ,5.000000 2.000000 14-16,-3.000000-1.000000 13 0,-2.000000 1.000000 6 0,0.000000 1.000000-2 16,0.000000-1.000000-13-16,2.000000 3.000000-20 0,-1.000000-2.000000-20 0,3.000000-1.000000-21 15,-3.000000 3.000000-17-15,4.000000 0.000000-13 0,-1.000000 0.000000-10 0,-3.000000 0.000000-1 16,4.000000 3.000000 2-16,0.000000-1.000000 0 0,-3.000000 1.000000 3 0,-2.000000 2.000000 4 16,5.000000-1.000000 9-16,-2.000000 4.000000 1 0,-1.000000 4.000000-1 0,0.000000 0.000000 1 0,-3.000000 3.000000 1 15,-2.000000 4.000000-6-15,0.000000 0.000000-9 0,3.000000 5.000000-6 0,-5.000000 1.000000-3 16,-2.000000 0.000000-2-16,2.000000-1.000000-8 0,-4.000000 3.000000-1 0,3.000000-3.000000-1 15,-3.000000-2.000000 0-15,1.000000-1.000000-1 0,-2.000000-1.000000-2 0,3.000000-5.000000 3 16,-1.000000 0.000000 3-16,-1.000000-3.000000-4 0,6.000000-3.000000 4 0,-1.000000-1.000000 0 16,1.000000-3.000000 3-16,-2.000000-1.000000-1 0,7.000000 1.000000-2 0,-2.000000-2.000000 0 15,0.000000 2.000000-2-15,1.000000-2.000000-2 0,4.000000-2.000000-2 0,-1.000000-1.000000-2 0,1.000000 3.000000 0 16,1.000000 2.000000 3-16,6.000000-1.000000 0 0,0.000000 4.000000 0 16,-1.000000 4.000000 0-16,1.000000 1.000000 1 0,1.000000 1.000000 0 0,1.000000 5.000000 0 0,-1.000000 3.000000 3 15,1.000000 0.000000 1-15,-1.000000 1.000000 3 0,-3.000000 5.000000 0 0,0.000000-1.000000 0 16,0.000000 2.000000-1-16,-2.000000 1.000000-1 0,2.000000-1.000000-3 0,-1.000000-3.000000-2 15,-2.000000 2.000000 0-15,1.000000-5.000000 0 0,-3.000000 0.000000 0 0,3.000000-4.000000-1 16,-3.000000-1.000000 0-16,0.000000-2.000000 1 0,0.000000-2.000000 1 0,0.000000-4.000000 1 16,0.000000-2.000000 1-16,0.000000-1.000000-2 0,0.000000-1.000000-1 0,0.000000-2.000000 4 0,0.000000-3.000000-3 15,0.000000 2.000000 1-15,0.000000-3.000000-2 0,0.000000 3.000000 5 0,0.000000-3.000000-1 16,0.000000-3.000000-5-16,0.000000 0.000000-2 0,0.000000-1.000000-7 0,0.000000-3.000000-4 16,2.000000-3.000000-5-16,-2.000000-3.000000-6 0,3.000000-1.000000-4 0,-1.000000-5.000000-3 15,5.000000-3.000000-1-15,-2.000000 0.000000-2 0,0.000000-6.000000-3 0,0.000000 2.000000 1 16,3.000000 0.000000-1-16,-3.000000-3.000000 2 0,-2.000000-3.000000 5 0,6.000000 3.000000 6 15,-4.000000-3.000000 5-15,0.000000-1.000000 6 0,3.000000 5.000000 5 0,-3.000000 2.000000 5 16,4.000000-2.000000 3-16,-1.000000 5.000000 1 0,0.000000 0.000000 0 0,1.000000 6.000000 2 0,-4.000000 0.000000 0 16,5.000000 4.000000 1-16,-3.000000 2.000000 5 0,-1.000000 4.000000 7 15,3.000000 1.000000 8-15,2.000000 5.000000 6 0,-2.000000 2.000000 6 0,1.000000 5.000000 6 0,0.000000 1.000000 0 16,2.000000 5.000000-3-16,1.000000 5.000000-4 0,-3.000000 0.000000-4 0,-1.000000 6.000000-4 16,-1.000000-2.000000-1-16,-3.000000 6.000000-1 0,2.000000-3.000000-2 0,-6.000000 3.000000-3 0,-1.000000-1.000000-5 15,0.000000 1.000000 0-15,0.000000-1.000000-6 0,-5.000000-1.000000-2 16,0.000000 0.000000-2-16,-1.000000-1.000000-1 0,-1.000000-2.000000-1 0,-5.000000 0.000000 0 0,4.000000-4.000000 0 15,-2.000000-2.000000-1-15,-2.000000-1.000000-2 0,2.000000-3.000000 0 16,-4.000000-3.000000 1-16,3.000000-1.000000-2 0,-3.000000-3.000000-3 0,4.000000-3.000000 0 0,-3.000000-2.000000-2 16,1.000000-2.000000-3-16,-1.000000-3.000000-3 0,-1.000000-3.000000 0 0,4.000000-1.000000 0 15,-1.000000-3.000000 1-15,0.000000-1.000000 3 0,3.000000-4.000000 2 0,0.000000 3.000000 2 16,3.000000-1.000000 2-16,1.000000-2.000000 2 0,-1.000000 3.000000 0 0,5.000000-3.000000 1 16,-1.000000 5.000000 0-16,1.000000 1.000000 0 0,1.000000-3.000000 3 0,3.000000 7.000000 1 0,-3.000000-2.000000 5 15,8.000000 4.000000 2-15,-1.000000-1.000000 5 0,0.000000 4.000000 5 0,3.000000 2.000000 2 16,2.000000 0.000000 2-16,2.000000 0.000000-2 0,-2.000000 6.000000 0 0,3.000000-2.000000-1 15,0.000000 0.000000-2-15,-2.000000 4.000000-4 0,-1.000000-1.000000-1 0,0.000000 3.000000-1 16,1.000000-3.000000-3-16,-1.000000 3.000000-4 0,-4.000000-3.000000-2 0,2.000000 1.000000-2 16,-4.000000-2.000000-1-16,0.000000 5.000000-6 0,0.000000-7.000000-13 0,-4.000000 4.000000-15 15,0.000000-6.000000-22-15,-1.000000 3.000000-28 0,1.000000-3.000000-30 0,2.000000 1.000000-32 0,0.000000-3.000000-41 16,-5.000000 0.000000-59-16,4.000000-5.000000-28 0,-1.000000-2.000000 3 16,-6.000000-5.000000 16-16</inkml:trace>
  <inkml:trace contextRef="#ctx0" brushRef="#br0">16955.000000 2705.000000 70 0,'8.000000'-6.000000'218'0,"-3.000000"4.000000"8 "0 ,0.000000 2.000000-25 15,0.000000 2.000000-68-15,4.000000 4.000000-37 0,-1.000000 0.000000-12 0,-3.000000 2.000000-5 16,3.000000 0.000000-2-16,1.000000 1.000000-2 0,-1.000000 3.000000-6 0,1.000000-2.000000-17 16,-3.000000 2.000000-22-16,3.000000 3.000000-9 0,-4.000000-3.000000-5 0,3.000000 5.000000-8 15,1.000000-3.000000-13-15,-4.000000 1.000000-11 0,1.000000 0.000000-17 0,1.000000 2.000000-25 16,-4.000000-1.000000-28-16,2.000000 4.000000-27 0,2.000000-3.000000-26 0,-5.000000 3.000000-30 15,-2.000000-3.000000-30-15,-2.000000 0.000000-16 0,-5.000000-3.000000 5 0,-1.000000 1.000000 21 0</inkml:trace>
  <inkml:trace contextRef="#ctx0" brushRef="#br0">17008.000000 3156.000000 10 0,'4.000000'6.000000'115'0,"-2.000000"-4.000000"-16 "0 ,-2.000000 1.000000-12 0,3.000000-3.000000 6 0,-3.000000 0.000000 9 15,5.000000 0.000000 14-15,3.000000-5.000000 3 0,-3.000000-1.000000-7 0,7.000000 0.000000-12 16,-2.000000-2.000000-19-16,4.000000-4.000000-18 0,4.000000 0.000000-13 0,-1.000000-2.000000-12 15,4.000000-1.000000-2-15,1.000000-2.000000-5 0,0.000000-1.000000-4 0,0.000000 2.000000-2 16,-4.000000 1.000000-3-16,1.000000 3.000000-2 0,1.000000 0.000000-7 0,-5.000000 4.000000-4 16,-3.000000 4.000000-3-16,-2.000000 1.000000-3 0,-2.000000 3.000000 3 0,0.000000 4.000000 4 15,-6.000000 4.000000 3-15,2.000000 4.000000 1 0,-4.000000 4.000000 1 0,-4.000000 5.000000 2 0,-1.000000 3.000000-5 16,-3.000000 3.000000-4-16,-2.000000-1.000000-1 0,-2.000000 2.000000-1 0,2.000000 1.000000-1 16,-4.000000-5.000000 0-16,4.000000 0.000000 1 0,2.000000-4.000000 2 0,0.000000-3.000000-3 15,3.000000-5.000000 1-15,1.000000 0.000000 1 0,1.000000-5.000000 0 0,1.000000-1.000000-1 16,-1.000000-4.000000-1-16,3.000000-2.000000 2 0,3.000000 0.000000-2 0,-1.000000-6.000000 0 15,1.000000-3.000000 0-15,6.000000-3.000000 0 0,-1.000000-5.000000-2 0,-3.000000-3.000000 1 16,5.000000 2.000000-1-16,2.000000-5.000000-1 0,1.000000 1.000000-1 0,1.000000 1.000000-1 0,-1.000000-4.000000-1 16,1.000000 3.000000-1-16,-1.000000 1.000000 2 0,0.000000-2.000000 0 0,-1.000000 4.000000 1 15,-2.000000 2.000000 1-15,4.000000 2.000000 0 0,-6.000000 1.000000 0 0,0.000000 2.000000 0 16,-3.000000 4.000000 1-16,0.000000-1.000000 1 0,0.000000 4.000000 2 16,-1.000000-1.000000 1-16,-1.000000 4.000000 0 0,-1.000000 0.000000-2 0,-2.000000 0.000000 1 0,0.000000 2.000000 0 15,3.000000 0.000000-3-15,2.000000 0.000000 2 0,-2.000000 2.000000-1 0,3.000000-2.000000 1 16,-3.000000 2.000000 0-16,4.000000-2.000000-1 0,1.000000 2.000000 2 0,-1.000000 1.000000 1 15,3.000000-3.000000 2-15,0.000000 3.000000-1 0,-2.000000-3.000000 0 0,6.000000-3.000000 0 0,-1.000000 3.000000 1 16,-1.000000-3.000000-2-16,1.000000 1.000000-1 0,-3.000000 0.000000-2 0,2.000000-3.000000 0 16,-2.000000 3.000000 1-16,-2.000000-1.000000 0 0,1.000000 0.000000-1 0,-1.000000 2.000000 1 15,-3.000000 1.000000 2-15,0.000000 0.000000-3 0,0.000000 0.000000 1 0,-1.000000 0.000000 2 16,-4.000000 0.000000 3-16,3.000000 0.000000 3 0,-3.000000 0.000000 4 0,0.000000 0.000000 4 16,0.000000 1.000000 2-16,-3.000000 2.000000 2 0,3.000000 2.000000-1 0,-6.000000 2.000000 1 0,1.000000 1.000000-3 15,-1.000000 1.000000-2-15,1.000000 1.000000-2 0,-4.000000 2.000000-3 16,1.000000 3.000000-3-16,1.000000-2.000000-1 0,1.000000 1.000000-3 0,1.000000 0.000000-2 0,-1.000000 1.000000-2 15,1.000000-3.000000 1-15,2.000000 1.000000-3 0,1.000000 0.000000-1 0,-1.000000-2.000000-1 16,3.000000-2.000000 0-16,0.000000-1.000000 0 0,0.000000-3.000000 0 0,0.000000 2.000000 0 16,0.000000-2.000000-1-16,3.000000 0.000000 2 0,-1.000000-4.000000 1 0,3.000000 2.000000 0 15,-2.000000 0.000000 0-15,6.000000-3.000000 2 0,-4.000000 0.000000 0 0,3.000000 0.000000-1 16,-3.000000 0.000000 0-16,4.000000-6.000000-1 0,-1.000000 5.000000 2 0,0.000000-4.000000-1 16,-1.000000 0.000000 0-16,2.000000 2.000000 0 0,-3.000000-1.000000 0 0,-1.000000-1.000000 0 0,0.000000 2.000000-3 15,-1.000000 0.000000 5-15,-3.000000 1.000000-3 0,3.000000 2.000000 1 0,-3.000000-3.000000-1 16,-1.000000 3.000000-1-16,0.000000 0.000000 0 0,0.000000 0.000000-5 0,0.000000 0.000000 1 15,-1.000000 0.000000 1-15,-3.000000 3.000000 0 0,-1.000000 2.000000-4 0,0.000000 0.000000 1 0,-3.000000 2.000000-1 16,-4.000000 6.000000-1-16,2.000000-1.000000-1 0,-3.000000 0.000000-2 16,1.000000 0.000000 4-16,-1.000000 2.000000 0 0,2.000000-1.000000 1 0,1.000000-1.000000 1 0,2.000000 0.000000 2 15,0.000000-2.000000 1-15,3.000000-2.000000 0 0,-2.000000 0.000000-2 0,5.000000 0.000000-1 16,-1.000000-3.000000 3-16,1.000000 0.000000-1 0,2.000000 0.000000 2 0,2.000000-1.000000 0 16,-2.000000 2.000000 1-16,5.000000-3.000000 1 0,3.000000 0.000000 3 0,-3.000000 0.000000-1 15,4.000000 2.000000 2-15,2.000000-5.000000 1 0,3.000000 0.000000 2 0,-4.000000 0.000000 2 16,3.000000-5.000000-1-16,4.000000-2.000000-1 0,0.000000-3.000000-2 0,-2.000000 1.000000-1 15,2.000000-4.000000-2-15,1.000000-2.000000-1 0,-1.000000 1.000000-3 0,-4.000000 2.000000-7 0,1.000000 0.000000-9 16,-3.000000-1.000000-11-16,0.000000 1.000000-18 0,-6.000000 5.000000-16 0,3.000000 2.000000-18 16,0.000000 0.000000-16-16,-4.000000 2.000000-29 0,-3.000000 1.000000-31 0,-2.000000 2.000000-36 15,-3.000000 2.000000-34-15,-1.000000 4.000000-47 0,-6.000000-4.000000-11 0,0.000000 1.000000 18 16,-2.000000-1.000000 33-16</inkml:trace>
  <inkml:trace contextRef="#ctx0" brushRef="#br0">17954.000000 2999.000000 207 0,'12.000000'5.000000'287'0,"1.000000"-3.000000"14 "16 ,-8.000000 0.000000-29-16,3.000000 3.000000-98 0,-3.000000-2.000000-76 0,-1.000000-2.000000-49 16,-3.000000 3.000000-30-16,-1.000000-1.000000-31 0,0.000000 1.000000-44 0,0.000000 0.000000-78 15,0.000000-4.000000-84-15,-6.000000 0.000000-45 0,-6.000000 0.000000-18 0,-1.000000-2.000000 8 16</inkml:trace>
  <inkml:trace contextRef="#ctx0" brushRef="#br0">15505.000000 2396.000000 15 0,'-2.000000'-13.000000'64'0,"-1.000000"1.000000"18 "0 ,-2.000000 0.000000 21 15,2.000000 0.000000 21-15,3.000000-4.000000 7 0,-5.000000 3.000000 5 16,3.000000-3.000000-4-16,-1.000000 5.000000-9 0,3.000000 2.000000-5 0,-4.000000-2.000000-16 15,4.000000 2.000000-5-15,-1.000000 1.000000-10 0,-3.000000-1.000000-9 16,4.000000 1.000000-4-16,-1.000000 3.000000-3 0,-3.000000-2.000000 2 0,4.000000 2.000000 6 16,-3.000000 3.000000 6-16,3.000000 0.000000 3 0,-2.000000 2.000000-5 15,-1.000000 0.000000-14-15,3.000000 0.000000-9 0,-4.000000 0.000000-16 0,4.000000 0.000000-13 16,0.000000 0.000000-10-16,0.000000 4.000000-6 0,0.000000 1.000000 1 16,-1.000000 2.000000 9-16,-3.000000 8.000000 8 0,3.000000 3.000000 10 0,-3.000000 8.000000 4 15,-1.000000 3.000000 4-15,2.000000 6.000000 5 0,-5.000000 2.000000-3 0,-2.000000 3.000000-4 16,1.000000 7.000000-3-16,-4.000000 1.000000 1 0,-1.000000 3.000000-4 15,-4.000000 6.000000-6-15,1.000000-2.000000-5 0,-1.000000 3.000000-4 16,-2.000000 1.000000-5-16,5.000000-6.000000-5 0,-6.000000-2.000000-2 0,8.000000-3.000000-5 16,0.000000-3.000000-2-16,-1.000000-7.000000-2 0,4.000000-6.000000-3 0,2.000000-5.000000-1 15,3.000000-3.000000-1-15,-2.000000-7.000000-1 0,5.000000-3.000000-5 16,2.000000-3.000000-7-16,0.000000-2.000000-15 0,0.000000-1.000000-22 16,5.000000-4.000000-32-16,0.000000-1.000000-41 0,4.000000-1.000000-46 0,-1.000000 1.000000-54 15,2.000000-6.000000-59-15,2.000000 1.000000-61 0,-7.000000-10.000000-47 0,3.000000-3.000000 1 16,2.000000-4.000000 30-16,-1.000000-4.000000 50 0</inkml:trace>
  <inkml:trace contextRef="#ctx0" brushRef="#br0">15582.000000 2065.000000 102 0,'0.000000'-10.000000'166'0,"-3.000000"1.000000"-27 "16 ,-1.000000 1.000000-51-16,3.000000 1.000000-17 0,-3.000000-2.000000-1 0,-1.000000 5.000000 8 15,2.000000 0.000000 16-15,1.000000-1.000000 13 0,-1.000000 2.000000 7 0,-2.000000-1.000000-4 0,5.000000 4.000000-13 16,-3.000000-3.000000-23-16,3.000000 1.000000-24 0,0.000000 2.000000-17 0,0.000000 0.000000-9 16,0.000000 0.000000-3-16,0.000000 0.000000 6 0,0.000000 0.000000 3 0,0.000000 0.000000 4 15,0.000000 0.000000 2-15,0.000000 0.000000-1 0,0.000000 0.000000-2 0,0.000000 0.000000-2 16,0.000000 0.000000 3-16,0.000000 2.000000 2 0,0.000000 1.000000 7 0,0.000000-3.000000 5 15,0.000000 1.000000 8-15,0.000000 2.000000 7 0,0.000000-3.000000 2 0,0.000000 3.000000 4 16,0.000000-1.000000-2-16,0.000000-2.000000 2 0,0.000000 3.000000-4 0,0.000000 1.000000-2 0,0.000000-1.000000 1 16,3.000000 2.000000-7-16,-3.000000 0.000000-4 0,5.000000-1.000000-1 0,-2.000000 4.000000-4 15,-1.000000 0.000000-3-15,6.000000 0.000000-2 0,1.000000 5.000000-4 0,-4.000000-2.000000-3 16,7.000000 0.000000-1-16,-2.000000 1.000000-8 0,1.000000 2.000000-2 0,-1.000000-1.000000-5 16,4.000000 2.000000 0-16,3.000000-1.000000 1 0,-2.000000 3.000000-2 0,1.000000-2.000000 3 15,3.000000 2.000000 0-15,1.000000 0.000000 1 0,-2.000000 2.000000 4 0,1.000000-1.000000 2 16,3.000000 3.000000-1-16,-4.000000-2.000000-1 0,4.000000 2.000000 2 0,-2.000000 0.000000-2 15,2.000000-2.000000-2-15,-4.000000 3.000000 0 0,4.000000 0.000000-1 0,-4.000000 0.000000 2 16,4.000000 0.000000-5-16,-3.000000-3.000000-1 0,2.000000 1.000000-2 0,-2.000000 1.000000-3 0,1.000000-1.000000-4 16,-2.000000 0.000000-5-16,-1.000000-1.000000-1 0,-2.000000-2.000000-1 0,-1.000000 0.000000-1 15,-1.000000-2.000000-1-15,2.000000-1.000000-1 0,-1.000000 1.000000 2 0,-4.000000-3.000000-1 16,-2.000000-2.000000-2-16,0.000000-1.000000 0 0,-3.000000-1.000000 1 0,4.000000-1.000000 0 16,-8.000000-2.000000 2-16,3.000000 0.000000 0 0,1.000000-2.000000 3 0,-2.000000-2.000000 6 15,-1.000000 2.000000 7-15,-2.000000-3.000000 12 0,3.000000 0.000000 12 0,-3.000000 0.000000 14 16,0.000000 0.000000 15-16,0.000000 0.000000 7 0,0.000000 0.000000 5 0,0.000000 0.000000-4 0,-3.000000 0.000000-6 15,1.000000-3.000000-5-15,-3.000000 2.000000-11 0,-2.000000-7.000000-11 0,6.000000 3.000000-9 16,-8.000000-2.000000-8-16,4.000000 2.000000-8 0,0.000000-3.000000-6 0,-3.000000 4.000000-6 16,0.000000-4.000000-2-16,-1.000000 4.000000-3 0,1.000000-4.000000-3 0,3.000000 3.000000 3 15,-4.000000-2.000000-3-15,1.000000 1.000000 2 0,0.000000 2.000000 0 0,1.000000 0.000000 5 16,0.000000-1.000000 2-16,-3.000000 0.000000-1 0,2.000000-1.000000 0 0,-2.000000 2.000000 4 16,1.000000-1.000000-3-16,-2.000000-2.000000-5 0,1.000000 2.000000-2 0,-2.000000-5.000000 1 0,-2.000000 3.000000-2 15,4.000000-1.000000-3-15,2.000000 2.000000 1 0,-5.000000-2.000000 3 16,4.000000 1.000000-1-16,-4.000000-3.000000 0 0,3.000000 3.000000-1 0,-2.000000-3.000000 0 0,-1.000000 2.000000-2 15,-1.000000-1.000000 1-15,4.000000-1.000000-1 0,-3.000000 0.000000 4 0,-1.000000 3.000000-4 16,-1.000000-4.000000 0-16,2.000000 0.000000 0 0,-2.000000-1.000000-1 0,-2.000000 0.000000 0 16,0.000000-2.000000-3-16,4.000000 1.000000 4 0,-2.000000-4.000000-1 0,-2.000000 2.000000 2 15,4.000000 2.000000-1-15,1.000000-5.000000-1 0,-3.000000 3.000000 0 0,1.000000 1.000000-1 0,3.000000 1.000000 1 16,-3.000000 0.000000 0-16,1.000000-4.000000-1 0,3.000000 6.000000 2 16,-4.000000-1.000000-1-16,3.000000-1.000000-2 0,-3.000000 2.000000 0 0,1.000000-1.000000 3 0,-1.000000 0.000000 0 15,4.000000 1.000000 0-15,-1.000000 2.000000 1 0,-3.000000 1.000000 3 0,1.000000-1.000000-2 16,4.000000 0.000000-2-16,-4.000000-2.000000 0 0,5.000000 5.000000 0 0,-6.000000-5.000000-1 15,6.000000 5.000000 0-15,-2.000000-2.000000-2 0,-2.000000-2.000000 2 0,2.000000 5.000000 1 16,-2.000000-2.000000 0-16,6.000000 2.000000 1 0,-6.000000-2.000000-1 0,7.000000 4.000000 2 16,-4.000000-1.000000 1-16,1.000000-2.000000 2 0,3.000000 4.000000-1 0,0.000000-4.000000-3 15,0.000000 5.000000 3-15,5.000000-1.000000 1 0,0.000000 2.000000 1 0,0.000000-2.000000-2 0,0.000000-1.000000 1 16,-3.000000 3.000000 1-16,-1.000000 0.000000-4 0,4.000000 0.000000-2 0,-1.000000 0.000000-4 16,-3.000000 0.000000-1-16,4.000000 0.000000-1 0,0.000000 0.000000 0 0,0.000000 0.000000 0 15,0.000000 0.000000 2-15,0.000000 0.000000 1 0,0.000000 0.000000-1 0,0.000000 0.000000 0 16,0.000000 0.000000 1-16,0.000000 0.000000-1 0,0.000000 0.000000 1 0,0.000000 0.000000-1 15,0.000000 0.000000 1-15,0.000000 0.000000-1 0,0.000000 3.000000 3 0,0.000000-3.000000-1 16,4.000000 2.000000 1-16,-4.000000-2.000000-2 0,0.000000 0.000000 2 0,0.000000 0.000000 0 0,1.000000 0.000000-1 16,-1.000000 0.000000 0-16,0.000000 0.000000 1 0,0.000000 0.000000 1 0,0.000000 0.000000-2 15,0.000000 0.000000 2-15,0.000000 0.000000 5 0,0.000000 0.000000-3 0,0.000000 0.000000-2 16,0.000000 0.000000 2-16,4.000000 0.000000 2 0,-4.000000 0.000000-1 0,0.000000 0.000000-5 16,0.000000 0.000000 4-16,0.000000 0.000000 0 0,0.000000 0.000000 1 0,0.000000 0.000000 1 15,0.000000 0.000000 1-15,0.000000 0.000000-2 0,0.000000 0.000000 1 0,0.000000 0.000000-3 16,0.000000 0.000000 3-16,0.000000 0.000000-4 0,0.000000 0.000000 1 0,0.000000 0.000000 2 0,0.000000 0.000000 0 15,0.000000 0.000000-1-15,0.000000 0.000000-2 0,0.000000 0.000000 0 0,0.000000 0.000000 0 16,0.000000 0.000000-2-16,0.000000 2.000000-1 0,0.000000-2.000000 0 0,0.000000 1.000000-3 16,0.000000-1.000000-1-16,0.000000 0.000000 0 0,0.000000 4.000000-2 0,0.000000-4.000000-2 15,0.000000 2.000000 2-15,0.000000-2.000000 3 0,0.000000 2.000000 3 0,0.000000 6.000000 0 16,0.000000 0.000000 4-16,0.000000 1.000000 3 0,0.000000 3.000000 1 0,0.000000 0.000000-2 16,0.000000 5.000000-1-16,0.000000 1.000000 3 0,-4.000000-4.000000-3 0,4.000000 6.000000 0 0,-5.000000-3.000000 1 15,4.000000 5.000000 0-15,-3.000000-1.000000 1 0,1.000000 0.000000 1 0,1.000000 4.000000-2 16,-1.000000 0.000000 1-16,-2.000000 4.000000-1 0,0.000000 0.000000-1 0,1.000000 1.000000 0 15,-1.000000-1.000000 0-15,-3.000000 2.000000 1 0,5.000000 3.000000 0 0,-2.000000 1.000000-2 16,-4.000000-1.000000-1-16,8.000000-3.000000 2 0,-6.000000 1.000000-1 0,2.000000-1.000000-1 16,0.000000 1.000000 0-16,1.000000 2.000000 0 0,4.000000-5.000000 0 0,-5.000000 3.000000 1 15,4.000000-3.000000 0-15,-3.000000-2.000000 0 0,1.000000-1.000000 0 0,3.000000-1.000000 0 0,-2.000000-4.000000 1 16,-1.000000-1.000000-2-16,3.000000-3.000000 0 0,0.000000-3.000000 0 16,-2.000000 1.000000 0-16,-1.000000-5.000000 0 0,3.000000 0.000000 2 0,0.000000-3.000000-1 0,0.000000 0.000000 0 15,-3.000000-2.000000-1-15,3.000000-1.000000 1 0,0.000000 0.000000 1 0,0.000000-1.000000 0 16,0.000000 1.000000 0-16,0.000000-2.000000 0 0,0.000000-2.000000 3 0,0.000000 2.000000-2 15,0.000000-2.000000 2-15,0.000000 0.000000 1 0,0.000000 0.000000 1 0,0.000000 0.000000 0 16,0.000000 0.000000 1-16,0.000000 0.000000 1 0,0.000000 0.000000-3 0,0.000000-2.000000 3 0,0.000000 2.000000-2 16,0.000000-2.000000-1-16,0.000000-2.000000-2 0,0.000000 4.000000 1 15,-2.000000-1.000000-2-15,-1.000000-1.000000-2 0,3.000000-3.000000 1 0,-4.000000 2.000000 0 0,4.000000-4.000000-1 16,0.000000 0.000000-2-16,-1.000000-4.000000 1 0,1.000000 2.000000-1 0,0.000000-3.000000-3 16,0.000000-5.000000 2-16,1.000000 0.000000-1 0,-1.000000-5.000000 1 0,7.000000 1.000000 1 15,-2.000000-7.000000-2-15,0.000000 2.000000 0 0,0.000000-3.000000 0 0,3.000000-1.000000-1 16,1.000000 1.000000 1-16,-1.000000 0.000000-2 0,1.000000 0.000000 3 0,1.000000 0.000000-2 0,-2.000000-1.000000 0 15,2.000000 1.000000 0-15,-2.000000 2.000000-1 0,1.000000-3.000000-1 16,3.000000 4.000000-1-16,-2.000000 0.000000 0 0,0.000000-1.000000 0 0,1.000000-2.000000-1 0,-1.000000 2.000000-1 16,-1.000000 0.000000 2-16,-1.000000-1.000000 1 0,1.000000 3.000000 0 0,-4.000000-3.000000 0 15,3.000000 5.000000 2-15,-3.000000 1.000000-1 0,0.000000-3.000000 1 0,-2.000000 4.000000-1 16,2.000000 1.000000 1-16,0.000000-2.000000 0 0,-1.000000 3.000000 0 0,1.000000 2.000000 1 16,-2.000000-2.000000-2-16,1.000000 1.000000 0 0,-3.000000-1.000000 2 0,3.000000 1.000000 1 15,-3.000000 2.000000-1-15,3.000000 1.000000 1 0,-4.000000 1.000000 0 0,3.000000-1.000000 1 16,-1.000000 1.000000-1-16,-2.000000 4.000000 0 0,3.000000-2.000000-1 0,-1.000000 0.000000 0 0,-2.000000-1.000000 2 15,3.000000 1.000000-2-15,-3.000000 3.000000 3 0,3.000000-2.000000 2 16,-1.000000 5.000000-1-16,-2.000000-2.000000 0 0,0.000000 1.000000 1 0,0.000000-2.000000 2 0,0.000000 2.000000-3 16,0.000000-4.000000-1-16,3.000000 4.000000 0 0,-3.000000-3.000000 1 0,0.000000 3.000000 0 15,2.000000-1.000000-1-15,-2.000000 1.000000-1 0,3.000000 0.000000-1 0,-3.000000 1.000000 2 16,0.000000 4.000000 0-16,0.000000 1.000000-2 0,0.000000-5.000000 3 0,0.000000 6.000000 0 16,0.000000-2.000000-1-16,0.000000 2.000000 0 0,0.000000 0.000000 0 0,0.000000 0.000000 0 0,0.000000 0.000000-2 15,0.000000 0.000000-3-15,0.000000 0.000000 0 0,0.000000 0.000000-1 0,0.000000 0.000000 1 16,0.000000 0.000000-2-16,0.000000 0.000000 0 0,0.000000 0.000000 2 0,0.000000 0.000000-1 15,4.000000 0.000000 3-15,-3.000000 0.000000-2 0,-1.000000 0.000000 3 0,4.000000 0.000000-2 16,-1.000000 2.000000 1-16,-1.000000-2.000000-2 0,3.000000 3.000000 3 0,-5.000000 0.000000 0 16,7.000000-3.000000 2-16,-2.000000 3.000000-1 0,0.000000-1.000000 0 0,-2.000000 2.000000 1 15,2.000000-2.000000-1-15,3.000000 3.000000-2 0,-3.000000-1.000000-1 0,4.000000 5.000000 2 16,-1.000000-5.000000-2-16,-1.000000 3.000000 3 0,1.000000 3.000000-2 0,-1.000000 0.000000 2 16,0.000000-1.000000-1-16,1.000000 4.000000 1 0,0.000000-1.000000 1 0,-3.000000 0.000000 0 0,2.000000 0.000000 1 15,0.000000 1.000000 1-15,1.000000-1.000000-1 0,-3.000000-1.000000 1 0,4.000000 4.000000-1 16,-4.000000-2.000000 0-16,3.000000-1.000000 0 0,0.000000 2.000000-1 0,1.000000-3.000000 2 15,-1.000000 2.000000-1-15,-3.000000 0.000000 2 0,4.000000-2.000000 1 0,-1.000000 2.000000-1 16,0.000000 1.000000 3-16,-1.000000 1.000000 0 0,1.000000-2.000000-2 0,1.000000-2.000000 0 16,-1.000000 1.000000 2-16,1.000000 1.000000-4 0,-4.000000-1.000000-1 0,5.000000 0.000000 3 15,-4.000000 0.000000-3-15,1.000000 1.000000 0 0,1.000000-1.000000 1 0,1.000000 2.000000 2 0,-1.000000-2.000000 1 16,-3.000000 0.000000-2-16,4.000000 1.000000 3 0,-1.000000-4.000000-4 0,-3.000000 3.000000 1 16,3.000000-4.000000-2-16,-3.000000 1.000000 0 0,4.000000 2.000000 1 0,-1.000000-2.000000 0 15,-3.000000 2.000000-1-15,4.000000 0.000000 0 0,-1.000000-2.000000 0 0,0.000000 3.000000-1 16,-1.000000-4.000000 0-16,1.000000 0.000000 0 0,1.000000 1.000000 0 0,-4.000000 0.000000-1 15,3.000000 2.000000 1-15,1.000000-2.000000-1 0,-1.000000-1.000000 1 0,-3.000000 1.000000 1 16,3.000000 1.000000 0-16,2.000000-3.000000 2 0,-3.000000 1.000000-3 0,0.000000-1.000000 0 0,0.000000 0.000000-1 16,-1.000000-1.000000 0-16,1.000000-2.000000-1 0,-5.000000 1.000000 0 0,4.000000-3.000000-1 15,-4.000000 1.000000 1-15,3.000000 0.000000 5 0,-5.000000-2.000000 0 0,3.000000-1.000000 0 16,-3.000000 3.000000-1-16,0.000000-2.000000 2 0,0.000000-1.000000 2 0,0.000000 0.000000-5 16,0.000000 0.000000 3-16,0.000000 0.000000 3 0,0.000000 0.000000 3 0,0.000000 0.000000 3 15,0.000000 0.000000 0-15,0.000000 0.000000 4 0,0.000000 0.000000 2 0,0.000000 0.000000 0 16,0.000000 0.000000 3-16,0.000000 0.000000-1 0,0.000000 0.000000 4 0,0.000000 0.000000-6 0,-3.000000 0.000000-4 15,3.000000 0.000000 0-15,0.000000-1.000000-3 0,-2.000000 1.000000-4 16,-1.000000-3.000000-4-16,3.000000 3.000000 3 0,0.000000 0.000000 1 0,-2.000000-1.000000-1 0,-1.000000-2.000000 1 16,3.000000 3.000000-1-16,-3.000000 0.000000-3 0,3.000000 0.000000 1 0,0.000000-3.000000 0 15,-2.000000 3.000000 0-15,-1.000000 0.000000-1 0,3.000000-2.000000 0 0,-4.000000-1.000000 0 16,-1.000000 3.000000 1-16,4.000000-2.000000-4 0,-3.000000-1.000000-1 0,-1.000000 2.000000 0 16,0.000000-2.000000-2-16,-2.000000 0.000000 1 0,2.000000-2.000000 1 0,-3.000000 3.000000 0 0,3.000000-1.000000 0 15,0.000000-1.000000 0-15,-3.000000-1.000000 0 0,3.000000 0.000000 0 0,-4.000000 0.000000 0 16,1.000000 3.000000 3-16,3.000000-3.000000-1 0,0.000000 0.000000 0 0,-2.000000 0.000000-1 15,2.000000 0.000000 1-15,0.000000 3.000000-1 0,2.000000-1.000000-3 0,-2.000000-1.000000-1 16,0.000000 1.000000 1-16,1.000000 1.000000 1 0,3.000000-1.000000-7 0,-3.000000 1.000000-15 16,4.000000-1.000000-25-16,-3.000000 3.000000-39 0,1.000000 0.000000-45 0,-1.000000 0.000000-52 15,1.000000 0.000000-39-15,-1.000000 0.000000-32 0,-1.000000 0.000000-52 0,4.000000 3.000000-74 16,-1.000000 4.000000-131-16,-4.000000 3.000000-42 0,-7.000000 4.000000-5 31,-1.000000-2.000000 21-15,3.000000-2.000000 63-16</inkml:trace>
  <inkml:trace contextRef="#ctx0" brushRef="#br0">2970.000000 4568.000000 54 0,'3.000000'0.000000'84'16,"-3.000000"0.000000"2 "-16 ,0.000000 0.000000 3 0,4.000000 0.000000-2 0,-4.000000 2.000000-7 16,0.000000-2.000000 3-16,1.000000 5.000000 1 0,8.000000-3.000000 13 15,4.000000 3.000000 13-15,4.000000 0.000000 2 0,5.000000 2.000000 2 16,1.000000-2.000000 0-16,-1.000000 1.000000 6 0,8.000000-5.000000-15 0,0.000000-1.000000-18 15,2.000000-1.000000-7-15,3.000000-1.000000-7 0,4.000000-7.000000-8 0,1.000000 2.000000-8 16,4.000000-1.000000-5-16,1.000000-3.000000-9 0,0.000000-2.000000-3 16,7.000000 0.000000-5-16,0.000000 0.000000 0 0,-2.000000-3.000000-2 15,2.000000 5.000000-3-15,2.000000 1.000000-2 0,-2.000000 1.000000 0 0,-3.000000 1.000000-3 16,2.000000 4.000000-1-16,-5.000000-1.000000-5 0,-1.000000 2.000000-6 0,-3.000000 3.000000-4 16,-5.000000 3.000000-2-16,-2.000000-1.000000-1 0,-3.000000 3.000000-3 15,-2.000000-3.000000 1-15,-8.000000 3.000000 1 0,0.000000 0.000000-1 0,-4.000000-1.000000 0 16,-1.000000-1.000000-1-16,-7.000000-1.000000 0 0,2.000000 1.000000-3 15,-4.000000-3.000000-9-15,-6.000000 3.000000-14 0,1.000000-1.000000-22 0,-3.000000-2.000000-31 16,-5.000000 4.000000-39-16,-3.000000-1.000000-47 0,-4.000000 5.000000-54 16,-7.000000-3.000000-50-16,-7.000000 4.000000-51 0,-5.000000-1.000000-9 0,-4.000000 1.000000 18 15,-5.000000 0.000000 40-15</inkml:trace>
  <inkml:trace contextRef="#ctx0" brushRef="#br0">2978.000000 4749.000000 35 0,'-10.000000'6.000000'72'16,"-3.000000"-1.000000"-16 "-16 ,4.000000 0.000000-5 0,1.000000-1.000000 9 15,3.000000 1.000000 13-15,-7.000000-2.000000 18 0,2.000000 0.000000 21 0,0.000000-1.000000 15 0,-5.000000 0.000000 4 16,5.000000 0.000000-7-16,2.000000-2.000000-14 0,-1.000000 3.000000-17 0,4.000000-3.000000-23 16,0.000000 0.000000-19-16,2.000000 0.000000-17 0,3.000000 0.000000-13 0,0.000000 2.000000-2 15,0.000000-2.000000 5-15,3.000000 2.000000 6 0,6.000000 1.000000 11 0,1.000000 3.000000 8 16,1.000000-2.000000 5-16,3.000000 1.000000 3 0,-1.000000 1.000000-2 0,6.000000-3.000000-2 16,-3.000000 2.000000-7-16,3.000000 0.000000 5 0,3.000000 0.000000 4 0,-1.000000 0.000000-2 15,1.000000 1.000000 1-15,0.000000-2.000000-2 0,0.000000 0.000000-3 0,1.000000-1.000000-2 0,2.000000-1.000000-3 16,-1.000000 1.000000-3-16,3.000000-3.000000-6 0,0.000000 0.000000-9 15,6.000000 0.000000 4-15,2.000000 0.000000 1 0,2.000000-3.000000-3 0,-2.000000 1.000000 2 16,4.000000-1.000000 4-16,1.000000-1.000000 8 0,0.000000 0.000000-6 16,1.000000-2.000000-4-16,-3.000000-1.000000-1 0,6.000000-1.000000-3 15,-2.000000 0.000000-3-15,-1.000000-3.000000-1 0,0.000000 1.000000-3 0,-1.000000 0.000000 1 16,0.000000 4.000000-7-16,-5.000000 0.000000-3 0,1.000000 1.000000-6 0,-1.000000 1.000000 1 16,-3.000000 4.000000-1-16,-2.000000-3.000000-3 0,0.000000 3.000000 4 15,0.000000 0.000000-3-15,-3.000000 3.000000 3 0,0.000000-3.000000-3 0,-5.000000 2.000000-2 16,1.000000 0.000000-1-16,-1.000000-2.000000-1 0,0.000000 3.000000 2 15,-6.000000-1.000000-1-15,3.000000 4.000000 0 0,-6.000000-4.000000 1 0,1.000000 0.000000 1 16,-3.000000 0.000000-2-16,-2.000000-2.000000 0 0,-3.000000 3.000000-1 16,3.000000-1.000000 0-16,-6.000000-2.000000-8 0,2.000000 2.000000-16 0,-1.000000-2.000000-29 15,-3.000000 3.000000-52-15,-2.000000 3.000000-87 0,-6.000000-5.000000-146 16,-3.000000 9.000000-80-16,-9.000000 2.000000-36 0,-14.000000 0.000000 5 0,-9.000000 5.000000 37 16</inkml:trace>
</inkml:ink>
</file>

<file path=ppt/ink/ink110.xml><?xml version="1.0" encoding="utf-8"?>
<inkml:ink xmlns:inkml="http://www.w3.org/2003/InkML">
  <annotation type="ScanImages2ExtractSignatures">1</annotation>
  <annotation type="ScanImagesWidth">923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742114841938" units="cm"/>
      <inkml:brushProperty name="height" value="0.044742114841938" units="cm"/>
      <inkml:brushProperty name="color" value="#00B047"/>
      <inkml:brushProperty name="ignorePressure" value="0"/>
    </inkml:brush>
  </inkml:definitions>
  <inkml:trace contextRef="#ctx0" brushRef="#br0">64850.000000 41400.000000 767,'-94.000000'-15.000000'38,"13.000000"23.000000"-10 ,12.000000 22.000000-9,13.000000 22.000000-9,7.000000 10.000000-6,4.000000 1.000000-4,3.000000-1.000000-4,3.000000 1.000000-4,14.000000-9.000000-1,25.000000-15.000000 0,25.000000-15.000000 0,25.000000-16.000000 0,9.000000-10.000000 0,-6.000000-3.000000 3,-6.000000-3.000000 0,-6.000000-2.000000 2,-12.000000 16.000000-1,-15.000000 38.000000-3,-15.000000 37.000000-2,-16.000000 38.000000-2,-10.000000 10.000000-1,-3.000000-15.000000 2,-3.000000-15.000000 3,-2.000000-16.000000 2,-3.000000-10.000000 1,1.000000-3.000000 1,-1.000000-3.000000-1,1.000000-2.000000 0,7.000000-8.000000 5,16.000000-8.000000 6,15.000000-10.000000 8,17.000000-9.000000 8,8.000000-7.000000 1,4.000000-3.000000-5,3.000000-3.000000-5,3.000000-2.000000-4,3.000000-5.000000-4,3.000000-2.000000-2,3.000000-3.000000-3,4.000000-3.000000-2,-1.000000-7.000000-3,-3.000000-9.000000-2,-3.000000-10.000000-2,-2.000000-8.000000-2,-3.000000-8.000000-1,1.000000-2.000000-2,-1.000000-3.000000 0,1.000000-3.000000 0,-9.000000 10.000000 0,-15.000000 26.000000 0,-15.000000 24.000000 1,-16.000000 26.000000 2,-18.000000 21.000000 0,-18.000000 19.000000 3,-19.000000 19.000000 2,-18.000000 19.000000 2,-12.000000 9.000000 3,-3.000000 0.000000 1,-3.000000 0.000000 2,-2.000000 0.000000 3,2.000000-7.000000 1,9.000000-11.000000 3,10.000000-14.000000 2,10.000000-11.000000 3,8.000000-15.000000 1,10.000000-16.000000-1,10.000000-15.000000-1,9.000000-15.000000 0,13.000000-14.000000 2,20.000000-8.000000 6,18.000000-10.000000 6,20.000000-9.000000 6,13.000000-7.000000-1,9.000000-3.000000-6,10.000000-3.000000-7,10.000000-2.000000-6,7.000000-6.000000-7,6.000000-6.000000-5,7.000000-6.000000-5,6.000000-6.000000-6,1.000000-4.000000-4,-3.000000 1.000000-3,-3.000000-1.000000-3,-2.000000 1.000000-3,-8.000000 1.000000-2,-8.000000 3.000000-2,-10.000000 3.000000-2,-9.000000 4.000000-1,-12.000000 2.000000 0,-11.000000 4.000000 3,-14.000000 3.000000 3,-11.000000 3.000000 4,-15.000000 4.000000 2,-16.000000 7.000000 5,-15.000000 6.000000 4,-15.000000 7.000000 3,-7.000000 5.000000 2,3.000000 7.000000 2,3.000000 6.000000 0,4.000000 7.000000 1,1.000000 10.000000 4,0.000000 16.000000 8,0.000000 15.000000 9,0.000000 17.000000 7,3.000000 7.000000 3,6.000000 0.000000-3,7.000000 0.000000-3,6.000000 0.000000-3,3.000000 1.000000-4,0.000000 4.000000-4,0.000000 3.000000-5,0.000000 3.000000-4,3.000000-1.000000-4,6.000000-2.000000-1,7.000000-3.000000-1,6.000000-3.000000-2,9.000000-17.000000 2,13.000000-27.000000 8,12.000000-28.000000 7,13.000000-28.000000 7,7.000000-12.000000 4,4.000000 7.000000 1,3.000000 6.000000 2,3.000000 7.000000 1,4.000000 0.000000-2,7.000000-2.000000-5,6.000000-3.000000-5,7.000000-3.000000-5,4.000000-2.000000-8,3.000000 0.000000-13,3.000000 0.000000-12,4.000000 0.000000-12,-4.000000-2.000000-4,-9.000000-3.000000 4,-10.000000-3.000000 4,-8.000000-2.000000 5,-9.000000-1.000000 1,-6.000000 3.000000-4,-6.000000 3.000000-3,-6.000000 4.000000-4</inkml:trace>
</inkml:ink>
</file>

<file path=ppt/ink/ink110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2834710180759" units="cm"/>
      <inkml:brushProperty name="height" value="0.0382834710180759" units="cm"/>
      <inkml:brushProperty name="color" value="#FF0000"/>
      <inkml:brushProperty name="ignorePressure" value="0"/>
    </inkml:brush>
  </inkml:definitions>
  <inkml:trace contextRef="#ctx0" brushRef="#br0">34250.000000 19850.000000 862,'-94.000000'101.000000'-1,"13.000000"4.000000"-1 ,12.000000 3.000000-3,13.000000 3.000000-1,6.000000 7.000000 1,0.000000 14.000000 4,0.000000 11.000000 3,0.000000 14.000000 4,-2.000000 0.000000 0,-3.000000-8.000000-4,-3.000000-10.000000-2,-2.000000-9.000000-4,0.000000-18.000000-1,7.000000-24.000000 0,6.000000-26.000000 2,7.000000-24.000000 0,11.000000-28.000000-2,20.000000-27.000000-3,18.000000-28.000000-5,20.000000-28.000000-3,11.000000-12.000000-1,7.000000 7.000000 3,6.000000 6.000000 4,7.000000 7.000000 2,-1.000000 8.000000 4,-6.000000 14.000000 3,-6.000000 11.000000 2,-6.000000 14.000000 4,-6.000000 7.000000 1,-2.000000 3.000000 0,-3.000000 3.000000 1,-3.000000 4.000000 1,1.000000 1.000000-1,6.000000 0.000000 1,7.000000 0.000000-1,6.000000 0.000000 1,7.000000 3.000000 5,10.000000 6.000000 9,10.000000 7.000000 10,9.000000 6.000000 9,-1.000000 3.000000 0,-8.000000 0.000000-14,-10.000000 0.000000-11,-9.000000 0.000000-14,-5.000000-4.000000-8,0.000000-5.000000-7,0.000000-7.000000-7,0.000000-5.000000-6,-5.000000-8.000000-1,-9.000000-5.000000 5,-10.000000-7.000000 3,-8.000000-5.000000 5,-6.000000-4.000000-1,1.000000 0.000000-3,-1.000000 0.000000-5,1.000000 0.000000-5</inkml:trace>
</inkml:ink>
</file>

<file path=ppt/ink/ink110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4517495036125" units="cm"/>
      <inkml:brushProperty name="height" value="0.0364517495036125" units="cm"/>
      <inkml:brushProperty name="color" value="#FF0000"/>
      <inkml:brushProperty name="ignorePressure" value="0"/>
    </inkml:brush>
  </inkml:definitions>
  <inkml:trace contextRef="#ctx0" brushRef="#br0">35100.000000 19500.000000 959,'53.000000'-66.000000'0,"6.000000"19.000000"3 ,7.000000 19.000000 1,6.000000 19.000000 2,-2.000000 15.000000 1,-9.000000 13.000000-1,-10.000000 12.000000-1,-8.000000 13.000000 0,-9.000000 12.000000-2,-6.000000 13.000000-2,-6.000000 12.000000-1,-6.000000 13.000000-3,-13.000000 6.000000 0,-19.000000 0.000000-2,-18.000000 0.000000 0,-19.000000 0.000000-1,-8.000000-5.000000 0,3.000000-9.000000-1,3.000000-10.000000 0,4.000000-8.000000-1,8.000000-26.000000 0,17.000000-41.000000 0,15.000000-40.000000-2,16.000000-40.000000 0,12.000000-17.000000 0,9.000000 10.000000 2,10.000000 10.000000 0,10.000000 9.000000 2,0.000000 18.000000 4,-5.000000 29.000000 6,-7.000000 28.000000 7,-5.000000 28.000000 7,-9.000000 18.000000 1,-9.000000 10.000000-2,-10.000000 10.000000-4,-8.000000 9.000000-3,-6.000000-1.000000-3,1.000000-8.000000-5,-1.000000-10.000000-4,1.000000-9.000000-4,1.000000-16.000000-3,3.000000-22.000000-2,3.000000-22.000000-2,4.000000-21.000000-2,2.000000-12.000000-1,4.000000 1.000000-1,3.000000-1.000000-1,3.000000 1.000000 0,1.000000-1.000000 1,1.000000 1.000000 2,-1.000000-1.000000 3,1.000000 1.000000 3,-3.000000 1.000000 0,-2.000000 3.000000-1,-3.000000 3.000000 0,-3.000000 4.000000-1</inkml:trace>
</inkml:ink>
</file>

<file path=ppt/ink/ink1102.xml><?xml version="1.0" encoding="utf-8"?>
<inkml:ink xmlns:inkml="http://www.w3.org/2003/InkML">
  <annotation type="ScanImages2ExtractSignatures">1</annotation>
  <annotation type="ScanImagesWidth">693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4120686948299" units="cm"/>
      <inkml:brushProperty name="height" value="0.0424120686948299" units="cm"/>
      <inkml:brushProperty name="color" value="#FF0000"/>
      <inkml:brushProperty name="ignorePressure" value="0"/>
    </inkml:brush>
  </inkml:definitions>
  <inkml:trace contextRef="#ctx0" brushRef="#br0">36000.000000 19550.000000 783,'9.000000'-71.000000'-6,"19.000000"10.000000"5 ,19.000000 10.000000 4,19.000000 9.000000 6,9.000000 2.000000 2,0.000000-2.000000-1,0.000000-3.000000-1,0.000000-3.000000 0,-2.000000-2.000000-3,-3.000000 0.000000-6,-3.000000 0.000000-6,-2.000000 0.000000-6,-8.000000 1.000000-2,-8.000000 4.000000-1,-10.000000 3.000000 1,-9.000000 3.000000-1,-9.000000 3.000000 1,-5.000000 3.000000-1,-7.000000 3.000000 0,-5.000000 4.000000 0,-8.000000 2.000000 0,-5.000000 4.000000 2,-7.000000 3.000000 0,-5.000000 3.000000 2,-4.000000 4.000000 4,0.000000 7.000000 9,0.000000 6.000000 8,0.000000 7.000000 8,0.000000 10.000000 3,0.000000 16.000000-1,0.000000 15.000000-2,0.000000 17.000000-2,3.000000 11.000000 0,6.000000 10.000000 1,7.000000 10.000000 0,6.000000 9.000000 1,3.000000 10.000000-2,0.000000 14.000000-2,0.000000 11.000000-4,0.000000 14.000000-3,0.000000 11.000000-2,0.000000 14.000000-2,0.000000 11.000000-2,0.000000 14.000000-1,0.000000-4.000000-1,0.000000-19.000000-1,0.000000-18.000000 0,0.000000-19.000000-1,-7.000000-32.000000-2,-11.000000-43.000000-3,-14.000000-44.000000-4,-11.000000-43.000000-2,-3.000000-26.000000-1,10.000000-6.000000 3,10.000000-6.000000 2,9.000000-6.000000 3,4.000000-2.000000 1,1.000000 3.000000 1,-1.000000 3.000000 1,1.000000 4.000000 1,4.000000-6.000000-1,9.000000-11.000000 0,10.000000-14.000000-1,10.000000-11.000000-1,10.000000-9.000000-1,13.000000-3.000000-3,12.000000-3.000000-2,13.000000-2.000000-2,10.000000-5.000000-1,10.000000-2.000000 2,10.000000-3.000000 2,9.000000-3.000000 1,6.000000-2.000000 2,3.000000 0.000000 2,3.000000 0.000000 2,4.000000 0.000000 1,-6.000000 4.000000 1,-11.000000 10.000000 0,-14.000000 10.000000 0,-11.000000 9.000000 0,-14.000000 13.000000 2,-11.000000 20.000000 3,-14.000000 18.000000 5,-11.000000 20.000000 3,-12.000000 14.000000 1,-9.000000 14.000000 2,-10.000000 11.000000-1,-8.000000 14.000000 2,-11.000000 7.000000-2,-8.000000 3.000000 0,-10.000000 3.000000-2,-9.000000 4.000000-2,-1.000000-3.000000 0,10.000000-5.000000-1,10.000000-7.000000-1,9.000000-5.000000-1,4.000000-4.000000 0,1.000000 0.000000 0,-1.000000 0.000000-1,1.000000 0.000000 1,4.000000 0.000000 0,9.000000 0.000000 0,10.000000 0.000000 1,10.000000 0.000000 1,4.000000 0.000000-1,0.000000 0.000000-1,0.000000 0.000000 0,0.000000 0.000000-2,1.000000-2.000000 1,4.000000-3.000000 0,3.000000-3.000000 0,3.000000-2.000000 0,-1.000000-1.000000-2,-2.000000 3.000000-5,-3.000000 3.000000-6,-3.000000 4.000000-6,-1.000000-3.000000-3,4.000000-5.000000-1,3.000000-7.000000-2,3.000000-5.000000 0,-2.000000-8.000000-1,-6.000000-5.000000 2,-6.000000-7.000000 1,-6.000000-5.000000 1,-6.000000-6.000000 2,-2.000000-3.000000 2,-3.000000-3.000000 4,-3.000000-2.000000 3,-4.000000-3.000000 3,-3.000000 1.000000 1,-3.000000-1.000000 2,-2.000000 1.000000 1,-5.000000 2.000000 4,-2.000000 7.000000 2,-3.000000 6.000000 4,-3.000000 7.000000 4,-1.000000 7.000000 1,4.000000 9.000000 1,3.000000 10.000000 1,3.000000 10.000000 1,-1.000000 8.000000-1,-2.000000 10.000000 0,-3.000000 10.000000-2,-3.000000 9.000000 0,1.000000 10.000000-2,6.000000 14.000000-2,7.000000 11.000000-2,6.000000 14.000000-2,3.000000 10.000000-2,0.000000 9.000000 0,0.000000 10.000000-1,0.000000 10.000000-1,1.000000-1.000000-2,4.000000-9.000000-4,3.000000-10.000000-3,3.000000-8.000000-4,-1.000000-14.000000-2,-2.000000-15.000000-1,-3.000000-15.000000 1,-3.000000-16.000000-1,-7.000000-18.000000-1,-9.000000-18.000000 0,-10.000000-19.000000-1,-8.000000-18.000000-1,-3.000000-14.000000 1,7.000000-5.000000 2,6.000000-7.000000 2,7.000000-5.000000 2,2.000000-3.000000 3,1.000000 4.000000 2,-1.000000 3.000000 2,1.000000 3.000000 3,1.000000-1.000000 2,3.000000-2.000000 0,3.000000-3.000000 0,4.000000-3.000000 1,5.000000-6.000000-1,10.000000-5.000000-2,10.000000-7.000000-2,9.000000-5.000000-3,9.000000-6.000000-1,9.000000-3.000000-1,10.000000-3.000000-1,10.000000-2.000000-2,10.000000-6.000000 0,13.000000-6.000000 1,12.000000-6.000000 0,13.000000-6.000000 1,2.000000-2.000000 0,-5.000000 3.000000-1,-7.000000 3.000000-1,-5.000000 4.000000 0,-11.000000 5.000000 0,-11.000000 10.000000 1,-14.000000 10.000000 3,-11.000000 9.000000 1,-18.000000 12.000000 3,-22.000000 16.000000 5,-22.000000 15.000000 4,-21.000000 17.000000 4,-14.000000 11.000000 3,-2.000000 10.000000 0,-3.000000 10.000000 0,-3.000000 9.000000 1,-1.000000 4.000000 0,4.000000 1.000000 1,3.000000-1.000000 1,3.000000 1.000000 0,6.000000-1.000000 0,9.000000 1.000000-4,10.000000-1.000000-2,10.000000 1.000000-4,10.000000-6.000000-1,13.000000-8.000000-1,12.000000-10.000000 0,13.000000-9.000000 0,9.000000-5.000000-3,6.000000 0.000000-2,7.000000 0.000000-3,6.000000 0.000000-3,3.000000-2.000000-1,0.000000-3.000000-1,0.000000-3.000000 1,0.000000-2.000000-1,-5.000000-1.000000 1,-9.000000 3.000000-1,-10.000000 3.000000 0,-8.000000 4.000000 0,-15.000000 4.000000-5,-19.000000 6.000000-10,-18.000000 7.000000-8,-19.000000 6.000000-11,-10.000000-1.000000 2,1.000000-5.000000 12,-1.000000-7.000000 10,1.000000-5.000000 12,2.000000-1.000000 8,7.000000 6.000000 5,6.000000 7.000000 6,7.000000 6.000000 5,4.000000 4.000000 3,3.000000 4.000000-1,3.000000 3.000000 0,4.000000 3.000000-1,1.000000 9.000000-2,0.000000 16.000000-2,0.000000 15.000000-4,0.000000 17.000000-3,3.000000 14.000000-2,6.000000 17.000000-1,7.000000 15.000000 0,6.000000 16.000000-1,-1.000000 5.000000-1,-5.000000-2.000000-1,-7.000000-3.000000 0,-5.000000-3.000000 0,-3.000000-12.000000-2,4.000000-18.000000-2,3.000000-19.000000-2,3.000000-18.000000-2,-4.000000-17.000000 0,-8.000000-11.000000 2,-10.000000-14.000000 3,-9.000000-11.000000 2,-7.000000-14.000000 1,-3.000000-11.000000-1,-3.000000-14.000000-1,-2.000000-11.000000-1,-1.000000-14.000000-1,3.000000-11.000000 1,3.000000-14.000000-1,4.000000-11.000000 0,4.000000-9.000000 0,6.000000-3.000000 0,7.000000-3.000000 0,6.000000-2.000000 1,6.000000 0.000000 0,6.000000 7.000000 2,7.000000 6.000000 1,6.000000 7.000000 1,6.000000 5.000000 1,6.000000 7.000000 0,7.000000 6.000000 1,6.000000 7.000000 0,-1.000000 4.000000 1,-5.000000 3.000000-1,-7.000000 3.000000-1,-5.000000 4.000000 1,8.000000-1.000000-1,26.000000-3.000000 0,24.000000-3.000000 1,26.000000-2.000000-1,12.000000 2.000000-5,0.000000 9.000000-10,0.000000 10.000000-12,0.000000 10.000000-10</inkml:trace>
</inkml:ink>
</file>

<file path=ppt/ink/ink11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359790712595" units="cm"/>
      <inkml:brushProperty name="height" value="0.036359790712595" units="cm"/>
      <inkml:brushProperty name="color" value="#FF0000"/>
      <inkml:brushProperty name="ignorePressure" value="0"/>
    </inkml:brush>
  </inkml:definitions>
  <inkml:trace contextRef="#ctx0" brushRef="#br0">41550.000000 18750.000000 945,'-57.000000'0.000000'-3,"39.000000"0.000000"7 ,36.000000 0.000000 5,39.000000 0.000000 7,18.000000-4.000000-1,0.000000-5.000000-5,0.000000-7.000000-7,0.000000-5.000000-5,-4.000000-3.000000-5,-5.000000 4.000000-2,-7.000000 3.000000-2,-5.000000 3.000000-2,-4.000000 1.000000-2,0.000000 1.000000-2,0.000000-1.000000 0,0.000000 1.000000-2,-4.000000 1.000000-2,-5.000000 3.000000-1,-7.000000 3.000000-2,-5.000000 4.000000-2</inkml:trace>
</inkml:ink>
</file>

<file path=ppt/ink/ink11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43300.000000 17450.000000 999,'110.000000'115.000000'-61,"-27.000000"-18.000000"12 ,-28.000000-19.000000 10,-28.000000-18.000000 11,-15.000000-12.000000 9,1.000000-3.000000 4,-1.000000-3.000000 4,1.000000-2.000000 4</inkml:trace>
</inkml:ink>
</file>

<file path=ppt/ink/ink11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5138429701328" units="cm"/>
      <inkml:brushProperty name="height" value="0.0385138429701328" units="cm"/>
      <inkml:brushProperty name="color" value="#FF0000"/>
      <inkml:brushProperty name="ignorePressure" value="0"/>
    </inkml:brush>
  </inkml:definitions>
  <inkml:trace contextRef="#ctx0" brushRef="#br0">43100.000000 18650.000000 892,'-91.000000'98.000000'-1,"19.000000"-3.000000"-1 ,19.000000-3.000000-2,19.000000-2.000000 0,12.000000-5.000000-2,6.000000-2.000000 1,7.000000-3.000000-1,6.000000-3.000000 0,9.000000-15.000000 0,13.000000-24.000000-1,12.000000-26.000000-1,13.000000-24.000000-1,10.000000-21.000000-1,10.000000-16.000000 1,10.000000-15.000000 1,9.000000-15.000000 1,2.000000-7.000000 1,-2.000000 3.000000 2,-3.000000 3.000000 3,-3.000000 4.000000 1,-7.000000 7.000000 2,-9.000000 13.000000-2,-10.000000 12.000000 0,-8.000000 13.000000-1,-8.000000 12.000000 2,-2.000000 13.000000 2,-3.000000 12.000000 2,-3.000000 13.000000 3,-9.000000 13.000000 1,-11.000000 17.000000-1,-14.000000 15.000000-2,-11.000000 16.000000 0,-12.000000 5.000000-4,-9.000000-2.000000-5,-10.000000-3.000000-4,-8.000000-3.000000-4,-1.000000-7.000000-2,9.000000-9.000000 2,10.000000-10.000000 2,10.000000-8.000000 2,11.000000-11.000000 2,17.000000-8.000000 1,15.000000-10.000000 1,16.000000-9.000000 1,7.000000-5.000000 1,1.000000 0.000000 2,-1.000000 0.000000 1,1.000000 0.000000 2,-6.000000 6.000000 2,-8.000000 13.000000 2,-10.000000 12.000000 1,-9.000000 13.000000 3,-7.000000 6.000000 0,-3.000000 0.000000-2,-3.000000 0.000000-2,-2.000000 0.000000-1,-8.000000 0.000000-4,-8.000000 0.000000-5,-10.000000 0.000000-4,-9.000000 0.000000-5,-2.000000-5.000000-2,6.000000-9.000000 2,7.000000-10.000000 3,6.000000-8.000000 2,4.000000-12.000000 0,4.000000-12.000000 0,3.000000-13.000000 0,3.000000-12.000000-1,1.000000-5.000000 2,1.000000 3.000000 5,-1.000000 3.000000 6,1.000000 4.000000 4,-1.000000 11.000000 6,1.000000 23.000000 5,-1.000000 22.000000 4,1.000000 22.000000 6,5.000000 12.000000 1,14.000000 3.000000-3,11.000000 3.000000-3,14.000000 4.000000-3,10.000000-6.000000-5,9.000000-11.000000-8,10.000000-14.000000-9,10.000000-11.000000-7,7.000000-14.000000-5,6.000000-11.000000 0,7.000000-14.000000 1,6.000000-11.000000-1,-7.000000-7.000000 1,-18.000000 0.000000 0,-19.000000 0.000000 0,-18.000000 0.000000 0,-1.000000-8.000000 0,19.000000-16.000000-1,19.000000-15.000000 0,19.000000-15.000000-1,1.000000-3.000000-2,-16.000000 14.000000-6,-15.000000 11.000000-5,-15.000000 14.000000-6</inkml:trace>
</inkml:ink>
</file>

<file path=ppt/ink/ink11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6173874139786" units="cm"/>
      <inkml:brushProperty name="height" value="0.0386173874139786" units="cm"/>
      <inkml:brushProperty name="color" value="#FF0000"/>
      <inkml:brushProperty name="ignorePressure" value="0"/>
    </inkml:brush>
  </inkml:definitions>
  <inkml:trace contextRef="#ctx0" brushRef="#br0">44750.000000 18400.000000 889,'-19.000000'-46.000000'6,"13.000000"10.000000"1 ,12.000000 10.000000 2,13.000000 9.000000 2,10.000000 2.000000 0,10.000000-2.000000 0,10.000000-3.000000 0,9.000000-3.000000 0,7.000000-2.000000-2,7.000000 0.000000 0,6.000000 0.000000-2,7.000000 0.000000-1,-1.000000 0.000000-3,-6.000000 0.000000-8,-6.000000 0.000000-6,-6.000000 0.000000-7,-7.000000 4.000000-5,-6.000000 10.000000-5,-6.000000 10.000000-4,-6.000000 9.000000-3,-13.000000 13.000000-1,-19.000000 20.000000 5,-18.000000 18.000000 5,-19.000000 20.000000 4,-16.000000 10.000000 4,-12.000000 3.000000 4,-13.000000 3.000000 4,-12.000000 4.000000 4,-4.000000-3.000000 4,7.000000-5.000000 3,6.000000-7.000000 2,7.000000-5.000000 4,7.000000-8.000000 3,9.000000-5.000000 3,10.000000-7.000000 3,10.000000-5.000000 4,10.000000-11.000000 1,13.000000-11.000000 0,12.000000-14.000000-1,13.000000-11.000000 0,9.000000-12.000000-2,6.000000-9.000000-2,7.000000-10.000000-3,6.000000-8.000000-3,-1.000000-6.000000-4,-5.000000 1.000000-6,-7.000000-1.000000-7,-5.000000 1.000000-6,-6.000000 7.000000-1,-3.000000 16.000000 6,-3.000000 15.000000 5,-2.000000 17.000000 6,-6.000000 10.000000 2,-6.000000 6.000000-1,-6.000000 7.000000-1,-6.000000 6.000000-1,-4.000000-1.000000 0,1.000000-5.000000-1,-1.000000-7.000000 1,1.000000-5.000000-1,2.000000-11.000000-3,7.000000-11.000000-4,6.000000-14.000000-7,7.000000-11.000000-4,7.000000-14.000000-2,9.000000-11.000000 1,10.000000-14.000000 3,10.000000-11.000000 1,0.000000-6.000000 1,-5.000000 4.000000 2,-7.000000 3.000000 2,-5.000000 3.000000 1,-6.000000 6.000000 1,-3.000000 9.000000 4,-3.000000 10.000000 2,-2.000000 10.000000 2,-1.000000 10.000000 3,3.000000 13.000000 2,3.000000 12.000000 1,4.000000 13.000000 3,-3.000000 15.000000 2,-5.000000 19.000000 3,-7.000000 19.000000 1,-5.000000 19.000000 4,-3.000000 13.000000-1,4.000000 10.000000-1,3.000000 10.000000-2,3.000000 9.000000-1,-1.000000 7.000000-3,-2.000000 7.000000-1,-3.000000 6.000000-3,-3.000000 7.000000-1,-4.000000-4.000000-1,-3.000000-12.000000-2,-3.000000-13.000000 0,-2.000000-12.000000 0,-5.000000-16.000000-2,-2.000000-19.000000 0,-3.000000-18.000000-1,-3.000000-19.000000-1,-6.000000-21.000000-1,-5.000000-21.000000-3,-7.000000-22.000000-4,-5.000000-22.000000-2,0.000000-15.000000-5,10.000000-5.000000-9,10.000000-7.000000-8,9.000000-5.000000-8</inkml:trace>
</inkml:ink>
</file>

<file path=ppt/ink/ink11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666695356369" units="cm"/>
      <inkml:brushProperty name="height" value="0.038666695356369" units="cm"/>
      <inkml:brushProperty name="color" value="#FF0000"/>
      <inkml:brushProperty name="ignorePressure" value="0"/>
    </inkml:brush>
  </inkml:definitions>
  <inkml:trace contextRef="#ctx0" brushRef="#br0">46500.000000 18350.000000 888,'26.000000'-41.000000'3,"4.000000"19.000000"5 ,3.000000 19.000000 6,3.000000 19.000000 5,3.000000 10.000000 1,3.000000 4.000000-3,3.000000 3.000000-3,4.000000 3.000000-4,-1.000000-1.000000-4,-3.000000-2.000000-5,-3.000000-3.000000-7,-2.000000-3.000000-5,-3.000000-4.000000-4,1.000000-3.000000-2,-1.000000-3.000000-2,1.000000-2.000000-2,-6.000000 0.000000-1,-8.000000 7.000000 1,-10.000000 6.000000-1,-9.000000 7.000000 1,-15.000000 5.000000 0,-18.000000 7.000000 3,-19.000000 6.000000 2,-18.000000 7.000000 2,-12.000000 2.000000 4,-3.000000 1.000000 4,-3.000000-1.000000 6,-2.000000 1.000000 5,3.000000-4.000000 3,14.000000-6.000000 1,11.000000-6.000000 1,14.000000-6.000000 0,14.000000-16.000000-1,20.000000-25.000000-5,18.000000-25.000000-3,20.000000-25.000000-5,8.000000-15.000000-3,1.000000-2.000000-1,-1.000000-3.000000-1,1.000000-3.000000-2,-3.000000 2.000000 1,-2.000000 10.000000 3,-3.000000 10.000000 4,-3.000000 9.000000 3,-6.000000 12.000000 5,-5.000000 16.000000 4,-7.000000 15.000000 5,-5.000000 17.000000 4,0.000000 8.000000 3,10.000000 4.000000-2,10.000000 3.000000-1,9.000000 3.000000-1,6.000000-4.000000-3,3.000000-8.000000-6,3.000000-10.000000-5,4.000000-9.000000-5,1.000000-7.000000-3,0.000000-3.000000-2,0.000000-3.000000 0,0.000000-2.000000-3,0.000000-3.000000 0,0.000000 1.000000-1,0.000000-1.000000-1,0.000000 1.000000-1,-2.000000 1.000000 0,-3.000000 3.000000 0,-3.000000 3.000000-1,-2.000000 4.000000 0,-5.000000-1.000000 0,-2.000000-3.000000 2,-3.000000-3.000000 0,-3.000000-2.000000 1</inkml:trace>
</inkml:ink>
</file>

<file path=ppt/ink/ink1108.xml><?xml version="1.0" encoding="utf-8"?>
<inkml:ink xmlns:inkml="http://www.w3.org/2003/InkML">
  <annotation type="ScanImages2ExtractSignatures">1</annotation>
  <annotation type="ScanImagesWidth">802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5312644541264" units="cm"/>
      <inkml:brushProperty name="height" value="0.0395312644541264" units="cm"/>
      <inkml:brushProperty name="color" value="#FF0000"/>
      <inkml:brushProperty name="ignorePressure" value="0"/>
    </inkml:brush>
  </inkml:definitions>
  <inkml:trace contextRef="#ctx0" brushRef="#br0">47700.000000 18050.000000 869,'-44.000000'-13.000000'-1,"13.000000"26.000000"-2 ,12.000000 24.000000-2,13.000000 26.000000-1,9.000000 16.000000-1,6.000000 10.000000 4,7.000000 10.000000 3,6.000000 9.000000 2,3.000000 7.000000 2,0.000000 7.000000-1,0.000000 6.000000 0,0.000000 7.000000 1,-4.000000-1.000000-3,-5.000000-6.000000-2,-7.000000-6.000000-4,-5.000000-6.000000-2,-4.000000-10.000000-1,0.000000-12.000000-1,0.000000-13.000000-1,0.000000-12.000000 1,-4.000000-13.000000-1,-5.000000-12.000000-1,-7.000000-13.000000-1,-5.000000-12.000000-1,-4.000000-12.000000 0,0.000000-8.000000 0,0.000000-10.000000 1,0.000000-9.000000-1,0.000000-10.000000 1,0.000000-9.000000 2,0.000000-10.000000 2,0.000000-8.000000 1,1.000000-3.000000 5,4.000000 7.000000 6,3.000000 6.000000 7,3.000000 7.000000 6,3.000000 4.000000 4,3.000000 3.000000 0,3.000000 3.000000 0,4.000000 4.000000 0,2.000000 1.000000-1,4.000000 0.000000-3,3.000000 0.000000-3,3.000000 0.000000-4,7.000000-2.000000-4,14.000000-3.000000-2,11.000000-3.000000-4,14.000000-2.000000-3,7.000000-6.000000-3,3.000000-6.000000-4,3.000000-6.000000-2,4.000000-6.000000-3,5.000000-12.000000-3,10.000000-15.000000 0,10.000000-15.000000-2,9.000000-16.000000 0,2.000000-10.000000 0,-2.000000-3.000000 4,-3.000000-3.000000 3,-3.000000-2.000000 4,-7.000000 5.000000 3,-9.000000 16.000000 1,-10.000000 15.000000 0,-8.000000 17.000000 3,-15.000000 21.000000 4,-19.000000 28.000000 9,-18.000000 28.000000 10,-19.000000 29.000000 9,-15.000000 16.000000 1,-8.000000 7.000000-5,-10.000000 6.000000-6,-9.000000 7.000000-6,-4.000000 0.000000-3,4.000000-2.000000-3,3.000000-3.000000-1,3.000000-3.000000-3,3.000000-2.000000-2,3.000000 0.000000-1,3.000000 0.000000-3,4.000000 0.000000-1,8.000000-5.000000-1,17.000000-9.000000 0,15.000000-10.000000 0,16.000000-8.000000 0,7.000000-6.000000 0,1.000000 1.000000 0,-1.000000-1.000000-1,1.000000 1.000000 0,-6.000000 2.000000 0,-8.000000 7.000000 0,-10.000000 6.000000 0,-9.000000 7.000000 0,-9.000000 7.000000-1,-5.000000 9.000000 1,-7.000000 10.000000 0,-5.000000 10.000000 1,-8.000000 8.000000 0,-5.000000 10.000000 4,-7.000000 10.000000 2,-5.000000 9.000000 2,-1.000000 2.000000 1,6.000000-2.000000-1,7.000000-3.000000-1,6.000000-3.000000-2,4.000000-10.000000-1,4.000000-16.000000 1,3.000000-15.000000 0,3.000000-15.000000 0,1.000000-1.000000 0,1.000000 16.000000 0,-1.000000 15.000000 0,1.000000 17.000000 0,1.000000-3.000000 0,3.000000-18.000000 0,3.000000-19.000000-1,4.000000-18.000000 0,1.000000-6.000000 1,0.000000 10.000000-1,0.000000 10.000000 1,0.000000 9.000000 0,3.000000-13.000000 0,6.000000-34.000000 0,7.000000-35.000000-1,6.000000-33.000000-1,1.000000-23.000000-1,-3.000000-9.000000-1,-3.000000-10.000000-2,-2.000000-8.000000-2,-3.000000-6.000000 0,1.000000 1.000000 2,-1.000000-1.000000 1,1.000000 1.000000 2,-1.000000 2.000000 0,1.000000 7.000000 0,-1.000000 6.000000 0,1.000000 7.000000-1,1.000000 5.000000 4,3.000000 7.000000 7,3.000000 6.000000 6,4.000000 7.000000 8,4.000000 5.000000 0,6.000000 7.000000-2,7.000000 6.000000-4,6.000000 7.000000-4,3.000000 7.000000-2,0.000000 9.000000-1,0.000000 10.000000 0,0.000000 10.000000-2,4.000000 5.000000 0,10.000000 4.000000 1,10.000000 3.000000 0,9.000000 3.000000 1,-1.000000 7.000000 0,-8.000000 14.000000 0,-10.000000 11.000000 0,-9.000000 14.000000 0,-10.000000 10.000000-1,-9.000000 9.000000-2,-10.000000 10.000000-1,-8.000000 10.000000-2,-8.000000 4.000000-1,-2.000000 0.000000-4,-3.000000 0.000000-2,-3.000000 0.000000-3,-6.000000-4.000000-2,-5.000000-5.000000-3,-7.000000-7.000000-3,-5.000000-5.000000-2,-8.000000-9.000000 0,-5.000000-9.000000 2,-7.000000-10.000000 3,-5.000000-8.000000 3,-6.000000-12.000000-2,-3.000000-12.000000-4,-3.000000-13.000000-6,-2.000000-12.000000-5,0.000000-13.000000-1,7.000000-12.000000 5,6.000000-13.000000 4,7.000000-12.000000 3,5.000000-13.000000 5,7.000000-12.000000 2,6.000000-13.000000 3,7.000000-12.000000 3,2.000000-7.000000 3,1.000000 1.000000 4,-1.000000-1.000000 5,1.000000 1.000000 4,2.000000 7.000000 1,7.000000 16.000000 0,6.000000 15.000000-2,7.000000 17.000000 0,5.000000 13.000000-2,7.000000 13.000000 0,6.000000 12.000000 0,7.000000 13.000000-2,-1.000000 12.000000-1,-6.000000 13.000000-1,-6.000000 12.000000-2,-6.000000 13.000000-2,-9.000000 12.000000-1,-8.000000 13.000000-1,-10.000000 12.000000-2,-9.000000 13.000000 0,-5.000000 4.000000-1,0.000000-3.000000 2,0.000000-3.000000 1,0.000000-2.000000 2,1.000000-8.000000 2,4.000000-8.000000 2,3.000000-10.000000 1,3.000000-9.000000 2,12.000000-16.000000 2,22.000000-22.000000 0,22.000000-22.000000 1,23.000000-21.000000 1,3.000000-10.000000-2,-11.000000 3.000000-3,-14.000000 3.000000-4,-11.000000 4.000000-3,-1.000000-7.000000-3,13.000000-16.000000-2,12.000000-15.000000-3,13.000000-15.000000-1,2.000000-6.000000-2,-5.000000 7.000000-2,-7.000000 6.000000-1,-5.000000 7.000000-2,-9.000000 4.000000-1,-9.000000 3.000000 0,-10.000000 3.000000-2,-8.000000 4.000000 0,-8.000000 1.000000-1,-2.000000 0.000000-1,-3.000000 0.000000-1,-3.000000 0.000000-1,-2.000000 0.000000 1,0.000000 0.000000 2,0.000000 0.000000 3,0.000000 0.000000 2,-4.000000 6.000000 2,-5.000000 13.000000 3,-7.000000 12.000000 2,-5.000000 13.000000 3,-3.000000 10.000000 4,4.000000 10.000000 5,3.000000 10.000000 7,3.000000 9.000000 5,1.000000 4.000000 1,1.000000 1.000000-8,-1.000000-1.000000-5,1.000000 1.000000-8,-1.000000-3.000000-2,1.000000-2.000000 0,-1.000000-3.000000 1,1.000000-3.000000 1,-1.000000-1.000000 0,1.000000 4.000000 1,-1.000000 3.000000 0,1.000000 3.000000 1,1.000000-1.000000-2,3.000000-2.000000-3,3.000000-3.000000-2,4.000000-3.000000-4</inkml:trace>
</inkml:ink>
</file>

<file path=ppt/ink/ink11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1985493004322" units="cm"/>
      <inkml:brushProperty name="height" value="0.0381985493004322" units="cm"/>
      <inkml:brushProperty name="color" value="#FF0000"/>
      <inkml:brushProperty name="ignorePressure" value="0"/>
    </inkml:brush>
  </inkml:definitions>
  <inkml:trace contextRef="#ctx0" brushRef="#br0">49550.000000 19000.000000 815,'-69.000000'-16.000000'4,"13.000000"19.000000"6 ,12.000000 19.000000 6,13.000000 19.000000 7,9.000000 16.000000 1,6.000000 17.000000-1,7.000000 15.000000-2,6.000000 16.000000-3,1.000000 16.000000-3,-3.000000 20.000000-2,-3.000000 18.000000-4,-2.000000 20.000000-3,-1.000000 3.000000-3,3.000000-8.000000-6,3.000000-10.000000-3,4.000000-9.000000-5,1.000000-18.000000-3,0.000000-24.000000-2,0.000000-26.000000-2,0.000000-24.000000-1,3.000000-24.000000-4,6.000000-22.000000-4,7.000000-22.000000-5,6.000000-21.000000-4</inkml:trace>
</inkml:ink>
</file>

<file path=ppt/ink/ink111.xml><?xml version="1.0" encoding="utf-8"?>
<inkml:ink xmlns:inkml="http://www.w3.org/2003/InkML">
  <annotation type="ScanImages2ExtractSignatures">1</annotation>
  <annotation type="ScanImagesWidth">587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95075322687626" units="cm"/>
      <inkml:brushProperty name="height" value="0.0495075322687626" units="cm"/>
      <inkml:brushProperty name="color" value="#00B047"/>
      <inkml:brushProperty name="ignorePressure" value="0"/>
    </inkml:brush>
  </inkml:definitions>
  <inkml:trace contextRef="#ctx0" brushRef="#br0">65800.000000 42400.000000 694,'-63.000000'-24.000000'4,"26.000000"4.000000"10 ,24.000000 3.000000 8,26.000000 3.000000 10,19.000000 3.000000 0,17.000000 3.000000-7,15.000000 3.000000-9,16.000000 4.000000-8,4.000000 4.000000-6,-6.000000 6.000000-3,-6.000000 7.000000-5,-6.000000 6.000000-3,-7.000000 6.000000-3,-6.000000 6.000000-2,-6.000000 7.000000-3,-6.000000 6.000000-3,-12.000000 6.000000 0,-15.000000 6.000000 3,-15.000000 7.000000 1,-16.000000 6.000000 2,-15.000000 3.000000 4,-11.000000 0.000000 4,-14.000000 0.000000 4,-11.000000 0.000000 4,-3.000000-5.000000 3,10.000000-9.000000 1,10.000000-10.000000 2,9.000000-8.000000 1,6.000000-8.000000 1,3.000000-2.000000 0,3.000000-3.000000-1,4.000000-3.000000-1,7.000000 4.000000 2,13.000000 13.000000 2,12.000000 12.000000 3,13.000000 13.000000 2,4.000000 1.000000-3,-3.000000-9.000000-6,-3.000000-10.000000-8,-2.000000-8.000000-7,-9.000000-8.000000-4,-12.000000-2.000000 2,-13.000000-3.000000 0,-12.000000-3.000000 2,-7.000000-4.000000 0,1.000000-3.000000 0,-1.000000-3.000000 0,1.000000-2.000000 1,1.000000-9.000000 0,3.000000-12.000000 0,3.000000-13.000000-1,4.000000-12.000000 1,5.000000-9.000000 1,10.000000-2.000000 2,10.000000-3.000000 2,9.000000-3.000000 3,9.000000-4.000000 0,9.000000-3.000000-1,10.000000-3.000000-1,10.000000-2.000000-1,5.000000 0.000000 0,4.000000 7.000000-1,3.000000 6.000000 1,3.000000 7.000000 0,1.000000 4.000000-1,1.000000 3.000000-3,-1.000000 3.000000-3,1.000000 4.000000-2,-4.000000 4.000000-1,-6.000000 6.000000 2,-6.000000 7.000000 1,-6.000000 6.000000 2,-7.000000 6.000000 2,-6.000000 6.000000 5,-6.000000 7.000000 4,-6.000000 6.000000 4,-4.000000-7.000000-1,1.000000-18.000000-6,-1.000000-19.000000-6,1.000000-18.000000-6,1.000000-17.000000-4,3.000000-11.000000-2,3.000000-14.000000-1,4.000000-11.000000-3,1.000000-11.000000 1,0.000000-5.000000 4,0.000000-7.000000 3,0.000000-5.000000 3,-2.000000 5.000000 4,-3.000000 19.000000 4,-3.000000 19.000000 5,-2.000000 19.000000 4,-5.000000 18.000000 2,-2.000000 19.000000 1,-3.000000 19.000000 1,-3.000000 19.000000 1,-4.000000 16.000000 2,-3.000000 17.000000 4,-3.000000 15.000000 3,-2.000000 16.000000 3,-1.000000 5.000000 1,3.000000-2.000000-4,3.000000-3.000000-4,4.000000-3.000000-2,1.000000-4.000000-3,0.000000-3.000000-1,0.000000-3.000000-2,0.000000-2.000000-1,1.000000-6.000000-2,4.000000-6.000000-2,3.000000-6.000000 0,3.000000-6.000000-2,1.000000-4.000000-2,1.000000 1.000000-2,-1.000000-1.000000-3,1.000000 1.000000-2,4.000000-13.000000-6,9.000000-25.000000-9,10.000000-25.000000-10,10.000000-25.000000-8,0.000000-19.000000-2,-5.000000-12.000000 6,-7.000000-13.000000 6,-5.000000-12.000000 6,-4.000000-10.000000 4,0.000000-6.000000 5,0.000000-6.000000 5,0.000000-6.000000 4,0.000000-2.000000 2,0.000000 3.000000 3,0.000000 3.000000 1,0.000000 4.000000 2,0.000000 7.000000 1,0.000000 13.000000-1,0.000000 12.000000 1,0.000000 13.000000 0,-2.000000 12.000000 0,-3.000000 13.000000 1,-3.000000 12.000000 0,-2.000000 13.000000 2,-1.000000 2.000000 0,3.000000-5.000000 2,3.000000-7.000000 1,4.000000-5.000000 1,1.000000-3.000000 1,0.000000 4.000000 4,0.000000 3.000000 1,0.000000 3.000000 4,-2.000000 15.000000 2,-3.000000 29.000000 5,-3.000000 28.000000 4,-2.000000 28.000000 3,-5.000000 21.000000 0,-2.000000 17.000000-4,-3.000000 15.000000-6,-3.000000 16.000000-5,-2.000000 16.000000-2,0.000000 20.000000-2,0.000000 18.000000-1,0.000000 20.000000 0,0.000000 17.000000-4,0.000000 20.000000-2,0.000000 18.000000-4,0.000000 20.000000-4,1.000000 2.000000-2,4.000000-12.000000-5,3.000000-13.000000-4,3.000000-12.000000-4,-1.000000-13.000000-2,-2.000000-12.000000 0,-3.000000-13.000000 1,-3.000000-12.000000 0,-6.000000-12.000000-2,-5.000000-8.000000-3,-7.000000-10.000000-2,-5.000000-9.000000-4,-4.000000-20.000000-3,0.000000-27.000000-6,0.000000-28.000000-6,0.000000-28.000000-4</inkml:trace>
</inkml:ink>
</file>

<file path=ppt/ink/ink111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6937169134617" units="cm"/>
      <inkml:brushProperty name="height" value="0.0396937169134617" units="cm"/>
      <inkml:brushProperty name="color" value="#FF0000"/>
      <inkml:brushProperty name="ignorePressure" value="0"/>
    </inkml:brush>
  </inkml:definitions>
  <inkml:trace contextRef="#ctx0" brushRef="#br0">51000.000000 17800.000000 865,'48.000000'-105.000000'1,"-3.000000"41.000000"1 ,-3.000000 40.000000 2,-2.000000 42.000000 2,-9.000000 30.000000 0,-12.000000 22.000000-1,-13.000000 22.000000 0,-12.000000 23.000000-1,-15.000000 14.000000-1,-15.000000 10.000000-1,-15.000000 10.000000 0,-16.000000 9.000000-1,-10.000000 1.000000 0,-3.000000-6.000000 1,-3.000000-6.000000 0,-2.000000-6.000000 1,2.000000-13.000000 0,9.000000-19.000000-2,10.000000-18.000000 0,10.000000-19.000000-2,13.000000-26.000000-5,19.000000-30.000000-8,19.000000-32.000000-9,19.000000-30.000000-9,13.000000-22.000000-1,10.000000-8.000000 4,10.000000-10.000000 4,9.000000-9.000000 5,2.000000-4.000000 3,-2.000000 4.000000 3,-3.000000 3.000000 2,-3.000000 3.000000 1,-6.000000 7.000000 4,-5.000000 14.000000 2,-7.000000 11.000000 2,-5.000000 14.000000 3,-6.000000 18.000000 6,-3.000000 25.000000 10,-3.000000 25.000000 9,-2.000000 25.000000 10,-6.000000 17.000000 3,-6.000000 9.000000-2,-6.000000 10.000000-2,-6.000000 10.000000-2,-6.000000 5.000000-3,-2.000000 4.000000-5,-3.000000 3.000000-3,-3.000000 3.000000-4,-2.000000 1.000000-5,0.000000 1.000000-6,0.000000-1.000000-4,0.000000 1.000000-7,1.000000-6.000000-3,4.000000-8.000000-5,3.000000-10.000000-5,3.000000-9.000000-3,4.000000-20.000000-6,7.000000-27.000000-5,6.000000-28.000000-6,7.000000-28.000000-5</inkml:trace>
</inkml:ink>
</file>

<file path=ppt/ink/ink11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7590916454792" units="cm"/>
      <inkml:brushProperty name="height" value="0.0487590916454792" units="cm"/>
      <inkml:brushProperty name="color" value="#FF0000"/>
      <inkml:brushProperty name="ignorePressure" value="0"/>
    </inkml:brush>
  </inkml:definitions>
  <inkml:trace contextRef="#ctx0" brushRef="#br0">52050.000000 18600.000000 704,'46.000000'-69.000000'2,"-5.000000"13.000000"2 ,-7.000000 12.000000 3,-5.000000 13.000000 3,-14.000000 21.000000 0,-18.000000 32.000000-4,-19.000000 31.000000-2,-18.000000 32.000000-3,-15.000000 13.000000-2,-9.000000-3.000000-2,-10.000000-3.000000-1,-8.000000-2.000000-1,-4.000000-6.000000-2,3.000000-6.000000-2,3.000000-6.000000-1,4.000000-6.000000-3,5.000000-7.000000-1,10.000000-6.000000-1,10.000000-6.000000-1,9.000000-6.000000-1,9.000000-12.000000 0,9.000000-15.000000 1,10.000000-15.000000 1,10.000000-16.000000 1,7.000000-15.000000 3,6.000000-11.000000 2,7.000000-14.000000 2,6.000000-11.000000 3,3.000000-7.000000 2,0.000000 0.000000 0,0.000000 0.000000 1,0.000000 0.000000 0,-2.000000 6.000000 3,-3.000000 13.000000 3,-3.000000 12.000000 5,-2.000000 13.000000 4,-5.000000 12.000000 4,-2.000000 13.000000 1,-3.000000 12.000000 2,-3.000000 13.000000 2,-2.000000 13.000000 1,0.000000 17.000000 0,0.000000 15.000000 1,0.000000 16.000000 0,1.000000 5.000000 1,4.000000-2.000000-1,3.000000-3.000000-1,3.000000-3.000000 0,3.000000-6.000000-1,3.000000-5.000000-2,3.000000-7.000000-3,4.000000-5.000000-2,13.000000-8.000000-2,26.000000-5.000000-1,24.000000-7.000000-1,26.000000-5.000000-2,7.000000-14.000000-1,-9.000000-18.000000-2,-10.000000-19.000000-1,-8.000000-18.000000-1,-12.000000-7.000000-3,-12.000000 6.000000-5,-13.000000 7.000000-4,-12.000000 6.000000-4,-1.000000-5.000000-6,14.000000-16.000000-7,11.000000-15.000000-7,14.000000-15.000000-8,-4.000000-3.000000-5,-19.000000 14.000000-1,-18.000000 11.000000-2,-19.000000 14.000000-2</inkml:trace>
</inkml:ink>
</file>

<file path=ppt/ink/ink1112.xml><?xml version="1.0" encoding="utf-8"?>
<inkml:ink xmlns:inkml="http://www.w3.org/2003/InkML">
  <annotation type="ScanImages2ExtractSignatures">1</annotation>
  <annotation type="ScanImagesWidth">949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3397710025311" units="cm"/>
      <inkml:brushProperty name="height" value="0.0363397710025311" units="cm"/>
      <inkml:brushProperty name="color" value="#FF0000"/>
      <inkml:brushProperty name="ignorePressure" value="0"/>
    </inkml:brush>
  </inkml:definitions>
  <inkml:trace contextRef="#ctx0" brushRef="#br0">59400.000000 2800.000000 945,'-46.000000'-158.000000'-15,"10.000000"34.000000"5 ,10.000000 35.000000 6,9.000000 35.000000 5,4.000000 24.000000 4,1.000000 16.000000 1,-1.000000 15.000000 1,1.000000 17.000000 2,-4.000000 17.000000 0,-6.000000 23.000000-1,-6.000000 22.000000-1,-6.000000 22.000000 0,-2.000000 12.000000-2,3.000000 3.000000 0,3.000000 3.000000-1,4.000000 4.000000 0,2.000000-9.000000-1,4.000000-18.000000-1,3.000000-19.000000-1,3.000000-18.000000 0,4.000000-12.000000-2,7.000000-3.000000-2,6.000000-3.000000-1,7.000000-2.000000-1,8.000000-14.000000-2,14.000000-21.000000 2,11.000000-22.000000-1,14.000000-22.000000 1,10.000000-18.000000-1,9.000000-11.000000-1,10.000000-14.000000-2,10.000000-11.000000-1,2.000000-4.000000 0,-3.000000 6.000000 1,-3.000000 7.000000 3,-2.000000 6.000000 1,-8.000000 10.000000 1,-8.000000 17.000000 1,-10.000000 15.000000 0,-9.000000 16.000000 0,-10.000000 20.000000 0,-9.000000 25.000000 1,-10.000000 25.000000-1,-8.000000 25.000000 0,-11.000000 15.000000-1,-8.000000 7.000000-3,-10.000000 6.000000-3,-9.000000 7.000000-3,-7.000000-3.000000 0,-3.000000-8.000000-1,-3.000000-10.000000 0,-2.000000-9.000000 0,-1.000000-12.000000 1,3.000000-11.000000 1,3.000000-14.000000 1,4.000000-11.000000 1,-1.000000-12.000000 3,-3.000000-9.000000 2,-3.000000-10.000000 3,-2.000000-8.000000 3,-1.000000-1.000000 2,3.000000 9.000000 3,3.000000 10.000000 2,4.000000 10.000000 3,-1.000000 18.000000 2,-3.000000 28.000000 1,-3.000000 28.000000 3,-2.000000 29.000000 2,2.000000 26.000000 1,9.000000 25.000000 0,10.000000 25.000000-1,10.000000 25.000000 1,5.000000 6.000000-1,4.000000-12.000000-3,3.000000-13.000000-3,3.000000-12.000000-2,4.000000-24.000000-3,7.000000-34.000000-3,6.000000-35.000000-5,7.000000-33.000000-2,2.000000-26.000000-4,1.000000-16.000000 0,-1.000000-15.000000-1,1.000000-15.000000-2,-4.000000-17.000000 0,-6.000000-15.000000-3,-6.000000-15.000000 0,-6.000000-16.000000-2,-6.000000-8.000000 0,-2.000000 0.000000 0,-3.000000 0.000000 1,-3.000000 0.000000 1,-2.000000-4.000000 0,0.000000-5.000000 0,0.000000-7.000000 1,0.000000-5.000000 1,-2.000000-4.000000 1,-3.000000 0.000000 3,-3.000000 0.000000 2,-2.000000 0.000000 3,-1.000000 1.000000 2,3.000000 4.000000 2,3.000000 3.000000 1,4.000000 3.000000 2,2.000000 3.000000 1,4.000000 3.000000-2,3.000000 3.000000 1,3.000000 4.000000-2,7.000000 7.000000 0,14.000000 13.000000 1,11.000000 12.000000-1,14.000000 13.000000 1,5.000000 20.000000 0,1.000000 28.000000-1,-1.000000 28.000000 1,1.000000 29.000000 0,-6.000000 26.000000 2,-8.000000 25.000000 3,-10.000000 25.000000 4,-9.000000 25.000000 4,-9.000000 6.000000 0,-5.000000-12.000000-4,-7.000000-13.000000-3,-5.000000-12.000000-4,-6.000000-15.000000-2,-3.000000-15.000000-2,-3.000000-15.000000 0,-2.000000-16.000000-2,-6.000000-18.000000 0,-6.000000-18.000000-1,-6.000000-19.000000 0,-6.000000-18.000000 0,-2.000000-15.000000-1,3.000000-9.000000-1,3.000000-10.000000-2,4.000000-8.000000-1,1.000000-12.000000-1,0.000000-12.000000 0,0.000000-13.000000-1,0.000000-12.000000-1,3.000000-10.000000 1,6.000000-6.000000 1,7.000000-6.000000 0,6.000000-6.000000 2,3.000000-2.000000 0,0.000000 3.000000 0,0.000000 3.000000 0,0.000000 4.000000 0,1.000000 5.000000 0,4.000000 10.000000 2,3.000000 10.000000 1,3.000000 9.000000 1,3.000000 9.000000 0,3.000000 9.000000 0,3.000000 10.000000-2,4.000000 10.000000 0,-1.000000 4.000000-1,-3.000000 0.000000 0,-3.000000 0.000000-1,-2.000000 0.000000-1,-1.000000-2.000000 1,3.000000-3.000000 0,3.000000-3.000000 2,4.000000-2.000000 0,1.000000-3.000000 1,0.000000 1.000000 0,0.000000-1.000000 0,0.000000 1.000000-1,3.000000-6.000000 1,6.000000-8.000000 0,7.000000-10.000000 0,6.000000-9.000000 1,3.000000-5.000000 0,0.000000 0.000000 1,0.000000 0.000000 2,0.000000 0.000000 0,-2.000000 4.000000 1,-3.000000 10.000000 0,-3.000000 10.000000 1,-2.000000 9.000000 1,-6.000000 12.000000 0,-6.000000 16.000000 1,-6.000000 15.000000 1,-6.000000 17.000000 0,-6.000000 11.000000 1,-2.000000 10.000000-1,-3.000000 10.000000-1,-3.000000 9.000000 0,-4.000000 4.000000-1,-3.000000 1.000000-1,-3.000000-1.000000 0,-2.000000 1.000000-1,-3.000000-4.000000-1,1.000000-6.000000-2,-1.000000-6.000000-1,1.000000-6.000000-1,5.000000-7.000000 0,14.000000-6.000000-1,11.000000-6.000000 1,14.000000-6.000000 1,7.000000-2.000000-1,3.000000 3.000000-2,3.000000 3.000000-1,4.000000 4.000000-1,-6.000000 4.000000-1,-11.000000 6.000000 2,-14.000000 7.000000 1,-11.000000 6.000000 2,-7.000000 6.000000 1,0.000000 6.000000 0,0.000000 7.000000 0,0.000000 6.000000 1,0.000000 1.000000-1,0.000000-3.000000 1,0.000000-3.000000-1,0.000000-2.000000 0,3.000000-3.000000 0,6.000000 1.000000 0,7.000000-1.000000 1,6.000000 1.000000 0,4.000000-6.000000 0,4.000000-8.000000-1,3.000000-10.000000 1,3.000000-9.000000-1,1.000000-9.000000 1,1.000000-5.000000 1,-1.000000-7.000000 1,1.000000-5.000000 2,-1.000000-9.000000 0,1.000000-9.000000-2,-1.000000-10.000000 0,1.000000-8.000000-1,-3.000000-9.000000-1,-2.000000-6.000000 0,-3.000000-6.000000 0,-3.000000-6.000000 0,-4.000000-1.000000 0,-3.000000 7.000000 1,-3.000000 6.000000-1,-2.000000 7.000000 1,-9.000000 7.000000 0,-12.000000 9.000000-1,-13.000000 10.000000-2,-12.000000 10.000000 0,-9.000000 5.000000 0,-2.000000 4.000000-1,-3.000000 3.000000 1,-3.000000 3.000000 0,-2.000000 3.000000 0,0.000000 3.000000-2,0.000000 3.000000-1,0.000000 4.000000-1,6.000000-12.000000-4,13.000000-24.000000-5,12.000000-26.000000-4,13.000000-24.000000-6,9.000000-7.000000-1,6.000000 13.000000 3,7.000000 12.000000 3,6.000000 13.000000 3,3.000000 2.000000 3,0.000000-5.000000 0,0.000000-7.000000 2,0.000000-5.000000 0</inkml:trace>
</inkml:ink>
</file>

<file path=ppt/ink/ink111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1097658276558" units="cm"/>
      <inkml:brushProperty name="height" value="0.0351097658276558" units="cm"/>
      <inkml:brushProperty name="color" value="#FF0000"/>
      <inkml:brushProperty name="ignorePressure" value="0"/>
    </inkml:brush>
  </inkml:definitions>
  <inkml:trace contextRef="#ctx0" brushRef="#br0">62200.000000 3200.000000 978,'28.000000'-49.000000'0,"6.000000"4.000000"0 ,7.000000 3.000000 1,6.000000 3.000000-1,7.000000 4.000000 1,10.000000 7.000000 1,10.000000 6.000000 1,9.000000 7.000000 0,4.000000 4.000000 1,1.000000 3.000000-2,-1.000000 3.000000-1,1.000000 4.000000-2,-7.000000 5.000000 1,-12.000000 10.000000 0,-13.000000 10.000000 2,-12.000000 9.000000 0,-15.000000 12.000000 0,-15.000000 16.000000-4,-15.000000 15.000000-3,-16.000000 17.000000-4,-19.000000 14.000000 0,-22.000000 17.000000 2,-22.000000 15.000000 1,-21.000000 16.000000 2,-14.000000 4.000000 0,-2.000000-6.000000 2,-3.000000-6.000000 0,-3.000000-6.000000 1,7.000000-16.000000 0,19.000000-25.000000 0,19.000000-25.000000 0,19.000000-25.000000 1,16.000000-24.000000-3,17.000000-21.000000-3,15.000000-22.000000-5,16.000000-22.000000-4,13.000000-18.000000-3,14.000000-11.000000-1,11.000000-14.000000-2,14.000000-11.000000-2,3.000000-6.000000 1,-2.000000 4.000000 4,-3.000000 3.000000 4,-3.000000 3.000000 3,-4.000000 9.000000 4,-3.000000 16.000000 1,-3.000000 15.000000 2,-2.000000 17.000000 2</inkml:trace>
</inkml:ink>
</file>

<file path=ppt/ink/ink1114.xml><?xml version="1.0" encoding="utf-8"?>
<inkml:ink xmlns:inkml="http://www.w3.org/2003/InkML">
  <annotation type="ScanImages2ExtractSignatures">1</annotation>
  <annotation type="ScanImagesWidth">985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8890596330166" units="cm"/>
      <inkml:brushProperty name="height" value="0.0378890596330166" units="cm"/>
      <inkml:brushProperty name="color" value="#FF0000"/>
      <inkml:brushProperty name="ignorePressure" value="0"/>
    </inkml:brush>
  </inkml:definitions>
  <inkml:trace contextRef="#ctx0" brushRef="#br0">62700.000000 3850.000000 906,'46.000000'71.000000'-1,"-5.000000"-5.000000"-1 ,-7.000000-7.000000-3,-5.000000-5.000000-2,-4.000000-1.000000 2,0.000000 6.000000 5,0.000000 7.000000 5,0.000000 6.000000 5,0.000000 4.000000 1,0.000000 4.000000-1,0.000000 3.000000-4,0.000000 3.000000-1,-2.000000-2.000000-2,-3.000000-6.000000 0,-3.000000-6.000000 0,-2.000000-6.000000 1,-5.000000-20.000000-7,-2.000000-30.000000-12,-3.000000-32.000000-11,-3.000000-30.000000-12,-2.000000-20.000000-3,0.000000-6.000000 7,0.000000-6.000000 6,0.000000-6.000000 7,3.000000-6.000000 5,6.000000-2.000000 4,7.000000-3.000000 3,6.000000-3.000000 3,4.000000 2.000000 3,4.000000 10.000000 1,3.000000 10.000000 1,3.000000 9.000000 1,1.000000 7.000000 2,1.000000 7.000000 6,-1.000000 6.000000 4,1.000000 7.000000 5,2.000000 5.000000 3,7.000000 7.000000 4,6.000000 6.000000 3,7.000000 7.000000 2,2.000000 4.000000 1,1.000000 3.000000-3,-1.000000 3.000000-4,1.000000 4.000000-2,-6.000000 10.000000-9,-8.000000 19.000000-15,-10.000000 19.000000-14,-9.000000 19.000000-14,-18.000000 12.000000-6,-24.000000 6.000000 3,-26.000000 7.000000 3,-24.000000 6.000000 4,-15.000000 4.000000 4,-3.000000 4.000000 5,-3.000000 3.000000 6,-2.000000 3.000000 4,0.000000 1.000000 3,7.000000 1.000000 2,6.000000-1.000000 0,7.000000 1.000000 2,7.000000-7.000000 1,9.000000-12.000000 3,10.000000-13.000000 2,10.000000-12.000000 3,7.000000-12.000000 2,6.000000-8.000000 2,7.000000-10.000000 1,6.000000-9.000000 3,7.000000-4.000000 1,10.000000 4.000000 4,10.000000 3.000000 2,9.000000 3.000000 3,7.000000-4.000000 0,7.000000-8.000000-4,6.000000-10.000000-3,7.000000-9.000000-4,7.000000-15.000000-1,9.000000-18.000000-1,10.000000-19.000000 1,10.000000-18.000000 0,-3.000000-9.000000-3,-11.000000 4.000000-5,-14.000000 3.000000-5,-11.000000 3.000000-4,-25.000000 10.000000-4,-33.000000 20.000000-5,-35.000000 18.000000-3,-34.000000 20.000000-4,-13.000000 6.000000-1,9.000000-2.000000 2,10.000000-3.000000 0,10.000000-3.000000 2,13.000000-13.000000-2,19.000000-22.000000-3,19.000000-22.000000-4,19.000000-21.000000-4,13.000000-12.000000 2,10.000000 1.000000 5,10.000000-1.000000 7,9.000000 1.000000 6,7.000000-3.000000 3,7.000000-2.000000 2,6.000000-3.000000 1,7.000000-3.000000 1,-1.000000 2.000000 3,-6.000000 10.000000 5,-6.000000 10.000000 5,-6.000000 9.000000 5,-2.000000 9.000000 1,3.000000 9.000000-1,3.000000 10.000000 0,4.000000 10.000000-2,2.000000 7.000000 2,4.000000 6.000000 3,3.000000 7.000000 3,3.000000 6.000000 4,-4.000000 7.000000-1,-8.000000 10.000000-3,-10.000000 10.000000-5,-9.000000 9.000000-3,-10.000000 12.000000-3,-9.000000 16.000000-1,-10.000000 15.000000-1,-8.000000 17.000000-2,-14.000000 11.000000-4,-15.000000 10.000000-6,-15.000000 10.000000-7,-16.000000 9.000000-7,-12.000000-2.000000-2,-5.000000-12.000000 2,-7.000000-13.000000 2,-5.000000-12.000000 3,-1.000000-15.000000 1,6.000000-15.000000 2,7.000000-15.000000 2,6.000000-16.000000 2,4.000000-16.000000 0,4.000000-16.000000 0,3.000000-15.000000 0,3.000000-15.000000-1,6.000000-15.000000 0,9.000000-12.000000-1,10.000000-13.000000-1,10.000000-12.000000 0,5.000000-4.000000 2,4.000000 7.000000 5,3.000000 6.000000 5,3.000000 7.000000 6,3.000000 7.000000 2,3.000000 9.000000-1,3.000000 10.000000-1,4.000000 10.000000-1,7.000000 7.000000 0,13.000000 6.000000 2,12.000000 7.000000 1,13.000000 6.000000 3,9.000000 1.000000-1,6.000000-3.000000-2,7.000000-3.000000-1,6.000000-2.000000-3,7.000000-6.000000-2,10.000000-6.000000-5,10.000000-6.000000-4,9.000000-6.000000-5,-2.000000-4.000000-2,-12.000000 1.000000 2,-13.000000-1.000000-1,-12.000000 1.000000 2,-15.000000 1.000000-1,-15.000000 3.000000-1,-15.000000 3.000000-2,-16.000000 4.000000-1,-13.000000-3.000000-3,-9.000000-5.000000-3,-10.000000-7.000000-5,-8.000000-5.000000-4,-6.000000-3.000000 1,1.000000 4.000000 5,-1.000000 3.000000 4,1.000000 3.000000 4,-3.000000-2.000000 5,-2.000000-6.000000 1,-3.000000-6.000000 2,-3.000000-6.000000 3,1.000000 1.000000 1,6.000000 9.000000 3,7.000000 10.000000 1,6.000000 10.000000 2,3.000000 10.000000 5,0.000000 13.000000 7,0.000000 12.000000 8,0.000000 13.000000 6,4.000000 12.000000 2,10.000000 13.000000-6,10.000000 12.000000-6,9.000000 13.000000-5,-1.000000 1.000000-4,-8.000000-9.000000-2,-10.000000-10.000000-3,-9.000000-8.000000-3,1.000000 11.000000-1,13.000000 35.000000 1,12.000000 35.000000 1,13.000000 34.000000 0,4.000000 17.000000 0,-3.000000 0.000000 1,-3.000000 0.000000 0,-2.000000 0.000000 0,-5.000000-10.000000-2,-2.000000-18.000000-5,-3.000000-19.000000-4,-3.000000-18.000000-6,-15.000000-29.000000-3,-24.000000-37.000000-2,-26.000000-38.000000-4,-24.000000-37.000000-2,-9.000000-23.000000 1,10.000000-5.000000 3,10.000000-7.000000 3,9.000000-5.000000 4,6.000000 0.000000 4,3.000000 10.000000 2,3.000000 10.000000 4,4.000000 9.000000 2,4.000000 6.000000 2,6.000000 3.000000 1,7.000000 3.000000 0,6.000000 4.000000 1,3.000000-3.000000-1,0.000000-5.000000-2,0.000000-7.000000-1,0.000000-5.000000-2,6.000000-6.000000-2,13.000000-3.000000-1,12.000000-3.000000-1,13.000000-2.000000-2,13.000000-9.000000 0,17.000000-12.000000-2,15.000000-13.000000-2,16.000000-12.000000-1,-4.000000 2.000000 0,-21.000000 20.000000 1,-22.000000 18.000000 0,-22.000000 20.000000 1</inkml:trace>
</inkml:ink>
</file>

<file path=ppt/ink/ink1115.xml><?xml version="1.0" encoding="utf-8"?>
<inkml:ink xmlns:inkml="http://www.w3.org/2003/InkML">
  <annotation type="ScanImages2ExtractSignatures">1</annotation>
  <annotation type="ScanImagesWidth">831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586685270071" units="cm"/>
      <inkml:brushProperty name="height" value="0.037586685270071" units="cm"/>
      <inkml:brushProperty name="color" value="#FF0000"/>
      <inkml:brushProperty name="ignorePressure" value="0"/>
    </inkml:brush>
  </inkml:definitions>
  <inkml:trace contextRef="#ctx0" brushRef="#br0">68100.000000 2550.000000 914,'18.000000'-58.000000'1,"-11.000000"34.000000"4 ,-14.000000 35.000000 3,-11.000000 35.000000 4,-11.000000 18.000000-1,-5.000000 3.000000-3,-7.000000 3.000000-2,-5.000000 4.000000-4,-3.000000-1.000000-1,4.000000-3.000000 3,3.000000-3.000000 1,3.000000-2.000000 2,3.000000-6.000000 0,3.000000-6.000000-2,3.000000-6.000000-2,4.000000-6.000000-3,15.000000-12.000000-3,28.000000-15.000000-6,28.000000-15.000000-5,29.000000-16.000000-5,11.000000-10.000000-3,-2.000000-3.000000 4,-3.000000-3.000000 2,-3.000000-2.000000 2,-6.000000 2.000000 2,-5.000000 9.000000 1,-7.000000 10.000000 0,-5.000000 10.000000 0,-11.000000 8.000000 2,-11.000000 10.000000 3,-14.000000 10.000000 2,-11.000000 9.000000 3,-11.000000 12.000000 0,-5.000000 16.000000 1,-7.000000 15.000000 0,-5.000000 17.000000 0,-6.000000 16.000000 1,-3.000000 19.000000 2,-3.000000 19.000000 1,-2.000000 19.000000 3,0.000000 13.000000 0,7.000000 10.000000 1,6.000000 10.000000 0,7.000000 9.000000 1,7.000000-2.000000-1,9.000000-12.000000-2,10.000000-13.000000-1,10.000000-12.000000-2,4.000000-19.000000-2,0.000000-25.000000-5,0.000000-25.000000-5,0.000000-25.000000-3,-2.000000-25.000000 0,-3.000000-25.000000 4,-3.000000-25.000000 5,-2.000000-25.000000 4,-6.000000-18.000000 2,-6.000000-8.000000-1,-6.000000-10.000000-1,-6.000000-9.000000 0,-4.000000-15.000000-4,1.000000-18.000000-4,-1.000000-19.000000-6,1.000000-18.000000-4,1.000000-6.000000-2,3.000000 10.000000 3,3.000000 10.000000 4,4.000000 9.000000 3,1.000000 13.000000 4,0.000000 20.000000 3,0.000000 18.000000 4,0.000000 20.000000 3,1.000000 0.000000 2,4.000000-15.000000 2,3.000000-15.000000 1,3.000000-16.000000 1,9.000000-2.000000 1,16.000000 13.000000 0,15.000000 12.000000 1,17.000000 13.000000-1,10.000000 9.000000 0,6.000000 6.000000 0,7.000000 7.000000-1,6.000000 6.000000 0,-1.000000 9.000000-2,-5.000000 13.000000-2,-7.000000 12.000000-3,-5.000000 13.000000-2,-8.000000 16.000000-1,-5.000000 23.000000 2,-7.000000 22.000000 3,-5.000000 22.000000 1,-9.000000 15.000000 2,-9.000000 9.000000-1,-10.000000 10.000000-1,-8.000000 10.000000 0,-8.000000 0.000000 0,-2.000000-5.000000-2,-3.000000-7.000000-1,-3.000000-5.000000-2,-7.000000-12.000000 0,-9.000000-16.000000-1,-10.000000-15.000000 0,-8.000000-15.000000-1,-6.000000-15.000000 0,1.000000-12.000000 0,-1.000000-13.000000-2,1.000000-12.000000 0,-3.000000-13.000000-2,-2.000000-12.000000-2,-3.000000-13.000000-3,-3.000000-12.000000-2,-1.000000-12.000000-1,4.000000-8.000000-1,3.000000-10.000000 0,3.000000-9.000000-1,3.000000-9.000000 1,3.000000-5.000000 3,3.000000-7.000000 1,4.000000-5.000000 2,4.000000-1.000000 2,6.000000 6.000000 0,7.000000 7.000000 0,6.000000 6.000000 0,4.000000 9.000000 0,4.000000 13.000000-1,3.000000 12.000000 0,3.000000 13.000000-1,1.000000 12.000000 0,1.000000 13.000000-2,-1.000000 12.000000 1,1.000000 13.000000-1,-3.000000 12.000000 0,-2.000000 13.000000 2,-3.000000 12.000000 2,-3.000000 13.000000 1,-2.000000 2.000000 2,0.000000-5.000000 2,0.000000-7.000000 2,0.000000-5.000000 2,0.000000-8.000000 1,0.000000-5.000000-1,0.000000-7.000000-1,0.000000-5.000000 0,-2.000000-14.000000 0,-3.000000-18.000000 2,-3.000000-19.000000 1,-2.000000-18.000000 1,0.000000-12.000000 1,7.000000-3.000000-3,6.000000-3.000000 0,7.000000-2.000000-2,2.000000 0.000000 0,1.000000 7.000000-1,-1.000000 6.000000-1,1.000000 7.000000 0,-3.000000 10.000000 2,-2.000000 16.000000 4,-3.000000 15.000000 4,-3.000000 17.000000 5,-1.000000 16.000000 0,4.000000 19.000000-3,3.000000 19.000000-3,3.000000 19.000000-3,-1.000000 10.000000-2,-2.000000 4.000000-3,-3.000000 3.000000-3,-3.000000 3.000000-1,1.000000-5.000000-4,6.000000-12.000000-3,7.000000-13.000000-5,6.000000-12.000000-2,4.000000-15.000000-3,4.000000-15.000000 1,3.000000-15.000000-1,3.000000-16.000000 1,-2.000000-12.000000 1,-6.000000-5.000000 2,-6.000000-7.000000 3,-6.000000-5.000000 1,-2.000000-4.000000 3,3.000000 0.000000 1,3.000000 0.000000 1,4.000000 0.000000 1</inkml:trace>
</inkml:ink>
</file>

<file path=ppt/ink/ink1116.xml><?xml version="1.0" encoding="utf-8"?>
<inkml:ink xmlns:inkml="http://www.w3.org/2003/InkML">
  <annotation type="ScanImages2ExtractSignatures">1</annotation>
  <annotation type="ScanImagesWidth">772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425783187151" units="cm"/>
      <inkml:brushProperty name="height" value="0.041425783187151" units="cm"/>
      <inkml:brushProperty name="color" value="#FF0000"/>
      <inkml:brushProperty name="ignorePressure" value="0"/>
    </inkml:brush>
  </inkml:definitions>
  <inkml:trace contextRef="#ctx0" brushRef="#br0">70700.000000 3450.000000 829,'-25.000000'103.000000'-6,"0.000000"6.000000"0 ,0.000000 7.000000 1,0.000000 6.000000 0,-2.000000 9.000000 1,-3.000000 13.000000-2,-3.000000 12.000000-1,-2.000000 13.000000-1,-5.000000-4.000000 0,-2.000000-18.000000 1,-3.000000-19.000000 1,-3.000000-18.000000 0,1.000000-23.000000 1,6.000000-24.000000 2,7.000000-26.000000 1,6.000000-24.000000 2,6.000000-23.000000 0,6.000000-18.000000-1,7.000000-19.000000-1,6.000000-18.000000-2,6.000000-15.000000 0,6.000000-9.000000-2,7.000000-10.000000-2,6.000000-8.000000-1,4.000000-3.000000 0,4.000000 7.000000 0,3.000000 6.000000 2,3.000000 7.000000 0,-1.000000 11.000000 4,-2.000000 20.000000 3,-3.000000 18.000000 5,-3.000000 20.000000 3,-4.000000 21.000000 3,-3.000000 25.000000-1,-3.000000 25.000000 0,-2.000000 25.000000-1,-1.000000 15.000000 0,3.000000 7.000000 1,3.000000 6.000000 1,4.000000 7.000000 1,2.000000-1.000000-1,4.000000-6.000000-2,3.000000-6.000000-2,3.000000-6.000000-3,1.000000-13.000000-2,1.000000-19.000000-2,-1.000000-18.000000-1,1.000000-19.000000-1,4.000000-22.000000-2,9.000000-25.000000-1,10.000000-25.000000-2,10.000000-25.000000-1,7.000000-21.000000-1,6.000000-15.000000-1,7.000000-15.000000-2,6.000000-16.000000-1,1.000000-7.000000 2,-3.000000 4.000000 4,-3.000000 3.000000 4,-2.000000 3.000000 3,-11.000000 15.000000 3,-15.000000 29.000000 1,-15.000000 28.000000 1,-16.000000 28.000000 1,-12.000000 21.000000 0,-5.000000 17.000000 2,-7.000000 15.000000 1,-5.000000 16.000000 1,-12.000000 15.000000 0,-16.000000 16.000000 0,-15.000000 15.000000-1,-15.000000 17.000000-1,-11.000000 7.000000 0,-2.000000 0.000000-3,-3.000000 0.000000-3,-3.000000 0.000000-1,2.000000-7.000000-3,10.000000-11.000000-1,10.000000-14.000000-3,9.000000-11.000000-1,6.000000-12.000000-1,3.000000-9.000000 0,3.000000-10.000000 2,4.000000-8.000000-1,5.000000-14.000000 1,10.000000-15.000000 0,10.000000-15.000000 0,9.000000-16.000000-1,6.000000-12.000000 1,3.000000-5.000000 0,3.000000-7.000000 0,4.000000-5.000000 1,-1.000000 2.000000 2,-3.000000 13.000000 3,-3.000000 12.000000 4,-2.000000 13.000000 2,-1.000000 9.000000 5,3.000000 6.000000 4,3.000000 7.000000 5,4.000000 6.000000 5,2.000000 12.000000 2,4.000000 19.000000-2,3.000000 19.000000-1,3.000000 19.000000-1,4.000000 10.000000-2,7.000000 4.000000-4,6.000000 3.000000-4,7.000000 3.000000-4,5.000000-7.000000-2,7.000000-15.000000 2,6.000000-15.000000 0,7.000000-16.000000 2,0.000000-16.000000-6,-2.000000-16.000000-10,-3.000000-15.000000-12,-3.000000-15.000000-12,-7.000000-14.000000-2,-9.000000-8.000000 4,-10.000000-10.000000 4,-8.000000-9.000000 4,-9.000000 1.000000 2,-6.000000 13.000000-1,-6.000000 12.000000-2,-6.000000 13.000000-1,-6.000000 6.000000 0,-2.000000 0.000000 2,-3.000000 0.000000 3,-3.000000 0.000000 1,-1.000000-4.000000 3,4.000000-5.000000 0,3.000000-7.000000 1,3.000000-5.000000 1</inkml:trace>
</inkml:ink>
</file>

<file path=ppt/ink/ink11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4112789332867" units="cm"/>
      <inkml:brushProperty name="height" value="0.0424112789332867" units="cm"/>
      <inkml:brushProperty name="color" value="#FF0000"/>
      <inkml:brushProperty name="ignorePressure" value="0"/>
    </inkml:brush>
  </inkml:definitions>
  <inkml:trace contextRef="#ctx0" brushRef="#br0">72600.000000 2500.000000 842,'103.000000'-68.000000'4,"6.000000"17.000000"8 ,7.000000 15.000000 7,6.000000 16.000000 9,6.000000 9.000000 0,6.000000 3.000000-5,7.000000 3.000000-6,6.000000 4.000000-5,-7.000000 8.000000-4,-18.000000 17.000000-4,-19.000000 15.000000-2,-18.000000 16.000000-2,-23.000000 16.000000-2,-24.000000 20.000000 1,-26.000000 18.000000 1,-24.000000 20.000000 0,-28.000000 11.000000-1,-27.000000 7.000000-2,-28.000000 6.000000-3,-28.000000 7.000000-4,-10.000000 2.000000-1,9.000000 1.000000-4,10.000000-1.000000-2,10.000000 1.000000-4,13.000000-13.000000-1,19.000000-25.000000-2,19.000000-25.000000-1,19.000000-25.000000-2</inkml:trace>
</inkml:ink>
</file>

<file path=ppt/ink/ink11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6840321421623" units="cm"/>
      <inkml:brushProperty name="height" value="0.0456840321421623" units="cm"/>
      <inkml:brushProperty name="color" value="#FF0000"/>
      <inkml:brushProperty name="ignorePressure" value="0"/>
    </inkml:brush>
  </inkml:definitions>
  <inkml:trace contextRef="#ctx0" brushRef="#br0">73350.000000 5550.000000 752,'0.000000'70.000000'4,"0.000000"-9.000000"10 ,0.000000-10.000000 9,0.000000-8.000000 9,3.000000-8.000000 4,6.000000-2.000000-2,7.000000-3.000000-2,6.000000-3.000000-3,4.000000-6.000000-5,4.000000-5.000000-9,3.000000-7.000000-11,3.000000-5.000000-8,1.000000-8.000000-9,1.000000-5.000000-9,-1.000000-7.000000-7,1.000000-5.000000-9</inkml:trace>
</inkml:ink>
</file>

<file path=ppt/ink/ink11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5459732711315" units="cm"/>
      <inkml:brushProperty name="height" value="0.0365459732711315" units="cm"/>
      <inkml:brushProperty name="color" value="#FF0000"/>
      <inkml:brushProperty name="ignorePressure" value="0"/>
    </inkml:brush>
  </inkml:definitions>
  <inkml:trace contextRef="#ctx0" brushRef="#br0">75950.000000 2800.000000 940,'4.000000'-88.000000'-43,"10.000000"26.000000"15 ,10.000000 24.000000 16,9.000000 26.000000 14,15.000000 12.000000 9,22.000000 0.000000 3,22.000000 0.000000 3,23.000000 0.000000 2,13.000000 1.000000 0,6.000000 4.000000-2,7.000000 3.000000-3,6.000000 3.000000-3,-4.000000 1.000000-3,-11.000000 1.000000-2,-14.000000-1.000000-2,-11.000000 1.000000-3</inkml:trace>
</inkml:ink>
</file>

<file path=ppt/ink/ink11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3041440248489" units="cm"/>
      <inkml:brushProperty name="height" value="0.0353041440248489" units="cm"/>
      <inkml:brushProperty name="color" value="#00B047"/>
      <inkml:brushProperty name="ignorePressure" value="0"/>
    </inkml:brush>
  </inkml:definitions>
  <inkml:trace contextRef="#ctx0" brushRef="#br0">65850.000000 45800.000000 973,'-41.000000'-24.000000'-3,"19.000000"4.000000"-6 ,19.000000 3.000000-5,19.000000 3.000000-6,12.000000 1.000000 1,6.000000 1.000000 4,7.000000-1.000000 7,6.000000 1.000000 5,4.000000 1.000000 3,4.000000 3.000000 3,3.000000 3.000000 0,3.000000 4.000000 2,1.000000 1.000000 1,1.000000 0.000000 0,-1.000000 0.000000-1,1.000000 0.000000 0,1.000000 0.000000 1,3.000000 0.000000 0,3.000000 0.000000 1,4.000000 0.000000 0,1.000000 1.000000 0,0.000000 4.000000 0,0.000000 3.000000-2,0.000000 3.000000-1,-2.000000 1.000000 0,-3.000000 1.000000 0,-3.000000-1.000000 1,-2.000000 1.000000 1,-1.000000-3.000000-1,3.000000-2.000000-2,3.000000-3.000000-1,4.000000-3.000000-2,-1.000000-4.000000 0,-3.000000-3.000000 0,-3.000000-3.000000 1,-2.000000-2.000000 0,-3.000000-6.000000 1,1.000000-6.000000-1,-1.000000-6.000000 0,1.000000-6.000000 0,-4.000000-1.000000-3,-6.000000 7.000000-5,-6.000000 6.000000-4,-6.000000 7.000000-5,-10.000000 10.000000-2,-12.000000 16.000000 4,-13.000000 15.000000 2,-12.000000 17.000000 2,-10.000000 7.000000-1,-6.000000 0.000000-6,-6.000000 0.000000-6,-6.000000 0.000000-5</inkml:trace>
</inkml:ink>
</file>

<file path=ppt/ink/ink11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6702188253403" units="cm"/>
      <inkml:brushProperty name="height" value="0.0346702188253403" units="cm"/>
      <inkml:brushProperty name="color" value="#FF0000"/>
      <inkml:brushProperty name="ignorePressure" value="0"/>
    </inkml:brush>
  </inkml:definitions>
  <inkml:trace contextRef="#ctx0" brushRef="#br0">76850.000000 2050.000000 991,'-90.000000'173.000000'-5,"23.000000"-3.000000"2 ,22.000000-3.000000 2,22.000000-2.000000 1,10.000000-9.000000 2,1.000000-12.000000 2,-1.000000-13.000000 0,1.000000-12.000000 2,7.000000-15.000000-5,16.000000-15.000000-11,15.000000-15.000000-12,17.000000-16.000000-11,8.000000-23.000000-4,4.000000-27.000000 4,3.000000-28.000000 6,3.000000-28.000000 3,-2.000000-12.000000 5,-6.000000 7.000000 5,-6.000000 6.000000 3,-6.000000 7.000000 5</inkml:trace>
</inkml:ink>
</file>

<file path=ppt/ink/ink112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3646745681763" units="cm"/>
      <inkml:brushProperty name="height" value="0.0363646745681763" units="cm"/>
      <inkml:brushProperty name="color" value="#FF0000"/>
      <inkml:brushProperty name="ignorePressure" value="0"/>
    </inkml:brush>
  </inkml:definitions>
  <inkml:trace contextRef="#ctx0" brushRef="#br0">77700.000000 1950.000000 944,'-49.000000'53.000000'0,"4.000000"6.000000"0 ,3.000000 7.000000 0,3.000000 6.000000 0,1.000000 10.000000 1,1.000000 17.000000 1,-1.000000 15.000000 1,1.000000 16.000000 1,-4.000000 10.000000 0,-6.000000 7.000000-4,-6.000000 6.000000-4,-6.000000 7.000000-3,-4.000000-7.000000-3,1.000000-19.000000-2,-1.000000-18.000000-4,1.000000-19.000000-2,2.000000-18.000000 0,7.000000-15.000000 2,6.000000-15.000000 3,7.000000-16.000000 2,-6.000000-5.000000 2,-15.000000 6.000000 0,-15.000000 7.000000 0,-16.000000 6.000000 1,-8.000000-2.000000 0,0.000000-9.000000 2,0.000000-10.000000 2,0.000000-8.000000 2,6.000000-6.000000 2,13.000000 1.000000 4,12.000000-1.000000 3,13.000000 1.000000 2,10.000000 4.000000 5,10.000000 9.000000 4,10.000000 10.000000 4,9.000000 10.000000 5,15.000000-3.000000-1,22.000000-11.000000-3,22.000000-14.000000-4,23.000000-11.000000-4,19.000000-14.000000-4,19.000000-11.000000-1,19.000000-14.000000-2,19.000000-11.000000-2,12.000000-14.000000-3,6.000000-11.000000-7,7.000000-14.000000-6,6.000000-11.000000-7,-1.000000-6.000000-2,-5.000000 4.000000-1,-7.000000 3.000000 0,-5.000000 3.000000-1,-15.000000 6.000000 0,-22.000000 9.000000-1,-22.000000 10.000000-1,-21.000000 10.000000 0</inkml:trace>
</inkml:ink>
</file>

<file path=ppt/ink/ink112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77300.000000 3500.000000 999,'-97.000000'29.000000'-2,"6.000000"10.000000"-4 ,7.000000 10.000000-5,6.000000 9.000000-3,4.000000 9.000000-1,4.000000 9.000000 4,3.000000 10.000000 5,3.000000 10.000000 3,7.000000-3.000000 4,14.000000-11.000000 1,11.000000-14.000000 2,14.000000-11.000000 2,-1.000000 2.000000-1,-12.000000 19.000000-1,-13.000000 19.000000-2,-12.000000 19.000000-2,-1.000000-1.000000-1,14.000000-18.000000-1,11.000000-19.000000-1,14.000000-18.000000 0,3.000000-7.000000-1,-2.000000 6.000000 0,-3.000000 7.000000 1,-3.000000 6.000000-1,10.000000-13.000000-1,26.000000-31.000000-5,24.000000-31.000000-4,26.000000-31.000000-5,7.000000-16.000000 0,-9.000000 0.000000 2,-10.000000 0.000000 2,-8.000000 0.000000 2,-8.000000 3.000000 1,-2.000000 6.000000 2,-3.000000 7.000000 1,-3.000000 6.000000 1</inkml:trace>
</inkml:ink>
</file>

<file path=ppt/ink/ink112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9935777485371" units="cm"/>
      <inkml:brushProperty name="height" value="0.0349935777485371" units="cm"/>
      <inkml:brushProperty name="color" value="#FF0000"/>
      <inkml:brushProperty name="ignorePressure" value="0"/>
    </inkml:brush>
  </inkml:definitions>
  <inkml:trace contextRef="#ctx0" brushRef="#br0">76900.000000 4850.000000 981,'0.000000'73.000000'0,"0.000000"-3.000000"-2 ,0.000000-3.000000-2,0.000000-2.000000-1,0.000000-1.000000 2,0.000000 3.000000 4,0.000000 3.000000 6,0.000000 4.000000 4,1.000000-3.000000 0,4.000000-5.000000-8,3.000000-7.000000-8,3.000000-5.000000-6,6.000000-19.000000-4,9.000000-27.000000 2,10.000000-28.000000 0,10.000000-28.000000 2,2.000000-21.000000 1,-3.000000-12.000000-1,-3.000000-13.000000 0,-2.000000-12.000000-1,-5.000000-4.000000 1,-2.000000 7.000000 0,-3.000000 6.000000 1,-3.000000 7.000000 1,-1.000000 7.000000 1,4.000000 9.000000 4,3.000000 10.000000 2,3.000000 10.000000 3,1.000000 8.000000 2,1.000000 10.000000 0,-1.000000 10.000000 0,1.000000 9.000000 0,-1.000000 10.000000-1,1.000000 14.000000 1,-1.000000 11.000000-1,1.000000 14.000000 1,-6.000000 10.000000-2,-8.000000 9.000000 1,-10.000000 10.000000-1,-9.000000 10.000000 0,-10.000000 2.000000 1,-9.000000-3.000000 4,-10.000000-3.000000 3,-8.000000-2.000000 4,-6.000000-6.000000 2,1.000000-6.000000-2,-1.000000-6.000000-2,1.000000-6.000000 0,8.000000-16.000000-2,20.000000-25.000000-2,18.000000-25.000000-3,20.000000-25.000000-2,8.000000-11.000000-6,1.000000 3.000000-12,-1.000000 3.000000-12,1.000000 4.000000-11</inkml:trace>
</inkml:ink>
</file>

<file path=ppt/ink/ink11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8051545917988" units="cm"/>
      <inkml:brushProperty name="height" value="0.0358051545917988" units="cm"/>
      <inkml:brushProperty name="color" value="#FF0000"/>
      <inkml:brushProperty name="ignorePressure" value="0"/>
    </inkml:brush>
  </inkml:definitions>
  <inkml:trace contextRef="#ctx0" brushRef="#br0">79400.000000 2500.000000 955,'-68.000000'-19.000000'0,"17.000000"13.000000"0 ,15.000000 12.000000 1,16.000000 13.000000-1,2.000000 15.000000 2,-8.000000 19.000000-1,-10.000000 19.000000 2,-9.000000 19.000000 0,-5.000000 7.000000 1,0.000000-3.000000-2,0.000000-3.000000 1,0.000000-2.000000-2,3.000000-8.000000 2,6.000000-8.000000 1,7.000000-10.000000 1,6.000000-9.000000 2,13.000000-16.000000-2,23.000000-22.000000-5,22.000000-22.000000-5,22.000000-21.000000-6,13.000000-15.000000-1,7.000000-6.000000 0,6.000000-6.000000 1,7.000000-6.000000 1,2.000000-4.000000 1,1.000000 1.000000-1,-1.000000-1.000000-1,1.000000 1.000000 0,-7.000000 4.000000-1,-12.000000 9.000000 2,-13.000000 10.000000-1,-12.000000 10.000000 1,-18.000000 14.000000 1,-21.000000 23.000000 1,-22.000000 22.000000 0,-22.000000 22.000000 1,-15.000000 10.000000 3,-5.000000 1.000000 2,-7.000000-1.000000 4,-5.000000 1.000000 3,0.000000 2.000000 1,10.000000 7.000000 1,10.000000 6.000000 0,9.000000 7.000000 1,4.000000 8.000000 1,1.000000 14.000000 1,-1.000000 11.000000 3,1.000000 14.000000 2,2.000000 13.000000 0,7.000000 16.000000-1,6.000000 15.000000-2,7.000000 17.000000-2,4.000000 2.000000-1,3.000000-9.000000-1,3.000000-10.000000-1,4.000000-8.000000 0,2.000000-22.000000-3,4.000000-30.000000-2,3.000000-32.000000-2,3.000000-30.000000-3,4.000000-29.000000-5,7.000000-25.000000-7,6.000000-25.000000-7,7.000000-25.000000-8,-1.000000-21.000000-1,-6.000000-15.000000 3,-6.000000-15.000000 4,-6.000000-16.000000 2,-6.000000-4.000000 4,-2.000000 10.000000 3,-3.000000 10.000000 3,-3.000000 9.000000 3,-2.000000 9.000000 2,0.000000 9.000000 2,0.000000 10.000000 1,0.000000 10.000000 2</inkml:trace>
</inkml:ink>
</file>

<file path=ppt/ink/ink1125.xml><?xml version="1.0" encoding="utf-8"?>
<inkml:ink xmlns:inkml="http://www.w3.org/2003/InkML">
  <annotation type="ScanImages2ExtractSignatures">1</annotation>
  <annotation type="ScanImagesWidth">952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6192720830441" units="cm"/>
      <inkml:brushProperty name="height" value="0.0366192720830441" units="cm"/>
      <inkml:brushProperty name="color" value="#FF0000"/>
      <inkml:brushProperty name="ignorePressure" value="0"/>
    </inkml:brush>
  </inkml:definitions>
  <inkml:trace contextRef="#ctx0" brushRef="#br0">79100.000000 3800.000000 938,'25.000000'-41.000000'-38,"0.000000"19.000000"15 ,0.000000 19.000000 13,0.000000 19.000000 15,1.000000 19.000000 7,4.000000 23.000000 2,3.000000 22.000000 1,3.000000 22.000000 1,-2.000000 12.000000 0,-6.000000 3.000000-2,-6.000000 3.000000-3,-6.000000 4.000000-2,-6.000000-3.000000-2,-2.000000-5.000000-1,-3.000000-7.000000-3,-3.000000-5.000000-1,-2.000000-12.000000-1,0.000000-16.000000 0,0.000000-15.000000-1,0.000000-15.000000 0,-4.000000-29.000000-2,-5.000000-41.000000-7,-7.000000-40.000000-6,-5.000000-40.000000-6,-1.000000-23.000000-3,6.000000-3.000000 2,7.000000-3.000000 1,6.000000-2.000000 1,4.000000 3.000000 1,4.000000 14.000000 5,3.000000 11.000000 2,3.000000 14.000000 4,3.000000 14.000000 2,3.000000 20.000000 0,3.000000 18.000000 2,4.000000 20.000000 1,-3.000000 17.000000 2,-5.000000 20.000000 4,-7.000000 18.000000 5,-5.000000 20.000000 3,-4.000000 5.000000 2,0.000000-6.000000-2,0.000000-6.000000-2,0.000000-6.000000-2,-2.000000 1.000000-1,-3.000000 9.000000-1,-3.000000 10.000000-2,-2.000000 10.000000 0,-3.000000-3.000000-1,1.000000-11.000000 1,-1.000000-14.000000 1,1.000000-11.000000 1,-1.000000-4.000000 1,1.000000 6.000000 0,-1.000000 7.000000 2,1.000000 6.000000 0,7.000000-15.000000-2,16.000000-33.000000-5,15.000000-35.000000-6,17.000000-34.000000-4,8.000000-27.000000-3,4.000000-19.000000 1,3.000000-18.000000 0,3.000000-19.000000 0,1.000000-8.000000 0,1.000000 3.000000-2,-1.000000 3.000000-1,1.000000 4.000000-1,-6.000000 15.000000 2,-8.000000 28.000000 7,-10.000000 28.000000 5,-9.000000 29.000000 7,-9.000000 24.000000 4,-5.000000 22.000000 1,-7.000000 22.000000 2,-5.000000 23.000000 2,-6.000000 8.000000-1,-3.000000-3.000000-3,-3.000000-3.000000-2,-2.000000-2.000000-3,0.000000-3.000000-3,7.000000 1.000000-4,6.000000-1.000000-3,7.000000 1.000000-4,4.000000-6.000000 0,3.000000-8.000000 1,3.000000-10.000000 2,4.000000-9.000000 2,-1.000000-2.000000 2,-3.000000 6.000000 2,-3.000000 7.000000 3,-2.000000 6.000000 2,-5.000000 7.000000 2,-2.000000 10.000000-2,-3.000000 10.000000 1,-3.000000 9.000000-1,-4.000000 7.000000 0,-3.000000 7.000000 2,-3.000000 6.000000 0,-2.000000 7.000000 2,-3.000000 2.000000-1,1.000000 1.000000 1,-1.000000-1.000000-1,1.000000 1.000000 0,2.000000-7.000000-3,7.000000-12.000000-7,6.000000-13.000000-6,7.000000-12.000000-7,5.000000-12.000000-1,7.000000-8.000000 2,6.000000-10.000000 3,7.000000-9.000000 3,4.000000-7.000000 2,3.000000-3.000000 0,3.000000-3.000000 0,4.000000-2.000000 2,-4.000000 2.000000 1,-9.000000 9.000000 5,-10.000000 10.000000 4,-8.000000 10.000000 4,-9.000000 4.000000 2,-6.000000 0.000000 1,-6.000000 0.000000 0,-6.000000 0.000000 1,-4.000000-16.000000-1,1.000000-31.000000-4,-1.000000-31.000000-2,1.000000-31.000000-2,-1.000000-12.000000-3,1.000000 10.000000 0,-1.000000 10.000000-1,1.000000 9.000000-1,-3.000000 9.000000-2,-2.000000 9.000000-3,-3.000000 10.000000-3,-3.000000 10.000000-4,-2.000000 8.000000-5,0.000000 10.000000-10,0.000000 10.000000-9,0.000000 9.000000-8</inkml:trace>
</inkml:ink>
</file>

<file path=ppt/ink/ink1126.xml><?xml version="1.0" encoding="utf-8"?>
<inkml:ink xmlns:inkml="http://www.w3.org/2003/InkML">
  <annotation type="ScanImages2ExtractSignatures">1</annotation>
  <annotation type="ScanImagesWidth">919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3183109760284" units="cm"/>
      <inkml:brushProperty name="height" value="0.0333183109760284" units="cm"/>
      <inkml:brushProperty name="color" value="#FF0000"/>
      <inkml:brushProperty name="ignorePressure" value="0"/>
    </inkml:brush>
  </inkml:definitions>
  <inkml:trace contextRef="#ctx0" brushRef="#br0">81600.000000 4750.000000 1000,'-29.000000'140.000000'-16,"-5.000000"-18.000000"3 ,-7.000000-19.000000 2,-5.000000-18.000000 4,-1.000000-15.000000 1,6.000000-9.000000 0,7.000000-10.000000 0,6.000000-8.000000 0,3.000000-9.000000-2,0.000000-6.000000-6,0.000000-6.000000-5,0.000000-6.000000-6</inkml:trace>
</inkml:ink>
</file>

<file path=ppt/ink/ink11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6251661479473" units="cm"/>
      <inkml:brushProperty name="height" value="0.0406251661479473" units="cm"/>
      <inkml:brushProperty name="color" value="#FF0000"/>
      <inkml:brushProperty name="ignorePressure" value="0"/>
    </inkml:brush>
  </inkml:definitions>
  <inkml:trace contextRef="#ctx0" brushRef="#br0">82700.000000 3300.000000 848,'-69.000000'-24.000000'2,"13.000000"4.000000"5 ,12.000000 3.000000 6,13.000000 3.000000 4,21.000000-2.000000 2,32.000000-6.000000-2,31.000000-6.000000-1,32.000000-6.000000-2,25.000000-7.000000-4,23.000000-6.000000-7,22.000000-6.000000-9,22.000000-6.000000-6,7.000000-1.000000-6,-6.000000 7.000000-1,-6.000000 6.000000-1,-6.000000 7.000000-3,-15.000000 4.000000-1,-21.000000 3.000000 0,-22.000000 3.000000 0,-22.000000 4.000000-2,-30.000000 4.000000 3,-37.000000 6.000000 3,-38.000000 7.000000 3,-37.000000 6.000000 4,-15.000000 1.000000 3,10.000000-3.000000 2,10.000000-3.000000 2,9.000000-2.000000 2,6.000000-1.000000 1,3.000000 3.000000 1,3.000000 3.000000 2,4.000000 4.000000 1,-3.000000 1.000000 0,-5.000000 0.000000 2,-7.000000 0.000000 1,-5.000000 0.000000 1,-3.000000 1.000000 1,4.000000 4.000000 0,3.000000 3.000000 2,3.000000 3.000000 0,3.000000 7.000000 1,3.000000 14.000000 0,3.000000 11.000000 0,4.000000 14.000000 0,4.000000 14.000000 0,6.000000 20.000000 0,7.000000 18.000000 0,6.000000 20.000000 0,6.000000 21.000000-1,6.000000 25.000000 0,7.000000 25.000000 0,6.000000 25.000000 0,1.000000 9.000000-2,-3.000000-6.000000-1,-3.000000-6.000000-1,-2.000000-6.000000-3,-5.000000-18.000000 0,-2.000000-28.000000-1,-3.000000-28.000000 0,-3.000000-27.000000-1,-9.000000-34.000000 0,-11.000000-37.000000-1,-14.000000-38.000000 0,-11.000000-37.000000 0,-7.000000-24.000000-1,0.000000-9.000000-2,0.000000-10.000000-1,0.000000-8.000000-1,0.000000-12.000000-1,0.000000-12.000000 2,0.000000-13.000000 0,0.000000-12.000000 2,0.000000-2.000000 1,0.000000 9.000000 4,0.000000 10.000000 2,0.000000 10.000000 3,4.000000 13.000000 1,10.000000 19.000000 0,10.000000 19.000000-2,9.000000 19.000000 0,12.000000 16.000000-1,16.000000 17.000000 1,15.000000 15.000000-1,17.000000 16.000000 0,5.000000 10.000000-1,-3.000000 7.000000-1,-3.000000 6.000000-3,-2.000000 7.000000-1,-8.000000 5.000000 0,-8.000000 7.000000 3,-10.000000 6.000000 4,-9.000000 7.000000 4,-7.000000 2.000000 1,-3.000000 1.000000 0,-3.000000-1.000000 1,-2.000000 1.000000 1,-3.000000-6.000000-1,1.000000-8.000000-2,-1.000000-10.000000-1,1.000000-9.000000-1,7.000000-18.000000-6,16.000000-24.000000-8,15.000000-26.000000-9,17.000000-24.000000-9,13.000000-26.000000-4,13.000000-24.000000 3,12.000000-26.000000 1,13.000000-24.000000 3,2.000000-9.000000 1,-5.000000 10.000000 4,-7.000000 10.000000 2,-5.000000 9.000000 3,-8.000000 13.000000 2,-5.000000 20.000000 4,-7.000000 18.000000 4,-5.000000 20.000000 3,-11.000000 21.000000 3,-11.000000 25.000000 4,-14.000000 25.000000 4,-11.000000 25.000000 4,-9.000000 20.000000 4,-3.000000 16.000000 4,-3.000000 15.000000 3,-2.000000 17.000000 4,0.000000 3.000000 1,7.000000-5.000000-2,6.000000-7.000000-3,7.000000-5.000000-3,10.000000-12.000000-3,16.000000-16.000000-4,15.000000-15.000000-4,17.000000-15.000000-5,10.000000-17.000000-7,6.000000-15.000000-7,7.000000-15.000000-8,6.000000-16.000000-8,1.000000-18.000000-6,-3.000000-18.000000-4,-3.000000-19.000000-2,-2.000000-18.000000-5,-12.000000-3.000000 2,-19.000000 17.000000 4,-18.000000 15.000000 5,-19.000000 16.000000 5</inkml:trace>
</inkml:ink>
</file>

<file path=ppt/ink/ink1128.xml><?xml version="1.0" encoding="utf-8"?>
<inkml:ink xmlns:inkml="http://www.w3.org/2003/InkML">
  <annotation type="ScanImages2ExtractSignatures">1</annotation>
  <annotation type="ScanImagesWidth">826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9038081169128" units="cm"/>
      <inkml:brushProperty name="height" value="0.0269038081169128" units="cm"/>
      <inkml:brushProperty name="color" value="#FF0000"/>
      <inkml:brushProperty name="ignorePressure" value="0"/>
    </inkml:brush>
  </inkml:definitions>
  <inkml:trace contextRef="#ctx0" brushRef="#br0">84900.000000 1850.000000 999,'46.000000'112.000000'0,"-5.000000"-24.000000"-3 ,-7.000000-26.000000-1,-5.000000-24.000000-1</inkml:trace>
</inkml:ink>
</file>

<file path=ppt/ink/ink1129.xml><?xml version="1.0" encoding="utf-8"?>
<inkml:ink xmlns:inkml="http://www.w3.org/2003/InkML">
  <annotation type="ScanImages2ExtractSignatures">1</annotation>
  <annotation type="ScanImagesWidth">826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86650.000000 3900.000000 999,'0.000000'-150.000000'-193</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5511182248592" units="cm"/>
      <inkml:brushProperty name="height" value="0.0385511182248592" units="cm"/>
      <inkml:brushProperty name="color" value="#00B047"/>
      <inkml:brushProperty name="ignorePressure" value="0"/>
    </inkml:brush>
  </inkml:definitions>
  <inkml:trace contextRef="#ctx0" brushRef="#br0">65700.000000 46700.000000 891,'-47.000000'-25.000000'0,"6.000000"0.000000"0 ,7.000000 0.000000 0,6.000000 0.000000 0,12.000000 1.000000-2,19.000000 4.000000-4,19.000000 3.000000-4,19.000000 3.000000-3,10.000000 4.000000-1,4.000000 7.000000 5,3.000000 6.000000 3,3.000000 7.000000 5,1.000000 0.000000 4,1.000000-2.000000 2,-1.000000-3.000000 3,1.000000-3.000000 3,-1.000000-1.000000 0,1.000000 4.000000 0,-1.000000 3.000000-1,1.000000 3.000000-2,2.000000-1.000000 1,7.000000-2.000000-2,6.000000-3.000000 0,7.000000-3.000000-1,2.000000-2.000000-1,1.000000 0.000000 0,-1.000000 0.000000-1,1.000000 0.000000-1,-1.000000-2.000000-1,1.000000-3.000000 0,-1.000000-3.000000-2,1.000000-2.000000 1,-4.000000-1.000000-2,-6.000000 3.000000 0,-6.000000 3.000000-1,-6.000000 4.000000-1,-4.000000 1.000000 1,1.000000 0.000000 0,-1.000000 0.000000 2,1.000000 0.000000 0,-3.000000 0.000000 2,-2.000000 0.000000 1,-3.000000 0.000000 1,-3.000000 0.000000 1,-2.000000 0.000000 0,0.000000 0.000000-1,0.000000 0.000000 0,0.000000 0.000000-1,-2.000000 0.000000 0,-3.000000 0.000000 1,-3.000000 0.000000 0,-2.000000 0.000000 1,-1.000000 0.000000 0,3.000000 0.000000 0,3.000000 0.000000-2,4.000000 0.000000 0,2.000000-2.000000-3,4.000000-3.000000-6,3.000000-3.000000-6,3.000000-2.000000-6,-2.000000 0.000000-7,-6.000000 7.000000-7,-6.000000 6.000000-6,-6.000000 7.000000-8</inkml:trace>
</inkml:ink>
</file>

<file path=ppt/ink/ink11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4372936785221" units="cm"/>
      <inkml:brushProperty name="height" value="0.0374372936785221" units="cm"/>
      <inkml:brushProperty name="color" value="#FF0000"/>
      <inkml:brushProperty name="ignorePressure" value="0"/>
    </inkml:brush>
  </inkml:definitions>
  <inkml:trace contextRef="#ctx0" brushRef="#br0">86900.000000 3250.000000 854,'-24.000000'-30.000000'10,"4.000000"41.000000"0 ,3.000000 40.000000 1,3.000000 42.000000-1,-1.000000 35.000000 2,-2.000000 31.000000-1,-3.000000 32.000000 2,-3.000000 31.000000 0,-1.000000 18.000000-1,4.000000 7.000000-3,3.000000 6.000000-2,3.000000 7.000000-3,3.000000-15.000000 0,3.000000-34.000000 0,3.000000-35.000000 2,4.000000-33.000000 0,1.000000-29.000000-2,0.000000-22.000000-8,0.000000-22.000000-6,0.000000-21.000000-8,0.000000-32.000000-5,0.000000-41.000000-8,0.000000-40.000000-5,0.000000-40.000000-8,0.000000-12.000000 2,0.000000 19.000000 10,0.000000 19.000000 9,0.000000 19.000000 9</inkml:trace>
</inkml:ink>
</file>

<file path=ppt/ink/ink113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7364683449268" units="cm"/>
      <inkml:brushProperty name="height" value="0.0397364683449268" units="cm"/>
      <inkml:brushProperty name="color" value="#FF0000"/>
      <inkml:brushProperty name="ignorePressure" value="0"/>
    </inkml:brush>
  </inkml:definitions>
  <inkml:trace contextRef="#ctx0" brushRef="#br0">86750.000000 3050.000000 864,'29.000000'-68.000000'0,"10.000000"17.000000"-2 ,10.000000 15.000000-1,9.000000 16.000000-1,17.000000 9.000000 2,25.000000 3.000000 5,25.000000 3.000000 5,25.000000 4.000000 4,7.000000 10.000000 3,-8.000000 19.000000-4,-10.000000 19.000000-1,-9.000000 19.000000-3,-18.000000 7.000000-1,-24.000000-3.000000-2,-26.000000-3.000000-2,-24.000000-2.000000 0,-18.000000-6.000000-1,-9.000000-6.000000 1,-10.000000-6.000000 1,-8.000000-6.000000 1,-18.000000 7.000000 1,-25.000000 22.000000 1,-25.000000 22.000000 0,-25.000000 23.000000 1,-21.000000 10.000000 1,-15.000000 0.000000-2,-15.000000 0.000000-1,-16.000000 0.000000 0,2.000000-13.000000-1,23.000000-24.000000-2,22.000000-26.000000 0,22.000000-24.000000-1,29.000000-23.000000-9,38.000000-18.000000-13,37.000000-19.000000-15,38.000000-18.000000-14,15.000000-7.000000-4,-6.000000 6.000000 10,-6.000000 7.000000 8,-6.000000 6.000000 9</inkml:trace>
</inkml:ink>
</file>

<file path=ppt/ink/ink11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1115525960922" units="cm"/>
      <inkml:brushProperty name="height" value="0.0381115525960922" units="cm"/>
      <inkml:brushProperty name="color" value="#FF0000"/>
      <inkml:brushProperty name="ignorePressure" value="0"/>
    </inkml:brush>
  </inkml:definitions>
  <inkml:trace contextRef="#ctx0" brushRef="#br0">88550.000000 4650.000000 901,'-2.000000'117.000000'28,"-3.000000"-16.000000"-3 ,-3.000000-15.000000-5,-2.000000-15.000000-3,-5.000000-9.000000-9,-2.000000 1.000000-10,-3.000000-1.000000-12,-3.000000 1.000000-12,-1.000000-4.000000-7,4.000000-6.000000-3,3.000000-6.000000-2,3.000000-6.000000-3</inkml:trace>
</inkml:ink>
</file>

<file path=ppt/ink/ink11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5742963254452" units="cm"/>
      <inkml:brushProperty name="height" value="0.0345742963254452" units="cm"/>
      <inkml:brushProperty name="color" value="#FF0000"/>
      <inkml:brushProperty name="ignorePressure" value="0"/>
    </inkml:brush>
  </inkml:definitions>
  <inkml:trace contextRef="#ctx0" brushRef="#br0">91650.000000 3400.000000 908,'-72.000000'54.000000'2,"6.000000"10.000000"4 ,7.000000 10.000000 3,6.000000 9.000000 5,-1.000000 20.000000 0,-5.000000 31.000000-1,-7.000000 32.000000-3,-5.000000 31.000000-1,-3.000000 6.000000-3,4.000000-19.000000-1,3.000000-18.000000-2,3.000000-19.000000-2,6.000000-21.000000-2,9.000000-21.000000-1,10.000000-22.000000 0,10.000000-22.000000-1,5.000000-11.000000 0,4.000000 0.000000 2,3.000000 0.000000 1,3.000000 0.000000 2,10.000000-19.000000-6,20.000000-37.000000-11,18.000000-38.000000-11,20.000000-37.000000-11,3.000000-12.000000-3,-8.000000 17.000000 8,-10.000000 15.000000 7,-9.000000 16.000000 8</inkml:trace>
</inkml:ink>
</file>

<file path=ppt/ink/ink11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8506467938423" units="cm"/>
      <inkml:brushProperty name="height" value="0.0408506467938423" units="cm"/>
      <inkml:brushProperty name="color" value="#FF0000"/>
      <inkml:brushProperty name="ignorePressure" value="0"/>
    </inkml:brush>
  </inkml:definitions>
  <inkml:trace contextRef="#ctx0" brushRef="#br0">91600.000000 3200.000000 841,'73.000000'37.000000'10,"-3.000000"26.000000"3 ,-3.000000 24.000000 2,-2.000000 26.000000 3,0.000000 22.000000 1,7.000000 23.000000 0,6.000000 22.000000-1,7.000000 22.000000 0,-1.000000 7.000000-3,-6.000000-6.000000-6,-6.000000-6.000000-4,-6.000000-6.000000-7,-9.000000-15.000000-5,-8.000000-21.000000-5,-10.000000-22.000000-6,-9.000000-22.000000-6</inkml:trace>
</inkml:ink>
</file>

<file path=ppt/ink/ink11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94000.000000 2050.000000 999,'-18.000000'-44.000000'-1,"17.000000"13.000000"-4 ,15.000000 12.000000-3,16.000000 13.000000-4,5.000000 9.000000 1,-2.000000 6.000000 6,-3.000000 7.000000 5,-3.000000 6.000000 7,-2.000000 3.000000 2,0.000000 0.000000-1,0.000000 0.000000-2,0.000000 0.000000-1</inkml:trace>
</inkml:ink>
</file>

<file path=ppt/ink/ink113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5304262638092" units="cm"/>
      <inkml:brushProperty name="height" value="0.0395304262638092" units="cm"/>
      <inkml:brushProperty name="color" value="#FF0000"/>
      <inkml:brushProperty name="ignorePressure" value="0"/>
    </inkml:brush>
  </inkml:definitions>
  <inkml:trace contextRef="#ctx0" brushRef="#br0">93800.000000 2000.000000 869,'-2.000000'-93.000000'-1,"-3.000000"17.000000"-2 ,-3.000000 15.000000-2,-2.000000 16.000000-3,3.000000 12.000000 0,14.000000 9.000000 1,11.000000 10.000000-1,14.000000 10.000000 1,8.000000 8.000000 0,7.000000 10.000000 1,6.000000 10.000000-1,7.000000 9.000000 1,7.000000 9.000000 3,9.000000 9.000000 7,10.000000 10.000000 8,10.000000 10.000000 6,2.000000 7.000000 4,-3.000000 6.000000 0,-3.000000 7.000000-1,-2.000000 6.000000 0,-11.000000 3.000000-1,-15.000000 0.000000-3,-15.000000 0.000000-3,-16.000000 0.000000-3,-16.000000 3.000000-2,-16.000000 6.000000-3,-15.000000 7.000000-1,-15.000000 6.000000-3,-18.000000 3.000000-1,-19.000000 0.000000 0,-18.000000 0.000000-1,-19.000000 0.000000 1,-5.000000-2.000000-2,9.000000-3.000000 0,10.000000-3.000000-1,10.000000-2.000000 0,10.000000-12.000000-2,13.000000-19.000000-1,12.000000-18.000000-1,13.000000-19.000000-2,16.000000-16.000000-2,23.000000-12.000000-6,22.000000-13.000000-4,22.000000-12.000000-5,5.000000-7.000000-4,-8.000000 1.000000-2,-10.000000-1.000000-3,-9.000000 1.000000-2</inkml:trace>
</inkml:ink>
</file>

<file path=ppt/ink/ink11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9992540478706" units="cm"/>
      <inkml:brushProperty name="height" value="0.0399992540478706" units="cm"/>
      <inkml:brushProperty name="color" value="#FF0000"/>
      <inkml:brushProperty name="ignorePressure" value="0"/>
    </inkml:brush>
  </inkml:definitions>
  <inkml:trace contextRef="#ctx0" brushRef="#br0">94250.000000 6050.000000 859,'-71.000000'26.000000'21,"10.000000"4.000000"1 ,10.000000 3.000000 1,9.000000 3.000000 1,10.000000 3.000000-3,14.000000 3.000000-6,11.000000 3.000000-5,14.000000 4.000000-5</inkml:trace>
</inkml:ink>
</file>

<file path=ppt/ink/ink1138.xml><?xml version="1.0" encoding="utf-8"?>
<inkml:ink xmlns:inkml="http://www.w3.org/2003/InkML">
  <annotation type="ScanImages2ExtractSignatures">1</annotation>
  <annotation type="ScanImagesWidth">955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4246642887592" units="cm"/>
      <inkml:brushProperty name="height" value="0.0334246642887592" units="cm"/>
      <inkml:brushProperty name="color" value="#FF0000"/>
      <inkml:brushProperty name="ignorePressure" value="0"/>
    </inkml:brush>
  </inkml:definitions>
  <inkml:trace contextRef="#ctx0" brushRef="#br0">62750.000000 17500.000000 849,'95.000000'45.000000'22,"-9.000000"-9.000000"-4 ,-10.000000-10.000000-5,-8.000000-8.000000-3,-3.000000-6.000000-3,7.000000 1.000000-2,6.000000-1.000000-1,7.000000 1.000000-2,4.000000-3.000000-1,3.000000-2.000000 0,3.000000-3.000000-1,4.000000-3.000000 0,-3.000000-2.000000-1,-5.000000 0.000000 1,-7.000000 0.000000 0,-5.000000 0.000000 1,-4.000000 0.000000-1,0.000000 0.000000 1,0.000000 0.000000 0,0.000000 0.000000 1,-2.000000 0.000000-1,-3.000000 0.000000 1,-3.000000 0.000000-1,-2.000000 0.000000 0,-1.000000 0.000000 1,3.000000 0.000000-1,3.000000 0.000000 1,4.000000 0.000000 0,-1.000000 0.000000 0,-3.000000 0.000000 0,-3.000000 0.000000-1,-2.000000 0.000000 0,-3.000000 3.000000 0,1.000000 6.000000 0,-1.000000 7.000000-1,1.000000 6.000000 1,1.000000 1.000000 0,3.000000-3.000000-1,3.000000-3.000000 1,4.000000-2.000000 0,1.000000-3.000000 0,0.000000 1.000000 0,0.000000-1.000000 0,0.000000 1.000000-1,1.000000-3.000000 0,4.000000-2.000000 0,3.000000-3.000000 0,3.000000-3.000000 0,1.000000-2.000000 0,1.000000 0.000000-1,-1.000000 0.000000 1,1.000000 0.000000 0,7.000000-7.000000 0,16.000000-11.000000 0,15.000000-14.000000-1,17.000000-11.000000 1,-4.000000-1.000000 0,-22.000000 13.000000 0,-22.000000 12.000000-1,-21.000000 13.000000 1,-14.000000 6.000000 0,-2.000000 0.000000 0,-3.000000 0.000000 0,-3.000000 0.000000 0,1.000000 0.000000 0,6.000000 0.000000 0,7.000000 0.000000-1,6.000000 0.000000 1,6.000000-4.000000-1,6.000000-5.000000-1,7.000000-7.000000 0,6.000000-5.000000 0,4.000000-4.000000-1,4.000000 0.000000 1,3.000000 0.000000-1,3.000000 0.000000 1,-1.000000 1.000000 0,-2.000000 4.000000 0,-3.000000 3.000000 0,-3.000000 3.000000 0,-7.000000 4.000000 1,-9.000000 7.000000-1,-10.000000 6.000000 2,-8.000000 7.000000-1,-6.000000 4.000000 1,1.000000 3.000000 0,-1.000000 3.000000 0,1.000000 4.000000 1,-3.000000-3.000000 1,-2.000000-5.000000-1,-3.000000-7.000000 0,-3.000000-5.000000-1,1.000000-6.000000 1,6.000000-3.000000 0,7.000000-3.000000 0,6.000000-2.000000-1,4.000000-6.000000 1,4.000000-6.000000-1,3.000000-6.000000 0,3.000000-6.000000-1,1.000000-1.000000 0,1.000000 7.000000 0,-1.000000 6.000000 0,1.000000 7.000000 1,-4.000000 4.000000-1,-6.000000 3.000000 1,-6.000000 3.000000-1,-6.000000 4.000000 1,-9.000000 4.000000 0,-8.000000 6.000000 0,-10.000000 7.000000 0,-9.000000 6.000000 0,-5.000000 1.000000 0,0.000000-3.000000 1,0.000000-3.000000 1,0.000000-2.000000 1,3.000000-5.000000 1,6.000000-2.000000-1,7.000000-3.000000-1,6.000000-3.000000 0,6.000000-6.000000 0,6.000000-5.000000-1,7.000000-7.000000 0,6.000000-5.000000 0,6.000000-4.000000-1,6.000000 0.000000 1,7.000000 0.000000 0,6.000000 0.000000-1,1.000000 1.000000 1,-3.000000 4.000000-1,-3.000000 3.000000 1,-2.000000 3.000000-1,-9.000000 3.000000 1,-12.000000 3.000000-1,-13.000000 3.000000 0,-12.000000 4.000000 0,4.000000 7.000000 1,22.000000 13.000000 2,22.000000 12.000000 2,23.000000 13.000000 2,3.000000-1.000000 1,-11.000000-11.000000-2,-14.000000-14.000000-2,-11.000000-11.000000-2,-3.000000-9.000000 0,10.000000-3.000000-1,10.000000-3.000000-1,9.000000-2.000000 1,1.000000-1.000000-2,-6.000000 3.000000 1,-6.000000 3.000000 0,-6.000000 4.000000-1,-9.000000 1.000000 0,-8.000000 0.000000 0,-10.000000 0.000000 0,-9.000000 0.000000-1,-10.000000 3.000000 1,-9.000000 6.000000-1,-10.000000 7.000000 1,-8.000000 6.000000 1,-4.000000 1.000000-2,3.000000-3.000000-2,3.000000-3.000000-2,4.000000-2.000000-1,4.000000-5.000000-6,6.000000-2.000000-5,7.000000-3.000000-7,6.000000-3.000000-7</inkml:trace>
</inkml:ink>
</file>

<file path=ppt/ink/ink1139.xml><?xml version="1.0" encoding="utf-8"?>
<inkml:ink xmlns:inkml="http://www.w3.org/2003/InkML">
  <annotation type="ScanImages2ExtractSignatures">1</annotation>
  <annotation type="ScanImagesWidth">855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3323742747307" units="cm"/>
      <inkml:brushProperty name="height" value="0.0353323742747307" units="cm"/>
      <inkml:brushProperty name="color" value="#FF0000"/>
      <inkml:brushProperty name="ignorePressure" value="0"/>
    </inkml:brush>
  </inkml:definitions>
  <inkml:trace contextRef="#ctx0" brushRef="#br0">63050.000000 24600.000000 972,'68.000000'-22.000000'-62,"-11.000000"6.000000"16 ,-14.000000 7.000000 16,-11.000000 6.000000 16,-6.000000 3.000000 9,4.000000 0.000000 2,3.000000 0.000000 1,3.000000 0.000000 2,-1.000000 0.000000 1,-2.000000 0.000000 0,-3.000000 0.000000 0,-3.000000 0.000000 0,1.000000 0.000000 0,6.000000 0.000000 2,7.000000 0.000000 0,6.000000 0.000000 0,3.000000 0.000000 1,0.000000 0.000000-1,0.000000 0.000000 1,0.000000 0.000000-1,-2.000000-2.000000-1,-3.000000-3.000000 1,-3.000000-3.000000-1,-2.000000-2.000000 1,0.000000-3.000000-1,7.000000 1.000000 0,6.000000-1.000000 1,7.000000 1.000000-1,0.000000-1.000000 1,-2.000000 1.000000 0,-3.000000-1.000000 0,-3.000000 1.000000 0,-2.000000 1.000000-1,0.000000 3.000000 1,0.000000 3.000000 0,0.000000 4.000000-1,0.000000 1.000000 0,0.000000 0.000000 0,0.000000 0.000000 0,0.000000 0.000000 0,4.000000-2.000000 0,10.000000-3.000000 0,10.000000-3.000000 0,9.000000-2.000000 0,4.000000-5.000000-1,1.000000-2.000000 1,-1.000000-3.000000-1,1.000000-3.000000 1,2.000000-2.000000-1,7.000000 0.000000 0,6.000000 0.000000-1,7.000000 0.000000-1,-3.000000 3.000000 0,-8.000000 6.000000 0,-10.000000 7.000000 1,-9.000000 6.000000 0,-5.000000 7.000000 0,0.000000 10.000000 1,0.000000 10.000000-1,0.000000 9.000000 0,-2.000000 1.000000 0,-3.000000-6.000000 0,-3.000000-6.000000 1,-2.000000-6.000000-1,0.000000-6.000000 1,7.000000-2.000000-1,6.000000-3.000000 0,7.000000-3.000000-1,0.000000-4.000000 1,-2.000000-3.000000-1,-3.000000-3.000000 1,-3.000000-2.000000 0,-2.000000-1.000000 0,0.000000 3.000000-1,0.000000 3.000000 1,0.000000 4.000000 0,-2.000000 1.000000 0,-3.000000 0.000000-1,-3.000000 0.000000 1,-2.000000 0.000000 0,-1.000000 1.000000 0,3.000000 4.000000 0,3.000000 3.000000 0,4.000000 3.000000 0,5.000000-1.000000 0,10.000000-2.000000-1,10.000000-3.000000-1,9.000000-3.000000-1,4.000000-2.000000 0,1.000000 0.000000 1,-1.000000 0.000000 0,1.000000 0.000000 0,-4.000000 0.000000 0,-6.000000 0.000000 1,-6.000000 0.000000 0,-6.000000 0.000000 0,-6.000000-2.000000 0,-2.000000-3.000000 0,-3.000000-3.000000 0,-3.000000-2.000000-1,-2.000000-1.000000 1,0.000000 3.000000 0,0.000000 3.000000 2,0.000000 4.000000-1,0.000000-1.000000 2,0.000000-3.000000-1,0.000000-3.000000 0,0.000000-2.000000-1,3.000000-1.000000 1,6.000000 3.000000-1,7.000000 3.000000-1,6.000000 4.000000 1,7.000000-1.000000-1,10.000000-3.000000 0,10.000000-3.000000-1,9.000000-2.000000 1,4.000000-3.000000-1,1.000000 1.000000 0,-1.000000-1.000000-1,1.000000 1.000000 1,-4.000000 1.000000-1,-6.000000 3.000000 1,-6.000000 3.000000 0,-6.000000 4.000000 1,-10.000000 4.000000 0,-12.000000 6.000000 1,-13.000000 7.000000 0,-12.000000 6.000000 0,-9.000000 1.000000 1,-2.000000-3.000000-1,-3.000000-3.000000 0,-3.000000-2.000000 0,-6.000000-5.000000 0,-5.000000-2.000000 1,-7.000000-3.000000 1,-5.000000-3.000000 0,3.000000-1.000000 1,17.000000 4.000000 0,15.000000 3.000000-1,16.000000 3.000000-1,10.000000-1.000000 0,7.000000-2.000000 0,6.000000-3.000000 0,7.000000-3.000000 0,4.000000-6.000000-1,3.000000-5.000000 0,3.000000-7.000000 0,4.000000-5.000000 1,-1.000000-6.000000-1,-3.000000-3.000000 0,-3.000000-3.000000 0,-2.000000-2.000000 0,-8.000000 0.000000 0,-8.000000 7.000000 0,-10.000000 6.000000-1,-9.000000 7.000000 1,-10.000000 4.000000-1,-9.000000 3.000000 1,-10.000000 3.000000 1,-8.000000 4.000000 0,-6.000000 2.000000 2,1.000000 4.000000 1,-1.000000 3.000000 1,1.000000 3.000000 3,-1.000000 1.000000 0,1.000000 1.000000-2,-1.000000-1.000000 0,1.000000 1.000000-1,4.000000-3.000000-1,9.000000-2.000000 0,10.000000-3.000000 0,10.000000-3.000000 1,4.000000-6.000000-1,0.000000-5.000000 1,0.000000-7.000000-1,0.000000-5.000000 1,0.000000-4.000000-1,0.000000 0.000000-1,0.000000 0.000000-1,0.000000 0.000000-2,0.000000 3.000000 0,0.000000 6.000000 0,0.000000 7.000000 0,0.000000 6.000000 1,-4.000000 1.000000-1,-5.000000-3.000000 1,-7.000000-3.000000 2,-5.000000-2.000000 0,-1.000000-1.000000 0,6.000000 3.000000 1,7.000000 3.000000 1,6.000000 4.000000 0,1.000000-3.000000-1,-3.000000-5.000000 0,-3.000000-7.000000-2,-2.000000-5.000000-1,0.000000-4.000000-1,7.000000 0.000000-3,6.000000 0.000000-3,7.000000 0.000000-2,0.000000 1.000000-1,-2.000000 4.000000-1,-3.000000 3.000000 0,-3.000000 3.000000 0,-4.000000 1.000000-1,-3.000000 1.000000 0,-3.000000-1.000000 1,-2.000000 1.000000-1,-6.000000 1.000000-1,-6.000000 3.000000-6,-6.000000 3.000000-3,-6.000000 4.000000-6</inkml:trace>
</inkml:ink>
</file>

<file path=ppt/ink/ink11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5686829686165" units="cm"/>
      <inkml:brushProperty name="height" value="0.0385686829686165" units="cm"/>
      <inkml:brushProperty name="color" value="#00B047"/>
      <inkml:brushProperty name="ignorePressure" value="0"/>
    </inkml:brush>
  </inkml:definitions>
  <inkml:trace contextRef="#ctx0" brushRef="#br0">22700.000000 43300.000000 803,'0.000000'-69.000000'-17,"0.000000"13.000000"11 ,0.000000 12.000000 11,0.000000 13.000000 10,-2.000000 13.000000 6,-3.000000 17.000000 1,-3.000000 15.000000 0,-2.000000 16.000000 1,-6.000000 15.000000-1,-6.000000 16.000000-4,-6.000000 15.000000-3,-6.000000 17.000000-3,-7.000000 8.000000-2,-6.000000 4.000000-1,-6.000000 3.000000-1,-6.000000 3.000000-1,-4.000000 1.000000-1,1.000000 1.000000-3,-1.000000-1.000000-1,1.000000 1.000000-4,4.000000-7.000000-2,9.000000-12.000000-4,10.000000-13.000000-5,10.000000-12.000000-4,11.000000-16.000000-4,17.000000-19.000000-7,15.000000-18.000000-6,16.000000-19.000000-6,5.000000-12.000000 0,-2.000000-2.000000 8,-3.000000-3.000000 6,-3.000000-3.000000 8</inkml:trace>
</inkml:ink>
</file>

<file path=ppt/ink/ink11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7465147972107" units="cm"/>
      <inkml:brushProperty name="height" value="0.0357465147972107" units="cm"/>
      <inkml:brushProperty name="color" value="#FF0000"/>
      <inkml:brushProperty name="ignorePressure" value="0"/>
    </inkml:brush>
  </inkml:definitions>
  <inkml:trace contextRef="#ctx0" brushRef="#br0">35150.000000 22500.000000 961,'-68.000000'35.000000'-69,"17.000000"23.000000"22 ,15.000000 22.000000 24,16.000000 22.000000 22,5.000000 24.000000 12,-2.000000 29.000000 1,-3.000000 28.000000 1,-3.000000 28.000000 1,-4.000000 20.000000 1,-3.000000 13.000000 1,-3.000000 12.000000 2,-2.000000 13.000000 2,-3.000000-2.000000-2,1.000000-16.000000-4,-1.000000-15.000000-3,1.000000-15.000000-3,2.000000-21.000000-3,7.000000-25.000000-3,6.000000-25.000000-1,7.000000-25.000000-1,8.000000-38.000000-7,14.000000-49.000000-11,11.000000-51.000000-10,14.000000-49.000000-12,3.000000-21.000000-1,-2.000000 9.000000 7,-3.000000 10.000000 6,-3.000000 10.000000 7</inkml:trace>
</inkml:ink>
</file>

<file path=ppt/ink/ink11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417480558157" units="cm"/>
      <inkml:brushProperty name="height" value="0.036417480558157" units="cm"/>
      <inkml:brushProperty name="color" value="#FF0000"/>
      <inkml:brushProperty name="ignorePressure" value="0"/>
    </inkml:brush>
  </inkml:definitions>
  <inkml:trace contextRef="#ctx0" brushRef="#br0">35850.000000 23050.000000 943,'-66.000000'-80.000000'-7,"19.000000"41.000000"-2 ,19.000000 40.000000-2,19.000000 42.000000 0,7.000000 28.000000-1,-3.000000 20.000000 3,-3.000000 18.000000 1,-2.000000 20.000000 3,-5.000000 14.000000 3,-2.000000 14.000000 8,-3.000000 11.000000 6,-3.000000 14.000000 7,-2.000000 11.000000 1,0.000000 14.000000-2,0.000000 11.000000-4,0.000000 14.000000-3,1.000000 2.000000-2,4.000000-6.000000-1,3.000000-6.000000-3,3.000000-6.000000 0,3.000000-16.000000-3,3.000000-25.000000-1,3.000000-25.000000-1,4.000000-25.000000-1,-4.000000-27.000000-8,-9.000000-28.000000-13,-10.000000-28.000000-12,-8.000000-27.000000-13</inkml:trace>
</inkml:ink>
</file>

<file path=ppt/ink/ink11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4106172025204" units="cm"/>
      <inkml:brushProperty name="height" value="0.0394106172025204" units="cm"/>
      <inkml:brushProperty name="color" value="#FF0000"/>
      <inkml:brushProperty name="ignorePressure" value="0"/>
    </inkml:brush>
  </inkml:definitions>
  <inkml:trace contextRef="#ctx0" brushRef="#br0">34200.000000 25600.000000 871,'75.000000'242.000000'14,"0.000000"-16.000000"-3 ,0.000000-15.000000-3,0.000000-15.000000-3,-4.000000-15.000000-1,-5.000000-12.000000-1,-7.000000-13.000000-1,-5.000000-12.000000 1,-6.000000-21.000000 0,-3.000000-28.000000 3,-3.000000-28.000000 2,-2.000000-27.000000 3,0.000000-30.000000 1,7.000000-27.000000-1,6.000000-28.000000-2,7.000000-28.000000-1,8.000000-29.000000-1,14.000000-28.000000-4,11.000000-28.000000-2,14.000000-27.000000-4,5.000000-17.000000-2,1.000000-3.000000-2,-1.000000-3.000000-3,1.000000-2.000000-1,-12.000000 17.000000-7,-21.000000 42.000000-11,-22.000000 40.000000-11,-22.000000 41.000000-10</inkml:trace>
</inkml:ink>
</file>

<file path=ppt/ink/ink114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850910961628" units="cm"/>
      <inkml:brushProperty name="height" value="0.038850910961628" units="cm"/>
      <inkml:brushProperty name="color" value="#FF0000"/>
      <inkml:brushProperty name="ignorePressure" value="0"/>
    </inkml:brush>
  </inkml:definitions>
  <inkml:trace contextRef="#ctx0" brushRef="#br0">29700.000000 28850.000000 883,'-105.000000'-47.000000'-32,"41.000000"6.000000"17 ,40.000000 7.000000 16,42.000000 6.000000 17,21.000000 3.000000 6,3.000000 0.000000-4,3.000000 0.000000-3,4.000000 0.000000-3,11.000000 0.000000-3,23.000000 0.000000 0,22.000000 0.000000-2,22.000000 0.000000 1,5.000000 1.000000-2,-8.000000 4.000000-1,-10.000000 3.000000-1,-9.000000 3.000000-1,-12.000000 3.000000-3,-11.000000 3.000000-2,-14.000000 3.000000-4,-11.000000 4.000000-4,-14.000000 8.000000-2,-11.000000 17.000000 0,-14.000000 15.000000 0,-11.000000 16.000000-2,-20.000000 16.000000 1,-24.000000 20.000000-1,-26.000000 18.000000 0,-24.000000 20.000000-1,-21.000000 13.000000 1,-16.000000 9.000000 1,-15.000000 10.000000 1,-15.000000 10.000000 1,-6.000000 0.000000 1,7.000000-5.000000 1,6.000000-7.000000 0,7.000000-5.000000 1,10.000000-15.000000 1,16.000000-22.000000 3,15.000000-22.000000 1,17.000000-21.000000 3,21.000000-21.000000-4,28.000000-19.000000-8,28.000000-18.000000-8,29.000000-19.000000-9</inkml:trace>
</inkml:ink>
</file>

<file path=ppt/ink/ink11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6056879758835" units="cm"/>
      <inkml:brushProperty name="height" value="0.0376056879758835" units="cm"/>
      <inkml:brushProperty name="color" value="#FF0000"/>
      <inkml:brushProperty name="ignorePressure" value="0"/>
    </inkml:brush>
  </inkml:definitions>
  <inkml:trace contextRef="#ctx0" brushRef="#br0">30150.000000 29850.000000 936,'0.000000'87.000000'2,"0.000000"26.000000"2 ,0.000000 24.000000 3,0.000000 26.000000 2,0.000000 13.000000 2,0.000000 4.000000-2,0.000000 3.000000-2,0.000000 3.000000 0,0.000000-15.000000-2,0.000000-30.000000-3,0.000000-32.000000-1,0.000000-30.000000-4,0.000000-8.000000 0,0.000000 20.000000-1,0.000000 18.000000 0,0.000000 20.000000 0,6.000000-15.000000-5,13.000000-47.000000-7,12.000000-47.000000-8,13.000000-46.000000-8,1.000000-21.000000 0,-9.000000 6.000000 4,-10.000000 7.000000 7,-8.000000 6.000000 5,-4.000000-1.000000 2,3.000000-5.000000 0,3.000000-7.000000-2,4.000000-5.000000 0</inkml:trace>
</inkml:ink>
</file>

<file path=ppt/ink/ink11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9659126996994" units="cm"/>
      <inkml:brushProperty name="height" value="0.0399659126996994" units="cm"/>
      <inkml:brushProperty name="color" value="#FF0000"/>
      <inkml:brushProperty name="ignorePressure" value="0"/>
    </inkml:brush>
  </inkml:definitions>
  <inkml:trace contextRef="#ctx0" brushRef="#br0">30650.000000 30300.000000 851,'-13.000000'100.000000'22,"26.000000"0.000000"2 ,24.000000 0.000000 3,26.000000 0.000000 3,10.000000-5.000000-4,-3.000000-9.000000-11,-3.000000-10.000000-11,-2.000000-8.000000-10,-6.000000-12.000000-7,-6.000000-12.000000-3,-6.000000-13.000000-4,-6.000000-12.000000-3,-4.000000-16.000000-2,1.000000-19.000000-2,-1.000000-18.000000 0,1.000000-19.000000-1,-4.000000-10.000000 1,-6.000000 1.000000 3,-6.000000-1.000000 3,-6.000000 1.000000 4,-2.000000 2.000000 1,3.000000 7.000000 3,3.000000 6.000000 2,4.000000 7.000000 2</inkml:trace>
</inkml:ink>
</file>

<file path=ppt/ink/ink11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1354245841503" units="cm"/>
      <inkml:brushProperty name="height" value="0.0401354245841503" units="cm"/>
      <inkml:brushProperty name="color" value="#FF0000"/>
      <inkml:brushProperty name="ignorePressure" value="0"/>
    </inkml:brush>
  </inkml:definitions>
  <inkml:trace contextRef="#ctx0" brushRef="#br0">31850.000000 29350.000000 876,'43.000000'310.000000'46,"-11.000000"-27.000000"-11 ,-14.000000-28.000000-12,-11.000000-28.000000-10,-7.000000-17.000000-8,0.000000-2.000000-4,0.000000-3.000000-2,0.000000-3.000000-5,0.000000-21.000000-2,0.000000-37.000000-3,0.000000-38.000000-2,0.000000-37.000000-3,3.000000-43.000000-5,6.000000-46.000000-6,7.000000-47.000000-7,6.000000-47.000000-8,-1.000000-15.000000 1,-5.000000 20.000000 7,-7.000000 18.000000 7,-5.000000 20.000000 7,-4.000000 10.000000 5,0.000000 3.000000 3,0.000000 3.000000 4,0.000000 4.000000 3</inkml:trace>
</inkml:ink>
</file>

<file path=ppt/ink/ink11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4925000667572" units="cm"/>
      <inkml:brushProperty name="height" value="0.0454925000667572" units="cm"/>
      <inkml:brushProperty name="color" value="#FF0000"/>
      <inkml:brushProperty name="ignorePressure" value="0"/>
    </inkml:brush>
  </inkml:definitions>
  <inkml:trace contextRef="#ctx0" brushRef="#br0">32100.000000 29600.000000 755,'50.000000'-185.000000'1,"0.000000"32.000000"2 ,0.000000 31.000000 2,0.000000 32.000000 2,3.000000 16.000000 1,6.000000 4.000000 2,7.000000 3.000000 2,6.000000 3.000000 1,6.000000 7.000000 0,6.000000 14.000000-1,7.000000 11.000000-1,6.000000 14.000000-2,1.000000 7.000000 0,-3.000000 3.000000 2,-3.000000 3.000000 1,-2.000000 4.000000 2,-6.000000 5.000000-2,-6.000000 10.000000-2,-6.000000 10.000000-4,-6.000000 9.000000-3,-7.000000 7.000000-1,-6.000000 7.000000-1,-6.000000 6.000000-1,-6.000000 7.000000 1,-7.000000 2.000000-1,-6.000000 1.000000 0,-6.000000-1.000000 0,-6.000000 1.000000 1,-4.000000 2.000000-1,1.000000 7.000000 1,-1.000000 6.000000 0,1.000000 7.000000 1,-3.000000 2.000000 0,-2.000000 1.000000 2,-3.000000-1.000000 0,-3.000000 1.000000 2,-2.000000 1.000000 0,0.000000 3.000000 0,0.000000 3.000000-1,0.000000 4.000000 1,0.000000 5.000000-1,0.000000 10.000000-1,0.000000 10.000000-1,0.000000 9.000000 0,0.000000 2.000000-3,0.000000-2.000000-2,0.000000-3.000000-5,0.000000-3.000000-2,1.000000-9.000000-2,4.000000-11.000000 1,3.000000-14.000000 2,3.000000-11.000000 1,-7.000000-18.000000-5,-15.000000-22.000000-10,-15.000000-22.000000-12,-16.000000-21.000000-11,-12.000000-18.000000-3,-5.000000-12.000000 4,-7.000000-13.000000 5,-5.000000-12.000000 5,-6.000000-10.000000 6,-3.000000-6.000000 5,-3.000000-6.000000 7,-2.000000-6.000000 7,-3.000000-1.000000 3,1.000000 7.000000 2,-1.000000 6.000000 0,1.000000 7.000000 3,1.000000 2.000000-1,3.000000 1.000000 2,3.000000-1.000000-1,4.000000 1.000000 0,5.000000 2.000000 3,10.000000 7.000000 5,10.000000 6.000000 4,9.000000 7.000000 4,9.000000 4.000000 3,9.000000 3.000000 3,10.000000 3.000000 2,10.000000 4.000000 2,8.000000 1.000000-1,10.000000 0.000000-5,10.000000 0.000000-4,9.000000 0.000000-4,9.000000 0.000000-4,9.000000 0.000000 0,10.000000 0.000000-2,10.000000 0.000000-1,4.000000 3.000000-1,0.000000 6.000000-2,0.000000 7.000000-1,0.000000 6.000000-1,-5.000000 9.000000-1,-9.000000 13.000000-2,-10.000000 12.000000-1,-8.000000 13.000000-3,-11.000000 13.000000 1,-8.000000 17.000000 1,-10.000000 15.000000 1,-9.000000 16.000000 1,-9.000000 9.000000 1,-5.000000 3.000000 1,-7.000000 3.000000 1,-5.000000 4.000000 0,-4.000000-7.000000 1,0.000000-16.000000 0,0.000000-15.000000 1,0.000000-15.000000 0,6.000000-20.000000 1,13.000000-21.000000 1,12.000000-22.000000 2,13.000000-22.000000 2,9.000000-21.000000-1,6.000000-18.000000 0,7.000000-19.000000 0,6.000000-18.000000-2,1.000000-6.000000 2,-3.000000 10.000000 2,-3.000000 10.000000 4,-2.000000 9.000000 3,-14.000000 13.000000 1,-21.000000 20.000000 0,-22.000000 18.000000-2,-22.000000 20.000000-1,-11.000000 13.000000-3,0.000000 9.000000-6,0.000000 10.000000-7,0.000000 10.000000-6</inkml:trace>
</inkml:ink>
</file>

<file path=ppt/ink/ink114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8058380186558" units="cm"/>
      <inkml:brushProperty name="height" value="0.0348058380186558" units="cm"/>
      <inkml:brushProperty name="color" value="#FF0000"/>
      <inkml:brushProperty name="ignorePressure" value="0"/>
    </inkml:brush>
  </inkml:definitions>
  <inkml:trace contextRef="#ctx0" brushRef="#br0">35100.000000 28700.000000 982,'4.000000'-69.000000'1,"10.000000"13.000000"1 ,10.000000 12.000000 2,9.000000 13.000000 2,6.000000 9.000000-2,3.000000 6.000000-4,3.000000 7.000000-3,4.000000 6.000000-6,-3.000000 7.000000 1,-5.000000 10.000000 1,-7.000000 10.000000 3,-5.000000 9.000000 2,-6.000000 9.000000 2,-3.000000 9.000000 1,-3.000000 10.000000 0,-2.000000 10.000000 1,-11.000000 5.000000 0,-15.000000 4.000000-1,-15.000000 3.000000-1,-16.000000 3.000000 0,-10.000000 3.000000-4,-3.000000 3.000000-4,-3.000000 3.000000-6,-2.000000 4.000000-5,-5.000000 1.000000-2,-2.000000 0.000000 0,-3.000000 0.000000 2,-3.000000 0.000000 2,-1.000000-7.000000 2,4.000000-11.000000 4,3.000000-14.000000 6,3.000000-11.000000 5,6.000000-12.000000 2,9.000000-9.000000 1,10.000000-10.000000 1,10.000000-8.000000 2,8.000000-12.000000-4,10.000000-12.000000-4,10.000000-13.000000-5,9.000000-12.000000-6,6.000000-4.000000-1,3.000000 7.000000 3,3.000000 6.000000 1,4.000000 7.000000 3,1.000000 2.000000 1,0.000000 1.000000 2,0.000000-1.000000 0,0.000000 1.000000 2</inkml:trace>
</inkml:ink>
</file>

<file path=ppt/ink/ink114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1372831761837" units="cm"/>
      <inkml:brushProperty name="height" value="0.0381372831761837" units="cm"/>
      <inkml:brushProperty name="color" value="#FF0000"/>
      <inkml:brushProperty name="ignorePressure" value="0"/>
    </inkml:brush>
  </inkml:definitions>
  <inkml:trace contextRef="#ctx0" brushRef="#br0">34950.000000 29900.000000 813,'6.000000'-49.000000'18,"13.000000"4.000000"1 ,12.000000 3.000000-1,13.000000 3.000000 0,7.000000 3.000000-1,4.000000 3.000000-5,3.000000 3.000000-4,3.000000 4.000000-3,1.000000 1.000000-5,1.000000 0.000000-3,-1.000000 0.000000-5,1.000000 0.000000-3,-9.000000 10.000000-5,-15.000000 23.000000-3,-15.000000 22.000000-5,-16.000000 22.000000-4,-18.000000 16.000000 0,-18.000000 14.000000 4,-19.000000 11.000000 3,-18.000000 14.000000 3,-14.000000 5.000000 5,-5.000000 1.000000 2,-7.000000-1.000000 3,-5.000000 1.000000 3,0.000000-6.000000 5,10.000000-8.000000 4,10.000000-10.000000 5,9.000000-9.000000 5,17.000000-15.000000 6,25.000000-18.000000 7,25.000000-19.000000 6,25.000000-18.000000 8,17.000000-18.000000 0,9.000000-16.000000-5,10.000000-15.000000-6,10.000000-15.000000-6,7.000000-11.000000-6,6.000000-2.000000-8,7.000000-3.000000-9,6.000000-3.000000-7,1.000000-1.000000-3,-3.000000 4.000000 2,-3.000000 3.000000 1,-2.000000 3.000000 2,-5.000000 1.000000-3,-2.000000 1.000000-7,-3.000000-1.000000-9,-3.000000 1.000000-8</inkml:trace>
</inkml:ink>
</file>

<file path=ppt/ink/ink115.xml><?xml version="1.0" encoding="utf-8"?>
<inkml:ink xmlns:inkml="http://www.w3.org/2003/InkML">
  <annotation type="ScanImages2ExtractSignatures">1</annotation>
  <annotation type="ScanImagesWidth">-2130149408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4375344514847" units="cm"/>
      <inkml:brushProperty name="height" value="0.0404375344514847" units="cm"/>
      <inkml:brushProperty name="color" value="#00B047"/>
      <inkml:brushProperty name="ignorePressure" value="0"/>
    </inkml:brush>
  </inkml:definitions>
  <inkml:trace contextRef="#ctx0" brushRef="#br0">23350.000000 43400.000000 849,'23.000000'-69.000000'-26,"-3.000000"13.000000"3 ,-3.000000 12.000000 4,-2.000000 13.000000 3,-1.000000 6.000000 7,3.000000 0.000000 7,3.000000 0.000000 7,4.000000 0.000000 8,-20.000000 46.000000 7,-40.000000 95.000000 7,-40.000000 93.000000 6,-41.000000 95.000000 6,-7.000000 6.000000 0,29.000000-77.000000-10,28.000000-78.000000-9,28.000000-78.000000-8,10.000000-31.000000-6,-5.000000 20.000000-4,-7.000000 18.000000-2,-5.000000 20.000000-3,0.000000 2.000000-4,10.000000-12.000000-5,10.000000-13.000000-6,9.000000-12.000000-5,9.000000-12.000000-5,9.000000-8.000000-6,10.000000-10.000000-6,10.000000-9.000000-6</inkml:trace>
</inkml:ink>
</file>

<file path=ppt/ink/ink115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8433324098587" units="cm"/>
      <inkml:brushProperty name="height" value="0.0308433324098587" units="cm"/>
      <inkml:brushProperty name="color" value="#FF0000"/>
      <inkml:brushProperty name="ignorePressure" value="0"/>
    </inkml:brush>
  </inkml:definitions>
  <inkml:trace contextRef="#ctx0" brushRef="#br0">35650.000000 29100.000000 987,'-100.000000'0.000000'13</inkml:trace>
</inkml:ink>
</file>

<file path=ppt/ink/ink115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1358526647091" units="cm"/>
      <inkml:brushProperty name="height" value="0.0381358526647091" units="cm"/>
      <inkml:brushProperty name="color" value="#FF0000"/>
      <inkml:brushProperty name="ignorePressure" value="0"/>
    </inkml:brush>
  </inkml:definitions>
  <inkml:trace contextRef="#ctx0" brushRef="#br0">35650.000000 27950.000000 901,'-44.000000'32.000000'-1,"13.000000"17.000000"-1 ,12.000000 15.000000-2,13.000000 16.000000 0,9.000000 29.000000 0,6.000000 44.000000 3,7.000000 44.000000 5,6.000000 44.000000 2,-1.000000 34.000000 3,-5.000000 25.000000 2,-7.000000 25.000000 2,-5.000000 25.000000 1,-6.000000-4.000000 1,-3.000000-30.000000-3,-3.000000-32.000000-2,-2.000000-30.000000-1,-1.000000-37.000000-3,3.000000-41.000000-2,3.000000-40.000000-2,4.000000-40.000000-4,1.000000-21.000000 0,0.000000 0.000000-1,0.000000 0.000000-1,0.000000 0.000000 0,4.000000-15.000000-2,10.000000-27.000000-4,10.000000-28.000000-3,9.000000-28.000000-3,2.000000-26.000000-4,-2.000000-21.000000-4,-3.000000-22.000000-2,-3.000000-22.000000-5,-4.000000-16.000000 1,-3.000000-9.000000 3,-3.000000-10.000000 3,-2.000000-8.000000 4,-3.000000 5.000000 3,1.000000 22.000000 4,-1.000000 22.000000 4,1.000000 23.000000 3</inkml:trace>
</inkml:ink>
</file>

<file path=ppt/ink/ink1152.xml><?xml version="1.0" encoding="utf-8"?>
<inkml:ink xmlns:inkml="http://www.w3.org/2003/InkML">
  <annotation type="ScanImages2ExtractSignatures">1</annotation>
  <annotation type="ScanImagesWidth">875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7906841933727" units="cm"/>
      <inkml:brushProperty name="height" value="0.0387906841933727" units="cm"/>
      <inkml:brushProperty name="color" value="#FF0000"/>
      <inkml:brushProperty name="ignorePressure" value="0"/>
    </inkml:brush>
  </inkml:definitions>
  <inkml:trace contextRef="#ctx0" brushRef="#br0">36050.000000 29600.000000 885,'3.000000'-69.000000'-4,"6.000000"13.000000"4 ,7.000000 12.000000 4,6.000000 13.000000 4,6.000000 7.000000 3,6.000000 4.000000 1,7.000000 3.000000 1,6.000000 3.000000 2,4.000000 1.000000 0,4.000000 1.000000-2,3.000000-1.000000-1,3.000000 1.000000-3,3.000000-4.000000-3,3.000000-6.000000-6,3.000000-6.000000-4,4.000000-6.000000-6,-4.000000-7.000000-4,-9.000000-6.000000-4,-10.000000-6.000000-2,-8.000000-6.000000-3,-9.000000-6.000000-2,-6.000000-2.000000 0,-6.000000-3.000000 1,-6.000000-3.000000-1,-7.000000 1.000000 2,-6.000000 6.000000 2,-6.000000 7.000000 2,-6.000000 6.000000 2,-6.000000 7.000000 3,-2.000000 10.000000 2,-3.000000 10.000000 2,-3.000000 9.000000 3,-2.000000 13.000000 5,0.000000 20.000000 9,0.000000 18.000000 8,0.000000 20.000000 9,0.000000 14.000000 3,0.000000 14.000000 0,0.000000 11.000000-1,0.000000 14.000000-1,3.000000 3.000000-1,6.000000-2.000000-3,7.000000-3.000000-3,6.000000-3.000000-2,3.000000-7.000000-3,0.000000-9.000000 0,0.000000-10.000000-2,0.000000-8.000000-1,3.000000-11.000000-3,6.000000-8.000000-5,7.000000-10.000000-5,6.000000-9.000000-5,3.000000-5.000000-5,0.000000 0.000000-7,0.000000 0.000000-7,0.000000 0.000000-6,-5.000000 3.000000 1,-9.000000 6.000000 7,-10.000000 7.000000 10,-8.000000 6.000000 7,-8.000000 3.000000 5,-2.000000 0.000000 3,-3.000000 0.000000 1,-3.000000 0.000000 2,1.000000-2.000000 3,6.000000-3.000000 4,7.000000-3.000000 3,6.000000-2.000000 3,4.000000-3.000000-3,4.000000 1.000000-7,3.000000-1.000000-9,3.000000 1.000000-7,-7.000000-1.000000-3,-15.000000 1.000000 3,-15.000000-1.000000 5,-16.000000 1.000000 3,-8.000000 1.000000 4,0.000000 3.000000 4,0.000000 3.000000 4,0.000000 4.000000 5,1.000000-1.000000 1,4.000000-3.000000 1,3.000000-3.000000-1,3.000000-2.000000-1,15.000000-17.000000-3,29.000000-28.000000-6,28.000000-28.000000-7,28.000000-27.000000-7,14.000000-14.000000-5,0.000000 4.000000-1,0.000000 3.000000-3,0.000000 3.000000-2,-2.000000 3.000000-1,-3.000000 3.000000 2,-3.000000 3.000000 0,-2.000000 4.000000 1,-8.000000 5.000000 1,-8.000000 10.000000 1,-10.000000 10.000000 1,-9.000000 9.000000 0,-9.000000 10.000000 3,-5.000000 14.000000 4,-7.000000 11.000000 5,-5.000000 14.000000 5,-4.000000 11.000000 3,0.000000 14.000000 3,0.000000 11.000000 2,0.000000 14.000000 2,-2.000000 7.000000 1,-3.000000 3.000000-1,-3.000000 3.000000-1,-2.000000 4.000000-1,-3.000000-3.000000-1,1.000000-5.000000 0,-1.000000-7.000000 0,1.000000-5.000000-2,-3.000000-8.000000 1,-2.000000-5.000000 0,-3.000000-7.000000 0,-3.000000-5.000000 1,-2.000000-15.000000-2,0.000000-22.000000-4,0.000000-22.000000-5,0.000000-21.000000-3,4.000000-17.000000-4,10.000000-8.000000-1,10.000000-10.000000-3,9.000000-9.000000-2,6.000000-7.000000-2,3.000000-3.000000-1,3.000000-3.000000-2,4.000000-2.000000-2,1.000000 3.000000 2,0.000000 14.000000 2,0.000000 11.000000 4,0.000000 14.000000 2</inkml:trace>
</inkml:ink>
</file>

<file path=ppt/ink/ink1153.xml><?xml version="1.0" encoding="utf-8"?>
<inkml:ink xmlns:inkml="http://www.w3.org/2003/InkML">
  <annotation type="ScanImages2ExtractSignatures">1</annotation>
  <annotation type="ScanImagesWidth">663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3249433040619" units="cm"/>
      <inkml:brushProperty name="height" value="0.0413249433040619" units="cm"/>
      <inkml:brushProperty name="color" value="#FF0000"/>
      <inkml:brushProperty name="ignorePressure" value="0"/>
    </inkml:brush>
  </inkml:definitions>
  <inkml:trace contextRef="#ctx0" brushRef="#br0">38250.000000 29050.000000 831,'-15.000000'-41.000000'-2,"-27.000000"69.000000"-3 ,-28.000000 69.000000-3,-28.000000 69.000000-4,-2.000000 12.000000 0,25.000000-44.000000 1,25.000000-43.000000 1,25.000000-44.000000 2,14.000000-22.000000 1,3.000000 0.000000 1,3.000000 0.000000 1,4.000000 0.000000 2,2.000000 0.000000 0,4.000000 0.000000 2,3.000000 0.000000 0,3.000000 0.000000 1,4.000000 3.000000 1,7.000000 6.000000 2,6.000000 7.000000 1,7.000000 6.000000 2,-3.000000 7.000000 1,-8.000000 10.000000-2,-10.000000 10.000000-1,-9.000000 9.000000-1,-4.000000 4.000000 1,4.000000 1.000000 1,3.000000-1.000000 1,3.000000 1.000000 2,3.000000-3.000000 0,3.000000-2.000000-1,3.000000-3.000000-1,4.000000-3.000000-1,1.000000-7.000000-1,0.000000-9.000000-1,0.000000-10.000000 0,0.000000-8.000000-1,1.000000-12.000000-1,4.000000-12.000000-2,3.000000-13.000000-2,3.000000-12.000000-2,1.000000-16.000000-3,1.000000-19.000000-3,-1.000000-18.000000-2,1.000000-19.000000-3,-4.000000-13.000000-1,-6.000000-6.000000-1,-6.000000-6.000000-1,-6.000000-6.000000-1,-6.000000-6.000000 2,-2.000000-2.000000 3,-3.000000-3.000000 4,-3.000000-3.000000 3,-1.000000 1.000000 2,4.000000 6.000000 1,3.000000 7.000000 2,3.000000 6.000000 1,3.000000 7.000000 3,3.000000 10.000000 5,3.000000 10.000000 5,4.000000 9.000000 4,4.000000 10.000000 5,6.000000 14.000000 2,7.000000 11.000000 3,6.000000 14.000000 2,1.000000 8.000000 0,-3.000000 7.000000-5,-3.000000 6.000000-4,-2.000000 7.000000-5,-6.000000 7.000000-2,-6.000000 9.000000-2,-6.000000 10.000000-1,-6.000000 10.000000-1,-9.000000 7.000000-3,-8.000000 6.000000-5,-10.000000 7.000000-4,-9.000000 6.000000-5,-10.000000 1.000000-2,-9.000000-3.000000 1,-10.000000-3.000000 2,-8.000000-2.000000 1,0.000000-6.000000 1,14.000000-6.000000 2,11.000000-6.000000 2,14.000000-6.000000 2,5.000000-6.000000 1,1.000000-2.000000 0,-1.000000-3.000000-1,1.000000-3.000000 0,8.000000-4.000000 0,20.000000-3.000000 3,18.000000-3.000000 1,20.000000-2.000000 3,0.000000 2.000000 0,-15.000000 9.000000 0,-15.000000 10.000000 0,-16.000000 10.000000 0,-8.000000 4.000000 0,0.000000 0.000000 2,0.000000 0.000000 2,0.000000 0.000000 1,0.000000-2.000000 2,0.000000-3.000000 2,0.000000-3.000000 0,0.000000-2.000000 3,10.000000-12.000000-1,23.000000-19.000000-2,22.000000-18.000000-1,22.000000-19.000000-2,8.000000-16.000000-5,-2.000000-12.000000-9,-3.000000-13.000000-8,-3.000000-12.000000-8,-2.000000-10.000000-5,0.000000-6.000000-2,0.000000-6.000000-3,0.000000-6.000000-1,-5.000000-9.000000-2,-9.000000-8.000000 1,-10.000000-10.000000 0,-8.000000-9.000000 1,-6.000000-10.000000 1,1.000000-9.000000 6,-1.000000-10.000000 3,1.000000-8.000000 6,-1.000000 2.000000 5,1.000000 16.000000 7,-1.000000 15.000000 6,1.000000 17.000000 6,-6.000000 33.000000 7,-8.000000 54.000000 5,-10.000000 53.000000 5,-9.000000 53.000000 6,-13.000000 34.000000-2,-16.000000 16.000000-8,-15.000000 15.000000-10,-15.000000 17.000000-8,-7.000000 5.000000-7,3.000000-3.000000-3,3.000000-3.000000-4,4.000000-2.000000-3,4.000000-12.000000-3,6.000000-19.000000-1,7.000000-18.000000 0,6.000000-19.000000-2,12.000000-16.000000 3,19.000000-12.000000 7,19.000000-13.000000 5,19.000000-12.000000 7,4.000000-2.000000 4,-9.000000 9.000000-1,-10.000000 10.000000 1,-8.000000 10.000000 1,-6.000000 11.000000-1,1.000000 17.000000 1,-1.000000 15.000000 0,1.000000 16.000000 1,-1.000000 7.000000-2,1.000000 1.000000-2,-1.000000-1.000000-2,1.000000 1.000000-2,-1.000000-6.000000-3,1.000000-8.000000-2,-1.000000-10.000000-2,1.000000-9.000000-2,1.000000-23.000000-4,3.000000-33.000000-2,3.000000-35.000000-3,4.000000-34.000000-3,-1.000000-26.000000-1,-3.000000-15.000000-2,-3.000000-15.000000 0,-2.000000-16.000000 0,-5.000000-1.000000 1,-2.000000 17.000000 4,-3.000000 15.000000 5,-3.000000 16.000000 4,-2.000000 10.000000 3,0.000000 7.000000 1,0.000000 6.000000 1,0.000000 7.000000 0</inkml:trace>
</inkml:ink>
</file>

<file path=ppt/ink/ink1154.xml><?xml version="1.0" encoding="utf-8"?>
<inkml:ink xmlns:inkml="http://www.w3.org/2003/InkML">
  <annotation type="ScanImages2ExtractSignatures">1</annotation>
  <annotation type="ScanImagesWidth">772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9110621809959" units="cm"/>
      <inkml:brushProperty name="height" value="0.0439110621809959" units="cm"/>
      <inkml:brushProperty name="color" value="#FF0000"/>
      <inkml:brushProperty name="ignorePressure" value="0"/>
    </inkml:brush>
  </inkml:definitions>
  <inkml:trace contextRef="#ctx0" brushRef="#br0">40300.000000 29350.000000 782,'46.000000'-115.000000'1,"-5.000000"23.000000"3 ,-7.000000 22.000000 2,-5.000000 22.000000 3,0.000000 12.000000 1,10.000000 3.000000 2,10.000000 3.000000 1,9.000000 4.000000 0,7.000000 2.000000 0,7.000000 4.000000-3,6.000000 3.000000-2,7.000000 3.000000-4,2.000000 1.000000-1,1.000000 1.000000 0,-1.000000-1.000000-1,1.000000 1.000000 1,-4.000000-3.000000-3,-6.000000-2.000000-2,-6.000000-3.000000-4,-6.000000-3.000000-2,-12.000000-7.000000-6,-15.000000-9.000000-8,-15.000000-10.000000-8,-16.000000-8.000000-7,-15.000000-3.000000-1,-11.000000 7.000000 8,-14.000000 6.000000 8,-11.000000 7.000000 7,-4.000000 4.000000 4,6.000000 3.000000 0,7.000000 3.000000 0,6.000000 4.000000-1,1.000000 7.000000 5,-3.000000 13.000000 8,-3.000000 12.000000 9,-2.000000 13.000000 8,-1.000000 16.000000 4,3.000000 23.000000 0,3.000000 22.000000 1,4.000000 22.000000-1,1.000000 18.000000-1,0.000000 16.000000-1,0.000000 15.000000-1,0.000000 17.000000-1,3.000000 8.000000-1,6.000000 4.000000-2,7.000000 3.000000 0,6.000000 3.000000-2,3.000000-4.000000-2,0.000000-8.000000-4,0.000000-10.000000-3,0.000000-9.000000-4,0.000000-18.000000-2,0.000000-24.000000-2,0.000000-26.000000-2,0.000000-24.000000-1,0.000000-26.000000-2,0.000000-24.000000-2,0.000000-26.000000-3,0.000000-24.000000-1,0.000000-20.000000-2,0.000000-11.000000 2,0.000000-14.000000 1,0.000000-11.000000 1,0.000000-7.000000 1,0.000000 0.000000 0,0.000000 0.000000 2,0.000000 0.000000 1,3.000000 1.000000 2,6.000000 4.000000 2,7.000000 3.000000 3,6.000000 3.000000 2,4.000000 6.000000 3,4.000000 9.000000 4,3.000000 10.000000 2,3.000000 10.000000 4,-1.000000 13.000000 2,-2.000000 19.000000 1,-3.000000 19.000000 1,-3.000000 19.000000 1,-2.000000 16.000000-1,0.000000 17.000000-3,0.000000 15.000000-3,0.000000 16.000000-3,-7.000000 10.000000-2,-11.000000 7.000000-1,-14.000000 6.000000-2,-11.000000 7.000000-2,-7.000000-3.000000-1,0.000000-8.000000-3,0.000000-10.000000-1,0.000000-9.000000-3,0.000000-10.000000-1,0.000000-9.000000 1,0.000000-10.000000 1,0.000000-8.000000 1,3.000000-18.000000 0,6.000000-25.000000-3,7.000000-25.000000-2,6.000000-25.000000-3,7.000000-13.000000 1,10.000000 1.000000 2,10.000000-1.000000 3,9.000000 1.000000 3,2.000000 4.000000 1,-2.000000 9.000000 0,-3.000000 10.000000 0,-3.000000 10.000000-1,-9.000000 18.000000 2,-11.000000 28.000000-1,-14.000000 28.000000 1,-11.000000 29.000000 1,-9.000000 11.000000-1,-3.000000-2.000000 1,-3.000000-3.000000 0,-2.000000-3.000000 0,-1.000000-4.000000 1,3.000000-3.000000 1,3.000000-3.000000 0,4.000000-2.000000 2,4.000000-3.000000 2,6.000000 1.000000 0,7.000000-1.000000 2,6.000000 1.000000 1,3.000000-1.000000 2,0.000000 1.000000 6,0.000000-1.000000 4,0.000000 1.000000 5,7.000000-9.000000 2,17.000000-15.000000 1,15.000000-15.000000-1,16.000000-16.000000 1,10.000000-18.000000-4,7.000000-18.000000-9,6.000000-19.000000-8,7.000000-18.000000-8,2.000000-12.000000-8,1.000000-3.000000-9,-1.000000-3.000000-7,1.000000-2.000000-8,-9.000000 3.000000-2,-15.000000 14.000000 3,-15.000000 11.000000 3,-16.000000 14.000000 4</inkml:trace>
</inkml:ink>
</file>

<file path=ppt/ink/ink11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4975075721741" units="cm"/>
      <inkml:brushProperty name="height" value="0.0384975075721741" units="cm"/>
      <inkml:brushProperty name="color" value="#FF0000"/>
      <inkml:brushProperty name="ignorePressure" value="0"/>
    </inkml:brush>
  </inkml:definitions>
  <inkml:trace contextRef="#ctx0" brushRef="#br0">43150.000000 29050.000000 892,'-47.000000'-13.000000'-2,"6.000000"26.000000"-3 ,7.000000 24.000000-5,6.000000 26.000000-3,3.000000 15.000000 1,0.000000 6.000000 5,0.000000 7.000000 7,0.000000 6.000000 5,3.000000 3.000000 3,6.000000 0.000000-1,7.000000 0.000000-1,6.000000 0.000000-1,6.000000-2.000000 0,6.000000-3.000000 1,7.000000-3.000000 2,6.000000-2.000000 0,3.000000-9.000000 0,0.000000-12.000000-4,0.000000-13.000000-3,0.000000-12.000000-3,1.000000-12.000000-2,4.000000-8.000000 0,3.000000-10.000000 0,3.000000-9.000000 1,-4.000000-15.000000-1,-8.000000-18.000000-2,-10.000000-19.000000-2,-9.000000-18.000000-1,-7.000000-9.000000-2,-3.000000 4.000000 2,-3.000000 3.000000 0,-2.000000 3.000000 0,-1.000000 3.000000 1,3.000000 3.000000 1,3.000000 3.000000 0,4.000000 4.000000 1,1.000000 2.000000 1,0.000000 4.000000 1,0.000000 3.000000 1,0.000000 3.000000 1,4.000000 1.000000 1,10.000000 1.000000 1,10.000000-1.000000 1,9.000000 1.000000 0,4.000000 4.000000 3,1.000000 9.000000 4,-1.000000 10.000000 3,1.000000 10.000000 5,-1.000000 13.000000 1,1.000000 19.000000 0,-1.000000 19.000000 0,1.000000 19.000000 0,-4.000000 9.000000-2,-6.000000 0.000000-2,-6.000000 0.000000-2,-6.000000 0.000000-3,-6.000000-2.000000 0,-2.000000-3.000000 0,-3.000000-3.000000 1,-3.000000-2.000000 0,2.000000-20.000000-3,10.000000-34.000000-7,10.000000-35.000000-9,9.000000-33.000000-6,9.000000-18.000000-3,9.000000 0.000000 2,10.000000 0.000000 2,10.000000 0.000000 3,2.000000 4.000000 2,-3.000000 10.000000-1,-3.000000 10.000000 1,-2.000000 9.000000-1,-5.000000 10.000000 4,-2.000000 14.000000 5,-3.000000 11.000000 7,-3.000000 14.000000 5,-9.000000 11.000000 3,-11.000000 14.000000 0,-14.000000 11.000000 1,-11.000000 14.000000-1,-12.000000 7.000000 0,-9.000000 3.000000-2,-10.000000 3.000000-1,-8.000000 4.000000-2,-8.000000-4.000000-1,-2.000000-9.000000 0,-3.000000-10.000000-1,-3.000000-8.000000 1,-1.000000-11.000000 0,4.000000-8.000000-2,3.000000-10.000000-1,3.000000-9.000000-1,3.000000-15.000000-7,3.000000-18.000000-12,3.000000-19.000000-12,4.000000-18.000000-11,5.000000-9.000000-5,10.000000 4.000000 5,10.000000 3.000000 4,9.000000 3.000000 3</inkml:trace>
</inkml:ink>
</file>

<file path=ppt/ink/ink115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2439304590225" units="cm"/>
      <inkml:brushProperty name="height" value="0.0362439304590225" units="cm"/>
      <inkml:brushProperty name="color" value="#FF0000"/>
      <inkml:brushProperty name="ignorePressure" value="0"/>
    </inkml:brush>
  </inkml:definitions>
  <inkml:trace contextRef="#ctx0" brushRef="#br0">45250.000000 27800.000000 948,'-47.000000'98.000000'-10,"6.000000"-3.000000"5 ,7.000000-3.000000 5,6.000000-2.000000 5,4.000000-5.000000 3,4.000000-2.000000 0,3.000000-3.000000-1,3.000000-3.000000 0,1.000000-6.000000 0,1.000000-5.000000-2,-1.000000-7.000000-1,1.000000-5.000000-1,-1.000000-4.000000 0,1.000000 0.000000-1,-1.000000 0.000000 1,1.000000 0.000000-1,-3.000000-10.000000 0,-2.000000-18.000000-1,-3.000000-19.000000-3,-3.000000-18.000000 0,1.000000 0.000000-1,6.000000 23.000000 0,7.000000 22.000000 1,6.000000 22.000000 0,3.000000 10.000000 0,0.000000 1.000000 0,0.000000-1.000000-1,0.000000 1.000000 0,0.000000-3.000000 0,0.000000-2.000000-1,0.000000-3.000000 0,0.000000-3.000000-1,0.000000-4.000000-1,0.000000-3.000000-3,0.000000-3.000000-2,0.000000-2.000000-2</inkml:trace>
</inkml:ink>
</file>

<file path=ppt/ink/ink115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0434901714325" units="cm"/>
      <inkml:brushProperty name="height" value="0.0410434901714325" units="cm"/>
      <inkml:brushProperty name="color" value="#FF0000"/>
      <inkml:brushProperty name="ignorePressure" value="0"/>
    </inkml:brush>
  </inkml:definitions>
  <inkml:trace contextRef="#ctx0" brushRef="#br0">44850.000000 29050.000000 815,'4.000000'-91.000000'19,"10.000000"19.000000"3 ,10.000000 19.000000 6,9.000000 19.000000 4,7.000000 9.000000-1,7.000000 0.000000-8,6.000000 0.000000-7,7.000000 0.000000-6,2.000000-2.000000-7,1.000000-3.000000-3,-1.000000-3.000000-3,1.000000-2.000000-4,-9.000000 8.000000-8,-15.000000 22.000000-12,-15.000000 22.000000-13,-16.000000 23.000000-12,-23.000000 22.000000-1,-27.000000 26.000000 10,-28.000000 24.000000 10,-28.000000 26.000000 10,-12.000000 10.000000 8,7.000000-3.000000 4,6.000000-3.000000 3,7.000000-2.000000 5,8.000000-8.000000 4,14.000000-8.000000 4,11.000000-10.000000 5,14.000000-9.000000 4,18.000000-20.000000 6,25.000000-27.000000 5,25.000000-28.000000 7,25.000000-28.000000 6,15.000000-21.000000-1,7.000000-12.000000-7,6.000000-13.000000-6,7.000000-12.000000-7,2.000000-9.000000-7,1.000000-2.000000-7,-1.000000-3.000000-7,1.000000-3.000000-7,-6.000000 1.000000-5,-8.000000 6.000000-4,-10.000000 7.000000-4,-9.000000 6.000000-5,-9.000000 4.000000 0,-5.000000 4.000000 1,-7.000000 3.000000 3,-5.000000 3.000000 1</inkml:trace>
</inkml:ink>
</file>

<file path=ppt/ink/ink11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0328724384308" units="cm"/>
      <inkml:brushProperty name="height" value="0.0370328724384308" units="cm"/>
      <inkml:brushProperty name="color" value="#FF0000"/>
      <inkml:brushProperty name="ignorePressure" value="0"/>
    </inkml:brush>
  </inkml:definitions>
  <inkml:trace contextRef="#ctx0" brushRef="#br0">45500.000000 28450.000000 927,'-47.000000'79.000000'1,"6.000000"10.000000"0 ,7.000000 10.000000 2,6.000000 9.000000 1,6.000000 12.000000 1,6.000000 16.000000 4,7.000000 15.000000 3,6.000000 17.000000 2,3.000000 7.000000 0,0.000000 0.000000-7,0.000000 0.000000-5,0.000000 0.000000-5,1.000000-15.000000-2,4.000000-27.000000 1,3.000000-28.000000 1,3.000000-28.000000 2,6.000000-27.000000-2,9.000000-25.000000-7,10.000000-25.000000-5,10.000000-25.000000-7,-1.000000-18.000000-3,-9.000000-8.000000 0,-10.000000-10.000000 0,-8.000000-9.000000 1,-6.000000-2.000000 1,1.000000 6.000000 2,-1.000000 7.000000 3,1.000000 6.000000 2,-3.000000 6.000000 3,-2.000000 6.000000 2,-3.000000 7.000000 2,-3.000000 6.000000 3</inkml:trace>
</inkml:ink>
</file>

<file path=ppt/ink/ink11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7680435776711" units="cm"/>
      <inkml:brushProperty name="height" value="0.0377680435776711" units="cm"/>
      <inkml:brushProperty name="color" value="#FF0000"/>
      <inkml:brushProperty name="ignorePressure" value="0"/>
    </inkml:brush>
  </inkml:definitions>
  <inkml:trace contextRef="#ctx0" brushRef="#br0">45550.000000 28650.000000 909,'29.000000'-68.000000'1,"10.000000"17.000000"2 ,10.000000 15.000000 1,9.000000 16.000000 2,7.000000 7.000000 1,7.000000 1.000000 1,6.000000-1.000000 0,7.000000 1.000000 2,2.000000-3.000000-1,1.000000-2.000000-1,-1.000000-3.000000-2,1.000000-3.000000 0,-6.000000-4.000000-2,-8.000000-3.000000 0,-10.000000-3.000000 0,-9.000000-2.000000-2,-13.000000-6.000000-5,-16.000000-6.000000-14,-15.000000-6.000000-13,-15.000000-6.000000-12,-14.000000 1.000000-4,-8.000000 9.000000 8,-10.000000 10.000000 6,-9.000000 10.000000 7,-4.000000 7.000000 6,4.000000 6.000000 6,3.000000 7.000000 6,3.000000 6.000000 6,3.000000 6.000000 5,3.000000 6.000000 3,3.000000 7.000000 5,4.000000 6.000000 3,1.000000 9.000000 2,0.000000 13.000000 1,0.000000 12.000000 2,0.000000 13.000000-1,3.000000 9.000000 1,6.000000 6.000000-1,7.000000 7.000000 0,6.000000 6.000000-2,3.000000-1.000000-1,0.000000-5.000000-2,0.000000-7.000000-1,0.000000-5.000000-3,3.000000-11.000000-2,6.000000-11.000000-2,7.000000-14.000000-2,6.000000-11.000000-3,6.000000-11.000000-3,6.000000-5.000000-1,7.000000-7.000000-2,6.000000-5.000000-3,1.000000-9.000000-1,-3.000000-9.000000-1,-3.000000-10.000000-2,-2.000000-8.000000 0,-8.000000 5.000000-1,-8.000000 22.000000-2,-10.000000 22.000000-1,-9.000000 23.000000-2,-15.000000 19.000000 2,-18.000000 19.000000 3,-19.000000 19.000000 5,-18.000000 19.000000 3,-7.000000 4.000000 3,6.000000-9.000000-1,7.000000-10.000000-1,6.000000-8.000000-1,13.000000-22.000000 4,23.000000-30.000000 8,22.000000-32.000000 7,22.000000-30.000000 8,12.000000-17.000000 1,3.000000 1.000000-7,3.000000-1.000000-6,4.000000 1.000000-6,-1.000000 1.000000-5,-3.000000 3.000000-5,-3.000000 3.000000-4,-2.000000 4.000000-5</inkml:trace>
</inkml:ink>
</file>

<file path=ppt/ink/ink1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9268479347229" units="cm"/>
      <inkml:brushProperty name="height" value="0.0429268479347229" units="cm"/>
      <inkml:brushProperty name="color" value="#00B047"/>
      <inkml:brushProperty name="ignorePressure" value="0"/>
    </inkml:brush>
  </inkml:definitions>
  <inkml:trace contextRef="#ctx0" brushRef="#br0">14350.000000 48000.000000 715,'0.000000'-47.000000'-8,"0.000000"6.000000"5 ,0.000000 7.000000 5,0.000000 6.000000 5,1.000000 1.000000 3,4.000000-3.000000 1,3.000000-3.000000 1,3.000000-2.000000 1,1.000000-6.000000 1,1.000000-6.000000-1,-1.000000-6.000000 0,1.000000-6.000000-1,1.000000-6.000000 0,3.000000-2.000000-2,3.000000-3.000000-2,4.000000-3.000000-1,-3.000000-2.000000-2,-5.000000 0.000000-1,-7.000000 0.000000-3,-5.000000 0.000000-1,-8.000000 1.000000-1,-5.000000 4.000000 1,-7.000000 3.000000 2,-5.000000 3.000000 1,-8.000000 6.000000 0,-5.000000 9.000000-2,-7.000000 10.000000-2,-5.000000 10.000000-1,-9.000000 5.000000-1,-9.000000 4.000000 0,-10.000000 3.000000 1,-8.000000 3.000000 0,-4.000000 10.000000 1,3.000000 20.000000-1,3.000000 18.000000 0,4.000000 20.000000 1,1.000000 17.000000 0,0.000000 20.000000 1,0.000000 18.000000 1,0.000000 20.000000 1,4.000000 17.000000 1,10.000000 20.000000 0,10.000000 18.000000 1,9.000000 20.000000-1,9.000000 10.000000 1,9.000000 3.000000 2,10.000000 3.000000 3,10.000000 4.000000 1,10.000000-14.000000 0,13.000000-27.000000-2,12.000000-28.000000-2,13.000000-28.000000-2,7.000000-29.000000-2,4.000000-28.000000-2,3.000000-28.000000-2,3.000000-27.000000-2,1.000000-23.000000 0,1.000000-16.000000 1,-1.000000-15.000000 1,1.000000-15.000000 1,1.000000-15.000000 0,3.000000-12.000000-1,3.000000-13.000000-2,4.000000-12.000000-2,-1.000000-10.000000 0,-3.000000-6.000000 0,-3.000000-6.000000 0,-2.000000-6.000000 0,-8.000000 1.000000 1,-8.000000 9.000000 2,-10.000000 10.000000 2,-9.000000 10.000000 2,-15.000000 21.000000 2,-18.000000 34.000000 1,-19.000000 35.000000 3,-18.000000 35.000000 1,-9.000000 27.000000 1,4.000000 22.000000 0,3.000000 22.000000 0,3.000000 23.000000-1,3.000000 8.000000 1,3.000000-3.000000 1,3.000000-3.000000 0,4.000000-2.000000 0,4.000000-9.000000 0,6.000000-12.000000-2,7.000000-13.000000-3,6.000000-12.000000-1,9.000000-13.000000-2,13.000000-12.000000 1,12.000000-13.000000 1,13.000000-12.000000 0,9.000000-13.000000-1,6.000000-12.000000-3,7.000000-13.000000-3,6.000000-12.000000-3,3.000000-12.000000-4,0.000000-8.000000-4,0.000000-10.000000-4,0.000000-9.000000-4,-7.000000-1.000000-4,-11.000000 10.000000 0,-14.000000 10.000000-3,-11.000000 9.000000 0,-9.000000 6.000000-1,-3.000000 3.000000 0,-3.000000 3.000000 0,-2.000000 4.000000 0</inkml:trace>
</inkml:ink>
</file>

<file path=ppt/ink/ink11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6546037793159" units="cm"/>
      <inkml:brushProperty name="height" value="0.0316546037793159" units="cm"/>
      <inkml:brushProperty name="color" value="#FF0000"/>
      <inkml:brushProperty name="ignorePressure" value="0"/>
    </inkml:brush>
  </inkml:definitions>
  <inkml:trace contextRef="#ctx0" brushRef="#br0">46200.000000 29800.000000 999,'-16.000000'-71.000000'-56,"19.000000"10.000000"12 ,19.000000 10.000000 14,19.000000 9.000000 13,7.000000 6.000000 8,-3.000000 3.000000 2,-3.000000 3.000000 2,-2.000000 4.000000 2,-5.000000 2.000000 1,-2.000000 4.000000 1,-3.000000 3.000000 0,-3.000000 3.000000 1</inkml:trace>
</inkml:ink>
</file>

<file path=ppt/ink/ink11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3334910422564" units="cm"/>
      <inkml:brushProperty name="height" value="0.0303334910422564" units="cm"/>
      <inkml:brushProperty name="color" value="#FF0000"/>
      <inkml:brushProperty name="ignorePressure" value="0"/>
    </inkml:brush>
  </inkml:definitions>
  <inkml:trace contextRef="#ctx0" brushRef="#br0">46650.000000 29350.000000 1000,'-100.000000'-50.000000'-114</inkml:trace>
</inkml:ink>
</file>

<file path=ppt/ink/ink116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2796637713909" units="cm"/>
      <inkml:brushProperty name="height" value="0.0382796637713909" units="cm"/>
      <inkml:brushProperty name="color" value="#FF0000"/>
      <inkml:brushProperty name="ignorePressure" value="0"/>
    </inkml:brush>
  </inkml:definitions>
  <inkml:trace contextRef="#ctx0" brushRef="#br0">46550.000000 29300.000000 897,'21.000000'50.000000'-10,"-5.000000"0.000000"7 ,-7.000000 0.000000 5,-5.000000 0.000000 7,-3.000000 7.000000 2,4.000000 17.000000 1,3.000000 15.000000-1,3.000000 16.000000 0,-1.000000 9.000000-1,-2.000000 3.000000-3,-3.000000 3.000000-1,-3.000000 4.000000-3,-2.000000-7.000000 0,0.000000-16.000000 2,0.000000-15.000000 2,0.000000-15.000000 0,-2.000000-7.000000 1,-3.000000 3.000000-5,-3.000000 3.000000-2,-2.000000 4.000000-5,-5.000000-18.000000-4,-2.000000-37.000000-7,-3.000000-38.000000-6,-3.000000-37.000000-7,1.000000-18.000000-3,6.000000 4.000000 1,7.000000 3.000000 2,6.000000 3.000000 0,6.000000 1.000000 3,6.000000 1.000000 3,7.000000-1.000000 3,6.000000 1.000000 2,1.000000 2.000000 4,-3.000000 7.000000 2,-3.000000 6.000000 4,-2.000000 7.000000 3</inkml:trace>
</inkml:ink>
</file>

<file path=ppt/ink/ink1163.xml><?xml version="1.0" encoding="utf-8"?>
<inkml:ink xmlns:inkml="http://www.w3.org/2003/InkML">
  <annotation type="ScanImages2ExtractSignatures">1</annotation>
  <annotation type="ScanImagesWidth">953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9829301536083" units="cm"/>
      <inkml:brushProperty name="height" value="0.0419829301536083" units="cm"/>
      <inkml:brushProperty name="color" value="#FF0000"/>
      <inkml:brushProperty name="ignorePressure" value="0"/>
    </inkml:brush>
  </inkml:definitions>
  <inkml:trace contextRef="#ctx0" brushRef="#br0">47450.000000 28850.000000 818,'1.000000'-69.000000'-35,"4.000000"13.000000"5 ,3.000000 12.000000 5,3.000000 13.000000 3,-1.000000 12.000000 7,-2.000000 13.000000 9,-3.000000 12.000000 8,-3.000000 13.000000 8,-4.000000 6.000000 3,-3.000000 0.000000-4,-3.000000 0.000000-3,-2.000000 0.000000-4,-5.000000 3.000000-2,-2.000000 6.000000 2,-3.000000 7.000000 2,-3.000000 6.000000 2,-1.000000 4.000000-1,4.000000 4.000000 0,3.000000 3.000000-2,3.000000 3.000000 0,3.000000-1.000000-1,3.000000-2.000000 1,3.000000-3.000000 0,4.000000-3.000000 0,1.000000-4.000000 0,0.000000-3.000000-1,0.000000-3.000000 0,0.000000-2.000000 0,6.000000-8.000000-3,13.000000-8.000000-2,12.000000-10.000000-2,13.000000-9.000000-3,2.000000-1.000000-1,-5.000000 10.000000 2,-7.000000 10.000000 1,-5.000000 9.000000 1,-8.000000 4.000000 1,-5.000000 1.000000 0,-7.000000-1.000000 0,-5.000000 1.000000 1,-4.000000 2.000000 2,0.000000 7.000000 5,0.000000 6.000000 6,0.000000 7.000000 5,0.000000-1.000000 3,0.000000-6.000000-1,0.000000-6.000000-1,0.000000-6.000000 0,0.000000-4.000000-2,0.000000 1.000000-3,0.000000-1.000000-2,0.000000 1.000000-3,4.000000-17.000000-4,10.000000-30.000000-7,10.000000-32.000000-6,9.000000-30.000000-7,2.000000-14.000000-2,-2.000000 7.000000 5,-3.000000 6.000000 2,-3.000000 7.000000 5,-4.000000 7.000000 1,-3.000000 9.000000 3,-3.000000 10.000000 0,-2.000000 10.000000 3,0.000000-3.000000-1,7.000000-11.000000-1,6.000000-14.000000 0,7.000000-11.000000-2,0.000000-3.000000 1,-2.000000 10.000000 2,-3.000000 10.000000 2,-3.000000 9.000000 3,-1.000000 6.000000 2,4.000000 3.000000 2,3.000000 3.000000 3,3.000000 4.000000 2,-2.000000 7.000000 0,-6.000000 13.000000-3,-6.000000 12.000000-3,-6.000000 13.000000-2,-7.000000 9.000000-4,-6.000000 6.000000-1,-6.000000 7.000000-3,-6.000000 6.000000-3,-4.000000 3.000000 0,1.000000 0.000000 1,-1.000000 0.000000 1,1.000000 0.000000 1,-1.000000-4.000000 1,1.000000-5.000000-1,-1.000000-7.000000 0,1.000000-5.000000 0,1.000000-4.000000 1,3.000000 0.000000 3,3.000000 0.000000 3,4.000000 0.000000 2,1.000000 1.000000 0,0.000000 4.000000-7,0.000000 3.000000-5,0.000000 3.000000-5,-2.000000-1.000000-1,-3.000000-2.000000 5,-3.000000-3.000000 4,-2.000000-3.000000 5,-3.000000-2.000000 4,1.000000 0.000000 3,-1.000000 0.000000 4,1.000000 0.000000 2,1.000000 3.000000 5,3.000000 6.000000 6,3.000000 7.000000 5,4.000000 6.000000 6,5.000000-2.000000 0,10.000000-9.000000-6,10.000000-10.000000-5,9.000000-8.000000-5,4.000000-8.000000-6,1.000000-2.000000-5,-1.000000-3.000000-5,1.000000-3.000000-4,2.000000-6.000000-5,7.000000-5.000000-4,6.000000-7.000000-5,7.000000-5.000000-4,0.000000-9.000000-3,-2.000000-9.000000 0,-3.000000-10.000000-1,-3.000000-8.000000 0,-6.000000-1.000000 1,-5.000000 9.000000 3,-7.000000 10.000000 3,-5.000000 10.000000 3,-6.000000 4.000000-1,-3.000000 0.000000-6,-3.000000 0.000000-5,-2.000000 0.000000-5</inkml:trace>
</inkml:ink>
</file>

<file path=ppt/ink/ink11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7538532316685" units="cm"/>
      <inkml:brushProperty name="height" value="0.0447538532316685" units="cm"/>
      <inkml:brushProperty name="color" value="#FF0000"/>
      <inkml:brushProperty name="ignorePressure" value="0"/>
    </inkml:brush>
  </inkml:definitions>
  <inkml:trace contextRef="#ctx0" brushRef="#br0">49650.000000 28100.000000 755,'-74.000000'162.000000'-20,"4.000000"-24.000000"1 ,3.000000-26.000000-1,3.000000-24.000000 0,3.000000-15.000000 1,3.000000-3.000000 3,3.000000-3.000000 2,4.000000-2.000000 2,5.000000-6.000000 2,10.000000-6.000000 4,10.000000-6.000000 2,9.000000-6.000000 4,4.000000-2.000000 3,1.000000 3.000000 3,-1.000000 3.000000 3,1.000000 4.000000 3,1.000000 5.000000 3,3.000000 10.000000 3,3.000000 10.000000 3,4.000000 9.000000 3,2.000000 6.000000 0,4.000000 3.000000 0,3.000000 3.000000-2,3.000000 4.000000-1,3.000000-1.000000 0,3.000000-3.000000-2,3.000000-3.000000 0,4.000000-2.000000-1,1.000000-11.000000-3,0.000000-15.000000-5,0.000000-15.000000-7,0.000000-16.000000-5,0.000000-15.000000-6,0.000000-11.000000-8,0.000000-14.000000-6,0.000000-11.000000-8,-4.000000-12.000000-1,-5.000000-9.000000 3,-7.000000-10.000000 4,-5.000000-8.000000 3,-4.000000-9.000000 4,0.000000-6.000000 2,0.000000-6.000000 3,0.000000-6.000000 3,0.000000-1.000000 2,0.000000 7.000000 2,0.000000 6.000000 2,0.000000 7.000000 1,1.000000 2.000000 2,4.000000 1.000000 3,3.000000-1.000000 3,3.000000 1.000000 1,7.000000 1.000000 3,14.000000 3.000000 3,11.000000 3.000000 1,14.000000 4.000000 2,7.000000 5.000000 0,3.000000 10.000000 1,3.000000 10.000000-1,4.000000 9.000000 1,2.000000 7.000000-2,4.000000 7.000000 1,3.000000 6.000000-1,3.000000 7.000000 1,-1.000000 8.000000 0,-2.000000 14.000000 3,-3.000000 11.000000 3,-3.000000 14.000000 2,-6.000000 5.000000 0,-5.000000 1.000000-5,-7.000000-1.000000-3,-5.000000 1.000000-6,-11.000000-1.000000-4,-11.000000 1.000000-9,-14.000000-1.000000-7,-11.000000 1.000000-8,-12.000000-3.000000-3,-9.000000-2.000000 1,-10.000000-3.000000 2,-8.000000-3.000000 0,-9.000000-7.000000 1,-6.000000-9.000000-1,-6.000000-10.000000 1,-6.000000-8.000000-1,-1.000000-6.000000 0,7.000000 1.000000-1,6.000000-1.000000-1,7.000000 1.000000-2,4.000000-7.000000 2,3.000000-12.000000 2,3.000000-13.000000 3,4.000000-12.000000 2,-3.000000-13.000000 1,-5.000000-12.000000 0,-7.000000-13.000000-1,-5.000000-12.000000 1,-1.000000-5.000000 2,6.000000 3.000000 4,7.000000 3.000000 4,6.000000 4.000000 6,4.000000 13.000000 3,4.000000 26.000000 3,3.000000 24.000000 4,3.000000 26.000000 3,4.000000 16.000000 2,7.000000 10.000000 1,6.000000 10.000000-1,7.000000 9.000000 1,5.000000-1.000000-1,7.000000-8.000000-2,6.000000-10.000000-1,7.000000-9.000000-3,2.000000-7.000000-1,1.000000-3.000000-3,-1.000000-3.000000-2,1.000000-2.000000-2,-3.000000-8.000000-1,-2.000000-8.000000-1,-3.000000-10.000000 0,-3.000000-9.000000 0,-4.000000-7.000000-1,-3.000000-3.000000-2,-3.000000-3.000000-1,-2.000000-2.000000-2,-9.000000 0.000000-2,-12.000000 7.000000 0,-13.000000 6.000000-1,-12.000000 7.000000-1</inkml:trace>
</inkml:ink>
</file>

<file path=ppt/ink/ink1165.xml><?xml version="1.0" encoding="utf-8"?>
<inkml:ink xmlns:inkml="http://www.w3.org/2003/InkML">
  <annotation type="ScanImages2ExtractSignatures">1</annotation>
  <annotation type="ScanImagesWidth">848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4406423270702" units="cm"/>
      <inkml:brushProperty name="height" value="0.0464406423270702" units="cm"/>
      <inkml:brushProperty name="color" value="#FF0000"/>
      <inkml:brushProperty name="ignorePressure" value="0"/>
    </inkml:brush>
  </inkml:definitions>
  <inkml:trace contextRef="#ctx0" brushRef="#br0">51100.000000 28000.000000 739,'26.000000'-44.000000'2,"4.000000"13.000000"4 ,3.000000 12.000000 3,3.000000 13.000000 4,-1.000000 13.000000 3,-2.000000 17.000000 0,-3.000000 15.000000 0,-3.000000 16.000000 2,-6.000000 9.000000-1,-5.000000 3.000000-2,-7.000000 3.000000-1,-5.000000 4.000000-2,-4.000000-1.000000-2,0.000000-3.000000-4,0.000000-3.000000-3,0.000000-2.000000-5,0.000000-6.000000-2,0.000000-6.000000-2,0.000000-6.000000-3,0.000000-6.000000-2,0.000000-16.000000-6,0.000000-25.000000-12,0.000000-25.000000-11,0.000000-25.000000-12,0.000000-19.000000 0,0.000000-12.000000 12,0.000000-13.000000 12,0.000000-12.000000 11,1.000000-5.000000 7,4.000000 3.000000 1,3.000000 3.000000 2,3.000000 4.000000 2,1.000000 5.000000 4,1.000000 10.000000 8,-1.000000 10.000000 8,1.000000 9.000000 8,2.000000 10.000000 3,7.000000 14.000000 0,6.000000 11.000000 0,7.000000 14.000000 0,4.000000 8.000000-2,3.000000 7.000000-4,3.000000 6.000000-3,4.000000 7.000000-3,1.000000 7.000000-2,0.000000 9.000000-1,0.000000 10.000000 0,0.000000 10.000000-1,-2.000000 4.000000 0,-3.000000 0.000000-1,-3.000000 0.000000-1,-2.000000 0.000000-1,-11.000000 3.000000-4,-15.000000 6.000000-5,-15.000000 7.000000-6,-16.000000 6.000000-7,-15.000000 4.000000-2,-11.000000 4.000000 1,-14.000000 3.000000 1,-11.000000 3.000000 0,-9.000000-2.000000 1,-3.000000-6.000000 0,-3.000000-6.000000 2,-2.000000-6.000000 0,2.000000-12.000000 2,9.000000-15.000000-1,10.000000-15.000000 1,10.000000-16.000000 0,5.000000-12.000000 1,4.000000-5.000000 2,3.000000-7.000000 0,3.000000-5.000000 2,6.000000-6.000000 1,9.000000-3.000000 4,10.000000-3.000000 3,10.000000-2.000000 2,8.000000-5.000000 3,10.000000-2.000000 1,10.000000-3.000000 2,9.000000-3.000000 1,6.000000 2.000000 1,3.000000 10.000000-1,3.000000 10.000000 0,4.000000 9.000000-1,1.000000 6.000000-2,0.000000 3.000000-2,0.000000 3.000000-3,0.000000 4.000000-2,0.000000 2.000000-2,0.000000 4.000000-1,0.000000 3.000000-2,0.000000 3.000000-1,-7.000000 9.000000-1,-11.000000 16.000000 0,-14.000000 15.000000 1,-11.000000 17.000000-1,-18.000000 13.000000 0,-22.000000 13.000000-1,-22.000000 12.000000-1,-21.000000 13.000000 1,-15.000000 6.000000-1,-6.000000 0.000000 1,-6.000000 0.000000 1,-6.000000 0.000000 2,2.000000-10.000000 1,14.000000-18.000000 4,11.000000-19.000000 2,14.000000-18.000000 5,10.000000-15.000000 0,9.000000-9.000000 1,10.000000-10.000000-1,10.000000-8.000000 0,8.000000-14.000000 0,10.000000-15.000000 3,10.000000-15.000000 0,9.000000-16.000000 2,10.000000-7.000000 0,14.000000 4.000000-4,11.000000 3.000000-2,14.000000 3.000000-3,7.000000 3.000000-2,3.000000 3.000000-2,3.000000 3.000000-1,4.000000 4.000000-1,1.000000 2.000000-1,0.000000 4.000000 0,0.000000 3.000000 0,0.000000 3.000000 0,0.000000 1.000000 1,0.000000 1.000000 0,0.000000-1.000000 0,0.000000 1.000000 1,-8.000000 7.000000 0,-16.000000 16.000000 1,-15.000000 15.000000 0,-15.000000 17.000000 0,-15.000000 10.000000 1,-12.000000 6.000000 0,-13.000000 7.000000 0,-12.000000 6.000000 0,-9.000000 1.000000 1,-2.000000-3.000000 1,-3.000000-3.000000 3,-3.000000-2.000000 1,1.000000-6.000000 0,6.000000-6.000000-3,7.000000-6.000000-2,6.000000-6.000000-2,10.000000-4.000000-3,17.000000 1.000000-2,15.000000-1.000000-2,16.000000 1.000000-2,5.000000-3.000000-2,-2.000000-2.000000 1,-3.000000-3.000000 0,-3.000000-3.000000 0,-7.000000-1.000000 1,-9.000000 4.000000 2,-10.000000 3.000000 0,-8.000000 3.000000 2,-9.000000 1.000000 0,-6.000000 1.000000 1,-6.000000-1.000000-1,-6.000000 1.000000 1,-4.000000-4.000000 2,1.000000-6.000000 1,-1.000000-6.000000 1,1.000000-6.000000 3,1.000000-10.000000-1,3.000000-12.000000-2,3.000000-13.000000-2,4.000000-12.000000-3,7.000000-5.000000 1,13.000000 3.000000 5,12.000000 3.000000 4,13.000000 4.000000 5,7.000000 13.000000 3,4.000000 26.000000 2,3.000000 24.000000 2,3.000000 26.000000 2,-1.000000 7.000000 0,-2.000000-9.000000-1,-3.000000-10.000000-2,-3.000000-8.000000-1,-1.000000-11.000000-2,4.000000-8.000000-1,3.000000-10.000000-3,3.000000-9.000000-2,6.000000-12.000000-4,9.000000-11.000000-8,10.000000-14.000000-6,10.000000-11.000000-7,-3.000000-7.000000-5,-11.000000 0.000000-3,-14.000000 0.000000-3,-11.000000 0.000000-4,-7.000000 3.000000-2,0.000000 6.000000-4,0.000000 7.000000-4,0.000000 6.000000-4</inkml:trace>
</inkml:ink>
</file>

<file path=ppt/ink/ink11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0378534793854" units="cm"/>
      <inkml:brushProperty name="height" value="0.0390378534793854" units="cm"/>
      <inkml:brushProperty name="color" value="#FF0000"/>
      <inkml:brushProperty name="ignorePressure" value="0"/>
    </inkml:brush>
  </inkml:definitions>
  <inkml:trace contextRef="#ctx0" brushRef="#br0">39600.000000 34650.000000 1000,'14.000000'-71.000000'-40,"28.000000"10.000000"9 ,28.000000 10.000000 8,29.000000 9.000000 8,15.000000-1.000000 4,3.000000-8.000000-1,3.000000-10.000000-1,4.000000-9.000000-1,-4.000000-5.000000-1,-9.000000 0.000000-2,-10.000000 0.000000-2,-8.000000 0.000000-2,-14.000000 6.000000 1,-15.000000 13.000000 2,-15.000000 12.000000 2,-16.000000 13.000000 3</inkml:trace>
</inkml:ink>
</file>

<file path=ppt/ink/ink11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2178700268269" units="cm"/>
      <inkml:brushProperty name="height" value="0.0352178700268269" units="cm"/>
      <inkml:brushProperty name="color" value="#FF0000"/>
      <inkml:brushProperty name="ignorePressure" value="0"/>
    </inkml:brush>
  </inkml:definitions>
  <inkml:trace contextRef="#ctx0" brushRef="#br0">41800.000000 32700.000000 975,'-41.000000'117.000000'17,"19.000000"-16.000000"-9 ,19.000000-15.000000-11,19.000000-15.000000-10,5.000000-11.000000-6,-5.000000-2.000000-3,-7.000000-3.000000-1,-5.000000-3.000000-3,-6.000000-6.000000 0,-3.000000-5.000000 1,-3.000000-7.000000 2,-2.000000-5.000000 2</inkml:trace>
</inkml:ink>
</file>

<file path=ppt/ink/ink11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90309856832027" units="cm"/>
      <inkml:brushProperty name="height" value="0.0490309856832027" units="cm"/>
      <inkml:brushProperty name="color" value="#FF0000"/>
      <inkml:brushProperty name="ignorePressure" value="0"/>
    </inkml:brush>
  </inkml:definitions>
  <inkml:trace contextRef="#ctx0" brushRef="#br0">41050.000000 33600.000000 700,'-66.000000'143.000000'-14,"19.000000"-11.000000"7 ,19.000000-14.000000 7,19.000000-11.000000 6,13.000000-12.000000 1,10.000000-9.000000-3,10.000000-10.000000-3,9.000000-8.000000-4,4.000000-14.000000-1,1.000000-15.000000 0,-1.000000-15.000000 1,1.000000-16.000000 2,2.000000-16.000000-1,7.000000-16.000000-1,6.000000-15.000000-1,7.000000-15.000000 0,4.000000-14.000000-1,3.000000-8.000000 1,3.000000-10.000000 0,4.000000-9.000000 1,2.000000-5.000000 1,4.000000 0.000000 0,3.000000 0.000000 1,3.000000 0.000000 1,-1.000000 4.000000 1,-2.000000 10.000000 0,-3.000000 10.000000 2,-3.000000 9.000000 0,-9.000000 15.000000 0,-11.000000 22.000000 0,-14.000000 22.000000-1,-11.000000 23.000000 0,-12.000000 20.000000-1,-9.000000 23.000000-2,-10.000000 22.000000-1,-8.000000 22.000000-1,-14.000000 13.000000-2,-15.000000 7.000000 0,-15.000000 6.000000 0,-16.000000 7.000000-1,-7.000000-6.000000 1,4.000000-15.000000 0,3.000000-15.000000 1,3.000000-16.000000 1,12.000000-21.000000 3,22.000000-24.000000 5,22.000000-26.000000 6,23.000000-24.000000 6,11.000000-10.000000 1,4.000000 6.000000-4,3.000000 7.000000-3,3.000000 6.000000-4,-1.000000 9.000000-1,-2.000000 13.000000-2,-3.000000 12.000000 0,-3.000000 13.000000-1,-6.000000 4.000000-2,-5.000000-3.000000-4,-7.000000-3.000000-3,-5.000000-2.000000-4,-6.000000-3.000000-1,-3.000000 1.000000-1,-3.000000-1.000000 0,-2.000000 1.000000 0,-8.000000-1.000000 0,-8.000000 1.000000 1,-10.000000-1.000000 1,-9.000000 1.000000 0,-7.000000 1.000000 5,-3.000000 3.000000 5,-3.000000 3.000000 7,-2.000000 4.000000 6,-3.000000 1.000000 2,1.000000 0.000000-1,-1.000000 0.000000-2,1.000000 0.000000-1,1.000000 0.000000 1,3.000000 0.000000 4,3.000000 0.000000 5,4.000000 0.000000 3,10.000000 0.000000 2,19.000000 0.000000 2,19.000000 0.000000 2,19.000000 0.000000 1,19.000000-5.000000-1,23.000000-9.000000-3,22.000000-10.000000-5,22.000000-8.000000-4,15.000000-9.000000-3,9.000000-6.000000-5,10.000000-6.000000-4,10.000000-6.000000-5,5.000000-9.000000-4,4.000000-8.000000-7,3.000000-10.000000-7,3.000000-9.000000-6,-5.000000-7.000000-6,-12.000000-3.000000-4,-13.000000-3.000000-4,-12.000000-2.000000-4,-19.000000 2.000000 0,-25.000000 9.000000 4,-25.000000 10.000000 6,-25.000000 10.000000 4,-10.000000 4.000000 3,7.000000 0.000000 1,6.000000 0.000000 3,7.000000 0.000000 1</inkml:trace>
</inkml:ink>
</file>

<file path=ppt/ink/ink11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8309552371502" units="cm"/>
      <inkml:brushProperty name="height" value="0.0428309552371502" units="cm"/>
      <inkml:brushProperty name="color" value="#FF0000"/>
      <inkml:brushProperty name="ignorePressure" value="0"/>
    </inkml:brush>
  </inkml:definitions>
  <inkml:trace contextRef="#ctx0" brushRef="#br0">43700.000000 34150.000000 806,'120.000000'-115.000000'-9,"-9.000000"23.000000"5 ,-10.000000 22.000000 5,-8.000000 22.000000 4,-12.000000 13.000000 2,-12.000000 7.000000-1,-13.000000 6.000000 0,-12.000000 7.000000-2,1.000000-1.000000-2,16.000000-6.000000-3,15.000000-6.000000-3,17.000000-6.000000-3,-3.000000 2.000000-2,-18.000000 14.000000-2,-19.000000 11.000000-2,-18.000000 14.000000-1,-15.000000 14.000000-1,-9.000000 20.000000 1,-10.000000 18.000000 1,-8.000000 20.000000 1,-14.000000 13.000000 1,-15.000000 9.000000 2,-15.000000 10.000000 1,-16.000000 10.000000 2,-4.000000 2.000000 4,10.000000-3.000000 4,10.000000-3.000000 7,9.000000-2.000000 4,9.000000-8.000000 5,9.000000-8.000000 4,10.000000-10.000000 3,10.000000-9.000000 3,7.000000-12.000000 1,6.000000-11.000000-2,7.000000-14.000000-1,6.000000-11.000000-2,9.000000-14.000000-3,13.000000-11.000000-2,12.000000-14.000000-4,13.000000-11.000000-2,4.000000-12.000000-5,-3.000000-9.000000-4,-3.000000-10.000000-5,-2.000000-8.000000-4,-6.000000-6.000000-6,-6.000000 1.000000-6,-6.000000-1.000000-5,-6.000000 1.000000-6,-15.000000 10.000000-4,-21.000000 22.000000-4,-22.000000 22.000000-4,-22.000000 23.000000-2,-16.000000 19.000000 1,-9.000000 19.000000 10,-10.000000 19.000000 8,-8.000000 19.000000 9,0.000000 7.000000 9,14.000000-3.000000 7,11.000000-3.000000 7,14.000000-2.000000 8,10.000000-8.000000 6,9.000000-8.000000 4,10.000000-10.000000 5,10.000000-9.000000 4,13.000000-10.000000 0,19.000000-9.000000-2,19.000000-10.000000-2,19.000000-8.000000-3,7.000000-9.000000-4,-3.000000-6.000000-3,-3.000000-6.000000-3,-2.000000-6.000000-4,3.000000-15.000000-6,14.000000-21.000000-7,11.000000-22.000000-6,14.000000-22.000000-9,0.000000-15.000000-6,-8.000000-5.000000-9,-10.000000-7.000000-7,-9.000000-5.000000-8,-12.000000 2.000000 0,-11.000000 13.000000 5,-14.000000 12.000000 7,-11.000000 13.000000 6,-7.000000 10.000000 3,0.000000 10.000000 3,0.000000 10.000000 3,0.000000 9.000000 1</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9222549796104" units="cm"/>
      <inkml:brushProperty name="height" value="0.0449222549796104" units="cm"/>
      <inkml:brushProperty name="color" value="#00B047"/>
      <inkml:brushProperty name="ignorePressure" value="0"/>
    </inkml:brush>
  </inkml:definitions>
  <inkml:trace contextRef="#ctx0" brushRef="#br0">15150.000000 48350.000000 764,'-4.000000'-58.000000'4,"-5.000000"34.000000"8 ,-7.000000 35.000000 8,-5.000000 35.000000 7,-1.000000 19.000000 3,6.000000 7.000000-3,7.000000 6.000000-4,6.000000 7.000000-3,1.000000 2.000000-2,-3.000000 1.000000-2,-3.000000-1.000000-1,-2.000000 1.000000-1,-1.000000-3.000000-5,3.000000-2.000000-8,3.000000-3.000000-9,4.000000-3.000000-7,1.000000-7.000000-5,0.000000-9.000000 0,0.000000-10.000000-2,0.000000-8.000000 0</inkml:trace>
</inkml:ink>
</file>

<file path=ppt/ink/ink11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2693209946156" units="cm"/>
      <inkml:brushProperty name="height" value="0.0412693209946156" units="cm"/>
      <inkml:brushProperty name="color" value="#FF0000"/>
      <inkml:brushProperty name="ignorePressure" value="0"/>
    </inkml:brush>
  </inkml:definitions>
  <inkml:trace contextRef="#ctx0" brushRef="#br0">46250.000000 33000.000000 832,'26.000000'-65.000000'6,"4.000000"23.000000"11 ,3.000000 22.000000 12,3.000000 22.000000 11,-2.000000 19.000000-1,-6.000000 20.000000-14,-6.000000 18.000000-13,-6.000000 20.000000-15,-6.000000 10.000000-11,-2.000000 3.000000-7,-3.000000 3.000000-9,-3.000000 4.000000-7,-4.000000-6.000000-4,-3.000000-11.000000 1,-3.000000-14.000000 2,-2.000000-11.000000 1</inkml:trace>
</inkml:ink>
</file>

<file path=ppt/ink/ink11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1213013529778" units="cm"/>
      <inkml:brushProperty name="height" value="0.0361213013529778" units="cm"/>
      <inkml:brushProperty name="color" value="#FF0000"/>
      <inkml:brushProperty name="ignorePressure" value="0"/>
    </inkml:brush>
  </inkml:definitions>
  <inkml:trace contextRef="#ctx0" brushRef="#br0">46350.000000 33750.000000 951,'10.000000'-71.000000'2,"23.000000"10.000000"4 ,22.000000 10.000000 4,22.000000 9.000000 3,13.000000 4.000000 0,7.000000 1.000000-8,6.000000-1.000000-8,7.000000 1.000000-7,-1.000000-1.000000-3,-6.000000 1.000000-2,-6.000000-1.000000 0,-6.000000 1.000000-1,-12.000000 2.000000 0,-15.000000 7.000000 4,-15.000000 6.000000 2,-16.000000 7.000000 3</inkml:trace>
</inkml:ink>
</file>

<file path=ppt/ink/ink11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6761896461248" units="cm"/>
      <inkml:brushProperty name="height" value="0.0296761896461248" units="cm"/>
      <inkml:brushProperty name="color" value="#FF0000"/>
      <inkml:brushProperty name="ignorePressure" value="0"/>
    </inkml:brush>
  </inkml:definitions>
  <inkml:trace contextRef="#ctx0" brushRef="#br0">46950.000000 33450.000000 1000,'-68.000000'25.000000'-4,"17.000000"0.000000"-5 ,15.000000 0.000000-6,16.000000 0.000000-7</inkml:trace>
</inkml:ink>
</file>

<file path=ppt/ink/ink11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4171605110168" units="cm"/>
      <inkml:brushProperty name="height" value="0.0384171605110168" units="cm"/>
      <inkml:brushProperty name="color" value="#FF0000"/>
      <inkml:brushProperty name="ignorePressure" value="0"/>
    </inkml:brush>
  </inkml:definitions>
  <inkml:trace contextRef="#ctx0" brushRef="#br0">46850.000000 33600.000000 894,'43.000000'25.000000'-34,"-11.000000"0.000000"9 ,-14.000000 0.000000 8,-11.000000 0.000000 8,-12.000000 4.000000 8,-9.000000 10.000000 5,-10.000000 10.000000 7,-8.000000 9.000000 5,-8.000000 4.000000 3,-2.000000 1.000000-2,-3.000000-1.000000-2,-3.000000 1.000000-1,-2.000000 1.000000-1,0.000000 3.000000-1,0.000000 3.000000 0,0.000000 4.000000 0,3.000000-3.000000 0,6.000000-5.000000-1,7.000000-7.000000 0,6.000000-5.000000 0,12.000000-15.000000-10,19.000000-22.000000-18,19.000000-22.000000-20,19.000000-21.000000-18,5.000000-9.000000-4,-5.000000 7.000000 12,-7.000000 6.000000 12,-5.000000 7.000000 13</inkml:trace>
</inkml:ink>
</file>

<file path=ppt/ink/ink11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8498208224773" units="cm"/>
      <inkml:brushProperty name="height" value="0.0358498208224773" units="cm"/>
      <inkml:brushProperty name="color" value="#FF0000"/>
      <inkml:brushProperty name="ignorePressure" value="0"/>
    </inkml:brush>
  </inkml:definitions>
  <inkml:trace contextRef="#ctx0" brushRef="#br0">47250.000000 34050.000000 958,'50.000000'-69.000000'-4,"0.000000"13.000000"4 ,0.000000 12.000000 3,0.000000 13.000000 3,1.000000 4.000000 2,4.000000-3.000000 0,3.000000-3.000000 0,3.000000-2.000000 1,-2.000000 0.000000-6,-6.000000 7.000000-7,-6.000000 6.000000-8,-6.000000 7.000000-9</inkml:trace>
</inkml:ink>
</file>

<file path=ppt/ink/ink11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1408663392067" units="cm"/>
      <inkml:brushProperty name="height" value="0.051408663392067" units="cm"/>
      <inkml:brushProperty name="color" value="#FF0000"/>
      <inkml:brushProperty name="ignorePressure" value="0"/>
    </inkml:brush>
  </inkml:definitions>
  <inkml:trace contextRef="#ctx0" brushRef="#br0">47350.000000 34000.000000 668,'-24.000000'50.000000'0,"4.000000"0.000000"0 ,3.000000 0.000000 1,3.000000 0.000000 0,3.000000 4.000000 1,3.000000 10.000000 2,3.000000 10.000000 1,4.000000 9.000000 3,-1.000000 7.000000 1,-3.000000 7.000000 1,-3.000000 6.000000 1,-2.000000 7.000000 0,-6.000000 0.000000 0,-6.000000-2.000000-1,-6.000000-3.000000-1,-6.000000-3.000000-1,-7.000000-7.000000-1,-6.000000-9.000000-3,-6.000000-10.000000-1,-6.000000-8.000000-2,-6.000000-8.000000-2,-2.000000-2.000000-4,-3.000000-3.000000-2,-3.000000-3.000000-5,-1.000000-9.000000-2,4.000000-11.000000-4,3.000000-14.000000-3,3.000000-11.000000-4,6.000000-11.000000 0,9.000000-5.000000 2,10.000000-7.000000 2,10.000000-5.000000 2,2.000000-12.000000 2,-3.000000-16.000000 2,-3.000000-15.000000 2,-2.000000-15.000000 2,2.000000-4.000000 3,9.000000 9.000000 3,10.000000 10.000000 3,10.000000 10.000000 4,5.000000 7.000000 3,4.000000 6.000000 5,3.000000 7.000000 4,3.000000 6.000000 5,7.000000 6.000000 2,14.000000 6.000000 3,11.000000 7.000000 1,14.000000 6.000000 1,10.000000 7.000000 2,9.000000 10.000000 0,10.000000 10.000000 0,10.000000 9.000000 1,7.000000 4.000000-1,6.000000 1.000000 0,7.000000-1.000000 0,6.000000 1.000000-1,6.000000-4.000000-1,6.000000-6.000000-3,7.000000-6.000000-2,6.000000-6.000000-3,1.000000-6.000000-5,-3.000000-2.000000-6,-3.000000-3.000000-7,-2.000000-3.000000-6,-8.000000-9.000000-9,-8.000000-11.000000-10,-10.000000-14.000000-11,-9.000000-11.000000-10</inkml:trace>
</inkml:ink>
</file>

<file path=ppt/ink/ink1176.xml><?xml version="1.0" encoding="utf-8"?>
<inkml:ink xmlns:inkml="http://www.w3.org/2003/InkML">
  <annotation type="ScanImages2ExtractSignatures">1</annotation>
  <annotation type="ScanImagesWidth">961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6361885666847" units="cm"/>
      <inkml:brushProperty name="height" value="0.0476361885666847" units="cm"/>
      <inkml:brushProperty name="color" value="#FF0000"/>
      <inkml:brushProperty name="ignorePressure" value="0"/>
    </inkml:brush>
  </inkml:definitions>
  <inkml:trace contextRef="#ctx0" brushRef="#br0">31800.000000 18750.000000 721,'-27.000000'-52.000000'0,"-3.000000"-3.000000"0 ,-3.000000-3.000000-1,-2.000000-2.000000 1,0.000000 2.000000 0,7.000000 9.000000 1,6.000000 10.000000 2,7.000000 10.000000 2,5.000000 22.000000-2,7.000000 39.000000-1,6.000000 36.000000-3,7.000000 39.000000-2,2.000000 22.000000-1,1.000000 10.000000 1,-1.000000 10.000000 2,1.000000 9.000000 1,-1.000000 10.000000 0,1.000000 14.000000 0,-1.000000 11.000000-1,1.000000 14.000000 1,-1.000000 8.000000-1,1.000000 7.000000 0,-1.000000 6.000000-1,1.000000 7.000000-1,-3.000000-10.000000 1,-2.000000-25.000000 0,-3.000000-25.000000 1,-3.000000-25.000000 0,2.000000-25.000000 2,10.000000-25.000000 4,10.000000-25.000000 3,9.000000-25.000000 3,6.000000-16.000000 1,3.000000-6.000000 0,3.000000-6.000000-2,4.000000-6.000000 0,7.000000-2.000000-2,13.000000 3.000000 0,12.000000 3.000000-2,13.000000 4.000000-1,10.000000-1.000000-2,10.000000-3.000000 1,10.000000-3.000000 0,9.000000-2.000000-1,7.000000-3.000000 0,7.000000 1.000000-1,6.000000-1.000000-2,7.000000 1.000000 0,4.000000-1.000000-1,3.000000 1.000000 0,3.000000-1.000000 1,4.000000 1.000000 1,-7.000000-1.000000-1,-16.000000 1.000000-1,-15.000000-1.000000-1,-15.000000 1.000000-1,-17.000000-3.000000-1,-15.000000-2.000000 2,-15.000000-3.000000 1,-16.000000-3.000000 1,6.000000-1.000000 1,28.000000 4.000000 1,28.000000 3.000000 0,29.000000 3.000000 1,18.000000 1.000000 0,9.000000 1.000000 1,10.000000-1.000000 0,10.000000 1.000000 1,0.000000-1.000000 0,-5.000000 1.000000-2,-7.000000-1.000000 0,-5.000000 1.000000-2,-8.000000-3.000000 0,-5.000000-2.000000 1,-7.000000-3.000000 0,-5.000000-3.000000 0,-6.000000-2.000000 1,-3.000000 0.000000-1,-3.000000 0.000000-1,-2.000000 0.000000-1,-5.000000-2.000000 1,-2.000000-3.000000 1,-3.000000-3.000000 3,-3.000000-2.000000 1,-2.000000-3.000000 1,0.000000 1.000000 1,0.000000-1.000000 0,0.000000 1.000000 1,0.000000 1.000000 0,0.000000 3.000000-2,0.000000 3.000000-1,0.000000 4.000000-2,-4.000000-1.000000-1,-5.000000-3.000000 0,-7.000000-3.000000 1,-5.000000-2.000000-1,-8.000000-5.000000-1,-5.000000-2.000000-2,-7.000000-3.000000-2,-5.000000-3.000000-3,-9.000000 1.000000 1,-9.000000 6.000000 1,-10.000000 7.000000 3,-8.000000 6.000000 1,-6.000000-1.000000 3,1.000000-5.000000 2,-1.000000-7.000000 1,1.000000-5.000000 2,-1.000000-6.000000 0,1.000000-3.000000-2,-1.000000-3.000000-3,1.000000-2.000000-2,-3.000000-5.000000-2,-2.000000-2.000000 0,-3.000000-3.000000-1,-3.000000-3.000000-1,-4.000000-4.000000 0,-3.000000-3.000000-1,-3.000000-3.000000 1,-2.000000-2.000000-1,-5.000000-9.000000 1,-2.000000-12.000000 0,-3.000000-13.000000 1,-3.000000-12.000000 0,-2.000000-15.000000 0,0.000000-15.000000 1,0.000000-15.000000-1,0.000000-16.000000 2,0.000000-12.000000-1,0.000000-5.000000 0,0.000000-7.000000 1,0.000000-5.000000-1,0.000000 6.000000 0,0.000000 23.000000 1,0.000000 22.000000 2,0.000000 22.000000-1,0.000000 19.000000 2,0.000000 20.000000-1,0.000000 18.000000 1,0.000000 20.000000 0,-2.000000 0.000000-1,-3.000000-15.000000 0,-3.000000-15.000000 0,-2.000000-16.000000-1,-5.000000-7.000000 0,-2.000000 4.000000-1,-3.000000 3.000000 1,-3.000000 3.000000-1,-1.000000 3.000000-1,4.000000 3.000000 1,3.000000 3.000000-2,3.000000 4.000000 1,1.000000 5.000000-1,1.000000 10.000000 0,-1.000000 10.000000-1,1.000000 9.000000 1,-4.000000 6.000000-3,-6.000000 3.000000-5,-6.000000 3.000000-6,-6.000000 4.000000-6,-9.000000 4.000000-2,-8.000000 6.000000 0,-10.000000 7.000000 0,-9.000000 6.000000 0,-4.000000-1.000000 4,4.000000-5.000000 9,3.000000-7.000000 9,3.000000-5.000000 9,-5.000000-3.000000 3,-12.000000 4.000000-3,-13.000000 3.000000-3,-12.000000 3.000000-3,-10.000000 3.000000-2,-6.000000 3.000000-2,-6.000000 3.000000-1,-6.000000 4.000000-1,-9.000000 1.000000-1,-8.000000 0.000000 0,-10.000000 0.000000 1,-9.000000 0.000000 0,-4.000000-2.000000 1,4.000000-3.000000 1,3.000000-3.000000 2,3.000000-2.000000 0,1.000000-5.000000 2,1.000000-2.000000 0,-1.000000-3.000000 0,1.000000-3.000000 1,-3.000000-1.000000 1,-2.000000 4.000000-1,-3.000000 3.000000 0,-3.000000 3.000000 0,-4.000000 3.000000 0,-3.000000 3.000000-2,-3.000000 3.000000-1,-2.000000 4.000000-1,-5.000000-3.000000-2,-2.000000-5.000000-2,-3.000000-7.000000-3,-3.000000-5.000000-2,-2.000000-1.000000-1,0.000000 6.000000 2,0.000000 7.000000 1,0.000000 6.000000 2,-4.000000 6.000000 1,-5.000000 6.000000 2,-7.000000 7.000000 0,-5.000000 6.000000 1,-8.000000 9.000000 1,-5.000000 13.000000 0,-7.000000 12.000000 0,-5.000000 13.000000 0,11.000000 2.000000 0,32.000000-5.000000 0,31.000000-7.000000 1,32.000000-5.000000-1,24.000000-9.000000 0,19.000000-9.000000 1,19.000000-10.000000 1,19.000000-8.000000 0,4.000000-4.000000-1,-9.000000 3.000000-1,-10.000000 3.000000-2,-8.000000 4.000000-1,0.000000-3.000000-6,14.000000-5.000000-9,11.000000-7.000000-9,14.000000-5.000000-8</inkml:trace>
</inkml:ink>
</file>

<file path=ppt/ink/ink11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5417209565639" units="cm"/>
      <inkml:brushProperty name="height" value="0.0485417209565639" units="cm"/>
      <inkml:brushProperty name="color" value="#FF0000"/>
      <inkml:brushProperty name="ignorePressure" value="0"/>
    </inkml:brush>
  </inkml:definitions>
  <inkml:trace contextRef="#ctx0" brushRef="#br0">42800.000000 37100.000000 707,'-21.000000'-71.000000'11,"10.000000"10.000000"-4 ,10.000000 10.000000-3,9.000000 9.000000-4,7.000000 7.000000-2,7.000000 7.000000 1,6.000000 6.000000-1,7.000000 7.000000 1,4.000000 4.000000 0,3.000000 3.000000 1,3.000000 3.000000 1,4.000000 4.000000 0,2.000000 2.000000 1,4.000000 4.000000 0,3.000000 3.000000 1,3.000000 3.000000-1,1.000000 1.000000 1,1.000000 1.000000 0,-1.000000-1.000000 0,1.000000 1.000000 1,1.000000-3.000000 0,3.000000-2.000000-1,3.000000-3.000000 0,4.000000-3.000000 0,4.000000-1.000000 0,6.000000 4.000000 0,7.000000 3.000000 0,6.000000 3.000000 1,3.000000 1.000000-1,0.000000 1.000000-2,0.000000-1.000000-2,0.000000 1.000000-1,-4.000000-1.000000-1,-5.000000 1.000000 1,-7.000000-1.000000 0,-5.000000 1.000000 1,-4.000000-3.000000 0,0.000000-2.000000 1,0.000000-3.000000 0,0.000000-3.000000 1,0.000000-4.000000 0,0.000000-3.000000-1,0.000000-3.000000 1,0.000000-2.000000-1,-2.000000-3.000000 0,-3.000000 1.000000 1,-3.000000-1.000000-1,-2.000000 1.000000 1,-5.000000-3.000000 0,-2.000000-2.000000 2,-3.000000-3.000000 1,-3.000000-3.000000 2,-4.000000-1.000000 0,-3.000000 4.000000 2,-3.000000 3.000000 0,-2.000000 3.000000 0,-3.000000 3.000000 2,1.000000 3.000000 1,-1.000000 3.000000 1,1.000000 4.000000 1,1.000000 1.000000 1,3.000000 0.000000-2,3.000000 0.000000 0,4.000000 0.000000-1,2.000000 0.000000-2,4.000000 0.000000-3,3.000000 0.000000-3,3.000000 0.000000-3,-1.000000-2.000000-2,-2.000000-3.000000 1,-3.000000-3.000000 0,-3.000000-2.000000 1,-1.000000-1.000000 0,4.000000 3.000000 1,3.000000 3.000000 1,3.000000 4.000000 1,-1.000000-1.000000 2,-2.000000-3.000000 1,-3.000000-3.000000 0,-3.000000-2.000000 2,-2.000000-1.000000 1,0.000000 3.000000-1,0.000000 3.000000 0,0.000000 4.000000 0,1.000000-1.000000-2,4.000000-3.000000-1,3.000000-3.000000-3,3.000000-2.000000-1,1.000000-5.000000-3,1.000000-2.000000 0,-1.000000-3.000000-1,1.000000-3.000000 0,-1.000000-1.000000-4,1.000000 4.000000-3,-1.000000 3.000000-4,1.000000 3.000000-4,-3.000000 3.000000-8,-2.000000 3.000000-14,-3.000000 3.000000-13,-3.000000 4.000000-14</inkml:trace>
</inkml:ink>
</file>

<file path=ppt/ink/ink11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6973744928837" units="cm"/>
      <inkml:brushProperty name="height" value="0.0356973744928837" units="cm"/>
      <inkml:brushProperty name="color" value="#FF0000"/>
      <inkml:brushProperty name="ignorePressure" value="0"/>
    </inkml:brush>
  </inkml:definitions>
  <inkml:trace contextRef="#ctx0" brushRef="#br0">66100.000000 30000.000000 962,'-158.000000'23.000000'-23,"34.000000"-3.000000"6 ,35.000000-3.000000 5,35.000000-2.000000 7,22.000000 2.000000 3,14.000000 9.000000 3,11.000000 10.000000 1,14.000000 10.000000 3,8.000000 4.000000-1,7.000000 0.000000-2,6.000000 0.000000-2,7.000000 0.000000-3,4.000000 0.000000-1,3.000000 0.000000 1,3.000000 0.000000 0,4.000000 0.000000 2,1.000000-5.000000 0,0.000000-9.000000 1,0.000000-10.000000 1,0.000000-8.000000 0,1.000000-8.000000 0,4.000000-2.000000 1,3.000000-3.000000 1,3.000000-3.000000-1,6.000000-6.000000 1,9.000000-5.000000-2,10.000000-7.000000-1,10.000000-5.000000 0,5.000000-8.000000-1,4.000000-5.000000 0,3.000000-7.000000 0,3.000000-5.000000 1,1.000000 0.000000-1,1.000000 10.000000 1,-1.000000 10.000000-1,1.000000 9.000000 0,-4.000000 7.000000 0,-6.000000 7.000000 1,-6.000000 6.000000-1,-6.000000 7.000000 1,-7.000000 5.000000-1,-6.000000 7.000000 1,-6.000000 6.000000 0,-6.000000 7.000000 0,-2.000000 0.000000 0,3.000000-2.000000 0,3.000000-3.000000 0,4.000000-3.000000 0,-1.000000-4.000000 1,-3.000000-3.000000-1,-3.000000-3.000000 0,-2.000000-2.000000 1,5.000000-5.000000-1,16.000000-2.000000 1,15.000000-3.000000 0,17.000000-3.000000 1,3.000000-7.000000 0,-5.000000-9.000000-1,-7.000000-10.000000 1,-5.000000-8.000000-1,-3.000000-6.000000 0,4.000000 1.000000 0,3.000000-1.000000 0,3.000000 1.000000 0,-1.000000 1.000000-1,-2.000000 3.000000 1,-3.000000 3.000000-1,-3.000000 4.000000 1,-2.000000 1.000000-1,0.000000 0.000000 0,0.000000 0.000000 0,0.000000 0.000000 0,1.000000 1.000000 0,4.000000 4.000000 0,3.000000 3.000000 0,3.000000 3.000000-1,-2.000000 3.000000 1,-6.000000 3.000000 0,-6.000000 3.000000 1,-6.000000 4.000000-1,-9.000000 1.000000 2,-8.000000 0.000000-1,-10.000000 0.000000 1,-9.000000 0.000000 1,2.000000 0.000000 0,17.000000 0.000000 0,15.000000 0.000000-1,16.000000 0.000000 0,5.000000 0.000000 0,-2.000000 0.000000 1,-3.000000 0.000000-1,-3.000000 0.000000 1,-4.000000-2.000000-1,-3.000000-3.000000 1,-3.000000-3.000000-1,-2.000000-2.000000 1,-3.000000-3.000000-1,1.000000 1.000000 0,-1.000000-1.000000 0,1.000000 1.000000 0,-3.000000-3.000000 0,-2.000000-2.000000 1,-3.000000-3.000000-1,-3.000000-3.000000 1,-2.000000-2.000000 0,0.000000 0.000000 1,0.000000 0.000000-1,0.000000 0.000000 1,-2.000000 1.000000-1,-3.000000 4.000000-2,-3.000000 3.000000-1,-2.000000 3.000000-3,-5.000000 3.000000 0,-2.000000 3.000000 1,-3.000000 3.000000 1,-3.000000 4.000000 1</inkml:trace>
</inkml:ink>
</file>

<file path=ppt/ink/ink11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7771217226982" units="cm"/>
      <inkml:brushProperty name="height" value="0.0467771217226982" units="cm"/>
      <inkml:brushProperty name="color" value="#FF0000"/>
      <inkml:brushProperty name="ignorePressure" value="0"/>
    </inkml:brush>
  </inkml:definitions>
  <inkml:trace contextRef="#ctx0" brushRef="#br0">80550.000000 29200.000000 653,'48.000000'-19.000000'3,"-3.000000"13.000000"2 ,-3.000000 12.000000 1,-2.000000 13.000000 2,0.000000 7.000000 0,7.000000 4.000000-1,6.000000 3.000000 0,7.000000 3.000000-2,4.000000 1.000000-1,3.000000 1.000000 1,3.000000-1.000000 0,4.000000 1.000000 0,1.000000-3.000000 1,0.000000-2.000000-1,0.000000-3.000000 1,0.000000-3.000000 0,3.000000-6.000000-1,6.000000-5.000000 1,7.000000-7.000000-1,6.000000-5.000000-1,3.000000-4.000000 1,0.000000 0.000000-1,0.000000 0.000000 1,0.000000 0.000000-1,0.000000-4.000000 0,0.000000-5.000000 0,0.000000-7.000000-2,0.000000-5.000000 0,0.000000-6.000000-1,0.000000-3.000000 1,0.000000-3.000000 0,0.000000-2.000000 1,-2.000000-1.000000-1,-3.000000 3.000000 1,-3.000000 3.000000-1,-2.000000 4.000000-1,0.000000-1.000000 1,7.000000-3.000000 0,6.000000-3.000000 0,7.000000-2.000000 1,2.000000-3.000000 0,1.000000 1.000000-1,-1.000000-1.000000 1,1.000000 1.000000-1,1.000000 1.000000 0,3.000000 3.000000 1,3.000000 3.000000-1,4.000000 4.000000 2,1.000000 1.000000-1,0.000000 0.000000 0,0.000000 0.000000 0,0.000000 0.000000-1,1.000000 0.000000 1,4.000000 0.000000-1,3.000000 0.000000 0,3.000000 0.000000-1,1.000000 0.000000 0,1.000000 0.000000 0,-1.000000 0.000000-1,1.000000 0.000000 0,-3.000000-2.000000 0,-2.000000-3.000000-1,-3.000000-3.000000 1,-3.000000-2.000000 0,-4.000000 0.000000 0,-3.000000 7.000000 2,-3.000000 6.000000 0,-2.000000 7.000000 2,-3.000000 4.000000 1,1.000000 3.000000-1,-1.000000 3.000000 0,1.000000 4.000000 1,-1.000000-1.000000-1,1.000000-3.000000 0,-1.000000-3.000000 0,1.000000-2.000000-1,1.000000-1.000000 1,3.000000 3.000000-1,3.000000 3.000000 0,4.000000 4.000000 1,-1.000000-1.000000-1,-3.000000-3.000000-1,-3.000000-3.000000 1,-2.000000-2.000000-2,-6.000000-1.000000 1,-6.000000 3.000000 0,-6.000000 3.000000 0,-6.000000 4.000000 0,-9.000000 1.000000 1,-8.000000 0.000000 0,-10.000000 0.000000 0,-9.000000 0.000000 1,-7.000000 0.000000-1,-3.000000 0.000000 1,-3.000000 0.000000-1,-2.000000 0.000000 1,-3.000000 0.000000 0,1.000000 0.000000 1,-1.000000 0.000000 1,1.000000 0.000000 1,-1.000000 0.000000 0,1.000000 0.000000-2,-1.000000 0.000000-1,1.000000 0.000000-2,2.000000-4.000000-1,7.000000-5.000000-4,6.000000-7.000000-1,7.000000-5.000000-3,-1.000000 0.000000-11,-6.000000 10.000000-18,-6.000000 10.000000-19,-6.000000 9.000000-18</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2872508168221" units="cm"/>
      <inkml:brushProperty name="height" value="0.0412872508168221" units="cm"/>
      <inkml:brushProperty name="color" value="#00B047"/>
      <inkml:brushProperty name="ignorePressure" value="0"/>
    </inkml:brush>
  </inkml:definitions>
  <inkml:trace contextRef="#ctx0" brushRef="#br0">17800.000000 48250.000000 761,'48.000000'-50.000000'8,"-3.000000"0.000000"1 ,-3.000000 0.000000 0,-2.000000 0.000000 1,-5.000000 0.000000-1,-2.000000 0.000000-1,-3.000000 0.000000-1,-3.000000 0.000000-2,-2.000000-4.000000 0,0.000000-5.000000 0,0.000000-7.000000 0,0.000000-5.000000 0,-4.000000-4.000000 0,-5.000000 0.000000 0,-7.000000 0.000000 1,-5.000000 0.000000-1,-8.000000 0.000000 0,-5.000000 0.000000-3,-7.000000 0.000000-1,-5.000000 0.000000-3,-6.000000 6.000000 0,-3.000000 13.000000 1,-3.000000 12.000000 1,-2.000000 13.000000 2,-9.000000 10.000000-1,-12.000000 10.000000-1,-13.000000 10.000000 0,-12.000000 9.000000-1,-5.000000 15.000000 0,3.000000 22.000000 0,3.000000 22.000000 1,4.000000 23.000000 1,2.000000 16.000000 1,4.000000 13.000000 0,3.000000 12.000000 1,3.000000 13.000000 0,7.000000 9.000000 2,14.000000 6.000000 1,11.000000 7.000000 2,14.000000 6.000000 2,10.000000-5.000000 0,9.000000-16.000000 0,10.000000-15.000000 0,10.000000-15.000000 0,7.000000-18.000000-2,6.000000-19.000000-1,7.000000-18.000000-2,6.000000-19.000000-1,4.000000-16.000000-1,4.000000-12.000000 1,3.000000-13.000000 1,3.000000-12.000000 1,1.000000-15.000000-2,1.000000-15.000000-5,-1.000000-15.000000-4,1.000000-16.000000-6,1.000000-13.000000-2,3.000000-9.000000 2,3.000000-10.000000 0,4.000000-8.000000 1,-6.000000 0.000000 1,-11.000000 14.000000 0,-14.000000 11.000000 0,-11.000000 14.000000 0,-17.000000 24.000000 4,-18.000000 38.000000 9,-19.000000 37.000000 8,-18.000000 38.000000 9,-9.000000 21.000000 2,4.000000 7.000000-5,3.000000 6.000000-4,3.000000 7.000000-4,4.000000-4.000000-6,7.000000-12.000000-4,6.000000-13.000000-4,7.000000-12.000000-6,13.000000-19.000000-7,22.000000-25.000000-11,22.000000-25.000000-10,23.000000-25.000000-11,3.000000-11.000000-1,-11.000000 3.000000 7,-14.000000 3.000000 8,-11.000000 4.000000 9</inkml:trace>
</inkml:ink>
</file>

<file path=ppt/ink/ink11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0379807949066" units="cm"/>
      <inkml:brushProperty name="height" value="0.0430379807949066" units="cm"/>
      <inkml:brushProperty name="color" value="#FF0000"/>
      <inkml:brushProperty name="ignorePressure" value="0"/>
    </inkml:brush>
  </inkml:definitions>
  <inkml:trace contextRef="#ctx0" brushRef="#br0">89700.000000 18250.000000 798,'0.000000'-116.000000'0,"0.000000"19.000000"0 ,0.000000 19.000000 0,0.000000 19.000000 0,0.000000 27.000000 0,0.000000 39.000000 0,0.000000 36.000000-1,0.000000 39.000000 0,0.000000 24.000000 3,0.000000 13.000000 4,0.000000 12.000000 4,0.000000 13.000000 4,0.000000 7.000000 2,0.000000 4.000000-1,0.000000 3.000000-1,0.000000 3.000000-2,0.000000-4.000000 0,0.000000-8.000000 0,0.000000-10.000000 0,0.000000-9.000000-1,-2.000000-15.000000-2,-3.000000-18.000000-5,-3.000000-19.000000-5,-2.000000-18.000000-5,-1.000000-26.000000-4,3.000000-31.000000 0,3.000000-31.000000-2,4.000000-31.000000-1,2.000000-20.000000 1,4.000000-5.000000 2,3.000000-7.000000 2,3.000000-5.000000 2,3.000000-8.000000 1,3.000000-5.000000-2,3.000000-7.000000-3,4.000000-5.000000-1,16.000000-22.000000 0,32.000000-33.000000 2,31.000000-35.000000 3,32.000000-34.000000 2,4.000000 13.000000 2,-22.000000 64.000000 2,-22.000000 61.000000 1,-21.000000 64.000000 3,-15.000000 36.000000 2,-6.000000 14.000000 2,-6.000000 11.000000 3,-6.000000 14.000000 3,-7.000000 10.000000 1,-6.000000 9.000000-2,-6.000000 10.000000-1,-6.000000 10.000000-2,-4.000000-1.000000 0,1.000000-9.000000-2,-1.000000-10.000000 0,1.000000-8.000000-1,-3.000000 5.000000-1,-2.000000 22.000000 2,-3.000000 22.000000 2,-3.000000 23.000000 0,-2.000000 6.000000 1,0.000000-5.000000-1,0.000000-7.000000-1,0.000000-5.000000-2,-2.000000-11.000000-1,-3.000000-11.000000-3,-3.000000-14.000000-2,-2.000000-11.000000-4,2.000000-17.000000-4,9.000000-18.000000-5,10.000000-19.000000-6,10.000000-18.000000-5,5.000000-12.000000-4,4.000000-3.000000-2,3.000000-3.000000-2,3.000000-2.000000-2,1.000000-3.000000 0,1.000000 1.000000 3,-1.000000-1.000000 2,1.000000 1.000000 2</inkml:trace>
</inkml:ink>
</file>

<file path=ppt/ink/ink118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4616814553738" units="cm"/>
      <inkml:brushProperty name="height" value="0.0384616814553738" units="cm"/>
      <inkml:brushProperty name="color" value="#FF0000"/>
      <inkml:brushProperty name="ignorePressure" value="0"/>
    </inkml:brush>
  </inkml:definitions>
  <inkml:trace contextRef="#ctx0" brushRef="#br0">91450.000000 19150.000000 764,'-15.000000'42.000000'34,"23.000000"-16.000000"-5 ,22.000000-15.000000-6,22.000000-15.000000-4,8.000000-11.000000-5,-2.000000-2.000000-2,-3.000000-3.000000-3,-3.000000-3.000000-2,-4.000000-2.000000-2,-3.000000 0.000000-1,-3.000000 0.000000-1,-2.000000 0.000000-1,-3.000000 3.000000 0,1.000000 6.000000 0,-1.000000 7.000000 0,1.000000 6.000000 1,-6.000000 9.000000 0,-8.000000 13.000000 1,-10.000000 12.000000 0,-9.000000 13.000000 1,-5.000000 7.000000 1,0.000000 4.000000 0,0.000000 3.000000-1,0.000000 3.000000 0,0.000000-1.000000 0,0.000000-2.000000 0,0.000000-3.000000 0,0.000000-3.000000-1,3.000000-4.000000 0,6.000000-3.000000-1,7.000000-3.000000-2,6.000000-2.000000 0,4.000000-12.000000-3,4.000000-19.000000-1,3.000000-18.000000-2,3.000000-19.000000-1,-1.000000-12.000000-7,-2.000000-2.000000-10,-3.000000-3.000000-11,-3.000000-3.000000-10,-4.000000-1.000000-1,-3.000000 4.000000 7,-3.000000 3.000000 8,-2.000000 3.000000 7</inkml:trace>
</inkml:ink>
</file>

<file path=ppt/ink/ink11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7853329777718" units="cm"/>
      <inkml:brushProperty name="height" value="0.0397853329777718" units="cm"/>
      <inkml:brushProperty name="color" value="#FF0000"/>
      <inkml:brushProperty name="ignorePressure" value="0"/>
    </inkml:brush>
  </inkml:definitions>
  <inkml:trace contextRef="#ctx0" brushRef="#br0">92250.000000 18050.000000 863,'-19.000000'-91.000000'4,"13.000000"19.000000"7 ,12.000000 19.000000 8,13.000000 19.000000 7,6.000000 15.000000 2,0.000000 13.000000-7,0.000000 12.000000-4,0.000000 13.000000-7,1.000000 7.000000-11,4.000000 4.000000-22,3.000000 3.000000-19,3.000000 3.000000-20</inkml:trace>
</inkml:ink>
</file>

<file path=ppt/ink/ink118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297020226717" units="cm"/>
      <inkml:brushProperty name="height" value="0.040297020226717" units="cm"/>
      <inkml:brushProperty name="color" value="#FF0000"/>
      <inkml:brushProperty name="ignorePressure" value="0"/>
    </inkml:brush>
  </inkml:definitions>
  <inkml:trace contextRef="#ctx0" brushRef="#br0">94750.000000 16150.000000 852,'25.000000'-96.000000'0,"0.000000"10.000000"0 ,0.000000 10.000000 0,0.000000 9.000000 0,1.000000 12.000000 0,4.000000 16.000000 1,3.000000 15.000000 0,3.000000 17.000000 1,-1.000000 11.000000 1,-2.000000 10.000000 1,-3.000000 10.000000 2,-3.000000 9.000000 1,-9.000000 12.000000-2,-11.000000 16.000000-6,-14.000000 15.000000-6,-11.000000 17.000000-5,-17.000000 13.000000-3,-18.000000 13.000000 2,-19.000000 12.000000 2,-18.000000 13.000000 2,-14.000000 6.000000 1,-5.000000 0.000000-1,-7.000000 0.000000-1,-5.000000 0.000000-1,-3.000000-7.000000 1,4.000000-11.000000 1,3.000000-14.000000 1,3.000000-11.000000 1,10.000000-17.000000 2,20.000000-18.000000 0,18.000000-19.000000 1,20.000000-18.000000 1,19.000000-17.000000 5,22.000000-11.000000 9,22.000000-14.000000 8,23.000000-11.000000 9,11.000000-9.000000 3,4.000000-3.000000-2,3.000000-3.000000-3,3.000000-2.000000-2,6.000000-5.000000-3,9.000000-2.000000-3,10.000000-3.000000-3,10.000000-3.000000-3,8.000000-7.000000-2,10.000000-9.000000-2,10.000000-10.000000-1,9.000000-8.000000-2,7.000000-4.000000-1,7.000000 3.000000-1,6.000000 3.000000-1,7.000000 4.000000-1,-4.000000 5.000000-4,-12.000000 10.000000-6,-13.000000 10.000000-5,-12.000000 9.000000-5</inkml:trace>
</inkml:ink>
</file>

<file path=ppt/ink/ink11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8952361643314" units="cm"/>
      <inkml:brushProperty name="height" value="0.0378952361643314" units="cm"/>
      <inkml:brushProperty name="color" value="#FF0000"/>
      <inkml:brushProperty name="ignorePressure" value="0"/>
    </inkml:brush>
  </inkml:definitions>
  <inkml:trace contextRef="#ctx0" brushRef="#br0">94850.000000 17700.000000 906,'-88.000000'57.000000'-16,"26.000000"17.000000"10 ,24.000000 15.000000 10,26.000000 16.000000 10,13.000000 12.000000 2,4.000000 9.000000-5,3.000000 10.000000-4,3.000000 10.000000-5,1.000000-4.000000-3,1.000000-16.000000-1,-1.000000-15.000000-1,1.000000-15.000000-1,-1.000000-25.000000-2,1.000000-30.000000-3,-1.000000-32.000000-4,1.000000-30.000000-2,-3.000000-20.000000-1,-2.000000-6.000000 0,-3.000000-6.000000 1,-3.000000-6.000000 0,-2.000000-9.000000 1,0.000000-8.000000 2,0.000000-10.000000 1,0.000000-9.000000 1,1.000000-5.000000 1,4.000000 0.000000 0,3.000000 0.000000 0,3.000000 0.000000-1,4.000000 3.000000 3,7.000000 6.000000 5,6.000000 7.000000 4,7.000000 6.000000 5,4.000000 7.000000 3,3.000000 10.000000-1,3.000000 10.000000-1,4.000000 9.000000 1,2.000000 9.000000 1,4.000000 9.000000 3,3.000000 10.000000 4,3.000000 10.000000 3,-1.000000 11.000000 1,-2.000000 17.000000-2,-3.000000 15.000000-3,-3.000000 16.000000-2,-7.000000 10.000000-1,-9.000000 7.000000-2,-10.000000 6.000000 0,-8.000000 7.000000-2,-14.000000 4.000000-1,-15.000000 3.000000 2,-15.000000 3.000000-1,-16.000000 4.000000 1,-13.000000-1.000000-1,-9.000000-3.000000-5,-10.000000-3.000000-3,-8.000000-2.000000-5,-3.000000-11.000000-3,7.000000-15.000000-2,6.000000-15.000000-3,7.000000-16.000000-2,4.000000-12.000000-1,3.000000-5.000000 0,3.000000-7.000000 1,4.000000-5.000000 0,7.000000-12.000000 0,13.000000-16.000000 0,12.000000-15.000000 1,13.000000-15.000000-1,9.000000-11.000000 2,6.000000-2.000000 2,7.000000-3.000000 2,6.000000-3.000000 2,4.000000 1.000000 3,4.000000 6.000000 1,3.000000 7.000000 2,3.000000 6.000000 2,3.000000 6.000000 1,3.000000 6.000000 1,3.000000 7.000000 1,4.000000 6.000000 0,-3.000000 7.000000 0,-5.000000 10.000000 1,-7.000000 10.000000-1,-5.000000 9.000000 0,-8.000000 10.000000-1,-5.000000 14.000000 1,-7.000000 11.000000-1,-5.000000 14.000000 0,-6.000000 2.000000-1,-3.000000-6.000000-2,-3.000000-6.000000-1,-2.000000-6.000000-1,-6.000000 4.000000-1,-6.000000 16.000000-1,-6.000000 15.000000-1,-6.000000 17.000000-1,-2.000000 2.000000-1,3.000000-9.000000 0,3.000000-10.000000 0,4.000000-8.000000-1,2.000000-11.000000 0,4.000000-8.000000 1,3.000000-10.000000 0,3.000000-9.000000 1,-1.000000-7.000000 4,-2.000000-3.000000 6,-3.000000-3.000000 6,-3.000000-2.000000 7,-1.000000-1.000000 1,4.000000 3.000000-2,3.000000 3.000000-4,3.000000 4.000000-3,7.000000-9.000000-4,14.000000-18.000000-5,11.000000-19.000000-4,14.000000-18.000000-6,5.000000-10.000000-1,1.000000 0.000000 1,-1.000000 0.000000 2,1.000000 0.000000 2,-3.000000 1.000000 1,-2.000000 4.000000 0,-3.000000 3.000000 0,-3.000000 3.000000 1,-2.000000 3.000000-1,0.000000 3.000000 1,0.000000 3.000000-1,0.000000 4.000000 0,-2.000000 1.000000 0,-3.000000 0.000000-1,-3.000000 0.000000-1,-2.000000 0.000000 0,-5.000000 6.000000-2,-2.000000 13.000000-3,-3.000000 12.000000-5,-3.000000 13.000000-3</inkml:trace>
</inkml:ink>
</file>

<file path=ppt/ink/ink118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4500219523907" units="cm"/>
      <inkml:brushProperty name="height" value="0.0424500219523907" units="cm"/>
      <inkml:brushProperty name="color" value="#FF0000"/>
      <inkml:brushProperty name="ignorePressure" value="0"/>
    </inkml:brush>
  </inkml:definitions>
  <inkml:trace contextRef="#ctx0" brushRef="#br0">95150.000000 18250.000000 809,'0.000000'-160.000000'-26,"0.000000"32.000000"3 ,0.000000 31.000000 5,0.000000 32.000000 2,1.000000 29.000000 6,4.000000 28.000000 6,3.000000 28.000000 5,3.000000 29.000000 7,-1.000000 24.000000 3,-2.000000 22.000000 2,-3.000000 22.000000 0,-3.000000 23.000000 2,-2.000000 11.000000 0,0.000000 4.000000-3,0.000000 3.000000-2,0.000000 3.000000-2,-4.000000-8.000000-1,-5.000000-19.000000 0,-7.000000-18.000000-1,-5.000000-19.000000 0,-4.000000-10.000000 0,0.000000 1.000000 1,0.000000-1.000000 0,0.000000 1.000000 0,14.000000-20.000000 3,28.000000-36.000000 3,28.000000-39.000000 3,29.000000-36.000000 4,11.000000-18.000000 0,-2.000000 3.000000-4,-3.000000 3.000000-3,-3.000000 4.000000-3,-2.000000 1.000000-4,0.000000 0.000000-2,0.000000 0.000000-4,0.000000 0.000000-2,-4.000000 1.000000-2,-5.000000 4.000000-2,-7.000000 3.000000-1,-5.000000 3.000000 0</inkml:trace>
</inkml:ink>
</file>

<file path=ppt/ink/ink118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2338941991329" units="cm"/>
      <inkml:brushProperty name="height" value="0.0342338941991329" units="cm"/>
      <inkml:brushProperty name="color" value="#FF0000"/>
      <inkml:brushProperty name="ignorePressure" value="0"/>
    </inkml:brush>
  </inkml:definitions>
  <inkml:trace contextRef="#ctx0" brushRef="#br0">94700.000000 19850.000000 795,'3.000000'-46.000000'10,"6.000000"10.000000"-4 ,7.000000 10.000000-3,6.000000 9.000000-4,4.000000 2.000000 1,4.000000-2.000000 2,3.000000-3.000000 2,3.000000-3.000000 3,-1.000000 1.000000 0,-2.000000 6.000000-1,-3.000000 7.000000-1,-3.000000 6.000000-2,-2.000000 1.000000 1,0.000000-3.000000 2,0.000000-3.000000 2,0.000000-2.000000 1,1.000000-3.000000 3,4.000000 1.000000 1,3.000000-1.000000 1,3.000000 1.000000 2,4.000000-1.000000 0,7.000000 1.000000-2,6.000000-1.000000-2,7.000000 1.000000-2,-1.000000 1.000000-1,-6.000000 3.000000-4,-6.000000 3.000000-1,-6.000000 4.000000-4,-10.000000 4.000000-2,-12.000000 6.000000-4,-13.000000 7.000000-3,-12.000000 6.000000-5,-7.000000 3.000000 0,1.000000 0.000000 0,-1.000000 0.000000 2,1.000000 0.000000 0</inkml:trace>
</inkml:ink>
</file>

<file path=ppt/ink/ink1187.xml><?xml version="1.0" encoding="utf-8"?>
<inkml:ink xmlns:inkml="http://www.w3.org/2003/InkML">
  <annotation type="ScanImages2ExtractSignatures">1</annotation>
  <annotation type="ScanImagesWidth">906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65350.000000 30100.000000 999,'-69.000000'-22.000000'-75,"13.000000"6.000000"18 ,12.000000 7.000000 19,13.000000 6.000000 20,6.000000 1.000000 10,0.000000-3.000000 2,0.000000-3.000000 2,0.000000-2.000000 2,0.000000-3.000000 2,0.000000 1.000000 0,0.000000-1.000000 3,0.000000 1.000000 1,0.000000 1.000000 0,0.000000 3.000000 1,0.000000 3.000000-1,0.000000 4.000000 1,0.000000-3.000000 0,0.000000-5.000000 0,0.000000-7.000000-1,0.000000-5.000000 0,0.000000-4.000000 0,0.000000 0.000000 0,0.000000 0.000000-1,0.000000 0.000000-1,0.000000 0.000000 0,0.000000 0.000000 1,0.000000 0.000000-1,0.000000 0.000000 1,1.000000-2.000000-1,4.000000-3.000000 0,3.000000-3.000000 0,3.000000-2.000000-1,1.000000-1.000000 0,1.000000 3.000000-2,-1.000000 3.000000-1,1.000000 4.000000-2,-1.000000-1.000000 1,1.000000-3.000000 0,-1.000000-3.000000 1,1.000000-2.000000 1,-1.000000-3.000000 0,1.000000 1.000000 1,-1.000000-1.000000 0,1.000000 1.000000 0,-1.000000-4.000000 0,1.000000-6.000000 0,-1.000000-6.000000 0,1.000000-6.000000 1,-1.000000-6.000000-1,1.000000-2.000000 1,-1.000000-3.000000 0,1.000000-3.000000 1,1.000000-1.000000-1,3.000000 4.000000 1,3.000000 3.000000 0,4.000000 3.000000-1,1.000000 1.000000 1,0.000000 1.000000-2,0.000000-1.000000 0,0.000000 1.000000-1,0.000000 1.000000 0,0.000000 3.000000 1,0.000000 3.000000 0,0.000000 4.000000 0,0.000000 2.000000 1,0.000000 4.000000-1,0.000000 3.000000 0,0.000000 3.000000 1,1.000000-2.000000-1,4.000000-6.000000 2,3.000000-6.000000 0,3.000000-6.000000 0,-1.000000 1.000000 1,-2.000000 9.000000-1,-3.000000 10.000000-2,-3.000000 10.000000 0,-1.000000 4.000000 0,4.000000 0.000000-1,3.000000 0.000000 1,3.000000 0.000000 0,-1.000000 0.000000 0,-2.000000 0.000000 0,-3.000000 0.000000 0,-3.000000 0.000000 0,-2.000000 0.000000-1,0.000000 0.000000 1,0.000000 0.000000 0,0.000000 0.000000 0,0.000000 0.000000 0,0.000000 0.000000 1,0.000000 0.000000 1,0.000000 0.000000 1,0.000000 0.000000 0,0.000000 0.000000 0,0.000000 0.000000-1,0.000000 0.000000 0,-2.000000 0.000000-1,-3.000000 0.000000 0,-3.000000 0.000000-1,-2.000000 0.000000 0,-1.000000 0.000000 0,3.000000 0.000000 0,3.000000 0.000000 0,4.000000 0.000000 0,1.000000-2.000000 0,0.000000-3.000000 0,0.000000-3.000000 0,0.000000-2.000000 0,1.000000-1.000000 0,4.000000 3.000000 1,3.000000 3.000000 1,3.000000 4.000000-1,1.000000 1.000000 2,1.000000 0.000000-2,-1.000000 0.000000 1,1.000000 0.000000-1,-1.000000 0.000000 0,1.000000 0.000000 0,-1.000000 0.000000 0,1.000000 0.000000 0,1.000000 1.000000 0,3.000000 4.000000-1,3.000000 3.000000 1,4.000000 3.000000 0,1.000000 1.000000 0,0.000000 1.000000 0,0.000000-1.000000 0,0.000000 1.000000 0,0.000000-3.000000 0,0.000000-2.000000 0,0.000000-3.000000 1,0.000000-3.000000 1,21.000000-9.000000 0,45.000000-11.000000 1,43.000000-14.000000 1,45.000000-11.000000 1,2.000000 2.000000 0,-37.000000 19.000000-2,-38.000000 19.000000 0,-37.000000 19.000000-1,-15.000000 5.000000-2,10.000000-5.000000 1,10.000000-7.000000 0,9.000000-5.000000 0,4.000000-4.000000-1,1.000000 0.000000-1,-1.000000 0.000000 0,1.000000 0.000000-1,-1.000000 1.000000-1,1.000000 4.000000 1,-1.000000 3.000000 0,1.000000 3.000000 0,-3.000000 1.000000 0,-2.000000 1.000000 1,-3.000000-1.000000-1,-3.000000 1.000000 1,-2.000000-1.000000-1,0.000000 1.000000 1,0.000000-1.000000 0,0.000000 1.000000 0,3.000000-1.000000 1,6.000000 1.000000-1,7.000000-1.000000 0,6.000000 1.000000 1,-4.000000-1.000000-1,-11.000000 1.000000-1,-14.000000-1.000000 0,-11.000000 1.000000-2,-9.000000-1.000000 0,-3.000000 1.000000 1,-3.000000-1.000000-1,-2.000000 1.000000 1,-1.000000-1.000000 0,3.000000 1.000000 0,3.000000-1.000000 0,4.000000 1.000000 1,1.000000-1.000000 0,0.000000 1.000000 1,0.000000-1.000000-1,0.000000 1.000000 1,1.000000 1.000000 0,4.000000 3.000000 0,3.000000 3.000000 0,3.000000 4.000000-1,-1.000000-1.000000 0,-2.000000-3.000000 1,-3.000000-3.000000 0,-3.000000-2.000000 0,-4.000000-3.000000 0,-3.000000 1.000000 0,-3.000000-1.000000 0,-2.000000 1.000000-1,-1.000000 1.000000 1,3.000000 3.000000 0,3.000000 3.000000 0,4.000000 4.000000 1,-1.000000 1.000000-1,-3.000000 0.000000 1,-3.000000 0.000000-1,-2.000000 0.000000 0,-3.000000 0.000000 1,1.000000 0.000000-1,-1.000000 0.000000 0,1.000000 0.000000 0,1.000000 0.000000 0,3.000000 0.000000 0,3.000000 0.000000 0,4.000000 0.000000 0,-1.000000-2.000000 1,-3.000000-3.000000-1,-3.000000-3.000000 0,-2.000000-2.000000 0,-3.000000-1.000000 0,1.000000 3.000000 1,-1.000000 3.000000-1,1.000000 4.000000 0,-1.000000-1.000000 0,1.000000-3.000000 0,-1.000000-3.000000 0,1.000000-2.000000 0,2.000000-5.000000 0,7.000000-2.000000 0,6.000000-3.000000 0,7.000000-3.000000 1,0.000000-2.000000-1,-2.000000 0.000000 1,-3.000000 0.000000 1,-3.000000 0.000000 0,-2.000000 1.000000 0,0.000000 4.000000-1,0.000000 3.000000 0,0.000000 3.000000 0,18.000000 4.000000-1,39.000000 7.000000 1,36.000000 6.000000-1,39.000000 7.000000 1,-1.000000 0.000000-1,-37.000000-2.000000 0,-38.000000-3.000000 1,-37.000000-3.000000-1,-21.000000-2.000000 1,-3.000000 0.000000 0,-3.000000 0.000000 0,-2.000000 0.000000 0,-3.000000 0.000000-1,1.000000 0.000000 1,-1.000000 0.000000 0,1.000000 0.000000-1,-3.000000 1.000000 1,-2.000000 4.000000-1,-3.000000 3.000000 0,-3.000000 3.000000 0,-1.000000 1.000000 0,4.000000 1.000000 0,3.000000-1.000000 0,3.000000 1.000000 1,1.000000-3.000000-1,1.000000-2.000000 1,-1.000000-3.000000-1,1.000000-3.000000-1,-3.000000-1.000000 1,-2.000000 4.000000 0,-3.000000 3.000000 0,-3.000000 3.000000 0,-1.000000-1.000000 0,4.000000-2.000000 0,3.000000-3.000000 0,3.000000-3.000000-1,-1.000000-1.000000 1,-2.000000 4.000000 0,-3.000000 3.000000 0,-3.000000 3.000000 0,1.000000-1.000000 0,6.000000-2.000000 0,7.000000-3.000000 0,6.000000-3.000000 0,-1.000000-1.000000 0,-5.000000 4.000000 0,-7.000000 3.000000 0,-5.000000 3.000000 0,2.000000 1.000000 0,13.000000 1.000000 0,12.000000-1.000000 0,13.000000 1.000000 0,6.000000 1.000000 0,0.000000 3.000000 0,0.000000 3.000000 0,0.000000 4.000000 0,1.000000 1.000000-1,4.000000 0.000000 1,3.000000 0.000000 0,3.000000 0.000000 0,-2.000000 0.000000-1,-6.000000 0.000000 1,-6.000000 0.000000-1,-6.000000 0.000000 1,-6.000000 0.000000 0,-2.000000 0.000000 0,-3.000000 0.000000 0,-3.000000 0.000000 0,-2.000000 1.000000 1,0.000000 4.000000-1,0.000000 3.000000 0,0.000000 3.000000 0,1.000000 4.000000 0,4.000000 7.000000 0,3.000000 6.000000 0,3.000000 7.000000 0,-4.000000-3.000000 0,-8.000000-8.000000 0,-10.000000-10.000000-1,-9.000000-9.000000-1,-5.000000-5.000000 1,0.000000 0.000000 0,0.000000 0.000000 0,0.000000 0.000000 0,-2.000000 0.000000 0,-3.000000 0.000000 0,-3.000000 0.000000-1,-2.000000 0.000000 0,-1.000000 0.000000-1,3.000000 0.000000 1,3.000000 0.000000 0,4.000000 0.000000 1,-1.000000 0.000000 0,-3.000000 0.000000-1,-3.000000 0.000000 1,-2.000000 0.000000 0,-3.000000 0.000000 1,1.000000 0.000000-1,-1.000000 0.000000 0,1.000000 0.000000 0,-1.000000 1.000000 0,1.000000 4.000000 0,-1.000000 3.000000 0,1.000000 3.000000-1,-3.000000-1.000000 1,-2.000000-2.000000 1,-3.000000-3.000000 0,-3.000000-3.000000 1,-1.000000-2.000000 0,4.000000 0.000000 0,3.000000 0.000000-1,3.000000 0.000000 0,-1.000000 0.000000 0,-2.000000 0.000000-1,-3.000000 0.000000 1,-3.000000 0.000000 0,-2.000000 0.000000-1,0.000000 0.000000 1,0.000000 0.000000 0,0.000000 0.000000-1,0.000000 0.000000 1,0.000000 0.000000-1,0.000000 0.000000-1,0.000000 0.000000 1,0.000000 1.000000-1,0.000000 4.000000 1,0.000000 3.000000 0,0.000000 3.000000 1,0.000000-1.000000 0,0.000000-2.000000-1,0.000000-3.000000 1,0.000000-3.000000-1,0.000000-2.000000 1,0.000000 0.000000 0,0.000000 0.000000 0,0.000000 0.000000 0,0.000000 3.000000 0,0.000000 6.000000 0,0.000000 7.000000-1,0.000000 6.000000 0,-2.000000 4.000000-1,-3.000000 4.000000-1,-3.000000 3.000000 0,-2.000000 3.000000-1,-6.000000 1.000000 0,-6.000000 1.000000 0,-6.000000-1.000000 1,-6.000000 1.000000 0,-6.000000 4.000000 0,-2.000000 9.000000 0,-3.000000 10.000000 1,-3.000000 10.000000-1,-4.000000 8.000000 0,-3.000000 10.000000-2,-3.000000 10.000000-1,-2.000000 9.000000-2,3.000000-8.000000 0,14.000000-25.000000 1,11.000000-25.000000 2,14.000000-25.000000 2,3.000000-11.000000 0,-2.000000 3.000000-3,-3.000000 3.000000-2,-3.000000 4.000000-3</inkml:trace>
</inkml:ink>
</file>

<file path=ppt/ink/ink1188.xml><?xml version="1.0" encoding="utf-8"?>
<inkml:ink xmlns:inkml="http://www.w3.org/2003/InkML">
  <annotation type="ScanImages2ExtractSignatures">1</annotation>
  <annotation type="ScanImagesWidth">910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2162369787693" units="cm"/>
      <inkml:brushProperty name="height" value="0.0382162369787693" units="cm"/>
      <inkml:brushProperty name="color" value="#FF0000"/>
      <inkml:brushProperty name="ignorePressure" value="0"/>
    </inkml:brush>
  </inkml:definitions>
  <inkml:trace contextRef="#ctx0" brushRef="#br0">65000.000000 36450.000000 809,'-46.000000'3.000000'-1,"10.000000"6.000000"-1 ,10.000000 7.000000-1,9.000000 6.000000-2,9.000000 4.000000 2,9.000000 4.000000 3,10.000000 3.000000 3,10.000000 3.000000 4,5.000000 3.000000 2,4.000000 3.000000-1,3.000000 3.000000 0,3.000000 4.000000-1,6.000000 1.000000 0,9.000000 0.000000 0,10.000000 0.000000 1,10.000000 0.000000 0,5.000000-2.000000-1,4.000000-3.000000-1,3.000000-3.000000-3,3.000000-2.000000-2,3.000000-8.000000-2,3.000000-8.000000-2,3.000000-10.000000-4,4.000000-9.000000-2,1.000000-10.000000-1,0.000000-9.000000 2,0.000000-10.000000 2,0.000000-8.000000 0,0.000000-9.000000 2,0.000000-6.000000 0,0.000000-6.000000 1,0.000000-6.000000 0,-2.000000 1.000000 0,-3.000000 9.000000 1,-3.000000 10.000000 0,-2.000000 10.000000 0,-6.000000 8.000000 1,-6.000000 10.000000 1,-6.000000 10.000000 0,-6.000000 9.000000 2,-7.000000 9.000000 1,-6.000000 9.000000 0,-6.000000 10.000000 1,-6.000000 10.000000 0,-2.000000 5.000000 1,3.000000 4.000000-1,3.000000 3.000000 1,4.000000 3.000000 0,1.000000-4.000000 0,0.000000-8.000000-1,0.000000-10.000000 1,0.000000-9.000000-1,1.000000-9.000000 0,4.000000-5.000000-1,3.000000-7.000000 1,3.000000-5.000000-1,-2.000000-4.000000-1,-6.000000 0.000000 0,-6.000000 0.000000-1,-6.000000 0.000000-2,2.000000-4.000000 0,14.000000-5.000000 0,11.000000-7.000000 0,14.000000-5.000000-1,5.000000-6.000000 1,1.000000-3.000000 0,-1.000000-3.000000 1,1.000000-2.000000 2,1.000000-8.000000-1,3.000000-8.000000 1,3.000000-10.000000-1,4.000000-9.000000 0,1.000000-4.000000 1,0.000000 4.000000-1,0.000000 3.000000 0,0.000000 3.000000 1,1.000000 4.000000-1,4.000000 7.000000 0,3.000000 6.000000 0,3.000000 7.000000 1,1.000000 4.000000-1,1.000000 3.000000 1,-1.000000 3.000000 0,1.000000 4.000000 0,2.000000 2.000000 0,7.000000 4.000000-1,6.000000 3.000000 0,7.000000 3.000000-1,2.000000-1.000000 0,1.000000-2.000000-2,-1.000000-3.000000 0,1.000000-3.000000-1,-4.000000-2.000000-1,-6.000000 0.000000 2,-6.000000 0.000000 0,-6.000000 0.000000 1,-7.000000 1.000000 0,-6.000000 4.000000-1,-6.000000 3.000000-1,-6.000000 3.000000 0,-6.000000 1.000000 0,-2.000000 1.000000 0,-3.000000-1.000000 0,-3.000000 1.000000 1,4.000000 1.000000 0,13.000000 3.000000 2,12.000000 3.000000 2,13.000000 4.000000 1,6.000000 1.000000 0,0.000000 0.000000 0,0.000000 0.000000-1,0.000000 0.000000 0,0.000000 0.000000 0,0.000000 0.000000 0,0.000000 0.000000 1,0.000000 0.000000-1,-2.000000-2.000000 1,-3.000000-3.000000 0,-3.000000-3.000000-1,-2.000000-2.000000 0,-9.000000-3.000000 0,-12.000000 1.000000 1,-13.000000-1.000000 0,-12.000000 1.000000 0,-7.000000 1.000000 0,1.000000 3.000000 0,-1.000000 3.000000-1,1.000000 4.000000 0,-4.000000 1.000000 0,-6.000000 0.000000 0,-6.000000 0.000000 1,-6.000000 0.000000 0,-2.000000 0.000000 2,3.000000 0.000000 2,3.000000 0.000000 2,4.000000 0.000000 2,4.000000-2.000000 1,6.000000-3.000000-2,7.000000-3.000000-3,6.000000-2.000000-2,9.000000-8.000000-2,13.000000-8.000000-2,12.000000-10.000000-4,13.000000-9.000000-3,9.000000-5.000000-1,6.000000 0.000000-1,7.000000 0.000000 0,6.000000 0.000000 0,-7.000000 3.000000-6,-18.000000 6.000000-11,-19.000000 7.000000-11,-18.000000 6.000000-11</inkml:trace>
</inkml:ink>
</file>

<file path=ppt/ink/ink1189.xml><?xml version="1.0" encoding="utf-8"?>
<inkml:ink xmlns:inkml="http://www.w3.org/2003/InkML">
  <annotation type="ScanImages2ExtractSignatures">1</annotation>
  <annotation type="ScanImagesWidth">806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8671681284904" units="cm"/>
      <inkml:brushProperty name="height" value="0.0388671681284904" units="cm"/>
      <inkml:brushProperty name="color" value="#FF0000"/>
      <inkml:brushProperty name="ignorePressure" value="0"/>
    </inkml:brush>
  </inkml:definitions>
  <inkml:trace contextRef="#ctx0" brushRef="#br0">29150.000000 17150.000000 884,'-94.000000'0.000000'-3,"13.000000"0.000000"-4 ,12.000000 0.000000-6,13.000000 0.000000-5,6.000000 1.000000-1,0.000000 4.000000 1,0.000000 3.000000 1,0.000000 3.000000 1,1.000000 1.000000 3,4.000000 1.000000 3,3.000000-1.000000 5,3.000000 1.000000 2,3.000000-3.000000 3,3.000000-2.000000 0,3.000000-3.000000 1,4.000000-3.000000 0,-1.000000-4.000000 0,-3.000000-3.000000 1,-3.000000-3.000000-1,-2.000000-2.000000 1,-5.000000-6.000000 0,-2.000000-6.000000-1,-3.000000-6.000000 1,-3.000000-6.000000-1,-4.000000-6.000000 0,-3.000000-2.000000-1,-3.000000-3.000000 1,-2.000000-3.000000 0,-5.000000-6.000000 0,-2.000000-5.000000 0,-3.000000-7.000000 1,-3.000000-5.000000 0,-2.000000-8.000000 0,0.000000-5.000000 0,0.000000-7.000000 0,0.000000-5.000000 0,4.000000-3.000000 0,10.000000 4.000000 0,10.000000 3.000000 0,9.000000 3.000000-1,6.000000 7.000000 1,3.000000 14.000000-1,3.000000 11.000000-1,4.000000 14.000000 0,-3.000000-9.000000 0,-5.000000-28.000000 0,-7.000000-28.000000 0,-5.000000-27.000000 0,-3.000000-14.000000 1,4.000000 4.000000-1,3.000000 3.000000 1,3.000000 3.000000-1,3.000000 6.000000 1,3.000000 9.000000 0,3.000000 10.000000-1,4.000000 10.000000 0,1.000000 0.000000 0,0.000000-5.000000 1,0.000000-7.000000-1,0.000000-5.000000 0,1.000000-6.000000 0,4.000000-3.000000 0,3.000000-3.000000 1,3.000000-2.000000-1,3.000000-6.000000 0,3.000000-6.000000 0,3.000000-6.000000 0,4.000000-6.000000 0,1.000000 2.000000 0,0.000000 14.000000 0,0.000000 11.000000-1,0.000000 14.000000 1,0.000000 13.000000 0,0.000000 16.000000 0,0.000000 15.000000-1,0.000000 17.000000 1,1.000000-3.000000 0,4.000000-18.000000 0,3.000000-19.000000 0,3.000000-18.000000-1,3.000000-9.000000 1,3.000000 4.000000 0,3.000000 3.000000 0,4.000000 3.000000 0,4.000000 4.000000-1,6.000000 7.000000 1,7.000000 6.000000 0,6.000000 7.000000 0,3.000000 0.000000 0,0.000000-2.000000-1,0.000000-3.000000 1,0.000000-3.000000 0,0.000000-2.000000-1,0.000000 0.000000 1,0.000000 0.000000-1,0.000000 0.000000 1,0.000000 0.000000 0,0.000000 0.000000 0,0.000000 0.000000 0,0.000000 0.000000 0,7.000000 1.000000 0,17.000000 4.000000 0,15.000000 3.000000 0,16.000000 3.000000 0,4.000000 6.000000 0,-6.000000 9.000000 0,-6.000000 10.000000 1,-6.000000 10.000000-1,-7.000000 4.000000 1,-6.000000 0.000000-1,-6.000000 0.000000 1,-6.000000 0.000000-1,-4.000000 1.000000 1,1.000000 4.000000 0,-1.000000 3.000000 1,1.000000 3.000000 1,-1.000000-1.000000-1,1.000000-2.000000 0,-1.000000-3.000000 0,1.000000-3.000000 0,-1.000000 1.000000-1,1.000000 6.000000 1,-1.000000 7.000000-1,1.000000 6.000000 1,-3.000000 3.000000 0,-2.000000 0.000000 0,-3.000000 0.000000 0,-3.000000 0.000000 0,-2.000000 1.000000-1,0.000000 4.000000 1,0.000000 3.000000 0,0.000000 3.000000-1,1.000000 1.000000 1,4.000000 1.000000-1,3.000000-1.000000 1,3.000000 1.000000-1,-1.000000-3.000000 0,-2.000000-2.000000 1,-3.000000-3.000000-1,-3.000000-3.000000 0,-1.000000-2.000000 0,4.000000 0.000000 1,3.000000 0.000000-1,3.000000 0.000000 0,6.000000-4.000000 0,9.000000-5.000000 0,10.000000-7.000000-1,10.000000-5.000000 1,5.000000-9.000000-1,4.000000-9.000000-1,3.000000-10.000000 0,3.000000-8.000000 0,1.000000-8.000000 0,1.000000-2.000000 0,-1.000000-3.000000 1,1.000000-3.000000 0,-3.000000-1.000000-1,-2.000000 4.000000 1,-3.000000 3.000000 0,-3.000000 3.000000-1,-4.000000 6.000000 0,-3.000000 9.000000 1,-3.000000 10.000000 0,-2.000000 10.000000-1,-5.000000 4.000000 1,-2.000000 0.000000 0,-3.000000 0.000000 0,-3.000000 0.000000 0,-2.000000 1.000000 0,0.000000 4.000000 0,0.000000 3.000000 0,0.000000 3.000000 1,1.000000-1.000000-1,4.000000-2.000000 0,3.000000-3.000000 0,3.000000-3.000000 0,1.000000-2.000000 0,1.000000 0.000000 0,-1.000000 0.000000 1,1.000000 0.000000-1,1.000000 1.000000 1,3.000000 4.000000 0,3.000000 3.000000 0,4.000000 3.000000 0,-1.000000-1.000000 0,-3.000000-2.000000 1,-3.000000-3.000000-1,-2.000000-3.000000 0,-3.000000-1.000000 0,1.000000 4.000000 0,-1.000000 3.000000 0,1.000000 3.000000 0,-1.000000 1.000000 0,1.000000 1.000000 0,-1.000000-1.000000 0,1.000000 1.000000 0,2.000000-3.000000 0,7.000000-2.000000-1,6.000000-3.000000 0,7.000000-3.000000 0,4.000000-6.000000 0,3.000000-5.000000 0,3.000000-7.000000 0,4.000000-5.000000 0,1.000000-3.000000 0,0.000000 4.000000-1,0.000000 3.000000 1,0.000000 3.000000 0,-2.000000 4.000000 0,-3.000000 7.000000-1,-3.000000 6.000000 1,-2.000000 7.000000 0,-3.000000 4.000000 0,1.000000 3.000000 0,-1.000000 3.000000 0,1.000000 4.000000 0,-4.000000 1.000000-1,-6.000000 0.000000 1,-6.000000 0.000000 0,-6.000000 0.000000 0,-2.000000 0.000000 0,3.000000 0.000000 0,3.000000 0.000000 0,4.000000 0.000000 0,2.000000 0.000000 0,4.000000 0.000000 0,3.000000 0.000000 0,3.000000 0.000000 0,3.000000 1.000000 0,3.000000 4.000000 0,3.000000 3.000000 0,4.000000 3.000000 0,2.000000 1.000000-1,4.000000 1.000000-1,3.000000-1.000000-1,3.000000 1.000000-2,3.000000 1.000000 0,3.000000 3.000000 0,3.000000 3.000000 0,4.000000 4.000000 1,-3.000000-3.000000 0,-5.000000-5.000000 1,-7.000000-7.000000 1,-5.000000-5.000000 0,-3.000000-3.000000 1,4.000000 4.000000 2,3.000000 3.000000 0,3.000000 3.000000 1,1.000000 1.000000 0,1.000000 1.000000 1,-1.000000-1.000000-1,1.000000 1.000000 0,-1.000000 1.000000-1,1.000000 3.000000 1,-1.000000 3.000000-1,1.000000 4.000000 0,1.000000 1.000000-1,3.000000 0.000000 1,3.000000 0.000000-1,4.000000 0.000000 0,2.000000-2.000000 0,4.000000-3.000000 0,3.000000-3.000000-1,3.000000-2.000000 0,3.000000-5.000000 0,3.000000-2.000000 0,3.000000-3.000000 0,4.000000-3.000000 0,5.000000-2.000000 1,10.000000 0.000000-2,10.000000 0.000000 1,9.000000 0.000000-1,2.000000 1.000000 0,-2.000000 4.000000 0,-3.000000 3.000000 0,-3.000000 3.000000 0,-10.000000 1.000000 1,-16.000000 1.000000 0,-15.000000-1.000000 1,-15.000000 1.000000 1,-7.000000 2.000000 0,3.000000 7.000000 0,3.000000 6.000000-1,4.000000 7.000000 0,-1.000000 8.000000 1,-3.000000 14.000000 0,-3.000000 11.000000 2,-2.000000 14.000000 0,-5.000000 8.000000 1,-2.000000 7.000000 1,-3.000000 6.000000-1,-3.000000 7.000000 0,-2.000000 4.000000 1,0.000000 3.000000-1,0.000000 3.000000 0,0.000000 4.000000-1,0.000000 2.000000-1,0.000000 4.000000 0,0.000000 3.000000-2,0.000000 3.000000-1,1.000000-1.000000 0,4.000000-2.000000 0,3.000000-3.000000 0,3.000000-3.000000 0,1.000000-2.000000 1,1.000000 0.000000-1,-1.000000 0.000000 1,1.000000 0.000000-1,-3.000000-4.000000 1,-2.000000-5.000000-1,-3.000000-7.000000 1,-3.000000-5.000000 0,-4.000000-6.000000-1,-3.000000-3.000000 1,-3.000000-3.000000 0,-2.000000-2.000000-1,-8.000000-3.000000 1,-8.000000 1.000000 0,-10.000000-1.000000 0,-9.000000 1.000000-1,-4.000000 8.000000 1,4.000000 20.000000 1,3.000000 18.000000 0,3.000000 20.000000 0,-8.000000-4.000000 1,-19.000000-25.000000 1,-18.000000-25.000000-1,-19.000000-25.000000 1,-7.000000 1.000000 0,7.000000 29.000000 1,6.000000 28.000000 0,7.000000 28.000000 1,-1.000000 17.000000-1,-6.000000 6.000000 1,-6.000000 7.000000-1,-6.000000 6.000000 1,-4.000000-4.000000-1,1.000000-11.000000-1,-1.000000-14.000000 0,1.000000-11.000000 0,-3.000000-7.000000 0,-2.000000 0.000000 0,-3.000000 0.000000 0,-3.000000 0.000000 0,-2.000000 4.000000 1,0.000000 10.000000-1,0.000000 10.000000 1,0.000000 9.000000-1,-5.000000 10.000000 1,-9.000000 14.000000 0,-10.000000 11.000000 2,-8.000000 14.000000 0,-9.000000 8.000000 0,-6.000000 7.000000 1,-6.000000 6.000000 0,-6.000000 7.000000 0,-6.000000 0.000000 0,-2.000000-2.000000-3,-3.000000-3.000000-2,-3.000000-3.000000-1,-4.000000 1.000000-1,-3.000000 6.000000 1,-3.000000 7.000000 1,-2.000000 6.000000 0,-6.000000-5.000000 1,-6.000000-16.000000-1,-6.000000-15.000000 0,-6.000000-15.000000-2,-4.000000-15.000000-1,1.000000-12.000000-2,-1.000000-13.000000-4,1.000000-12.000000-2,1.000000-12.000000-4,3.000000-8.000000-3,3.000000-10.000000-3,4.000000-9.000000-4,10.000000-16.000000 1,19.000000-22.000000 3,19.000000-22.000000 4,19.000000-21.000000 4,5.000000-14.000000 0,-5.000000-2.000000-6,-7.000000-3.000000-6,-5.000000-3.000000-5</inkml:trace>
</inkml:ink>
</file>

<file path=ppt/ink/ink11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2835550010204" units="cm"/>
      <inkml:brushProperty name="height" value="0.0392835550010204" units="cm"/>
      <inkml:brushProperty name="color" value="#00B047"/>
      <inkml:brushProperty name="ignorePressure" value="0"/>
    </inkml:brush>
  </inkml:definitions>
  <inkml:trace contextRef="#ctx0" brushRef="#br0">18750.000000 48250.000000 874,'-16.000000'-68.000000'-8,"19.000000"17.000000"4 ,19.000000 15.000000 2,19.000000 16.000000 4,9.000000 9.000000 4,0.000000 3.000000 5,0.000000 3.000000 5,0.000000 4.000000 4,-2.000000 5.000000 1,-3.000000 10.000000-5,-3.000000 10.000000-3,-2.000000 9.000000-4,-6.000000 7.000000-3,-6.000000 7.000000 0,-6.000000 6.000000-1,-6.000000 7.000000-1,-7.000000 4.000000-1,-6.000000 3.000000-1,-6.000000 3.000000-3,-6.000000 4.000000-1,-9.000000-3.000000-3,-8.000000-5.000000-2,-10.000000-7.000000-3,-9.000000-5.000000-2,-2.000000-8.000000 1,6.000000-5.000000 5,7.000000-7.000000 4,6.000000-5.000000 4,10.000000-9.000000 5,17.000000-9.000000 1,15.000000-10.000000 4,16.000000-8.000000 2,9.000000-4.000000-5,3.000000 3.000000-11,3.000000 3.000000-13,4.000000 4.000000-11,-3.000000-1.000000-9,-5.000000-3.000000-2,-7.000000-3.000000-3,-5.000000-2.000000-4</inkml:trace>
</inkml:ink>
</file>

<file path=ppt/ink/ink1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 units="dev"/>
        </inkml:traceFormat>
        <inkml:channelProperties>
          <inkml:channelProperty channel="X" name="resolution" value="1612.54919" units="1/cm"/>
          <inkml:channelProperty channel="Y" name="resolution" value="2580.07886" units="1/cm"/>
          <inkml:channelProperty channel="F" name="resolution" value="1e-5" units="1/cm"/>
          <inkml:channelProperty channel="T" name="resolution" value="1" units="1/dev"/>
        </inkml:channelProperties>
      </inkml:inkSource>
      <inkml:timestamp xml:id="ts0" timeString="2022-05-04T17:36:04"/>
    </inkml:context>
    <inkml:brush xml:id="br0">
      <inkml:brushProperty name="width" value="0.05292" units="cm"/>
      <inkml:brushProperty name="height" value="0.05292" units="cm"/>
      <inkml:brushProperty name="color" value="#FF0000"/>
    </inkml:brush>
  </inkml:definitions>
  <inkml:trace contextRef="#ctx0" brushRef="#br0">6154.000000 10750.000000 16 0,'-13.000000'-4.000000'75'0,"3.000000"2.000000"-12 "15 ,-5.000000-2.000000-4-15,5.000000 3.000000-2 0,0.000000 1.000000 3 0,-7.000000 0.000000 27 16,0.000000 0.000000 14-16,-1.000000 0.000000 17 15,1.000000 0.000000 21-15,-1.000000 1.000000 16 0,4.000000 3.000000 0 0,6.000000-4.000000-24 16,-2.000000 0.000000-11-16,1.000000 0.000000-15 0,1.000000 0.000000-19 0,5.000000 0.000000-13 16,-2.000000 0.000000-7-16,3.000000 0.000000-1 0,-1.000000 0.000000-4 15,-1.000000-4.000000 0-15,4.000000 3.000000-8 0,0.000000 1.000000-5 0,0.000000-3.000000-9 16,0.000000 0.000000-7-16,0.000000 3.000000-5 0,4.000000-1.000000-10 16,-1.000000 1.000000-4-16,-1.000000-3.000000 0 0,3.000000 3.000000-4 0,1.000000-2.000000-2 15,1.000000 2.000000 2-15,5.000000-6.000000 4 0,1.000000 6.000000 1 16,1.000000-2.000000 3-16,-1.000000 0.000000-1 0,4.000000-3.000000 4 0,-2.000000 3.000000 1 15,2.000000-1.000000-1-15,1.000000-1.000000-1 0,4.000000 1.000000 4 0,-2.000000 1.000000 5 16,3.000000-3.000000-2-16,4.000000-1.000000 6 0,3.000000-3.000000 2 16,1.000000-3.000000 2-16,0.000000-1.000000-4 0,8.000000 1.000000-5 15,-2.000000-5.000000 0-15,3.000000 0.000000-5 0,4.000000 0.000000-3 0,-1.000000-3.000000-5 16,2.000000 3.000000-1-16,2.000000 0.000000-3 0,-1.000000 3.000000-3 0,-3.000000-1.000000-3 16,2.000000 4.000000 0-16,-1.000000 1.000000 1 0,0.000000 5.000000-4 15,-4.000000 5.000000 1-15,0.000000 0.000000 0 0,2.000000 5.000000 1 16,-5.000000 2.000000-3-16,3.000000 3.000000 2 0,-5.000000 2.000000 0 0,0.000000-1.000000 2 15,1.000000 2.000000 1-15,-1.000000 0.000000-4 0,3.000000 0.000000 1 0,-1.000000-5.000000 0 16,-1.000000 2.000000 1-16,2.000000-3.000000 2 0,2.000000-2.000000 1 16,1.000000-2.000000 6-16,2.000000-1.000000 3 0,-3.000000-4.000000 4 0,1.000000-1.000000 2 15,2.000000-2.000000 0-15,-4.000000-2.000000 3 0,1.000000 0.000000 1 16,0.000000-3.000000-3-16,0.000000 3.000000-2 0,-4.000000-2.000000-1 0,-1.000000 0.000000-2 16,-2.000000 2.000000-3-16,-4.000000-1.000000-6 0,1.000000 4.000000-1 15,-3.000000 2.000000-1-15,0.000000 0.000000 1 0,-6.000000-1.000000-3 0,1.000000 3.000000 1 16,0.000000 0.000000 1-16,0.000000 0.000000-1 0,-4.000000 0.000000 1 15,2.000000 0.000000-2-15,-5.000000 0.000000-1 0,2.000000 0.000000-1 0,-3.000000 3.000000 0 16,-4.000000-3.000000 2-16,3.000000 2.000000-2 0,-1.000000 0.000000 1 16,1.000000 0.000000 3-16,1.000000 0.000000 1 0,-3.000000 2.000000 0 0,-1.000000 0.000000 0 15,4.000000-2.000000 0-15,-1.000000 1.000000 1 0,-1.000000-1.000000 1 16,1.000000 4.000000-3-16,-3.000000-3.000000-1 0,4.000000-1.000000 1 0,-1.000000-1.000000 0 16,1.000000 5.000000 1-16,-1.000000-4.000000 1 0,0.000000 2.000000 1 15,1.000000-3.000000 0-15,-1.000000 3.000000 1 0,2.000000-1.000000 1 0,-1.000000 0.000000-3 16,-1.000000-1.000000-1-16,-3.000000 1.000000-1 0,2.000000-1.000000-2 15,-2.000000-2.000000 2-15,0.000000 3.000000-4 0,2.000000-1.000000 2 0,-7.000000-2.000000-3 16,3.000000 2.000000-1-16,-3.000000-2.000000 0 0,4.000000 4.000000 0 16,-4.000000-3.000000 0-16,-2.000000-1.000000 1 0,2.000000 0.000000 1 0,0.000000 0.000000 2 15,2.000000 0.000000-3-15,-6.000000 0.000000 0 0,3.000000 0.000000 0 16,-3.000000 3.000000-2-16,3.000000-3.000000 1 0,-1.000000 0.000000 0 0,-1.000000 0.000000 1 16,-2.000000 0.000000-1-16,0.000000 0.000000 0 0,3.000000 0.000000 1 15,-3.000000 2.000000-1-15,0.000000-2.000000-1 0,2.000000 0.000000 1 0,1.000000 0.000000-2 16,-3.000000 0.000000 2-16,0.000000 0.000000-1 0,0.000000 0.000000 1 0,3.000000 0.000000 0 15,-1.000000 0.000000-1-15,-2.000000 0.000000 2 0,0.000000 2.000000-1 16,0.000000-2.000000 0-16,0.000000 0.000000 1 0,0.000000 3.000000 0 0,0.000000-3.000000 0 16,0.000000 0.000000 2-16,0.000000 0.000000-3 0,0.000000 0.000000 1 0,0.000000 0.000000-1 15,0.000000 0.000000 0-15,0.000000 0.000000 0 0,0.000000 0.000000-2 16,0.000000 2.000000 3-16,0.000000-2.000000-1 0,0.000000 0.000000 1 16,0.000000 0.000000-1-16,0.000000 0.000000 0 0,0.000000 0.000000 2 0,0.000000 0.000000-3 15,0.000000 0.000000 5-15,0.000000 0.000000-2 0,0.000000 0.000000-1 16,0.000000 0.000000 1-16,0.000000 0.000000-3 0,0.000000 0.000000 1 0,0.000000 0.000000-2 15,0.000000 0.000000 0-15,0.000000 0.000000 2 0,0.000000 3.000000 0 16,0.000000-3.000000 2-16,0.000000 2.000000-1 0,0.000000-2.000000-1 0,0.000000 0.000000 2 16,-2.000000 0.000000 0-16,-1.000000 0.000000-1 0,3.000000 3.000000-1 15,0.000000-3.000000-1-15,0.000000 3.000000 2 0,0.000000-3.000000-1 0,0.000000 0.000000-2 16,0.000000 0.000000 0-16,0.000000 0.000000 1 0,0.000000 0.000000 1 0,0.000000 0.000000-1 16,0.000000 0.000000 1-16,0.000000 0.000000-1 0,0.000000 0.000000 1 15,0.000000 0.000000-3-15,0.000000 0.000000 0 0,0.000000 0.000000 1 16,0.000000 0.000000 2-16,0.000000 0.000000 1 0,0.000000 0.000000-1 0,0.000000 0.000000 2 15,0.000000 0.000000-1-15,0.000000 1.000000 1 0,0.000000-1.000000-2 16,0.000000 0.000000 0-16,0.000000 0.000000 0 0,0.000000 0.000000 0 0,0.000000 0.000000 1 16,0.000000 0.000000-2-16,0.000000 0.000000 0 0,0.000000 0.000000 1 15,0.000000 0.000000 0-15,0.000000 0.000000-1 0,0.000000 0.000000 0 0,0.000000 0.000000 1 16,0.000000 0.000000 0-16,0.000000 0.000000 0 0,0.000000 0.000000-2 0,0.000000 0.000000 2 16,0.000000 0.000000 1-16,0.000000 0.000000-1 0,0.000000 0.000000 1 15,0.000000 0.000000 0-15,0.000000 0.000000 1 0,0.000000 0.000000-1 16,0.000000 0.000000 0-16,0.000000 0.000000 0 0,0.000000 0.000000-1 0,0.000000 0.000000 0 15,0.000000 0.000000 1-15,0.000000 0.000000-1 0,0.000000 0.000000 1 0,0.000000 0.000000 0 16,0.000000 0.000000-1-16,0.000000 0.000000 0 0,0.000000 0.000000 0 16,0.000000 0.000000 1-16,0.000000 0.000000 0 0,-3.000000 0.000000-1 0,3.000000 0.000000 1 15,0.000000 0.000000 0-15,-2.000000 0.000000-1 0,2.000000 0.000000-1 16,0.000000 0.000000-1-16,0.000000 0.000000 3 0,0.000000 0.000000-1 0,0.000000 0.000000-1 16,0.000000 0.000000 1-16,0.000000 0.000000 0 0,0.000000 0.000000 0 15,0.000000 0.000000-2-15,0.000000 0.000000 1 0,0.000000 0.000000 1 0,0.000000 0.000000-1 16,0.000000 0.000000 1-16,0.000000 0.000000-1 0,0.000000 3.000000 0 15,0.000000-3.000000-1-15,0.000000 0.000000-2 0,0.000000 0.000000 3 0,0.000000 0.000000 0 16,0.000000 2.000000 0-16,0.000000-2.000000 0 0,0.000000 0.000000 0 16,0.000000 0.000000 4-16,0.000000 0.000000-2 0,0.000000 0.000000 0 0,0.000000 0.000000-2 15,0.000000 0.000000 1-15,0.000000 0.000000 0 0,0.000000 0.000000 0 16,0.000000 0.000000-1-16,0.000000 0.000000-1 0,0.000000 0.000000 2 0,0.000000 0.000000 1 16,0.000000 0.000000 0-16,0.000000 0.000000-1 0,0.000000 0.000000 0 0,0.000000 0.000000 2 15,0.000000 0.000000 0-15,0.000000 0.000000-1 0,0.000000 0.000000 0 16,0.000000 0.000000 1-16,0.000000 0.000000 0 0,0.000000 0.000000-2 15,0.000000 0.000000-2-15,0.000000 0.000000 0 0,0.000000 0.000000-1 0,0.000000 0.000000 1 16,0.000000 0.000000-3-16,0.000000 0.000000-3 0,-3.000000 0.000000 0 0,3.000000-2.000000-3 16,-2.000000-1.000000 2-16,-1.000000 3.000000-3 0,3.000000-1.000000-1 15,0.000000 1.000000-2-15,-4.000000 0.000000-6 0,3.000000 0.000000-3 0,1.000000 0.000000-8 16,-4.000000 0.000000-8-16,4.000000 0.000000-14 0,-5.000000 0.000000-11 16,0.000000 0.000000-20-16,0.000000 0.000000-21 0,-1.000000 0.000000-31 0,1.000000 1.000000-41 15,-4.000000 2.000000-51-15,1.000000 2.000000-48 0,-6.000000 2.000000-80 16,-1.000000 0.000000-33-16,-5.000000 3.000000 7 0,-3.000000 0.000000 38 0,-2.000000 4.000000 56 15</inkml:trace>
  <inkml:trace contextRef="#ctx0" brushRef="#br0">13568.000000 12824.000000 24 0,'-10.000000'-3.000000'46'16,"1.000000"0.000000"7 "-16 ,-1.000000 3.000000-1 0,2.000000 0.000000-3 0,-4.000000 0.000000-4 16,4.000000 0.000000-5-16,-2.000000 0.000000-6 0,-4.000000 0.000000 0 0,9.000000 0.000000 3 15,-7.000000 0.000000 4-15,4.000000 0.000000 4 0,-2.000000 0.000000 0 0,0.000000 0.000000-1 16,-2.000000 0.000000 2-16,4.000000-2.000000-1 0,-2.000000-1.000000 0 0,1.000000 3.000000 0 15,4.000000-1.000000 4-15,-1.000000 1.000000 0 0,1.000000-3.000000-1 0,3.000000 1.000000-2 0,-1.000000 2.000000 0 16,-1.000000 0.000000-5-16,3.000000 0.000000-6 0,1.000000-2.000000-5 0,0.000000 2.000000-5 16,0.000000-4.000000-4-16,1.000000 4.000000-1 0,6.000000 0.000000 0 0,0.000000 0.000000 7 15,4.000000 0.000000 7-15,-1.000000 0.000000 4 0,7.000000 0.000000 4 0,0.000000 4.000000-1 16,1.000000-2.000000-1-16,1.000000-2.000000-6 0,3.000000 0.000000-7 0,-1.000000 2.000000-1 16,1.000000-2.000000-4-16,0.000000 3.000000-2 0,1.000000-3.000000 2 0,3.000000 0.000000-2 15,-3.000000 0.000000-2-15,5.000000-3.000000 0 0,-1.000000 1.000000-2 0,0.000000 2.000000-1 0,0.000000-2.000000 1 16,0.000000-2.000000 0-16,3.000000 4.000000-1 0,0.000000-2.000000-1 0,-1.000000 0.000000 0 15,1.000000 2.000000 0-15,2.000000-3.000000-1 0,-2.000000-2.000000 0 0,2.000000 3.000000-1 16,-2.000000-1.000000-1-16,5.000000-2.000000-3 0,-2.000000-2.000000 0 0,-1.000000 3.000000-1 16,5.000000-4.000000 0-16,-2.000000-2.000000 0 0,4.000000 1.000000 0 0,0.000000-1.000000 4 15,-3.000000 3.000000 1-15,8.000000-1.000000 1 0,0.000000 0.000000 0 0,-4.000000 2.000000 0 16,5.000000 0.000000 1-16,-1.000000 2.000000-4 0,-1.000000 2.000000-1 0,2.000000 2.000000 0 0,4.000000 0.000000-1 16,-2.000000 2.000000-1-16,2.000000 2.000000 0 0,-1.000000 2.000000 0 0,1.000000-4.000000-2 15,4.000000 5.000000-1-15,4.000000 1.000000 0 0,0.000000-6.000000-3 0,2.000000 3.000000 1 16,3.000000-3.000000 0-16,0.000000-2.000000-1 0,3.000000-2.000000 1 0,1.000000 0.000000-2 15,1.000000-3.000000 0-15,-2.000000-6.000000 0 0,-3.000000 5.000000-1 0,5.000000-6.000000-2 16,-5.000000-1.000000 1-16,0.000000 1.000000 1 0,-1.000000-3.000000-1 0,1.000000 1.000000-1 16,0.000000 2.000000 0-16,-2.000000-1.000000-2 0,-1.000000 1.000000-1 0,1.000000 3.000000 1 0,-1.000000 1.000000 0 15,-2.000000 4.000000 1-15,0.000000 4.000000 3 0,-4.000000 0.000000 1 0,4.000000 0.000000 4 16,-3.000000 4.000000 1-16,-2.000000 4.000000 2 0,-2.000000 1.000000 1 0,-1.000000 2.000000 2 16,-1.000000-2.000000 3-16,-4.000000 3.000000 8 0,3.000000 1.000000 9 0,-2.000000-1.000000 9 15,-1.000000-3.000000 6-15,1.000000 3.000000 5 0,-2.000000-4.000000-2 0,-2.000000 1.000000-8 16,2.000000-1.000000-6-16,-2.000000-2.000000-8 0,-3.000000 0.000000-8 0,-1.000000-4.000000-3 15,-2.000000 1.000000-1-15,0.000000-3.000000 0 0,-4.000000-3.000000 1 0,-5.000000 1.000000-4 16,1.000000-4.000000 1-16,-5.000000 5.000000-4 0,-2.000000-4.000000-1 0,-5.000000-1.000000-1 16,-3.000000 2.000000-3-16,-2.000000 2.000000 1 0,-5.000000-3.000000-10 0,-5.000000-1.000000-14 0,-5.000000 4.000000-27 15,-5.000000-5.000000-37-15,-7.000000 2.000000-53 0,0.000000-2.000000-68 0,-1.000000 5.000000-71 16,-9.000000-1.000000-80-16,-5.000000 0.000000-24 0,-10.000000 3.000000 10 0,-3.000000 3.000000 39 16</inkml:trace>
  <inkml:trace contextRef="#ctx0" brushRef="#br0">10730.000000 14469.000000 5 0,'-5.000000'-12.000000'62'16,"2.000000"1.000000"4 "-16 ,3.000000 1.000000-1 0,-5.000000 0.000000 3 15,1.000000 3.000000-2-15,3.000000 2.000000 0 0,-3.000000-2.000000 0 0,4.000000 2.000000-5 0,-1.000000 3.000000 1 16,1.000000-1.000000-4-16,0.000000-2.000000-8 0,0.000000 5.000000-10 0,0.000000-2.000000-7 15,0.000000 2.000000-6-15,0.000000-2.000000-12 0,0.000000-1.000000-5 0,1.000000 3.000000 1 16,-1.000000 0.000000 4-16,4.000000 0.000000 7 0,-4.000000-3.000000 10 0,1.000000 1.000000 6 16,3.000000 2.000000 7-16,-1.000000-3.000000 5 0,-1.000000 1.000000-3 0,1.000000 2.000000-5 15,2.000000-2.000000-5-15,3.000000 2.000000-3 0,-3.000000-2.000000 3 0,7.000000 2.000000 2 0,-2.000000 0.000000 3 16,4.000000 0.000000 2-16,-1.000000 0.000000 0 0,4.000000 2.000000-1 0,1.000000-2.000000-4 16,-1.000000 2.000000-9-16,5.000000 0.000000-5 0,-4.000000 3.000000-2 0,4.000000 1.000000 1 15,0.000000-2.000000-2-15,0.000000 1.000000-4 0,-1.000000 3.000000-3 0,1.000000-4.000000-1 16,2.000000 4.000000-1-16,-3.000000 1.000000-2 0,3.000000-1.000000-1 0,1.000000-2.000000-3 15,2.000000 0.000000 0-15,0.000000 1.000000-2 0,3.000000-3.000000-2 0,-3.000000-1.000000 1 16,3.000000 0.000000-1-16,2.000000-3.000000 3 0,3.000000 0.000000-1 0,0.000000 0.000000 2 0,0.000000 0.000000 0 16,5.000000-3.000000 1-16,-1.000000 0.000000 0 0,-2.000000-1.000000-1 0,1.000000 2.000000 0 15,3.000000-3.000000-2-15,-3.000000-1.000000-2 0,-1.000000 5.000000-2 0,2.000000-4.000000 1 16,-4.000000 0.000000 0-16,2.000000 2.000000-1 0,-2.000000-1.000000-1 0,0.000000 1.000000 0 16,0.000000 1.000000 0-16,-5.000000-1.000000 0 0,2.000000 3.000000 0 0,-2.000000-3.000000 0 15,2.000000 1.000000-1-15,-1.000000 2.000000 0 0,-5.000000 0.000000-1 0,1.000000 0.000000 0 16,2.000000 0.000000 1-16,-1.000000 0.000000-1 0,-1.000000 2.000000-1 0,3.000000-2.000000 1 0,0.000000 0.000000-1 15,0.000000 0.000000-1-15,-1.000000-2.000000-2 0,6.000000 2.000000 2 0,-1.000000-2.000000 0 16,-3.000000 0.000000 4-16,5.000000 2.000000 1 0,2.000000-3.000000 2 0,-1.000000 3.000000 1 16,2.000000-2.000000 1-16,-2.000000-1.000000 0 0,1.000000 3.000000-2 0,1.000000 0.000000 0 15,-2.000000 0.000000 0-15,3.000000 3.000000 0 0,-2.000000-1.000000 2 0,3.000000-2.000000-2 16,-3.000000 3.000000 0-16,-1.000000 1.000000-2 0,3.000000 1.000000-1 0,2.000000 0.000000 2 16,-2.000000 2.000000-1-16,-3.000000-2.000000 1 0,7.000000 3.000000 1 0,-4.000000-4.000000-2 15,4.000000 4.000000 1-15,-4.000000-6.000000 0 0,3.000000 2.000000 0 0,1.000000 2.000000-2 16,1.000000-4.000000 1-16,2.000000 1.000000-1 0,-2.000000-3.000000 0 0,-1.000000 0.000000-1 0,-4.000000 0.000000 1 15,0.000000-3.000000-1-15,-1.000000 1.000000-1 0,-2.000000 2.000000 1 0,1.000000-3.000000-1 16,-2.000000 0.000000 1-16,-1.000000 3.000000 2 0,-3.000000-1.000000 1 0,3.000000-2.000000 1 16,-5.000000 1.000000 0-16,2.000000-3.000000 2 0,1.000000 2.000000-1 0,-1.000000 0.000000-1 15,0.000000 3.000000-2-15,-2.000000-1.000000-1 0,0.000000 1.000000 0 0,2.000000 0.000000-1 16,-2.000000 0.000000-1-16,2.000000 0.000000-1 0,-2.000000 0.000000 0 0,6.000000 0.000000-2 16,-5.000000 0.000000 1-16,5.000000-3.000000 0 0,-1.000000 1.000000 1 0,0.000000 2.000000 5 0,0.000000-3.000000 0 15,4.000000 1.000000 3-15,-4.000000 2.000000 0 0,0.000000-3.000000 2 0,0.000000 3.000000-3 16,-3.000000-2.000000 0-16,3.000000 0.000000-1 0,1.000000-3.000000 0 0,-5.000000 2.000000-1 15,5.000000 0.000000 0-15,-1.000000 1.000000 1 0,-2.000000 2.000000-1 0,3.000000-4.000000-1 16,-1.000000 1.000000-1-16,2.000000 1.000000 2 0,-2.000000-1.000000-2 0,5.000000-2.000000 1 16,-5.000000 3.000000-1-16,5.000000 0.000000 0 0,-1.000000-1.000000 3 0,1.000000-2.000000-1 15,-1.000000 5.000000 0-15,-2.000000-3.000000 0 0,-2.000000 1.000000-1 0,-5.000000 2.000000 0 0,2.000000 2.000000 0 16,-4.000000 1.000000-2-16,-4.000000-3.000000 1 0,1.000000 5.000000 0 0,-5.000000-2.000000 0 16,2.000000-1.000000 0-16,-5.000000 2.000000 0 0,1.000000 2.000000 2 0,-5.000000-1.000000 0 15,4.000000 1.000000 0-15,-3.000000 2.000000 0 0,2.000000-1.000000 0 0,-1.000000 1.000000 0 16,2.000000-2.000000 0-16,0.000000 2.000000-2 0,-2.000000-3.000000 2 0,2.000000 2.000000-1 0,1.000000-2.000000 2 15,-1.000000-1.000000 0-15,1.000000 0.000000 1 0,-1.000000-2.000000 1 16,5.000000-2.000000 1-16,-4.000000-2.000000 1 0,4.000000-2.000000 0 0,0.000000 0.000000 0 0,3.000000-4.000000 1 16,-1.000000 4.000000 0-16,2.000000-3.000000 1 0,1.000000-3.000000 0 0,3.000000 0.000000-1 15,-3.000000 1.000000-1-15,3.000000 1.000000 0 0,1.000000-1.000000-3 0,-5.000000 1.000000-3 16,1.000000 1.000000-2-16,0.000000 2.000000 0 0,0.000000 2.000000 0 0,0.000000 1.000000-3 16,-2.000000 2.000000 3-16,-2.000000 2.000000 1 0,2.000000 1.000000-1 0,-1.000000 2.000000 0 0,-2.000000 0.000000-1 15,-1.000000-3.000000 1-15,1.000000 6.000000 2 0,0.000000-3.000000 0 16,-4.000000 4.000000-1-16,4.000000-1.000000 1 0,-3.000000-4.000000-1 0,-3.000000 4.000000 0 0,3.000000-3.000000-2 15,-2.000000-1.000000 1-15,1.000000-1.000000 1 0,4.000000 2.000000 1 0,0.000000-5.000000 3 16,-4.000000 0.000000 0-16,4.000000 0.000000 3 0,3.000000-3.000000-1 0,-1.000000 1.000000 1 16,-3.000000-4.000000 1-16,6.000000 2.000000 0 0,3.000000-3.000000 1 0,0.000000 2.000000 1 15,2.000000-2.000000 1-15,-2.000000-1.000000-3 0,2.000000 1.000000-1 0,2.000000-3.000000-2 16,-2.000000 3.000000-2-16,0.000000 2.000000-1 0,-2.000000-2.000000 0 0,2.000000 2.000000 1 16,-4.000000 0.000000-2-16,1.000000 0.000000 3 0,-3.000000 3.000000-2 0,3.000000-3.000000-2 0,-2.000000 5.000000 3 15,-4.000000-3.000000-1-15,-1.000000 3.000000-1 0,3.000000 0.000000 0 16,-3.000000 0.000000-1-16,-2.000000 0.000000 1 0,-3.000000 0.000000 0 0,4.000000 0.000000-1 0,-2.000000 0.000000 0 15,1.000000 0.000000-1-15,-2.000000 0.000000 0 0,1.000000-2.000000 1 0,-1.000000-1.000000 0 16,-1.000000 3.000000 0-16,2.000000-2.000000 0 0,-3.000000 0.000000 1 0,1.000000 2.000000 0 16,-2.000000-3.000000 1-16,2.000000 1.000000 0 0,1.000000-1.000000-2 0,-1.000000-2.000000 1 15,2.000000 4.000000-1-15,-3.000000-1.000000 2 0,-2.000000-4.000000-1 0,2.000000 3.000000-1 16,-2.000000-2.000000 1-16,-1.000000 1.000000 1 0,1.000000 1.000000 0 0,-1.000000 2.000000-1 16,-3.000000-5.000000 2-16,2.000000 4.000000 0 0,-2.000000-1.000000 0 0,-2.000000 1.000000-2 0,4.000000 0.000000 0 15,-4.000000-1.000000 0-15,-1.000000 3.000000-1 0,2.000000 0.000000 0 0,-4.000000 0.000000 0 16,3.000000 0.000000 0-16,0.000000 0.000000 0 0,-3.000000 0.000000 1 0,4.000000 0.000000 1 15,-4.000000 0.000000-1-15,1.000000 3.000000 1 0,-1.000000-1.000000-1 0,1.000000-2.000000 1 16,-3.000000 2.000000 1-16,2.000000-2.000000-1 0,0.000000 3.000000 1 0,-2.000000-1.000000 0 16,2.000000-2.000000-2-16,0.000000 2.000000-1 0,0.000000 2.000000 0 0,-1.000000-4.000000-1 15,-1.000000 0.000000 0-15,-1.000000 1.000000-1 0,3.000000-1.000000 2 0,-2.000000 0.000000 0 0,0.000000 3.000000 1 16,-1.000000-3.000000 0-16,2.000000 2.000000 0 0,-1.000000-2.000000-1 0,2.000000 0.000000 0 16,-3.000000 0.000000-1-16,1.000000 0.000000-1 0,0.000000 0.000000 1 0,-1.000000 2.000000 0 15,-2.000000-2.000000 1-15,3.000000 0.000000 1 0,-1.000000 0.000000 2 0,-2.000000 3.000000 1 16,0.000000-3.000000 3-16,0.000000 0.000000 6 0,0.000000 2.000000 8 0,0.000000-2.000000 5 15,0.000000 0.000000 5-15,0.000000 3.000000 4 0,0.000000-3.000000 2 0,0.000000 2.000000 0 16,0.000000-2.000000-3-16,0.000000 0.000000-1 0,0.000000 0.000000-6 0,-2.000000 0.000000-4 0,2.000000 0.000000-2 16,-3.000000 0.000000-5-16,3.000000 0.000000-3 0,0.000000 0.000000-5 0,0.000000 0.000000-1 15,0.000000 0.000000-1-15,0.000000 0.000000-3 0,0.000000 0.000000-2 0,0.000000 0.000000-2 16,0.000000 0.000000 2-16,0.000000 0.000000-1 0,0.000000 0.000000 0 0,0.000000 0.000000 2 16,0.000000 0.000000-2-16,0.000000 0.000000 3 0,0.000000 0.000000-1 0,0.000000 0.000000-1 15,0.000000 0.000000 0-15,0.000000 0.000000-1 0,0.000000 0.000000-2 0,0.000000 0.000000 0 16,0.000000 0.000000 0-16,0.000000 0.000000 2 0,0.000000 0.000000-1 0,0.000000 0.000000-1 0,0.000000 0.000000 3 15,0.000000 0.000000-1-15,0.000000 0.000000 1 0,0.000000 0.000000-1 0,0.000000 0.000000 1 16,0.000000 4.000000 0-16,0.000000-4.000000-1 0,0.000000 0.000000 2 0,0.000000 0.000000-2 16,0.000000 0.000000 1-16,0.000000 0.000000-1 0,0.000000 0.000000-1 0,0.000000 0.000000 1 15,0.000000 0.000000 0-15,0.000000 0.000000 0 0,0.000000 0.000000 0 0,0.000000 0.000000 0 16,0.000000 0.000000 0-16,0.000000 0.000000 0 0,0.000000 0.000000-1 0,0.000000 0.000000 1 0,0.000000 0.000000 1 16,0.000000 0.000000-1-16,0.000000 0.000000 1 0,0.000000 0.000000 0 0,0.000000 0.000000 0 15,0.000000 0.000000-1-15,0.000000 0.000000 0 0,0.000000 0.000000 0 0,0.000000 0.000000 0 16,0.000000 0.000000 0-16,0.000000-4.000000 0 0,0.000000 4.000000 0 0,0.000000 0.000000 1 15,0.000000 0.000000-1-15,0.000000 0.000000 0 0,0.000000 0.000000 0 0,0.000000 0.000000 1 16,0.000000 0.000000 1-16,0.000000 0.000000-2 0,0.000000 0.000000 1 0,0.000000 0.000000 0 16,0.000000 0.000000-2-16,-2.000000-2.000000-8 0,-1.000000-1.000000-17 0,3.000000 1.000000-29 0,-5.000000-1.000000-37 15,-3.000000-1.000000-54-15,2.000000 0.000000-66 0,-5.000000 4.000000-82 0,-4.000000-4.000000-75 16,-5.000000 8.000000-21-16,-7.000000-3.000000 15 0,-5.000000 9.000000 37 16</inkml:trace>
</inkml:ink>
</file>

<file path=ppt/ink/ink119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1701345443726" units="cm"/>
      <inkml:brushProperty name="height" value="0.0261701345443726" units="cm"/>
      <inkml:brushProperty name="color" value="#FF0000"/>
      <inkml:brushProperty name="ignorePressure" value="0"/>
    </inkml:brush>
  </inkml:definitions>
  <inkml:trace contextRef="#ctx0" brushRef="#br0">30450.000000 28850.000000 875,'-72.000000'-38.000000'22,"6.000000"26.000000"-4 ,7.000000 24.000000-2,6.000000 26.000000-5,1.000000 22.000000 0,-3.000000 23.000000 0,-3.000000 22.000000 1,-2.000000 22.000000 1,-5.000000 12.000000-4,-2.000000 3.000000-7,-3.000000 3.000000-9,-3.000000 4.000000-8,2.000000-10.000000-2,10.000000-22.000000 1,10.000000-22.000000 4,9.000000-21.000000 1,7.000000-17.000000 0,7.000000-8.000000-4,6.000000-10.000000-3,7.000000-9.000000-4,8.000000-16.000000-2,14.000000-22.000000 1,11.000000-22.000000-1,14.000000-21.000000 1,8.000000-14.000000 1,7.000000-2.000000 4,6.000000-3.000000 2,7.000000-3.000000 4,2.000000 1.000000 3,1.000000 6.000000 1,-1.000000 7.000000 3,1.000000 6.000000 2,-4.000000 9.000000 2,-6.000000 13.000000 3,-6.000000 12.000000 2,-6.000000 13.000000 3,-6.000000 15.000000 4,-2.000000 19.000000 5,-3.000000 19.000000 6,-3.000000 19.000000 4,-4.000000 16.000000 3,-3.000000 17.000000-1,-3.000000 15.000000-2,-2.000000 16.000000 0,-3.000000 7.000000-4,1.000000 1.000000-2,-1.000000-1.000000-4,1.000000 1.000000-4,1.000000-9.000000-3,3.000000-15.000000-4,3.000000-15.000000-4,4.000000-16.000000-3,4.000000-19.000000-5,6.000000-22.000000-6,7.000000-22.000000-6,6.000000-21.000000-7,-2.000000-15.000000-2,-9.000000-6.000000-2,-10.000000-6.000000-1,-8.000000-6.000000-2</inkml:trace>
</inkml:ink>
</file>

<file path=ppt/ink/ink119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5800776481628" units="cm"/>
      <inkml:brushProperty name="height" value="0.0325800776481628" units="cm"/>
      <inkml:brushProperty name="color" value="#FF0000"/>
      <inkml:brushProperty name="ignorePressure" value="0"/>
    </inkml:brush>
  </inkml:definitions>
  <inkml:trace contextRef="#ctx0" brushRef="#br0">31900.000000 29200.000000 703,'-52.000000'128.000000'26,"-3.000000"6.000000"-7 ,-3.000000 7.000000-7,-2.000000 6.000000-7,-5.000000 1.000000-3,-2.000000-3.000000-1,-3.000000-3.000000 1,-3.000000-2.000000-1,2.000000-17.000000 2,10.000000-28.000000 1,10.000000-28.000000 3,9.000000-27.000000 1,9.000000-23.000000-2,9.000000-16.000000-7,10.000000-15.000000-6,10.000000-15.000000-7,7.000000-17.000000-4,6.000000-15.000000-3,7.000000-15.000000-1,6.000000-16.000000-2,3.000000-12.000000-1,0.000000-5.000000 3,0.000000-7.000000 1,0.000000-5.000000 2,0.000000 3.000000 3,0.000000 17.000000 2,0.000000 15.000000 2,0.000000 16.000000 4,-2.000000 26.000000 7,-3.000000 38.000000 16,-3.000000 37.000000 14,-2.000000 38.000000 15,0.000000 23.000000 5,7.000000 9.000000-4,6.000000 10.000000-2,7.000000 10.000000-5,4.000000-3.000000-3,3.000000-11.000000-4,3.000000-14.000000-3,4.000000-11.000000-4,7.000000-15.000000-3,13.000000-16.000000-4,12.000000-15.000000-3,13.000000-15.000000-4,7.000000-23.000000-7,4.000000-28.000000-13,3.000000-28.000000-12,3.000000-27.000000-11,-7.000000-11.000000-7,-15.000000 10.000000 0,-15.000000 10.000000 0,-16.000000 9.000000 0,-12.000000 7.000000 1,-5.000000 7.000000 2,-7.000000 6.000000 2,-5.000000 7.000000 1</inkml:trace>
</inkml:ink>
</file>

<file path=ppt/ink/ink11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0515587180853" units="cm"/>
      <inkml:brushProperty name="height" value="0.0270515587180853" units="cm"/>
      <inkml:brushProperty name="color" value="#FF0000"/>
      <inkml:brushProperty name="ignorePressure" value="0"/>
    </inkml:brush>
  </inkml:definitions>
  <inkml:trace contextRef="#ctx0" brushRef="#br0">33400.000000 27750.000000 880,'-44.000000'-19.000000'13,"13.000000"13.000000"2 ,12.000000 12.000000 0,13.000000 13.000000 2,6.000000 13.000000-2,0.000000 17.000000-2,0.000000 15.000000-2,0.000000 16.000000-2,-2.000000 4.000000-3,-3.000000-6.000000-2,-3.000000-6.000000-2,-2.000000-6.000000-4,-1.000000-9.000000-1,3.000000-8.000000-2,3.000000-10.000000-1,4.000000-9.000000-1,1.000000-1.000000-2,0.000000 10.000000-1,0.000000 10.000000-2,0.000000 9.000000-2,0.000000-1.000000 0,0.000000-8.000000 1,0.000000-10.000000 0,0.000000-9.000000 1,4.000000-7.000000 0,10.000000-3.000000 1,10.000000-3.000000-1,9.000000-2.000000 1,2.000000-1.000000 1,-2.000000 3.000000 2,-3.000000 3.000000 2,-3.000000 4.000000 3,-6.000000 10.000000 1,-5.000000 19.000000 2,-7.000000 19.000000 1,-5.000000 19.000000 1,-11.000000 10.000000 1,-11.000000 4.000000-2,-14.000000 3.000000-2,-11.000000 3.000000 0,-4.000000-5.000000-1,6.000000-12.000000 0,7.000000-13.000000 1,6.000000-12.000000 1,7.000000-12.000000-1,10.000000-8.000000 1,10.000000-10.000000-1,9.000000-9.000000-1,6.000000-7.000000 1,3.000000-3.000000 1,3.000000-3.000000 1,4.000000-2.000000 0,5.000000-3.000000 2,10.000000 1.000000 2,10.000000-1.000000 2,9.000000 1.000000 1,2.000000 1.000000 1,-2.000000 3.000000-1,-3.000000 3.000000-2,-3.000000 4.000000 0,-6.000000 1.000000-1,-5.000000 0.000000 0,-7.000000 0.000000 0,-5.000000 0.000000-2,-11.000000-2.000000 0,-11.000000-3.000000-3,-14.000000-3.000000-2,-11.000000-2.000000-2,-6.000000-15.000000-5,4.000000-25.000000-7,3.000000-25.000000-8,3.000000-25.000000-6,1.000000-7.000000-2,1.000000 14.000000 4,-1.000000 11.000000 5,1.000000 14.000000 5</inkml:trace>
</inkml:ink>
</file>

<file path=ppt/ink/ink119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2340422272682" units="cm"/>
      <inkml:brushProperty name="height" value="0.0282340422272682" units="cm"/>
      <inkml:brushProperty name="color" value="#FF0000"/>
      <inkml:brushProperty name="ignorePressure" value="0"/>
    </inkml:brush>
  </inkml:definitions>
  <inkml:trace contextRef="#ctx0" brushRef="#br0">33950.000000 28650.000000 811,'25.000000'-46.000000'2,"0.000000"10.000000"2 ,0.000000 10.000000 5,0.000000 9.000000 2,4.000000 4.000000 4,10.000000 1.000000 2,10.000000-1.000000 3,9.000000 1.000000 2,6.000000 1.000000-1,3.000000 3.000000-6,3.000000 3.000000-6,4.000000 4.000000-6,-1.000000 4.000000-4,-3.000000 6.000000-1,-3.000000 7.000000-1,-2.000000 6.000000-3,-9.000000 6.000000-4,-12.000000 6.000000-11,-13.000000 7.000000-10,-12.000000 6.000000-10,-15.000000 9.000000-3,-15.000000 13.000000 5,-15.000000 12.000000 4,-16.000000 13.000000 6,-12.000000 4.000000 4,-5.000000-3.000000 6,-7.000000-3.000000 5,-5.000000-2.000000 6,-1.000000-6.000000 5,6.000000-6.000000 5,7.000000-6.000000 6,6.000000-6.000000 5,7.000000-10.000000 5,10.000000-12.000000 6,10.000000-13.000000 6,9.000000-12.000000 7,10.000000-12.000000 0,14.000000-8.000000-2,11.000000-10.000000-4,14.000000-9.000000-2,7.000000-10.000000-3,3.000000-9.000000-3,3.000000-10.000000-3,4.000000-8.000000-3,-1.000000-3.000000-4,-3.000000 7.000000-6,-3.000000 6.000000-5,-2.000000 7.000000-7,3.000000-9.000000-4,14.000000-21.000000-6,11.000000-22.000000-4,14.000000-22.000000-6,0.000000-5.000000-3,-8.000000 13.000000-3,-10.000000 12.000000-3,-9.000000 13.000000-2,-10.000000 12.000000 1,-9.000000 13.000000 3,-10.000000 12.000000 4,-8.000000 13.000000 5</inkml:trace>
</inkml:ink>
</file>

<file path=ppt/ink/ink11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036504983902" units="cm"/>
      <inkml:brushProperty name="height" value="0.028036504983902" units="cm"/>
      <inkml:brushProperty name="color" value="#FF0000"/>
      <inkml:brushProperty name="ignorePressure" value="0"/>
    </inkml:brush>
  </inkml:definitions>
  <inkml:trace contextRef="#ctx0" brushRef="#br0">34950.000000 29250.000000 817,'1.000000'100.000000'-1,"4.000000"0.000000"1 ,3.000000 0.000000-1,3.000000 0.000000 0,6.000000 1.000000 1,9.000000 4.000000 2,10.000000 3.000000 2,10.000000 3.000000 2,2.000000-5.000000 2,-3.000000-12.000000 2,-3.000000-13.000000 1,-2.000000-12.000000 1,-8.000000-12.000000 1,-8.000000-8.000000-1,-10.000000-10.000000-1,-9.000000-9.000000 0,-9.000000-5.000000 1,-5.000000 0.000000 3,-7.000000 0.000000 2,-5.000000 0.000000 3,-8.000000-2.000000-4,-5.000000-3.000000-10,-7.000000-3.000000-12,-5.000000-2.000000-11,-3.000000-11.000000-9,4.000000-15.000000-6,3.000000-15.000000-7,3.000000-16.000000-6,4.000000-7.000000-1,7.000000 4.000000 6,6.000000 3.000000 7,7.000000 3.000000 7</inkml:trace>
</inkml:ink>
</file>

<file path=ppt/ink/ink119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7570968717337" units="cm"/>
      <inkml:brushProperty name="height" value="0.0267570968717337" units="cm"/>
      <inkml:brushProperty name="color" value="#FF0000"/>
      <inkml:brushProperty name="ignorePressure" value="0"/>
    </inkml:brush>
  </inkml:definitions>
  <inkml:trace contextRef="#ctx0" brushRef="#br0">35700.000000 27850.000000 894,'-16.000000'46.000000'20,"19.000000"-5.000000"1 ,19.000000-7.000000 0,19.000000-5.000000 0,10.000000-6.000000-5,4.000000-3.000000-10,3.000000-3.000000-9,3.000000-2.000000-11,1.000000-3.000000-5,1.000000 1.000000-1,-1.000000-1.000000-1,1.000000 1.000000-2,-7.000000 4.000000 0,-12.000000 9.000000 0,-13.000000 10.000000-1,-12.000000 10.000000 0,-10.000000 7.000000 3,-6.000000 6.000000 6,-6.000000 7.000000 5,-6.000000 6.000000 5,-6.000000 3.000000 5,-2.000000 0.000000 4,-3.000000 0.000000 2,-3.000000 0.000000 4,2.000000-7.000000 3,10.000000-11.000000 2,10.000000-14.000000 2,9.000000-11.000000 3,7.000000-9.000000 0,7.000000-3.000000-2,6.000000-3.000000-2,7.000000-2.000000-2,4.000000-5.000000 0,3.000000-2.000000 0,3.000000-3.000000 0,4.000000-3.000000 0,-4.000000 4.000000-3,-9.000000 13.000000-9,-10.000000 12.000000-6,-8.000000 13.000000-8,-11.000000 4.000000-4,-8.000000-3.000000 0,-10.000000-3.000000 1,-9.000000-2.000000 0,-5.000000-6.000000 0,0.000000-6.000000 2,0.000000-6.000000 0,0.000000-6.000000 1,1.000000-4.000000 1,4.000000 1.000000-1,3.000000-1.000000 1,3.000000 1.000000 0,-1.000000-3.000000-2,-2.000000-2.000000-4,-3.000000-3.000000-3,-3.000000-3.000000-4</inkml:trace>
</inkml:ink>
</file>

<file path=ppt/ink/ink11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6043121963739" units="cm"/>
      <inkml:brushProperty name="height" value="0.0306043121963739" units="cm"/>
      <inkml:brushProperty name="color" value="#FF0000"/>
      <inkml:brushProperty name="ignorePressure" value="0"/>
    </inkml:brush>
  </inkml:definitions>
  <inkml:trace contextRef="#ctx0" brushRef="#br0">36000.000000 29100.000000 748,'-22.000000'-40.000000'24,"6.000000"23.000000"-1 ,7.000000 22.000000-1,6.000000 22.000000-1,4.000000 16.000000 0,4.000000 14.000000 0,3.000000 11.000000 0,3.000000 14.000000 1,1.000000 10.000000-2,1.000000 9.000000-2,-1.000000 10.000000-4,1.000000 10.000000-2,2.000000 0.000000-3,7.000000-5.000000-6,6.000000-7.000000-3,7.000000-5.000000-6,0.000000-9.000000-4,-2.000000-9.000000-4,-3.000000-10.000000-4,-3.000000-8.000000-5,-1.000000-15.000000-3,4.000000-19.000000-1,3.000000-18.000000-2,3.000000-19.000000-2,1.000000-22.000000 1,1.000000-25.000000 0,-1.000000-25.000000 2,1.000000-25.000000 1,-4.000000-5.000000 2,-6.000000 16.000000 2,-6.000000 15.000000 3,-6.000000 17.000000 3</inkml:trace>
</inkml:ink>
</file>

<file path=ppt/ink/ink1198.xml><?xml version="1.0" encoding="utf-8"?>
<inkml:ink xmlns:inkml="http://www.w3.org/2003/InkML">
  <annotation type="ScanImages2ExtractSignatures">1</annotation>
  <annotation type="ScanImagesWidth">56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1080857813358" units="cm"/>
      <inkml:brushProperty name="height" value="0.0241080857813358" units="cm"/>
      <inkml:brushProperty name="color" value="#FF0000"/>
      <inkml:brushProperty name="ignorePressure" value="0"/>
    </inkml:brush>
  </inkml:definitions>
  <inkml:trace contextRef="#ctx0" brushRef="#br0">37000.000000 27950.000000 950,'43.000000'-54.000000'0,"-11.000000"45.000000"1 ,-14.000000 43.000000 0,-11.000000 45.000000 1,-12.000000 24.000000 0,-9.000000 6.000000-2,-10.000000 7.000000-2,-8.000000 6.000000-1,-4.000000-2.000000 1,3.000000-9.000000 2,3.000000-10.000000 2,4.000000-8.000000 2,4.000000-14.000000 1,6.000000-15.000000 0,7.000000-15.000000-2,6.000000-16.000000-1,6.000000-13.000000 0,6.000000-9.000000 1,7.000000-10.000000 2,6.000000-8.000000 0,3.000000-6.000000 1,0.000000 1.000000-2,0.000000-1.000000-1,0.000000 1.000000-2,6.000000-12.000000 0,13.000000-21.000000-2,12.000000-22.000000-1,13.000000-22.000000 0,6.000000-8.000000-3,0.000000 6.000000-2,0.000000 7.000000-3,0.000000 6.000000-3,-5.000000 6.000000-4,-9.000000 6.000000-5,-10.000000 7.000000-4,-8.000000 6.000000-5,-11.000000 6.000000-1,-8.000000 6.000000 6,-10.000000 7.000000 4,-9.000000 6.000000 4</inkml:trace>
</inkml:ink>
</file>

<file path=ppt/ink/ink119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2091960757971" units="cm"/>
      <inkml:brushProperty name="height" value="0.0262091960757971" units="cm"/>
      <inkml:brushProperty name="color" value="#FF0000"/>
      <inkml:brushProperty name="ignorePressure" value="0"/>
    </inkml:brush>
  </inkml:definitions>
  <inkml:trace contextRef="#ctx0" brushRef="#br0">37350.000000 29000.000000 874,'-68.000000'164.000000'-2,"17.000000"-22.000000"-1 ,15.000000-22.000000-3,16.000000-21.000000-3,9.000000-15.000000 1,3.000000-6.000000 5,3.000000-6.000000 3,4.000000-6.000000 4,4.000000-12.000000 2,6.000000-15.000000-4,7.000000-15.000000-1,6.000000-16.000000-3,3.000000-13.000000-2,0.000000-9.000000-2,0.000000-10.000000-2,0.000000-8.000000-2,0.000000-12.000000-1,0.000000-12.000000-2,0.000000-13.000000-3,0.000000-12.000000-1,0.000000-9.000000 2,0.000000-2.000000 4,0.000000-3.000000 4,0.000000-3.000000 5,0.000000 5.000000 4,0.000000 17.000000 0,0.000000 15.000000 2,0.000000 16.000000 2,-4.000000 16.000000 2,-5.000000 20.000000 6,-7.000000 18.000000 5,-5.000000 20.000000 5,-3.000000 21.000000 3,4.000000 25.000000 1,3.000000 25.000000 1,3.000000 25.000000 1,-1.000000 12.000000-2,-2.000000 1.000000-7,-3.000000-1.000000-7,-3.000000 1.000000-6,1.000000-10.000000-6,6.000000-19.000000-8,7.000000-18.000000-7,6.000000-19.000000-7,3.000000-21.000000-6,0.000000-21.000000-3,0.000000-22.000000-4,0.000000-22.000000-4,-2.000000-13.000000 1,-3.000000-3.000000 4,-3.000000-3.000000 6,-2.000000-2.000000 4</inkml:trace>
</inkml:ink>
</file>

<file path=ppt/ink/ink12.xml><?xml version="1.0" encoding="utf-8"?>
<inkml:ink xmlns:inkml="http://www.w3.org/2003/InkML">
  <annotation type="ScanImages2ExtractSignatures">1</annotation>
  <annotation type="ScanImagesWidth">2116</annotation>
  <inkml:definitions>
    <inkml:context xml:id="ctx0">
      <inkml:inkSource xml:id="inkSrc0">
        <inkml:traceFormat>
          <inkml:channel name="X" type="integer" max="32767" units="cm"/>
          <inkml:channel name="Y" type="integer" max="32767" units="cm"/>
          <inkml:channel name="F" type="integer" max="8191" units="cm"/>
          <inkml:channel name="T" type="integer" max="2" units="dev"/>
        </inkml:traceFormat>
        <inkml:channelProperties>
          <inkml:channelProperty channel="X" name="resolution" value="1612.54919" units="1/cm"/>
          <inkml:channelProperty channel="Y" name="resolution" value="2580.07886" units="1/cm"/>
          <inkml:channelProperty channel="F" name="resolution" value="1e-5" units="1/cm"/>
          <inkml:channelProperty channel="T" name="resolution" value="1" units="1/dev"/>
        </inkml:channelProperties>
      </inkml:inkSource>
      <inkml:timestamp xml:id="ts0" timeString="2022-05-04T17:20:30"/>
    </inkml:context>
    <inkml:brush xml:id="br0">
      <inkml:brushProperty name="width" value="0.05292" units="cm"/>
      <inkml:brushProperty name="height" value="0.05292" units="cm"/>
      <inkml:brushProperty name="color" value="#FF0000"/>
    </inkml:brush>
  </inkml:definitions>
  <inkml:trace contextRef="#ctx0" brushRef="#br0">3952.000000 2911.000000 37 0,'-3.000000'0.000000'103'0,"-2.000000"-3.000000"24 "16 ,-4.000000-1.000000-2-16,4.000000-1.000000-4 0,0.000000 0.000000 0 0,-1.000000 1.000000-15 15,4.000000-2.000000-6-15,-1.000000 1.000000-16 0,1.000000 4.000000-3 16,-1.000000-2.000000-4-16,-1.000000 1.000000-1 0,4.000000-1.000000 4 0,-1.000000 3.000000-5 15,1.000000-3.000000-8-15,-4.000000 3.000000-15 0,4.000000 0.000000-9 16,0.000000 0.000000-10-16,0.000000 0.000000-11 0,0.000000 0.000000-8 0,0.000000 0.000000-3 16,0.000000 0.000000 0-16,0.000000 0.000000 1 0,0.000000 0.000000-3 15,0.000000 0.000000-3-15,4.000000 0.000000-4 0,-4.000000 0.000000 0 0,0.000000 0.000000-1 16,0.000000 0.000000-1-16,0.000000 0.000000 2 0,1.000000 0.000000 2 16,-1.000000 3.000000 4-16,4.000000-3.000000-4 0,-4.000000 0.000000 0 0,3.000000 0.000000-1 15,-1.000000 0.000000 3-15,1.000000 0.000000 0 0,-1.000000 3.000000-2 16,1.000000-1.000000 3-16,2.000000-2.000000 4 0,2.000000 3.000000 4 0,-1.000000-2.000000 6 15,3.000000-1.000000 3-15,2.000000 3.000000 2 0,0.000000-1.000000 3 16,0.000000 1.000000 0-16,3.000000 1.000000-3 0,-1.000000-1.000000-5 0,1.000000-1.000000-7 16,-1.000000 1.000000 0-16,4.000000 2.000000 0 0,-2.000000-2.000000-2 15,2.000000-2.000000-3-15,-4.000000 2.000000 2 0,4.000000 2.000000 0 0,-2.000000-2.000000 4 16,-2.000000-1.000000 3-16,4.000000 1.000000 0 0,0.000000 1.000000 4 16,-2.000000-4.000000 1-16,2.000000 2.000000 0 0,1.000000 1.000000-6 0,-5.000000 2.000000-2 15,4.000000-2.000000-2-15,2.000000 1.000000-1 0,-3.000000 1.000000-4 0,-2.000000 0.000000 0 16,3.000000-3.000000 1-16,1.000000 3.000000 1 0,0.000000 0.000000-1 15,-1.000000 0.000000 2-15,5.000000-1.000000 1 0,-4.000000 2.000000 1 16,4.000000-4.000000 5-16,0.000000 1.000000 2 0,0.000000-2.000000 2 0,0.000000 2.000000 0 16,1.000000-3.000000 5-16,2.000000-3.000000-1 0,-1.000000 2.000000-2 0,2.000000-2.000000-3 15,0.000000 1.000000-2-15,0.000000-1.000000-1 0,-4.000000-2.000000-4 16,3.000000 3.000000-5-16,-1.000000 0.000000-2 0,-2.000000 2.000000-2 0,-1.000000-3.000000-4 16,-2.000000 3.000000 0-16,3.000000 0.000000-2 0,-1.000000 3.000000 1 15,1.000000-3.000000 0-15,2.000000 4.000000 0 0,-3.000000-2.000000 2 0,6.000000 1.000000-1 16,-5.000000 2.000000-1-16,5.000000-2.000000 2 0,1.000000-3.000000-1 15,-1.000000 1.000000-1-15,0.000000-1.000000 0 0,5.000000-1.000000 4 0,0.000000-2.000000 1 16,1.000000 1.000000-1-16,-1.000000-4.000000 0 0,3.000000 0.000000 1 16,-3.000000 1.000000 3-16,3.000000-3.000000-3 0,-1.000000 1.000000-1 0,1.000000-1.000000-1 15,-3.000000 4.000000 1-15,0.000000-4.000000-1 0,1.000000 3.000000-1 16,-1.000000 4.000000-3-16,-5.000000-2.000000 0 0,0.000000 3.000000 1 0,1.000000 3.000000 0 16,-1.000000-3.000000-2-16,-4.000000 4.000000 1 0,3.000000-2.000000 1 15,-3.000000 1.000000 0-15,-5.000000 2.000000 0 0,3.000000-2.000000 2 0,0.000000-2.000000 0 16,-2.000000 2.000000 2-16,-1.000000 2.000000-1 0,2.000000-2.000000-3 0,-5.000000-3.000000 0 15,2.000000 2.000000 1-15,2.000000-2.000000-1 0,-6.000000 2.000000-1 16,4.000000 3.000000 2-16,0.000000 0.000000 4 0,-2.000000 2.000000 0 16,-2.000000-2.000000-3-16,4.000000 3.000000 2 0,1.000000-4.000000-1 0,-1.000000 4.000000 2 15,-4.000000-1.000000 1-15,6.000000 0.000000 2 0,-2.000000 1.000000 1 0,-1.000000 1.000000-1 16,-1.000000-1.000000-2-16,2.000000-1.000000 1 0,2.000000 0.000000-4 16,-3.000000 0.000000 0-16,3.000000 1.000000-1 0,-6.000000-3.000000 1 15,4.000000 2.000000 0-15,-4.000000-1.000000 0 0,4.000000-2.000000 3 0,-3.000000-1.000000 3 16,4.000000 1.000000 3-16,-5.000000-2.000000 1 0,4.000000 1.000000 1 0,-3.000000 1.000000 0 15,-4.000000-4.000000-3-15,3.000000 3.000000-3 0,-1.000000-3.000000-2 16,1.000000 2.000000-1-16,1.000000 2.000000 1 0,-4.000000-4.000000 1 0,1.000000 0.000000 0 16,3.000000 0.000000 0-16,-1.000000 0.000000 0 0,-4.000000 0.000000-1 15,4.000000 0.000000-3-15,-3.000000 0.000000 1 0,2.000000 0.000000-3 0,-2.000000 0.000000-1 16,-2.000000 0.000000 2-16,6.000000 0.000000 4 0,-1.000000 0.000000 0 16,-1.000000 0.000000 0-16,1.000000 0.000000 0 0,1.000000 0.000000-1 0,-1.000000 0.000000-1 15,0.000000 0.000000-1-15,1.000000 0.000000 2 0,3.000000 0.000000 1 16,-4.000000 0.000000-2-16,0.000000 0.000000 0 0,-3.000000 0.000000 1 0,4.000000 0.000000-2 15,-2.000000 0.000000-2-15,-2.000000 2.000000 0 0,-2.000000-2.000000-1 16,2.000000 0.000000 4-16,-2.000000 0.000000-4 0,1.000000 0.000000 0 0,-6.000000 0.000000 0 16,6.000000 0.000000 0-16,-4.000000 0.000000 0 0,0.000000 0.000000-1 15,3.000000 0.000000-2-15,-3.000000 0.000000-23 0,0.000000 0.000000-45 0,3.000000 2.000000-88 16,-3.000000-2.000000-126-16,4.000000 4.000000-119 0,3.000000-4.000000-62 0,-4.000000 0.000000-11 16,2.000000-4.000000 27-16,0.000000 0.000000 80 0</inkml:trace>
  <inkml:trace contextRef="#ctx0" brushRef="#br0">8952.000000 3164.000000 87 0,'-9.000000'0.000000'104'0,"1.000000"0.000000"-14 "0 ,3.000000 0.000000-10 0,0.000000 0.000000 6 0,2.000000 0.000000 10 16,-2.000000 0.000000 13-16,1.000000 0.000000 6 0,3.000000 0.000000-2 16,-3.000000 0.000000-13-16,4.000000 0.000000-16 0,-2.000000 0.000000-20 0,2.000000 0.000000-20 15,0.000000 0.000000-18-15,2.000000 0.000000-12 0,-2.000000 0.000000-6 0,4.000000 0.000000-4 16,1.000000 0.000000 0-16,0.000000-2.000000 3 0,1.000000 2.000000 4 0,1.000000-3.000000 3 0,1.000000 3.000000 6 15,4.000000-3.000000 4-15,-2.000000 3.000000 2 0,7.000000-1.000000 1 0,-4.000000 1.000000-1 16,6.000000-3.000000-2-16,-2.000000 1.000000-2 0,4.000000-1.000000 0 0,-2.000000 1.000000-4 16,3.000000 2.000000-1-16,-1.000000-3.000000-1 0,3.000000 3.000000-1 0,-2.000000 0.000000-2 15,-1.000000 0.000000 1-15,6.000000 0.000000 1 0,-2.000000 0.000000 3 0,-1.000000 0.000000 1 0,3.000000-3.000000 2 16,-2.000000 2.000000 5-16,5.000000 1.000000 0 0,-3.000000-3.000000 1 0,0.000000 1.000000 0 16,-1.000000 2.000000-3-16,1.000000-3.000000-1 0,0.000000 3.000000-1 15,0.000000 0.000000-1-15,-2.000000 0.000000-2 0,2.000000-3.000000-5 0,0.000000 3.000000-1 0,-1.000000 0.000000-3 16,0.000000 0.000000-3-16,0.000000 0.000000-3 0,-2.000000 0.000000-1 0,1.000000 0.000000 0 15,-3.000000 3.000000-1-15,1.000000-3.000000-1 0,-1.000000 3.000000 1 0,0.000000-3.000000-1 16,0.000000 2.000000 3-16,-1.000000 1.000000-1 0,1.000000-3.000000 2 0,-3.000000 4.000000 1 16,-1.000000-4.000000-2-16,4.000000 3.000000 3 0,-5.000000-3.000000 0 0,1.000000 5.000000 0 15,2.000000-5.000000 1-15,-1.000000 2.000000 0 0,-1.000000 1.000000 3 0,-1.000000-2.000000 0 0,1.000000-1.000000-2 16,1.000000 6.000000-1-16,1.000000-6.000000-2 0,-5.000000 5.000000 0 0,2.000000-3.000000-1 16,1.000000-2.000000-1-16,-5.000000 4.000000 1 0,4.000000-1.000000-3 0,-3.000000 0.000000 4 15,-1.000000-1.000000 2-15,0.000000 3.000000 2 0,1.000000 0.000000 1 0,3.000000 0.000000 3 16,-4.000000 0.000000 2-16,0.000000-1.000000 0 0,1.000000 1.000000-1 0,-1.000000 0.000000-1 0,1.000000-2.000000-1 15,-1.000000 1.000000-2-15,0.000000 1.000000-2 0,3.000000-1.000000 1 16,-1.000000 2.000000-1-16,-2.000000-1.000000 4 0,0.000000-3.000000-3 0,1.000000 1.000000 2 0,-1.000000 2.000000 3 16,2.000000-3.000000-3-16,-1.000000 0.000000 1 0,-1.000000 1.000000-2 0,2.000000-3.000000 7 15,-1.000000 1.000000-2-15,-3.000000 3.000000 5 0,3.000000-4.000000-2 0,3.000000 0.000000 1 16,-2.000000 0.000000 0-16,-2.000000 0.000000-2 0,4.000000 0.000000-1 0,-4.000000 0.000000-3 16,6.000000 0.000000 2-16,-3.000000 0.000000-2 0,1.000000 0.000000-1 0,-2.000000 0.000000-3 15,2.000000 0.000000-2-15,1.000000 0.000000-1 0,-1.000000-4.000000 0 0,2.000000 3.000000 0 16,-3.000000 1.000000 0-16,1.000000-3.000000 2 0,-2.000000 3.000000 0 0,2.000000-2.000000 1 0,0.000000 2.000000-2 15,-2.000000 0.000000-2-15,-2.000000-2.000000 0 0,4.000000 2.000000 1 0,0.000000 0.000000 1 16,-2.000000 0.000000-2-16,-2.000000 0.000000 2 0,4.000000-3.000000 1 0,-4.000000 1.000000 0 16,4.000000 2.000000-2-16,-3.000000 0.000000 0 0,4.000000-3.000000 0 0,-5.000000 3.000000-2 15,1.000000 0.000000 0-15,-1.000000 0.000000-1 0,-1.000000-2.000000 1 0,6.000000 2.000000 2 16,-4.000000 0.000000-1-16,3.000000 0.000000 0 0,-1.000000 0.000000 1 0,-1.000000-3.000000 0 16,2.000000 3.000000 0-16,-3.000000 0.000000 0 0,2.000000-2.000000-2 0,-1.000000 0.000000-2 0,-1.000000 2.000000-2 15,-1.000000-4.000000 2-15,2.000000 3.000000-3 0,-1.000000 1.000000 1 0,-4.000000-3.000000 0 16,0.000000 3.000000 1-16,2.000000 0.000000 0 0,-2.000000-2.000000-2 0,-2.000000 2.000000 2 15,0.000000-3.000000 0-15,1.000000 3.000000 0 0,-4.000000 0.000000 0 0,0.000000 0.000000-1 16,3.000000-1.000000 0-16,-3.000000 1.000000 1 0,2.000000-3.000000-2 0,-2.000000 3.000000 0 16,0.000000-3.000000 2-16,3.000000 3.000000 0 0,1.000000 0.000000 0 0,-4.000000-2.000000-2 15,0.000000-1.000000 0-15,3.000000 3.000000 1 0,-4.000000 0.000000-1 0,1.000000 0.000000 0 0,0.000000 0.000000 1 16,0.000000 0.000000 0-16,-2.000000-2.000000-1 0,2.000000 2.000000 4 0,0.000000-3.000000-3 16,-2.000000 3.000000 1-16,2.000000 0.000000-2 0,-1.000000 0.000000 0 0,1.000000 0.000000 2 15,-2.000000 0.000000-4-15,-1.000000 0.000000 1 0,1.000000 0.000000-1 0,1.000000 0.000000 3 16,-3.000000 0.000000-1-16,3.000000 0.000000 1 0,-3.000000 0.000000 0 0,3.000000 0.000000 1 15,-1.000000 0.000000-2-15,-1.000000 0.000000 0 0,1.000000 0.000000-1 0,-1.000000 0.000000-1 16,1.000000 0.000000 1-16,2.000000 0.000000 0 0,-5.000000 0.000000 2 0,3.000000 0.000000-1 16,-3.000000 0.000000 2-16,5.000000 0.000000-1 0,-5.000000 0.000000 0 0,4.000000 0.000000 0 15,-3.000000 0.000000-2-15,-1.000000 0.000000 1 0,4.000000 0.000000 1 0,-4.000000 0.000000 1 0,3.000000 0.000000 2 16,-1.000000 0.000000 0-16,-2.000000 0.000000 3 0,0.000000-2.000000 2 0,0.000000 2.000000 2 16,0.000000 0.000000-3-16,0.000000 0.000000 2 0,0.000000 0.000000 0 0,0.000000 0.000000 1 15,0.000000 0.000000 0-15,0.000000 0.000000-3 0,0.000000 0.000000 1 0,0.000000 0.000000 0 16,0.000000 0.000000-1-16,0.000000 0.000000-1 0,0.000000 0.000000-1 0,0.000000 0.000000-1 0,0.000000 0.000000 1 15,0.000000 0.000000-1-15,0.000000 0.000000 1 0,-2.000000 0.000000-1 16,-1.000000 0.000000-1-16,3.000000 0.000000 1 0,-4.000000 0.000000-2 0,8.000000 0.000000 0 0,-4.000000 0.000000 0 16,0.000000 0.000000-2-16,0.000000 0.000000 0 0,0.000000 0.000000-1 0,3.000000 0.000000 0 15,-3.000000 0.000000-2-15,0.000000 0.000000 0 0,0.000000 0.000000 1 0,0.000000 0.000000 1 16,0.000000 0.000000 0-16,0.000000 0.000000 0 0,0.000000 0.000000 3 0,0.000000 0.000000-2 16,0.000000 0.000000 2-16,0.000000 0.000000 0 0,0.000000 0.000000 1 0,0.000000 0.000000 0 15,0.000000 0.000000 1-15,0.000000 0.000000-1 0,0.000000 0.000000 0 0,0.000000 0.000000 2 16,0.000000 0.000000-1-16,0.000000 0.000000 0 0,0.000000 0.000000 1 0,0.000000 0.000000 0 0,0.000000 0.000000-1 15,0.000000 0.000000-1-15,0.000000 0.000000-2 0,0.000000 0.000000 1 0,0.000000 0.000000-2 16,0.000000 0.000000 1-16,0.000000 0.000000-1 0,0.000000 0.000000-1 0,0.000000 0.000000 0 16,0.000000 0.000000 1-16,0.000000 0.000000-1 0,0.000000 0.000000 0 0,0.000000 0.000000 1 15,0.000000 0.000000 0-15,2.000000 0.000000 0 0,-2.000000 0.000000 0 0,0.000000 0.000000 1 16,0.000000-2.000000-1-16,0.000000 2.000000-2 0,0.000000 0.000000 0 0,0.000000 0.000000 2 16,0.000000 0.000000 0-16,0.000000 0.000000 0 0,0.000000 0.000000 0 0,0.000000 0.000000 0 15,0.000000 0.000000 0-15,0.000000 0.000000-2 0,0.000000 0.000000 0 0,0.000000 0.000000 0 0,0.000000 0.000000 0 16,0.000000 0.000000 2-16,0.000000 0.000000-1 0,0.000000 0.000000-1 0,0.000000 0.000000 0 15,0.000000 0.000000 1-15,0.000000 0.000000-1 0,0.000000 0.000000-2 0,0.000000 0.000000 2 16,0.000000 0.000000 2-16,0.000000 0.000000-1 0,0.000000 0.000000 0 0,0.000000 0.000000 0 16,0.000000 0.000000 0-16,0.000000 0.000000 1 0,0.000000 0.000000-2 0,0.000000 0.000000 1 15,0.000000 0.000000 0-15,0.000000 0.000000 0 0,0.000000 0.000000 0 0,0.000000 0.000000 0 0,0.000000 0.000000-1 16,0.000000 0.000000 1-16,0.000000 0.000000-1 0,0.000000 0.000000 1 0,0.000000-3.000000 1 16,0.000000 3.000000 5-16,0.000000 0.000000-2 0,0.000000 0.000000-1 0,0.000000 0.000000-1 15,0.000000 0.000000-2-15,0.000000 0.000000 0 0,0.000000 0.000000-5 0,0.000000 0.000000 3 16,0.000000 0.000000 2-16,0.000000 0.000000 0 0,0.000000 0.000000 0 0,0.000000 0.000000-1 15,0.000000 0.000000 1-15,0.000000 0.000000 0 0,0.000000 0.000000-1 0,0.000000 0.000000 2 16,0.000000 0.000000-1-16,0.000000 0.000000 1 0,0.000000 0.000000-1 0,0.000000 0.000000 0 16,0.000000 0.000000 1-16,0.000000 0.000000-2 0,0.000000 0.000000 1 0,0.000000 0.000000 0 0,0.000000 0.000000 2 15,0.000000 0.000000-2-15,0.000000 0.000000 1 0,0.000000 0.000000 0 0,0.000000 0.000000-1 16,0.000000 0.000000 0-16,0.000000 0.000000-1 0,0.000000 0.000000 0 0,0.000000 0.000000 0 16,0.000000 0.000000 1-16,0.000000 0.000000-1 0,0.000000 0.000000 2 0,0.000000 0.000000 1 15,0.000000 0.000000-2-15,0.000000 0.000000 0 0,0.000000 0.000000 0 0,0.000000 0.000000 0 16,0.000000 0.000000-2-16,0.000000 0.000000 1 0,0.000000 0.000000 1 0,0.000000 0.000000 0 15,0.000000 0.000000 1-15,0.000000 0.000000 0 0,0.000000 0.000000-1 0,0.000000 0.000000 0 16,0.000000 0.000000 1-16,0.000000 0.000000 0 0,0.000000 0.000000-1 0,0.000000 0.000000 1 0,0.000000 0.000000 0 16,0.000000 0.000000 0-16,0.000000 0.000000-2 0,0.000000 0.000000 0 0,0.000000 0.000000 1 15,0.000000 0.000000-1-15,0.000000 0.000000 0 0,0.000000 0.000000-2 0,0.000000 0.000000 3 16,0.000000 0.000000 0-16,0.000000 0.000000 0 0,0.000000 0.000000 0 0,0.000000 0.000000 0 16,0.000000 0.000000 0-16,0.000000 0.000000-1 0,0.000000 0.000000-1 0,0.000000 0.000000 1 0,0.000000 0.000000 1 15,0.000000 0.000000-1-15,0.000000 0.000000 1 0,0.000000 0.000000 3 16,0.000000 0.000000 1-16,0.000000 0.000000-1 0,0.000000 0.000000-1 0,0.000000 0.000000-1 0,0.000000 0.000000 1 15,0.000000 0.000000-1-15,0.000000 0.000000 2 0,0.000000 0.000000 1 0,0.000000 0.000000 3 16,0.000000 0.000000 7-16,0.000000 0.000000 0 0,0.000000 0.000000-2 0,0.000000 0.000000 1 16,0.000000 0.000000-3-16,-2.000000 0.000000-1 0,-1.000000 0.000000-6 0,3.000000 0.000000 3 15,0.000000 0.000000-1-15,0.000000 0.000000-1 0,0.000000 0.000000 1 0,0.000000 0.000000-2 16,0.000000 0.000000 0-16,-4.000000 0.000000-2 0,4.000000 0.000000 1 0,0.000000 0.000000 0 16,-1.000000 0.000000-1-16,1.000000 0.000000 1 0,0.000000-2.000000-2 0,0.000000 2.000000 0 0,0.000000 0.000000 2 15,-4.000000 0.000000-2-15,4.000000 0.000000 0 0,0.000000 0.000000 1 0,-1.000000 0.000000 0 16,-3.000000-3.000000 0-16,4.000000 3.000000-1 0,0.000000 0.000000 0 0,0.000000 0.000000 0 15,0.000000 0.000000 0-15,0.000000 0.000000 0 0,0.000000 0.000000 0 0,0.000000 0.000000 0 16,0.000000 0.000000 0-16,0.000000 0.000000 0 0,0.000000 0.000000 0 0,0.000000 0.000000 0 0,0.000000 0.000000 0 16,0.000000 0.000000 0-16,0.000000 0.000000 0 0,0.000000 0.000000 0 15,0.000000 0.000000 0-15,0.000000 0.000000 0 0,0.000000 0.000000 1 0,0.000000 0.000000 0 0,0.000000 0.000000-1 16,0.000000 0.000000 0-16,0.000000 0.000000 0 0,0.000000 0.000000-1 0,0.000000 0.000000 0 16,0.000000 0.000000 0-16,0.000000 0.000000 1 0,0.000000 0.000000 0 0,0.000000 0.000000 0 15,0.000000 0.000000-1-15,0.000000 0.000000 0 0,0.000000 0.000000 0 0,0.000000 0.000000 5 16,0.000000 0.000000-2-16,0.000000 0.000000-2 0,0.000000 0.000000 2 0,0.000000 0.000000-1 15,0.000000 0.000000 0-15,0.000000 0.000000-5 0,0.000000 0.000000 2 0,0.000000 0.000000 2 16,0.000000 0.000000-3-16,0.000000 0.000000 1 0,0.000000 0.000000 1 0,0.000000 0.000000 1 16,-3.000000 0.000000 0-16,3.000000 0.000000 0 0,0.000000 0.000000 0 0,0.000000 0.000000 0 15,0.000000 0.000000 0-15,0.000000 0.000000 0 0,0.000000 0.000000 1 0,0.000000 0.000000 0 0,0.000000 0.000000 1 16,0.000000 0.000000 0-16,0.000000 0.000000-1 0,0.000000 0.000000-1 0,0.000000 0.000000-2 16,0.000000 0.000000 1-16,0.000000 0.000000 0 0,0.000000 0.000000 0 0,0.000000 0.000000 1 15,0.000000 0.000000 0-15,0.000000 0.000000 0 0,0.000000 0.000000 0 0,0.000000 0.000000 0 16,0.000000 0.000000 0-16,0.000000 0.000000 0 0,0.000000 0.000000-1 0,0.000000 0.000000 1 0,0.000000 0.000000 0 15,0.000000 0.000000 0-15,0.000000 0.000000 0 0,0.000000 0.000000-1 16,0.000000 0.000000 1-16,0.000000 0.000000 0 0,0.000000 0.000000 0 0,0.000000 0.000000 0 0,0.000000 0.000000 1 16,0.000000 0.000000-1-16,0.000000 0.000000 0 0,0.000000 0.000000 0 0,0.000000 0.000000 1 15,0.000000 0.000000-1-15,0.000000 0.000000 1 0,0.000000 0.000000 0 0,0.000000 0.000000 0 16,0.000000 0.000000 1-16,0.000000 0.000000-2 0,0.000000 0.000000 0 0,0.000000 0.000000 0 16,0.000000 0.000000 0-16,0.000000 0.000000 1 0,0.000000 0.000000 0 0,0.000000 0.000000 0 15,0.000000 0.000000 0-15,0.000000 0.000000 0 0,0.000000 0.000000-2 0,0.000000 0.000000 0 16,0.000000 0.000000-1-16,0.000000 0.000000 1 0,0.000000 0.000000-1 0,0.000000 0.000000 1 0,0.000000 0.000000 1 15,0.000000 0.000000 0-15,0.000000 0.000000-1 0,0.000000 0.000000 1 0,0.000000 0.000000-1 16,0.000000 0.000000 0-16,0.000000 0.000000 1 0,0.000000 0.000000 0 0,0.000000 0.000000 0 16,0.000000 0.000000 0-16,0.000000 0.000000 0 0,0.000000 0.000000 0 0,0.000000 0.000000 0 15,0.000000-2.000000 0-15,0.000000 2.000000 0 0,0.000000 0.000000 0 0,0.000000 0.000000 0 0,0.000000 0.000000 0 16,0.000000 0.000000 0-16,0.000000 0.000000-3 0,0.000000 0.000000-3 16,-2.000000-3.000000-8-16,-1.000000 1.000000-12 0,0.000000 2.000000-12 0,1.000000-2.000000-16 0,-1.000000-1.000000-22 15,-2.000000 3.000000-41-15,0.000000 0.000000-67 0,-4.000000 5.000000-93 16,1.000000-3.000000-126-16,-6.000000 1.000000-58 0,-2.000000-3.000000-14 0,-6.000000 0.000000 25 0,-2.000000 0.000000 62 15</inkml:trace>
  <inkml:trace contextRef="#ctx0" brushRef="#br0">19196.000000 3006.000000 5 0,'-4.000000'2.000000'77'0,"4.000000"1.000000"6 "0 ,0.000000-1.000000 4 16,0.000000-2.000000-1-16,0.000000 3.000000 3 0,0.000000-3.000000 2 0,0.000000 1.000000-4 15,-3.000000-1.000000-3-15,3.000000 0.000000 0 0,0.000000 0.000000 2 0,0.000000 0.000000 6 16,0.000000 0.000000 7-16,0.000000 0.000000 4 0,0.000000 0.000000 4 0,0.000000 0.000000 0 0,0.000000 0.000000-6 16,0.000000 0.000000-7-16,0.000000 0.000000-4 0,0.000000 0.000000 0 0,0.000000 0.000000-5 15,0.000000 0.000000-7-15,0.000000 0.000000 5 0,3.000000 0.000000-3 0,-3.000000 0.000000-7 16,4.000000 0.000000-7-16,-3.000000-1.000000-5 0,-1.000000 1.000000-3 0,0.000000-3.000000-7 16,0.000000 3.000000-3-16,0.000000-2.000000-6 0,0.000000 2.000000-3 0,4.000000 0.000000 0 15,-4.000000-3.000000-8-15,0.000000 3.000000-4 0,0.000000 0.000000 1 0,0.000000-2.000000 0 16,0.000000 2.000000-8-16,0.000000-2.000000-2 0,0.000000 2.000000 2 0,0.000000 0.000000 0 0,0.000000 0.000000-6 15,0.000000 0.000000-1-15,0.000000 0.000000 2 0,0.000000 0.000000-4 16,0.000000 0.000000-3-16,0.000000 0.000000-4 0,1.000000-3.000000 0 0,-1.000000 3.000000-1 0,0.000000 0.000000-2 16,0.000000 0.000000 1-16,4.000000 0.000000-2 0,-4.000000 0.000000-1 0,3.000000 0.000000 1 15,-1.000000 0.000000 3-15,1.000000 0.000000 2 0,1.000000 0.000000 1 0,-3.000000 3.000000 2 16,3.000000-3.000000 3-16,1.000000 2.000000 0 0,5.000000 0.000000-2 0,-2.000000-2.000000 0 16,4.000000 3.000000 1-16,-4.000000-1.000000-1 0,2.000000-2.000000 3 0,0.000000 3.000000 0 15,2.000000-3.000000 2-15,-2.000000 0.000000 0 0,2.000000 1.000000 3 0,-2.000000-1.000000-3 16,2.000000 0.000000 0-16,-4.000000 0.000000-1 0,2.000000 0.000000-2 0,-2.000000 4.000000-3 0,2.000000-4.000000-2 15,-1.000000 0.000000 0-15,-1.000000 0.000000-3 0,2.000000 2.000000-1 0,-1.000000-1.000000 0 16,-1.000000-1.000000 0-16,4.000000 0.000000 3 0,-6.000000 4.000000 1 0,3.000000-2.000000 1 16,-1.000000-2.000000 0-16,2.000000 0.000000 1 0,-1.000000 0.000000-1 0,2.000000 0.000000-2 15,-6.000000 0.000000-1-15,5.000000 0.000000-1 0,-3.000000 0.000000 0 0,2.000000 0.000000-2 16,-3.000000 0.000000 3-16,3.000000 0.000000 0 0,-1.000000 0.000000 1 0,-3.000000 0.000000-2 16,3.000000 0.000000 2-16,-3.000000 0.000000 1 0,2.000000 0.000000-2 0,0.000000 0.000000-1 0,0.000000 0.000000 1 15,-2.000000 0.000000-1-15,0.000000 0.000000 2 0,3.000000 0.000000-3 0,-3.000000 0.000000 0 16,0.000000 0.000000 1-16,3.000000 0.000000 0 0,-3.000000 0.000000-1 0,2.000000 0.000000 0 15,0.000000 0.000000 0-15,-4.000000 0.000000 1 0,6.000000 0.000000 0 0,-4.000000 0.000000-1 16,0.000000 0.000000 2-16,3.000000 0.000000-2 0,-3.000000 0.000000 1 0,3.000000 0.000000 1 16,1.000000 0.000000-2-16,-1.000000 0.000000 3 0,2.000000 0.000000 3 0,-1.000000-2.000000-1 15,-1.000000-2.000000 0-15,4.000000 4.000000 0 0,-6.000000-1.000000 0 0,3.000000-1.000000-2 0,3.000000 2.000000-2 16,-6.000000 0.000000-1-16,3.000000-4.000000 0 0,-3.000000 4.000000-1 16,1.000000-1.000000 0-16,1.000000 1.000000-1 0,1.000000 0.000000 1 0,-1.000000 0.000000 0 0,-3.000000 0.000000 0 15,4.000000 0.000000 0-15,-1.000000 0.000000 1 0,0.000000 0.000000-1 0,-1.000000 0.000000 0 16,1.000000 0.000000 0-16,1.000000 0.000000-1 0,-4.000000 0.000000 1 0,3.000000 0.000000 1 15,-3.000000 0.000000-1-15,4.000000 0.000000-1 0,-1.000000 0.000000 1 0,-3.000000 0.000000 1 16,3.000000 0.000000 0-16,1.000000 0.000000 1 0,-1.000000 0.000000-2 0,-3.000000 0.000000 1 0,7.000000 0.000000 0 16,-5.000000 1.000000 0-16,-1.000000 3.000000 2 0,1.000000-4.000000-2 15,1.000000 0.000000 0-15,1.000000 0.000000 3 0,-4.000000 0.000000-1 0,3.000000 0.000000 0 0,4.000000 2.000000 0 16,-5.000000-2.000000 2-16,1.000000 0.000000-1 0,0.000000 0.000000 1 0,1.000000 0.000000 0 16,-4.000000 0.000000 1-16,3.000000 0.000000-1 0,1.000000 1.000000-1 0,-1.000000-1.000000 0 15,0.000000 0.000000 1-15,-1.000000 4.000000-1 0,0.000000-4.000000-1 0,-2.000000 2.000000 2 16,0.000000-2.000000 0-16,3.000000 0.000000 1 0,-3.000000 0.000000-2 0,0.000000 0.000000 1 15,-1.000000 0.000000-1-15,1.000000 0.000000 1 0,-2.000000 0.000000 2 0,-1.000000 0.000000-1 16,-2.000000 0.000000 0-16,3.000000 0.000000 1 0,-3.000000 0.000000 1 0,3.000000 0.000000 1 0,-1.000000 0.000000 0 16,-2.000000 0.000000 3-16,0.000000 0.000000 1 0,0.000000 0.000000 4 0,0.000000 0.000000-2 15,0.000000 0.000000 4-15,0.000000 0.000000 0 0,0.000000 0.000000-1 0,0.000000 0.000000 2 16,0.000000 0.000000 1-16,0.000000 0.000000 2 0,0.000000 0.000000-5 0,0.000000 0.000000-2 16,3.000000 0.000000 0-16,-3.000000 0.000000-2 0,0.000000 0.000000-5 0,0.000000 0.000000-1 15,0.000000 0.000000-2-15,0.000000 0.000000-2 0,0.000000 0.000000-1 0,0.000000 0.000000-4 16,2.000000 0.000000 0-16,-2.000000 0.000000 0 0,0.000000 0.000000 0 0,0.000000 0.000000-1 0,3.000000 0.000000 1 15,-3.000000 0.000000 2-15,4.000000 0.000000-2 0,-3.000000 2.000000 1 16,6.000000-2.000000 0-16,-5.000000 0.000000-1 0,-2.000000 0.000000 0 0,3.000000 0.000000-2 0,-1.000000 0.000000 1 16,-2.000000 0.000000 1-16,0.000000 0.000000-2 0,3.000000 0.000000-2 0,1.000000 0.000000 2 15,-3.000000 3.000000 1-15,-1.000000-3.000000 1 0,4.000000 0.000000-1 0,-3.000000 0.000000 2 16,-1.000000 0.000000 3-16,4.000000 0.000000-3 0,-4.000000 0.000000-1 0,0.000000 0.000000 0 16,3.000000 0.000000 0-16,-1.000000 0.000000 0 0,-2.000000 0.000000 0 0,0.000000 0.000000 0 0,0.000000 0.000000 2 15,0.000000 0.000000 0-15,0.000000 3.000000 1 0,0.000000-3.000000-2 0,3.000000 0.000000 1 16,-3.000000 0.000000 0-16,0.000000 0.000000 0 0,0.000000 0.000000 0 0,0.000000 0.000000-2 15,0.000000 0.000000-1-15,0.000000 0.000000 0 0,0.000000 0.000000 2 0,0.000000 0.000000-1 16,0.000000 0.000000 1-16,0.000000 0.000000 3 0,0.000000 0.000000-3 0,0.000000 0.000000 3 16,0.000000 0.000000-3-16,0.000000 0.000000 1 0,0.000000 0.000000 1 0,0.000000 0.000000 0 15,0.000000 0.000000 2-15,0.000000 0.000000 1 0,0.000000 0.000000 3 0,0.000000 0.000000 1 0,0.000000 0.000000 3 16,0.000000 0.000000 0-16,0.000000 0.000000 0 0,0.000000 0.000000 0 0,0.000000 0.000000 0 16,0.000000 0.000000-1-16,0.000000 0.000000 0 0,0.000000 0.000000-2 0,0.000000 0.000000 1 15,0.000000 0.000000 0-15,0.000000 0.000000 1 0,0.000000 0.000000-3 0,0.000000 0.000000 3 16,-3.000000 0.000000 0-16,3.000000 0.000000-2 0,0.000000 0.000000-1 0,0.000000 0.000000-2 15,0.000000 0.000000 3-15,0.000000 0.000000-1 0,0.000000 0.000000-2 0,0.000000 0.000000 0 16,0.000000 0.000000 0-16,0.000000 0.000000 0 0,0.000000 0.000000-2 0,0.000000 0.000000-3 16,0.000000 0.000000-2-16,0.000000 0.000000 0 0,0.000000 0.000000-2 0,0.000000 0.000000 2 15,0.000000 0.000000-1-15,0.000000 0.000000 0 0,0.000000 0.000000 2 0,0.000000 0.000000 1 0,0.000000-3.000000-1 16,0.000000 3.000000-1-16,0.000000 0.000000-6 0,0.000000 0.000000-10 0,-2.000000 0.000000-34 16,-1.000000-3.000000-46-16,-6.000000 1.000000-40 0,1.000000-4.000000-35 0,-2.000000 3.000000-32 15,-2.000000-5.000000-47-15,2.000000 3.000000-61 0,0.000000 1.000000-81 0,-5.000000-1.000000-83 16,-5.000000 2.000000-29-16,-9.000000-2.000000 4 0,2.000000 1.000000 40 0,-4.000000 1.000000 84 0</inkml:trace>
  <inkml:trace contextRef="#ctx0" brushRef="#br0">18730.000000 3921.000000 84 0,'0.000000'2.000000'87'0,"0.000000"-2.000000"-25 "0 ,0.000000 0.000000-12 16,0.000000 0.000000 6-16,0.000000 0.000000 15 0,0.000000-2.000000 11 0,0.000000-1.000000 10 16,0.000000 3.000000 0-16,0.000000 0.000000-7 0,0.000000-3.000000-17 0,0.000000 3.000000-15 0,0.000000 0.000000-10 15,0.000000 0.000000 3-15,3.000000 3.000000 14 0,-1.000000 0.000000 11 16,-2.000000 2.000000 12-16,3.000000 1.000000 12 0,-3.000000 5.000000 4 0,0.000000-2.000000-3 0,4.000000 3.000000-10 15,-3.000000 5.000000-2-15,-1.000000 0.000000-1 0,4.000000 3.000000-2 0,-4.000000 5.000000 1 16,0.000000-2.000000-3-16,0.000000 5.000000-2 0,0.000000 2.000000-8 0,-4.000000-2.000000-7 16,3.000000 1.000000-3-16,-3.000000 0.000000-7 0,-1.000000 1.000000-6 0,0.000000-1.000000-5 15,2.000000-5.000000-4-15,-1.000000 0.000000-3 0,-1.000000 0.000000-5 0,4.000000-2.000000-1 16,-3.000000-5.000000 0-16,1.000000 0.000000-6 0,-2.000000-2.000000-1 0,3.000000-5.000000-2 16,2.000000-1.000000-1-16,-3.000000-1.000000-2 0,3.000000-4.000000 0 0,0.000000-1.000000 0 0,0.000000-1.000000-2 15,0.000000 1.000000 1-15,0.000000-3.000000 1 0,0.000000 0.000000 2 0,0.000000 0.000000-1 16,0.000000 0.000000-1-16,0.000000-3.000000-1 0,0.000000 1.000000-3 0,0.000000-5.000000-1 15,-3.000000-1.000000-6-15,3.000000-1.000000-3 0,0.000000-4.000000-1 0,0.000000-1.000000-2 16,0.000000-1.000000 1-16,0.000000-2.000000-2 0,3.000000-5.000000 2 0,0.000000 4.000000-1 16,-1.000000-6.000000 0-16,3.000000 2.000000 0 0,2.000000 2.000000 0 0,-2.000000-5.000000-1 15,3.000000 3.000000-2-15,-1.000000-2.000000 2 0,1.000000 2.000000 0 0,1.000000 0.000000 0 0,-1.000000 0.000000 0 16,5.000000 2.000000 1-16,-1.000000 1.000000 1 0,-2.000000-1.000000 0 0,4.000000 4.000000-1 16,-4.000000-2.000000 1-16,1.000000 2.000000 0 0,3.000000 3.000000 0 0,-1.000000-1.000000-1 15,-3.000000 2.000000 0-15,2.000000 2.000000-1 0,-4.000000 3.000000 2 0,2.000000-1.000000-1 16,-5.000000 4.000000 1-16,4.000000 1.000000 0 0,-1.000000 3.000000 0 0,1.000000 3.000000-1 15,-1.000000-3.000000 0-15,-3.000000 4.000000 2 0,0.000000 4.000000 0 0,0.000000-1.000000 0 16,3.000000 3.000000 2-16,-1.000000 2.000000 2 0,-2.000000 2.000000 3 0,0.000000 1.000000-1 16,0.000000 2.000000 2-16,0.000000 0.000000 0 0,-1.000000-1.000000 3 0,-1.000000 2.000000-2 15,-1.000000-1.000000 1-15,4.000000-3.000000-1 0,-6.000000 1.000000 0 0,2.000000-2.000000-1 0,-2.000000 1.000000 0 16,3.000000-2.000000 0-16,-3.000000 0.000000 0 0,2.000000 1.000000-1 0,-2.000000-4.000000 0 16,3.000000 1.000000-1-16,1.000000 2.000000-1 0,-3.000000-5.000000-2 0,3.000000 4.000000-1 15,-3.000000-5.000000-1-15,-1.000000 5.000000-2 0,4.000000-7.000000 1 0,-4.000000 4.000000-2 16,0.000000-3.000000-4-16,3.000000 1.000000-6 0,-1.000000-3.000000-10 0,-2.000000 2.000000-12 0,5.000000 0.000000-18 15,-2.000000-3.000000-20-15,1.000000-2.000000-29 0,-3.000000 2.000000-35 16,3.000000-2.000000-46-16,1.000000 0.000000-57 0,3.000000-2.000000-61 0,2.000000 0.000000-80 0,-2.000000-8.000000-21 16,6.000000-4.000000 15-16,-6.000000-4.000000 39 0,6.000000-4.000000 63 0</inkml:trace>
  <inkml:trace contextRef="#ctx0" brushRef="#br0">19571.000000 3820.000000 51 0,'5.000000'6.000000'296'0,"-5.000000"-2.000000"25 "0 ,0.000000 4.000000 12 0,0.000000 0.000000-52 16,-3.000000 1.000000-103-16,-2.000000 0.000000-65 0,0.000000 4.000000-24 15,0.000000 2.000000-2-15,-4.000000-1.000000 5 0,1.000000 3.000000 6 0,-5.000000 0.000000 0 0,4.000000 0.000000-7 16,-4.000000 0.000000-11-16,3.000000-2.000000-18 0,-2.000000 2.000000-13 0,2.000000-4.000000-14 16,-2.000000 2.000000-12-16,2.000000 3.000000-8 0,-2.000000-7.000000-5 0,2.000000 5.000000-4 15,-1.000000-1.000000-1-15,1.000000-3.000000-3 0,0.000000 0.000000 2 0,-2.000000-3.000000-5 16,2.000000 4.000000-7-16,-2.000000-4.000000-15 0,-1.000000 1.000000-16 0,-1.000000-3.000000-23 15,4.000000 1.000000-27-15,-2.000000-4.000000-27 0,2.000000-1.000000-33 0,-1.000000-3.000000-35 16,6.000000 0.000000-30-16,-4.000000-3.000000-26 0,1.000000-1.000000-20 0,1.000000-4.000000-14 0,-1.000000-1.000000-1 16,1.000000-4.000000 29-16,-3.000000-2.000000 35 0</inkml:trace>
  <inkml:trace contextRef="#ctx0" brushRef="#br0">19238.000000 3935.000000 114 0,'0.000000'-5.000000'174'15,"3.000000"3.000000"-20 "-15 ,-3.000000-3.000000-21 0,3.000000 3.000000 0 0,-1.000000-1.000000 13 16,3.000000 3.000000 19-16,-2.000000 5.000000 10 0,2.000000 0.000000 12 0,4.000000-1.000000 4 0,-1.000000 4.000000-13 15,2.000000 2.000000-15-15,-1.000000 0.000000-14 0,4.000000 4.000000-13 0,-1.000000 1.000000-13 16,-2.000000 4.000000-11-16,3.000000 0.000000-15 0,-1.000000 6.000000-16 0,-2.000000-3.000000-14 16,3.000000 2.000000-15-16,-4.000000 3.000000-9 0,4.000000-3.000000-7 0,-4.000000 1.000000-8 15,1.000000-1.000000-6-15,1.000000 0.000000-5 0,-2.000000-2.000000-5 0,1.000000 0.000000-3 16,-2.000000-2.000000-4-16,1.000000-1.000000-1 0,-1.000000-1.000000-8 0,-3.000000-7.000000-8 16,0.000000 1.000000-8-16,0.000000-2.000000-13 0,3.000000-3.000000-18 0,-3.000000 1.000000-31 0,2.000000-6.000000-31 15,2.000000 0.000000-43-15,-3.000000-4.000000-54 0,3.000000-3.000000-55 0,2.000000 0.000000-59 16,-4.000000-4.000000-56-16,1.000000-6.000000-9 0,-4.000000-1.000000 28 0,1.000000-2.000000 48 15</inkml:trace>
  <inkml:trace contextRef="#ctx0" brushRef="#br0">19776.000000 3957.000000 82 0,'3.000000'-5.000000'210'0,"2.000000"0.000000"20 "0 ,0.000000 3.000000-38 0,-2.000000 0.000000-29 15,-3.000000 2.000000-16-15,4.000000-3.000000-3 0,-4.000000 3.000000-2 0,0.000000 0.000000-2 0,0.000000 0.000000-3 16,0.000000 3.000000-5-16,1.000000 1.000000-2 0,-1.000000 6.000000-3 0,4.000000-3.000000-1 15,-3.000000 6.000000-5-15,-1.000000 4.000000-4 0,0.000000 2.000000-9 0,0.000000 0.000000-19 16,0.000000 3.000000-13-16,0.000000 3.000000-10 0,0.000000-4.000000-8 16,0.000000 4.000000-4-16,-1.000000-1.000000-7 0,-3.000000 1.000000 1 0,4.000000-4.000000 1 0,0.000000 1.000000-1 15,0.000000 1.000000-3-15,-1.000000-2.000000 0 0,1.000000-2.000000-6 0,0.000000 0.000000-5 16,0.000000-4.000000-6-16,0.000000 1.000000-6 0,0.000000-5.000000-6 0,0.000000-1.000000-3 16,-4.000000-2.000000-2-16,4.000000 0.000000-2 0,0.000000-4.000000-2 0,0.000000 0.000000-1 0,0.000000 1.000000-1 15,0.000000-2.000000 0-15,0.000000-1.000000 1 0,0.000000-2.000000 0 16,0.000000 0.000000 3-16,0.000000 0.000000 2 0,0.000000 0.000000 0 0,0.000000 0.000000 1 0,0.000000-2.000000 2 15,0.000000-1.000000-3-15,4.000000-2.000000-1 0,-4.000000-2.000000-3 0,0.000000 0.000000-3 16,1.000000-3.000000-1-16,-1.000000-2.000000-3 0,5.000000-2.000000-1 0,-1.000000-2.000000 0 16,1.000000 2.000000-2-16,2.000000-4.000000 0 0,-2.000000 0.000000-1 0,3.000000 1.000000-2 15,-1.000000-3.000000-1-15,1.000000-2.000000 0 0,0.000000 0.000000-2 0,6.000000 1.000000 1 0,-6.000000 1.000000 0 16,6.000000-2.000000 1-16,-1.000000 2.000000 0 0,-1.000000 4.000000-1 0,-2.000000-2.000000 2 16,3.000000 2.000000-1-16,-1.000000-2.000000 1 0,-5.000000 6.000000 2 0,6.000000 0.000000 0 15,-5.000000-1.000000 1-15,6.000000 4.000000 0 0,-6.000000 2.000000 1 0,1.000000-3.000000 0 16,-1.000000 6.000000 1-16,0.000000-4.000000-1 0,1.000000 3.000000 1 0,-4.000000 3.000000-1 15,0.000000 0.000000 1-15,0.000000-1.000000-2 0,0.000000 3.000000 0 0,-2.000000 0.000000-1 16,1.000000 0.000000 2-16,-3.000000 0.000000-1 0,4.000000 5.000000 1 0,-1.000000 2.000000 2 16,1.000000 1.000000 0-16,-2.000000-1.000000 3 0,2.000000 3.000000 3 0,-2.000000 2.000000 6 0,2.000000 0.000000 8 15,-1.000000 2.000000 3-15,-3.000000 1.000000 9 0,3.000000 2.000000 8 0,-3.000000-1.000000 8 16,3.000000 4.000000 8-16,1.000000 0.000000 6 0,-5.000000 2.000000 3 0,3.000000 0.000000 4 16,-1.000000 0.000000 1-16,-2.000000 0.000000 1 0,3.000000-3.000000 0 0,-3.000000 4.000000 0 15,0.000000 1.000000 0-15,4.000000-1.000000-4 0,-3.000000 0.000000-7 0,-1.000000-1.000000-11 16,4.000000-4.000000-13-16,-4.000000 2.000000-10 0,3.000000-3.000000-9 0,-1.000000 0.000000-6 15,-2.000000-2.000000 0-15,3.000000-1.000000-2 0,-3.000000 1.000000 0 0,2.000000-2.000000-2 16,-2.000000-4.000000-3-16,3.000000 1.000000 0 0,-3.000000 0.000000-3 0,3.000000-4.000000-8 0,-1.000000 2.000000-17 16,-2.000000-3.000000-35-16,3.000000-1.000000-51 0,-3.000000-1.000000-55 0,-3.000000-3.000000-52 15,3.000000 0.000000-51-15,0.000000 0.000000-77 0,0.000000 3.000000-102 0,0.000000-3.000000-83 16,0.000000 0.000000-18-16,-5.000000-7.000000 11 0,0.000000-9.000000 38 0,2.000000 2.000000 84 16</inkml:trace>
  <inkml:trace contextRef="#ctx0" brushRef="#br0">10063.000000 2853.000000 46 0,'0.000000'0.000000'90'0,"2.000000"0.000000"-10 "0 ,1.000000 0.000000-9 0,-3.000000 0.000000-9 16,3.000000 0.000000 1-16,-1.000000 0.000000-2 0,-2.000000 0.000000 2 0,0.000000 0.000000-1 16,0.000000 0.000000 2-16,3.000000-3.000000-6 0,-3.000000 3.000000-3 0,0.000000 0.000000-3 15,0.000000 0.000000-3-15,0.000000 0.000000-7 0,0.000000 0.000000-4 0,0.000000 0.000000-5 16,0.000000 0.000000-6-16,0.000000 0.000000-6 0,0.000000 0.000000-9 0,0.000000 0.000000-5 0,0.000000 0.000000-3 16,0.000000 0.000000 0-16,0.000000 0.000000-3 0,0.000000 0.000000-3 0,0.000000 0.000000-5 15,0.000000 0.000000-12-15,0.000000 0.000000-16 0,0.000000 0.000000-21 0,0.000000 0.000000-17 16,0.000000 0.000000-24-16,0.000000 0.000000-19 0,0.000000 0.000000-19 0,0.000000 0.000000-23 15,0.000000 0.000000-8-15,0.000000 0.000000 7 0</inkml:trace>
  <inkml:trace contextRef="#ctx0" brushRef="#br0">10001.000000 2894.000000 10 0,'-3.000000'5.000000'139'0,"-2.000000"0.000000"-8 "0 ,5.000000-1.000000-32 0,-4.000000-1.000000-21 16,3.000000 2.000000 9-16,-3.000000-2.000000 12 0,4.000000-1.000000 17 0,0.000000-2.000000 13 0,0.000000 3.000000 5 16,-3.000000-3.000000-2-16,1.000000 1.000000-13 0,2.000000 2.000000-16 0,0.000000-3.000000-20 15,0.000000 0.000000-23-15,2.000000 0.000000-19 0,1.000000 0.000000-11 0,-3.000000 0.000000-7 16,4.000000 0.000000-3-16,-3.000000 0.000000 1 0,3.000000 2.000000 4 0,1.000000 1.000000 6 16,0.000000-3.000000 8-16,3.000000 3.000000 3 0,0.000000-1.000000 5 0,-3.000000-2.000000 4 15,7.000000 3.000000 2-15,-3.000000-3.000000 2 0,1.000000 0.000000-3 0,0.000000 1.000000-6 0,1.000000 2.000000-4 16,-1.000000-3.000000-2-16,4.000000 0.000000-2 0,-2.000000 3.000000-2 0,1.000000-1.000000 0 15,-3.000000-2.000000-2-15,3.000000 3.000000-2 0,4.000000-1.000000-4 0,-3.000000-2.000000-2 16,-1.000000 2.000000-8-16,0.000000 0.000000-5 0,4.000000 1.000000 1 0,-3.000000 2.000000 2 16,4.000000-2.000000 1-16,-5.000000-1.000000 2 0,4.000000 0.000000 1 0,-3.000000-2.000000 1 15,4.000000 2.000000-4-15,-1.000000 1.000000 1 0,1.000000-3.000000-5 0,4.000000 0.000000-1 16,-2.000000 0.000000-3-16,0.000000 0.000000 1 0,2.000000 0.000000-1 0,0.000000 0.000000-1 16,3.000000-3.000000 1-16,-2.000000 1.000000 1 0,-1.000000 2.000000 0 0,0.000000 0.000000-1 0,3.000000 0.000000-1 15,-5.000000 0.000000 0-15,5.000000 0.000000 1 0,2.000000 0.000000-1 0,-5.000000 0.000000 1 16,5.000000 0.000000 0-16,-2.000000 0.000000-1 0,-2.000000 0.000000 0 0,3.000000 0.000000 0 15,-3.000000 0.000000 2-15,2.000000 0.000000-2 0,-1.000000 0.000000-1 0,1.000000 0.000000 2 16,-2.000000 0.000000-2-16,4.000000 0.000000-1 0,-5.000000 0.000000-1 0,3.000000 0.000000-1 16,-2.000000 0.000000 0-16,-1.000000 0.000000 0 0,-3.000000 2.000000 1 0,2.000000 1.000000-1 15,0.000000-3.000000-2-15,-3.000000 3.000000 2 0,0.000000-1.000000-1 0,3.000000 1.000000 1 16,-6.000000-2.000000 0-16,1.000000 2.000000 1 0,1.000000 2.000000-1 0,-2.000000-2.000000 0 0,-1.000000-1.000000 2 16,-1.000000 1.000000-3-16,0.000000 1.000000 2 0,-1.000000-1.000000 0 0,2.000000-1.000000 0 15,-1.000000 1.000000-1-15,-5.000000 2.000000 2 0,6.000000-5.000000-1 0,-6.000000 2.000000-1 16,2.000000-1.000000 1-16,-5.000000-1.000000-2 0,4.000000 4.000000 2 0,-1.000000-2.000000 3 15,-3.000000-2.000000-2-15,2.000000 0.000000-2 0,-2.000000 0.000000 0 0,-4.000000 2.000000 0 0,6.000000-2.000000 0 16,-2.000000 0.000000 0-16,-3.000000 0.000000-2 0,1.000000 0.000000 2 16,1.000000 0.000000 0-16,-3.000000 0.000000 0 0,-1.000000 0.000000-1 0,4.000000 0.000000 0 0,-4.000000 0.000000 1 15,3.000000 0.000000 0-15,-1.000000 0.000000-1 0,-2.000000 0.000000 1 0,0.000000 0.000000 0 16,0.000000 0.000000 0-16,0.000000 0.000000 0 0,0.000000 0.000000 0 0,0.000000 0.000000 2 16,0.000000 3.000000 1-16,0.000000-3.000000 1 0,0.000000 3.000000-1 0,0.000000-3.000000 2 0,0.000000 0.000000 3 15,0.000000 0.000000 1-15,0.000000 0.000000 0 0,0.000000 0.000000-1 16,0.000000 0.000000 2-16,-2.000000 0.000000-1 0,2.000000 0.000000-2 0,-3.000000 0.000000-4 15,3.000000 0.000000-2-15,0.000000 0.000000 0 0,0.000000 0.000000-2 0,-4.000000 0.000000-1 0,4.000000 0.000000-2 16,-5.000000 0.000000-6-16,5.000000 0.000000-9 0,-5.000000-3.000000-15 0,-3.000000 0.000000-17 16,-1.000000 1.000000-22-16,-4.000000 0.000000-34 0,-4.000000-2.000000-61 0,2.000000 1.000000-78 15,-7.000000-1.000000-96-15,1.000000 0.000000-92 0,-10.000000-5.000000-34 0,0.000000-1.000000 5 16,-10.000000-2.000000 48-16,-2.000000 0.000000 82 0</inkml:trace>
  <inkml:trace contextRef="#ctx0" brushRef="#br0">5338.000000 2463.000000 28 0,'0.000000'3.000000'29'0,"0.000000"-3.000000"-2 "15 ,0.000000 2.000000 6-15,0.000000-2.000000 7 0,0.000000 3.000000 8 0,-3.000000-3.000000 10 16,3.000000 0.000000-5-16,-2.000000 2.000000-8 0,2.000000-2.000000-9 0,-3.000000 3.000000-10 16,3.000000 0.000000-8-16,0.000000-2.000000 10 0,0.000000 4.000000 3 15,3.000000 0.000000-3-15,-3.000000-2.000000-3 0,2.000000 1.000000-2 0,1.000000 0.000000 1 16,1.000000 4.000000-15-16,-3.000000 0.000000-9 0,6.000000 2.000000-4 15,-2.000000 0.000000-10-15,0.000000-3.000000-16 0,3.000000 3.000000-21 16,2.000000-2.000000-33-16,-1.000000-1.000000-42 0,-1.000000-3.000000-17 0,2.000000 1.000000 0 16</inkml:trace>
  <inkml:trace contextRef="#ctx0" brushRef="#br0">6044.000000 2899.000000 31 0,'8.000000'5.000000'109'0,"-3.000000"-1.000000"-40 "0 ,-1.000000 1.000000-25 0,-3.000000-2.000000-23 15,3.000000 2.000000-21-15,-4.000000-5.000000-20 0,0.000000 0.000000-19 0,0.000000 0.000000-25 16,0.000000 0.000000-27-16</inkml:trace>
  <inkml:trace contextRef="#ctx0" brushRef="#br0">18676.000000 6166.000000 130 0,'4.000000'-3.000000'239'0,"-3.000000"3.000000"12 "16 ,3.000000-2.000000-37-16,-3.000000 2.000000-79 0,-1.000000 0.000000-55 0,4.000000 0.000000-37 15,-4.000000 0.000000-9-15,3.000000 2.000000 4 0,-1.000000-2.000000 16 0,-2.000000 6.000000 16 0,3.000000 0.000000 21 16,0.000000 2.000000 17-16,-1.000000 1.000000 9 0,3.000000 8.000000-1 0,2.000000 0.000000-9 15,-2.000000 8.000000-7-15,-4.000000 2.000000-7 0,3.000000 4.000000-1 0,1.000000 8.000000-6 16,-2.000000 5.000000-6-16,-1.000000 7.000000-4 0,-2.000000 5.000000-5 0,-2.000000 5.000000-11 16,-1.000000 5.000000-11-16,-2.000000-1.000000-11 0,0.000000 4.000000-9 0,-4.000000 0.000000-8 15,1.000000-5.000000-7-15,0.000000 0.000000-5 0,-1.000000-4.000000-6 0,3.000000-4.000000-2 16,-3.000000-4.000000-3-16,4.000000-4.000000 0 0,-2.000000-4.000000 1 0,2.000000-4.000000-3 0,0.000000-7.000000-2 16,2.000000-4.000000-7-16,1.000000-4.000000-12 0,-1.000000-4.000000-15 15,0.000000-7.000000-20-15,-2.000000-4.000000-26 0,3.000000-2.000000-41 0,2.000000-3.000000-53 0,-3.000000-8.000000-58 16,3.000000-7.000000-63-16,3.000000-6.000000-63 0,-3.000000-9.000000-13 0,2.000000-12.000000 20 15,-2.000000-3.000000 50-15</inkml:trace>
  <inkml:trace contextRef="#ctx0" brushRef="#br0">18730.000000 6146.000000 133 0,'5.000000'-26.000000'237'0,"2.000000"6.000000"12 "0 ,-2.000000 3.000000-40 15,0.000000 5.000000-64-15,0.000000-1.000000-33 0,3.000000 7.000000-19 0,0.000000-2.000000 1 16,1.000000 5.000000 9-16,1.000000 0.000000 14 0,3.000000 3.000000 8 0,1.000000 3.000000-3 0,6.000000 5.000000 0 15,-2.000000-1.000000-5-15,4.000000 3.000000-8 0,1.000000 2.000000-10 0,3.000000 5.000000-16 16,-3.000000 0.000000-10-16,2.000000 3.000000-12 0,0.000000 1.000000-13 0,-5.000000 1.000000-7 16,1.000000 3.000000-4-16,-6.000000-4.000000-4 0,-2.000000 3.000000-2 0,-1.000000-2.000000 0 15,-4.000000 3.000000 3-15,-6.000000-3.000000 1 0,-2.000000 2.000000-2 0,-5.000000 4.000000-4 16,-4.000000-2.000000-5-16,-6.000000 3.000000-2 0,-1.000000 2.000000-9 0,-6.000000 1.000000-5 16,-2.000000 0.000000-1-16,-4.000000 1.000000-5 0,-1.000000-2.000000 1 0,-1.000000-2.000000-3 0,-2.000000-3.000000-1 15,2.000000-4.000000 0-15,0.000000 0.000000 0 0,0.000000-5.000000 0 16,3.000000 0.000000 3-16,0.000000-6.000000 3 0,9.000000 2.000000 4 0,-1.000000-1.000000 2 0,3.000000-4.000000 3 15,4.000000 1.000000 0-15,2.000000-4.000000-1 0,5.000000 3.000000-5 0,-2.000000 1.000000 0 16,7.000000 3.000000 1-16,0.000000 5.000000-2 0,7.000000 0.000000 4 0,1.000000 3.000000 4 16,2.000000 2.000000 2-16,4.000000 2.000000 2 0,4.000000-2.000000 1 0,4.000000-2.000000 4 15,5.000000 1.000000-3-15,1.000000-1.000000-2 0,-1.000000-3.000000-2 0,1.000000-3.000000-3 0,3.000000 1.000000-3 16,0.000000-5.000000-4-16,0.000000-1.000000 0 0,-1.000000 0.000000-4 0,0.000000-2.000000-2 16,-2.000000-3.000000-10-16,1.000000-2.000000-13 0,-2.000000 1.000000-15 0,-4.000000-3.000000-25 15,4.000000 0.000000-36-15,-5.000000 0.000000-54 0,3.000000 0.000000-74 0,2.000000 0.000000-87 16,-4.000000 0.000000-105-16,4.000000-5.000000-45 0,-2.000000-3.000000 2 0,-3.000000-1.000000 38 15,1.000000-3.000000 75-15</inkml:trace>
  <inkml:trace contextRef="#ctx0" brushRef="#br0">19893.000000 6317.000000 89 0,'-3.000000'-6.000000'210'0,"-1.000000"0.000000"19 "0 ,-1.000000 1.000000-37 0,0.000000 3.000000-41 15,-3.000000-1.000000-19-15,6.000000 0.000000-7 0,-6.000000 3.000000-3 0,-1.000000 0.000000 3 0,1.000000 3.000000-5 16,0.000000 0.000000-9-16,3.000000 1.000000-11 0,-5.000000 3.000000-7 16,1.000000 2.000000-3-16,-3.000000 4.000000 2 0,2.000000 9.000000 4 0,-1.000000 2.000000 2 0,-4.000000 13.000000 0 15,-2.000000 7.000000 0-15,0.000000 4.000000-4 0,2.000000 8.000000-9 0,-2.000000 5.000000-7 16,0.000000 2.000000-9-16,-1.000000 3.000000-13 0,1.000000 3.000000-5 0,4.000000 1.000000-8 15,-1.000000-2.000000-8-15,1.000000 0.000000-10 0,3.000000-5.000000-4 0,2.000000-5.000000-6 16,4.000000 1.000000-7-16,-1.000000-9.000000-4 0,5.000000-3.000000-4 0,4.000000-6.000000-3 0,-3.000000-4.000000 0 16,8.000000-5.000000-5-16,-1.000000-6.000000-8 0,0.000000-4.000000-10 15,2.000000-2.000000-14-15,4.000000-6.000000-25 0,-1.000000-4.000000-32 0,1.000000-4.000000-48 0,6.000000-2.000000-69 16,-2.000000-8.000000-80-16,1.000000-2.000000-100 0,1.000000-10.000000-36 0,-5.000000-4.000000-1 16,3.000000-10.000000 39-16,-1.000000-2.000000 66 0</inkml:trace>
  <inkml:trace contextRef="#ctx0" brushRef="#br0">20163.000000 6557.000000 272 0,'-4.000000'0.000000'302'0,"3.000000"3.000000"13 "16 ,-3.000000 2.000000-43-16,1.000000 2.000000-92 0,-2.000000 3.000000-67 15,0.000000 6.000000-28-15,0.000000 1.000000 1 0,0.000000 8.000000 7 0,-3.000000 1.000000 11 0,1.000000 9.000000 7 16,-3.000000-1.000000-2-16,5.000000 5.000000-8 0,-4.000000 2.000000-13 0,1.000000 3.000000-13 15,3.000000 0.000000-13-15,-3.000000-1.000000-10 0,4.000000 4.000000-10 0,-1.000000-3.000000-11 16,0.000000-1.000000-6-16,2.000000-1.000000-3 0,1.000000-1.000000-8 0,-1.000000-4.000000-4 16,3.000000-1.000000-1-16,-2.000000-4.000000-1 0,2.000000-3.000000-3 0,0.000000-3.000000-2 15,0.000000-4.000000-2-15,0.000000-2.000000 0 0,0.000000-6.000000-1 0,0.000000-2.000000-2 0,0.000000-1.000000-5 16,0.000000-5.000000-4-16,0.000000 0.000000-6 0,-3.000000-4.000000-18 0,3.000000-2.000000-19 16,-4.000000-8.000000-22-16,4.000000-1.000000-23 0,0.000000-5.000000-25 15,0.000000-6.000000-22-15,4.000000-5.000000-19 0,-4.000000-4.000000-15 0,3.000000 0.000000-14 0,-1.000000-6.000000-12 16,3.000000-1.000000-15-16,-2.000000-4.000000-9 0,-3.000000-2.000000 3 0,4.000000-2.000000-1 15,-3.000000 0.000000 18-15</inkml:trace>
  <inkml:trace contextRef="#ctx0" brushRef="#br0">20124.000000 6623.000000 19 0,'12.000000'-25.000000'100'0,"-7.000000"5.000000"-2 "0 ,5.000000-1.000000-3 0,-3.000000 2.000000 1 0,1.000000 4.000000 6 16,-3.000000 1.000000 11-16,0.000000 2.000000 12 0,4.000000-1.000000 13 0,-4.000000 6.000000 5 16,5.000000-3.000000 0-16,-2.000000 3.000000-10 0,4.000000 2.000000-12 0,-2.000000 0.000000-11 0,2.000000 3.000000-18 15,-2.000000 0.000000-8-15,3.000000 2.000000-4 0,5.000000 2.000000 4 0,-1.000000 2.000000 1 16,2.000000 4.000000-3-16,-3.000000-1.000000-5 0,3.000000 3.000000-5 0,1.000000 2.000000-7 15,-5.000000 3.000000-4-15,2.000000 2.000000-9 0,-4.000000 3.000000-2 16,1.000000-1.000000-8-16,-6.000000 7.000000-2 0,-3.000000-1.000000-6 0,-2.000000 4.000000-6 0,-6.000000 3.000000-4 16,-5.000000-1.000000-2-16,-6.000000 3.000000-1 0,1.000000 0.000000-2 0,-9.000000 3.000000 3 15,4.000000 0.000000 0-15,-6.000000-4.000000 3 0,-1.000000 1.000000 0 0,2.000000-2.000000 2 16,-3.000000-2.000000 2-16,8.000000-8.000000-6 0,1.000000 2.000000 0 0,4.000000-7.000000-4 16,-1.000000-3.000000-4-16,6.000000-5.000000-3 0,0.000000 1.000000-3 0,6.000000-3.000000-2 0,2.000000-4.000000-2 15,5.000000-3.000000-4-15,5.000000 0.000000-1 0,3.000000-3.000000-1 0,9.000000-4.000000-1 16,5.000000 1.000000-1-16,3.000000-4.000000 1 0,4.000000-1.000000 0 0,3.000000-1.000000 0 15,-2.000000 6.000000 2-15,3.000000-2.000000 1 0,-2.000000 3.000000-2 0,-5.000000 1.000000 0 16,-4.000000 4.000000 0-16,-2.000000 4.000000 0 0,-6.000000 1.000000-1 0,-9.000000 5.000000-3 16,-2.000000 4.000000 1-16,-8.000000 2.000000 0 0,-8.000000 4.000000 0 0,-7.000000 8.000000-1 15,-7.000000 1.000000-1-15,-5.000000 2.000000 0 0,-6.000000 6.000000 1 0,-3.000000-3.000000 4 0,1.000000 1.000000 4 16,0.000000-2.000000 4-16,0.000000-6.000000 4 0,6.000000-2.000000 3 0,3.000000-4.000000-1 16,0.000000-4.000000-2-16,8.000000-3.000000-1 0,1.000000-6.000000-7 0,4.000000-1.000000-7 15,-1.000000-5.000000-12-15,11.000000-6.000000-10 0,1.000000-6.000000-14 0,4.000000-4.000000-17 16,6.000000-6.000000-27-16,6.000000-4.000000-36 0,8.000000-6.000000-50 0,4.000000 1.000000-63 15,5.000000-5.000000-68-15,4.000000-2.000000-86 0,0.000000-3.000000-29 0,2.000000-3.000000 14 16,-2.000000 0.000000 44-16,0.000000-2.000000 66 0</inkml:trace>
  <inkml:trace contextRef="#ctx0" brushRef="#br0">21044.000000 6452.000000 36 0,'15.000000'-11.000000'273'15,"-1.000000"3.000000"25 "-15 ,-2.000000 1.000000 20 0,-7.000000 4.000000-62 0,3.000000 1.000000-66 0,-3.000000 2.000000-38 16,-2.000000 5.000000-11-16,-1.000000 0.000000 4 0,-2.000000 7.000000 7 0,-2.000000 0.000000 2 15,-1.000000 8.000000-5-15,-5.000000 4.000000-18 0,-2.000000 8.000000-22 0,-4.000000 2.000000-22 16,-3.000000 7.000000-19-16,1.000000 5.000000-17 0,-3.000000 3.000000-11 0,1.000000 2.000000-8 16,-4.000000 5.000000-5-16,0.000000-1.000000-6 0,0.000000 2.000000-3 0,1.000000-1.000000-5 15,-1.000000-5.000000-5-15,3.000000-2.000000-5 0,3.000000-3.000000-1 0,2.000000-5.000000-2 16,1.000000-4.000000-1-16,-1.000000-6.000000-1 0,6.000000-2.000000-5 0,0.000000-7.000000-4 0,3.000000-4.000000-9 16,0.000000-5.000000-11-16,1.000000-3.000000-12 0,3.000000-5.000000-15 0,-3.000000-2.000000-24 15,8.000000-8.000000-22-15,-3.000000-5.000000-34 0,8.000000-6.000000-36 0,-1.000000-10.000000-40 16,5.000000-5.000000-34-16,4.000000-5.000000-29 0,-2.000000-8.000000-39 0,0.000000-5.000000-15 15,-5.000000-6.000000 18-15,4.000000-8.000000 34 0</inkml:trace>
  <inkml:trace contextRef="#ctx0" brushRef="#br0">21016.000000 6448.000000 141 0,'12.000000'-30.000000'227'15,"-2.000000"4.000000"17 "-15 ,-2.000000 9.000000-17 0,0.000000 5.000000-16 16,6.000000 4.000000-10-16,-6.000000 11.000000 0 0,6.000000 5.000000 2 0,-1.000000 6.000000-5 0,-1.000000 10.000000-16 16,-2.000000 7.000000-18-16,0.000000 6.000000-19 0,-2.000000 8.000000-19 0,4.000000 8.000000-20 15,-4.000000 0.000000-19-15,-1.000000 5.000000-18 0,1.000000 3.000000-13 0,1.000000 0.000000-14 16,3.000000 2.000000-8-16,-6.000000-1.000000-12 0,3.000000-5.000000-7 0,2.000000-1.000000-5 15,-4.000000-4.000000-3-15,5.000000-2.000000-4 0,-4.000000-5.000000-4 0,2.000000-5.000000 0 0,-5.000000-3.000000 0 16,4.000000-5.000000-1-16,-1.000000-6.000000-1 0,-5.000000-1.000000-2 16,2.000000-5.000000-2-16,-5.000000-6.000000-4 0,0.000000-5.000000-8 0,0.000000 2.000000-13 0,-8.000000-9.000000-17 15,0.000000-2.000000-20-15,-2.000000-2.000000-25 0,-7.000000-9.000000-25 0,-2.000000-1.000000-25 16,-6.000000-7.000000-31-16,2.000000-2.000000-27 0,-4.000000-7.000000-22 0,-3.000000-7.000000-3 16,3.000000 2.000000 8-16,-3.000000-3.000000 24 0,-5.000000-3.000000 40 0,5.000000 0.000000 53 15,1.000000 0.000000 61-15,-1.000000 6.000000 56 0,3.000000 3.000000 62 0,2.000000 3.000000 48 16,3.000000 7.000000 38-16,0.000000 1.000000 25 0,7.000000 4.000000 14 0,-2.000000 3.000000-3 15,9.000000 3.000000-23-15,0.000000 4.000000-30 0,1.000000 0.000000-21 0,4.000000 2.000000-17 0,3.000000 6.000000-18 16,3.000000 4.000000-15-16,2.000000 0.000000-3 0,0.000000 3.000000-5 16,8.000000 2.000000-8-16,1.000000 0.000000-14 0,3.000000 1.000000-9 0,1.000000-1.000000-11 0,4.000000-4.000000-8 15,0.000000 0.000000-5-15,8.000000 0.000000-4 0,-2.000000-3.000000-2 0,2.000000-5.000000-5 0,4.000000 0.000000-6 16,-6.000000-5.000000-9-16,3.000000-3.000000-13 0,1.000000-1.000000-25 16,-6.000000-3.000000-34-16,3.000000-4.000000-52 0,-2.000000 0.000000-63 0,-1.000000-1.000000-63 15,-4.000000-5.000000-79-15,-3.000000-2.000000-62 0,-6.000000-5.000000-8 0,0.000000-1.000000 29 16,-7.000000-3.000000 54-16</inkml:trace>
  <inkml:trace contextRef="#ctx0" brushRef="#br0">21422.000000 6163.000000 196 0,'16.000000'-10.000000'296'0,"3.000000"3.000000"29 "0 ,2.000000 7.000000 4 0,1.000000 3.000000-68 16,0.000000 9.000000-49-16,5.000000 2.000000-22 0,3.000000 6.000000-5 0,0.000000 6.000000-5 16,2.000000 4.000000-5-16,0.000000 4.000000-7 0,-2.000000 5.000000-2 0,2.000000 9.000000 3 15,1.000000 3.000000 8-15,-2.000000 10.000000 17 0,-8.000000 4.000000 9 0,-1.000000 4.000000 4 16,-5.000000 2.000000-7-16,-4.000000 1.000000-19 0,-6.000000 1.000000-28 0,-7.000000 1.000000-38 15,-5.000000-2.000000-35-15,-4.000000-1.000000-30 0,-6.000000 0.000000-20 0,-7.000000-3.000000-19 16,-3.000000-1.000000-36-16,-7.000000-1.000000-47 0,-3.000000-2.000000-70 0,-5.000000-6.000000-71 0,-4.000000-2.000000-80 16,-4.000000-3.000000-144-16,-9.000000-2.000000-150 0,-5.000000-2.000000-49 15,-5.000000-2.000000 16-15,-7.000000-11.000000 44 0,4.000000-6.000000 64 0</inkml:trace>
  <inkml:trace contextRef="#ctx0" brushRef="#br0">23057.000000 6010.000000 25 0,'-3.000000'0.000000'178'0,"-2.000000"0.000000"15 "15 ,5.000000 0.000000-46-15,-2.000000 0.000000-35 0,-1.000000 0.000000-18 0,0.000000 0.000000 7 0,-2.000000 0.000000 17 16,1.000000 2.000000 9-16,-1.000000-2.000000 5 0,3.000000 3.000000-4 0,2.000000 0.000000-9 16,0.000000-3.000000-27-16,0.000000 0.000000-25 0,0.000000 0.000000-17 0,0.000000 0.000000-14 15,0.000000 0.000000-8-15,0.000000 0.000000-5 0,0.000000 0.000000-4 0,0.000000 0.000000 0 16,0.000000 0.000000 4-16,2.000000 0.000000 5 0,-2.000000 0.000000 2 0,0.000000 0.000000 4 0,0.000000 2.000000 3 16,0.000000-2.000000 6-16,4.000000 2.000000 8 0,-3.000000 1.000000 5 15,-1.000000-3.000000 11-15,4.000000 2.000000 6 0,-4.000000 0.000000 6 0,0.000000-2.000000 1 0,-4.000000 0.000000-7 16,3.000000 2.000000-9-16,-8.000000-2.000000-13 0,1.000000 6.000000-11 0,-1.000000-5.000000-10 15,-6.000000 5.000000-6-15,-1.000000 4.000000-4 0,-6.000000-2.000000 1 0,0.000000 3.000000-2 16,-5.000000 7.000000-2-16,4.000000-2.000000-4 0,-11.000000 1.000000-2 0,4.000000 5.000000-4 16,-5.000000-2.000000-3-16,3.000000 1.000000 3 0,-3.000000 1.000000 1 0,0.000000 3.000000 0 15,-2.000000-4.000000 1-15,1.000000 4.000000 0 0,1.000000-5.000000 4 0,0.000000 1.000000 0 16,2.000000 1.000000 0-16,1.000000-2.000000 7 0,5.000000-3.000000 2 0,0.000000 0.000000 3 0,5.000000-5.000000 2 16,1.000000 0.000000-1-16,4.000000 0.000000 0 0,3.000000-2.000000-5 15,4.000000-5.000000-2-15,2.000000 2.000000-5 0,0.000000-2.000000-3 0,6.000000-2.000000-4 0,-5.000000-1.000000-2 16,5.000000 0.000000-2-16,2.000000-2.000000-2 0,-3.000000 2.000000-4 0,3.000000 1.000000 0 15,0.000000-3.000000 5-15,3.000000 3.000000 1 0,-1.000000-1.000000-1 0,7.000000 2.000000 3 16,-1.000000-1.000000 2-16,2.000000 2.000000-1 0,-2.000000 3.000000-3 0,6.000000-4.000000 0 16,-1.000000 4.000000 4-16,4.000000-1.000000 2 0,0.000000 0.000000 2 0,1.000000 1.000000 3 0,1.000000 2.000000 4 15,1.000000-1.000000 2-15,0.000000 1.000000 4 0,2.000000 0.000000 4 0,3.000000-2.000000 7 16,-2.000000 0.000000 8-16,6.000000-3.000000 4 0,-3.000000 1.000000 3 0,1.000000-5.000000 2 16,3.000000 4.000000-3-16,-3.000000-5.000000-4 0,2.000000 0.000000-8 0,-1.000000 0.000000-7 15,-4.000000-5.000000-6-15,3.000000 4.000000-6 0,-2.000000-5.000000-5 0,-4.000000 1.000000-5 16,0.000000 1.000000-1-16,0.000000 0.000000-4 0,-4.000000 0.000000-11 0,-3.000000 0.000000-22 15,-3.000000 1.000000-26-15,-4.000000 1.000000-25 0,1.000000 2.000000-29 0,-3.000000 0.000000-25 0,-5.000000 0.000000-28 16,-1.000000 0.000000-36-16,-8.000000 7.000000-57 0,1.000000 3.000000-69 16,-5.000000 5.000000-105-16,-4.000000 3.000000-46 0,-3.000000-2.000000-3 0,-5.000000 2.000000 36 0,-6.000000-1.000000 71 15</inkml:trace>
  <inkml:trace contextRef="#ctx0" brushRef="#br0">22392.000000 6854.000000 160 0,'-5.000000'-2.000000'190'0,"2.000000"0.000000"-27 "0 ,-2.000000 2.000000-30 16,5.000000 0.000000-7-16,0.000000 0.000000 4 0,0.000000 0.000000 4 0,0.000000 0.000000 3 0,0.000000 0.000000-5 15,0.000000 0.000000-11-15,0.000000 0.000000-18 0,0.000000 0.000000-24 0,0.000000 0.000000-23 16,0.000000 0.000000-16-16,0.000000 2.000000-6 0,5.000000 0.000000 7 0,1.000000 2.000000 16 15,1.000000-3.000000 14-15,1.000000 3.000000 17 0,4.000000 2.000000 12 0,1.000000 1.000000 6 0,1.000000-2.000000-6 16,-1.000000 2.000000-10-16,6.000000-2.000000-6 0,1.000000 2.000000-11 0,-5.000000-2.000000-6 16,7.000000 2.000000-7-16,0.000000-2.000000-6 0,-1.000000 3.000000-1 0,1.000000-4.000000-2 15,2.000000 4.000000-5-15,1.000000-3.000000-3 0,-2.000000-1.000000-4 0,-1.000000-1.000000-6 16,3.000000-1.000000-8-16,-3.000000-2.000000-4 0,1.000000 3.000000-6 0,-1.000000-3.000000-2 16,-3.000000 0.000000-5-16,2.000000 0.000000-2 0,-1.000000-3.000000-6 0,-4.000000 3.000000-9 15,-3.000000-2.000000-10-15,0.000000-1.000000-19 0,1.000000 3.000000-21 0,-2.000000-2.000000-37 0,-7.000000 2.000000-52 16,6.000000 0.000000-75-16,-4.000000 2.000000-80 0,-4.000000 1.000000-107 15,6.000000-1.000000-43-15,-9.000000-2.000000 1 0,1.000000-5.000000 37 0,3.000000 1.000000 71 0</inkml:trace>
  <inkml:trace contextRef="#ctx0" brushRef="#br0">23657.000000 6091.000000 109 0,'0.000000'-8.000000'195'0,"0.000000"0.000000"3 "16 ,-3.000000 4.000000-42-16,3.000000 1.000000-20 0,-2.000000 1.000000 0 0,2.000000 0.000000 5 16,-3.000000 2.000000 4-16,3.000000 0.000000 3 0,-3.000000 0.000000-8 0,3.000000 2.000000-19 0,0.000000-2.000000-25 15,0.000000 0.000000-25-15,0.000000 0.000000-22 0,0.000000 2.000000-17 16,0.000000 1.000000-3-16,3.000000 1.000000 10 0,0.000000 4.000000 9 0,-1.000000 4.000000 16 0,5.000000 5.000000 15 16,-6.000000 0.000000 14-16,4.000000 7.000000 0 0,-5.000000 3.000000-6 0,4.000000 5.000000-9 15,-4.000000 1.000000-5-15,0.000000 7.000000-13 0,-4.000000-1.000000-13 0,4.000000 3.000000-8 16,-5.000000 1.000000-4-16,4.000000 0.000000-7 0,-6.000000-1.000000-6 0,2.000000-1.000000-2 15,2.000000 2.000000-3-15,-2.000000-6.000000-3 0,0.000000-4.000000-3 0,1.000000-2.000000-3 16,-1.000000-4.000000-1-16,4.000000-3.000000-4 0,-3.000000-7.000000-1 0,4.000000-3.000000 0 16,-3.000000-1.000000 1-16,3.000000-3.000000 1 0,0.000000-4.000000-2 0,0.000000 0.000000 3 0,0.000000-6.000000 0 15,0.000000 0.000000-3-15,3.000000-6.000000 2 0,-3.000000 0.000000-2 0,4.000000-7.000000-2 16,-3.000000-6.000000-1-16,3.000000-3.000000-2 0,-3.000000-7.000000-2 0,3.000000-3.000000 0 16,1.000000-2.000000-2-16,0.000000 0.000000 0 0,1.000000-2.000000 1 0,-1.000000 2.000000-1 15,0.000000-3.000000 3-15,0.000000 3.000000-2 0,4.000000-3.000000 1 0,-4.000000 3.000000 0 16,2.000000 3.000000 1-16,1.000000 2.000000-2 0,-1.000000 0.000000 1 0,-1.000000-1.000000 4 15,1.000000 5.000000-1-15,1.000000 4.000000 0 0,1.000000 0.000000 0 0,-1.000000 1.000000 2 16,-3.000000 6.000000 0-16,0.000000-2.000000-1 0,2.000000 7.000000-1 0,-5.000000-1.000000 0 16,1.000000 5.000000 1-16,-1.000000-2.000000 0 0,1.000000 2.000000 1 0,-3.000000 3.000000 0 0,3.000000-1.000000-1 15,-1.000000-2.000000 2-15,-2.000000 5.000000-1 0,3.000000-3.000000-1 0,-3.000000 2.000000-2 16,4.000000 1.000000 1-16,-3.000000 0.000000 1 0,3.000000 0.000000 1 0,-3.000000 0.000000-1 16,6.000000 0.000000 0-16,-5.000000 0.000000 1 0,3.000000 0.000000 3 0,2.000000 0.000000-1 15,-2.000000 0.000000 0-15,-4.000000 0.000000 0 0,3.000000 0.000000-2 0,1.000000 0.000000 2 0,-2.000000 0.000000-3 16,0.000000 0.000000 0-16,-1.000000 0.000000 1 0,-2.000000 0.000000 0 0,3.000000 1.000000 1 15,-1.000000 2.000000 1-15,-2.000000-3.000000 0 0,3.000000 3.000000 0 0,-3.000000-1.000000 1 16,4.000000-2.000000 1-16,-3.000000 3.000000 0 0,-1.000000-1.000000 0 0,4.000000 1.000000 2 16,-3.000000 1.000000-1-16,-1.000000 0.000000 2 0,0.000000-3.000000 1 0,4.000000 4.000000 0 15,-4.000000-2.000000-1-15,0.000000-1.000000-3 0,0.000000 0.000000-1 0,0.000000 3.000000-1 16,3.000000-2.000000-1-16,-3.000000 0.000000 1 0,2.000000-2.000000-1 0,-2.000000 4.000000 1 16,0.000000-2.000000-1-16,3.000000-1.000000-1 0,-3.000000 1.000000-1 0,2.000000 0.000000 1 0,-2.000000-2.000000 0 15,0.000000 2.000000 1-15,3.000000-1.000000 0 0,-3.000000-2.000000-1 0,0.000000 3.000000 2 16,0.000000-1.000000-1-16,0.000000 1.000000 0 0,0.000000-3.000000-2 0,4.000000 3.000000 1 15,-4.000000-2.000000 1-15,0.000000-1.000000-1 0,1.000000 3.000000 0 0,-1.000000-1.000000 0 16,0.000000-2.000000 0-16,0.000000 0.000000 0 0,0.000000 0.000000 1 0,0.000000 0.000000-1 16,0.000000 0.000000 0-16,0.000000 0.000000 0 0,0.000000 0.000000 0 0,0.000000 0.000000 1 0,0.000000 0.000000-1 15,0.000000 0.000000 1-15,0.000000 0.000000 1 0,0.000000 0.000000 0 0,0.000000 0.000000-2 16,0.000000 0.000000 0-16,0.000000 0.000000 0 0,0.000000 0.000000 0 0,0.000000 0.000000 1 16,0.000000 0.000000 2-16,4.000000 0.000000 0 0,-4.000000 0.000000 0 0,0.000000 0.000000 1 15,0.000000 0.000000-1-15,0.000000 0.000000 2 0,0.000000 0.000000-3 0,0.000000 0.000000 3 16,0.000000-2.000000-3-16,0.000000 2.000000 2 0,0.000000 0.000000 2 0,0.000000 0.000000 0 15,0.000000 0.000000-3-15,0.000000 0.000000-2 0,0.000000 0.000000 2 0,0.000000 0.000000-1 0,0.000000 0.000000-2 16,0.000000 0.000000-4-16,0.000000 0.000000 6 0,0.000000 0.000000 3 16,0.000000 0.000000 0-16,0.000000 0.000000 2 0,0.000000 0.000000-1 0,0.000000 0.000000 2 0,0.000000 0.000000-1 15,0.000000 0.000000-1-15,3.000000 0.000000 1 0,-3.000000 0.000000 0 0,0.000000 0.000000-1 16,0.000000 0.000000 1-16,0.000000 0.000000-2 0,0.000000 0.000000-1 0,0.000000-3.000000-2 16,0.000000 3.000000 0-16,0.000000 0.000000 0 0,0.000000 0.000000-1 0,0.000000 0.000000 1 15,0.000000 0.000000 1-15,0.000000 0.000000-1 0,0.000000 0.000000 1 0,0.000000 0.000000 2 16,0.000000 0.000000-4-16,0.000000 0.000000 1 0,0.000000 0.000000 1 0,0.000000 0.000000-1 15,0.000000 0.000000 3-15,0.000000 0.000000-4 0,0.000000 0.000000 0 0,0.000000 0.000000 0 0,0.000000 0.000000-1 16,0.000000 0.000000 0-16,0.000000 0.000000-2 0,0.000000 0.000000 0 0,0.000000 0.000000 1 16,0.000000 0.000000 1-16,0.000000 0.000000 0 0,0.000000 0.000000 0 0,0.000000 0.000000-1 15,0.000000 0.000000 1-15,0.000000 0.000000-2 0,0.000000 0.000000 1 0,0.000000 0.000000 0 16,0.000000 0.000000-1-16,0.000000 0.000000 3 0,0.000000 0.000000 1 0,0.000000 0.000000-1 0,0.000000 0.000000 0 16,0.000000 0.000000 0-16,0.000000 0.000000 1 0,0.000000 0.000000-4 15,0.000000 3.000000 0-15,0.000000-1.000000 1 0,2.000000 1.000000 1 0,-2.000000 2.000000 2 0,3.000000-1.000000 2 16,-1.000000 1.000000 1-16,1.000000 3.000000 2 0,0.000000 1.000000 2 0,-1.000000 2.000000 1 15,3.000000 1.000000 3-15,-2.000000 0.000000 4 0,-3.000000 1.000000 2 0,5.000000 3.000000 1 16,-1.000000 1.000000 0-16,-1.000000 0.000000 1 0,-3.000000 1.000000-5 0,2.000000-5.000000-3 16,-2.000000-1.000000-4-16,3.000000 1.000000-2 0,-1.000000-1.000000-2 0,-2.000000-3.000000-2 15,0.000000-4.000000 0-15,0.000000 3.000000-2 0,0.000000-4.000000 1 0,0.000000-1.000000 3 16,0.000000-3.000000 2-16,0.000000 2.000000 0 0,0.000000 1.000000 4 0,3.000000-3.000000 2 0,-3.000000 0.000000 3 16,0.000000 0.000000 2-16,4.000000 0.000000 3 0,-3.000000-3.000000 4 15,-1.000000 1.000000 3-15,0.000000 2.000000 2 0,0.000000-3.000000-1 0,0.000000 2.000000-1 0,0.000000-4.000000-3 16,0.000000-1.000000-6-16,0.000000-3.000000-7 0,0.000000 1.000000-5 0,0.000000-4.000000-3 15,0.000000 1.000000-4-15,0.000000-2.000000-1 0,4.000000 2.000000-2 0,-3.000000-5.000000 3 16,3.000000 1.000000-3-16,-1.000000 4.000000 0 0,-1.000000-4.000000-1 0,3.000000 0.000000 0 16,-2.000000 3.000000 2-16,2.000000-5.000000 0 0,3.000000 2.000000 0 0,1.000000 1.000000-1 0,1.000000-3.000000 1 15,-2.000000 0.000000-1-15,4.000000 0.000000-1 0,-2.000000 0.000000-2 16,3.000000 1.000000 0-16,-4.000000 0.000000 1 0,4.000000 3.000000 1 0,-4.000000 0.000000 1 0,1.000000 0.000000 0 16,-2.000000 6.000000 0-16,0.000000-3.000000 2 0,4.000000 3.000000-3 0,-5.000000-1.000000 1 15,5.000000 2.000000 0-15,-7.000000 0.000000 2 0,6.000000 2.000000-1 0,-4.000000-1.000000 1 16,0.000000 3.000000 1-16,-1.000000-4.000000 0 0,-2.000000 6.000000-2 0,1.000000-2.000000-2 15,0.000000-1.000000 2-15,2.000000 3.000000-2 0,-6.000000 0.000000 0 0,6.000000 3.000000 1 16,-5.000000-1.000000 0-16,3.000000 4.000000 1 0,1.000000-2.000000-3 0,-4.000000 3.000000 2 16,3.000000 2.000000 7-16,2.000000 2.000000 2 0,-6.000000 4.000000 2 0,6.000000-1.000000 8 0,-5.000000 7.000000 7 15,1.000000-3.000000 4-15,-1.000000 4.000000-2 0,1.000000 2.000000 2 0,-3.000000-1.000000 2 16,0.000000 0.000000 2-16,0.000000 0.000000-1 0,0.000000 0.000000 0 0,0.000000 0.000000-1 16,0.000000-1.000000-1-16,0.000000-5.000000-4 0,0.000000 1.000000-4 0,0.000000-5.000000-6 15,0.000000-1.000000-5-15,0.000000 0.000000-2 0,0.000000-4.000000-1 0,0.000000-4.000000-1 16,4.000000 1.000000 1-16,-4.000000-2.000000 0 0,0.000000 2.000000 1 0,0.000000-5.000000 0 15,0.000000 0.000000 2-15,0.000000 0.000000 3 0,0.000000 0.000000 1 0,0.000000 0.000000-3 0,1.000000-5.000000 8 16,-1.000000 0.000000-6-16,5.000000-5.000000 5 0,-1.000000-7.000000-2 16,4.000000 0.000000-2-16,-3.000000-5.000000 3 0,7.000000-1.000000-8 0,-2.000000-2.000000 6 0,3.000000 1.000000-7 15,1.000000-1.000000-4-15,-1.000000 1.000000-3 0,-1.000000 2.000000-3 0,-2.000000 2.000000-4 16,3.000000 1.000000-3-16,1.000000 2.000000 0 0,-6.000000-1.000000 1 0,5.000000 5.000000 0 16,-1.000000-3.000000 1-16,-2.000000 3.000000 3 0,0.000000 0.000000 1 0,-1.000000 1.000000 2 15,2.000000 4.000000 0-15,-2.000000-1.000000-2 0,-3.000000 1.000000 0 0,1.000000 1.000000-1 0,-2.000000 3.000000-1 16,0.000000 1.000000-1-16,0.000000-1.000000 0 0,-1.000000 4.000000 0 0,-1.000000 4.000000 1 15,2.000000-1.000000 2-15,0.000000 1.000000 0 0,0.000000 3.000000 2 0,0.000000 6.000000 1 16,3.000000 3.000000 2-16,-1.000000 1.000000 1 0,-2.000000 6.000000 0 0,0.000000 0.000000 0 16,0.000000 7.000000 1-16,-1.000000-1.000000 1 0,-3.000000 0.000000 1 0,3.000000 3.000000 0 15,-1.000000-1.000000 1-15,-1.000000-4.000000 0 0,3.000000 2.000000-2 0,-2.000000-2.000000-1 16,-3.000000-2.000000-2-16,5.000000-4.000000-1 0,-5.000000 1.000000 0 0,3.000000-7.000000 0 0,1.000000-1.000000 1 16,-4.000000-1.000000 1-16,0.000000-6.000000-1 0,0.000000 3.000000-5 0,0.000000-6.000000-15 15,0.000000 2.000000-20-15,-4.000000-4.000000-31 0,1.000000 2.000000-43 0,-2.000000-4.000000-37 16,-3.000000 0.000000-29-16,-2.000000 0.000000-37 0,-2.000000-1.000000-45 0,5.000000-2.000000-52 15,-5.000000-2.000000-49-15,2.000000-2.000000-85 0,-3.000000-3.000000-30 0,1.000000-2.000000 13 16,-1.000000-5.000000 52-16,3.000000-3.000000 72 0</inkml:trace>
  <inkml:trace contextRef="#ctx0" brushRef="#br0">24527.000000 5504.000000 168 0,'-1.000000'-2.000000'317'0,"-6.000000"-1.000000"22 "16 ,5.000000 3.000000 5-16,-1.000000 0.000000-102 0,1.000000 0.000000-86 0,2.000000 0.000000-61 15,0.000000 3.000000-30-15,-3.000000-1.000000-11 0,3.000000 2.000000 0 0,0.000000-1.000000-2 16,0.000000 7.000000-2-16,3.000000-3.000000-6 0,-3.000000 6.000000-9 0,2.000000-2.000000-18 0,1.000000 5.000000-23 16,2.000000-5.000000-30-16,0.000000 4.000000-37 0,0.000000 3.000000-48 15,2.000000 0.000000-53-15,0.000000 2.000000-63 0,-1.000000 2.000000-69 0,-1.000000-1.000000-18 0,0.000000 2.000000 10 16,-5.000000-1.000000 33-16</inkml:trace>
  <inkml:trace contextRef="#ctx0" brushRef="#br0">24700.000000 6054.000000 262 0,'0.000000'10.000000'285'0,"0.000000"1.000000"20 "0 ,0.000000 5.000000-41 15,0.000000 0.000000-72-15,3.000000 6.000000-47 0,-3.000000 1.000000-13 0,0.000000 0.000000 5 16,0.000000 5.000000 7-16,0.000000-2.000000 1 0,0.000000 0.000000-3 15,0.000000-1.000000-10-15,0.000000 0.000000-19 0,0.000000-1.000000-17 0,0.000000 0.000000-19 0,0.000000-5.000000-18 16,0.000000 1.000000-12-16,4.000000 0.000000-10 0,-3.000000-9.000000-10 0,-1.000000 1.000000-6 0,0.000000-4.000000-4 16,4.000000-1.000000-5-16,-4.000000 1.000000-4 0,1.000000-1.000000-3 0,-1.000000-5.000000 0 15,0.000000 3.000000 0-15,4.000000-5.000000-1 0,-4.000000-3.000000 0 0,5.000000-1.000000 2 16,1.000000-6.000000-1-16,-4.000000-4.000000-1 0,10.000000-6.000000-2 0,-6.000000-6.000000-1 16,6.000000-3.000000-1-16,-2.000000-8.000000 0 0,2.000000 0.000000-1 0,1.000000-4.000000-1 15,1.000000 2.000000-1-15,-1.000000 2.000000 1 0,1.000000 1.000000-1 0,-1.000000 4.000000-3 16,-1.000000 6.000000 2-16,-2.000000 1.000000 0 0,-2.000000 7.000000 0 0,1.000000 5.000000 1 0,-4.000000 0.000000 0 15,0.000000 3.000000 2-15,0.000000 2.000000 1 0,1.000000 7.000000 1 0,-1.000000 1.000000 2 16,0.000000 1.000000 4-16,4.000000 7.000000 7 0,-1.000000 2.000000 7 0,1.000000 5.000000 4 16,-3.000000 2.000000 6-16,1.000000 7.000000 9 0,-2.000000 3.000000-1 0,0.000000 0.000000 1 15,0.000000 3.000000-3-15,0.000000 1.000000 0 0,-2.000000-2.000000-8 0,2.000000 3.000000-8 16,2.000000-2.000000-4-16,-5.000000 1.000000-7 0,6.000000-5.000000-3 0,-3.000000-2.000000-5 16,0.000000 1.000000-6-16,4.000000-4.000000-10 0,-4.000000-4.000000-14 0,1.000000 0.000000-17 0,3.000000-2.000000-22 15,-3.000000-5.000000-27-15,3.000000-3.000000-38 0,-1.000000-2.000000-54 0,6.000000-2.000000-72 16,-1.000000-6.000000-87-16,0.000000-4.000000-80 0,4.000000-6.000000-26 0,-3.000000-4.000000 16 15,4.000000-9.000000 49-15,2.000000 0.000000 78 0</inkml:trace>
  <inkml:trace contextRef="#ctx0" brushRef="#br0">25803.000000 5378.000000 103 0,'0.000000'-8.000000'200'0,"-2.000000"1.000000"15 "16 ,-1.000000 0.000000-48-16,-1.000000-1.000000-43 0,-1.000000 4.000000-17 0,4.000000-4.000000 7 15,-3.000000 4.000000 14-15,1.000000 1.000000 11 0,-2.000000-1.000000 4 0,3.000000 1.000000-1 0,-1.000000 0.000000-11 16,-1.000000 0.000000-23-16,3.000000 3.000000-19 0,-3.000000 0.000000-16 16,3.000000 0.000000-16-16,1.000000 0.000000-10 0,-7.000000 3.000000-7 0,2.000000 3.000000 0 0,2.000000 1.000000 4 15,-7.000000 5.000000 3-15,5.000000 5.000000 9 0,-7.000000 4.000000 3 0,2.000000 4.000000 6 16,-4.000000 9.000000-1-16,1.000000 3.000000-3 0,0.000000 8.000000-1 0,-4.000000 4.000000-2 15,7.000000 7.000000-3-15,-7.000000 0.000000-1 0,5.000000 7.000000-1 0,2.000000 1.000000-3 16,0.000000 1.000000-3-16,3.000000 3.000000-9 0,-1.000000 0.000000-6 0,3.000000-2.000000-8 16,5.000000 2.000000-5-16,0.000000-5.000000-7 0,3.000000-5.000000-5 0,2.000000-1.000000-3 15,0.000000-4.000000-4-15,4.000000-7.000000-6 0,-1.000000-4.000000-10 0,1.000000-6.000000-12 0,1.000000-2.000000-14 16,-2.000000-7.000000-17-16,5.000000-4.000000-26 0,1.000000-7.000000-25 16,-2.000000-2.000000-35-16,1.000000-9.000000-51 0,0.000000-2.000000-64 0,3.000000-3.000000-70 0,-5.000000-8.000000-67 15,-1.000000-6.000000-17-15,4.000000-5.000000 18 0,-6.000000-9.000000 50 0</inkml:trace>
  <inkml:trace contextRef="#ctx0" brushRef="#br0">26084.000000 5504.000000 248 0,'5.000000'-5.000000'319'0,"-5.000000"5.000000"18 "0 ,0.000000 3.000000-23 15,0.000000 2.000000-94-15,0.000000 2.000000-74 0,-1.000000 5.000000-35 0,-3.000000 5.000000-8 0,1.000000 8.000000 2 16,-2.000000 1.000000 9-16,0.000000 8.000000 6 0,-4.000000 2.000000-1 0,1.000000 6.000000-13 15,-5.000000 3.000000-15-15,4.000000 7.000000-11 0,-4.000000 2.000000-14 0,5.000000 2.000000-13 16,-3.000000 0.000000-8-16,1.000000 2.000000-10 0,-1.000000-2.000000-5 0,2.000000 0.000000-7 16,1.000000-3.000000-5-16,-2.000000-1.000000-5 0,5.000000-4.000000-2 0,0.000000-9.000000-4 15,-2.000000-3.000000-2-15,2.000000-3.000000-3 0,2.000000-10.000000-3 0,3.000000-3.000000-3 16,0.000000-3.000000-1-16,-2.000000-5.000000-3 0,-1.000000-3.000000-5 0,3.000000-6.000000-6 0,0.000000 0.000000-11 16,0.000000-9.000000-13-16,3.000000-3.000000-16 0,-1.000000-5.000000-21 0,-2.000000-9.000000-18 15,0.000000-3.000000-21-15,3.000000-8.000000-18 0,-3.000000-5.000000-21 0,3.000000-5.000000-21 16,-1.000000-4.000000-11-16,-2.000000-6.000000-13 0,3.000000-7.000000 0 0,1.000000-2.000000 9 15,-4.000000-2.000000 26-15,1.000000-1.000000 34 0,3.000000-2.000000 34 0,-2.000000 2.000000 41 16,6.000000 3.000000 38-16,0.000000 4.000000 33 0,1.000000 8.000000 26 0,1.000000 2.000000 20 16,-2.000000 9.000000 14-16,4.000000 3.000000 11 0,-2.000000 5.000000 8 0,3.000000 7.000000 10 15,-1.000000 4.000000 6-15,1.000000 4.000000 6 0,1.000000 5.000000 6 0,1.000000 4.000000 4 16,-2.000000 3.000000-2-16,4.000000 5.000000-10 0,2.000000 5.000000-11 0,2.000000 3.000000-10 0,-1.000000 1.000000-10 16,2.000000 6.000000-8-16,-3.000000 2.000000-5 0,-1.000000 5.000000-5 0,1.000000-2.000000-8 15,-3.000000 6.000000-8-15,-2.000000-2.000000-5 0,-1.000000 3.000000-9 0,1.000000 1.000000-9 16,-6.000000-4.000000-5-16,4.000000 2.000000 1 0,-11.000000 0.000000-3 0,-1.000000-1.000000-1 15,0.000000 2.000000-1-15,-5.000000-3.000000-1 0,-6.000000-1.000000-4 0,0.000000 3.000000-2 16,-2.000000-4.000000-2-16,-4.000000-1.000000 0 0,-1.000000-4.000000 0 0,-1.000000-2.000000 1 16,3.000000-1.000000 1-16,-3.000000-3.000000 1 0,-1.000000-2.000000 2 0,5.000000-4.000000 4 0,-2.000000 0.000000 6 15,4.000000-1.000000 5-15,3.000000-1.000000 5 0,-2.000000 2.000000 2 0,7.000000-2.000000 0 16,-3.000000-3.000000-6-16,4.000000 5.000000-6 0,-1.000000-1.000000-3 0,5.000000 1.000000-1 16,0.000000 5.000000 1-16,0.000000 3.000000 2 0,5.000000 4.000000 4 0,-1.000000 1.000000 2 15,7.000000 2.000000-1-15,-4.000000 1.000000-4 0,1.000000 2.000000-5 0,9.000000-4.000000-3 16,0.000000 1.000000-5-16,-2.000000-1.000000-2 0,5.000000-2.000000-2 0,0.000000 0.000000-1 15,0.000000 0.000000-2-15,-1.000000-5.000000-3 0,-1.000000 0.000000-9 0,4.000000-1.000000-10 0,-3.000000-5.000000-18 16,-3.000000 2.000000-24-16,1.000000-5.000000-37 0,-2.000000-1.000000-58 0,2.000000-4.000000-77 16,0.000000-4.000000-98-16,-1.000000-3.000000-86 0,0.000000-4.000000-29 0,-3.000000-4.000000 10 15,0.000000-4.000000 47-15,1.000000-4.000000 77 0</inkml:trace>
  <inkml:trace contextRef="#ctx0" brushRef="#br0">26974.000000 5475.000000 105 0,'-3.000000'10.000000'344'0,"0.000000"1.000000"27 "16 ,-6.000000 1.000000 19-16,-1.000000 6.000000-44 0,0.000000-1.000000-118 0,-2.000000 5.000000-78 15,-1.000000 2.000000-34-15,-4.000000 5.000000-6 0,-1.000000 3.000000 0 0,1.000000 2.000000-1 0,-3.000000 4.000000-5 16,-5.000000 4.000000-11-16,3.000000 0.000000-16 0,0.000000 4.000000-16 16,4.000000 3.000000-15-16,-1.000000-1.000000-12 0,6.000000 1.000000-11 0,-1.000000-3.000000-8 0,3.000000 3.000000-3 15,2.000000-3.000000-3-15,4.000000-2.000000-3 0,2.000000-3.000000-3 0,1.000000-2.000000-3 16,2.000000-7.000000-5-16,2.000000-3.000000-5 0,-2.000000-5.000000-8 0,7.000000-5.000000-12 15,-1.000000-2.000000-16-15,1.000000-4.000000-13 0,1.000000-4.000000-32 0,-1.000000-9.000000-43 16,5.000000-5.000000-54-16,-2.000000-4.000000-50 0,7.000000-3.000000-50 0,-4.000000-5.000000-49 16,1.000000-3.000000-36-16,-1.000000-5.000000 12 0,0.000000 2.000000 39 0,1.000000-2.000000 51 0</inkml:trace>
  <inkml:trace contextRef="#ctx0" brushRef="#br0">26963.000000 5994.000000 104 0,'5.000000'-11.000000'106'0,"-2.000000"0.000000"-35 "0 ,2.000000-5.000000-30 0,3.000000 2.000000-21 16,-3.000000-1.000000-14-16,4.000000-2.000000-11 0,-1.000000 0.000000-11 0,0.000000-3.000000-7 15,1.000000 4.000000-7-15,-2.000000-3.000000-2 0,4.000000 2.000000 0 0,-1.000000-1.000000 6 16,-1.000000 3.000000 6-16,4.000000 3.000000 6 0,-4.000000 0.000000 8 0,1.000000 3.000000 9 16,-4.000000 1.000000 7-16,3.000000 3.000000 6 0,-4.000000 1.000000 8 0,-4.000000-1.000000 13 15,6.000000 2.000000 11-15,-5.000000 1.000000 12 0,3.000000-1.000000 13 0,-5.000000 3.000000 15 16,3.000000 0.000000 17-16,-3.000000 0.000000 19 0,0.000000 0.000000 22 0,0.000000 3.000000 14 16,0.000000-1.000000 12-16,0.000000 1.000000 6 0,0.000000-1.000000-5 0,0.000000 1.000000-8 0,0.000000-1.000000-19 15,-3.000000 0.000000-17-15,3.000000 1.000000-17 0,-5.000000-1.000000-17 0,3.000000 2.000000-16 16,-5.000000 3.000000-15-16,1.000000 4.000000-9 0,-6.000000 4.000000-6 0,2.000000 2.000000-6 15,-2.000000 3.000000-2-15,-3.000000 3.000000-5 0,0.000000 5.000000 1 0,2.000000 3.000000-3 16,-3.000000 1.000000-2-16,0.000000 5.000000-3 0,2.000000 3.000000-3 0,-2.000000 2.000000-2 16,0.000000-1.000000-4-16,3.000000 1.000000-3 0,1.000000-1.000000-3 0,-1.000000 0.000000-5 15,5.000000-5.000000-2-15,-1.000000-1.000000-2 0,4.000000-7.000000-4 0,3.000000-3.000000 0 0,2.000000-2.000000-1 16,-3.000000-6.000000-3-16,3.000000-3.000000-4 0,3.000000-5.000000-3 0,-1.000000-1.000000 0 16,3.000000-8.000000-11-16,2.000000-5.000000-1 0,3.000000-4.000000-10 0,2.000000-8.000000-12 15,3.000000-6.000000-13-15,1.000000-6.000000-14 0,3.000000-4.000000-11 0,-1.000000-7.000000-13 16,-1.000000-1.000000-9-16,0.000000-3.000000-6 0,-2.000000-5.000000-11 0,0.000000-2.000000-5 15,0.000000-2.000000-1-15,2.000000-3.000000 9 0,-4.000000 2.000000 17 0,4.000000 1.000000 22 16,-4.000000 4.000000 32-16,3.000000 5.000000 28 0,-3.000000 8.000000 25 0,-1.000000 4.000000 18 16,-2.000000 8.000000 17-16,-2.000000 7.000000 19 0,4.000000 5.000000 13 0,-5.000000 7.000000 13 0,4.000000 5.000000 16 15,-1.000000 5.000000 9-15,-1.000000 7.000000 2 0,-1.000000 8.000000-5 0,0.000000 1.000000-5 16,-2.000000 8.000000-9-16,-1.000000 4.000000-9 0,1.000000 2.000000-12 0,-4.000000 2.000000-7 16,3.000000 5.000000-10-16,-2.000000-4.000000-8 0,1.000000 4.000000-12 0,-3.000000-5.000000-6 15,3.000000 1.000000-10-15,1.000000-3.000000-7 0,0.000000-2.000000-4 0,-2.000000 0.000000-3 16,-1.000000-8.000000-2-16,1.000000 0.000000-2 0,0.000000-5.000000-2 0,-1.000000-3.000000-1 15,2.000000-3.000000-6-15,-1.000000-2.000000-5 0,-3.000000-2.000000-3 0,0.000000-3.000000-5 0,0.000000-2.000000-9 16,0.000000-5.000000-12-16,-7.000000 0.000000-8 0,2.000000-5.000000-7 0,-3.000000-2.000000-4 16,-1.000000-3.000000-2-16,-1.000000-2.000000 6 0,0.000000-5.000000 11 0,-7.000000 0.000000 9 15,1.000000-3.000000 10-15,2.000000-2.000000 4 0,-2.000000 3.000000 8 0,2.000000-3.000000 8 16,1.000000 1.000000 16-16,-2.000000 3.000000 13 0,3.000000 1.000000 12 0,2.000000 2.000000 10 0,-2.000000 5.000000 13 16,7.000000 1.000000 3-16,-3.000000 2.000000-6 0,6.000000-1.000000-6 15,-5.000000 6.000000-10-15,6.000000-2.000000-10 0,-3.000000 4.000000-8 0,8.000000 0.000000-9 0,-3.000000 0.000000-4 16,6.000000 4.000000-2-16,0.000000-2.000000-3 0,4.000000 3.000000 1 15,0.000000-2.000000-2-15,5.000000 0.000000-5 0,1.000000-1.000000-10 0,-2.000000-2.000000-15 0,5.000000-2.000000-22 16,2.000000-1.000000-36-16,-7.000000-5.000000-50 0,7.000000 2.000000-62 0,3.000000-6.000000-66 16,-1.000000-4.000000-91-16,-3.000000-1.000000-43 0,4.000000-2.000000 1 0,-9.000000-5.000000 31 15,4.000000-3.000000 57-15</inkml:trace>
  <inkml:trace contextRef="#ctx0" brushRef="#br0">27720.000000 5492.000000 241 0,'7.000000'12.000000'316'0,"1.000000"-1.000000"31 "0 ,-3.000000 5.000000-17 0,4.000000 3.000000-75 16,-1.000000 1.000000-60-16,0.000000 4.000000-30 0,-3.000000 6.000000-11 0,0.000000-1.000000-9 0,2.000000 5.000000-10 16,-5.000000 1.000000-11-16,4.000000 1.000000-13 0,-6.000000 4.000000-19 15,0.000000-3.000000-22-15,0.000000 4.000000-18 0,0.000000-2.000000-12 0,-6.000000 1.000000-12 0,1.000000-2.000000-7 16,1.000000 0.000000-6-16,-6.000000 2.000000-1 0,2.000000-4.000000-4 0,-5.000000-2.000000-3 16,-1.000000 0.000000-3-16,1.000000-2.000000-8 0,-4.000000-3.000000-12 0,2.000000-2.000000-17 15,-2.000000-3.000000-24-15,0.000000-4.000000-36 0,2.000000-3.000000-57 0,2.000000-5.000000-65 16,-2.000000-5.000000-71-16,1.000000-2.000000-85 0,1.000000-5.000000-47 0,0.000000-6.000000 0 0,-1.000000-7.000000 38 15,1.000000-5.000000 62-15</inkml:trace>
  <inkml:trace contextRef="#ctx0" brushRef="#br0">28127.000000 5813.000000 210 0,'14.000000'14.000000'276'16,"-1.000000"3.000000"32 "-16 ,-1.000000 6.000000-47 0,-4.000000 0.000000-47 0,2.000000 2.000000-26 15,-5.000000 2.000000-17-15,0.000000 0.000000-15 0,-1.000000-2.000000-13 0,-4.000000 3.000000-14 16,-4.000000-3.000000-17-16,4.000000-1.000000-23 0,-5.000000-4.000000-23 0,5.000000 1.000000-20 16,-5.000000-4.000000-17-16,0.000000-2.000000-9 0,0.000000-1.000000-20 0,2.000000-3.000000-22 0,-5.000000-2.000000-32 15,3.000000-4.000000-53-15,0.000000-1.000000-73 0,5.000000-4.000000-104 0,-9.000000 0.000000-80 16,1.000000-4.000000-34-16,-1.000000-6.000000 5 0,-1.000000-5.000000 38 0</inkml:trace>
  <inkml:trace contextRef="#ctx0" brushRef="#br0">28877.000000 5202.000000 218 0,'1.000000'-4.000000'285'0,"-1.000000"-4.000000"16 "0 ,0.000000 3.000000-33 0,0.000000 3.000000-82 15,0.000000 0.000000-62-15,0.000000-1.000000-24 0,0.000000 1.000000-3 0,0.000000 2.000000 0 16,-1.000000-3.000000 6-16,-3.000000 3.000000 5 0,4.000000-2.000000-2 0,0.000000-1.000000-10 0,0.000000 3.000000-12 16,0.000000 0.000000-15-16,0.000000 0.000000-15 0,0.000000 0.000000-15 0,0.000000 0.000000-11 15,0.000000 3.000000-8-15,-1.000000-1.000000 0 0,1.000000 6.000000 1 0,-4.000000 1.000000 5 16,-1.000000 3.000000 4-16,-2.000000 5.000000 0 0,2.000000 3.000000-2 0,0.000000 5.000000-2 16,-3.000000 4.000000-1-16,6.000000 3.000000-2 0,-6.000000 4.000000 3 0,0.000000 5.000000 4 15,-1.000000 5.000000 3-15,1.000000 5.000000 0 0,-2.000000 2.000000 1 0,-2.000000 4.000000-1 16,2.000000 1.000000-5-16,-2.000000 0.000000-2 0,2.000000-1.000000-1 0,2.000000-1.000000-3 0,-2.000000-4.000000-2 15,3.000000 0.000000-3-15,0.000000-4.000000-3 0,-1.000000-1.000000-2 0,3.000000-6.000000-1 16,-2.000000-2.000000-5-16,7.000000-7.000000 0 0,0.000000-1.000000 0 0,0.000000-4.000000-2 16,0.000000-5.000000-4-16,4.000000-2.000000 0 0,-1.000000-6.000000-3 0,-3.000000-3.000000-7 15,2.000000 0.000000-5-15,-2.000000-4.000000-6 0,3.000000-4.000000-6 0,-3.000000-3.000000-7 16,2.000000-3.000000-8-16,4.000000-7.000000-18 0,-4.000000-2.000000-36 0,3.000000-7.000000-60 16,-2.000000-3.000000-83-16,6.000000-4.000000-104 0,-4.000000-7.000000-80 0,-5.000000 0.000000-26 15,0.000000-4.000000 15-15,-2.000000-5.000000 53 0</inkml:trace>
  <inkml:trace contextRef="#ctx0" brushRef="#br0">28908.000000 5013.000000 11 0,'4.000000'0.000000'258'0,"-3.000000"4.000000"21 "16 ,-1.000000-1.000000 10-16,7.000000-2.000000-65 0,-5.000000 6.000000-84 15,6.000000-2.000000-55-15,2.000000 1.000000-23 0,-1.000000 5.000000-2 0,4.000000-1.000000 11 0,4.000000 3.000000 14 16,1.000000 3.000000 9-16,4.000000 0.000000 2 0,0.000000 6.000000-7 0,0.000000-2.000000-13 16,3.000000 4.000000-17-16,-7.000000-2.000000-20 0,1.000000 2.000000-12 0,-3.000000 1.000000-9 15,-1.000000 1.000000-2-15,-6.000000-1.000000 2 0,-1.000000-2.000000-2 0,-4.000000 5.000000 4 16,-4.000000-2.000000 7-16,-4.000000-1.000000-5 0,-4.000000-1.000000 0 0,-6.000000 2.000000-3 0,1.000000-1.000000 5 15,-2.000000-1.000000-1-15,-7.000000-3.000000 0 0,0.000000-3.000000 4 16,1.000000 1.000000 3-16,-1.000000-3.000000 2 0,0.000000-1.000000 2 0,4.000000-6.000000 3 0,-3.000000 0.000000 2 16,6.000000-3.000000 2-16,4.000000 0.000000-5 0,1.000000-1.000000-1 0,-2.000000-2.000000-6 15,7.000000 0.000000-5-15,3.000000 1.000000-6 0,-1.000000 4.000000 1 0,3.000000-1.000000 1 16,3.000000 5.000000 3-16,-1.000000 5.000000-1 0,1.000000 0.000000 5 0,2.000000 2.000000-4 16,5.000000 3.000000-3-16,-1.000000-1.000000-6 0,2.000000 4.000000-6 0,3.000000-3.000000 0 15,-1.000000 3.000000-2-15,4.000000-4.000000 0 0,-4.000000-1.000000-8 0,2.000000 2.000000-8 16,2.000000-5.000000-10-16,2.000000 0.000000-17 0,-3.000000-2.000000-21 0,1.000000-6.000000-40 0,2.000000-1.000000-57 15,-1.000000-4.000000-77-15,0.000000-1.000000-88 0,-1.000000-7.000000-85 0,5.000000-4.000000-31 16,-4.000000-4.000000 13-16,3.000000-8.000000 46 0</inkml:trace>
  <inkml:trace contextRef="#ctx0" brushRef="#br0">29855.000000 5190.000000 156 0,'-6.000000'8.000000'365'0,"-3.000000"-1.000000"29 "0 ,3.000000 5.000000 18 0,-8.000000 1.000000-53 16,-3.000000 4.000000-129-16,1.000000 4.000000-84 0,1.000000 1.000000-36 0,-7.000000 4.000000-12 16,2.000000 6.000000-5-16,-7.000000 2.000000 0 0,0.000000 3.000000-2 0,4.000000 6.000000-6 0,-3.000000 2.000000-7 15,5.000000 0.000000-12-15,-1.000000 2.000000-11 0,7.000000 1.000000-14 0,1.000000-2.000000-9 16,6.000000 1.000000-10-16,1.000000-1.000000-7 0,2.000000-2.000000-7 0,5.000000-2.000000-2 16,5.000000-7.000000-7-16,-1.000000 0.000000-8 0,4.000000-5.000000-6 0,2.000000-4.000000-12 15,-2.000000-4.000000-11-15,6.000000-5.000000-13 0,-1.000000-5.000000-20 0,4.000000-7.000000-33 16,0.000000-5.000000-48-16,1.000000-5.000000-55 0,1.000000-7.000000-63 0,2.000000-3.000000-62 15,-2.000000-5.000000-63-15,1.000000-4.000000-8 0,-5.000000-5.000000 33 0,2.000000-5.000000 50 0</inkml:trace>
  <inkml:trace contextRef="#ctx0" brushRef="#br0">29953.000000 5305.000000 128 0,'1.000000'2.000000'285'15,"3.000000"5.000000"24 "-15 ,-3.000000 4.000000-2 0,-1.000000 0.000000-67 0,4.000000 6.000000-64 16,-4.000000 5.000000-35-16,0.000000 5.000000-16 0,-4.000000 2.000000-1 0,3.000000 2.000000 0 15,-4.000000 6.000000-5-15,-2.000000 3.000000-3 0,2.000000-2.000000-12 0,-4.000000 3.000000-18 16,4.000000 0.000000-20-16,-3.000000 4.000000-19 0,0.000000-4.000000-9 0,3.000000-2.000000-14 0,0.000000 0.000000-11 16,0.000000-3.000000-3-16,1.000000-5.000000-3 0,1.000000-3.000000-1 15,1.000000-4.000000-4-15,-1.000000-5.000000 0 0,3.000000-4.000000-1 0,-2.000000-2.000000-3 0,2.000000-4.000000-4 16,0.000000-2.000000-4-16,0.000000-5.000000-6 0,0.000000-2.000000-13 0,2.000000-2.000000-11 16,1.000000-9.000000-12-16,2.000000-5.000000-9 0,-1.000000-3.000000-12 0,1.000000-5.000000-16 15,0.000000-5.000000-8-15,0.000000-4.000000-14 0,1.000000-5.000000-10 0,-1.000000-4.000000-9 16,0.000000-4.000000-3-16,4.000000 0.000000 11 0,-1.000000 0.000000 16 0,1.000000 3.000000 22 15,1.000000 1.000000 28-15,-2.000000 5.000000 25 0,2.000000 0.000000 27 0,-2.000000 6.000000 17 16,4.000000 5.000000 15-16,-5.000000 3.000000 12 0,5.000000 2.000000 10 0,-2.000000 4.000000 2 0,1.000000 0.000000-2 16,-1.000000 4.000000-3-16,2.000000 5.000000-7 0,-2.000000-3.000000 5 0,2.000000 4.000000-5 15,-2.000000 1.000000-1-15,0.000000 4.000000 0 0,5.000000 0.000000-2 0,-8.000000 2.000000-1 16,6.000000 2.000000-10-16,-4.000000 0.000000-4 0,-1.000000 4.000000-4 0,0.000000 1.000000 1 16,1.000000 0.000000-1-16,-4.000000 1.000000 3 0,0.000000 4.000000 3 0,-5.000000 2.000000 0 15,0.000000 3.000000-1-15,-2.000000 0.000000-3 0,-1.000000 6.000000-3 0,-2.000000-2.000000-7 16,0.000000 6.000000-4-16,-2.000000-3.000000-2 0,0.000000 3.000000-4 0,1.000000-3.000000-3 0,4.000000 2.000000 2 15,-1.000000-3.000000 1-15,3.000000-1.000000 0 0,0.000000 0.000000 0 16,3.000000-6.000000 0-16,-1.000000 1.000000 4 0,4.000000-1.000000-3 0,1.000000-2.000000 0 0,0.000000-2.000000 2 16,-2.000000 0.000000 6-16,0.000000-2.000000 5 0,-2.000000 0.000000 8 0,2.000000-2.000000 11 15,0.000000-2.000000 14-15,-1.000000 2.000000 10 0,-3.000000-4.000000 11 0,-1.000000 4.000000 4 16,0.000000-1.000000 3-16,-1.000000 3.000000-6 0,-6.000000 0.000000-7 0,2.000000-2.000000-10 16,-4.000000 3.000000-11-16,3.000000-1.000000-12 0,-6.000000 2.000000-12 0,-1.000000-3.000000-6 15,4.000000 3.000000-6-15,-1.000000 1.000000-5 0,-2.000000-1.000000-3 0,4.000000-3.000000-1 16,1.000000 2.000000 4-16,-1.000000-2.000000 0 0,5.000000 1.000000 0 0,-2.000000 0.000000-7 0,1.000000-2.000000-8 15,3.000000 1.000000-11-15,-3.000000-1.000000-19 0,4.000000-4.000000-25 0,-1.000000 3.000000-31 16,-3.000000-1.000000-34-16,1.000000-5.000000-41 0,-2.000000 2.000000-42 0,5.000000-3.000000-46 16,0.000000 0.000000-55-16,0.000000 0.000000-32 0,-9.000000 0.000000 6 0,4.000000 0.000000 30 15,-3.000000-4.000000 47-15</inkml:trace>
  <inkml:trace contextRef="#ctx0" brushRef="#br0">30511.000000 5081.000000 225 0,'8.000000'0.000000'305'0,"-5.000000"0.000000"13 "16 ,2.000000 0.000000-31-16,0.000000 0.000000-89 0,1.000000 0.000000-77 0,2.000000 4.000000-43 0,0.000000 4.000000-9 15,4.000000 1.000000 7-15,-2.000000 6.000000 12 0,3.000000 2.000000 17 0,1.000000 3.000000 12 16,3.000000 2.000000 1-16,-1.000000 4.000000-7 0,-1.000000 6.000000-12 0,6.000000 2.000000-12 16,-8.000000 3.000000-15-16,2.000000 2.000000-10 0,-1.000000 4.000000-9 0,-1.000000 3.000000-8 15,-5.000000-1.000000-3-15,1.000000 8.000000-3 0,-4.000000-1.000000-6 0,-5.000000 3.000000-7 16,-5.000000 0.000000-2-16,-5.000000 7.000000-9 0,-7.000000-2.000000-14 0,-8.000000 4.000000-17 15,-7.000000-1.000000-29-15,-3.000000 2.000000-51 0,-9.000000 1.000000-89 0,1.000000 0.000000-125 0,-8.000000-1.000000-103 16,-2.000000-2.000000-45-16,-8.000000-1.000000-6 0,-4.000000-7.000000 34 16,-5.000000 2.000000 78-16</inkml:trace>
  <inkml:trace contextRef="#ctx0" brushRef="#br0">30970.000000 4242.000000 175 0,'-2.000000'-5.000000'222'0,"-1.000000"1.000000"-5 "0 ,3.000000 3.000000-63 0,0.000000-2.000000-48 16,0.000000 3.000000-29-16,0.000000 0.000000 1 0,3.000000 0.000000 7 0,2.000000 4.000000 10 16,0.000000 5.000000 9-16,4.000000-2.000000 10 0,2.000000 3.000000 2 0,3.000000 5.000000-12 15,1.000000 4.000000-10-15,7.000000 0.000000-6 0,-1.000000 8.000000-6 0,6.000000 2.000000-1 16,3.000000 5.000000-1-16,-3.000000 5.000000-9 0,5.000000 5.000000-5 0,-2.000000 2.000000-6 15,4.000000 5.000000-1-15,-6.000000 5.000000-2 0,2.000000 3.000000-1 0,2.000000 0.000000-5 16,-3.000000 5.000000-3-16,-6.000000 2.000000-6 0,2.000000 0.000000-2 0,-6.000000 3.000000-4 16,-2.000000 3.000000-7-16,-4.000000-1.000000-7 0,-6.000000 4.000000-4 0,-7.000000 2.000000-7 0,-2.000000 2.000000-2 15,-10.000000 4.000000-4-15,-6.000000 1.000000 1 0,-6.000000 1.000000 1 0,-9.000000 3.000000 0 16,-2.000000 0.000000-2-16,-6.000000-1.000000-17 0,-7.000000 1.000000-30 0,-4.000000 0.000000-54 16,-2.000000 1.000000-83-16,4.000000-1.000000-110 0,-5.000000-3.000000-113 0,1.000000-2.000000-49 15,0.000000-4.000000-3-15,1.000000-7.000000 33 0,1.000000-6.000000 71 0</inkml:trace>
  <inkml:trace contextRef="#ctx0" brushRef="#br0">23114.000000 7781.000000 11 0,'0.000000'0.000000'164'0,"0.000000"0.000000"0 "0 ,0.000000 0.000000-28 16,0.000000 0.000000-16-16,0.000000 0.000000 0 0,0.000000-2.000000 10 0,0.000000 2.000000 18 15,-3.000000-3.000000 10-15,3.000000 0.000000 3 0,0.000000 3.000000-7 0,-5.000000 0.000000-23 16,2.000000-3.000000-18-16,1.000000 1.000000-21 0,-1.000000 2.000000-17 0,1.000000-1.000000-10 0,2.000000 1.000000-12 15,-8.000000-4.000000-9-15,-4.000000 4.000000-12 0,2.000000 4.000000-9 16,-7.000000-3.000000-10-16,-5.000000 4.000000-7 0,0.000000 1.000000 0 0,-6.000000 3.000000 0 0,-6.000000 1.000000-1 16,-1.000000 2.000000-2-16,-2.000000 3.000000 1 0,-5.000000-1.000000-1 0,2.000000 3.000000 0 15,-2.000000 3.000000 0-15,-1.000000-1.000000 2 0,2.000000 1.000000 1 0,-5.000000-3.000000 3 16,5.000000 2.000000 5-16,3.000000-2.000000 3 0,3.000000 0.000000 8 0,-1.000000-4.000000 8 16,5.000000 4.000000 8-16,7.000000-5.000000 1 0,-1.000000-4.000000-2 0,6.000000 0.000000-1 0,3.000000 2.000000-8 15,6.000000-4.000000-10-15,-2.000000-2.000000-7 0,4.000000-1.000000-7 16,3.000000-1.000000-4-16,3.000000 4.000000-1 0,4.000000-2.000000 3 0,3.000000 3.000000-1 0,1.000000 0.000000 1 15,4.000000 4.000000 4-15,7.000000-2.000000 3 0,2.000000 3.000000 0 16,-1.000000 0.000000-2-16,4.000000 2.000000 2 0,3.000000-1.000000 1 0,-2.000000 2.000000-1 0,4.000000-1.000000 0 16,0.000000-2.000000-1-16,-2.000000 0.000000 0 0,2.000000 2.000000-2 0,0.000000-3.000000-3 15,-2.000000-3.000000 1-15,-2.000000 5.000000-2 0,-1.000000-2.000000 0 0,0.000000-5.000000-2 16,0.000000 4.000000-3-16,-4.000000-5.000000-8 0,-4.000000 3.000000-16 0,-1.000000-4.000000-22 16,0.000000 0.000000-38-16,-6.000000-3.000000-46 0,0.000000 1.000000-53 0,-4.000000 3.000000-66 0,0.000000 3.000000-91 15,-6.000000 1.000000-49-15,-5.000000 3.000000-1 0,-2.000000-1.000000 25 0,-9.000000-2.000000 45 16</inkml:trace>
  <inkml:trace contextRef="#ctx0" brushRef="#br0">22246.000000 8578.000000 62 0,'5.000000'0.000000'282'0,"2.000000"-2.000000"24 "0 ,-5.000000 0.000000 12 15,3.000000 0.000000-66-15,-2.000000-1.000000-107 0,0.000000 3.000000-54 0,-1.000000 3.000000-24 0,5.000000-1.000000-1 16,-2.000000 6.000000 11-16,3.000000 0.000000 19 0,2.000000 0.000000 12 15,4.000000 2.000000 12-15,4.000000 2.000000-1 0,2.000000 3.000000-11 0,2.000000-1.000000-15 0,1.000000 3.000000-17 16,4.000000 0.000000-10-16,0.000000 0.000000-14 0,3.000000 0.000000-7 0,0.000000 1.000000-7 16,2.000000-1.000000-4-16,2.000000-4.000000-5 0,-2.000000 3.000000-3 0,3.000000-5.000000-5 15,-3.000000 2.000000-6-15,3.000000-1.000000-5 0,0.000000-2.000000-5 0,-3.000000-3.000000-4 16,1.000000-2.000000-9-16,-3.000000 0.000000-16 0,-1.000000-3.000000-23 0,-2.000000 3.000000-37 0,1.000000-5.000000-56 16,-8.000000 3.000000-71-16,2.000000-1.000000-82 0,-5.000000-2.000000-92 15,-4.000000-5.000000-34-15,-4.000000 0.000000 8 0,-4.000000 0.000000 42 0,-5.000000-2.000000 64 0</inkml:trace>
  <inkml:trace contextRef="#ctx0" brushRef="#br0">23897.000000 7905.000000 1 0,'7.000000'-12.000000'163'0,"-2.000000"2.000000"9 "0 ,-2.000000 0.000000-35 15,-1.000000 3.000000-18-15,1.000000-3.000000 2 0,-3.000000 5.000000 11 0,0.000000 1.000000 11 16,0.000000 1.000000 6-16,0.000000 1.000000-6 0,-3.000000-1.000000-17 0,3.000000 3.000000-24 16,0.000000 5.000000-21-16,0.000000 2.000000-8 0,-2.000000 10.000000-1 0,2.000000 8.000000 8 15,-7.000000 6.000000 12-15,2.000000 11.000000 12 0,-3.000000 8.000000-2 0,0.000000 9.000000-9 16,-6.000000 7.000000-11-16,1.000000 6.000000-14 0,-1.000000 4.000000-13 0,-1.000000 2.000000-11 0,0.000000 2.000000-8 16,-3.000000-1.000000-8-16,3.000000-7.000000-6 0,0.000000 1.000000-8 0,1.000000-9.000000-5 15,1.000000-9.000000-4-15,3.000000-4.000000-5 0,1.000000-6.000000 0 0,1.000000-10.000000-1 16,3.000000-5.000000-1-16,0.000000-10.000000-4 0,2.000000 1.000000-5 0,1.000000-6.000000-7 15,-1.000000-3.000000-11-15,-1.000000-5.000000-13 0,4.000000-7.000000-23 0,4.000000-2.000000-22 16,-1.000000-8.000000-29-16,2.000000-12.000000-23 0,0.000000-4.000000-24 0,3.000000-11.000000-18 16,1.000000-6.000000-7-16,-3.000000-10.000000-7 0,3.000000-7.000000 0 0,-2.000000-7.000000 2 0,-1.000000-7.000000 5 15,-2.000000-1.000000 16-15,1.000000-3.000000 22 0,0.000000 0.000000 31 0,-2.000000 0.000000 36 16,5.000000 4.000000 40-16,-3.000000 5.000000 38 0,7.000000 3.000000 32 0,-5.000000 8.000000 29 16,6.000000 4.000000 20-16,-4.000000 5.000000 14 0,4.000000 11.000000 12 0,0.000000 1.000000 6 15,-1.000000 8.000000 5-15,-2.000000 7.000000 6 0,4.000000 5.000000 7 0,2.000000 5.000000 5 16,-2.000000 8.000000-1-16,4.000000 4.000000-2 0,-1.000000 4.000000-8 0,5.000000 5.000000-11 0,-4.000000 3.000000-16 15,4.000000 1.000000-17-15,0.000000 4.000000-9 0,0.000000 0.000000-15 0,1.000000 2.000000-8 16,-1.000000-2.000000-9-16,-2.000000 0.000000-8 0,-2.000000 0.000000-7 0,1.000000 0.000000-6 16,-6.000000-4.000000-4-16,4.000000-1.000000-2 0,-7.000000 0.000000-2 0,-2.000000 0.000000 3 15,-1.000000-2.000000 4-15,-5.000000 2.000000 3 0,-2.000000-1.000000 3 0,-5.000000 2.000000-1 16,-4.000000 2.000000 2-16,-1.000000 0.000000-2 0,-6.000000-1.000000-6 0,-6.000000 3.000000-2 16,3.000000 1.000000-1-16,-6.000000-4.000000 5 0,-2.000000 0.000000 2 0,1.000000-2.000000 8 0,0.000000 3.000000 13 15,3.000000 2.000000 11-15,1.000000-3.000000 11 0,0.000000-1.000000 4 16,6.000000-1.000000 1-16,2.000000-1.000000-4 0,1.000000 0.000000-10 0,3.000000-4.000000-12 0,1.000000 3.000000-9 15,4.000000 2.000000-3-15,0.000000 1.000000 0 0,2.000000 3.000000-1 0,3.000000 5.000000 0 16,0.000000-2.000000 0-16,5.000000 0.000000-2 0,3.000000 0.000000-5 0,1.000000 1.000000-4 16,1.000000-1.000000-4-16,7.000000-2.000000-3 0,1.000000 0.000000-3 0,4.000000-1.000000-3 0,3.000000 2.000000-2 15,2.000000-3.000000-1-15,0.000000-1.000000-6 0,-1.000000-1.000000-6 0,6.000000-1.000000-8 16,-3.000000-3.000000-1-16,-1.000000 3.000000-8 0,6.000000 0.000000-21 16,-6.000000-4.000000-25-16,1.000000 2.000000-41 0,-1.000000-3.000000-53 0,2.000000-2.000000-63 0,2.000000-1.000000-65 15,-2.000000-4.000000-72-15,1.000000-4.000000-33 0,-1.000000-3.000000 14 0,-7.000000-11.000000 42 16,2.000000-1.000000 60-16</inkml:trace>
  <inkml:trace contextRef="#ctx0" brushRef="#br0">24923.000000 7861.000000 261 0,'6.000000'-12.000000'309'0,"-2.000000"2.000000"16 "16 ,-1.000000 7.000000-41-16,-6.000000 3.000000-76 0,-1.000000 3.000000-62 0,-1.000000 7.000000-26 15,-3.000000 7.000000-6-15,-2.000000 2.000000 8 0,-7.000000 8.000000 6 0,4.000000 5.000000 5 0,-2.000000 6.000000-10 16,-5.000000 4.000000-19-16,5.000000 2.000000-16 0,-2.000000 4.000000-20 15,0.000000 9.000000-17-15,2.000000-4.000000-13 0,0.000000 5.000000-10 0,5.000000-1.000000-6 0,1.000000-2.000000-6 16,1.000000-4.000000-4-16,6.000000-2.000000-3 0,2.000000-3.000000-3 0,2.000000-4.000000-2 16,5.000000-6.000000-3-16,-6.000000-2.000000-5 0,11.000000-7.000000-8 0,-2.000000-2.000000-9 15,4.000000-8.000000-15-15,2.000000-4.000000-17 0,-1.000000-5.000000-27 0,7.000000-6.000000-32 16,-2.000000-7.000000-46-16,7.000000-8.000000-63 0,3.000000-8.000000-61 16,-1.000000-10.000000-57-16,-2.000000-10.000000-36 0,3.000000-4.000000 4 0,-5.000000-5.000000 33 15,2.000000-5.000000 66-15</inkml:trace>
  <inkml:trace contextRef="#ctx0" brushRef="#br0">25286.000000 7883.000000 214 0,'9.000000'-10.000000'266'0,"-4.000000"5.000000"35 "15 ,-2.000000 5.000000-42-15,-3.000000 10.000000-46 0,-3.000000 7.000000-25 0,1.000000 10.000000-5 16,-6.000000 4.000000-1-16,-1.000000 11.000000-16 0,-4.000000 2.000000-15 0,0.000000 7.000000-22 16,-4.000000 3.000000-23-16,3.000000 4.000000-26 0,-1.000000 2.000000-24 15,0.000000 1.000000-17-15,0.000000-5.000000-12 0,3.000000-2.000000-12 0,2.000000-6.000000-6 16,2.000000-9.000000-4-16,3.000000-4.000000-11 0,2.000000-6.000000-11 15,-2.000000-10.000000-15-15,5.000000-2.000000-10 0,0.000000-10.000000-19 0,3.000000-7.000000-28 16,2.000000-7.000000-25-16,5.000000-12.000000-30 0,3.000000-8.000000-26 16,4.000000-9.000000-23-16,0.000000-10.000000-19 0,-2.000000-6.000000-12 0,2.000000-4.000000-7 15,1.000000-5.000000-6-15,-1.000000-7.000000-1 0,0.000000-3.000000 12 16,-2.000000 3.000000 34-16,5.000000 2.000000 62 0</inkml:trace>
  <inkml:trace contextRef="#ctx0" brushRef="#br0">25374.000000 7890.000000 60 0,'16.000000'-39.000000'117'0,"-1.000000"7.000000"23 "15 ,-1.000000 7.000000 13-15,-1.000000 10.000000 13 0,1.000000 4.000000 16 0,-3.000000 11.000000 13 16,-1.000000 11.000000 14-16,4.000000 4.000000 7 0,-1.000000 10.000000-6 15,-4.000000 7.000000-24-15,4.000000 7.000000-26 0,-5.000000 3.000000-20 0,1.000000 4.000000-21 16,1.000000 6.000000-17-16,-2.000000-4.000000-23 0,1.000000 1.000000-16 16,-1.000000-3.000000-13-16,2.000000-3.000000-15 0,-2.000000 1.000000-8 0,1.000000-5.000000-9 15,-1.000000-3.000000-3-15,-3.000000-4.000000-5 0,0.000000-3.000000-2 16,2.000000-2.000000-9-16,-5.000000-5.000000-13 0,1.000000-3.000000-11 0,-3.000000-4.000000-20 16,-3.000000-1.000000-26-16,-6.000000-4.000000-26 0,3.000000 0.000000-22 15,-3.000000-3.000000-25-15,-3.000000-5.000000-21 0,-3.000000 2.000000-15 0,-1.000000-8.000000-4 16,-1.000000 2.000000 2-16,-5.000000-8.000000 12 0,4.000000-2.000000 23 15,-4.000000-5.000000 29-15,0.000000-2.000000 30 0,4.000000 0.000000 34 0,-1.000000-1.000000 37 16,2.000000 1.000000 30-16,1.000000 2.000000 27 0,6.000000 0.000000 27 0,-2.000000 2.000000 30 16,2.000000 3.000000 16-16,1.000000 2.000000 3 0,8.000000 0.000000-3 15,-6.000000 2.000000-6-15,7.000000 3.000000-10 0,7.000000-3.000000-10 16,-1.000000-2.000000-12-16,8.000000 0.000000-6 0,1.000000 1.000000-6 0,5.000000-4.000000-10 16,2.000000-1.000000-13-16,3.000000-2.000000-12 0,-2.000000 2.000000-17 0,4.000000 0.000000-29 15,-2.000000-4.000000-39-15,2.000000 7.000000-53 0,-2.000000-4.000000-65 16,-3.000000-2.000000-90-16,-2.000000 3.000000-66 0,-3.000000-1.000000-16 0,0.000000-1.000000 17 15,-2.000000-2.000000 39-15</inkml:trace>
  <inkml:trace contextRef="#ctx0" brushRef="#br0">26036.000000 7718.000000 184 0,'18.000000'2.000000'285'15,"-1.000000"8.000000"32 "-15 ,0.000000-1.000000-5 0,-2.000000 6.000000-75 0,5.000000 4.000000-51 16,-5.000000 6.000000-19-16,2.000000 4.000000-8 0,-4.000000 0.000000-12 0,-3.000000 5.000000-11 15,2.000000 3.000000-14-15,-4.000000 2.000000-13 0,-6.000000 0.000000-22 0,1.000000 4.000000-24 0,-6.000000 1.000000-13 16,-2.000000 5.000000-15-16,-3.000000 0.000000-9 0,-6.000000 2.000000-10 16,1.000000 2.000000-9-16,-9.000000 0.000000-12 0,0.000000 1.000000-23 0,-5.000000-3.000000-35 0,-3.000000 3.000000-55 15,2.000000-3.000000-79-15,-6.000000 0.000000-108 0,-3.000000-5.000000-87 0,-6.000000-2.000000-34 16,-1.000000-6.000000 4-16,-5.000000-5.000000 38 0</inkml:trace>
  <inkml:trace contextRef="#ctx0" brushRef="#br0">22803.000000 9296.000000 105 0,'3.000000'0.000000'184'16,"-3.000000"0.000000"-10 "-16 ,0.000000 0.000000-19 0,0.000000 0.000000-3 16,0.000000 0.000000 8-16,0.000000 3.000000 6 0,0.000000-3.000000 0 0,-3.000000 2.000000-11 0,-4.000000 1.000000-21 15,0.000000-1.000000-28-15,-6.000000 4.000000-29 0,3.000000-2.000000-22 0,-7.000000 5.000000-10 16,0.000000-1.000000-9-16,-3.000000 4.000000-2 0,-8.000000 3.000000 1 0,4.000000-1.000000 1 0,-6.000000 1.000000 6 15,3.000000 2.000000 5-15,-3.000000 0.000000 2 0,-2.000000-3.000000 6 16,2.000000 3.000000-1-16,0.000000-5.000000-3 0,-2.000000 1.000000 0 0,2.000000-1.000000-3 0,3.000000 0.000000 0 16,0.000000-4.000000-6-16,4.000000-1.000000 0 0,1.000000 3.000000 1 0,5.000000-7.000000-8 15,0.000000 3.000000-6-15,7.000000-1.000000-4 0,2.000000-2.000000-5 0,0.000000-1.000000-7 16,3.000000 0.000000-7-16,1.000000 0.000000-1 0,4.000000 4.000000-4 0,0.000000-2.000000 1 0,7.000000 3.000000 2 16,0.000000 5.000000 1-16,8.000000 1.000000 2 0,-5.000000 4.000000 1 0,8.000000 0.000000 0 15,2.000000 0.000000 4-15,4.000000 2.000000 1 0,1.000000 3.000000 0 16,-2.000000 1.000000 3-16,4.000000-4.000000 2 0,0.000000 2.000000-1 0,3.000000-2.000000-2 0,-3.000000 2.000000-3 15,0.000000-5.000000 0-15,0.000000 2.000000-4 0,1.000000-1.000000 0 16,-1.000000-3.000000 0-16,-4.000000-2.000000-3 0,2.000000 0.000000 1 0,-3.000000 1.000000-5 0,0.000000-1.000000-3 16,-7.000000-3.000000-10-16,-1.000000 2.000000-10 0,-1.000000-2.000000-20 0,-5.000000-1.000000-30 15,-3.000000-2.000000-37-15,-1.000000 2.000000-46 0,-4.000000 1.000000-63 0,-4.000000 2.000000-76 16,-6.000000-3.000000-91-16,0.000000 5.000000-30 0,-10.000000-4.000000 4 0,-2.000000 2.000000 35 16,-4.000000-4.000000 65-16</inkml:trace>
  <inkml:trace contextRef="#ctx0" brushRef="#br0">22198.000000 9945.000000 146 0,'0.000000'6.000000'345'0,"0.000000"-1.000000"29 "15 ,0.000000-1.000000 14-15,3.000000 1.000000-77 0,-1.000000 0.000000-123 16,1.000000 5.000000-69-16,2.000000 0.000000-37 0,3.000000 2.000000-11 0,4.000000 2.000000 7 0,-5.000000 1.000000 7 16,6.000000 1.000000 6-16,4.000000 4.000000-1 0,1.000000-3.000000-10 0,4.000000 3.000000-15 15,5.000000 1.000000-12-15,1.000000 2.000000-15 0,6.000000-1.000000-10 0,-1.000000 2.000000-8 16,3.000000-2.000000-6-16,-1.000000-3.000000-6 0,2.000000 3.000000-1 0,1.000000-2.000000-1 0,-2.000000 1.000000-6 15,0.000000-3.000000-13-15,0.000000 1.000000-16 0,-1.000000-2.000000-29 16,0.000000-2.000000-45-16,-5.000000-1.000000-60 0,2.000000-2.000000-73 0,-2.000000 0.000000-78 0,-3.000000-2.000000-75 16,-2.000000-5.000000-21-16,-3.000000-7.000000 20 0,-4.000000-6.000000 47 0</inkml:trace>
  <inkml:trace contextRef="#ctx0" brushRef="#br0">23776.000000 9542.000000 125 0,'0.000000'-5.000000'124'15,"-3.000000"-2.000000"-3 "-15 ,3.000000 5.000000 6 0,-5.000000-4.000000 16 16,2.000000 2.000000 13-16,-2.000000 1.000000 8 0,0.000000-1.000000-3 0,-4.000000 4.000000-7 0,8.000000-3.000000-9 16,-6.000000 0.000000-13-16,2.000000 3.000000-16 0,1.000000 0.000000-10 0,-1.000000 0.000000-7 15,4.000000 3.000000-4-15,-3.000000 0.000000-4 0,1.000000-3.000000-11 0,1.000000 2.000000-7 16,-1.000000-2.000000-13-16,3.000000 2.000000-6 0,-2.000000-2.000000-11 0,-1.000000 0.000000-7 16,3.000000 3.000000-7-16,0.000000-1.000000-4 0,-3.000000 2.000000-1 0,1.000000 3.000000-2 0,-3.000000 4.000000 0 15,-2.000000 6.000000 5-15,2.000000 0.000000 1 0,0.000000 4.000000 3 0,-3.000000 7.000000 1 16,3.000000 1.000000 3-16,-4.000000 2.000000 2 0,1.000000 6.000000-3 0,0.000000 2.000000 1 15,3.000000 0.000000-1-15,-4.000000 2.000000-1 0,1.000000 0.000000-4 0,3.000000 5.000000-2 16,-4.000000-4.000000 0-16,1.000000 2.000000-4 0,3.000000 0.000000-1 0,0.000000-3.000000-3 16,-3.000000-2.000000-1-16,6.000000-3.000000-4 0,-5.000000-2.000000-1 0,6.000000-4.000000 0 15,-3.000000-4.000000-6-15,1.000000-3.000000-1 0,3.000000-4.000000-2 0,0.000000-3.000000-2 16,0.000000 0.000000-3-16,3.000000-3.000000-1 0,-3.000000-2.000000 2 0,4.000000-4.000000 2 0,-3.000000 3.000000-2 16,6.000000-1.000000-1-16,-5.000000 1.000000 2 0,6.000000 0.000000-2 0,-3.000000-3.000000-4 15,3.000000 3.000000-6-15,1.000000 0.000000-8 0,-4.000000-1.000000-9 0,3.000000 1.000000-11 16,2.000000 3.000000-20-16,-3.000000-2.000000-23 0,0.000000 0.000000-39 0,-1.000000 5.000000-50 15,3.000000 1.000000-66-15,-4.000000-3.000000-77 0,-4.000000 2.000000-89 0,-2.000000-3.000000-31 16,-4.000000-5.000000 13-16,-2.000000-3.000000 43 0,2.000000 0.000000 68 0</inkml:trace>
  <inkml:trace contextRef="#ctx0" brushRef="#br0">23843.000000 9281.000000 14 0,'17.000000'-6.000000'170'0,"0.000000"-2.000000"8 "0 ,-2.000000 1.000000-41 0,2.000000 2.000000-49 16,0.000000 1.000000-24-16,-2.000000 4.000000 0 0,5.000000 6.000000 19 0,-5.000000 4.000000 23 0,5.000000 2.000000 19 15,-5.000000 3.000000 7-15,3.000000 5.000000-3 0,-1.000000-1.000000-10 16,2.000000 5.000000-20-16,-3.000000 5.000000-26 0,-4.000000 0.000000-14 0,-2.000000 4.000000-3 0,-1.000000 0.000000-3 16,-8.000000 1.000000 2-16,-1.000000-2.000000 9 0,-1.000000 5.000000 10 0,-8.000000-4.000000 1 15,-1.000000 4.000000-1-15,-5.000000 0.000000-6 0,-3.000000-3.000000-7 0,-4.000000-3.000000-12 16,-5.000000 4.000000-11-16,4.000000-7.000000-7 0,-4.000000-1.000000-7 0,-2.000000-3.000000 0 16,1.000000-1.000000 5-16,1.000000-5.000000 3 0,-2.000000-5.000000 4 0,3.000000-3.000000-2 15,-1.000000-5.000000 4-15,5.000000-3.000000-2 0,0.000000-2.000000 1 0,4.000000-2.000000 1 16,1.000000-1.000000-1-16,4.000000 3.000000 3 0,3.000000-2.000000-4 0,1.000000-1.000000-5 0,4.000000 0.000000-8 15,0.000000 3.000000-8-15,2.000000 0.000000-6 0,3.000000 0.000000-6 16,5.000000 6.000000-2-16,0.000000-1.000000 0 0,3.000000 1.000000 0 0,9.000000 7.000000 0 0,-4.000000-1.000000-1 16,6.000000 3.000000 1-16,3.000000 2.000000 0 0,-1.000000 2.000000-1 0,1.000000-2.000000-2 15,5.000000 3.000000 1-15,-2.000000 0.000000 0 0,2.000000-2.000000-1 0,0.000000 2.000000-2 16,0.000000 2.000000-3-16,-1.000000-5.000000-8 0,1.000000 2.000000-14 0,0.000000-2.000000-20 16,2.000000-4.000000-26-16,-3.000000-1.000000-43 0,3.000000-5.000000-61 0,1.000000-2.000000-68 0,2.000000-8.000000-84 15,-2.000000-5.000000-70-15,4.000000-3.000000-19 0,-6.000000-6.000000 18 0,-1.000000-7.000000 52 16</inkml:trace>
  <inkml:trace contextRef="#ctx0" brushRef="#br0">24787.000000 9457.000000 112 0,'0.000000'5.000000'305'15,"-5.000000"2.000000"20 "-15 ,0.000000 5.000000 14 0,-3.000000 1.000000-66 0,1.000000 1.000000-90 16,-3.000000 6.000000-44-16,1.000000 3.000000-10 0,-4.000000 5.000000 6 0,3.000000 3.000000 6 0,-2.000000 3.000000 0 15,-1.000000 2.000000-8-15,-1.000000 3.000000-19 0,4.000000 5.000000-20 0,-1.000000 3.000000-21 16,6.000000-1.000000-16-16,-4.000000 3.000000-18 0,8.000000 2.000000-11 0,1.000000 2.000000-8 16,0.000000-4.000000-5-16,1.000000 1.000000-5 0,4.000000-5.000000-3 0,4.000000-2.000000-1 15,-1.000000-4.000000-2-15,2.000000-2.000000-5 0,5.000000-3.000000-7 0,-1.000000-7.000000-10 16,-1.000000-6.000000-13-16,2.000000-4.000000-17 0,2.000000-4.000000-23 0,0.000000-6.000000-34 0,1.000000-10.000000-52 16,4.000000-4.000000-54-16,1.000000-5.000000-59 0,-1.000000-6.000000-63 0,5.000000-6.000000-53 15,-5.000000-5.000000-3-15,-1.000000-5.000000 34 0,1.000000-5.000000 54 0</inkml:trace>
  <inkml:trace contextRef="#ctx0" brushRef="#br0">25251.000000 9555.000000 66 0,'9.000000'-4.000000'266'16,"-4.000000"4.000000"25 "-16 ,-2.000000 4.000000 11 0,0.000000 0.000000-58 0,-1.000000 5.000000-57 0,-2.000000 3.000000-31 16,0.000000 5.000000-12-16,-2.000000 3.000000-2 0,-1.000000 7.000000-1 0,0.000000 0.000000-6 15,-2.000000 4.000000-11-15,0.000000 4.000000-18 0,-4.000000-1.000000-19 0,8.000000 5.000000-14 16,-8.000000-1.000000-18-16,2.000000 2.000000-12 0,2.000000 0.000000-9 0,0.000000 0.000000-8 15,2.000000-5.000000-4-15,-2.000000 3.000000-6 0,3.000000-6.000000-6 0,-1.000000-6.000000-3 0,0.000000-4.000000-2 16,1.000000-3.000000-4-16,-1.000000-4.000000-1 0,3.000000-3.000000 2 0,-4.000000-2.000000 0 16,4.000000-5.000000-1-16,0.000000 0.000000-3 0,0.000000-3.000000-3 0,0.000000-2.000000-6 15,0.000000-5.000000-12-15,0.000000-2.000000-9 0,0.000000-5.000000-10 0,0.000000-3.000000-9 16,4.000000-7.000000-9-16,-4.000000 1.000000-8 0,5.000000-7.000000-11 0,-2.000000-1.000000-12 16,0.000000-5.000000-8-16,-1.000000-2.000000-7 0,3.000000-3.000000-4 0,3.000000 0.000000 1 15,-3.000000-3.000000 14-15,4.000000 1.000000 15 0,-1.000000 2.000000 17 0,6.000000 1.000000 17 0,-3.000000 4.000000 17 16,-1.000000-1.000000 12-16,7.000000 6.000000 9 0,-3.000000 2.000000 6 0,1.000000 3.000000 8 15,1.000000 2.000000 8-15,3.000000 2.000000 8 0,1.000000 3.000000 7 0,2.000000 3.000000 8 16,0.000000 2.000000 4-16,-2.000000 2.000000 4 0,5.000000 3.000000 1 0,-2.000000-1.000000 0 16,-1.000000 4.000000-2-16,0.000000 4.000000 4 0,0.000000 0.000000 0 0,-4.000000 0.000000 0 15,-1.000000 4.000000 1-15,-4.000000 4.000000 8 0,1.000000 1.000000 8 0,-6.000000 4.000000 5 16,0.000000 2.000000 3-16,-4.000000 4.000000 4 0,-11.000000 2.000000 0 0,2.000000 4.000000-6 0,-3.000000-1.000000-9 16,-6.000000 5.000000-8-16,-1.000000-2.000000-5 0,0.000000 2.000000-5 0,0.000000-2.000000-4 15,-2.000000-2.000000-4-15,4.000000-4.000000-5 0,3.000000-3.000000-6 0,3.000000-1.000000-7 16,0.000000-5.000000-6-16,4.000000 1.000000-3 0,3.000000-4.000000-5 0,3.000000 0.000000-1 15,2.000000 2.000000 0-15,4.000000-5.000000-2 0,1.000000 1.000000 1 0,8.000000 4.000000-1 16,-1.000000-5.000000 0-16,5.000000-1.000000-1 0,1.000000 3.000000 0 0,2.000000-4.000000-1 16,-1.000000 4.000000 0-16,1.000000-3.000000 1 0,-1.000000 2.000000 0 0,-4.000000-2.000000-1 15,-2.000000 4.000000 0-15,-5.000000-1.000000 4 0,1.000000 1.000000 4 0,-6.000000 2.000000 4 16,-4.000000 3.000000 3-16,-4.000000 1.000000 7 0,-4.000000 4.000000 0 0,-6.000000 3.000000 0 0,-3.000000 0.000000-3 16,-7.000000 3.000000-2-16,-2.000000 1.000000-2 0,-2.000000-2.000000-4 0,-1.000000 1.000000-1 15,-3.000000-1.000000-2-15,-1.000000-2.000000 0 0,2.000000-5.000000-2 0,1.000000-3.000000-3 16,-1.000000 1.000000-5-16,3.000000-5.000000-8 0,-1.000000-5.000000-10 0,7.000000-3.000000-17 15,1.000000-4.000000-26-15,4.000000-6.000000-38 0,3.000000-6.000000-63 0,3.000000-6.000000-75 0,5.000000-2.000000-91 16,2.000000-4.000000-92-16,2.000000-8.000000-32 0,5.000000-6.000000 12 16,-1.000000-1.000000 46-16,8.000000-5.000000 78 0</inkml:trace>
  <inkml:trace contextRef="#ctx0" brushRef="#br0">26133.000000 9218.000000 101 0,'30.000000'5.000000'307'0,"-6.000000"0.000000"29 "15 ,2.000000 7.000000 32-15,3.000000 3.000000-50 0,-2.000000 5.000000-93 0,-1.000000 6.000000-49 16,5.000000 4.000000-17-16,-8.000000 1.000000-6 0,4.000000 6.000000-12 0,-5.000000 1.000000-18 16,-1.000000 1.000000-15-16,-4.000000 3.000000-13 0,-3.000000 4.000000-18 0,-6.000000 3.000000-19 15,-6.000000 1.000000-14-15,-4.000000 4.000000-12 0,-5.000000 2.000000-10 0,-1.000000 0.000000-8 0,-5.000000 0.000000-6 16,-6.000000 0.000000-6-16,-3.000000 0.000000-9 0,-8.000000-3.000000-13 16,2.000000 1.000000-18-16,-8.000000-5.000000-33 0,-4.000000 2.000000-51 0,-2.000000-9.000000-80 0,-3.000000 5.000000-97 15,0.000000-7.000000-102-15,-4.000000-9.000000-46 0,-8.000000-4.000000 0 0,-3.000000-10.000000 37 16,-2.000000-7.000000 74-16</inkml:trace>
  <inkml:trace contextRef="#ctx0" brushRef="#br0">23843.000000 6850.000000 21 0,'5.000000'2.000000'173'16,"-5.000000"0.000000"5 "-16 ,4.000000-2.000000-28 0,-4.000000 4.000000-22 0,3.000000-4.000000-8 0,-1.000000 1.000000 2 16,-2.000000-1.000000 3-16,3.000000 0.000000 0 0,-3.000000 0.000000-8 15,0.000000 0.000000-19-15,2.000000 0.000000-21 0,-2.000000 0.000000-23 0,3.000000 0.000000-19 0,-3.000000 0.000000-9 16,5.000000 0.000000-2-16,4.000000-1.000000 1 0,-4.000000 1.000000 6 0,3.000000-4.000000 5 16,4.000000 4.000000 9-16,1.000000-2.000000 3 0,1.000000 0.000000 2 0,1.000000 2.000000 0 15,1.000000 0.000000 0-15,3.000000 0.000000 3 0,-2.000000-4.000000-2 0,4.000000 4.000000-4 0,5.000000 0.000000-1 16,-6.000000 0.000000-2-16,8.000000-1.000000-2 0,-1.000000 1.000000-4 0,1.000000 0.000000 4 15,1.000000 0.000000 5-15,-1.000000 0.000000 0 0,8.000000-3.000000 5 0,-3.000000 3.000000-1 16,2.000000 0.000000 1-16,2.000000 0.000000-4 0,2.000000-2.000000-6 0,-2.000000-1.000000-3 16,1.000000 3.000000-5-16,2.000000-3.000000-7 0,1.000000 1.000000-4 0,-1.000000 2.000000-3 15,-2.000000-3.000000-4-15,3.000000 3.000000-2 0,-1.000000 0.000000 0 0,2.000000-4.000000-2 16,-2.000000 4.000000 13-16,4.000000-2.000000-1 0,4.000000 0.000000 2 16,1.000000-2.000000-1-16,1.000000 0.000000 1 0,-3.000000-4.000000-2 15,2.000000 0.000000-16-15,-4.000000-1.000000 0 0,3.000000 0.000000 0 0,1.000000-4.000000-2 16,0.000000-1.000000-1-16,-2.000000-1.000000 0 0,-6.000000 2.000000 1 15,1.000000 2.000000-2-15,-1.000000-1.000000-1 0,-5.000000 0.000000-1 0,0.000000 2.000000-1 16,-3.000000 3.000000 0-16,-1.000000-1.000000 0 0,0.000000 4.000000 1 0,-2.000000-1.000000 0 16,0.000000-1.000000 1-16,0.000000 5.000000 0 0,-1.000000-2.000000 0 15,1.000000 1.000000 1-15,2.000000 2.000000 2 0,3.000000 0.000000 1 16,-1.000000 0.000000 2-16,1.000000-3.000000 4 0,0.000000 3.000000 1 0,0.000000-2.000000-3 16,2.000000-1.000000-1-16,2.000000-1.000000-1 0,-2.000000 1.000000 2 0,4.000000-2.000000-5 15,-4.000000 0.000000 1-15,4.000000 2.000000 0 0,-3.000000-3.000000-1 16,-1.000000 0.000000-3-16,1.000000 1.000000-2 0,-2.000000 1.000000 2 0,-4.000000 1.000000 0 15,1.000000 1.000000-2-15,-1.000000-1.000000 2 0,0.000000 3.000000 0 16,-4.000000-1.000000-2-16,-1.000000-2.000000-1 0,-3.000000 3.000000 0 0,-3.000000 0.000000 0 16,4.000000 0.000000-1-16,-4.000000 0.000000 1 0,4.000000 3.000000 0 15,-2.000000-2.000000 4-15,-1.000000-1.000000-1 0,6.000000 3.000000 0 0,-4.000000-3.000000 0 16,1.000000 2.000000 0-16,4.000000 1.000000 2 0,-3.000000-3.000000 0 16,5.000000 0.000000-2-16,-1.000000 0.000000 0 0,2.000000 0.000000 1 0,3.000000 0.000000-3 15,-2.000000-3.000000-1-15,1.000000 1.000000 0 0,4.000000 2.000000 0 16,1.000000-3.000000-1-16,1.000000 3.000000-1 0,0.000000 0.000000 2 0,-1.000000-1.000000 1 15,3.000000-2.000000-1-15,0.000000 3.000000 1 0,-2.000000-4.000000 1 16,0.000000 0.000000 0-16,0.000000 2.000000 0 0,-1.000000 0.000000-1 0,-2.000000-3.000000-1 16,1.000000 5.000000 0-16,-2.000000-3.000000 0 0,-5.000000 1.000000 0 0,5.000000 2.000000 0 15,-3.000000 0.000000 0-15,-4.000000 0.000000 0 0,6.000000 0.000000-1 16,-2.000000-3.000000 0-16,-1.000000 3.000000 1 0,0.000000-3.000000 0 16,3.000000 1.000000-1-16,4.000000 0.000000 0 0,-2.000000 1.000000 1 0,1.000000-5.000000 0 15,2.000000-2.000000 0-15,-1.000000 4.000000 0 0,4.000000-4.000000 0 0,-6.000000 1.000000 0 16,4.000000 0.000000-2-16,-3.000000-1.000000 0 0,-1.000000 4.000000 1 15,-3.000000-4.000000-1-15,-3.000000 3.000000 0 0,5.000000-2.000000 1 16,-5.000000-3.000000 1-16,5.000000 3.000000 0 0,-3.000000-1.000000 3 0,-1.000000-1.000000-3 16,0.000000 1.000000 0-16,1.000000-1.000000 0 0,-1.000000 1.000000-1 0,2.000000-1.000000 0 15,-6.000000 1.000000 0-15,7.000000 2.000000 1 0,1.000000-2.000000 0 16,-1.000000 1.000000 2-16,0.000000 2.000000-1 0,4.000000 1.000000 0 16,-3.000000 0.000000 1-16,5.000000 3.000000-1 0,1.000000 1.000000-2 0,-1.000000-3.000000 0 15,1.000000 3.000000 1-15,0.000000 0.000000 0 47,2.000000 0.000000-1-47,-4.000000 0.000000-1 0,4.000000 0.000000 2 0,-4.000000-3.000000 0 0,2.000000 3.000000-2 16,-2.000000-5.000000 2-16,0.000000 3.000000 0 0,-1.000000-3.000000 1 0,-2.000000 0.000000 1 0,-2.000000 0.000000-1 0,0.000000-2.000000 1 0,-3.000000 0.000000-2 0,1.000000 0.000000-1 0,-4.000000 1.000000-1 0,-1.000000 0.000000 0 0,-4.000000 1.000000 1 15,3.000000-3.000000-2-15,-2.000000 3.000000 3 0,-3.000000 0.000000 0 16,1.000000 3.000000 1-16,-1.000000-4.000000 0 0,3.000000 2.000000 0 0,-5.000000 0.000000-1 16,9.000000-1.000000 0-16,-6.000000-1.000000-1 0,2.000000 0.000000 0 15,4.000000-2.000000-2-15,1.000000 3.000000-39 0,2.000000-2.000000 3 0,3.000000 2.000000 3 16,-2.000000 0.000000 0-16,3.000000 1.000000 0 0,-5.000000-2.000000 3 0,5.000000 1.000000 41 0,-1.000000-1.000000-3 15,-3.000000 0.000000-1-15,-2.000000 1.000000 0 0,-3.000000 1.000000-2 16,6.000000-1.000000 2-16,-9.000000 0.000000-2 0,6.000000 1.000000 1 0,-3.000000 1.000000-1 0,-1.000000 0.000000 0 16,1.000000-2.000000 1-16,0.000000 0.000000-1 0,-5.000000 4.000000-2 0,3.000000-2.000000 2 15,-2.000000 0.000000-1-15,-1.000000-2.000000-1 0,0.000000 3.000000 2 0,3.000000 0.000000-2 16,-1.000000-1.000000 1-16,-3.000000-2.000000-1 0,5.000000 0.000000 0 0,0.000000 1.000000 2 16,-2.000000-1.000000-1-16,3.000000 0.000000 4 0,-2.000000-1.000000 1 0,2.000000 2.000000 1 15,-4.000000-1.000000-1-15,6.000000 1.000000 0 0,-6.000000 0.000000 0 0,4.000000 0.000000-3 16,-2.000000-1.000000-1-16,-3.000000 0.000000 0 0,1.000000 3.000000-2 0,2.000000-3.000000 2 0,-3.000000 3.000000 1 15,-2.000000 0.000000-1-15,-3.000000-2.000000 0 0,2.000000 2.000000 0 0,-3.000000 2.000000 0 16,3.000000-2.000000-1-16,-6.000000 2.000000-1 0,-1.000000 0.000000 0 0,-2.000000 0.000000 1 16,-2.000000 0.000000 1-16,4.000000 0.000000 0 0,-10.000000 0.000000 0 0,3.000000 0.000000-2 15,-2.000000 0.000000 0-15,2.000000 0.000000 0 0,-5.000000 0.000000 1 0,0.000000 0.000000 0 0,0.000000 0.000000 0 16,0.000000 0.000000-1-16,-2.000000 0.000000-5 0,-4.000000 0.000000-11 16,-1.000000 2.000000-14-16,-5.000000-2.000000-15 0,-4.000000 6.000000-24 0,-3.000000-4.000000-45 0,-8.000000 2.000000-75 15,0.000000 3.000000-98-15,-4.000000 1.000000-120 0,-11.000000 0.000000-56 0,-7.000000 1.000000-14 16,-6.000000-2.000000 27-16,-9.000000 3.000000 67 0</inkml:trace>
  <inkml:trace contextRef="#ctx0" brushRef="#br0">23463.000000 8997.000000 7 0,'5.000000'0.000000'35'15,"0.000000"-2.000000"-7 "-15 ,2.000000 2.000000 0 0,-6.000000 0.000000-1 0,4.000000 0.000000 5 16,2.000000 2.000000 4-16,-5.000000-2.000000 1 0,3.000000 0.000000 3 0,2.000000 0.000000 0 15,-6.000000 3.000000 1-15,4.000000-3.000000-1 0,2.000000 1.000000-2 0,-2.000000-1.000000-3 16,-2.000000 0.000000 0-16,2.000000 3.000000 0 0,0.000000-3.000000 1 0,0.000000 3.000000 4 0,0.000000-3.000000 1 16,2.000000 1.000000 0-16,0.000000-1.000000 2 0,-4.000000 4.000000 3 0,2.000000-2.000000-1 15,2.000000-2.000000 1-15,-5.000000 2.000000-2 0,3.000000 1.000000 0 0,1.000000-3.000000-3 16,-1.000000 0.000000-4-16,-3.000000 0.000000-2 0,1.000000 2.000000-3 0,2.000000 1.000000-2 16,2.000000-3.000000 1-16,-5.000000 0.000000 6 0,-2.000000 0.000000 7 0,5.000000 0.000000 3 15,-2.000000 0.000000 6-15,2.000000 0.000000 3 0,0.000000 0.000000 2 0,-1.000000 0.000000-9 16,4.000000 0.000000-7-16,-3.000000 0.000000-7 0,0.000000 0.000000-7 0,3.000000 0.000000-4 15,-3.000000 0.000000-3-15,4.000000 0.000000 0 0,-4.000000 0.000000-2 0,3.000000 0.000000 1 0,-1.000000 0.000000-1 16,0.000000 0.000000-2-16,-4.000000 0.000000-2 0,5.000000 0.000000-2 0,-3.000000 0.000000-2 16,0.000000 0.000000-1-16,4.000000 0.000000-4 0,-4.000000 2.000000-3 0,2.000000-2.000000-2 15,-1.000000 0.000000 2-15,1.000000 3.000000 0 0,-2.000000 0.000000 2 0,0.000000-3.000000 1 16,3.000000 2.000000 1-16,-3.000000 0.000000 3 0,0.000000 1.000000-1 0,4.000000-1.000000 1 0,-4.000000 0.000000-2 16,3.000000 3.000000 1-16,1.000000-5.000000 0 0,-1.000000 5.000000 0 15,-3.000000-5.000000 7-15,7.000000 2.000000 0 0,-6.000000-2.000000 3 0,6.000000 3.000000 1 0,-2.000000 0.000000-2 16,2.000000-3.000000-1-16,-2.000000 0.000000-6 0,-2.000000 0.000000 0 0,6.000000 0.000000-3 15,-6.000000 0.000000-2-15,6.000000 0.000000-4 0,-4.000000 0.000000 0 0,-2.000000 0.000000 1 16,5.000000 0.000000-2-16,1.000000 0.000000 0 0,1.000000 0.000000 1 0,-2.000000 0.000000 3 16,2.000000 0.000000 2-16,-1.000000 2.000000 1 0,3.000000-2.000000 3 0,1.000000 0.000000-2 15,2.000000 0.000000 0-15,0.000000-2.000000-4 0,2.000000 2.000000-1 0,-2.000000-3.000000 5 16,4.000000 0.000000 0-16,1.000000 1.000000 4 0,-2.000000 2.000000 4 0,4.000000-2.000000 1 16,0.000000-1.000000 0-16,1.000000 0.000000-6 0,-1.000000 1.000000-4 0,2.000000 2.000000-1 0,-1.000000 0.000000-3 15,-1.000000 0.000000-1-15,0.000000 0.000000 0 0,3.000000 0.000000-2 0,-7.000000 0.000000 2 16,8.000000 0.000000-2-16,-5.000000 0.000000 1 0,1.000000 2.000000 3 0,5.000000 1.000000 2 15,-2.000000-3.000000 7-15,2.000000 3.000000 4 0,2.000000-1.000000 2 0,1.000000-2.000000 3 16,2.000000 0.000000 1-16,1.000000-2.000000 0 0,2.000000-1.000000 3 0,1.000000 3.000000 6 16,2.000000-3.000000 2-16,4.000000 1.000000 0 0,-2.000000-2.000000 2 0,4.000000 1.000000-4 0,0.000000-1.000000-6 15,-1.000000-2.000000-7-15,1.000000 4.000000-2 0,-1.000000-3.000000 0 16,1.000000 0.000000-4-16,-2.000000-1.000000 0 0,2.000000 2.000000-2 0,-8.000000 1.000000-4 0,3.000000-1.000000-3 16,-4.000000 2.000000-2-16,-1.000000-1.000000-2 0,-2.000000 0.000000-1 0,-4.000000 1.000000 1 15,-3.000000 0.000000-1-15,-6.000000 2.000000-1 0,-2.000000 0.000000 0 0,-4.000000 0.000000 0 16,-1.000000 0.000000-1-16,-4.000000 0.000000-2 0,-3.000000 0.000000-2 0,-1.000000 2.000000-7 15,-6.000000 0.000000-13-15,0.000000 1.000000-25 0,-9.000000 2.000000-37 0,1.000000-1.000000-59 16,-9.000000 7.000000-83-16,-3.000000 1.000000-126 0,-9.000000-2.000000-59 0,-4.000000-1.000000-16 16,-11.000000 3.000000 19-16,-4.000000-2.000000 48 0</inkml:trace>
  <inkml:trace contextRef="#ctx0" brushRef="#br0">23416.000000 10787.000000 105 0,'8.000000'6.000000'166'0,"4.000000"-2.000000"-20 "0 ,2.000000-1.000000-49 16,-1.000000-1.000000-27-16,4.000000 0.000000 0 0,1.000000 3.000000 8 0,4.000000-5.000000 15 15,1.000000 0.000000 17-15,4.000000 0.000000 8 0,0.000000 0.000000 0 0,8.000000-3.000000-6 16,0.000000 1.000000-11-16,4.000000 2.000000-9 0,1.000000-2.000000-8 0,4.000000 0.000000-5 16,1.000000-1.000000 1-16,4.000000-1.000000 3 0,3.000000 1.000000 3 0,5.000000 0.000000 0 0,0.000000-1.000000 4 15,5.000000-2.000000 2-15,0.000000 2.000000-5 0,5.000000-2.000000-6 0,1.000000 3.000000-5 16,-1.000000-3.000000 0-16,0.000000 4.000000-8 0,4.000000-1.000000-10 0,-1.000000 0.000000-5 16,4.000000-1.000000-3-16,-2.000000 2.000000 1 0,-2.000000 2.000000 0 0,6.000000-4.000000-4 15,-6.000000 3.000000-1-15,4.000000 1.000000-1 0,-4.000000-3.000000-6 0,-3.000000 0.000000-4 16,-1.000000 3.000000 1-16,-4.000000-1.000000-3 0,0.000000-2.000000-3 0,-4.000000 1.000000 0 15,-2.000000-4.000000-3-15,-6.000000 2.000000-5 0,-1.000000-3.000000-9 0,-2.000000-3.000000-6 0,-7.000000-3.000000-2 16,0.000000 4.000000-3-16,-5.000000-3.000000 1 0,-5.000000-1.000000-2 16,-3.000000 4.000000-1-16,-3.000000-1.000000-7 0,-4.000000 3.000000-10 0,-10.000000-1.000000-13 0,0.000000 4.000000-15 15,-2.000000-1.000000-28-15,-1.000000 2.000000-59 0,-7.000000 3.000000-97 0,-7.000000 5.000000-135 16,-6.000000 2.000000-96-16,-6.000000 6.000000-41 0,-11.000000 1.000000-3 0,-7.000000 6.000000 45 16,-6.000000 1.000000 94-16</inkml:trace>
  <inkml:trace contextRef="#ctx0" brushRef="#br0">26354.000000 8016.000000 24 0,'-5.000000'-4.000000'149'0,"0.000000"-2.000000"-1 "15 ,2.000000 5.000000 5-15,1.000000-2.000000 10 0,2.000000-1.000000 4 0,-3.000000 1.000000 2 16,-1.000000-2.000000-5-16,4.000000 5.000000-9 0,0.000000-3.000000-16 0,0.000000 3.000000-21 0,0.000000 0.000000-20 16,0.000000 0.000000-17-16,4.000000 0.000000-17 0,-1.000000 0.000000-10 15,-3.000000 0.000000-4-15,2.000000 3.000000 11 0,3.000000 0.000000 9 0,3.000000 2.000000 9 0,0.000000 2.000000 6 16,4.000000-2.000000 4-16,-2.000000 1.000000-6 0,4.000000 0.000000-8 0,2.000000 2.000000-9 16,0.000000-3.000000-6-16,0.000000 1.000000-4 0,3.000000 1.000000-1 0,1.000000-2.000000-2 15,-2.000000-2.000000-6-15,1.000000 2.000000-2 0,3.000000-5.000000-3 0,3.000000 0.000000-3 16,-2.000000 0.000000 1-16,-1.000000 0.000000-5 0,3.000000-5.000000 2 0,-5.000000 2.000000-3 0,2.000000-2.000000-6 15,-2.000000 0.000000-6-15,-5.000000 3.000000-8 0,2.000000-4.000000-1 16,-4.000000 2.000000-6-16,-1.000000 0.000000-3 0,-2.000000 1.000000-1 0,-5.000000-2.000000-3 0,4.000000 5.000000 0 16,-4.000000-3.000000-6-16,-2.000000 3.000000-10 0,-3.000000-1.000000-12 15,0.000000-2.000000-19-15,0.000000 3.000000-31 0,-5.000000-6.000000-57 0,-2.000000 6.000000-75 0,0.000000 0.000000-82 16,-6.000000 6.000000-112-16,1.000000 1.000000-59 0,-4.000000-2.000000-8 0,-5.000000 2.000000 35 16,0.000000 3.000000 67-16</inkml:trace>
  <inkml:trace contextRef="#ctx0" brushRef="#br0">26376.000000 8343.000000 63 0,'-2.000000'9.000000'315'0,"-4.000000"-1.000000"29 "0 ,0.000000-1.000000 19 0,3.000000-2.000000-50 16,-2.000000 0.000000-106-16,5.000000-1.000000-65 0,-2.000000-1.000000-30 15,2.000000 2.000000-10-15,0.000000-2.000000-1 0,2.000000-3.000000 1 0,-2.000000 2.000000-6 0,5.000000 0.000000-3 16,-2.000000-2.000000-13-16,9.000000 2.000000-16 0,-5.000000 1.000000-9 0,6.000000 0.000000-4 15,4.000000-1.000000-5-15,2.000000 1.000000-7 0,2.000000-3.000000-9 0,1.000000 1.000000-4 16,0.000000-1.000000-6-16,3.000000 0.000000-6 0,2.000000-1.000000-2 0,0.000000 1.000000-5 16,-4.000000-3.000000-3-16,6.000000 1.000000-9 0,-6.000000 2.000000-13 0,2.000000-3.000000-22 0,-1.000000 3.000000-33 15,-6.000000-5.000000-53-15,4.000000 3.000000-67 0,0.000000 0.000000-68 16,0.000000 2.000000-76-16,-1.000000 2.000000-65 0,-2.000000-2.000000-14 0,1.000000-2.000000 27 0,-7.000000-1.000000 56 16</inkml:trace>
  <inkml:trace contextRef="#ctx0" brushRef="#br0">27457.000000 7816.000000 97 0,'3.000000'-6.000000'103'0,"-1.000000"3.000000"0 "0 ,-2.000000 3.000000 8 0,3.000000-2.000000 8 15,-3.000000-1.000000 9-15,0.000000 3.000000 2 0,0.000000-2.000000-2 0,-3.000000 0.000000-5 16,3.000000 2.000000-11-16,-2.000000-2.000000-11 0,2.000000 0.000000-11 0,0.000000 2.000000-11 16,0.000000 0.000000-7-16,0.000000 0.000000-8 0,0.000000 0.000000-3 0,0.000000 0.000000-5 15,0.000000 0.000000-3-15,0.000000 0.000000-4 0,0.000000 0.000000 0 0,0.000000 0.000000-1 16,0.000000 0.000000-1-16,0.000000 0.000000-3 0,0.000000 0.000000-1 0,0.000000 0.000000 2 0,0.000000 0.000000-5 15,0.000000 0.000000 1-15,0.000000 0.000000-2 0,0.000000 0.000000-1 0,0.000000 0.000000-3 16,0.000000 0.000000-1-16,0.000000-4.000000-2 0,0.000000 4.000000-4 0,0.000000 0.000000-4 16,0.000000 0.000000-3-16,0.000000 0.000000-3 0,0.000000 0.000000-5 0,0.000000 0.000000 0 15,0.000000 0.000000 0-15,0.000000 0.000000 0 0,0.000000 0.000000-2 0,0.000000 0.000000 1 16,0.000000 0.000000-2-16,0.000000 0.000000-3 0,0.000000 0.000000-3 0,0.000000 0.000000-2 16,0.000000 0.000000 1-16,0.000000 0.000000-1 0,0.000000 0.000000 0 0,0.000000-2.000000-2 0,0.000000 2.000000 0 15,0.000000 0.000000 0-15,0.000000 0.000000-2 0,0.000000 0.000000 1 16,0.000000 0.000000 3-16,0.000000 0.000000 1 0,0.000000 0.000000-1 0,0.000000 0.000000-1 0,0.000000 0.000000 2 15,0.000000 0.000000 2-15,0.000000 0.000000-5 0,0.000000 0.000000 1 0,0.000000 0.000000 2 16,0.000000 0.000000 3-16,0.000000 0.000000-2 0,0.000000 0.000000 0 0,0.000000 0.000000 1 16,0.000000 0.000000-1-16,0.000000 0.000000 2 0,0.000000 0.000000 1 0,0.000000 0.000000-2 15,0.000000 0.000000 1-15,0.000000 0.000000-1 0,0.000000 0.000000 0 0,0.000000 0.000000-2 0,0.000000 0.000000-1 16,0.000000 0.000000-1-16,0.000000 0.000000-1 0,0.000000 0.000000 0 16,0.000000 0.000000 1-16,0.000000 0.000000 0 0,0.000000 0.000000-1 0,0.000000 0.000000 0 0,0.000000 0.000000 2 15,0.000000 0.000000-1-15,0.000000 0.000000 0 0,0.000000 0.000000 1 0,0.000000 0.000000 1 16,0.000000 0.000000 0-16,0.000000 0.000000 3 0,0.000000 0.000000 1 0,0.000000 0.000000 0 15,-3.000000 0.000000 3-15,3.000000 0.000000 1 0,0.000000 0.000000 2 0,0.000000 0.000000 0 16,-2.000000 0.000000 0-16,2.000000 0.000000 1 0,0.000000 0.000000-1 0,0.000000 0.000000 0 16,0.000000 0.000000-2-16,0.000000 0.000000-2 0,0.000000 0.000000-1 0,0.000000 0.000000-1 15,0.000000 0.000000 0-15,0.000000 0.000000 0 0,0.000000 0.000000-2 0,0.000000 0.000000-4 0,0.000000 0.000000 3 16,0.000000 0.000000 0-16,0.000000 0.000000-4 0,0.000000 0.000000 1 0,0.000000 0.000000 1 16,0.000000 0.000000 2-16,0.000000 0.000000-3 0,0.000000 0.000000 1 0,0.000000 0.000000 1 15,0.000000 0.000000-1-15,0.000000 0.000000 2 0,0.000000 0.000000-1 0,0.000000 0.000000 4 16,0.000000 0.000000-1-16,0.000000 0.000000 0 0,0.000000 0.000000 0 0,0.000000 0.000000-1 15,0.000000 0.000000 0-15,0.000000-2.000000-1 0,0.000000 2.000000-1 0,0.000000 0.000000 1 16,0.000000 0.000000-1-16,0.000000 0.000000 1 0,0.000000 0.000000-2 0,0.000000 0.000000-1 16,0.000000 0.000000 0-16,0.000000 0.000000 0 0,0.000000 0.000000-1 0,0.000000 0.000000-1 15,0.000000 0.000000 0-15,0.000000 0.000000 0 0,0.000000 0.000000 1 0,0.000000 0.000000 0 0,0.000000 0.000000 0 16,0.000000 0.000000 0-16,0.000000 0.000000 0 0,0.000000 0.000000 1 0,0.000000 0.000000-1 16,0.000000 0.000000 0-16,0.000000 0.000000 1 0,0.000000 0.000000 0 0,0.000000 0.000000 2 15,0.000000 0.000000-3-15,0.000000 0.000000 1 0,0.000000 0.000000-1 0,0.000000 0.000000 0 16,0.000000 0.000000 0-16,0.000000 0.000000 0 0,0.000000 0.000000 2 0,0.000000 0.000000 0 0,-3.000000 0.000000-1 15,3.000000 0.000000-1-15,0.000000 0.000000 0 0,0.000000 0.000000 0 0,0.000000 0.000000-1 16,0.000000 0.000000 4-16,0.000000 0.000000 0 0,0.000000 0.000000 2 0,0.000000 0.000000 0 16,0.000000 0.000000 0-16,0.000000 0.000000 0 0,0.000000 0.000000-3 0,0.000000 0.000000 1 15,0.000000 0.000000-1-15,0.000000 0.000000 2 0,0.000000 0.000000-3 0,0.000000 0.000000 1 16,0.000000 0.000000-1-16,0.000000 0.000000-2 0,-3.000000 0.000000 1 0,3.000000 0.000000 1 16,0.000000 0.000000 3-16,0.000000 0.000000-2 0,0.000000 0.000000 2 0,0.000000 0.000000 0 15,0.000000 0.000000-3-15,0.000000 0.000000-2 0,0.000000 0.000000-1 0,0.000000 0.000000 2 16,0.000000 0.000000-1-16,0.000000 0.000000 0 0,0.000000 0.000000 1 0,0.000000 0.000000 2 0,0.000000 0.000000-2 15,0.000000 0.000000 1-15,0.000000 0.000000-1 0,0.000000 0.000000 0 0,0.000000 0.000000-1 16,0.000000 0.000000-4-16,0.000000 0.000000-5 0,-2.000000 0.000000-7 0,-1.000000 0.000000-16 16,1.000000 0.000000-29-16,-1.000000 0.000000-39 0,-1.000000 0.000000-52 0,-4.000000 0.000000-63 15,1.000000 4.000000-71-15,-5.000000 4.000000-85 0,-1.000000-4.000000-42 0,-9.000000 4.000000-2 0,0.000000-2.000000 35 16,-4.000000-3.000000 59-16</inkml:trace>
  <inkml:trace contextRef="#ctx0" brushRef="#br0">27014.000000 7377.000000 91 0,'2.000000'0.000000'179'0,"2.000000"-3.000000"-14 "0 ,-1.000000 2.000000-9 0,-3.000000 1.000000 7 0,0.000000-3.000000 8 16,0.000000 1.000000 9-16,0.000000 2.000000 2 0,0.000000 0.000000-1 0,0.000000 0.000000-13 15,0.000000 0.000000-25-15,-3.000000 0.000000-28 0,-1.000000 0.000000-26 0,2.000000 2.000000-22 16,-4.000000 1.000000-25-16,1.000000-3.000000-9 0,-4.000000 4.000000-7 0,-1.000000-2.000000-3 15,-6.000000 6.000000-5-15,0.000000 2.000000-2 0,-4.000000-1.000000 5 0,2.000000 4.000000-6 0,-6.000000 1.000000-2 16,-4.000000 6.000000-2-16,1.000000-2.000000 2 0,0.000000 5.000000 1 16,-5.000000 2.000000 1-16,2.000000-1.000000 0 0,0.000000 3.000000 3 0,-2.000000-4.000000 3 0,2.000000 2.000000 1 15,3.000000-1.000000-1-15,0.000000-2.000000-1 0,2.000000-2.000000 2 0,7.000000-3.000000 2 16,-4.000000 0.000000 0-16,7.000000-2.000000 1 0,-2.000000-1.000000 0 0,4.000000-2.000000-2 16,1.000000-3.000000-3-16,5.000000 2.000000-3 0,-1.000000-4.000000-5 0,3.000000 1.000000-1 15,-2.000000-4.000000-3-15,6.000000-2.000000-1 0,-3.000000 0.000000-3 0,1.000000 1.000000-3 16,3.000000-1.000000 0-16,-2.000000-2.000000-1 0,-1.000000 3.000000 0 0,3.000000-3.000000-1 15,0.000000 3.000000 1-15,0.000000 0.000000 2 0,0.000000-3.000000-2 0,0.000000 0.000000 4 0,0.000000 0.000000 1 16,0.000000 0.000000 2-16,0.000000 0.000000 1 0,0.000000 0.000000 4 16,0.000000 0.000000 1-16,0.000000 1.000000 3 0,-2.000000-1.000000 2 0,-1.000000 2.000000-1 0,3.000000-2.000000 1 15,-3.000000 4.000000-1-15,3.000000 0.000000 0 0,-5.000000 3.000000-3 0,3.000000-2.000000-1 16,-2.000000 3.000000 0-16,1.000000-4.000000-1 0,-2.000000 1.000000-4 0,5.000000 0.000000 3 16,-2.000000-2.000000-3-16,2.000000-1.000000 1 0,-3.000000 0.000000 1 0,0.000000-2.000000-1 15,3.000000 3.000000 4-15,0.000000-1.000000-2 0,0.000000-2.000000 1 0,0.000000 0.000000-3 0,0.000000 0.000000-1 16,0.000000 0.000000 0-16,0.000000 3.000000-3 0,0.000000-3.000000 0 0,0.000000 0.000000-2 15,0.000000 2.000000 1-15,0.000000-2.000000-2 0,0.000000 0.000000-1 16,0.000000 0.000000 0-16,0.000000 0.000000-1 0,0.000000 0.000000 0 0,0.000000 0.000000-2 0,0.000000 0.000000 1 16,0.000000 0.000000-1-16,0.000000 0.000000 0 0,3.000000 0.000000 0 0,0.000000 0.000000 2 15,-3.000000 0.000000 0-15,2.000000 3.000000 0 0,3.000000-1.000000 0 0,2.000000-2.000000 3 16,-2.000000 2.000000 1-16,0.000000 3.000000 0 0,5.000000-2.000000 0 0,-3.000000-1.000000 0 0,3.000000 1.000000 0 16,-2.000000 1.000000 1-16,2.000000 1.000000 2 0,5.000000 0.000000 1 0,-1.000000 0.000000 3 15,-1.000000 0.000000 2-15,2.000000 0.000000 3 0,-1.000000 0.000000 0 0,2.000000 2.000000 3 16,3.000000-2.000000 1-16,-3.000000 2.000000 2 0,6.000000-2.000000 3 0,-3.000000 0.000000 3 15,3.000000 2.000000-1-15,-1.000000-2.000000 1 0,1.000000 0.000000-3 0,2.000000-1.000000-1 16,-3.000000 1.000000-3-16,1.000000-2.000000-2 0,5.000000 2.000000-1 0,-2.000000-2.000000-1 16,-1.000000 5.000000 0-16,1.000000-2.000000-3 0,-2.000000-2.000000 0 0,-1.000000-1.000000-2 15,3.000000 2.000000-3-15,-3.000000 1.000000 0 0,0.000000-3.000000-2 0,-7.000000-1.000000-3 16,-2.000000 4.000000-3-16,1.000000-4.000000 1 0,-3.000000-2.000000-2 0,-1.000000 3.000000 0 0,-3.000000-1.000000 0 16,-5.000000-2.000000 2-16,3.000000 2.000000 0 0,1.000000-2.000000-6 0,-6.000000 0.000000-11 15,0.000000 0.000000-16-15,0.000000 0.000000-22 0,-6.000000 0.000000-23 0,1.000000-2.000000-33 16,0.000000 2.000000-45-16,-7.000000 0.000000-65 0,2.000000 0.000000-78 0,0.000000 5.000000-104 15,-10.000000 1.000000-69-15,-2.000000 1.000000-18 0,-2.000000-5.000000 25 0,-2.000000 4.000000 62 16</inkml:trace>
  <inkml:trace contextRef="#ctx0" brushRef="#br0">26465.000000 8355.000000 45 0,'0.000000'0.000000'123'0,"0.000000"-3.000000"4 "0 ,0.000000 3.000000 2 0,-2.000000 0.000000 4 16,2.000000-2.000000 7-16,0.000000 2.000000 2 0,0.000000 0.000000 1 0,0.000000 0.000000-11 15,0.000000 0.000000-12-15,0.000000 0.000000-16 0,0.000000 0.000000-19 0,0.000000 0.000000-16 16,0.000000 0.000000-10-16,2.000000 2.000000 4 0,-2.000000-2.000000 2 0,3.000000 3.000000 9 16,2.000000 0.000000 10-16,0.000000-1.000000 9 0,2.000000 2.000000 2 0,-2.000000 2.000000-4 0,3.000000-1.000000-4 15,1.000000-1.000000-4-15,1.000000 1.000000-9 0,3.000000 3.000000-7 16,-1.000000-4.000000-5-16,1.000000 4.000000-5 0,1.000000-3.000000-9 0,-1.000000 2.000000-7 0,0.000000-2.000000-8 15,3.000000 0.000000-4-15,-1.000000-1.000000-3 0,-2.000000 1.000000-5 0,-3.000000 0.000000-3 16,4.000000 0.000000-3-16,-1.000000 0.000000 2 0,-1.000000-3.000000-4 0,-2.000000 3.000000-5 16,1.000000 0.000000 0-16,-4.000000 0.000000-2 0,2.000000 0.000000-3 0,2.000000-1.000000-2 15,-4.000000-1.000000-1-15,1.000000-1.000000 1 0,-1.000000 2.000000-3 0,0.000000 0.000000-5 16,1.000000-1.000000-10-16,1.000000-2.000000-19 0,-1.000000 4.000000-27 0,-3.000000-5.000000-44 0,7.000000 3.000000-61 16,-6.000000-1.000000-70-16,6.000000-2.000000-79 0,-2.000000 0.000000-81 0,4.000000-5.000000-25 15,-1.000000-1.000000 16-15,4.000000-7.000000 48 0,-4.000000 1.000000 68 16</inkml:trace>
  <inkml:trace contextRef="#ctx0" brushRef="#br0">27646.000000 7450.000000 47 0,'0.000000'0.000000'170'0,"4.000000"-2.000000"-3 "0 ,-4.000000-1.000000-14 0,0.000000 3.000000 2 16,-4.000000-2.000000 10-16,4.000000 2.000000 8 0,-3.000000 0.000000 2 0,3.000000 0.000000-4 16,0.000000 0.000000-17-16,-2.000000 0.000000-26 0,2.000000 0.000000-28 0,0.000000 0.000000-26 15,0.000000 2.000000-16-15,0.000000 1.000000 3 0,0.000000 4.000000 9 0,0.000000 3.000000 12 16,-3.000000 4.000000 9-16,1.000000 3.000000 6 0,-1.000000 3.000000-5 0,0.000000 1.000000-6 15,-4.000000 6.000000-16-15,-2.000000 2.000000-13 0,3.000000 0.000000-9 0,-4.000000 1.000000-5 0,5.000000-3.000000 0 16,-4.000000 2.000000-6-16,1.000000-2.000000-1 0,0.000000 0.000000-4 16,-1.000000 1.000000-1-16,4.000000-1.000000 1 0,-3.000000 0.000000-3 0,3.000000-3.000000-4 0,-4.000000-2.000000-4 15,4.000000 0.000000 0-15,2.000000-4.000000-4 0,-2.000000-7.000000-2 0,3.000000 1.000000-1 16,-1.000000-4.000000 2-16,0.000000-1.000000-3 0,3.000000-2.000000-1 0,-2.000000 0.000000 0 16,2.000000-2.000000-1-16,0.000000-2.000000-1 0,0.000000-1.000000-3 0,0.000000 0.000000 2 15,0.000000 0.000000 0-15,0.000000-4.000000-3 0,0.000000-1.000000-2 0,0.000000-4.000000 0 0,0.000000-4.000000-4 16,2.000000-2.000000 0-16,-2.000000-2.000000-2 0,3.000000-4.000000-3 15,2.000000 1.000000-1-15,0.000000-2.000000-1 0,2.000000-2.000000 0 0,1.000000-1.000000-1 0,-3.000000-1.000000-1 16,5.000000-1.000000 1-16,-1.000000-1.000000 2 0,2.000000 3.000000 1 0,-4.000000-5.000000 2 16,6.000000 6.000000 1-16,-4.000000-1.000000 1 0,2.000000 4.000000 1 0,0.000000 2.000000 0 15,0.000000 1.000000 1-15,-1.000000 1.000000-2 0,2.000000 3.000000 0 0,-2.000000 4.000000 1 16,-1.000000-1.000000-3-16,-1.000000 5.000000 0 0,-1.000000 1.000000 0 0,1.000000 3.000000-1 16,-1.000000 2.000000 2-16,-1.000000 2.000000-3 0,3.000000 5.000000 2 0,-1.000000 5.000000-1 15,1.000000 1.000000 4-15,-4.000000 5.000000 5 0,3.000000 2.000000 3 0,-3.000000 5.000000 6 0,0.000000-1.000000 2 16,-2.000000 3.000000 4-16,1.000000-3.000000 0 0,-3.000000 1.000000 0 0,3.000000-3.000000-5 15,-3.000000-1.000000-1-15,-1.000000-5.000000-1 0,0.000000 2.000000-5 0,4.000000-3.000000-3 16,-4.000000-3.000000-1-16,3.000000-2.000000 0 0,-1.000000-3.000000-2 0,-2.000000-1.000000 1 16,0.000000-2.000000 1-16,0.000000 1.000000 2 0,0.000000-5.000000 0 0,3.000000 2.000000 0 15,0.000000-2.000000 1-15,-3.000000-2.000000 0 0,2.000000 1.000000-3 0,2.000000-7.000000 0 16,4.000000-5.000000-3-16,-1.000000-1.000000-1 0,1.000000-6.000000-5 0,4.000000-2.000000-2 0,3.000000-2.000000 0 16,-2.000000-3.000000 0-16,4.000000 0.000000 0 0,-4.000000 3.000000 0 0,1.000000 2.000000 3 15,3.000000 3.000000 1-15,-7.000000 1.000000 0 0,1.000000 5.000000-1 0,-1.000000 3.000000-1 16,-1.000000 2.000000 1-16,-1.000000 0.000000-3 0,-3.000000 7.000000-4 0,4.000000 1.000000 8 15,-1.000000 1.000000 2-15,-3.000000 4.000000-4 0,0.000000 3.000000-1 0,3.000000 1.000000 3 16,-4.000000 6.000000 3-16,-3.000000-1.000000-1 0,6.000000 6.000000 3 0,-7.000000-3.000000 6 16,2.000000 5.000000 6-16,-2.000000-2.000000 1 0,3.000000-3.000000 0 0,-3.000000 0.000000-2 0,0.000000-2.000000-3 15,2.000000-4.000000-2-15,-2.000000-1.000000-3 0,0.000000-2.000000-2 0,0.000000-3.000000-1 16,0.000000-2.000000 1-16,0.000000 0.000000-2 0,0.000000 0.000000 1 0,0.000000 0.000000-1 16,0.000000-3.000000 4-16,0.000000 0.000000-2 0,0.000000 0.000000 1 0,0.000000 0.000000 1 15,3.000000 0.000000-1-15,-3.000000 0.000000-1 0,0.000000 0.000000-1 0,0.000000 0.000000-1 16,0.000000 0.000000-1-16,0.000000-3.000000-1 0,0.000000 3.000000-6 0,0.000000 0.000000-5 15,0.000000 0.000000-5-15,0.000000 0.000000-8 0,0.000000-3.000000-5 0,-3.000000 3.000000-12 16,3.000000 0.000000-4-16,0.000000-3.000000-7 0,-2.000000 1.000000-13 0,2.000000 1.000000-13 16,0.000000 1.000000-27-16,2.000000-4.000000-43 0,-2.000000 4.000000-67 0,7.000000 0.000000-80 0,-1.000000-1.000000-108 15,-2.000000-2.000000-43-15,1.000000-2.000000-1 0,-2.000000-5.000000 37 0,0.000000 3.000000 68 16</inkml:trace>
  <inkml:trace contextRef="#ctx0" brushRef="#br0">28391.000000 7525.000000 40 0,'0.000000'2.000000'209'0,"0.000000"4.000000"34 "0 ,-4.000000 1.000000-11 0,1.000000 4.000000-24 15,3.000000 2.000000-11-15,-5.000000 3.000000 1 0,1.000000 5.000000 1 0,-1.000000 0.000000-11 16,0.000000 4.000000-15-16,-3.000000 2.000000-15 0,3.000000 0.000000-23 0,0.000000-3.000000-25 16,-2.000000 5.000000-23-16,2.000000-4.000000-17 0,4.000000-2.000000-14 0,-3.000000 2.000000-12 0,1.000000-3.000000-13 15,3.000000-3.000000-10-15,0.000000-2.000000-8 0,0.000000 0.000000-4 0,0.000000-4.000000-8 16,0.000000-1.000000 1-16,0.000000-3.000000-2 0,0.000000-1.000000 0 0,0.000000-3.000000-2 15,0.000000-1.000000-6-15,0.000000-1.000000-8 0,0.000000-1.000000-14 0,0.000000-2.000000-10 16,0.000000 0.000000-15-16,-2.000000 0.000000-21 0,-1.000000-2.000000-31 0,3.000000-3.000000-42 16,0.000000-2.000000-44-16,0.000000-1.000000-41 0,0.000000-4.000000-47 0,0.000000-5.000000-45 15,-2.000000-2.000000-13-15,-5.000000-8.000000 22 0,2.000000-2.000000 42 0</inkml:trace>
  <inkml:trace contextRef="#ctx0" brushRef="#br0">28312.000000 7294.000000 96 0,'0.000000'-7.000000'224'0,"0.000000"2.000000"19 "0 ,0.000000-1.000000-44 0,0.000000 4.000000-43 0,0.000000 1.000000-34 16,0.000000-1.000000-22-16,0.000000 2.000000-10 0,0.000000 2.000000-6 16,0.000000 1.000000-2-16,1.000000 3.000000-10 0,-1.000000 4.000000-12 0,4.000000 2.000000-14 15,-1.000000 3.000000-21-15,2.000000-1.000000-25 0,0.000000 3.000000-32 0,0.000000 1.000000-32 0,4.000000-1.000000-38 16,-1.000000 0.000000-43-16,2.000000 2.000000-40 0,3.000000-2.000000-53 0,-1.000000-2.000000-20 31,-2.000000-6.000000 4-31,2.000000 0.000000 24 0</inkml:trace>
  <inkml:trace contextRef="#ctx0" brushRef="#br0">28608.000000 7571.000000 29 0,'5.000000'17.000000'211'0,"2.000000"6.000000"34 "0 ,-7.000000 1.000000-19 0,2.000000 0.000000-21 0,-2.000000 1.000000-14 0,0.000000 1.000000-9 15,0.000000 1.000000-13-15,0.000000-2.000000-12 0,0.000000-1.000000-19 0,-2.000000 0.000000-16 16,2.000000-2.000000-17-16,0.000000-3.000000-17 0,0.000000-2.000000-16 0,0.000000 0.000000-15 16,0.000000 0.000000-12-16,0.000000-4.000000-8 0,0.000000-4.000000-10 0,2.000000 1.000000-7 15,-2.000000-3.000000-4-15,0.000000-4.000000-6 0,0.000000 2.000000 0 0,3.000000-5.000000-3 0,-1.000000 2.000000-1 16,-2.000000-2.000000-2-16,3.000000-2.000000-2 0,2.000000-6.000000 1 0,0.000000-1.000000 2 15,4.000000-8.000000-3-15,-3.000000 0.000000-1 0,8.000000-5.000000-1 0,-8.000000-3.000000-1 16,10.000000-3.000000-5-16,-3.000000-1.000000-5 0,0.000000 2.000000 1 0,-3.000000-3.000000 3 16,7.000000 6.000000 2-16,-7.000000-1.000000 1 0,4.000000 6.000000 4 0,-3.000000 4.000000 0 15,-2.000000 3.000000-1-15,-3.000000 0.000000-2 0,1.000000 7.000000 1 0,-2.000000 0.000000 4 16,0.000000 3.000000 6-16,0.000000 4.000000 7 0,4.000000 3.000000 9 0,-1.000000 5.000000 10 0,-3.000000 0.000000 3 16,0.000000 4.000000 0-16,-2.000000 1.000000 3 0,1.000000 2.000000-4 0,-3.000000 5.000000-3 15,-1.000000-2.000000-7-15,4.000000-2.000000 0 0,-3.000000 4.000000-5 0,-1.000000-1.000000-8 16,4.000000-2.000000-5-16,-1.000000 0.000000-1 0,-1.000000-2.000000-3 0,5.000000-5.000000-4 15,-7.000000 0.000000-5-15,1.000000 0.000000-8 0,4.000000-2.000000-13 0,-1.000000-3.000000-16 16,-1.000000 1.000000-19-16,-1.000000-3.000000-26 0,1.000000-1.000000-25 0,2.000000 1.000000-34 16,0.000000-5.000000-44-16,3.000000 0.000000-42 0,6.000000-2.000000-53 0,-2.000000-3.000000-59 0,-2.000000-5.000000-14 15,1.000000-2.000000 19-15,-4.000000-5.000000 42 0</inkml:trace>
  <inkml:trace contextRef="#ctx0" brushRef="#br0">29332.000000 7276.000000 142 0,'9.000000'-5.000000'217'16,"-4.000000"-3.000000"3 "-16 ,2.000000 2.000000-17 0,-6.000000 5.000000-5 0,-1.000000-2.000000 2 15,4.000000 1.000000 2-15,-4.000000-2.000000-3 0,0.000000 4.000000-12 0,0.000000 0.000000-24 16,0.000000 0.000000-31-16,-4.000000 4.000000-26 0,4.000000 2.000000-24 0,-5.000000 5.000000-16 0,-3.000000 3.000000-13 16,3.000000 8.000000-1-16,-7.000000 5.000000-2 0,5.000000 7.000000-4 0,-4.000000 3.000000-5 15,2.000000 1.000000-8-15,1.000000 5.000000-7 0,1.000000 4.000000-6 0,0.000000-1.000000-6 16,2.000000 3.000000-1-16,4.000000 2.000000-4 0,-3.000000-2.000000 0 0,4.000000-1.000000-1 15,4.000000-2.000000-1-15,1.000000-4.000000-5 0,0.000000-1.000000-7 0,0.000000-7.000000-8 16,3.000000-2.000000-9-16,4.000000-5.000000-14 0,-5.000000-6.000000-14 0,4.000000-4.000000-17 16,-1.000000-2.000000-14-16,2.000000-7.000000-25 0,-2.000000-3.000000-36 0,4.000000-5.000000-40 0,-1.000000-5.000000-37 15,0.000000-3.000000-37-15,1.000000-5.000000-40 0,3.000000-3.000000-34 0,-6.000000-5.000000 9 16,-1.000000-9.000000 33-16,0.000000-4.000000 43 0</inkml:trace>
  <inkml:trace contextRef="#ctx0" brushRef="#br0">29604.000000 7377.000000 183 0,'5.000000'-4.000000'225'0,"0.000000"1.000000"0 "16 ,0.000000 3.000000-20-16,-2.000000 3.000000-17 0,-1.000000 3.000000-15 16,-2.000000 4.000000 3-16,0.000000 3.000000-1 0,0.000000 1.000000-10 0,0.000000 3.000000-21 0,0.000000 3.000000-16 15,0.000000 1.000000-13-15,0.000000 1.000000-16 0,-2.000000 2.000000-16 0,-1.000000 3.000000-13 16,3.000000 0.000000-7-16,-2.000000-2.000000-12 0,-4.000000-2.000000-6 0,6.000000 2.000000-4 16,-5.000000-5.000000-9-16,5.000000 1.000000-7 0,-2.000000-6.000000-4 0,2.000000 2.000000-1 0,-3.000000-4.000000-5 15,-1.000000-2.000000-1-15,4.000000-1.000000-3 0,-1.000000-5.000000-2 0,-3.000000 3.000000-1 16,4.000000-7.000000 1-16,0.000000 1.000000 0 0,0.000000 1.000000-1 0,0.000000-6.000000-2 15,0.000000 1.000000 0-15,0.000000-4.000000-2 0,0.000000-6.000000-6 0,4.000000-3.000000 0 16,-3.000000-2.000000-1-16,6.000000-8.000000-1 0,-2.000000-1.000000-1 0,3.000000-1.000000-2 16,-1.000000-8.000000 2-16,5.000000 4.000000-2 0,-2.000000 0.000000 0 0,2.000000-1.000000-1 15,-2.000000 4.000000 3-15,-2.000000 5.000000 3 0,4.000000 3.000000-1 0,-6.000000 3.000000 3 0,1.000000 2.000000 2 16,0.000000 6.000000-1-16,-4.000000 1.000000-3 0,2.000000 2.000000-1 0,0.000000 3.000000 2 16,-1.000000 3.000000-1-16,1.000000 3.000000 1 0,1.000000 1.000000 3 0,-4.000000 4.000000 2 15,3.000000 1.000000 3-15,2.000000 4.000000 3 0,-7.000000 1.000000 0 0,0.000000 1.000000 0 16,0.000000-1.000000 0-16,0.000000 3.000000 2 0,0.000000-2.000000-3 0,0.000000-1.000000-2 15,0.000000 1.000000 0-15,0.000000-1.000000-1 0,0.000000 0.000000-3 0,0.000000-6.000000-3 16,0.000000 0.000000 0-16,0.000000-4.000000 0 0,0.000000 1.000000-1 0,0.000000-1.000000 1 16,0.000000-2.000000-1-16,1.000000 0.000000 0 0,-1.000000-2.000000 1 0,4.000000-2.000000-1 15,-3.000000 0.000000 0-15,8.000000-7.000000-2 0,-2.000000 2.000000 1 0,3.000000-6.000000 0 0,0.000000-5.000000-2 16,1.000000 4.000000 1-16,-1.000000-4.000000-2 0,-1.000000 0.000000 1 0,3.000000 6.000000 1 16,-6.000000 3.000000 0-16,1.000000 2.000000-1 0,1.000000 0.000000 1 15,-6.000000 4.000000 0-15,3.000000 3.000000 0 0,-2.000000 3.000000 1 0,1.000000 4.000000 1 0,-3.000000 3.000000 4 16,3.000000 4.000000 4-16,-4.000000 1.000000 2 0,-4.000000 2.000000 4 0,4.000000 2.000000 2 15,-1.000000 2.000000 4-15,-3.000000-5.000000-3 0,1.000000 1.000000-3 0,3.000000 0.000000-1 16,-2.000000-5.000000-3-16,-1.000000 0.000000-4 0,3.000000-2.000000-2 0,0.000000-5.000000-2 0,0.000000 0.000000-1 16,0.000000-3.000000-4-16,0.000000 3.000000-6 0,0.000000-5.000000-8 0,3.000000 0.000000-6 15,-1.000000 0.000000-12-15,5.000000-5.000000-18 0,-2.000000 0.000000-37 0,3.000000-2.000000-50 16,-1.000000-3.000000-63-16,1.000000 2.000000-70 0,1.000000-4.000000-83 0,-1.000000 0.000000-53 16,-3.000000 3.000000 0-16,0.000000-4.000000 35 0,-2.000000 1.000000 59 0</inkml:trace>
  <inkml:trace contextRef="#ctx0" brushRef="#br0">30149.000000 7520.000000 11 0,'8.000000'7.000000'240'0,"-3.000000"3.000000"33 "16 ,-2.000000 0.000000 18-16,1.000000 2.000000-55 0,-3.000000 3.000000-51 0,4.000000-1.000000-28 0,-1.000000 3.000000-14 16,-4.000000 3.000000-15-16,0.000000-3.000000-12 0,0.000000 0.000000-7 0,0.000000 0.000000-14 15,-4.000000-2.000000-17-15,3.000000 2.000000-19 0,-3.000000-3.000000-17 0,-1.000000 1.000000-14 16,2.000000-1.000000-11-16,-4.000000 2.000000-15 0,-1.000000-4.000000-18 0,1.000000-1.000000-27 15,-3.000000-1.000000-27-15,2.000000 0.000000-43 0,-2.000000-1.000000-59 0,3.000000-1.000000-65 16,0.000000-1.000000-77-16,-4.000000-5.000000-29 0,2.000000-2.000000 0 0,3.000000-4.000000 29 16</inkml:trace>
  <inkml:trace contextRef="#ctx0" brushRef="#br0">30532.000000 7537.000000 63 0,'9.000000'8.000000'287'0,"-1.000000"1.000000"25 "0 ,-3.000000 1.000000 15 0,-5.000000 6.000000-65 0,4.000000-3.000000-80 16,-4.000000 5.000000-56-16,-4.000000 1.000000-19 0,3.000000 1.000000-8 0,-6.000000-1.000000-3 15,2.000000 3.000000-8-15,-4.000000 0.000000-11 0,1.000000-2.000000-14 0,3.000000-2.000000-18 16,-3.000000 1.000000-14-16,1.000000 1.000000-12 0,0.000000-3.000000-8 0,-1.000000-1.000000-6 16,3.000000-3.000000-4-16,3.000000 0.000000-7 0,-1.000000-2.000000-9 0,0.000000-5.000000-13 0,1.000000-4.000000-11 15,2.000000 1.000000-13-15,2.000000-6.000000-15 0,1.000000 1.000000-20 16,2.000000-8.000000-21-16,3.000000 1.000000-24 0,4.000000-6.000000-19 0,1.000000-1.000000-19 0,2.000000-6.000000-17 15,2.000000-4.000000-12-15,2.000000 0.000000-1 0,1.000000-3.000000-4 0,-5.000000-5.000000 2 16,3.000000 2.000000 21-16,2.000000-2.000000 25 0</inkml:trace>
  <inkml:trace contextRef="#ctx0" brushRef="#br0">30734.000000 7479.000000 13 0,'6.000000'-9.000000'113'15,"3.000000"1.000000"22 "-15 ,-4.000000 3.000000 19 0,3.000000 3.000000 22 0,-1.000000 2.000000 26 16,-6.000000 2.000000 14-16,5.000000 3.000000 3 0,0.000000 4.000000-9 0,-1.000000 3.000000-19 16,-3.000000 1.000000-21-16,1.000000 2.000000-31 0,-3.000000-1.000000-23 0,4.000000 4.000000-16 15,-3.000000-2.000000-10-15,-1.000000 1.000000-10 0,0.000000 0.000000-13 0,0.000000-2.000000-10 16,0.000000-1.000000-12-16,-1.000000-1.000000-9 0,1.000000-1.000000-12 0,0.000000-5.000000-10 15,0.000000 3.000000-5-15,0.000000-5.000000-2 0,-4.000000 0.000000-1 0,4.000000-3.000000-3 0,0.000000 1.000000 1 16,0.000000-1.000000 0-16,0.000000-2.000000 1 0,0.000000 0.000000 0 16,0.000000-2.000000 2-16,4.000000-1.000000 0 0,-3.000000-6.000000-4 0,6.000000-1.000000 1 0,0.000000-5.000000-2 15,1.000000-2.000000 1-15,4.000000-3.000000-2 0,1.000000-1.000000-2 0,2.000000 1.000000 3 16,2.000000-1.000000-2-16,-4.000000-2.000000 0 0,4.000000 4.000000-2 0,-3.000000 5.000000 0 16,-1.000000-2.000000 0-16,-3.000000 7.000000 1 0,-2.000000 2.000000-2 0,1.000000 0.000000 0 15,-1.000000 4.000000 4-15,-3.000000 3.000000 1 0,0.000000 3.000000 3 0,-1.000000 4.000000 3 0,-1.000000 0.000000 4 16,-3.000000 5.000000 2-16,2.000000 4.000000-2 0,1.000000 2.000000 0 15,-1.000000-1.000000-3-15,-2.000000 5.000000-2 0,0.000000-2.000000-1 0,0.000000 1.000000-1 16,-2.000000 2.000000 0-16,-1.000000-1.000000-3 0,3.000000-1.000000-2 0,0.000000-1.000000-10 0,0.000000-3.000000-19 16,0.000000-3.000000-26-16,-2.000000 1.000000-36 0,2.000000-5.000000-43 0,0.000000-1.000000-57 15,0.000000-1.000000-59-15,2.000000-1.000000-86 0,-2.000000-7.000000-52 0,0.000000 0.000000-5 16,3.000000-4.000000 24-16,-1.000000-9.000000 47 0</inkml:trace>
  <inkml:trace contextRef="#ctx0" brushRef="#br0">31454.000000 7054.000000 131 0,'9.000000'3.000000'211'16,"-1.000000"0.000000"7 "-16 ,0.000000-3.000000-60 0,-1.000000 4.000000-65 0,0.000000-2.000000-30 0,1.000000-2.000000-7 15,-3.000000 2.000000 9-15,0.000000-2.000000 19 0,0.000000 5.000000 17 0,4.000000-2.000000 12 16,-4.000000 1.000000 4-16,1.000000 1.000000-2 0,1.000000 0.000000-6 0,2.000000 2.000000-13 15,-4.000000 1.000000-6-15,3.000000-1.000000-2 0,-3.000000 0.000000 0 0,3.000000 0.000000-2 16,-1.000000 3.000000-2-16,-5.000000-3.000000-1 0,3.000000 1.000000-3 0,-2.000000-1.000000-4 0,0.000000 0.000000-8 16,-1.000000 3.000000-5-16,1.000000 0.000000-6 0,-1.000000-1.000000-9 0,-2.000000 2.000000-8 15,0.000000-2.000000-6-15,0.000000 3.000000-5 0,0.000000 1.000000-3 0,0.000000-1.000000-3 16,0.000000 2.000000-2-16,0.000000-3.000000 0 0,0.000000 7.000000 0 0,0.000000-3.000000-1 16,0.000000 2.000000-1-16,0.000000 1.000000-1 0,-2.000000-2.000000-3 0,-1.000000 1.000000-2 15,3.000000 3.000000-5-15,-2.000000-1.000000-1 0,-4.000000 3.000000-2 0,1.000000 2.000000-3 16,0.000000 1.000000-2-16,-4.000000 0.000000 0 0,1.000000 6.000000-1 0,-2.000000 0.000000-1 0,-4.000000 0.000000-5 15,-2.000000 4.000000-5-15,-3.000000-1.000000-14 0,-1.000000 0.000000-20 0,2.000000-3.000000-38 16,-4.000000 0.000000-51-16,0.000000 1.000000-72 0,2.000000 2.000000-89 0,-8.000000-2.000000-109 16,1.000000 2.000000-42-16,-2.000000-4.000000 3 0,-6.000000-1.000000 33 0,0.000000-5.000000 69 15</inkml:trace>
  <inkml:trace contextRef="#ctx0" brushRef="#br0">30563.000000 7490.000000 97 0,'3.000000'-3.000000'152'0,"-1.000000"-1.000000"-23 "0 ,-2.000000 0.000000-11 0,3.000000 2.000000 4 16,-3.000000-1.000000 12-16,0.000000 0.000000 14 0,2.000000-1.000000 9 0,-2.000000 4.000000 5 16,0.000000-2.000000-8-16,3.000000-1.000000-15 0,-3.000000 3.000000-20 0,3.000000-2.000000-19 15,-1.000000 2.000000-15-15,-2.000000-3.000000-12 0,3.000000 3.000000-6 0,1.000000 0.000000-2 16,-3.000000 0.000000 2-16,-1.000000 0.000000 1 0,5.000000-2.000000 2 0,-1.000000 2.000000 4 15,1.000000 0.000000-2-15,0.000000 0.000000 3 0,2.000000 2.000000-2 0,-2.000000 1.000000 2 16,3.000000 4.000000-3-16,0.000000 0.000000-3 0,-1.000000 2.000000 2 0,0.000000 7.000000-1 16,-2.000000 4.000000 0-16,0.000000-2.000000 3 0,0.000000 9.000000 9 0,-2.000000 2.000000 10 0,1.000000 0.000000 10 15,-3.000000 3.000000 16-15,-1.000000 0.000000 11 0,0.000000 0.000000 1 0,-1.000000-3.000000-4 16,1.000000 0.000000-9-16,-4.000000-3.000000-14 0,1.000000-1.000000-20 0,1.000000-1.000000-14 16,-4.000000-2.000000-9-16,0.000000 0.000000-9 0,5.000000-5.000000-3 0,-6.000000-2.000000-6 15,5.000000-3.000000 3-15,-1.000000-2.000000-2 0,1.000000-1.000000 1 0,2.000000-3.000000 0 16,-3.000000-2.000000-5-16,0.000000-3.000000 3 0,3.000000 3.000000-9 0,-2.000000-4.000000-6 0,2.000000-4.000000-7 15,-3.000000 1.000000-13-15,-1.000000-5.000000-13 0,3.000000-3.000000-12 0,-3.000000-6.000000-11 16,4.000000-6.000000-13-16,4.000000-1.000000-12 0,-3.000000-8.000000-11 0,6.000000 0.000000-3 16,-5.000000-3.000000-1-16,6.000000 1.000000 3 0,-3.000000-1.000000 12 0,2.000000 4.000000 11 15,0.000000-1.000000 10-15,1.000000 5.000000 11 0,0.000000 1.000000 7 0,1.000000 3.000000 5 16,-4.000000 1.000000 2-16,6.000000 1.000000 0 0,-1.000000 4.000000 2 0,2.000000-3.000000 2 16,2.000000 3.000000 1-16,-4.000000 0.000000 4 0,6.000000 3.000000 4 0,0.000000-1.000000-4 0,-3.000000 3.000000-2 15,4.000000 5.000000-1-15,-4.000000-3.000000-4 0,0.000000 5.000000-2 16,-1.000000 3.000000-4-16,2.000000-1.000000 4 0,-4.000000 3.000000 2 0,3.000000 3.000000 0 0,-1.000000 4.000000 4 15,-4.000000 3.000000 2-15,2.000000 1.000000 8 0,-5.000000 4.000000 9 0,4.000000 2.000000 6 16,-4.000000 5.000000 5-16,1.000000 0.000000 12 0,-4.000000 2.000000 7 0,-2.000000 2.000000 0 16,3.000000-1.000000-3-16,-1.000000 2.000000 0 0,-2.000000-2.000000-5 0,0.000000-1.000000-6 15,-2.000000 0.000000-11-15,-1.000000-4.000000-9 0,3.000000-1.000000-3 0,0.000000-1.000000-4 0,0.000000-4.000000 0 16,0.000000-2.000000-13-16,3.000000-3.000000-21 0,-1.000000 2.000000-34 16,-2.000000-4.000000-53-16,3.000000-3.000000-54 0,1.000000 0.000000-49 0,-4.000000-2.000000-39 0,0.000000 0.000000-41 15,0.000000-2.000000-58-15,1.000000 4.000000-60 0,-1.000000-4.000000-81 0,4.000000 5.000000-25 16,-4.000000-5.000000 11-16,-4.000000 3.000000 40 0,3.000000 3.000000 84 0</inkml:trace>
  <inkml:trace contextRef="#ctx0" brushRef="#br0">27038.000000 9622.000000 61 0,'12.000000'0.000000'156'0,"-4.000000"0.000000"-17 "15 ,-1.000000 0.000000-38-15,-1.000000 0.000000-22 0,-1.000000 0.000000 4 0,-3.000000 0.000000 21 16,-2.000000 0.000000 23-16,0.000000 3.000000 25 0,0.000000-1.000000 16 0,0.000000 0.000000 6 0,0.000000 1.000000-9 16,-2.000000-1.000000-22-16,-3.000000 3.000000-24 0,-3.000000 0.000000-26 0,-4.000000 2.000000-19 15,-3.000000 4.000000-16-15,-1.000000 0.000000-8 0,-6.000000 1.000000-3 0,0.000000 0.000000 0 16,0.000000 3.000000 5-16,0.000000 0.000000-1 0,4.000000 0.000000 7 0,1.000000-3.000000 6 16,-1.000000-1.000000 3-16,4.000000-3.000000-2 0,6.000000-1.000000-1 0,-2.000000 1.000000-8 15,5.000000-3.000000-10-15,-4.000000 0.000000-14 0,3.000000-1.000000-10 0,4.000000-2.000000-9 16,-1.000000 1.000000-6-16,3.000000 1.000000-1 0,3.000000 2.000000-1 0,-1.000000 1.000000 0 0,6.000000 4.000000 1 15,1.000000-2.000000 2-15,2.000000 3.000000 1 0,-1.000000 0.000000 0 16,7.000000 2.000000-2-16,-2.000000-2.000000 0 0,5.000000 1.000000-1 0,2.000000 2.000000-2 0,-2.000000-3.000000 1 16,2.000000-1.000000-1-16,0.000000 0.000000-3 0,0.000000 1.000000 0 0,-4.000000-3.000000-4 15,4.000000 1.000000-8-15,-5.000000-3.000000-16 0,-4.000000-2.000000-22 0,0.000000 3.000000-34 16,-4.000000-5.000000-46-16,-4.000000 1.000000-47 0,0.000000-2.000000-57 0,-2.000000 3.000000-64 16,-6.000000 0.000000-82-16,-4.000000 3.000000-18 0,-6.000000-4.000000 15 0,-9.000000 1.000000 35 0,-3.000000-1.000000 58 15</inkml:trace>
  <inkml:trace contextRef="#ctx0" brushRef="#br0">26736.000000 10060.000000 295 0,'-3.000000'5.000000'331'0,"0.000000"1.000000"16 "0 ,3.000000-3.000000-37 0,0.000000 2.000000-85 0,0.000000 0.000000-73 15,3.000000 2.000000-39-15,2.000000 1.000000-15 0,0.000000 0.000000 0 0,2.000000-2.000000 7 16,1.000000 2.000000-1-16,-1.000000-4.000000-12 0,6.000000 4.000000-13 0,1.000000-1.000000-13 16,2.000000 3.000000-16-16,3.000000-3.000000-16 0,1.000000 1.000000-14 0,2.000000-1.000000-12 15,1.000000 0.000000-15-15,-1.000000 1.000000-14 0,3.000000-1.000000-22 0,-1.000000 3.000000-32 16,1.000000-3.000000-47-16,-2.000000-1.000000-55 0,7.000000 5.000000-57 0,-3.000000-4.000000-64 15,0.000000 3.000000-61-15,-2.000000-2.000000-13 0,-1.000000-7.000000 23 0,-3.000000-1.000000 47 16</inkml:trace>
  <inkml:trace contextRef="#ctx0" brushRef="#br0">27874.000000 9634.000000 199 0,'2.000000'0.000000'241'0,"-2.000000"5.000000"9 "0 ,0.000000 0.000000-48 0,0.000000 2.000000-44 15,0.000000 4.000000-26-15,-2.000000 3.000000-6 0,2.000000 3.000000 9 0,-6.000000 2.000000 6 16,4.000000 6.000000-3-16,-1.000000-1.000000-9 0,-1.000000 6.000000-12 0,3.000000-2.000000-15 16,-3.000000 4.000000-18-16,-1.000000-3.000000-12 0,2.000000 2.000000-12 0,1.000000-1.000000-11 0,-3.000000-1.000000-5 15,2.000000-2.000000-7-15,-1.000000-6.000000-6 0,3.000000-1.000000-7 0,-3.000000-3.000000-5 16,4.000000-5.000000-5-16,-3.000000-5.000000-2 0,3.000000 3.000000-4 0,0.000000-4.000000-1 15,0.000000-5.000000-3-15,0.000000 2.000000-2 0,0.000000-3.000000-1 0,3.000000-3.000000 1 16,2.000000-1.000000-3-16,2.000000-9.000000-3 0,0.000000-1.000000-6 0,6.000000-5.000000-2 16,2.000000-6.000000-7-16,-1.000000 1.000000-9 0,-1.000000-6.000000-4 0,6.000000-1.000000-2 15,-1.000000-1.000000 3-15,-1.000000 3.000000 2 0,1.000000 3.000000 4 0,1.000000 1.000000 8 0,-3.000000 6.000000 4 16,1.000000 2.000000-1-16,-3.000000 5.000000 7 0,-4.000000 2.000000 1 0,3.000000 5.000000 8 16,-5.000000 5.000000 8-16,1.000000 5.000000 6 0,2.000000 1.000000 7 0,-5.000000 5.000000 6 15,-1.000000 2.000000 5-15,0.000000 0.000000 1 0,-2.000000 5.000000-1 0,-1.000000-1.000000-1 16,-2.000000 0.000000 0-16,0.000000 0.000000-2 0,0.000000-2.000000-6 0,0.000000-1.000000-4 15,0.000000-2.000000-5-15,0.000000-2.000000-6 0,0.000000 0.000000-1 0,0.000000-5.000000-1 16,0.000000-1.000000-3-16,3.000000-2.000000 0 0,-3.000000 1.000000 0 0,3.000000-6.000000-2 0,2.000000-1.000000-2 16,0.000000-3.000000-7-16,7.000000-5.000000-2 0,2.000000-3.000000-1 0,-4.000000-4.000000-4 15,8.000000-4.000000 0-15,-1.000000-1.000000 0 0,1.000000 2.000000 5 0,2.000000 1.000000 2 16,-5.000000 1.000000 1-16,-1.000000 3.000000 1 0,-1.000000 2.000000 4 0,1.000000 6.000000-2 0,-3.000000-1.000000 0 16,-1.000000 8.000000 1-16,-1.000000 2.000000 0 0,-1.000000 2.000000 2 15,-3.000000 1.000000 4-15,0.000000 9.000000 3 0,-1.000000 2.000000 5 0,1.000000 1.000000 6 16,-5.000000 5.000000 2-16,0.000000-4.000000 2 0,0.000000 4.000000 1 0,0.000000-3.000000-5 0,0.000000-1.000000-3 15,0.000000 0.000000-3-15,0.000000-4.000000-3 0,3.000000-3.000000-3 16,0.000000-1.000000-2-16,-3.000000-2.000000 0 0,2.000000-1.000000-4 0,-2.000000-2.000000-1 0,5.000000 0.000000 0 16,2.000000-3.000000 0-16,-1.000000-3.000000 1 0,3.000000-2.000000-1 0,3.000000-2.000000 0 15,-2.000000-1.000000 0-15,3.000000 2.000000-2 0,0.000000-2.000000-4 0,-1.000000 0.000000-1 16,-2.000000 7.000000 0-16,-1.000000-5.000000 2 0,1.000000 6.000000 0 0,-2.000000 6.000000 2 16,0.000000-5.000000 2-16,-3.000000 10.000000 0 0,4.000000-2.000000 1 0,-4.000000 4.000000 0 0,-2.000000 1.000000 0 15,2.000000-2.000000-2-15,-1.000000 3.000000 1 0,-1.000000-4.000000 0 0,-1.000000-3.000000-4 16,1.000000 2.000000-10-16,-1.000000-5.000000-14 0,-2.000000 0.000000-24 0,0.000000-3.000000-32 15,3.000000-4.000000-49-15,2.000000-3.000000-69 0,3.000000 0.000000-84 0,-3.000000-7.000000-90 16,7.000000-3.000000-32-16,-3.000000-4.000000 1 0,-4.000000-5.000000 37 0,3.000000-1.000000 66 16</inkml:trace>
  <inkml:trace contextRef="#ctx0" brushRef="#br0">28565.000000 9152.000000 219 0,'0.000000'11.000000'347'16,"0.000000"-5.000000"18 "-16 ,3.000000 2.000000 6 0,1.000000-3.000000-109 0,-4.000000 2.000000-114 15,1.000000-2.000000-75-15,3.000000 2.000000-35 0,-3.000000 1.000000-20 0,6.000000-2.000000-8 16,-7.000000 5.000000-16-16,2.000000-2.000000-22 0,3.000000 0.000000-36 0,3.000000 4.000000-49 16,0.000000-1.000000-56-16,4.000000 0.000000-70 0,-2.000000 6.000000-59 0,-1.000000-3.000000-15 0,-1.000000-4.000000 15 15,0.000000 5.000000 39-15</inkml:trace>
  <inkml:trace contextRef="#ctx0" brushRef="#br0">28856.000000 9551.000000 77 0,'-5.000000'20.000000'260'0,"4.000000"2.000000"24 "0 ,-6.000000 0.000000 11 15,0.000000 5.000000-72-15,1.000000-1.000000-67 0,-1.000000 3.000000-31 0,0.000000 3.000000-8 16,-1.000000 0.000000-3-16,1.000000-2.000000-2 0,0.000000 1.000000-9 0,1.000000-2.000000-8 0,-1.000000-3.000000-14 15,7.000000-1.000000-21-15,-2.000000-3.000000-19 0,-1.000000-1.000000-14 0,3.000000-4.000000-10 16,0.000000 1.000000-8-16,0.000000-6.000000-3 0,3.000000-5.000000-1 0,-3.000000 3.000000-2 16,2.000000-9.000000 2-16,-2.000000 5.000000 1 0,0.000000-6.000000-4 0,7.000000-2.000000 3 15,-2.000000-3.000000-1-15,3.000000-7.000000 0 0,-1.000000-4.000000-4 0,1.000000-3.000000-4 16,6.000000-2.000000-3-16,-6.000000-4.000000-5 0,5.000000-1.000000-3 0,-4.000000 1.000000-2 16,3.000000-1.000000 3-16,1.000000 1.000000-1 0,-6.000000 4.000000 6 0,8.000000 1.000000 1 0,-9.000000 3.000000 3 15,3.000000-1.000000-1-15,3.000000 7.000000 1 0,-6.000000 3.000000 2 16,3.000000 1.000000 2-16,-1.000000 3.000000 2 0,-3.000000 4.000000 6 0,3.000000 0.000000 7 0,1.000000 4.000000 8 15,1.000000 3.000000 9-15,-3.000000 4.000000 8 0,1.000000 3.000000 8 0,-1.000000 3.000000 5 16,1.000000 0.000000 4-16,-3.000000 3.000000 1 0,2.000000 4.000000-5 0,1.000000-2.000000-5 16,-6.000000 2.000000-5-16,3.000000-2.000000-5 0,2.000000 2.000000-7 0,-6.000000-2.000000-6 15,4.000000 0.000000-6-15,2.000000 0.000000-5 0,-5.000000-3.000000-2 0,3.000000-2.000000-3 16,1.000000-5.000000-4-16,-4.000000 3.000000-4 0,5.000000-8.000000-6 0,-7.000000 3.000000-9 16,1.000000-3.000000-11-16,4.000000-1.000000-21 0,2.000000-5.000000-26 0,-5.000000-1.000000-49 0,6.000000-1.000000-70 15,4.000000-5.000000-79-15,-5.000000-3.000000-102 0,1.000000-4.000000-44 0,4.000000-4.000000-1 16,-6.000000-4.000000 32-16,6.000000-5.000000 68 0</inkml:trace>
  <inkml:trace contextRef="#ctx0" brushRef="#br0">29857.000000 9319.000000 190 0,'5.000000'0.000000'221'0,"2.000000"0.000000"-13 "0 ,-7.000000 1.000000-19 0,0.000000-1.000000-24 15,0.000000 3.000000-18-15,-7.000000-1.000000-17 0,2.000000 1.000000-12 0,-3.000000 2.000000-18 16,-2.000000 3.000000-21-16,-2.000000 0.000000-5 0,5.000000 3.000000-1 0,-8.000000 1.000000 0 0,2.000000 2.000000 4 16,3.000000 3.000000 0-16,-7.000000 0.000000 1 0,3.000000 3.000000 1 0,1.000000 5.000000-1 15,3.000000-3.000000-3-15,-3.000000 6.000000-2 0,1.000000-1.000000-5 0,-2.000000-1.000000-4 16,4.000000 3.000000-8-16,2.000000 1.000000-2 0,-4.000000-1.000000-11 0,7.000000 0.000000-8 15,0.000000 0.000000-6-15,2.000000 1.000000-6 0,1.000000-1.000000-5 0,2.000000-2.000000-9 16,2.000000 0.000000 0-16,5.000000-3.000000-2 0,-2.000000 1.000000-2 0,0.000000-2.000000-1 0,3.000000 0.000000-2 16,0.000000-4.000000 0-16,2.000000 2.000000-1 0,2.000000-2.000000-1 15,-2.000000-1.000000-6-15,4.000000-1.000000-8 0,-1.000000-5.000000-12 0,-1.000000 3.000000-21 0,-2.000000-8.000000-26 16,-2.000000-2.000000-38-16,2.000000 0.000000-46 0,-1.000000-3.000000-54 0,-1.000000 3.000000-55 16,0.000000 1.000000-72-16,-3.000000-6.000000-39 0,0.000000-6.000000-2 0,2.000000-3.000000 36 15,-7.000000-6.000000 50-15</inkml:trace>
  <inkml:trace contextRef="#ctx0" brushRef="#br0">30025.000000 9469.000000 115 0,'3.000000'2.000000'225'0,"-1.000000"1.000000"12 "0 ,-2.000000-1.000000-43 0,3.000000 1.000000-44 0,0.000000 1.000000-23 16,-3.000000 4.000000-5-16,0.000000 4.000000 11 0,2.000000 0.000000 11 15,-2.000000 1.000000 9-15,3.000000 4.000000-6 0,-1.000000 2.000000-15 0,-2.000000 3.000000-15 0,3.000000 2.000000-15 16,-3.000000 0.000000-9-16,-3.000000 5.000000-6 0,1.000000-1.000000-9 0,-1.000000 0.000000-8 16,1.000000-3.000000-13-16,-4.000000-2.000000-8 0,4.000000 1.000000-12 0,-1.000000-5.000000-10 15,-1.000000-2.000000-8-15,-1.000000-3.000000-7 0,5.000000-2.000000-2 0,0.000000-1.000000-3 16,-1.000000-5.000000-3-16,-3.000000 0.000000 1 0,4.000000-5.000000 1 0,0.000000-1.000000-1 0,4.000000 0.000000-2 16,-3.000000-1.000000-1-16,-1.000000-5.000000-2 0,9.000000-5.000000-2 0,2.000000-7.000000-3 15,-1.000000-4.000000-5-15,4.000000-4.000000-2 0,-1.000000-2.000000-1 0,6.000000-3.000000 0 16,-3.000000-1.000000-1-16,1.000000 3.000000 1 0,2.000000 0.000000 3 0,-3.000000 7.000000 3 15,-1.000000 0.000000 3-15,-1.000000 8.000000 1 0,-2.000000 2.000000 1 0,-2.000000 2.000000 2 16,-2.000000 5.000000 2-16,0.000000 5.000000 3 0,1.000000 5.000000 2 0,-4.000000 2.000000 9 16,0.000000 6.000000 7-16,2.000000 0.000000 5 0,-6.000000 7.000000 4 0,-1.000000 2.000000 1 0,0.000000 2.000000-1 15,0.000000-2.000000-3-15,0.000000 1.000000-6 0,0.000000-2.000000-5 0,0.000000-2.000000-4 16,0.000000 0.000000-4-16,0.000000-3.000000-3 0,0.000000-1.000000-3 0,0.000000-3.000000 1 16,4.000000-5.000000-3-16,-3.000000 0.000000-1 0,-1.000000-2.000000 2 0,7.000000-3.000000-1 15,-5.000000-2.000000 1-15,3.000000-2.000000 1 0,6.000000-5.000000-3 0,-1.000000-5.000000-1 16,2.000000-4.000000-3-16,3.000000 0.000000-2 0,0.000000-6.000000-2 0,-1.000000 3.000000 0 15,1.000000-4.000000 2-15,-2.000000 2.000000 1 0,1.000000 4.000000-1 0,-3.000000 0.000000 1 0,-2.000000 2.000000 1 16,-1.000000 5.000000-1-16,-1.000000 3.000000 0 0,0.000000 2.000000 1 0,-6.000000 3.000000 5 16,4.000000 4.000000 3-16,-1.000000 5.000000 3 0,1.000000 3.000000 3 0,-5.000000 5.000000 4 15,0.000000 2.000000 5-15,0.000000 3.000000 0 0,0.000000 1.000000 1 0,-2.000000 1.000000 0 16,-1.000000 0.000000-3-16,3.000000-3.000000-3 0,-4.000000-1.000000-5 0,4.000000-1.000000-3 16,0.000000 0.000000-5-16,4.000000-5.000000-5 0,-4.000000 0.000000-11 0,5.000000-3.000000-12 0,-5.000000-1.000000-14 15,5.000000-3.000000-25-15,3.000000-5.000000-39 0,-1.000000-3.000000-60 0,3.000000-3.000000-71 16,0.000000-5.000000-76-16,7.000000-1.000000-94 0,-1.000000-2.000000-37 15,0.000000-6.000000 11-15,0.000000-2.000000 47 0,3.000000-2.000000 74 0</inkml:trace>
  <inkml:trace contextRef="#ctx0" brushRef="#br0">30866.000000 9605.000000 70 0,'2.000000'20.000000'338'0,"1.000000"1.000000"36 "16 ,-6.000000 1.000000 22-16,1.000000 1.000000-31 0,-1.000000-2.000000-109 0,-1.000000 4.000000-81 15,-1.000000-1.000000-39-15,-3.000000 0.000000-16 0,0.000000 1.000000-7 0,1.000000 0.000000-8 16,-5.000000-4.000000-15-16,-1.000000 0.000000-17 0,4.000000-1.000000-17 0,1.000000-3.000000-21 15,-2.000000-3.000000-16-15,1.000000-1.000000-17 0,4.000000-3.000000-16 0,-3.000000-3.000000-21 16,5.000000 0.000000-25-16,-2.000000-4.000000-40 0,0.000000-1.000000-53 0,1.000000-2.000000-61 0,-1.000000-2.000000-63 16,5.000000 2.000000-73-16,-1.000000-6.000000-43 0,-3.000000 0.000000 1 15,1.000000-5.000000 40-15,1.000000-3.000000 56 0</inkml:trace>
  <inkml:trace contextRef="#ctx0" brushRef="#br0">30982.000000 9574.000000 35 0,'10.000000'5.000000'290'0,"-2.000000"2.000000"37 "0 ,-3.000000 0.000000 24 16,-2.000000 5.000000-50-16,3.000000 3.000000-74 0,0.000000 2.000000-52 0,-6.000000 2.000000-26 16,0.000000 5.000000-10-16,0.000000-2.000000-4 0,-6.000000 3.000000-6 0,0.000000 2.000000-8 15,3.000000-3.000000-14-15,-2.000000 0.000000-22 0,-3.000000 1.000000-22 0,3.000000-1.000000-16 16,3.000000 1.000000-16-16,-5.000000-7.000000-10 0,2.000000 4.000000-9 0,2.000000-4.000000-3 0,1.000000-1.000000-4 16,-1.000000-6.000000 1-16,3.000000-3.000000-2 0,-2.000000 2.000000-2 15,-1.000000-9.000000 0-15,3.000000 5.000000 0 0,0.000000-6.000000 0 0,3.000000-6.000000-2 0,2.000000 2.000000-1 16,0.000000-8.000000-1-16,4.000000-2.000000-2 0,1.000000-9.000000-2 0,1.000000 0.000000-3 15,6.000000-5.000000-2-15,-3.000000-1.000000-1 0,1.000000-2.000000 1 0,5.000000 2.000000-1 16,0.000000 0.000000 3-16,0.000000 0.000000 2 0,-2.000000 7.000000 2 0,-1.000000-1.000000 4 16,-2.000000 4.000000-2-16,-1.000000 4.000000 2 0,-6.000000 6.000000 1 0,4.000000 1.000000 5 15,-4.000000 6.000000 2-15,-1.000000 2.000000 10 0,1.000000 2.000000 8 0,-3.000000 6.000000 5 16,-1.000000 1.000000 8-16,1.000000 6.000000 2 0,1.000000 2.000000 4 0,-6.000000 2.000000 3 0,2.000000 1.000000 7 16,-2.000000 2.000000 2-16,3.000000-1.000000 2 0,-1.000000-1.000000-2 0,-2.000000 2.000000-3 15,3.000000 0.000000-11-15,-3.000000-3.000000-10 0,0.000000-2.000000-10 0,4.000000 0.000000-7 16,-4.000000 0.000000-8-16,0.000000-5.000000-11 0,0.000000-1.000000-15 0,0.000000-2.000000-18 15,0.000000-4.000000-17-15,0.000000 0.000000-17 0,2.000000-1.000000-13 0,1.000000-4.000000-15 0,-1.000000-4.000000-34 16,6.000000-6.000000-51-16,0.000000-5.000000-62 0,6.000000-2.000000-70 16,-1.000000-2.000000-100-16,-1.000000-2.000000-37 0,1.000000-9.000000 13 0,-3.000000-1.000000 51 0,2.000000-6.000000 71 15</inkml:trace>
  <inkml:trace contextRef="#ctx0" brushRef="#br0">31771.000000 9152.000000 239 0,'15.000000'11.000000'357'0,"0.000000"1.000000"25 "0 ,-5.000000-1.000000 26 0,4.000000 4.000000-101 0,-1.000000 5.000000-109 16,4.000000-1.000000-51-16,-2.000000 6.000000-21 0,0.000000-2.000000-6 0,0.000000 3.000000-12 16,-1.000000 1.000000-5-16,-1.000000-2.000000-2 0,-1.000000 5.000000-7 0,-2.000000 2.000000-12 15,1.000000 2.000000-11-15,0.000000 2.000000-8 0,-6.000000 0.000000-9 0,1.000000 1.000000-10 16,-4.000000 7.000000-10-16,-4.000000-3.000000-7 0,-4.000000 5.000000-8 0,-4.000000 0.000000-5 16,-7.000000 6.000000-2-16,-7.000000 1.000000-12 0,-3.000000 5.000000-13 0,-6.000000 4.000000-25 0,-4.000000 3.000000-40 15,-5.000000 8.000000-49-15,-6.000000 3.000000-69 0,-1.000000 7.000000-99 16,-10.000000-2.000000-125-16,-11.000000-2.000000-50 0,-9.000000-4.000000-2 0,-10.000000-7.000000 27 0,-5.000000-2.000000 59 15</inkml:trace>
  <inkml:trace contextRef="#ctx0" brushRef="#br0">18911.000000 7856.000000 67 0,'-5.000000'0.000000'118'0,"1.000000"0.000000"-36 "0 ,4.000000-2.000000-19 16,-1.000000-1.000000-7-16,-3.000000 3.000000-1 0,4.000000 0.000000 5 0,0.000000-2.000000 9 16,-1.000000 2.000000 7-16,1.000000 0.000000-4 0,0.000000 0.000000-6 0,0.000000 0.000000-10 15,0.000000 0.000000-6-15,1.000000 0.000000-4 0,-1.000000 2.000000 0 0,4.000000-2.000000 5 16,-3.000000 3.000000 4-16,3.000000-1.000000 3 0,1.000000-2.000000 1 0,2.000000 5.000000 7 15,-2.000000-2.000000 3-15,0.000000-1.000000 0 0,3.000000 0.000000 3 0,0.000000 3.000000 0 0,-1.000000 0.000000-6 16,0.000000 0.000000-9-16,-2.000000-3.000000-10 0,3.000000 1.000000-7 16,-3.000000-1.000000-5-16,4.000000 3.000000 1 0,-4.000000 0.000000 7 0,6.000000 0.000000 5 0,-4.000000-3.000000 2 15,1.000000 3.000000-1-15,4.000000-2.000000 1 0,-2.000000 1.000000-7 0,4.000000 1.000000-2 16,-3.000000 3.000000-7-16,4.000000-4.000000-4 0,-1.000000 4.000000-1 0,-1.000000-3.000000 4 0,4.000000 2.000000-7 16,-4.000000-2.000000 0-16,6.000000 2.000000-2 0,-2.000000-2.000000 0 15,1.000000 0.000000 0-15,-1.000000-1.000000-4 0,1.000000 1.000000 2 0,2.000000-2.000000-1 0,-1.000000 2.000000 0 16,-1.000000-2.000000-1-16,2.000000-3.000000 1 0,-5.000000 0.000000-1 0,4.000000 0.000000 0 15,1.000000 0.000000-1-15,-5.000000 0.000000 0 0,5.000000 0.000000 0 0,-1.000000 0.000000-4 16,-1.000000 0.000000 2-16,-1.000000 0.000000-2 0,1.000000 0.000000-1 0,-1.000000 0.000000-1 16,1.000000 0.000000-2-16,-1.000000 4.000000 1 0,0.000000-1.000000 0 0,-2.000000-3.000000 0 15,2.000000 1.000000-1-15,1.000000 3.000000 1 0,-1.000000-2.000000 3 0,1.000000 2.000000-2 0,1.000000-1.000000 0 16,-2.000000 0.000000 1-16,1.000000-1.000000 0 0,2.000000 4.000000-1 0,-1.000000-5.000000-1 16,2.000000 1.000000 0-16,-2.000000 0.000000 0 0,-1.000000 2.000000-1 0,4.000000-2.000000 2 15,-2.000000-2.000000 1-15,-1.000000 2.000000-1 0,2.000000-2.000000-2 0,-2.000000 3.000000-1 16,3.000000-3.000000-1-16,-1.000000 0.000000-2 0,3.000000-3.000000 0 0,-2.000000 3.000000-1 15,3.000000-2.000000 0-15,-2.000000-4.000000 0 0,-1.000000 4.000000 1 0,5.000000 0.000000-4 16,-2.000000-2.000000 1-16,-2.000000-1.000000-2 0,3.000000-1.000000 2 0,-3.000000 2.000000-2 16,2.000000-2.000000 1-16,2.000000-2.000000 0 0,0.000000 5.000000 1 0,3.000000-5.000000 3 0,-3.000000 3.000000 0 15,0.000000 1.000000 4-15,-1.000000-1.000000 2 0,5.000000 1.000000 2 0,-5.000000 1.000000 2 16,1.000000-2.000000 0-16,-2.000000 2.000000-1 0,2.000000 1.000000 1 0,-3.000000-1.000000-1 16,4.000000 1.000000-1-16,-4.000000 0.000000 1 0,2.000000 2.000000 0 0,0.000000-2.000000 1 15,-3.000000-1.000000 1-15,2.000000 0.000000 0 0,-3.000000-2.000000-2 0,1.000000 3.000000 1 16,-1.000000 0.000000 1-16,0.000000 0.000000 4 0,0.000000-1.000000 3 0,-4.000000 0.000000 4 0,4.000000 3.000000 5 15,0.000000-2.000000 2-15,-4.000000-1.000000-1 0,4.000000 3.000000-5 0,-3.000000-2.000000-3 16,1.000000 0.000000-6-16,-2.000000 2.000000-4 0,-1.000000-3.000000-3 16,-2.000000 3.000000 0-16,2.000000-2.000000 3 0,1.000000 2.000000 2 0,-1.000000 0.000000 2 0,0.000000 0.000000 4 15,-2.000000-3.000000 1-15,1.000000 3.000000 3 0,3.000000-2.000000 0 0,-2.000000-1.000000 0 16,-4.000000 3.000000-5-16,6.000000-2.000000-1 0,-6.000000 0.000000 0 0,4.000000 2.000000 2 16,-4.000000-3.000000-2-16,4.000000 3.000000 1 0,0.000000-2.000000-1 0,-4.000000-1.000000-1 0,2.000000 3.000000-3 15,-2.000000-2.000000-3-15,1.000000-1.000000-4 0,-1.000000 3.000000 0 16,2.000000-2.000000-1-16,-5.000000 2.000000 0 0,4.000000 0.000000 2 0,-1.000000 0.000000-5 15,-1.000000 0.000000 0-15,-2.000000 0.000000-3 0,0.000000 0.000000 0 0,2.000000 0.000000-2 0,-2.000000 0.000000 0 16,2.000000-2.000000 5-16,-2.000000-1.000000 1 0,3.000000 3.000000 3 16,-1.000000-2.000000 2-16,-2.000000-1.000000 3 0,3.000000 3.000000 0 0,1.000000-2.000000 0 0,-3.000000-1.000000-2 15,3.000000 3.000000 6-15,-4.000000-2.000000-3 0,3.000000 2.000000 1 0,-1.000000-5.000000-1 0,-2.000000 4.000000 0 16,2.000000-3.000000-2-16,-2.000000 4.000000-7 0,-2.000000-2.000000-1 16,2.000000-1.000000-2-16,-1.000000 3.000000 0 0,-1.000000-2.000000-2 0,-3.000000 2.000000 1 0,3.000000-2.000000-1 15,-2.000000-1.000000 0-15,0.000000 3.000000 2 0,1.000000-2.000000-1 0,-4.000000 2.000000 0 16,2.000000 0.000000-1-16,2.000000 0.000000 2 0,-5.000000 0.000000 0 0,3.000000 0.000000 0 15,-2.000000 0.000000 1-15,0.000000-3.000000 3 0,-1.000000 3.000000-1 0,3.000000 0.000000 3 16,2.000000 0.000000-2-16,-5.000000 0.000000-6 0,3.000000 0.000000 5 0,-2.000000-3.000000 3 16,2.000000 3.000000 1-16,2.000000 0.000000 2 0,-6.000000-2.000000 0 0,4.000000 2.000000 5 15,2.000000-2.000000-5-15,-5.000000 2.000000-1 0,3.000000 0.000000-4 0,1.000000 0.000000-1 0,-1.000000 0.000000 0 16,-1.000000 0.000000 0-16,1.000000 0.000000 0 0,0.000000-1.000000 0 0,0.000000 1.000000-1 16,-2.000000-4.000000-1-16,2.000000 4.000000-1 0,0.000000 0.000000 0 0,0.000000 0.000000-1 15,-1.000000 0.000000-1-15,-1.000000-2.000000 0 0,-1.000000 2.000000 0 0,4.000000 0.000000 1 16,-4.000000 0.000000-4-16,-2.000000 0.000000 2 0,3.000000 0.000000 2 0,-3.000000 0.000000-2 15,2.000000 0.000000 1-15,-2.000000 0.000000 0 0,0.000000 0.000000 4 0,0.000000 0.000000-7 16,0.000000 0.000000 5-16,0.000000 0.000000-2 0,0.000000 0.000000 1 0,0.000000-2.000000 2 0,3.000000 2.000000-4 16,-3.000000-4.000000 6-16,4.000000 2.000000-7 0,-2.000000 1.000000 5 0,-2.000000 1.000000-6 15,0.000000 0.000000 0-15,0.000000 0.000000 1 0,0.000000 0.000000 0 0,0.000000 0.000000-1 16,0.000000 0.000000 0-16,0.000000 0.000000 0 0,0.000000 0.000000 0 0,3.000000-3.000000 2 16,-3.000000 3.000000-3-16,2.000000-3.000000 1 0,-2.000000 3.000000-1 0,3.000000-3.000000 2 15,-3.000000 3.000000-1-15,0.000000-2.000000 2 0,0.000000 2.000000-2 0,0.000000 0.000000 1 16,0.000000 2.000000-1-16,0.000000-2.000000 2 0,0.000000 0.000000-1 0,0.000000 0.000000-1 0,0.000000-2.000000 2 15,0.000000-1.000000-3-15,0.000000 3.000000-3 0,0.000000 0.000000 0 0,0.000000 0.000000 1 16,0.000000 0.000000 2-16,3.000000 0.000000 1 0,-3.000000 0.000000 0 0,0.000000 0.000000 3 16,0.000000 3.000000-4-16,0.000000-3.000000 3 0,0.000000 0.000000-5 0,0.000000 0.000000-2 15,2.000000-3.000000 3-15,-2.000000 3.000000 1 0,0.000000 0.000000 1 0,0.000000 0.000000-2 16,3.000000 0.000000 0-16,-3.000000 0.000000 1 0,0.000000 0.000000-4 0,0.000000 0.000000 5 16,0.000000 3.000000-2-16,0.000000-1.000000 3 0,0.000000-2.000000 2 0,0.000000 0.000000 0 0,4.000000-2.000000-1 15,-4.000000 2.000000-3-15,0.000000 0.000000 1 0,0.000000 0.000000-2 16,0.000000-3.000000 1-16,0.000000 3.000000 0 0,0.000000 0.000000 0 0,0.000000 0.000000 1 0,0.000000 0.000000-1 15,0.000000 0.000000 1-15,0.000000 0.000000-2 0,0.000000 0.000000 0 0,0.000000 0.000000 1 16,0.000000 0.000000 0-16,0.000000 0.000000 0 0,0.000000 0.000000 1 0,0.000000 0.000000 0 16,0.000000 0.000000 1-16,0.000000 0.000000 1 0,0.000000 0.000000 0 0,0.000000 0.000000 0 15,0.000000 0.000000-2-15,0.000000 0.000000 5 0,0.000000 0.000000-4 0,0.000000 0.000000-2 16,0.000000 0.000000 1-16,0.000000 0.000000-1 0,0.000000 0.000000 0 0,0.000000 0.000000-2 0,0.000000 0.000000 1 16,0.000000 0.000000 1-16,0.000000 0.000000-1 0,0.000000 0.000000 3 0,0.000000 0.000000-1 15,0.000000 0.000000 1-15,0.000000 0.000000 0 0,0.000000 0.000000 0 0,0.000000 0.000000-2 16,0.000000 0.000000 0-16,0.000000 0.000000 0 0,0.000000 0.000000 0 0,0.000000 0.000000 2 15,0.000000 0.000000 1-15,0.000000 0.000000-2 0,0.000000 0.000000 0 0,0.000000 0.000000-1 16,0.000000 0.000000-1-16,0.000000 0.000000-2 0,0.000000 0.000000 4 0,0.000000 0.000000 0 16,0.000000 0.000000 0-16,0.000000 0.000000 0 0,0.000000 0.000000 1 0,0.000000 0.000000-1 0,0.000000 0.000000-4 15,0.000000 0.000000-1-15,0.000000 0.000000-7 0,-4.000000 0.000000-9 0,1.000000 3.000000-15 16,-2.000000-1.000000-22-16,5.000000 1.000000-28 0,0.000000-3.000000-38 0,0.000000 0.000000-35 16,0.000000 0.000000-41-16,-3.000000 0.000000-30 0,3.000000-3.000000-15 0,-2.000000 3.000000-9 15,-1.000000-5.000000-10-15,3.000000 5.000000-35 0,-2.000000 0.000000-50 0,2.000000 0.000000-94 16,-7.000000 3.000000-45-16,0.000000-1.000000-8 0,-8.000000 1.000000 28 0,0.000000-3.000000 68 15</inkml:trace>
  <inkml:trace contextRef="#ctx0" brushRef="#br0">21646.000000 4899.000000 2 0,'0.000000'-5.000000'78'15,"3.000000"5.000000"11 "-15 ,-1.000000-3.000000 14 0,-2.000000 3.000000 6 0,3.000000-3.000000 9 16,-3.000000 3.000000 7-16,0.000000 0.000000 5 0,0.000000 0.000000 4 0,0.000000 0.000000 4 16,0.000000 3.000000-1-16,0.000000-3.000000-1 0,0.000000 3.000000-7 0,0.000000-3.000000-10 0,0.000000 2.000000-10 15,0.000000-2.000000-12-15,0.000000 3.000000-8 0,0.000000-3.000000-9 0,0.000000 0.000000-7 16,0.000000 2.000000-6-16,0.000000-2.000000-4 0,0.000000 0.000000-3 0,0.000000 0.000000-7 15,0.000000 0.000000-3-15,0.000000 0.000000-3 0,-3.000000 0.000000-8 0,3.000000 2.000000-5 16,-5.000000-2.000000-8-16,0.000000 3.000000-5 0,-3.000000 2.000000-7 0,-1.000000 2.000000-5 16,-4.000000 3.000000-2-16,-1.000000-1.000000-2 0,-2.000000 6.000000 2 0,-3.000000 0.000000-2 15,-2.000000 2.000000 2-15,-1.000000-1.000000 2 0,2.000000 4.000000 2 0,-6.000000-4.000000 1 0,1.000000 2.000000 3 16,2.000000 1.000000 3-16,-2.000000-1.000000-1 0,1.000000 1.000000 1 0,-1.000000-2.000000 0 16,2.000000 0.000000 2-16,-2.000000-2.000000 1 0,6.000000-1.000000-1 0,1.000000-2.000000 2 15,1.000000-1.000000-1-15,3.000000-2.000000-1 0,4.000000-1.000000-3 0,2.000000-4.000000-4 16,3.000000 1.000000-2-16,-2.000000 0.000000-4 0,6.000000-2.000000-4 0,-3.000000-3.000000-1 15,4.000000 1.000000-2-15,0.000000 2.000000 0 0,0.000000-3.000000 2 0,5.000000 1.000000-2 16,2.000000 3.000000 2-16,0.000000-1.000000 0 16,1.000000-1.000000 0-16,5.000000 1.000000 1 0,-1.000000 1.000000 0 0,3.000000-2.000000 1 0,0.000000 1.000000-1 0,0.000000 0.000000 1 15,2.000000 2.000000 0-15,0.000000-5.000000 2 0,-2.000000 4.000000-1 0,4.000000-1.000000 1 0,1.000000 2.000000 0 16,-2.000000-3.000000-3-16,1.000000 0.000000 0 0,-3.000000 0.000000-2 0,3.000000 1.000000 0 16,1.000000 0.000000-1-16,-5.000000-3.000000 0 0,2.000000 2.000000 0 0,1.000000 1.000000 0 15,-4.000000-3.000000-2-15,2.000000 0.000000-5 0,-2.000000 0.000000-9 0,2.000000 0.000000-13 16,-2.000000 0.000000-21-16,-4.000000 0.000000-29 0,3.000000 3.000000-42 0,-4.000000-3.000000-56 15,-1.000000 0.000000-62-15,0.000000 0.000000-66 0,-8.000000 0.000000-82 0,0.000000 0.000000-25 16,0.000000 0.000000 16-16,-8.000000-3.000000 46 0,0.000000-2.000000 63 0</inkml:trace>
  <inkml:trace contextRef="#ctx0" brushRef="#br0">21447.000000 5465.000000 126 0,'0.000000'5.000000'208'0,"-4.000000"0.000000"8 "0 ,4.000000-2.000000-49 0,0.000000-3.000000-34 15,0.000000 0.000000-12-15,0.000000 4.000000 1 0,0.000000-4.000000 11 0,0.000000 3.000000 2 0,0.000000-1.000000-1 16,0.000000-2.000000-12-16,4.000000 0.000000-18 0,-4.000000 0.000000-20 0,1.000000 0.000000-17 16,3.000000-2.000000-7-16,1.000000-1.000000-8 0,1.000000 3.000000 3 0,-4.000000-4.000000 4 15,6.000000 4.000000 9-15,3.000000 0.000000 1 0,0.000000 0.000000 0 0,-1.000000 0.000000-3 16,2.000000 0.000000-4-16,3.000000 0.000000-8 0,2.000000 0.000000-5 0,1.000000 0.000000-5 15,2.000000 0.000000-5-15,-1.000000 0.000000-5 0,6.000000 0.000000-4 0,-5.000000 0.000000-3 16,5.000000-3.000000-9-16,-3.000000 3.000000-7 0,2.000000-2.000000-5 0,-3.000000-1.000000-3 0,1.000000 3.000000-6 16,0.000000-3.000000-10-16,-4.000000 3.000000-9 0,2.000000 0.000000-17 0,-4.000000-2.000000-26 15,0.000000 2.000000-40-15,-2.000000-3.000000-60 0,-1.000000 2.000000-73 0,-5.000000-2.000000-98 16,3.000000-5.000000-65-16,-8.000000-1.000000-18 0,0.000000-4.000000 20 0,-3.000000-1.000000 52 16</inkml:trace>
  <inkml:trace contextRef="#ctx0" brushRef="#br0">22055.000000 4349.000000 30 0,'2.000000'-8.000000'192'0,"4.000000"6.000000"18 "0 ,-6.000000-3.000000-38 0,2.000000 3.000000-33 0,-2.000000 0.000000-18 16,0.000000 2.000000-2-16,3.000000 2.000000 8 0,-1.000000 5.000000 11 15,-2.000000 3.000000 9-15,3.000000 8.000000 3 0,-3.000000 3.000000 2 0,6.000000 8.000000-13 0,-6.000000 8.000000-14 16,3.000000 1.000000-17-16,-1.000000 7.000000-15 0,-2.000000 0.000000-12 0,0.000000 1.000000-12 16,0.000000 3.000000-14-16,-2.000000-3.000000-5 0,-1.000000-4.000000-9 0,3.000000-1.000000-8 15,-2.000000-5.000000-4-15,-2.000000-1.000000-4 0,4.000000-6.000000-3 0,0.000000-5.000000-7 16,-3.000000-2.000000-5-16,3.000000-5.000000-2 0,0.000000-2.000000-2 0,0.000000-3.000000-2 0,0.000000-3.000000-1 15,0.000000-1.000000 1-15,0.000000-4.000000 1 0,0.000000-1.000000 1 16,3.000000-3.000000-1-16,-3.000000-3.000000 0 0,4.000000-6.000000-1 0,-2.000000-3.000000-2 0,3.000000-5.000000-5 16,3.000000-8.000000 0-16,-3.000000-1.000000 2 0,7.000000-11.000000-1 0,-4.000000-4.000000-4 0,2.000000-6.000000-4 15,-1.000000 0.000000 0-15,2.000000-3.000000-5 0,-4.000000-1.000000-2 16,1.000000 2.000000 0-16,-3.000000 0.000000 2 0,4.000000 9.000000 5 0,-1.000000-1.000000 3 16,-3.000000 8.000000 3-16,4.000000 7.000000 0 0,-6.000000 1.000000 2 0,2.000000 8.000000 1 0,-2.000000 5.000000 0 15,-1.000000 0.000000 0-15,3.000000 7.000000 4 0,-5.000000 2.000000 4 16,7.000000 6.000000 8-16,-2.000000 2.000000 3 0,0.000000 7.000000 4 0,0.000000 3.000000 3 0,-2.000000 4.000000 1 15,2.000000 1.000000-4-15,0.000000 4.000000-1 0,-1.000000 1.000000-5 0,1.000000-2.000000-3 16,0.000000 1.000000-2-16,-2.000000-3.000000-3 0,0.000000 0.000000-2 0,-1.000000-3.000000-2 16,1.000000-4.000000 1-16,1.000000-2.000000-1 0,1.000000 0.000000-1 0,-4.000000-4.000000 1 15,6.000000-4.000000-1-15,0.000000 1.000000 3 0,-1.000000-5.000000-2 0,3.000000 0.000000 0 0,-2.000000-5.000000-1 16,4.000000-4.000000-1-16,-1.000000-6.000000 0 0,4.000000-2.000000-2 16,-3.000000-2.000000-2-16,0.000000-5.000000-2 0,5.000000-2.000000 2 0,-6.000000 1.000000-2 0,4.000000-3.000000 1 15,-3.000000 5.000000-1-15,-2.000000 0.000000 2 0,1.000000 6.000000 1 0,-5.000000 0.000000-1 16,2.000000 5.000000 1-16,-2.000000 3.000000 0 0,-4.000000 4.000000 1 0,3.000000 2.000000-1 15,-1.000000 3.000000 1-15,-1.000000 3.000000 4 0,3.000000 4.000000 2 0,-2.000000 5.000000 3 16,-3.000000 3.000000 1-16,3.000000 4.000000 3 0,-1.000000 3.000000-1 0,-2.000000 0.000000-3 16,4.000000 2.000000-1-16,-1.000000-2.000000-1 0,-3.000000-2.000000-1 0,2.000000-3.000000-3 15,-2.000000-5.000000 0-15,3.000000-1.000000-1 0,-1.000000 0.000000 1 0,1.000000-6.000000 0 0,0.000000 1.000000-1 16,2.000000 0.000000 2-16,0.000000-4.000000 0 0,0.000000 0.000000 0 0,4.000000-4.000000-2 16,2.000000-3.000000 0-16,3.000000-4.000000 0 0,-1.000000-7.000000-2 0,1.000000 1.000000-2 15,-1.000000-4.000000 0-15,1.000000 2.000000 0 0,2.000000 0.000000-1 0,-6.000000 1.000000-1 16,0.000000 3.000000 1-16,-1.000000 1.000000-1 0,-1.000000 5.000000-1 0,-3.000000 0.000000 2 15,4.000000 7.000000 1-15,-4.000000 3.000000-1 0,-2.000000 3.000000 3 0,2.000000 5.000000 0 16,0.000000 3.000000 1-16,-2.000000 6.000000-1 0,-3.000000 1.000000 0 0,4.000000 1.000000 2 16,-3.000000 0.000000-2-16,-1.000000 0.000000 0 0,4.000000 0.000000 0 0,-4.000000-3.000000-4 0,0.000000-1.000000-10 15,0.000000-4.000000-14-15,0.000000-2.000000-23 0,0.000000-2.000000-27 0,0.000000-3.000000-37 16,0.000000-2.000000-44-16,3.000000-5.000000-55 0,-1.000000 0.000000-68 0,3.000000-8.000000-89 16,-2.000000-1.000000-29-16,2.000000-8.000000 3 0,0.000000-3.000000 33 0,-1.000000-2.000000 57 15</inkml:trace>
  <inkml:trace contextRef="#ctx0" brushRef="#br0">22798.000000 4178.000000 65 0,'5.000000'0.000000'244'0,"-2.000000"0.000000"20 "0 ,-3.000000 0.000000-10 0,3.000000 0.000000-56 16,-1.000000 0.000000-46-16,1.000000 0.000000-24 0,-1.000000 0.000000-2 0,1.000000 3.000000 7 15,2.000000-1.000000 8-15,-5.000000 1.000000 0 0,4.000000 2.000000-9 0,-3.000000-3.000000-19 16,3.000000 3.000000-23-16,-4.000000 2.000000-24 0,3.000000-2.000000-22 0,-1.000000 2.000000-17 15,-2.000000 1.000000-10-15,3.000000-1.000000-3 0,-3.000000 1.000000-11 0,0.000000-4.000000-13 0,0.000000 3.000000-14 16,-3.000000-1.000000-29-16,3.000000-1.000000-32 0,-2.000000 2.000000-51 0,-1.000000-1.000000-49 16,3.000000 2.000000-53-16,3.000000 2.000000-69 0,-3.000000-6.000000-36 0,-3.000000 4.000000 0 15,-1.000000-6.000000 29-15,3.000000 3.000000 45 0</inkml:trace>
  <inkml:trace contextRef="#ctx0" brushRef="#br0">23019.000000 4307.000000 183 0,'3.000000'5.000000'204'0,"-3.000000"3.000000"-8 "0 ,5.000000-3.000000-39 16,0.000000 4.000000-22-16,2.000000 3.000000-5 0,-5.000000 1.000000 8 0,4.000000 3.000000 9 16,-1.000000 1.000000-1-16,0.000000 5.000000-9 0,-1.000000-2.000000-20 0,1.000000 2.000000-18 15,0.000000 2.000000-15-15,0.000000-2.000000-11 0,-5.000000 2.000000-15 0,5.000000-2.000000-8 16,-2.000000 0.000000-7-16,1.000000-5.000000-7 0,-3.000000 1.000000-5 0,-1.000000-7.000000-8 0,4.000000 1.000000-5 15,-1.000000-4.000000-3-15,-3.000000-4.000000-2 0,0.000000 1.000000-1 0,2.000000-2.000000 0 16,-2.000000 0.000000 2-16,3.000000-3.000000-1 0,-1.000000-3.000000-4 0,-2.000000-5.000000-1 16,3.000000-4.000000-2-16,5.000000-2.000000-6 0,-3.000000-6.000000-2 0,5.000000-4.000000-3 15,2.000000-4.000000-2-15,-2.000000-2.000000-5 0,4.000000-2.000000 0 16,1.000000-2.000000 1-16,0.000000 2.000000 0 0,-2.000000 3.000000 0 0,1.000000 0.000000 3 0,2.000000 5.000000 1 0,-2.000000 4.000000 1 16,-3.000000 3.000000 1-16,3.000000 5.000000 3 0,-7.000000 3.000000 7 15,4.000000 4.000000 4-15,-1.000000 5.000000 5 0,-1.000000 1.000000 6 0,4.000000 4.000000 12 0,-4.000000 8.000000 8 16,1.000000-2.000000 3-16,-4.000000 7.000000 1 0,3.000000 4.000000-2 0,-4.000000-2.000000-3 15,0.000000 4.000000-7-15,3.000000 0.000000-11 0,-6.000000 0.000000-6 0,5.000000 1.000000-4 16,-2.000000-1.000000-4-16,0.000000-2.000000-4 0,-2.000000-2.000000-1 0,-1.000000-3.000000-1 16,1.000000-1.000000-11-16,2.000000-3.000000-10 0,0.000000-2.000000-18 0,-2.000000-3.000000-20 15,2.000000-1.000000-30-15,0.000000-2.000000-40 0,-1.000000-1.000000-46 0,1.000000-4.000000-58 16,3.000000-4.000000-73-16,-3.000000-1.000000-54 0,-1.000000-4.000000-12 0,-1.000000-6.000000 19 0,-1.000000-2.000000 45 16</inkml:trace>
  <inkml:trace contextRef="#ctx0" brushRef="#br0">23746.000000 3709.000000 222 0,'4.000000'-12.000000'275'0,"-3.000000"2.000000"19 "0 ,-1.000000 3.000000-45 0,0.000000-1.000000-69 16,-1.000000 3.000000-45-16,-3.000000 4.000000-27 0,3.000000-2.000000-12 0,-3.000000 6.000000 0 15,1.000000 1.000000-1-15,-6.000000 6.000000-1 0,4.000000 2.000000-4 0,0.000000 8.000000 0 16,-3.000000 1.000000-5-16,3.000000 9.000000-3 0,0.000000 4.000000-7 0,0.000000 4.000000-3 0,-2.000000 4.000000-5 15,2.000000 4.000000-8-15,2.000000 3.000000-5 0,3.000000 2.000000-4 0,-2.000000 0.000000-12 16,2.000000 2.000000-8-16,2.000000 1.000000-6 0,1.000000-2.000000-6 0,1.000000-2.000000-5 16,4.000000-3.000000-7-16,-1.000000-2.000000-2 0,-1.000000-6.000000-3 0,4.000000 1.000000-1 15,-1.000000-6.000000-7-15,1.000000-3.000000-13 0,3.000000-4.000000-15 0,-1.000000-5.000000-19 16,1.000000-3.000000-23-16,1.000000-7.000000-25 0,-1.000000-1.000000-30 0,1.000000-7.000000-31 16,-1.000000-4.000000-33-16,0.000000-4.000000-33 0,1.000000-3.000000-34 0,-1.000000-7.000000-48 0,1.000000-2.000000-18 15,-8.000000-7.000000 16-15,1.000000-4.000000 36 0</inkml:trace>
  <inkml:trace contextRef="#ctx0" brushRef="#br0">23971.000000 3986.000000 1 0,'5.000000'-9.000000'188'15,"-2.000000"1.000000"15 "-15 ,-1.000000 3.000000-29 0,1.000000-2.000000-36 16,-3.000000 2.000000-27-16,0.000000 3.000000-7 0,0.000000-1.000000 11 0,0.000000 6.000000 14 0,0.000000 2.000000 12 16,4.000000 0.000000 7-16,-3.000000 4.000000-3 0,-1.000000 3.000000-10 0,4.000000 5.000000-15 15,-1.000000 0.000000-16-15,-1.000000 5.000000-14 0,3.000000 2.000000-8 0,-2.000000 6.000000-5 16,0.000000-1.000000-8-16,-3.000000 0.000000-8 0,2.000000 0.000000-5 0,-2.000000-2.000000-4 15,0.000000 0.000000-7-15,0.000000 0.000000-8 0,0.000000-3.000000-4 0,0.000000-2.000000-8 0,0.000000-2.000000-5 16,0.000000-4.000000-6-16,0.000000-3.000000-4 0,0.000000 0.000000-1 16,0.000000-7.000000-2-16,0.000000 1.000000 0 0,0.000000-2.000000 0 0,0.000000-2.000000 0 0,0.000000-3.000000-1 15,0.000000-3.000000-2-15,0.000000-2.000000-2 0,0.000000-4.000000 0 0,3.000000-6.000000-4 16,-1.000000-2.000000-1-16,1.000000-5.000000-3 0,2.000000-4.000000-1 0,0.000000-4.000000-7 16,2.000000-2.000000 0-16,2.000000-4.000000-1 0,-4.000000 0.000000-1 0,3.000000-1.000000 3 15,-1.000000-2.000000 1-15,1.000000 8.000000 4 0,0.000000-1.000000 1 0,-3.000000 4.000000 4 16,4.000000 7.000000-1-16,-4.000000 2.000000-1 0,3.000000 4.000000 0 0,-3.000000 6.000000 0 15,2.000000 1.000000 4-15,1.000000 5.000000 2 0,-3.000000 3.000000 5 0,0.000000 3.000000 4 0,0.000000 7.000000 4 16,4.000000 2.000000 6-16,-4.000000 3.000000 1 0,0.000000 4.000000 0 16,-2.000000 1.000000 0-16,2.000000 1.000000-1 0,-1.000000 1.000000-4 0,-1.000000 1.000000-4 0,-1.000000-4.000000-3 15,3.000000 0.000000-3-15,-2.000000-2.000000-1 0,0.000000-3.000000-2 0,2.000000 1.000000-1 16,-3.000000-5.000000-1-16,1.000000 0.000000 0 0,2.000000-5.000000 1 0,-5.000000 0.000000-2 16,7.000000-1.000000 0-16,-5.000000-4.000000 1 0,3.000000 0.000000 0 0,2.000000-4.000000 1 15,-6.000000-4.000000-1-15,8.000000-4.000000 4 0,-1.000000-2.000000 3 0,-3.000000-1.000000 1 16,7.000000-4.000000 2-16,-7.000000 0.000000 0 0,3.000000 1.000000-1 0,-3.000000 1.000000-4 0,0.000000-1.000000-2 15,0.000000 7.000000-2-15,-1.000000 3.000000-3 0,-3.000000-1.000000-1 0,3.000000 6.000000 1 16,-1.000000 1.000000 0-16,-1.000000 4.000000 2 0,4.000000 1.000000 3 0,-4.000000 6.000000 4 16,3.000000 3.000000 3-16,-2.000000 6.000000 2 0,2.000000-2.000000 1 0,0.000000 2.000000-1 15,-1.000000 1.000000-1-15,1.000000-2.000000-3 0,2.000000 0.000000-4 0,-1.000000-2.000000 0 16,-2.000000-1.000000-3-16,1.000000-1.000000-1 0,0.000000-4.000000-6 0,-2.000000 1.000000-10 0,2.000000-3.000000-12 16,0.000000-2.000000-19-16,-2.000000 0.000000-31 0,2.000000-3.000000-38 0,2.000000-2.000000-52 15,3.000000 0.000000-66-15,0.000000-2.000000-75 0,2.000000-3.000000-83 0,-2.000000-2.000000-28 16,3.000000-3.000000 11-16,-1.000000-4.000000 42 0,2.000000-1.000000 67 0</inkml:trace>
  <inkml:trace contextRef="#ctx0" brushRef="#br0">24774.000000 3964.000000 203 0,'5.000000'8.000000'309'0,"-2.000000"1.000000"24 "0 ,-1.000000 0.000000 0 0,-2.000000 7.000000-78 16,-2.000000 1.000000-66-16,-1.000000 3.000000-30 0,1.000000 0.000000-7 0,-6.000000 4.000000-5 15,1.000000-3.000000-9-15,-7.000000-2.000000-15 0,8.000000 3.000000-21 0,-8.000000-2.000000-25 16,3.000000 2.000000-22-16,2.000000-5.000000-22 0,-1.000000-3.000000-14 0,5.000000 1.000000-12 0,-7.000000-6.000000-13 15,7.000000 2.000000-17-15,0.000000-6.000000-23 0,-1.000000 3.000000-33 0,1.000000-3.000000-40 16,5.000000-3.000000-52-16,0.000000 1.000000-66 0,0.000000-3.000000-85 0,5.000000-5.000000-55 16,1.000000 0.000000-13-16,-1.000000-6.000000 19 0,0.000000-2.000000 46 15</inkml:trace>
  <inkml:trace contextRef="#ctx0" brushRef="#br0">24973.000000 3833.000000 121 0,'5.000000'0.000000'280'15,"2.000000"2.000000"21 "-15 ,-6.000000 3.000000 5 0,6.000000 2.000000-73 0,-5.000000 3.000000-65 16,1.000000 2.000000-35-16,2.000000 0.000000-7 0,-1.000000 5.000000-1 0,-3.000000-2.000000 0 16,4.000000 2.000000-8-16,-5.000000 0.000000-13 0,4.000000 3.000000-17 0,1.000000-1.000000-20 0,-2.000000-2.000000-18 15,-1.000000 3.000000-18-15,1.000000-3.000000-12 0,-3.000000 1.000000-5 0,3.000000-2.000000-4 16,-1.000000-3.000000-3-16,-2.000000-2.000000-6 0,3.000000-1.000000-2 0,1.000000-3.000000-6 16,-4.000000-2.000000-7-16,0.000000-1.000000-11 0,0.000000-3.000000-7 0,1.000000-1.000000-5 15,-1.000000 0.000000-7-15,4.000000-5.000000-2 0,-3.000000-5.000000-4 0,3.000000 0.000000-2 16,4.000000-3.000000-4-16,-3.000000-5.000000-1 0,4.000000-1.000000 0 0,1.000000-4.000000 1 15,-2.000000-3.000000-3-15,4.000000-3.000000-3 0,-2.000000-3.000000 2 0,2.000000 1.000000 7 0,3.000000-1.000000 6 16,-2.000000 1.000000 8-16,0.000000-1.000000 13 0,1.000000 5.000000 15 16,-1.000000 3.000000 12-16,2.000000 4.000000 9 0,-8.000000 6.000000 7 0,5.000000 1.000000 10 15,-7.000000 4.000000 12-15,7.000000 1.000000 19 0,-7.000000 6.000000 13 0,3.000000 2.000000 12 0,-1.000000 2.000000 12 32,1.000000 6.000000 8-17,0.000000 1.000000-2-15,-3.000000 4.000000-7 0,4.000000 1.000000-7 0,-4.000000 3.000000-8 0,3.000000-2.000000-7 0,-3.000000 4.000000-10 0,-1.000000 1.000000-13 0,1.000000-4.000000-6 0,0.000000 5.000000-5 0,-2.000000-5.000000-8 16,2.000000 1.000000-6-16,2.000000-3.000000-3 0,-6.000000 1.000000-3 0,3.000000-2.000000-5 0,-3.000000-4.000000-5 15,3.000000-1.000000-1-15,-4.000000-4.000000-2 0,3.000000 1.000000 0 0,-3.000000 0.000000-2 0,2.000000-2.000000 0 16,-2.000000-3.000000 1-16,0.000000 0.000000 0 0,0.000000 0.000000-2 0,0.000000-3.000000-1 16,3.000000-2.000000-1-16,-1.000000-4.000000 1 0,-2.000000-4.000000-3 0,3.000000-2.000000-3 15,2.000000-2.000000-2-15,2.000000-4.000000 0 0,-2.000000-4.000000-3 0,3.000000 1.000000 1 16,-1.000000-3.000000 1-16,1.000000 1.000000 3 0,4.000000 1.000000 3 0,-2.000000 4.000000 0 0,2.000000-1.000000 0 16,-5.000000 2.000000 1-16,4.000000 5.000000 1 0,-2.000000 1.000000-1 15,1.000000 5.000000-2-15,-5.000000-2.000000 2 0,3.000000 6.000000-1 0,1.000000 1.000000 1 0,-1.000000 4.000000 0 16,0.000000 3.000000 1-16,-3.000000 2.000000 2 0,5.000000 1.000000-1 15,-3.000000 4.000000 5-15,0.000000 4.000000 1 0,1.000000 1.000000 0 0,-1.000000 2.000000 2 0,0.000000 2.000000 0 16,-4.000000 4.000000 2-16,5.000000-1.000000-2 0,-3.000000-2.000000-2 0,0.000000 4.000000 0 16,2.000000-5.000000-1-16,-2.000000 2.000000 3 0,0.000000-1.000000-4 0,-1.000000-1.000000-2 15,-3.000000-1.000000-1-15,4.000000-4.000000-7 0,-1.000000-2.000000-7 0,-1.000000 1.000000-15 16,-1.000000-4.000000-15-16,1.000000-1.000000-22 0,-3.000000-4.000000-32 0,2.000000 1.000000-41 0,-2.000000 0.000000-66 16,0.000000-2.000000-84-16,0.000000-3.000000-95 0,-5.000000 2.000000-35 0,-4.000000-4.000000 4 15,3.000000-1.000000 27-15,-3.000000-4.000000 66 0</inkml:trace>
  <inkml:trace contextRef="#ctx0" brushRef="#br0">25048.000000 3621.000000 96 0,'-1.000000'-9.000000'212'15,"-3.000000"-1.000000"15 "-15 ,3.000000 3.000000-36 0,-3.000000-1.000000-15 0,1.000000 1.000000-5 16,1.000000 0.000000 8-16,-1.000000 1.000000 10 0,3.000000 3.000000 12 0,0.000000 0.000000 2 16,0.000000 0.000000-9-16,0.000000 1.000000-23 0,0.000000-4.000000-27 0,0.000000 6.000000-29 0,0.000000 0.000000-25 15,-3.000000 6.000000-19-15,3.000000 2.000000-9 0,-2.000000 8.000000-3 0,-1.000000 4.000000 6 16,-2.000000 9.000000 5-16,1.000000 5.000000 19 0,4.000000 4.000000 19 0,-5.000000 8.000000 26 16,4.000000 4.000000 27-16,-3.000000 0.000000 24 0,1.000000 1.000000 18 0,-2.000000 3.000000-4 15,5.000000-3.000000-11-15,-2.000000 0.000000-23 0,-5.000000-2.000000-25 0,6.000000-5.000000-30 16,-3.000000-5.000000-28-16,4.000000-3.000000-16 0,5.000000-1.000000-18 0,2.000000-4.000000-10 15,-5.000000-7.000000-10-15,3.000000 2.000000-9 0,-5.000000-10.000000 0 0,3.000000 1.000000-7 16,-3.000000-8.000000 0-16,4.000000 2.000000-3 0,-3.000000-5.000000-1 0,4.000000-3.000000 3 16,-1.000000-3.000000-4-16,1.000000-3.000000 0 0,3.000000-6.000000 2 0,5.000000-6.000000 0 0,-1.000000-7.000000-4 15,3.000000-6.000000 0-15,2.000000-7.000000-4 0,-4.000000-2.000000-1 0,4.000000-4.000000-1 16,-2.000000 0.000000-4-16,-1.000000-3.000000 3 0,1.000000 0.000000-2 0,-2.000000 3.000000 1 16,1.000000 2.000000-3-16,-1.000000 0.000000 0 0,0.000000 5.000000 4 0,2.000000 0.000000 1 15,1.000000 0.000000 1-15,-1.000000 2.000000-3 0,-2.000000 1.000000 4 0,7.000000-2.000000 1 0,-5.000000 4.000000 0 16,4.000000 3.000000-1-16,-3.000000 1.000000-2 0,3.000000 2.000000 3 0,-2.000000 3.000000-1 15,-4.000000 3.000000-1-15,4.000000 2.000000-4 0,-7.000000 6.000000 0 0,2.000000 1.000000 1 16,-2.000000 3.000000-3-16,-2.000000 2.000000-1 0,4.000000 6.000000 0 0,-7.000000 2.000000 4 16,3.000000 3.000000 7-16,-1.000000 4.000000 9 0,-4.000000 5.000000 7 0,2.000000 4.000000 6 15,0.000000 4.000000 7-15,-5.000000-1.000000 4 0,4.000000 6.000000-2 0,-4.000000-1.000000-4 16,0.000000 0.000000 2-16,0.000000 0.000000-4 0,0.000000 1.000000-4 0,0.000000-1.000000-4 0,0.000000-6.000000-4 16,3.000000 2.000000-5-16,-1.000000-1.000000-5 0,4.000000-4.000000-3 0,-4.000000-1.000000 1 15,3.000000-4.000000-2-15,-2.000000-1.000000 2 0,2.000000-2.000000-1 0,0.000000-2.000000 0 16,2.000000 0.000000 0-16,0.000000-5.000000-3 0,0.000000 3.000000-7 0,1.000000-7.000000-17 15,-1.000000 1.000000-21-15,1.000000-2.000000-32 0,0.000000 3.000000-48 0,4.000000-3.000000-58 16,-5.000000-3.000000-60-16,1.000000 1.000000-47 0,4.000000-7.000000-26 0,-5.000000 0.000000-10 16,8.000000-4.000000 4-16,-9.000000-2.000000 15 0,3.000000 3.000000 2 0,-1.000000-1.000000-10 0,4.000000 4.000000-27 15,-5.000000-3.000000-64-15,-1.000000 3.000000-27 0,-4.000000-4.000000 10 0,1.000000-2.000000 45 16,-1.000000-2.000000 62-16</inkml:trace>
  <inkml:trace contextRef="#ctx0" brushRef="#br0">25590.000000 2941.000000 135 0,'13.000000'-8.000000'218'16,"-3.000000"-1.000000"29 "-16 ,4.000000 1.000000-32 0,1.000000 3.000000-25 0,0.000000 2.000000-11 15,5.000000 2.000000 6-15,-2.000000 2.000000 10 0,1.000000 4.000000-1 0,6.000000 6.000000-8 16,2.000000 3.000000-14-16,-4.000000 3.000000-10 0,7.000000 7.000000-13 0,-3.000000 3.000000-15 16,0.000000 5.000000-12-16,0.000000 7.000000-13 0,0.000000 6.000000-9 0,-2.000000 2.000000 6 0,0.000000 6.000000 12 15,-5.000000 3.000000 14-15,-3.000000 5.000000 19 0,-4.000000 7.000000 6 16,-1.000000-1.000000 0-16,-10.000000 7.000000-15 0,-2.000000 2.000000-22 0,-2.000000 4.000000-26 0,-5.000000-1.000000-29 16,-6.000000 2.000000-30-16,-1.000000-2.000000-47 0,-4.000000 1.000000-55 0,-4.000000-5.000000-65 15,-1.000000 1.000000-57-15,-6.000000-4.000000-81 0,1.000000 5.000000-130 0,-6.000000-3.000000-144 16,-6.000000-3.000000-48-16,-4.000000-2.000000 8 0,-6.000000-9.000000 27 0,-7.000000-4.000000 65 15</inkml:trace>
  <inkml:trace contextRef="#ctx0" brushRef="#br0">18416.000000 4587.000000 2 0,'-5.000000'7.000000'114'0,"-3.000000"-2.000000"-31 "15 ,0.000000 1.000000-13-15,3.000000-5.000000-1 0,-4.000000 4.000000 16 0,4.000000-2.000000 22 16,0.000000-1.000000 15-16,0.000000-2.000000 15 0,-2.000000 3.000000 2 0,7.000000-3.000000-5 16,-5.000000 0.000000-12-16,5.000000 0.000000-16 0,-1.000000 0.000000-19 0,1.000000 0.000000-21 0,0.000000 0.000000-14 15,0.000000 0.000000-12-15,0.000000 0.000000-6 0,0.000000 0.000000-1 0,0.000000 0.000000 1 16,1.000000 0.000000-1-16,-1.000000 0.000000-4 0,0.000000 0.000000-1 0,0.000000 0.000000 0 15,4.000000 0.000000 0-15,-3.000000 0.000000 0 0,-1.000000 0.000000 0 0,0.000000 0.000000 4 16,0.000000 0.000000 2-16,0.000000 0.000000 2 0,0.000000 0.000000-2 0,0.000000 0.000000-1 16,0.000000 0.000000-2-16,4.000000 0.000000-6 0,-4.000000 0.000000 0 0,3.000000 0.000000 0 15,-1.000000 0.000000 1-15,3.000000 0.000000 7 0,1.000000 0.000000 4 0,0.000000 0.000000 4 0,2.000000-3.000000 1 16,-3.000000 3.000000 0-16,5.000000 0.000000-3 0,-2.000000 0.000000-1 0,6.000000-2.000000-9 16,-6.000000-1.000000-1-16,6.000000 3.000000-3 0,-6.000000 0.000000 0 0,2.000000 0.000000-2 15,2.000000 0.000000-3-15,-2.000000 0.000000 1 0,3.000000-1.000000-2 0,-1.000000 1.000000 1 16,-2.000000 0.000000-3-16,3.000000 0.000000 2 0,1.000000 0.000000-1 0,-2.000000 0.000000 0 15,-2.000000 1.000000-1-15,3.000000-1.000000-3 0,0.000000 3.000000-1 0,-1.000000-1.000000-1 16,2.000000-2.000000 0-16,-4.000000 3.000000-1 0,3.000000-1.000000-1 0,-1.000000 0.000000 4 0,1.000000 1.000000 0 16,-3.000000-1.000000-1-16,5.000000 1.000000-1 0,-5.000000-3.000000 3 0,4.000000 3.000000-2 15,-1.000000-1.000000-3-15,1.000000-2.000000 3 0,-1.000000 2.000000 3 0,0.000000 0.000000 1 16,1.000000 1.000000-4-16,-1.000000-3.000000-1 0,1.000000 2.000000 1 0,2.000000 1.000000-2 16,-2.000000 0.000000-2-16,3.000000-1.000000 1 0,-1.000000-2.000000 1 0,3.000000 2.000000 4 15,-1.000000 0.000000 4-15,4.000000-2.000000 2 0,0.000000 3.000000-1 0,0.000000-3.000000 0 16,-1.000000 0.000000-2-16,3.000000 0.000000-4 0,-2.000000 0.000000-2 0,3.000000 0.000000-4 15,-7.000000 2.000000-1-15,6.000000-2.000000-2 0,-3.000000 3.000000-2 0,0.000000-3.000000-2 16,-3.000000 3.000000 1-16,4.000000-1.000000 0 0,-4.000000 0.000000 0 0,1.000000 0.000000 0 0,2.000000 1.000000-1 16,0.000000 2.000000 1-16,-3.000000-2.000000 0 0,0.000000-1.000000-2 0,1.000000 0.000000 0 15,1.000000 3.000000 0-15,-2.000000-2.000000 0 0,4.000000-1.000000 0 0,-3.000000-2.000000 0 16,2.000000 0.000000 1-16,-2.000000 0.000000 1 0,1.000000 0.000000 0 0,-2.000000 0.000000 0 16,1.000000-2.000000 1-16,3.000000-1.000000 1 0,-4.000000 0.000000-3 0,-1.000000 1.000000 1 15,1.000000 0.000000 1-15,2.000000-3.000000-1 0,-5.000000 3.000000-1 0,2.000000-1.000000 0 16,0.000000-2.000000 2-16,-2.000000 3.000000-1 0,2.000000 0.000000 2 0,1.000000-1.000000 1 0,-1.000000-2.000000 2 15,1.000000 2.000000 3-15,-4.000000 1.000000-1 0,3.000000 0.000000 0 16,-4.000000-3.000000-1-16,4.000000 2.000000-1 0,0.000000 1.000000-2 0,-2.000000-1.000000-1 0,-2.000000-1.000000-1 16,4.000000 2.000000 2-16,-4.000000-1.000000 0 0,4.000000 0.000000 0 0,-2.000000-2.000000 0 15,2.000000 5.000000 1-15,1.000000-2.000000 2 0,-4.000000 0.000000-3 0,2.000000 2.000000 0 16,1.000000-3.000000-1-16,-2.000000 3.000000 1 0,-1.000000 0.000000 2 0,2.000000 0.000000-1 16,-2.000000 0.000000 4-16,3.000000 0.000000 0 0,-4.000000 0.000000 2 0,0.000000 0.000000 0 0,-3.000000 0.000000-3 15,4.000000 0.000000-1-15,-6.000000 0.000000-1 0,4.000000 0.000000-1 0,-4.000000 0.000000 1 16,2.000000 0.000000 2-16,-1.000000 0.000000 3 0,1.000000 0.000000 1 0,-2.000000 0.000000 2 15,4.000000 0.000000 3-15,-2.000000 0.000000 0 0,-2.000000 0.000000-1 0,2.000000 0.000000-2 16,-1.000000 0.000000 0-16,3.000000 0.000000-2 0,-4.000000 0.000000-2 0,-1.000000 0.000000-1 16,-1.000000 0.000000 0-16,1.000000 0.000000 4 0,1.000000 0.000000 1 0,1.000000 0.000000 4 15,-1.000000 0.000000 6-15,2.000000 0.000000 8 0,-1.000000 0.000000 4 0,-1.000000 0.000000 10 16,4.000000 0.000000 6-16,-6.000000 0.000000 2 0,3.000000 0.000000-5 0,-1.000000 0.000000-6 16,1.000000 0.000000-4-16,-4.000000 0.000000-11 0,0.000000 0.000000-9 0,3.000000 0.000000-5 0,-3.000000 0.000000-4 15,-2.000000 0.000000-3-15,2.000000 0.000000-2 0,0.000000 0.000000-1 0,-1.000000 0.000000 2 16,1.000000 0.000000 6-16,-2.000000 0.000000-2 0,-1.000000 0.000000-4 0,1.000000 0.000000-1 15,-3.000000 0.000000-1-15,4.000000 0.000000-3 0,-3.000000 0.000000-8 0,-1.000000 0.000000 2 16,0.000000-2.000000 6-16,0.000000 2.000000 0 0,0.000000 0.000000 7 0,0.000000 0.000000 0 0,4.000000 0.000000 2 16,-4.000000-3.000000-1-16,0.000000 3.000000-3 0,0.000000 0.000000-1 15,0.000000 0.000000-6-15,0.000000 0.000000 0 0,0.000000 0.000000-8 0,-4.000000 0.000000-26 0,4.000000 0.000000-47 16,-5.000000 0.000000-64-16,-3.000000-1.000000-64 0,-1.000000-3.000000-115 0,-4.000000 8.000000-160 16,-5.000000-3.000000-110-16,-1.000000 4.000000-23 0,-8.000000-2.000000 27 0,-6.000000 1.000000 45 15,-7.000000 4.000000 105-15</inkml:trace>
  <inkml:trace contextRef="#ctx0" brushRef="#br0">5576.000000 5151.000000 46 0,'-3.000000'0.000000'55'0,"1.000000"0.000000"5 "0 ,-1.000000 0.000000 3 15,-2.000000 0.000000 5-15,1.000000 0.000000 1 0,3.000000 0.000000 0 0,-3.000000 0.000000 0 16,1.000000 0.000000-1-16,1.000000 0.000000-1 0,-1.000000 0.000000 1 0,-2.000000 0.000000 2 16,2.000000 0.000000 2-16,1.000000 0.000000 2 0,2.000000 0.000000 5 0,-3.000000 0.000000 1 0,3.000000 0.000000-2 15,-2.000000 3.000000-6-15,-1.000000-3.000000-7 0,3.000000 0.000000-6 16,-4.000000 2.000000-11-16,4.000000-2.000000-8 0,-1.000000 0.000000-2 0,-3.000000 0.000000-2 0,4.000000 3.000000 1 16,0.000000-3.000000-2-16,0.000000 0.000000 1 0,0.000000 0.000000 0 0,0.000000 0.000000 4 15,0.000000 0.000000-4-15,0.000000 0.000000-6 0,0.000000 2.000000 2 0,0.000000-2.000000-2 16,0.000000 0.000000-5-16,0.000000 3.000000-5 0,0.000000-3.000000-2 0,0.000000 0.000000-1 15,0.000000 0.000000-3-15,0.000000 0.000000-3 0,0.000000 0.000000-3 0,0.000000 0.000000-3 0,0.000000 0.000000-1 16,0.000000 0.000000-2-16,0.000000 0.000000 1 0,0.000000 0.000000-2 16,0.000000 0.000000 0-16,0.000000 0.000000 1 0,0.000000 0.000000 0 0,4.000000 0.000000 0 0,-3.000000 2.000000-1 15,-1.000000-2.000000 1-15,4.000000 2.000000 1 0,1.000000-2.000000 0 0,-2.000000 0.000000 4 16,-1.000000 3.000000 2-16,1.000000-3.000000 2 0,2.000000 2.000000 1 0,0.000000-2.000000 2 16,2.000000 3.000000 1-16,-6.000000-3.000000-1 0,3.000000 0.000000 2 0,1.000000 0.000000 0 15,-2.000000 2.000000-1-15,-1.000000-2.000000 0 0,-2.000000 3.000000 1 0,3.000000-3.000000-2 16,-3.000000 0.000000 0-16,4.000000 0.000000-2 0,-3.000000 0.000000 4 0,-1.000000 0.000000 0 15,4.000000 0.000000 1-15,-4.000000 0.000000 1 0,0.000000 0.000000 0 0,1.000000 0.000000 0 0,3.000000 0.000000 2 16,-1.000000 0.000000-2-16,-1.000000-3.000000 0 0,1.000000 1.000000-1 16,2.000000 2.000000-1-16,0.000000-3.000000-2 0,-2.000000 3.000000-2 0,6.000000 0.000000-1 0,-1.000000-2.000000 1 15,-3.000000-1.000000-2-15,5.000000 3.000000 1 0,-1.000000 0.000000 2 0,-1.000000-2.000000 2 16,0.000000 0.000000 1-16,6.000000 2.000000-1 0,-4.000000 0.000000 2 0,-2.000000 0.000000 3 16,4.000000 0.000000-4-16,-5.000000 0.000000 0 0,4.000000 0.000000-4 0,-2.000000-3.000000 0 15,1.000000 3.000000 0-15,-2.000000-2.000000-5 0,1.000000 2.000000-2 0,1.000000-3.000000 0 0,-2.000000 3.000000 5 16,0.000000-2.000000-1-16,6.000000-1.000000 1 0,-6.000000 3.000000 2 15,2.000000-4.000000 3-15,2.000000 1.000000-2 0,-2.000000 1.000000-4 0,3.000000-1.000000-2 0,-4.000000-2.000000-2 16,3.000000 3.000000-2-16,-2.000000 0.000000-1 0,-2.000000-1.000000 0 0,2.000000-2.000000-2 16,-2.000000 3.000000 3-16,4.000000-1.000000-1 0,-5.000000 1.000000 0 0,5.000000 0.000000 1 15,-4.000000-1.000000-2-15,2.000000 3.000000-1 0,-5.000000-2.000000 1 0,3.000000-1.000000-1 16,1.000000 3.000000 1-16,-1.000000-3.000000-1 0,-3.000000 1.000000 1 0,0.000000 2.000000 2 16,4.000000 0.000000-1-16,-4.000000 0.000000 0 0,1.000000 0.000000-2 0,-1.000000 0.000000 1 15,4.000000-2.000000-1-15,-4.000000 2.000000-1 0,0.000000-1.000000 1 0,3.000000-3.000000-2 0,-3.000000 4.000000 2 16,0.000000-2.000000 0-16,2.000000 0.000000-1 0,-5.000000 2.000000 1 0,4.000000-4.000000-1 15,-1.000000 4.000000 2-15,-3.000000-2.000000 0 0,1.000000 2.000000-1 0,1.000000 0.000000 0 16,-3.000000 0.000000 0-16,3.000000 0.000000 0 0,-4.000000 0.000000-1 0,1.000000-2.000000-1 16,3.000000 2.000000 0-16,-4.000000 0.000000-1 0,3.000000-2.000000-7 0,-1.000000 2.000000-9 15,-2.000000 0.000000-14-15,0.000000 0.000000-19 0,0.000000 0.000000-22 0,0.000000 0.000000-29 16,3.000000-3.000000-38-16,-3.000000 3.000000-58 0,0.000000-3.000000-59 0,0.000000 3.000000-73 0,-5.000000-5.000000-43 16,-7.000000-3.000000-7-16,4.000000 0.000000 26 0,-5.000000-2.000000 56 0</inkml:trace>
  <inkml:trace contextRef="#ctx0" brushRef="#br0">6490.000000 5102.000000 35 0,'3.000000'3.000000'78'0,"-1.000000"-3.000000"-2 "15 ,-2.000000 3.000000-1-15,3.000000-1.000000-2 0,-3.000000-2.000000 5 0,2.000000 3.000000 2 0,-2.000000-1.000000 4 16,0.000000-2.000000 3-16,0.000000 0.000000 0 0,0.000000 2.000000-2 0,0.000000-2.000000-1 16,0.000000 0.000000-2-16,0.000000 0.000000-3 0,0.000000 0.000000-8 0,0.000000 0.000000-7 15,0.000000 0.000000-8-15,0.000000 0.000000-10 0,0.000000 3.000000-8 0,0.000000-3.000000-11 16,0.000000 0.000000-6-16,0.000000 2.000000-3 0,0.000000-2.000000-3 0,0.000000 0.000000 0 0,3.000000 0.000000 1 16,-3.000000 4.000000 2-16,0.000000-4.000000 0 0,3.000000 0.000000 2 15,-1.000000 0.000000 1-15,-2.000000 0.000000 1 0,0.000000 1.000000-1 0,3.000000-1.000000-1 0,-3.000000 0.000000-1 16,4.000000 0.000000-2-16,-3.000000 0.000000-2 0,-1.000000 0.000000 0 0,4.000000 3.000000 1 15,-3.000000-3.000000-1-15,-1.000000 0.000000 0 0,4.000000 0.000000 0 0,-4.000000 0.000000 2 16,0.000000 0.000000-1-16,3.000000 0.000000 2 0,-1.000000 0.000000 0 0,-2.000000 0.000000 3 16,0.000000 0.000000 1-16,0.000000 0.000000 6 0,0.000000 2.000000 5 0,3.000000-2.000000 4 15,-3.000000 0.000000 5-15,0.000000 0.000000 6 0,2.000000 0.000000 1 0,-2.000000 0.000000-2 16,0.000000 0.000000 2-16,0.000000 0.000000-2 0,0.000000 0.000000-4 0,0.000000-2.000000-6 0,0.000000 2.000000-7 16,0.000000 0.000000-6-16,0.000000-3.000000-7 0,0.000000 3.000000-4 0,0.000000-1.000000-6 15,0.000000-3.000000 4-15,0.000000 4.000000-7 0,0.000000-2.000000-3 0,-2.000000-1.000000-10 16,2.000000 3.000000-12-16,0.000000-2.000000-8 0,0.000000-3.000000-21 0,0.000000 0.000000-22 15,0.000000 0.000000-28-15,0.000000-2.000000-37 0,2.000000-3.000000-48 0,1.000000 3.000000-69 16,1.000000-1.000000-71-16,-4.000000 0.000000-27 0,-4.000000-5.000000 6 0,1.000000 0.000000 32 16</inkml:trace>
  <inkml:trace contextRef="#ctx0" brushRef="#br0">10655.000000 4188.000000 54 0,'-5.000000'-12.000000'77'16,"-4.000000"0.000000"8 "-16 ,1.000000 0.000000 3 0,-1.000000 0.000000 3 0,4.000000 1.000000 3 0,0.000000 2.000000 4 15,-3.000000-1.000000 7-15,5.000000 3.000000 2 0,-2.000000-1.000000-1 0,0.000000 4.000000-5 16,1.000000 0.000000-9-16,-1.000000-2.000000-10 0,2.000000 4.000000-12 15,1.000000 0.000000-10-15,2.000000-1.000000-7 0,-3.000000 3.000000-6 0,3.000000-3.000000-3 0,-2.000000 3.000000-8 16,-1.000000 0.000000-4-16,3.000000 0.000000-5 0,0.000000 0.000000-2 0,0.000000 0.000000-4 16,0.000000 0.000000-1-16,0.000000 0.000000-3 0,0.000000 0.000000-1 0,0.000000 0.000000-3 15,0.000000 0.000000-2-15,0.000000 0.000000 1 0,0.000000 0.000000-3 0,0.000000 0.000000-2 0,0.000000 0.000000 0 16,3.000000 3.000000 6-16,-1.000000 2.000000 9 0,-2.000000 3.000000 8 0,3.000000 0.000000 12 16,-3.000000 7.000000 11-16,2.000000 7.000000 9 0,-2.000000 3.000000 3 0,0.000000 4.000000-4 15,0.000000 2.000000-5-15,0.000000 9.000000-4 0,0.000000-2.000000-11 0,-2.000000 6.000000-3 16,2.000000 2.000000-5-16,-3.000000 0.000000-2 0,-2.000000 3.000000-2 0,1.000000 2.000000-2 15,-1.000000 0.000000 2-15,4.000000-2.000000-5 0,-6.000000 0.000000-3 0,2.000000-3.000000-2 16,0.000000-3.000000-5-16,2.000000-1.000000-4 0,3.000000-5.000000-3 0,-5.000000-6.000000 0 0,5.000000-4.000000-3 16,-4.000000-3.000000-1-16,4.000000-4.000000-1 0,-1.000000-6.000000-1 15,-3.000000-2.000000-1-15,4.000000-2.000000-1 0,0.000000-4.000000 1 0,0.000000 2.000000 0 0,0.000000-5.000000-2 16,-1.000000-1.000000-4-16,-3.000000-2.000000-11 0,4.000000-5.000000-17 0,0.000000-3.000000-25 16,-3.000000-3.000000-27-16,3.000000-6.000000-38 0,-2.000000-7.000000-44 0,-1.000000-5.000000-46 15,-2.000000-5.000000-42-15,1.000000-6.000000-47 0,-1.000000-6.000000-32 0,0.000000-5.000000 7 16,-3.000000-2.000000 32-16,0.000000-3.000000 48 0</inkml:trace>
  <inkml:trace contextRef="#ctx0" brushRef="#br0">10438.000000 3820.000000 78 0,'5.000000'-19.000000'182'16,"0.000000"7.000000"2 "-16 ,-1.000000-1.000000-53 0,1.000000 4.000000-24 0,0.000000 5.000000 1 0,3.000000 1.000000 10 16,4.000000 1.000000 15-16,1.000000 4.000000 17 0,2.000000 1.000000 7 15,7.000000 1.000000-5-15,0.000000 5.000000-18 0,3.000000 4.000000-14 0,2.000000 5.000000-9 0,0.000000-5.000000-12 16,3.000000 7.000000-9-16,-3.000000 0.000000-9 0,5.000000 1.000000-10 0,-6.000000 2.000000-11 15,0.000000 1.000000-6-15,-3.000000 0.000000-11 0,-1.000000 1.000000-4 0,-5.000000 1.000000-7 16,-1.000000-2.000000-5-16,-2.000000 1.000000-1 0,-6.000000-3.000000-1 0,-3.000000 2.000000 1 16,-3.000000 3.000000-2-16,-7.000000-3.000000 0 0,-4.000000 3.000000-2 0,-1.000000 0.000000-6 0,-3.000000-1.000000-8 15,-4.000000 2.000000-1-15,-5.000000-2.000000-2 0,1.000000-4.000000-4 16,-6.000000-1.000000-1-16,5.000000 2.000000 0 0,-5.000000-4.000000 2 0,5.000000 1.000000 3 0,1.000000-3.000000 9 16,1.000000-5.000000 5-16,3.000000 0.000000 6 0,3.000000-2.000000 2 0,3.000000-3.000000 2 15,1.000000-2.000000-1-15,1.000000 2.000000-11 0,6.000000-2.000000-6 0,1.000000 0.000000-4 16,2.000000 3.000000-1-16,0.000000 5.000000 0 0,5.000000 4.000000 1 0,0.000000 3.000000 2 15,4.000000 2.000000 2-15,4.000000 0.000000 1 0,0.000000 2.000000-3 0,1.000000 1.000000-1 16,3.000000-1.000000-2-16,-1.000000 1.000000-2 0,-1.000000-4.000000-1 0,2.000000 1.000000-1 16,2.000000 0.000000 0-16,1.000000-6.000000-2 0,-2.000000 2.000000-5 0,1.000000-3.000000-7 0,-1.000000-4.000000-12 15,-1.000000 2.000000-13-15,1.000000-6.000000-20 0,4.000000-1.000000-19 16,-2.000000-5.000000-24-16,4.000000-4.000000-32 0,-3.000000-8.000000-38 0,10.000000-4.000000-43 0,-3.000000-2.000000-42 16,7.000000-4.000000-50-16,0.000000-6.000000-54 0,-1.000000-2.000000-7 0,1.000000-3.000000 27 15,-3.000000-5.000000 44-15</inkml:trace>
  <inkml:trace contextRef="#ctx0" brushRef="#br0">11419.000000 4063.000000 28 0,'0.000000'-18.000000'218'0,"-5.000000"-1.000000"32 "0 ,0.000000 4.000000-2 15,0.000000 2.000000-45-15,-4.000000 4.000000-28 0,-2.000000 1.000000-18 0,1.000000 4.000000-11 16,1.000000 1.000000-13-16,-4.000000 3.000000-7 0,-1.000000 3.000000-12 0,3.000000 1.000000-11 16,-3.000000 4.000000-5-16,4.000000 1.000000-5 0,-3.000000 6.000000-11 0,-1.000000 4.000000-9 15,3.000000 3.000000-4-15,1.000000 5.000000-4 0,-4.000000 2.000000-7 0,2.000000 8.000000-6 16,2.000000 2.000000-2-16,0.000000 2.000000-6 0,2.000000 2.000000-6 0,0.000000 4.000000-5 15,3.000000-1.000000-6-15,-2.000000 0.000000-7 0,5.000000 1.000000-4 0,-1.000000-1.000000-5 0,3.000000-6.000000-2 16,0.000000 0.000000-2-16,0.000000-3.000000-3 0,5.000000-3.000000-2 0,-2.000000-5.000000-2 16,1.000000-2.000000-1-16,1.000000-5.000000-7 0,0.000000-8.000000-8 0,0.000000-4.000000-9 15,1.000000-3.000000-10-15,1.000000 0.000000-12 0,1.000000-2.000000-12 0,1.000000-2.000000-20 16,1.000000-8.000000-21-16,5.000000-7.000000-21 0,-2.000000-8.000000-27 0,2.000000-1.000000-27 0,-1.000000-9.000000-25 16,3.000000-2.000000-17-16,1.000000-4.000000-10 0,-1.000000-3.000000-8 15,1.000000-1.000000-3-15,-4.000000 0.000000-7 0,2.000000-2.000000 10 0,-2.000000-4.000000 24 16</inkml:trace>
  <inkml:trace contextRef="#ctx0" brushRef="#br0">11493.000000 4083.000000 121 0,'1.000000'-20.000000'172'0,"6.000000"7.000000"-14 "0 ,-5.000000 0.000000-8 0,1.000000 3.000000 2 16,-3.000000 6.000000 7-16,3.000000 0.000000 7 0,-1.000000 8.000000 6 0,1.000000 5.000000 6 15,-1.000000 6.000000 4-15,1.000000 4.000000-10 0,1.000000 9.000000-19 0,-3.000000 3.000000-16 0,-1.000000 3.000000-19 16,0.000000 5.000000-18-16,-1.000000 5.000000-19 0,-3.000000 2.000000-10 0,4.000000 4.000000-14 16,-3.000000 0.000000-9-16,-2.000000 1.000000-11 0,5.000000 2.000000-7 0,-5.000000-3.000000-5 15,2.000000 0.000000-5-15,1.000000-6.000000-8 0,-1.000000 0.000000-4 0,3.000000-5.000000-2 16,-4.000000-5.000000-3-16,3.000000-5.000000-4 0,1.000000-2.000000-2 0,0.000000-8.000000-2 15,0.000000-1.000000-6-15,0.000000-7.000000-9 0,0.000000-1.000000-6 0,0.000000-6.000000-12 0,0.000000-1.000000-13 16,0.000000-3.000000-20-16,0.000000-7.000000-18 0,1.000000-7.000000-17 0,3.000000-6.000000-17 16,1.000000-7.000000-20-16,-2.000000-5.000000-19 0,2.000000-6.000000-16 0,0.000000-1.000000-13 15,3.000000-5.000000-12-15,-2.000000-3.000000-5 0,-6.000000 1.000000 2 0,3.000000-2.000000 17 16,2.000000-1.000000 26-16,-2.000000 0.000000 34 0,2.000000 3.000000 40 0,-1.000000 3.000000 37 16,1.000000 1.000000 40-16,3.000000 5.000000 32 0,-3.000000 3.000000 22 0,3.000000 5.000000 14 15,1.000000 3.000000 10-15,-1.000000 4.000000 4 0,-1.000000 2.000000 4 0,1.000000 3.000000 2 16,1.000000 6.000000-2-16,-4.000000-2.000000 0 0,3.000000 2.000000 1 0,0.000000 8.000000 3 0,1.000000-3.000000-1 15,-1.000000 2.000000 1-15,-3.000000 4.000000 5 0,5.000000-3.000000 0 0,-3.000000 3.000000-4 16,0.000000 3.000000-7-16,1.000000-1.000000-7 0,0.000000 4.000000-10 0,1.000000-3.000000-9 16,-4.000000 2.000000-7-16,0.000000 3.000000-5 0,2.000000 1.000000-2 0,-6.000000 3.000000 0 15,4.000000-1.000000-3-15,-5.000000 1.000000 2 0,4.000000-1.000000 0 0,-4.000000 2.000000-2 16,-4.000000 2.000000-3-16,4.000000-3.000000-2 0,-1.000000 2.000000-3 0,-3.000000 1.000000-2 16,3.000000-3.000000-3-16,1.000000 0.000000-3 0,-4.000000-2.000000-3 0,4.000000 0.000000-2 0,0.000000-1.000000-2 15,0.000000 1.000000-2-15,4.000000-1.000000 0 0,-4.000000 1.000000 1 0,1.000000-2.000000 3 16,4.000000 1.000000-1-16,-1.000000 1.000000 2 0,-1.000000-3.000000 3 0,-1.000000 2.000000 3 15,1.000000-2.000000 2-15,-1.000000 2.000000 0 0,1.000000-2.000000 5 0,2.000000-2.000000 5 16,-5.000000 3.000000 5-16,3.000000-4.000000 6 0,-3.000000 4.000000 5 0,0.000000-1.000000 8 16,0.000000 0.000000 5-16,0.000000 0.000000 1 0,-3.000000 1.000000-2 0,1.000000-1.000000-6 15,-1.000000 0.000000-6-15,0.000000-2.000000-9 0,1.000000 2.000000-11 0,2.000000-2.000000-5 0,-3.000000 1.000000-4 16,1.000000-2.000000-4-16,-1.000000 1.000000-2 0,3.000000-3.000000-1 0,0.000000 1.000000-2 16,0.000000 0.000000 0-16,0.000000-1.000000-3 0,0.000000-2.000000-1 0,0.000000 0.000000-1 15,3.000000 0.000000-1-15,-1.000000 0.000000 1 0,3.000000 0.000000 0 0,1.000000 0.000000-2 16,1.000000 0.000000 2-16,2.000000 0.000000 1 0,-1.000000 0.000000 0 0,0.000000 0.000000-1 15,2.000000 0.000000 1-15,-1.000000 0.000000-1 0,2.000000 0.000000-1 0,-2.000000 2.000000 0 16,-2.000000 0.000000 0-16,-1.000000-2.000000 0 0,-1.000000 3.000000-3 0,0.000000-3.000000 3 16,0.000000 3.000000 1-16,-1.000000-1.000000-2 0,-1.000000-2.000000 2 0,-1.000000 3.000000 1 15,-2.000000-1.000000 1-15,0.000000 1.000000 1 0,-5.000000 6.000000-2 0,1.000000-2.000000 3 0,-1.000000 3.000000-1 16,-3.000000 1.000000 0-16,0.000000 2.000000-1 0,-3.000000 0.000000 0 0,1.000000-2.000000 2 16,-1.000000 2.000000-3-16,2.000000-3.000000 0 0,-1.000000-1.000000 0 0,2.000000-2.000000-3 15,-1.000000-2.000000-4-15,1.000000 4.000000-8 0,0.000000-6.000000-12 0,1.000000 1.000000-17 16,-1.000000-3.000000-31-16,-1.000000-2.000000-36 0,4.000000-3.000000-53 0,-1.000000-3.000000-57 15,4.000000 0.000000-58-15,-2.000000-3.000000-74 0,3.000000-2.000000-29 0,-3.000000-5.000000 11 16,1.000000-5.000000 37-16,3.000000-3.000000 57 0</inkml:trace>
  <inkml:trace contextRef="#ctx0" brushRef="#br0">12089.000000 3952.000000 55 0,'5.000000'-2.000000'162'0,"2.000000"-1.000000"-12 "0 ,-5.000000 3.000000-37 15,1.000000-2.000000-24-15,-3.000000 0.000000-9 0,0.000000 2.000000 6 0,0.000000 0.000000 18 0,0.000000 0.000000 15 16,0.000000 0.000000 13-16,-3.000000 4.000000 5 0,3.000000 6.000000-4 0,0.000000 2.000000-7 16,-5.000000 5.000000-16-16,1.000000 3.000000-13 0,-1.000000 8.000000-11 0,0.000000 1.000000-6 15,-3.000000 8.000000-6-15,0.000000 3.000000-8 0,-3.000000 1.000000-4 0,0.000000 3.000000-9 16,-3.000000 1.000000-7-16,4.000000 2.000000-6 0,-3.000000-1.000000-9 0,-1.000000 0.000000-5 0,3.000000-1.000000-4 15,-3.000000-5.000000-6-15,4.000000 0.000000-3 0,2.000000-6.000000-4 16,-2.000000-8.000000-3-16,3.000000-1.000000-1 0,-1.000000-4.000000-6 0,3.000000-6.000000-8 0,5.000000-5.000000-8 16,-5.000000-3.000000-12-16,5.000000-2.000000-14 0,0.000000-8.000000-16 0,0.000000-1.000000-16 15,5.000000-11.000000-16-15,-2.000000-4.000000-15 0,2.000000-6.000000-13 0,7.000000-4.000000-13 16,-2.000000-5.000000-13-16,0.000000-5.000000-10 0,3.000000 1.000000-14 0,-1.000000-7.000000-8 16,-2.000000 2.000000-8-16,2.000000-6.000000 1 0,-7.000000 1.000000 11 0,3.000000-1.000000 19 15,1.000000 3.000000 29-15,-4.000000-1.000000 36 16,3.000000 3.000000 42-16,-3.000000 5.000000 37 0,3.000000 4.000000 31 0,-3.000000 5.000000 24 0,1.000000 6.000000 17 0,2.000000 4.000000 16 0,-3.000000 3.000000 14 15,2.000000 5.000000 17-15,-2.000000 2.000000 20 0,0.000000 3.000000 23 0,0.000000 5.000000 21 16,1.000000 4.000000 7-16,1.000000 3.000000-2 0,1.000000 2.000000-11 0,1.000000 7.000000-12 16,1.000000 6.000000-20-16,2.000000 2.000000-16 0,-2.000000 5.000000-11 0,3.000000 2.000000-5 15,-1.000000 2.000000-9-15,1.000000 6.000000-10 0,-3.000000 0.000000-10 0,4.000000-1.000000-12 16,-3.000000 3.000000-11-16,3.000000-3.000000-13 0,-4.000000 1.000000-7 0,3.000000-3.000000-7 16,-1.000000 0.000000-5-16,-2.000000-2.000000-5 0,-1.000000-3.000000-5 0,-1.000000-2.000000-2 0,0.000000-3.000000-2 15,-3.000000 1.000000-3-15,0.000000-7.000000-1 0,-1.000000 2.000000 1 0,-4.000000-6.000000 1 16,3.000000-1.000000-2-16,-3.000000-3.000000 1 0,-3.000000-3.000000-4 0,3.000000 0.000000-5 15,-5.000000-5.000000-8-15,-4.000000-2.000000-12 0,1.000000 0.000000-6 0,-6.000000-2.000000-10 16,4.000000 2.000000-10-16,-5.000000-2.000000-5 0,2.000000-5.000000-8 0,0.000000-4.000000 0 16,-3.000000-4.000000-5-16,0.000000-1.000000-2 0,2.000000-1.000000 0 0,-2.000000-4.000000 4 15,2.000000-4.000000 10-15,-4.000000 1.000000 7 0,4.000000-1.000000 12 0,-3.000000 3.000000 13 16,4.000000 1.000000 18-16,3.000000 1.000000 15 0,-2.000000 3.000000 11 0,4.000000 6.000000 12 0,-2.000000-5.000000 12 16,7.000000 8.000000 7-16,-3.000000 2.000000 2 0,1.000000-1.000000-4 0,2.000000 1.000000-7 15,3.000000 3.000000-6-15,0.000000 1.000000-3 0,0.000000 2.000000 0 0,5.000000 2.000000 1 16,4.000000 1.000000 0-16,-3.000000 0.000000 0 0,1.000000 0.000000 1 0,1.000000 2.000000-7 15,6.000000-1.000000-10-15,-6.000000-2.000000-6 0,5.000000 4.000000-5 0,1.000000-4.000000-5 16,-1.000000 0.000000-11-16,-1.000000 0.000000-17 0,1.000000-2.000000-23 0,1.000000-2.000000-32 16,3.000000 0.000000-44-16,-2.000000-4.000000-54 0,1.000000 2.000000-58 0,1.000000-3.000000-77 15,-3.000000-6.000000-27-15,-1.000000-3.000000 5 0,-3.000000-1.000000 31 0</inkml:trace>
  <inkml:trace contextRef="#ctx0" brushRef="#br0">12522.000000 3833.000000 226 0,'8.000000'2.000000'295'16,"-3.000000"3.000000"14 "-16 ,4.000000 2.000000-18 0,-1.000000 3.000000-90 0,2.000000 2.000000-63 16,2.000000 3.000000-30-16,1.000000 2.000000-2 0,4.000000 3.000000 10 0,-2.000000 2.000000 7 15,-2.000000 2.000000 3-15,4.000000 3.000000-6 0,0.000000 5.000000-8 0,-2.000000 2.000000-11 16,-2.000000 1.000000-19-16,4.000000 5.000000-21 0,-3.000000-1.000000-14 0,-6.000000-1.000000-12 16,2.000000 4.000000-8-16,-3.000000 1.000000-9 0,-6.000000 3.000000-4 0,-6.000000 3.000000-3 15,0.000000-2.000000-4-15,-6.000000 2.000000-4 0,-3.000000-3.000000-5 0,-4.000000-1.000000-6 0,1.000000-1.000000-12 16,-5.000000-2.000000-13-16,4.000000-3.000000-23 0,-1.000000-7.000000-30 0,1.000000-3.000000-35 15,1.000000-5.000000-50-15,0.000000-4.000000-59 0,9.000000-9.000000-75 0,-2.000000-3.000000-62 16,-4.000000-8.000000-15-16,6.000000-8.000000 14 0,3.000000-6.000000 41 0</inkml:trace>
  <inkml:trace contextRef="#ctx0" brushRef="#br0">13179.000000 3760.000000 77 0,'0.000000'-6.000000'194'0,"3.000000"5.000000"-2 "0 ,-3.000000-2.000000-14 15,0.000000-1.000000-7-15,0.000000 1.000000 5 0,0.000000 3.000000 5 0,0.000000-2.000000 11 16,0.000000 2.000000 3-16,0.000000 0.000000-5 0,0.000000 0.000000-19 0,0.000000 0.000000-28 0,-3.000000 0.000000-26 16,3.000000 0.000000-30-16,-5.000000 2.000000-23 0,-4.000000-2.000000-22 15,4.000000 4.000000-14-15,-6.000000 3.000000-5 0,-3.000000 3.000000-6 0,-1.000000 2.000000-5 0,-5.000000 3.000000-5 16,2.000000 1.000000 4-16,-4.000000-3.000000-2 0,0.000000 5.000000 4 0,0.000000 1.000000 1 16,4.000000-1.000000 1-16,-4.000000 1.000000 7 0,3.000000-2.000000-2 0,3.000000 2.000000 2 15,2.000000-2.000000-3-15,-2.000000 0.000000 0 0,2.000000 0.000000 1 0,1.000000 0.000000 1 16,3.000000 0.000000-1-16,1.000000 0.000000 0 0,1.000000 1.000000 1 0,3.000000-7.000000-3 15,0.000000 2.000000-4-15,2.000000 0.000000-1 0,3.000000-5.000000-2 0,3.000000 3.000000 0 16,-1.000000-2.000000 0-16,4.000000 0.000000 1 0,1.000000-4.000000 3 0,1.000000 3.000000 2 0,6.000000-3.000000 2 16,-1.000000 0.000000 2-16,7.000000-3.000000 6 0,-1.000000 1.000000 3 0,4.000000-3.000000 2 15,2.000000 0.000000 1-15,-1.000000-3.000000 0 0,1.000000 1.000000-3 0,2.000000-1.000000-6 16,0.000000-1.000000-6-16,-2.000000 1.000000-5 0,-2.000000-2.000000-6 0,-1.000000 2.000000-1 16,0.000000 1.000000-3-16,-4.000000 0.000000-1 0,-1.000000 2.000000-2 0,0.000000-1.000000-5 15,-7.000000 1.000000-15-15,1.000000 0.000000-15 0,0.000000 0.000000-21 0,-6.000000 0.000000-19 16,-2.000000 0.000000-27-16,2.000000 1.000000-37 0,-5.000000 1.000000-55 0,3.000000 3.000000-72 0,-6.000000 5.000000-114 15,-2.000000 0.000000-56-15,0.000000-1.000000-12 0,-7.000000 1.000000 20 0,-1.000000-3.000000 58 16</inkml:trace>
  <inkml:trace contextRef="#ctx0" brushRef="#br0">12897.000000 4439.000000 5 0,'-2.000000'2.000000'153'0,"-1.000000"0.000000"-6 "0 ,3.000000-2.000000-23 16,-2.000000 0.000000-8-16,-1.000000 0.000000 8 0,3.000000 0.000000 21 0,0.000000 0.000000 19 16,0.000000 0.000000 14-16,3.000000 0.000000 8 0,-1.000000 0.000000-5 0,3.000000 3.000000-11 0,2.000000-3.000000-22 15,0.000000 2.000000-10-15,1.000000 1.000000-8 0,5.000000 0.000000-10 16,1.000000-1.000000-9-16,3.000000 2.000000-10 0,-1.000000-1.000000-6 0,-1.000000 2.000000-14 0,5.000000 0.000000-10 15,-1.000000 2.000000-6-15,3.000000-2.000000 1 0,1.000000 2.000000 0 16,2.000000 3.000000 5-16,-1.000000-3.000000 6 0,1.000000 1.000000 8 0,2.000000-2.000000 3 0,0.000000 2.000000-8 16,-1.000000-2.000000-8-16,-4.000000-3.000000-10 0,3.000000 3.000000-14 0,-3.000000-4.000000-12 15,-3.000000 0.000000-14-15,-1.000000 3.000000-7 0,-5.000000-3.000000-8 0,-1.000000-2.000000-19 16,-2.000000 3.000000-21-16,-5.000000-3.000000-28 0,-1.000000 0.000000-24 0,-1.000000 0.000000-23 16,-3.000000-3.000000-36-16,-3.000000 3.000000-62 0,-1.000000 0.000000-84 0,4.000000 0.000000-123 0,-10.000000 0.000000-64 15,-3.000000-2.000000-28-15,-9.000000 2.000000 15 0,0.000000-5.000000 61 0</inkml:trace>
  <inkml:trace contextRef="#ctx0" brushRef="#br0">13708.000000 3877.000000 73 0,'4.000000'-2.000000'125'15,"-3.000000"-4.000000"-1 "-15 ,-1.000000 4.000000 1 0,4.000000-1.000000 12 0,-4.000000 2.000000 18 16,0.000000-2.000000 21-16,3.000000 0.000000 8 0,-3.000000 3.000000-4 0,0.000000-2.000000-12 0,0.000000 2.000000-19 15,2.000000-3.000000-24-15,-2.000000 2.000000-19 0,0.000000 1.000000-11 16,0.000000-4.000000-8-16,3.000000 3.000000-2 0,-3.000000 1.000000 1 0,0.000000-2.000000-2 0,0.000000 2.000000-1 16,0.000000 0.000000-7-16,-3.000000 0.000000-5 0,3.000000 0.000000-6 0,-2.000000 0.000000-10 15,2.000000 0.000000-4-15,-3.000000 0.000000-8 0,3.000000 0.000000-5 0,0.000000 0.000000-5 16,0.000000 0.000000-4-16,0.000000 0.000000-6 0,0.000000 2.000000-4 0,0.000000-2.000000-5 16,0.000000 1.000000 0-16,0.000000 4.000000 2 0,0.000000 3.000000 2 0,0.000000 1.000000 4 0,0.000000 6.000000 4 15,0.000000 5.000000 5-15,0.000000-1.000000 10 0,0.000000 8.000000 1 0,0.000000 0.000000 3 16,0.000000 4.000000 2-16,0.000000 4.000000 2 0,-4.000000 1.000000-1 0,4.000000-3.000000-3 15,-1.000000 2.000000 3-15,-3.000000-1.000000-1 0,3.000000-3.000000 2 0,-3.000000-1.000000-1 16,1.000000-3.000000 2-16,3.000000-1.000000 2 0,-2.000000-1.000000 1 0,2.000000-4.000000 0 16,-3.000000 1.000000 1-16,0.000000-5.000000 2 0,1.000000 0.000000-3 0,-1.000000-5.000000-6 15,3.000000-2.000000-2-15,-2.000000 0.000000-5 0,-1.000000-5.000000-4 0,3.000000 0.000000-3 0,0.000000-1.000000-2 16,0.000000-1.000000 0-16,0.000000-1.000000 3 0,0.000000-2.000000-4 0,0.000000 0.000000-2 16,-4.000000-2.000000-2-16,4.000000-1.000000-3 0,-1.000000-1.000000-7 0,-3.000000-4.000000-6 15,4.000000-1.000000-6-15,-2.000000-6.000000-2 0,-1.000000-1.000000-5 16,3.000000-4.000000 0-16,0.000000-2.000000-2 0,0.000000-2.000000 1 0,0.000000-2.000000 0 0,3.000000 2.000000-1 15,-1.000000-5.000000 2-15,3.000000 3.000000-3 0,-1.000000-1.000000 2 0,-1.000000 0.000000-2 16,2.000000 3.000000-1-16,0.000000 0.000000 0 0,0.000000 0.000000 0 0,3.000000-1.000000 1 16,1.000000 3.000000 0-16,1.000000-2.000000 0 0,-2.000000 2.000000 2 0,4.000000 0.000000 1 15,-2.000000 0.000000-1-15,-2.000000 5.000000 1 0,2.000000-2.000000 2 0,-1.000000 4.000000-2 0,-1.000000 1.000000 1 16,1.000000 2.000000 1-16,-1.000000 1.000000 2 0,-3.000000 5.000000-3 0,3.000000 0.000000 0 16,-3.000000 0.000000-1-16,0.000000 1.000000-2 0,4.000000 3.000000-1 0,-4.000000 2.000000-3 15,2.000000 0.000000 1-15,-1.000000 0.000000 1 0,3.000000 2.000000 1 0,-1.000000 4.000000 3 16,0.000000 2.000000 5-16,2.000000 4.000000 5 0,-1.000000 2.000000 4 0,-1.000000 4.000000 5 15,-3.000000 1.000000 6-15,4.000000 1.000000 7 0,-4.000000 1.000000 4 0,-2.000000 4.000000 4 16,2.000000 1.000000 3-16,-5.000000-1.000000-1 0,0.000000 1.000000 2 0,0.000000 2.000000 0 0,-5.000000-2.000000-3 16,2.000000-2.000000-1-16,3.000000-2.000000-2 0,-5.000000-2.000000-3 0,3.000000-3.000000-4 15,-1.000000-3.000000-6-15,-1.000000-4.000000-4 0,4.000000 0.000000-2 0,-1.000000-3.000000-2 16,1.000000 0.000000-1-16,0.000000-4.000000 0 0,0.000000 0.000000 0 0,1.000000-3.000000 2 16,3.000000 0.000000 1-16,-4.000000 0.000000-3 0,3.000000-3.000000 0 0,-1.000000-5.000000-4 15,1.000000 2.000000 0-15,-1.000000-5.000000-4 0,1.000000-3.000000-1 0,5.000000-3.000000-2 16,1.000000-5.000000-3-16,-3.000000-2.000000-2 0,6.000000-3.000000-2 0,-2.000000 0.000000-1 0,-1.000000 0.000000-1 15,4.000000 1.000000 1-15,-5.000000 0.000000 2 0,6.000000 5.000000 3 0,-2.000000-3.000000-2 16,-2.000000 2.000000 2-16,3.000000 2.000000-1 0,0.000000 1.000000-3 0,-1.000000 0.000000 0 16,-2.000000 5.000000-2-16,4.000000-2.000000 4 0,-6.000000 4.000000-2 0,0.000000 4.000000-4 15,1.000000-1.000000 7-15,-4.000000 4.000000-2 0,0.000000 1.000000 0 0,0.000000-2.000000 1 16,2.000000 4.000000-2-16,-2.000000 0.000000 5 0,0.000000 2.000000-4 0,-2.000000 2.000000 3 0,2.000000-2.000000-1 16,3.000000 2.000000 1-16,-3.000000 4.000000 1 0,4.000000 1.000000-1 0,-1.000000-2.000000 2 15,2.000000 3.000000 3-15,-1.000000 1.000000 4 0,4.000000 3.000000 4 0,-3.000000 2.000000 8 16,-2.000000 3.000000 7-16,1.000000 3.000000 7 0,3.000000 2.000000 4 0,-6.000000 5.000000 3 15,3.000000 2.000000-1-15,-1.000000 2.000000-1 0,0.000000 2.000000-1 0,-3.000000-2.000000-5 16,4.000000 3.000000-4-16,-4.000000-2.000000-6 0,0.000000 2.000000-3 0,3.000000-5.000000-6 16,-3.000000 0.000000-3-16,2.000000-3.000000-4 0,-2.000000-2.000000-2 0,0.000000 2.000000 1 0,0.000000-5.000000-4 15,-2.000000-4.000000 0-15,2.000000 0.000000-9 0,0.000000-5.000000-20 0,-1.000000 1.000000-39 16,-4.000000-4.000000-63-16,0.000000-1.000000-83 0,0.000000-1.000000-79 0,0.000000-5.000000-61 16,0.000000 1.000000-96-16,0.000000-3.000000-152 0,0.000000-5.000000-67 0,-5.000000-2.000000 17 15,-4.000000-6.000000 43-15,4.000000-4.000000 49 0,-6.000000-2.000000 107 0</inkml:trace>
  <inkml:trace contextRef="#ctx0" brushRef="#br0">15168.000000 3538.000000 39 0,'5.000000'0.000000'50'0,"4.000000"0.000000"-1 "15 ,-4.000000-2.000000 1-15,0.000000 0.000000 4 0,-2.000000 2.000000-3 0,2.000000 0.000000-6 16,-2.000000 0.000000 2-16,-1.000000 0.000000-1 0,1.000000 0.000000 5 0,2.000000-2.000000 6 16,-5.000000 2.000000 6-16,4.000000 0.000000 9 0,-4.000000-3.000000 8 0,3.000000 1.000000 3 0,-3.000000 2.000000 2 15,0.000000 0.000000 1-15,0.000000 0.000000-1 0,0.000000 0.000000 0 0,0.000000 0.000000-2 16,0.000000 0.000000-4-16,0.000000 0.000000-2 0,0.000000 0.000000-4 0,0.000000 0.000000-5 15,0.000000 0.000000-4-15,0.000000 0.000000-8 0,0.000000 0.000000-5 0,0.000000 0.000000-3 16,0.000000 0.000000 0-16,0.000000 0.000000-4 0,0.000000 0.000000 0 0,0.000000 0.000000 0 16,0.000000 0.000000-1-16,0.000000 0.000000 0 0,2.000000 0.000000 2 0,-2.000000 0.000000-1 15,0.000000 0.000000-1-15,0.000000 0.000000 1 0,0.000000 0.000000 1 0,0.000000 0.000000 1 0,0.000000 0.000000-4 16,0.000000 0.000000-1-16,0.000000 0.000000 0 0,-2.000000 2.000000-4 0,-1.000000 1.000000-4 16,-6.000000 1.000000-5-16,4.000000 4.000000-5 0,-6.000000 1.000000-4 0,-3.000000 2.000000-4 15,1.000000 2.000000-1-15,-6.000000 2.000000-3 0,3.000000 2.000000-1 0,-6.000000-2.000000-3 16,3.000000 4.000000 0-16,-2.000000 1.000000 0 0,-3.000000-3.000000 1 0,2.000000 2.000000 1 15,-3.000000 3.000000-2-15,2.000000 0.000000 1 0,-2.000000-1.000000 0 0,-2.000000 4.000000 0 16,0.000000 0.000000 3-16,4.000000-1.000000 1 0,-3.000000 1.000000 2 0,3.000000-2.000000-1 16,-2.000000 2.000000 0-16,3.000000-1.000000-1 0,0.000000 1.000000-3 0,4.000000-4.000000 0 15,1.000000-1.000000-2-15,-1.000000-2.000000 0 0,4.000000 0.000000-1 0,2.000000-3.000000 1 0,2.000000-1.000000-1 16,2.000000-1.000000-2-16,0.000000-1.000000 0 0,3.000000-5.000000-2 0,1.000000 3.000000 0 16,-1.000000-6.000000-1-16,4.000000 4.000000-1 0,-3.000000-3.000000 1 0,4.000000-1.000000 1 15,0.000000 2.000000-1-15,0.000000-1.000000-1 0,0.000000-1.000000 0 0,0.000000 1.000000 2 16,0.000000-2.000000-1-16,0.000000-1.000000 0 0,0.000000 1.000000 1 0,0.000000-1.000000-1 15,0.000000 0.000000-1-15,0.000000-2.000000 0 0,0.000000 3.000000 2 0,0.000000-1.000000 3 16,0.000000 1.000000 5-16,5.000000 2.000000 7 0,0.000000-1.000000 6 0,2.000000 4.000000 7 0,-2.000000 1.000000 3 16,5.000000 1.000000-1-16,2.000000 0.000000-4 0,-2.000000-3.000000-4 0,7.000000 3.000000-4 15,-4.000000 0.000000-5-15,5.000000-1.000000 0 0,-1.000000-1.000000 0 0,2.000000 2.000000 2 16,2.000000-2.000000 1-16,1.000000 3.000000 1 0,-3.000000-4.000000-4 0,2.000000 3.000000 0 16,5.000000-1.000000-2-16,-3.000000 2.000000-3 0,-1.000000 2.000000-1 0,0.000000-2.000000-1 15,-1.000000 1.000000 0-15,1.000000 0.000000 0 0,0.000000 0.000000-1 0,-4.000000 0.000000-1 16,4.000000 0.000000-2-16,-3.000000 1.000000 0 0,1.000000-1.000000 0 0,-5.000000-3.000000-2 0,-2.000000 2.000000-1 15,1.000000-2.000000 0-15,-3.000000-1.000000-1 0,-1.000000-4.000000-1 0,-5.000000 1.000000 0 16,4.000000 0.000000-1-16,-6.000000-1.000000-5 0,2.000000-1.000000-9 0,-1.000000-1.000000-14 16,-3.000000 1.000000-14-16,-1.000000-3.000000-16 0,0.000000 0.000000-18 0,0.000000 0.000000-20 15,-1.000000 0.000000-29-15,-3.000000 0.000000-44 0,4.000000 0.000000-62 0,-1.000000 0.000000-78 16,1.000000 0.000000-98-16,0.000000 0.000000-36 0,0.000000 0.000000 6 0,-4.000000-5.000000 38 16,-1.000000-2.000000 71-16</inkml:trace>
  <inkml:trace contextRef="#ctx0" brushRef="#br0">15570.000000 3977.000000 12 0,'0.000000'-3.000000'130'0,"0.000000"-2.000000"-24 "0 ,0.000000 0.000000-28 0,0.000000 1.000000-4 16,0.000000-1.000000 4-16,0.000000 0.000000 13 0,0.000000-2.000000 16 0,0.000000 4.000000 13 16,-1.000000-2.000000 5-16,1.000000 0.000000-3 0,0.000000 3.000000-12 0,0.000000-3.000000-14 15,0.000000 3.000000-19-15,0.000000-1.000000-19 0,0.000000 3.000000-14 0,0.000000 0.000000-11 0,0.000000 0.000000-5 16,0.000000 0.000000 1-16,0.000000 0.000000 4 0,1.000000 0.000000 10 0,-1.000000 5.000000 4 16,5.000000 0.000000 9-16,-1.000000 2.000000 6 0,-1.000000 1.000000 5 0,-1.000000 4.000000-1 15,1.000000 2.000000 7-15,-1.000000 6.000000 2 0,1.000000 2.000000 0 0,1.000000-1.000000-3 16,-3.000000 7.000000-2-16,-1.000000-1.000000-4 0,0.000000 1.000000-9 0,0.000000-1.000000-8 15,-1.000000 2.000000-2-15,-3.000000 0.000000-5 0,4.000000 0.000000-3 0,-3.000000-1.000000-5 16,-2.000000-2.000000-4-16,3.000000-2.000000-4 0,-1.000000-1.000000-6 0,-1.000000-2.000000-6 16,3.000000-1.000000 1-16,-3.000000-6.000000 1 0,3.000000-2.000000-1 0,-3.000000 0.000000-1 0,4.000000-4.000000 1 15,-3.000000-3.000000-1-15,3.000000-1.000000-1 0,0.000000-1.000000 0 0,0.000000-1.000000-1 16,0.000000-2.000000-1-16,0.000000-2.000000-1 0,-2.000000-1.000000-3 0,-1.000000-6.000000-1 16,3.000000-1.000000-2-16,-2.000000-5.000000-1 0,-1.000000-2.000000-4 0,3.000000-2.000000 0 15,0.000000-3.000000 0-15,3.000000 0.000000 0 0,-1.000000 1.000000-1 0,1.000000-1.000000 0 16,-1.000000-1.000000 0-16,1.000000 2.000000-1 0,2.000000 1.000000 1 0,0.000000 1.000000-1 15,2.000000-1.000000 1-15,0.000000-2.000000-1 0,1.000000 3.000000 1 0,1.000000 2.000000 0 0,-1.000000-2.000000 1 16,2.000000 1.000000-2-16,-2.000000 1.000000 0 0,1.000000 0.000000 0 16,4.000000 3.000000 1-16,-4.000000-3.000000 1 0,1.000000 5.000000 0 0,-2.000000-3.000000 0 0,0.000000 3.000000 0 15,4.000000 0.000000 0-15,-2.000000 0.000000-2 0,0.000000-1.000000 1 0,-1.000000 4.000000 0 16,2.000000-1.000000 0-16,-2.000000-3.000000 0 0,1.000000 7.000000 0 0,-5.000000-5.000000 0 16,3.000000 5.000000-1-16,-3.000000 0.000000 3 0,2.000000 1.000000-4 0,-2.000000 1.000000 0 15,-3.000000 1.000000 3-15,1.000000 1.000000 2 0,-3.000000-1.000000-1 0,3.000000 2.000000 0 0,-1.000000 1.000000 2 16,-2.000000 0.000000 3-16,3.000000-4.000000-4 0,-3.000000 4.000000-1 15,2.000000 0.000000 0-15,-2.000000 0.000000 0 0,0.000000 0.000000-1 0,3.000000 0.000000-2 0,-3.000000 0.000000 3 16,4.000000 0.000000 0-16,-3.000000 0.000000 0 0,-1.000000 0.000000-1 0,4.000000 0.000000 1 16,1.000000 0.000000 0-16,0.000000 0.000000-1 0,-2.000000 0.000000 2 0,2.000000 0.000000 0 15,0.000000 0.000000 2-15,-1.000000 0.000000-3 0,1.000000 0.000000 0 0,-2.000000 0.000000 1 16,2.000000 0.000000-3-16,0.000000 4.000000 0 0,2.000000-4.000000 2 0,-6.000000 1.000000 0 16,3.000000 2.000000 4-16,-3.000000-3.000000-2 0,3.000000 2.000000 3 0,1.000000 1.000000-3 15,-5.000000 0.000000 2-15,3.000000 1.000000 1 0,-3.000000-2.000000 0 0,2.000000 1.000000 2 0,-2.000000 0.000000 0 16,3.000000 2.000000 2-16,-3.000000-1.000000 1 0,0.000000 4.000000-2 0,0.000000-2.000000 1 15,0.000000 2.000000-2-15,0.000000-1.000000 3 0,0.000000 1.000000-2 0,0.000000-1.000000-1 16,0.000000 3.000000 1-16,0.000000-1.000000-1 0,0.000000 1.000000-1 0,4.000000-3.000000 2 16,-4.000000 6.000000-2-16,1.000000-4.000000 1 0,-1.000000 3.000000 0 0,0.000000 1.000000-1 15,0.000000-1.000000 1-15,0.000000-1.000000-2 0,4.000000 5.000000 1 0,-4.000000-5.000000-1 16,3.000000 2.000000 1-16,-3.000000 0.000000 2 0,2.000000 0.000000 1 0,-2.000000 2.000000 1 0,3.000000 2.000000 1 16,-1.000000-2.000000 1-16,-2.000000-1.000000 0 0,3.000000 1.000000-3 0,-3.000000 0.000000 1 15,3.000000-3.000000-1-15,-1.000000 0.000000-1 0,1.000000 0.000000-3 0,-3.000000 1.000000-1 16,2.000000-7.000000-1-16,1.000000 5.000000 0 0,1.000000-2.000000-2 0,-3.000000 0.000000 0 15,3.000000-1.000000 4-15,1.000000 0.000000 0 0,-5.000000-2.000000-1 0,5.000000 2.000000 2 16,-2.000000-1.000000-2-16,2.000000-2.000000 0 0,-1.000000 3.000000-2 0,1.000000-3.000000-2 16,0.000000 3.000000 1-16,3.000000-5.000000-1 0,-3.000000 5.000000 1 0,3.000000-3.000000 0 0,-3.000000 2.000000 0 15,4.000000-1.000000 1-15,-1.000000-2.000000 0 0,2.000000 0.000000-3 0,2.000000-1.000000-8 16,-2.000000-1.000000-13-16,3.000000 3.000000-21 0,-1.000000-5.000000-30 0,2.000000 3.000000-58 16,4.000000 1.000000-96-16,2.000000 4.000000-140 0,-5.000000 1.000000-88 0,-1.000000-1.000000-37 15,-3.000000 1.000000 1-15,-1.000000-1.000000 43 0,-5.000000-1.000000 92 0</inkml:trace>
  <inkml:trace contextRef="#ctx0" brushRef="#br0">20614.000000 2862.000000 40 0,'-2.000000'-4.000000'53'0,"2.000000"-1.000000"-3 "0 ,-3.000000 2.000000-1 0,3.000000-2.000000-4 16,-4.000000 3.000000-4-16,4.000000 1.000000-6 0,-1.000000-3.000000-6 0,1.000000 0.000000-6 16,-4.000000 1.000000-6-16,4.000000 0.000000-7 0,-1.000000 0.000000-5 0,1.000000-1.000000-1 15,-4.000000 1.000000-4-15,1.000000 1.000000-2 0,3.000000 0.000000-9 0,-2.000000-3.000000-11 0,-1.000000 3.000000-12 16,3.000000 2.000000-17-16,0.000000 0.000000-24 0,0.000000-5.000000-26 15</inkml:trace>
  <inkml:trace contextRef="#ctx0" brushRef="#br0">20446.000000 2442.000000 22 0,'-5.000000'4.000000'36'0,"5.000000"4.000000"5 "0 ,-3.000000 0.000000 6 15,1.000000 1.000000 3-15,-1.000000 0.000000 1 0,1.000000 1.000000-3 0,-1.000000 1.000000 2 16,3.000000 2.000000 4-16,0.000000 2.000000-4 0,-4.000000 1.000000 0 0,4.000000 2.000000 2 16,0.000000-1.000000 0-16,-1.000000 3.000000 2 0,-3.000000-1.000000-1 0,4.000000-2.000000 1 15,0.000000 3.000000 3-15,0.000000 1.000000 7 0,0.000000-1.000000 1 0,0.000000 2.000000-1 0,4.000000 0.000000-5 16,-3.000000-3.000000-1-16,-1.000000 1.000000-6 0,4.000000-1.000000-8 0,-1.000000 0.000000-8 16,-1.000000 1.000000-1-16,3.000000-3.000000 0 0,-2.000000 1.000000-2 0,2.000000-1.000000-1 15,3.000000-3.000000-3-15,-3.000000 3.000000-1 0,4.000000-5.000000-3 0,-1.000000 0.000000-2 16,1.000000 0.000000-3-16,1.000000-2.000000-5 0,-5.000000-1.000000-2 0,6.000000-1.000000-3 15,-2.000000-1.000000 0-15,1.000000-2.000000-2 0,-2.000000-2.000000 3 0,6.000000-1.000000 1 16,-1.000000 1.000000 2-16,-1.000000-3.000000 2 0,1.000000-5.000000 1 0,1.000000 2.000000-2 0,1.000000-2.000000-2 16,1.000000-2.000000-1-16,-2.000000-3.000000-3 0,3.000000 1.000000 0 15,-1.000000-3.000000 0-15,-2.000000-3.000000-2 0,1.000000-2.000000 0 0,2.000000-5.000000-1 0,1.000000 2.000000 0 16,-5.000000-4.000000 0-16,4.000000-3.000000-3 0,-3.000000 1.000000 1 0,-1.000000-3.000000-1 16,0.000000-1.000000-1-16,-1.000000-2.000000 0 0,-5.000000 1.000000-1 0,1.000000 2.000000 0 15,1.000000-3.000000 0-15,-6.000000 3.000000-1 0,-1.000000-2.000000 1 0,1.000000-1.000000-1 16,-3.000000 2.000000 0-16,-3.000000-1.000000 0 0,-2.000000 2.000000 0 0,0.000000 0.000000-1 0,-4.000000 2.000000 0 15,1.000000 1.000000 1-15,-6.000000 1.000000 2 0,6.000000 3.000000 1 16,-5.000000 0.000000 3-16,-1.000000 1.000000 2 0,-1.000000 1.000000 4 0,0.000000 3.000000 6 0,-3.000000 2.000000 2 16,1.000000 1.000000 4-16,2.000000 4.000000 2 0,-4.000000 0.000000 0 0,-1.000000 2.000000 1 15,2.000000 3.000000-5-15,1.000000 1.000000-5 0,-1.000000-1.000000-3 0,1.000000 5.000000-4 16,-2.000000-3.000000-3-16,6.000000 3.000000-3 0,3.000000 0.000000 1 0,-5.000000 0.000000-3 16,8.000000 0.000000-5-16,-1.000000 0.000000-14 0,-1.000000 0.000000-16 0,6.000000 0.000000-20 15,-2.000000 3.000000-27-15,2.000000 0.000000-37 0,3.000000 3.000000-44 0,0.000000 2.000000-48 16,3.000000 1.000000-71-16,0.000000 2.000000-24 0,-1.000000 1.000000 1 0,1.000000-2.000000 25 0</inkml:trace>
  <inkml:trace contextRef="#ctx0" brushRef="#br0">20835.000000 2984.000000 110 0,'0.000000'4.000000'145'0,"0.000000"2.000000"6 "16 ,0.000000-1.000000 7-16,0.000000-3.000000 9 0,0.000000 1.000000-1 0,0.000000 1.000000-7 15,0.000000-1.000000-9-15,0.000000-1.000000-9 0,0.000000 1.000000-15 0,0.000000-2.000000-16 16,-2.000000 5.000000-11-16,-1.000000-1.000000-8 0,3.000000-1.000000-2 0,-2.000000 2.000000-5 15,-1.000000 1.000000-6-15,3.000000-2.000000-4 0,-4.000000 2.000000-6 0,-1.000000-3.000000-7 16,5.000000 2.000000-9-16,-1.000000-1.000000-10 0,-3.000000 0.000000-9 0,1.000000-3.000000-7 16,3.000000 4.000000-7-16,-2.000000-6.000000-5 0,-1.000000 2.000000-7 0,3.000000 0.000000-2 0,0.000000-2.000000-5 15,0.000000 0.000000-2-15,0.000000 0.000000 0 0,0.000000 0.000000 2 0,0.000000 0.000000 1 16,3.000000 0.000000 1-16,-1.000000-4.000000 1 0,5.000000-2.000000 3 0,-2.000000-1.000000-2 16,3.000000-4.000000-2-16,-1.000000 0.000000 0 0,6.000000-4.000000 0 0,-1.000000-3.000000 1 15,-2.000000 2.000000-1-15,4.000000-1.000000-2 0,1.000000-2.000000 0 0,-5.000000 2.000000 0 16,6.000000-1.000000-2-16,-6.000000 1.000000 0 0,4.000000 3.000000 2 0,-1.000000-1.000000 0 15,-1.000000 4.000000 0-15,-2.000000-2.000000 0 0,3.000000 3.000000 1 0,-1.000000 2.000000-1 16,-5.000000 0.000000-1-16,5.000000-1.000000 0 0,-7.000000 8.000000-1 0,3.000000-2.000000 1 16,-3.000000 3.000000 1-16,0.000000 3.000000 2 0,-2.000000 1.000000 7 0,1.000000 2.000000 6 0,-3.000000 3.000000 6 15,3.000000 3.000000 6-15,-4.000000 3.000000 5 0,-4.000000 2.000000 0 0,3.000000 0.000000 0 16,-3.000000 3.000000-4-16,1.000000-2.000000-1 0,-2.000000 2.000000-5 0,0.000000 0.000000-2 16,0.000000-3.000000-3-16,2.000000 1.000000-1 0,-2.000000 0.000000-2 0,1.000000-3.000000-2 15,-1.000000-4.000000-1-15,5.000000 0.000000-1 0,-3.000000-4.000000-3 0,3.000000-1.000000-1 16,0.000000-2.000000-3-16,-2.000000-1.000000-2 0,2.000000 1.000000-2 0,0.000000-4.000000-3 15,0.000000 2.000000-6-15,0.000000-2.000000-9 0,0.000000 0.000000-10 0,0.000000 0.000000-17 16,0.000000 0.000000-19-16,0.000000-2.000000-22 0,2.000000 2.000000-27 0,-2.000000-3.000000-35 16,7.000000 2.000000-41-16,1.000000-4.000000-37 0,-1.000000-3.000000-39 0,6.000000 1.000000-43 0,-1.000000-4.000000-34 15,-4.000000 0.000000 9-15,2.000000-1.000000 32 0,-1.000000-3.000000 47 0</inkml:trace>
  <inkml:trace contextRef="#ctx0" brushRef="#br0">21311.000000 2904.000000 175 0,'5.000000'4.000000'209'0,"-2.000000"4.000000"-16 "0 ,1.000000 0.000000-15 0,-4.000000 1.000000-8 16,-4.000000 0.000000-2-16,4.000000 4.000000 1 0,-5.000000-3.000000-8 0,-3.000000-1.000000-14 16,3.000000 4.000000-20-16,-7.000000-4.000000-20 0,5.000000 3.000000-21 0,-8.000000-3.000000-15 15,2.000000 4.000000-17-15,-1.000000-3.000000-15 0,1.000000 0.000000-16 0,-2.000000 1.000000-10 0,2.000000 0.000000-4 16,-2.000000-4.000000-10-16,1.000000 3.000000-9 0,1.000000-6.000000-11 16,-1.000000 4.000000-16-16,4.000000-4.000000-17 0,-1.000000-1.000000-19 0,0.000000-1.000000-17 0,3.000000 2.000000-19 15,0.000000-4.000000-20-15,-1.000000-4.000000-17 0,8.000000 2.000000-14 0,-4.000000-5.000000-10 16,1.000000-1.000000-7-16,1.000000 0.000000-3 0,3.000000-8.000000 8 0,0.000000 1.000000 14 15,0.000000-4.000000 17-15,3.000000 0.000000 20 0,1.000000 2.000000 27 0</inkml:trace>
  <inkml:trace contextRef="#ctx0" brushRef="#br0">21095.000000 2924.000000 11 0,'3.000000'-8.000000'53'0,"-1.000000"3.000000"18 "0 ,1.000000 1.000000 23 0,0.000000 1.000000 29 15,-1.000000 3.000000 29-15,5.000000 4.000000 26 0,-6.000000 1.000000 14 0,5.000000 6.000000-1 0,0.000000-2.000000-8 16,1.000000 3.000000-15-16,0.000000 5.000000-16 0,-1.000000 0.000000-20 0,3.000000 0.000000-14 16,-6.000000 3.000000-17-16,5.000000-4.000000-17 0,-3.000000 4.000000-17 0,0.000000 0.000000-18 15,4.000000-3.000000-17-15,-4.000000 2.000000-10 0,2.000000-2.000000-9 0,-2.000000-3.000000-5 16,0.000000 2.000000-7-16,-2.000000-4.000000-13 0,2.000000-3.000000-20 0,0.000000 1.000000-24 15,0.000000-3.000000-33-15,-2.000000-2.000000-43 0,2.000000 0.000000-42 0,7.000000-3.000000-42 16,-7.000000 1.000000-47-16,4.000000-6.000000-43 0,-3.000000-4.000000-5 0,3.000000-5.000000 23 0,-1.000000-5.000000 38 16</inkml:trace>
  <inkml:trace contextRef="#ctx0" brushRef="#br0">21554.000000 2814.000000 184 0,'12.000000'7.000000'263'0,"-7.000000"6.000000"23 "0 ,0.000000-2.000000-26 0,0.000000 6.000000-67 15,-2.000000 3.000000-37-15,-3.000000 0.000000-11 0,0.000000 2.000000 0 0,0.000000-1.000000 0 16,0.000000 1.000000-3-16,-3.000000-1.000000-7 0,3.000000 4.000000-10 0,-2.000000-3.000000-17 16,-1.000000 0.000000-22-16,3.000000 0.000000-16 0,-2.000000-3.000000-15 0,-1.000000 1.000000-13 0,3.000000-5.000000-10 15,0.000000 2.000000-8-15,-4.000000 0.000000-2 0,4.000000-5.000000-4 16,0.000000-3.000000-5-16,0.000000 1.000000-2 0,0.000000-5.000000-4 0,0.000000 0.000000-3 0,0.000000 0.000000 0 16,0.000000-3.000000-1-16,0.000000 1.000000 0 0,0.000000-3.000000-3 0,0.000000-3.000000 0 15,4.000000-2.000000-1-15,-4.000000 0.000000-5 0,3.000000-4.000000-4 0,-1.000000-3.000000-6 16,3.000000-5.000000 0-16,3.000000 0.000000-1 0,-5.000000-3.000000-1 0,8.000000-2.000000 2 15,-5.000000 3.000000 2-15,1.000000 2.000000 5 0,1.000000-1.000000 2 0,1.000000 2.000000 0 16,-4.000000 2.000000 3-16,1.000000 6.000000 0 0,1.000000 0.000000 2 0,0.000000 1.000000-1 16,-2.000000 2.000000 2-16,0.000000 5.000000 4 0,3.000000 0.000000 4 0,-4.000000 5.000000 7 0,1.000000 2.000000 4 15,0.000000 6.000000 5-15,0.000000-2.000000-1 0,-5.000000 7.000000 1 0,5.000000-1.000000-4 16,-2.000000 3.000000-8-16,-3.000000-2.000000-4 0,3.000000 2.000000-3 0,-1.000000 0.000000-1 16,-2.000000 2.000000-4-16,3.000000-3.000000-6 0,1.000000-2.000000-13 0,-4.000000 2.000000-27 15,0.000000-2.000000-48-15,1.000000 3.000000-77 0,-1.000000-3.000000-105 0,0.000000-2.000000-110 16,0.000000-3.000000-44-16,-1.000000-3.000000-8 0,-11.000000-1.000000 31 0,4.000000-4.000000 71 15</inkml:trace>
  <inkml:trace contextRef="#ctx0" brushRef="#br0">15492.000000 4822.000000 112 0,'-5.000000'8.000000'285'0,"-4.000000"-1.000000"19 "0 ,4.000000 2.000000 5 16,0.000000-5.000000-88-16,2.000000 0.000000-74 0,-2.000000-1.000000-41 0,5.000000 2.000000-17 15,-4.000000-2.000000 1-15,4.000000-1.000000 9 0,0.000000-2.000000 5 0,0.000000 2.000000-1 16,0.000000-2.000000-10-16,4.000000 0.000000-12 0,-1.000000 0.000000-13 0,2.000000 0.000000-9 0,0.000000 0.000000-8 16,4.000000 0.000000-5-16,1.000000 0.000000 2 0,3.000000 0.000000-6 0,2.000000 0.000000-6 15,0.000000-2.000000-10-15,2.000000-3.000000-6 0,1.000000 0.000000-7 0,1.000000 2.000000-7 16,-2.000000-3.000000-5-16,1.000000-2.000000 1 0,-1.000000 5.000000-2 0,0.000000-1.000000 2 15,-4.000000-1.000000-3-15,-3.000000 2.000000-8 0,-2.000000-2.000000-10 0,1.000000 5.000000-11 16,-4.000000 0.000000-14-16,-2.000000 0.000000-16 0,-3.000000 5.000000-15 0,-3.000000 3.000000-16 0,-2.000000 5.000000-12 16,-4.000000 3.000000-8-16,-4.000000 1.000000-7 0,0.000000 5.000000-7 0,-6.000000 0.000000 3 15,-1.000000 2.000000 13-15,-3.000000 3.000000 13 0,-3.000000-1.000000 14 0,0.000000 3.000000 20 16,-1.000000-2.000000 23-16,0.000000 0.000000 19 0,0.000000 0.000000 19 0,0.000000 0.000000 23 16,2.000000-3.000000 18-16,3.000000 0.000000 17 0,4.000000-4.000000 9 0,1.000000-3.000000 3 15,4.000000 0.000000-3-15,3.000000-5.000000-9 0,5.000000-4.000000-4 0,1.000000 1.000000 0 16,4.000000-5.000000 0-16,4.000000 2.000000 0 0,1.000000-4.000000 2 0,8.000000-4.000000-1 15,4.000000-5.000000-4-15,1.000000 0.000000-11 0,6.000000-9.000000-7 0,6.000000-1.000000-9 16,-3.000000-1.000000-7-16,3.000000-5.000000-4 0,2.000000-3.000000-5 0,1.000000 1.000000-2 0,-4.000000-1.000000-8 16,1.000000-2.000000-7-16,-3.000000 5.000000-11 0,-2.000000-3.000000-14 0,-7.000000 3.000000-17 15,4.000000 2.000000-13-15,-5.000000 0.000000-13 0,-2.000000 2.000000-16 0,-3.000000 0.000000-16 16,-2.000000 2.000000-13-16,-2.000000 0.000000-9 0,-3.000000 2.000000-5 0,-1.000000 0.000000 0 16,-1.000000 0.000000 9-16,-6.000000-2.000000 15 0,-1.000000 2.000000 19 0,3.000000-1.000000 17 15,-8.000000-4.000000 18-15,1.000000 3.000000 11 0,3.000000-3.000000 15 0,-7.000000-1.000000 10 16,7.000000-1.000000 10-16,-3.000000 3.000000 16 0,-1.000000-3.000000 13 0,4.000000 5.000000 13 0,-3.000000 3.000000 15 15,6.000000 1.000000 9-15,-3.000000 3.000000 6 0,2.000000 4.000000 4 0,-1.000000-2.000000 2 16,3.000000 5.000000 8-16,-3.000000 3.000000 7 0,4.000000 3.000000 8 0,4.000000 5.000000 6 16,-3.000000 1.000000 6-16,3.000000 5.000000 0 0,1.000000 9.000000-1 0,0.000000 3.000000-6 15,3.000000 6.000000-4-15,-3.000000 7.000000-4 0,2.000000 2.000000-2 0,-2.000000 3.000000-3 16,3.000000 6.000000-8-16,-3.000000-3.000000-5 0,0.000000 2.000000-10 0,0.000000 0.000000-7 16,-1.000000-1.000000-11-16,-1.000000-2.000000-6 0,-1.000000-4.000000-6 0,1.000000-1.000000-8 0,2.000000-2.000000-3 15,-5.000000-5.000000-4-15,4.000000-5.000000-3 0,-3.000000 0.000000-3 0,-1.000000-4.000000 0 16,0.000000-4.000000-2-16,0.000000-4.000000 1 0,0.000000 0.000000-1 0,0.000000-5.000000 2 15,-1.000000-4.000000 0-15,-3.000000 1.000000-1 0,-1.000000-6.000000-1 0,2.000000 2.000000 0 16,-2.000000-5.000000-3-16,-4.000000 0.000000-2 0,1.000000-5.000000-5 0,-2.000000-2.000000-2 16,2.000000-3.000000-3-16,-1.000000-2.000000 0 0,1.000000-3.000000 0 0,-2.000000 1.000000 3 15,1.000000-1.000000 3-15,1.000000 1.000000 3 0,3.000000-1.000000 2 0,0.000000 3.000000 0 0,0.000000 3.000000 0 16,-2.000000-2.000000 0-16,6.000000 4.000000 0 0,-3.000000-1.000000-2 16,4.000000 5.000000 0-16,-1.000000-5.000000 1 0,1.000000 2.000000 1 0,1.000000 0.000000 1 0,3.000000-6.000000-1 15,1.000000 4.000000 1-15,3.000000-6.000000-1 0,2.000000-1.000000-1 0,3.000000-2.000000-1 16,1.000000 0.000000-4-16,3.000000-5.000000-2 0,-1.000000-2.000000-7 0,3.000000-1.000000-6 15,-1.000000 1.000000-8-15,2.000000-6.000000-9 0,-1.000000-2.000000-5 0,4.000000 1.000000-7 16,-1.000000-3.000000-2-16,-2.000000-3.000000-5 0,-1.000000-3.000000 0 0,2.000000 0.000000-5 16,-2.000000-3.000000-1-16,-2.000000-1.000000-3 0,-2.000000 0.000000 0 0,0.000000 3.000000 1 15,-5.000000-1.000000 10-15,3.000000 7.000000 8 0,-4.000000 0.000000 13 0,-1.000000 5.000000 13 0,-3.000000 7.000000 17 16,0.000000 3.000000 14-16,-2.000000 3.000000 12 0,-1.000000 5.000000 8 0,-2.000000 4.000000 7 16,0.000000 4.000000 6-16,0.000000 4.000000 3 0,-5.000000 4.000000 5 0,3.000000 9.000000 2 15,-4.000000 3.000000 4-15,1.000000 4.000000 4 0,0.000000 8.000000 2 0,-4.000000 3.000000-3 16,6.000000 0.000000-1-16,-4.000000 1.000000-6 0,0.000000 2.000000-7 0,2.000000 0.000000-6 15,4.000000-2.000000-10-15,-3.000000-7.000000-5 0,4.000000 3.000000-8 0,0.000000-6.000000-4 16,4.000000-3.000000-7-16,-3.000000-2.000000-3 0,4.000000-2.000000 1 0,-1.000000-5.000000-2 0,1.000000-3.000000 1 16,0.000000 2.000000 0-16,3.000000-8.000000 0 0,1.000000-1.000000 1 0,2.000000-1.000000-1 15,-1.000000-5.000000 1-15,4.000000-2.000000-1 0,-1.000000 1.000000-3 0,-1.000000-1.000000 1 16,-2.000000 0.000000-6-16,0.000000 2.000000-8 0,-2.000000 1.000000-8 0,-1.000000 3.000000-8 16,-2.000000-1.000000-4-16,0.000000 3.000000-4 0,-1.000000 3.000000 3 0,-4.000000 4.000000 4 15,-4.000000 6.000000 4-15,1.000000 1.000000 3 0,-2.000000 5.000000 2 0,-4.000000 6.000000-1 16,-4.000000-2.000000-1-16,0.000000 7.000000 1 0,-2.000000-2.000000 4 0,-2.000000 1.000000 4 0,0.000000 2.000000 4 15,0.000000-4.000000 3-15,4.000000-1.000000 3 0,-1.000000-4.000000 3 16,-1.000000 0.000000 1-16,4.000000-3.000000 2 0,2.000000-4.000000 4 0,3.000000-2.000000 2 0,-1.000000-4.000000 1 16,2.000000-1.000000 1-16,1.000000-4.000000-2 0,3.000000 1.000000-1 0,1.000000-5.000000-3 15,1.000000 0.000000-1-15,3.000000 0.000000-1 0,4.000000-5.000000-1 0,2.000000-2.000000-1 16,4.000000-3.000000-1-16,1.000000-2.000000 1 0,0.000000-3.000000-2 0,2.000000 1.000000 0 16,-1.000000-1.000000-5-16,3.000000-2.000000-5 0,-2.000000 3.000000-9 0,-2.000000-1.000000-10 0,1.000000-2.000000-9 15,-2.000000 4.000000-10-15,-4.000000-1.000000-7 0,-2.000000 2.000000-5 16,4.000000-1.000000-5-16,-4.000000 4.000000-5 0,-3.000000-1.000000 0 0,0.000000 0.000000 0 0,-1.000000 2.000000 6 15,-3.000000 2.000000 5-15,-1.000000-1.000000 15 0,0.000000 4.000000 12 0,-1.000000 3.000000 12 16,-3.000000 0.000000 13-16,1.000000 5.000000 13 0,-2.000000 2.000000 12 0,0.000000 5.000000 14 16,0.000000 4.000000 14-16,-3.000000 2.000000 11 0,-1.000000 2.000000 9 0,1.000000 7.000000 3 15,3.000000 0.000000-1-15,-4.000000 2.000000-1 0,1.000000 2.000000-8 0,3.000000-1.000000-5 0,-3.000000 2.000000-8 16,3.000000-1.000000-4-16,0.000000 1.000000-6 0,0.000000-6.000000-8 16,-2.000000 1.000000-3-16,5.000000-3.000000-5 0,-1.000000-1.000000-5 0,-1.000000-6.000000-4 0,3.000000-3.000000-4 15,-3.000000-5.000000 1-15,4.000000 2.000000-4 0,0.000000-7.000000 2 0,0.000000 1.000000 0 16,4.000000-2.000000 2-16,-3.000000-6.000000-2 0,6.000000-5.000000-1 0,-2.000000-4.000000-2 15,4.000000-5.000000-3-15,-1.000000-2.000000-8 0,2.000000-5.000000-6 0,-2.000000-1.000000-6 16,2.000000 2.000000-4-16,-1.000000-6.000000-6 0,3.000000 1.000000-3 0,-2.000000-1.000000 0 0,1.000000 0.000000 6 16,-1.000000 4.000000 2-16,0.000000 1.000000 6 0,-1.000000 5.000000 6 15,-1.000000 3.000000 6-15,1.000000 0.000000 4 0,-1.000000 6.000000 0 0,-6.000000 3.000000 2 0,4.000000 3.000000 1 16,-4.000000-2.000000 3-16,3.000000 6.000000 4 0,-2.000000 6.000000 4 0,-3.000000-2.000000 2 16,5.000000 3.000000 3-16,-5.000000 3.000000-1 0,4.000000-3.000000-3 0,-2.000000 3.000000-4 15,-2.000000-3.000000-1-15,3.000000 3.000000-3 0,-3.000000-5.000000 1 0,5.000000 0.000000-1 0,-5.000000 0.000000 1 16,3.000000-3.000000 0-16,2.000000 1.000000-1 0,0.000000-3.000000 0 15,-1.000000 0.000000 0-15,1.000000-3.000000 0 0,3.000000-2.000000-2 0,-3.000000-2.000000 0 16,3.000000-3.000000 0-16,1.000000-2.000000-4 0,1.000000 0.000000-3 0,-2.000000-5.000000-3 0,4.000000 2.000000-3 16,-7.000000-2.000000-2-16,5.000000 1.000000 0 0,-3.000000 0.000000 3 0,-2.000000-1.000000 1 15,0.000000 5.000000 1-15,0.000000-1.000000 3 0,-2.000000 2.000000 1 0,1.000000 4.000000 0 16,-3.000000 0.000000 2-16,-1.000000 4.000000 4 0,4.000000 3.000000 3 0,-4.000000 3.000000 5 0,0.000000 1.000000 5 16,-4.000000 4.000000 5-16,4.000000 1.000000 2 0,-1.000000 2.000000 1 15,1.000000 0.000000-1-15,-4.000000 0.000000-3 0,4.000000 2.000000-1 0,0.000000 0.000000-3 0,0.000000-4.000000-2 16,0.000000 1.000000-4-16,0.000000-3.000000-1 0,0.000000 1.000000-2 0,4.000000 0.000000-2 15,-4.000000-4.000000-1-15,1.000000 0.000000 1 0,4.000000-3.000000 0 0,-1.000000-1.000000-1 16,1.000000-1.000000 2-16,0.000000-3.000000 0 0,1.000000 0.000000 0 0,1.000000-4.000000-1 16,0.000000-2.000000 0-16,1.000000-1.000000 2 0,-3.000000-2.000000-1 15,0.000000 0.000000 0-15,0.000000 0.000000 1 0,0.000000 5.000000-3 0,-5.000000-2.000000 2 0,0.000000-1.000000-2 16,0.000000 5.000000 1-16,0.000000-1.000000-2 0,0.000000 2.000000 0 0,-5.000000 0.000000 1 0,0.000000 3.000000-1 16,2.000000-1.000000 0-16,-2.000000 1.000000-1 0,-4.000000 2.000000 1 0,1.000000 0.000000 0 15,1.000000 2.000000-3-15,-1.000000-2.000000-6 0,3.000000 3.000000-8 0,-2.000000-3.000000-11 16,2.000000 0.000000-14-16,4.000000 0.000000-25 0,1.000000-3.000000-28 0,0.000000 1.000000-32 15,1.000000-6.000000-23-15,4.000000 1.000000-18 0,4.000000-3.000000-10 0,-4.000000-4.000000-4 0,6.000000-1.000000-5 16,-1.000000-2.000000-7-16,2.000000-5.000000 8 0,2.000000-1.000000 17 16</inkml:trace>
  <inkml:trace contextRef="#ctx0" brushRef="#br0">16615.000000 4623.000000 151 0,'6.000000'5.000000'185'0,"-2.000000"1.000000"-5 "0 ,-4.000000 3.000000-7 15,0.000000 3.000000-8-15,0.000000 3.000000-9 0,-4.000000 4.000000-17 0,-1.000000 1.000000-22 16,0.000000 2.000000-22-16,-3.000000 0.000000-17 0,0.000000 2.000000-11 0,1.000000-2.000000-15 15,0.000000-1.000000-9-15,2.000000-4.000000-10 0,0.000000-1.000000-10 0,2.000000-4.000000-6 0,-2.000000-3.000000-8 16,5.000000 0.000000-3-16,-4.000000-6.000000-3 0,8.000000-1.000000-2 0,-1.000000 1.000000 3 16,-1.000000-3.000000 0-16,6.000000-5.000000 1 0,4.000000 2.000000-6 0,1.000000-9.000000-4 15,2.000000 0.000000-6-15,-1.000000-1.000000-7 0,2.000000-3.000000-6 0,3.000000 3.000000-4 0,-2.000000-5.000000-6 16,-4.000000 3.000000-6-16,4.000000 0.000000-1 0,-2.000000 1.000000-1 16,-2.000000 2.000000 1-16,-1.000000 0.000000-2 0,-2.000000 0.000000 1 0,-2.000000 4.000000 2 0,1.000000 1.000000 5 15,-4.000000 0.000000 2-15,-2.000000-1.000000 0 0,-1.000000 4.000000 5 0,-2.000000-1.000000 3 16,-2.000000-1.000000 4-16,-1.000000 4.000000-1 0,-2.000000 0.000000 2 0,0.000000 2.000000 2 15,-4.000000 0.000000 4-15,1.000000 0.000000 2 0,-2.000000 2.000000 1 0,-2.000000 3.000000 2 16,2.000000 3.000000 4-16,-3.000000-2.000000 6 0,1.000000 5.000000 6 0,-1.000000-2.000000 7 16,-1.000000 0.000000 7-16,6.000000 4.000000 8 0,-2.000000-1.000000 6 0,-2.000000-1.000000-2 15,2.000000 2.000000-3-15,2.000000 0.000000-4 0,-1.000000-2.000000-4 0,1.000000 2.000000-8 0,3.000000 0.000000-4 16,0.000000-4.000000-5-16,2.000000 3.000000-2 0,-3.000000-2.000000-1 0,5.000000-6.000000-2 16,-3.000000 4.000000 0-16,4.000000-3.000000 0 0,4.000000-3.000000 0 0,-3.000000-2.000000 2 15,5.000000-2.000000 0-15,0.000000-3.000000-3 0,-1.000000-3.000000-4 0,4.000000 0.000000-7 16,-3.000000-5.000000-6-16,6.000000-1.000000-7 0,-2.000000-3.000000-5 0,4.000000-3.000000-6 15,-6.000000 0.000000-4-15,4.000000 1.000000 0 0,-2.000000-1.000000 4 0,-2.000000 1.000000 5 16,2.000000 0.000000 4-16,-1.000000-1.000000 7 0,-3.000000 3.000000 7 0,-1.000000 3.000000 6 0,0.000000-1.000000 5 16,-5.000000 2.000000 2-16,5.000000 6.000000 4 0,-5.000000 0.000000 6 0,4.000000 0.000000 4 15,-4.000000 4.000000 5-15,0.000000 0.000000 7 0,0.000000 6.000000 8 0,-4.000000 2.000000 7 16,4.000000 5.000000 6-16,-1.000000 4.000000 3 0,-3.000000 3.000000 4 0,4.000000 8.000000-1 16,0.000000-1.000000-3-16,-3.000000 5.000000-6 0,3.000000 2.000000-3 0,-2.000000 4.000000 0 15,2.000000 2.000000-4-15,0.000000-4.000000-4 0,0.000000 4.000000-3 0,2.000000 0.000000-1 16,-2.000000-1.000000-5-16,3.000000 0.000000-5 0,-3.000000 1.000000-2 0,0.000000-2.000000-2 15,4.000000-6.000000-2-15,-3.000000-1.000000 0 0,-1.000000-1.000000-1 0,0.000000-3.000000 1 16,0.000000-4.000000-3-16,-1.000000-3.000000 2 0,-3.000000 0.000000 0 0,4.000000-4.000000 3 0,-5.000000 0.000000 2 16,0.000000-2.000000 2-16,-1.000000-2.000000 3 0,0.000000-5.000000 0 0,-2.000000 2.000000-1 15,3.000000-4.000000-3-15,0.000000-2.000000-5 0,-3.000000-4.000000-3 0,-1.000000-1.000000-3 16,4.000000-2.000000-1-16,-3.000000 2.000000-2 0,5.000000-6.000000 1 0,-4.000000 2.000000-3 16,0.000000-3.000000 0-16,5.000000-1.000000-1 0,-1.000000 1.000000-1 0,3.000000 0.000000 0 15,0.000000-2.000000 0-15,0.000000-1.000000 1 0,0.000000 3.000000-1 0,5.000000 0.000000-1 16,-2.000000 1.000000 1-16,2.000000 0.000000-1 0,1.000000-4.000000 1 0,2.000000 4.000000 0 0,0.000000-2.000000 1 15,4.000000 1.000000 1-15,-2.000000 0.000000 1 0,3.000000-1.000000-1 0,1.000000 3.000000-1 16,-1.000000-2.000000 0-16,4.000000 3.000000-1 0,-4.000000 1.000000 0 0,6.000000 0.000000-1 16,-6.000000 2.000000-2-16,1.000000 1.000000 0 0,-1.000000 3.000000-1 0,1.000000 2.000000 2 15,1.000000 0.000000 0-15,-5.000000 5.000000 3 0,0.000000-1.000000 7 0,1.000000 7.000000 5 16,-6.000000-2.000000 6-16,4.000000 4.000000 2 0,-4.000000 2.000000 5 0,-2.000000 1.000000 1 16,-1.000000 0.000000 2-16,-2.000000-1.000000 1 0,0.000000 2.000000 1 0,-2.000000-2.000000 3 0,-1.000000 0.000000-4 15,-2.000000-1.000000 2-15,2.000000-2.000000-1 0,-3.000000 0.000000-2 0,1.000000-4.000000-2 16,2.000000-1.000000-2-16,-2.000000-2.000000-1 0,2.000000-3.000000-4 0,-2.000000 1.000000-4 15,0.000000-3.000000-3-15,1.000000-3.000000-6 0,-1.000000-2.000000-8 0,4.000000 1.000000-6 16,-3.000000-6.000000-7-16,1.000000-2.000000-5 0,1.000000-3.000000-7 0,2.000000-2.000000-8 16,0.000000-5.000000-11-16,2.000000 0.000000-9 0,1.000000 1.000000-9 0,2.000000-5.000000-5 15,-1.000000 3.000000-6-15,1.000000-4.000000 1 0,3.000000 3.000000 3 0,-3.000000-1.000000 11 0,3.000000 4.000000 9 16,1.000000-1.000000 10-16,-1.000000 7.000000 10 0,-1.000000 1.000000 9 0,1.000000 2.000000 8 16,1.000000 1.000000 3-16,-4.000000 4.000000 4 0,3.000000 0.000000 2 0,-3.000000 1.000000 2 15,4.000000 3.000000-1-15,-4.000000 1.000000 2 0,1.000000-2.000000-1 0,-4.000000 2.000000 1 16,3.000000 2.000000-2-16,-2.000000 0.000000 1 0,1.000000 0.000000 1 0,-3.000000 0.000000-2 15,-1.000000 0.000000 1-15,4.000000 0.000000-2 0,-4.000000 0.000000-4 0,0.000000 0.000000-6 16,0.000000 0.000000-8-16,0.000000 0.000000-10 0,0.000000 0.000000-15 0,0.000000 0.000000-19 0,0.000000 0.000000-22 16,0.000000 0.000000-21-16,0.000000 0.000000-23 0,0.000000-2.000000-16 15,-4.000000 2.000000-10-15,4.000000-3.000000-8 0,0.000000 3.000000-12 0,0.000000 0.000000-3 0,0.000000 0.000000 11 16</inkml:trace>
  <inkml:trace contextRef="#ctx0" brushRef="#br0">17104.000000 4566.000000 72 0,'2.000000'4.000000'145'0,"3.000000"5.000000"-7 "16 ,-5.000000-1.000000 3-16,3.000000-1.000000 1 0,-3.000000 4.000000-2 0,0.000000-2.000000-2 15,-3.000000 3.000000-5-15,3.000000 2.000000-6 0,-5.000000 1.000000-11 0,3.000000 2.000000-14 16,-5.000000 0.000000-15-16,2.000000 0.000000-14 0,0.000000 5.000000-6 0,-3.000000-1.000000-4 16,0.000000-1.000000-5-16,-3.000000 2.000000-8 0,3.000000 0.000000-3 0,-4.000000-2.000000-10 15,6.000000 0.000000-8-15,-6.000000-4.000000-7 0,7.000000-1.000000-8 0,-4.000000-3.000000-2 0,4.000000-2.000000-5 16,0.000000 0.000000-3-16,2.000000-6.000000-7 0,0.000000 1.000000-8 0,-2.000000-2.000000-9 16,5.000000-1.000000-13-16,-2.000000 1.000000-9 0,2.000000-3.000000-11 0,0.000000-3.000000-11 15,2.000000 1.000000-16-15,-2.000000-3.000000-12 0,5.000000-2.000000-19 0,-2.000000-6.000000-11 16,2.000000 1.000000-10-16,3.000000 0.000000-2 0,1.000000-2.000000 5 0,-4.000000-1.000000 13 15,3.000000 0.000000 19-15,-3.000000 0.000000 20 0,0.000000 4.000000 20 0,4.000000 1.000000 21 16,-4.000000 2.000000 16-16,-2.000000 1.000000 22 0,2.000000 3.000000 18 0,2.000000-2.000000 21 0,-5.000000 4.000000 26 16,6.000000 2.000000 25-16,-3.000000 2.000000 25 0,0.000000 1.000000 14 0,3.000000 2.000000 4 15,1.000000-1.000000-3-15,-1.000000 1.000000-11 0,2.000000 3.000000-16 0,4.000000-1.000000-19 16,1.000000 0.000000-13-16,-2.000000 0.000000-9 0,0.000000-2.000000-10 0,3.000000 3.000000-10 16,0.000000-4.000000-9-16,-2.000000-1.000000-8 0,-1.000000 3.000000-9 0,-1.000000-4.000000-5 15,1.000000 0.000000-5-15,-3.000000 1.000000-2 0,-1.000000-2.000000-3 0,-4.000000-1.000000-2 16,0.000000 0.000000-2-16,-2.000000 0.000000-6 0,-3.000000 0.000000-14 0,0.000000 0.000000-16 15,-3.000000 0.000000-21-15,-4.000000 3.000000-27 0,0.000000-3.000000-28 0,-3.000000 5.000000-21 16,-1.000000 0.000000-13-16,-3.000000-3.000000-4 0,1.000000 6.000000 2 0,-1.000000-2.000000 16 0,1.000000 2.000000 20 16,0.000000 0.000000 23-16,-1.000000-1.000000 21 0,6.000000 0.000000 23 0,-1.000000 3.000000 17 15,-1.000000-3.000000 13-15,5.000000 5.000000 10 0,-1.000000-2.000000 15 0,1.000000 2.000000 19 16,3.000000 0.000000 17-16,-2.000000 3.000000 24 0,1.000000-1.000000 21 0,3.000000 1.000000 18 16,3.000000 1.000000 7-16,1.000000 2.000000-2 0,1.000000 1.000000-4 0,0.000000 1.000000-9 15,0.000000 2.000000-12-15,3.000000-3.000000-14 0,-3.000000-2.000000-14 0,4.000000 0.000000-9 16,-1.000000 0.000000-12-16,-3.000000-4.000000-11 0,4.000000-1.000000-8 0,-4.000000 0.000000-5 0,-2.000000-4.000000-8 15,2.000000-4.000000 0-15,0.000000 1.000000-3 0,-5.000000 0.000000-1 0,3.000000-2.000000-1 16,-3.000000-2.000000-4-16,0.000000-1.000000-12 0,0.000000-1.000000-13 0,4.000000-4.000000-17 16,-3.000000-3.000000-23-16,3.000000-2.000000-21 0,-3.000000-1.000000-26 0,6.000000-4.000000-20 15,-5.000000-2.000000-21-15,4.000000-5.000000-15 0,1.000000 2.000000-22 0,0.000000-4.000000-24 16,-5.000000-6.000000 5-16,3.000000-1.000000 16 0</inkml:trace>
  <inkml:trace contextRef="#ctx0" brushRef="#br0">17397.000000 4506.000000 135 0,'5.000000'-1.000000'216'0,"-1.000000"2.000000"1 "16 ,-4.000000 2.000000-23-16,3.000000 5.000000-22 0,-3.000000 1.000000-13 0,-3.000000 5.000000-7 16,3.000000 3.000000-14-16,-4.000000 3.000000-16 0,-1.000000-3.000000-20 0,5.000000 3.000000-18 0,-1.000000-3.000000-21 15,-3.000000 0.000000-17-15,4.000000 0.000000-13 0,0.000000 0.000000-11 0,0.000000-5.000000-9 16,4.000000 0.000000-5-16,-3.000000 1.000000-3 0,-1.000000-4.000000-2 0,4.000000-1.000000-1 16,-3.000000-4.000000-1-16,3.000000 1.000000-2 0,1.000000-5.000000-2 0,1.000000 0.000000-4 15,1.000000 0.000000-4-15,0.000000-5.000000-2 0,0.000000-2.000000-5 0,1.000000-3.000000-2 16,4.000000-2.000000-3-16,-4.000000 0.000000-1 0,-1.000000-5.000000-2 0,1.000000 3.000000 0 15,-3.000000-1.000000 4-15,4.000000 0.000000 2 0,-6.000000 0.000000 6 0,0.000000 6.000000 5 0,-1.000000 0.000000 4 16,1.000000 3.000000 5-16,-1.000000 1.000000 2 0,-2.000000 3.000000 2 0,-2.000000-1.000000 2 16,-1.000000 3.000000 1-16,-2.000000 3.000000 0 0,0.000000-1.000000 1 0,-7.000000 9.000000 0 15,4.000000-5.000000-1-15,-6.000000 6.000000 3 0,1.000000 1.000000 2 0,0.000000 2.000000 2 16,-1.000000-1.000000 0-16,1.000000-2.000000 3 0,-1.000000 0.000000-2 0,4.000000 1.000000 0 16,-1.000000-4.000000-1-16,2.000000-1.000000-1 0,1.000000-4.000000 2 0,3.000000 1.000000-1 15,0.000000 0.000000 1-15,1.000000-2.000000-1 0,3.000000-2.000000-1 0,-3.000000-1.000000-4 0,4.000000-1.000000-3 16,0.000000-2.000000-3-16,0.000000-2.000000-3 0,5.000000 0.000000-1 15,-1.000000-2.000000-1-15,4.000000-3.000000 0 0,-3.000000 1.000000 0 0,3.000000-1.000000 0 0,3.000000 3.000000 0 16,-3.000000-1.000000-1-16,4.000000 1.000000 0 0,-2.000000 2.000000 0 0,1.000000 2.000000 0 16,0.000000 3.000000 0-16,-1.000000 0.000000-2 0,-2.000000 3.000000 1 0,0.000000 2.000000 1 15,1.000000 4.000000 2-15,1.000000 4.000000 2 0,-2.000000 4.000000 3 0,1.000000-1.000000 3 16,-4.000000 7.000000 1-16,1.000000-1.000000 2 0,-1.000000 4.000000 3 0,0.000000 0.000000 2 0,-1.000000-1.000000-3 16,-3.000000 0.000000 0-16,3.000000-1.000000 1 0,-3.000000-4.000000-1 0,3.000000-1.000000-3 15,1.000000 1.000000-4-15,-2.000000-3.000000-1 0,0.000000-5.000000-1 0,-1.000000 1.000000-3 16,-2.000000-2.000000 1-16,3.000000-4.000000 0 0,-1.000000 0.000000 3 0,-2.000000-3.000000-1 15,0.000000 3.000000 3-15,0.000000-6.000000 0 0,-2.000000 3.000000-3 0,-1.000000-4.000000 1 16,1.000000 0.000000-4-16,-1.000000-4.000000-1 0,-5.000000 3.000000-2 0,3.000000-2.000000 0 16,0.000000-2.000000 1-16,-2.000000-2.000000-3 0,0.000000-1.000000 5 0,4.000000 2.000000-1 0,-2.000000-5.000000-3 15,2.000000 2.000000-1-15,-1.000000-1.000000 0 0,2.000000 0.000000-1 16,2.000000-2.000000 0-16,0.000000-1.000000 0 0,2.000000 2.000000 1 0,2.000000-1.000000 0 0,1.000000 0.000000-2 16,1.000000-3.000000-1-16,4.000000 0.000000 1 0,0.000000 3.000000-5 0,2.000000-5.000000-2 15,1.000000 2.000000 0-15,4.000000 1.000000 1 0,-2.000000-4.000000 0 0,5.000000 5.000000 1 16,-1.000000-2.000000 1-16,-1.000000-1.000000 3 0,1.000000 3.000000 0 0,1.000000 0.000000 1 15,-2.000000 4.000000 1-15,1.000000 1.000000 0 0,-2.000000 1.000000 3 0,-1.000000 5.000000 0 0,-1.000000-1.000000 1 16,-1.000000 6.000000 2-16,-1.000000 2.000000 0 0,2.000000-1.000000 6 16,-5.000000 6.000000 5-16,0.000000 2.000000 6 0,2.000000 0.000000 4 0,-4.000000 4.000000 3 0,1.000000 0.000000 5 15,-2.000000 1.000000-3-15,-4.000000 0.000000-1 0,0.000000-3.000000-1 0,-1.000000 3.000000 1 16,-2.000000-1.000000 1-16,0.000000-2.000000-3 0,-2.000000-2.000000 2 0,-1.000000 0.000000 1 16,3.000000 0.000000 1-16,-3.000000-4.000000 1 0,-2.000000-1.000000 2 0,3.000000-2.000000 0 15,-5.000000 0.000000-3-15,5.000000-3.000000-1 0,-3.000000-2.000000-5 0,-1.000000 0.000000-6 16,1.000000-2.000000-5-16,1.000000-3.000000-4 0,-1.000000-2.000000-3 0,4.000000-3.000000-2 15,-3.000000 0.000000-1-15,4.000000-2.000000-1 0,4.000000-1.000000-1 0,-3.000000 1.000000 2 0,4.000000 1.000000 0 16,-1.000000-2.000000 0-16,1.000000-2.000000-3 0,3.000000 4.000000-2 0,-3.000000-2.000000-8 16,-1.000000 3.000000-14-16,1.000000 1.000000-14 0,0.000000 1.000000-15 0,-5.000000 1.000000-18 15,0.000000 1.000000-26-15,0.000000 5.000000-41 0,0.000000-1.000000-50 0,0.000000 2.000000-70 16,-14.000000 0.000000-59-16,1.000000 0.000000-22 0,-9.000000 3.000000 7 0,0.000000 1.000000 39 16</inkml:trace>
  <inkml:trace contextRef="#ctx0" brushRef="#br0">21351.000000 2330.000000 48 0,'-5.000000'1.000000'122'0,"0.000000"5.000000"-25 "16 ,2.000000-4.000000-20-16,-2.000000 4.000000-13 0,0.000000-2.000000-12 0,0.000000 2.000000 2 0,1.000000-2.000000-8 15,1.000000 0.000000-4-15,-2.000000 1.000000-2 0,3.000000 3.000000 0 0,-1.000000-3.000000 0 16,0.000000 2.000000 1-16,1.000000-2.000000-1 0,-2.000000 2.000000 0 0,-1.000000 1.000000-2 15,2.000000 1.000000-3-15,1.000000 1.000000-4 0,-1.000000 0.000000-7 0,3.000000-1.000000-3 16,0.000000 1.000000-5-16,0.000000 2.000000-2 0,0.000000-1.000000-3 0,0.000000 0.000000-1 16,0.000000-4.000000-1-16,0.000000 5.000000-1 0,3.000000-2.000000-1 0,-1.000000 1.000000-1 15,-2.000000 1.000000-1-15,3.000000-3.000000-2 0,-3.000000-1.000000-1 0,4.000000 2.000000-2 0,-3.000000-4.000000 0 16,-1.000000 4.000000 0-16,4.000000-5.000000-1 0,-2.000000 3.000000 0 16,-2.000000-4.000000 1-16,3.000000 4.000000 1 0,2.000000-4.000000 0 0,-2.000000 1.000000 0 0,-1.000000-2.000000 0 15,1.000000 2.000000-1-15,2.000000-3.000000 0 0,4.000000 0.000000-2 0,-4.000000 2.000000 2 16,3.000000 0.000000-1-16,0.000000-2.000000-2 0,1.000000 1.000000-1 0,1.000000 1.000000-2 15,-2.000000-1.000000 1-15,1.000000-1.000000-4 0,4.000000 4.000000 1 0,-1.000000-2.000000 1 16,-2.000000 1.000000 3-16,0.000000 0.000000-2 0,2.000000-1.000000 0 0,-2.000000 4.000000 1 16,1.000000-3.000000-2-16,-1.000000 2.000000-2 0,2.000000-2.000000-1 0,-2.000000 3.000000-4 0,2.000000-4.000000 0 15,-5.000000 4.000000-4-15,4.000000-2.000000-2 0,-2.000000 2.000000 0 0,1.000000-1.000000 0 16,-5.000000 3.000000 1-16,3.000000-3.000000 2 0,1.000000 1.000000 1 0,-1.000000 1.000000 3 16,-3.000000-1.000000 1-16,0.000000 1.000000 2 0,3.000000-1.000000 1 0,1.000000-1.000000 2 15,-1.000000 2.000000 3-15,1.000000-2.000000-1 0,-1.000000 2.000000 1 0,-1.000000-5.000000 1 16,1.000000 3.000000 1-16,0.000000-2.000000 0 0,3.000000 0.000000 0 0,0.000000 0.000000 1 15,-1.000000-3.000000 0-15,-1.000000 3.000000-1 0,4.000000-2.000000 0 0,-5.000000-3.000000 0 16,6.000000 0.000000 2-16,-2.000000 0.000000-2 0,-2.000000 0.000000 2 0,3.000000-3.000000-2 16,-1.000000 1.000000 1-16,-2.000000-3.000000 0 0,7.000000 0.000000-1 0,-4.000000-5.000000 1 0,2.000000 3.000000-4 15,0.000000-6.000000 2-15,0.000000 2.000000-4 0,2.000000-1.000000-2 0,0.000000-3.000000-1 16,-2.000000 1.000000-2-16,2.000000-3.000000-1 0,-4.000000 2.000000 1 0,4.000000 1.000000 3 16,-2.000000-2.000000-1-16,2.000000-1.000000 3 0,-4.000000 3.000000 0 0,4.000000-1.000000 3 15,-2.000000-2.000000 0-15,-2.000000 4.000000-2 0,2.000000 0.000000 5 0,-5.000000-2.000000-2 16,4.000000 1.000000 1-16,-4.000000-1.000000 1 0,2.000000 0.000000 1 0,-2.000000 3.000000 0 15,-2.000000-2.000000 0-15,1.000000-1.000000 0 0,2.000000 2.000000 0 0,-6.000000-3.000000-1 0,4.000000 2.000000-1 16,-3.000000-2.000000 0-16,1.000000-1.000000-1 0,0.000000 1.000000 3 0,-4.000000-1.000000 0 16,0.000000-3.000000 2-16,-1.000000 3.000000 3 0,1.000000-2.000000 1 0,1.000000-1.000000 4 15,-4.000000 3.000000 2-15,0.000000-3.000000 1 0,-7.000000 3.000000 2 0,5.000000-1.000000 0 16,-4.000000 2.000000 4-16,-1.000000-1.000000-2 0,-5.000000 1.000000 1 0,4.000000 0.000000 2 16,-5.000000 2.000000 0-16,-1.000000-1.000000-1 0,-1.000000 1.000000 0 0,-5.000000 2.000000-3 0,1.000000 2.000000-3 15,-2.000000 0.000000-3-15,-6.000000 4.000000-8 0,-3.000000 1.000000-13 0,0.000000 5.000000-22 16,-7.000000 0.000000-28-16,-4.000000 5.000000-39 0,-5.000000 1.000000-58 0,-3.000000 2.000000-23 15,-5.000000 4.000000-5-15</inkml:trace>
  <inkml:trace contextRef="#ctx0" brushRef="#br0">7463.000000 5365.000000 17 0,'0.000000'0.000000'73'16,"0.000000"0.000000"5 "-16 ,0.000000 0.000000 3 0,0.000000 0.000000-1 0,0.000000-2.000000-3 15,0.000000 0.000000-5-15,2.000000-1.000000-6 0,-2.000000-2.000000-7 0,3.000000-4.000000-2 16,-1.000000 1.000000 1-16,1.000000 1.000000 2 0,1.000000 3.000000 4 0,-2.000000-5.000000 8 0,-2.000000 5.000000 4 16,0.000000-1.000000 3-16,0.000000 3.000000 1 0,0.000000 0.000000-2 15,0.000000-2.000000-8-15,3.000000 4.000000-8 0,-3.000000-2.000000-11 0,2.000000 2.000000-8 0,1.000000 0.000000-9 16,-3.000000 0.000000-5-16,0.000000 0.000000-1 0,0.000000 0.000000-2 0,3.000000 0.000000-1 16,-1.000000 0.000000 2-16,-2.000000 0.000000 1 0,3.000000 0.000000 5 0,1.000000 0.000000 6 15,1.000000-1.000000 9-15,3.000000 1.000000 5 0,-1.000000-3.000000 0 0,4.000000 0.000000 3 16,0.000000 1.000000-7-16,2.000000-4.000000-8 0,-1.000000 2.000000-7 0,6.000000-2.000000-8 15,-4.000000 2.000000 0-15,2.000000 0.000000-1 0,3.000000-1.000000 1 0,-1.000000 2.000000-2 16,2.000000 0.000000 0-16,-1.000000 1.000000-2 0,-1.000000-1.000000-1 0,-1.000000 2.000000-2 0,1.000000 1.000000 0 16,2.000000-3.000000 1-16,-4.000000 1.000000 4 0,2.000000 2.000000 0 0,2.000000-3.000000 0 15,-1.000000 3.000000 2-15,-1.000000 0.000000 0 0,-1.000000-4.000000 1 0,1.000000 3.000000-3 16,-1.000000 1.000000-3-16,1.000000-3.000000 0 0,-1.000000 3.000000-4 0,-3.000000 0.000000-2 16,2.000000 0.000000 0-16,-1.000000 0.000000 2 0,2.000000 0.000000-2 0,0.000000 3.000000 1 15,-4.000000-3.000000-1-15,6.000000 1.000000-2 0,-3.000000 3.000000-1 0,0.000000-4.000000-4 16,4.000000 0.000000 1-16,-2.000000-4.000000 2 0,1.000000 3.000000 3 0,2.000000-3.000000 1 0,1.000000 1.000000-1 15,0.000000-2.000000 0-15,3.000000-3.000000 1 0,-1.000000 1.000000-2 0,2.000000-2.000000 0 16,5.000000-1.000000-2-16,-1.000000-2.000000 1 0,2.000000 0.000000 1 0,-1.000000-3.000000-5 16,3.000000 0.000000 2-16,-2.000000-2.000000 0 0,3.000000 5.000000-1 0,-3.000000-2.000000 0 15,3.000000 2.000000 1-15,-2.000000 1.000000 2 0,-4.000000 3.000000 0 0,1.000000 0.000000 0 16,-3.000000 1.000000 2-16,0.000000-2.000000-2 0,1.000000 7.000000-1 0,-4.000000-3.000000 1 16,1.000000 1.000000 2-16,-2.000000 4.000000-1 0,-1.000000-4.000000-1 0,0.000000 4.000000-1 0,0.000000 0.000000 0 15,-4.000000 0.000000-2-15,4.000000 0.000000 0 0,-4.000000 0.000000-2 0,-1.000000 0.000000 2 16,2.000000 0.000000-1-16,-3.000000 0.000000-1 0,3.000000 4.000000 0 0,-2.000000-4.000000-2 15,1.000000 0.000000 1-15,0.000000 0.000000-1 0,3.000000 0.000000 1 0,-3.000000 0.000000-1 16,0.000000 0.000000 2-16,2.000000 0.000000-1 0,-1.000000-4.000000-1 0,3.000000 4.000000 2 16,-4.000000 0.000000-2-16,4.000000 0.000000 3 0,-4.000000-1.000000 0 0,4.000000-2.000000 3 15,0.000000 3.000000 0-15,-4.000000-1.000000 0 0,4.000000-2.000000 0 0,0.000000 3.000000-1 0,3.000000-3.000000-1 16,-3.000000 3.000000-1-16,1.000000-2.000000 2 0,-1.000000 2.000000 0 0,2.000000 0.000000-1 16,-3.000000 0.000000 1-16,5.000000 0.000000 0 0,-5.000000 0.000000-2 0,1.000000 0.000000-1 15,-3.000000 0.000000-1-15,2.000000 0.000000 1 0,-2.000000 0.000000-1 0,3.000000 2.000000 0 16,-4.000000 1.000000 3-16,4.000000-3.000000 3 0,-2.000000 3.000000 0 0,0.000000-2.000000 0 15,0.000000-1.000000-1-15,-5.000000 3.000000-1 0,5.000000-2.000000-3 0,-1.000000-1.000000-1 16,-1.000000 4.000000 0-16,2.000000-4.000000 1 0,-1.000000 3.000000-1 0,-1.000000-3.000000 2 16,4.000000 0.000000 2-16,-4.000000 0.000000 3 0,3.000000 0.000000-1 0,-3.000000 0.000000-1 0,0.000000 0.000000 4 15,1.000000 0.000000 0-15,1.000000 0.000000-2 0,-2.000000 0.000000 4 0,1.000000 0.000000 9 16,1.000000 0.000000 9-16,-2.000000 0.000000 6 0,4.000000-3.000000 6 0,-3.000000 3.000000 0 16,-1.000000 0.000000-1-16,-1.000000-4.000000-8 0,1.000000 4.000000-9 0,-1.000000 0.000000-5 15,0.000000-1.000000-3-15,-2.000000-2.000000-2 0,2.000000 3.000000-2 0,-4.000000-1.000000 1 16,4.000000-2.000000-2-16,-4.000000 3.000000-1 0,2.000000-3.000000 0 0,2.000000 1.000000 0 0,0.000000 2.000000 0 15,-4.000000-3.000000-1-15,4.000000 3.000000-1 0,-4.000000 0.000000 0 16,1.000000 0.000000-4-16,1.000000 0.000000-2 0,-3.000000 0.000000-1 0,1.000000 0.000000-2 0,0.000000 0.000000-2 16,1.000000 0.000000-2-16,-1.000000 0.000000 2 0,1.000000 0.000000 0 0,-3.000000 0.000000-2 15,-1.000000 0.000000 0-15,-1.000000 0.000000 3 0,1.000000 0.000000 2 0,-2.000000 0.000000-3 16,4.000000 0.000000 1-16,-5.000000 0.000000 0 0,1.000000 0.000000 4 0,0.000000 0.000000 0 16,-3.000000 0.000000 0-16,4.000000 0.000000 0 0,-6.000000 0.000000-1 0,2.000000 0.000000 1 0,-1.000000 0.000000-3 15,-3.000000 0.000000 0-15,3.000000 0.000000-2 0,-3.000000 0.000000 2 16,-1.000000 0.000000-1-16,4.000000 0.000000 0 0,-4.000000 0.000000 0 0,0.000000 0.000000 0 0,3.000000 0.000000 1 15,-3.000000 0.000000 0-15,0.000000 0.000000 1 0,0.000000 0.000000 0 0,0.000000 0.000000 0 16,0.000000 0.000000-3-16,-3.000000 0.000000-15 0,3.000000 0.000000-28 0,-4.000000 0.000000-39 16,-1.000000 0.000000-47-16,-3.000000 0.000000-40 0,-2.000000 0.000000-34 0,-4.000000 0.000000-22 15,-2.000000 0.000000-11-15,-3.000000 3.000000-12 0,-3.000000 2.000000-22 0,-1.000000 2.000000-35 16,-2.000000 2.000000-57-16,-7.000000 4.000000-64 31,-2.000000-1.000000-12-31,-2.000000 2.000000 23 16,-3.000000-1.000000 48-16</inkml:trace>
  <inkml:trace contextRef="#ctx0" brushRef="#br0">7452.000000 3663.000000 12 0,'-4.000000'-5.000000'132'0,"3.000000"0.000000"-13 "15 ,1.000000 2.000000-9-15,-4.000000-1.000000-8 0,4.000000 1.000000-3 0,-1.000000 1.000000-3 0,-3.000000-1.000000 1 16,4.000000 2.000000-1-16,0.000000-3.000000-2 0,0.000000 4.000000-5 0,0.000000 0.000000-2 16,5.000000 4.000000 0-16,-1.000000-3.000000 0 0,6.000000 2.000000 6 0,-2.000000-1.000000 4 15,6.000000 4.000000 6-15,2.000000-2.000000-2 0,6.000000 6.000000 0 0,2.000000-3.000000-6 16,1.000000 7.000000-8-16,-2.000000-1.000000-7 0,7.000000 2.000000-7 0,-3.000000-1.000000-6 16,3.000000 3.000000-10-16,0.000000 0.000000-3 0,-1.000000-1.000000-5 0,1.000000 2.000000-2 15,2.000000-1.000000-7-15,-2.000000 2.000000-3 0,-3.000000-2.000000-6 0,3.000000 3.000000-5 0,-3.000000-3.000000-9 16,0.000000 3.000000-4-16,-2.000000-3.000000-6 0,2.000000 2.000000 0 0,-2.000000 1.000000-4 15,-5.000000-1.000000-1-15,5.000000 0.000000 0 0,-3.000000 2.000000 0 0,-4.000000 3.000000-5 16,1.000000-6.000000-10-16,1.000000 2.000000-11 0,-5.000000 2.000000-18 0,2.000000-5.000000-23 16,-4.000000 0.000000-27-16,-1.000000 0.000000-22 0,-2.000000-2.000000-29 0,0.000000-1.000000-37 15,2.000000 1.000000-44-15,-2.000000-3.000000-51 0,-2.000000 0.000000-51 0,-5.000000-2.000000-13 16,-1.000000-2.000000 14-16,-2.000000-8.000000 37 0</inkml:trace>
  <inkml:trace contextRef="#ctx0" brushRef="#br0">8536.000000 3264.000000 144 0,'-3.000000'-5.000000'166'15,"3.000000"2.000000"-40 "-15 ,-5.000000 3.000000-21 0,1.000000-2.000000-9 0,-1.000000 2.000000 3 16,0.000000 2.000000 5-16,-3.000000 1.000000 6 0,0.000000 2.000000 8 0,-6.000000 7.000000 2 16,1.000000 3.000000 0-16,-6.000000 4.000000-10 0,-3.000000 7.000000-9 0,-3.000000 7.000000-5 0,-3.000000 8.000000-9 15,-6.000000 2.000000-8-15,-1.000000 7.000000-9 0,-2.000000 8.000000-4 16,-6.000000 2.000000-14-16,-1.000000 8.000000-6 0,-1.000000 3.000000-9 0,-2.000000 2.000000-8 0,-2.000000 5.000000-22 16,1.000000 0.000000-34-16,-1.000000 2.000000-47 0,1.000000 5.000000-83 0,-1.000000-2.000000-127 15,0.000000 3.000000-66-15,-3.000000-4.000000-23 0,-1.000000-2.000000 4 0,-1.000000-10.000000 34 16</inkml:trace>
  <inkml:trace contextRef="#ctx0" brushRef="#br0">5885.000000 7057.000000 76 0,'0.000000'-3.000000'95'0,"0.000000"-3.000000"1 "0 ,0.000000 4.000000 2 0,0.000000-1.000000 1 0,0.000000 3.000000-2 16,1.000000-2.000000-8-16,3.000000 2.000000-8 0,-4.000000-2.000000-5 0,0.000000 0.000000-9 15,-4.000000 2.000000-6-15,3.000000-4.000000-1 0,1.000000 2.000000 1 0,-4.000000 2.000000 1 16,4.000000-2.000000-3-16,-1.000000 2.000000-1 0,-3.000000 0.000000-4 0,1.000000 0.000000-6 16,-2.000000 0.000000-5-16,5.000000 0.000000-5 0,-2.000000 0.000000 0 0,-1.000000 0.000000-2 15,3.000000 0.000000-1-15,0.000000 0.000000 2 0,0.000000 0.000000 0 0,-4.000000-2.000000-2 0,4.000000 2.000000 4 16,0.000000 0.000000 0-16,0.000000 0.000000-3 0,-1.000000-2.000000 0 0,1.000000 2.000000-2 16,0.000000 0.000000-2-16,0.000000 0.000000-5 0,0.000000 0.000000-4 0,0.000000 0.000000-1 15,0.000000 0.000000-6-15,0.000000 0.000000-3 0,0.000000 0.000000-7 0,0.000000 0.000000-3 16,0.000000 0.000000-1-16,0.000000 0.000000 0 0,0.000000 0.000000-2 0,1.000000 0.000000-1 15,-1.000000 0.000000 4-15,4.000000 2.000000 3 0,-1.000000 0.000000 2 0,-1.000000-2.000000 2 16,3.000000 2.000000 2-16,2.000000 0.000000 3 0,-2.000000 2.000000 5 0,0.000000-4.000000-5 16,0.000000 2.000000 0-16,0.000000 0.000000 0 0,3.000000-2.000000 0 0,-1.000000 2.000000 2 0,-2.000000 1.000000 3 15,3.000000-1.000000 5-15,-3.000000-2.000000 1 0,5.000000 3.000000 1 0,-1.000000 0.000000-1 16,-4.000000-3.000000 1-16,6.000000 0.000000-3 0,-2.000000 0.000000-5 0,-3.000000 0.000000-2 16,3.000000 0.000000-1-16,-1.000000 0.000000 0 0,1.000000 0.000000 0 0,-1.000000 0.000000 3 15,2.000000 0.000000 6-15,3.000000 0.000000-1 0,-1.000000 0.000000 2 0,-2.000000 0.000000 1 16,4.000000 0.000000-1-16,-1.000000 0.000000-2 0,0.000000 0.000000-4 0,4.000000 0.000000 0 15,-3.000000-3.000000-3-15,2.000000 0.000000 1 0,1.000000 3.000000-2 0,2.000000-2.000000-3 0,-4.000000-1.000000-1 16,5.000000 1.000000 0-16,-2.000000 0.000000-4 0,1.000000 0.000000-2 0,-3.000000 2.000000-1 16,3.000000-4.000000-1-16,-2.000000 2.000000-2 0,4.000000 2.000000 0 0,-2.000000 0.000000 1 15,-1.000000 0.000000 1-15,4.000000 2.000000-2 0,-2.000000 2.000000 2 0,-1.000000-2.000000-2 16,-1.000000 0.000000 1-16,-1.000000 0.000000-1 0,1.000000 3.000000 0 0,1.000000 1.000000 0 16,1.000000-3.000000 2-16,-5.000000 0.000000 2 0,2.000000 3.000000 1 0,-1.000000-2.000000 0 15,3.000000 2.000000 2-15,-2.000000-2.000000 0 0,-2.000000 1.000000-2 0,1.000000 0.000000-1 0,1.000000-2.000000 1 16,2.000000 1.000000 0-16,-1.000000 1.000000-1 0,-1.000000 0.000000-1 0,1.000000-3.000000 1 15,2.000000 3.000000 0-15,-1.000000-2.000000 0 0,-1.000000-1.000000 0 0,-1.000000 1.000000-2 16,1.000000 1.000000 1-16,-1.000000-1.000000 0 0,2.000000-1.000000-2 0,-3.000000 3.000000 1 16,0.000000-2.000000-1-16,0.000000-3.000000-2 0,1.000000 3.000000 0 0,-4.000000-2.000000 0 15,1.000000-1.000000 0-15,-4.000000 3.000000-1 0,-2.000000-1.000000 1 0,1.000000-2.000000 0 16,-1.000000 3.000000-1-16,-3.000000-3.000000 0 0,0.000000 0.000000-1 0,-2.000000 0.000000-1 0,2.000000 0.000000-5 16,-1.000000 0.000000-7-16,-4.000000 2.000000-12 0,2.000000-2.000000-18 15,-2.000000 3.000000-23-15,-2.000000-3.000000-34 0,2.000000 2.000000-39 0,-4.000000 0.000000-46 0,4.000000 1.000000-46 16,4.000000-1.000000-43-16,4.000000-2.000000-39 0,-3.000000 3.000000-45 0,9.000000-6.000000 2 15,-1.000000 1.000000 33-15,4.000000-3.000000 46 0</inkml:trace>
  <inkml:trace contextRef="#ctx0" brushRef="#br0">8187.000000 6980.000000 109 0,'0.000000'0.000000'88'0,"-3.000000"3.000000"-10 "0 ,3.000000-3.000000 5 0,-3.000000 2.000000 16 15,1.000000-2.000000 14-15,2.000000 0.000000 21 0,-3.000000 0.000000 4 0,3.000000 3.000000-2 16,-2.000000-3.000000-11-16,-1.000000 0.000000-16 0,3.000000 0.000000-17 0,-4.000000 0.000000-19 0,4.000000 0.000000-17 16,0.000000 0.000000-9-16,0.000000 0.000000-8 0,0.000000 0.000000 0 0,4.000000 0.000000 7 15,-4.000000 3.000000 8-15,5.000000-1.000000 11 0,-5.000000-2.000000 10 0,5.000000 2.000000 4 16,1.000000-1.000000 5-16,0.000000 3.000000 0 0,-1.000000-4.000000-6 0,3.000000 3.000000-1 16,0.000000-2.000000-8-16,1.000000-1.000000-3 0,-1.000000 4.000000-3 0,2.000000-4.000000-1 15,-2.000000 0.000000-7-15,6.000000 0.000000-3 0,-4.000000 0.000000-6 0,3.000000 0.000000-3 16,1.000000-4.000000-5-16,3.000000 4.000000-5 0,-4.000000-1.000000-2 0,4.000000-2.000000-1 0,1.000000-1.000000 0 15,1.000000 3.000000-1-15,1.000000-1.000000-2 0,-2.000000-3.000000 1 16,4.000000 2.000000 3-16,-4.000000 1.000000 1 0,1.000000-1.000000 4 0,3.000000-1.000000 3 0,-2.000000 2.000000 5 16,-2.000000-1.000000-1-16,1.000000-2.000000-1 0,1.000000 2.000000-1 0,-2.000000 1.000000-5 15,-3.000000 0.000000-2-15,2.000000 2.000000 5 0,0.000000-2.000000 4 0,1.000000-1.000000 4 16,-1.000000 3.000000 6-16,-2.000000-3.000000 1 0,2.000000 3.000000 0 0,0.000000-2.000000-3 16,1.000000-1.000000-2-16,-5.000000 3.000000 5 0,4.000000-2.000000 5 0,-3.000000 0.000000 5 0,4.000000 2.000000 3 15,-5.000000-3.000000 4-15,4.000000 3.000000-5 0,-3.000000-2.000000-9 16,4.000000-1.000000-8-16,-5.000000 3.000000-7 0,4.000000-2.000000-6 0,0.000000-1.000000-5 0,-2.000000 3.000000-1 15,2.000000 0.000000-4-15,-4.000000 0.000000-4 0,4.000000 0.000000-4 0,-2.000000 0.000000-2 16,2.000000 0.000000-1-16,-4.000000 0.000000-4 0,4.000000 0.000000-1 0,0.000000 0.000000 2 16,-2.000000 0.000000-1-16,2.000000 0.000000-2 0,1.000000 0.000000-2 0,-1.000000 0.000000 3 15,-1.000000 0.000000 0-15,0.000000 0.000000 0 0,4.000000 0.000000-2 0,-5.000000 0.000000 4 16,2.000000 0.000000-2-16,1.000000 0.000000 0 0,-1.000000 0.000000-3 0,-2.000000-1.000000 0 16,2.000000 1.000000-2-16,1.000000 0.000000 2 0,2.000000 0.000000 1 0,-1.000000 0.000000-2 0,-1.000000-3.000000 0 15,-1.000000 3.000000 0-15,1.000000 0.000000-2 0,2.000000 0.000000-2 0,-1.000000 0.000000 0 16,-1.000000 0.000000 1-16,4.000000 0.000000 1 0,0.000000 0.000000 1 0,0.000000 0.000000 2 15,1.000000 0.000000 0-15,-1.000000 0.000000-2 0,-2.000000 0.000000-1 0,0.000000 0.000000-3 16,2.000000 0.000000 0-16,0.000000 3.000000 0 0,-2.000000-2.000000 1 0,-2.000000 2.000000 0 16,1.000000-1.000000-1-16,-3.000000 1.000000 2 0,-2.000000-1.000000-2 0,3.000000 1.000000 1 15,-4.000000-1.000000-1-15,0.000000 0.000000 1 0,2.000000 1.000000 1 0,-3.000000-1.000000-2 0,-2.000000-2.000000 2 16,4.000000 3.000000-2-16,-6.000000-3.000000-1 0,5.000000 3.000000-1 0,-4.000000-1.000000 1 16,1.000000-2.000000 0-16,2.000000 2.000000 2 0,-2.000000 0.000000-3 0,1.000000-2.000000 2 15,-1.000000 3.000000 1-15,2.000000-3.000000 0 0,2.000000 1.000000 2 0,-4.000000 3.000000-2 16,3.000000-4.000000 6-16,0.000000 3.000000 2 0,4.000000-1.000000 0 0,0.000000-2.000000 2 15,-2.000000 0.000000-2-15,2.000000 0.000000 1 0,1.000000 2.000000-4 0,-1.000000 0.000000 1 16,1.000000-2.000000 1-16,3.000000 3.000000-3 0,-3.000000-3.000000 0 0,5.000000 0.000000 2 0,-2.000000 0.000000-1 16,2.000000 0.000000 1-16,2.000000-3.000000-2 0,-1.000000 3.000000-1 15,1.000000-2.000000 1-15,-2.000000 0.000000-3 0,-3.000000 2.000000 0 0,0.000000-2.000000-2 0,2.000000-1.000000 0 16,-2.000000 3.000000 2-16,-1.000000 0.000000-1 0,-1.000000-4.000000 1 0,-1.000000 4.000000-1 16,1.000000-1.000000 4-16,-1.000000 1.000000 1 0,0.000000 0.000000 0 0,-2.000000 0.000000 1 15,-2.000000 0.000000 0-15,4.000000 0.000000-1 0,-3.000000 0.000000 0 0,-1.000000 0.000000-1 16,0.000000 0.000000-2-16,1.000000 0.000000 0 0,-2.000000 0.000000 3 0,-2.000000-3.000000 2 0,3.000000 3.000000-2 15,-5.000000-2.000000 0-15,6.000000 0.000000 3 0,-6.000000 2.000000-2 16,2.000000-2.000000 4-16,4.000000-1.000000-1 0,-6.000000 3.000000-1 0,5.000000-3.000000-2 0,-4.000000 3.000000-1 16,-1.000000-2.000000-4-16,1.000000-1.000000-2 0,1.000000 3.000000-3 0,-4.000000 0.000000 2 15,1.000000 0.000000 0-15,0.000000 0.000000 0 0,-1.000000 0.000000 3 0,3.000000 0.000000-4 16,-6.000000 0.000000 3-16,7.000000 3.000000 0 0,-6.000000-1.000000 1 0,6.000000-2.000000 0 16,-4.000000 3.000000-2-16,-1.000000-3.000000 3 0,0.000000 0.000000-2 0,4.000000 3.000000 0 15,-4.000000-3.000000-2-15,3.000000 2.000000 3 0,-3.000000-2.000000 0 0,4.000000 2.000000-4 16,-4.000000 0.000000 0-16,0.000000-2.000000 1 0,3.000000 0.000000 0 0,-1.000000 0.000000-2 0,-2.000000 3.000000-1 15,0.000000-3.000000 4-15,0.000000 0.000000 1 0,0.000000 1.000000-1 0,-2.000000 3.000000 1 16,2.000000-4.000000 1-16,0.000000 0.000000-1 0,2.000000 0.000000 0 0,-5.000000 0.000000-2 16,4.000000 0.000000 0-16,-4.000000 0.000000 0 0,3.000000 0.000000 0 0,-2.000000 0.000000 1 15,-3.000000 0.000000 1-15,0.000000 0.000000 1 0,4.000000 0.000000-2 0,-3.000000 0.000000 2 16,-1.000000 0.000000-1-16,0.000000 0.000000 1 0,0.000000 0.000000 0 0,0.000000 0.000000 0 0,0.000000 0.000000 3 16,0.000000 0.000000-1-16,0.000000 0.000000 1 0,0.000000 0.000000-1 0,0.000000 0.000000 0 15,0.000000 0.000000-1-15,0.000000 0.000000-1 0,-1.000000 0.000000-8 0,-3.000000 0.000000-13 16,4.000000 0.000000-22-16,-3.000000 0.000000-39 0,1.000000 0.000000-58 0,-3.000000 0.000000-67 15,-1.000000-4.000000-59-15,1.000000 0.000000-39 0,-4.000000 0.000000-27 0,1.000000-4.000000-41 16,3.000000-1.000000-48-16,3.000000-4.000000-63 0,-1.000000-1.000000-47 0,6.000000-6.000000-3 16,-1.000000-1.000000 17-16,3.000000-7.000000 65 0,3.000000-3.000000 97 0</inkml:trace>
  <inkml:trace contextRef="#ctx0" brushRef="#br0">11930.000000 5722.000000 140 0,'-5.000000'3.000000'240'0,"0.000000"0.000000"25 "0 ,-2.000000-1.000000-39 16,2.000000 3.000000-34-16,4.000000-2.000000-16 0,-3.000000-1.000000-10 0,4.000000 0.000000-3 16,-3.000000 3.000000-6-16,3.000000-2.000000-9 0,-2.000000-2.000000-13 0,-1.000000 3.000000-17 15,3.000000-1.000000-14-15,3.000000-3.000000-11 0,-1.000000 6.000000-10 0,1.000000 2.000000-11 16,2.000000-1.000000-7-16,0.000000 2.000000-4 0,4.000000 1.000000-10 0,-1.000000 3.000000-11 0,4.000000-3.000000-12 16,-2.000000-1.000000-4-16,3.000000 3.000000-4 0,-3.000000-2.000000-6 0,5.000000 2.000000 1 15,-1.000000-3.000000-3-15,-4.000000 2.000000-1 0,3.000000-2.000000-4 0,1.000000-1.000000-3 16,-3.000000-2.000000-2-16,3.000000 2.000000-2 0,-4.000000-5.000000 0 0,3.000000 2.000000-1 15,-1.000000-1.000000-2-15,-4.000000-1.000000-4 0,-1.000000-1.000000-11 0,0.000000 1.000000-11 16,0.000000-3.000000-15-16,-4.000000 0.000000-14 0,2.000000 0.000000-21 0,-5.000000 0.000000-21 16,3.000000 0.000000-26-16,-3.000000 2.000000-31 0,-3.000000 0.000000-29 0,3.000000 1.000000-24 15,-8.000000 2.000000-11-15,1.000000 3.000000 0 0,-2.000000 1.000000 19 0,-2.000000 3.000000 33 0,-3.000000 2.000000 35 16,1.000000 1.000000 38-16,-4.000000 2.000000 29 0,2.000000-1.000000 30 0,-2.000000 2.000000 24 16,-1.000000-1.000000 27-16,1.000000 1.000000 26 0,0.000000-5.000000 30 0,-1.000000 3.000000 29 15,3.000000 1.000000 27-15,-2.000000-5.000000 18 0,5.000000 2.000000 6 0,-1.000000-2.000000 2 16,3.000000 0.000000-8-16,1.000000-4.000000-12 0,4.000000 1.000000-16 0,0.000000-4.000000-17 15,2.000000 1.000000-16-15,0.000000-2.000000-16 0,3.000000-2.000000-12 0,0.000000 1.000000-6 16,0.000000 2.000000-3-16,3.000000-2.000000-2 0,2.000000-1.000000-2 0,7.000000-2.000000 0 16,-2.000000 0.000000 0-16,3.000000 0.000000-7 0,4.000000-5.000000-9 0,1.000000 0.000000-7 0,1.000000-2.000000-4 15,3.000000-1.000000-5-15,0.000000-3.000000-4 0,-1.000000-1.000000-3 16,1.000000-1.000000-2-16,0.000000-2.000000-3 0,0.000000 3.000000-8 0,-4.000000-2.000000-9 0,1.000000-1.000000-11 16,1.000000 1.000000-13-16,-5.000000 2.000000-15 0,-2.000000-1.000000-13 0,-1.000000 3.000000-10 15,-2.000000 0.000000-4-15,-2.000000 4.000000-1 0,-3.000000-2.000000-6 0,-1.000000 1.000000-8 16,-4.000000-1.000000-2-16,0.000000 1.000000-2 0,0.000000 3.000000 1 0,-4.000000-4.000000 8 15,-1.000000 3.000000 16-15,0.000000 2.000000 22 0,-3.000000 2.000000 20 0,3.000000 2.000000 18 0,-4.000000 2.000000 17 16,1.000000-1.000000 17-16,3.000000 6.000000 17 0,-5.000000 2.000000 17 0,2.000000 0.000000 11 16,-4.000000 2.000000 14-16,4.000000 3.000000 7 0,-3.000000 4.000000 6 0,6.000000 3.000000 2 15,-3.000000 3.000000-2-15,0.000000 0.000000-4 0,-1.000000 5.000000-3 0,4.000000 2.000000-7 16,-3.000000-2.000000-10-16,0.000000 5.000000-8 0,-1.000000-4.000000-9 0,2.000000 1.000000-6 16,1.000000-3.000000-8-16,1.000000 0.000000-9 0,0.000000-1.000000-8 0,1.000000-5.000000-6 15,3.000000-6.000000-4-15,-3.000000-2.000000-4 0,3.000000 0.000000-4 0,-3.000000-8.000000-3 0,4.000000 1.000000-3 16,0.000000-5.000000-4-16,4.000000 1.000000-4 0,-3.000000-2.000000-5 0,4.000000-4.000000-3 15,2.000000-3.000000-1-15,0.000000-2.000000-5 0,1.000000-3.000000-5 0,0.000000-5.000000-1 16,6.000000-2.000000 2-16,-2.000000-2.000000 1 0,3.000000-3.000000 2 0,-2.000000 2.000000 5 16,1.000000 1.000000 7-16,-1.000000-1.000000 5 0,4.000000 6.000000 3 0,-4.000000-1.000000 5 15,1.000000 6.000000 4-15,-1.000000-2.000000 6 0,0.000000 10.000000 10 0,1.000000-5.000000 11 16,2.000000 6.000000 10-16,-2.000000 3.000000 13 0,-1.000000 1.000000 5 0,1.000000 2.000000 3 0,-1.000000 1.000000-3 16,-1.000000 0.000000-7-16,-2.000000 1.000000-5 0,3.000000-1.000000-12 15,-4.000000-2.000000-8-15,4.000000 3.000000-5 0,-5.000000-7.000000-3 0,1.000000 4.000000-4 0,1.000000-2.000000-2 16,-2.000000-1.000000-2-16,1.000000-2.000000-5 0,-1.000000-5.000000-6 0,2.000000 0.000000-11 15,2.000000-4.000000-13-15,-2.000000-6.000000-22 0,3.000000 1.000000-26 0,-1.000000-8.000000-32 16,3.000000 0.000000-35-16,-1.000000-5.000000-37 0,2.000000 1.000000-37 0,-2.000000-2.000000-29 16,2.000000-1.000000-45-16,-2.000000-2.000000-14 0,-6.000000-1.000000 18 0,1.000000-5.000000 30 15</inkml:trace>
  <inkml:trace contextRef="#ctx0" brushRef="#br0">12654.000000 5458.000000 94 0,'3.000000'-2.000000'253'0,"-3.000000"4.000000"18 "0 ,0.000000 1.000000-7 0,6.000000 1.000000-65 15,-3.000000 6.000000-55-15,2.000000 2.000000-35 0,0.000000 3.000000-9 16,-2.000000 2.000000 3-16,2.000000 3.000000-4 0,0.000000-4.000000-13 0,0.000000 5.000000-17 0,-1.000000-3.000000-13 16,1.000000 4.000000-17-16,3.000000-2.000000-19 0,-3.000000-3.000000-16 0,-2.000000 0.000000-17 15,3.000000 0.000000-21-15,-1.000000-3.000000-23 0,1.000000-2.000000-35 0,-1.000000-3.000000-40 16,0.000000 2.000000-40-16,4.000000-4.000000-40 0,-4.000000 0.000000-60 0,-5.000000-7.000000-18 16,0.000000 0.000000 10-16,0.000000 0.000000 32 0</inkml:trace>
  <inkml:trace contextRef="#ctx0" brushRef="#br0">12622.000000 5713.000000 107 0,'-5.000000'22.000000'285'0,"-3.000000"-2.000000"17 "0 ,-1.000000-1.000000 14 0,1.000000 2.000000-86 15,3.000000 3.000000-76-15,-3.000000-3.000000-34 0,3.000000-2.000000-7 0,0.000000-2.000000 5 16,-2.000000 0.000000 4-16,0.000000 0.000000-2 0,4.000000-4.000000-14 0,-2.000000-1.000000-19 16,2.000000-5.000000-24-16,-3.000000 3.000000-20 0,6.000000-6.000000-17 0,-3.000000 1.000000-12 15,3.000000-2.000000-5-15,0.000000-1.000000-7 0,0.000000-2.000000-3 0,0.000000 0.000000-4 16,3.000000 0.000000-3-16,6.000000 0.000000-6 0,-4.000000-5.000000-7 0,8.000000-1.000000-6 15,1.000000-2.000000-5-15,2.000000-4.000000-3 0,3.000000-3.000000-3 0,3.000000 1.000000-2 0,-1.000000-2.000000 3 16,3.000000-1.000000 3-16,1.000000 3.000000 2 0,-1.000000-1.000000 4 16,1.000000 1.000000 3-16,2.000000 3.000000 5 0,-6.000000 0.000000 6 0,3.000000 4.000000 1 0,-2.000000-1.000000 4 15,-2.000000 6.000000 3-15,-2.000000-1.000000 2 0,-1.000000 3.000000 1 0,-2.000000 0.000000 3 16,-2.000000 0.000000-1-16,1.000000 0.000000 1 0,-6.000000 3.000000 0 0,1.000000-1.000000 1 16,-4.000000 0.000000-1-16,-2.000000 4.000000-3 0,-3.000000-1.000000-9 0,-3.000000 0.000000-9 15,-2.000000 3.000000-16-15,-1.000000 0.000000-17 0,-5.000000 0.000000-12 0,1.000000-1.000000-16 16,0.000000 3.000000-8-16,-5.000000-3.000000-3 0,1.000000 1.000000 6 0,1.000000-2.000000 6 15,-1.000000 2.000000 8-15,1.000000-3.000000 14 0,3.000000-1.000000 15 0,-2.000000 2.000000 13 0,2.000000-1.000000 8 16,2.000000 0.000000 6-16,-1.000000-1.000000 8 0,1.000000 1.000000 9 0,3.000000 3.000000 10 16,0.000000-1.000000 12-16,2.000000 0.000000 16 0,-2.000000 3.000000 15 0,1.000000-1.000000 9 15,2.000000 1.000000 6-15,-1.000000 2.000000 1 0,3.000000 0.000000-6 0,-2.000000 0.000000-12 16,-1.000000 1.000000-10-16,3.000000-3.000000-12 0,0.000000 2.000000-7 0,0.000000 0.000000-8 16,-3.000000-3.000000-5-16,3.000000 1.000000-3 0,0.000000 0.000000-2 0,0.000000-2.000000-2 15,0.000000-3.000000-9-15,0.000000-1.000000-7 0,0.000000 1.000000-7 0,3.000000-5.000000-7 0,-3.000000 0.000000-6 16,5.000000 0.000000-6-16,0.000000-5.000000 1 0,2.000000 1.000000-4 15,3.000000-6.000000-2-15,-2.000000 0.000000-1 0,6.000000-5.000000-1 0,-1.000000 3.000000 0 0,1.000000-3.000000 1 16,-1.000000 4.000000 3-16,0.000000-5.000000 7 0,1.000000 4.000000 6 0,-1.000000 0.000000 3 16,1.000000 6.000000 7-16,-6.000000-2.000000 5 0,0.000000 0.000000 3 0,1.000000 4.000000 6 15,-1.000000 1.000000 9-15,-6.000000 1.000000 11 0,-2.000000 2.000000 10 0,0.000000 2.000000 11 16,-2.000000 4.000000 13-16,-6.000000 0.000000 10 0,-2.000000 5.000000 1 0,-5.000000-2.000000-5 0,-1.000000 3.000000-5 16,-4.000000 2.000000-1-16,2.000000 1.000000-8 0,-1.000000 1.000000-8 0,-2.000000 2.000000-1 15,-1.000000-3.000000-2-15,0.000000 1.000000-3 0,0.000000-3.000000-3 0,1.000000 2.000000-4 16,2.000000-2.000000 0-16,-3.000000-2.000000-1 0,4.000000-1.000000 5 0,4.000000-1.000000 3 15,-2.000000-1.000000 2-15,7.000000-1.000000 3 0,-1.000000-2.000000-1 0,5.000000-3.000000-7 16,-1.000000 1.000000-5-16,1.000000 0.000000-7 0,5.000000-2.000000-5 0,-2.000000-1.000000-5 16,-2.000000 3.000000-2-16,4.000000-1.000000-1 0,4.000000-2.000000 2 0,-2.000000 0.000000-1 15,3.000000 3.000000 1-15,1.000000-3.000000 0 0,-1.000000 0.000000 1 0,5.000000 0.000000-1 16,-1.000000 0.000000 1-16,4.000000 0.000000 1 0,-1.000000 0.000000 0 0,-2.000000 0.000000 0 0,7.000000-3.000000 0 16,-4.000000 3.000000 0-16,6.000000-2.000000 0 0,-3.000000-1.000000-1 0,3.000000 2.000000-1 15,-1.000000-2.000000 2-15,2.000000-2.000000 2 0,2.000000 2.000000 0 0,-4.000000 1.000000 1 16,6.000000-1.000000 3-16,1.000000-1.000000 6 0,-1.000000 1.000000 3 0,1.000000 1.000000 1 15,2.000000-1.000000 4-15,-1.000000 1.000000 3 0,1.000000 2.000000 4 0,-2.000000 2.000000 1 16,-1.000000 1.000000-2-16,-2.000000-1.000000-1 0,-2.000000 4.000000-1 0,-2.000000 0.000000 2 16,-4.000000 2.000000 3-16,-4.000000 4.000000 4 0,-2.000000 0.000000 3 0,-5.000000 2.000000 4 15,-1.000000 1.000000-1-15,-4.000000 2.000000 1 0,-6.000000 0.000000-8 0,-2.000000 5.000000-6 0,-7.000000-3.000000-5 16,-1.000000 6.000000-4-16,-2.000000-3.000000-6 0,-2.000000 0.000000-3 0,-2.000000-1.000000-3 16,-1.000000-1.000000-1-16,3.000000-3.000000-4 0,-1.000000 0.000000 2 0,1.000000-5.000000-2 15,0.000000-2.000000-1-15,6.000000-3.000000-2 0,0.000000-2.000000-6 0,3.000000-5.000000-7 16,1.000000 0.000000-9-16,-1.000000-5.000000-9 0,3.000000-4.000000-7 0,1.000000-6.000000-9 15,1.000000-2.000000-2-15,3.000000-8.000000 0 0,2.000000 2.000000 2 0,6.000000-5.000000 9 16,-1.000000 4.000000 7-16,4.000000 2.000000 5 0,-1.000000 3.000000 10 0,4.000000 2.000000 5 0,-1.000000 2.000000 5 16,2.000000 3.000000 1-16,-1.000000 3.000000 3 0,-1.000000 1.000000 1 0,0.000000 4.000000 6 15,-1.000000 4.000000 5-15,0.000000 0.000000 10 0,0.000000 8.000000 8 0,-4.000000 2.000000 10 16,-3.000000 2.000000 9-16,0.000000 3.000000 2 0,-3.000000 5.000000-1 0,-7.000000 2.000000-5 16,1.000000 2.000000-6-16,-8.000000 0.000000-9 0,4.000000 1.000000-6 0,-5.000000-1.000000-6 15,1.000000-4.000000-2-15,-2.000000-1.000000-5 0,1.000000-2.000000-1 0,1.000000-2.000000-2 0,4.000000 2.000000-2 16,-1.000000-3.000000 1-16,4.000000-4.000000-3 0,2.000000-2.000000-7 0,-1.000000-4.000000-9 15,4.000000-4.000000-15-15,2.000000-4.000000-19 0,3.000000-6.000000-21 0,3.000000-7.000000-23 16,2.000000-3.000000-28-16,6.000000-9.000000-31 0,5.000000-3.000000-32 0,3.000000-4.000000-37 16,3.000000-1.000000-47-16,-1.000000-5.000000-38 0,1.000000 2.000000-1 0,0.000000-6.000000 24 15,0.000000-3.000000 37-15</inkml:trace>
  <inkml:trace contextRef="#ctx0" brushRef="#br0">13306.000000 5730.000000 124 0,'17.000000'0.000000'185'0,"-2.000000"0.000000"-9 "15 ,-2.000000 5.000000-35-15,1.000000-2.000000-12 0,-1.000000 4.000000-3 0,-1.000000-1.000000 2 16,-4.000000 1.000000-2-16,1.000000 4.000000-6 0,-4.000000-4.000000-12 0,0.000000 1.000000-11 0,0.000000-1.000000-19 16,0.000000 0.000000-9-16,-2.000000 1.000000-15 0,0.000000-1.000000-12 0,-1.000000 3.000000-10 15,-2.000000-3.000000-9-15,4.000000-2.000000-6 0,-4.000000 0.000000-6 0,3.000000-1.000000-3 16,-3.000000 0.000000-2-16,0.000000 0.000000-1 0,0.000000 0.000000-4 0,0.000000-3.000000-1 16,0.000000-1.000000 1-16,0.000000 2.000000 1 0,0.000000-2.000000 0 0,0.000000 2.000000-2 15,-3.000000 1.000000-2-15,-1.000000 0.000000-2 0,-1.000000-1.000000-3 0,0.000000 2.000000-2 16,-3.000000 4.000000 0-16,-1.000000-3.000000-1 0,-1.000000 2.000000 1 0,2.000000-2.000000 2 0,-4.000000 3.000000 2 15,7.000000-4.000000 4-15,-3.000000 1.000000 1 0,3.000000-2.000000 3 16,0.000000-1.000000 3-16,1.000000 1.000000-2 0,3.000000-3.000000-2 0,-3.000000 0.000000-3 0,4.000000 0.000000-4 16,0.000000 0.000000-3-16,0.000000-3.000000-1 0,5.000000-2.000000 1 0,2.000000 0.000000 0 15,3.000000-2.000000 0-15,0.000000-3.000000 2 0,7.000000-2.000000 1 0,0.000000 0.000000 0 16,1.000000 0.000000 0-16,1.000000-3.000000 1 0,2.000000 3.000000-1 0,-1.000000 1.000000 0 16,1.000000-2.000000 2-16,-5.000000 2.000000 1 0,3.000000 2.000000-1 0,-2.000000 2.000000 1 0,-1.000000 2.000000 2 15,-2.000000 3.000000-2-15,-1.000000-1.000000 2 0,-4.000000 3.000000 5 16,-1.000000 3.000000 5-16,-6.000000 4.000000 4 0,-2.000000 2.000000 5 0,0.000000 4.000000 1 0,-9.000000 1.000000 0 15,-1.000000 6.000000-2-15,-3.000000 2.000000-4 0,-4.000000 0.000000-2 0,-1.000000 2.000000-4 16,-1.000000 0.000000 0-16,-1.000000 1.000000-1 0,2.000000-5.000000-1 0,1.000000 1.000000-2 16,3.000000-7.000000 0-16,4.000000 4.000000-1 0,-1.000000-6.000000-3 0,6.000000-5.000000 0 15,0.000000 3.000000 0-15,1.000000-6.000000 0 0,4.000000 2.000000-2 0,4.000000-4.000000 0 16,4.000000 0.000000 2-16,2.000000-2.000000 1 0,3.000000-2.000000-1 0,4.000000 0.000000 0 16,2.000000-4.000000 1-16,-1.000000 4.000000 0 0,4.000000 0.000000-1 0,-2.000000 0.000000-1 0,-2.000000 2.000000 0 15,1.000000 2.000000 0-15,-2.000000 0.000000-1 0,-1.000000 4.000000 0 0,-6.000000 0.000000-1 16,2.000000 4.000000 3-16,-7.000000 5.000000 3 0,-3.000000-1.000000 1 0,-2.000000 7.000000 3 15,-5.000000 0.000000 4-15,-5.000000 0.000000 3 0,-2.000000 4.000000 1 0,-1.000000-1.000000 5 16,-1.000000-2.000000 9-16,-3.000000 3.000000 5 0,4.000000-6.000000 2 0,0.000000 3.000000 3 16,-1.000000-5.000000-1-16,4.000000 1.000000-4 0,-2.000000-5.000000-7 0,2.000000-2.000000-2 0,5.000000-5.000000-4 15,-1.000000-3.000000-7-15,4.000000-6.000000-1 0,-1.000000-2.000000-5 0,6.000000-7.000000-1 16,2.000000-5.000000-3-16,0.000000-4.000000-8 0,7.000000-9.000000-5 0,-2.000000-2.000000-5 16,3.000000-4.000000-10-16,4.000000-5.000000-7 0,1.000000-3.000000-7 0,-1.000000-3.000000-2 15,0.000000-5.000000-5-15,-2.000000-5.000000 2 0,2.000000 2.000000 9 0,1.000000-4.000000 7 16,-1.000000 1.000000 7-16,0.000000-1.000000 9 0,-2.000000 5.000000 8 0,-2.000000 4.000000 8 15,4.000000 6.000000 1-15,-4.000000 3.000000 2 0,1.000000 6.000000 6 0,-6.000000 6.000000 5 0,2.000000 5.000000 5 16,-1.000000 7.000000 2-16,-4.000000 0.000000 3 0,-2.000000 8.000000 2 0,2.000000-2.000000-4 16,-2.000000 7.000000 1-16,-1.000000 4.000000 3 0,5.000000 0.000000 10 0,-2.000000 7.000000 2 15,0.000000 5.000000 10-15,-2.000000 5.000000 7 0,2.000000 5.000000-1 0,4.000000 2.000000-3 16,-4.000000 8.000000-8-16,3.000000 4.000000-2 0,-3.000000 3.000000-9 0,3.000000 3.000000-4 16,2.000000 7.000000-2-16,-3.000000 1.000000 1 0,0.000000 1.000000 0 0,1.000000 4.000000-5 15,1.000000 0.000000-3-15,-4.000000 1.000000-2 0,1.000000 3.000000-2 0,1.000000-2.000000-5 0,-4.000000 2.000000-2 16,1.000000-1.000000-4-16,-3.000000 1.000000 0 0,3.000000-5.000000-2 15,-4.000000-4.000000-4-15,0.000000 1.000000 1 0,0.000000-5.000000-2 0,-4.000000-4.000000 0 0,4.000000-5.000000 0 16,-1.000000-6.000000 0-16,-3.000000-4.000000 0 0,1.000000-5.000000 1 0,-2.000000-2.000000 0 16,0.000000-8.000000-2-16,2.000000-3.000000 0 0,-4.000000-1.000000-3 0,-1.000000-6.000000-1 15,-1.000000-4.000000-3-15,-3.000000-3.000000-3 0,6.000000-7.000000-3 0,-6.000000-8.000000-3 16,4.000000-5.000000-3-16,-1.000000-8.000000-3 0,3.000000-4.000000-4 0,-3.000000-10.000000-3 0,4.000000-1.000000-3 16,-2.000000-5.000000 0-16,-1.000000-3.000000-3 0,6.000000-2.000000 6 15,-1.000000 1.000000 4-15,1.000000 1.000000 6 0,2.000000 6.000000 4 0,2.000000 3.000000 4 0,1.000000 9.000000 2 16,-1.000000 3.000000 2-16,5.000000 7.000000 0 0,-2.000000 0.000000 2 0,0.000000 7.000000 2 15,3.000000 1.000000-1-15,2.000000 3.000000 1 0,-1.000000 4.000000 0 0,-1.000000 1.000000 1 16,4.000000 3.000000-2-16,-6.000000 6.000000 0 0,6.000000 3.000000 1 0,-3.000000 6.000000 0 16,-4.000000 0.000000 1-16,0.000000 7.000000 1 0,0.000000 2.000000 1 0,-5.000000 3.000000 1 0,0.000000 2.000000 0 15,0.000000 5.000000 0-15,0.000000-5.000000 1 0,0.000000 1.000000 0 16,0.000000-3.000000 3-16,0.000000 0.000000 1 0,0.000000-1.000000 1 0,0.000000-5.000000 0 0,3.000000-1.000000 1 16,2.000000-5.000000 0-16,0.000000 2.000000-1 0,2.000000-3.000000 0 0,-2.000000-5.000000-1 15,5.000000-5.000000-2-15,-2.000000-5.000000-2 0,6.000000-2.000000-6 0,2.000000-7.000000-11 16,3.000000-5.000000-18-16,-1.000000-5.000000-26 0,2.000000-6.000000-39 0,-5.000000-1.000000-48 15,2.000000-4.000000-58-15,-3.000000 2.000000-69 0,-3.000000-3.000000-84 0,-4.000000-3.000000-29 16,-4.000000-1.000000 8-16,-6.000000-1.000000 33 0,-4.000000 0.000000 58 0</inkml:trace>
  <inkml:trace contextRef="#ctx0" brushRef="#br0">12865.000000 5068.000000 106 0,'-3.000000'-4.000000'169'0,"1.000000"0.000000"7 "16 ,-1.000000 0.000000 2-16,1.000000 2.000000 9 0,-1.000000 0.000000 3 0,0.000000-3.000000-1 15,3.000000 3.000000-1-15,-2.000000-1.000000-5 0,2.000000-3.000000-14 0,0.000000 6.000000-19 16,0.000000-2.000000-17-16,0.000000 2.000000-19 0,0.000000-1.000000-18 0,0.000000-3.000000-22 16,0.000000 4.000000-16-16,0.000000-1.000000-12 0,0.000000-2.000000-15 0,2.000000 3.000000-9 15,-2.000000 0.000000-8-15,3.000000 0.000000-1 0,2.000000 0.000000 0 0,3.000000 0.000000 3 0,1.000000 0.000000 7 16,4.000000-4.000000 5-16,4.000000 4.000000 3 0,1.000000-1.000000 1 0,1.000000 1.000000-3 15,3.000000 0.000000-8-15,-1.000000 0.000000-2 0,3.000000 0.000000 3 0,1.000000 1.000000-3 16,2.000000-1.000000 1-16,0.000000 4.000000 0 0,3.000000 0.000000 8 0,2.000000-4.000000 0 16,1.000000 4.000000-4-16,2.000000-3.000000 2 0,0.000000-1.000000 8 0,2.000000 0.000000 2 15,-1.000000 0.000000 0-15,2.000000 0.000000-2 0,-1.000000-1.000000 1 0,-2.000000-3.000000 1 16,0.000000 4.000000-3-16,1.000000-1.000000-2 0,-3.000000-2.000000-3 0,-1.000000 3.000000 2 0,0.000000-4.000000 0 16,-5.000000 4.000000-4-16,1.000000 0.000000-3 0,-4.000000-1.000000 2 0,2.000000 1.000000-1 15,0.000000 0.000000 4-15,-5.000000 0.000000-2 0,3.000000 0.000000 2 0,-2.000000 0.000000 4 16,-1.000000 0.000000-1-16,-2.000000 0.000000-1 0,-1.000000 0.000000-5 0,2.000000 0.000000-2 15,-1.000000 0.000000-5-15,-1.000000 0.000000-5 0,-1.000000 0.000000-2 0,5.000000 0.000000-3 16,-4.000000 0.000000-2-16,4.000000-3.000000 1 0,0.000000 3.000000-1 0,0.000000-1.000000 1 16,1.000000-2.000000 0-16,5.000000 0.000000 2 0,-1.000000 1.000000 0 0,2.000000-1.000000 3 15,-1.000000 1.000000-3-15,1.000000-1.000000-2 0,1.000000 2.000000-1 0,0.000000-2.000000-1 0,2.000000 3.000000-2 16,0.000000-4.000000 1-16,3.000000 3.000000 0 0,-1.000000-2.000000 3 0,-3.000000 3.000000 0 16,5.000000-2.000000 0-16,-5.000000 0.000000 2 0,5.000000-1.000000-1 0,-3.000000 1.000000-1 15,-1.000000 2.000000-1-15,0.000000-3.000000-3 0,-2.000000 1.000000 1 0,0.000000-1.000000-2 16,0.000000 3.000000 1-16,-3.000000-2.000000 1 0,0.000000 0.000000 3 0,0.000000 2.000000 0 15,0.000000-3.000000 0-15,-2.000000 3.000000 0 0,-2.000000-2.000000 1 0,4.000000-1.000000-1 16,-5.000000 1.000000 0-16,3.000000-1.000000 0 0,-2.000000 1.000000 0 0,-1.000000 0.000000 0 0,0.000000-1.000000 0 16,3.000000-2.000000-4-16,-5.000000 0.000000 1 0,5.000000 1.000000 3 15,-1.000000-1.000000-1-15,-2.000000 0.000000-1 0,-1.000000 0.000000 0 0,5.000000-2.000000 1 0,-3.000000-1.000000 0 16,-1.000000 1.000000-5-16,0.000000-1.000000 1 0,3.000000 3.000000 0 0,-2.000000-4.000000 0 16,2.000000 4.000000-1-16,-1.000000-2.000000 0 0,1.000000-1.000000 1 0,-2.000000 0.000000-1 15,4.000000 2.000000-1-15,-5.000000-1.000000-2 0,5.000000-1.000000 2 0,-2.000000 3.000000 2 16,-3.000000-2.000000-2-16,0.000000 3.000000 0 0,-1.000000-2.000000 0 0,-1.000000 2.000000 0 0,1.000000-2.000000-3 15,-3.000000 2.000000 0-15,4.000000-1.000000 0 0,-4.000000 3.000000 1 16,1.000000-3.000000 1-16,-3.000000 0.000000 1 0,3.000000 0.000000 0 0,1.000000 0.000000 0 0,-2.000000-1.000000 0 16,1.000000 3.000000 0-16,-2.000000-5.000000 0 0,1.000000 3.000000-1 0,-1.000000-2.000000-1 15,1.000000 2.000000 1-15,-1.000000-4.000000 2 0,0.000000 4.000000 0 0,-2.000000-3.000000 0 16,2.000000 4.000000-1-16,-4.000000-4.000000 0 0,5.000000 3.000000 1 0,-4.000000-2.000000-3 16,3.000000 2.000000 0-16,-4.000000-2.000000-1 0,5.000000 2.000000 2 0,-4.000000 0.000000-1 15,3.000000-2.000000-1-15,-4.000000 2.000000 2 0,5.000000-3.000000 1 0,-1.000000 4.000000 2 16,0.000000-4.000000 1-16,-2.000000 3.000000 0 0,2.000000-2.000000 3 0,1.000000 2.000000 0 0,2.000000-1.000000-2 15,-1.000000 0.000000-1-15,-1.000000-1.000000-2 0,-1.000000 2.000000 0 0,5.000000-3.000000 0 16,-4.000000 4.000000-3-16,4.000000-3.000000 1 0,-4.000000 2.000000 2 0,4.000000-3.000000 0 16,-2.000000 6.000000 2-16,1.000000-1.000000 0 0,0.000000-1.000000 2 0,1.000000 0.000000 1 15,0.000000 1.000000-4-15,-4.000000-2.000000 2 0,2.000000 2.000000-2 0,-4.000000 1.000000-2 16,0.000000-1.000000 2-16,-2.000000 3.000000-2 0,-3.000000-3.000000 1 0,-1.000000 3.000000-1 16,1.000000 0.000000 0-16,-3.000000 0.000000 0 0,-1.000000 0.000000 0 0,-1.000000 0.000000 1 0,-2.000000 0.000000-1 15,1.000000 0.000000-1-15,-2.000000 0.000000 2 0,-1.000000 0.000000-1 0,1.000000 0.000000 0 16,0.000000 0.000000 0-16,-1.000000 0.000000 0 0,-2.000000 0.000000 1 0,3.000000 0.000000-1 15,-3.000000-1.000000 0-15,0.000000 1.000000 0 0,0.000000 0.000000 0 0,0.000000 0.000000 1 16,0.000000 0.000000 0-16,0.000000 0.000000 1 0,0.000000 0.000000 3 0,0.000000 0.000000 0 16,0.000000 0.000000-1-16,0.000000-3.000000-17 0,0.000000 3.000000-34 0,-3.000000-2.000000-57 15,-7.000000-2.000000-62-15,-2.000000 0.000000-94 0,-3.000000 4.000000-143 0,-7.000000 0.000000-143 0,-4.000000 3.000000-48 16,-10.000000-2.000000 13-16,-11.000000 3.000000 37 0,-9.000000 1.000000 82 0</inkml:trace>
  <inkml:trace contextRef="#ctx0" brushRef="#br0">12217.000000 6760.000000 23 0,'-9.000000'-7.000000'99'0,"4.000000"1.000000"-13 "0 ,-5.000000 1.000000-13 0,2.000000 0.000000-12 16,-4.000000 3.000000-14-16,4.000000-1.000000-12 0,-6.000000 1.000000-16 0,1.000000 0.000000-10 15,-1.000000-2.000000-5-15,1.000000 4.000000-10 0,0.000000 0.000000-11 0,-4.000000 0.000000-9 16,-5.000000 0.000000-9-16,4.000000 0.000000-4 0,-4.000000 0.000000-8 0,-2.000000 0.000000-8 15,-1.000000 0.000000-1-15,2.000000 0.000000-6 0,-2.000000 0.000000-8 0</inkml:trace>
  <inkml:trace contextRef="#ctx0" brushRef="#br0">10993.000000 6672.000000 88 0,'2.000000'-8.000000'103'0,"-2.000000"4.000000"15 "16 ,3.000000-1.000000 14-16,-3.000000 2.000000 14 0,0.000000-1.000000 14 0,0.000000 4.000000 9 0,2.000000-3.000000 0 16,-2.000000 3.000000-4-16,3.000000 0.000000-11 0,-3.000000 0.000000-9 0,4.000000 3.000000-11 15,-3.000000-3.000000-7-15,-1.000000 1.000000-4 0,0.000000-1.000000-1 0,4.000000 0.000000-3 16,-3.000000 3.000000-8-16,-1.000000-3.000000-11 0,4.000000 3.000000-5 0,1.000000-1.000000-6 15,-2.000000 5.000000 0-15,2.000000 1.000000 6 0,3.000000 6.000000 17 0,-3.000000 3.000000 16 16,9.000000 3.000000 19-16,-6.000000 4.000000 30 0,6.000000 3.000000 19 0,-1.000000 2.000000 6 16,0.000000 0.000000 2-16,4.000000 5.000000-7 0,-3.000000 0.000000-19 0,4.000000 0.000000-30 0,-1.000000-2.000000-21 15,0.000000-3.000000-20-15,1.000000 3.000000-18 0,-1.000000-2.000000-15 0,-2.000000-7.000000-10 16,2.000000 4.000000-11-16,-4.000000-5.000000-8 0,4.000000-3.000000-9 0,-2.000000 1.000000-3 16,2.000000-3.000000-2-16,-1.000000-2.000000 0 0,-1.000000-1.000000 0 0,2.000000-4.000000-2 15,2.000000 0.000000-1-15,-3.000000-4.000000 0 0,3.000000 1.000000-5 0,-6.000000-1.000000-2 16,4.000000-2.000000-2-16,-4.000000-1.000000-2 0,1.000000 0.000000-1 0,-1.000000-1.000000-1 0,-4.000000-2.000000 2 15,4.000000 0.000000-2-15,-5.000000 0.000000 3 0,1.000000 0.000000-2 0,-4.000000 0.000000 2 16,3.000000-2.000000 0-16,1.000000-1.000000 1 0,-1.000000-1.000000 4 0,-1.000000-5.000000 1 16,4.000000 1.000000 1-16,3.000000-7.000000 0 0,-1.000000-4.000000-5 0,1.000000-9.000000-1 15,4.000000-1.000000-6-15,2.000000-10.000000-5 0,-1.000000-2.000000-2 0,2.000000-7.000000-5 16,3.000000-6.000000 2-16,-2.000000-2.000000-3 0,3.000000-4.000000-3 0,-2.000000-2.000000 2 16,4.000000-2.000000 1-16,-2.000000 4.000000-1 0,2.000000 5.000000 1 0,-5.000000 0.000000 1 0,0.000000 7.000000-1 15,-4.000000 5.000000 2-15,-1.000000 3.000000-2 0,-4.000000 9.000000 0 0,-3.000000 5.000000 0 16,-1.000000 3.000000 0-16,-1.000000 9.000000 2 0,0.000000-1.000000-3 0,-6.000000 6.000000 2 15,1.000000-1.000000-3-15,3.000000 2.000000-8 0,-6.000000 1.000000-18 16,3.000000 1.000000-37-16,-3.000000 5.000000-78 0,0.000000-2.000000-119 0,-3.000000 0.000000-111 0,3.000000 3.000000-166 16,0.000000 0.000000-200-16,-9.000000 0.000000-80 0,-1.000000 0.000000 14 0,-7.000000-4.000000 89 15,-1.000000-1.000000 97-15,-7.000000-2.000000 165 0</inkml:trace>
  <inkml:trace contextRef="#ctx0" brushRef="#br0">11136.000000 8236.000000 54 0,'5.000000'-10.000000'102'16,"-2.000000"0.000000"-22 "-16 ,2.000000 3.000000-3 0,-5.000000 0.000000 18 0,3.000000 0.000000 25 16,-3.000000-1.000000 31-16,0.000000 3.000000 24 0,-3.000000 1.000000 12 0,3.000000-1.000000-4 0,0.000000-1.000000-16 15,0.000000 4.000000-23-15,0.000000 0.000000-25 0,0.000000 0.000000-23 0,0.000000-1.000000-21 16,0.000000 3.000000-16-16,0.000000 3.000000-7 0,3.000000-1.000000 1 0,-1.000000 5.000000 8 15,1.000000 3.000000 5-15,2.000000 6.000000 14 0,0.000000 4.000000 6 0,-1.000000 6.000000 2 16,1.000000 9.000000-4-16,0.000000 1.000000-11 0,-5.000000 9.000000-7 0,0.000000 1.000000-10 16,0.000000 5.000000-10-16,-5.000000 0.000000-4 0,0.000000 4.000000-5 0,-5.000000-1.000000-3 15,-2.000000-3.000000-9-15,-1.000000 0.000000-7 0,3.000000-3.000000-2 0,-6.000000-4.000000-7 0,3.000000-4.000000-5 16,0.000000-3.000000-1-16,-1.000000-3.000000-3 0,4.000000-5.000000-1 16,-2.000000-7.000000 1-16,2.000000 2.000000 1 0,-1.000000-7.000000-1 0,4.000000-3.000000-5 0,-1.000000-4.000000-3 15,-1.000000-3.000000-6-15,1.000000 1.000000-8 0,3.000000-6.000000-7 0,0.000000-2.000000-12 16,-4.000000-5.000000-13-16,6.000000-4.000000-18 0,-2.000000-6.000000-19 0,5.000000-8.000000-19 15,0.000000-10.000000-14-15,0.000000-9.000000-8 0,5.000000-9.000000 6 0,0.000000-7.000000 10 16,7.000000-7.000000 11-16,-2.000000-6.000000 19 0,-2.000000-2.000000 12 0,6.000000 3.000000 14 16,-1.000000-1.000000 8-16,0.000000 0.000000 12 0,-1.000000 5.000000 11 0,5.000000 6.000000 10 15,-4.000000 2.000000 12-15,1.000000 4.000000 17 0,-1.000000 5.000000 15 0,2.000000 6.000000 12 0,-3.000000 1.000000 11 16,1.000000 8.000000 6-16,1.000000 5.000000 7 0,-4.000000 7.000000-1 0,2.000000 2.000000 2 16,1.000000 3.000000 2-16,0.000000 5.000000 3 0,-3.000000 5.000000 2 0,4.000000 0.000000 5 15,3.000000 4.000000 6-15,-4.000000 3.000000 0 0,4.000000 3.000000 3 0,1.000000 4.000000-4 16,-1.000000 0.000000-3-16,0.000000 5.000000-10 0,-2.000000 1.000000-7 0,-2.000000 2.000000-9 15,4.000000-1.000000-10-15,-4.000000 3.000000-7 0,1.000000-2.000000-3 0,-1.000000-1.000000-3 16,-4.000000 1.000000-6-16,-1.000000-4.000000-6 0,-3.000000 3.000000-1 0,3.000000-5.000000-1 16,-8.000000 0.000000-1-16,4.000000 4.000000 1 0,-4.000000-4.000000 1 0,-4.000000 1.000000 1 15,1.000000 2.000000-2-15,-5.000000 0.000000-2 0,1.000000 0.000000 0 0,-10.000000 3.000000-3 0,4.000000 0.000000-2 16,-6.000000 2.000000-3-16,-1.000000 0.000000 1 0,-2.000000-1.000000-1 0,-1.000000 1.000000-1 16,1.000000-1.000000 3-16,4.000000-3.000000 2 0,-2.000000 3.000000 4 0,5.000000-1.000000 3 15,1.000000-4.000000 3-15,2.000000 1.000000 3 0,-1.000000 2.000000 2 0,8.000000-1.000000 2 16,-3.000000 3.000000 2-16,4.000000 0.000000 2 0,3.000000 6.000000 3 0,1.000000-1.000000 5 0,5.000000 4.000000-1 15,0.000000-1.000000-2-15,3.000000 1.000000-1 0,4.000000-1.000000-1 16,-2.000000 0.000000 0-16,3.000000-4.000000-4 0,6.000000 1.000000-1 0,-3.000000 2.000000-1 0,3.000000-6.000000-4 16,3.000000 2.000000-2-16,-2.000000-2.000000-6 0,-2.000000 0.000000-3 0,1.000000 0.000000-4 15,-1.000000-2.000000 0-15,2.000000-1.000000-3 0,-5.000000 3.000000-14 0,2.000000-6.000000-16 16,-4.000000 2.000000-21-16,1.000000 0.000000-25 0,-1.000000-2.000000-22 0,-1.000000-1.000000-22 16,1.000000 1.000000-16-16,3.000000-5.000000-16 0,-3.000000 0.000000-23 0,4.000000-2.000000-34 15,-1.000000-4.000000-41-15,1.000000-2.000000-50 0,-2.000000-6.000000-66 0,2.000000-6.000000-40 16,-4.000000-7.000000 3-16,1.000000-1.000000 38 0,-1.000000-7.000000 53 0</inkml:trace>
  <inkml:trace contextRef="#ctx0" brushRef="#br0">11922.000000 8075.000000 50 0,'13.000000'-14.000000'278'0,"-5.000000"6.000000"24 "0 ,-2.000000 1.000000 18 0,-3.000000 4.000000-65 0,0.000000 3.000000-65 16,-3.000000 7.000000-42-16,-3.000000 4.000000-13 0,-2.000000 6.000000 4 0,-4.000000 8.000000 1 15,1.000000 1.000000 0-15,-2.000000 8.000000-9 0,-3.000000 5.000000-19 0,-1.000000 5.000000-20 16,-1.000000 4.000000-20-16,2.000000 1.000000-15 0,-1.000000 4.000000-15 0,1.000000-2.000000-9 15,3.000000 0.000000-6-15,-2.000000 0.000000-7 0,5.000000-2.000000-3 0,1.000000-5.000000-4 16,1.000000-3.000000-2-16,0.000000-1.000000-4 0,1.000000-7.000000-4 0,4.000000-3.000000-2 16,0.000000-4.000000-1-16,0.000000-4.000000-3 0,4.000000 0.000000-5 0,1.000000-7.000000-8 0,0.000000 2.000000-11 15,3.000000-5.000000-15-15,0.000000-3.000000-22 0,6.000000-4.000000-24 0,-6.000000-2.000000-26 16,6.000000-6.000000-31-16,-1.000000-6.000000-34 0,6.000000-4.000000-28 0,-3.000000-4.000000-21 16,3.000000-2.000000-16-16,1.000000-4.000000-12 0,-2.000000-5.000000-15 0,-3.000000 1.000000-1 15,2.000000-5.000000 20-15,-5.000000 1.000000 30 0</inkml:trace>
  <inkml:trace contextRef="#ctx0" brushRef="#br0">12185.000000 8304.000000 17 0,'8.000000'-15.000000'158'16,"-1.000000"1.000000"-10 "-16 ,0.000000 1.000000-7 0,-6.000000 6.000000 6 0,-1.000000 1.000000 17 15,4.000000 3.000000 15-15,-4.000000-1.000000 13 0,0.000000 4.000000 0 0,-4.000000 0.000000-10 16,4.000000 7.000000-12-16,0.000000 6.000000-25 0,-1.000000 4.000000-18 0,-3.000000 10.000000-13 16,1.000000 6.000000-8-16,-2.000000 5.000000-7 0,3.000000 3.000000-11 0,-4.000000 5.000000-9 0,-3.000000 0.000000-14 15,4.000000 5.000000-10-15,-3.000000-2.000000-12 0,-2.000000 0.000000-11 0,5.000000-5.000000-6 16,-4.000000-3.000000-6-16,1.000000-2.000000-4 0,3.000000-5.000000-3 0,-4.000000 0.000000-3 15,6.000000-7.000000-1-15,-2.000000-2.000000-3 0,3.000000-7.000000-2 0,-1.000000-1.000000 0 16,0.000000-1.000000-3-16,3.000000-7.000000 0 0,0.000000-1.000000-3 0,-2.000000-1.000000-5 16,-1.000000-5.000000-4-16,3.000000 1.000000-8 0,0.000000-3.000000-11 0,0.000000-5.000000-16 15,0.000000-3.000000-13-15,3.000000-4.000000-16 0,-1.000000-8.000000-16 0,-2.000000-1.000000-16 0,0.000000-8.000000-19 16,3.000000-3.000000-15-16,-3.000000-7.000000-7 0,3.000000-3.000000 0 0,-1.000000-1.000000 9 16,3.000000-3.000000 16-16,-2.000000 0.000000 24 0,1.000000 1.000000 29 0,1.000000-1.000000 24 15,0.000000 3.000000 21-15,0.000000 4.000000 15 0,0.000000 2.000000 12 0,3.000000 3.000000 10 16,1.000000 5.000000 14-16,2.000000 5.000000 17 0,-1.000000-1.000000 14 0,2.000000 3.000000 4 15,2.000000 3.000000 5-15,-1.000000 2.000000 2 0,2.000000-1.000000-4 0,-1.000000 6.000000-7 16,2.000000 3.000000-7-16,3.000000 0.000000-3 0,3.000000 1.000000-2 0,-2.000000 3.000000-6 0,-2.000000 2.000000-5 16,0.000000 2.000000-3-16,1.000000 1.000000-5 0,-2.000000 1.000000-4 0,-1.000000 5.000000-1 15,-2.000000 1.000000-1-15,-1.000000 0.000000-1 0,-4.000000 3.000000-2 0,-1.000000 0.000000-2 16,-6.000000 3.000000-1-16,1.000000 5.000000-1 0,-6.000000-1.000000-2 0,3.000000 5.000000-1 16,-9.000000-2.000000-3-16,1.000000 4.000000 0 0,1.000000-2.000000 2 0,-4.000000 2.000000-2 15,2.000000-4.000000 5-15,-1.000000 2.000000 1 0,5.000000-8.000000 2 0,-2.000000 3.000000 1 16,2.000000-5.000000-3-16,4.000000-1.000000-3 0,-3.000000-5.000000-3 0,4.000000 2.000000-2 15,4.000000-4.000000-3-15,-3.000000 4.000000 1 0,8.000000-4.000000-1 0,-1.000000 3.000000 3 16,0.000000-1.000000 0-16,3.000000-1.000000 0 0,-3.000000 0.000000 2 0,0.000000-1.000000 1 0,-3.000000 2.000000 6 16,4.000000 0.000000 5-16,-4.000000-1.000000 7 0,-2.000000 3.000000 9 0,-1.000000 2.000000 5 15,-2.000000 1.000000 3-15,-2.000000 4.000000-1 0,-1.000000 2.000000-3 0,-6.000000 5.000000-6 16,-1.000000 3.000000-7-16,-3.000000-4.000000-6 0,-1.000000 4.000000-5 0,1.000000-4.000000-3 16,0.000000 2.000000-2-16,-4.000000-4.000000-2 0,5.000000-2.000000-1 0,2.000000-2.000000-1 15,-3.000000-5.000000 0-15,4.000000-1.000000-4 0,1.000000-4.000000-6 0,0.000000-3.000000-10 16,3.000000 1.000000-19-16,-1.000000-6.000000-20 0,3.000000 1.000000-29 0,3.000000-8.000000-32 0,0.000000-2.000000-41 15,3.000000-3.000000-44-15,3.000000-6.000000-38 0,5.000000-3.000000-43 0,3.000000-1.000000-60 16,-4.000000-4.000000-13-16,3.000000-8.000000 22 0,1.000000-2.000000 40 0</inkml:trace>
  <inkml:trace contextRef="#ctx0" brushRef="#br0">12758.000000 8146.000000 161 0,'7.000000'0.000000'208'0,"1.000000"0.000000"-9 "0 ,-3.000000 4.000000 0 0,2.000000 7.000000 6 16,-7.000000 3.000000 10-16,0.000000 3.000000-5 0,0.000000 7.000000-13 0,-7.000000 6.000000-27 15,2.000000 3.000000-23-15,-3.000000 3.000000-21 0,-6.000000 7.000000-26 0,4.000000 0.000000-18 0,-3.000000 1.000000-16 16,-4.000000 3.000000-15-16,4.000000-1.000000-10 0,-4.000000-6.000000-9 16,4.000000 2.000000-7-16,-1.000000-3.000000-8 0,1.000000-3.000000-6 0,-2.000000-7.000000-4 0,3.000000-1.000000-2 15,2.000000-7.000000-3-15,-2.000000-2.000000-2 0,7.000000-6.000000-7 0,-3.000000-1.000000-9 16,3.000000-4.000000-17-16,1.000000-4.000000-23 0,3.000000-4.000000-29 0,1.000000-4.000000-33 16,1.000000-6.000000-35-16,3.000000-7.000000-28 0,1.000000-6.000000-29 0,3.000000-3.000000-18 15,5.000000-6.000000-19-15,-2.000000-7.000000-37 0,0.000000-2.000000 2 0,-2.000000-6.000000 17 16,-1.000000-5.000000 33-16</inkml:trace>
  <inkml:trace contextRef="#ctx0" brushRef="#br0">12795.000000 8097.000000 23 0,'13.000000'-10.000000'189'0,"-1.000000"3.000000"22 "0 ,-2.000000 7.000000 4 0,-2.000000 2.000000 1 15,6.000000 6.000000 8-15,-4.000000 5.000000 0 0,2.000000 3.000000-11 0,1.000000 6.000000-21 16,-3.000000 4.000000-27-16,2.000000 3.000000-20 0,-2.000000 5.000000-18 0,-2.000000 3.000000-19 16,1.000000 2.000000-20-16,1.000000 1.000000-18 0,-4.000000 1.000000-14 0,1.000000-1.000000-11 0,0.000000 2.000000-11 15,-2.000000-2.000000-11-15,0.000000-2.000000-5 0,0.000000-1.000000-7 0,-2.000000-6.000000-4 16,1.000000-2.000000-1-16,-3.000000-2.000000-3 0,-1.000000-5.000000 0 0,0.000000-3.000000-2 15,0.000000-3.000000 1-15,0.000000 0.000000-2 0,0.000000-6.000000-4 0,-5.000000 0.000000-7 16,2.000000-5.000000-9-16,-2.000000-1.000000-13 0,-3.000000-2.000000-21 0,-3.000000-2.000000-19 16,0.000000-4.000000-23-16,1.000000-3.000000-22 0,-4.000000-5.000000-21 0,1.000000-4.000000-22 15,-4.000000-3.000000-18-15,0.000000-8.000000-7 0,4.000000-2.000000 2 0,-2.000000 0.000000 12 16,-2.000000-5.000000 23-16,4.000000 2.000000 31 0,-4.000000-2.000000 36 0,4.000000 5.000000 37 0,2.000000 2.000000 38 16,0.000000 3.000000 34-16,1.000000 5.000000 34 0,1.000000 4.000000 31 0,4.000000 3.000000 25 15,0.000000 2.000000 10-15,-1.000000 6.000000 1 0,6.000000 1.000000-2 0,0.000000 3.000000-5 16,0.000000 3.000000-8-16,3.000000 1.000000-10 0,5.000000 4.000000-4 0,2.000000 1.000000-3 15,2.000000-1.000000-8-15,-2.000000 1.000000-20 0,4.000000-1.000000-13 0,2.000000-1.000000-11 16,1.000000 0.000000-11-16,1.000000-2.000000-12 0,1.000000 0.000000-6 0,-2.000000 0.000000-2 0,1.000000-5.000000-6 16,-1.000000 0.000000-13-16,-4.000000 0.000000-15 0,1.000000-5.000000-26 15,-1.000000 0.000000-33-15,1.000000 0.000000-48 0,-1.000000 3.000000-55 0,-1.000000-3.000000-54 0,-2.000000-2.000000-73 16,0.000000-1.000000-38-16,-2.000000-1.000000 2 0,-4.000000-2.000000 28 0,-4.000000-1.000000 48 16</inkml:trace>
  <inkml:trace contextRef="#ctx0" brushRef="#br0">13197.000000 7953.000000 91 0,'4.000000'-6.000000'232'0,"1.000000"0.000000"26 "15 ,3.000000 6.000000-1-15,-3.000000 3.000000-48 0,7.000000 6.000000-36 0,-2.000000 2.000000-8 16,3.000000 3.000000 9-16,4.000000 3.000000 8 0,0.000000 4.000000-6 0,-2.000000 2.000000-12 0,5.000000 4.000000-16 16,0.000000 3.000000-19-16,0.000000 1.000000-22 0,-1.000000 3.000000-23 0,2.000000 0.000000-23 15,-2.000000 1.000000-15-15,-2.000000 2.000000-12 0,-4.000000 0.000000-5 0,-3.000000 2.000000-5 16,-2.000000-1.000000-5-16,-4.000000 2.000000-2 0,-4.000000 1.000000-1 0,-4.000000 0.000000-3 15,-4.000000 3.000000-5-15,-7.000000 0.000000-2 0,-2.000000-3.000000-5 0,-5.000000 1.000000-3 16,-4.000000 1.000000-5-16,-1.000000-4.000000-9 0,-5.000000-3.000000-15 0,-2.000000 1.000000-14 16,3.000000-4.000000-25-16,-5.000000-5.000000-36 0,4.000000-4.000000-49 0,2.000000-4.000000-54 0,0.000000-3.000000-65 15,7.000000-8.000000-97-15,-2.000000-6.000000-34 0,1.000000-8.000000 6 0,4.000000-4.000000 35 16,2.000000-8.000000 57-16</inkml:trace>
  <inkml:trace contextRef="#ctx0" brushRef="#br0">14168.000000 8124.000000 14 0,'3.000000'0.000000'114'0,"0.000000"-3.000000"-3 "16 ,-1.000000 3.000000 4-16,1.000000-2.000000 16 0,-1.000000-1.000000 10 0,-2.000000 3.000000 7 0,0.000000-2.000000-7 15,0.000000 2.000000-16-15,0.000000 0.000000-21 0,0.000000 0.000000-20 0,0.000000 0.000000-15 16,0.000000 0.000000-10-16,3.000000 0.000000-4 0,-3.000000 0.000000 3 0,0.000000 0.000000 0 16,0.000000 0.000000 2-16,0.000000 0.000000 3 0,0.000000 0.000000 1 0,4.000000 0.000000 1 15,-4.000000 0.000000 4-15,1.000000 0.000000 2 0,-1.000000 0.000000 2 0,0.000000 0.000000 2 16,0.000000 0.000000-3-16,0.000000 0.000000 0 0,0.000000 0.000000-7 0,0.000000 0.000000-4 15,4.000000 0.000000-10-15,-4.000000 0.000000-2 0,0.000000 0.000000-2 0,0.000000 0.000000-4 0,0.000000 0.000000-4 16,0.000000 0.000000-6-16,0.000000 0.000000 0 0,-4.000000 0.000000-4 0,4.000000-2.000000-8 16,-1.000000-1.000000-1-16,1.000000 3.000000 0 0,-4.000000 0.000000 0 0,4.000000 0.000000-1 15,0.000000 0.000000 0-15,0.000000 0.000000 0 0,-3.000000 0.000000-4 0,3.000000 0.000000-3 16,0.000000 0.000000-2-16,0.000000 0.000000-3 0,0.000000 0.000000 0 0,0.000000 0.000000-1 16,0.000000 0.000000-1-16,0.000000 0.000000-2 0,0.000000 0.000000-4 0,0.000000 0.000000 2 15,0.000000 0.000000-1-15,0.000000 0.000000 2 0,0.000000 0.000000-2 0,0.000000 0.000000 2 0,0.000000 0.000000 1 16,0.000000 0.000000-1-16,0.000000 0.000000-2 0,0.000000 0.000000 0 0,0.000000 0.000000 0 15,0.000000 0.000000 0-15,0.000000 0.000000 0 0,0.000000 0.000000 0 0,0.000000 0.000000 1 16,0.000000 0.000000 0-16,0.000000 0.000000 0 0,0.000000 0.000000 0 0,0.000000 0.000000 0 16,0.000000 0.000000-1-16,0.000000 0.000000 0 0,0.000000 0.000000 0 0,0.000000 0.000000 2 15,0.000000 0.000000-1-15,0.000000 0.000000 1 0,0.000000 0.000000 0 0,0.000000 0.000000-2 16,0.000000 0.000000 0-16,0.000000 0.000000 0 0,0.000000 0.000000 0 0,0.000000 0.000000 0 0,0.000000 0.000000 1 16,0.000000 0.000000 1-16,0.000000 0.000000 0 0,0.000000 0.000000-1 0,0.000000 0.000000-1 15,0.000000 0.000000 0-15,0.000000 0.000000 1 0,0.000000 0.000000 1 0,0.000000 0.000000 2 16,0.000000 0.000000 3-16,0.000000 0.000000 1 0,0.000000 0.000000 3 0,0.000000 0.000000 0 15,0.000000 0.000000 3-15,0.000000 0.000000 2 0,0.000000 0.000000 3 0,0.000000 0.000000 2 16,0.000000 0.000000-1-16,0.000000 0.000000 0 0,0.000000 0.000000-1 0,0.000000 0.000000 0 16,-2.000000 0.000000-4-16,2.000000 0.000000-1 0,0.000000 0.000000 0 0,0.000000 0.000000-1 0,0.000000 0.000000 1 15,0.000000 0.000000-3-15,0.000000 0.000000-2 0,0.000000 0.000000-1 0,0.000000 0.000000-1 16,0.000000 0.000000 0-16,0.000000 0.000000-4 0,0.000000 0.000000 0 0,0.000000 0.000000-1 16,0.000000 0.000000-2-16,0.000000 0.000000 0 0,0.000000 0.000000 0 0,0.000000 0.000000 0 15,0.000000 0.000000 0-15,0.000000 0.000000 0 0,0.000000 0.000000-1 0,0.000000 0.000000 0 16,0.000000 0.000000-2-16,0.000000 0.000000 0 0,0.000000 0.000000-6 0,0.000000 0.000000-9 15,0.000000 0.000000-11-15,0.000000 0.000000-11 0,0.000000 0.000000-12 0,2.000000 0.000000-8 0,-2.000000 0.000000-6 16,3.000000 0.000000-5-16,-3.000000 0.000000-3 0,5.000000 0.000000-1 16,-1.000000 0.000000-9-16,-3.000000 0.000000-12 0,-1.000000 0.000000-14 0,4.000000 0.000000-20 0,-4.000000 0.000000-20 15,3.000000 0.000000-20-15,-3.000000 0.000000-21 0,2.000000 0.000000-9 0,-2.000000 0.000000-8 16,3.000000 0.000000-1-16,-1.000000-2.000000 1 0,-2.000000-1.000000 4 0,0.000000 3.000000 5 16,3.000000-7.000000-5-16,1.000000 2.000000 13 0</inkml:trace>
  <inkml:trace contextRef="#ctx0" brushRef="#br0">14268.000000 8030.000000 100 0,'4.000000'-3.000000'124'0,"-3.000000"0.000000"0 "0 ,-1.000000 3.000000 8 0,4.000000 0.000000 14 16,-4.000000 0.000000 19-16,0.000000 0.000000 16 0,1.000000 0.000000 9 0,-1.000000 0.000000-3 15,0.000000 3.000000-8-15,0.000000 0.000000-15 0,0.000000-3.000000-27 0,-1.000000 1.000000-24 16,-3.000000 1.000000-23-16,-1.000000 4.000000-14 0,0.000000-2.000000-15 0,-3.000000 6.000000-11 16,-4.000000 3.000000-7-16,-1.000000-1.000000-5 0,3.000000 0.000000-3 0,-7.000000 1.000000-4 0,3.000000 0.000000-2 15,-1.000000 2.000000-1-15,-1.000000 0.000000 0 0,-1.000000-3.000000-2 0,-2.000000 3.000000 1 16,3.000000-4.000000 1-16,-3.000000 1.000000-3 0,1.000000 1.000000 0 0,-2.000000-1.000000 2 15,1.000000 0.000000 1-15,2.000000-3.000000 2 0,-1.000000 2.000000-1 0,5.000000-4.000000 1 16,-1.000000 0.000000 2-16,1.000000-1.000000 3 0,1.000000 0.000000-3 0,2.000000-1.000000 0 16,2.000000 0.000000 0-16,-1.000000-2.000000 1 0,4.000000-1.000000-1 0,0.000000 0.000000-2 15,0.000000 1.000000-2-15,2.000000 0.000000 0 0,-1.000000-3.000000-5 0,4.000000 0.000000-3 0,0.000000 0.000000-7 16,0.000000 0.000000-5-16,0.000000 0.000000-5 0,0.000000 0.000000-3 0,0.000000 2.000000-2 16,4.000000 0.000000 1-16,-1.000000 2.000000 0 0,2.000000-1.000000 0 0,0.000000 2.000000 1 15,4.000000 3.000000 2-15,1.000000 1.000000 2 0,-2.000000 3.000000 2 0,4.000000-1.000000 1 16,-2.000000-2.000000 2-16,-2.000000 3.000000-1 0,6.000000 1.000000 0 0,-1.000000-4.000000-1 15,-1.000000 3.000000 0-15,1.000000-4.000000-5 0,-3.000000 1.000000 1 0,4.000000 1.000000-1 16,-1.000000 0.000000-1-16,-1.000000-3.000000 0 0,-2.000000 0.000000 0 0,3.000000 1.000000-4 0,-4.000000-1.000000-12 16,1.000000-2.000000-16-16,-2.000000 0.000000-17 0,0.000000-1.000000-19 0,1.000000 1.000000-23 15,1.000000-2.000000-29-15,-7.000000 2.000000-39 0,2.000000-1.000000-45 0,0.000000 2.000000-53 16,-1.000000-2.000000-70-16,-8.000000 3.000000-75 0,-1.000000-2.000000-17 0,-3.000000 1.000000 19 16,-6.000000-4.000000 48-16</inkml:trace>
  <inkml:trace contextRef="#ctx0" brushRef="#br0">13884.000000 8553.000000 146 0,'0.000000'4.000000'280'0,"0.000000"-2.000000"23 "16 ,-3.000000 0.000000-2-16,3.000000 3.000000-70 0,-2.000000-2.000000-52 0,2.000000 0.000000-12 15,0.000000-1.000000-1-15,0.000000 0.000000 5 0,0.000000 0.000000-6 0,0.000000-2.000000-14 0,0.000000 0.000000-27 16,0.000000 0.000000-31-16,2.000000 0.000000-30 0,1.000000 4.000000-21 0,2.000000-2.000000-8 15,0.000000 0.000000-3-15,2.000000 3.000000 5 0,0.000000 2.000000 5 0,5.000000 1.000000 5 16,-2.000000-1.000000 2-16,3.000000 0.000000 5 0,-1.000000 3.000000 7 0,5.000000 0.000000 5 16,-2.000000-1.000000 12-16,1.000000 1.000000 15 0,3.000000-3.000000 14 0,-6.000000 3.000000 7 15,4.000000 0.000000 2-15,-4.000000-3.000000-5 0,4.000000 0.000000-15 0,-3.000000 0.000000-19 16,1.000000 3.000000-19-16,-4.000000-3.000000-19 0,-1.000000 1.000000-13 0,2.000000-4.000000-11 0,-3.000000 4.000000-5 16,-3.000000-3.000000-4-16,3.000000 0.000000-5 0,-1.000000-2.000000-3 15,-3.000000 4.000000-11-15,2.000000-6.000000-27 0,-1.000000 3.000000-39 0,-2.000000 0.000000-39 0,1.000000-4.000000-34 16,0.000000 2.000000-36-16,-2.000000 1.000000-35 0,1.000000-3.000000-44 0,-3.000000 0.000000-52 15,-1.000000 0.000000-89-15,0.000000 0.000000-58 0,0.000000 0.000000-13 0,-1.000000-5.000000 21 16,-3.000000 1.000000 55-16</inkml:trace>
  <inkml:trace contextRef="#ctx0" brushRef="#br0">14630.000000 8224.000000 28 0,'0.000000'-3.000000'203'0,"4.000000"3.000000"22 "0 ,-3.000000-2.000000-14 15,-1.000000-1.000000-40-15,0.000000 3.000000-17 0,0.000000 0.000000 1 0,4.000000 0.000000 5 16,-4.000000 0.000000 7-16,1.000000 0.000000-6 0,-1.000000 0.000000-19 0,0.000000 0.000000-29 0,0.000000-3.000000-28 16,0.000000 3.000000-25-16,4.000000 0.000000-20 0,-4.000000 0.000000-9 0,3.000000 0.000000-3 15,-1.000000 0.000000-1-15,-2.000000 0.000000-1 0,0.000000 0.000000-3 0,0.000000 0.000000-2 16,0.000000 0.000000-3-16,3.000000 0.000000-4 0,-3.000000-1.000000-1 16,0.000000 1.000000 1-16,0.000000 0.000000 1 0,0.000000 0.000000 3 0,0.000000 0.000000 1 0,0.000000 0.000000-1 15,0.000000 0.000000 1-15,0.000000 0.000000 0 0,0.000000 0.000000-1 0,0.000000 0.000000 0 16,0.000000 0.000000 2-16,0.000000 0.000000 1 0,0.000000 0.000000 1 0,0.000000 0.000000 2 0,0.000000 0.000000 2 15,0.000000 1.000000 1-15,0.000000-1.000000-1 0,0.000000 0.000000-1 0,0.000000 0.000000 0 16,0.000000 0.000000-1-16,0.000000 0.000000-5 0,0.000000 0.000000-3 0,0.000000 0.000000-2 16,0.000000 3.000000 1-16,0.000000-3.000000 0 0,0.000000 3.000000 1 0,3.000000-1.000000 2 15,-1.000000-2.000000 1-15,-2.000000 3.000000 0 0,0.000000-1.000000 1 0,0.000000-2.000000-1 16,0.000000 4.000000 2-16,3.000000-1.000000-4 0,-3.000000 0.000000 2 0,0.000000-1.000000 0 16,2.000000 1.000000-2-16,-2.000000-2.000000 3 0,0.000000 5.000000 1 0,3.000000-5.000000 3 15,-3.000000 5.000000 2-15,0.000000-1.000000 3 0,0.000000 0.000000 4 0,0.000000 3.000000 0 0,0.000000-4.000000 4 16,0.000000 3.000000 3-16,0.000000-2.000000 3 0,0.000000 2.000000 2 0,0.000000-1.000000 2 15,0.000000 2.000000 1-15,0.000000-5.000000-1 0,0.000000 5.000000 1 0,-3.000000-1.000000-5 16,3.000000 0.000000 0-16,-2.000000 4.000000-4 0,-1.000000-2.000000-3 0,3.000000 0.000000-5 16,-2.000000 4.000000-3-16,-1.000000-3.000000-3 0,3.000000 1.000000-4 0,-3.000000 1.000000-2 15,3.000000 1.000000-1-15,-5.000000-1.000000-4 0,1.000000 0.000000-2 0,3.000000 1.000000-2 0,-3.000000 1.000000-1 16,-1.000000-3.000000-1-16,5.000000 2.000000 2 0,0.000000-1.000000-2 16,-3.000000 0.000000-1-16,3.000000-2.000000 0 0,-2.000000 0.000000 0 0,-1.000000-3.000000-2 15,3.000000-1.000000-3-15,0.000000-2.000000-2 0,0.000000-2.000000 0 0,0.000000 1.000000-1 0,0.000000-1.000000 0 16,0.000000-2.000000 1-16,-2.000000 0.000000 0 0,2.000000 3.000000 2 0,0.000000-3.000000 1 15,0.000000 0.000000 2-15,-3.000000 0.000000 1 0,3.000000 0.000000-2 0,0.000000 0.000000 2 16,0.000000 0.000000-1-16,0.000000 0.000000 1 0,0.000000 0.000000 1 0,0.000000 0.000000-2 16,0.000000-3.000000 1-16,0.000000 3.000000 0 0,0.000000 0.000000 1 0,0.000000-2.000000-2 15,0.000000-1.000000 0-15,0.000000 3.000000 2 0,0.000000-4.000000-2 0,0.000000 0.000000-1 0,0.000000-4.000000-1 16,3.000000-2.000000 1-16,-1.000000-3.000000-2 0,1.000000 1.000000-3 16,-1.000000 0.000000 1-16,1.000000-2.000000-1 0,2.000000-3.000000 1 0,0.000000-3.000000 0 0,-1.000000 3.000000 0 15,1.000000 0.000000 0-15,-2.000000 0.000000-2 0,2.000000 0.000000 4 0,3.000000 2.000000-2 16,-3.000000 1.000000 0-16,0.000000-1.000000 1 0,4.000000-2.000000-1 0,-6.000000 3.000000 0 15,6.000000-1.000000-1-15,-4.000000-1.000000 1 0,5.000000 1.000000-2 0,-2.000000-1.000000 2 16,-3.000000 3.000000 0-16,3.000000-3.000000 0 0,1.000000 5.000000-1 0,-1.000000-4.000000 0 16,1.000000 3.000000 1-16,-4.000000 0.000000 0 0,3.000000 2.000000-1 0,-3.000000-2.000000-1 0,3.000000 4.000000 1 15,-3.000000 2.000000 1-15,0.000000-2.000000-2 0,4.000000 3.000000 1 0,-4.000000 0.000000 0 16,-2.000000 0.000000 1-16,2.000000 4.000000-1 0,-1.000000-5.000000 0 0,1.000000 5.000000 0 16,0.000000-3.000000 0-16,-2.000000 4.000000 0 0,5.000000-2.000000-1 0,-3.000000 2.000000 2 15,0.000000-3.000000 0-15,4.000000 1.000000 0 0,-4.000000 2.000000 1 0,2.000000 0.000000 0 16,-1.000000 0.000000 2-16,-2.000000 0.000000-2 0,4.000000 0.000000 4 0,-3.000000 5.000000 4 15,0.000000-3.000000 10-15,3.000000 5.000000 8 0,-3.000000 1.000000 6 0,2.000000 1.000000 9 16,-2.000000-1.000000 7-16,0.000000 1.000000 4 0,-1.000000 4.000000 0 0,-3.000000 2.000000-1 0,-1.000000-1.000000 1 16,0.000000 3.000000 0-16,0.000000 0.000000-2 0,0.000000 0.000000-4 15,0.000000 3.000000-3-15,0.000000-4.000000-2 0,0.000000 4.000000-6 0,0.000000 0.000000-2 0,-1.000000-4.000000-3 16,1.000000 5.000000-4-16,0.000000-5.000000-2 0,0.000000 1.000000-4 0,0.000000 0.000000-4 16,0.000000-2.000000-4-16,0.000000 2.000000-3 0,0.000000 0.000000 2 0,0.000000-3.000000 0 15,0.000000 3.000000-3-15,1.000000-5.000000-2 0,-1.000000 0.000000 0 0,0.000000 1.000000 0 16,0.000000-3.000000-6-16,4.000000 1.000000-1 0,-3.000000 0.000000 1 0,-1.000000-4.000000 1 15,4.000000 3.000000 0-15,-4.000000-4.000000-2 0,3.000000 2.000000 1 0,-1.000000-1.000000-1 0,-2.000000 1.000000 0 16,3.000000-2.000000 0-16,-3.000000-3.000000-1 0,0.000000 2.000000 1 0,5.000000 0.000000 1 16,-5.000000 0.000000 1-16,3.000000 0.000000 1 0,-1.000000-3.000000-3 0,1.000000 3.000000-12 15,-3.000000-1.000000-24-15,4.000000 2.000000-41 0,-3.000000-1.000000-65 0,-1.000000 0.000000-72 16,0.000000-3.000000-62-16,4.000000 0.000000-49 0,-3.000000 3.000000-76 0,3.000000 5.000000-89 0,1.000000-3.000000-89 16,-2.000000-2.000000-8-16,-3.000000 0.000000 22 0,0.000000-5.000000 40 0,0.000000 0.000000 84 15</inkml:trace>
  <inkml:trace contextRef="#ctx0" brushRef="#br0">14630.000000 8219.000000 32 0,'-3.000000'-7.000000'51'0,"3.000000"-1.000000"12 "0 ,-2.000000 3.000000 15 0,-1.000000 1.000000 9 0,3.000000-1.000000 7 16,-2.000000 2.000000-2-16,-1.000000 0.000000-4 0,3.000000-1.000000 0 0,0.000000 2.000000 0 15,0.000000-1.000000 1-15,0.000000 3.000000 4 0,0.000000-2.000000 4 0,0.000000 2.000000 2 16,0.000000-3.000000 1-16,0.000000 0.000000-5 0,0.000000 3.000000-5 0,0.000000 0.000000-10 16,0.000000 0.000000-10-16,0.000000 0.000000-11 0,0.000000-2.000000-9 0,0.000000 0.000000-7 15,0.000000 2.000000-6-15,3.000000 0.000000-1 0,-3.000000-2.000000-2 0,0.000000 2.000000-1 16,2.000000 0.000000 0-16,-2.000000 0.000000 2 0,0.000000 0.000000-1 0,0.000000 0.000000-4 0,0.000000 0.000000-2 16,0.000000 0.000000 2-16,3.000000 0.000000-1 0,-1.000000 0.000000-4 15,-2.000000 0.000000 1-15,0.000000 0.000000-2 0,0.000000 0.000000 1 0,0.000000-3.000000-4 0,0.000000 3.000000 1 16,0.000000 0.000000-2-16,3.000000 0.000000-1 0,-3.000000 0.000000 1 0,0.000000 3.000000 0 15,0.000000-1.000000-3-15,0.000000-2.000000-2 0,0.000000 2.000000 1 0,0.000000 0.000000-1 16,0.000000 4.000000 6-16,4.000000-4.000000 6 0,-3.000000 5.000000 4 0,4.000000 1.000000 4 16,-1.000000 1.000000-1-16,-1.000000 1.000000 5 0,-1.000000 0.000000-5 0,1.000000 1.000000-5 0,0.000000 0.000000-3 15,-1.000000-3.000000-1-15,3.000000 5.000000-1 0,-2.000000 2.000000-2 16,1.000000-3.000000-1-16,-3.000000 1.000000-1 0,4.000000-2.000000-4 0,-5.000000 4.000000 0 0,4.000000 0.000000-2 16,-4.000000-3.000000-2-16,3.000000 5.000000 0 0,-1.000000-2.000000-1 0,-2.000000 2.000000 0 15,0.000000 0.000000 1-15,0.000000 0.000000-1 0,0.000000 0.000000 2 0,0.000000 2.000000 0 16,0.000000 0.000000 1-16,-2.000000 1.000000-1 0,-1.000000-1.000000-2 0,3.000000-2.000000 0 15,-4.000000 0.000000-4-15,4.000000 1.000000-2 0,-1.000000-4.000000-1 0,-3.000000 1.000000-1 16,4.000000-4.000000 0-16,-1.000000 2.000000-3 0,1.000000-3.000000 1 0,0.000000 2.000000 0 16,-4.000000-5.000000 1-16,4.000000 1.000000 0 0,0.000000 1.000000-1 0,0.000000-3.000000 2 0,0.000000-2.000000-1 15,0.000000 1.000000 0-15,0.000000 0.000000-2 0,0.000000-1.000000 2 0,0.000000-1.000000 0 16,0.000000-1.000000 0-16,0.000000 1.000000 0 0,0.000000-1.000000 0 0,0.000000-2.000000 1 16,0.000000 0.000000 0-16,0.000000 0.000000 0 0,0.000000 0.000000-1 0,0.000000 0.000000 2 15,0.000000 0.000000-1-15,0.000000 0.000000 0 0,0.000000 0.000000 1 0,0.000000 0.000000-1 16,0.000000 0.000000 1-16,0.000000 0.000000 0 0,0.000000 0.000000 0 0,0.000000 0.000000-1 15,0.000000 0.000000-1-15,0.000000 0.000000-1 0,0.000000 0.000000-1 0,0.000000-2.000000 1 0,0.000000 2.000000 0 16,0.000000 0.000000 2-16,0.000000 0.000000-2 0,0.000000-3.000000 0 0,0.000000 3.000000-1 16,0.000000 0.000000 0-16,0.000000 0.000000 0 0,0.000000 0.000000 0 0,0.000000 0.000000 1 15,0.000000 0.000000 0-15,0.000000 0.000000 1 0,0.000000-2.000000 1 0,0.000000-1.000000-2 16,0.000000 3.000000-1-16,0.000000-1.000000 1 0,0.000000 1.000000-1 0,0.000000-6.000000 0 16,0.000000 1.000000-1-16,0.000000 0.000000 0 0,0.000000 1.000000 0 0,0.000000-4.000000-1 15,0.000000-1.000000 2-15,0.000000-1.000000 0 0,0.000000 0.000000 2 0,0.000000 1.000000-2 0,4.000000-4.000000 2 16,-3.000000 5.000000-2-16,-1.000000-5.000000 0 0,4.000000 2.000000 0 0,-3.000000 0.000000-1 15,-1.000000 1.000000-2-15,4.000000-3.000000 0 0,-4.000000 5.000000 1 0,0.000000-3.000000-4 16,0.000000 1.000000-1-16,3.000000-2.000000-3 0,-1.000000 2.000000-1 0,-2.000000 3.000000-5 16,0.000000-3.000000-4-16,0.000000 2.000000-6 0,0.000000 2.000000-3 0,0.000000-1.000000-12 15,0.000000-1.000000-11-15,0.000000 1.000000-26 0,0.000000 0.000000-48 0,0.000000 2.000000-67 16,0.000000 0.000000-97-16,0.000000-2.000000-108 0,0.000000 7.000000-46 0,0.000000-7.000000-5 0,-5.000000-3.000000 35 16,1.000000 4.000000 69-16</inkml:trace>
  <inkml:trace contextRef="#ctx0" brushRef="#br0">15870.000000 8127.000000 112 0,'4.000000'0.000000'161'15,"-3.000000"-3.000000"-29 "-15 ,3.000000 0.000000-29 0,-4.000000 3.000000-8 0,0.000000-2.000000 18 16,0.000000-1.000000 23-16,0.000000 3.000000 20 0,-4.000000-2.000000 4 0,4.000000 2.000000-11 0,0.000000-2.000000-21 16,0.000000 2.000000-29-16,0.000000 0.000000-21 0,0.000000 0.000000-15 0,0.000000 0.000000 1 15,-1.000000 0.000000 10-15,1.000000 2.000000 10 0,-4.000000-2.000000 10 16,4.000000 2.000000 7-16,0.000000-2.000000 1 0,-1.000000 3.000000-10 0,1.000000-1.000000-9 0,-4.000000-2.000000-10 16,-1.000000 0.000000-10-16,0.000000 3.000000-10 0,-1.000000 0.000000-8 0,-3.000000-1.000000-6 15,3.000000 2.000000-7-15,-6.000000 4.000000-5 0,-2.000000 1.000000-3 0,-2.000000 2.000000-5 16,1.000000 1.000000-1-16,-6.000000 2.000000 1 0,3.000000 3.000000 1 15,-4.000000 0.000000-1-15,-1.000000 0.000000 1 0,1.000000 3.000000 0 0,-3.000000-1.000000 0 0,3.000000-2.000000 3 16,-1.000000 2.000000 5-16,1.000000-2.000000 2 0,0.000000 0.000000 5 0,0.000000 0.000000 6 16,4.000000-2.000000 6-16,1.000000-2.000000 5 0,4.000000-1.000000 3 0,-1.000000-3.000000 3 0,1.000000-1.000000 1 15,3.000000-2.000000 8-15,-2.000000 2.000000 2 0,7.000000-3.000000 2 0,-3.000000-2.000000 2 16,3.000000-1.000000 6-16,1.000000 3.000000-2 0,3.000000-5.000000-3 0,-3.000000 2.000000-11 16,1.000000-2.000000-8-16,3.000000 0.000000-12 0,-2.000000 0.000000-12 0,2.000000 0.000000-11 15,0.000000 0.000000-10-15,0.000000 0.000000-5 0,0.000000 0.000000-5 0,0.000000 3.000000-4 16,2.000000-1.000000-1-16,1.000000-2.000000 0 0,1.000000 5.000000 2 0,1.000000 0.000000 1 15,3.000000 0.000000 3-15,2.000000 4.000000 4 0,-2.000000 2.000000 4 0,2.000000 0.000000 9 0,6.000000 2.000000 8 16,-3.000000 0.000000 11-16,2.000000 3.000000 13 0,-2.000000 0.000000 3 16,4.000000-1.000000 4-16,2.000000 0.000000-1 0,-3.000000 2.000000 3 0,3.000000-1.000000-3 0,-2.000000 2.000000-6 15,1.000000-1.000000-1-15,2.000000-2.000000-4 0,-1.000000 1.000000-6 0,-4.000000 0.000000-9 16,1.000000-2.000000-8-16,3.000000-2.000000-4 0,-6.000000 0.000000-5 0,2.000000-2.000000-3 16,-5.000000 1.000000 0-16,4.000000-3.000000-3 0,-6.000000 0.000000-3 0,2.000000 1.000000-2 0,-1.000000-3.000000-16 15,-1.000000-2.000000-24-15,-3.000000 1.000000-46 0,0.000000-3.000000-58 0,-2.000000 0.000000-63 16,-3.000000 1.000000-52-16,4.000000 0.000000-28 0,-3.000000-3.000000-22 0,-1.000000 0.000000-17 15,4.000000-3.000000-29-15,1.000000 0.000000-37 0,0.000000-4.000000-75 0,2.000000-3.000000-24 16,-6.000000-1.000000 7-16,-1.000000-6.000000 44 0,4.000000-3.000000 78 0</inkml:trace>
  <inkml:trace contextRef="#ctx0" brushRef="#br0">16197.000000 8167.000000 215 0,'7.000000'-2.000000'239'0,"-5.000000"0.000000"4 "0 ,1.000000 2.000000-41 0,-1.000000-2.000000-28 16,-2.000000 2.000000-5-16,0.000000 0.000000 6 0,0.000000 0.000000 9 0,0.000000 0.000000-3 15,0.000000 2.000000-13-15,3.000000-2.000000-23 0,-3.000000 4.000000-24 0,5.000000 2.000000-16 16,-2.000000 1.000000-16-16,-1.000000 3.000000-7 0,1.000000 2.000000 1 0,-3.000000 2.000000 0 16,0.000000 6.000000-4-16,4.000000 2.000000-6 0,-3.000000-1.000000-4 0,-1.000000 6.000000-1 15,0.000000 2.000000-2-15,0.000000 0.000000 6 0,0.000000-1.000000 3 0,-1.000000 3.000000 6 0,-3.000000-2.000000 2 16,1.000000 0.000000 1-16,-2.000000 0.000000-3 0,0.000000 1.000000-9 15,2.000000-4.000000-13-15,-2.000000-1.000000-11 0,0.000000-3.000000-13 0,1.000000-3.000000-7 0,-1.000000-4.000000-8 16,5.000000-3.000000-5-16,-3.000000 0.000000-5 0,1.000000-5.000000-1 0,-1.000000 1.000000-2 16,3.000000-4.000000 2-16,0.000000-1.000000-1 0,0.000000-1.000000 2 0,0.000000 1.000000 1 15,0.000000-3.000000 3-15,0.000000 0.000000 1 0,0.000000-3.000000-2 0,0.000000-3.000000 1 16,0.000000-5.000000-4-16,3.000000-6.000000-1 0,-1.000000-2.000000-4 0,1.000000-8.000000-4 0,2.000000 3.000000-2 16,2.000000-6.000000-2-16,-2.000000 1.000000-4 0,3.000000 0.000000-2 0,-1.000000 0.000000-3 15,1.000000 0.000000-2-15,4.000000 0.000000-3 0,-2.000000 2.000000-2 0,-1.000000 0.000000 1 16,4.000000 4.000000 1-16,0.000000-3.000000 1 0,1.000000 5.000000 1 0,-1.000000-1.000000 1 15,1.000000 1.000000 3-15,-1.000000 2.000000 3 0,1.000000 5.000000 0 0,-3.000000 0.000000 1 16,3.000000 2.000000 2-16,-4.000000 2.000000 2 0,1.000000 3.000000-1 0,-2.000000 1.000000-1 16,1.000000 2.000000 0-16,-5.000000-1.000000 1 0,3.000000 5.000000 0 0,1.000000 0.000000 1 0,-1.000000 0.000000 1 15,0.000000 5.000000 1-15,-3.000000-1.000000 6 0,6.000000 4.000000 8 16,-8.000000 1.000000 9-16,5.000000 3.000000 10 0,-3.000000 1.000000 9 0,-1.000000 4.000000 15 0,-3.000000-1.000000 6 16,3.000000 4.000000 6-16,-4.000000 2.000000-3 0,-4.000000 0.000000 1 0,4.000000 0.000000-4 15,-1.000000 2.000000-9-15,-6.000000-1.000000-9 0,2.000000-2.000000-6 0,0.000000 1.000000-3 16,2.000000-2.000000-4-16,-3.000000-3.000000-6 0,5.000000-3.000000-3 0,-3.000000-2.000000-6 15,1.000000-1.000000-2-15,1.000000-5.000000-5 0,2.000000 2.000000-4 0,-3.000000-4.000000 0 16,3.000000 2.000000 1-16,-3.000000-4.000000 0 0,3.000000 0.000000 0 0,0.000000-2.000000-1 16,0.000000 0.000000 2-16,0.000000 0.000000 0 0,0.000000 0.000000-1 0,0.000000 0.000000-2 0,0.000000 0.000000-1 15,0.000000-2.000000-2-15,3.000000 0.000000-1 0,-3.000000 2.000000-5 0,0.000000-3.000000 0 16,0.000000 0.000000-2-16,3.000000 2.000000 0 0,-3.000000-5.000000 0 0,2.000000 1.000000 1 16,1.000000-1.000000 2-16,2.000000-5.000000 3 0,1.000000 4.000000 1 0,-3.000000-5.000000-1 15,2.000000 0.000000-2-15,3.000000 0.000000-1 0,-3.000000 0.000000-4 0,4.000000-1.000000-6 16,-1.000000-4.000000-6-16,2.000000 2.000000-3 0,2.000000-2.000000-4 0,-2.000000 0.000000-1 15,3.000000 0.000000 0-15,-1.000000 0.000000 1 0,1.000000 3.000000 2 0,-2.000000-1.000000 2 0,2.000000-2.000000 3 16,0.000000 3.000000 0-16,-1.000000-1.000000 3 0,-2.000000 3.000000 2 0,4.000000-1.000000 4 16,-6.000000 4.000000 3-16,0.000000 0.000000 1 0,1.000000 1.000000 2 0,-4.000000 1.000000-1 15,0.000000 0.000000 4-15,-2.000000 1.000000-1 0,2.000000 2.000000 2 0,-2.000000 2.000000 1 16,-1.000000-1.000000 1-16,1.000000 3.000000 0 0,-3.000000-3.000000 0 0,4.000000 3.000000 2 16,-4.000000 0.000000-2-16,0.000000 0.000000 0 0,0.000000 0.000000-1 0,0.000000 0.000000 0 15,0.000000 0.000000 2-15,0.000000 0.000000-1 0,0.000000 0.000000 1 0,0.000000 0.000000-2 0,0.000000 0.000000 1 16,0.000000 0.000000 0-16,0.000000 0.000000 0 0,0.000000 0.000000-1 0,0.000000 0.000000-2 15,0.000000 0.000000 3-15,0.000000 0.000000-1 0,0.000000 0.000000 1 0,0.000000 0.000000-1 16,2.000000 0.000000 1-16,-2.000000 0.000000 2 0,0.000000-2.000000-3 0,0.000000 2.000000 1 16,0.000000 0.000000 1-16,0.000000 0.000000 1 0,0.000000 0.000000 1 0,0.000000 0.000000 1 15,0.000000 0.000000 4-15,0.000000 0.000000-2 0,0.000000 0.000000 3 0,0.000000 0.000000-1 16,0.000000 0.000000-1-16,0.000000 0.000000-1 0,0.000000 0.000000 0 0,0.000000 0.000000 1 0,0.000000 0.000000-1 16,0.000000 0.000000-1-16,0.000000 0.000000-1 0,0.000000 0.000000-1 15,0.000000 0.000000 1-15,0.000000 0.000000 0 0,0.000000 0.000000-1 0,0.000000 0.000000 0 0,0.000000 0.000000 1 16,0.000000 0.000000-2-16,0.000000 2.000000-3 0,0.000000-2.000000-2 0,0.000000 3.000000-3 15,0.000000-3.000000 6-15,3.000000 5.000000 12 0,-3.000000 2.000000 10 0,3.000000 3.000000 9 16,-1.000000 2.000000 3-16,-2.000000 0.000000 4 0,3.000000 5.000000-2 0,-1.000000-2.000000-9 16,-2.000000-2.000000-8-16,0.000000 5.000000-3 0,0.000000-3.000000-2 0,0.000000 2.000000 1 0,0.000000-1.000000 1 15,0.000000 4.000000 1-15,0.000000-3.000000-2 0,0.000000 1.000000-2 0,0.000000-4.000000-2 16,0.000000 0.000000-3-16,0.000000-2.000000-3 0,0.000000-1.000000-1 0,0.000000 1.000000 0 16,0.000000-5.000000 2-16,0.000000 5.000000 4 0,0.000000-2.000000 2 0,0.000000 2.000000 4 15,0.000000-1.000000 1-15,0.000000 0.000000-4 0,-2.000000-1.000000 2 0,-1.000000 2.000000-5 16,3.000000-3.000000-3-16,0.000000 2.000000-2 0,0.000000-4.000000-3 0,-2.000000 1.000000 2 15,2.000000 0.000000-4-15,0.000000 0.000000 6 0,0.000000-1.000000 0 0,0.000000 1.000000 4 0,0.000000-1.000000-1 16,0.000000-3.000000 2-16,0.000000 4.000000-1 0,0.000000-3.000000-4 16,0.000000 0.000000 0-16,2.000000-3.000000-2 0,-2.000000 6.000000-1 0,3.000000-4.000000 0 0,-1.000000 4.000000 3 15,-2.000000-1.000000 3-15,3.000000-2.000000 0 0,-3.000000 2.000000 2 0,4.000000 0.000000 0 16,-3.000000 1.000000 1-16,3.000000-3.000000-1 0,-3.000000 2.000000-4 0,3.000000 1.000000-1 16,-4.000000-4.000000-2-16,3.000000 1.000000-2 0,-1.000000 0.000000-1 0,3.000000-1.000000-1 15,-2.000000 1.000000 3-15,2.000000 3.000000 2 0,2.000000-4.000000 1 0,0.000000 0.000000-1 16,1.000000 3.000000-13-16,0.000000-2.000000-21 0,1.000000-1.000000-42 0,4.000000 1.000000-76 15,-3.000000-2.000000-88-15,-1.000000-1.000000-73 0,-1.000000 0.000000-86 0,5.000000 3.000000-130 0,-1.000000 3.000000-123 16,-2.000000-4.000000-17-16,3.000000 4.000000 42 0,-4.000000-6.000000 50 16,-4.000000 1.000000 84-16</inkml:trace>
  <inkml:trace contextRef="#ctx0" brushRef="#br0">18701.000000 4634.000000 23 0,'-16.000000'-3.000000'56'0,"-3.000000"0.000000"4 "0 ,4.000000-2.000000 2 15,0.000000 1.000000 2-15,-2.000000-4.000000-6 0,4.000000 2.000000-6 0,-4.000000-2.000000-6 0,4.000000-2.000000-7 16,-2.000000 2.000000 0-16,1.000000-1.000000 0 0,1.000000-4.000000 0 0,-2.000000 4.000000 3 15,1.000000 0.000000 7-15,1.000000-4.000000-6 0,-1.000000 4.000000 3 16,1.000000-3.000000 1-16,0.000000-1.000000 6 0,-1.000000 4.000000 1 0,4.000000-1.000000-2 0,-3.000000-3.000000 5 16,1.000000-1.000000-4-16,-1.000000 2.000000-2 0,-1.000000 0.000000-6 0,1.000000-1.000000-5 15,3.000000 1.000000-1-15,-5.000000 0.000000-5 0,1.000000 0.000000-6 0,4.000000 0.000000-2 16,-2.000000 0.000000-7-16,-1.000000 1.000000-6 0,3.000000-2.000000-2 0,2.000000 0.000000-1 0,-3.000000 0.000000 2 16,3.000000 2.000000 0-16,-4.000000-2.000000-1 0,7.000000 0.000000 2 0,-3.000000 0.000000-3 15,0.000000 1.000000 3-15,3.000000 0.000000-2 0,0.000000-1.000000-2 0,0.000000 1.000000 0 16,1.000000 0.000000 1-16,-1.000000 0.000000-1 0,2.000000 0.000000-3 0,-2.000000 0.000000-4 15,3.000000-3.000000 1-15,-1.000000 3.000000-2 0,3.000000-5.000000-1 0,0.000000 0.000000-1 16,3.000000 0.000000 0-16,-1.000000 1.000000-2 0,3.000000-8.000000-2 0,1.000000 5.000000 3 16,0.000000-2.000000-1-16,-1.000000-1.000000 0 0,5.000000-3.000000 1 0,-4.000000 1.000000 2 0,4.000000-1.000000 0 15,-1.000000-1.000000-1-15,1.000000 0.000000 0 0,-2.000000-2.000000 1 16,1.000000 1.000000 1-16,-1.000000 0.000000 2 0,2.000000 1.000000 1 0,-2.000000 2.000000 3 0,1.000000 2.000000 1 16,-4.000000 0.000000 1-16,1.000000 5.000000 1 0,1.000000 1.000000 1 0,-3.000000 0.000000 0 15,4.000000 3.000000 0-15,-3.000000 0.000000-2 0,-2.000000 5.000000 0 0,-1.000000 1.000000-1 16,5.000000 0.000000-2-16,-6.000000 1.000000-2 0,4.000000 3.000000 2 0,-1.000000-3.000000 4 15,1.000000 1.000000 4-15,3.000000-2.000000 6 0,2.000000 1.000000 6 0,2.000000 0.000000 2 0,1.000000-1.000000 1 16,4.000000-3.000000 1-16,-2.000000 0.000000 1 0,5.000000 1.000000-6 16,2.000000-4.000000-3-16,-2.000000 1.000000-2 0,5.000000 0.000000 0 0,2.000000 0.000000-5 0,-2.000000-1.000000-1 15,4.000000 1.000000-1-15,-2.000000-2.000000 0 0,1.000000 2.000000-1 0,-1.000000 0.000000 1 16,1.000000-1.000000 2-16,3.000000 5.000000 2 0,-5.000000-5.000000-2 0,5.000000 2.000000 3 16,-1.000000 2.000000-2-16,-2.000000-1.000000-1 0,6.000000 3.000000-1 0,-2.000000-1.000000-1 15,1.000000 4.000000-1-15,-1.000000-2.000000-1 0,-5.000000 2.000000 1 0,5.000000 4.000000-3 16,-2.000000 0.000000 2-16,0.000000 0.000000-1 0,5.000000 0.000000-1 0,-3.000000 4.000000 2 15,3.000000 2.000000 0-15,0.000000-5.000000 1 0,-3.000000 7.000000-2 0,3.000000 0.000000 1 0,-1.000000-4.000000 0 16,-2.000000 4.000000-2-16,3.000000-1.000000-1 0,-3.000000 3.000000 0 0,3.000000-2.000000-1 16,-1.000000 0.000000-1-16,-3.000000-3.000000-1 0,1.000000 3.000000 1 0,-2.000000 0.000000-2 15,4.000000 1.000000 3-15,-6.000000-2.000000 0 0,-1.000000 1.000000 0 0,3.000000 1.000000 0 16,-3.000000 4.000000 0-16,0.000000-4.000000 0 0,-2.000000 3.000000 0 0,-1.000000 1.000000 1 16,1.000000-1.000000-1-16,-2.000000 2.000000 1 0,-1.000000-3.000000 4 0,0.000000 5.000000 1 15,0.000000-1.000000 2-15,-4.000000 1.000000 1 0,4.000000 0.000000 1 0,-5.000000 1.000000-1 0,1.000000 0.000000-2 16,-1.000000-1.000000-1-16,1.000000 1.000000-1 0,-1.000000 0.000000 0 15,0.000000 0.000000 1-15,-2.000000 0.000000 0 0,2.000000 3.000000 0 16,1.000000-3.000000-1-16,4.000000 0.000000 0 0,-4.000000-1.000000-3 0,4.000000 2.000000-2 0,0.000000-1.000000-1 0,0.000000 1.000000-1 16,3.000000-5.000000-2-16,-3.000000 2.000000 0 0,1.000000 1.000000-1 0,-1.000000 0.000000 2 15,1.000000-2.000000-1-15,-3.000000-1.000000-1 0,-1.000000 2.000000 1 0,-1.000000-1.000000 2 16,2.000000-2.000000 0-16,-5.000000 3.000000 2 0,2.000000-1.000000 1 0,-3.000000 1.000000 4 0,-1.000000 0.000000 0 16,0.000000 2.000000-1-16,-1.000000-2.000000 2 0,-5.000000-1.000000-1 0,5.000000 4.000000 1 15,-7.000000-5.000000 0-15,3.000000 3.000000 1 0,-3.000000 0.000000 1 0,3.000000-1.000000 0 16,-3.000000-1.000000 1-16,0.000000 1.000000 3 0,-5.000000-1.000000 0 0,4.000000-1.000000 1 15,-1.000000-1.000000 0-15,-1.000000-3.000000 1 0,-2.000000 1.000000-1 0,3.000000-3.000000 0 16,1.000000 1.000000-2-16,-4.000000-1.000000 5 0,0.000000-1.000000 4 0,0.000000 5.000000 6 16,0.000000 2.000000 5-16,0.000000-4.000000 3 0,0.000000 0.000000 7 0,0.000000 4.000000 1 0,-4.000000-4.000000-3 15,1.000000 1.000000-3-15,3.000000 0.000000-3 0,-2.000000-1.000000-1 16,-1.000000 3.000000-5-16,-1.000000-4.000000-3 0,4.000000 0.000000-3 0,0.000000-3.000000 1 0,-1.000000 3.000000-2 16,-3.000000-4.000000-3-16,4.000000 0.000000-3 0,-1.000000-1.000000-2 0,-3.000000-1.000000 2 15,4.000000-2.000000-2-15,0.000000 3.000000 1 0,0.000000-1.000000 1 0,0.000000-2.000000 3 16,0.000000 0.000000-1-16,0.000000 0.000000-1 0,0.000000 0.000000-2 0,0.000000 0.000000-3 15,0.000000 0.000000-3-15,0.000000 0.000000-4 0,0.000000 0.000000 1 0,0.000000 0.000000-3 16,0.000000 0.000000 1-16,0.000000 0.000000-1 0,0.000000 0.000000 1 0,0.000000 0.000000 0 16,0.000000 0.000000 1-16,0.000000 0.000000 2 0,-3.000000 0.000000-1 0,3.000000 0.000000 1 0,0.000000 0.000000 2 15,0.000000 0.000000-1-15,0.000000 0.000000-3 0,-2.000000 0.000000-1 0,-1.000000 0.000000-2 16,3.000000 3.000000-4-16,-5.000000 1.000000-1 0,0.000000-1.000000-2 0,0.000000-1.000000-1 16,2.000000 1.000000 0-16,-2.000000 2.000000 1 0,-2.000000-3.000000-1 0,2.000000 0.000000 0 15,5.000000-2.000000 0-15,-5.000000 0.000000 2 0,5.000000 0.000000 0 0,-4.000000 0.000000 0 16,4.000000 0.000000-1-16,-1.000000 0.000000 1 0,-3.000000 0.000000 0 0,4.000000 0.000000-1 15,0.000000 0.000000 0-15,0.000000 0.000000-1 0,0.000000 0.000000 1 0,0.000000 0.000000-1 0,0.000000 0.000000 1 16,0.000000 0.000000 0-16,0.000000 0.000000-3 0,0.000000 0.000000 1 0,0.000000 0.000000 0 16,0.000000 0.000000 0-16,0.000000 0.000000 0 0,0.000000 0.000000 1 0,-1.000000 0.000000 1 15,1.000000 3.000000 0-15,-4.000000-1.000000-1 0,4.000000-2.000000 0 0,0.000000 3.000000 1 16,-3.000000-3.000000 0-16,1.000000 2.000000 0 0,-1.000000 1.000000 0 0,0.000000 1.000000 0 16,-2.000000-1.000000 1-16,5.000000-1.000000 2 0,-5.000000 1.000000-1 0,1.000000 0.000000-1 15,3.000000-1.000000 0-15,-3.000000-2.000000 1 0,-1.000000 2.000000-2 0,5.000000 0.000000-1 0,-3.000000-2.000000 1 16,-2.000000 3.000000 3-16,3.000000-3.000000-2 0,-1.000000 2.000000 0 0,-1.000000 1.000000-1 15,-4.000000 2.000000 0-15,3.000000-3.000000 0 0,0.000000 0.000000-1 0,-3.000000 1.000000 1 16,3.000000 2.000000-3-16,1.000000-2.000000 1 0,-1.000000-1.000000 2 0,0.000000 0.000000-1 16,2.000000-1.000000 1-16,-2.000000 3.000000-1 0,5.000000-4.000000 2 0,-5.000000 3.000000-1 15,0.000000-1.000000-1-15,-2.000000 2.000000 0 0,5.000000-1.000000 0 0,-1.000000-1.000000-2 16,1.000000 1.000000 1-16,-4.000000 2.000000-1 0,1.000000-2.000000 1 0,1.000000 1.000000 0 0,-1.000000 0.000000-1 16,0.000000 2.000000 2-16,2.000000-3.000000 1 0,1.000000-2.000000 0 0,-1.000000 2.000000-1 15,1.000000 2.000000 0-15,-1.000000-2.000000 1 0,-1.000000-3.000000-2 0,4.000000 3.000000-1 16,-1.000000-1.000000 1-16,-3.000000-2.000000 2 0,4.000000 1.000000 0 0,-1.000000-1.000000 0 15,1.000000 0.000000 0-15,0.000000 0.000000 0 0,0.000000 0.000000 0 0,0.000000 2.000000 0 16,0.000000-2.000000-1-16,0.000000 0.000000 1 0,0.000000 0.000000-1 0,0.000000 0.000000-1 16,0.000000 4.000000-1-16,0.000000-4.000000-2 0,0.000000 0.000000-5 0,0.000000 0.000000-6 0,0.000000 0.000000-5 15,0.000000 0.000000-4-15,0.000000 0.000000-4 0,-4.000000 0.000000 0 16,4.000000 0.000000 1-16,-3.000000 0.000000 0 0,3.000000 0.000000-1 0,0.000000 0.000000-4 0,0.000000 0.000000-8 16,-2.000000 0.000000-9-16,-1.000000 0.000000-8 0,3.000000 0.000000-14 0,-3.000000 0.000000-11 15,-2.000000 0.000000-13-15,0.000000 0.000000-6 0,0.000000 0.000000-5 0,0.000000 2.000000-5 16,-4.000000 0.000000-13-16,-3.000000 3.000000-21 0,4.000000-3.000000-46 0,-2.000000 9.000000-64 15,2.000000-4.000000-101-15,-9.000000 5.000000-62 0,-2.000000 0.000000-16 0,-2.000000-1.000000 17 16,-3.000000-2.000000 55-16</inkml:trace>
  <inkml:trace contextRef="#ctx0" brushRef="#br0">16770.000000 7755.000000 51 0,'-10.000000'-13.000000'199'0,"-1.000000"-4.000000"24 "0 ,2.000000 0.000000-21 0,-1.000000 2.000000-31 0,2.000000 1.000000-15 15,3.000000-3.000000-7-15,0.000000-3.000000 0 0,1.000000 0.000000 3 0,4.000000-1.000000-3 16,0.000000 0.000000-8-16,4.000000-5.000000-1 0,-2.000000-1.000000-12 0,6.000000 1.000000-9 15,0.000000-1.000000-17-15,1.000000 3.000000-26 0,1.000000-3.000000-16 0,6.000000 3.000000-13 16,-2.000000 2.000000-7-16,4.000000 1.000000-9 0,2.000000 2.000000-7 0,1.000000-2.000000 0 0,0.000000 5.000000-6 16,4.000000 3.000000-2-16,-1.000000 0.000000-3 0,4.000000 4.000000 1 15,-1.000000 1.000000 2-15,0.000000 4.000000-1 0,0.000000 4.000000 3 0,3.000000 0.000000-1 0,-1.000000 4.000000 1 16,1.000000 2.000000-2-16,-3.000000 4.000000-3 0,3.000000 1.000000-1 0,-3.000000 5.000000-2 16,-1.000000 0.000000-2-16,1.000000 5.000000-1 15,-2.000000-2.000000 0-15,-1.000000 4.000000-1 0,-4.000000 4.000000 0 0,-2.000000 3.000000 1 0,-4.000000 1.000000-1 0,-4.000000 3.000000 0 16,-2.000000 5.000000 4-16,-5.000000 1.000000-1 0,-6.000000 2.000000 2 0,-2.000000 3.000000 0 0,0.000000 3.000000 4 15,-7.000000-1.000000-2-15,-1.000000 1.000000 0 0,0.000000 3.000000 1 16,-1.000000-2.000000 0-16,-4.000000-1.000000 0 0,1.000000-1.000000 1 0,2.000000-2.000000 0 0,-2.000000 1.000000 3 16,4.000000-4.000000 0-16,-1.000000 0.000000 2 0,3.000000-3.000000 2 0,0.000000 0.000000 1 15,3.000000-3.000000 1-15,0.000000 0.000000-3 0,-1.000000-2.000000-2 0,8.000000-4.000000-4 16,-3.000000-1.000000-2-16,3.000000-2.000000-3 0,-3.000000-1.000000-1 0,4.000000-1.000000 2 16,4.000000-4.000000 1-16,-3.000000 2.000000-1 0,4.000000-2.000000 3 0,-1.000000-1.000000 0 15,4.000000-3.000000 0-15,-3.000000 0.000000 0 0,0.000000-2.000000-2 0,4.000000-1.000000 0 16,-4.000000-2.000000-1-16,3.000000-2.000000-3 0,0.000000 2.000000-1 0,-3.000000-5.000000-1 0,0.000000 3.000000 0 15,4.000000-3.000000-2-15,-6.000000-2.000000-1 0,5.000000 3.000000 0 16,-3.000000-4.000000 1-16,-1.000000 0.000000-4 0,-2.000000 0.000000-11 0,1.000000-1.000000-18 0,-1.000000-2.000000-21 16,-2.000000 3.000000-25-16,-2.000000-3.000000-31 0,-1.000000 2.000000-48 0,1.000000 5.000000-78 15,-2.000000 1.000000-97-15,-4.000000 1.000000-103 0,0.000000 0.000000-45 0,-6.000000 1.000000-5 16,-4.000000-1.000000 31-16,1.000000 0.000000 83 0</inkml:trace>
  <inkml:trace contextRef="#ctx0" brushRef="#br0">17198.000000 9206.000000 324 0,'5.000000'17.000000'388'16,"0.000000"-2.000000"22 "-16 ,-2.000000-2.000000 9 0,-3.000000-7.000000-138 0,4.000000 2.000000-124 16,-3.000000-4.000000-68-16,-1.000000 2.000000-27 0,4.000000-2.000000-12 0,-3.000000-2.000000-2 15,-1.000000-2.000000-4-15,0.000000 0.000000-2 0,0.000000 0.000000-19 0,0.000000 0.000000-32 16,0.000000-2.000000-44-16,0.000000 0.000000-54 0,4.000000 0.000000-77 0,-4.000000 2.000000-106 15,0.000000 0.000000-75-15,-4.000000-8.000000-23 0,-1.000000 1.000000 7 0,-5.000000-2.000000 37 0</inkml:trace>
  <inkml:trace contextRef="#ctx0" brushRef="#br0">7676.000000 8492.000000 61 0,'4.000000'0.000000'115'0,"-3.000000"0.000000"-8 "0 ,-1.000000 0.000000-4 16,4.000000 1.000000-22-16,-4.000000-1.000000 7 0,1.000000 0.000000 2 15,-1.000000 0.000000-3-15,0.000000 0.000000-8 0,0.000000 0.000000-9 0,0.000000 0.000000-11 16,0.000000 0.000000-5-16,0.000000 0.000000-1 0,0.000000 0.000000-1 16,0.000000 0.000000 3-16,0.000000 3.000000-1 0,0.000000-1.000000-2 0,4.000000-2.000000-8 15,-4.000000 3.000000-7-15,0.000000-1.000000-3 0,3.000000-2.000000-5 16,-1.000000 0.000000 0-16,1.000000 0.000000 0 0,2.000000 0.000000 4 0,0.000000 0.000000 7 16,4.000000 3.000000 5-16,2.000000 1.000000-1 0,-1.000000-1.000000-2 0,4.000000 0.000000 0 15,-1.000000 1.000000-2-15,1.000000-2.000000-11 0,-1.000000 3.000000-4 16,4.000000-3.000000-5-16,-4.000000 4.000000-1 0,4.000000-1.000000-1 15,-2.000000-3.000000-2-15,2.000000 1.000000-1 0,1.000000 1.000000 4 0,-1.000000 2.000000 3 16,-4.000000-2.000000-3-16,4.000000 1.000000 0 0,-4.000000 0.000000 0 0,3.000000 0.000000-3 16,0.000000-1.000000-2-16,-2.000000 2.000000-1 0,2.000000 1.000000 1 15,-2.000000-3.000000-3-15,-1.000000 2.000000 1 0,4.000000 1.000000 3 0,-2.000000-2.000000 0 16,-1.000000 1.000000 0-16,6.000000-1.000000 2 0,-5.000000-2.000000 3 16,2.000000 2.000000 0-16,1.000000 0.000000-2 0,2.000000-2.000000-1 0,-1.000000-1.000000 1 15,-1.000000-2.000000 0-15,4.000000 2.000000-2 0,0.000000-2.000000-2 16,-1.000000 3.000000 2-16,1.000000-1.000000-2 0,-3.000000-2.000000-1 0,2.000000 3.000000-2 15,-2.000000-1.000000 0-15,3.000000-2.000000-2 0,-4.000000 3.000000-1 16,4.000000-1.000000-1-16,-5.000000-2.000000 1 0,1.000000 2.000000-1 16,2.000000-2.000000 1-16,-1.000000 3.000000-2 0,-1.000000-1.000000-2 0,-1.000000 1.000000 0 15,-1.000000-1.000000-2-15,3.000000-2.000000 3 0,-1.000000 3.000000-2 0,1.000000-3.000000 3 16,3.000000 0.000000 1-16,-2.000000 0.000000 0 0,1.000000-3.000000 1 16,3.000000 3.000000-1-16,1.000000-5.000000-1 0,-1.000000 0.000000 0 0,2.000000 3.000000 1 15,1.000000-5.000000-4-15,3.000000-1.000000 1 0,1.000000 6.000000-1 0,-1.000000-3.000000-1 16,-2.000000 0.000000 1-16,6.000000 5.000000-3 0,-6.000000 0.000000 2 15,2.000000 0.000000-1-15,2.000000 3.000000 0 0,-2.000000-1.000000 0 16,1.000000 3.000000-1-16,0.000000 0.000000 1 0,0.000000 0.000000-1 0,0.000000 0.000000 0 16,0.000000-1.000000 1-16,-1.000000-1.000000-1 0,2.000000-1.000000 1 0,-2.000000-2.000000 0 15,2.000000-2.000000 1-15,1.000000-1.000000 1 0,-1.000000 1.000000-2 16,0.000000 0.000000-1-16,-2.000000-3.000000-1 0,5.000000 0.000000 1 16,-3.000000 0.000000-1-16,-2.000000 0.000000-4 0,2.000000-2.000000 4 0,2.000000 1.000000 1 15,-3.000000 1.000000 1-15,3.000000-1.000000 1 0,-2.000000-1.000000 0 16,0.000000-1.000000-1-16,3.000000 0.000000-1 0,-2.000000-4.000000 0 0,-1.000000 0.000000 1 15,3.000000 3.000000-2-15,1.000000-3.000000 1 0,-5.000000-1.000000 1 16,5.000000 1.000000-1-16,-5.000000 2.000000 1 0,3.000000-2.000000 1 0,-2.000000 3.000000 0 16,1.000000-1.000000 0-16,-1.000000-2.000000-2 0,-2.000000 2.000000 0 15,-1.000000-2.000000 0-15,4.000000 5.000000 0 0,-6.000000-4.000000 0 0,3.000000 2.000000 0 16,-1.000000 0.000000 1-16,-2.000000 1.000000 2 0,-2.000000-1.000000 0 0,2.000000 1.000000-3 16,-2.000000 1.000000 2-16,-2.000000 2.000000 1 0,-1.000000-3.000000-3 15,-4.000000 4.000000-1-15,3.000000-4.000000 0 0,-6.000000 3.000000 1 0,1.000000 1.000000-1 16,-2.000000 0.000000-1-16,-1.000000-2.000000 1 0,-3.000000 1.000000 2 15,-1.000000 0.000000-1-15,-1.000000 3.000000 1 0,-3.000000-1.000000 2 0,2.000000-2.000000 0 16,-6.000000 3.000000-1-16,3.000000-3.000000 0 0,-3.000000 1.000000 1 16,-1.000000-4.000000-4-16,-1.000000-2.000000 0 0,1.000000 3.000000 0 0,-4.000000-3.000000 2 15,-1.000000 1.000000 0-15,0.000000-1.000000-2 0,0.000000-2.000000 2 16,-3.000000 0.000000-1-16,0.000000 0.000000 0 0,-1.000000-4.000000 0 0,1.000000 4.000000-1 16,-2.000000-5.000000 0-16,1.000000 3.000000 1 0,-2.000000-1.000000 0 15,4.000000-2.000000 0-15,-5.000000 0.000000 0 0,2.000000 0.000000 0 0,-2.000000-2.000000 0 16,-1.000000 1.000000-2-16,0.000000-1.000000 1 0,-1.000000 3.000000 0 15,-3.000000-4.000000 1-15,4.000000 1.000000 0 0,-5.000000-1.000000 1 0,1.000000 0.000000 1 16,-2.000000 1.000000-1-16,-2.000000 0.000000-1 0,-1.000000-1.000000 0 16,0.000000 2.000000 0-16,-1.000000-3.000000-1 0,1.000000 5.000000 0 0,-5.000000-5.000000 2 15,2.000000 5.000000-1-15,-2.000000-3.000000 0 0,0.000000 2.000000-2 16,-3.000000 0.000000 2-16,3.000000 2.000000 0 0,-5.000000 0.000000-3 0,2.000000 0.000000 1 16,0.000000 3.000000 4-16,-2.000000 3.000000-2 0,0.000000-1.000000-3 0,-1.000000 3.000000 1 15,1.000000-1.000000 2-15,2.000000 3.000000 1 0,-2.000000 1.000000-2 16,-3.000000-1.000000 1-16,5.000000 2.000000 1 0,-1.000000 0.000000-1 15,0.000000 3.000000 2-15,0.000000 0.000000-3 0,3.000000 0.000000 0 0,-2.000000 0.000000-1 16,-2.000000 3.000000-1-16,2.000000-3.000000 3 0,3.000000 3.000000-3 0,-3.000000-1.000000 3 16,0.000000-2.000000-2-16,-2.000000 3.000000 1 0,2.000000-1.000000 1 15,-1.000000-2.000000-1-15,0.000000 2.000000 1 0,0.000000 1.000000 0 0,-4.000000-1.000000 0 16,3.000000 3.000000 2-16,2.000000 0.000000 0 0,-5.000000-3.000000-2 16,3.000000 3.000000 0-16,0.000000-5.000000 0 0,-1.000000 3.000000 0 0,1.000000-1.000000 0 15,2.000000-2.000000-1-15,-2.000000 3.000000 0 0,-3.000000-3.000000 0 16,1.000000 0.000000 1-16,2.000000 2.000000-1 0,-3.000000 0.000000 0 0,0.000000-2.000000 2 15,0.000000 3.000000-1-15,-2.000000-1.000000 1 0,-2.000000 1.000000-1 16,2.000000 2.000000 1-16,-1.000000-3.000000 0 0,-1.000000 0.000000 0 0,4.000000 3.000000-1 16,-2.000000 0.000000 0-16,-1.000000 0.000000 1 0,-2.000000 0.000000-2 15,4.000000 0.000000 1-15,-1.000000 2.000000 0 0,-1.000000-1.000000-1 0,3.000000 3.000000 1 16,0.000000 0.000000 0-16,-1.000000 1.000000-1 0,1.000000-1.000000 0 16,5.000000 1.000000 2-16,-2.000000 3.000000-2 0,0.000000-1.000000 0 0,2.000000 0.000000 0 15,0.000000 1.000000 0-15,3.000000-2.000000-1 0,0.000000 2.000000-2 16,2.000000 0.000000 4-16,-2.000000 0.000000-1 0,4.000000-1.000000 1 0,-4.000000 5.000000-1 15,2.000000-2.000000 1-15,-2.000000 2.000000-1 0,0.000000 0.000000-1 16,0.000000 0.000000 2-16,1.000000 2.000000 1 0,-5.000000 0.000000 2 0,6.000000 2.000000 2 16,-7.000000 0.000000 2-16,6.000000 5.000000 2 0,-4.000000-3.000000 2 0,-2.000000 1.000000 1 15,1.000000 5.000000-1-15,5.000000 1.000000 0 0,-4.000000-3.000000-1 16,6.000000-1.000000-2-16,-1.000000-4.000000-1 0,6.000000 0.000000-3 16,3.000000-5.000000 1-16,2.000000-5.000000-4 0,1.000000 0.000000 0 0,5.000000-2.000000-1 15,2.000000-3.000000-9-15,1.000000-1.000000-7 0,2.000000-1.000000-17 0,3.000000-1.000000-23 16,3.000000 1.000000-41-16,2.000000 4.000000-63 0,4.000000 2.000000-70 15,1.000000-2.000000-103-15,-2.000000 3.000000-57 0,1.000000 1.000000-14 16,-1.000000 1.000000 19-16,-3.000000 3.000000 54 0</inkml:trace>
  <inkml:trace contextRef="#ctx0" brushRef="#br0">8043.000000 9882.000000 47 0,'-10.000000'-6.000000'66'0,"-1.000000"-5.000000"-14 "0 ,0.000000 5.000000-7 16,0.000000-5.000000 7-16,1.000000 2.000000 0 0,0.000000-1.000000 2 0,1.000000 3.000000 10 15,1.000000-4.000000 10-15,3.000000 2.000000 1 0,-2.000000 5.000000-3 0,5.000000-3.000000-3 16,-1.000000 1.000000 1-16,3.000000 4.000000-3 0,-2.000000-1.000000-4 0,2.000000 1.000000-1 16,0.000000 2.000000 4-16,-3.000000-3.000000 3 0,3.000000 3.000000-4 0,0.000000 0.000000-5 0,-3.000000 0.000000-8 15,3.000000 3.000000-12-15,-5.000000-3.000000-13 0,3.000000 2.000000-10 0,-5.000000 3.000000-6 16,6.000000 1.000000 0-16,-6.000000-3.000000-1 0,2.000000 5.000000 2 0,0.000000 0.000000 2 16,2.000000 1.000000 3-16,-4.000000 1.000000 1 0,0.000000 0.000000 0 0,2.000000-3.000000 0 15,-3.000000 3.000000 1-15,3.000000-1.000000-1 0,-4.000000 2.000000 4 0,1.000000-2.000000 2 16,1.000000 0.000000 2-16,-1.000000 4.000000 3 0,-1.000000-4.000000 0 0,1.000000 3.000000 1 15,3.000000 1.000000-1-15,-3.000000-1.000000-4 0,-1.000000 3.000000-7 0,1.000000-2.000000 3 16,-2.000000 5.000000-5-16,5.000000 1.000000 1 0,-2.000000 1.000000-2 16,2.000000 0.000000-1-16,3.000000 1.000000 2 0,-1.000000-4.000000-4 15,3.000000 3.000000-2-15,3.000000 0.000000-2 0,-1.000000-1.000000 1 0,1.000000 0.000000-1 16,2.000000 1.000000 0-16,1.000000-3.000000 0 0,-3.000000 2.000000-1 0,5.000000-3.000000-1 16,-1.000000 2.000000-2-16,1.000000-3.000000 0 0,1.000000-1.000000 0 15,-1.000000 3.000000 0-15,6.000000-2.000000 3 0,-6.000000-1.000000 2 16,5.000000 3.000000 0-16,1.000000-4.000000-2 0,-1.000000 2.000000 1 0,1.000000-1.000000 0 15,-1.000000-2.000000-1-15,0.000000 0.000000 0 0,4.000000 1.000000 1 16,2.000000-1.000000 0-16,-3.000000-3.000000-2 0,3.000000 4.000000-2 0,1.000000-4.000000-1 16,-2.000000 2.000000-1-16,4.000000 1.000000-1 0,0.000000-3.000000 0 0,1.000000 3.000000 1 15,-1.000000-2.000000 1-15,5.000000-1.000000 2 0,0.000000 3.000000 0 16,-2.000000 0.000000-1-16,2.000000-4.000000 1 0,-4.000000 0.000000-2 16,6.000000-1.000000-1-16,-3.000000 0.000000 0 0,3.000000-2.000000-2 0,-1.000000 0.000000 0 15,1.000000 0.000000 0-15,4.000000-3.000000 0 0,-4.000000 4.000000 2 0,4.000000-6.000000 1 16,-1.000000 1.000000 2-16,4.000000-1.000000-1 0,-5.000000 0.000000 0 15,5.000000-1.000000-1-15,-1.000000 1.000000-1 0,3.000000-6.000000 1 16,-2.000000 1.000000-2-16,4.000000 3.000000 0 0,0.000000-3.000000 0 0,4.000000 0.000000 0 16,-4.000000 0.000000-1-16,3.000000 3.000000 0 0,1.000000 2.000000 0 0,-1.000000 0.000000-1 15,-1.000000 0.000000 1-15,2.000000 0.000000 0 0,3.000000 2.000000 0 16,-5.000000 3.000000 1-16,5.000000 0.000000-1 0,-2.000000 2.000000 0 0,4.000000-2.000000 0 16,-6.000000 2.000000 0-16,6.000000-2.000000 0 0,-2.000000 0.000000 1 15,-2.000000-2.000000 1-15,0.000000-1.000000 0 0,2.000000-2.000000-2 0,-2.000000 0.000000 2 16,-1.000000-2.000000-1-16,1.000000-3.000000 0 0,-3.000000-3.000000 1 15,0.000000 1.000000-2-15,2.000000 0.000000 1 0,-4.000000-3.000000-1 0,3.000000 3.000000 0 16,-2.000000-3.000000 0-16,-3.000000 1.000000-1 0,2.000000 1.000000 1 16,-1.000000 0.000000-1-16,-2.000000 2.000000 0 0,-2.000000 0.000000 0 0,0.000000 4.000000 1 15,0.000000-1.000000 0-15,1.000000 1.000000-1 0,-1.000000 2.000000 2 16,3.000000 0.000000 1-16,-1.000000 0.000000 0 0,2.000000-2.000000-1 0,1.000000 0.000000 0 16,-1.000000-2.000000 1-16,2.000000 0.000000-1 0,3.000000-3.000000 0 15,0.000000-3.000000 0-15,4.000000-2.000000 0 0,-3.000000-3.000000 0 0,4.000000-3.000000 0 16,-2.000000 0.000000 0-16,-2.000000-2.000000 1 0,2.000000-1.000000-2 0,-5.000000-1.000000 2 15,5.000000-1.000000-1-15,-7.000000 2.000000-1 0,4.000000 0.000000 0 16,-7.000000 0.000000-1-16,-2.000000 2.000000 1 0,-5.000000 2.000000 0 16,-3.000000 2.000000 0-16,-2.000000 1.000000 0 0,-3.000000 3.000000 0 0,-4.000000 2.000000 0 15,-4.000000 2.000000-1-15,-1.000000 0.000000 1 0,-5.000000 4.000000 0 0,1.000000-1.000000 0 16,-4.000000 1.000000 2-16,0.000000 1.000000 8 0,-2.000000 2.000000 7 16,-1.000000-3.000000 10-16,1.000000 3.000000 12 0,-3.000000 0.000000 14 15,0.000000-2.000000 3-15,0.000000 2.000000 0 0,-5.000000-3.000000-7 0,2.000000 1.000000-9 16,-6.000000-3.000000-10-16,4.000000 0.000000-11 0,-5.000000 0.000000-7 0,-1.000000-2.000000-4 15,1.000000-3.000000-2-15,-7.000000 3.000000-1 0,3.000000-2.000000-2 16,-2.000000-2.000000 1-16,-3.000000 2.000000-1 0,-3.000000-4.000000 0 0,1.000000 4.000000 1 16,-3.000000-2.000000 2-16,-3.000000-2.000000 1 0,2.000000 0.000000 0 15,-5.000000 2.000000 1-15,3.000000-2.000000 2 0,-1.000000-1.000000-2 0,-6.000000-1.000000 1 16,4.000000 3.000000 2-16,2.000000 0.000000 0 0,-6.000000 0.000000 2 0,2.000000-1.000000 0 16,0.000000 4.000000 3-16,-1.000000-3.000000 3 0,1.000000 1.000000-3 15,-3.000000 2.000000-2-15,0.000000 0.000000 0 0,-1.000000-2.000000-2 16,0.000000 5.000000-4-16,-3.000000-2.000000-2 0,-1.000000 4.000000-2 0,0.000000-4.000000-1 15,1.000000 3.000000-1-15,-1.000000 0.000000 0 0,0.000000 0.000000 0 16,-2.000000 3.000000-2-16,5.000000-2.000000 0 0,-3.000000-2.000000 1 0,1.000000 1.000000-2 16,-1.000000-2.000000 0-16,5.000000 1.000000 0 0,-4.000000-1.000000 1 15,4.000000 1.000000-1-15,0.000000-1.000000 0 0,3.000000 1.000000 0 0,0.000000-1.000000 0 16,-2.000000 0.000000 2-16,3.000000 1.000000 1 0,-1.000000 0.000000 3 0,-2.000000 1.000000-2 16,2.000000-3.000000 3-16,1.000000 0.000000-2 0,-3.000000 7.000000-1 15,-3.000000-6.000000 0-15,-1.000000 4.000000-1 0,-3.000000-2.000000 0 16,1.000000 2.000000 3-16,-3.000000-2.000000 1 0,-1.000000 3.000000 1 0,-1.000000 0.000000 1 15,-2.000000 0.000000 1-15,2.000000 2.000000 4 0,-4.000000 2.000000-3 0,2.000000-2.000000 3 16,2.000000 4.000000 0-16,-7.000000 1.000000-2 0,7.000000 1.000000 0 16,-4.000000-2.000000 0-16,0.000000 4.000000-1 0,6.000000-1.000000-1 0,-2.000000 0.000000 1 15,1.000000 1.000000-1-15,0.000000-2.000000-2 0,1.000000 4.000000 0 16,6.000000-2.000000-2-16,-2.000000 0.000000-2 0,-1.000000-1.000000-2 0,5.000000 2.000000 1 16,-4.000000 1.000000 1-16,4.000000 0.000000 0 0,2.000000 2.000000 1 15,-3.000000 0.000000-3-15,3.000000 2.000000 3 0,1.000000-2.000000-2 0,0.000000 5.000000-7 16,4.000000-4.000000-6-16,1.000000 2.000000-18 0,5.000000-1.000000-26 15,0.000000 1.000000-42-15,7.000000-4.000000-54 0,2.000000 4.000000-67 0,5.000000 0.000000-79 16,2.000000-4.000000-111-16,3.000000 2.000000-41 0,3.000000-1.000000 6 16,3.000000-2.000000 35-16,4.000000-5.000000 62 0</inkml:trace>
  <inkml:trace contextRef="#ctx0" brushRef="#br0">10841.000000 9306.000000 73 0,'-14.000000'0.000000'102'0,"6.000000"0.000000"13 "0 ,-2.000000 0.000000 9 0,1.000000 0.000000 3 16,4.000000 0.000000-2-16,0.000000-2.000000-4 0,-1.000000 2.000000-14 0,4.000000 0.000000-20 0,-1.000000 0.000000-19 16,3.000000-3.000000-18-16,0.000000 1.000000-14 0,0.000000 2.000000-10 15,0.000000-3.000000-7-15,5.000000 3.000000 3 0,-2.000000-2.000000 9 0,2.000000-1.000000 7 0,3.000000-2.000000 6 16,1.000000 3.000000 5-16,-1.000000-1.000000 4 0,2.000000 1.000000 1 0,-1.000000-2.000000-4 15,1.000000 1.000000 2-15,1.000000 0.000000 3 0,-1.000000 1.000000 5 0,2.000000 2.000000 0 16,-2.000000-2.000000 4-16,2.000000-1.000000-1 0,1.000000 1.000000-3 0,-3.000000-1.000000 1 16,4.000000-3.000000-1-16,3.000000 6.000000 0 0,-4.000000-3.000000-1 0,4.000000-1.000000-1 0,-2.000000 0.000000-1 15,2.000000 2.000000-5-15,-1.000000-3.000000-6 0,-1.000000 0.000000-1 16,6.000000 0.000000-4-16,-6.000000 3.000000-4 0,1.000000-4.000000-1 0,3.000000 2.000000-5 0,-2.000000-1.000000-2 16,1.000000 3.000000-2-16,2.000000-3.000000-2 0,-1.000000 0.000000-3 0,-1.000000 0.000000 0 15,-1.000000 1.000000-1-15,1.000000-1.000000-1 0,1.000000 0.000000-1 0,2.000000-1.000000-1 16,0.000000 2.000000-1-16,-3.000000-1.000000-3 0,5.000000-3.000000-2 0,-2.000000 7.000000-2 15,0.000000-4.000000-1-15,0.000000-1.000000-2 0,4.000000 1.000000 0 0,-4.000000 1.000000 0 16,3.000000-1.000000 0-16,1.000000 2.000000 0 0,-1.000000 1.000000 0 0,1.000000-2.000000 0 16,1.000000 1.000000 2-16,0.000000-2.000000 1 0,2.000000 1.000000 1 0,-3.000000 1.000000 2 0,5.000000-2.000000-2 15,-1.000000-3.000000-2-15,-2.000000 1.000000-1 0,3.000000 1.000000-1 0,0.000000-1.000000-1 16,-3.000000-1.000000-2-16,5.000000-2.000000 1 0,-4.000000 2.000000 1 0,1.000000 1.000000-1 16,-2.000000-3.000000-1-16,-1.000000 3.000000 1 0,-1.000000 2.000000-3 0,2.000000-2.000000 0 15,-2.000000 1.000000-1-15,-1.000000 2.000000-1 0,3.000000-1.000000 1 0,-6.000000 2.000000 0 0,6.000000 1.000000 0 16,-5.000000 0.000000 0-16,5.000000 0.000000 1 0,-2.000000-1.000000 0 15,-1.000000 3.000000-1-15,1.000000-2.000000 1 0,1.000000 2.000000 1 0,1.000000-7.000000 1 0,0.000000 6.000000 1 16,0.000000-1.000000 2-16,1.000000-3.000000 2 0,1.000000 2.000000 2 0,-2.000000 1.000000 2 16,3.000000-1.000000 3-16,0.000000-1.000000 0 0,-3.000000 4.000000-1 0,0.000000-2.000000 1 15,0.000000 2.000000 1-15,3.000000-3.000000-2 0,-3.000000 0.000000-2 0,-1.000000 3.000000 2 16,-1.000000 0.000000-2-16,2.000000 0.000000 1 0,-3.000000 0.000000 1 0,1.000000 0.000000 0 16,-2.000000 0.000000 1-16,2.000000 0.000000 1 0,-3.000000 0.000000 3 0,0.000000 0.000000 3 15,0.000000-2.000000 2-15,-4.000000 2.000000-2 0,1.000000 0.000000 1 0,-3.000000 0.000000 3 0,1.000000 0.000000 1 16,-2.000000-3.000000 3-16,-1.000000 3.000000 1 0,-1.000000 0.000000 0 0,-1.000000 0.000000 0 15,-2.000000 0.000000-1-15,-2.000000 0.000000-5 0,1.000000 0.000000-5 0,-4.000000 0.000000-5 16,0.000000 0.000000-3-16,1.000000 0.000000-2 0,-4.000000 0.000000-3 0,3.000000 0.000000-1 16,-1.000000 0.000000-3-16,-1.000000 0.000000 0 0,-1.000000 0.000000-1 0,-2.000000 0.000000-1 15,3.000000 0.000000 0-15,-3.000000 0.000000-2 0,2.000000 0.000000 1 0,1.000000 0.000000 0 16,-3.000000 0.000000-1-16,3.000000 0.000000 1 0,-1.000000 0.000000 0 0,-2.000000-1.000000 1 0,3.000000 1.000000-1 16,-3.000000 0.000000 2-16,4.000000-3.000000 1 0,-4.000000 3.000000-2 15,1.000000 0.000000 1-15,-1.000000 0.000000-1 0,4.000000 0.000000-1 0,-4.000000 0.000000 0 0,0.000000 0.000000 1 16,0.000000 0.000000 0-16,0.000000 0.000000-2 0,0.000000 0.000000-10 0,0.000000 0.000000-16 15,-4.000000 0.000000-24-15,4.000000 0.000000-28 0,-1.000000 0.000000-27 0,-3.000000 0.000000-28 16,1.000000 0.000000-27-16,-2.000000 0.000000-36 0,-3.000000 3.000000-60 0,6.000000-2.000000-80 16,-7.000000 2.000000-107-16,-2.000000-1.000000-41 0,-3.000000-2.000000-3 0,-4.000000 0.000000 31 0,-4.000000 0.000000 74 15</inkml:trace>
  <inkml:trace contextRef="#ctx0" brushRef="#br0">13090.000000 9710.000000 66 0,'0.000000'0.000000'84'0,"0.000000"2.000000"13 "0 ,0.000000 0.000000 17 0,0.000000-2.000000 20 16,0.000000 5.000000 20-16,0.000000 1.000000 6 0,0.000000-2.000000-4 0,2.000000 4.000000-12 15,1.000000 3.000000-16-15,-3.000000 0.000000-15 0,5.000000 3.000000-18 0,-2.000000 1.000000-9 16,1.000000-1.000000 0-16,-3.000000 6.000000 0 0,3.000000-1.000000 0 0,-3.000000 4.000000-5 16,-1.000000 1.000000-6-16,4.000000 2.000000-8 0,-4.000000 1.000000-11 0,0.000000 0.000000-9 15,0.000000 2.000000-10-15,-4.000000 2.000000-4 0,4.000000-1.000000-8 0,-1.000000 2.000000-6 0,1.000000-6.000000-5 16,0.000000 3.000000-5-16,0.000000-2.000000-2 0,0.000000 0.000000-3 0,0.000000-5.000000-3 15,0.000000-1.000000-1-15,0.000000-2.000000 2 0,0.000000-1.000000 0 0,0.000000-4.000000-5 16,0.000000-1.000000-4-16,0.000000-1.000000-6 0,0.000000-5.000000-9 0,0.000000 1.000000-8 16,0.000000-6.000000-11-16,0.000000 1.000000-4 0,0.000000-3.000000-9 0,0.000000-3.000000-12 15,0.000000-5.000000-14-15,0.000000-3.000000-18 0,0.000000-7.000000-23 0,0.000000-1.000000-23 16,0.000000-6.000000-20-16,0.000000-1.000000-21 0,0.000000-3.000000-17 0,0.000000-5.000000-23 0,-4.000000-3.000000-15 16,3.000000 0.000000 7-16,-3.000000-4.000000 23 0</inkml:trace>
  <inkml:trace contextRef="#ctx0" brushRef="#br0">13090.000000 9559.000000 88 0,'2.000000'-2.000000'90'0,"1.000000"0.000000"-1 "15 ,0.000000-2.000000-3-15,2.000000 4.000000-3 0,0.000000-2.000000-3 0,4.000000 2.000000 0 16,-1.000000 0.000000 4-16,2.000000 2.000000 4 0,4.000000 2.000000 10 0,-1.000000-2.000000 5 16,4.000000 2.000000 5-16,5.000000 3.000000 1 0,-4.000000 1.000000-5 0,4.000000 0.000000-12 15,3.000000 1.000000-13-15,-3.000000 3.000000-7 0,-2.000000 3.000000-7 0,2.000000-1.000000-12 16,-2.000000 3.000000-4-16,-5.000000 3.000000-6 0,2.000000 0.000000-5 0,-7.000000 1.000000-7 0,1.000000 4.000000-8 15,-6.000000-1.000000-3-15,-5.000000 0.000000-5 0,-1.000000 5.000000-4 0,-6.000000-2.000000-3 16,-3.000000 2.000000-2-16,-3.000000 3.000000 0 0,-6.000000 0.000000-3 0,-1.000000-4.000000 1 16,-2.000000 4.000000-1-16,0.000000-2.000000-3 0,-4.000000-1.000000 1 0,4.000000-3.000000-1 15,-2.000000-1.000000 0-15,-1.000000-4.000000 0 0,7.000000-1.000000-1 0,-4.000000-6.000000-2 16,4.000000-3.000000-5-16,1.000000-4.000000-3 0,2.000000-2.000000-5 0,-2.000000-5.000000-6 0,5.000000-5.000000-5 16,-1.000000-5.000000-5-16,3.000000-2.000000 1 0,1.000000-3.000000-2 0,4.000000-4.000000 0 15,0.000000-3.000000 2-15,2.000000 1.000000 4 0,3.000000-2.000000 3 0,5.000000 2.000000 3 16,-2.000000-3.000000 2-16,7.000000 4.000000 2 0,-1.000000 0.000000 4 0,-1.000000 1.000000 1 15,2.000000 2.000000 4-15,2.000000 2.000000 2 0,-2.000000 3.000000 3 0,2.000000-1.000000-1 16,-2.000000 7.000000 3-16,-2.000000-2.000000-1 0,4.000000 4.000000 0 0,-5.000000 1.000000-1 16,1.000000 0.000000 1-16,0.000000 3.000000 0 0,-3.000000 0.000000 1 0,4.000000 0.000000 1 15,-6.000000 6.000000 1-15,-1.000000-5.000000 2 0,1.000000 7.000000-1 0,-3.000000 1.000000 2 16,-3.000000 4.000000 0-16,-2.000000 4.000000 0 0,0.000000 2.000000-2 0,-7.000000 3.000000 1 0,2.000000 3.000000 0 31,-3.000000 1.000000-3-31,-4.000000 1.000000-2 16,-2.000000 3.000000-6-16,-2.000000-4.000000-4 0,2.000000 3.000000-6 0,-3.000000-2.000000-4 0,-3.000000 2.000000-6 0,3.000000-2.000000-1 0,-1.000000 2.000000 0 0,-2.000000-2.000000 2 0,1.000000-1.000000 1 0,-1.000000-1.000000 4 15,2.000000-4.000000 4-15,1.000000 2.000000 5 0,0.000000-4.000000 2 0,4.000000-2.000000 4 0,-2.000000 0.000000 6 16,4.000000-5.000000 8-16,0.000000 0.000000 6 0,2.000000-1.000000 7 16,6.000000-5.000000 8-16,0.000000-2.000000 8 0,-3.000000 5.000000 3 0,6.000000-5.000000-1 0,2.000000-1.000000-3 15,-2.000000-1.000000-6-15,2.000000 1.000000-7 0,1.000000-3.000000-6 0,2.000000 0.000000-7 16,0.000000 0.000000-5-16,2.000000 0.000000-1 0,1.000000-3.000000-1 0,2.000000 1.000000-1 16,7.000000-3.000000 0-16,-2.000000 1.000000 1 0,3.000000-3.000000 0 0,6.000000 1.000000 0 15,1.000000-4.000000 0-15,-2.000000 3.000000 1 0,6.000000-3.000000-1 0,1.000000 1.000000 1 16,2.000000-1.000000 1-16,0.000000 3.000000-3 0,-1.000000-1.000000 2 0,5.000000 1.000000-1 15,-1.000000 2.000000 0-15,-3.000000 0.000000-1 0,3.000000 3.000000 0 0,-4.000000-3.000000 0 0,1.000000 3.000000-1 16,-3.000000-1.000000 0-16,-2.000000 3.000000-2 0,-1.000000 3.000000 0 0,-4.000000 4.000000-3 16,-3.000000 0.000000 0-16,-4.000000 3.000000-1 0,-4.000000 2.000000-3 0,-4.000000 3.000000 0 15,-2.000000 4.000000 0-15,-5.000000 0.000000 2 0,2.000000 3.000000 0 0,-7.000000 3.000000 1 16,-1.000000-6.000000 3-16,0.000000 0.000000 1 0,1.000000-1.000000 2 0,1.000000-1.000000 3 16,1.000000-5.000000 4-16,0.000000-2.000000 1 0,3.000000-3.000000-1 0,1.000000 0.000000 1 15,-1.000000-1.000000-2-15,5.000000-5.000000-1 0,-3.000000 4.000000-4 0,6.000000-2.000000-1 0,0.000000-1.000000 1 16,3.000000 3.000000 2-16,-1.000000-3.000000 2 0,6.000000 1.000000 2 0,-1.000000-1.000000 0 15,0.000000-2.000000 0-15,2.000000 3.000000 2 0,-2.000000-1.000000-2 0,4.000000-2.000000 0 16,-6.000000 0.000000-4-16,4.000000 3.000000-1 0,-4.000000-1.000000-2 0,-1.000000-2.000000 0 16,-4.000000 2.000000 0-16,0.000000 1.000000 2 0,-3.000000 2.000000 3 0,-3.000000 0.000000 0 15,0.000000 4.000000 1-15,-4.000000 3.000000-2 0,-5.000000-1.000000 1 0,-1.000000 1.000000-3 16,0.000000-1.000000-1-16,-1.000000 0.000000 1 0,-3.000000 1.000000 0 0,4.000000-6.000000 6 0,0.000000 2.000000 9 16,-1.000000 1.000000 10-16,6.000000-3.000000 9 0,-2.000000 1.000000 7 0,5.000000-3.000000 5 15,-2.000000-1.000000-3-15,2.000000 0.000000-7 0,2.000000 0.000000-5 0,3.000000 1.000000-5 16,3.000000 1.000000-2-16,0.000000-3.000000-1 0,2.000000 6.000000 1 0,4.000000-4.000000 0 15,1.000000 4.000000 1-15,7.000000-2.000000-5 0,1.000000-4.000000-3 0,4.000000-1.000000-2 16,0.000000-1.000000-4-16,8.000000-3.000000-2 0,-2.000000-6.000000-4 0,7.000000 0.000000-6 16,1.000000-6.000000-8-16,2.000000-7.000000-15 0,2.000000-3.000000-18 0,1.000000-4.000000-24 0,-3.000000-2.000000-32 15,2.000000-6.000000-35-15,1.000000 2.000000-37 0,-3.000000-7.000000-29 0,-1.000000 2.000000-36 16,-2.000000 0.000000-39-16,-6.000000-2.000000-17 0,-6.000000-4.000000 13 0,-1.000000 2.000000 29 16</inkml:trace>
  <inkml:trace contextRef="#ctx0" brushRef="#br0">13740.000000 9746.000000 1 0,'0.000000'-9.000000'216'0,"0.000000"1.000000"22 "0 ,0.000000 4.000000-12 16,0.000000-2.000000-54-16,0.000000 1.000000-41 0,0.000000 5.000000-28 0,4.000000 0.000000-12 15,-1.000000 0.000000-2-15,2.000000 3.000000-2 0,0.000000-1.000000 1 0,3.000000 4.000000-1 16,2.000000-4.000000-10-16,2.000000 1.000000-17 0,2.000000 5.000000-12 0,2.000000-2.000000-13 16,-1.000000 4.000000-4-16,-1.000000-3.000000-1 0,3.000000-1.000000-2 0,-4.000000 5.000000-1 15,4.000000-4.000000 0-15,-7.000000 2.000000 0 0,2.000000 1.000000-2 0,-2.000000 0.000000-2 16,-5.000000 3.000000-2-16,1.000000 1.000000-1 0,-6.000000 1.000000-2 0,-3.000000 5.000000 0 0,-2.000000 1.000000-5 15,-7.000000 6.000000-3-15,-1.000000 2.000000-1 0,-6.000000 3.000000 0 0,1.000000 4.000000-3 16,-7.000000 1.000000-1-16,1.000000 1.000000-1 0,-6.000000-1.000000-2 0,5.000000 2.000000 0 16,-2.000000-3.000000-1-16,0.000000-2.000000 1 0,1.000000-4.000000 0 0,7.000000-4.000000 3 15,-1.000000-2.000000-3-15,5.000000-7.000000 1 0,3.000000-2.000000-3 0,2.000000-5.000000-3 0,2.000000 0.000000-11 16,-1.000000-8.000000-14-16,9.000000-2.000000-14 0,0.000000-7.000000-14 0,0.000000-3.000000-21 16,9.000000-7.000000-21-16,1.000000-7.000000-21 0,7.000000-4.000000-21 0,1.000000-3.000000-18 15,7.000000 0.000000-14-15,-1.000000-3.000000-1 0,4.000000 2.000000 7 0,1.000000-2.000000 12 16,-3.000000 2.000000 25-16,3.000000 3.000000 26 0,-6.000000 5.000000 29 0,4.000000 2.000000 20 15,-5.000000 3.000000 26-15,0.000000 4.000000 24 0,0.000000 8.000000 26 0,-4.000000 1.000000 30 16,-1.000000 6.000000 26-16,0.000000 6.000000 29 0,-4.000000 1.000000 27 0,-3.000000 9.000000 22 16,-2.000000 2.000000 10-16,1.000000 4.000000-3 0,-4.000000 2.000000-3 0,-2.000000 3.000000-10 15,-1.000000 0.000000-14-15,-2.000000-3.000000-17 0,0.000000 1.000000-20 0,0.000000-6.000000-14 0,3.000000-2.000000-19 16,-1.000000 0.000000-12-16,-2.000000-5.000000-13 0,3.000000-5.000000-12 0,2.000000 4.000000-5 16,-1.000000-10.000000-3-16,1.000000 4.000000-4 0,6.000000-5.000000-4 0,-1.000000-5.000000-4 15,4.000000 1.000000-2-15,-1.000000-6.000000-2 0,6.000000-7.000000-7 0,-3.000000 0.000000-5 16,3.000000-2.000000-9-16,-2.000000-3.000000-12 0,-4.000000-1.000000-13 0,0.000000 6.000000-12 15,-1.000000 0.000000-14-15,-2.000000 3.000000-5 0,-5.000000 4.000000-4 0,-1.000000 5.000000 5 16,-4.000000 5.000000 8-16,0.000000 5.000000 13 0,-9.000000 5.000000 13 0,1.000000 7.000000 14 0,-6.000000 5.000000 10 16,1.000000 4.000000 6-16,-5.000000 6.000000 5 0,-4.000000 5.000000 2 0,0.000000 5.000000 4 15,0.000000-2.000000 4-15,0.000000 6.000000 4 0,1.000000-1.000000 4 0,2.000000-2.000000 5 16,2.000000-1.000000 3-16,4.000000-6.000000 0 0,3.000000-1.000000-3 0,2.000000-6.000000-2 16,-1.000000-3.000000-3-16,8.000000-4.000000-4 0,1.000000-3.000000-1 0,1.000000-2.000000-2 15,3.000000 0.000000-2-15,1.000000-4.000000-1 0,3.000000-3.000000 0 0,2.000000-3.000000 0 16,-2.000000 0.000000 1-16,6.000000-2.000000-2 0,-1.000000-2.000000 1 0,1.000000-2.000000-1 0,-1.000000-1.000000-1 15,0.000000 0.000000 0-15,4.000000-1.000000 0 0,-3.000000-2.000000 0 0,-3.000000 3.000000-2 16,-1.000000-2.000000 0-16,-1.000000 2.000000 1 0,-4.000000-3.000000 1 0,0.000000 0.000000 5 16,-2.000000 3.000000 9-16,2.000000-2.000000 9 0,-5.000000 2.000000 4 0,0.000000-2.000000 3 15,0.000000 2.000000 0-15,-5.000000-2.000000-6 0,2.000000-1.000000-8 0,-2.000000 3.000000-7 16,-4.000000-2.000000-6-16,1.000000-1.000000-3 0,-2.000000-1.000000-1 0,2.000000 1.000000-5 16,-1.000000-4.000000-6-16,-1.000000-3.000000-8 0,2.000000 0.000000-15 0,-1.000000-5.000000-21 0,1.000000-2.000000-27 15,3.000000-5.000000-32-15,3.000000-2.000000-29 0,2.000000-5.000000-28 16,2.000000 2.000000-27-16,1.000000-5.000000-27 0,2.000000 3.000000-34 0,5.000000-5.000000-7 0,-1.000000 0.000000 10 15,-1.000000 0.000000 28-15</inkml:trace>
  <inkml:trace contextRef="#ctx0" brushRef="#br0">14598.000000 9916.000000 50 0,'2.000000'0.000000'138'15,"-2.000000"0.000000"4 "-15 ,3.000000 0.000000-3 0,-3.000000 0.000000-10 0,4.000000 0.000000-14 16,-4.000000 0.000000-15-16,0.000000 0.000000-16 0,0.000000 0.000000-15 0,0.000000 0.000000-8 16,0.000000 0.000000-7-16,0.000000 0.000000-4 0,0.000000 0.000000-4 0,0.000000 3.000000-3 15,0.000000 0.000000-7-15,1.000000-3.000000-5 0,-1.000000 0.000000-9 0,0.000000 2.000000-7 16,0.000000-2.000000-5-16,0.000000 0.000000-4 0,0.000000 0.000000-3 0,0.000000 0.000000-1 16,0.000000 0.000000-1-16,0.000000 0.000000 0 0,0.000000 0.000000 1 0,0.000000 0.000000-1 0,0.000000 0.000000 2 15,0.000000 0.000000-2-15,0.000000 0.000000-1 0,4.000000 2.000000 0 16,-4.000000 0.000000 0-16,1.000000-2.000000 0 0,-1.000000 3.000000-8 0,4.000000 0.000000-13 0,-1.000000-3.000000-14 15,-1.000000 0.000000-14-15,3.000000 0.000000-21 0,-2.000000 0.000000-18 0,6.000000 0.000000-16 16,-4.000000 0.000000-10-16,0.000000-6.000000-11 0,3.000000 2.000000-5 0,0.000000-1.000000-2 16,1.000000-3.000000 5-16,-1.000000-1.000000 9 0,-3.000000 0.000000 21 0,4.000000-2.000000 18 15</inkml:trace>
  <inkml:trace contextRef="#ctx0" brushRef="#br0">14719.000000 9822.000000 31 0,'3.000000'-5.000000'65'0,"-3.000000"-2.000000"14 "0 ,0.000000 1.000000 15 0,0.000000 4.000000 15 0,0.000000-2.000000 12 0,0.000000 4.000000 6 15,0.000000-4.000000 14-15,0.000000 4.000000 5 0,0.000000 0.000000 1 0,0.000000 0.000000-5 16,0.000000 4.000000-4-16,2.000000-4.000000-9 0,-2.000000 2.000000-10 0,3.000000 0.000000-6 15,-3.000000 0.000000 1-15,0.000000 1.000000 3 0,0.000000 1.000000 1 0,0.000000 4.000000-2 0,-3.000000 2.000000-3 16,-2.000000 2.000000-8-16,-3.000000 3.000000-13 0,-2.000000 2.000000-12 16,-7.000000 3.000000-13-16,-2.000000 1.000000-9 0,3.000000 4.000000-9 0,-8.000000 1.000000-2 0,-3.000000 1.000000-2 15,1.000000 2.000000 0-15,-5.000000 3.000000 2 0,1.000000-1.000000 7 0,3.000000-2.000000 7 16,2.000000-2.000000 10-16,-2.000000 0.000000 5 0,9.000000 0.000000 7 0,-4.000000-4.000000 5 16,5.000000 2.000000 0-16,4.000000-3.000000-3 0,0.000000 1.000000-12 0,3.000000-4.000000-5 15,5.000000 2.000000-8-15,1.000000-3.000000-8 0,4.000000 1.000000-10 0,0.000000-2.000000-7 0,5.000000 0.000000 1 16,4.000000 0.000000 1-16,-1.000000 0.000000 0 0,2.000000 1.000000 2 15,7.000000-4.000000-1-15,1.000000 0.000000 1 0,2.000000-3.000000-4 0,4.000000 1.000000-4 0,1.000000-3.000000-5 16,-2.000000-1.000000-6-16,4.000000-2.000000-2 0,0.000000 2.000000-3 0,3.000000-1.000000-3 16,-3.000000-2.000000-1-16,0.000000 1.000000-10 0,-2.000000-3.000000-17 0,2.000000 3.000000-29 15,-2.000000 0.000000-38-15,-2.000000-5.000000-43 0,3.000000-1.000000-42 0,-6.000000 0.000000-25 16,1.000000 0.000000-17-16,1.000000-1.000000-15 0,0.000000-3.000000-25 0,-5.000000 2.000000-39 16,5.000000-4.000000-42-16,-1.000000 0.000000-60 0,-2.000000-2.000000-60 0,3.000000-5.000000-7 15,-4.000000-3.000000 38-15,-1.000000-5.000000 68 0</inkml:trace>
  <inkml:trace contextRef="#ctx0" brushRef="#br0">15344.000000 9916.000000 178 0,'10.000000'-6.000000'321'0,"-1.000000"1.000000"25 "0 ,-6.000000 2.000000 12 16,2.000000 0.000000-90-16,-3.000000 3.000000-84 0,1.000000 0.000000-37 0,2.000000 3.000000-11 16,-5.000000 0.000000-2-16,3.000000-3.000000 1 0,-3.000000 2.000000-5 0,0.000000 2.000000-10 15,0.000000 7.000000-17-15,0.000000-2.000000-22 0,0.000000 5.000000-13 0,0.000000 6.000000-11 16,0.000000 0.000000-2-16,0.000000 4.000000-5 0,0.000000 1.000000 1 0,0.000000-1.000000-2 15,0.000000 2.000000-3-15,0.000000-2.000000-5 0,0.000000 4.000000-6 0,0.000000-2.000000-5 16,0.000000-1.000000-4-16,0.000000-4.000000-7 0,0.000000 1.000000-4 0,-3.000000-2.000000-1 0,3.000000-3.000000-3 16,-2.000000-3.000000-3-16,-1.000000 1.000000-3 0,3.000000-5.000000 1 0,-3.000000 0.000000-2 15,3.000000-4.000000 0-15,0.000000-1.000000 0 0,0.000000-2.000000 1 0,0.000000 0.000000 0 16,0.000000-1.000000 0-16,0.000000-2.000000 0 0,0.000000-2.000000-2 0,0.000000-6.000000-3 16,3.000000-3.000000-4-16,2.000000-7.000000-7 0,2.000000-6.000000-2 0,-1.000000-2.000000-4 15,3.000000-3.000000-1-15,4.000000-1.000000-2 0,1.000000 0.000000 0 0,-1.000000-2.000000 4 16,0.000000 3.000000 2-16,4.000000 4.000000 1 0,2.000000-3.000000 1 0,-3.000000 3.000000 4 0,3.000000 4.000000 3 15,-2.000000-2.000000 2-15,-1.000000 2.000000 0 0,-1.000000 4.000000 1 0,2.000000 0.000000 0 16,2.000000 3.000000 0-16,-3.000000-3.000000-1 0,1.000000 5.000000 3 0,-2.000000 0.000000-1 16,2.000000 1.000000-1-16,-4.000000 6.000000 0 0,1.000000 1.000000 0 0,-1.000000 1.000000 5 15,-1.000000 3.000000 4-15,-2.000000 5.000000 7 0,2.000000 0.000000 6 0,-2.000000 4.000000 8 16,-2.000000 4.000000 9-16,1.000000 2.000000 10 0,-4.000000 2.000000 11 0,3.000000 0.000000 16 16,-3.000000 2.000000 9-16,0.000000 2.000000 7 0,0.000000-2.000000-2 0,-2.000000 3.000000-5 0,1.000000 1.000000-14 15,-3.000000-4.000000-16-15,6.000000-2.000000-17 0,-2.000000 0.000000-7 16,0.000000-2.000000-6-16,0.000000-2.000000-4 0,4.000000-1.000000-3 0,-4.000000-3.000000-3 0,3.000000 1.000000-1 15,0.000000 0.000000-9-15,1.000000-3.000000-22 0,1.000000 0.000000-38 0,-5.000000-2.000000-47 16,3.000000 0.000000-42-16,1.000000-3.000000-48 0,2.000000 1.000000-74 0,-1.000000 2.000000-96 16,0.000000 2.000000-129-16,-1.000000 0.000000-42 0,-6.000000 3.000000-3 0,-6.000000 0.000000 21 15,-2.000000 4.000000 65-15</inkml:trace>
  <inkml:trace contextRef="#ctx0" brushRef="#br0">14287.000000 11534.000000 216 0,'3.000000'5.000000'290'0,"-3.000000"-3.000000"17 "16 ,2.000000 0.000000-41-16,1.000000 1.000000-71 0,2.000000-3.000000-57 0,-2.000000 3.000000-20 15,2.000000 0.000000 1-15,7.000000-3.000000 6 0,-2.000000 2.000000 9 0,4.000000-2.000000 3 16,2.000000 2.000000-9-16,3.000000 1.000000-17 0,-1.000000-3.000000-18 0,9.000000 0.000000-13 15,2.000000 0.000000-12-15,-1.000000 0.000000-6 0,7.000000-5.000000-9 0,0.000000 3.000000-5 16,1.000000-7.000000-12-16,4.000000 2.000000-7 0,-5.000000 1.000000-7 0,4.000000-1.000000-6 16,-4.000000-1.000000-6-16,-3.000000-2.000000-6 0,-2.000000 3.000000-3 0,0.000000 0.000000-8 0,-3.000000 4.000000-13 15,-4.000000 1.000000-21-15,-6.000000-1.000000-29 0,-4.000000 3.000000-42 0,-1.000000 5.000000-52 16,-7.000000 5.000000-64-16,-3.000000 4.000000-76 0,-9.000000 6.000000-82 0,-5.000000 2.000000-24 16,-6.000000 4.000000 13-16,-7.000000 1.000000 37 0,-7.000000 3.000000 67 0</inkml:trace>
  <inkml:trace contextRef="#ctx0" brushRef="#br0">14322.000000 12020.000000 48 0,'-2.000000'5.000000'314'0,"-1.000000"-5.000000"35 "0 ,3.000000 0.000000 18 0,0.000000 0.000000-36 15,0.000000 0.000000-102-15,5.000000-3.000000-67 0,0.000000-1.000000-29 0,3.000000-1.000000-10 0,1.000000-2.000000 0 16,4.000000-3.000000 0-16,4.000000-1.000000-8 0,1.000000-5.000000-14 16,4.000000-1.000000-16-16,5.000000 1.000000-17 0,3.000000-1.000000-16 0,5.000000 0.000000-14 0,0.000000 0.000000-9 15,2.000000 0.000000-10-15,5.000000 2.000000-6 0,-2.000000 1.000000-4 0,1.000000 1.000000-2 16,-3.000000 3.000000-3-16,2.000000 4.000000-5 0,1.000000 0.000000-8 0,-1.000000 1.000000-15 15,-2.000000 1.000000-17-15,-1.000000 4.000000-31 0,-2.000000 0.000000-41 0,-1.000000 0.000000-58 16,-2.000000 2.000000-68-16,-2.000000 5.000000-73 0,-2.000000 0.000000-81 0,-2.000000-2.000000-24 16,-3.000000-2.000000 14-16,-6.000000-6.000000 46 0,1.000000 1.000000 69 0</inkml:trace>
  <inkml:trace contextRef="#ctx0" brushRef="#br0">15465.000000 11509.000000 95 0,'8.000000'-4.000000'292'0,"-3.000000"2.000000"20 "0 ,2.000000 2.000000 10 16,-2.000000-4.000000-82-16,-3.000000 4.000000-90 0,1.000000 0.000000-42 0,-3.000000 0.000000-8 16,3.000000 4.000000 13-16,-1.000000-2.000000 19 0,-2.000000 2.000000 13 0,3.000000 7.000000-2 15,-3.000000 3.000000-11-15,0.000000 4.000000-21 0,2.000000 3.000000-24 0,-2.000000 3.000000-21 16,0.000000 3.000000-13-16,0.000000 0.000000-7 0,-2.000000-1.000000-3 0,2.000000 2.000000-3 0,-3.000000-2.000000-7 16,3.000000 1.000000-2-16,-5.000000-6.000000-7 0,5.000000-1.000000-4 15,-3.000000 0.000000-5-15,3.000000-3.000000-5 0,0.000000-2.000000-3 0,-2.000000-6.000000-3 16,-1.000000 1.000000 0-16,3.000000-6.000000-1 0,0.000000 2.000000 0 0,0.000000-4.000000-1 15,0.000000 2.000000 2-15,0.000000-4.000000-1 0,0.000000 0.000000-2 0,0.000000-1.000000 0 0,3.000000-7.000000-1 16,-1.000000-1.000000-3-16,1.000000-6.000000-2 0,5.000000-4.000000-3 0,-3.000000-4.000000 0 16,7.000000-1.000000 1-16,-5.000000 0.000000-1 0,6.000000-1.000000 0 0,-4.000000 1.000000 2 15,4.000000-1.000000 1-15,0.000000 2.000000 2 0,1.000000 0.000000-1 0,-2.000000 0.000000 3 16,4.000000 0.000000-1-16,-1.000000 1.000000-1 0,2.000000-1.000000 1 0,2.000000 1.000000 1 0,1.000000-3.000000 0 16,0.000000 0.000000 0-16,-3.000000 3.000000 1 0,4.000000 1.000000 2 0,-2.000000 1.000000-1 15,-2.000000 3.000000-1-15,-4.000000 5.000000 0 0,4.000000 0.000000 0 0,-7.000000 2.000000-1 16,3.000000 3.000000-1-16,-1.000000 5.000000 2 0,-4.000000-1.000000 6 0,2.000000 8.000000 5 15,-5.000000 0.000000 6-15,4.000000 7.000000 10 0,-1.000000 0.000000 13 0,-3.000000 8.000000 9 16,0.000000 1.000000 8-16,-1.000000 4.000000 9 0,-4.000000 1.000000 12 0,3.000000-1.000000 7 16,-3.000000 2.000000-1-16,0.000000-3.000000-7 0,0.000000-2.000000-8 0,0.000000 0.000000-12 0,0.000000-2.000000-17 15,0.000000-1.000000-15-15,0.000000-2.000000-10 0,0.000000-2.000000-6 0,0.000000-3.000000-15 16,0.000000-3.000000-21-16,0.000000-1.000000-30 0,0.000000-3.000000-36 0,-3.000000-1.000000-33 16,3.000000-1.000000-40-16,-4.000000-3.000000-56 0,8.000000 5.000000-72 0,-4.000000-3.000000-89 15,0.000000 2.000000-80-15,-5.000000 4.000000-26 0,-4.000000-4.000000 12 0,-4.000000-1.000000 49 16,-1.000000 0.000000 83-16</inkml:trace>
  <inkml:trace contextRef="#ctx0" brushRef="#br0">17000.000000 11429.000000 2 0,'0.000000'0.000000'165'0,"0.000000"0.000000"5 "0 ,0.000000 0.000000 1 0,0.000000 3.000000 1 16,0.000000-1.000000-4-16,-2.000000-2.000000-8 0,2.000000 6.000000-12 0,0.000000-4.000000-15 15,-3.000000 0.000000-18-15,3.000000 3.000000-23 0,0.000000 0.000000-19 0,0.000000-2.000000-11 16,3.000000 1.000000-8-16,-3.000000 1.000000-7 0,2.000000 3.000000-4 0,3.000000-4.000000 3 0,-2.000000 4.000000 0 15,6.000000-3.000000-6-15,-4.000000 7.000000-5 0,0.000000-8.000000-9 0,3.000000 4.000000-2 16,1.000000-3.000000-5-16,-1.000000-1.000000-4 0,-3.000000 2.000000-1 0,7.000000-4.000000-1 16,-5.000000 0.000000-1-16,4.000000-2.000000-2 0,-2.000000 0.000000-1 0,1.000000 0.000000-1 15,-2.000000 0.000000-2-15,2.000000-2.000000-1 0,-3.000000 0.000000 1 0,0.000000-2.000000-1 16,-4.000000 2.000000-2-16,2.000000 1.000000 1 0,2.000000-5.000000 1 0,-2.000000 6.000000 1 16,-4.000000-2.000000 1-16,3.000000 2.000000 1 0,-4.000000-3.000000 9 0,3.000000 0.000000 3 0,-1.000000 3.000000 4 15,-2.000000-2.000000 4-15,0.000000 0.000000 0 0,0.000000 0.000000 1 16,-2.000000-3.000000-8-16,-1.000000-2.000000-1 0,-1.000000 2.000000-4 0,4.000000-1.000000-5 0,-5.000000 0.000000 1 15,0.000000-6.000000-1-15,0.000000 7.000000 0 0,2.000000-6.000000-3 0,-5.000000 5.000000-4 16,2.000000-5.000000 0-16,1.000000-1.000000 1 0,-3.000000 3.000000 0 0,3.000000-4.000000 2 16,0.000000 4.000000 4-16,-2.000000-1.000000-1 0,-1.000000 0.000000-1 0,3.000000 3.000000-1 15,0.000000-3.000000-2-15,2.000000 1.000000-2 0,-2.000000 1.000000-3 0,-1.000000 1.000000-1 0,3.000000 0.000000 3 16,1.000000-1.000000-1-16,-1.000000 4.000000-1 0,0.000000-2.000000-1 16,1.000000 1.000000 0-16,2.000000 3.000000 0 0,-3.000000 0.000000 0 0,3.000000 0.000000 0 0,-2.000000 2.000000 0 15,-1.000000 0.000000 4-15,3.000000 0.000000 1 0,-4.000000 0.000000 3 0,4.000000 0.000000 1 16,-1.000000 0.000000 1-16,-3.000000 2.000000 0 0,4.000000-2.000000-3 0,-1.000000 0.000000-1 15,1.000000 2.000000-3-15,-4.000000 0.000000-2 0,4.000000 3.000000 0 0,-3.000000 1.000000-1 16,3.000000-2.000000-3-16,-2.000000 2.000000-3 0,-1.000000-2.000000-5 0,3.000000 1.000000-10 16,0.000000-1.000000-10-16,3.000000 2.000000-17 0,-1.000000-4.000000-20 0,5.000000 3.000000-27 15,-2.000000 0.000000-31-15,5.000000-5.000000-40 0,1.000000 0.000000-43 0,5.000000-3.000000-38 0,0.000000-1.000000-44 16,6.000000-4.000000-36-16,-3.000000-6.000000 4 0,2.000000-4.000000 32 0,1.000000-1.000000 47 16</inkml:trace>
  <inkml:trace contextRef="#ctx0" brushRef="#br0">17538.000000 11020.000000 194 0,'8.000000'-2.000000'277'0,"1.000000"2.000000"29 "0 ,-4.000000 0.000000-38 0,0.000000 0.000000-42 16,0.000000 0.000000-35-16,-5.000000 0.000000-31 0,0.000000 0.000000-27 0,-5.000000 2.000000-26 15,0.000000 4.000000-22-15,0.000000-2.000000-29 0,-7.000000 6.000000-20 0,2.000000 2.000000-16 16,-2.000000 5.000000-11-16,-1.000000 0.000000-4 0,0.000000 1.000000-4 0,-1.000000 1.000000-1 16,1.000000 3.000000-3-16,4.000000-3.000000-5 0,-1.000000 1.000000-2 0,2.000000-1.000000-4 15,3.000000-3.000000-4-15,0.000000 2.000000-3 0,2.000000 0.000000-3 0,3.000000-4.000000 3 0,0.000000 0.000000 1 16,3.000000-2.000000 2-16,2.000000 2.000000 4 0,0.000000-3.000000 3 0,0.000000 4.000000 4 15,3.000000-3.000000 4-15,1.000000 0.000000 1 0,-1.000000 0.000000 2 0,2.000000 3.000000 0 16,-1.000000-1.000000 1-16,-1.000000 6.000000 2 0,2.000000 0.000000 3 0,-2.000000 2.000000 1 16,1.000000 7.000000 3-16,-1.000000 3.000000 2 0,-3.000000-1.000000 0 0,0.000000 3.000000 0 15,-2.000000 2.000000-3-15,1.000000 0.000000-1 0,-2.000000 1.000000 0 0,-2.000000 0.000000-3 16,3.000000-1.000000-1-16,-1.000000-2.000000-1 0,1.000000-4.000000 0 0,0.000000-1.000000 1 0,-1.000000-6.000000-3 16,3.000000 0.000000-3-16,-5.000000-4.000000-4 0,3.000000-4.000000-6 0,2.000000-3.000000-9 15,-1.000000-2.000000-2-15,1.000000-8.000000-5 0,0.000000 0.000000-6 0,3.000000-4.000000-6 16,1.000000-8.000000-12-16,2.000000-4.000000-11 0,-1.000000-3.000000-16 0,4.000000-7.000000-10 15,-1.000000-4.000000-5-15,1.000000-6.000000 0 0,-1.000000-2.000000 5 0,4.000000-8.000000 8 16,-4.000000-2.000000 8-16,6.000000-8.000000 10 0,-6.000000-1.000000 13 0,4.000000-4.000000 12 16,-4.000000-1.000000 15-16,4.000000 1.000000 22 0,-2.000000 3.000000 22 0,-2.000000 3.000000 19 0,4.000000 7.000000 11 15,-3.000000 4.000000 11-15,-1.000000 3.000000 3 0,-1.000000 8.000000 4 0,-2.000000 4.000000-3 16,1.000000 4.000000-4-16,0.000000-1.000000-6 0,-3.000000 7.000000-5 0,0.000000 0.000000-10 16,-3.000000 5.000000-12-16,5.000000 2.000000-8 0,-3.000000 3.000000-8 0,-2.000000 2.000000-4 15,0.000000 0.000000-2-15,4.000000 3.000000-2 0,-4.000000 0.000000 1 0,0.000000 2.000000-2 16,-2.000000 2.000000-1-16,2.000000 3.000000-2 0,-2.000000-1.000000-1 0,-1.000000 5.000000-1 15,1.000000 0.000000 1-15,2.000000 0.000000-2 0,-5.000000 7.000000 0 0,5.000000-4.000000 0 0,-5.000000 2.000000-1 16,4.000000 1.000000 1-16,1.000000 2.000000 0 0,1.000000-3.000000-2 0,-1.000000 1.000000 1 16,1.000000-1.000000 1-16,4.000000 1.000000-1 0,-2.000000 0.000000 1 0,0.000000-1.000000-1 15,1.000000 1.000000 1-15,1.000000-3.000000 2 0,-2.000000 0.000000 1 0,1.000000 1.000000 3 16,-4.000000-1.000000 4-16,3.000000 3.000000 5 0,-3.000000-2.000000 3 0,-2.000000-1.000000 3 16,2.000000 3.000000 2-16,-5.000000 0.000000 5 0,-1.000000 2.000000-3 0,-6.000000 0.000000-2 15,2.000000 0.000000-2-15,-3.000000 2.000000-2 0,-1.000000-2.000000-1 0,-4.000000 0.000000-3 16,3.000000-1.000000-3-16,0.000000 0.000000 1 0,-5.000000-3.000000 0 0,5.000000 1.000000 1 15,1.000000-4.000000 4-15,-1.000000-2.000000 4 0,3.000000-5.000000 1 0,-3.000000 1.000000 0 0,5.000000-2.000000-1 16,0.000000-2.000000-3-16,-1.000000-2.000000-5 0,1.000000-2.000000-1 0,3.000000 1.000000-3 16,-1.000000-3.000000-1-16,3.000000 1.000000 0 0,0.000000-2.000000-2 0,0.000000 0.000000-2 15,5.000000-3.000000-3-15,0.000000 2.000000 1 0,1.000000-1.000000-2 0,1.000000-4.000000 1 16,1.000000 6.000000-1-16,1.000000-2.000000 1 0,2.000000-1.000000-1 0,-4.000000 3.000000-3 16,5.000000-1.000000 1-16,-4.000000 3.000000-2 0,2.000000 3.000000 3 0,-5.000000 2.000000 1 15,4.000000 2.000000 4-15,-1.000000 3.000000 7 0,1.000000 3.000000 10 0,-4.000000 1.000000 9 0,0.000000 6.000000 8 16,-2.000000 5.000000 6-16,0.000000 2.000000 6 0,-1.000000 4.000000 2 0,-2.000000 0.000000-1 15,3.000000 2.000000-4-15,-1.000000 1.000000-3 0,-2.000000-5.000000-3 0,3.000000 0.000000-7 16,1.000000 0.000000-4-16,1.000000-1.000000-4 0,0.000000-6.000000-7 0,0.000000 0.000000-1 16,0.000000-4.000000-4-16,3.000000-2.000000-2 0,-1.000000-1.000000-4 0,0.000000-3.000000-1 15,1.000000-6.000000 0-15,5.000000-2.000000-2 0,-1.000000-3.000000-5 0,3.000000-9.000000-7 16,2.000000-2.000000-17-16,1.000000-4.000000-21 0,4.000000-5.000000-26 0,-2.000000 0.000000-37 0,0.000000-6.000000-47 16,2.000000 3.000000-59-16,-5.000000 1.000000-71 0,1.000000-3.000000-69 0,-4.000000 0.000000-23 15,-2.000000-6.000000 11-15,-2.000000-2.000000 37 0</inkml:trace>
  <inkml:trace contextRef="#ctx0" brushRef="#br0">18498.000000 11215.000000 71 0,'7.000000'0.000000'315'16,"-3.000000"3.000000"29 "-16 ,1.000000-3.000000 18 0,0.000000 1.000000-58 0,-2.000000 3.000000-90 15,0.000000-4.000000-56-15,-1.000000 0.000000-25 0,1.000000 0.000000-5 0,2.000000 0.000000-1 16,-1.000000-5.000000-2-16,-3.000000 2.000000-11 0,6.000000-1.000000-19 0,3.000000-1.000000-27 16,2.000000-3.000000-22-16,3.000000 1.000000-13 0,3.000000-3.000000-12 0,4.000000-2.000000-6 15,0.000000 0.000000-7-15,5.000000-2.000000-1 0,1.000000-3.000000-3 0,1.000000 1.000000-8 16,-2.000000-2.000000-10-16,6.000000-1.000000-16 0,-4.000000-2.000000-17 0,-1.000000 5.000000-18 15,1.000000-2.000000-27-15,-3.000000 1.000000-22 0,5.000000 3.000000-21 0,-6.000000-3.000000-17 0,2.000000 0.000000-11 16,-4.000000 2.000000-5-16,4.000000 1.000000 11 0,-2.000000-3.000000 20 0,0.000000 5.000000 25 16,-5.000000-3.000000 29-16,0.000000 2.000000 27 0,-1.000000 4.000000 28 0,-6.000000 0.000000 20 15,1.000000 1.000000 16-15,-3.000000 0.000000 18 0,-4.000000 5.000000 18 0,1.000000-1.000000 20 16,-3.000000 4.000000 12-16,-1.000000-2.000000 6 0,1.000000 2.000000 6 0,-5.000000 2.000000-5 16,-2.000000 4.000000-11-16,-1.000000 3.000000-15 0,-1.000000 3.000000-15 0,-6.000000 2.000000-12 0,2.000000 3.000000-12 15,0.000000 0.000000-8-15,-1.000000 3.000000-4 0,4.000000 0.000000-4 16,0.000000-3.000000-1-16,2.000000 1.000000-1 0,3.000000 0.000000 0 0,0.000000-3.000000-1 0,3.000000-1.000000 0 15,2.000000 1.000000 1-15,0.000000-1.000000 0 0,2.000000-2.000000 1 0,-2.000000 1.000000 0 16,3.000000-4.000000 0-16,1.000000 1.000000 0 0,-3.000000 0.000000-1 0,3.000000-3.000000 0 16,3.000000 1.000000-1-16,-7.000000-1.000000 0 0,5.000000 3.000000 2 0,-7.000000-3.000000 5 15,5.000000 5.000000 6-15,-3.000000 0.000000 1 0,-1.000000 3.000000 2 0,-4.000000 2.000000 2 0,0.000000 0.000000 2 16,0.000000 5.000000-5-16,0.000000-2.000000 0 0,-4.000000 3.000000 2 16,1.000000 3.000000 1-16,-2.000000-3.000000-1 0,3.000000 2.000000-2 0,-1.000000-1.000000-1 0,3.000000 0.000000-1 15,0.000000 0.000000-7-15,0.000000 1.000000-1 0,0.000000-4.000000-2 0,3.000000-1.000000 1 16,-1.000000 0.000000-1-16,3.000000-5.000000-2 0,-2.000000-4.000000 2 0,2.000000 2.000000-2 15,-1.000000-4.000000 2-15,4.000000-4.000000-1 0,-3.000000 0.000000 0 0,4.000000-5.000000-1 16,1.000000-2.000000-1-16,-2.000000-6.000000-4 0,5.000000-3.000000-4 0,1.000000-7.000000-6 16,3.000000 1.000000-2-16,-4.000000-5.000000-1 0,5.000000-2.000000 0 0,-1.000000-5.000000 2 15,2.000000-3.000000 2-15,1.000000-2.000000 3 0,-2.000000-2.000000 3 0,1.000000-4.000000 1 0,2.000000 0.000000 0 16,5.000000-5.000000 2-16,-6.000000-6.000000 3 0,5.000000 0.000000-1 0,2.000000-5.000000-1 16,-2.000000-2.000000 0-16,-2.000000 0.000000 1 0,2.000000-3.000000 0 0,-1.000000 5.000000 0 15,-6.000000 1.000000 2-15,4.000000 7.000000 0 0,-5.000000 2.000000 1 0,1.000000 7.000000 0 16,-4.000000 8.000000 1-16,-1.000000 4.000000-1 0,-5.000000 8.000000 0 0,4.000000 1.000000 1 15,-3.000000 3.000000-2-15,-3.000000 7.000000 1 0,3.000000 3.000000 0 0,-1.000000 2.000000 3 16,0.000000 3.000000 2-16,-3.000000 8.000000 2 0,7.000000 0.000000 2 0,-7.000000 7.000000 0 0,4.000000 9.000000-3 16,-3.000000-1.000000 0-16,3.000000 4.000000-2 0,-1.000000 4.000000-1 0,-3.000000 6.000000 0 15,3.000000 1.000000-1-15,-3.000000 7.000000 0 0,2.000000 1.000000 0 0,0.000000 5.000000-2 16,-4.000000 0.000000-2-16,9.000000 5.000000-7 0,-5.000000 3.000000-3 0,1.000000 1.000000-1 16,4.000000 1.000000-1-16,-2.000000-3.000000 1 0,-2.000000-3.000000 2 0,1.000000 0.000000 9 15,-1.000000-7.000000 2-15,-1.000000-2.000000 1 0,-1.000000-1.000000 3 0,-1.000000-7.000000 1 16,0.000000-3.000000-1-16,-1.000000-6.000000-1 0,-3.000000-5.000000 3 0,3.000000-5.000000 1 15,-4.000000-1.000000 2-15,0.000000-4.000000-3 0,0.000000-5.000000 0 0,-4.000000 2.000000-6 0,-1.000000-9.000000-8 16,-3.000000 0.000000-7-16,3.000000-4.000000-11 0,-5.000000-3.000000-3 0,2.000000-5.000000-5 16,-4.000000-5.000000-5-16,2.000000-2.000000-3 0,-2.000000-7.000000-5 0,2.000000-5.000000-2 15,0.000000-4.000000-1-15,-2.000000-4.000000 2 0,2.000000-7.000000 8 0,2.000000 2.000000 10 16,-4.000000-4.000000 23-16,7.000000 4.000000 27 0,-3.000000 2.000000 19 0,-1.000000 3.000000 14 16,8.000000 3.000000 6-16,-3.000000 2.000000 1 0,3.000000 8.000000-11 0,1.000000 0.000000-14 0,1.000000 1.000000-11 15,3.000000 2.000000-8-15,-3.000000 1.000000-7 0,8.000000-1.000000-4 0,-1.000000 3.000000-2 16,4.000000 1.000000 1-16,-2.000000-1.000000-2 0,3.000000 5.000000-2 0,1.000000-4.000000-1 15,2.000000 5.000000 0-15,-1.000000 0.000000-2 0,1.000000 1.000000-2 0,-1.000000 5.000000-3 16,-2.000000 1.000000-4-16,0.000000-1.000000-4 0,-4.000000 6.000000-1 0,3.000000 6.000000-1 16,-7.000000 1.000000 1-16,-4.000000 8.000000 3 0,-1.000000-1.000000 6 0,0.000000 6.000000 6 0,-1.000000 4.000000 8 15,-3.000000 0.000000 10-15,-1.000000 1.000000 8 0,2.000000-1.000000 10 0,3.000000 0.000000 8 16,0.000000 2.000000 5-16,0.000000-8.000000 2 0,0.000000 4.000000-3 0,3.000000-8.000000-2 16,2.000000 3.000000-4-16,-1.000000-4.000000-10 0,1.000000-1.000000-5 0,3.000000-5.000000-6 15,-3.000000-2.000000-5-15,7.000000 0.000000-7 0,-2.000000-9.000000-14 0,0.000000 0.000000-23 16,2.000000-5.000000-33-16,1.000000-3.000000-45 0,0.000000-1.000000-59 0,6.000000-4.000000-71 15,-7.000000 3.000000-79-15,-7.000000-3.000000-30 0,-5.000000-1.000000 5 0,-5.000000 1.000000 31 16</inkml:trace>
  <inkml:trace contextRef="#ctx0" brushRef="#br0">16576.000000 9437.000000 73 0,'0.000000'0.000000'187'0,"0.000000"3.000000"-4 "15 ,-3.000000-3.000000-32-15,3.000000 2.000000-11 0,-2.000000 1.000000 0 0,-1.000000-3.000000-1 16,3.000000 3.000000-4-16,0.000000-2.000000-4 0,3.000000-1.000000-8 0,-1.000000 5.000000-15 0,4.000000-2.000000-17 15,3.000000-2.000000-15-15,1.000000 3.000000-7 0,3.000000 0.000000-3 16,6.000000-1.000000-9-16,-3.000000 2.000000-7 0,6.000000-5.000000-5 0,0.000000 2.000000-7 0,0.000000-2.000000-10 16,1.000000-2.000000-7-16,2.000000 2.000000 0 0,-1.000000-5.000000-5 0,-2.000000 2.000000-5 15,-1.000000 3.000000-5-15,1.000000-4.000000 0 0,-3.000000 4.000000-2 0,-3.000000-4.000000-12 16,-2.000000 3.000000-6-16,-4.000000 1.000000-8 0,-7.000000 0.000000-11 0,2.000000 0.000000-14 16,-6.000000 5.000000-18-16,-6.000000 4.000000-19 0,-3.000000 6.000000-20 0,-7.000000 4.000000-21 15,-1.000000 7.000000-19-15,-7.000000 7.000000-16 0,-2.000000 0.000000-7 0,-5.000000 7.000000-5 16,-3.000000 2.000000 0-16,-4.000000 1.000000 14 0,2.000000 0.000000 18 0,-1.000000 2.000000 34 0,-3.000000-2.000000 32 15,6.000000-3.000000 38-15,5.000000-5.000000 35 0,3.000000-1.000000 26 0,6.000000-6.000000 14 16,5.000000-8.000000 7-16,0.000000 1.000000 2 0,7.000000-7.000000 3 0,1.000000-4.000000 11 16,6.000000-3.000000 11-16,2.000000-2.000000 17 0,5.000000-1.000000 10 0,4.000000-8.000000 9 15,4.000000-1.000000 3-15,4.000000-4.000000-7 0,3.000000-3.000000-12 0,5.000000-3.000000-14 16,2.000000-4.000000-13-16,5.000000-1.000000-16 0,1.000000-2.000000-10 0,2.000000 0.000000-11 16,1.000000 1.000000-9-16,-1.000000-4.000000-7 0,0.000000 4.000000-3 0,0.000000-4.000000-4 0,-3.000000 3.000000-4 15,-2.000000 3.000000-2-15,-1.000000 2.000000-2 0,-7.000000-1.000000-5 16,-2.000000 4.000000-6-16,-5.000000 4.000000-4 0,-2.000000 1.000000-14 0,-6.000000 1.000000-23 0,-2.000000 1.000000-23 15,-5.000000 5.000000-20-15,-5.000000-4.000000-15 0,-2.000000 6.000000-19 0,-6.000000 3.000000-11 16,-1.000000 0.000000 6-16,-1.000000-1.000000 10 0,-5.000000 1.000000 16 0,2.000000 5.000000 16 16,1.000000-2.000000 20-16,-2.000000 1.000000 26 0,6.000000 1.000000 21 0,-4.000000-2.000000 21 15,4.000000 4.000000 19-15,-1.000000 0.000000 17 0,6.000000 3.000000 18 0,-5.000000-1.000000 14 16,4.000000 0.000000 10-16,3.000000 5.000000 9 0,-1.000000-3.000000 7 0,0.000000 6.000000 4 16,1.000000 0.000000 6-16,4.000000 1.000000 2 0,2.000000 1.000000 1 0,-4.000000 4.000000-1 0,4.000000-1.000000-7 15,4.000000-2.000000-14-15,-2.000000 5.000000-13 0,1.000000-6.000000-14 0,0.000000-3.000000-11 16,2.000000 1.000000-10-16,0.000000-3.000000-8 0,-1.000000-2.000000-3 0,1.000000-4.000000-4 15,0.000000 0.000000-2-15,-2.000000-2.000000-1 0,2.000000-4.000000 0 0,0.000000-2.000000-1 16,3.000000-1.000000-2-16,-3.000000-4.000000 0 0,9.000000-3.000000 0 0,-2.000000-5.000000-4 16,1.000000-5.000000-3-16,2.000000 0.000000-2 0,2.000000-3.000000-2 0,1.000000-5.000000-1 15,2.000000 1.000000-1-15,2.000000-2.000000 0 0,-2.000000 2.000000-3 0,2.000000 3.000000 3 0,-2.000000 2.000000-1 16,-1.000000 2.000000 3-16,-1.000000 3.000000-2 0,-1.000000 0.000000 1 0,1.000000 5.000000 0 16,-1.000000-3.000000 0-16,0.000000 5.000000 1 0,-4.000000 0.000000-1 0,1.000000 2.000000 0 15,-4.000000 2.000000-3-15,3.000000-2.000000-11 0,1.000000 3.000000-18 0,-3.000000-2.000000-25 16,3.000000-1.000000-30-16,-1.000000 0.000000-40 0,-3.000000-2.000000-56 0,4.000000-1.000000-61 15,-6.000000-5.000000-18-15,0.000000-1.000000 6 0,-3.000000-2.000000 18 0</inkml:trace>
  <inkml:trace contextRef="#ctx0" brushRef="#br0">17463.000000 9126.000000 294 0,'13.000000'12.000000'330'0,"-3.000000"1.000000"16 "15 ,-1.000000-1.000000-19-15,-1.000000 2.000000-120 0,4.000000 3.000000-87 0,-6.000000-2.000000-40 16,3.000000-1.000000-15-16,-1.000000-2.000000 0 0,-3.000000-3.000000-1 0,2.000000 4.000000-1 16,-2.000000-3.000000-9-16,-3.000000-2.000000-7 0,4.000000 1.000000-15 0,-1.000000 1.000000-21 15,-3.000000-3.000000-21-15,1.000000 0.000000-21 0,2.000000 1.000000-20 0,-5.000000-4.000000-22 0,0.000000 1.000000-30 16,0.000000-2.000000-36-16,-5.000000 2.000000-43 0,2.000000-1.000000-50 0,-7.000000 4.000000-58 16,-4.000000-4.000000-20-16,-2.000000 1.000000 11 0,-6.000000-2.000000 30 0</inkml:trace>
  <inkml:trace contextRef="#ctx0" brushRef="#br0">17371.000000 9389.000000 7 0,'0.000000'10.000000'210'0,"0.000000"-1.000000"18 "0 ,3.000000-2.000000 2 0,-1.000000 6.000000-47 16,-2.000000-4.000000-45-16,0.000000 3.000000-29 0,3.000000-4.000000-14 0,-3.000000 1.000000-6 15,3.000000-1.000000-11-15,-1.000000-3.000000-14 0,3.000000-1.000000-8 0,2.000000 0.000000-7 16,3.000000 0.000000-7-16,-2.000000-1.000000-9 0,6.000000-6.000000-8 0,4.000000-1.000000-8 16,-1.000000-2.000000-4-16,1.000000-1.000000-6 0,4.000000-5.000000 1 0,0.000000-1.000000-3 15,5.000000-4.000000-1-15,-2.000000 0.000000-5 0,1.000000 2.000000-4 0,-2.000000-3.000000-3 0,3.000000 1.000000-3 16,-2.000000 1.000000 0-16,-7.000000 2.000000-2 0,4.000000 2.000000 3 15,-5.000000 3.000000 1-15,-4.000000 3.000000 2 0,1.000000 2.000000 1 0,-4.000000 4.000000 1 0,-4.000000 0.000000 0 16,-4.000000 8.000000 0-16,-2.000000 0.000000 1 0,-5.000000 9.000000 1 0,-3.000000 3.000000 2 16,-2.000000 6.000000 0-16,-7.000000 4.000000 1 0,0.000000-1.000000 2 0,-5.000000 3.000000 0 15,-1.000000 2.000000 3-15,1.000000-3.000000-2 0,0.000000 1.000000 1 0,4.000000-6.000000 1 16,1.000000-1.000000-1-16,2.000000-3.000000 0 0,0.000000-4.000000-1 0,8.000000-7.000000 0 0,-1.000000 1.000000-1 16,3.000000-4.000000 0-16,-2.000000-4.000000-1 0,5.000000 1.000000-1 0,-1.000000 1.000000 0 15,6.000000-6.000000-1-15,-1.000000-3.000000 0 0,7.000000 0.000000 0 0,-4.000000-4.000000-3 16,8.000000 0.000000-2-16,-5.000000-1.000000-2 0,6.000000-1.000000-2 0,-3.000000 0.000000 0 15,0.000000 1.000000-3-15,-3.000000 0.000000-2 0,0.000000 1.000000-1 0,1.000000 2.000000-4 16,-4.000000 3.000000 0-16,-2.000000 2.000000-1 0,-1.000000 2.000000 0 0,-2.000000 1.000000-3 16,-2.000000 4.000000 0-16,-1.000000 0.000000 2 0,-2.000000 4.000000-2 0,-4.000000-5.000000 1 0,1.000000 6.000000 0 15,-2.000000-1.000000 4-15,1.000000-2.000000 6 0,1.000000 1.000000 6 0,0.000000-3.000000 4 16,3.000000 1.000000 2-16,-4.000000-6.000000 2 0,6.000000 1.000000 0 0,1.000000 1.000000 1 16,-1.000000-1.000000-1-16,-2.000000-3.000000-1 0,5.000000 0.000000-1 0,-3.000000-3.000000-1 15,3.000000-1.000000 0-15,0.000000 3.000000-2 0,0.000000-1.000000 1 0,3.000000-3.000000-1 16,2.000000 0.000000 2-16,0.000000 0.000000-2 0,-2.000000 1.000000 2 0,6.000000-2.000000 1 15,-1.000000 1.000000 3-15,-3.000000 3.000000 4 0,5.000000 0.000000 3 0,-1.000000 0.000000 4 0,2.000000-4.000000 5 16,-1.000000 6.000000 4-16,4.000000-2.000000 4 0,-1.000000-1.000000-3 16,4.000000 2.000000-1-16,-4.000000 1.000000-4 0,6.000000-3.000000-6 0,-2.000000 0.000000-5 0,-1.000000 3.000000-2 15,-1.000000-2.000000-4-15,2.000000 2.000000-1 0,-3.000000 0.000000-1 0,2.000000 2.000000 1 16,-1.000000-2.000000 0-16,-3.000000 6.000000 1 0,-2.000000-5.000000-1 0,-1.000000 4.000000 0 16,-1.000000 1.000000 2-16,-5.000000-2.000000-1 0,-1.000000 3.000000 2 0,-4.000000 3.000000-1 15,-1.000000 3.000000 4-15,-5.000000-1.000000-2 0,-1.000000 2.000000-1 0,-4.000000 0.000000 1 16,-1.000000 1.000000-1-16,1.000000 3.000000 1 0,-4.000000-6.000000-1 0,2.000000 2.000000 0 0,2.000000-2.000000 1 15,-1.000000-2.000000-1-15,3.000000 0.000000 1 0,-3.000000-2.000000 1 0,4.000000-2.000000 1 16,-2.000000 0.000000 1-16,4.000000-6.000000 1 0,1.000000 1.000000 1 0,1.000000-1.000000 0 16,1.000000-1.000000-2-16,3.000000-5.000000-2 0,-1.000000 1.000000-3 0,6.000000-1.000000-2 15,-1.000000-2.000000-1-15,3.000000 1.000000 0 0,1.000000-1.000000-2 0,1.000000 1.000000 0 16,1.000000 0.000000 2-16,4.000000-1.000000 1 0,-2.000000-2.000000-3 0,2.000000 6.000000 2 0,-2.000000-3.000000-1 16,-2.000000 5.000000 0-16,6.000000-4.000000 0 0,-4.000000 1.000000 2 15,1.000000 5.000000 3-15,-2.000000-2.000000-1 0,1.000000 2.000000 3 0,-2.000000 0.000000 5 0,1.000000 2.000000 2 16,-4.000000 1.000000 8-16,3.000000-1.000000 2 0,-3.000000 4.000000 6 0,-2.000000-3.000000 3 15,-1.000000 3.000000 6-15,2.000000-2.000000 3 0,-4.000000 3.000000 0 0,-4.000000 4.000000-1 16,2.000000-4.000000-3-16,-6.000000 5.000000-2 0,-4.000000 0.000000-4 0,2.000000 3.000000-7 16,0.000000-1.000000-5-16,-5.000000-2.000000-1 0,2.000000 4.000000-2 0,-1.000000-4.000000-2 15,1.000000 0.000000-2-15,0.000000-3.000000 1 0,-1.000000 1.000000 1 0,6.000000-3.000000-1 16,-2.000000 1.000000-1-16,1.000000-6.000000-1 0,1.000000 2.000000-1 0,3.000000-4.000000-4 0,0.000000 0.000000-9 16,0.000000 0.000000-10-16,-2.000000-4.000000-14 0,7.000000-4.000000-15 0,-5.000000-1.000000-17 15,5.000000-3.000000-21-15,-3.000000-5.000000-24 0,3.000000 0.000000-27 0,3.000000 0.000000-27 16,-3.000000 0.000000-30-16,5.000000-3.000000-31 0,-5.000000 3.000000-42 0,0.000000-2.000000-8 15,4.000000 2.000000 18-15,-4.000000-3.000000 29 0</inkml:trace>
  <inkml:trace contextRef="#ctx0" brushRef="#br0">17776.000000 9734.000000 35 0,'0.000000'-4.000000'144'0,"0.000000"4.000000"14 "0 ,0.000000 0.000000 6 0,0.000000 0.000000-3 15,0.000000 4.000000-8-15,3.000000-1.000000-3 0,-3.000000 2.000000 3 0,0.000000 1.000000-8 16,0.000000 7.000000-11-16,0.000000-1.000000-10 0,-3.000000 3.000000-13 0,0.000000 1.000000-15 0,1.000000 2.000000-22 16,-3.000000 1.000000-17-16,-2.000000 4.000000-9 0,-3.000000-2.000000-7 0,2.000000 1.000000-6 15,0.000000 2.000000-6-15,-6.000000-2.000000-5 0,1.000000 2.000000-7 0,3.000000-2.000000-3 16,-7.000000-3.000000-7-16,7.000000 1.000000-1 0,-2.000000-5.000000-3 0,-1.000000-1.000000 0 15,8.000000-3.000000-3-15,-4.000000-2.000000-9 0,4.000000-5.000000-12 0,2.000000 1.000000-22 16,1.000000 1.000000-20-16,-1.000000-6.000000-28 0,3.000000-3.000000-28 0,3.000000 0.000000-40 16,2.000000-3.000000-39-16,0.000000-2.000000-50 0,0.000000-3.000000-42 0,4.000000-7.000000-4 0,-4.000000-4.000000 14 15,6.000000-6.000000 37-15</inkml:trace>
  <inkml:trace contextRef="#ctx0" brushRef="#br0">18163.000000 9194.000000 78 0,'7.000000'5.000000'195'0,"0.000000"0.000000"8 "0 ,-2.000000-3.000000-46 16,0.000000 3.000000-58-16,-2.000000 2.000000-27 0,-1.000000-2.000000-2 0,1.000000 5.000000 7 0,-3.000000-3.000000 2 15,0.000000 4.000000 0-15,-3.000000-5.000000-6 0,3.000000 4.000000-14 0,0.000000 2.000000-18 16,0.000000-3.000000-19-16,0.000000 4.000000-10 0,0.000000 0.000000-9 0,3.000000-2.000000-4 15,-3.000000-1.000000-4-15,5.000000 0.000000-4 0,-5.000000 2.000000-3 0,5.000000-3.000000-2 16,2.000000 4.000000-2-16,0.000000-3.000000-5 0,-4.000000 1.000000-1 0,5.000000 0.000000-2 16,-3.000000 1.000000-1-16,0.000000 0.000000 0 0,-1.000000 1.000000-1 0,1.000000 1.000000-2 0,-2.000000-2.000000 1 15,-1.000000 5.000000 4-15,-2.000000-3.000000 3 0,0.000000 5.000000 5 0,0.000000-1.000000 5 16,0.000000 4.000000 8-16,0.000000-6.000000 2 0,0.000000 4.000000 0 0,0.000000-3.000000 0 16,0.000000 0.000000 0-16,0.000000-2.000000 0 0,0.000000-1.000000 0 0,3.000000 2.000000 0 15,0.000000-4.000000 5-15,-1.000000 2.000000 2 0,2.000000 0.000000 0 0,-1.000000-3.000000 2 16,-1.000000 3.000000 1-16,-2.000000-2.000000 1 0,3.000000-1.000000-1 0,-1.000000 0.000000-1 15,1.000000-4.000000 1-15,-3.000000-1.000000 2 0,3.000000-3.000000 2 0,-1.000000 1.000000 4 0,-2.000000 0.000000 6 16,3.000000-4.000000 3-16,-1.000000 0.000000 2 0,-2.000000 0.000000 0 0,0.000000-2.000000-4 16,0.000000-4.000000-4-16,3.000000 0.000000-6 0,1.000000-4.000000-4 0,-3.000000-3.000000-6 15,4.000000-1.000000-2-15,-1.000000-3.000000-2 0,-4.000000-3.000000-1 0,5.000000 1.000000-1 16,-2.000000-3.000000 0-16,0.000000-5.000000 0 0,3.000000 1.000000 1 0,-5.000000-6.000000 1 16,6.000000 1.000000 3-16,0.000000-6.000000 1 0,-4.000000 0.000000 1 0,5.000000-1.000000 1 15,-3.000000-1.000000 0-15,4.000000-1.000000 0 0,-1.000000 2.000000-3 0,0.000000 1.000000-1 0,-1.000000 1.000000-1 16,2.000000 4.000000-2-16,-3.000000 3.000000 0 0,1.000000 4.000000 0 15,1.000000 7.000000-1-15,1.000000 1.000000 0 0,-1.000000 4.000000 1 0,-3.000000 6.000000 8 0,4.000000 2.000000 8 16,-1.000000 2.000000 7-16,2.000000 6.000000 7 0,-2.000000 5.000000 6 0,1.000000 6.000000 6 16,1.000000 6.000000 3-16,2.000000 4.000000 4 0,-2.000000 5.000000 5 0,-2.000000 5.000000 7 15,5.000000 7.000000 5-15,-4.000000 5.000000 1 0,4.000000 3.000000-2 0,-1.000000 5.000000-4 16,-5.000000-1.000000-7-16,6.000000 5.000000-9 0,-5.000000 0.000000-7 0,6.000000 1.000000-7 0,-6.000000-3.000000-5 16,1.000000-1.000000-7-16,1.000000-5.000000-3 0,-2.000000-2.000000-3 15,-3.000000-6.000000-3-15,3.000000-1.000000 0 0,-4.000000-8.000000-1 0,1.000000 0.000000-1 16,-2.000000-6.000000-1-16,-1.000000-6.000000 0 0,1.000000-1.000000 1 0,-3.000000-6.000000 0 0,0.000000-2.000000 1 15,-3.000000-4.000000-1-15,-2.000000 0.000000-3 0,0.000000-4.000000-5 0,-4.000000-4.000000-7 16,1.000000 0.000000-4-16,-5.000000-4.000000-8 0,-1.000000-7.000000-2 0,1.000000 0.000000-1 16,-1.000000-4.000000-2-16,1.000000-5.000000-3 0,0.000000-4.000000-6 0,-1.000000-5.000000-2 15,2.000000-4.000000-2-15,-1.000000-3.000000-3 0,0.000000-2.000000 4 0,4.000000-1.000000 6 16,-1.000000 0.000000 6-16,2.000000 1.000000 8 0,3.000000 1.000000 5 0,1.000000 2.000000 5 0,3.000000 7.000000 1 16,2.000000 0.000000 3-16,3.000000 4.000000 0 0,1.000000 5.000000 1 0,0.000000 2.000000-1 15,3.000000 2.000000 2-15,1.000000 3.000000 1 0,1.000000 4.000000 2 0,1.000000 1.000000 1 16,3.000000 3.000000 2-16,-1.000000 4.000000-1 0,-1.000000 0.000000 0 0,-2.000000 2.000000 5 15,3.000000 3.000000 2-15,-3.000000 2.000000 6 0,-1.000000 2.000000 6 0,-1.000000 4.000000 7 16,-3.000000 2.000000 6-16,2.000000-1.000000 5 0,0.000000-2.000000 0 0,-4.000000 3.000000-5 0,2.000000-2.000000-2 16,0.000000-2.000000-2-16,2.000000-1.000000-4 0,-2.000000 0.000000-5 0,-2.000000-6.000000-4 15,4.000000 1.000000-1-15,0.000000 1.000000-2 0,-1.000000-6.000000-4 16,3.000000 0.000000-1-16,-1.000000-6.000000-11 0,5.000000-3.000000-10 0,1.000000-5.000000-24 0,-1.000000-3.000000-33 16,4.000000-3.000000-51-16,-4.000000-5.000000-60 0,4.000000 4.000000-68 0,-7.000000-4.000000-94 15,2.000000 1.000000-34-15,-5.000000 1.000000 3 0,-4.000000 2.000000 32 0,-3.000000 1.000000 55 16</inkml:trace>
  <inkml:trace contextRef="#ctx0" brushRef="#br0">19399.000000 8754.000000 47 0,'-4.000000'0.000000'205'0,"-1.000000"0.000000"23 "0 ,-2.000000 0.000000-25 0,-3.000000 2.000000-29 15,-3.000000 3.000000-11-15,0.000000 3.000000-10 0,-6.000000 1.000000-8 0,-3.000000 3.000000-3 16,-3.000000 3.000000-15-16,3.000000 5.000000-15 0,1.000000 1.000000-13 0,2.000000 8.000000-10 16,1.000000 1.000000-3-16,1.000000 6.000000-4 0,4.000000 3.000000 2 0,3.000000 5.000000 3 15,-2.000000 2.000000-6-15,7.000000 5.000000-7 0,0.000000 3.000000-8 0,1.000000 2.000000-13 16,3.000000 1.000000-8-16,2.000000 4.000000-11 0,4.000000-4.000000-5 0,2.000000-1.000000-6 0,0.000000-3.000000-6 15,6.000000-2.000000-1-15,2.000000-2.000000-6 0,0.000000-8.000000 1 16,2.000000-2.000000-4-16,2.000000-4.000000-2 0,-1.000000-4.000000-3 0,-1.000000-1.000000-7 0,1.000000-10.000000-9 16,-1.000000-2.000000-18-16,1.000000-1.000000-17 0,-4.000000-4.000000-29 0,-2.000000-7.000000-34 15,1.000000-1.000000-54-15,0.000000-5.000000-72 0,-3.000000 0.000000-115 0,-3.000000-5.000000-46 16,-2.000000-4.000000-9-16,-5.000000-6.000000 21 0,-3.000000-2.000000 49 0</inkml:trace>
  <inkml:trace contextRef="#ctx0" brushRef="#br0">19621.000000 8856.000000 115 0,'7.000000'12.000000'230'0,"-2.000000"6.000000"21 "15 ,-3.000000 3.000000-22-15,6.000000 6.000000-60 0,-1.000000 2.000000-34 0,0.000000 3.000000-5 16,1.000000 5.000000 1-16,0.000000 0.000000 2 0,2.000000-1.000000-1 0,-1.000000 5.000000-10 16,-1.000000-2.000000-13-16,1.000000-1.000000-19 0,1.000000 4.000000-20 0,-2.000000-3.000000-21 15,4.000000-2.000000-16-15,-7.000000-4.000000-10 0,5.000000-1.000000-6 0,-3.000000-3.000000-4 16,-6.000000-2.000000 0-16,4.000000-6.000000-1 0,-5.000000 1.000000-3 0,4.000000-3.000000-1 0,-4.000000-1.000000-1 16,-4.000000-3.000000-7-16,-1.000000-1.000000-8 0,0.000000-1.000000-8 0,-3.000000-4.000000-10 15,-1.000000-2.000000-10-15,-4.000000 1.000000-11 0,3.000000-6.000000-7 0,-3.000000-2.000000-8 16,-4.000000-2.000000-3-16,3.000000-6.000000 0 0,1.000000 1.000000 2 0,-4.000000-7.000000-1 15,4.000000-6.000000-1-15,-1.000000 0.000000 4 0,1.000000-6.000000 0 0,0.000000-4.000000 1 16,3.000000-1.000000 3-16,-2.000000-3.000000 11 0,3.000000-1.000000 11 0,1.000000 1.000000 9 0,1.000000-1.000000 10 16,4.000000 0.000000 10-16,0.000000 7.000000 6 0,1.000000-2.000000 5 0,4.000000 6.000000-1 15,1.000000 2.000000 0-15,0.000000 2.000000 2 0,2.000000 3.000000-3 0,0.000000 2.000000-1 16,4.000000 1.000000 0-16,1.000000 2.000000-2 0,-2.000000 2.000000 1 0,1.000000 3.000000-2 16,2.000000-1.000000 1-16,-4.000000 6.000000-1 0,1.000000 1.000000 1 0,1.000000 1.000000 5 15,-1.000000 3.000000 7-15,-3.000000 2.000000 6 0,0.000000 3.000000 4 0,-1.000000-1.000000 2 16,-1.000000 6.000000 3-16,-6.000000 3.000000-1 0,-1.000000 1.000000-7 0,-4.000000 2.000000-1 0,3.000000 6.000000-3 15,-4.000000-3.000000 2-15,4.000000 2.000000-1 0,-3.000000-1.000000 3 0,3.000000-2.000000 4 16,3.000000-2.000000 1-16,-1.000000-2.000000-1 0,0.000000-2.000000 0 0,3.000000-3.000000-1 16,-2.000000-2.000000-1-16,2.000000-1.000000-4 0,0.000000-3.000000 1 0,2.000000-4.000000 0 15,1.000000 1.000000 0-15,0.000000-6.000000-1 0,4.000000-2.000000 0 0,1.000000-3.000000 0 16,6.000000-8.000000-6-16,-2.000000-1.000000-8 0,1.000000-3.000000-9 0,2.000000-1.000000-5 16,2.000000-6.000000-7-16,-4.000000 0.000000-3 0,4.000000-2.000000 0 0,0.000000 0.000000 1 0,-4.000000-3.000000 5 15,2.000000 3.000000 6-15,-1.000000-3.000000 2 0,-1.000000 1.000000 1 0,0.000000-1.000000 0 16,-1.000000 0.000000 4-16,-3.000000 0.000000 2 0,-1.000000 3.000000 0 0,-1.000000 3.000000 2 15,-1.000000 1.000000 1-15,-1.000000 3.000000 3 0,0.000000 3.000000 0 0,0.000000 2.000000 0 16,2.000000 2.000000 1-16,-5.000000 6.000000-3 0,1.000000 1.000000-1 0,-1.000000 0.000000 0 16,1.000000 7.000000 5-16,2.000000 1.000000 4 0,0.000000 1.000000 5 0,-1.000000 7.000000 3 15,1.000000 0.000000 7-15,3.000000 7.000000 9 0,-3.000000 4.000000 4 0,3.000000 5.000000 6 0,1.000000 3.000000 2 16,-1.000000 4.000000 5-16,-3.000000 6.000000 3 0,7.000000 0.000000-4 0,-5.000000 8.000000 2 16,1.000000 2.000000-7-16,0.000000 1.000000-1 0,1.000000 4.000000-7 0,-1.000000-1.000000-8 15,-3.000000 2.000000-9-15,5.000000 0.000000-6 0,-3.000000-1.000000-3 0,-2.000000-1.000000-6 16,0.000000-3.000000 0-16,0.000000-1.000000-1 0,3.000000-6.000000 0 0,-3.000000-3.000000 1 15,2.000000-3.000000-2-15,0.000000-4.000000 1 0,0.000000-3.000000-3 0,-2.000000-9.000000-2 16,0.000000-2.000000 1-16,-2.000000-2.000000-2 0,-1.000000-3.000000-1 0,1.000000-5.000000-2 16,-3.000000-5.000000-5-16,0.000000-2.000000-9 0,0.000000-4.000000-11 0,0.000000-7.000000-9 15,-3.000000 0.000000-12-15,1.000000-12.000000-7 0,-1.000000 2.000000-1 0,-2.000000-9.000000-7 0,1.000000 1.000000-5 16,-4.000000-8.000000-11-16,3.000000-1.000000-16 0,0.000000-6.000000-17 0,0.000000-2.000000-16 16,0.000000-5.000000-3-16,1.000000-1.000000 3 0,1.000000 0.000000 13 0,3.000000 0.000000 23 15,0.000000 1.000000 27-15,0.000000 3.000000 23 0,7.000000 6.000000 19 0,-6.000000 3.000000 11 16,4.000000 5.000000 7-16,2.000000 2.000000 4 0,-2.000000 5.000000 2 0,0.000000 6.000000 2 0,4.000000 2.000000 3 15,-1.000000 2.000000 4-15,0.000000 2.000000 1 0,2.000000 3.000000 3 16,-1.000000 2.000000 3-16,-4.000000 3.000000 5 0,5.000000 5.000000 10 0,-3.000000 2.000000 13 0,1.000000 4.000000 10 16,-3.000000 3.000000 11-16,0.000000 5.000000 9 0,3.000000 0.000000 5 0,-3.000000 5.000000-5 15,-1.000000 5.000000-8-15,-3.000000-2.000000-3 0,6.000000 7.000000-3 0,-7.000000-2.000000-8 16,2.000000 4.000000-1-16,-2.000000-3.000000-3 0,0.000000 1.000000 0 0,0.000000-3.000000-3 16,0.000000 1.000000-5-16,0.000000-3.000000-7 0,0.000000-3.000000-6 0,3.000000-5.000000-7 15,-1.000000-1.000000-7-15,-2.000000-4.000000-5 0,0.000000 2.000000-2 0,0.000000-7.000000 0 16,0.000000 1.000000-6-16,3.000000-3.000000-1 0,-3.000000-2.000000-8 0,4.000000-5.000000-14 0,-3.000000-1.000000-22 15,4.000000-7.000000-28-15,-1.000000-2.000000-28 0,4.000000-4.000000-38 16,0.000000-3.000000-35-16,-3.000000-3.000000-27 0,5.000000 2.000000-28 0,-6.000000-2.000000-44 0,1.000000 1.000000-5 16,-5.000000-6.000000 18-16,0.000000 1.000000 31 0</inkml:trace>
  <inkml:trace contextRef="#ctx0" brushRef="#br0">20305.000000 8686.000000 98 0,'7.000000'-8.000000'177'0,"-5.000000"4.000000"-20 "0 ,6.000000-4.000000-32 0,-3.000000 1.000000-22 16,3.000000-3.000000-14-16,1.000000 3.000000-7 0,1.000000 0.000000-1 0,-2.000000-1.000000 0 15,4.000000 1.000000-2-15,1.000000 0.000000-2 0,1.000000-3.000000-8 0,-1.000000 2.000000-7 16,1.000000 4.000000-8-16,2.000000-3.000000-10 0,-1.000000 1.000000-11 0,2.000000 4.000000-8 16,-3.000000 0.000000-5-16,-4.000000 2.000000-5 0,1.000000 2.000000 0 0,-2.000000 0.000000-1 0,-4.000000 6.000000-2 15,-5.000000 1.000000-3-15,0.000000 4.000000-4 0,-5.000000 2.000000-2 0,-4.000000 4.000000-6 16,-2.000000 3.000000-6-16,-3.000000 4.000000-4 0,-1.000000 1.000000-2 0,-5.000000 5.000000-2 16,2.000000 0.000000-2-16,-1.000000-1.000000-1 0,-3.000000 3.000000 6 0,4.000000 0.000000 3 15,-2.000000 0.000000 3-15,0.000000-2.000000 2 0,3.000000 0.000000 3 0,0.000000-3.000000 4 16,4.000000-2.000000 3-16,3.000000-3.000000 2 0,-2.000000-2.000000 2 0,7.000000-2.000000 1 15,-3.000000-3.000000-1-15,6.000000-5.000000-2 0,-5.000000-1.000000-1 0,6.000000-3.000000-3 16,-3.000000-4.000000-2-16,4.000000 1.000000 1 0,-3.000000 1.000000 1 0,3.000000-4.000000 0 16,0.000000 1.000000 2-16,0.000000-3.000000-2 0,3.000000-3.000000-1 0,1.000000 1.000000 0 0,-3.000000-4.000000 0 15,8.000000 1.000000-1-15,-1.000000-4.000000 0 0,-3.000000 0.000000 0 0,7.000000-4.000000 0 16,-2.000000 1.000000 0-16,2.000000-3.000000 1 0,3.000000 1.000000 0 0,-2.000000 3.000000 0 16,0.000000-3.000000-1-16,1.000000 2.000000 1 0,3.000000 1.000000 1 0,-1.000000-5.000000-2 15,3.000000 1.000000 2-15,-1.000000 3.000000 0 0,-1.000000-2.000000 0 0,8.000000-1.000000 0 16,-5.000000 4.000000 0-16,5.000000-1.000000-1 0,-3.000000 1.000000 2 0,2.000000-1.000000 0 15,-3.000000 3.000000 1-15,1.000000 1.000000-1 0,-3.000000 3.000000 1 0,1.000000 1.000000-3 0,-5.000000 2.000000 1 16,-3.000000 2.000000 2-16,-2.000000 2.000000 2 0,-2.000000 2.000000 2 0,-5.000000 4.000000 1 16,-3.000000 1.000000-1-16,-5.000000 3.000000-1 0,-3.000000 5.000000-3 0,-9.000000 3.000000-2 15,0.000000 2.000000-4-15,-1.000000-1.000000-1 0,1.000000 4.000000 0 0,-1.000000-3.000000 1 16,1.000000-1.000000-1-16,2.000000-3.000000 0 0,3.000000 0.000000 3 0,-1.000000-4.000000-2 16,4.000000-2.000000 1-16,3.000000-3.000000-1 0,-1.000000 2.000000 1 0,5.000000-7.000000 1 0,-1.000000 4.000000 1 15,3.000000-6.000000 0-15,3.000000 2.000000 0 0,2.000000-1.000000 2 0,0.000000 0.000000 0 16,4.000000-3.000000 1-16,-4.000000 0.000000-1 0,7.000000 0.000000 0 0,-4.000000 0.000000-2 15,2.000000 0.000000 2-15,-2.000000 0.000000-1 0,2.000000 0.000000-2 0,-1.000000 2.000000-1 16,-1.000000 1.000000 1-16,-3.000000 2.000000 1 0,-1.000000 2.000000 0 0,-3.000000 0.000000 0 16,-2.000000 5.000000-1-16,-3.000000 0.000000 2 0,-1.000000 3.000000-1 0,-3.000000 2.000000 0 15,-1.000000 0.000000-1-15,-4.000000 2.000000 0 0,5.000000-2.000000 0 0,1.000000 0.000000-1 16,-5.000000-1.000000-1-16,4.000000-3.000000 1 0,3.000000-1.000000 0 0,0.000000-4.000000 1 0,1.000000 1.000000 1 16,-1.000000-3.000000 2-16,5.000000-1.000000 0 0,-3.000000-3.000000-1 0,3.000000 1.000000-1 15,0.000000-3.000000-2-15,3.000000-3.000000-2 0,-3.000000 1.000000-2 0,5.000000-3.000000 0 16,4.000000-2.000000-1-16,-4.000000-1.000000 1 0,7.000000 3.000000 1 0,-4.000000-2.000000 0 15,2.000000 2.000000 1-15,-2.000000 2.000000 2 0,1.000000-2.000000 1 0,-3.000000 5.000000-2 16,3.000000-4.000000 0-16,-1.000000 4.000000 2 0,1.000000 0.000000 0 0,-1.000000 4.000000-2 16,-3.000000-4.000000 0-16,5.000000 5.000000 1 0,-3.000000-2.000000 0 0,-2.000000 2.000000 1 0,0.000000-1.000000-1 15,0.000000 2.000000 1-15,-2.000000-4.000000 1 0,-3.000000 3.000000 0 0,5.000000-1.000000 0 16,-5.000000 2.000000-1-16,4.000000-4.000000 1 0,-3.000000-2.000000 1 0,-1.000000 3.000000 0 16,4.000000-3.000000 0-16,-4.000000-3.000000 2 0,3.000000 1.000000-1 0,-1.000000-4.000000-1 15,4.000000-3.000000 0-15,-1.000000-3.000000 1 0,0.000000-1.000000-1 0,5.000000-3.000000-2 16,-1.000000-1.000000 3-16,4.000000-3.000000-2 0,-4.000000-4.000000-1 0,4.000000-4.000000-5 15,0.000000 2.000000-4-15,-1.000000-6.000000-4 0,2.000000-2.000000-7 0,1.000000 1.000000-8 0,0.000000-4.000000-3 16,-5.000000 3.000000 2-16,3.000000 0.000000 2 0,1.000000 0.000000 5 16,-1.000000 5.000000 5-16,-1.000000 4.000000 8 0,-2.000000 4.000000 6 0,2.000000 2.000000 6 0,-6.000000 1.000000 5 15,3.000000 4.000000 1-15,-4.000000 1.000000 4 0,1.000000 5.000000 2 0,-4.000000 0.000000 1 16,3.000000 3.000000 1-16,-2.000000 2.000000-3 0,1.000000 1.000000 2 0,-3.000000 4.000000 0 16,3.000000 1.000000-1-16,-1.000000 4.000000 0 0,-1.000000 0.000000-1 0,-2.000000 0.000000-1 15,3.000000 8.000000-2-15,-1.000000-3.000000-2 0,-2.000000 3.000000-1 0,3.000000 2.000000-1 0,2.000000 0.000000-3 16,-5.000000 0.000000-1-16,5.000000 3.000000-1 0,-1.000000-3.000000-1 15,1.000000 4.000000-1-15,-2.000000 1.000000 0 0,2.000000 0.000000 3 0,0.000000 0.000000 2 0,2.000000 0.000000 3 16,-2.000000 3.000000 0-16,0.000000-4.000000 2 0,3.000000 4.000000 1 0,-3.000000-7.000000-1 16,0.000000 5.000000 1-16,4.000000-1.000000 1 0,-6.000000-1.000000-2 0,2.000000 1.000000 1 15,0.000000-2.000000-4-15,-2.000000-3.000000-2 0,-1.000000-3.000000-3 0,1.000000 1.000000-2 16,1.000000-3.000000 0-16,-3.000000-2.000000 0 0,-1.000000-3.000000 3 0,4.000000-2.000000 2 16,-4.000000 0.000000 1-16,0.000000-1.000000 1 0,-4.000000-4.000000-3 0,3.000000 0.000000-1 15,-6.000000 0.000000-2-15,5.000000-4.000000-1 0,-6.000000-4.000000-4 0,3.000000 3.000000 1 0,0.000000-7.000000 0 16,-2.000000 0.000000-2-16,2.000000-1.000000 0 0,2.000000-5.000000-1 0,-2.000000-1.000000-1 15,0.000000-1.000000 0-15,0.000000 0.000000-1 0,1.000000-1.000000 1 0,-1.000000 1.000000 1 16,2.000000 1.000000 3-16,3.000000-1.000000 0 0,0.000000 3.000000 1 0,0.000000 2.000000 0 0,0.000000 1.000000-2 16,3.000000 2.000000-1-16,1.000000 0.000000-2 0,-3.000000-1.000000-1 15,5.000000 2.000000-1-15,-3.000000 1.000000-1 0,2.000000 0.000000-1 0,0.000000 1.000000-3 16,-2.000000 1.000000-4-16,2.000000 3.000000-6 0,2.000000 0.000000-3 0,-5.000000-1.000000 0 0,3.000000 5.000000-2 16,1.000000-5.000000 3-16,-1.000000 6.000000 6 0,-3.000000 0.000000 6 0,1.000000 0.000000 3 15,2.000000 0.000000 3-15,2.000000 6.000000 2 0,-5.000000-5.000000 2 0,-2.000000 5.000000 2 16,5.000000 1.000000 0-16,-2.000000 1.000000 2 0,-3.000000 2.000000 4 0,4.000000-1.000000 2 0,-3.000000 4.000000 2 15,-1.000000-2.000000 1-15,0.000000 2.000000-1 0,4.000000-1.000000 1 16,-4.000000 2.000000 0-16,0.000000 1.000000 0 0,0.000000-1.000000 0 0,0.000000 3.000000-1 0,0.000000-5.000000 1 16,0.000000 4.000000-2-16,0.000000-2.000000-2 0,0.000000-2.000000-3 0,0.000000 0.000000-2 15,0.000000-2.000000 0-15,0.000000-3.000000 0 0,0.000000 1.000000 1 16,0.000000-5.000000 1-16,-4.000000 3.000000-2 0,4.000000-1.000000-3 0,-1.000000-5.000000-7 0,-3.000000 3.000000-10 16,1.000000-3.000000-13-16,1.000000-3.000000-13 0,-1.000000 1.000000-12 0,-2.000000-1.000000-11 15,0.000000-3.000000-11-15,-2.000000 3.000000-13 0,5.000000-2.000000-13 0,-3.000000-3.000000-7 16,-1.000000 1.000000-9-16,1.000000 0.000000-11 0,3.000000-3.000000-17 0,-5.000000 0.000000-10 0,2.000000 1.000000 4 15</inkml:trace>
  <inkml:trace contextRef="#ctx0" brushRef="#br0">21033.000000 8727.000000 89 0,'5.000000'14.000000'102'16,"3.000000"6.000000"3 "-16 ,-3.000000 0.000000 5 0,3.000000 1.000000 6 0,-1.000000 6.000000 9 15,0.000000 0.000000 7-15,1.000000 5.000000 5 0,-3.000000 0.000000-5 0,4.000000 2.000000-10 16,-4.000000 1.000000-13-16,1.000000 2.000000-13 0,-1.000000 2.000000-15 0,0.000000-2.000000-15 16,1.000000 1.000000-8-16,-6.000000-1.000000-10 0,3.000000 1.000000-8 0,2.000000-2.000000-6 15,-2.000000-1.000000-6-15,-1.000000-2.000000-8 0,1.000000-3.000000-4 0,1.000000-5.000000-3 16,-4.000000 1.000000-4-16,1.000000-1.000000-1 0,-1.000000-5.000000-2 0,0.000000 1.000000-2 0,0.000000-4.000000 2 16,0.000000 0.000000 2-16,-1.000000 1.000000 4 0,1.000000-2.000000 1 0,-4.000000-1.000000 4 15,4.000000 0.000000 4-15,-3.000000 0.000000 7 0,3.000000-1.000000 1 0,-2.000000-2.000000-1 16,-1.000000 0.000000-3-16,1.000000 3.000000-2 0,-1.000000-5.000000-2 0,0.000000-1.000000-5 15,3.000000-1.000000-3-15,-2.000000-1.000000-4 0,-3.000000 0.000000-1 0,1.000000-1.000000-3 16,1.000000-5.000000-1-16,-2.000000 2.000000-5 0,8.000000-1.000000-1 0,-1.000000 4.000000 0 16,-2.000000-6.000000 1-16,0.000000 2.000000 1 0,0.000000-2.000000 0 0,0.000000 2.000000 0 0,0.000000 0.000000 2 15,0.000000-2.000000-1-15,0.000000 3.000000 0 0,0.000000-3.000000 1 0,0.000000 0.000000 2 16,0.000000 0.000000 2-16,0.000000 0.000000 0 0,0.000000 0.000000 2 0,0.000000 0.000000 1 16,0.000000 0.000000 0-16,0.000000 0.000000-2 0,0.000000 0.000000-1 0,0.000000-3.000000-3 15,-2.000000 1.000000-10-15,-1.000000-2.000000-10 0,0.000000-2.000000-9 0,1.000000-3.000000-15 16,-1.000000-4.000000-22-16,-2.000000-1.000000-28 0,5.000000-3.000000-27 0,-4.000000-7.000000-31 15,4.000000-4.000000-37-15,0.000000-3.000000-46 0,0.000000-3.000000-54 0,0.000000-5.000000-9 0,-5.000000 0.000000 14 16,0.000000-4.000000 28-16</inkml:trace>
  <inkml:trace contextRef="#ctx0" brushRef="#br0">21274.000000 8275.000000 25 0,'15.000000'-13.000000'133'0,"2.000000"6.000000"-13 "0 ,1.000000 1.000000-12 0,-1.000000 5.000000 6 0,0.000000 1.000000 23 15,-2.000000 0.000000 12-15,5.000000 5.000000 5 0,-2.000000 2.000000 1 0,1.000000 3.000000-5 16,-1.000000 4.000000-9-16,4.000000 4.000000-17 0,-2.000000 1.000000-12 0,-1.000000 3.000000-5 16,4.000000 2.000000 4-16,-3.000000 3.000000 3 0,-1.000000 2.000000-5 0,-1.000000 3.000000-5 15,2.000000 2.000000-4-15,-5.000000 3.000000-4 0,2.000000 1.000000-9 0,2.000000 1.000000-7 16,-6.000000 5.000000-8-16,-1.000000-1.000000-7 0,-2.000000 3.000000-4 0,-2.000000 4.000000 3 15,0.000000-2.000000 0-15,-4.000000 1.000000 4 0,-3.000000 2.000000 3 0,-1.000000 0.000000 3 0,-1.000000 3.000000-5 16,-8.000000-1.000000-10-16,-2.000000 3.000000-12 0,-3.000000 0.000000-11 0,-2.000000 2.000000-8 16,-5.000000 3.000000-8-16,1.000000-1.000000-5 0,-3.000000-1.000000-7 0,-4.000000 2.000000-17 15,0.000000-5.000000-26-15,-6.000000 2.000000-28 0,-3.000000-2.000000-36 0,-4.000000-4.000000-61 16,-3.000000 1.000000-104-16,-6.000000-4.000000-149 0,-5.000000-3.000000-73 0,-3.000000-3.000000-25 16,-1.000000-1.000000 6-16,-3.000000-8.000000 44 0</inkml:trace>
  <inkml:trace contextRef="#ctx0" brushRef="#br0">12768.000000 9466.000000 63 0,'0.000000'-1.000000'187'0,"-3.000000"-2.000000"5 "0 ,3.000000 3.000000 0 0,0.000000 0.000000-30 16,-2.000000 0.000000-24-16,-1.000000 0.000000-19 0,-2.000000 0.000000-16 0,1.000000 0.000000-12 15,-1.000000 0.000000-18-15,0.000000 0.000000-14 0,-3.000000 0.000000-14 0,0.000000 0.000000-6 16,-3.000000 3.000000-2-16,0.000000-2.000000-4 0,1.000000 2.000000-1 0,-4.000000 2.000000-2 16,-2.000000 2.000000 1-16,2.000000-2.000000-1 0,-3.000000 4.000000-5 0,-1.000000 1.000000-3 15,-4.000000 0.000000-1-15,0.000000 5.000000 1 0,1.000000 0.000000 1 0,-3.000000 1.000000 3 0,-1.000000 3.000000 4 16,-2.000000 1.000000 0-16,0.000000 2.000000 1 0,0.000000 2.000000 2 0,1.000000 3.000000 0 16,-1.000000-3.000000-1-16,0.000000 4.000000 0 0,2.000000-2.000000 2 0,1.000000 1.000000 2 15,3.000000-5.000000 0-15,1.000000 0.000000-1 0,6.000000-5.000000-6 0,4.000000-5.000000-4 16,-2.000000 1.000000-7-16,7.000000-1.000000-5 0,4.000000-3.000000-5 0,-3.000000 0.000000-2 15,8.000000 4.000000-2-15,-3.000000 2.000000-1 0,8.000000-1.000000 0 0,-1.000000 3.000000 0 16,5.000000 0.000000-1-16,1.000000 5.000000-1 0,4.000000-4.000000 2 0,-1.000000 6.000000 0 0,5.000000-3.000000-2 16,-4.000000 2.000000 1-16,4.000000 1.000000 0 0,0.000000-2.000000-1 0,-4.000000 2.000000 1 15,-1.000000 0.000000 1-15,2.000000 3.000000 1 0,-6.000000-1.000000 3 0,0.000000 2.000000-1 16,-4.000000 0.000000 2-16,-1.000000 5.000000-1 0,-3.000000-2.000000 1 0,-5.000000 0.000000 0 16,0.000000 3.000000 1-16,-5.000000 0.000000-1 0,0.000000-2.000000-1 0,-3.000000-1.000000-2 15,-1.000000 1.000000-1-15,1.000000-5.000000 1 0,-5.000000-3.000000-3 0,2.000000 1.000000 1 16,0.000000-4.000000 1-16,-3.000000-4.000000-1 0,6.000000 0.000000 1 0,-2.000000-4.000000 0 0,-2.000000-3.000000-1 15,5.000000-3.000000-1-15,-1.000000-4.000000 2 0,0.000000 4.000000-2 0,4.000000-2.000000-1 16,-1.000000-3.000000 1-16,0.000000 0.000000 1 0,0.000000 0.000000 0 0,2.000000-2.000000 1 16,0.000000 3.000000 0-16,1.000000-3.000000 0 0,2.000000 0.000000 0 0,0.000000 0.000000-2 15,0.000000 0.000000-2-15,0.000000 0.000000 0 0,0.000000 3.000000-2 0,0.000000-3.000000-1 16,5.000000 2.000000 1-16,-2.000000 1.000000 0 0,-1.000000-2.000000-2 0,6.000000 5.000000 3 16,-3.000000-1.000000-1-16,2.000000 1.000000 1 0,0.000000 2.000000-1 0,-1.000000 0.000000 2 0,-1.000000-1.000000 0 15,0.000000 3.000000 0-15,4.000000 0.000000-1 0,-6.000000-1.000000 1 16,2.000000-2.000000-2-16,-3.000000 3.000000 2 0,1.000000 1.000000 0 0,1.000000-3.000000 0 0,-4.000000 4.000000-1 15,-4.000000 1.000000-1-15,1.000000 2.000000 2 0,-2.000000-4.000000-1 0,0.000000 7.000000 0 16,2.000000-4.000000 2-16,-3.000000 1.000000 0 0,-2.000000 2.000000 2 0,6.000000 0.000000 0 16,-4.000000 0.000000 2-16,4.000000-3.000000 0 0,-1.000000 1.000000 1 0,1.000000-1.000000 4 15,-1.000000 3.000000 0-15,3.000000-1.000000 1 0,0.000000-4.000000 3 0,3.000000 2.000000 1 0,-1.000000-2.000000 2 16,1.000000 0.000000 1-16,-1.000000 1.000000 4 0,1.000000-1.000000-1 16,2.000000 0.000000 0-16,-2.000000 0.000000 5 0,2.000000 0.000000 1 0,1.000000 0.000000 3 0,-3.000000 5.000000-2 15,0.000000-2.000000 1-15,-1.000000 4.000000-1 0,1.000000 0.000000-2 0,-1.000000 4.000000-1 16,-2.000000-2.000000-2-16,-2.000000 4.000000 1 0,-1.000000 4.000000 0 0,-2.000000 0.000000 2 15,2.000000 0.000000 0-15,-6.000000 1.000000 0 0,4.000000 2.000000 3 0,-3.000000-1.000000 4 16,-2.000000-2.000000 3-16,5.000000 4.000000 2 0,-4.000000-4.000000 3 0,1.000000-1.000000 3 16,0.000000-1.000000 0-16,2.000000-1.000000-4 0,-2.000000-1.000000-5 0,3.000000-4.000000-6 15,2.000000-2.000000-4-15,1.000000-1.000000-10 0,2.000000-3.000000-3 0,0.000000-3.000000-4 0,0.000000 0.000000-1 16,0.000000-1.000000 1-16,2.000000-2.000000 2 0,1.000000 0.000000 5 0,2.000000 2.000000 4 16,3.000000-5.000000 4-16,-2.000000 4.000000 1 0,2.000000 0.000000 5 0,0.000000-1.000000 5 15,6.000000-1.000000 6-15,-4.000000 1.000000 7 0,1.000000 2.000000 7 0,3.000000-2.000000 6 16,-1.000000-1.000000-2-16,1.000000 1.000000-5 0,-1.000000 1.000000-6 0,1.000000 0.000000-12 15,2.000000-3.000000-10-15,3.000000 3.000000-7 0,-3.000000-1.000000-5 0,3.000000 2.000000-5 16,-1.000000 0.000000 0-16,7.000000 2.000000 0 0,-1.000000-2.000000-1 0,1.000000 4.000000-17 0,5.000000 0.000000-36 16,-3.000000 2.000000-46-16,0.000000 0.000000-48 0,0.000000 2.000000-49 0,3.000000 3.000000-77 15,-3.000000 5.000000-113-15,0.000000 7.000000-130 0,-2.000000 8.000000-46 0,-5.000000 1.000000 1 16,-9.000000 4.000000 24-16,-7.000000 1.000000 62 0</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00B047"/>
      <inkml:brushProperty name="ignorePressure" value="0"/>
    </inkml:brush>
  </inkml:definitions>
  <inkml:trace contextRef="#ctx0" brushRef="#br0">20400.000000 47550.000000 999,'-47.000000'-24.000000'0,"6.000000"4.000000"0 ,7.000000 3.000000 0,6.000000 3.000000 0,7.000000 6.000000 0,10.000000 9.000000-1,10.000000 10.000000-1,9.000000 10.000000 0,6.000000 4.000000-3,3.000000 0.000000-5,3.000000 0.000000-4,4.000000 0.000000-5,2.000000-2.000000-3,4.000000-3.000000-1,3.000000-3.000000-1,3.000000-2.000000-1</inkml:trace>
</inkml:ink>
</file>

<file path=ppt/ink/ink12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2253973633051" units="cm"/>
      <inkml:brushProperty name="height" value="0.0262253973633051" units="cm"/>
      <inkml:brushProperty name="color" value="#FF0000"/>
      <inkml:brushProperty name="ignorePressure" value="0"/>
    </inkml:brush>
  </inkml:definitions>
  <inkml:trace contextRef="#ctx0" brushRef="#br0">38050.000000 28450.000000 873,'1.000000'-49.000000'1,"4.000000"4.000000"3 ,3.000000 3.000000 3,3.000000 3.000000 3,6.000000 4.000000 2,9.000000 7.000000 1,10.000000 6.000000 2,10.000000 7.000000 2,5.000000 0.000000-1,4.000000-2.000000-4,3.000000-3.000000-1,3.000000-3.000000-4,3.000000-1.000000-6,3.000000 4.000000-7,3.000000 3.000000-7,4.000000 3.000000-9,-4.000000-1.000000-4,-9.000000-2.000000-2,-10.000000-3.000000 0,-8.000000-3.000000-2</inkml:trace>
</inkml:ink>
</file>

<file path=ppt/ink/ink12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38650.000000 27400.000000 1000,'-21.000000'121.000000'-29,"10.000000"-5.000000"7 ,10.000000-7.000000 6,9.000000-5.000000 6,6.000000 8.000000 5,3.000000 26.000000 3,3.000000 24.000000 2,4.000000 26.000000 4,1.000000 4.000000 1,0.000000-16.000000-1,0.000000-15.000000-1,0.000000-15.000000-1,-4.000000-20.000000 0,-5.000000-21.000000 2,-7.000000-22.000000 1,-5.000000-22.000000 2,-1.000000-4.000000-1,6.000000 17.000000-1,7.000000 15.000000-2,6.000000 16.000000-1,-2.000000-10.000000-6,-9.000000-34.000000-10,-10.000000-35.000000-9,-8.000000-33.000000-10,-6.000000-18.000000-1,1.000000 0.000000 5,-1.000000 0.000000 8,1.000000 0.000000 5</inkml:trace>
</inkml:ink>
</file>

<file path=ppt/ink/ink12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0536951720715" units="cm"/>
      <inkml:brushProperty name="height" value="0.0270536951720715" units="cm"/>
      <inkml:brushProperty name="color" value="#FF0000"/>
      <inkml:brushProperty name="ignorePressure" value="0"/>
    </inkml:brush>
  </inkml:definitions>
  <inkml:trace contextRef="#ctx0" brushRef="#br0">38400.000000 28950.000000 913,'-46.000000'93.000000'2,"10.000000"-11.000000"4 ,10.000000-14.000000 4,9.000000-11.000000 5,6.000000-4.000000 0,3.000000 6.000000-3,3.000000 7.000000-1,4.000000 6.000000-4,4.000000-5.000000-1,6.000000-16.000000-4,7.000000-15.000000-2,6.000000-15.000000-2,4.000000-12.000000-3,4.000000-6.000000-2,3.000000-6.000000-4,3.000000-6.000000-2,3.000000-12.000000-1,3.000000-15.000000 4,3.000000-15.000000 2,4.000000-16.000000 4,2.000000-12.000000-3,4.000000-5.000000-8,3.000000-7.000000-9,3.000000-5.000000-7,-4.000000 2.000000-2,-8.000000 13.000000 4,-10.000000 12.000000 5,-9.000000 13.000000 5,-5.000000 10.000000 7,0.000000 10.000000 8,0.000000 10.000000 9,0.000000 9.000000 8,-4.000000 13.000000 4,-5.000000 20.000000-2,-7.000000 18.000000-2,-5.000000 20.000000-3,-6.000000 6.000000-3,-3.000000-2.000000-5,-3.000000-3.000000-4,-2.000000-3.000000-5</inkml:trace>
</inkml:ink>
</file>

<file path=ppt/ink/ink12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021202147007" units="cm"/>
      <inkml:brushProperty name="height" value="0.032021202147007" units="cm"/>
      <inkml:brushProperty name="color" value="#FF0000"/>
      <inkml:brushProperty name="ignorePressure" value="0"/>
    </inkml:brush>
  </inkml:definitions>
  <inkml:trace contextRef="#ctx0" brushRef="#br0">39150.000000 27350.000000 715,'-68.000000'6.000000'2,"17.000000"13.000000"3 ,15.000000 12.000000 4,16.000000 13.000000 3,10.000000 4.000000 0,7.000000-3.000000-2,6.000000-3.000000-3,7.000000-2.000000-3,7.000000-8.000000-2,9.000000-8.000000-2,10.000000-10.000000-1,10.000000-9.000000-2,5.000000-7.000000-2,4.000000-3.000000-4,3.000000-3.000000-2,3.000000-2.000000-4,3.000000-9.000000-2,3.000000-12.000000 0,3.000000-13.000000 0,4.000000-12.000000-1,1.000000-7.000000 2,0.000000 1.000000 2,0.000000-1.000000 5,0.000000 1.000000 2,-5.000000 4.000000 4,-9.000000 9.000000 3,-10.000000 10.000000 4,-8.000000 10.000000 4,-11.000000 13.000000 1,-8.000000 19.000000 2,-10.000000 19.000000 1,-9.000000 19.000000 0,-13.000000 15.000000 0,-16.000000 13.000000-2,-15.000000 12.000000-4,-15.000000 13.000000-1,-7.000000 1.000000-3,3.000000-9.000000 0,3.000000-10.000000-1,4.000000-8.000000-1,5.000000-11.000000 0,10.000000-8.000000-1,10.000000-10.000000-1,9.000000-9.000000-1,4.000000-4.000000 0,1.000000 4.000000-1,-1.000000 3.000000 0,1.000000 3.000000 0,4.000000-4.000000-1,9.000000-8.000000 1,10.000000-10.000000 0,10.000000-9.000000 0,8.000000-9.000000 1,10.000000-5.000000 0,10.000000-7.000000 1,9.000000-5.000000 1,1.000000-3.000000 1,-6.000000 4.000000-1,-6.000000 3.000000 1,-6.000000 3.000000 1,-12.000000 10.000000 0,-15.000000 20.000000 2,-15.000000 18.000000 2,-16.000000 20.000000 0,-10.000000 8.000000 2,-3.000000 1.000000 0,-3.000000-1.000000 0,-2.000000 1.000000 1,-1.000000-4.000000-1,3.000000-6.000000-2,3.000000-6.000000-2,4.000000-6.000000-2,10.000000-10.000000-2,19.000000-12.000000 0,19.000000-13.000000 0,19.000000-12.000000-1,9.000000-5.000000 0,0.000000 3.000000 0,0.000000 3.000000 1,0.000000 4.000000 1,-4.000000 2.000000-1,-5.000000 4.000000 2,-7.000000 3.000000-1,-5.000000 3.000000 1,-9.000000 9.000000 0,-9.000000 16.000000 1,-10.000000 15.000000 0,-8.000000 17.000000 1,-14.000000 10.000000 1,-15.000000 6.000000 0,-15.000000 7.000000 1,-16.000000 6.000000 0,-8.000000 1.000000-1,0.000000-3.000000 0,0.000000-3.000000 0,0.000000-2.000000-2,4.000000-11.000000 0,10.000000-15.000000 0,10.000000-15.000000 1,9.000000-16.000000-1,10.000000-15.000000 2,14.000000-11.000000 2,11.000000-14.000000 1,14.000000-11.000000 3,11.000000-11.000000-1,14.000000-5.000000 0,11.000000-7.000000-2,14.000000-5.000000 0,5.000000-6.000000-2,1.000000-3.000000-2,-1.000000-3.000000-2,1.000000-2.000000-2,2.000000-3.000000-1,7.000000 1.000000 1,6.000000-1.000000-1,7.000000 1.000000 1,0.000000 2.000000 0,-2.000000 7.000000-1,-3.000000 6.000000 0,-3.000000 7.000000-1,-4.000000 7.000000 0,-3.000000 9.000000 1,-3.000000 10.000000 0,-2.000000 10.000000 0,-6.000000 11.000000 1,-6.000000 17.000000 1,-6.000000 15.000000 2,-6.000000 16.000000 0,-9.000000 10.000000 1,-8.000000 7.000000-1,-10.000000 6.000000 0,-9.000000 7.000000 0,-10.000000-1.000000-1,-9.000000-6.000000-1,-10.000000-6.000000-1,-8.000000-6.000000-1,-9.000000-7.000000-2,-6.000000-6.000000-3,-6.000000-6.000000-2,-6.000000-6.000000-2,-4.000000-9.000000-2,1.000000-8.000000-2,-1.000000-10.000000-3,1.000000-9.000000-1,2.000000-15.000000-1,7.000000-18.000000 1,6.000000-19.000000-1,7.000000-18.000000 1,4.000000-18.000000 1,3.000000-16.000000 2,3.000000-15.000000 1,4.000000-15.000000 1,2.000000-4.000000 3,4.000000 9.000000 4,3.000000 10.000000 2,3.000000 10.000000 4,6.000000 24.000000 7,9.000000 41.000000 9,10.000000 40.000000 11,10.000000 42.000000 10,4.000000 21.000000 2,0.000000 3.000000-6,0.000000 3.000000-7,0.000000 4.000000-5,-2.000000-6.000000-5,-3.000000-11.000000-4,-3.000000-14.000000-3,-2.000000-11.000000-4,-1.000000 2.000000-1,3.000000 19.000000 0,3.000000 19.000000 1,4.000000 19.000000 0,-3.000000 2.000000-1,-5.000000-11.000000 0,-7.000000-14.000000 0,-5.000000-11.000000-1,-3.000000-11.000000-1,4.000000-5.000000-1,3.000000-7.000000-2,3.000000-5.000000-1,-2.000000-4.000000-2,-6.000000 0.000000-1,-6.000000 0.000000-2,-6.000000 0.000000-1,-7.000000-10.000000-1,-6.000000-18.000000 0,-6.000000-19.000000-1,-6.000000-18.000000 0,1.000000-7.000000 0,9.000000 6.000000 2,10.000000 7.000000 1,10.000000 6.000000 2,-3.000000 9.000000 8,-11.000000 13.000000 15,-14.000000 12.000000 15,-11.000000 13.000000 15,-9.000000 12.000000 4,-3.000000 13.000000-6,-3.000000 12.000000-8,-2.000000 13.000000-6,-8.000000 6.000000-10,-8.000000 0.000000-12,-10.000000 0.000000-14,-9.000000 0.000000-12,2.000000-7.000000-5,17.000000-11.000000 0,15.000000-14.000000 0,16.000000-11.000000 2,7.000000-9.000000-6,1.000000-3.000000-9,-1.000000-3.000000-12,1.000000-2.000000-10</inkml:trace>
</inkml:ink>
</file>

<file path=ppt/ink/ink1204.xml><?xml version="1.0" encoding="utf-8"?>
<inkml:ink xmlns:inkml="http://www.w3.org/2003/InkML">
  <annotation type="ScanImages2ExtractSignatures">1</annotation>
  <annotation type="ScanImagesWidth">921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1709187179804" units="cm"/>
      <inkml:brushProperty name="height" value="0.0261709187179804" units="cm"/>
      <inkml:brushProperty name="color" value="#FF0000"/>
      <inkml:brushProperty name="ignorePressure" value="0"/>
    </inkml:brush>
  </inkml:definitions>
  <inkml:trace contextRef="#ctx0" brushRef="#br0">24800.000000 40200.000000 875,'-88.000000'-25.000000'-53,"26.000000"0.000000"16 ,24.000000 0.000000 17,26.000000 0.000000 16,15.000000 3.000000 7,6.000000 6.000000 0,7.000000 7.000000 0,6.000000 6.000000-1,1.000000 1.000000 0,-3.000000-3.000000 2,-3.000000-3.000000 2,-2.000000-2.000000 2,-1.000000-1.000000 1,3.000000 3.000000 0,3.000000 3.000000 0,4.000000 4.000000 1,1.000000 1.000000 0,0.000000 0.000000-1,0.000000 0.000000-1,0.000000 0.000000-1,3.000000 0.000000-1,6.000000 0.000000 0,7.000000 0.000000 0,6.000000 0.000000-1,4.000000 0.000000 0,4.000000 0.000000-2,3.000000 0.000000-1,3.000000 0.000000-2,1.000000 0.000000 0,1.000000 0.000000-1,-1.000000 0.000000-1,1.000000 0.000000 0,2.000000 0.000000 1,7.000000 0.000000 2,6.000000 0.000000 1,7.000000 0.000000 2,0.000000 0.000000 1,-2.000000 0.000000 0,-3.000000 0.000000-1,-3.000000 0.000000-1,-2.000000 0.000000 0,0.000000 0.000000-1,0.000000 0.000000 0,0.000000 0.000000-1,0.000000-2.000000 0,0.000000-3.000000 0,0.000000-3.000000-1,0.000000-2.000000 0,-4.000000-1.000000 0,-5.000000 3.000000-1,-7.000000 3.000000 0,-5.000000 4.000000-1,-4.000000 1.000000 1,0.000000 0.000000-1,0.000000 0.000000 1,0.000000 0.000000-1,-2.000000 0.000000 2,-3.000000 0.000000 0,-3.000000 0.000000 2,-2.000000 0.000000 1,-5.000000 0.000000 0,-2.000000 0.000000 1,-3.000000 0.000000 1,-3.000000 0.000000 0,-2.000000-4.000000 1,0.000000-5.000000 1,0.000000-7.000000 2,0.000000-5.000000 1,1.000000-1.000000-1,4.000000 6.000000-2,3.000000 7.000000-2,3.000000 6.000000-3,-1.000000 3.000000 0,-2.000000 0.000000 0,-3.000000 0.000000 0,-3.000000 0.000000-1,5.000000 0.000000 0,17.000000 0.000000-1,15.000000 0.000000-3,16.000000 0.000000-2,9.000000-2.000000 0,3.000000-3.000000 1,3.000000-3.000000 1,4.000000-2.000000 0,1.000000-3.000000 1,0.000000 1.000000 1,0.000000-1.000000 0,0.000000 1.000000 0,-2.000000-1.000000 0,-3.000000 1.000000-1,-3.000000-1.000000-1,-2.000000 1.000000 0,-3.000000-1.000000-1,1.000000 1.000000 0,-1.000000-1.000000 0,1.000000 1.000000 0,-4.000000-1.000000 1,-6.000000 1.000000-1,-6.000000-1.000000 1,-6.000000 1.000000 0,-1.000000-1.000000 0,7.000000 1.000000 1,6.000000-1.000000 2,7.000000 1.000000 0,4.000000-1.000000 0,3.000000 1.000000 0,3.000000-1.000000 1,4.000000 1.000000-1,1.000000-1.000000 0,0.000000 1.000000 0,0.000000-1.000000 0,0.000000 1.000000-1,-5.000000 1.000000 0,-9.000000 3.000000 0,-10.000000 3.000000 0,-8.000000 4.000000 0,-3.000000-1.000000 0,7.000000-3.000000 0,6.000000-3.000000 0,7.000000-2.000000 1,-3.000000-1.000000 0,-8.000000 3.000000 0,-10.000000 3.000000 0,-9.000000 4.000000 0,-4.000000-1.000000 0,4.000000-3.000000 0,3.000000-3.000000 1,3.000000-2.000000-1,1.000000-1.000000 1,1.000000 3.000000 0,-1.000000 3.000000 0,1.000000 4.000000-1,-1.000000 1.000000 1,1.000000 0.000000-1,-1.000000 0.000000 0,1.000000 0.000000 1,-4.000000 0.000000-1,-6.000000 0.000000 0,-6.000000 0.000000 0,-6.000000 0.000000 0,-6.000000 0.000000 0,-2.000000 0.000000 0,-3.000000 0.000000 0,-3.000000 0.000000 0,2.000000 0.000000 0,10.000000 0.000000 0,10.000000 0.000000 0,9.000000 0.000000 0,6.000000 0.000000-1,3.000000 0.000000 1,3.000000 0.000000-1,4.000000 0.000000 0,1.000000 0.000000 1,0.000000 0.000000-1,0.000000 0.000000 0,0.000000 0.000000 1,-2.000000 0.000000 0,-3.000000 0.000000-1,-3.000000 0.000000 1,-2.000000 0.000000 0,-1.000000 0.000000 0,3.000000 0.000000 0,3.000000 0.000000-1,4.000000 0.000000 1,-1.000000 0.000000 0,-3.000000 0.000000-1,-3.000000 0.000000 1,-2.000000 0.000000 0,-3.000000 0.000000 0,1.000000 0.000000 0,-1.000000 0.000000 0,1.000000 0.000000 0,-1.000000 1.000000 0,1.000000 4.000000 0,-1.000000 3.000000 0,1.000000 3.000000 0,-4.000000 1.000000 0,-6.000000 1.000000-2,-6.000000-1.000000-1,-6.000000 1.000000-1,-6.000000-1.000000 0,-2.000000 1.000000 1,-3.000000-1.000000 0,-3.000000 1.000000 1,-1.000000-1.000000 1,4.000000 1.000000-1,3.000000-1.000000 1,3.000000 1.000000-1,-1.000000-3.000000 1,-2.000000-2.000000 1,-3.000000-3.000000 1,-3.000000-3.000000 0,2.000000-1.000000 1,10.000000 4.000000 0,10.000000 3.000000-1,9.000000 3.000000 1,9.000000-1.000000 0,9.000000-2.000000-1,10.000000-3.000000-1,10.000000-3.000000 0,0.000000-2.000000 1,-5.000000 0.000000 1,-7.000000 0.000000 2,-5.000000 0.000000 1,-4.000000 0.000000 2,0.000000 0.000000 0,0.000000 0.000000 1,0.000000 0.000000 0,-4.000000-2.000000 0,-5.000000-3.000000 0,-7.000000-3.000000 0,-5.000000-2.000000-1,-4.000000-3.000000-2,0.000000 1.000000-2,0.000000-1.000000-2,0.000000 1.000000-2,-2.000000-1.000000-1,-3.000000 1.000000 2,-3.000000-1.000000 1,-2.000000 1.000000 1,-5.000000 1.000000-3,-2.000000 3.000000-9,-3.000000 3.000000-7,-3.000000 4.000000-9</inkml:trace>
</inkml:ink>
</file>

<file path=ppt/ink/ink1205.xml><?xml version="1.0" encoding="utf-8"?>
<inkml:ink xmlns:inkml="http://www.w3.org/2003/InkML">
  <annotation type="ScanImages2ExtractSignatures">1</annotation>
  <annotation type="ScanImagesWidth">921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6264230012894" units="cm"/>
      <inkml:brushProperty name="height" value="0.0266264230012894" units="cm"/>
      <inkml:brushProperty name="color" value="#FF0000"/>
      <inkml:brushProperty name="ignorePressure" value="0"/>
    </inkml:brush>
  </inkml:definitions>
  <inkml:trace contextRef="#ctx0" brushRef="#br0">25200.000000 40350.000000 860,'-121.000000'-72.000000'-5,"10.000000"6.000000"-9 ,10.000000 7.000000-9,9.000000 6.000000-10,9.000000 3.000000 1,9.000000 0.000000 12,10.000000 0.000000 12,10.000000 0.000000 13,7.000000-2.000000 4,6.000000-3.000000 0,7.000000-3.000000-1,6.000000-2.000000-1,3.000000-3.000000-2,0.000000 1.000000 0,0.000000-1.000000-2,0.000000 1.000000-1,-2.000000-4.000000-1,-3.000000-6.000000-1,-3.000000-6.000000 0,-2.000000-6.000000 0,0.000000-2.000000 0,7.000000 3.000000 0,6.000000 3.000000 1,7.000000 4.000000 2,4.000000 1.000000-1,3.000000 0.000000 0,3.000000 0.000000-1,4.000000 0.000000 0,1.000000 1.000000 0,0.000000 4.000000 1,0.000000 3.000000 1,0.000000 3.000000 1,1.000000 3.000000 0,4.000000 3.000000 0,3.000000 3.000000-1,3.000000 4.000000 0,1.000000 2.000000 0,1.000000 4.000000 0,-1.000000 3.000000-1,1.000000 3.000000 1,2.000000 1.000000 0,7.000000 1.000000 0,6.000000-1.000000 0,7.000000 1.000000 0,2.000000-3.000000 0,1.000000-2.000000-1,-1.000000-3.000000 1,1.000000-3.000000-2,5.000000-4.000000 0,14.000000-3.000000 0,11.000000-3.000000 0,14.000000-2.000000 0,8.000000-8.000000 0,7.000000-8.000000-1,6.000000-10.000000 1,7.000000-9.000000 0,-4.000000 2.000000 0,-12.000000 17.000000-1,-13.000000 15.000000-1,-12.000000 16.000000 0,9.000000-5.000000-1,31.000000-25.000000 1,32.000000-25.000000 1,31.000000-25.000000 1,13.000000-5.000000 1,-2.000000 16.000000-1,-3.000000 15.000000 0,-3.000000 17.000000 0,-7.000000 14.000000 0,-9.000000 17.000000 2,-10.000000 15.000000 2,-8.000000 16.000000 1,-4.000000 10.000000 0,3.000000 7.000000-2,3.000000 6.000000 0,4.000000 7.000000-2,1.000000 4.000000-1,0.000000 3.000000 1,0.000000 3.000000 1,0.000000 4.000000-1,6.000000-3.000000 0,13.000000-5.000000-1,12.000000-7.000000-1,13.000000-5.000000-2,2.000000-4.000000 0,-5.000000 0.000000 0,-7.000000 0.000000 1,-5.000000 0.000000 0,-11.000000-2.000000 0,-11.000000-3.000000 0,-14.000000-3.000000 1,-11.000000-2.000000 0,-17.000000-1.000000 0,-18.000000 3.000000 1,-19.000000 3.000000 1,-18.000000 4.000000 1,-1.000000 2.000000 1,19.000000 4.000000 0,19.000000 3.000000 0,19.000000 3.000000 0,4.000000 4.000000 2,-9.000000 7.000000 1,-10.000000 6.000000 2,-8.000000 7.000000 1,-6.000000 5.000000 1,1.000000 7.000000-1,-1.000000 6.000000-1,1.000000 7.000000-2,1.000000 5.000000 0,3.000000 7.000000-2,3.000000 6.000000-1,4.000000 7.000000-1,1.000000 0.000000-1,0.000000-2.000000-1,0.000000-3.000000-1,0.000000-3.000000 0,1.000000-2.000000 0,4.000000 0.000000 0,3.000000 0.000000-1,3.000000 0.000000 0,-4.000000 0.000000 0,-8.000000 0.000000 1,-10.000000 0.000000-1,-9.000000 0.000000 0,-10.000000-4.000000 0,-9.000000-5.000000-1,-10.000000-7.000000-1,-8.000000-5.000000-1,-9.000000-6.000000 0,-6.000000-3.000000-2,-6.000000-3.000000 0,-6.000000-2.000000-1,-9.000000 3.000000-3,-8.000000 14.000000-5,-10.000000 11.000000-4,-9.000000 14.000000-5,-10.000000 3.000000-2,-9.000000-2.000000 1,-10.000000-3.000000 1,-8.000000-3.000000 2,-3.000000-6.000000 0,7.000000-5.000000 1,6.000000-7.000000 0,7.000000-5.000000 1</inkml:trace>
</inkml:ink>
</file>

<file path=ppt/ink/ink1206.xml><?xml version="1.0" encoding="utf-8"?>
<inkml:ink xmlns:inkml="http://www.w3.org/2003/InkML">
  <annotation type="ScanImages2ExtractSignatures">1</annotation>
  <annotation type="ScanImagesWidth">945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3774450868368" units="cm"/>
      <inkml:brushProperty name="height" value="0.0263774450868368" units="cm"/>
      <inkml:brushProperty name="color" value="#FF0000"/>
      <inkml:brushProperty name="ignorePressure" value="0"/>
    </inkml:brush>
  </inkml:definitions>
  <inkml:trace contextRef="#ctx0" brushRef="#br0">37900.000000 5800.000000 816,'-29.000000'-35.000000'2,"-5.000000"32.000000"4 ,-7.000000 31.000000 5,-5.000000 32.000000 3,-9.000000 18.000000 3,-9.000000 6.000000-2,-10.000000 7.000000 0,-8.000000 6.000000-2,-11.000000 3.000000 0,-8.000000 0.000000-1,-10.000000 0.000000-1,-9.000000 0.000000 0,-2.000000-10.000000-2,6.000000-18.000000-2,7.000000-19.000000-3,6.000000-18.000000-1,9.000000-15.000000-2,13.000000-9.000000 0,12.000000-10.000000-1,13.000000-8.000000 1,9.000000-6.000000-1,6.000000 1.000000 0,7.000000-1.000000-1,6.000000 1.000000 0,1.000000-10.000000-1,-3.000000-19.000000 0,-3.000000-18.000000-1,-2.000000-19.000000-1,0.000000-12.000000 0,7.000000-2.000000 0,6.000000-3.000000 1,7.000000-3.000000-1,4.000000-2.000000-1,3.000000 0.000000-1,3.000000 0.000000-1,4.000000 0.000000-1,7.000000 6.000000 0,13.000000 13.000000 2,12.000000 12.000000 1,13.000000 13.000000 1,6.000000 10.000000 2,0.000000 10.000000 0,0.000000 10.000000 1,0.000000 9.000000 1,0.000000 6.000000-1,0.000000 3.000000 0,0.000000 3.000000 0,0.000000 4.000000-1,0.000000 5.000000 1,0.000000 10.000000 1,0.000000 10.000000 0,0.000000 9.000000 2,1.000000 7.000000 2,4.000000 7.000000 4,3.000000 6.000000 5,3.000000 7.000000 4,1.000000 7.000000 0,1.000000 9.000000-3,-1.000000 10.000000-4,1.000000 10.000000-4,-1.000000 4.000000-2,1.000000 0.000000-1,-1.000000 0.000000 0,1.000000 0.000000-1,-3.000000-2.000000-1,-2.000000-3.000000 0,-3.000000-3.000000-1,-3.000000-2.000000 0,-6.000000-8.000000-1,-5.000000-8.000000-4,-7.000000-10.000000-2,-5.000000-9.000000-4,-8.000000-7.000000-3,-5.000000-3.000000-3,-7.000000-3.000000-5,-5.000000-2.000000-3,-4.000000-5.000000-3,0.000000-2.000000 0,0.000000-3.000000-1,0.000000-3.000000 0</inkml:trace>
</inkml:ink>
</file>

<file path=ppt/ink/ink120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3949890136719" units="cm"/>
      <inkml:brushProperty name="height" value="0.0243949890136719" units="cm"/>
      <inkml:brushProperty name="color" value="#FF0000"/>
      <inkml:brushProperty name="ignorePressure" value="0"/>
    </inkml:brush>
  </inkml:definitions>
  <inkml:trace contextRef="#ctx0" brushRef="#br0">38500.000000 6350.000000 860,'0.000000'-41.000000'-5,"0.000000"19.000000"11 ,0.000000 19.000000 10,0.000000 19.000000 11,3.000000 16.000000 3,6.000000 17.000000-7,7.000000 15.000000-5,6.000000 16.000000-6,3.000000 7.000000-5,0.000000 1.000000-3,0.000000-1.000000-3,0.000000 1.000000-2,0.000000-3.000000-4,0.000000-2.000000-2,0.000000-3.000000-1,0.000000-3.000000-3,-4.000000-6.000000-3,-5.000000-5.000000-3,-7.000000-7.000000-3,-5.000000-5.000000-3,-3.000000-8.000000-1,4.000000-5.000000-2,3.000000-7.000000 0,3.000000-5.000000 0</inkml:trace>
</inkml:ink>
</file>

<file path=ppt/ink/ink1208.xml><?xml version="1.0" encoding="utf-8"?>
<inkml:ink xmlns:inkml="http://www.w3.org/2003/InkML">
  <annotation type="ScanImages2ExtractSignatures">1</annotation>
  <annotation type="ScanImagesWidth">-1073741824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2397138178349" units="cm"/>
      <inkml:brushProperty name="height" value="0.0272397138178349" units="cm"/>
      <inkml:brushProperty name="color" value="#FF0000"/>
      <inkml:brushProperty name="ignorePressure" value="0"/>
    </inkml:brush>
  </inkml:definitions>
  <inkml:trace contextRef="#ctx0" brushRef="#br0">43850.000000 4950.000000 840,'0.000000'-33.000000'-3,"0.000000"34.000000"-9 ,0.000000 35.000000-6,0.000000 35.000000-9,1.000000 22.000000 2,4.000000 14.000000 10,3.000000 11.000000 11,3.000000 14.000000 9,-4.000000 5.000000 6,-8.000000 1.000000 0,-10.000000-1.000000 1,-9.000000 1.000000 1,-10.000000-3.000000 1,-9.000000-2.000000 2,-10.000000-3.000000 1,-8.000000-3.000000 2,-11.000000-10.000000 1,-8.000000-16.000000-1,-10.000000-15.000000-1,-9.000000-15.000000 0,-5.000000-17.000000-2,0.000000-15.000000-3,0.000000-15.000000-1,0.000000-16.000000-4,1.000000-15.000000-1,4.000000-11.000000-3,3.000000-14.000000-2,3.000000-11.000000-2,4.000000-14.000000-2,7.000000-11.000000-4,6.000000-14.000000-3,7.000000-11.000000-2,5.000000-6.000000-3,7.000000 4.000000 1,6.000000 3.000000-1,7.000000 3.000000-1,7.000000 4.000000 2,9.000000 7.000000 4,10.000000 6.000000 4,10.000000 7.000000 3,7.000000 8.000000 2,6.000000 14.000000 0,7.000000 11.000000-1,6.000000 14.000000 0,7.000000 7.000000 0,10.000000 3.000000 1,10.000000 3.000000 2,9.000000 4.000000 1,7.000000 7.000000 1,7.000000 13.000000 3,6.000000 12.000000 2,7.000000 13.000000 2,0.000000 10.000000 1,-2.000000 10.000000 0,-3.000000 10.000000 0,-3.000000 9.000000 1,-2.000000 4.000000-2,0.000000 1.000000-1,0.000000-1.000000-2,0.000000 1.000000-2,-2.000000 1.000000-3,-3.000000 3.000000-1,-3.000000 3.000000-4,-2.000000 4.000000-1,-3.000000-6.000000-4,1.000000-11.000000-5,-1.000000-14.000000-3,1.000000-11.000000-4,-3.000000-12.000000-5,-2.000000-9.000000-4,-3.000000-10.000000-5,-3.000000-8.000000-4,-6.000000-9.000000 0,-5.000000-6.000000 4,-7.000000-6.000000 6,-5.000000-6.000000 3</inkml:trace>
</inkml:ink>
</file>

<file path=ppt/ink/ink120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5440194159746" units="cm"/>
      <inkml:brushProperty name="height" value="0.0255440194159746" units="cm"/>
      <inkml:brushProperty name="color" value="#FF0000"/>
      <inkml:brushProperty name="ignorePressure" value="0"/>
    </inkml:brush>
  </inkml:definitions>
  <inkml:trace contextRef="#ctx0" brushRef="#br0">44450.000000 6550.000000 904,'4.000000'-41.000000'23,"10.000000"19.000000"-2 ,10.000000 19.000000-2,9.000000 19.000000-2,6.000000 12.000000-6,3.000000 6.000000-7,3.000000 7.000000-7,4.000000 6.000000-8,-3.000000 7.000000-3,-5.000000 10.000000-1,-7.000000 10.000000 0,-5.000000 9.000000-1,-9.000000 2.000000 2,-9.000000-2.000000 4,-10.000000-3.000000 3,-8.000000-3.000000 3,-9.000000-4.000000 3,-6.000000-3.000000 2,-6.000000-3.000000 1,-6.000000-2.000000 2,-2.000000-9.000000 1,3.000000-12.000000-1,3.000000-13.000000-1,4.000000-12.000000-1,13.000000-13.000000 0,26.000000-12.000000 2,24.000000-13.000000 1,26.000000-12.000000 1,13.000000-9.000000-2,4.000000-2.000000-5,3.000000-3.000000-5,3.000000-3.000000-7,-7.000000 2.000000 0,-15.000000 10.000000 1,-15.000000 10.000000 3,-16.000000 9.000000 2,-8.000000 4.000000-2,0.000000 1.000000-8,0.000000-1.000000-8,0.000000 1.000000-7</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9952211529016" units="cm"/>
      <inkml:brushProperty name="height" value="0.0269952211529016" units="cm"/>
      <inkml:brushProperty name="color" value="#00B047"/>
      <inkml:brushProperty name="ignorePressure" value="0"/>
    </inkml:brush>
  </inkml:definitions>
  <inkml:trace contextRef="#ctx0" brushRef="#br0">21050.000000 47500.000000 999,'46.000000'21.000000'0,"-5.000000"-5.000000"-3 ,-7.000000-7.000000-2,-5.000000-5.000000-1</inkml:trace>
</inkml:ink>
</file>

<file path=ppt/ink/ink121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7831293642521" units="cm"/>
      <inkml:brushProperty name="height" value="0.0277831293642521" units="cm"/>
      <inkml:brushProperty name="color" value="#FF0000"/>
      <inkml:brushProperty name="ignorePressure" value="0"/>
    </inkml:brush>
  </inkml:definitions>
  <inkml:trace contextRef="#ctx0" brushRef="#br0">50250.000000 4750.000000 873,'-44.000000'-41.000000'1,"13.000000"19.000000"1 ,12.000000 19.000000 1,13.000000 19.000000 2,6.000000 19.000000 0,0.000000 23.000000-1,0.000000 22.000000-1,0.000000 22.000000 0,-4.000000 15.000000-2,-5.000000 9.000000-6,-7.000000 10.000000-4,-5.000000 10.000000-4,-11.000000 0.000000-2,-11.000000-5.000000 4,-14.000000-7.000000 3,-11.000000-5.000000 3,-11.000000-12.000000 3,-5.000000-16.000000 4,-7.000000-15.000000 4,-5.000000-15.000000 4,-1.000000-15.000000 1,6.000000-12.000000-1,7.000000-13.000000-1,6.000000-12.000000 0,4.000000-13.000000-2,4.000000-12.000000-3,3.000000-13.000000-1,3.000000-12.000000-3,4.000000-10.000000 0,7.000000-6.000000-1,6.000000-6.000000 1,7.000000-6.000000 0,5.000000 1.000000-1,7.000000 9.000000-2,6.000000 10.000000-2,7.000000 10.000000-2,2.000000-3.000000-1,1.000000-11.000000-2,-1.000000-14.000000 1,1.000000-11.000000-2,-1.000000-1.000000 1,1.000000 13.000000 1,-1.000000 12.000000 0,1.000000 13.000000 1,1.000000 1.000000 3,3.000000-9.000000 5,3.000000-10.000000 3,4.000000-8.000000 6,13.000000 8.000000 2,26.000000 29.000000 3,24.000000 28.000000 2,26.000000 28.000000 2,13.000000 18.000000 2,4.000000 10.000000-2,3.000000 10.000000 0,3.000000 9.000000 0,-1.000000 4.000000-2,-2.000000 1.000000-4,-3.000000-1.000000-2,-3.000000 1.000000-4,-4.000000 1.000000-3,-3.000000 3.000000-3,-3.000000 3.000000-2,-2.000000 4.000000-3,-8.000000-4.000000-2,-8.000000-9.000000-2,-10.000000-10.000000-1,-9.000000-8.000000-2,-9.000000-14.000000-1,-5.000000-15.000000-4,-7.000000-15.000000-2,-5.000000-16.000000-3,-4.000000-15.000000-2,0.000000-11.000000-1,0.000000-14.000000-2,0.000000-11.000000-1,-2.000000-6.000000 0,-3.000000 4.000000 3,-3.000000 3.000000 2,-2.000000 3.000000 2</inkml:trace>
</inkml:ink>
</file>

<file path=ppt/ink/ink1211.xml><?xml version="1.0" encoding="utf-8"?>
<inkml:ink xmlns:inkml="http://www.w3.org/2003/InkML">
  <annotation type="ScanImages2ExtractSignatures">1</annotation>
  <annotation type="ScanImagesWidth">353194876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7816184312105" units="cm"/>
      <inkml:brushProperty name="height" value="0.0257816184312105" units="cm"/>
      <inkml:brushProperty name="color" value="#FF0000"/>
      <inkml:brushProperty name="ignorePressure" value="0"/>
    </inkml:brush>
  </inkml:definitions>
  <inkml:trace contextRef="#ctx0" brushRef="#br0">50750.000000 6100.000000 999,'46.000000'71.000000'-17,"-5.000000"-5.000000"1 ,-7.000000-7.000000 1,-5.000000-5.000000 2,-6.000000-4.000000 0,-3.000000 0.000000 2,-3.000000 0.000000 0,-2.000000 0.000000 2,-1.000000-2.000000 1,3.000000-3.000000 2,3.000000-3.000000 3,4.000000-2.000000 1,1.000000-5.000000 2,0.000000-2.000000 2,0.000000-3.000000 0,0.000000-3.000000 0,0.000000-2.000000 3,0.000000 0.000000 0,0.000000 0.000000 3,0.000000 0.000000 1,-2.000000 3.000000 1,-3.000000 6.000000-1,-3.000000 7.000000-2,-2.000000 6.000000 0,-6.000000 4.000000 0,-6.000000 4.000000 1,-6.000000 3.000000 1,-6.000000 3.000000 2,-6.000000-2.000000-2,-2.000000-6.000000-3,-3.000000-6.000000-5,-3.000000-6.000000-4,-1.000000-6.000000-5,4.000000-2.000000-6,3.000000-3.000000-7,3.000000-3.000000-7,1.000000-4.000000 0,1.000000-3.000000 5,-1.000000-3.000000 5,1.000000-2.000000 6,-1.000000-3.000000 0,1.000000 1.000000-5,-1.000000-1.000000-5,1.000000 1.000000-4</inkml:trace>
</inkml:ink>
</file>

<file path=ppt/ink/ink12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7100764214993" units="cm"/>
      <inkml:brushProperty name="height" value="0.0277100764214993" units="cm"/>
      <inkml:brushProperty name="color" value="#FF0000"/>
      <inkml:brushProperty name="ignorePressure" value="0"/>
    </inkml:brush>
  </inkml:definitions>
  <inkml:trace contextRef="#ctx0" brushRef="#br0">54750.000000 5400.000000 826,'-21.000000'-40.000000'-19,"10.000000"23.000000"10 ,10.000000 22.000000 9,9.000000 22.000000 10,4.000000 13.000000 4,1.000000 7.000000-2,-1.000000 6.000000-1,1.000000 7.000000-1,-4.000000 4.000000-2,-6.000000 3.000000-3,-6.000000 3.000000-2,-6.000000 4.000000-2,-12.000000 5.000000 0,-15.000000 10.000000 2,-15.000000 10.000000 1,-16.000000 9.000000 3,-16.000000 4.000000 1,-16.000000 1.000000-1,-15.000000-1.000000 1,-15.000000 1.000000-1,-7.000000-7.000000-2,3.000000-12.000000-1,3.000000-13.000000-3,4.000000-12.000000-2,7.000000-16.000000-1,13.000000-19.000000 1,12.000000-18.000000-1,13.000000-19.000000 1,10.000000-22.000000-1,10.000000-25.000000-2,10.000000-25.000000-3,9.000000-25.000000-2,7.000000-15.000000-1,7.000000-2.000000 2,6.000000-3.000000 1,7.000000-3.000000 1,5.000000 4.000000 1,7.000000 13.000000 3,6.000000 12.000000 2,7.000000 13.000000 2,8.000000 12.000000 2,14.000000 13.000000 0,11.000000 12.000000 0,14.000000 13.000000 0,7.000000 10.000000 1,3.000000 10.000000 0,3.000000 10.000000 1,4.000000 9.000000 0,2.000000 10.000000 1,4.000000 14.000000 2,3.000000 11.000000 1,3.000000 14.000000 1,-2.000000 8.000000 1,-6.000000 7.000000 0,-6.000000 6.000000-1,-6.000000 7.000000 0,-6.000000 4.000000-2,-2.000000 3.000000-3,-3.000000 3.000000-5,-3.000000 4.000000-2,-2.000000-3.000000-5,0.000000-5.000000-4,0.000000-7.000000-4,0.000000-5.000000-5,-2.000000-12.000000-1,-3.000000-16.000000-1,-3.000000-15.000000-1,-2.000000-15.000000 1,-1.000000-20.000000-3,3.000000-21.000000-4,3.000000-22.000000-5,4.000000-22.000000-4,-1.000000-18.000000 2,-3.000000-11.000000 8,-3.000000-14.000000 7,-2.000000-11.000000 8,-5.000000-4.000000 6,-2.000000 6.000000 2,-3.000000 7.000000 4,-3.000000 6.000000 2,-4.000000 12.000000 2,-3.000000 19.000000 1,-3.000000 19.000000 1,-2.000000 19.000000 1,-5.000000 24.000000 5,-2.000000 32.000000 9,-3.000000 31.000000 10,-3.000000 32.000000 8,-1.000000 13.000000 2,4.000000-3.000000-8,3.000000-3.000000-6,3.000000-2.000000-9,6.000000-6.000000-4,9.000000-6.000000-4,10.000000-6.000000-3,10.000000-6.000000-4,5.000000-9.000000-1,4.000000-8.000000-1,3.000000-10.000000 0,3.000000-9.000000-1,3.000000-10.000000 0,3.000000-9.000000-2,3.000000-10.000000-1,4.000000-8.000000-1,-3.000000-8.000000 0,-5.000000-2.000000-1,-7.000000-3.000000 0,-5.000000-3.000000 0,-4.000000-6.000000-5,0.000000-5.000000-8,0.000000-7.000000-9,0.000000-5.000000-9,-5.000000-1.000000-2,-9.000000 6.000000 6,-10.000000 7.000000 5,-8.000000 6.000000 5,-6.000000 4.000000 4,1.000000 4.000000 4,-1.000000 3.000000 4,1.000000 3.000000 5</inkml:trace>
</inkml:ink>
</file>

<file path=ppt/ink/ink1213.xml><?xml version="1.0" encoding="utf-8"?>
<inkml:ink xmlns:inkml="http://www.w3.org/2003/InkML">
  <annotation type="ScanImages2ExtractSignatures">1</annotation>
  <annotation type="ScanImagesWidth">-2076349184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490011364222" units="cm"/>
      <inkml:brushProperty name="height" value="0.0271490011364222" units="cm"/>
      <inkml:brushProperty name="color" value="#FF0000"/>
      <inkml:brushProperty name="ignorePressure" value="0"/>
    </inkml:brush>
  </inkml:definitions>
  <inkml:trace contextRef="#ctx0" brushRef="#br0">56200.000000 6000.000000 843,'-118.000000'76.000000'4,"17.000000"4.000000"7 ,15.000000 3.000000 6,16.000000 3.000000 8,13.000000 10.000000 2,14.000000 20.000000-6,11.000000 18.000000-4,14.000000 20.000000-5,7.000000 2.000000-3,3.000000-12.000000-2,3.000000-13.000000-3,4.000000-12.000000-1,1.000000-18.000000-5,0.000000-21.000000-5,0.000000-22.000000-5,0.000000-22.000000-6,4.000000-7.000000-3,10.000000 10.000000 1,10.000000 10.000000-1,9.000000 9.000000 0,4.000000-5.000000-2,1.000000-19.000000-1,-1.000000-18.000000-2,1.000000-19.000000-3,-3.000000-13.000000 1,-2.000000-6.000000 4,-3.000000-6.000000 3,-3.000000-6.000000 4</inkml:trace>
</inkml:ink>
</file>

<file path=ppt/ink/ink1214.xml><?xml version="1.0" encoding="utf-8"?>
<inkml:ink xmlns:inkml="http://www.w3.org/2003/InkML">
  <annotation type="ScanImages2ExtractSignatures">1</annotation>
  <annotation type="ScanImagesWidth">796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5651644915342" units="cm"/>
      <inkml:brushProperty name="height" value="0.0275651644915342" units="cm"/>
      <inkml:brushProperty name="color" value="#FF0000"/>
      <inkml:brushProperty name="ignorePressure" value="0"/>
    </inkml:brush>
  </inkml:definitions>
  <inkml:trace contextRef="#ctx0" brushRef="#br0">59400.000000 4750.000000 831,'67.000000'12.000000'0,"-16.000000"26.000000"0 ,-15.000000 24.000000 0,-15.000000 26.000000 0,-11.000000 15.000000 1,-2.000000 6.000000 3,-3.000000 7.000000 3,-3.000000 6.000000 3,-9.000000 1.000000-1,-11.000000-3.000000-6,-14.000000-3.000000-5,-11.000000-2.000000-4,-14.000000-8.000000-3,-11.000000-8.000000 3,-14.000000-10.000000 2,-11.000000-9.000000 2,-7.000000-13.000000 1,0.000000-16.000000 2,0.000000-15.000000 0,0.000000-15.000000 2,3.000000-14.000000 1,6.000000-8.000000 3,7.000000-10.000000 2,6.000000-9.000000 3,7.000000-13.000000-1,10.000000-16.000000-2,10.000000-15.000000-2,9.000000-15.000000-3,7.000000-12.000000-3,7.000000-6.000000-4,6.000000-6.000000-4,7.000000-6.000000-4,4.000000 2.000000-1,3.000000 14.000000 1,3.000000 11.000000 2,4.000000 14.000000 2,4.000000 11.000000 3,6.000000 14.000000 5,7.000000 11.000000 6,6.000000 14.000000 6,7.000000 11.000000 1,10.000000 14.000000-1,10.000000 11.000000-2,9.000000 14.000000-1,6.000000 10.000000-1,3.000000 9.000000 1,3.000000 10.000000 1,4.000000 10.000000 0,-1.000000 5.000000 1,-3.000000 4.000000-3,-3.000000 3.000000 0,-2.000000 3.000000-2,-5.000000 1.000000-2,-2.000000 1.000000-1,-3.000000-1.000000-1,-3.000000 1.000000-3,-4.000000-4.000000-2,-3.000000-6.000000-6,-3.000000-6.000000-4,-2.000000-6.000000-6,-5.000000-10.000000-2,-2.000000-12.000000 0,-3.000000-13.000000 0,-3.000000-12.000000 1,-1.000000-16.000000-2,4.000000-19.000000-3,3.000000-18.000000-4,3.000000-19.000000-3,1.000000-15.000000 1,1.000000-8.000000 4,-1.000000-10.000000 3,1.000000-9.000000 5,-1.000000 1.000000 3,1.000000 13.000000 5,-1.000000 12.000000 5,1.000000 13.000000 4,-4.000000 15.000000 7,-6.000000 19.000000 9,-6.000000 19.000000 9,-6.000000 19.000000 10,-4.000000 12.000000 2,1.000000 6.000000-6,-1.000000 7.000000-6,1.000000 6.000000-6,-3.000000-1.000000-3,-2.000000-5.000000-1,-3.000000-7.000000-1,-3.000000-5.000000-2,1.000000 0.000000 0,6.000000 10.000000-2,7.000000 10.000000 0,6.000000 9.000000-2,3.000000 1.000000 0,0.000000-6.000000-1,0.000000-6.000000 0,0.000000-6.000000-1,1.000000-6.000000 1,4.000000-2.000000 0,3.000000-3.000000 0,3.000000-3.000000 1,1.000000-4.000000-1,1.000000-3.000000-1,-1.000000-3.000000-2,1.000000-2.000000-1,-3.000000-5.000000 0,-2.000000-2.000000-1,-3.000000-3.000000 0,-3.000000-3.000000 0,-6.000000 2.000000-1,-5.000000 10.000000 0,-7.000000 10.000000 0,-5.000000 9.000000-1,-12.000000 4.000000 0,-16.000000 1.000000-2,-15.000000-1.000000-1,-15.000000 1.000000-2,-9.000000-1.000000-4,1.000000 1.000000-5,-1.000000-1.000000-6,1.000000 1.000000-6,-1.000000-3.000000-2,1.000000-2.000000 1,-1.000000-3.000000 1,1.000000-3.000000 1,2.000000-4.000000 1,7.000000-3.000000 1,6.000000-3.000000-1,7.000000-2.000000 2,5.000000-6.000000 2,7.000000-6.000000 5,6.000000-6.000000 4,7.000000-6.000000 5,2.000000-4.000000 3,1.000000 1.000000 1,-1.000000-1.000000 0,1.000000 1.000000 2</inkml:trace>
</inkml:ink>
</file>

<file path=ppt/ink/ink12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3226330280304" units="cm"/>
      <inkml:brushProperty name="height" value="0.0263226330280304" units="cm"/>
      <inkml:brushProperty name="color" value="#FF0000"/>
      <inkml:brushProperty name="ignorePressure" value="0"/>
    </inkml:brush>
  </inkml:definitions>
  <inkml:trace contextRef="#ctx0" brushRef="#br0">59800.000000 6200.000000 870,'28.000000'-93.000000'4,"6.000000"17.000000"9 ,7.000000 15.000000 9,6.000000 16.000000 9,9.000000 10.000000-1,13.000000 7.000000-10,12.000000 6.000000-10,13.000000 7.000000-11,7.000000 4.000000-7,4.000000 3.000000-4,3.000000 3.000000-6,3.000000 4.000000-4,-8.000000 1.000000-5,-19.000000 0.000000-5,-18.000000 0.000000-6,-19.000000 0.000000-6</inkml:trace>
</inkml:ink>
</file>

<file path=ppt/ink/ink12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5931676626205" units="cm"/>
      <inkml:brushProperty name="height" value="0.0285931676626205" units="cm"/>
      <inkml:brushProperty name="color" value="#FF0000"/>
      <inkml:brushProperty name="ignorePressure" value="0"/>
    </inkml:brush>
  </inkml:definitions>
  <inkml:trace contextRef="#ctx0" brushRef="#br0">41400.000000 40850.000000 796,'51.000000'67.000000'-15,"4.000000"-16.000000"2 ,3.000000-15.000000 5,3.000000-15.000000 2,1.000000-7.000000 3,1.000000 3.000000 0,-1.000000 3.000000 2,1.000000 4.000000-1,1.000000-1.000000 1,3.000000-3.000000 1,3.000000-3.000000-1,4.000000-2.000000 0,1.000000-5.000000 1,0.000000-2.000000 1,0.000000-3.000000 2,0.000000-3.000000 1,1.000000-2.000000 1,4.000000 0.000000 1,3.000000 0.000000 2,3.000000 0.000000 0,1.000000-4.000000 1,1.000000-5.000000-1,-1.000000-7.000000-2,1.000000-5.000000 0,-1.000000-4.000000-1,1.000000 0.000000-1,-1.000000 0.000000-1,1.000000 0.000000-1,1.000000 0.000000 0,3.000000 0.000000 0,3.000000 0.000000 0,4.000000 0.000000 1,1.000000 1.000000-1,0.000000 4.000000 1,0.000000 3.000000 0,0.000000 3.000000 1,-2.000000 3.000000 0,-3.000000 3.000000 0,-3.000000 3.000000 0,-2.000000 4.000000 1,-5.000000 1.000000-1,-2.000000 0.000000 0,-3.000000 0.000000 0,-3.000000 0.000000 1,-1.000000 0.000000-1,4.000000 0.000000 0,3.000000 0.000000 0,3.000000 0.000000 1,3.000000 0.000000-1,3.000000 0.000000 0,3.000000 0.000000-1,4.000000 0.000000 0,4.000000-4.000000-1,6.000000-5.000000-1,7.000000-7.000000-2,6.000000-5.000000-1,3.000000-4.000000 0,0.000000 0.000000 0,0.000000 0.000000 1,0.000000 0.000000 0,-5.000000 1.000000 0,-9.000000 4.000000 1,-10.000000 3.000000 0,-8.000000 3.000000 1,-12.000000 3.000000-1,-12.000000 3.000000 1,-13.000000 3.000000 0,-12.000000 4.000000 1,1.000000-1.000000-1,16.000000-3.000000 2,15.000000-3.000000-1,17.000000-2.000000 1,7.000000-3.000000 0,0.000000 1.000000 0,0.000000-1.000000 0,0.000000 1.000000 0,0.000000-1.000000-1,0.000000 1.000000 1,0.000000-1.000000-1,0.000000 1.000000 0,-2.000000 1.000000 0,-3.000000 3.000000 0,-3.000000 3.000000-1,-2.000000 4.000000 1,-3.000000 1.000000 0,1.000000 0.000000-1,-1.000000 0.000000 1,1.000000 0.000000 0,2.000000 0.000000-1,7.000000 0.000000 0,6.000000 0.000000 0,7.000000 0.000000 0,2.000000 0.000000-1,1.000000 0.000000 0,-1.000000 0.000000 0,1.000000 0.000000-1,-1.000000 0.000000-1,1.000000 0.000000 2,-1.000000 0.000000-1,1.000000 0.000000 0,-1.000000-4.000000 1,1.000000-5.000000 0,-1.000000-7.000000 0,1.000000-5.000000 0,-3.000000-3.000000 0,-2.000000 4.000000 1,-3.000000 3.000000 0,-3.000000 3.000000 0,-4.000000 1.000000 0,-3.000000 1.000000 1,-3.000000-1.000000 0,-2.000000 1.000000-1,-1.000000-1.000000 1,3.000000 1.000000 1,3.000000-1.000000 0,4.000000 1.000000 0,1.000000 1.000000 0,0.000000 3.000000 0,0.000000 3.000000-1,0.000000 4.000000 1,0.000000 2.000000-2,0.000000 4.000000 0,0.000000 3.000000 0,0.000000 3.000000 0,0.000000-1.000000-1,0.000000-2.000000 0,0.000000-3.000000 1,0.000000-3.000000-1,1.000000-1.000000 1,4.000000 4.000000 0,3.000000 3.000000 0,3.000000 3.000000 0,1.000000 1.000000 0,1.000000 1.000000 0,-1.000000-1.000000 0,1.000000 1.000000 0,1.000000-3.000000 0,3.000000-2.000000-1,3.000000-3.000000 1,4.000000-3.000000-1,1.000000-2.000000 0,0.000000 0.000000 1,0.000000 0.000000-1,0.000000 0.000000 1,-4.000000 0.000000 0,-5.000000 0.000000 0,-7.000000 0.000000 0,-5.000000 0.000000-1,-8.000000 0.000000 1,-5.000000 0.000000-1,-7.000000 0.000000 0,-5.000000 0.000000 1,-4.000000 0.000000-2,0.000000 0.000000 1,0.000000 0.000000 0,0.000000 0.000000 0,-4.000000 0.000000 0,-5.000000 0.000000 0,-7.000000 0.000000 0,-5.000000 0.000000 0,-4.000000-2.000000 0,0.000000-3.000000 0,0.000000-3.000000 0,0.000000-2.000000 0,-2.000000-3.000000 0,-3.000000 1.000000 0,-3.000000-1.000000 0,-2.000000 1.000000 0,-5.000000 1.000000-1,-2.000000 3.000000-1,-3.000000 3.000000-3,-3.000000 4.000000-1,-2.000000 2.000000-7,0.000000 4.000000-12,0.000000 3.000000-11,0.000000 3.000000-12,-4.000000 3.000000-2,-5.000000 3.000000 5,-7.000000 3.000000 6,-5.000000 4.000000 6</inkml:trace>
</inkml:ink>
</file>

<file path=ppt/ink/ink1217.xml><?xml version="1.0" encoding="utf-8"?>
<inkml:ink xmlns:inkml="http://www.w3.org/2003/InkML">
  <annotation type="ScanImages2ExtractSignatures">1</annotation>
  <annotation type="ScanImagesWidth">962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2539151161909" units="cm"/>
      <inkml:brushProperty name="height" value="0.0302539151161909" units="cm"/>
      <inkml:brushProperty name="color" value="#FF0000"/>
      <inkml:brushProperty name="ignorePressure" value="0"/>
    </inkml:brush>
  </inkml:definitions>
  <inkml:trace contextRef="#ctx0" brushRef="#br0">20000.000000 33250.000000 661,'-163.000000'0.000000'-2,"26.000000"0.000000"-5 ,24.000000 0.000000-4,26.000000 0.000000-4,15.000000 0.000000 1,6.000000 0.000000 7,7.000000 0.000000 7,6.000000 0.000000 7,3.000000-2.000000 4,0.000000-3.000000 2,0.000000-3.000000 1,0.000000-2.000000 1,0.000000-3.000000-1,0.000000 1.000000-3,0.000000-1.000000-3,0.000000 1.000000-3,-2.000000-4.000000-1,-3.000000-6.000000-1,-3.000000-6.000000 0,-2.000000-6.000000-1,-5.000000-7.000000-1,-2.000000-6.000000 0,-3.000000-6.000000-1,-3.000000-6.000000 0,-6.000000-10.000000 0,-5.000000-12.000000 1,-7.000000-13.000000 1,-5.000000-12.000000 1,-3.000000-12.000000 1,4.000000-8.000000 0,3.000000-10.000000 1,3.000000-9.000000-1,4.000000-10.000000 2,7.000000-9.000000 1,6.000000-10.000000 1,7.000000-8.000000 2,7.000000 0.000000 0,9.000000 14.000000-1,10.000000 11.000000 0,10.000000 14.000000-2,7.000000 13.000000-1,6.000000 16.000000-2,7.000000 15.000000-2,6.000000 17.000000-2,10.000000 3.000000-2,17.000000-5.000000 1,15.000000-7.000000 0,16.000000-5.000000 0,12.000000-11.000000-1,9.000000-11.000000 0,10.000000-14.000000 0,10.000000-11.000000-1,8.000000-9.000000 0,10.000000-3.000000 1,10.000000-3.000000-1,9.000000-2.000000 1,7.000000 3.000000 0,7.000000 14.000000 0,6.000000 11.000000 1,7.000000 14.000000 0,4.000000 13.000000 1,3.000000 16.000000-1,3.000000 15.000000-1,4.000000 17.000000 0,5.000000 10.000000 0,10.000000 6.000000 0,10.000000 7.000000 0,9.000000 6.000000-1,2.000000 4.000000 1,-2.000000 4.000000 0,-3.000000 3.000000 1,-3.000000 3.000000 0,-7.000000 1.000000 0,-9.000000 1.000000 0,-10.000000-1.000000 0,-8.000000 1.000000-1,-4.000000 4.000000 2,3.000000 9.000000 1,3.000000 10.000000 2,4.000000 10.000000 1,1.000000 5.000000 1,0.000000 4.000000 0,0.000000 3.000000-1,0.000000 3.000000 0,0.000000 3.000000-1,0.000000 3.000000 0,0.000000 3.000000 0,0.000000 4.000000-1,-2.000000 1.000000 1,-3.000000 0.000000-1,-3.000000 0.000000 0,-2.000000 0.000000 1,-3.000000 4.000000 0,1.000000 10.000000-1,-1.000000 10.000000 1,1.000000 9.000000-1,-6.000000 7.000000 1,-8.000000 7.000000 1,-10.000000 6.000000 0,-9.000000 7.000000 1,-10.000000 2.000000-1,-9.000000 1.000000 1,-10.000000-1.000000-1,-8.000000 1.000000 0,-12.000000-6.000000 0,-12.000000-8.000000-1,-13.000000-10.000000 0,-12.000000-9.000000 0,-10.000000-10.000000 0,-6.000000-9.000000 0,-6.000000-10.000000-1,-6.000000-8.000000 1,-2.000000 2.000000 0,3.000000 16.000000 0,3.000000 15.000000 0,4.000000 17.000000 1,-3.000000 3.000000 0,-5.000000-5.000000 4,-7.000000-7.000000 1,-5.000000-5.000000 3,-4.000000-1.000000 0,0.000000 6.000000-1,0.000000 7.000000-2,0.000000 6.000000-2,-4.000000 1.000000-1,-5.000000-3.000000 1,-7.000000-3.000000 0,-5.000000-2.000000 0,-8.000000-3.000000 0,-5.000000 1.000000-4,-7.000000-1.000000-3,-5.000000 1.000000-2,-12.000000 1.000000-1,-16.000000 3.000000 0,-15.000000 3.000000 0,-15.000000 4.000000 1,-15.000000-1.000000-1,-12.000000-3.000000-2,-13.000000-3.000000-3,-12.000000-2.000000-2,-9.000000-3.000000 0,-2.000000 1.000000 0,-3.000000-1.000000 1,-3.000000 1.000000 1,4.000000-4.000000-1,13.000000-6.000000-2,12.000000-6.000000-3,13.000000-6.000000-3,15.000000-7.000000-5,19.000000-6.000000-9,19.000000-6.000000-9,19.000000-6.000000-8</inkml:trace>
</inkml:ink>
</file>

<file path=ppt/ink/ink121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6420827507973" units="cm"/>
      <inkml:brushProperty name="height" value="0.0296420827507973" units="cm"/>
      <inkml:brushProperty name="color" value="#FF0000"/>
      <inkml:brushProperty name="ignorePressure" value="0"/>
    </inkml:brush>
  </inkml:definitions>
  <inkml:trace contextRef="#ctx0" brushRef="#br0">67800.000000 20500.000000 760,'-157.000000'-96.000000'1,"39.000000"10.000000"2 ,36.000000 10.000000 2,39.000000 9.000000 2,25.000000 6.000000 1,17.000000 3.000000 1,15.000000 3.000000 0,16.000000 4.000000 1,13.000000-4.000000-3,14.000000-9.000000-3,11.000000-10.000000-5,14.000000-8.000000-3,10.000000-4.000000-2,9.000000 3.000000 3,10.000000 3.000000 3,10.000000 4.000000 2,7.000000 2.000000 1,6.000000 4.000000 1,7.000000 3.000000 1,6.000000 3.000000 1,3.000000 9.000000-1,0.000000 16.000000 0,0.000000 15.000000-1,0.000000 17.000000-1,-8.000000 16.000000 0,-16.000000 19.000000 1,-15.000000 19.000000 1,-15.000000 19.000000 1,-15.000000 10.000000 1,-12.000000 4.000000 1,-13.000000 3.000000 1,-12.000000 3.000000 0,-10.000000-4.000000 0,-6.000000-8.000000 0,-6.000000-10.000000 0,-6.000000-9.000000 0,-1.000000-10.000000-1,7.000000-9.000000 0,6.000000-10.000000-1,7.000000-8.000000 0,8.000000-14.000000 0,14.000000-15.000000 1,11.000000-15.000000 0,14.000000-16.000000 1,11.000000-18.000000-5,14.000000-18.000000-7,11.000000-19.000000-9,14.000000-18.000000-9,3.000000-9.000000-6,-2.000000 4.000000-3,-3.000000 3.000000-3,-3.000000 3.000000-3,-15.000000 14.000000 1,-24.000000 25.000000 6,-26.000000 25.000000 7,-24.000000 25.000000 6,-12.000000 10.000000 2,4.000000-2.000000-3,3.000000-3.000000-3,3.000000-3.000000-4</inkml:trace>
</inkml:ink>
</file>

<file path=ppt/ink/ink121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8093193620443" units="cm"/>
      <inkml:brushProperty name="height" value="0.0238093193620443" units="cm"/>
      <inkml:brushProperty name="color" value="#FF0000"/>
      <inkml:brushProperty name="ignorePressure" value="0"/>
    </inkml:brush>
  </inkml:definitions>
  <inkml:trace contextRef="#ctx0" brushRef="#br0">73100.000000 19550.000000 962,'6.000000'-44.000000'22,"13.000000"13.000000"-9 ,12.000000 12.000000-10,13.000000 13.000000-11,7.000000 7.000000-6,4.000000 4.000000-3,3.000000 3.000000-1,3.000000 3.000000-3,-4.000000 1.000000-3,-8.000000 1.000000-1,-10.000000-1.000000-2,-9.000000 1.000000-1</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0741960406303" units="cm"/>
      <inkml:brushProperty name="height" value="0.0420741960406303" units="cm"/>
      <inkml:brushProperty name="color" value="#00B047"/>
      <inkml:brushProperty name="ignorePressure" value="0"/>
    </inkml:brush>
  </inkml:definitions>
  <inkml:trace contextRef="#ctx0" brushRef="#br0">23600.000000 47400.000000 816,'70.000000'-2.000000'1,"-9.000000"-3.000000"3 ,-10.000000-3.000000 2,-8.000000-2.000000 2,-6.000000-3.000000 1,1.000000 1.000000 0,-1.000000-1.000000 0,1.000000 1.000000-1,1.000000-6.000000-1,3.000000-8.000000-1,3.000000-10.000000-1,4.000000-9.000000-1,-1.000000-5.000000-2,-3.000000 0.000000-2,-3.000000 0.000000-3,-2.000000 0.000000-3,-6.000000-4.000000 0,-6.000000-5.000000 1,-6.000000-7.000000 2,-6.000000-5.000000 2,-9.000000 0.000000 1,-8.000000 10.000000 0,-10.000000 10.000000 0,-9.000000 9.000000 0,-12.000000 7.000000 0,-11.000000 7.000000 1,-14.000000 6.000000 0,-11.000000 7.000000 0,-12.000000 10.000000 0,-9.000000 16.000000-2,-10.000000 15.000000-2,-8.000000 17.000000-3,-1.000000 10.000000 1,9.000000 6.000000 1,10.000000 7.000000 2,10.000000 6.000000 2,7.000000 9.000000 1,6.000000 13.000000 0,7.000000 12.000000 2,6.000000 13.000000 1,7.000000 7.000000 1,10.000000 4.000000 3,10.000000 3.000000 2,9.000000 3.000000 3,10.000000-8.000000 0,14.000000-19.000000-2,11.000000-18.000000-2,14.000000-19.000000-3,8.000000-19.000000-1,7.000000-19.000000-1,6.000000-18.000000-2,7.000000-19.000000-2,7.000000-22.000000-1,9.000000-25.000000-3,10.000000-25.000000-1,10.000000-25.000000-2,2.000000-15.000000-2,-3.000000-2.000000-1,-3.000000-3.000000 0,-2.000000-3.000000 0,-9.000000 5.000000 1,-12.000000 17.000000 3,-13.000000 15.000000 3,-12.000000 16.000000 4,-12.000000 20.000000 2,-8.000000 25.000000 2,-10.000000 25.000000 1,-9.000000 25.000000 2,-10.000000 25.000000 1,-9.000000 25.000000 4,-10.000000 25.000000 1,-8.000000 25.000000 4,-3.000000 9.000000-1,7.000000-6.000000-4,6.000000-6.000000-3,7.000000-6.000000-3,4.000000-12.000000-6,3.000000-15.000000-6,3.000000-15.000000-9,4.000000-16.000000-6,5.000000-15.000000-4,10.000000-11.000000 0,10.000000-14.000000 2,9.000000-11.000000-1,6.000000-15.000000 1,3.000000-16.000000-3,3.000000-15.000000-1,4.000000-15.000000-1,-3.000000-6.000000-1,-5.000000 7.000000 3,-7.000000 6.000000 3,-5.000000 7.000000 3</inkml:trace>
</inkml:ink>
</file>

<file path=ppt/ink/ink122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6672759056091" units="cm"/>
      <inkml:brushProperty name="height" value="0.0236672759056091" units="cm"/>
      <inkml:brushProperty name="color" value="#FF0000"/>
      <inkml:brushProperty name="ignorePressure" value="0"/>
    </inkml:brush>
  </inkml:definitions>
  <inkml:trace contextRef="#ctx0" brushRef="#br0">74550.000000 19850.000000 967,'-40.000000'-24.000000'24,"23.000000"4.000000"-16 ,22.000000 3.000000-13,22.000000 3.000000-16,10.000000 3.000000-6,1.000000 3.000000-1,-1.000000 3.000000 1,1.000000 4.000000 0,-1.000000-1.000000 2,1.000000-3.000000 2,-1.000000-3.000000 3,1.000000-2.000000 3</inkml:trace>
</inkml:ink>
</file>

<file path=ppt/ink/ink12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916267350316" units="cm"/>
      <inkml:brushProperty name="height" value="0.026916267350316" units="cm"/>
      <inkml:brushProperty name="color" value="#FF0000"/>
      <inkml:brushProperty name="ignorePressure" value="0"/>
    </inkml:brush>
  </inkml:definitions>
  <inkml:trace contextRef="#ctx0" brushRef="#br0">76200.000000 19900.000000 848,'96.000000'-46.000000'60,"-5.000000"10.000000"-15 ,-7.000000 10.000000-15,-5.000000 9.000000-15,-8.000000 6.000000-13,-5.000000 3.000000-13,-7.000000 3.000000-12,-5.000000 4.000000-11,-8.000000-1.000000-7,-5.000000-3.000000 0,-7.000000-3.000000 0,-5.000000-2.000000 0</inkml:trace>
</inkml:ink>
</file>

<file path=ppt/ink/ink12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0858317166567" units="cm"/>
      <inkml:brushProperty name="height" value="0.0290858317166567" units="cm"/>
      <inkml:brushProperty name="color" value="#FF0000"/>
      <inkml:brushProperty name="ignorePressure" value="0"/>
    </inkml:brush>
  </inkml:definitions>
  <inkml:trace contextRef="#ctx0" brushRef="#br0">77650.000000 20400.000000 787,'-50.000000'-2.000000'-2,"0.000000"-3.000000"-4 ,0.000000-3.000000-5,0.000000-2.000000-4,4.000000-5.000000 1,10.000000-2.000000 6,10.000000-3.000000 6,9.000000-3.000000 5,10.000000-6.000000 3,14.000000-5.000000-1,11.000000-7.000000 0,14.000000-5.000000-1,11.000000-6.000000 1,14.000000-3.000000-1,11.000000-3.000000 1,14.000000-2.000000 0,7.000000-6.000000 1,3.000000-6.000000-1,3.000000-6.000000 1,4.000000-6.000000-1,2.000000-1.000000 2,4.000000 7.000000 2,3.000000 6.000000 2,3.000000 7.000000 4,-2.000000 10.000000-1,-6.000000 16.000000 0,-6.000000 15.000000-1,-6.000000 17.000000-2,-12.000000 17.000000 0,-15.000000 23.000000 0,-15.000000 22.000000 0,-16.000000 22.000000-1,-10.000000 10.000000-1,-3.000000 1.000000 0,-3.000000-1.000000-2,-2.000000 1.000000-1,-1.000000-4.000000-1,3.000000-6.000000 1,3.000000-6.000000-1,4.000000-6.000000 0,4.000000-12.000000-1,6.000000-15.000000 1,7.000000-15.000000-2,6.000000-16.000000 1,13.000000-21.000000-2,23.000000-24.000000-3,22.000000-26.000000-1,22.000000-24.000000-3,13.000000-20.000000-3,7.000000-11.000000-5,6.000000-14.000000-4,7.000000-11.000000-5,-7.000000 3.000000-5,-19.000000 23.000000-5,-18.000000 22.000000-4,-19.000000 22.000000-5,-16.000000 13.000000 1,-12.000000 7.000000 4,-13.000000 6.000000 6,-12.000000 7.000000 4</inkml:trace>
</inkml:ink>
</file>

<file path=ppt/ink/ink122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3813010901213" units="cm"/>
      <inkml:brushProperty name="height" value="0.0283813010901213" units="cm"/>
      <inkml:brushProperty name="color" value="#FF0000"/>
      <inkml:brushProperty name="ignorePressure" value="0"/>
    </inkml:brush>
  </inkml:definitions>
  <inkml:trace contextRef="#ctx0" brushRef="#br0">83800.000000 10200.000000 807,'-25.000000'-49.000000'-1,"0.000000"4.000000"-1 ,0.000000 3.000000-1,0.000000 3.000000-2,3.000000 12.000000 3,6.000000 22.000000 6,7.000000 22.000000 6,6.000000 23.000000 6,-1.000000 24.000000 3,-5.000000 28.000000 1,-7.000000 28.000000-1,-5.000000 29.000000 1,-6.000000 24.000000-1,-3.000000 22.000000-4,-3.000000 22.000000-3,-2.000000 23.000000-3,-5.000000 22.000000 0,-2.000000 26.000000-1,-3.000000 24.000000 2,-3.000000 26.000000 0,5.000000-6.000000-4,17.000000-33.000000-13,15.000000-35.000000-10,16.000000-34.000000-11,7.000000-41.000000-4,1.000000-47.000000 6,-1.000000-47.000000 6,1.000000-46.000000 5,2.000000-24.000000-2,7.000000 0.000000-7,6.000000 0.000000-8,7.000000 0.000000-8</inkml:trace>
</inkml:ink>
</file>

<file path=ppt/ink/ink12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913708075881" units="cm"/>
      <inkml:brushProperty name="height" value="0.026913708075881" units="cm"/>
      <inkml:brushProperty name="color" value="#FF0000"/>
      <inkml:brushProperty name="ignorePressure" value="0"/>
    </inkml:brush>
  </inkml:definitions>
  <inkml:trace contextRef="#ctx0" brushRef="#br0">87550.000000 11750.000000 851,'-41.000000'-22.000000'9,"19.000000"6.000000"7 ,19.000000 7.000000 8,19.000000 6.000000 7,13.000000 4.000000-1,10.000000 4.000000-8,10.000000 3.000000-9,9.000000 3.000000-9,7.000000-1.000000-5,7.000000-2.000000-1,6.000000-3.000000 0,7.000000-3.000000-1,2.000000-2.000000 0,1.000000 0.000000 2,-1.000000 0.000000 0,1.000000 0.000000 2,-4.000000-2.000000 0,-6.000000-3.000000-2,-6.000000-3.000000-2,-6.000000-2.000000-1,-6.000000-3.000000-7,-2.000000 1.000000-11,-3.000000-1.000000-12,-3.000000 1.000000-11</inkml:trace>
</inkml:ink>
</file>

<file path=ppt/ink/ink12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191478490829" units="cm"/>
      <inkml:brushProperty name="height" value="0.0264191478490829" units="cm"/>
      <inkml:brushProperty name="color" value="#FF0000"/>
      <inkml:brushProperty name="ignorePressure" value="0"/>
    </inkml:brush>
  </inkml:definitions>
  <inkml:trace contextRef="#ctx0" brushRef="#br0">89750.000000 10700.000000 744,'0.000000'-47.000000'0,"0.000000"6.000000"3 ,0.000000 7.000000 0,0.000000 6.000000 2,4.000000 6.000000 2,10.000000 6.000000 2,10.000000 7.000000 2,9.000000 6.000000 2,9.000000 7.000000 1,9.000000 10.000000 2,10.000000 10.000000 2,10.000000 9.000000 1,7.000000 7.000000-1,6.000000 7.000000-2,7.000000 6.000000-2,6.000000 7.000000-3,1.000000 2.000000-1,-3.000000 1.000000-3,-3.000000-1.000000-2,-2.000000 1.000000-2,-9.000000-1.000000-2,-12.000000 1.000000 0,-13.000000-1.000000-2,-12.000000 1.000000-1,-15.000000 1.000000-2,-15.000000 3.000000 1,-15.000000 3.000000-2,-16.000000 4.000000-1,-21.000000 2.000000-1,-24.000000 4.000000-3,-26.000000 3.000000-2,-24.000000 3.000000-4,-13.000000 1.000000 1,0.000000 1.000000 3,0.000000-1.000000 2,0.000000 1.000000 4,7.000000-6.000000 1,17.000000-8.000000 4,15.000000-10.000000 2,16.000000-9.000000 2,18.000000-10.000000 2,22.000000-9.000000 0,22.000000-10.000000 1,23.000000-8.000000 0,17.000000-8.000000 3,17.000000-2.000000 3,15.000000-3.000000 3,16.000000-3.000000 5,12.000000-2.000000 0,9.000000 0.000000-2,10.000000 0.000000-1,10.000000 0.000000-3,2.000000 0.000000-3,-3.000000 0.000000-7,-3.000000 0.000000-5,-2.000000 0.000000-7,-5.000000 0.000000-5,-2.000000 0.000000-5,-3.000000 0.000000-3,-3.000000 0.000000-5,-7.000000-2.000000-1,-9.000000-3.000000 2,-10.000000-3.000000 4,-8.000000-2.000000 2,-9.000000-3.000000 1,-6.000000 1.000000-3,-6.000000-1.000000-2,-6.000000 1.000000-1</inkml:trace>
</inkml:ink>
</file>

<file path=ppt/ink/ink12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0893050581217" units="cm"/>
      <inkml:brushProperty name="height" value="0.0260893050581217" units="cm"/>
      <inkml:brushProperty name="color" value="#FF0000"/>
      <inkml:brushProperty name="ignorePressure" value="0"/>
    </inkml:brush>
  </inkml:definitions>
  <inkml:trace contextRef="#ctx0" brushRef="#br0">94300.000000 11550.000000 878,'26.000000'-46.000000'0,"4.000000"10.000000"3 ,3.000000 10.000000 1,3.000000 9.000000 1,3.000000 6.000000 2,3.000000 3.000000 2,3.000000 3.000000 1,4.000000 4.000000 1,2.000000 1.000000 1,4.000000 0.000000-1,3.000000 0.000000-1,3.000000 0.000000-1,-1.000000 1.000000 0,-2.000000 4.000000-2,-3.000000 3.000000 0,-3.000000 3.000000-1,-2.000000 1.000000-5,0.000000 1.000000-6,0.000000-1.000000-9,0.000000 1.000000-7,-4.000000-1.000000-5,-5.000000 1.000000-4,-7.000000-1.000000-2,-5.000000 1.000000-4,-6.000000-1.000000 0,-3.000000 1.000000 5,-3.000000-1.000000 5,-2.000000 1.000000 5</inkml:trace>
</inkml:ink>
</file>

<file path=ppt/ink/ink12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3742354214191" units="cm"/>
      <inkml:brushProperty name="height" value="0.0243742354214191" units="cm"/>
      <inkml:brushProperty name="color" value="#FF0000"/>
      <inkml:brushProperty name="ignorePressure" value="0"/>
    </inkml:brush>
  </inkml:definitions>
  <inkml:trace contextRef="#ctx0" brushRef="#br0">96600.000000 10450.000000 939,'0.000000'248.000000'34,"0.000000"-3.000000"-14 ,0.000000-3.000000-13,0.000000-2.000000-15,-7.000000 5.000000-8,-11.000000 16.000000-4,-14.000000 15.000000-4,-11.000000 17.000000-3,-3.000000-25.000000 0,10.000000-61.000000 3,10.000000-64.000000 3,9.000000-61.000000 3,4.000000-31.000000 2,1.000000 4.000000 0,-1.000000 3.000000 1,1.000000 3.000000 1</inkml:trace>
</inkml:ink>
</file>

<file path=ppt/ink/ink12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8527216762304" units="cm"/>
      <inkml:brushProperty name="height" value="0.0288527216762304" units="cm"/>
      <inkml:brushProperty name="color" value="#FF0000"/>
      <inkml:brushProperty name="ignorePressure" value="0"/>
    </inkml:brush>
  </inkml:definitions>
  <inkml:trace contextRef="#ctx0" brushRef="#br0">98450.000000 11800.000000 793,'93.000000'51.000000'19,"-11.000000"4.000000"-3 ,-14.000000 3.000000-5,-11.000000 3.000000-4,-7.000000-1.000000-2,0.000000-2.000000-1,0.000000-3.000000-1,0.000000-3.000000-2,3.000000-6.000000-1,6.000000-5.000000-1,7.000000-7.000000 0,6.000000-5.000000-2,3.000000-17.000000 2,0.000000-24.000000 1,0.000000-26.000000 3,0.000000-24.000000 2,-4.000000-18.000000 1,-5.000000-9.000000-1,-7.000000-10.000000 1,-5.000000-8.000000 0,-11.000000-3.000000 1,-11.000000 7.000000 5,-14.000000 6.000000 4,-11.000000 7.000000 4,-18.000000 8.000000 0,-22.000000 14.000000-4,-22.000000 11.000000-3,-21.000000 14.000000-5,-15.000000 10.000000-4,-6.000000 9.000000-5,-6.000000 10.000000-4,-6.000000 10.000000-4,2.000000 11.000000-5,14.000000 17.000000-7,11.000000 15.000000-6,14.000000 16.000000-6,10.000000 2.000000-5,9.000000-8.000000-1,10.000000-10.000000-1,10.000000-9.000000-3</inkml:trace>
</inkml:ink>
</file>

<file path=ppt/ink/ink12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2898022085428" units="cm"/>
      <inkml:brushProperty name="height" value="0.0272898022085428" units="cm"/>
      <inkml:brushProperty name="color" value="#FF0000"/>
      <inkml:brushProperty name="ignorePressure" value="0"/>
    </inkml:brush>
  </inkml:definitions>
  <inkml:trace contextRef="#ctx0" brushRef="#br0">101750.000000 10750.000000 839,'4.000000'-44.000000'2,"10.000000"13.000000"4 ,10.000000 12.000000 5,9.000000 13.000000 3,6.000000 10.000000 1,3.000000 10.000000-3,3.000000 10.000000-2,4.000000 9.000000-4,1.000000 9.000000 0,0.000000 9.000000 2,0.000000 10.000000 1,0.000000 10.000000 1,-4.000000 7.000000-1,-5.000000 6.000000-7,-7.000000 7.000000-5,-5.000000 6.000000-6,-8.000000 4.000000-6,-5.000000 4.000000-5,-7.000000 3.000000-5,-5.000000 3.000000-4,-14.000000-2.000000-4,-18.000000-6.000000 1,-19.000000-6.000000 0,-18.000000-6.000000 1,-6.000000-12.000000 4,10.000000-15.000000 11,10.000000-15.000000 11,9.000000-16.000000 9,-4.000000-2.000000 7,-15.000000 13.000000 4,-15.000000 12.000000 4,-16.000000 13.000000 3,1.000000-2.000000 1,19.000000-16.000000 0,19.000000-15.000000-2,19.000000-15.000000 0,15.000000-11.000000 0,13.000000-2.000000 0,12.000000-3.000000 0,13.000000-3.000000 0,12.000000-2.000000-1,13.000000 0.000000-3,12.000000 0.000000-2,13.000000 0.000000-4,9.000000 0.000000-3,6.000000 0.000000-5,7.000000 0.000000-4,6.000000 0.000000-4,4.000000-4.000000-6,4.000000-5.000000-4,3.000000-7.000000-6,3.000000-5.000000-5,-8.000000-4.000000-1,-19.000000 0.000000 2,-18.000000 0.000000 2,-19.000000 0.000000 2,-12.000000 0.000000 0,-2.000000 0.000000-2,-3.000000 0.000000-3,-3.000000 0.000000-3</inkml:trace>
</inkml:ink>
</file>

<file path=ppt/ink/ink12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1988256275654" units="cm"/>
      <inkml:brushProperty name="height" value="0.0421988256275654" units="cm"/>
      <inkml:brushProperty name="color" value="#00B047"/>
      <inkml:brushProperty name="ignorePressure" value="0"/>
    </inkml:brush>
  </inkml:definitions>
  <inkml:trace contextRef="#ctx0" brushRef="#br0">25250.000000 47550.000000 836,'-69.000000'53.000000'10,"13.000000"6.000000"0 ,12.000000 7.000000 0,13.000000 6.000000 0,7.000000 3.000000 0,4.000000 0.000000-2,3.000000 0.000000-2,3.000000 0.000000-1,1.000000-5.000000-1,1.000000-9.000000-3,-1.000000-10.000000 0,1.000000-8.000000-2,10.000000-20.000000-3,22.000000-28.000000-6,22.000000-28.000000-5,23.000000-27.000000-5,6.000000-12.000000-1,-5.000000 6.000000 5,-7.000000 7.000000 4,-5.000000 6.000000 5,-4.000000 4.000000 4,0.000000 4.000000 2,0.000000 3.000000 3,0.000000 3.000000 2,-2.000000 6.000000 2,-3.000000 9.000000 2,-3.000000 10.000000 2,-2.000000 10.000000 2,-6.000000 11.000000 2,-6.000000 17.000000-1,-6.000000 15.000000 1,-6.000000 16.000000-1,-4.000000 9.000000 1,1.000000 3.000000-1,-1.000000 3.000000-1,1.000000 4.000000 0,-3.000000-1.000000 0,-2.000000-3.000000-1,-3.000000-3.000000-1,-3.000000-2.000000 1,-2.000000-6.000000-4,0.000000-6.000000-6,0.000000-6.000000-8,0.000000-6.000000-5</inkml:trace>
</inkml:ink>
</file>

<file path=ppt/ink/ink12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297627016902" units="cm"/>
      <inkml:brushProperty name="height" value="0.026297627016902" units="cm"/>
      <inkml:brushProperty name="color" value="#FF0000"/>
      <inkml:brushProperty name="ignorePressure" value="0"/>
    </inkml:brush>
  </inkml:definitions>
  <inkml:trace contextRef="#ctx0" brushRef="#br0">83300.000000 16550.000000 871,'-47.000000'-24.000000'-3,"6.000000"4.000000"-4 ,7.000000 3.000000-5,6.000000 3.000000-5,3.000000 3.000000-1,0.000000 3.000000 2,0.000000 3.000000 2,0.000000 4.000000 3,3.000000 10.000000 4,6.000000 19.000000 8,7.000000 19.000000 9,6.000000 19.000000 8,9.000000 13.000000 4,13.000000 10.000000-1,12.000000 10.000000-1,13.000000 9.000000 0,10.000000 1.000000-3,10.000000-6.000000-2,10.000000-6.000000-4,9.000000-6.000000-3,4.000000-13.000000-2,1.000000-19.000000 0,-1.000000-18.000000 0,1.000000-19.000000 0,-6.000000-19.000000 0,-8.000000-19.000000-1,-10.000000-18.000000 0,-9.000000-19.000000 0,-10.000000-12.000000 0,-9.000000-2.000000-1,-10.000000-3.000000 1,-8.000000-3.000000-1,-8.000000 4.000000 0,-2.000000 13.000000-1,-3.000000 12.000000-2,-3.000000 13.000000-2,-7.000000-2.000000-2,-9.000000-16.000000-2,-10.000000-15.000000-4,-8.000000-15.000000-2,-11.000000-4.000000-2,-8.000000 9.000000-2,-10.000000 10.000000-2,-9.000000 10.000000-1,-1.000000 10.000000-3,10.000000 13.000000-2,10.000000 12.000000-2,9.000000 13.000000-4,6.000000 6.000000 1,3.000000 0.000000 3,3.000000 0.000000 2,4.000000 0.000000 4</inkml:trace>
</inkml:ink>
</file>

<file path=ppt/ink/ink123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8802138268948" units="cm"/>
      <inkml:brushProperty name="height" value="0.0258802138268948" units="cm"/>
      <inkml:brushProperty name="color" value="#FF0000"/>
      <inkml:brushProperty name="ignorePressure" value="0"/>
    </inkml:brush>
  </inkml:definitions>
  <inkml:trace contextRef="#ctx0" brushRef="#br0">82900.000000 20950.000000 885,'-69.000000'1.000000'1,"13.000000"4.000000"4 ,12.000000 3.000000 2,13.000000 3.000000 4,9.000000 9.000000 0,6.000000 16.000000-4,7.000000 15.000000-2,6.000000 17.000000-4,6.000000 8.000000-1,6.000000 4.000000 1,7.000000 3.000000 2,6.000000 3.000000 0,7.000000-4.000000 1,10.000000-8.000000 0,10.000000-10.000000-1,9.000000-9.000000 1,4.000000-12.000000-1,1.000000-11.000000 1,-1.000000-14.000000 0,1.000000-11.000000 1,-1.000000-20.000000-1,1.000000-24.000000 0,-1.000000-26.000000-2,1.000000-24.000000-1,-4.000000-23.000000-1,-6.000000-18.000000 1,-6.000000-19.000000 0,-6.000000-18.000000 0,-10.000000-7.000000 0,-12.000000 6.000000 1,-13.000000 7.000000 1,-12.000000 6.000000 0,-19.000000 15.000000 0,-25.000000 26.000000-1,-25.000000 24.000000-1,-25.000000 26.000000-2,-11.000000 21.000000-4,3.000000 19.000000-7,3.000000 19.000000-7,4.000000 19.000000-7,8.000000 12.000000-2,17.000000 6.000000 2,15.000000 7.000000 2,16.000000 6.000000 3,12.000000 1.000000 0,9.000000-3.000000-1,10.000000-3.000000-1,10.000000-2.000000-2</inkml:trace>
</inkml:ink>
</file>

<file path=ppt/ink/ink123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4453388303518" units="cm"/>
      <inkml:brushProperty name="height" value="0.0284453388303518" units="cm"/>
      <inkml:brushProperty name="color" value="#FF0000"/>
      <inkml:brushProperty name="ignorePressure" value="0"/>
    </inkml:brush>
  </inkml:definitions>
  <inkml:trace contextRef="#ctx0" brushRef="#br0">82650.000000 24400.000000 805,'-47.000000'53.000000'1,"6.000000"6.000000"4 ,7.000000 7.000000 3,6.000000 6.000000 2,7.000000 15.000000 2,10.000000 26.000000-1,10.000000 24.000000-2,9.000000 26.000000 0,12.000000 10.000000-3,16.000000-3.000000-4,15.000000-3.000000-3,17.000000-2.000000-4,8.000000-17.000000-2,4.000000-28.000000 2,3.000000-28.000000 1,3.000000-27.000000 2,4.000000-34.000000 1,7.000000-37.000000 3,6.000000-38.000000 1,7.000000-37.000000 3,0.000000-32.000000 0,-2.000000-24.000000 0,-3.000000-26.000000 0,-3.000000-24.000000-1,-7.000000-7.000000-1,-9.000000 13.000000-1,-10.000000 12.000000-1,-8.000000 13.000000-1,-18.000000 15.000000 0,-25.000000 19.000000 3,-25.000000 19.000000 2,-25.000000 19.000000 1,-25.000000 16.000000 2,-25.000000 17.000000-2,-25.000000 15.000000 0,-25.000000 16.000000-2,-19.000000 16.000000 0,-12.000000 20.000000 1,-13.000000 18.000000 1,-12.000000 20.000000 0,6.000000 8.000000 1,25.000000 1.000000-1,25.000000-1.000000 1,25.000000 1.000000 1,21.000000-6.000000-12,20.000000-8.000000-23,18.000000-10.000000-21,20.000000-9.000000-24</inkml:trace>
</inkml:ink>
</file>

<file path=ppt/ink/ink12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8166862875223" units="cm"/>
      <inkml:brushProperty name="height" value="0.0248166862875223" units="cm"/>
      <inkml:brushProperty name="color" value="#FF0000"/>
      <inkml:brushProperty name="ignorePressure" value="0"/>
    </inkml:brush>
  </inkml:definitions>
  <inkml:trace contextRef="#ctx0" brushRef="#br0">88650.000000 16600.000000 739,'-24.000000'-24.000000'1,"4.000000"4.000000"4 ,3.000000 3.000000 3,3.000000 3.000000 2,1.000000 1.000000 2,1.000000 1.000000 0,-1.000000-1.000000 0,1.000000 1.000000 0,1.000000 8.000000 1,3.000000 20.000000 4,3.000000 18.000000 3,4.000000 20.000000 5,4.000000 10.000000-1,6.000000 3.000000-2,7.000000 3.000000-4,6.000000 4.000000-4,4.000000 1.000000-3,4.000000 0.000000-4,3.000000 0.000000-4,3.000000 0.000000-5,3.000000-5.000000-2,3.000000-9.000000 2,3.000000-10.000000 1,4.000000-8.000000 1,2.000000-9.000000 1,4.000000-6.000000-1,3.000000-6.000000 0,3.000000-6.000000-1,-2.000000-9.000000 1,-6.000000-8.000000 0,-6.000000-10.000000 1,-6.000000-9.000000 0,-4.000000-10.000000 0,1.000000-9.000000-1,-1.000000-10.000000-1,1.000000-8.000000-1,-1.000000-8.000000-1,1.000000-2.000000 0,-1.000000-3.000000-1,1.000000-3.000000 0,-3.000000-4.000000 1,-2.000000-3.000000-1,-3.000000-3.000000 2,-3.000000-2.000000 0,-4.000000-3.000000 0,-3.000000 1.000000 2,-3.000000-1.000000 0,-2.000000 1.000000 2,-5.000000 2.000000 0,-2.000000 7.000000-1,-3.000000 6.000000-1,-3.000000 7.000000 0,-9.000000 5.000000 0,-11.000000 7.000000 3,-14.000000 6.000000 1,-11.000000 7.000000 2,-14.000000 7.000000 1,-11.000000 9.000000-1,-14.000000 10.000000-2,-11.000000 10.000000-1,-7.000000 5.000000 0,0.000000 4.000000 0,0.000000 3.000000-1,0.000000 3.000000 0,7.000000 1.000000 0,17.000000 1.000000-2,15.000000-1.000000 0,16.000000 1.000000-1,-1.000000 4.000000-1,-15.000000 9.000000 1,-15.000000 10.000000 1,-16.000000 10.000000 0,2.000000 2.000000-1,23.000000-3.000000-3,22.000000-3.000000-3,22.000000-2.000000-3</inkml:trace>
</inkml:ink>
</file>

<file path=ppt/ink/ink123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5614090710878" units="cm"/>
      <inkml:brushProperty name="height" value="0.0255614090710878" units="cm"/>
      <inkml:brushProperty name="color" value="#FF0000"/>
      <inkml:brushProperty name="ignorePressure" value="0"/>
    </inkml:brush>
  </inkml:definitions>
  <inkml:trace contextRef="#ctx0" brushRef="#br0">88450.000000 20350.000000 852,'-68.000000'26.000000'-2,"17.000000"4.000000"3 ,15.000000 3.000000 3,16.000000 3.000000 2,9.000000 10.000000 2,3.000000 20.000000 1,3.000000 18.000000 2,4.000000 20.000000 0,4.000000 10.000000 0,6.000000 3.000000-1,7.000000 3.000000-1,6.000000 4.000000-1,7.000000-6.000000-2,10.000000-11.000000-2,10.000000-14.000000-1,9.000000-11.000000-2,2.000000-14.000000 0,-2.000000-11.000000 1,-3.000000-14.000000 2,-3.000000-11.000000 0,-4.000000-15.000000 1,-3.000000-16.000000 1,-3.000000-15.000000-1,-2.000000-15.000000 1,-3.000000-17.000000-1,1.000000-15.000000-1,-1.000000-15.000000-1,1.000000-16.000000-1,-4.000000-8.000000-1,-6.000000 0.000000-2,-6.000000 0.000000 0,-6.000000 0.000000-2,-6.000000 3.000000 0,-2.000000 6.000000 1,-3.000000 7.000000 1,-3.000000 6.000000 0,-6.000000 7.000000 0,-5.000000 10.000000 1,-7.000000 10.000000 0,-5.000000 9.000000 0,-6.000000 6.000000 0,-3.000000 3.000000-3,-3.000000 3.000000-1,-2.000000 4.000000-2,-6.000000 1.000000-1,-6.000000 0.000000 0,-6.000000 0.000000 1,-6.000000 0.000000 0,-2.000000 0.000000 0,3.000000 0.000000-1,3.000000 0.000000 1,4.000000 0.000000-1,2.000000 1.000000-2,4.000000 4.000000-3,3.000000 3.000000-3,3.000000 3.000000-3,4.000000 4.000000-3,7.000000 7.000000-3,6.000000 6.000000-2,7.000000 7.000000-3</inkml:trace>
</inkml:ink>
</file>

<file path=ppt/ink/ink12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1949934065342" units="cm"/>
      <inkml:brushProperty name="height" value="0.0261949934065342" units="cm"/>
      <inkml:brushProperty name="color" value="#FF0000"/>
      <inkml:brushProperty name="ignorePressure" value="0"/>
    </inkml:brush>
  </inkml:definitions>
  <inkml:trace contextRef="#ctx0" brushRef="#br0">88000.000000 25850.000000 874,'-68.000000'95.000000'-23,"17.000000"-9.000000"6 ,15.000000-10.000000 5,16.000000-8.000000 7,12.000000-4.000000 5,9.000000 3.000000 5,10.000000 3.000000 5,10.000000 4.000000 6,7.000000-1.000000 2,6.000000-3.000000-1,7.000000-3.000000-1,6.000000-2.000000 0,6.000000-8.000000-2,6.000000-8.000000-5,7.000000-10.000000-5,6.000000-9.000000-4,1.000000-12.000000-2,-3.000000-11.000000 2,-3.000000-14.000000 2,-2.000000-11.000000 2,-3.000000-20.000000 1,1.000000-24.000000-1,-1.000000-26.000000 0,1.000000-24.000000-1,-4.000000-15.000000 0,-6.000000-3.000000 1,-6.000000-3.000000 0,-6.000000-2.000000 1,-10.000000 3.000000-1,-12.000000 14.000000 1,-13.000000 11.000000-1,-12.000000 14.000000 0,-18.000000 13.000000-1,-21.000000 16.000000-1,-22.000000 15.000000-3,-22.000000 17.000000-2,-15.000000 10.000000-3,-5.000000 6.000000-4,-7.000000 7.000000-6,-5.000000 6.000000-4,0.000000 9.000000-2,10.000000 13.000000-1,10.000000 12.000000-1,9.000000 13.000000 0</inkml:trace>
</inkml:ink>
</file>

<file path=ppt/ink/ink1236.xml><?xml version="1.0" encoding="utf-8"?>
<inkml:ink xmlns:inkml="http://www.w3.org/2003/InkML">
  <annotation type="ScanImages2ExtractSignatures">1</annotation>
  <annotation type="ScanImagesWidth">50529025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7210048884153" units="cm"/>
      <inkml:brushProperty name="height" value="0.0297210048884153" units="cm"/>
      <inkml:brushProperty name="color" value="#FF0000"/>
      <inkml:brushProperty name="ignorePressure" value="0"/>
    </inkml:brush>
  </inkml:definitions>
  <inkml:trace contextRef="#ctx0" brushRef="#br0">93100.000000 16200.000000 770,'-24.000000'-69.000000'-26,"4.000000"13.000000"6 ,3.000000 12.000000 7,3.000000 13.000000 7,3.000000 6.000000 6,3.000000 0.000000 5,3.000000 0.000000 4,4.000000 0.000000 5,10.000000 4.000000 4,19.000000 10.000000 1,19.000000 10.000000 2,19.000000 9.000000 1,9.000000 9.000000-1,0.000000 9.000000-3,0.000000 10.000000-3,0.000000 10.000000-3,1.000000 5.000000-2,4.000000 4.000000 0,3.000000 3.000000 1,3.000000 3.000000-1,-4.000000 1.000000 0,-8.000000 1.000000-4,-10.000000-1.000000-3,-9.000000 1.000000-2,-10.000000-1.000000-4,-9.000000 1.000000-2,-10.000000-1.000000-3,-8.000000 1.000000-4,-15.000000 1.000000 0,-19.000000 3.000000 0,-18.000000 3.000000 1,-19.000000 4.000000 0,-16.000000-1.000000 1,-12.000000-3.000000 1,-13.000000-3.000000 0,-12.000000-2.000000 1,-4.000000-5.000000 1,7.000000-2.000000 0,6.000000-3.000000 1,7.000000-3.000000 1,8.000000-7.000000 1,14.000000-9.000000 2,11.000000-10.000000 3,14.000000-8.000000 1,21.000000-6.000000 6,31.000000 1.000000 6,32.000000-1.000000 8,31.000000 1.000000 8,18.000000-3.000000 0,7.000000-2.000000-6,6.000000-3.000000-6,7.000000-3.000000-6,4.000000-2.000000-3,3.000000 0.000000 0,3.000000 0.000000 0,4.000000 0.000000 0,-1.000000-2.000000-5,-3.000000-3.000000-13,-3.000000-3.000000-11,-2.000000-2.000000-12,-11.000000-3.000000-8,-15.000000 1.000000-5,-15.000000-1.000000-4,-16.000000 1.000000-5</inkml:trace>
</inkml:ink>
</file>

<file path=ppt/ink/ink12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2015240043402" units="cm"/>
      <inkml:brushProperty name="height" value="0.0272015240043402" units="cm"/>
      <inkml:brushProperty name="color" value="#FF0000"/>
      <inkml:brushProperty name="ignorePressure" value="0"/>
    </inkml:brush>
  </inkml:definitions>
  <inkml:trace contextRef="#ctx0" brushRef="#br0">97150.000000 16000.000000 842,'0.000000'-47.000000'-3,"0.000000"6.000000"-4 ,0.000000 7.000000-5,0.000000 6.000000-4,3.000000 12.000000 3,6.000000 19.000000 13,7.000000 19.000000 13,6.000000 19.000000 12,4.000000 15.000000 5,4.000000 13.000000-3,3.000000 12.000000-4,3.000000 13.000000-4,3.000000 7.000000-2,3.000000 4.000000-2,3.000000 3.000000-2,4.000000 3.000000-2,-3.000000-1.000000-2,-5.000000-2.000000-4,-7.000000-3.000000-4,-5.000000-3.000000-2,-4.000000-7.000000-3,0.000000-9.000000 0,0.000000-10.000000-2,0.000000-8.000000 0,-2.000000-11.000000-3,-3.000000-8.000000-4,-3.000000-10.000000-3,-2.000000-9.000000-5</inkml:trace>
</inkml:ink>
</file>

<file path=ppt/ink/ink12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6271508038044" units="cm"/>
      <inkml:brushProperty name="height" value="0.0236271508038044" units="cm"/>
      <inkml:brushProperty name="color" value="#FF0000"/>
      <inkml:brushProperty name="ignorePressure" value="0"/>
    </inkml:brush>
  </inkml:definitions>
  <inkml:trace contextRef="#ctx0" brushRef="#br0">98100.000000 16200.000000 849,'-2.000000'-68.000000'-3,"-3.000000"17.000000"5 ,-3.000000 15.000000 7,-2.000000 16.000000 7,-6.000000 18.000000 2,-6.000000 22.000000-1,-6.000000 22.000000 0,-6.000000 23.000000-1,-7.000000 14.000000-2,-6.000000 10.000000-2,-6.000000 10.000000-2,-6.000000 9.000000-2,-6.000000 6.000000-2,-2.000000 3.000000-2,-3.000000 3.000000-3,-3.000000 4.000000-2,-1.000000-1.000000 0,4.000000-3.000000 2,3.000000-3.000000 0,3.000000-2.000000 3,4.000000-8.000000-5,7.000000-8.000000-7,6.000000-10.000000-8,7.000000-9.000000-9,7.000000-12.000000-2,9.000000-11.000000 0,10.000000-14.000000 2,10.000000-11.000000 2</inkml:trace>
</inkml:ink>
</file>

<file path=ppt/ink/ink12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7962923496962" units="cm"/>
      <inkml:brushProperty name="height" value="0.0257962923496962" units="cm"/>
      <inkml:brushProperty name="color" value="#FF0000"/>
      <inkml:brushProperty name="ignorePressure" value="0"/>
    </inkml:brush>
  </inkml:definitions>
  <inkml:trace contextRef="#ctx0" brushRef="#br0">96700.000000 17000.000000 872,'-35.000000'-24.000000'2,"32.000000"4.000000"4 ,31.000000 3.000000 3,32.000000 3.000000 5,18.000000 3.000000 2,6.000000 3.000000 0,7.000000 3.000000 0,6.000000 4.000000 1,6.000000 1.000000-3,6.000000 0.000000-4,7.000000 0.000000-4,6.000000 0.000000-4,1.000000 0.000000-6,-3.000000 0.000000-5,-3.000000 0.000000-5,-2.000000 0.000000-7,-14.000000 0.000000-6,-21.000000 0.000000-5,-22.000000 0.000000-6,-22.000000 0.000000-5</inkml:trace>
</inkml:ink>
</file>

<file path=ppt/ink/ink1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7329716086388" units="cm"/>
      <inkml:brushProperty name="height" value="0.0477329716086388" units="cm"/>
      <inkml:brushProperty name="color" value="#00B047"/>
      <inkml:brushProperty name="ignorePressure" value="0"/>
    </inkml:brush>
  </inkml:definitions>
  <inkml:trace contextRef="#ctx0" brushRef="#br0">26000.000000 45950.000000 719,'-11.000000'-108.000000'-11,"28.000000"34.000000"6 ,28.000000 35.000000 6,29.000000 35.000000 6,10.000000 16.000000 3,-6.000000 1.000000 2,-6.000000-1.000000 2,-6.000000 1.000000 1,-2.000000 1.000000-1,3.000000 3.000000-1,3.000000 3.000000-3,4.000000 4.000000-2,-3.000000 2.000000-2,-5.000000 4.000000 1,-7.000000 3.000000 0,-5.000000 3.000000 0,-8.000000 4.000000-1,-5.000000 7.000000-1,-7.000000 6.000000 0,-5.000000 7.000000-1,-17.000000 60.000000 0,-24.000000 116.000000 2,-26.000000 115.000000 2,-24.000000 117.000000 2,-6.000000-1.000000 1,17.000000-116.000000-1,15.000000-115.000000 0,16.000000-115.000000 0,9.000000-61.000000 0,3.000000-2.000000 0,3.000000-3.000000 1,4.000000-3.000000 2,-7.000000-4.000000-2,-16.000000-3.000000-2,-15.000000-3.000000-2,-15.000000-2.000000-2,-9.000000-6.000000-7,1.000000-6.000000-15,-1.000000-6.000000-13,1.000000-6.000000-15,2.000000-4.000000-6,7.000000 1.000000 0,6.000000-1.000000 0,7.000000 1.000000-1</inkml:trace>
</inkml:ink>
</file>

<file path=ppt/ink/ink12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541044443846" units="cm"/>
      <inkml:brushProperty name="height" value="0.0273541044443846" units="cm"/>
      <inkml:brushProperty name="color" value="#FF0000"/>
      <inkml:brushProperty name="ignorePressure" value="0"/>
    </inkml:brush>
  </inkml:definitions>
  <inkml:trace contextRef="#ctx0" brushRef="#br0">93300.000000 20900.000000 789,'-71.000000'-44.000000'-1,"10.000000"13.000000"-1 ,10.000000 12.000000-1,9.000000 13.000000-1,6.000000 12.000000-1,3.000000 13.000000 1,3.000000 12.000000 2,4.000000 13.000000 0,2.000000 9.000000 2,4.000000 6.000000 3,3.000000 7.000000 1,3.000000 6.000000 3,3.000000 4.000000 1,3.000000 4.000000 0,3.000000 3.000000 0,4.000000 3.000000 1,4.000000-1.000000-1,6.000000-2.000000 0,7.000000-3.000000 0,6.000000-3.000000-1,3.000000-7.000000-1,0.000000-9.000000-1,0.000000-10.000000-4,0.000000-8.000000-1,0.000000-9.000000-2,0.000000-6.000000-2,0.000000-6.000000-2,0.000000-6.000000-1,-4.000000-2.000000 0,-5.000000 3.000000 4,-7.000000 3.000000 4,-5.000000 4.000000 4,-4.000000 1.000000 2,0.000000 0.000000-1,0.000000 0.000000-1,0.000000 0.000000 0,1.000000-7.000000 1,4.000000-11.000000 4,3.000000-14.000000 3,3.000000-11.000000 5,3.000000-6.000000-1,3.000000 4.000000-3,3.000000 3.000000-5,4.000000 3.000000-4,1.000000 1.000000-2,0.000000 1.000000 0,0.000000-1.000000-2,0.000000 1.000000 1,1.000000-3.000000-2,4.000000-2.000000 0,3.000000-3.000000 0,3.000000-3.000000-1,6.000000-7.000000 1,9.000000-9.000000-1,10.000000-10.000000 1,10.000000-8.000000-1,4.000000-8.000000 1,0.000000-2.000000 0,0.000000-3.000000 1,0.000000-3.000000 0,-4.000000-6.000000 1,-5.000000-5.000000 1,-7.000000-7.000000 0,-5.000000-5.000000 3,-9.000000-6.000000-1,-9.000000-3.000000 0,-10.000000-3.000000-1,-8.000000-2.000000 0,-14.000000 3.000000-1,-15.000000 14.000000 0,-15.000000 11.000000-1,-16.000000 14.000000-1,-13.000000 10.000000 0,-9.000000 9.000000 0,-10.000000 10.000000-1,-8.000000 10.000000 1,-8.000000 7.000000-2,-2.000000 6.000000-2,-3.000000 7.000000-2,-3.000000 6.000000-1,1.000000 10.000000-4,6.000000 17.000000-5,7.000000 15.000000-5,6.000000 16.000000-5,10.000000 7.000000-3,17.000000 1.000000 1,15.000000-1.000000-2,16.000000 1.000000 1,9.000000-4.000000 0,3.000000-6.000000 2,3.000000-6.000000 1,4.000000-6.000000 2</inkml:trace>
</inkml:ink>
</file>

<file path=ppt/ink/ink12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9193982928991" units="cm"/>
      <inkml:brushProperty name="height" value="0.0259193982928991" units="cm"/>
      <inkml:brushProperty name="color" value="#FF0000"/>
      <inkml:brushProperty name="ignorePressure" value="0"/>
    </inkml:brush>
  </inkml:definitions>
  <inkml:trace contextRef="#ctx0" brushRef="#br0">92800.000000 25350.000000 883,'-24.000000'100.000000'0,"4.000000"0.000000"0 ,3.000000 0.000000 0,3.000000 0.000000 0,6.000000 6.000000 0,9.000000 13.000000 1,10.000000 12.000000-1,10.000000 13.000000 0,7.000000-2.000000 2,6.000000-16.000000 1,7.000000-15.000000 3,6.000000-15.000000 2,7.000000-18.000000 0,10.000000-19.000000-3,10.000000-18.000000-2,9.000000-19.000000-2,4.000000-21.000000-1,1.000000-21.000000 0,-1.000000-22.000000 2,1.000000-22.000000 0,-3.000000-24.000000 2,-2.000000-24.000000 0,-3.000000-26.000000 2,-3.000000-24.000000 1,-4.000000-10.000000 0,-3.000000 6.000000 0,-3.000000 7.000000-1,-2.000000 6.000000 0,-11.000000 13.000000-1,-15.000000 23.000000 1,-15.000000 22.000000-1,-16.000000 22.000000-1,-21.000000 16.000000 0,-24.000000 14.000000-1,-26.000000 11.000000-2,-24.000000 14.000000-1,-20.000000 8.000000-1,-11.000000 7.000000-2,-14.000000 6.000000-2,-11.000000 7.000000-2,-6.000000 5.000000-3,4.000000 7.000000-2,3.000000 6.000000-4,3.000000 7.000000-3,14.000000-3.000000-2,25.000000-8.000000-3,25.000000-10.000000 0,25.000000-9.000000-3,18.000000-7.000000 0,14.000000-3.000000 2,11.000000-3.000000 2,14.000000-2.000000 1</inkml:trace>
</inkml:ink>
</file>

<file path=ppt/ink/ink124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865675881505" units="cm"/>
      <inkml:brushProperty name="height" value="0.025865675881505" units="cm"/>
      <inkml:brushProperty name="color" value="#FF0000"/>
      <inkml:brushProperty name="ignorePressure" value="0"/>
    </inkml:brush>
  </inkml:definitions>
  <inkml:trace contextRef="#ctx0" brushRef="#br0">96850.000000 21000.000000 856,'1.000000'-36.000000'-1,"4.000000"28.000000"0 ,3.000000 28.000000 0,3.000000 29.000000 2,4.000000 18.000000 0,7.000000 9.000000 1,6.000000 10.000000 1,7.000000 10.000000 1,2.000000 2.000000 0,1.000000-3.000000 1,-1.000000-3.000000-1,1.000000-2.000000 1,1.000000-9.000000-1,3.000000-12.000000-1,3.000000-13.000000 0,4.000000-12.000000-1,1.000000-15.000000 0,0.000000-15.000000 2,0.000000-15.000000 2,0.000000-16.000000 1,-2.000000-18.000000 1,-3.000000-18.000000-1,-3.000000-19.000000 0,-2.000000-18.000000-1,-6.000000-10.000000 1,-6.000000 0.000000 0,-6.000000 0.000000 1,-6.000000 0.000000 0,-10.000000 3.000000 0,-12.000000 6.000000-1,-13.000000 7.000000-1,-12.000000 6.000000-1,-15.000000 10.000000-2,-15.000000 17.000000-6,-15.000000 15.000000-5,-16.000000 16.000000-4,-7.000000 13.000000-5,4.000000 14.000000-2,3.000000 11.000000-2,3.000000 14.000000-4,9.000000 8.000000-1,16.000000 7.000000-1,15.000000 6.000000 1,17.000000 7.000000-1,8.000000-1.000000 1,4.000000-6.000000 4,3.000000-6.000000 4,3.000000-6.000000 4</inkml:trace>
</inkml:ink>
</file>

<file path=ppt/ink/ink12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6855770498514" units="cm"/>
      <inkml:brushProperty name="height" value="0.0276855770498514" units="cm"/>
      <inkml:brushProperty name="color" value="#FF0000"/>
      <inkml:brushProperty name="ignorePressure" value="0"/>
    </inkml:brush>
  </inkml:definitions>
  <inkml:trace contextRef="#ctx0" brushRef="#br0">96600.000000 26350.000000 827,'-25.000000'51.000000'-2,"0.000000"4.000000"-3 ,0.000000 3.000000-4,0.000000 3.000000-3,6.000000 3.000000 1,13.000000 3.000000 5,12.000000 3.000000 4,13.000000 4.000000 5,10.000000-3.000000 3,10.000000-5.000000 0,10.000000-7.000000 1,9.000000-5.000000-1,6.000000-8.000000 2,3.000000-5.000000 1,3.000000-7.000000 2,4.000000-5.000000 1,2.000000-12.000000 1,4.000000-16.000000-1,3.000000-15.000000 0,3.000000-15.000000 0,-1.000000-20.000000-2,-2.000000-21.000000 0,-3.000000-22.000000-2,-3.000000-22.000000 0,-7.000000-13.000000-1,-9.000000-3.000000-1,-10.000000-3.000000 0,-8.000000-2.000000 0,-12.000000 3.000000-1,-12.000000 14.000000 2,-13.000000 11.000000 1,-12.000000 14.000000 0,-18.000000 14.000000 0,-21.000000 20.000000-4,-22.000000 18.000000-3,-22.000000 20.000000-2,-13.000000 13.000000-3,-3.000000 9.000000-2,-3.000000 10.000000-3,-2.000000 10.000000-1,6.000000 4.000000-4,20.000000 0.000000-6,18.000000 0.000000-5,20.000000 0.000000-6</inkml:trace>
</inkml:ink>
</file>

<file path=ppt/ink/ink124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9497917294502" units="cm"/>
      <inkml:brushProperty name="height" value="0.0299497917294502" units="cm"/>
      <inkml:brushProperty name="color" value="#FF0000"/>
      <inkml:brushProperty name="ignorePressure" value="0"/>
    </inkml:brush>
  </inkml:definitions>
  <inkml:trace contextRef="#ctx0" brushRef="#br0">101250.000000 20600.000000 730,'0.000000'-69.000000'0,"0.000000"13.000000"3 ,0.000000 12.000000 0,0.000000 13.000000 2,3.000000 24.000000 5,6.000000 39.000000 7,7.000000 36.000000 8,6.000000 39.000000 7,1.000000 18.000000 3,-3.000000 0.000000-6,-3.000000 0.000000-3,-2.000000 0.000000-5,-5.000000-11.000000-4,-2.000000-22.000000-4,-3.000000-22.000000-3,-3.000000-21.000000-3,-1.000000 4.000000-3,4.000000 31.000000-2,3.000000 32.000000-1,3.000000 31.000000-2,-1.000000 7.000000 0,-2.000000-15.000000 2,-3.000000-15.000000 2,-3.000000-16.000000 2,-2.000000-15.000000-2,0.000000-11.000000-9,0.000000-14.000000-7,0.000000-11.000000-7,-4.000000-14.000000-7,-5.000000-11.000000-5,-7.000000-14.000000-5,-5.000000-11.000000-5,-3.000000-9.000000-2,4.000000-3.000000 5,3.000000-3.000000 3,3.000000-2.000000 3</inkml:trace>
</inkml:ink>
</file>

<file path=ppt/ink/ink12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316743016243" units="cm"/>
      <inkml:brushProperty name="height" value="0.024316743016243" units="cm"/>
      <inkml:brushProperty name="color" value="#FF0000"/>
      <inkml:brushProperty name="ignorePressure" value="0"/>
    </inkml:brush>
  </inkml:definitions>
  <inkml:trace contextRef="#ctx0" brushRef="#br0">100650.000000 16300.000000 851,'-38.000000'7.000000'7,"26.000000"17.000000"4 ,24.000000 15.000000 5,26.000000 16.000000 3,16.000000 12.000000 2,10.000000 9.000000-3,10.000000 10.000000-1,9.000000 10.000000-3,4.000000 4.000000-2,1.000000 0.000000-4,-1.000000 0.000000-3,1.000000 0.000000-5,-4.000000-4.000000-2,-6.000000-5.000000-5,-6.000000-7.000000-3,-6.000000-5.000000-4,-7.000000-9.000000-1,-6.000000-9.000000 0,-6.000000-10.000000 0,-6.000000-8.000000 1</inkml:trace>
</inkml:ink>
</file>

<file path=ppt/ink/ink12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5865823924541" units="cm"/>
      <inkml:brushProperty name="height" value="0.0235865823924541" units="cm"/>
      <inkml:brushProperty name="color" value="#FF0000"/>
      <inkml:brushProperty name="ignorePressure" value="0"/>
    </inkml:brush>
  </inkml:definitions>
  <inkml:trace contextRef="#ctx0" brushRef="#br0">101700.000000 16550.000000 971,'-66.000000'12.000000'-9,"19.000000"26.000000"8 ,19.000000 24.000000 7,19.000000 26.000000 7,7.000000 15.000000 0,-3.000000 6.000000-6,-3.000000 7.000000-8,-2.000000 6.000000-5,-8.000000 4.000000-3,-8.000000 4.000000 3,-10.000000 3.000000 2,-9.000000 3.000000 4,-9.000000-7.000000-5,-5.000000-15.000000-13,-7.000000-15.000000-12,-5.000000-16.000000-12,0.000000-16.000000-1,10.000000-16.000000 10,10.000000-15.000000 9,9.000000-15.000000 9</inkml:trace>
</inkml:ink>
</file>

<file path=ppt/ink/ink12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1732656508684" units="cm"/>
      <inkml:brushProperty name="height" value="0.0261732656508684" units="cm"/>
      <inkml:brushProperty name="color" value="#FF0000"/>
      <inkml:brushProperty name="ignorePressure" value="0"/>
    </inkml:brush>
  </inkml:definitions>
  <inkml:trace contextRef="#ctx0" brushRef="#br0">100550.000000 17450.000000 875,'-46.000000'-68.000000'-23,"10.000000"17.000000"12 ,10.000000 15.000000 9,9.000000 16.000000 12,17.000000 10.000000 5,25.000000 7.000000 2,25.000000 6.000000 2,25.000000 7.000000 1,21.000000 2.000000 0,20.000000 1.000000-2,18.000000-1.000000-1,20.000000 1.000000-1,-8.000000-3.000000-8,-30.000000-2.000000-10,-32.000000-3.000000-12,-30.000000-3.000000-11,-15.000000-2.000000-8,3.000000 0.000000-4,3.000000 0.000000-4,4.000000 0.000000-4</inkml:trace>
</inkml:ink>
</file>

<file path=ppt/ink/ink12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3240210264921" units="cm"/>
      <inkml:brushProperty name="height" value="0.0283240210264921" units="cm"/>
      <inkml:brushProperty name="color" value="#FF0000"/>
      <inkml:brushProperty name="ignorePressure" value="0"/>
    </inkml:brush>
  </inkml:definitions>
  <inkml:trace contextRef="#ctx0" brushRef="#br0">101500.000000 25200.000000 771,'-2.000000'-43.000000'9,"-3.000000"17.000000"2 ,-3.000000 15.000000 1,-2.000000 16.000000 3,-3.000000 20.000000 0,1.000000 25.000000-1,-1.000000 25.000000-2,1.000000 25.000000-1,-1.000000 20.000000-2,1.000000 16.000000-4,-1.000000 15.000000-2,1.000000 17.000000-3,4.000000-3.000000-2,9.000000-18.000000-1,10.000000-19.000000-1,10.000000-18.000000-1,7.000000-21.000000 2,6.000000-22.000000 3,7.000000-22.000000 4,6.000000-21.000000 3,6.000000-23.000000 2,6.000000-21.000000-2,7.000000-22.000000-2,6.000000-22.000000-1,1.000000-13.000000 0,-3.000000-3.000000 2,-3.000000-3.000000 2,-2.000000-2.000000 3,-6.000000-1.000000 0,-6.000000 3.000000-2,-6.000000 3.000000 0,-6.000000 4.000000-2,-9.000000 4.000000-1,-8.000000 6.000000-1,-10.000000 7.000000-3,-9.000000 6.000000 0,-10.000000 4.000000-2,-9.000000 4.000000 2,-10.000000 3.000000 0,-8.000000 3.000000 0,-12.000000 1.000000 1,-12.000000 1.000000-1,-13.000000-1.000000 0,-12.000000 1.000000-1,-10.000000 1.000000-2,-6.000000 3.000000-3,-6.000000 3.000000-2,-6.000000 4.000000-4,2.000000-1.000000-2,14.000000-3.000000-4,11.000000-3.000000-3,14.000000-2.000000-4,10.000000-3.000000-5,9.000000 1.000000-6,10.000000-1.000000-6,10.000000 1.000000-6</inkml:trace>
</inkml:ink>
</file>

<file path=ppt/ink/ink1249.xml><?xml version="1.0" encoding="utf-8"?>
<inkml:ink xmlns:inkml="http://www.w3.org/2003/InkML">
  <annotation type="ScanImages2ExtractSignatures">1</annotation>
  <annotation type="ScanImagesWidth">839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6479558348656" units="cm"/>
      <inkml:brushProperty name="height" value="0.0306479558348656" units="cm"/>
      <inkml:brushProperty name="color" value="#FF0000"/>
      <inkml:brushProperty name="ignorePressure" value="0"/>
    </inkml:brush>
  </inkml:definitions>
  <inkml:trace contextRef="#ctx0" brushRef="#br0">81750.000000 14950.000000 747,'-16.000000'-41.000000'-23,"19.000000"19.000000"12 ,19.000000 19.000000 13,19.000000 19.000000 11,9.000000 7.000000 4,0.000000-3.000000-3,0.000000-3.000000-3,0.000000-2.000000-4,3.000000-1.000000-1,6.000000 3.000000-1,7.000000 3.000000 1,6.000000 4.000000-1,4.000000-3.000000 0,4.000000-5.000000-2,3.000000-7.000000 0,3.000000-5.000000-2,3.000000-4.000000-1,3.000000 0.000000 1,3.000000 0.000000 0,4.000000 0.000000 1,-1.000000-2.000000 0,-3.000000-3.000000-1,-3.000000-3.000000 1,-2.000000-2.000000-1,-1.000000-3.000000 0,3.000000 1.000000 0,3.000000-1.000000 0,4.000000 1.000000-1,-1.000000-1.000000 0,-3.000000 1.000000 1,-3.000000-1.000000 0,-2.000000 1.000000 0,-3.000000 1.000000-1,1.000000 3.000000-1,-1.000000 3.000000-1,1.000000 4.000000-2,-3.000000-1.000000-1,-2.000000-3.000000 2,-3.000000-3.000000 0,-3.000000-2.000000 1,-4.000000-1.000000 1,-3.000000 3.000000 0,-3.000000 3.000000 1,-2.000000 4.000000-1,-5.000000 2.000000 1,-2.000000 4.000000 0,-3.000000 3.000000-1,-3.000000 3.000000 1,-2.000000 1.000000-1,0.000000 1.000000 1,0.000000-1.000000 0,0.000000 1.000000 1,-2.000000-3.000000-1,-3.000000-2.000000 0,-3.000000-3.000000 0,-2.000000-3.000000 0,-1.000000-2.000000-1,3.000000 0.000000 1,3.000000 0.000000-1,4.000000 0.000000 1,1.000000 0.000000 0,0.000000 0.000000 0,0.000000 0.000000 0,0.000000 0.000000 1,-2.000000-2.000000 0,-3.000000-3.000000-1,-3.000000-3.000000 1,-2.000000-2.000000-1,-1.000000-1.000000 1,3.000000 3.000000-1,3.000000 3.000000 0,4.000000 4.000000 0,-1.000000-1.000000 1,-3.000000-3.000000-1,-3.000000-3.000000 0,-2.000000-2.000000 1,-3.000000-3.000000-1,1.000000 1.000000 1,-1.000000-1.000000-1,1.000000 1.000000 1,4.000000-3.000000-1,9.000000-2.000000 1,10.000000-3.000000-1,10.000000-3.000000 2,2.000000-1.000000-1,-3.000000 4.000000-1,-3.000000 3.000000 1,-2.000000 3.000000-1,-3.000000 1.000000 1,1.000000 1.000000 0,-1.000000-1.000000 0,1.000000 1.000000 2,-3.000000 1.000000-1,-2.000000 3.000000 1,-3.000000 3.000000-1,-3.000000 4.000000 0,-2.000000 1.000000 0,0.000000 0.000000 0,0.000000 0.000000-1,0.000000 0.000000 1,0.000000 0.000000-1,0.000000 0.000000-1,0.000000 0.000000 1,0.000000 0.000000-1,1.000000 0.000000 0,4.000000 0.000000 0,3.000000 0.000000-2,3.000000 0.000000 1,-1.000000 0.000000-1,-2.000000 0.000000 1,-3.000000 0.000000-1,-3.000000 0.000000 2,-2.000000 0.000000-1,0.000000 0.000000 1,0.000000 0.000000 1,0.000000 0.000000 0,0.000000 0.000000 0,0.000000 0.000000 0,0.000000 0.000000-1,0.000000 0.000000 1,3.000000 0.000000-1,6.000000 0.000000 1,7.000000 0.000000 1,6.000000 0.000000 0,3.000000-2.000000 0,0.000000-3.000000 0,0.000000-3.000000-1,0.000000-2.000000-1,0.000000-3.000000 0,0.000000 1.000000 0,0.000000-1.000000 0,0.000000 1.000000 0,-2.000000 1.000000 0,-3.000000 3.000000-1,-3.000000 3.000000 1,-2.000000 4.000000-1,-3.000000 2.000000 0,1.000000 4.000000 1,-1.000000 3.000000-1,1.000000 3.000000 1,1.000000 3.000000-2,3.000000 3.000000-1,3.000000 3.000000-2,4.000000 4.000000-1,1.000000-1.000000-1,0.000000-3.000000-1,0.000000-3.000000 0,0.000000-2.000000 0,0.000000-5.000000 0,0.000000-2.000000 2,0.000000-3.000000 2,0.000000-3.000000 1,-4.000000-2.000000 2,-5.000000 0.000000 2,-7.000000 0.000000 0,-5.000000 0.000000 3,-4.000000 0.000000 0,0.000000 0.000000-1,0.000000 0.000000 0,0.000000 0.000000-1,-4.000000 0.000000 0,-5.000000 0.000000 0,-7.000000 0.000000 0,-5.000000 0.000000 0,-4.000000 0.000000 0,0.000000 0.000000 0,0.000000 0.000000 1,0.000000 0.000000 1,0.000000 0.000000-1,0.000000 0.000000 0,0.000000 0.000000 0,0.000000 0.000000-1,0.000000 0.000000 0,0.000000 0.000000 0,0.000000 0.000000-1,0.000000 0.000000 1,-4.000000 3.000000 0,-5.000000 6.000000 3,-7.000000 7.000000 2,-5.000000 6.000000 3,-4.000000 3.000000 0,0.000000 0.000000-2,0.000000 0.000000-3,0.000000 0.000000-1,-2.000000 1.000000-2,-3.000000 4.000000-1,-3.000000 3.000000-1,-2.000000 3.000000-1,-3.000000 3.000000 0,1.000000 3.000000 0,-1.000000 3.000000 0,1.000000 4.000000-1,1.000000-1.000000 1,3.000000-3.000000 0,3.000000-3.000000-1,4.000000-2.000000 0,-1.000000 0.000000 1,-3.000000 7.000000-1,-3.000000 6.000000 1,-2.000000 7.000000 0,-3.000000 2.000000 0,1.000000 1.000000 1,-1.000000-1.000000 0,1.000000 1.000000-1,-1.000000 1.000000 1,1.000000 3.000000 0,-1.000000 3.000000 0,1.000000 4.000000 0,-1.000000 1.000000-1,1.000000 0.000000 0,-1.000000 0.000000-2,1.000000 0.000000-1,-1.000000 0.000000 0,1.000000 0.000000 0,-1.000000 0.000000 1,1.000000 0.000000 1,-1.000000 1.000000 0,1.000000 4.000000 0,-1.000000 3.000000 1,1.000000 3.000000 0,-1.000000 3.000000 1,1.000000 3.000000-2,-1.000000 3.000000 1,1.000000 4.000000-2,1.000000 1.000000 1,3.000000 0.000000 0,3.000000 0.000000 0,4.000000 0.000000 0,1.000000-2.000000 1,0.000000-3.000000-1,0.000000-3.000000 1,0.000000-2.000000 0,0.000000-6.000000 0,0.000000-6.000000 0,0.000000-6.000000 0,0.000000-6.000000-1,0.000000-7.000000 1,0.000000-6.000000 1,0.000000-6.000000 1,0.000000-6.000000 0,0.000000-4.000000 1,0.000000 1.000000 0,0.000000-1.000000 0,0.000000 1.000000-1,0.000000-3.000000 1,0.000000-2.000000-1,0.000000-3.000000 2,0.000000-3.000000-1,1.000000-2.000000 2,4.000000 0.000000 0,3.000000 0.000000 1,3.000000 0.000000 2,1.000000 0.000000-1,1.000000 0.000000-1,-1.000000 0.000000 0,1.000000 0.000000-1,1.000000-2.000000-1,3.000000-3.000000-1,3.000000-3.000000-1,4.000000-2.000000-1,1.000000-3.000000 1,0.000000 1.000000-1,0.000000-1.000000 2,0.000000 1.000000 0,0.000000-3.000000 0,0.000000-2.000000-1,0.000000-3.000000 0,0.000000-3.000000-1,1.000000-2.000000 0,4.000000 0.000000 0,3.000000 0.000000 0,3.000000 0.000000 0,-1.000000 0.000000 0,-2.000000 0.000000 0,-3.000000 0.000000 1,-3.000000 0.000000 0,-2.000000-2.000000 0,0.000000-3.000000 0,0.000000-3.000000-1,0.000000-2.000000 0,1.000000-1.000000 1,4.000000 3.000000-1,3.000000 3.000000 1,3.000000 4.000000-1,-1.000000 1.000000 1,-2.000000 0.000000 0,-3.000000 0.000000-1,-3.000000 0.000000 0,-1.000000 0.000000 1,4.000000 0.000000-1,3.000000 0.000000 0,3.000000 0.000000 0,1.000000-2.000000 1,1.000000-3.000000 0,-1.000000-3.000000 1,1.000000-2.000000 0,2.000000-1.000000 0,7.000000 3.000000 0,6.000000 3.000000 1,7.000000 4.000000-1,0.000000-1.000000 0,-2.000000-3.000000 0,-3.000000-3.000000 0,-3.000000-2.000000-1,-1.000000-1.000000 0,4.000000 3.000000-1,3.000000 3.000000 1,3.000000 4.000000 0,1.000000 1.000000 0,1.000000 0.000000 0,-1.000000 0.000000 0,1.000000 0.000000 0,-3.000000 0.000000 0,-2.000000 0.000000 0,-3.000000 0.000000 0,-3.000000 0.000000-1,-2.000000 0.000000 0,0.000000 0.000000 0,0.000000 0.000000 0,0.000000 0.000000 1,1.000000-2.000000-1,4.000000-3.000000-1,3.000000-3.000000 1,3.000000-2.000000-2,-2.000000-1.000000 1,-6.000000 3.000000 0,-6.000000 3.000000 1,-6.000000 4.000000-1,1.000000 1.000000 1,9.000000 0.000000-2,10.000000 0.000000 0,10.000000 0.000000 0,0.000000 0.000000-1,-5.000000 0.000000 1,-7.000000 0.000000 0,-5.000000 0.000000 0,-4.000000 0.000000 1,0.000000 0.000000-1,0.000000 0.000000 0,0.000000 0.000000 0,1.000000 0.000000 0,4.000000 0.000000 1,3.000000 0.000000 0,3.000000 0.000000 0,6.000000 0.000000 1,9.000000 0.000000-1,10.000000 0.000000 1,10.000000 0.000000 0,4.000000-2.000000 0,0.000000-3.000000 0,0.000000-3.000000 0,0.000000-2.000000-1,1.000000-5.000000 1,4.000000-2.000000-1,3.000000-3.000000 1,3.000000-3.000000 0,-2.000000-2.000000 0,-6.000000 0.000000 2,-6.000000 0.000000 2,-6.000000 0.000000 2,-9.000000 3.000000-1,-8.000000 6.000000-1,-10.000000 7.000000-2,-9.000000 6.000000-2,-4.000000 3.000000-1,4.000000 0.000000-1,3.000000 0.000000 0,3.000000 0.000000 0,1.000000 0.000000-2,1.000000 0.000000 1,-1.000000 0.000000-2,1.000000 0.000000 1,-1.000000-2.000000-2,1.000000-3.000000 0,-1.000000-3.000000-1,1.000000-2.000000-1,-3.000000-3.000000 0,-2.000000 1.000000 2,-3.000000-1.000000 1,-3.000000 1.000000 2,-4.000000 1.000000 2,-3.000000 3.000000 0,-3.000000 3.000000 1,-2.000000 4.000000 1,-5.000000 1.000000 0,-2.000000 0.000000 1,-3.000000 0.000000 0,-3.000000 0.000000 0,-6.000000 3.000000 0,-5.000000 6.000000 0,-7.000000 7.000000-1,-5.000000 6.000000-1,-1.000000 1.000000 0,6.000000-3.000000 1,7.000000-3.000000 0,6.000000-2.000000 0,3.000000-1.000000 1,0.000000 3.000000 0,0.000000 3.000000 1,0.000000 4.000000 0,0.000000-1.000000 0,0.000000-3.000000-1,0.000000-3.000000-1,0.000000-2.000000-1,-2.000000-1.000000 0,-3.000000 3.000000 1,-3.000000 3.000000 1,-2.000000 4.000000 2,-1.000000 2.000000 0,3.000000 4.000000 0,3.000000 3.000000-1,4.000000 3.000000 0,-3.000000-1.000000 0,-5.000000-2.000000-1,-7.000000-3.000000 1,-5.000000-3.000000 0,-3.000000-1.000000-1,4.000000 4.000000-1,3.000000 3.000000-1,3.000000 3.000000-1,1.000000 4.000000 1,1.000000 7.000000-1,-1.000000 6.000000 0,1.000000 7.000000 0,-1.000000 4.000000 0,1.000000 3.000000-2,-1.000000 3.000000-1,1.000000 4.000000-1,-1.000000 2.000000 0,1.000000 4.000000-1,-1.000000 3.000000 0,1.000000 3.000000 1,-1.000000 1.000000 0,1.000000 1.000000 0,-1.000000-1.000000 0,1.000000 1.000000 0,-3.000000 2.000000 1,-2.000000 7.000000-2,-3.000000 6.000000 0,-3.000000 7.000000-2,-1.000000-1.000000 2,4.000000-6.000000 4,3.000000-6.000000 2,3.000000-6.000000 3,-1.000000-4.000000 3,-2.000000 1.000000-1,-3.000000-1.000000 1,-3.000000 1.000000 1,-1.000000-3.000000-2,4.000000-2.000000-1,3.000000-3.000000-1,3.000000-3.000000-2,-1.000000-4.000000 0,-2.000000-3.000000-1,-3.000000-3.000000-1,-3.000000-2.000000 0,-2.000000-3.000000 0,0.000000 1.000000 1,0.000000-1.000000-1,0.000000 1.000000 0,-2.000000-1.000000 1,-3.000000 1.000000 0,-3.000000-1.000000 1,-2.000000 1.000000 1,-3.000000-3.000000 1,1.000000-2.000000 2,-1.000000-3.000000 1,1.000000-3.000000 1,1.000000-4.000000 0,3.000000-3.000000-1,3.000000-3.000000-2,4.000000-2.000000-2,1.000000-3.000000-2,0.000000 1.000000 1,0.000000-1.000000-1,0.000000 1.000000-1,1.000000-3.000000 0,4.000000-2.000000 0,3.000000-3.000000 0,3.000000-3.000000 0,3.000000-2.000000 0,3.000000 0.000000-1,3.000000 0.000000 0,4.000000 0.000000 1,1.000000-2.000000 0,0.000000-3.000000 2,0.000000-3.000000 3,0.000000-2.000000 2,0.000000-5.000000 0,0.000000-2.000000 0,0.000000-3.000000-1,0.000000-3.000000-2,1.000000-2.000000 0,4.000000 0.000000-3,3.000000 0.000000 0,3.000000 0.000000-2,-1.000000 0.000000-1,-2.000000 0.000000 1,-3.000000 0.000000 1,-3.000000 0.000000 1,-1.000000 0.000000 0,4.000000 0.000000 0,3.000000 0.000000 1,3.000000 0.000000 1,3.000000 0.000000 0,3.000000 0.000000 1,3.000000 0.000000 0,4.000000 0.000000 1,1.000000-2.000000 0,0.000000-3.000000 1,0.000000-3.000000 0,0.000000-2.000000 0,6.000000-3.000000 0,13.000000 1.000000 2,12.000000-1.000000 1,13.000000 1.000000 0,13.000000 1.000000 1,17.000000 3.000000-2,15.000000 3.000000-1,16.000000 4.000000-2,15.000000 1.000000 0,16.000000 0.000000-2,15.000000 0.000000-2,17.000000 0.000000 0,13.000000 1.000000-2,13.000000 4.000000-3,12.000000 3.000000-3,13.000000 3.000000-2,-4.000000 4.000000-4,-18.000000 7.000000-4,-19.000000 6.000000-4,-18.000000 7.000000-4,-23.000000 2.000000-5,-24.000000 1.000000-6,-26.000000-1.000000-8,-24.000000 1.000000-6</inkml:trace>
</inkml:ink>
</file>

<file path=ppt/ink/ink1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4564155340195" units="cm"/>
      <inkml:brushProperty name="height" value="0.0484564155340195" units="cm"/>
      <inkml:brushProperty name="color" value="#00B047"/>
      <inkml:brushProperty name="ignorePressure" value="0"/>
    </inkml:brush>
  </inkml:definitions>
  <inkml:trace contextRef="#ctx0" brushRef="#br0">13150.000000 45300.000000 709,'-49.000000'-49.000000'-16,"4.000000"4.000000"6 ,3.000000 3.000000 4,3.000000 3.000000 5,1.000000 6.000000 4,1.000000 9.000000 2,-1.000000 10.000000 5,1.000000 10.000000 2,-4.000000 8.000000 1,-6.000000 10.000000 1,-6.000000 10.000000-1,-6.000000 9.000000 1,-4.000000 4.000000-4,1.000000 1.000000-5,-1.000000-1.000000-7,1.000000 1.000000-5,-1.000000-1.000000-3,1.000000 1.000000 2,-1.000000-1.000000 1,1.000000 1.000000 2,4.000000-4.000000 1,9.000000-6.000000 4,10.000000-6.000000 3,10.000000-6.000000 2,7.000000 2.000000 3,6.000000 14.000000 1,7.000000 11.000000 2,6.000000 14.000000 1,6.000000 8.000000-1,6.000000 7.000000-1,7.000000 6.000000-3,6.000000 7.000000-2,-1.000000 7.000000-2,-5.000000 9.000000 0,-7.000000 10.000000-1,-5.000000 10.000000 0,-4.000000 5.000000-1,0.000000 4.000000 2,0.000000 3.000000 0,0.000000 3.000000 2,0.000000 3.000000 1,0.000000 3.000000-2,0.000000 3.000000 1,0.000000 4.000000-1,0.000000-4.000000-1,0.000000-9.000000 0,0.000000-10.000000 1,0.000000-8.000000-1,0.000000-12.000000 0,0.000000-12.000000 1,0.000000-13.000000 0,0.000000-12.000000 1,0.000000-10.000000 0,0.000000-6.000000 1,0.000000-6.000000 0,0.000000-6.000000 1,1.000000-2.000000 0,4.000000 3.000000-1,3.000000 3.000000 0,3.000000 4.000000-1,-1.000000-1.000000-1,-2.000000-3.000000 0,-3.000000-3.000000 1,-3.000000-2.000000-1,-2.000000-1.000000 0,0.000000 3.000000-2,0.000000 3.000000-1,0.000000 4.000000-2,0.000000-1.000000 1,0.000000-3.000000 2,0.000000-3.000000 2,0.000000-2.000000 2,4.000000-3.000000 1,10.000000 1.000000 0,10.000000-1.000000 0,9.000000 1.000000 1,12.000000 2.000000-3,16.000000 7.000000-8,15.000000 6.000000-7,17.000000 7.000000-7,10.000000 7.000000-7,6.000000 9.000000-5,7.000000 10.000000-7,6.000000 10.000000-6,-5.000000-3.000000-2,-16.000000-11.000000 0,-15.000000-14.000000 1,-15.000000-11.000000 0</inkml:trace>
</inkml:ink>
</file>

<file path=ppt/ink/ink12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76050.000000 28050.000000 1000,'-66.000000'7.000000'-59,"19.000000"17.000000"19 ,19.000000 15.000000 18,19.000000 16.000000 18,10.000000 13.000000 8,4.000000 14.000000-1,3.000000 11.000000-2,3.000000 14.000000-1,-1.000000-1.000000-1,-2.000000-12.000000 2,-3.000000-13.000000 0,-3.000000-12.000000 2,-1.000000 15.000000 0,4.000000 44.000000 1,3.000000 44.000000 0,3.000000 44.000000 1,-2.000000 13.000000 0,-6.000000-15.000000 0,-6.000000-15.000000-1,-6.000000-16.000000 1,-4.000000-21.000000-2,1.000000-24.000000-1,-1.000000-26.000000-1,1.000000-24.000000-2,1.000000-28.000000-5,3.000000-27.000000-7,3.000000-28.000000-9,4.000000-28.000000-7</inkml:trace>
</inkml:ink>
</file>

<file path=ppt/ink/ink12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8970433175564" units="cm"/>
      <inkml:brushProperty name="height" value="0.0288970433175564" units="cm"/>
      <inkml:brushProperty name="color" value="#FF0000"/>
      <inkml:brushProperty name="ignorePressure" value="0"/>
    </inkml:brush>
  </inkml:definitions>
  <inkml:trace contextRef="#ctx0" brushRef="#br0">76300.000000 28600.000000 792,'6.000000'-91.000000'-1,"13.000000"19.000000"-1 ,12.000000 19.000000-2,13.000000 19.000000-2,13.000000 15.000000 2,17.000000 13.000000 5,15.000000 12.000000 7,16.000000 13.000000 4,4.000000 15.000000 3,-6.000000 19.000000-4,-6.000000 19.000000-3,-6.000000 19.000000-3,-13.000000 13.000000-2,-19.000000 10.000000-2,-18.000000 10.000000-1,-19.000000 9.000000-3,-24.000000 2.000000 0,-28.000000-2.000000 1,-28.000000-3.000000 0,-27.000000-3.000000 0,-19.000000-7.000000 1,-5.000000-9.000000-1,-7.000000-10.000000-1,-5.000000-8.000000 0,2.000000-14.000000 0,13.000000-15.000000 1,12.000000-15.000000 1,13.000000-16.000000 1,29.000000-12.000000 6,47.000000-5.000000 9,47.000000-7.000000 8,48.000000-5.000000 10,25.000000 0.000000 2,7.000000 10.000000-7,6.000000 10.000000-7,7.000000 9.000000-5,0.000000 2.000000-8,-2.000000-2.000000-5,-3.000000-3.000000-8,-3.000000-3.000000-7,-6.000000-4.000000-5,-5.000000-3.000000-7,-7.000000-3.000000-5,-5.000000-2.000000-6,-12.000000-3.000000-4,-16.000000 1.000000 0,-15.000000-1.000000 0,-15.000000 1.000000-1</inkml:trace>
</inkml:ink>
</file>

<file path=ppt/ink/ink12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7712511122227" units="cm"/>
      <inkml:brushProperty name="height" value="0.0267712511122227" units="cm"/>
      <inkml:brushProperty name="color" value="#FF0000"/>
      <inkml:brushProperty name="ignorePressure" value="0"/>
    </inkml:brush>
  </inkml:definitions>
  <inkml:trace contextRef="#ctx0" brushRef="#br0">78650.000000 29300.000000 855,'-11.000000'-44.000000'28,"28.000000"13.000000"-2 ,28.000000 12.000000-2,29.000000 13.000000-1,16.000000 6.000000-4,7.000000 0.000000-5,6.000000 0.000000-6,7.000000 0.000000-6,-1.000000 0.000000-4,-6.000000 0.000000-7,-6.000000 0.000000-5,-6.000000 0.000000-6,-9.000000 0.000000-4,-8.000000 0.000000-1,-10.000000 0.000000-3,-9.000000 0.000000-1,-12.000000 4.000000-1,-11.000000 10.000000 1,-14.000000 10.000000 0,-11.000000 9.000000 0,-9.000000 1.000000 4,-3.000000-6.000000 6,-3.000000-6.000000 5,-2.000000-6.000000 6,-5.000000-2.000000 2,-2.000000 3.000000 3,-3.000000 3.000000 0,-3.000000 4.000000 1</inkml:trace>
</inkml:ink>
</file>

<file path=ppt/ink/ink12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723859727383" units="cm"/>
      <inkml:brushProperty name="height" value="0.0264723859727383" units="cm"/>
      <inkml:brushProperty name="color" value="#FF0000"/>
      <inkml:brushProperty name="ignorePressure" value="0"/>
    </inkml:brush>
  </inkml:definitions>
  <inkml:trace contextRef="#ctx0" brushRef="#br0">79100.000000 29950.000000 865,'-50.000000'40.000000'-8,"50.000000"-18.000000"12 ,50.000000-19.000000 13,50.000000-18.000000 12,12.000000-7.000000 3,-24.000000 6.000000-9,-26.000000 7.000000-7,-24.000000 6.000000-8,-4.000000-1.000000-4,19.000000-5.000000 0,19.000000-7.000000-1,19.000000-5.000000-1,5.000000-4.000000-5,-5.000000 0.000000-13,-7.000000 0.000000-12,-5.000000 0.000000-12,-11.000000 3.000000-4,-11.000000 6.000000 3,-14.000000 7.000000 3,-11.000000 6.000000 3</inkml:trace>
</inkml:ink>
</file>

<file path=ppt/ink/ink12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069590985775" units="cm"/>
      <inkml:brushProperty name="height" value="0.027069590985775" units="cm"/>
      <inkml:brushProperty name="color" value="#FF0000"/>
      <inkml:brushProperty name="ignorePressure" value="0"/>
    </inkml:brush>
  </inkml:definitions>
  <inkml:trace contextRef="#ctx0" brushRef="#br0">80950.000000 28250.000000 874,'-19.000000'-46.000000'1,"13.000000"10.000000"5 ,12.000000 10.000000 3,13.000000 9.000000 4,12.000000 4.000000 1,13.000000 1.000000 0,12.000000-1.000000 0,13.000000 1.000000-1,7.000000 2.000000 0,4.000000 7.000000-3,3.000000 6.000000-2,3.000000 7.000000-2,-4.000000 5.000000-3,-8.000000 7.000000-2,-10.000000 6.000000-2,-9.000000 7.000000-2,-12.000000 10.000000-1,-11.000000 16.000000-1,-14.000000 15.000000 0,-11.000000 17.000000 0,-17.000000 10.000000 0,-18.000000 6.000000-2,-19.000000 7.000000 0,-18.000000 6.000000-2,-10.000000-1.000000 0,0.000000-5.000000 1,0.000000-7.000000 1,0.000000-5.000000 1,7.000000-12.000000 0,17.000000-16.000000 2,15.000000-15.000000 1,16.000000-15.000000 1,13.000000-12.000000 1,14.000000-6.000000 0,11.000000-6.000000-1,14.000000-6.000000 0,14.000000-6.000000 0,20.000000-2.000000 2,18.000000-3.000000 1,20.000000-3.000000 1,5.000000-1.000000 1,-6.000000 4.000000 0,-6.000000 3.000000 0,-6.000000 3.000000 0,-12.000000 6.000000 0,-15.000000 9.000000-1,-15.000000 10.000000-1,-16.000000 10.000000 0,-23.000000 11.000000 0,-27.000000 17.000000 1,-28.000000 15.000000 2,-28.000000 16.000000 1,-21.000000 9.000000 1,-12.000000 3.000000-1,-13.000000 3.000000-1,-12.000000 4.000000 0,2.000000-6.000000 0,20.000000-11.000000-1,18.000000-14.000000 1,20.000000-11.000000-1,13.000000-14.000000-4,9.000000-11.000000-6,10.000000-14.000000-6,10.000000-11.000000-7</inkml:trace>
</inkml:ink>
</file>

<file path=ppt/ink/ink1255.xml><?xml version="1.0" encoding="utf-8"?>
<inkml:ink xmlns:inkml="http://www.w3.org/2003/InkML">
  <annotation type="ScanImages2ExtractSignatures">1</annotation>
  <annotation type="ScanImagesWidth">976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1515463292599" units="cm"/>
      <inkml:brushProperty name="height" value="0.0321515463292599" units="cm"/>
      <inkml:brushProperty name="color" value="#00B047"/>
      <inkml:brushProperty name="ignorePressure" value="0"/>
    </inkml:brush>
  </inkml:definitions>
  <inkml:trace contextRef="#ctx0" brushRef="#br0">83200.000000 14850.000000 866,'115.000000'-68.000000'6,"-18.000000"17.000000"0 ,-19.000000 15.000000-3,-18.000000 16.000000-1,-9.000000 9.000000 0,4.000000 3.000000 0,3.000000 3.000000 1,3.000000 4.000000-1,-1.000000 1.000000 1,-2.000000 0.000000-2,-3.000000 0.000000-1,-3.000000 0.000000-2,-1.000000-2.000000 0,4.000000-3.000000 1,3.000000-3.000000 0,3.000000-2.000000 0,3.000000-1.000000 1,3.000000 3.000000-1,3.000000 3.000000 2,4.000000 4.000000-1,-1.000000-1.000000 1,-3.000000-3.000000 1,-3.000000-3.000000 0,-2.000000-2.000000 1,-1.000000-1.000000 1,3.000000 3.000000-2,3.000000 3.000000-1,4.000000 4.000000 0,2.000000 4.000000-1,4.000000 6.000000-1,3.000000 7.000000-1,3.000000 6.000000 0,-2.000000-1.000000-1,-6.000000-5.000000-1,-6.000000-7.000000-1,-6.000000-5.000000 0,-2.000000-4.000000-1,3.000000 0.000000 2,3.000000 0.000000 1,4.000000 0.000000 0,-1.000000 0.000000 1,-3.000000 0.000000 0,-3.000000 0.000000 1,-2.000000 0.000000 0,-5.000000-2.000000 0,-2.000000-3.000000 0,-3.000000-3.000000 0,-3.000000-2.000000 1,-2.000000-3.000000 0,0.000000 1.000000 2,0.000000-1.000000 0,0.000000 1.000000 3,0.000000 1.000000-1,0.000000 3.000000 0,0.000000 3.000000 0,0.000000 4.000000 0,1.000000 1.000000-1,4.000000 0.000000 0,3.000000 0.000000-1,3.000000 0.000000 0,3.000000 0.000000-1,3.000000 0.000000 0,3.000000 0.000000-1,4.000000 0.000000 1,4.000000-4.000000-1,6.000000-5.000000 1,7.000000-7.000000 1,6.000000-5.000000 1,-1.000000-3.000000 0,-5.000000 4.000000 1,-7.000000 3.000000-1,-5.000000 3.000000 1,-6.000000 3.000000 0,-3.000000 3.000000-1,-3.000000 3.000000-1,-2.000000 4.000000 0,-3.000000 1.000000-1,1.000000 0.000000 0,-1.000000 0.000000 0,1.000000 0.000000 0,-1.000000 0.000000 1,1.000000 0.000000 0,-1.000000 0.000000 0,1.000000 0.000000 0,1.000000 1.000000 1,3.000000 4.000000-1,3.000000 3.000000-1,4.000000 3.000000 1,-1.000000 1.000000-2,-3.000000 1.000000 1,-3.000000-1.000000-1,-2.000000 1.000000 1,-3.000000-3.000000-2,1.000000-2.000000 1,-1.000000-3.000000-1,1.000000-3.000000 0,-3.000000-2.000000 0,-2.000000 0.000000 1,-3.000000 0.000000 1,-3.000000 0.000000 1,-4.000000 1.000000 0,-3.000000 4.000000 0,-3.000000 3.000000-1,-2.000000 3.000000 1,-5.000000-1.000000 0,-2.000000-2.000000-1,-3.000000-3.000000 0,-3.000000-3.000000 0,-2.000000-2.000000-1,0.000000 0.000000 0,0.000000 0.000000 0,0.000000 0.000000 0,1.000000-2.000000 0,4.000000-3.000000 0,3.000000-3.000000 0,3.000000-2.000000 0,1.000000-1.000000 1,1.000000 3.000000 0,-1.000000 3.000000 1,1.000000 4.000000 0,-1.000000 1.000000 1,1.000000 0.000000 0,-1.000000 0.000000-1,1.000000 0.000000 0,-3.000000 0.000000 0,-2.000000 0.000000 0,-3.000000 0.000000-2,-3.000000 0.000000 0,-2.000000 0.000000 0,0.000000 0.000000 1,0.000000 0.000000-1,0.000000 0.000000 0,1.000000 0.000000 1,4.000000 0.000000 1,3.000000 0.000000 0,3.000000 0.000000 1,1.000000 0.000000 0,1.000000 0.000000 0,-1.000000 0.000000-1,1.000000 0.000000 1</inkml:trace>
</inkml:ink>
</file>

<file path=ppt/ink/ink12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3936956226826" units="cm"/>
      <inkml:brushProperty name="height" value="0.0313936956226826" units="cm"/>
      <inkml:brushProperty name="color" value="#00B047"/>
      <inkml:brushProperty name="ignorePressure" value="0"/>
    </inkml:brush>
  </inkml:definitions>
  <inkml:trace contextRef="#ctx0" brushRef="#br0">82100.000000 14700.000000 729,'-65.000000'-46.000000'-22,"23.000000"10.000000"5 ,22.000000 10.000000 5,22.000000 9.000000 4,15.000000 6.000000 5,9.000000 3.000000 4,10.000000 3.000000 4,10.000000 4.000000 5,5.000000 4.000000 0,4.000000 6.000000 0,3.000000 7.000000-1,3.000000 6.000000-1,3.000000 3.000000 0,3.000000 0.000000 0,3.000000 0.000000 2,4.000000 0.000000-1,2.000000 0.000000 1,4.000000 0.000000-1,3.000000 0.000000-1,3.000000 0.000000-2,1.000000 0.000000 0,1.000000 0.000000-1,-1.000000 0.000000-1,1.000000 0.000000-1,-1.000000 0.000000-1,1.000000 0.000000 0,-1.000000 0.000000-1,1.000000 0.000000 1,-1.000000-4.000000-1,1.000000-5.000000 0,-1.000000-7.000000 1,1.000000-5.000000-1,-3.000000-4.000000 1,-2.000000 0.000000-1,-3.000000 0.000000 0,-3.000000 0.000000 0,-4.000000 0.000000 0,-3.000000 0.000000 1,-3.000000 0.000000 1,-2.000000 0.000000 1,-1.000000 0.000000-1,3.000000 0.000000 1,3.000000 0.000000 0,4.000000 0.000000-1,-1.000000 0.000000 1,-3.000000 0.000000-1,-3.000000 0.000000 1,-2.000000 0.000000-1,-3.000000 0.000000 1,1.000000 0.000000-1,-1.000000 0.000000 0,1.000000 0.000000-1,-1.000000-2.000000 0,1.000000-3.000000 1,-1.000000-3.000000-1,1.000000-2.000000 0,-3.000000-1.000000 0,-2.000000 3.000000 0,-3.000000 3.000000 1,-3.000000 4.000000-1,-4.000000-1.000000 1,-3.000000-3.000000 1,-3.000000-3.000000 1,-2.000000-2.000000 2,-1.000000-3.000000-1,3.000000 1.000000 1,3.000000-1.000000-1,4.000000 1.000000 0,-3.000000 1.000000-1,-5.000000 3.000000 0,-7.000000 3.000000-2,-5.000000 4.000000 0,-3.000000-1.000000-2,4.000000-3.000000 1,3.000000-3.000000 1,3.000000-2.000000-1,1.000000-1.000000-1,1.000000 3.000000 1,-1.000000 3.000000-1,1.000000 4.000000 0,1.000000-1.000000-1,3.000000-3.000000 1,3.000000-3.000000 0,4.000000-2.000000 1,2.000000-3.000000-2,4.000000 1.000000 1,3.000000-1.000000-2,3.000000 1.000000-1,3.000000-3.000000 1,3.000000-2.000000 0,3.000000-3.000000 0,4.000000-3.000000 1,-1.000000-2.000000 0,-3.000000 0.000000 2,-3.000000 0.000000 1,-2.000000 0.000000 1,-3.000000 1.000000 1,1.000000 4.000000-2,-1.000000 3.000000 0,1.000000 3.000000-1,1.000000 1.000000-1,3.000000 1.000000 1,3.000000-1.000000 0,4.000000 1.000000 0,1.000000-1.000000 0,0.000000 1.000000-2,0.000000-1.000000-1,0.000000 1.000000-2,0.000000-1.000000 0,0.000000 1.000000-2,0.000000-1.000000 0,0.000000 1.000000-2,-2.000000 1.000000 1,-3.000000 3.000000 2,-3.000000 3.000000 1,-2.000000 4.000000 2,-5.000000 1.000000 0,-2.000000 0.000000 1,-3.000000 0.000000-1,-3.000000 0.000000 1,-2.000000 0.000000 0,0.000000 0.000000 0,0.000000 0.000000 1,0.000000 0.000000 1,1.000000 0.000000 0,4.000000 0.000000-1,3.000000 0.000000 0,3.000000 0.000000-1,-1.000000 0.000000 0,-2.000000 0.000000 0,-3.000000 0.000000-1,-3.000000 0.000000 1,-1.000000 0.000000 0,4.000000 0.000000 1,3.000000 0.000000-1,3.000000 0.000000 0,1.000000 0.000000 1,1.000000 0.000000 1,-1.000000 0.000000 0,1.000000 0.000000 1,-3.000000 0.000000-1,-2.000000 0.000000 1,-3.000000 0.000000 0,-3.000000 0.000000-1,-4.000000 0.000000 1,-3.000000 0.000000-1,-3.000000 0.000000 1,-2.000000 0.000000-1,-5.000000 0.000000 0,-2.000000 0.000000-1,-3.000000 0.000000 0,-3.000000 0.000000-1,-2.000000 0.000000 1,0.000000 0.000000 0,0.000000 0.000000 1,0.000000 0.000000 1</inkml:trace>
</inkml:ink>
</file>

<file path=ppt/ink/ink12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3983972668648" units="cm"/>
      <inkml:brushProperty name="height" value="0.0333983972668648" units="cm"/>
      <inkml:brushProperty name="color" value="#00B047"/>
      <inkml:brushProperty name="ignorePressure" value="0"/>
    </inkml:brush>
  </inkml:definitions>
  <inkml:trace contextRef="#ctx0" brushRef="#br0">83550.000000 5950.000000 674,'-2.000000'48.000000'1,"-3.000000"-3.000000"1 ,-3.000000-3.000000 2,-2.000000-2.000000 1,-6.000000 6.000000 1,-6.000000 20.000000 0,-6.000000 18.000000 0,-6.000000 20.000000 1,-7.000000 14.000000-1,-6.000000 14.000000 1,-6.000000 11.000000 1,-6.000000 14.000000-1,-6.000000-1.000000 1,-2.000000-12.000000 1,-3.000000-13.000000-1,-3.000000-12.000000 2,-2.000000-16.000000-2,0.000000-19.000000-1,0.000000-18.000000-1,0.000000-19.000000-2,1.000000-13.000000-1,4.000000-6.000000 2,3.000000-6.000000 1,3.000000-6.000000 0,-1.000000-9.000000-1,-2.000000-8.000000-5,-3.000000-10.000000-4,-3.000000-9.000000-6,1.000000-9.000000 0,6.000000-5.000000 2,7.000000-7.000000 2,6.000000-5.000000 4,3.000000-11.000000 0,0.000000-11.000000 1,0.000000-14.000000 1,0.000000-11.000000 1,4.000000-4.000000 0,10.000000 6.000000-1,10.000000 7.000000 1,9.000000 6.000000-1,9.000000 4.000000 1,9.000000 4.000000-1,10.000000 3.000000 1,10.000000 3.000000 0,10.000000 1.000000 0,13.000000 1.000000 0,12.000000-1.000000-1,13.000000 1.000000 1,10.000000 2.000000-1,10.000000 7.000000 1,10.000000 6.000000 1,9.000000 7.000000-1,2.000000 7.000000 2,-2.000000 9.000000 0,-3.000000 10.000000 1,-3.000000 10.000000 0,-7.000000 8.000000 2,-9.000000 10.000000 1,-10.000000 10.000000 1,-8.000000 9.000000 1,-9.000000 10.000000 2,-6.000000 14.000000 3,-6.000000 11.000000 2,-6.000000 14.000000 2,-7.000000 7.000000 1,-6.000000 3.000000-2,-6.000000 3.000000-2,-6.000000 4.000000-2,-1.000000 1.000000-1,7.000000 0.000000-2,6.000000 0.000000-2,7.000000 0.000000-2,2.000000-4.000000-4,1.000000-5.000000-4,-1.000000-7.000000-6,1.000000-5.000000-4,-1.000000-9.000000-6,1.000000-9.000000-4,-1.000000-10.000000-4,1.000000-8.000000-5,2.000000-8.000000-2,7.000000-2.000000-3,6.000000-3.000000-2,7.000000-3.000000-1</inkml:trace>
</inkml:ink>
</file>

<file path=ppt/ink/ink12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7714620828629" units="cm"/>
      <inkml:brushProperty name="height" value="0.0297714620828629" units="cm"/>
      <inkml:brushProperty name="color" value="#00B047"/>
      <inkml:brushProperty name="ignorePressure" value="0"/>
    </inkml:brush>
  </inkml:definitions>
  <inkml:trace contextRef="#ctx0" brushRef="#br0">84650.000000 7400.000000 769,'-46.000000'-15.000000'11,"10.000000"23.000000"5 ,10.000000 22.000000 5,9.000000 22.000000 4,6.000000 10.000000 1,3.000000 1.000000-3,3.000000-1.000000-4,4.000000 1.000000-3,1.000000-1.000000-2,0.000000 1.000000-3,0.000000-1.000000-1,0.000000 1.000000-2,-2.000000-3.000000-1,-3.000000-2.000000-2,-3.000000-3.000000-1,-2.000000-3.000000 0,-1.000000-2.000000-2,3.000000 0.000000 1,3.000000 0.000000 0,4.000000 0.000000-1,-1.000000-4.000000-1,-3.000000-5.000000-4,-3.000000-7.000000-2,-2.000000-5.000000-3,-1.000000-4.000000-4,3.000000 0.000000-3,3.000000 0.000000-4,4.000000 0.000000-4,-1.000000 0.000000-6,-3.000000 0.000000-8,-3.000000 0.000000-8,-2.000000 0.000000-7</inkml:trace>
</inkml:ink>
</file>

<file path=ppt/ink/ink1259.xml><?xml version="1.0" encoding="utf-8"?>
<inkml:ink xmlns:inkml="http://www.w3.org/2003/InkML">
  <annotation type="ScanImages2ExtractSignatures">1</annotation>
  <annotation type="ScanImagesWidth">910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6409993469715" units="cm"/>
      <inkml:brushProperty name="height" value="0.0336409993469715" units="cm"/>
      <inkml:brushProperty name="color" value="#00B047"/>
      <inkml:brushProperty name="ignorePressure" value="0"/>
    </inkml:brush>
  </inkml:definitions>
  <inkml:trace contextRef="#ctx0" brushRef="#br0">91650.000000 19200.000000 628,'-47.000000'0.000000'-1,"6.000000"0.000000"-1 ,7.000000 0.000000-3,6.000000 0.000000 0,4.000000-2.000000-1,4.000000-3.000000 4,3.000000-3.000000 3,3.000000-2.000000 2,4.000000-3.000000 3,7.000000 1.000000 2,6.000000-1.000000 3,7.000000 1.000000 2,5.000000-1.000000 1,7.000000 1.000000 0,6.000000-1.000000 0,7.000000 1.000000-1,0.000000 1.000000 1,-2.000000 3.000000-3,-3.000000 3.000000 0,-3.000000 4.000000-3,-2.000000 1.000000 1,0.000000 0.000000 0,0.000000 0.000000 0,0.000000 0.000000 0,0.000000-2.000000 0,0.000000-3.000000 0,0.000000-3.000000-2,0.000000-2.000000-1,3.000000-1.000000 0,6.000000 3.000000 1,7.000000 3.000000 0,6.000000 4.000000 1,3.000000 1.000000-1,0.000000 0.000000 1,0.000000 0.000000-1,0.000000 0.000000-1,0.000000 0.000000 0,0.000000 0.000000-1,0.000000 0.000000-1,0.000000 0.000000 0,0.000000 0.000000-2,0.000000 0.000000 0,0.000000 0.000000-1,0.000000 0.000000 0,0.000000 0.000000 0,0.000000 0.000000-1,0.000000 0.000000 0,0.000000 0.000000 0,0.000000 1.000000-1,0.000000 4.000000 0,0.000000 3.000000 1,0.000000 3.000000-1,0.000000-1.000000 0,0.000000-2.000000 0,0.000000-3.000000 1,0.000000-3.000000 0,0.000000-1.000000 1,0.000000 4.000000-1,0.000000 3.000000 0,0.000000 3.000000-1,0.000000-1.000000 1,0.000000-2.000000 0,0.000000-3.000000 0,0.000000-3.000000-1,0.000000-1.000000 1,0.000000 4.000000 0,0.000000 3.000000 0,0.000000 3.000000 0,0.000000-1.000000-1,0.000000-2.000000 1,0.000000-3.000000-1,0.000000-3.000000 0,0.000000-2.000000 0,0.000000 0.000000 0,0.000000 0.000000 0,0.000000 0.000000 0,1.000000 0.000000 0,4.000000 0.000000-1,3.000000 0.000000 0,3.000000 0.000000-1,9.000000 0.000000 1,16.000000 0.000000 0,15.000000 0.000000 1,17.000000 0.000000 1,-3.000000-2.000000 1,-18.000000-3.000000 0,-19.000000-3.000000 0,-18.000000-2.000000 0,-12.000000-1.000000 1,-3.000000 3.000000-1,-3.000000 3.000000 0,-2.000000 4.000000-1,-1.000000-1.000000 0,3.000000-3.000000 1,3.000000-3.000000-1,4.000000-2.000000 0,1.000000-3.000000 0,0.000000 1.000000 1,0.000000-1.000000 1,0.000000 1.000000-1,-2.000000-1.000000 1,-3.000000 1.000000 1,-3.000000-1.000000-1,-2.000000 1.000000 0,-1.000000-1.000000 0,3.000000 1.000000 0,3.000000-1.000000-1,4.000000 1.000000 1,-1.000000 1.000000 0,-3.000000 3.000000-1,-3.000000 3.000000 0,-2.000000 4.000000 0,-1.000000-1.000000-1,3.000000-3.000000 1,3.000000-3.000000-1,4.000000-2.000000 0,-1.000000-1.000000 0,-3.000000 3.000000 1,-3.000000 3.000000-1,-2.000000 4.000000 0,-1.000000 1.000000 0,3.000000 0.000000 1,3.000000 0.000000 0,4.000000 0.000000 0,-3.000000 0.000000 1,-5.000000 0.000000 1,-7.000000 0.000000 1,-5.000000 0.000000 2,-3.000000 0.000000 0,4.000000 0.000000-1,3.000000 0.000000-1,3.000000 0.000000 0,1.000000 1.000000-1,1.000000 4.000000 0,-1.000000 3.000000-2,1.000000 3.000000 1,1.000000 1.000000-1,3.000000 1.000000-1,3.000000-1.000000 1,4.000000 1.000000-1,-1.000000-1.000000 0,-3.000000 1.000000 0,-3.000000-1.000000 1,-2.000000 1.000000 0,-1.000000-1.000000-1,3.000000 1.000000-1,3.000000-1.000000-1,4.000000 1.000000-1,-1.000000-1.000000 0,-3.000000 1.000000 0,-3.000000-1.000000 1,-2.000000 1.000000 1,-3.000000-3.000000 0,1.000000-2.000000 1,-1.000000-3.000000 2,1.000000-3.000000 0,-1.000000-2.000000 2,1.000000 0.000000 0,-1.000000 0.000000 1,1.000000 0.000000 1,1.000000 0.000000-1,3.000000 0.000000-3,3.000000 0.000000-3,4.000000 0.000000-2,-1.000000 0.000000-3,-3.000000 0.000000 1,-3.000000 0.000000-1,-2.000000 0.000000 0,-5.000000 0.000000 0,-2.000000 0.000000 3,-3.000000 0.000000 1,-3.000000 0.000000 2,-2.000000 0.000000 3,0.000000 0.000000 1,0.000000 0.000000 2,0.000000 0.000000 2,0.000000-2.000000 1,0.000000-3.000000 0,0.000000-3.000000 0,0.000000-2.000000 0,1.000000-3.000000-2,4.000000 1.000000-5,3.000000-1.000000-2,3.000000 1.000000-5,-7.000000-1.000000-3,-15.000000 1.000000 0,-15.000000-1.000000-1,-16.000000 1.000000 0,-8.000000 2.000000-10,0.000000 7.000000-17,0.000000 6.000000-17,0.000000 7.000000-18</inkml:trace>
</inkml:ink>
</file>

<file path=ppt/ink/ink1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1741438806057" units="cm"/>
      <inkml:brushProperty name="height" value="0.0431741438806057" units="cm"/>
      <inkml:brushProperty name="color" value="#00B047"/>
      <inkml:brushProperty name="ignorePressure" value="0"/>
    </inkml:brush>
  </inkml:definitions>
  <inkml:trace contextRef="#ctx0" brushRef="#br0">28600.000000 44250.000000 795,'0.000000'-93.000000'-2,"0.000000"17.000000"-6 ,0.000000 15.000000-4,0.000000 16.000000-6,0.000000 9.000000 1,0.000000 3.000000 4,0.000000 3.000000 6,0.000000 4.000000 5,-4.000000 7.000000 3,-5.000000 13.000000 2,-7.000000 12.000000 1,-5.000000 13.000000 3,-6.000000 9.000000 0,-3.000000 6.000000 0,-3.000000 7.000000-2,-2.000000 6.000000 1,-3.000000 7.000000 0,1.000000 10.000000 3,-1.000000 10.000000 4,1.000000 9.000000 2,-3.000000 13.000000 1,-2.000000 20.000000-1,-3.000000 18.000000-3,-3.000000 20.000000-1,-1.000000 17.000000-1,4.000000 20.000000-2,3.000000 18.000000 1,3.000000 20.000000-2,3.000000 16.000000 0,3.000000 16.000000 1,3.000000 15.000000-1,4.000000 17.000000 1,-1.000000 17.000000 1,-3.000000 23.000000-1,-3.000000 22.000000 1,-2.000000 22.000000 0,0.000000 4.000000 0,7.000000-12.000000-2,6.000000-13.000000-1,7.000000-12.000000-1,7.000000-5.000000-1,9.000000 3.000000 0,10.000000 3.000000 0,10.000000 4.000000 1,5.000000-15.000000-2,4.000000-31.000000-3,3.000000-31.000000-1,3.000000-31.000000-3,1.000000-21.000000 0,1.000000-9.000000-1,-1.000000-10.000000 1,1.000000-8.000000 0,-1.000000-11.000000 0,1.000000-8.000000 0,-1.000000-10.000000 0,1.000000-9.000000-1,1.000000-21.000000-2,3.000000-31.000000-4,3.000000-31.000000-4,4.000000-31.000000-4,-3.000000-23.000000-3,-5.000000-11.000000-1,-7.000000-14.000000-1,-5.000000-11.000000-1,-6.000000-9.000000-1,-3.000000-3.000000-2,-3.000000-3.000000-2,-2.000000-2.000000-1</inkml:trace>
</inkml:ink>
</file>

<file path=ppt/ink/ink12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2609191536903" units="cm"/>
      <inkml:brushProperty name="height" value="0.0332609191536903" units="cm"/>
      <inkml:brushProperty name="color" value="#00B047"/>
      <inkml:brushProperty name="ignorePressure" value="0"/>
    </inkml:brush>
  </inkml:definitions>
  <inkml:trace contextRef="#ctx0" brushRef="#br0">94150.000000 5500.000000 677,'46.000000'75.000000'36,"-5.000000"0.000000"-6 ,-7.000000 0.000000-8,-5.000000 0.000000-5,-8.000000 6.000000-5,-5.000000 13.000000 0,-7.000000 12.000000-1,-5.000000 13.000000 0,-12.000000 9.000000-2,-16.000000 6.000000-2,-15.000000 7.000000-2,-15.000000 6.000000-1,-14.000000 1.000000-3,-8.000000-3.000000-1,-10.000000-3.000000-2,-9.000000-2.000000-1,-9.000000-9.000000-1,-5.000000-12.000000-2,-7.000000-13.000000-1,-5.000000-12.000000-1,0.000000-16.000000-2,10.000000-19.000000 1,10.000000-18.000000 1,9.000000-19.000000-1,12.000000-16.000000 0,16.000000-12.000000 0,15.000000-13.000000-1,17.000000-12.000000-1,10.000000-13.000000 1,6.000000-12.000000 2,7.000000-13.000000 1,6.000000-12.000000 1,6.000000-13.000000 2,6.000000-12.000000 0,7.000000-13.000000 0,6.000000-12.000000 1,6.000000-4.000000 1,6.000000 7.000000 2,7.000000 6.000000 3,6.000000 7.000000 3,3.000000 8.000000 1,0.000000 14.000000-2,0.000000 11.000000 0,0.000000 14.000000-2,-2.000000 13.000000 2,-3.000000 16.000000 4,-3.000000 15.000000 4,-2.000000 17.000000 3,-5.000000 13.000000 4,-2.000000 13.000000 0,-3.000000 12.000000 2,-3.000000 13.000000 0,1.000000 13.000000 1,6.000000 17.000000-1,7.000000 15.000000-1,6.000000 16.000000-1,1.000000 9.000000-2,-3.000000 3.000000-3,-3.000000 3.000000-4,-2.000000 4.000000-3,-1.000000-4.000000-4,3.000000-9.000000-4,3.000000-10.000000-7,4.000000-8.000000-4,2.000000-8.000000-4,4.000000-2.000000-3,3.000000-3.000000-2,3.000000-3.000000-2,1.000000-7.000000-4,1.000000-9.000000-4,-1.000000-10.000000-3,1.000000-8.000000-5,-3.000000-9.000000 0,-2.000000-6.000000 2,-3.000000-6.000000 2,-3.000000-6.000000 1,-6.000000-6.000000 4,-5.000000-2.000000 5,-7.000000-3.000000 6,-5.000000-3.000000 4</inkml:trace>
</inkml:ink>
</file>

<file path=ppt/ink/ink12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7054631412029" units="cm"/>
      <inkml:brushProperty name="height" value="0.0307054631412029" units="cm"/>
      <inkml:brushProperty name="color" value="#00B047"/>
      <inkml:brushProperty name="ignorePressure" value="0"/>
    </inkml:brush>
  </inkml:definitions>
  <inkml:trace contextRef="#ctx0" brushRef="#br0">95150.000000 7500.000000 714,'-22.000000'-47.000000'-1,"6.000000"6.000000"0 ,7.000000 7.000000 0,6.000000 6.000000-2,7.000000 6.000000 6,10.000000 6.000000 12,10.000000 7.000000 12,9.000000 6.000000 12,2.000000 7.000000 3,-2.000000 10.000000-7,-3.000000 10.000000-6,-3.000000 9.000000-6,-6.000000 2.000000-6,-5.000000-2.000000-3,-7.000000-3.000000-5,-5.000000-3.000000-3,-6.000000-2.000000-4,-3.000000 0.000000 0,-3.000000 0.000000-2,-2.000000 0.000000-2,-6.000000 3.000000 0,-6.000000 6.000000 2,-6.000000 7.000000 0,-6.000000 6.000000 1,-4.000000-1.000000 0,1.000000-5.000000 1,-1.000000-7.000000-1,1.000000-5.000000 1,2.000000-4.000000-1,7.000000 0.000000 0,6.000000 0.000000-2,7.000000 0.000000 0,2.000000 0.000000-1,1.000000 0.000000 0,-1.000000 0.000000-1,1.000000 0.000000 0,7.000000 0.000000 0,16.000000 0.000000 0,15.000000 0.000000 0,17.000000 0.000000 0,8.000000-2.000000-1,4.000000-3.000000 1,3.000000-3.000000 0,3.000000-2.000000 0,-1.000000-3.000000 0,-2.000000 1.000000 1,-3.000000-1.000000 0,-3.000000 1.000000 0,-9.000000 2.000000 1,-11.000000 7.000000 4,-14.000000 6.000000 4,-11.000000 7.000000 3,-18.000000 4.000000 1,-22.000000 3.000000-1,-22.000000 3.000000-2,-21.000000 4.000000-1,-10.000000-1.000000-1,3.000000-3.000000-2,3.000000-3.000000-1,4.000000-2.000000-2,4.000000-6.000000-1,6.000000-6.000000-2,7.000000-6.000000-2,6.000000-6.000000-2,15.000000-9.000000-11,26.000000-8.000000-18,24.000000-10.000000-18,26.000000-9.000000-20</inkml:trace>
</inkml:ink>
</file>

<file path=ppt/ink/ink1262.xml><?xml version="1.0" encoding="utf-8"?>
<inkml:ink xmlns:inkml="http://www.w3.org/2003/InkML">
  <annotation type="ScanImages2ExtractSignatures">1</annotation>
  <annotation type="ScanImagesWidth">931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0714468359947" units="cm"/>
      <inkml:brushProperty name="height" value="0.0310714468359947" units="cm"/>
      <inkml:brushProperty name="color" value="#00B047"/>
      <inkml:brushProperty name="ignorePressure" value="0"/>
    </inkml:brush>
  </inkml:definitions>
  <inkml:trace contextRef="#ctx0" brushRef="#br0">100300.000000 23500.000000 598,'-46.000000'-2.000000'1,"10.000000"-3.000000"4 ,10.000000-3.000000 4,9.000000-2.000000 2,2.000000-1.000000 4,-2.000000 3.000000 3,-3.000000 3.000000 2,-3.000000 4.000000 3,5.000000-1.000000 3,17.000000-3.000000 1,15.000000-3.000000 2,16.000000-2.000000 2,9.000000-3.000000-2,3.000000 1.000000-6,3.000000-1.000000-6,4.000000 1.000000-4,1.000000-1.000000-6,0.000000 1.000000-2,0.000000-1.000000-3,0.000000 1.000000-4,1.000000 1.000000-1,4.000000 3.000000 1,3.000000 3.000000 1,3.000000 4.000000 0,4.000000-1.000000 2,7.000000-3.000000-1,6.000000-3.000000 2,7.000000-2.000000-1,4.000000-3.000000 1,3.000000 1.000000-2,3.000000-1.000000 1,4.000000 1.000000-2,1.000000 1.000000 0,0.000000 3.000000 0,0.000000 3.000000-1,0.000000 4.000000-1,0.000000 1.000000 0,0.000000 0.000000 2,0.000000 0.000000 0,0.000000 0.000000 2,-4.000000 0.000000 1,-5.000000 0.000000 0,-7.000000 0.000000 0,-5.000000 0.000000 1,-9.000000 1.000000 0,-9.000000 4.000000-1,-10.000000 3.000000 1,-8.000000 3.000000-1,-8.000000 3.000000 0,-2.000000 3.000000 0,-3.000000 3.000000 0,-3.000000 4.000000 0,-10.000000 2.000000-1,-16.000000 4.000000-2,-15.000000 3.000000-2,-15.000000 3.000000-2,-11.000000 1.000000-1,-2.000000 1.000000 1,-3.000000-1.000000 1,-3.000000 1.000000 0,-4.000000-3.000000 1,-3.000000-2.000000-1,-3.000000-3.000000-1,-2.000000-3.000000 0,-3.000000-2.000000 0,1.000000 0.000000 0,-1.000000 0.000000 1,1.000000 0.000000 0,-3.000000-2.000000 1,-2.000000-3.000000 0,-3.000000-3.000000 1,-3.000000-2.000000 1,-2.000000-5.000000 0,0.000000-2.000000-1,0.000000-3.000000 0,0.000000-3.000000 0,-2.000000-4.000000 0,-3.000000-3.000000 2,-3.000000-3.000000 1,-2.000000-2.000000 2,-1.000000-5.000000 1,3.000000-2.000000 2,3.000000-3.000000 2,4.000000-3.000000 0,-1.000000-1.000000 2,-3.000000 4.000000 1,-3.000000 3.000000 0,-2.000000 3.000000 1,2.000000 3.000000 0,9.000000 3.000000 0,10.000000 3.000000 0,10.000000 4.000000-1,16.000000 1.000000-1,26.000000 0.000000-3,24.000000 0.000000-2,26.000000 0.000000-2,16.000000 0.000000-3,10.000000 0.000000 1,10.000000 0.000000-2,9.000000 0.000000 0,7.000000-2.000000-1,7.000000-3.000000 1,6.000000-3.000000-1,7.000000-2.000000 0,2.000000-3.000000 1,1.000000 1.000000 2,-1.000000-1.000000 1,1.000000 1.000000 3,1.000000-3.000000 0,3.000000-2.000000-1,3.000000-3.000000-2,4.000000-3.000000-1,-1.000000-2.000000-1,-3.000000 0.000000-2,-3.000000 0.000000-1,-2.000000 0.000000-2,-5.000000-2.000000 0,-2.000000-3.000000-1,-3.000000-3.000000 1,-3.000000-2.000000-1,-7.000000 0.000000-1,-9.000000 7.000000-1,-10.000000 6.000000-1,-8.000000 7.000000-3,-11.000000 2.000000 2,-8.000000 1.000000 1,-10.000000-1.000000 2,-9.000000 1.000000 3,-10.000000 4.000000 2,-9.000000 9.000000 4,-10.000000 10.000000 4,-8.000000 10.000000 3,-11.000000 4.000000 0,-8.000000 0.000000-1,-10.000000 0.000000-2,-9.000000 0.000000-3,-7.000000 0.000000-1,-3.000000 0.000000-1,-3.000000 0.000000-1,-2.000000 0.000000-2,-6.000000 1.000000-1,-6.000000 4.000000-2,-6.000000 3.000000-2,-6.000000 3.000000-2,-7.000000 1.000000-1,-6.000000 1.000000 1,-6.000000-1.000000 1,-6.000000 1.000000 1,-7.000000-4.000000 0,-6.000000-6.000000 2,-6.000000-6.000000 1,-6.000000-6.000000 2,-2.000000-6.000000 1,3.000000-2.000000 2,3.000000-3.000000 0,4.000000-3.000000 2,7.000000-4.000000 1,13.000000-3.000000 0,12.000000-3.000000 0,13.000000-2.000000 0,10.000000-3.000000 1,10.000000 1.000000 3,10.000000-1.000000 1,9.000000 1.000000 2,13.000000-1.000000 0,20.000000 1.000000-3,18.000000-1.000000-2,20.000000 1.000000-2,14.000000 2.000000-3,14.000000 7.000000 0,11.000000 6.000000-2,14.000000 7.000000-1,10.000000 0.000000 0,9.000000-2.000000 0,10.000000-3.000000 1,10.000000-3.000000-1,4.000000-4.000000 1,0.000000-3.000000 0,0.000000-3.000000 0,0.000000-2.000000 1,-4.000000-3.000000 0,-5.000000 1.000000-1,-7.000000-1.000000 1,-5.000000 1.000000 0,-8.000000-3.000000 0,-5.000000-2.000000-1,-7.000000-3.000000 1,-5.000000-3.000000-1,-9.000000 1.000000 0,-9.000000 6.000000-1,-10.000000 7.000000 0,-8.000000 6.000000-1,-14.000000 3.000000-1,-15.000000 0.000000-2,-15.000000 0.000000-1,-16.000000 0.000000-1,-10.000000 1.000000-1,-3.000000 4.000000 2,-3.000000 3.000000 1,-2.000000 3.000000 1,-1.000000 1.000000 0,3.000000 1.000000 1,3.000000-1.000000-1,4.000000 1.000000 0,-12.000000 1.000000-1,-24.000000 3.000000-1,-26.000000 3.000000-3,-24.000000 4.000000-1,-15.000000 2.000000 1,-3.000000 4.000000 1,-3.000000 3.000000 3,-2.000000 3.000000 3,2.000000-2.000000 2,9.000000-6.000000 2,10.000000-6.000000 4,10.000000-6.000000 2,10.000000-6.000000 3,13.000000-2.000000 4,12.000000-3.000000 3,13.000000-3.000000 3,20.000000-4.000000 1,28.000000-3.000000-1,28.000000-3.000000-1,29.000000-2.000000-2,19.000000-5.000000-4,14.000000-2.000000-8,11.000000-3.000000-7,14.000000-3.000000-8,7.000000-6.000000-8,3.000000-5.000000-7,3.000000-7.000000-9,4.000000-5.000000-8,-12.000000 0.000000-1,-24.000000 10.000000 8,-26.000000 10.000000 6,-24.000000 9.000000 7,-10.000000 2.000000 3,6.000000-2.000000 0,7.000000-3.000000-2,6.000000-3.000000 0</inkml:trace>
</inkml:ink>
</file>

<file path=ppt/ink/ink12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8342372775078" units="cm"/>
      <inkml:brushProperty name="height" value="0.0318342372775078" units="cm"/>
      <inkml:brushProperty name="color" value="#00B047"/>
      <inkml:brushProperty name="ignorePressure" value="0"/>
    </inkml:brush>
  </inkml:definitions>
  <inkml:trace contextRef="#ctx0" brushRef="#br0">102150.000000 5850.000000 719,'-22.000000'-69.000000'1,"6.000000"13.000000"2 ,7.000000 12.000000 2,6.000000 13.000000 1,6.000000 12.000000 3,6.000000 13.000000 2,7.000000 12.000000 3,6.000000 13.000000 2,1.000000 10.000000 1,-3.000000 10.000000 1,-3.000000 10.000000 0,-2.000000 9.000000 1,-5.000000 9.000000-2,-2.000000 9.000000-2,-3.000000 10.000000-3,-3.000000 10.000000-2,-9.000000 7.000000-3,-11.000000 6.000000-3,-14.000000 7.000000-3,-11.000000 6.000000-2,-17.000000 7.000000-2,-18.000000 10.000000-1,-19.000000 10.000000-1,-18.000000 9.000000-1,-14.000000-2.000000-2,-5.000000-12.000000-2,-7.000000-13.000000-3,-5.000000-12.000000-1,2.000000-18.000000 0,13.000000-21.000000 1,12.000000-22.000000 3,13.000000-22.000000 3,16.000000-24.000000-2,23.000000-24.000000-1,22.000000-26.000000-4,22.000000-24.000000-2,12.000000-13.000000 0,3.000000 0.000000 1,3.000000 0.000000 3,4.000000 0.000000 3,1.000000 4.000000 1,0.000000 10.000000 2,0.000000 10.000000 2,0.000000 9.000000 2,1.000000-4.000000 1,4.000000-15.000000-1,3.000000-15.000000 0,3.000000-16.000000 0,-1.000000-1.000000 0,-2.000000 17.000000 1,-3.000000 15.000000 2,-3.000000 16.000000 1,4.000000 1.000000 1,13.000000-12.000000 3,12.000000-13.000000 1,13.000000-12.000000 3,4.000000 1.000000 1,-3.000000 16.000000 0,-3.000000 15.000000 1,-2.000000 17.000000-1,-1.000000 11.000000 2,3.000000 10.000000 1,3.000000 10.000000 0,4.000000 9.000000 3,1.000000 12.000000 0,0.000000 16.000000 0,0.000000 15.000000 1,0.000000 17.000000-1,-2.000000 11.000000 1,-3.000000 10.000000-1,-3.000000 10.000000-2,-2.000000 9.000000 0,-3.000000 6.000000-1,1.000000 3.000000-3,-1.000000 3.000000-1,1.000000 4.000000-1,1.000000-1.000000-4,3.000000-3.000000-3,3.000000-3.000000-5,4.000000-2.000000-4,-1.000000-11.000000-2,-3.000000-15.000000 0,-3.000000-15.000000-1,-2.000000-16.000000-1,3.000000-10.000000-3,14.000000-3.000000-5,11.000000-3.000000-6,14.000000-2.000000-5,2.000000-8.000000-4,-6.000000-8.000000-2,-6.000000-10.000000-2,-6.000000-9.000000-3,-9.000000-9.000000 2,-8.000000-5.000000 6,-10.000000-7.000000 7,-9.000000-5.000000 6,-5.000000-4.000000 4,0.000000 0.000000 4,0.000000 0.000000 4,0.000000 0.000000 3</inkml:trace>
</inkml:ink>
</file>

<file path=ppt/ink/ink126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6907535046339" units="cm"/>
      <inkml:brushProperty name="height" value="0.0286907535046339" units="cm"/>
      <inkml:brushProperty name="color" value="#00B047"/>
      <inkml:brushProperty name="ignorePressure" value="0"/>
    </inkml:brush>
  </inkml:definitions>
  <inkml:trace contextRef="#ctx0" brushRef="#br0">103100.000000 7350.000000 795,'-24.000000'-38.000000'4,"4.000000"26.000000"7 ,3.000000 24.000000 7,3.000000 26.000000 8,3.000000 15.000000 2,3.000000 6.000000-3,3.000000 7.000000-4,4.000000 6.000000-4,1.000000 3.000000-3,0.000000 0.000000-2,0.000000 0.000000-4,0.000000 0.000000-2,1.000000-2.000000-2,4.000000-3.000000-1,3.000000-3.000000-2,3.000000-2.000000-1,4.000000-6.000000 0,7.000000-6.000000 1,6.000000-6.000000 0,7.000000-6.000000 1,5.000000-6.000000 0,7.000000-2.000000-1,6.000000-3.000000-2,7.000000-3.000000-1,-1.000000-6.000000 0,-6.000000-5.000000 0,-6.000000-7.000000 1,-6.000000-5.000000 0,-6.000000-6.000000 0,-2.000000-3.000000 2,-3.000000-3.000000 1,-3.000000-2.000000 1,-17.000000 3.000000 0,-27.000000 14.000000-3,-28.000000 11.000000-3,-28.000000 14.000000-3,-17.000000 7.000000-3,-2.000000 3.000000-5,-3.000000 3.000000-4,-3.000000 4.000000-6,-1.000000 1.000000-2,4.000000 0.000000-5,3.000000 0.000000-2,3.000000 0.000000-3,7.000000-5.000000 0,14.000000-9.000000 4,11.000000-10.000000 2,14.000000-8.000000 5,8.000000-9.000000 3,7.000000-6.000000 6,6.000000-6.000000 4,7.000000-6.000000 5</inkml:trace>
</inkml:ink>
</file>

<file path=ppt/ink/ink12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411497473717" units="cm"/>
      <inkml:brushProperty name="height" value="0.0273411497473717" units="cm"/>
      <inkml:brushProperty name="color" value="#00B047"/>
      <inkml:brushProperty name="ignorePressure" value="0"/>
    </inkml:brush>
  </inkml:definitions>
  <inkml:trace contextRef="#ctx0" brushRef="#br0">103050.000000 8050.000000 837,'51.000000'-119.000000'4,"4.000000"13.000000"5 ,3.000000 12.000000 8,3.000000 13.000000 5,9.000000 7.000000 3,16.000000 4.000000-2,15.000000 3.000000-3,17.000000 3.000000-2,2.000000 7.000000-4,-9.000000 14.000000-6,-10.000000 11.000000-5,-8.000000 14.000000-7,-14.000000 11.000000-5,-15.000000 14.000000-9,-15.000000 11.000000-8,-16.000000 14.000000-8,-12.000000 3.000000-4,-5.000000-2.000000 0,-7.000000-3.000000-1,-5.000000-3.000000-1</inkml:trace>
</inkml:ink>
</file>

<file path=ppt/ink/ink1266.xml><?xml version="1.0" encoding="utf-8"?>
<inkml:ink xmlns:inkml="http://www.w3.org/2003/InkML">
  <annotation type="ScanImages2ExtractSignatures">1</annotation>
  <annotation type="ScanImagesWidth">881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102822765708" units="cm"/>
      <inkml:brushProperty name="height" value="0.029102822765708" units="cm"/>
      <inkml:brushProperty name="color" value="#00B047"/>
      <inkml:brushProperty name="ignorePressure" value="0"/>
    </inkml:brush>
  </inkml:definitions>
  <inkml:trace contextRef="#ctx0" brushRef="#br0">81000.000000 9250.000000 787,'-57.000000'-44.000000'-5,"39.000000"13.000000"0 ,36.000000 12.000000-2,39.000000 13.000000 0,18.000000 6.000000 1,0.000000 0.000000 3,0.000000 0.000000 3,0.000000 0.000000 3,1.000000 0.000000 1,4.000000 0.000000 1,3.000000 0.000000 0,3.000000 0.000000 1,6.000000 0.000000 0,9.000000 0.000000 0,10.000000 0.000000 1,10.000000 0.000000-1,5.000000-4.000000 0,4.000000-5.000000 0,3.000000-7.000000-2,3.000000-5.000000 1,-1.000000-3.000000-2,-2.000000 4.000000-1,-3.000000 3.000000 0,-3.000000 3.000000-2,-6.000000 3.000000 0,-5.000000 3.000000 0,-7.000000 3.000000-1,-5.000000 4.000000 0,-8.000000 1.000000 0,-5.000000 0.000000 0,-7.000000 0.000000 1,-5.000000 0.000000 0,-4.000000 1.000000 1,0.000000 4.000000 1,0.000000 3.000000-1,0.000000 3.000000 1,0.000000-1.000000 0,0.000000-2.000000 1,0.000000-3.000000-1,0.000000-3.000000 0,1.000000-2.000000 0,4.000000 0.000000 0,3.000000 0.000000 0,3.000000 0.000000-1,1.000000 0.000000 1,1.000000 0.000000-1,-1.000000 0.000000 0,1.000000 0.000000 0,-3.000000 0.000000-1,-2.000000 0.000000 1,-3.000000 0.000000 0,-3.000000 0.000000 0,-1.000000 1.000000 0,4.000000 4.000000-1,3.000000 3.000000 0,3.000000 3.000000 0,-1.000000 1.000000 0,-2.000000 1.000000-1,-3.000000-1.000000 0,-3.000000 1.000000 1,-1.000000-1.000000-1,4.000000 1.000000 1,3.000000-1.000000-1,3.000000 1.000000 1,-1.000000-3.000000 0,-2.000000-2.000000 0,-3.000000-3.000000 1,-3.000000-3.000000 0,-4.000000-2.000000-1,-3.000000 0.000000 1,-3.000000 0.000000-1,-2.000000 0.000000 1,-8.000000 0.000000-1,-8.000000 0.000000 0,-10.000000 0.000000 0,-9.000000 0.000000 0,4.000000 0.000000 0,19.000000 0.000000-1,19.000000 0.000000-1,19.000000 0.000000 0,9.000000 0.000000-1,0.000000 0.000000 1,0.000000 0.000000 0,0.000000 0.000000 0,3.000000 0.000000 1,6.000000 0.000000-1,7.000000 0.000000 2,6.000000 0.000000-1,1.000000 0.000000 0,-3.000000 0.000000 0,-3.000000 0.000000 0,-2.000000 0.000000 0,-3.000000 1.000000 0,1.000000 4.000000 0,-1.000000 3.000000 1,1.000000 3.000000 1,-3.000000 1.000000-1,-2.000000 1.000000 1,-3.000000-1.000000 0,-3.000000 1.000000-1,1.000000-1.000000 1,6.000000 1.000000 0,7.000000-1.000000-1,6.000000 1.000000 1,1.000000-1.000000-1,-3.000000 1.000000 1,-3.000000-1.000000 1,-2.000000 1.000000 1,-3.000000-1.000000 0,1.000000 1.000000-1,-1.000000-1.000000 0,1.000000 1.000000 0,-1.000000 1.000000-1,1.000000 3.000000 2,-1.000000 3.000000 0,1.000000 4.000000 1,-3.000000-1.000000 0,-2.000000-3.000000-1,-3.000000-3.000000-1,-3.000000-2.000000 0,-1.000000-5.000000-2,4.000000-2.000000 2,3.000000-3.000000-1,3.000000-3.000000 1,4.000000-2.000000-1,7.000000 0.000000 0,6.000000 0.000000 0,7.000000 0.000000 0,0.000000-2.000000 0,-2.000000-3.000000 0,-3.000000-3.000000 1,-3.000000-2.000000 1,-4.000000-3.000000 0,-3.000000 1.000000 0,-3.000000-1.000000-1,-2.000000 1.000000 0,-5.000000 1.000000 0,-2.000000 3.000000 0,-3.000000 3.000000 0,-3.000000 4.000000 0,-2.000000 1.000000 1,0.000000 0.000000-1,0.000000 0.000000-1,0.000000 0.000000 1,0.000000 1.000000-1,0.000000 4.000000-1,0.000000 3.000000 1,0.000000 3.000000-1,4.000000 1.000000-1,10.000000 1.000000 0,10.000000-1.000000-2,9.000000 1.000000-1,2.000000-3.000000 0,-2.000000-2.000000 1,-3.000000-3.000000 1,-3.000000-3.000000-1,-4.000000-2.000000 2,-3.000000 0.000000 0,-3.000000 0.000000 1,-2.000000 0.000000 1,-1.000000 0.000000 0,3.000000 0.000000-1,3.000000 0.000000 0,4.000000 0.000000-1,-1.000000 0.000000 1,-3.000000 0.000000-2,-3.000000 0.000000 0,-2.000000 0.000000 0,-1.000000-4.000000-1,3.000000-5.000000 1,3.000000-7.000000-1,4.000000-5.000000 1,2.000000-3.000000 1,4.000000 4.000000-1,3.000000 3.000000 1,3.000000 3.000000-1,-1.000000 3.000000 1,-2.000000 3.000000 0,-3.000000 3.000000 1,-3.000000 4.000000-1,-4.000000 4.000000 1,-3.000000 6.000000 0,-3.000000 7.000000 0,-2.000000 6.000000 0,-5.000000 1.000000 1,-2.000000-3.000000-1,-3.000000-3.000000-1,-3.000000-2.000000 1,-4.000000-1.000000-1,-3.000000 3.000000 1,-3.000000 3.000000 0,-2.000000 4.000000 1,-1.000000-1.000000-1,3.000000-3.000000 0,3.000000-3.000000-1,4.000000-2.000000 0,4.000000-3.000000 0,6.000000 1.000000 0,7.000000-1.000000 0,6.000000 1.000000 0,-1.000000-3.000000 0,-5.000000-2.000000-1,-7.000000-3.000000-1,-5.000000-3.000000-1,-4.000000-2.000000 0,0.000000 0.000000 2,0.000000 0.000000 3,0.000000 0.000000 1,0.000000-4.000000 2,0.000000-5.000000-1,0.000000-7.000000-1,0.000000-5.000000 0,0.000000-4.000000 0,0.000000 0.000000 0,0.000000 0.000000 0,0.000000 0.000000-1,-5.000000-2.000000 1,-9.000000-3.000000 0,-10.000000-3.000000 0,-8.000000-2.000000 1,-9.000000 0.000000-2,-6.000000 7.000000 0,-6.000000 6.000000-1,-6.000000 7.000000-1,5.000000-4.000000 0,20.000000-12.000000-1,18.000000-13.000000 0,20.000000-12.000000 0,6.000000-7.000000 0,-2.000000 1.000000 0,-3.000000-1.000000 1,-3.000000 1.000000 0,-4.000000 1.000000 1,-3.000000 3.000000 1,-3.000000 3.000000 0,-2.000000 4.000000 1,-6.000000 1.000000 1,-6.000000 0.000000 0,-6.000000 0.000000 1,-6.000000 0.000000 1,-7.000000 0.000000 0,-6.000000 0.000000 0,-6.000000 0.000000 1,-6.000000 0.000000 0,-6.000000-2.000000 0,-2.000000-3.000000-1,-3.000000-3.000000-1,-3.000000-2.000000-2,-6.000000-3.000000 1,-5.000000 1.000000 0,-7.000000-1.000000 0,-5.000000 1.000000 0,-9.000000-6.000000 0,-9.000000-8.000000-2,-10.000000-10.000000-1,-8.000000-9.000000-1,-6.000000-2.000000 0,1.000000 6.000000 0,-1.000000 7.000000 1,1.000000 6.000000 0,2.000000 9.000000 1,7.000000 13.000000 0,6.000000 12.000000 0,7.000000 13.000000 1,-6.000000-5.000000 1,-15.000000-22.000000 2,-15.000000-22.000000 1,-16.000000-21.000000 2,-10.000000-10.000000 0,-3.000000 3.000000-2,-3.000000 3.000000-2,-2.000000 4.000000-1,-5.000000 2.000000-2,-2.000000 4.000000 1,-3.000000 3.000000-1,-3.000000 3.000000-1,-7.000000 3.000000 1,-9.000000 3.000000 0,-10.000000 3.000000 1,-8.000000 4.000000 1,-6.000000 2.000000-3,1.000000 4.000000-3,-1.000000 3.000000-5,1.000000 3.000000-3,-3.000000-1.000000-2,-2.000000-2.000000 2,-3.000000-3.000000 3,-3.000000-3.000000 3,-6.000000-2.000000 1,-5.000000 0.000000 1,-7.000000 0.000000 2,-5.000000 0.000000 2,-11.000000 3.000000 0,-11.000000 6.000000 0,-14.000000 7.000000 0,-11.000000 6.000000-1,-6.000000 4.000000 1,4.000000 4.000000-1,3.000000 3.000000 0,3.000000 3.000000-1,-4.000000 1.000000 0,-8.000000 1.000000-1,-10.000000-1.000000-1,-9.000000 1.000000 0,4.000000 2.000000-1,19.000000 7.000000 1,19.000000 6.000000 0,19.000000 7.000000 1,23.000000 2.000000 0,28.000000 1.000000 1,28.000000-1.000000 1,29.000000 1.000000 0,-7.000000-6.000000 1,-41.000000-8.000000 0,-40.000000-10.000000 1,-40.000000-9.000000 0,-21.000000-7.000000 0,0.000000-3.000000-1,0.000000-3.000000 0,0.000000-2.000000 0,0.000000 0.000000-1,0.000000 7.000000 1,0.000000 6.000000 0,0.000000 7.000000 0,0.000000 4.000000 0,0.000000 3.000000-2,0.000000 3.000000-2,0.000000 4.000000-1,-2.000000 4.000000-1,-3.000000 6.000000-2,-3.000000 7.000000-1,-2.000000 6.000000-1,-5.000000 3.000000 0,-2.000000 0.000000 1,-3.000000 0.000000 0,-3.000000 0.000000 2,-2.000000 0.000000-2,0.000000 0.000000 0,0.000000 0.000000-2,0.000000 0.000000-2,-2.000000 3.000000 1,-3.000000 6.000000 4,-3.000000 7.000000 3,-2.000000 6.000000 3,-3.000000 3.000000 2,1.000000 0.000000 1,-1.000000 0.000000-1,1.000000 0.000000 1,1.000000 0.000000-1,3.000000 0.000000-1,3.000000 0.000000 0,4.000000 0.000000-2,-3.000000 0.000000 1,-5.000000 0.000000-1,-7.000000 0.000000 0,-5.000000 0.000000 1,-3.000000 1.000000 1,4.000000 4.000000 1,3.000000 3.000000 3,3.000000 3.000000 2,3.000000 1.000000 1,3.000000 1.000000 0,3.000000-1.000000-1,4.000000 1.000000 1,1.000000 1.000000-1,0.000000 3.000000-1,0.000000 3.000000-1,0.000000 4.000000-2,1.000000 5.000000 0,4.000000 10.000000 0,3.000000 10.000000-1,3.000000 9.000000 0,1.000000 4.000000 0,1.000000 1.000000-1,-1.000000-1.000000 1,1.000000 1.000000-1,7.000000-3.000000 1,16.000000-2.000000 3,15.000000-3.000000 2,17.000000-3.000000 2,13.000000-2.000000 1,13.000000 0.000000-1,12.000000 0.000000-2,13.000000 0.000000 0,12.000000 1.000000-2,13.000000 4.000000 1,12.000000 3.000000-1,13.000000 3.000000 0,10.000000 1.000000 1,10.000000 1.000000-1,10.000000-1.000000 1,9.000000 1.000000 0,6.000000 4.000000-2,3.000000 9.000000-2,3.000000 10.000000-3,4.000000 10.000000-3,2.000000 4.000000-2,4.000000 0.000000 1,3.000000 0.000000-1,3.000000 0.000000 0,6.000000-4.000000 0,9.000000-5.000000 0,10.000000-7.000000 0,10.000000-5.000000 1,7.000000-4.000000-2,6.000000 0.000000 0,7.000000 0.000000-2,6.000000 0.000000 0,7.000000-2.000000-1,10.000000-3.000000 1,10.000000-3.000000 2,9.000000-2.000000 0,9.000000-8.000000-2,9.000000-8.000000-6,10.000000-10.000000-5,10.000000-9.000000-5,-7.000000-10.000000-1,-22.000000-9.000000 4,-22.000000-10.000000 5,-21.000000-8.000000 5,-10.000000-4.000000 2,3.000000 3.000000 1,3.000000 3.000000 1,4.000000 4.000000 0</inkml:trace>
</inkml:ink>
</file>

<file path=ppt/ink/ink12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2332033813" units="cm"/>
      <inkml:brushProperty name="height" value="0.0242332033813" units="cm"/>
      <inkml:brushProperty name="color" value="#00B047"/>
      <inkml:brushProperty name="ignorePressure" value="0"/>
    </inkml:brush>
  </inkml:definitions>
  <inkml:trace contextRef="#ctx0" brushRef="#br0">79750.000000 9550.000000 945,'-77.000000'1.000000'0,"-3.000000"4.000000"0 ,-3.000000 3.000000 0,-2.000000 3.000000 0,3.000000-1.000000 1,14.000000-2.000000 2,11.000000-3.000000 1,14.000000-3.000000 3,2.000000 4.000000-1,-6.000000 13.000000-1,-6.000000 12.000000-3,-6.000000 13.000000-1,-6.000000 16.000000-2,-2.000000 23.000000-3,-3.000000 22.000000 0,-3.000000 22.000000-3,-7.000000 13.000000 1,-9.000000 7.000000 2,-10.000000 6.000000 2,-8.000000 7.000000 3,-12.000000 5.000000 0,-12.000000 7.000000-2,-13.000000 6.000000-4,-12.000000 7.000000-1,-15.000000 13.000000-2,-15.000000 22.000000 2,-15.000000 22.000000 1,-16.000000 23.000000 0,-13.000000 13.000000 2,-9.000000 6.000000 1,-10.000000 7.000000 1,-8.000000 6.000000 1,-4.000000 1.000000 1,3.000000-3.000000 2,3.000000-3.000000 1,4.000000-2.000000 1,-3.000000 3.000000 1,-5.000000 14.000000-1,-7.000000 11.000000-1,-5.000000 14.000000-2,0.000000 2.000000 0,10.000000-6.000000-2,10.000000-6.000000 0,9.000000-6.000000-2,2.000000 1.000000-1,-2.000000 9.000000-2,-3.000000 10.000000 0,-3.000000 10.000000-2,-6.000000-3.000000 0,-5.000000-11.000000 1,-7.000000-14.000000 0,-5.000000-11.000000 1,0.000000 0.000000 0,10.000000 17.000000 1,10.000000 15.000000 1,9.000000 16.000000 0,-1.000000-2.000000 1,-8.000000-19.000000 0,-10.000000-18.000000 0,-9.000000-19.000000 1,-1.000000-2.000000 0,10.000000 16.000000 2,10.000000 15.000000 2,9.000000 17.000000 1,6.000000-4.000000 3,3.000000-22.000000 2,3.000000-22.000000 1,4.000000-21.000000 2,-3.000000-1.000000-1,-5.000000 22.000000-1,-7.000000 22.000000-3,-5.000000 23.000000-2,2.000000-3.000000-1,13.000000-24.000000-1,12.000000-26.000000-1,13.000000-24.000000 0,6.000000-12.000000-2,0.000000 4.000000-1,0.000000 3.000000-2,0.000000 3.000000-1,-4.000000 4.000000-1,-5.000000 7.000000 0,-7.000000 6.000000-1,-5.000000 7.000000 0,-3.000000-3.000000 0,4.000000-8.000000 4,3.000000-10.000000 3,3.000000-9.000000 3,3.000000 4.000000 1,3.000000 19.000000 1,3.000000 19.000000 1,4.000000 19.000000 0,2.000000-4.000000-1,4.000000-24.000000 0,3.000000-26.000000-2,3.000000-24.000000-1,-1.000000-12.000000 0,-2.000000 4.000000-1,-3.000000 3.000000-1,-3.000000 3.000000 1,1.000000 6.000000-2,6.000000 9.000000 1,7.000000 10.000000-2,6.000000 10.000000 0,3.000000-6.000000 0,0.000000-18.000000 3,0.000000-19.000000 2,0.000000-18.000000 2,6.000000-15.000000 0,13.000000-9.000000-2,12.000000-10.000000-3,13.000000-8.000000-1,10.000000-14.000000-1,10.000000-15.000000-1,10.000000-15.000000-1,9.000000-16.000000 1,10.000000-19.000000-3,14.000000-22.000000-5,11.000000-22.000000-3,14.000000-21.000000-5</inkml:trace>
</inkml:ink>
</file>

<file path=ppt/ink/ink12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2640865296125" units="cm"/>
      <inkml:brushProperty name="height" value="0.0272640865296125" units="cm"/>
      <inkml:brushProperty name="color" value="#00B047"/>
      <inkml:brushProperty name="ignorePressure" value="0"/>
    </inkml:brush>
  </inkml:definitions>
  <inkml:trace contextRef="#ctx0" brushRef="#br0">58150.000000 34350.000000 840,'-47.000000'23.000000'0,"6.000000"-3.000000"0 ,7.000000-3.000000 0,6.000000-2.000000 0,-5.000000 6.000000 2,-16.000000 20.000000 6,-15.000000 18.000000 5,-15.000000 20.000000 5,-4.000000 17.000000 0,9.000000 20.000000-8,10.000000 18.000000-6,10.000000 20.000000-8,5.000000 6.000000-3,4.000000-2.000000-2,3.000000-3.000000 0,3.000000-3.000000-2,1.000000-4.000000-2,1.000000-3.000000 0,-1.000000-3.000000-3,1.000000-2.000000 0,-1.000000-6.000000 1,1.000000-6.000000 5,-1.000000-6.000000 6,1.000000-6.000000 5,-1.000000-9.000000 4,1.000000-8.000000 5,-1.000000-10.000000 3,1.000000-9.000000 6,4.000000-10.000000 1,9.000000-9.000000 1,10.000000-10.000000 1,10.000000-8.000000 0,7.000000-6.000000-2,6.000000 1.000000-2,7.000000-1.000000-5,6.000000 1.000000-2,6.000000-4.000000-4,6.000000-6.000000-1,7.000000-6.000000-3,6.000000-6.000000-1,7.000000-6.000000-2,10.000000-2.000000 0,10.000000-3.000000-2,9.000000-3.000000-1,12.000000-13.000000 0,16.000000-22.000000-2,15.000000-22.000000 1,17.000000-21.000000-2,14.000000-21.000000 1,17.000000-19.000000 0,15.000000-18.000000 1,16.000000-19.000000 1,2.000000-7.000000-2,-8.000000 7.000000-7,-10.000000 6.000000-5,-9.000000 7.000000-6,-18.000000 10.000000-5,-24.000000 16.000000-5,-26.000000 15.000000-3,-24.000000 17.000000-5</inkml:trace>
</inkml:ink>
</file>

<file path=ppt/ink/ink12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1431142985821" units="cm"/>
      <inkml:brushProperty name="height" value="0.0331431142985821" units="cm"/>
      <inkml:brushProperty name="color" value="#00B047"/>
      <inkml:brushProperty name="ignorePressure" value="0"/>
    </inkml:brush>
  </inkml:definitions>
  <inkml:trace contextRef="#ctx0" brushRef="#br0">81400.000000 33100.000000 675,'-22.000000'79.000000'21,"6.000000"10.000000"1 ,7.000000 10.000000 1,6.000000 9.000000 1,-2.000000 13.000000-3,-9.000000 20.000000-5,-10.000000 18.000000-6,-8.000000 20.000000-6,-12.000000 5.000000-3,-12.000000-6.000000-1,-13.000000-6.000000-1,-12.000000-6.000000 0,-7.000000-18.000000-2,1.000000-28.000000 0,-1.000000-28.000000 0,1.000000-27.000000-2,2.000000-25.000000 1,7.000000-18.000000-1,6.000000-19.000000 2,7.000000-18.000000-1,4.000000-18.000000 2,3.000000-16.000000 0,3.000000-15.000000 0,4.000000-15.000000 2,4.000000-15.000000-2,6.000000-12.000000-2,7.000000-13.000000-3,6.000000-12.000000-2,6.000000-5.000000-1,6.000000 3.000000 2,7.000000 3.000000 3,6.000000 4.000000 2,6.000000 8.000000 2,6.000000 17.000000 2,7.000000 15.000000 1,6.000000 16.000000 3,6.000000 15.000000 1,6.000000 16.000000 0,7.000000 15.000000 1,6.000000 17.000000 1,4.000000 16.000000 2,4.000000 19.000000 3,3.000000 19.000000 3,3.000000 19.000000 4,3.000000 15.000000 2,3.000000 13.000000 1,3.000000 12.000000-1,4.000000 13.000000 1,1.000000 4.000000-1,0.000000-3.000000-3,0.000000-3.000000-3,0.000000-2.000000-2,0.000000-3.000000-5,0.000000 1.000000-4,0.000000-1.000000-5,0.000000 1.000000-4,-2.000000-7.000000-4,-3.000000-12.000000-5,-3.000000-13.000000-4,-2.000000-12.000000-4,-8.000000-15.000000-6,-8.000000-15.000000-7,-10.000000-15.000000-8,-9.000000-16.000000-7</inkml:trace>
</inkml:ink>
</file>

<file path=ppt/ink/ink1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0368236005306" units="cm"/>
      <inkml:brushProperty name="height" value="0.0400368236005306" units="cm"/>
      <inkml:brushProperty name="color" value="#00B047"/>
      <inkml:brushProperty name="ignorePressure" value="0"/>
    </inkml:brush>
  </inkml:definitions>
  <inkml:trace contextRef="#ctx0" brushRef="#br0">28950.000000 44200.000000 758,'4.000000'-41.000000'29,"10.000000"19.000000"-2 ,10.000000 19.000000-4,9.000000 19.000000-4,4.000000 15.000000-2,1.000000 13.000000-1,-1.000000 12.000000-1,1.000000 13.000000-2,-1.000000 7.000000-1,1.000000 4.000000-1,-1.000000 3.000000 0,1.000000 3.000000-1,-1.000000 1.000000-1,1.000000 1.000000-1,-1.000000-1.000000-2,1.000000 1.000000 0,-3.000000-3.000000-2,-2.000000-2.000000-1,-3.000000-3.000000-1,-3.000000-3.000000-2,-4.000000-6.000000 0,-3.000000-5.000000 0,-3.000000-7.000000 0,-2.000000-5.000000 0,-1.000000-6.000000-7,3.000000-3.000000-15,3.000000-3.000000-16,4.000000-2.000000-14</inkml:trace>
</inkml:ink>
</file>

<file path=ppt/ink/ink12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6867272853851" units="cm"/>
      <inkml:brushProperty name="height" value="0.0336867272853851" units="cm"/>
      <inkml:brushProperty name="color" value="#00B047"/>
      <inkml:brushProperty name="ignorePressure" value="0"/>
    </inkml:brush>
  </inkml:definitions>
  <inkml:trace contextRef="#ctx0" brushRef="#br0">82300.000000 34550.000000 748,'46.000000'21.000000'41,"-5.000000"-5.000000"-8 ,-7.000000-7.000000-11,-5.000000-5.000000-8,-4.000000-1.000000-6,0.000000 6.000000 0,0.000000 7.000000 0,0.000000 6.000000 0,-2.000000 7.000000-2,-3.000000 10.000000-1,-3.000000 10.000000-2,-2.000000 9.000000-1,-5.000000 6.000000-1,-2.000000 3.000000-2,-3.000000 3.000000-1,-3.000000 4.000000-1,-10.000000 1.000000-1,-16.000000 0.000000 0,-15.000000 0.000000-1,-15.000000 0.000000 1,-11.000000-4.000000-1,-2.000000-5.000000 1,-3.000000-7.000000-1,-3.000000-5.000000 0,2.000000-11.000000 2,10.000000-11.000000 1,10.000000-14.000000 2,9.000000-11.000000 2,18.000000-12.000000 3,29.000000-9.000000 6,28.000000-10.000000 4,28.000000-8.000000 6,17.000000-4.000000 1,6.000000 3.000000-3,7.000000 3.000000-3,6.000000 4.000000-3,3.000000 2.000000-3,0.000000 4.000000-5,0.000000 3.000000-4,0.000000 3.000000-5,-2.000000 1.000000-6,-3.000000 1.000000-7,-3.000000-1.000000-7,-2.000000 1.000000-7,-11.000000 1.000000-3,-15.000000 3.000000 3,-15.000000 3.000000 2,-16.000000 4.000000 2,-8.000000-1.000000-1,0.000000-3.000000-5,0.000000-3.000000-4,0.000000-2.000000-7</inkml:trace>
</inkml:ink>
</file>

<file path=ppt/ink/ink12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7964449226856" units="cm"/>
      <inkml:brushProperty name="height" value="0.0247964449226856" units="cm"/>
      <inkml:brushProperty name="color" value="#00B047"/>
      <inkml:brushProperty name="ignorePressure" value="0"/>
    </inkml:brush>
  </inkml:definitions>
  <inkml:trace contextRef="#ctx0" brushRef="#br0">85050.000000 34950.000000 923,'-91.000000'3.000000'2,"19.000000"6.000000"5 ,19.000000 7.000000 3,19.000000 6.000000 5,7.000000 6.000000 0,-3.000000 6.000000-3,-3.000000 7.000000-4,-2.000000 6.000000-2,-1.000000-2.000000-5,3.000000-9.000000-3,3.000000-10.000000-6,4.000000-8.000000-3,-4.000000 2.000000-6,-9.000000 16.000000-5,-10.000000 15.000000-5,-8.000000 17.000000-5,0.000000-1.000000-1,14.000000-16.000000 6,11.000000-15.000000 4,14.000000-15.000000 5,3.000000-9.000000 3,-2.000000 1.000000 2,-3.000000-1.000000 1,-3.000000 1.000000 1</inkml:trace>
</inkml:ink>
</file>

<file path=ppt/ink/ink12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6694693863392" units="cm"/>
      <inkml:brushProperty name="height" value="0.0306694693863392" units="cm"/>
      <inkml:brushProperty name="color" value="#00B047"/>
      <inkml:brushProperty name="ignorePressure" value="0"/>
    </inkml:brush>
  </inkml:definitions>
  <inkml:trace contextRef="#ctx0" brushRef="#br0">87950.000000 32600.000000 746,'-68.000000'3.000000'0,"17.000000"6.000000"0 ,15.000000 7.000000 0,16.000000 6.000000 0,7.000000 13.000000 3,1.000000 23.000000 5,-1.000000 22.000000 5,1.000000 22.000000 6,-4.000000 10.000000 2,-6.000000 1.000000 1,-6.000000-1.000000 0,-6.000000 1.000000 1,-2.000000-9.000000-3,3.000000-15.000000-5,3.000000-15.000000-6,4.000000-16.000000-5,-9.000000 7.000000-4,-18.000000 32.000000 0,-19.000000 31.000000 0,-18.000000 32.000000 0,-9.000000 4.000000-2,4.000000-22.000000-1,3.000000-22.000000-1,3.000000-21.000000-1,4.000000-21.000000-2,7.000000-19.000000-4,6.000000-18.000000-2,7.000000-19.000000-4,4.000000-16.000000-2,3.000000-12.000000-1,3.000000-13.000000-2,4.000000-12.000000-2,2.000000-16.000000 0,4.000000-19.000000 0,3.000000-18.000000 0,3.000000-19.000000 0,3.000000-18.000000 1,3.000000-15.000000 3,3.000000-15.000000 3,4.000000-16.000000 2,4.000000 1.000000 2,6.000000 19.000000 4,7.000000 19.000000 2,6.000000 19.000000 3,6.000000 18.000000 5,6.000000 19.000000 10,7.000000 19.000000 9,6.000000 19.000000 8,6.000000 13.000000 4,6.000000 10.000000-2,7.000000 10.000000-3,6.000000 9.000000-3,10.000000 13.000000 2,17.000000 20.000000 3,15.000000 18.000000 4,16.000000 20.000000 5,4.000000 10.000000-2,-6.000000 3.000000-6,-6.000000 3.000000-5,-6.000000 4.000000-6,-6.000000 4.000000-7,-2.000000 6.000000-8,-3.000000 7.000000-7,-3.000000 6.000000-7,-6.000000-1.000000-8,-5.000000-5.000000-6,-7.000000-7.000000-7,-5.000000-5.000000-7,-4.000000-14.000000-3,0.000000-18.000000 0,0.000000-19.000000 0,0.000000-18.000000 0,-5.000000-17.000000 4,-9.000000-11.000000 6,-10.000000-14.000000 8,-8.000000-11.000000 7</inkml:trace>
</inkml:ink>
</file>

<file path=ppt/ink/ink12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1170965433121" units="cm"/>
      <inkml:brushProperty name="height" value="0.0311170965433121" units="cm"/>
      <inkml:brushProperty name="color" value="#00B047"/>
      <inkml:brushProperty name="ignorePressure" value="0"/>
    </inkml:brush>
  </inkml:definitions>
  <inkml:trace contextRef="#ctx0" brushRef="#br0">88300.000000 34050.000000 736,'25.000000'-41.000000'22,"0.000000"19.000000"2 ,0.000000 19.000000 1,0.000000 19.000000 3,0.000000 12.000000-1,0.000000 6.000000-2,0.000000 7.000000-3,0.000000 6.000000-3,-2.000000 6.000000-2,-3.000000 6.000000-2,-3.000000 7.000000-2,-2.000000 6.000000-3,-5.000000 4.000000-2,-2.000000 4.000000-3,-3.000000 3.000000-2,-3.000000 3.000000-3,-1.000000-4.000000-1,4.000000-8.000000-1,3.000000-10.000000-1,3.000000-9.000000-1,1.000000-7.000000 0,1.000000-3.000000 0,-1.000000-3.000000 1,1.000000-2.000000 0,1.000000-6.000000 0,3.000000-6.000000 0,3.000000-6.000000-1,4.000000-6.000000 1,1.000000-6.000000 0,0.000000-2.000000-2,0.000000-3.000000 0,0.000000-3.000000-2,-2.000000 1.000000 1,-3.000000 6.000000 4,-3.000000 7.000000 1,-2.000000 6.000000 4,-11.000000 4.000000 1,-15.000000 4.000000 2,-15.000000 3.000000 1,-16.000000 3.000000 2,-12.000000 3.000000 0,-5.000000 3.000000-3,-7.000000 3.000000-3,-5.000000 4.000000-3,-1.000000-3.000000 0,6.000000-5.000000 0,7.000000-7.000000 1,6.000000-5.000000 1</inkml:trace>
</inkml:ink>
</file>

<file path=ppt/ink/ink12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4597365856171" units="cm"/>
      <inkml:brushProperty name="height" value="0.0254597365856171" units="cm"/>
      <inkml:brushProperty name="color" value="#00B047"/>
      <inkml:brushProperty name="ignorePressure" value="0"/>
    </inkml:brush>
  </inkml:definitions>
  <inkml:trace contextRef="#ctx0" brushRef="#br0">90600.000000 35050.000000 899,'43.000000'3.000000'34,"-11.000000"6.000000"-8 ,-14.000000 7.000000-5,-11.000000 6.000000-8,-14.000000 7.000000-7,-11.000000 10.000000-8,-14.000000 10.000000-9,-11.000000 9.000000-8,-11.000000 4.000000-4,-5.000000 1.000000 1,-7.000000-1.000000 1,-5.000000 1.000000 1,3.000000-7.000000 2,17.000000-12.000000 3,15.000000-13.000000 4,16.000000-12.000000 2,5.000000-7.000000 0,-2.000000 1.000000-5,-3.000000-1.000000-5,-3.000000 1.000000-6</inkml:trace>
</inkml:ink>
</file>

<file path=ppt/ink/ink12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2666411995888" units="cm"/>
      <inkml:brushProperty name="height" value="0.0332666411995888" units="cm"/>
      <inkml:brushProperty name="color" value="#00B047"/>
      <inkml:brushProperty name="ignorePressure" value="0"/>
    </inkml:brush>
  </inkml:definitions>
  <inkml:trace contextRef="#ctx0" brushRef="#br0">92550.000000 32600.000000 688,'48.000000'-24.000000'1,"-3.000000"4.000000"2 ,-3.000000 3.000000 1,-2.000000 3.000000 3,3.000000 7.000000 2,14.000000 14.000000 4,11.000000 11.000000 5,14.000000 14.000000 2,-3.000000 7.000000 2,-15.000000 3.000000-5,-15.000000 3.000000-2,-16.000000 4.000000-4,-12.000000 10.000000-1,-5.000000 19.000000-2,-7.000000 19.000000 1,-5.000000 19.000000-2,-19.000000 10.000000-2,-27.000000 4.000000-6,-28.000000 3.000000-5,-28.000000 3.000000-5,-20.000000 3.000000-3,-8.000000 3.000000 2,-10.000000 3.000000 2,-9.000000 4.000000 1,-2.000000-6.000000 1,6.000000-11.000000 1,7.000000-14.000000 1,6.000000-11.000000 1,10.000000-22.000000 1,17.000000-27.000000-2,15.000000-28.000000 0,16.000000-28.000000-1,12.000000-21.000000-1,9.000000-12.000000 1,10.000000-13.000000 0,10.000000-12.000000 0,7.000000-4.000000 0,6.000000 7.000000 0,7.000000 6.000000 0,6.000000 7.000000 0,4.000000-28.000000-1,4.000000-58.000000-1,3.000000-60.000000-1,3.000000-59.000000-1,-1.000000-1.000000 0,-2.000000 60.000000 4,-3.000000 60.000000 2,-3.000000 59.000000 4,4.000000 29.000000 0,13.000000 1.000000 0,12.000000-1.000000-1,13.000000 1.000000 0,6.000000 12.000000 5,0.000000 25.000000 13,0.000000 25.000000 11,0.000000 25.000000 13,3.000000 23.000000 5,6.000000 22.000000 0,7.000000 22.000000 0,6.000000 23.000000-2,3.000000 14.000000-4,0.000000 10.000000-8,0.000000 10.000000-9,0.000000 9.000000-9,20.000000-13.000000-17,41.000000-34.000000-27,40.000000-35.000000-28,42.000000-33.000000-26,-6.000000-36.000000-5,-49.000000-33.000000 20,-51.000000-35.000000 21,-49.000000-34.000000 19,-29.000000-12.000000 12,-6.000000 14.000000 4,-6.000000 11.000000 4,-6.000000 14.000000 4</inkml:trace>
</inkml:ink>
</file>

<file path=ppt/ink/ink12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7514728307724" units="cm"/>
      <inkml:brushProperty name="height" value="0.0337514728307724" units="cm"/>
      <inkml:brushProperty name="color" value="#00B047"/>
      <inkml:brushProperty name="ignorePressure" value="0"/>
    </inkml:brush>
  </inkml:definitions>
  <inkml:trace contextRef="#ctx0" brushRef="#br0">93650.000000 33600.000000 925,'67.000000'418.000000'0,"-16.000000"-111.000000"2 ,-15.000000-114.000000 0,-15.000000-111.000000 0,-4.000000-53.000000 2,9.000000 10.000000 1,10.000000 10.000000 1,10.000000 9.000000 1,5.000000-1.000000 0,4.000000-8.000000 0,3.000000-10.000000 0,3.000000-9.000000-1,-2.000000-9.000000 0,-6.000000-5.000000-1,-6.000000-7.000000-1,-6.000000-5.000000 0,-10.000000-1.000000-3,-12.000000 6.000000-7,-13.000000 7.000000-5,-12.000000 6.000000-6,-30.000000 9.000000-8,-47.000000 13.000000-10,-47.000000 12.000000-11,-46.000000 13.000000-10,-9.000000-4.000000-2,32.000000-18.000000 7,31.000000-19.000000 7,32.000000-18.000000 7,21.000000-14.000000 7,13.000000-5.000000 7,12.000000-7.000000 6,13.000000-5.000000 7</inkml:trace>
</inkml:ink>
</file>

<file path=ppt/ink/ink12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8007951825857" units="cm"/>
      <inkml:brushProperty name="height" value="0.0308007951825857" units="cm"/>
      <inkml:brushProperty name="color" value="#00B047"/>
      <inkml:brushProperty name="ignorePressure" value="0"/>
    </inkml:brush>
  </inkml:definitions>
  <inkml:trace contextRef="#ctx0" brushRef="#br0">93600.000000 33700.000000 743,'25.000000'-47.000000'1,"0.000000"6.000000"2 ,0.000000 7.000000 2,0.000000 6.000000 1,7.000000 6.000000 4,17.000000 6.000000 6,15.000000 7.000000 6,16.000000 6.000000 5,7.000000 3.000000 2,1.000000 0.000000-3,-1.000000 0.000000-1,1.000000 0.000000-2,-3.000000 0.000000-2,-2.000000 0.000000-4,-3.000000 0.000000-3,-3.000000 0.000000-3,-9.000000-2.000000-11,-11.000000-3.000000-16,-14.000000-3.000000-16,-11.000000-2.000000-18</inkml:trace>
</inkml:ink>
</file>

<file path=ppt/ink/ink12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825411900878" units="cm"/>
      <inkml:brushProperty name="height" value="0.030825411900878" units="cm"/>
      <inkml:brushProperty name="color" value="#00B047"/>
      <inkml:brushProperty name="ignorePressure" value="0"/>
    </inkml:brush>
  </inkml:definitions>
  <inkml:trace contextRef="#ctx0" brushRef="#br0">98850.000000 31850.000000 791,'100.000000'215.000000'57,"0.000000"-18.000000"-9 ,0.000000-19.000000-11,0.000000-18.000000-10,0.000000-15.000000-9,0.000000-9.000000-8,0.000000-10.000000-8,0.000000-8.000000-7,0.000000-14.000000-3,0.000000-15.000000 3,0.000000-15.000000 2,0.000000-16.000000 4,-7.000000-24.000000-3,-11.000000-31.000000-7,-14.000000-31.000000-7,-11.000000-31.000000-7,-7.000000-21.000000 1,0.000000-9.000000 6,0.000000-10.000000 8,0.000000-8.000000 7,3.000000-11.000000 6,6.000000-8.000000 2,7.000000-10.000000 5,6.000000-9.000000 2,4.000000-16.000000 3,4.000000-22.000000-1,3.000000-22.000000-1,3.000000-21.000000 1,-2.000000-4.000000-3,-6.000000 16.000000-5,-6.000000 15.000000-5,-6.000000 17.000000-4,-10.000000 24.000000-7,-12.000000 34.000000-9,-13.000000 35.000000-9,-12.000000 35.000000-9</inkml:trace>
</inkml:ink>
</file>

<file path=ppt/ink/ink12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7736340910196" units="cm"/>
      <inkml:brushProperty name="height" value="0.0307736340910196" units="cm"/>
      <inkml:brushProperty name="color" value="#00B047"/>
      <inkml:brushProperty name="ignorePressure" value="0"/>
    </inkml:brush>
  </inkml:definitions>
  <inkml:trace contextRef="#ctx0" brushRef="#br0">81850.000000 38350.000000 843,'-44.000000'12.000000'2,"13.000000"26.000000"4 ,12.000000 24.000000 3,13.000000 26.000000 5,6.000000 24.000000-1,0.000000 26.000000-3,0.000000 24.000000-4,0.000000 26.000000-3,-10.000000 15.000000-3,-18.000000 6.000000-2,-19.000000 7.000000-1,-18.000000 6.000000-2,-15.000000-10.000000 0,-9.000000-24.000000 2,-10.000000-26.000000 2,-8.000000-24.000000 2,-6.000000-21.000000 1,1.000000-16.000000 1,-1.000000-15.000000 1,1.000000-15.000000 1,4.000000-15.000000-1,9.000000-12.000000-2,10.000000-13.000000-2,10.000000-12.000000-2,11.000000-21.000000-2,17.000000-28.000000-3,15.000000-28.000000-3,16.000000-27.000000-3,9.000000-20.000000-2,3.000000-9.000000 0,3.000000-10.000000 0,4.000000-8.000000-1,1.000000-8.000000 2,0.000000-2.000000 2,0.000000-3.000000 4,0.000000-3.000000 2,3.000000 7.000000 5,6.000000 19.000000 4,7.000000 19.000000 4,6.000000 19.000000 4,6.000000 21.000000 2,6.000000 26.000000-2,7.000000 24.000000-1,6.000000 26.000000-3,7.000000 24.000000 2,10.000000 26.000000 5,10.000000 24.000000 5,9.000000 26.000000 5,6.000000 8.000000 1,3.000000-5.000000-3,3.000000-7.000000-3,4.000000-5.000000-4,-1.000000-6.000000-3,-3.000000-3.000000-6,-3.000000-3.000000-3,-2.000000-2.000000-6,-3.000000-3.000000-3,1.000000 1.000000-1,-1.000000-1.000000-1,1.000000 1.000000-2,-6.000000-7.000000-5,-8.000000-12.000000-8,-10.000000-13.000000-7,-9.000000-12.000000-8</inkml:trace>
</inkml:ink>
</file>

<file path=ppt/ink/ink1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2394601106644" units="cm"/>
      <inkml:brushProperty name="height" value="0.0362394601106644" units="cm"/>
      <inkml:brushProperty name="color" value="#00B047"/>
      <inkml:brushProperty name="ignorePressure" value="0"/>
    </inkml:brush>
  </inkml:definitions>
  <inkml:trace contextRef="#ctx0" brushRef="#br0">30050.000000 44250.000000 858,'-27.000000'-46.000000'1,"-3.000000"10.000000"3 ,-3.000000 10.000000 3,-2.000000 9.000000 3,-1.000000 9.000000-1,3.000000 9.000000-1,3.000000 10.000000-2,4.000000 10.000000-3,-3.000000 13.000000 1,-5.000000 19.000000 2,-7.000000 19.000000 2,-5.000000 19.000000 2,-6.000000 10.000000 0,-3.000000 4.000000 1,-3.000000 3.000000 0,-2.000000 3.000000-1,-1.000000-2.000000-1,3.000000-6.000000-2,3.000000-6.000000-2,4.000000-6.000000-3,5.000000-7.000000-3,10.000000-6.000000-6,10.000000-6.000000-6,9.000000-6.000000-6</inkml:trace>
</inkml:ink>
</file>

<file path=ppt/ink/ink12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763630539179" units="cm"/>
      <inkml:brushProperty name="height" value="0.0273763630539179" units="cm"/>
      <inkml:brushProperty name="color" value="#00B047"/>
      <inkml:brushProperty name="ignorePressure" value="0"/>
    </inkml:brush>
  </inkml:definitions>
  <inkml:trace contextRef="#ctx0" brushRef="#br0">82750.000000 40500.000000 837,'-19.000000'-46.000000'0,"13.000000"10.000000"0 ,12.000000 10.000000 1,13.000000 9.000000-1,10.000000 7.000000 2,10.000000 7.000000 3,10.000000 6.000000 2,9.000000 7.000000 3,2.000000 5.000000 1,-2.000000 7.000000 0,-3.000000 6.000000 1,-3.000000 7.000000 1,-9.000000 7.000000-2,-11.000000 9.000000-3,-14.000000 10.000000-3,-11.000000 10.000000-3,-11.000000 4.000000-2,-5.000000 0.000000 0,-7.000000 0.000000 0,-5.000000 0.000000 1,-3.000000-4.000000-1,4.000000-5.000000 2,3.000000-7.000000 2,3.000000-5.000000 1,3.000000-8.000000 0,3.000000-5.000000 0,3.000000-7.000000-1,4.000000-5.000000 0,4.000000-8.000000 0,6.000000-5.000000 0,7.000000-7.000000 2,6.000000-5.000000 1,9.000000-6.000000-1,13.000000-3.000000-1,12.000000-3.000000-3,13.000000-2.000000-1,6.000000-5.000000-5,0.000000-2.000000-4,0.000000-3.000000-6,0.000000-3.000000-5,-4.000000-2.000000-2,-5.000000 0.000000 2,-7.000000 0.000000 1,-5.000000 0.000000 1,-6.000000 1.000000-2,-3.000000 4.000000-8,-3.000000 3.000000-5,-2.000000 3.000000-8</inkml:trace>
</inkml:ink>
</file>

<file path=ppt/ink/ink12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7336382269859" units="cm"/>
      <inkml:brushProperty name="height" value="0.0237336382269859" units="cm"/>
      <inkml:brushProperty name="color" value="#00B047"/>
      <inkml:brushProperty name="ignorePressure" value="0"/>
    </inkml:brush>
  </inkml:definitions>
  <inkml:trace contextRef="#ctx0" brushRef="#br0">84900.000000 40900.000000 992,'-19.000000'51.000000'2,"13.000000"4.000000"0 ,12.000000 3.000000 0,13.000000 3.000000-1</inkml:trace>
</inkml:ink>
</file>

<file path=ppt/ink/ink128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5478657186031" units="cm"/>
      <inkml:brushProperty name="height" value="0.0365478657186031" units="cm"/>
      <inkml:brushProperty name="color" value="#00B047"/>
      <inkml:brushProperty name="ignorePressure" value="0"/>
    </inkml:brush>
  </inkml:definitions>
  <inkml:trace contextRef="#ctx0" brushRef="#br0">87950.000000 38300.000000 632,'34.000000'198.000000'14,"-31.000000"-3.000000"-4 ,-31.000000-3.000000-5,-31.000000-2.000000-5,-29.000000-1.000000-1,-24.000000 3.000000 1,-26.000000 3.000000 1,-24.000000 4.000000 1,-9.000000-15.000000 1,10.000000-31.000000-1,10.000000-31.000000 1,9.000000-31.000000-1,17.000000-32.000000 0,25.000000-31.000000-2,25.000000-31.000000-1,25.000000-31.000000-2,15.000000-29.000000 0,7.000000-24.000000-3,6.000000-26.000000 0,7.000000-24.000000-1,2.000000-17.000000-1,1.000000-5.000000 0,-1.000000-7.000000-1,1.000000-5.000000 0,1.000000 8.000000 3,3.000000 26.000000 6,3.000000 24.000000 6,4.000000 26.000000 7,5.000000 19.000000 3,10.000000 17.000000 4,10.000000 15.000000 2,9.000000 16.000000 2,10.000000 18.000000 2,14.000000 22.000000-1,11.000000 22.000000 0,14.000000 23.000000-2,5.000000 14.000000 1,1.000000 10.000000 0,-1.000000 10.000000 0,1.000000 9.000000 1,1.000000 7.000000-1,3.000000 7.000000-2,3.000000 6.000000-2,4.000000 7.000000-1,-3.000000-1.000000-10,-5.000000-6.000000-20,-7.000000-6.000000-18,-5.000000-6.000000-19,-8.000000-13.000000-8,-5.000000-19.000000 4,-7.000000-18.000000 3,-5.000000-19.000000 3,-9.000000-18.000000 5,-9.000000-15.000000 3,-10.000000-15.000000 4,-8.000000-16.000000 4,-6.000000-10.000000 5,1.000000-3.000000 5,-1.000000-3.000000 5,1.000000-2.000000 5</inkml:trace>
</inkml:ink>
</file>

<file path=ppt/ink/ink12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862367272377" units="cm"/>
      <inkml:brushProperty name="height" value="0.033862367272377" units="cm"/>
      <inkml:brushProperty name="color" value="#00B047"/>
      <inkml:brushProperty name="ignorePressure" value="0"/>
    </inkml:brush>
  </inkml:definitions>
  <inkml:trace contextRef="#ctx0" brushRef="#br0">88300.000000 38850.000000 676,'-46.000000'6.000000'4,"10.000000"13.000000"8 ,10.000000 12.000000 7,9.000000 13.000000 9,6.000000 10.000000 2,3.000000 10.000000-3,3.000000 10.000000-4,4.000000 9.000000-2,1.000000-1.000000-4,0.000000-8.000000-3,0.000000-10.000000-3,0.000000-9.000000-4,3.000000 4.000000-1,6.000000 19.000000 0,7.000000 19.000000-1,6.000000 19.000000 1,9.000000 2.000000 0,13.000000-11.000000 1,12.000000-14.000000 1,13.000000-11.000000 1,7.000000-15.000000 0,4.000000-16.000000 0,3.000000-15.000000-1,3.000000-15.000000-1,-1.000000-15.000000-1,-2.000000-12.000000 1,-3.000000-13.000000-1,-3.000000-12.000000 0,-2.000000-12.000000-7,0.000000-8.000000-12,0.000000-10.000000-12,0.000000-9.000000-13,-7.000000-5.000000-7,-11.000000 0.000000-3,-14.000000 0.000000-4,-11.000000 0.000000-2,-9.000000 6.000000 2,-3.000000 13.000000 10,-3.000000 12.000000 8,-2.000000 13.000000 10</inkml:trace>
</inkml:ink>
</file>

<file path=ppt/ink/ink12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6994322240353" units="cm"/>
      <inkml:brushProperty name="height" value="0.0326994322240353" units="cm"/>
      <inkml:brushProperty name="color" value="#00B047"/>
      <inkml:brushProperty name="ignorePressure" value="0"/>
    </inkml:brush>
  </inkml:definitions>
  <inkml:trace contextRef="#ctx0" brushRef="#br0">89350.000000 39150.000000 700,'-72.000000'54.000000'8,"6.000000"10.000000"4 ,7.000000 10.000000 3,6.000000 9.000000 4,7.000000 13.000000 4,10.000000 20.000000 4,10.000000 18.000000 4,9.000000 20.000000 4,2.000000 5.000000-1,-2.000000-6.000000-3,-3.000000-6.000000-5,-3.000000-6.000000-4,1.000000-12.000000-8,6.000000-15.000000-11,7.000000-15.000000-13,6.000000-16.000000-11,6.000000-15.000000-10,6.000000-11.000000-5,7.000000-14.000000-6,6.000000-11.000000-6</inkml:trace>
</inkml:ink>
</file>

<file path=ppt/ink/ink12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6505015790462" units="cm"/>
      <inkml:brushProperty name="height" value="0.0276505015790462" units="cm"/>
      <inkml:brushProperty name="color" value="#00B047"/>
      <inkml:brushProperty name="ignorePressure" value="0"/>
    </inkml:brush>
  </inkml:definitions>
  <inkml:trace contextRef="#ctx0" brushRef="#br0">91500.000000 39350.000000 887,'-46.000000'31.000000'37,"10.000000"13.000000"-9 ,10.000000 12.000000-9,9.000000 13.000000-9,2.000000 10.000000-5,-2.000000 10.000000 0,-3.000000 10.000000-1,-3.000000 9.000000 0,-2.000000-2.000000-4,0.000000-12.000000-7,0.000000-13.000000-9,0.000000-12.000000-7,0.000000-10.000000-8,0.000000-6.000000-7,0.000000-6.000000-6,0.000000-6.000000-7</inkml:trace>
</inkml:ink>
</file>

<file path=ppt/ink/ink12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794585287571" units="cm"/>
      <inkml:brushProperty name="height" value="0.031794585287571" units="cm"/>
      <inkml:brushProperty name="color" value="#00B047"/>
      <inkml:brushProperty name="ignorePressure" value="0"/>
    </inkml:brush>
  </inkml:definitions>
  <inkml:trace contextRef="#ctx0" brushRef="#br0">92800.000000 38100.000000 720,'92.000000'-40.000000'3,"-16.000000"23.000000"8 ,-15.000000 22.000000 6,-15.000000 22.000000 7,-11.000000 18.000000 3,-2.000000 16.000000-1,-3.000000 15.000000-2,-3.000000 17.000000-1,-12.000000 10.000000-3,-18.000000 6.000000-6,-19.000000 7.000000-4,-18.000000 6.000000-5,-18.000000 6.000000-3,-16.000000 6.000000-2,-15.000000 7.000000-2,-15.000000 6.000000-1,-7.000000-4.000000-1,3.000000-11.000000 0,3.000000-14.000000 1,4.000000-11.000000 0,7.000000-20.000000-1,13.000000-24.000000-3,12.000000-26.000000-1,13.000000-24.000000-3,9.000000-24.000000-1,6.000000-22.000000-1,7.000000-22.000000-2,6.000000-21.000000-1,6.000000-20.000000 0,6.000000-15.000000-1,7.000000-15.000000-1,6.000000-16.000000 0,3.000000-5.000000 2,0.000000 6.000000 4,0.000000 7.000000 3,0.000000 6.000000 4,3.000000 12.000000 2,6.000000 19.000000-1,7.000000 19.000000-2,6.000000 19.000000 0,6.000000 18.000000 5,6.000000 19.000000 10,7.000000 19.000000 9,6.000000 19.000000 11,4.000000 15.000000 3,4.000000 13.000000-2,3.000000 12.000000-3,3.000000 13.000000-2,1.000000 9.000000-3,1.000000 6.000000-5,-1.000000 7.000000-3,1.000000 6.000000-4,2.000000 3.000000-6,7.000000 0.000000-8,6.000000 0.000000-8,7.000000 0.000000-7,-1.000000-5.000000-5,-6.000000-9.000000-2,-6.000000-10.000000-3,-6.000000-8.000000-2,-6.000000-15.000000-1,-2.000000-19.000000-1,-3.000000-18.000000-1,-3.000000-19.000000 0,-7.000000-12.000000 3,-9.000000-2.000000 7,-10.000000-3.000000 6,-8.000000-3.000000 8,-3.000000-10.000000 4,7.000000-16.000000 1,6.000000-15.000000 2,7.000000-15.000000 0,-1.000000-3.000000 2,-6.000000 14.000000 0,-6.000000 11.000000 1,-6.000000 14.000000-1,-2.000000 0.000000 3,3.000000-8.000000 3,3.000000-10.000000 5,4.000000-9.000000 3,-3.000000 7.000000 8,-5.000000 26.000000 12,-7.000000 24.000000 13,-5.000000 26.000000 12,-3.000000 21.000000 1,4.000000 19.000000-10,3.000000 19.000000-10,3.000000 19.000000-10,3.000000 9.000000-7,3.000000 0.000000-6,3.000000 0.000000-5,4.000000 0.000000-6,4.000000-5.000000-3,6.000000-9.000000-3,7.000000-10.000000-2,6.000000-8.000000-3,3.000000-12.000000 1,0.000000-12.000000 4,0.000000-13.000000 4,0.000000-12.000000 3,-2.000000-9.000000 3,-3.000000-2.000000-1,-3.000000-3.000000 0,-2.000000-3.000000-1,-9.000000 2.000000-1,-12.000000 10.000000-3,-13.000000 10.000000-4,-12.000000 9.000000-4,-16.000000 9.000000-4,-19.000000 9.000000-6,-18.000000 10.000000-6,-19.000000 10.000000-6,-13.000000 2.000000-3,-6.000000-3.000000 2,-6.000000-3.000000 1,-6.000000-2.000000 1,4.000000-9.000000 1,16.000000-12.000000-3,15.000000-13.000000 0,17.000000-12.000000-2,10.000000-10.000000 1,6.000000-6.000000 3,7.000000-6.000000 3,6.000000-6.000000 2</inkml:trace>
</inkml:ink>
</file>

<file path=ppt/ink/ink12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9545450359583" units="cm"/>
      <inkml:brushProperty name="height" value="0.0289545450359583" units="cm"/>
      <inkml:brushProperty name="color" value="#00B047"/>
      <inkml:brushProperty name="ignorePressure" value="0"/>
    </inkml:brush>
  </inkml:definitions>
  <inkml:trace contextRef="#ctx0" brushRef="#br0">93900.000000 39150.000000 838,'50.000000'-69.000000'3,"0.000000"13.000000"6 ,0.000000 12.000000 7,0.000000 13.000000 6,1.000000 9.000000 2,4.000000 6.000000 0,3.000000 7.000000-2,3.000000 6.000000-1,-2.000000 3.000000-6,-6.000000 0.000000-10,-6.000000 0.000000-9,-6.000000 0.000000-11,-6.000000 1.000000-3,-2.000000 4.000000 5,-3.000000 3.000000 5,-3.000000 3.000000 4,-6.000000 3.000000-6,-5.000000 3.000000-16,-7.000000 3.000000-16,-5.000000 4.000000-17</inkml:trace>
</inkml:ink>
</file>

<file path=ppt/ink/ink12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1587588191032" units="cm"/>
      <inkml:brushProperty name="height" value="0.0341587588191032" units="cm"/>
      <inkml:brushProperty name="color" value="#00B047"/>
      <inkml:brushProperty name="ignorePressure" value="0"/>
    </inkml:brush>
  </inkml:definitions>
  <inkml:trace contextRef="#ctx0" brushRef="#br0">98450.000000 38300.000000 670,'-44.000000'-18.000000'7,"13.000000"17.000000"12 ,12.000000 15.000000 13,13.000000 16.000000 13,12.000000 15.000000 2,13.000000 16.000000-7,12.000000 15.000000-8,13.000000 17.000000-9,12.000000 10.000000-5,13.000000 6.000000-5,12.000000 7.000000-3,13.000000 6.000000-6,6.000000-1.000000-2,0.000000-5.000000-4,0.000000-7.000000-3,0.000000-5.000000-3,-2.000000-14.000000-1,-3.000000-18.000000-2,-3.000000-19.000000-1,-2.000000-18.000000 0,-8.000000-17.000000 2,-8.000000-11.000000 4,-10.000000-14.000000 5,-9.000000-11.000000 5,-7.000000-18.000000 4,-3.000000-22.000000 0,-3.000000-22.000000 2,-2.000000-21.000000 1,-1.000000-15.000000 0,3.000000-6.000000 0,3.000000-6.000000 0,4.000000-6.000000-1,1.000000-7.000000-1,0.000000-6.000000-1,0.000000-6.000000-3,0.000000-6.000000-1,0.000000 4.000000-2,0.000000 16.000000 0,0.000000 15.000000-3,0.000000 17.000000 0,-5.000000 14.000000-2,-9.000000 17.000000-4,-10.000000 15.000000-4,-8.000000 16.000000-3,-3.000000-2.000000-2,7.000000-19.000000-2,6.000000-18.000000-2,7.000000-19.000000-2,-1.000000-1.000000-5,-6.000000 20.000000-12,-6.000000 18.000000-12,-6.000000 20.000000-10</inkml:trace>
</inkml:ink>
</file>

<file path=ppt/ink/ink1289.xml><?xml version="1.0" encoding="utf-8"?>
<inkml:ink xmlns:inkml="http://www.w3.org/2003/InkML">
  <annotation type="ScanImages2ExtractSignatures">1</annotation>
  <annotation type="ScanImagesWidth">906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8934948146343" units="cm"/>
      <inkml:brushProperty name="height" value="0.0278934948146343" units="cm"/>
      <inkml:brushProperty name="color" value="#00B047"/>
      <inkml:brushProperty name="ignorePressure" value="0"/>
    </inkml:brush>
  </inkml:definitions>
  <inkml:trace contextRef="#ctx0" brushRef="#br0">18400.000000 46550.000000 821,'-25.000000'-55.000000'-3,"0.000000"-9.000000"-4 ,0.000000-10.000000-5,0.000000-8.000000-5,3.000000-1.000000-1,6.000000 9.000000 2,7.000000 10.000000 3,6.000000 10.000000 1,6.000000 7.000000 6,6.000000 6.000000 7,7.000000 7.000000 7,6.000000 6.000000 8,7.000000 4.000000 3,10.000000 4.000000-4,10.000000 3.000000-2,9.000000 3.000000-3,7.000000 6.000000-1,7.000000 9.000000 0,6.000000 10.000000 0,7.000000 10.000000 0,8.000000 4.000000 0,14.000000 0.000000 0,11.000000 0.000000 2,14.000000 0.000000 0,7.000000 0.000000 0,3.000000 0.000000-1,3.000000 0.000000-3,4.000000 0.000000-1,-3.000000-4.000000-3,-5.000000-5.000000-2,-7.000000-7.000000-3,-5.000000-5.000000-3,-8.000000-4.000000-2,-5.000000 0.000000 1,-7.000000 0.000000 1,-5.000000 0.000000-1,-11.000000 1.000000 2,-11.000000 4.000000 1,-14.000000 3.000000 1,-11.000000 3.000000 3,-7.000000 1.000000-1,0.000000 1.000000 1,0.000000-1.000000-2,0.000000 1.000000 0,0.000000-1.000000 1,0.000000 1.000000 1,0.000000-1.000000 2,0.000000 1.000000 2,0.000000-3.000000 0,0.000000-2.000000 1,0.000000-3.000000-2,0.000000-3.000000 1,0.000000-2.000000 0,0.000000 0.000000-1,0.000000 0.000000 1,0.000000 0.000000 0,17.000000 1.000000 0,34.000000 4.000000 2,35.000000 3.000000 0,35.000000 3.000000 2,-4.000000-1.000000-1,-41.000000-2.000000-1,-40.000000-3.000000-1,-40.000000-3.000000-2,-12.000000-1.000000-1,19.000000 4.000000 1,19.000000 3.000000-1,19.000000 3.000000 0,10.000000-1.000000-1,4.000000-2.000000 0,3.000000-3.000000-1,3.000000-3.000000 0,4.000000-2.000000 0,7.000000 0.000000 0,6.000000 0.000000 1,7.000000 0.000000 0,4.000000-2.000000-2,3.000000-3.000000-4,3.000000-3.000000-4,4.000000-2.000000-5,1.000000-5.000000-2,0.000000-2.000000 2,0.000000-3.000000 1,0.000000-3.000000 2,0.000000-6.000000 2,0.000000-5.000000 4,0.000000-7.000000 3,0.000000-5.000000 5,-4.000000-1.000000 1,-5.000000 6.000000-3,-7.000000 7.000000 0,-5.000000 6.000000-3,-3.000000 4.000000 2,4.000000 4.000000 4,3.000000 3.000000 4,3.000000 3.000000 3,-1.000000 1.000000 0,-2.000000 1.000000-3,-3.000000-1.000000-5,-3.000000 1.000000-3,-6.000000 1.000000-3,-5.000000 3.000000 0,-7.000000 3.000000 0,-5.000000 4.000000-1,-12.000000 1.000000 0,-16.000000 0.000000 0,-15.000000 0.000000 0,-15.000000 0.000000-1,5.000000-2.000000 0,29.000000-3.000000-2,28.000000-3.000000-1,28.000000-2.000000-1,10.000000-3.000000-1,-5.000000 1.000000 2,-7.000000-1.000000-1,-5.000000 1.000000 2,-6.000000 1.000000 1,-3.000000 3.000000 2,-3.000000 3.000000 3,-2.000000 4.000000 1,-5.000000 2.000000 1,-2.000000 4.000000 1,-3.000000 3.000000 1,-3.000000 3.000000 1,-1.000000 1.000000-1,4.000000 1.000000 0,3.000000-1.000000 0,3.000000 1.000000-1,1.000000-1.000000-2,1.000000 1.000000 0,-1.000000-1.000000-2,1.000000 1.000000-1,-1.000000-1.000000-1,1.000000 1.000000 0,-1.000000-1.000000 1,1.000000 1.000000 0,-1.000000-3.000000 0,1.000000-2.000000 2,-1.000000-3.000000 2,1.000000-3.000000 0,-6.000000-2.000000 1,-8.000000 0.000000 1,-10.000000 0.000000-1,-9.000000 0.000000 1,-12.000000 0.000000 0,-11.000000 0.000000 0,-14.000000 0.000000-1,-11.000000 0.000000 0,3.000000 0.000000-1,23.000000 0.000000 0,22.000000 0.000000-2,22.000000 0.000000 0,10.000000 0.000000-1,1.000000 0.000000 1,-1.000000 0.000000 1,1.000000 0.000000 1,1.000000 1.000000-2,3.000000 4.000000-4,3.000000 3.000000-6,4.000000 3.000000-4,1.000000 1.000000-4,0.000000 1.000000-4,0.000000-1.000000-3,0.000000 1.000000-4,-13.000000-1.000000 2,-24.000000 1.000000 4,-26.000000-1.000000 6,-24.000000 1.000000 6,-12.000000-1.000000 0,4.000000 1.000000-3,3.000000-1.000000-2,3.000000 1.000000-4</inkml:trace>
</inkml:ink>
</file>

<file path=ppt/ink/ink12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918615758419" units="cm"/>
      <inkml:brushProperty name="height" value="0.035918615758419" units="cm"/>
      <inkml:brushProperty name="color" value="#00B047"/>
      <inkml:brushProperty name="ignorePressure" value="0"/>
    </inkml:brush>
  </inkml:definitions>
  <inkml:trace contextRef="#ctx0" brushRef="#br0">30200.000000 45200.000000 903,'0.000000'96.000000'51,"0.000000"-5.000000"-19 ,0.000000-7.000000-19,0.000000-5.000000-18,0.000000-4.000000-10,0.000000 0.000000-2,0.000000 0.000000-1,0.000000 0.000000-2,-2.000000-7.000000-2,-3.000000-11.000000-3,-3.000000-14.000000-3,-2.000000-11.000000-2</inkml:trace>
</inkml:ink>
</file>

<file path=ppt/ink/ink12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1128399074078" units="cm"/>
      <inkml:brushProperty name="height" value="0.0281128399074078" units="cm"/>
      <inkml:brushProperty name="color" value="#00B047"/>
      <inkml:brushProperty name="ignorePressure" value="0"/>
    </inkml:brush>
  </inkml:definitions>
  <inkml:trace contextRef="#ctx0" brushRef="#br0">29650.000000 48050.000000 826,'6.000000'-91.000000'0,"13.000000"19.000000"0 ,12.000000 19.000000 0,13.000000 19.000000 0,16.000000 9.000000 5,23.000000 0.000000 9,22.000000 0.000000 9,22.000000 0.000000 9,16.000000-2.000000 1,14.000000-3.000000-7,11.000000-3.000000-7,14.000000-2.000000-7,-3.000000-5.000000-6,-15.000000-2.000000-2,-15.000000-3.000000-5,-16.000000-3.000000-2,-19.000000 2.000000-4,-22.000000 10.000000-3,-22.000000 10.000000-4,-21.000000 9.000000-3</inkml:trace>
</inkml:ink>
</file>

<file path=ppt/ink/ink12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00B047"/>
      <inkml:brushProperty name="ignorePressure" value="0"/>
    </inkml:brush>
  </inkml:definitions>
  <inkml:trace contextRef="#ctx0" brushRef="#br0">30600.000000 47100.000000 1000,'-135.000000'100.000000'-3,"32.000000"0.000000"-4 ,31.000000 0.000000-5,32.000000 0.000000-4,18.000000 3.000000-2,6.000000 6.000000 5,7.000000 7.000000 3,6.000000 6.000000 3,6.000000-7.000000 1,6.000000-18.000000-2,7.000000-19.000000-3,6.000000-18.000000-3,4.000000-17.000000-1,4.000000-11.000000-1,3.000000-14.000000 0,3.000000-11.000000-2,-1.000000-11.000000 2,-2.000000-5.000000 4,-3.000000-7.000000 3,-3.000000-5.000000 4</inkml:trace>
</inkml:ink>
</file>

<file path=ppt/ink/ink12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994080394506" units="cm"/>
      <inkml:brushProperty name="height" value="0.0271994080394506" units="cm"/>
      <inkml:brushProperty name="color" value="#00B047"/>
      <inkml:brushProperty name="ignorePressure" value="0"/>
    </inkml:brush>
  </inkml:definitions>
  <inkml:trace contextRef="#ctx0" brushRef="#br0">31600.000000 46750.000000 869,'-69.000000'57.000000'1,"13.000000"17.000000"3 ,12.000000 15.000000 3,13.000000 16.000000 2,-1.000000 16.000000 0,-11.000000 20.000000-5,-14.000000 18.000000-4,-11.000000 20.000000-4,-15.000000 8.000000-4,-16.000000 1.000000-3,-15.000000-1.000000-3,-15.000000 1.000000-3,-11.000000-13.000000-2,-2.000000-25.000000 1,-3.000000-25.000000 0,-3.000000-25.000000-1,4.000000-19.000000 2,13.000000-12.000000 2,12.000000-13.000000 3,13.000000-12.000000 1,10.000000-10.000000 3,10.000000-6.000000 3,10.000000-6.000000 2,9.000000-6.000000 4,23.000000-6.000000 9,38.000000-2.000000 14,37.000000-3.000000 15,38.000000-3.000000 15,23.000000-10.000000 2,9.000000-16.000000-12,10.000000-15.000000-12,10.000000-15.000000-12,10.000000-12.000000-9,13.000000-6.000000-7,12.000000-6.000000-5,13.000000-6.000000-7,2.000000-4.000000-5,-5.000000 1.000000-3,-7.000000-1.000000-3,-5.000000 1.000000-4,-9.000000 2.000000-2,-9.000000 7.000000-2,-10.000000 6.000000-2,-8.000000 7.000000-1,-18.000000 8.000000 0,-25.000000 14.000000 3,-25.000000 11.000000 3,-25.000000 14.000000 2,-18.000000 7.000000 4,-8.000000 3.000000 3,-10.000000 3.000000 4,-9.000000 4.000000 4,-10.000000 2.000000 2,-9.000000 4.000000 1,-10.000000 3.000000 1,-8.000000 3.000000 2,-6.000000 4.000000 1,1.000000 7.000000 1,-1.000000 6.000000 3,1.000000 7.000000 1,-1.000000 4.000000 2,1.000000 3.000000 1,-1.000000 3.000000 2,1.000000 4.000000 2,-3.000000 5.000000 0,-2.000000 10.000000 1,-3.000000 10.000000 1,-3.000000 9.000000 1,-4.000000 9.000000 0,-3.000000 9.000000 0,-3.000000 10.000000 1,-2.000000 10.000000-1,0.000000 2.000000 1,7.000000-3.000000-2,6.000000-3.000000 0,7.000000-2.000000-2,10.000000-11.000000-1,16.000000-15.000000-2,15.000000-15.000000-3,17.000000-16.000000-1,13.000000-16.000000-3,13.000000-16.000000-1,12.000000-15.000000-2,13.000000-15.000000 0,10.000000-17.000000-3,10.000000-15.000000-3,10.000000-15.000000-3,9.000000-16.000000-2,1.000000-5.000000-2,-6.000000 6.000000 2,-6.000000 7.000000-1,-6.000000 6.000000 1,-6.000000 6.000000 2,-2.000000 6.000000 2,-3.000000 7.000000 2,-3.000000 6.000000 3,-9.000000 10.000000 3,-11.000000 17.000000 2,-14.000000 15.000000 4,-11.000000 16.000000 3,-6.000000 13.000000 2,4.000000 14.000000 1,3.000000 11.000000 2,3.000000 14.000000 1,1.000000 0.000000 0,1.000000-8.000000-2,-1.000000-10.000000-2,1.000000-9.000000-2,2.000000-13.000000-1,7.000000-16.000000 0,6.000000-15.000000-1,7.000000-15.000000 0,5.000000-18.000000-1,7.000000-19.000000-3,6.000000-18.000000-1,7.000000-19.000000-3,-3.000000-8.000000-1,-8.000000 3.000000 0,-10.000000 3.000000 0,-9.000000 4.000000 1,-12.000000 7.000000 1,-11.000000 13.000000 1,-14.000000 12.000000 3,-11.000000 13.000000 1,-15.000000 12.000000 0,-16.000000 13.000000 0,-15.000000 12.000000-1,-15.000000 13.000000 0,-6.000000 10.000000-3,7.000000 10.000000-2,6.000000 10.000000-3,7.000000 9.000000-3,15.000000-5.000000-5,25.000000-19.000000-8,25.000000-18.000000-7,25.000000-19.000000-8,10.000000-10.000000-1,-2.000000 1.000000 4,-3.000000-1.000000 6,-3.000000 1.000000 5,-1.000000-4.000000 3,4.000000-6.000000 1,3.000000-6.000000 3,3.000000-6.000000 0</inkml:trace>
</inkml:ink>
</file>

<file path=ppt/ink/ink12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4321326762438" units="cm"/>
      <inkml:brushProperty name="height" value="0.0284321326762438" units="cm"/>
      <inkml:brushProperty name="color" value="#00B047"/>
      <inkml:brushProperty name="ignorePressure" value="0"/>
    </inkml:brush>
  </inkml:definitions>
  <inkml:trace contextRef="#ctx0" brushRef="#br0">32500.000000 47950.000000 805,'25.000000'-91.000000'6,"0.000000"19.000000"4 ,0.000000 19.000000 4,0.000000 19.000000 5,6.000000 9.000000 1,13.000000 0.000000-1,12.000000 0.000000-1,13.000000 0.000000-1,12.000000-2.000000-3,13.000000-3.000000-2,12.000000-3.000000-5,13.000000-2.000000-3,6.000000-8.000000-3,0.000000-8.000000-4,0.000000-10.000000-4,0.000000-9.000000-4,-8.000000-4.000000-2,-16.000000 4.000000-4,-15.000000 3.000000-3,-15.000000 3.000000-3,-29.000000 20.000000-2,-41.000000 38.000000 0,-40.000000 37.000000-1,-40.000000 38.000000 0,-23.000000 24.000000 4,-3.000000 14.000000 7,-3.000000 11.000000 8,-2.000000 14.000000 8,0.000000 8.000000 6,7.000000 7.000000 3,6.000000 6.000000 4,7.000000 7.000000 4,8.000000 2.000000 1,14.000000 1.000000-2,11.000000-1.000000-2,14.000000 1.000000-1,11.000000-12.000000-3,14.000000-21.000000-5,11.000000-22.000000-4,14.000000-22.000000-3,10.000000-24.000000-4,9.000000-24.000000-1,10.000000-26.000000-2,10.000000-24.000000-1,7.000000-23.000000-2,6.000000-18.000000-2,7.000000-19.000000 0,6.000000-18.000000-3,-1.000000-14.000000 1,-5.000000-5.000000-1,-7.000000-7.000000 1,-5.000000-5.000000 1,-4.000000-8.000000 0,0.000000-5.000000 1,0.000000-7.000000 0,0.000000-5.000000 1,-5.000000 2.000000 3,-9.000000 13.000000 2,-10.000000 12.000000 5,-8.000000 13.000000 2,-8.000000 38.000000 7,-2.000000 67.000000 10,-3.000000 65.000000 9,-3.000000 66.000000 9,-1.000000 40.000000 3,4.000000 16.000000-5,3.000000 15.000000-4,3.000000 17.000000-4,-1.000000 7.000000-3,-2.000000 0.000000-4,-3.000000 0.000000-2,-3.000000 0.000000-3,-1.000000-5.000000-2,4.000000-9.000000-1,3.000000-10.000000-1,3.000000-8.000000-2,-1.000000-20.000000-1,-2.000000-28.000000-3,-3.000000-28.000000-3,-3.000000-27.000000-1,-6.000000-37.000000-5,-5.000000-44.000000-7,-7.000000-43.000000-6,-5.000000-44.000000-6,-6.000000-24.000000-1,-3.000000-3.000000 5,-3.000000-3.000000 3,-2.000000-2.000000 5,-5.000000-8.000000 2,-2.000000-8.000000-2,-3.000000-10.000000-2,-3.000000-9.000000-2,-1.000000-2.000000 2,4.000000 6.000000 2,3.000000 7.000000 4,3.000000 6.000000 3,4.000000 12.000000 4,7.000000 19.000000 5,6.000000 19.000000 5,7.000000 19.000000 6,10.000000 16.000000 2,16.000000 17.000000-3,15.000000 15.000000-1,17.000000 16.000000-3,8.000000 15.000000-1,4.000000 16.000000-2,3.000000 15.000000-2,3.000000 17.000000-3,-5.000000 7.000000 0,-12.000000 0.000000-1,-13.000000 0.000000-2,-12.000000 0.000000 1,-9.000000-7.000000-2,-2.000000-11.000000 1,-3.000000-14.000000-1,-3.000000-11.000000 0,-9.000000 3.000000 0,-11.000000 23.000000-1,-14.000000 22.000000-1,-11.000000 22.000000 0,-11.000000 7.000000 0,-5.000000-6.000000 0,-7.000000-6.000000 1,-5.000000-6.000000-1,-1.000000-12.000000 3,6.000000-15.000000 2,7.000000-15.000000 5,6.000000-16.000000 2,9.000000-18.000000 1,13.000000-18.000000-2,12.000000-19.000000-3,13.000000-18.000000-2,12.000000-21.000000-2,13.000000-22.000000-2,12.000000-22.000000 0,13.000000-21.000000-2,10.000000-9.000000 0,10.000000 7.000000-1,10.000000 6.000000 1,9.000000 7.000000-1,2.000000 5.000000 1,-2.000000 7.000000 1,-3.000000 6.000000 1,-3.000000 7.000000 1,-2.000000 10.000000 3,0.000000 16.000000 5,0.000000 15.000000 5,0.000000 17.000000 5,3.000000 10.000000 0,6.000000 6.000000-2,7.000000 7.000000-4,6.000000 6.000000-2,-1.000000 4.000000-2,-5.000000 4.000000-2,-7.000000 3.000000-1,-5.000000 3.000000-1,-9.000000 4.000000 0,-9.000000 7.000000 1,-10.000000 6.000000 0,-8.000000 7.000000 1,-14.000000 5.000000 0,-15.000000 7.000000 2,-15.000000 6.000000 0,-16.000000 7.000000 0,-13.000000 4.000000 1,-9.000000 3.000000-1,-10.000000 3.000000-1,-8.000000 4.000000-1,-8.000000-1.000000-1,-2.000000-3.000000 0,-3.000000-3.000000-1,-3.000000-2.000000-1,-1.000000-9.000000-1,4.000000-12.000000-1,3.000000-13.000000 0,3.000000-12.000000-1,6.000000-12.000000 0,9.000000-8.000000 0,10.000000-10.000000 0,10.000000-9.000000-1,7.000000-5.000000 1,6.000000 0.000000 1,7.000000 0.000000 1,6.000000 0.000000 1,9.000000 0.000000 3,13.000000 0.000000 4,12.000000 0.000000 6,13.000000 0.000000 5,6.000000 3.000000 0,0.000000 6.000000-5,0.000000 7.000000-5,0.000000 6.000000-5,4.000000 9.000000-2,10.000000 13.000000-1,10.000000 12.000000 0,9.000000 13.000000-1,-4.000000 1.000000 0,-15.000000-9.000000 1,-15.000000-10.000000 0,-16.000000-8.000000-1,-7.000000-6.000000-8,4.000000 1.000000-21,3.000000-1.000000-20,3.000000 1.000000-19</inkml:trace>
</inkml:ink>
</file>

<file path=ppt/ink/ink12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7443885356188" units="cm"/>
      <inkml:brushProperty name="height" value="0.0297443885356188" units="cm"/>
      <inkml:brushProperty name="color" value="#00B047"/>
      <inkml:brushProperty name="ignorePressure" value="0"/>
    </inkml:brush>
  </inkml:definitions>
  <inkml:trace contextRef="#ctx0" brushRef="#br0">37400.000000 47100.000000 770,'115.000000'79.000000'21,"-18.000000"10.000000"-5 ,-19.000000 10.000000-4,-18.000000 9.000000-4,-17.000000 9.000000 1,-11.000000 9.000000 5,-14.000000 10.000000 6,-11.000000 10.000000 7,-17.000000 0.000000 0,-18.000000-5.000000-4,-19.000000-7.000000-3,-18.000000-5.000000-4,-15.000000-9.000000-5,-9.000000-9.000000-6,-10.000000-10.000000-4,-8.000000-8.000000-7,-3.000000-15.000000-3,7.000000-19.000000-3,6.000000-18.000000-2,7.000000-19.000000-3,8.000000-18.000000-1,14.000000-15.000000-1,11.000000-15.000000 0,14.000000-16.000000-1,7.000000-12.000000 1,3.000000-5.000000 1,3.000000-7.000000 2,4.000000-5.000000 0,4.000000-1.000000 4,6.000000 6.000000 3,7.000000 7.000000 5,6.000000 6.000000 5,9.000000 9.000000 5,13.000000 13.000000 9,12.000000 12.000000 8,13.000000 13.000000 8,6.000000 9.000000 1,0.000000 6.000000-4,0.000000 7.000000-6,0.000000 6.000000-6,-2.000000 3.000000-4,-3.000000 0.000000-4,-3.000000 0.000000-3,-2.000000 0.000000-5,-5.000000 0.000000-8,-2.000000 0.000000-11,-3.000000 0.000000-11,-3.000000 0.000000-11,-1.000000-5.000000-4,4.000000-9.000000 5,3.000000-10.000000 5,3.000000-8.000000 5,1.000000-11.000000 5,1.000000-8.000000 2,-1.000000-10.000000 2,1.000000-9.000000 4,-4.000000-5.000000 3,-6.000000 0.000000 2,-6.000000 0.000000 3,-6.000000 0.000000 3,-6.000000 3.000000 4,-2.000000 6.000000 3,-3.000000 7.000000 5,-3.000000 6.000000 3,-4.000000 7.000000 4,-3.000000 10.000000 4,-3.000000 10.000000 3,-2.000000 9.000000 3,0.000000 4.000000-5,7.000000 1.000000-13,6.000000-1.000000-15,7.000000 1.000000-13</inkml:trace>
</inkml:ink>
</file>

<file path=ppt/ink/ink12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2409548312426" units="cm"/>
      <inkml:brushProperty name="height" value="0.0302409548312426" units="cm"/>
      <inkml:brushProperty name="color" value="#00B047"/>
      <inkml:brushProperty name="ignorePressure" value="0"/>
    </inkml:brush>
  </inkml:definitions>
  <inkml:trace contextRef="#ctx0" brushRef="#br0">37300.000000 48650.000000 757,'139.000000'115.000000'87,"-22.000000"-18.000000"-22 ,-22.000000-19.000000-21,-21.000000-18.000000-22,-12.000000-12.000000-12,1.000000-3.000000-3,-1.000000-3.000000-2,1.000000-2.000000-3,-1.000000-6.000000-7,1.000000-6.000000-13,-1.000000-6.000000-13,1.000000-6.000000-13,-6.000000-6.000000-3,-8.000000-2.000000 4,-10.000000-3.000000 7,-9.000000-3.000000 4,-7.000000-4.000000 4,-3.000000-3.000000 2,-3.000000-3.000000 1,-2.000000-2.000000 2</inkml:trace>
</inkml:ink>
</file>

<file path=ppt/ink/ink12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7190138846636" units="cm"/>
      <inkml:brushProperty name="height" value="0.0307190138846636" units="cm"/>
      <inkml:brushProperty name="color" value="#00B047"/>
      <inkml:brushProperty name="ignorePressure" value="0"/>
    </inkml:brush>
  </inkml:definitions>
  <inkml:trace contextRef="#ctx0" brushRef="#br0">38850.000000 48650.000000 937,'23.000000'96.000000'2,"-3.000000"-5.000000"3 ,-3.000000-7.000000 5,-2.000000-5.000000 3,-5.000000-3.000000 1,-2.000000 4.000000-4,-3.000000 3.000000-4,-3.000000 3.000000-4,-1.000000-1.000000-4,4.000000-2.000000-9,3.000000-3.000000-6,3.000000-3.000000-8,1.000000-7.000000-2,1.000000-9.000000 1,-1.000000-10.000000 2,1.000000-8.000000 2</inkml:trace>
</inkml:ink>
</file>

<file path=ppt/ink/ink12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2988692373037" units="cm"/>
      <inkml:brushProperty name="height" value="0.0252988692373037" units="cm"/>
      <inkml:brushProperty name="color" value="#00B047"/>
      <inkml:brushProperty name="ignorePressure" value="0"/>
    </inkml:brush>
  </inkml:definitions>
  <inkml:trace contextRef="#ctx0" brushRef="#br0">41300.000000 48350.000000 1000,'-47.000000'78.000000'-1,"6.000000"6.000000"-1 ,7.000000 7.000000-1,6.000000 6.000000-2,-1.000000 6.000000-1,-5.000000 6.000000-2,-7.000000 7.000000-1,-5.000000 6.000000-1,-8.000000-2.000000-2,-5.000000-9.000000-1,-7.000000-10.000000-2,-5.000000-8.000000-1,0.000000-15.000000 0,10.000000-19.000000-2,10.000000-18.000000 0,9.000000-19.000000-1,9.000000-16.000000 0,9.000000-12.000000 0,10.000000-13.000000 0,10.000000-12.000000 0,4.000000-7.000000 2,0.000000 1.000000 3,0.000000-1.000000 4,0.000000 1.000000 2</inkml:trace>
</inkml:ink>
</file>

<file path=ppt/ink/ink12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7308696210384" units="cm"/>
      <inkml:brushProperty name="height" value="0.0307308696210384" units="cm"/>
      <inkml:brushProperty name="color" value="#00B047"/>
      <inkml:brushProperty name="ignorePressure" value="0"/>
    </inkml:brush>
  </inkml:definitions>
  <inkml:trace contextRef="#ctx0" brushRef="#br0">42400.000000 46750.000000 745,'51.000000'-21.000000'4,"4.000000"10.000000"8 ,3.000000 10.000000 8,3.000000 9.000000 8,-1.000000 17.000000 3,-2.000000 25.000000-5,-3.000000 25.000000-4,-3.000000 25.000000-3,-12.000000 20.000000-4,-18.000000 16.000000-4,-19.000000 15.000000-2,-18.000000 17.000000-5,-21.000000 7.000000-1,-22.000000 0.000000-2,-22.000000 0.000000-1,-21.000000 0.000000-1,-14.000000-10.000000-1,-2.000000-18.000000 0,-3.000000-19.000000-2,-3.000000-18.000000 1,4.000000-21.000000-2,13.000000-22.000000-1,12.000000-22.000000-1,13.000000-21.000000-2,9.000000-21.000000-1,6.000000-19.000000-1,7.000000-18.000000 0,6.000000-19.000000-1,6.000000-18.000000-2,6.000000-15.000000 0,7.000000-15.000000-2,6.000000-16.000000-1,6.000000-12.000000-1,6.000000-5.000000 2,7.000000-7.000000 1,6.000000-5.000000 2,7.000000 5.000000 2,10.000000 19.000000 3,10.000000 19.000000 2,9.000000 19.000000 4,9.000000 18.000000 4,9.000000 19.000000 6,10.000000 19.000000 5,10.000000 19.000000 6,5.000000 23.000000 4,4.000000 28.000000 4,3.000000 28.000000 4,3.000000 29.000000 3,1.000000 19.000000-1,1.000000 14.000000-5,-1.000000 11.000000-5,1.000000 14.000000-4,-4.000000 0.000000-7,-6.000000-8.000000-4,-6.000000-10.000000-5,-6.000000-9.000000-6,-6.000000-13.000000-7,-2.000000-16.000000-9,-3.000000-15.000000-9,-3.000000-15.000000-9,-4.000000-17.000000-4,-3.000000-15.000000 1,-3.000000-15.000000 0,-2.000000-16.000000 1,-1.000000-19.000000 3,3.000000-22.000000 5,3.000000-22.000000 4,4.000000-21.000000 4,-3.000000-10.000000 4,-5.000000 3.000000 5,-7.000000 3.000000 4,-5.000000 4.000000 4,-4.000000 5.000000 2,0.000000 10.000000 1,0.000000 10.000000 1,0.000000 9.000000 1,-2.000000 15.000000 8,-3.000000 22.000000 15,-3.000000 22.000000 16,-2.000000 23.000000 15,-3.000000 10.000000 1,1.000000 0.000000-14,-1.000000 0.000000-12,1.000000 0.000000-15,-3.000000-2.000000-8,-2.000000-3.000000-4,-3.000000-3.000000-5,-3.000000-2.000000-4,-2.000000-3.000000-2,0.000000 1.000000 2,0.000000-1.000000 1,0.000000 1.000000 2,0.000000-3.000000 1,0.000000-2.000000 2,0.000000-3.000000 1,0.000000-3.000000 3,3.000000-4.000000 2,6.000000-3.000000 4,7.000000-3.000000 3,6.000000-2.000000 4,3.000000-1.000000 1,0.000000 3.000000 1,0.000000 3.000000-2,0.000000 4.000000 1,-4.000000 2.000000-1,-5.000000 4.000000-1,-7.000000 3.000000-1,-5.000000 3.000000-1,-8.000000 3.000000-1,-5.000000 3.000000-2,-7.000000 3.000000-1,-5.000000 4.000000-1,-8.000000 2.000000-4,-5.000000 4.000000-8,-7.000000 3.000000-6,-5.000000 3.000000-8,-3.000000-4.000000-4,4.000000-8.000000-5,3.000000-10.000000-3,3.000000-9.000000-3</inkml:trace>
</inkml:ink>
</file>

<file path=ppt/ink/ink12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6648637801409" units="cm"/>
      <inkml:brushProperty name="height" value="0.0236648637801409" units="cm"/>
      <inkml:brushProperty name="color" value="#00B047"/>
      <inkml:brushProperty name="ignorePressure" value="0"/>
    </inkml:brush>
  </inkml:definitions>
  <inkml:trace contextRef="#ctx0" brushRef="#br0">44850.000000 49250.000000 999,'-49.000000'76.000000'-3,"4.000000"4.000000"-7 ,3.000000 3.000000-7,3.000000 3.000000-7,4.000000-7.000000-4,7.000000-15.000000 0,6.000000-15.000000-2,7.000000-16.000000-1</inkml:trace>
</inkml:ink>
</file>

<file path=ppt/ink/ink13.xml><?xml version="1.0" encoding="utf-8"?>
<inkml:ink xmlns:inkml="http://www.w3.org/2003/InkML">
  <annotation type="ScanImages2ExtractSignatures">1</annotation>
  <annotation type="ScanImagesWidth">2998</annotation>
  <inkml:definitions>
    <inkml:context xml:id="ctx0">
      <inkml:inkSource xml:id="inkSrc0">
        <inkml:traceFormat>
          <inkml:channel name="X" type="integer" max="32767" units="cm"/>
          <inkml:channel name="Y" type="integer" max="32767" units="cm"/>
          <inkml:channel name="F" type="integer" max="8191" units="cm"/>
          <inkml:channel name="T" type="integer" max="2" units="dev"/>
        </inkml:traceFormat>
        <inkml:channelProperties>
          <inkml:channelProperty channel="X" name="resolution" value="1612.54919" units="1/cm"/>
          <inkml:channelProperty channel="Y" name="resolution" value="2580.07886" units="1/cm"/>
          <inkml:channelProperty channel="F" name="resolution" value="1e-5" units="1/cm"/>
          <inkml:channelProperty channel="T" name="resolution" value="1" units="1/dev"/>
        </inkml:channelProperties>
      </inkml:inkSource>
      <inkml:timestamp xml:id="ts0" timeString="2022-05-04T17:24:06"/>
    </inkml:context>
    <inkml:brush xml:id="br0">
      <inkml:brushProperty name="width" value="0.05292" units="cm"/>
      <inkml:brushProperty name="height" value="0.05292" units="cm"/>
      <inkml:brushProperty name="color" value="#FF0000"/>
    </inkml:brush>
  </inkml:definitions>
  <inkml:trace contextRef="#ctx0" brushRef="#br0">7244.000000 2497.000000 28 0,'-3.000000'-4.000000'40'16,"3.000000"1.000000"3 "-16 ,-6.000000 1.000000-6 0,3.000000-1.000000-5 0,1.000000-2.000000-8 16,2.000000 5.000000-4-16,-3.000000-1.000000-5 0,3.000000 1.000000-5 0,-2.000000-3.000000-3 15,2.000000 0.000000-3-15,0.000000 3.000000-3 0,0.000000 0.000000 1 0,0.000000 0.000000 0 16,0.000000 0.000000-2-16,0.000000 0.000000 0 0,0.000000 0.000000 0 0,0.000000 0.000000-2 15,0.000000 0.000000-3-15,0.000000 0.000000-7 0,2.000000 0.000000-10 0,-2.000000 0.000000-9 0,0.000000 0.000000-15 16,5.000000 3.000000-17-16</inkml:trace>
  <inkml:trace contextRef="#ctx0" brushRef="#br0">10514.000000 2351.000000 14 0,'-10.000000'-4.000000'56'15,"-2.000000"-6.000000"1 "-15 ,4.000000 3.000000 3 0,-2.000000-1.000000-1 0,1.000000 1.000000-1 16,1.000000 0.000000 3-16,-1.000000-1.000000-4 0,3.000000-1.000000 2 0,-1.000000 4.000000 4 15,2.000000-2.000000 4-15,0.000000 2.000000 8 0,0.000000 0.000000 8 0,2.000000 1.000000 8 0,-2.000000 1.000000 2 16,1.000000-1.000000-2-16,4.000000 3.000000-5 0,-5.000000 1.000000-10 0,5.000000 0.000000-3 16,-3.000000 0.000000-7-16,3.000000 0.000000-8 0,0.000000 0.000000-2 0,-2.000000 0.000000-6 15,2.000000 0.000000-5-15,0.000000 0.000000-6 0,0.000000 0.000000-3 0,0.000000 0.000000-2 16,0.000000 1.000000 0-16,0.000000-1.000000 0 0,0.000000 4.000000 4 0,0.000000-4.000000 4 16,2.000000 0.000000-1-16,-2.000000 0.000000 0 0,0.000000 0.000000 1 0,0.000000 0.000000-2 0,0.000000 0.000000-4 15,3.000000 0.000000 3-15,-3.000000 0.000000-7 0,4.000000 0.000000-1 0,-4.000000 0.000000-2 16,0.000000 0.000000 1-16,0.000000 0.000000-3 0,0.000000 0.000000-4 0,1.000000 0.000000 4 15,-1.000000 0.000000-3-15,4.000000 0.000000 0 0,-4.000000 0.000000-3 0,1.000000 0.000000-2 16,-1.000000 0.000000-3-16,4.000000 0.000000-3 0,-4.000000 0.000000 0 0,0.000000 0.000000-3 16,0.000000 0.000000-1-16,0.000000 0.000000 1 0,0.000000 0.000000 1 0,0.000000 0.000000 0 0,0.000000 0.000000-1 15,0.000000 0.000000-1-15,0.000000 0.000000 1 0,0.000000 0.000000 0 16,0.000000 0.000000-2-16,0.000000 0.000000 0 0,0.000000 0.000000 1 0,0.000000 0.000000-1 0,0.000000 0.000000-1 16,0.000000 0.000000-2-16,0.000000 0.000000-1 0,0.000000 0.000000-1 0,0.000000 0.000000-1 15,0.000000 0.000000 0-15,3.000000 0.000000 1 0,-1.000000 0.000000-2 0,-2.000000 0.000000 0 16,3.000000 0.000000-1-16,-3.000000 0.000000 0 0,3.000000 3.000000-2 0,-1.000000-3.000000 3 15,3.000000 0.000000 1-15,2.000000 4.000000 0 0,-1.000000 1.000000-1 0,3.000000-3.000000 1 16,-1.000000 1.000000 2-16,1.000000 0.000000-3 0,-1.000000-2.000000 1 0,-3.000000 2.000000 2 16,5.000000 2.000000 1-16,-2.000000-3.000000 0 0,1.000000 0.000000 0 0,-1.000000-2.000000 1 0,1.000000 5.000000-1 15,-1.000000-5.000000 0-15,-3.000000 2.000000 0 0,5.000000-2.000000 2 0,-3.000000 3.000000-1 16,-1.000000 0.000000 4-16,3.000000 0.000000 3 0,-1.000000-1.000000 1 0,2.000000 0.000000 0 16,-1.000000 1.000000 3-16,2.000000-1.000000 0 0,-1.000000 4.000000-4 0,-1.000000-6.000000-4 15,3.000000 4.000000-1-15,-6.000000-4.000000 2 0,8.000000 1.000000-3 0,-6.000000 5.000000 0 16,4.000000-6.000000 1-16,-2.000000 5.000000 0 0,-2.000000-2.000000 2 0,6.000000-1.000000-1 15,-6.000000 0.000000-1-15,5.000000-2.000000 1 0,-3.000000 6.000000-2 0,2.000000-4.000000 0 0,2.000000 0.000000-1 16,2.000000 2.000000 0-16,-2.000000-1.000000-1 0,-1.000000-1.000000-1 16,2.000000 1.000000-1-16,-1.000000 2.000000 2 0,2.000000-2.000000 2 0,1.000000 1.000000 0 0,-3.000000-1.000000 0 15,-1.000000 3.000000 1-15,0.000000-5.000000 1 0,4.000000 2.000000-2 0,-7.000000 1.000000-1 16,4.000000-1.000000-1-16,-1.000000-1.000000 1 0,-1.000000 1.000000 0 0,-2.000000 2.000000-2 16,3.000000-5.000000 1-16,1.000000 2.000000 1 0,-3.000000 0.000000 2 0,-1.000000-2.000000-3 15,4.000000 3.000000 0-15,-1.000000-3.000000 0 0,-4.000000 2.000000 0 0,4.000000 1.000000 0 0,-1.000000-3.000000 0 16,1.000000 0.000000 0-16,-3.000000 0.000000 2 0,4.000000 0.000000-1 15,-3.000000 0.000000 0-15,3.000000 0.000000 1 0,-4.000000 0.000000 0 0,2.000000 2.000000-1 0,-2.000000-2.000000-1 16,1.000000 0.000000 1-16,-1.000000 3.000000 0 0,0.000000-3.000000 0 0,2.000000 0.000000 1 16,2.000000 0.000000 2-16,-1.000000 2.000000 3 0,-3.000000-2.000000 0 0,5.000000 2.000000 1 15,-5.000000-2.000000 1-15,4.000000 0.000000 2 0,-1.000000 0.000000 1 0,5.000000 0.000000 2 16,-4.000000 0.000000 1-16,3.000000 0.000000 1 0,1.000000 0.000000-2 0,-1.000000 0.000000 3 16,1.000000 0.000000-1-16,4.000000-2.000000 0 0,-2.000000 2.000000-1 0,-1.000000-2.000000 0 15,-1.000000 2.000000 1-15,1.000000-3.000000-2 0,-3.000000 1.000000-4 0,3.000000 2.000000-1 0,-3.000000 0.000000 0 16,3.000000 0.000000-1-16,-2.000000 0.000000 0 0,1.000000 0.000000-3 15,-1.000000 0.000000-2-15,0.000000 0.000000 1 0,-2.000000 0.000000-2 0,-2.000000 0.000000 1 0,4.000000 0.000000 1 16,-4.000000 0.000000 0-16,6.000000 0.000000 1 0,-3.000000 0.000000 2 0,1.000000 0.000000-1 16,-2.000000 0.000000 2-16,2.000000 0.000000 1 0,2.000000 0.000000-1 0,-3.000000 0.000000 1 15,3.000000 0.000000-1-15,-3.000000 0.000000 0 0,3.000000 0.000000-4 0,-2.000000 0.000000-2 16,1.000000 0.000000 0-16,-1.000000 0.000000 0 0,1.000000 0.000000-1 0,-1.000000 2.000000 0 0,2.000000 1.000000-3 16,-3.000000-3.000000 0-16,1.000000 2.000000-1 0,-2.000000-2.000000-2 0,-1.000000 2.000000 1 15,2.000000 1.000000 1-15,1.000000-3.000000 1 0,-2.000000 2.000000-1 0,-1.000000 1.000000 1 16,-1.000000-3.000000 0-16,2.000000 2.000000 0 0,0.000000-2.000000-1 0,-1.000000 2.000000 0 15,-1.000000 1.000000 0-15,0.000000-3.000000 1 0,1.000000 2.000000 1 0,1.000000 1.000000 1 16,-2.000000-1.000000 1-16,1.000000-2.000000-2 0,-1.000000 3.000000 1 0,-3.000000 0.000000-1 16,4.000000-2.000000-2-16,-3.000000 2.000000 1 0,3.000000-3.000000 1 0,-4.000000 2.000000 1 0,3.000000-2.000000 3 15,1.000000 5.000000 6-15,-3.000000-2.000000 3 0,-1.000000 0.000000 2 0,4.000000-2.000000 1 16,-3.000000-1.000000 1-16,0.000000 5.000000-4 0,-3.000000-2.000000-1 0,0.000000-1.000000-1 16,1.000000 1.000000 1-16,-1.000000-3.000000 4 0,-1.000000 0.000000 3 0,1.000000 0.000000 5 15,-3.000000 0.000000 5-15,4.000000 0.000000 1 0,-1.000000 0.000000-1 0,-3.000000 0.000000 1 16,3.000000 0.000000-4-16,-3.000000 3.000000 1 0,2.000000-3.000000-6 0,-2.000000 0.000000-2 15,3.000000 1.000000-3-15,-6.000000-1.000000-5 0,5.000000 0.000000-1 0,-2.000000 0.000000-1 16,0.000000 0.000000-1-16,0.000000 3.000000 0 0,3.000000-2.000000 3 0,-3.000000 3.000000 5 0,4.000000-1.000000 4 16,-1.000000-3.000000 4-16,0.000000 0.000000 0 0,3.000000 0.000000 3 0,-3.000000 0.000000-3 15,0.000000 0.000000-5-15,-3.000000 0.000000-7 0,4.000000 0.000000-4 0,-4.000000 0.000000-4 16,3.000000 0.000000-2-16,-3.000000 0.000000-2 0,-2.000000 0.000000-1 0,3.000000 0.000000 0 16,-1.000000 0.000000-1-16,1.000000 0.000000 0 0,-4.000000 0.000000 1 0,1.000000 0.000000 1 15,-1.000000 0.000000-3-15,-2.000000 0.000000-1 0,3.000000 0.000000 1 0,-3.000000 0.000000 1 0,4.000000 0.000000-2 16,-3.000000 0.000000 1-16,-1.000000 0.000000 3 0,0.000000 0.000000 1 0,0.000000 0.000000-2 15,0.000000 0.000000 2-15,0.000000 1.000000-2 0,0.000000 2.000000 1 0,0.000000-1.000000 0 16,0.000000-2.000000 1-16,0.000000 0.000000-1 0,0.000000-2.000000-1 0,0.000000-1.000000-10 16,0.000000 3.000000-30-16,-1.000000 0.000000-56 0,-6.000000 0.000000-79 0,2.000000 0.000000-85 15,-3.000000 0.000000-160-15,-6.000000-1.000000-186 0,-1.000000-6.000000-76 0,-5.000000 3.000000-1 16,-12.000000-8.000000 50-16,-3.000000 0.000000 68 0,-9.000000-5.000000 153 0</inkml:trace>
  <inkml:trace contextRef="#ctx0" brushRef="#br0">13524.000000 2425.000000 28 0,'-5.000000'-5.000000'98'0,"5.000000"2.000000"22 "15 ,-2.000000 1.000000 19-15,-1.000000 0.000000 12 0,3.000000-1.000000 5 0,0.000000 1.000000-8 16,0.000000 2.000000-17-16,0.000000-3.000000-24 0,0.000000 3.000000-22 0,3.000000-2.000000-21 0,-1.000000 2.000000-19 16,-2.000000-3.000000-6-16,3.000000 3.000000-1 0,-1.000000-3.000000 0 15,5.000000 2.000000-3-15,-2.000000 1.000000 3 0,0.000000 0.000000 4 0,3.000000 0.000000 0 0,1.000000 0.000000 6 16,1.000000 0.000000 6-16,3.000000 0.000000 12 0,4.000000-3.000000 4 0,0.000000 2.000000 4 15,1.000000 1.000000-1-15,4.000000 0.000000-4 0,0.000000 0.000000-5 0,-1.000000 0.000000-10 16,3.000000 0.000000-3-16,3.000000 0.000000-4 0,-6.000000 0.000000 0 0,6.000000 0.000000-1 16,-2.000000 0.000000-2-16,2.000000 0.000000 0 0,0.000000 0.000000-2 0,0.000000 0.000000-2 15,0.000000 0.000000-4-15,-1.000000-4.000000-2 0,5.000000 4.000000-5 0,-1.000000-2.000000-1 16,-3.000000-1.000000-4-16,4.000000 1.000000-7 0,0.000000 0.000000-2 0,2.000000-1.000000-5 0,-1.000000-2.000000-2 16,0.000000 2.000000-1-16,1.000000 1.000000 0 0,-1.000000-1.000000 1 0,0.000000-1.000000 5 15,2.000000 2.000000 6-15,-3.000000 0.000000 4 0,1.000000-4.000000 1 0,2.000000 4.000000 2 16,-2.000000 0.000000-2-16,-2.000000-1.000000-3 0,0.000000 3.000000-6 0,-2.000000-3.000000-4 15,-1.000000 3.000000-3-15,2.000000 0.000000-1 0,-6.000000 0.000000 1 0,4.000000 0.000000 1 0,0.000000 3.000000 4 16,0.000000-3.000000-3-16,-2.000000 3.000000 2 0,2.000000-1.000000 1 16,-1.000000-2.000000 1-16,0.000000 2.000000-1 0,0.000000-2.000000-1 0,-2.000000 2.000000 1 0,3.000000 2.000000 0 15,-2.000000-4.000000-1-15,2.000000 0.000000 0 0,-1.000000 0.000000 1 0,0.000000-4.000000 2 16,-3.000000 2.000000 1-16,4.000000 2.000000-1 0,-2.000000-2.000000 0 0,-2.000000 0.000000-1 16,3.000000-1.000000 0-16,-3.000000-2.000000-3 0,2.000000 2.000000-2 0,-1.000000 0.000000 1 15,-3.000000 2.000000-3-15,5.000000-3.000000 0 0,-5.000000 4.000000 2 0,1.000000-4.000000-2 16,0.000000 2.000000-1-16,-2.000000 2.000000-1 0,0.000000-2.000000 2 0,-1.000000 2.000000-1 15,-3.000000 0.000000-1-15,-1.000000 0.000000-2 0,2.000000 0.000000 3 0,-3.000000 0.000000-1 0,-1.000000 0.000000 2 16,0.000000 0.000000 1-16,1.000000 0.000000-1 0,-2.000000 2.000000 1 16,-2.000000-2.000000 1-16,1.000000 2.000000 1 0,-1.000000-2.000000-3 0,-1.000000 0.000000 0 0,-1.000000 0.000000 1 15,-3.000000 4.000000 1-15,5.000000-4.000000 5 0,-1.000000 0.000000 2 0,-1.000000 0.000000 1 16,0.000000 0.000000 0-16,2.000000 0.000000 1 0,-1.000000 0.000000-2 0,-1.000000 0.000000-2 16,1.000000 0.000000-1-16,-1.000000 0.000000-1 0,0.000000 2.000000 0 0,-1.000000-2.000000 1 15,1.000000 0.000000 0-15,-1.000000 0.000000 0 0,0.000000 0.000000 1 0,1.000000 0.000000-1 0,-3.000000 0.000000-2 16,4.000000 0.000000 0-16,-4.000000 0.000000-2 0,-2.000000 0.000000-2 15,2.000000 0.000000-2-15,2.000000 0.000000 0 0,-6.000000 0.000000 0 0,4.000000 0.000000 0 0,-1.000000 0.000000-2 16,-1.000000 0.000000 1-16,-1.000000 0.000000-2 0,1.000000 0.000000 2 0,-1.000000 0.000000 0 16,-2.000000 0.000000-1-16,0.000000 0.000000 0 0,0.000000 0.000000 1 0,3.000000 0.000000 0 15,-3.000000 0.000000-1-15,0.000000 0.000000-2 0,0.000000 0.000000 1 0,4.000000 0.000000-1 16,-4.000000 0.000000 1-16,0.000000 0.000000 1 0,1.000000 0.000000-1 0,-1.000000 0.000000 2 16,0.000000 0.000000-1-16,0.000000 0.000000 1 0,4.000000 0.000000-2 0,-4.000000 0.000000 3 15,0.000000 0.000000-3-15,0.000000 0.000000-2 0,0.000000 0.000000 0 0,0.000000 0.000000 0 0,0.000000 0.000000 0 16,1.000000 0.000000-2-16,-1.000000 0.000000 1 0,0.000000 0.000000 0 0,0.000000 0.000000 1 15,0.000000 0.000000 1-15,0.000000 0.000000 0 0,0.000000 0.000000 1 0,0.000000 0.000000 0 16,0.000000 0.000000 0-16,0.000000 0.000000-1 0,0.000000 0.000000-1 0,0.000000 0.000000 1 16,0.000000 0.000000 0-16,0.000000 0.000000-1 0,0.000000 0.000000 1 0,0.000000 0.000000 0 15,0.000000 0.000000 1-15,0.000000 0.000000-2 0,0.000000 0.000000 0 0,0.000000 0.000000 2 16,0.000000 0.000000-1-16,0.000000 0.000000-1 0,0.000000 0.000000 0 0,0.000000 0.000000 1 0,0.000000 0.000000-1 16,0.000000 0.000000 0-16,0.000000 0.000000-1 0,0.000000 0.000000 1 0,0.000000 0.000000 0 15,0.000000 0.000000 0-15,0.000000 0.000000 2 0,0.000000 0.000000 0 0,0.000000 0.000000-1 16,0.000000 0.000000 1-16,0.000000 0.000000 0 0,0.000000 0.000000-1 0,0.000000 0.000000 0 15,0.000000 0.000000 2-15,0.000000 0.000000 0 0,0.000000 0.000000 0 0,0.000000 0.000000 1 16,0.000000 0.000000 1-16,0.000000 0.000000 1 0,0.000000 0.000000 1 0,0.000000 0.000000 0 16,0.000000 0.000000 0-16,0.000000 0.000000 0 0,0.000000 0.000000 0 0,0.000000 0.000000 0 0,0.000000 0.000000 0 15,0.000000 0.000000 0-15,0.000000 0.000000-1 0,0.000000 0.000000-2 0,0.000000 0.000000 0 16,0.000000 0.000000 0-16,0.000000 0.000000-1 0,0.000000 0.000000-1 0,0.000000 0.000000 2 16,0.000000 0.000000 0-16,0.000000 0.000000 1 0,0.000000 0.000000-2 0,0.000000 0.000000 3 15,0.000000 0.000000 1-15,0.000000 0.000000-1 0,0.000000 0.000000 1 0,0.000000 0.000000-1 16,0.000000 0.000000 1-16,0.000000 0.000000 0 0,0.000000 0.000000-1 0,0.000000 0.000000 1 15,0.000000 0.000000 0-15,0.000000 0.000000 1 0,0.000000 0.000000-1 0,0.000000 0.000000-2 0,0.000000 0.000000 2 16,0.000000 0.000000-2-16,0.000000 0.000000 0 0,0.000000 0.000000 0 0,0.000000 0.000000-2 16,0.000000 0.000000 1-16,0.000000 0.000000-2 0,0.000000 0.000000 0 15,0.000000 0.000000 0-15,0.000000 0.000000-1 0,0.000000 0.000000 0 0,0.000000 0.000000 0 0,0.000000 0.000000 4 16,0.000000 0.000000-3-16,0.000000 0.000000-2 0,0.000000 0.000000 1 0,0.000000 0.000000-1 16,0.000000 0.000000 1-16,0.000000 0.000000-4 0,0.000000 0.000000 2 0,0.000000 0.000000 1 15,0.000000 0.000000-1-15,0.000000 0.000000 1 0,0.000000 0.000000-1 0,0.000000 0.000000 0 0,0.000000 0.000000-2 16,0.000000 0.000000 1-16,0.000000 0.000000 1 0,0.000000 0.000000 0 0,0.000000 0.000000 2 15,0.000000 0.000000 0-15,0.000000 0.000000 4 0,0.000000 0.000000-1 0,0.000000 0.000000-3 16,0.000000 0.000000-1-16,0.000000 0.000000 0 0,0.000000 0.000000 0 0,0.000000 0.000000-1 16,0.000000 0.000000 1-16,0.000000 0.000000 2 0,0.000000 0.000000 1 0,0.000000 0.000000-1 15,0.000000 0.000000-1-15,0.000000 0.000000 1 0,0.000000 0.000000 2 0,0.000000 0.000000-3 16,0.000000 0.000000-1-16,0.000000 0.000000 6 0,0.000000 0.000000-3 0,0.000000 0.000000 0 16,0.000000 0.000000-1-16,0.000000 0.000000 0 0,0.000000 0.000000 3 0,0.000000 0.000000-3 15,0.000000 0.000000 2-15,0.000000 0.000000-2 0,-1.000000 0.000000-1 0,1.000000 0.000000 2 0,0.000000 0.000000-1 16,0.000000 0.000000-2-16,0.000000 0.000000 0 0,0.000000 0.000000 1 0,0.000000 0.000000 1 15,0.000000 0.000000-1-15,0.000000 0.000000 0 0,0.000000 0.000000 1 0,0.000000 0.000000-1 16,0.000000 0.000000-2-16,0.000000 0.000000-1 0,0.000000 0.000000 2 0,0.000000 0.000000 1 16,0.000000 0.000000 0-16,0.000000 0.000000 2 0,0.000000 0.000000 4 0,0.000000 0.000000 1 15,0.000000 0.000000-1-15,0.000000 0.000000-2 0,0.000000 0.000000 0 0,0.000000 0.000000 1 16,0.000000 0.000000-5-16,0.000000 0.000000 2 0,0.000000 0.000000 0 0,0.000000 0.000000 0 0,0.000000 0.000000-2 16,0.000000 0.000000 0-16,0.000000 0.000000 2 0,0.000000 0.000000 0 0,0.000000 0.000000 1 15,0.000000 0.000000-1-15,0.000000 0.000000 1 0,0.000000 0.000000-2 0,0.000000 0.000000 3 16,0.000000 0.000000-3-16,0.000000 0.000000 2 0,0.000000 0.000000-1 0,0.000000 0.000000 1 15,-4.000000 0.000000 2-15,4.000000 0.000000-2 0,0.000000 0.000000 1 0,0.000000 0.000000-1 0,-1.000000 0.000000-1 16,-3.000000 0.000000 1-16,4.000000 0.000000-1 0,-3.000000 0.000000 0 16,3.000000 0.000000 1-16,0.000000 0.000000-2 0,0.000000 0.000000 2 0,0.000000 0.000000-3 0,-2.000000 0.000000 0 15,-1.000000 0.000000-1-15,3.000000 0.000000 0 0,0.000000 0.000000 0 0,0.000000 0.000000 0 16,0.000000 0.000000 1-16,0.000000 0.000000 0 0,-2.000000 0.000000 0 0,-1.000000 0.000000-2 16,3.000000 0.000000-3-16,0.000000 0.000000 0 0,0.000000 0.000000 3 0,0.000000 0.000000 2 15,0.000000 0.000000-3-15,0.000000 0.000000 2 0,0.000000 0.000000 2 0,0.000000 0.000000 3 16,0.000000 0.000000-5-16,0.000000 0.000000-2 0,0.000000 0.000000 4 0,-4.000000 0.000000 0 15,4.000000 0.000000-1-15,0.000000 0.000000-2 0,0.000000 0.000000 3 0,0.000000 0.000000 0 0,0.000000 0.000000-2 16,0.000000 0.000000-2-16,0.000000 0.000000 0 0,0.000000 0.000000 1 0,0.000000 0.000000 1 16,0.000000 0.000000 0-16,0.000000 0.000000 1 0,0.000000 0.000000 2 0,0.000000 0.000000-1 15,0.000000 0.000000 0-15,0.000000 0.000000-2 0,0.000000 0.000000 0 0,0.000000 0.000000-2 16,0.000000 0.000000 2-16,0.000000 0.000000 0 0,0.000000 0.000000 0 0,0.000000 0.000000 0 16,0.000000 0.000000 0-16,0.000000 0.000000-1 0,0.000000 0.000000-2 0,0.000000 0.000000 3 15,0.000000 0.000000 0-15,0.000000 0.000000 0 0,0.000000 0.000000 0 0,0.000000 0.000000 1 16,0.000000 0.000000 2-16,0.000000 0.000000-3 0,0.000000 0.000000 0 0,0.000000 0.000000 2 15,0.000000 0.000000-2-15,0.000000 0.000000 0 0,0.000000 0.000000 0 0,0.000000 0.000000 0 0,0.000000 0.000000 1 16,0.000000 0.000000-4-16,0.000000 0.000000 3 0,0.000000 0.000000 0 0,0.000000 0.000000 0 16,0.000000 0.000000 0-16,0.000000 0.000000 0 0,0.000000 0.000000 4 0,0.000000 0.000000-2 15,0.000000 0.000000-2-15,0.000000 0.000000-1 0,0.000000 0.000000 0 0,0.000000 0.000000 1 16,0.000000 0.000000 1-16,-1.000000 0.000000 2 0,1.000000 0.000000-3 0,-4.000000 0.000000 2 16,4.000000 0.000000 0-16,0.000000 0.000000-3 0,-1.000000 0.000000 0 0,-3.000000 0.000000 5 15,4.000000-2.000000-2-15,-3.000000 2.000000-2 0,3.000000 0.000000-1 0,-2.000000 0.000000 1 0,-1.000000 0.000000-1 16,3.000000 0.000000-6-16,-3.000000 0.000000 0 0,1.000000 0.000000 5 0,2.000000 0.000000 1 15,-3.000000 0.000000 0-15,3.000000 0.000000 2 0,-2.000000 0.000000 1 0,-1.000000 0.000000-2 16,3.000000 0.000000 1-16,-4.000000 0.000000-1 0,4.000000 0.000000 3 0,-1.000000 0.000000-2 16,-3.000000 0.000000-1-16,4.000000 0.000000 1 0,0.000000 0.000000 0 0,0.000000 0.000000-2 15,0.000000 0.000000 0-15,0.000000 0.000000 0 0,0.000000 0.000000 0 0,0.000000 0.000000-1 16,0.000000 0.000000-1-16,0.000000 0.000000 2 0,0.000000 0.000000 0 0,0.000000 0.000000-1 0,0.000000 0.000000 2 16,0.000000 0.000000 0-16,0.000000 0.000000 0 0,0.000000 0.000000 0 0,0.000000 0.000000 1 15,0.000000 0.000000-1-15,0.000000 0.000000-1 0,0.000000 0.000000 0 0,0.000000 0.000000-1 16,0.000000 0.000000 1-16,0.000000 0.000000 1 0,0.000000 0.000000 0 0,0.000000 0.000000 2 15,0.000000 0.000000-1-15,0.000000 0.000000 0 0,0.000000 0.000000-1 0,0.000000 0.000000-1 16,0.000000 0.000000 1-16,0.000000 0.000000-2 0,0.000000 0.000000 1 0,0.000000 0.000000 1 16,0.000000 0.000000 1-16,0.000000 0.000000-1 0,0.000000 0.000000 0 0,0.000000 0.000000 1 0,0.000000 0.000000 0 15,0.000000 0.000000 0-15,0.000000 0.000000-1 0,0.000000 0.000000 1 0,0.000000 0.000000 1 16,0.000000 0.000000-1-16,0.000000 0.000000 0 0,0.000000 0.000000-1 0,0.000000 0.000000-1 16,0.000000 0.000000-1-16,0.000000 0.000000 0 0,0.000000 0.000000 2 0,0.000000 0.000000-1 15,0.000000 0.000000 1-15,0.000000 0.000000 0 0,0.000000 0.000000 1 0,0.000000 0.000000-1 16,0.000000 0.000000 0-16,0.000000 0.000000 0 0,0.000000 0.000000 0 0,0.000000 0.000000 0 15,0.000000 0.000000 0-15,0.000000 0.000000 0 0,0.000000 0.000000 0 0,0.000000 0.000000 0 0,0.000000 0.000000 0 16,0.000000 0.000000 0-16,0.000000 0.000000 0 0,0.000000 0.000000 0 0,0.000000 0.000000 0 16,0.000000 0.000000 0-16,0.000000 0.000000 0 0,0.000000 0.000000 0 0,0.000000 0.000000 1 15,0.000000 0.000000 3-15,0.000000 0.000000 3 0,0.000000 0.000000-4 0,0.000000 0.000000-1 16,0.000000 0.000000 0-16,0.000000 0.000000-1 0,0.000000 0.000000-4 0,0.000000 0.000000-1 16,0.000000 0.000000 0-16,0.000000 0.000000 2 0,0.000000 0.000000 0 0,0.000000 0.000000 1 0,0.000000 0.000000 1 15,0.000000 0.000000 0-15,0.000000 0.000000 1 0,0.000000 0.000000-2 0,0.000000 0.000000 1 16,0.000000 0.000000-1-16,0.000000 0.000000 0 0,0.000000 0.000000 1 15,0.000000 0.000000 1-15,0.000000 0.000000 0 0,0.000000 0.000000-1 0,0.000000 0.000000 2 0,0.000000 0.000000-1 16,0.000000 0.000000-3-16,0.000000 0.000000 0 0,0.000000 0.000000 2 0,0.000000 0.000000-1 16,0.000000 0.000000 1-16,0.000000 0.000000 0 0,0.000000 0.000000 0 0,0.000000 0.000000 0 15,0.000000 0.000000 0-15,0.000000 0.000000-1 0,0.000000 0.000000 0 0,0.000000 0.000000 1 0,0.000000 0.000000 0 16,0.000000 0.000000 1-16,0.000000 0.000000-1 0,0.000000 0.000000-1 0,0.000000 0.000000 1 16,0.000000 0.000000 2-16,0.000000 0.000000-2 0,0.000000 0.000000 0 0,0.000000 0.000000 0 15,0.000000 0.000000 3-15,0.000000 0.000000-2 0,0.000000 0.000000-1 0,0.000000 0.000000-1 16,0.000000 0.000000 0-16,0.000000 0.000000 0 0,0.000000 0.000000 0 0,0.000000 0.000000 1 15,0.000000 0.000000 0-15,0.000000 0.000000 1 0,0.000000 0.000000-1 0,0.000000 0.000000 0 16,0.000000 0.000000 6-16,0.000000 0.000000-3 0,0.000000 0.000000-3 0,0.000000 0.000000 0 0,0.000000 0.000000 1 16,0.000000 0.000000 0-16,0.000000 0.000000-5 0,0.000000 0.000000 3 15,0.000000 0.000000 1-15,0.000000 0.000000-2 0,0.000000 0.000000 2 0,0.000000 0.000000 0 0,0.000000 0.000000 0 16,-1.000000 0.000000-1-16,1.000000 0.000000 1 0,0.000000 0.000000 0 0,0.000000 0.000000 0 16,0.000000 0.000000 0-16,0.000000 0.000000 0 0,0.000000 0.000000 0 0,0.000000 0.000000 0 15,0.000000 0.000000 0-15,0.000000 0.000000-2 0,0.000000 0.000000 1 0,0.000000 0.000000 0 16,0.000000 0.000000-1-16,0.000000 0.000000 0 0,0.000000 0.000000 1 0,0.000000 0.000000-2 0,0.000000 0.000000 2 15,0.000000 0.000000 1-15,-4.000000 0.000000 0 0,4.000000 0.000000 0 0,0.000000 0.000000 0 16,0.000000 0.000000 1-16,0.000000 0.000000-1 0,0.000000 0.000000 1 0,0.000000 0.000000 2 16,0.000000 0.000000-1-16,0.000000 0.000000-2 0,0.000000 0.000000 1 0,0.000000 0.000000 0 15,0.000000 0.000000-2-15,0.000000 0.000000 0 0,0.000000 0.000000-1 0,0.000000 0.000000 0 16,0.000000 0.000000 0-16,0.000000 0.000000 1 0,0.000000 0.000000 1 0,0.000000 0.000000-1 16,0.000000 0.000000 1-16,0.000000 0.000000 1 0,0.000000 0.000000-1 0,0.000000 0.000000 0 0,0.000000 0.000000 2 15,0.000000 0.000000-1-15,0.000000 0.000000-1 0,0.000000 0.000000-2 16,0.000000 0.000000 3-16,0.000000 0.000000-1 0,0.000000 0.000000 0 0,0.000000 0.000000 0 0,0.000000 0.000000 1 15,0.000000 0.000000 0-15,0.000000 0.000000-1 0,0.000000 0.000000 1 0,0.000000 0.000000 0 16,0.000000 0.000000 0-16,0.000000 0.000000-2 0,0.000000 0.000000 0 0,0.000000 0.000000 0 16,0.000000 0.000000 0-16,0.000000 0.000000 1 0,0.000000 0.000000 0 0,0.000000 0.000000 3 15,0.000000 0.000000-2-15,0.000000 0.000000 2 0,0.000000 0.000000-3 0,0.000000 0.000000 1 16,0.000000 0.000000-1-16,0.000000 0.000000 1 0,-3.000000 0.000000-1 0,3.000000 0.000000 0 16,-2.000000-4.000000 1-16,2.000000 4.000000 0 0,0.000000 0.000000-2 0,0.000000 0.000000-1 0,0.000000 0.000000 3 15,0.000000 0.000000-2-15,0.000000 0.000000 0 0,0.000000 0.000000-1 16,0.000000 0.000000 3-16,0.000000 0.000000-1 0,0.000000 0.000000-2 0,0.000000 0.000000 2 0,0.000000 0.000000 0 15,-3.000000 0.000000 0-15,3.000000 0.000000 0 0,0.000000 0.000000 0 0,0.000000 0.000000 0 16,0.000000 0.000000-1-16,0.000000 0.000000 0 0,0.000000 0.000000 1 0,0.000000 0.000000 0 16,0.000000 0.000000-2-16,0.000000 0.000000 3 0,0.000000 0.000000 1 0,0.000000 0.000000-2 15,0.000000 0.000000 0-15,0.000000 0.000000 0 0,0.000000 0.000000 0 0,0.000000 0.000000 1 0,0.000000 0.000000-1 16,0.000000 0.000000 0-16,0.000000 0.000000 0 0,0.000000 0.000000 0 16,0.000000 0.000000 0-16,0.000000 0.000000-1 0,0.000000 0.000000 1 0,0.000000 0.000000 1 0,0.000000 0.000000-1 15,0.000000 0.000000 0-15,0.000000 0.000000-1 0,0.000000 0.000000-2 0,0.000000 0.000000 2 16,0.000000 0.000000 1-16,0.000000 0.000000-1 0,0.000000 0.000000 0 0,0.000000 0.000000 1 15,0.000000 0.000000 3-15,0.000000 0.000000-3 0,0.000000 0.000000-1 0,0.000000 0.000000 2 16,0.000000 0.000000-1-16,0.000000 0.000000-2 0,0.000000 0.000000 2 0,0.000000 0.000000-1 16,0.000000 0.000000 1-16,0.000000 0.000000 0 0,0.000000 0.000000-2 0,0.000000 0.000000 1 15,0.000000 0.000000 1-15,0.000000 0.000000 0 0,0.000000 0.000000 0 0,0.000000 0.000000 0 0,0.000000 0.000000 2 16,0.000000 0.000000 0-16,0.000000 0.000000-1 0,0.000000 0.000000-1 0,0.000000 0.000000 1 16,0.000000 0.000000 0-16,0.000000 0.000000-1 0,0.000000 0.000000-1 0,0.000000 0.000000 1 15,0.000000 0.000000 0-15,0.000000 0.000000 0 0,0.000000 0.000000 0 0,0.000000 0.000000 0 16,0.000000 0.000000 0-16,0.000000 0.000000 0 0,0.000000 0.000000 1 0,0.000000 0.000000-1 15,0.000000 0.000000 2-15,0.000000 0.000000-1 0,0.000000 0.000000-1 0,0.000000 0.000000 0 16,0.000000 0.000000 0-16,0.000000 0.000000 1 0,0.000000 0.000000 0 0,-2.000000 0.000000 1 0,-1.000000 0.000000 1 16,3.000000 0.000000-1-16,0.000000 0.000000-1 0,-4.000000-2.000000-1 0,4.000000 2.000000 2 15,-5.000000 0.000000 0-15,2.000000 0.000000-4 0,1.000000 0.000000 2 0,-1.000000 0.000000 0 16,1.000000-2.000000 2-16,-1.000000 2.000000-4 0,0.000000 0.000000 1 0,-2.000000-3.000000 3 16,3.000000 3.000000 0-16,-1.000000 0.000000-3 0,-1.000000 0.000000-1 0,4.000000 0.000000 2 15,0.000000-2.000000 0-15,-1.000000 2.000000 0 0,-3.000000 0.000000 1 0,4.000000 0.000000 1 16,-3.000000 0.000000 0-16,3.000000 0.000000-2 0,-2.000000-2.000000-1 0,2.000000 2.000000 0 0,0.000000 0.000000-1 15,0.000000 0.000000-1-15,0.000000 0.000000-5 0,0.000000 0.000000-15 0,0.000000 0.000000-26 16,0.000000 0.000000-32-16,-3.000000 0.000000-36 0,3.000000 0.000000-32 0,-2.000000 0.000000-25 16,2.000000 0.000000-10-16,-3.000000 0.000000-13 0,3.000000 0.000000-21 0,-4.000000 0.000000-58 15,4.000000 2.000000-83-15,-5.000000 0.000000-92 0,-3.000000 5.000000-32 0,-7.000000 1.000000 2 16,-5.000000 1.000000 38-16,-4.000000 1.000000 85 0</inkml:trace>
  <inkml:trace contextRef="#ctx0" brushRef="#br0">20144.000000 1646.000000 14 0,'-3.000000'-5.000000'209'0,"-2.000000"-2.000000"15 "0 ,2.000000 2.000000-4 16,-2.000000 0.000000-69-16,0.000000 1.000000-31 0,-2.000000 4.000000-13 0,2.000000 0.000000 0 15,-4.000000 0.000000 12-15,4.000000 2.000000 12 0,0.000000 0.000000 1 0,-3.000000 3.000000-4 16,3.000000 3.000000-9-16,0.000000 1.000000-9 0,-2.000000 3.000000-12 0,2.000000 8.000000-11 15,-3.000000 2.000000-7-15,1.000000 7.000000-7 0,-5.000000 8.000000-5 0,4.000000 1.000000-5 16,-2.000000 6.000000-3-16,-2.000000 5.000000-6 0,-1.000000 5.000000-5 0,-6.000000 1.000000-3 16,6.000000 1.000000-5-16,-4.000000 1.000000-1 0,-1.000000-2.000000-4 0,1.000000 0.000000-4 0,-1.000000-1.000000-5 15,1.000000-6.000000 0-15,-2.000000 0.000000-5 0,6.000000-7.000000-4 0,0.000000-5.000000-2 16,-1.000000-7.000000-5-16,6.000000-2.000000-3 0,-1.000000-5.000000-2 0,4.000000-5.000000-2 16,-3.000000-5.000000-4-16,3.000000 0.000000-4 0,2.000000-5.000000-3 0,3.000000-1.000000-3 15,-2.000000-4.000000-4-15,2.000000-2.000000-8 0,0.000000-8.000000-19 0,2.000000-5.000000-11 16,1.000000-8.000000-19-16,5.000000-5.000000-19 0,1.000000-8.000000-22 0,-3.000000-5.000000-16 15,6.000000-7.000000-13-15,2.000000-8.000000-15 0,-4.000000-2.000000-7 0,3.000000-5.000000-4 0,4.000000-5.000000 13 16,-4.000000 1.000000 17-16,1.000000-1.000000 24 0,2.000000-1.000000 27 0,-2.000000 1.000000 31 16,-1.000000 0.000000 26-16,4.000000 5.000000 19 0,-4.000000 3.000000 18 0,1.000000 4.000000 11 15,-1.000000 3.000000 15-15,1.000000 6.000000 14 0,-1.000000 2.000000 17 0,0.000000 7.000000 9 16,-1.000000 5.000000 6-16,2.000000 4.000000 4 0,-4.000000 3.000000-1 0,3.000000 4.000000-5 16,0.000000 6.000000-2-16,1.000000 2.000000 0 0,-1.000000 5.000000 7 0,4.000000 1.000000 6 15,1.000000 6.000000 6-15,4.000000 6.000000 4 0,-3.000000 2.000000-4 0,2.000000 7.000000-4 0,1.000000 2.000000-11 16,3.000000 3.000000-14-16,-1.000000 2.000000-7 0,-2.000000 4.000000-8 0,-1.000000 1.000000-7 15,1.000000 2.000000-7-15,0.000000 3.000000-3 0,-5.000000-3.000000-3 0,-2.000000 0.000000-1 16,-2.000000 1.000000-3-16,-4.000000-1.000000 3 0,-4.000000-3.000000 2 0,-2.000000-1.000000 4 16,-6.000000-1.000000 1-16,-2.000000 1.000000 1 0,-4.000000-2.000000-1 0,-4.000000 2.000000-2 15,-1.000000-3.000000-7-15,-7.000000 0.000000-5 0,-1.000000 2.000000-3 0,2.000000-2.000000-4 16,-9.000000 0.000000-5-16,1.000000-2.000000 1 0,-2.000000-3.000000-1 0,-1.000000-3.000000-2 16,5.000000-2.000000 0-16,-5.000000 1.000000 0 0,8.000000-6.000000 5 0,-2.000000-2.000000 6 0,3.000000-1.000000 5 15,4.000000 0.000000 8-15,1.000000 0.000000 16 0,3.000000-4.000000 16 0,1.000000 2.000000 14 16,5.000000 1.000000 4-16,3.000000-3.000000 2 0,0.000000 0.000000-9 0,0.000000 2.000000-13 15,1.000000 0.000000-20-15,3.000000 1.000000-9 0,1.000000 2.000000-5 0,1.000000 7.000000-2 16,4.000000 2.000000 3-16,2.000000 1.000000 3 0,3.000000 4.000000 2 0,2.000000 3.000000-6 16,1.000000-2.000000-5-16,2.000000 1.000000-3 0,2.000000 2.000000-3 0,5.000000-1.000000-4 15,-4.000000-1.000000-6-15,9.000000 1.000000-2 0,0.000000-2.000000-10 0,-2.000000 1.000000-18 16,2.000000 2.000000-30-16,3.000000-4.000000-36 0,-2.000000 3.000000-43 0,1.000000-5.000000-41 0,-2.000000 0.000000-34 16,1.000000-2.000000-31-16,1.000000-1.000000-44 0,3.000000-2.000000-63 0,-1.000000-2.000000-85 15,5.000000-5.000000-55-15,-1.000000-8.000000-13 0,0.000000-4.000000 17 0,0.000000-7.000000 63 16</inkml:trace>
  <inkml:trace contextRef="#ctx0" brushRef="#br0">21125.000000 1401.000000 196 0,'5.000000'-6.000000'229'0,"-2.000000"4.000000"-1 "16 ,-1.000000-1.000000-30-16,-2.000000-1.000000-15 0,3.000000 2.000000-2 0,-3.000000 2.000000 3 15,-3.000000-3.000000-3-15,3.000000 0.000000-7 0,-5.000000 1.000000-12 0,3.000000-2.000000-17 16,-4.000000 1.000000-17-16,4.000000 0.000000-15 0,-3.000000 1.000000-17 0,-4.000000 2.000000-13 0,3.000000-3.000000-18 15,-4.000000 3.000000-18-15,1.000000 3.000000-9 0,-4.000000 5.000000-4 0,-1.000000 1.000000-3 16,1.000000 5.000000 0-16,-4.000000 9.000000 7 0,-1.000000 3.000000 10 0,-4.000000 6.000000 10 16,0.000000 7.000000 9-16,4.000000 7.000000 11 0,-4.000000 5.000000 10 0,-1.000000 3.000000 9 15,-3.000000 4.000000 6-15,5.000000 3.000000-6 0,4.000000 1.000000-11 0,-2.000000 0.000000-15 16,3.000000-3.000000-14-16,2.000000-1.000000-17 0,8.000000-5.000000-19 0,-1.000000-1.000000-8 16,2.000000-6.000000-5-16,3.000000-3.000000-5 0,2.000000-1.000000-16 0,2.000000-4.000000-26 15,3.000000-1.000000-28-15,3.000000-8.000000-29 0,-3.000000 1.000000-24 0,7.000000-9.000000-19 16,-2.000000-1.000000-11-16,7.000000-8.000000-12 0,0.000000-7.000000-23 0,4.000000-3.000000-47 0,6.000000-7.000000-61 15,2.000000-4.000000-91-15,1.000000-8.000000-53 0,0.000000-8.000000-7 0,-3.000000-1.000000 32 16,0.000000-6.000000 61-16</inkml:trace>
  <inkml:trace contextRef="#ctx0" brushRef="#br0">21415.000000 1658.000000 40 0,'1.000000'0.000000'86'0,"-1.000000"0.000000"-7 "16 ,4.000000 0.000000 6-16,-2.000000 0.000000 9 0,-2.000000 0.000000 11 0,3.000000 0.000000 12 16,-3.000000 0.000000 7-16,0.000000 0.000000-1 0,3.000000 0.000000-4 0,-3.000000 0.000000-6 15,0.000000 3.000000-12-15,0.000000-3.000000-9 0,0.000000 0.000000-6 0,0.000000 2.000000-5 0,0.000000 1.000000-3 16,0.000000-3.000000-3-16,0.000000 0.000000 0 0,0.000000 2.000000 1 0,0.000000 1.000000 2 15,0.000000-3.000000-8-15,0.000000 2.000000 1 0,0.000000 0.000000 0 0,0.000000-2.000000-8 16,0.000000 3.000000-4-16,0.000000-1.000000-3 0,0.000000 6.000000 6 0,-3.000000-1.000000-3 16,0.000000 5.000000-1-16,-3.000000 5.000000 0 0,1.000000 5.000000-1 0,-3.000000 3.000000-2 15,0.000000 7.000000-5-15,-2.000000 1.000000-5 0,-2.000000 3.000000-5 0,-1.000000 1.000000-5 16,2.000000 0.000000-3-16,0.000000-1.000000-7 0,1.000000 0.000000-7 0,1.000000-3.000000-5 16,-1.000000-1.000000-3-16,4.000000-3.000000-2 0,-1.000000-4.000000-4 0,0.000000-2.000000 1 0,2.000000-4.000000-3 15,3.000000-4.000000-4-15,-1.000000-3.000000-3 0,0.000000-2.000000-6 0,3.000000-1.000000-6 16,-2.000000-5.000000-7-16,2.000000-1.000000-9 0,2.000000 0.000000-5 0,-2.000000-3.000000-9 15,6.000000-6.000000-19-15,-4.000000-3.000000-24 0,3.000000-5.000000-24 0,7.000000-6.000000-38 16,-2.000000-4.000000-35-16,2.000000-5.000000-34 0,3.000000-3.000000-24 0,-2.000000-4.000000-16 16,-1.000000-7.000000-10-16,-2.000000 3.000000-3 0,2.000000-4.000000 2 0,-2.000000-2.000000 23 15,-2.000000 1.000000 35-15</inkml:trace>
  <inkml:trace contextRef="#ctx0" brushRef="#br0">21509.000000 1549.000000 80 0,'10.000000'-14.000000'142'0,"-2.000000"2.000000"-9 "0 ,0.000000 1.000000-3 15,4.000000 5.000000 2-15,-5.000000-2.000000 11 0,5.000000 5.000000 9 0,-4.000000 1.000000 6 16,2.000000 2.000000-5-16,-2.000000 0.000000-9 0,6.000000 0.000000-12 0,-4.000000 5.000000-19 15,5.000000-4.000000-20-15,-5.000000 6.000000-16 0,3.000000-3.000000-13 0,-2.000000 3.000000-13 0,4.000000 0.000000-8 16,-5.000000 1.000000-9-16,3.000000 1.000000-8 0,-1.000000 4.000000-6 0,-5.000000 0.000000-2 16,1.000000-2.000000-5-16,-3.000000 7.000000-2 0,2.000000-2.000000-3 0,-6.000000 1.000000-1 15,-2.000000 3.000000-3-15,-6.000000 4.000000 2 0,2.000000-2.000000-1 0,-3.000000 5.000000 0 16,-6.000000 0.000000 0-16,1.000000-5.000000 2 0,3.000000 4.000000 2 0,-2.000000-4.000000 2 16,-1.000000-2.000000-2-16,4.000000-4.000000 1 0,4.000000 1.000000 1 0,0.000000-4.000000-4 15,5.000000-1.000000-4-15,0.000000 0.000000 0 0,0.000000-2.000000-1 0,5.000000-3.000000 1 0,3.000000 3.000000-1 16,1.000000-3.000000 0-16,1.000000-2.000000 2 0,3.000000 2.000000-1 0,-1.000000-2.000000 2 15,5.000000 3.000000-1-15,-7.000000-4.000000 3 0,0.000000 4.000000 4 0,3.000000-3.000000 6 16,-4.000000 4.000000 6-16,-1.000000 0.000000 11 0,-5.000000 2.000000 9 0,-1.000000-3.000000 8 16,-2.000000 5.000000 1-16,-5.000000 2.000000-4 0,-3.000000 0.000000-4 0,-1.000000 3.000000-10 15,-4.000000-5.000000-8-15,-2.000000 5.000000-10 0,-2.000000-1.000000-5 0,0.000000-3.000000-2 16,-1.000000 1.000000-2-16,4.000000-4.000000-1 0,1.000000 0.000000-3 0,0.000000-2.000000-2 0,1.000000-1.000000-4 16,5.000000-4.000000-10-16,1.000000-4.000000-19 0,-1.000000 0.000000-25 15,0.000000-3.000000-31-15,7.000000-3.000000-44 0,0.000000-2.000000-49 0,3.000000-4.000000-49 0,6.000000-5.000000-45 16,1.000000 0.000000-57-16,3.000000-4.000000-26 0,1.000000-4.000000 12 0,-1.000000-2.000000 38 15,7.000000-5.000000 49-15</inkml:trace>
  <inkml:trace contextRef="#ctx0" brushRef="#br0">22322.000000 1478.000000 238 0,'8.000000'5.000000'279'15,"0.000000"3.000000"26 "-15 ,-4.000000 4.000000-42 0,-4.000000 2.000000-58 0,-4.000000 5.000000-36 16,-4.000000 6.000000-12-16,0.000000 4.000000-1 0,-8.000000 5.000000-2 0,0.000000 3.000000-8 15,-3.000000 5.000000-10-15,-6.000000-3.000000-16 0,2.000000 8.000000-21 0,-2.000000 3.000000-22 16,-2.000000-4.000000-14-16,3.000000 3.000000-16 0,-4.000000-3.000000-12 0,4.000000 0.000000-9 0,2.000000 0.000000-10 16,4.000000-4.000000-7-16,-2.000000-6.000000-4 0,5.000000 0.000000-1 0,3.000000-6.000000-4 15,2.000000-4.000000 0-15,2.000000-3.000000-4 0,-1.000000-5.000000-7 0,8.000000-6.000000-10 16,-3.000000 1.000000-12-16,1.000000-6.000000-8 0,3.000000-2.000000-12 0,3.000000-5.000000-15 16,1.000000-5.000000-15-16,-3.000000-8.000000-16 0,8.000000-3.000000-22 0,1.000000-5.000000-26 15,-2.000000-9.000000-25-15,6.000000-5.000000-17 0,2.000000-3.000000-14 0,-2.000000-5.000000-8 0,2.000000-7.000000-8 16,0.000000-4.000000 7-16,-3.000000-1.000000 20 0,4.000000-1.000000 29 0,1.000000 0.000000 39 15,-1.000000 3.000000 40-15,0.000000 4.000000 48 0,-2.000000 6.000000 44 0,2.000000 1.000000 35 16,1.000000 10.000000 21-16,-3.000000 3.000000 20 0,-2.000000 2.000000 13 0,-2.000000 8.000000 10 16,2.000000 5.000000 16-16,0.000000 1.000000 18 0,-4.000000 9.000000 15 0,4.000000 1.000000 5 15,-1.000000 7.000000 7-15,-2.000000 4.000000-1 0,0.000000 3.000000-2 0,-2.000000 7.000000-14 16,6.000000 7.000000-12-16,-6.000000 1.000000-9 0,1.000000 8.000000-13 0,-1.000000 3.000000-12 16,-3.000000 2.000000-11-16,3.000000 5.000000-10 0,-6.000000-2.000000-12 0,5.000000 8.000000-8 0,-2.000000-4.000000-9 15,-2.000000 2.000000-6-15,-1.000000-1.000000-8 0,1.000000-3.000000-10 0,-1.000000-3.000000-6 16,4.000000-2.000000-4-16,-1.000000-2.000000-7 0,-3.000000-3.000000-4 0,2.000000-5.000000-4 15,1.000000-3.000000 0-15,-2.000000-4.000000-4 0,0.000000-2.000000-3 0,-3.000000-3.000000-3 16,2.000000-5.000000-5-16,-2.000000-2.000000-5 0,0.000000-3.000000-10 0,-2.000000-2.000000-12 16,-4.000000 0.000000-18-16,1.000000-5.000000-17 0,-4.000000-5.000000-25 0,-4.000000 0.000000-31 15,-1.000000-4.000000-31-15,1.000000-6.000000-32 0,-4.000000-3.000000-24 0,-1.000000-3.000000-18 0,1.000000-4.000000-3 16,-1.000000-4.000000 13-16,1.000000 0.000000 24 0,2.000000 0.000000 34 0,-2.000000-2.000000 40 16,0.000000 1.000000 45-16,-1.000000 4.000000 46 0,1.000000 1.000000 48 0,4.000000 3.000000 51 15,2.000000 5.000000 53-15,0.000000 3.000000 40 0,1.000000 2.000000 23 0,1.000000 7.000000 10 16,8.000000-3.000000-8-16,-6.000000 4.000000-24 0,5.000000 1.000000-31 0,-1.000000-2.000000-29 15,3.000000 2.000000-29-15,0.000000 1.000000-18 0,3.000000 2.000000-12 0,2.000000 0.000000-4 16,0.000000 0.000000-2-16,4.000000 0.000000-5 0,4.000000 2.000000-1 0,1.000000 1.000000-3 16,4.000000-3.000000-6-16,-1.000000 0.000000-12 0,1.000000 0.000000-11 0,4.000000-3.000000-24 15,3.000000 1.000000-31-15,-1.000000-2.000000-53 0,-3.000000 1.000000-65 0,1.000000-2.000000-78 0,0.000000-2.000000-86 16,0.000000-3.000000-32-16,-4.000000 1.000000 6 0,-4.000000-4.000000 36 0</inkml:trace>
  <inkml:trace contextRef="#ctx0" brushRef="#br0">22814.000000 1454.000000 22 0,'15.000000'3.000000'344'15,"0.000000"1.000000"37 "-15 ,-4.000000 1.000000 19 0,2.000000 3.000000-11 0,-1.000000-4.000000-121 16,3.000000 6.000000-100-16,-2.000000 0.000000-49 0,4.000000 4.000000-13 0,-4.000000 1.000000 1 0,1.000000 4.000000 2 16,3.000000 4.000000-4-16,-7.000000 0.000000-1 0,3.000000 5.000000-7 15,-1.000000 3.000000-9-15,-2.000000 6.000000-14 0,-2.000000-1.000000-8 0,-3.000000 3.000000-13 0,0.000000 2.000000-11 16,-1.000000 2.000000-10-16,-8.000000 2.000000-10 0,-1.000000 1.000000-6 0,-3.000000 1.000000-3 15,-6.000000-1.000000-6-15,-1.000000 6.000000-3 0,-5.000000-4.000000-10 0,-7.000000 0.000000-16 16,1.000000-2.000000-17-16,-1.000000 0.000000-24 0,-5.000000-2.000000-25 0,-2.000000 0.000000-45 16,-1.000000-7.000000-62-16,0.000000-1.000000-72 0,-2.000000-2.000000-95 0,-1.000000-10.000000-72 15,1.000000-5.000000-21-15,-5.000000-3.000000 22 0,2.000000-11.000000 55 0</inkml:trace>
  <inkml:trace contextRef="#ctx0" brushRef="#br0">23565.000000 1836.000000 131 0,'-3.000000'5.000000'320'0,"1.000000"1.000000"38 "0 ,-1.000000-5.000000 29 0,1.000000 2.000000-70 0,-1.000000 1.000000-83 16,3.000000-1.000000-42-16,0.000000-3.000000-32 0,0.000000 2.000000-15 0,0.000000-2.000000-14 16,0.000000 0.000000-16-16,0.000000-2.000000-19 0,0.000000 2.000000-24 0,0.000000-3.000000-16 15,5.000000 3.000000-20-15,0.000000 3.000000-13 0,3.000000-1.000000-4 0,4.000000 3.000000-3 16,3.000000 0.000000 1-16,2.000000 1.000000-2 0,1.000000 0.000000-2 0,4.000000 1.000000-3 0,3.000000 1.000000-5 15,-1.000000-3.000000-2-15,-3.000000-1.000000-4 0,1.000000-1.000000 1 16,0.000000 2.000000 2-16,0.000000-2.000000-4 0,-4.000000 1.000000-8 0,2.000000-2.000000-10 0,-6.000000 1.000000-13 16,-1.000000-1.000000-23-16,-3.000000 1.000000-42 0,2.000000-3.000000-43 0,-5.000000 3.000000-55 15,-4.000000-1.000000-63-15,2.000000 2.000000-74 0,-10.000000 4.000000-67 0,-3.000000-1.000000-6 16,-6.000000 1.000000 26-16,-8.000000-2.000000 49 0</inkml:trace>
  <inkml:trace contextRef="#ctx0" brushRef="#br0">23493.000000 2150.000000 77 0,'0.000000'7.000000'297'16,"2.000000"-2.000000"26 "-16 ,1.000000-1.000000 17 0,2.000000 1.000000-52 0,0.000000-2.000000-69 16,7.000000 0.000000-41-16,-2.000000-3.000000-15 0,3.000000-3.000000-2 0,6.000000-2.000000-4 0,-2.000000 1.000000-18 15,1.000000-4.000000-22-15,4.000000 1.000000-28 0,0.000000 0.000000-26 16,4.000000-3.000000-18-16,0.000000 0.000000-17 0,0.000000 1.000000-10 0,1.000000 1.000000-11 0,3.000000-2.000000-5 16,1.000000 2.000000-10-16,-3.000000 3.000000-17 0,2.000000-3.000000-32 0,-3.000000 0.000000-52 15,0.000000 0.000000-71-15,3.000000 0.000000-90 0,0.000000 5.000000-111 0,0.000000-5.000000-48 16,-10.000000-1.000000-3-16,2.000000-4.000000 34 0,0.000000 1.000000 64 0</inkml:trace>
  <inkml:trace contextRef="#ctx0" brushRef="#br0">24561.000000 1152.000000 37 0,'0.000000'6.000000'145'15,"0.000000"-2.000000"-24 "-15 ,0.000000 1.000000-24 0,0.000000 0.000000-12 0,-4.000000-2.000000 4 16,1.000000-1.000000 5-16,3.000000 0.000000 3 0,-2.000000 3.000000-5 0,2.000000-2.000000-8 16,0.000000-1.000000-18-16,0.000000 1.000000-19 0,0.000000-3.000000-16 0,0.000000 2.000000-12 0,0.000000 0.000000-9 15,0.000000-2.000000-4-15,2.000000 2.000000-1 0,-2.000000 1.000000-1 0,0.000000-3.000000 2 16,3.000000 3.000000 3-16,-3.000000-1.000000 1 0,0.000000-2.000000 1 0,4.000000 0.000000 2 15,-4.000000 0.000000 3-15,0.000000 0.000000 2 0,0.000000 0.000000 2 0,0.000000 0.000000 4 16,0.000000 0.000000 5-16,0.000000 0.000000 7 0,0.000000 0.000000 5 0,0.000000 0.000000 1 16,0.000000 0.000000 5-16,0.000000 0.000000 0 0,0.000000 0.000000 0 0,0.000000 0.000000-1 15,1.000000 0.000000-1-15,-1.000000 0.000000-3 0,0.000000 0.000000 0 0,0.000000 0.000000-6 0,0.000000 0.000000-1 16,0.000000 3.000000-2-16,0.000000-3.000000-5 0,0.000000 0.000000-1 0,0.000000 0.000000-2 16,0.000000 0.000000-3-16,0.000000 0.000000-3 0,0.000000 0.000000-4 0,0.000000 0.000000-3 15,0.000000 0.000000-5-15,0.000000 0.000000-2 0,0.000000 0.000000 0 0,0.000000 0.000000-4 16,0.000000 0.000000 2-16,0.000000 0.000000-1 0,0.000000 0.000000 0 0,4.000000 0.000000 2 15,-4.000000 0.000000 1-15,0.000000 0.000000 3 0,0.000000 0.000000 0 0,0.000000 0.000000 3 16,0.000000 0.000000 3-16,0.000000 0.000000 2 0,0.000000-3.000000 1 0,0.000000 3.000000-2 0,0.000000 0.000000 0 16,0.000000 0.000000-1-16,0.000000 0.000000-1 0,0.000000 0.000000 0 0,0.000000 0.000000-1 15,0.000000 0.000000-2-15,0.000000 0.000000 0 0,0.000000 0.000000 0 0,0.000000-2.000000-1 16,0.000000 2.000000-2-16,0.000000-3.000000 3 0,0.000000 3.000000-3 0,0.000000-3.000000 0 16,0.000000 1.000000 1-16,1.000000 2.000000 0 0,-1.000000-4.000000-1 0,4.000000 1.000000-2 15,-4.000000 1.000000 2-15,3.000000-1.000000 1 0,-3.000000-2.000000 4 0,0.000000 3.000000 4 16,0.000000 0.000000 4-16,0.000000 2.000000 7 0,0.000000-3.000000 4 0,0.000000 3.000000 3 0,0.000000-2.000000-1 15,2.000000-1.000000-1-15,-2.000000 3.000000 1 0,0.000000-3.000000 2 16,0.000000 1.000000-1-16,0.000000 2.000000 0 0,0.000000 0.000000-3 0,0.000000 0.000000 2 0,0.000000 0.000000-6 16,0.000000 0.000000-4-16,0.000000 0.000000-2 0,0.000000 0.000000-1 0,0.000000 0.000000-2 15,0.000000 0.000000-1-15,0.000000 0.000000-4 0,0.000000 0.000000-3 0,0.000000 0.000000-2 16,0.000000 0.000000-2-16,0.000000 0.000000-2 0,0.000000 0.000000-4 0,0.000000 0.000000 3 16,0.000000 0.000000 0-16,0.000000 0.000000-1 0,0.000000 0.000000 0 0,0.000000 0.000000-1 0,0.000000 0.000000-1 15,0.000000 0.000000 0-15,0.000000 0.000000-1 0,0.000000 0.000000 1 0,0.000000 0.000000 0 16,0.000000 0.000000 0-16,0.000000 0.000000 1 0,0.000000 0.000000 4 15,0.000000 0.000000 0-15,0.000000 0.000000-1 0,0.000000 0.000000 3 0,0.000000 0.000000 2 0,0.000000 0.000000 2 16,0.000000 0.000000-4-16,0.000000 0.000000 2 0,0.000000 0.000000-1 0,0.000000 0.000000-2 16,0.000000 0.000000-1-16,-2.000000 0.000000-4 0,2.000000 2.000000-1 0,0.000000 1.000000 0 15,0.000000 2.000000 2-15,0.000000 2.000000 2 0,2.000000 6.000000 1 0,-2.000000 1.000000 3 16,0.000000 6.000000 2-16,0.000000 4.000000 3 0,0.000000 7.000000 3 0,-5.000000 6.000000 2 16,1.000000 5.000000-2-16,-1.000000 4.000000 0 0,-3.000000 2.000000 0 0,0.000000 5.000000-2 0,-2.000000 7.000000-3 15,0.000000-3.000000 0-15,-2.000000 4.000000 1 0,-2.000000 0.000000 0 0,6.000000-1.000000 1 16,-5.000000-3.000000-2-16,4.000000 1.000000 0 0,1.000000-4.000000-3 0,1.000000-7.000000-1 15,0.000000 0.000000-2-15,1.000000-2.000000-1 0,2.000000-9.000000-1 0,-1.000000-3.000000-2 16,2.000000-3.000000 2-16,1.000000-6.000000 0 0,-1.000000-4.000000-2 0,0.000000-3.000000-2 16,3.000000-5.000000-7-16,0.000000-3.000000-9 0,-2.000000-2.000000-7 0,-1.000000-1.000000-13 15,3.000000-6.000000-18-15,-4.000000 0.000000-14 0,4.000000-8.000000-23 0,0.000000-6.000000-29 0,0.000000-3.000000-41 16,4.000000-7.000000-51-16,1.000000-8.000000-57 0,1.000000-2.000000-72 0,-1.000000-8.000000-61 16,0.000000-7.000000-11-16,-1.000000-6.000000 23 0,-4.000000-6.000000 52 0</inkml:trace>
  <inkml:trace contextRef="#ctx0" brushRef="#br0">24658.000000 1096.000000 29 0,'10.000000'-12.000000'230'0,"0.000000"1.000000"13 "15 ,5.000000 3.000000 1-15,-8.000000 3.000000-60 0,6.000000 0.000000-46 0,4.000000 3.000000-22 16,0.000000-2.000000-3-16,1.000000 4.000000 0 0,4.000000 4.000000 7 0,1.000000 0.000000-7 16,3.000000 4.000000-10-16,-1.000000 2.000000-10 0,-2.000000 1.000000-8 0,4.000000 4.000000-6 15,0.000000 5.000000-8-15,-5.000000 0.000000-5 0,3.000000 1.000000-5 0,-3.000000 1.000000-5 0,-4.000000 0.000000-7 16,-1.000000 2.000000-7-16,-7.000000-2.000000-3 0,0.000000 3.000000 1 15,-7.000000-4.000000-5-15,-6.000000 5.000000-6 0,-4.000000-3.000000-2 0,-6.000000 4.000000-5 0,-7.000000 0.000000-3 16,-7.000000 2.000000-6-16,-3.000000-2.000000-2 0,-2.000000-1.000000 0 0,-7.000000 3.000000 1 16,-1.000000-1.000000 2-16,0.000000-1.000000 2 0,-4.000000-4.000000 6 0,4.000000-1.000000 9 15,3.000000-5.000000 9-15,4.000000 0.000000 9 0,2.000000-5.000000 15 0,8.000000 1.000000 12 16,1.000000-6.000000 8-16,9.000000 3.000000 2 0,3.000000-6.000000-6 0,-2.000000-1.000000-8 0,4.000000 2.000000-18 16,3.000000-2.000000-10-16,5.000000 1.000000 9 0,0.000000 1.000000 23 15,5.000000 5.000000 24-15,3.000000-1.000000 13 0,5.000000 6.000000 9 0,4.000000-1.000000-2 0,2.000000 4.000000-16 16,2.000000-1.000000-34-16,5.000000 2.000000-27 0,-3.000000-1.000000-14 0,4.000000-2.000000-10 15,3.000000 1.000000-6-15,-3.000000-2.000000-16 0,3.000000 2.000000-19 0,-2.000000-5.000000-26 16,-2.000000 2.000000-35-16,0.000000-1.000000-38 0,1.000000-1.000000-41 0,-2.000000 0.000000-25 16,-1.000000 0.000000-19-16,1.000000-4.000000-23 0,2.000000-3.000000-39 0,0.000000-1.000000-49 15,3.000000-4.000000-60-15,-3.000000-4.000000-75 0,-1.000000-4.000000-25 0,0.000000-1.000000 15 16,-3.000000-8.000000 56-16,2.000000 0.000000 79 0</inkml:trace>
  <inkml:trace contextRef="#ctx0" brushRef="#br0">25595.000000 1324.000000 220 0,'0.000000'-6.000000'307'0,"0.000000"4.000000"14 "15 ,-2.000000-1.000000-11-15,-5.000000 3.000000-98 0,7.000000 0.000000-80 0,-5.000000 0.000000-34 0,-3.000000 0.000000-16 16,3.000000 5.000000 1-16,-5.000000 3.000000 8 0,-2.000000 1.000000 9 0,-1.000000 3.000000 1 0,-1.000000 5.000000-1 16,1.000000 3.000000-5-16,-4.000000 4.000000-7 0,4.000000 5.000000-12 15,-1.000000 0.000000-15-15,1.000000 3.000000-7 0,0.000000 2.000000-9 0,4.000000 5.000000-5 16,-1.000000-3.000000-5-16,2.000000 6.000000-5 0,4.000000-3.000000-4 0,-1.000000 2.000000-3 0,5.000000 1.000000-6 15,0.000000-5.000000-3-15,5.000000 6.000000-3 0,0.000000-5.000000-2 0,4.000000-4.000000-3 16,-1.000000-2.000000-6-16,4.000000-2.000000-7 0,-2.000000-1.000000-9 0,3.000000-5.000000-14 16,-1.000000-5.000000-16-16,-2.000000-4.000000-18 0,4.000000-3.000000-22 0,-3.000000-2.000000-32 15,-4.000000-5.000000-38-15,6.000000-5.000000-41 0,1.000000-5.000000-47 0,-2.000000-3.000000-44 16,-2.000000-3.000000-56-16,1.000000-7.000000-15 0,-1.000000-1.000000 23 0,-3.000000-8.000000 41 16</inkml:trace>
  <inkml:trace contextRef="#ctx0" brushRef="#br0">25798.000000 1471.000000 68 0,'11.000000'-10.000000'239'16,"-1.000000"6.000000"23 "-16 ,-5.000000 1.000000-4 0,4.000000 1.000000-37 0,-4.000000 4.000000-32 16,0.000000 1.000000-16-16,2.000000 6.000000-6 0,-2.000000 6.000000 3 0,-2.000000 2.000000-6 0,-3.000000 8.000000-14 15,0.000000 1.000000-17-15,-7.000000 5.000000-21 0,2.000000 4.000000-18 0,0.000000 4.000000-18 32,0.000000 2.000000-15-32,-1.000000 1.000000-16 0,-1.000000-1.000000-7 0,0.000000 0.000000-6 0,2.000000 0.000000-8 0,-3.000000 1.000000-4 0,6.000000-6.000000-6 0,-5.000000 3.000000-3 15,2.000000-5.000000-4-15,4.000000-5.000000-3 0,-3.000000-2.000000 1 0,4.000000-6.000000-4 16,-3.000000-3.000000-3-16,3.000000-4.000000-7 0,0.000000-3.000000-7 0,0.000000-5.000000-7 15,0.000000 2.000000-7-15,3.000000-8.000000-12 0,-3.000000 0.000000-13 0,5.000000-8.000000-17 0,0.000000-4.000000-24 16,4.000000-5.000000-24-16,-3.000000-3.000000-30 0,-1.000000-3.000000-23 0,4.000000-2.000000-22 16,-8.000000-4.000000-12-16,8.000000-5.000000-1 0,-4.000000 0.000000 4 0,0.000000-5.000000 7 15,3.000000-2.000000 19-15,-1.000000 1.000000 26 0,0.000000 2.000000 30 0,1.000000-5.000000 31 16,-3.000000 8.000000 39-16,3.000000-1.000000 38 0,1.000000 4.000000 32 0,3.000000 2.000000 28 16,-7.000000 4.000000 18-16,3.000000 4.000000 20 0,-1.000000 1.000000 8 0,-4.000000 5.000000 7 15,5.000000-1.000000 7-15,-3.000000 3.000000 0 0,1.000000 2.000000 0 0,2.000000 2.000000-2 0,-3.000000 0.000000-4 16,3.000000 1.000000-9-16,1.000000 1.000000-13 0,-4.000000 1.000000-9 15,1.000000 2.000000-11-15,1.000000 0.000000-11 0,0.000000 3.000000-9 0,0.000000-3.000000-5 0,1.000000 5.000000 0 16,0.000000-2.000000 0-16,1.000000 2.000000 0 0,-1.000000 0.000000-2 0,2.000000 0.000000-3 16,-2.000000 2.000000-1-16,4.000000-2.000000-6 0,-5.000000 5.000000-1 0,1.000000-3.000000 2 15,4.000000 3.000000-4-15,-4.000000 0.000000-1 0,2.000000 0.000000 2 0,-1.000000 0.000000 2 16,-1.000000 2.000000 1-16,-1.000000 0.000000-1 0,0.000000 1.000000 3 0,-2.000000 4.000000 2 16,-2.000000-2.000000 1-16,-1.000000 2.000000 2 0,-2.000000 2.000000 0 0,-2.000000 1.000000 1 15,-5.000000-1.000000-3-15,-1.000000 1.000000-3 0,-2.000000 2.000000-2 0,-4.000000 3.000000 0 0,-2.000000-3.000000 2 16,2.000000 2.000000 0-16,-1.000000 1.000000 3 0,-5.000000-3.000000 5 0,7.000000-3.000000 1 15,-1.000000 1.000000 1-15,4.000000-1.000000-4 0,-2.000000 1.000000-1 0,7.000000-3.000000-5 16,-3.000000 1.000000-5-16,6.000000-4.000000-6 0,-4.000000-1.000000-3 0,6.000000 0.000000-3 16,0.000000 0.000000 0-16,0.000000 0.000000-1 0,6.000000 0.000000-1 0,1.000000-3.000000 0 15,1.000000 1.000000 1-15,6.000000 1.000000 0 0,-1.000000-2.000000-1 0,1.000000 1.000000-1 16,2.000000-2.000000 0-16,3.000000 1.000000-1 0,-2.000000 1.000000 2 0,-4.000000 0.000000-1 0,4.000000-1.000000 1 16,-2.000000 6.000000 0-16,-7.000000-4.000000 2 0,4.000000 2.000000 2 0,-7.000000-2.000000 2 15,0.000000 5.000000 1-15,-2.000000-2.000000 4 0,-6.000000 4.000000 3 0,-5.000000 1.000000 1 16,-2.000000 5.000000 0-16,-7.000000-1.000000-1 0,2.000000 2.000000 0 0,-7.000000 2.000000-2 15,0.000000-1.000000-3-15,2.000000-1.000000-2 0,0.000000-2.000000-2 0,0.000000-1.000000-3 16,5.000000-4.000000-3-16,1.000000-1.000000-4 0,3.000000-1.000000-3 0,1.000000-3.000000-6 16,3.000000-3.000000-9-16,0.000000-1.000000-14 0,1.000000-4.000000-29 0,4.000000-5.000000-46 0,-2.000000-4.000000-63 15,8.000000-3.000000-71-15,-2.000000-7.000000-83 0,6.000000-6.000000-87 0,0.000000-5.000000-24 16,4.000000-8.000000 21-16,-5.000000-6.000000 48 0,6.000000-6.000000 71 0</inkml:trace>
  <inkml:trace contextRef="#ctx0" brushRef="#br0">26574.000000 1206.000000 108 0,'16.000000'0.000000'306'0,"0.000000"3.000000"22 "0 ,0.000000-1.000000 17 15,1.000000 0.000000-71-15,3.000000 3.000000-97 0,2.000000-2.000000-51 0,0.000000 3.000000-14 16,0.000000 2.000000 2-16,3.000000 1.000000 10 0,-4.000000 3.000000 11 0,3.000000 4.000000 2 0,-2.000000 4.000000-4 16,-1.000000 1.000000-10-16,-2.000000 3.000000-13 0,-1.000000 3.000000-11 0,-1.000000 4.000000-8 15,-3.000000 6.000000-6-15,-1.000000 0.000000-9 0,-5.000000 4.000000-3 0,-4.000000 1.000000-7 16,-8.000000 2.000000-7-16,-4.000000-1.000000-12 0,-2.000000 3.000000-9 0,-9.000000 3.000000-8 15,-9.000000 2.000000-6-15,-1.000000 0.000000-13 0,-6.000000 2.000000-20 0,-5.000000-2.000000-25 16,-2.000000 3.000000-26-16,-6.000000-5.000000-28 0,-1.000000-1.000000-39 0,-1.000000-2.000000-61 16,-6.000000-1.000000-88-16,-2.000000-2.000000-116 0,-3.000000-3.000000-72 0,-1.000000-5.000000-25 15,0.000000-5.000000 10-15,0.000000-3.000000 52 0</inkml:trace>
  <inkml:trace contextRef="#ctx0" brushRef="#br0">27051.000000 1624.000000 147 0,'-5.000000'9.000000'336'0,"2.000000"-1.000000"41 "16 ,1.000000-3.000000 28-16,2.000000 0.000000-67 0,-3.000000 0.000000-85 0,-2.000000-3.000000-59 0,2.000000 1.000000-43 16,-2.000000-3.000000-32-16,5.000000 0.000000-26 0,3.000000 0.000000-23 0,2.000000 0.000000-17 15,0.000000-3.000000-10-15,3.000000 3.000000-12 0,6.000000 0.000000-5 0,4.000000-2.000000-5 16,4.000000 0.000000-5-16,5.000000 2.000000-5 0,1.000000-3.000000-4 0,1.000000 1.000000-3 16,6.000000-1.000000-2-16,-5.000000-2.000000 0 0,5.000000 3.000000-1 0,-3.000000-3.000000-1 0,-2.000000 0.000000 0 15,2.000000 0.000000-4-15,-3.000000 3.000000-9 0,-6.000000 0.000000-13 0,2.000000-1.000000-22 16,-10.000000 1.000000-32-16,5.000000 2.000000-43 0,-9.000000-3.000000-47 0,-1.000000 3.000000-47 15,-4.000000 0.000000-51-15,-6.000000 0.000000-59 0,-3.000000 3.000000-38 0,-7.000000 2.000000 8 16,-7.000000-1.000000 27-16,-8.000000 1.000000 49 0</inkml:trace>
  <inkml:trace contextRef="#ctx0" brushRef="#br0">27082.000000 1808.000000 117 0,'-4.000000'13.000000'255'0,"8.000000"-2.000000"45 "0 ,1.000000-2.000000-11 0,3.000000-2.000000-46 15,5.000000 0.000000-40-15,1.000000-4.000000-26 0,8.000000-1.000000-27 0,-1.000000-2.000000-32 16,4.000000-2.000000-30-16,-1.000000-3.000000-22 0,6.000000-1.000000-16 0,0.000000-2.000000-14 15,4.000000 1.000000-10-15,-4.000000-6.000000-14 0,5.000000 2.000000-13 0,-1.000000 0.000000-20 16,1.000000-1.000000-27-16,-3.000000-2.000000-35 0,0.000000-2.000000-44 0,1.000000 2.000000-45 0,-1.000000-3.000000-41 16,-2.000000 2.000000-43-16,-1.000000 1.000000-45 0,-8.000000-3.000000-6 0,1.000000 0.000000 23 15,-3.000000-3.000000 40-15</inkml:trace>
  <inkml:trace contextRef="#ctx0" brushRef="#br0">28022.000000 1016.000000 21 0,'8.000000'-15.000000'244'16,"-3.000000"6.000000"23 "-16 ,0.000000 4.000000 4 0,-1.000000 0.000000-52 0,-1.000000 6.000000-47 16,-1.000000 8.000000-29-16,-2.000000 3.000000-11 0,-2.000000 8.000000 5 0,-1.000000 3.000000 8 15,-1.000000 7.000000 8-15,-2.000000 6.000000-5 0,-1.000000 6.000000-8 0,-3.000000 4.000000-14 16,1.000000 3.000000-17-16,-1.000000 4.000000-19 0,2.000000 1.000000-18 0,-4.000000 2.000000-16 16,5.000000-3.000000-12-16,-4.000000 4.000000-10 0,6.000000-5.000000-6 0,-4.000000 0.000000-7 0,1.000000-4.000000-4 15,6.000000-3.000000-2-15,-6.000000-5.000000-4 0,3.000000-3.000000-3 0,2.000000-2.000000-2 16,-2.000000-4.000000 1-16,1.000000-5.000000-4 0,1.000000-4.000000-7 0,-2.000000-2.000000-5 15,3.000000-5.000000-7-15,-1.000000-6.000000-7 0,3.000000 1.000000-13 0,-4.000000-7.000000-12 16,-1.000000-2.000000-18-16,5.000000-5.000000-19 0,-1.000000-6.000000-18 0,1.000000-2.000000-17 16,0.000000-10.000000-15-16,0.000000-2.000000-13 0,0.000000-4.000000-14 0,5.000000-9.000000-10 15,0.000000-3.000000-17-15,0.000000-3.000000-10 0,3.000000-6.000000-6 0,4.000000-5.000000-3 0,-2.000000-6.000000 10 16,0.000000-2.000000 21-16,2.000000-3.000000 38 0,4.000000 1.000000 44 0,0.000000 1.000000 53 16,0.000000 5.000000 56-16,3.000000 5.000000 46 0,-1.000000 4.000000 40 0,-1.000000 7.000000 22 15,1.000000 6.000000 11-15,3.000000 2.000000-4 0,-3.000000 7.000000-5 0,0.000000 1.000000-6 16,4.000000 6.000000-6-16,0.000000 0.000000-5 0,0.000000 6.000000-5 0,3.000000 5.000000-9 15,-2.000000 1.000000-8-15,4.000000 5.000000-8 0,-2.000000 6.000000-6 0,2.000000 2.000000-9 0,-3.000000 2.000000-3 16,2.000000 3.000000 0-16,-4.000000 7.000000 0 0,3.000000 0.000000-3 0,-6.000000 3.000000-3 16,-2.000000 4.000000-3-16,-2.000000 0.000000-4 0,0.000000 0.000000-4 0,-10.000000 2.000000-6 15,0.000000 2.000000-6-15,-5.000000-2.000000-2 0,-5.000000 2.000000-4 0,-7.000000 1.000000-7 16,-3.000000 0.000000-4-16,-5.000000-2.000000-2 0,-4.000000 2.000000-4 0,-2.000000-6.000000-3 16,-1.000000 5.000000-5-16,-8.000000-7.000000 1 0,1.000000 2.000000 0 0,6.000000-6.000000 7 15,-1.000000 0.000000 6-15,6.000000-3.000000 7 0,1.000000-4.000000 7 0,5.000000 0.000000 8 16,4.000000-5.000000 5-16,-1.000000 2.000000-1 0,6.000000-2.000000-3 0,1.000000-3.000000-4 0,0.000000 1.000000-5 15,2.000000-3.000000-5-15,2.000000 2.000000-8 0,3.000000 0.000000-1 0,3.000000 2.000000-2 16,2.000000 3.000000 0-16,2.000000-3.000000-4 0,7.000000 6.000000 0 0,-4.000000-3.000000 0 16,3.000000 6.000000-2-16,5.000000-1.000000-4 0,-1.000000-1.000000-1 0,5.000000 4.000000 0 15,-4.000000-3.000000-3-15,4.000000 3.000000-3 0,0.000000 0.000000-7 0,0.000000-2.000000-12 16,0.000000 0.000000-15-16,-1.000000-1.000000-26 0,3.000000 1.000000-34 0,-2.000000-4.000000-47 16,3.000000-1.000000-57-16,2.000000-4.000000-57 0,-1.000000-1.000000-63 0,1.000000-1.000000-51 15,0.000000-2.000000-6-15,0.000000-2.000000 30 0,-2.000000-5.000000 51 0</inkml:trace>
  <inkml:trace contextRef="#ctx0" brushRef="#br0">29222.000000 1318.000000 110 0,'0.000000'-5.000000'129'0,"-2.000000"-2.000000"-3 "0 ,-1.000000 1.000000-5 0,-6.000000 2.000000 0 16,4.000000 1.000000 3-16,-6.000000-1.000000-3 0,1.000000 4.000000-8 0,-7.000000 0.000000-6 0,2.000000 4.000000-3 15,-5.000000-1.000000-3-15,1.000000 4.000000-8 0,-3.000000 3.000000-5 16,4.000000 1.000000-2-16,0.000000 0.000000 6 0,-4.000000 7.000000 6 0,5.000000-2.000000 2 0,-1.000000 1.000000 4 16,-3.000000 3.000000 2-16,6.000000-1.000000-4 0,-1.000000 3.000000-6 0,2.000000 0.000000-10 15,4.000000 2.000000-10-15,-2.000000 3.000000-13 0,4.000000-4.000000-12 0,0.000000 5.000000-9 16,3.000000 1.000000-9-16,5.000000-2.000000-6 0,0.000000 0.000000-5 0,3.000000-3.000000-4 16,2.000000 3.000000-5-16,3.000000-3.000000-3 0,2.000000-2.000000-2 0,2.000000-2.000000-2 0,3.000000 4.000000 0 15,2.000000-5.000000-2-15,1.000000-1.000000-4 0,3.000000-7.000000-5 16,0.000000 1.000000-14-16,1.000000-4.000000-21 0,-2.000000-2.000000-35 0,5.000000-6.000000-57 0,-1.000000 0.000000-78 15,1.000000-6.000000-97-15,-3.000000-2.000000-89 0,-4.000000 0.000000-31 0,1.000000-5.000000 8 16,-3.000000-2.000000 42-16</inkml:trace>
  <inkml:trace contextRef="#ctx0" brushRef="#br0">28660.000000 1247.000000 224 0,'-11.000000'5.000000'325'0,"1.000000"-1.000000"22 "0 ,-2.000000 3.000000-9 16,5.000000-1.000000-84-16,-5.000000 2.000000-81 0,4.000000 0.000000-41 0,-2.000000 5.000000-21 16,-2.000000 2.000000-8-16,2.000000 1.000000-1 0,-2.000000 8.000000-5 0,2.000000-5.000000-10 15,0.000000 4.000000-10-15,-1.000000 2.000000-7 0,2.000000 4.000000-15 0,4.000000 0.000000-11 0,2.000000 0.000000-13 16,1.000000 4.000000-5-16,2.000000-2.000000-6 0,2.000000 3.000000-7 0,1.000000 0.000000-4 16,2.000000 2.000000-2-16,4.000000-4.000000-1 0,2.000000 2.000000 1 0,-1.000000-4.000000-5 15,0.000000 5.000000-4-15,6.000000-5.000000-5 0,-1.000000-3.000000-11 0,-2.000000-1.000000-16 16,7.000000-6.000000-40-16,-5.000000-1.000000-55 0,7.000000-4.000000-73 0,0.000000-3.000000-105 15,-4.000000-4.000000-83-15,4.000000-8.000000-35 0,-2.000000-8.000000 11 0,-5.000000-4.000000 42 16</inkml:trace>
  <inkml:trace contextRef="#ctx0" brushRef="#br0">29673.000000 1096.000000 201 0,'15.000000'16.000000'278'0,"-5.000000"2.000000"37 "16 ,3.000000 7.000000-45-16,-3.000000-1.000000-34 0,5.000000 6.000000-18 0,-5.000000-1.000000-18 15,0.000000 0.000000-25-15,-1.000000 2.000000-15 0,-2.000000 0.000000-16 0,-6.000000 0.000000-18 0,3.000000 0.000000-22 16,-8.000000-2.000000-24-16,3.000000 3.000000-18 0,-8.000000-1.000000-19 0,-4.000000 3.000000-16 16,-4.000000 3.000000-9-16,-5.000000-1.000000-11 0,-5.000000 3.000000-15 0,-3.000000 0.000000-16 15,-7.000000 2.000000-11-15,-5.000000 4.000000-29 0,1.000000-4.000000-54 0,-15.000000 0.000000-80 16,3.000000 0.000000-100-16,-13.000000 1.000000-86 0,-4.000000-6.000000-39 0,-11.000000-2.000000-2 15,-11.000000-5.000000 40-15</inkml:trace>
  <inkml:trace contextRef="#ctx0" brushRef="#br0">21787.000000 3035.000000 25 0,'-3.000000'7.000000'188'0,"-2.000000"1.000000"14 "0 ,-4.000000-1.000000-30 0,4.000000 3.000000-34 16,-5.000000 0.000000-11-16,-2.000000 0.000000 5 0,2.000000 1.000000 17 15,-7.000000 5.000000 15-15,4.000000-3.000000 10 0,0.000000 5.000000-3 0,-4.000000 1.000000-19 0,-2.000000 3.000000-20 16,-2.000000 5.000000-22-16,-1.000000 2.000000-21 0,0.000000 5.000000-14 0,0.000000 5.000000-18 15,-4.000000 3.000000-7-15,2.000000 3.000000-6 0,-3.000000 2.000000-7 0,0.000000 2.000000-5 16,2.000000-3.000000-10-16,3.000000 0.000000-3 0,1.000000-3.000000-7 0,6.000000-1.000000-2 16,0.000000-3.000000-5-16,4.000000-7.000000-3 0,3.000000-6.000000-7 0,0.000000-1.000000-5 15,8.000000-8.000000-9-15,-2.000000-1.000000-8 0,4.000000-6.000000-9 0,1.000000-4.000000-10 16,5.000000-5.000000-10-16,3.000000-4.000000-13 0,2.000000-8.000000-14 0,4.000000-6.000000-11 0,1.000000-8.000000-16 16,2.000000-3.000000-9-16,0.000000-6.000000-4 0,2.000000-8.000000 1 0,3.000000-2.000000 5 15,-3.000000-4.000000 7-15,2.000000-1.000000 15 0,-3.000000-5.000000 14 0,-2.000000 3.000000 16 16,3.000000-2.000000 17-16,-6.000000-1.000000 16 0,3.000000 6.000000 21 0,-6.000000 4.000000 20 15,1.000000 5.000000 22-15,1.000000 5.000000 22 0,-9.000000 7.000000 16 0,3.000000 3.000000 18 16,-4.000000 7.000000 6-16,1.000000 3.000000-2 0,-1.000000 4.000000-5 0,-1.000000 2.000000-5 16,-3.000000 6.000000-5-16,3.000000 7.000000-5 0,-2.000000 2.000000-1 0,1.000000 10.000000-3 0,2.000000 5.000000-2 15,-2.000000 5.000000-9-15,-1.000000 4.000000-8 0,1.000000 3.000000-15 0,2.000000 5.000000-9 16,-1.000000 3.000000-8-16,-3.000000 1.000000-5 0,3.000000 1.000000-4 0,1.000000-3.000000-4 16,1.000000-2.000000 0-16,-1.000000 1.000000-1 0,0.000000-6.000000-2 0,1.000000-2.000000 0 15,2.000000-4.000000-5-15,-5.000000-4.000000-6 0,2.000000-2.000000-7 0,-1.000000-2.000000-11 16,-3.000000-6.000000-12-16,3.000000-2.000000-10 0,-4.000000 1.000000-7 0,0.000000-9.000000-16 15,-4.000000 2.000000-19-15,-1.000000-4.000000-20 0,-3.000000-4.000000-19 0,3.000000-4.000000-13 0,-7.000000 0.000000-9 16,5.000000-7.000000 2-16,-8.000000-2.000000 8 0,0.000000-2.000000 19 0,-3.000000-4.000000 22 16,-2.000000 1.000000 20-16,5.000000-5.000000 18 0,-7.000000 2.000000 20 0,2.000000-4.000000 25 15,-2.000000 0.000000 23-15,3.000000 1.000000 30 0,3.000000-2.000000 33 0,1.000000 2.000000 45 16,1.000000 6.000000 40-16,1.000000 3.000000 27 0,4.000000 3.000000 15 0,1.000000 4.000000-3 16,3.000000 1.000000-17-16,0.000000 1.000000-37 0,2.000000 0.000000-38 0,-1.000000 1.000000-30 15,4.000000 5.000000-21-15,0.000000-2.000000-17 0,7.000000 4.000000-10 0,0.000000-4.000000-5 0,9.000000 4.000000-2 16,1.000000 0.000000-1-16,2.000000-2.000000-4 0,7.000000 2.000000-2 15,8.000000-2.000000 0-15,-2.000000-3.000000-2 0,3.000000-6.000000-4 0,2.000000 4.000000-5 0,1.000000-4.000000-8 16,3.000000-2.000000-15-16,-1.000000-1.000000-15 0,-2.000000-1.000000-18 0,3.000000-2.000000-19 16,-1.000000 0.000000-26-16,2.000000-2.000000-19 0,-5.000000-3.000000-15 0,-2.000000 3.000000-13 15,-3.000000 2.000000-3-15,-2.000000 0.000000 3 0,-3.000000 2.000000 12 0,-5.000000 3.000000 18 16,-6.000000 2.000000 25-16,-6.000000 3.000000 26 0,-1.000000 2.000000 27 0,-4.000000 5.000000 29 0,-5.000000 0.000000 31 16,-5.000000 5.000000 25-16,0.000000 4.000000 25 0,-7.000000 3.000000 23 15,-1.000000 3.000000 27-15,-6.000000 7.000000 20 0,2.000000 0.000000 11 0,-3.000000 5.000000 4 0,0.000000-1.000000-1 16,-2.000000 4.000000-7-16,1.000000-1.000000-17 0,0.000000 0.000000-20 0,0.000000 0.000000-17 15,4.000000 1.000000-16-15,0.000000-4.000000-18 0,7.000000-2.000000-16 0,-2.000000-2.000000-11 16,6.000000-5.000000-13-16,-1.000000-2.000000-7 0,5.000000-3.000000-7 0,2.000000 1.000000-6 16,2.000000-7.000000-3-16,1.000000-1.000000-6 0,2.000000 1.000000-6 0,4.000000-6.000000-8 15,4.000000 0.000000-11-15,4.000000-8.000000-8 0,-2.000000 1.000000-10 0,5.000000-3.000000-13 16,2.000000-5.000000-9-16,-2.000000 1.000000-7 0,2.000000-3.000000 0 0,0.000000 0.000000 9 0,-1.000000 2.000000 6 16,-2.000000 1.000000 15-16,1.000000 2.000000 17 0,-5.000000 4.000000 12 0,0.000000 0.000000 14 15,-8.000000 7.000000 16-15,-1.000000 1.000000 17 0,-4.000000 7.000000 15 0,-7.000000 3.000000 17 16,-3.000000 2.000000 13-16,-2.000000 7.000000 13 0,-4.000000 3.000000 6 0,-3.000000 0.000000-1 15,-1.000000 2.000000-2-15,-2.000000 0.000000-2 0,5.000000 1.000000-6 0,-2.000000-4.000000-5 16,4.000000-1.000000-8-16,-1.000000-3.000000-8 0,3.000000-5.000000-8 0,4.000000-2.000000-9 16,0.000000-3.000000-8-16,2.000000 1.000000-9 0,3.000000-6.000000-7 0,-1.000000 0.000000-8 0,3.000000-4.000000-10 15,3.000000-3.000000-8-15,-1.000000-7.000000-13 0,6.000000-2.000000-8 16,1.000000-3.000000-12-16,1.000000-5.000000-11 0,7.000000-3.000000-8 0,-4.000000-2.000000-9 0,4.000000 1.000000-4 16,-2.000000-4.000000 0-16,5.000000 4.000000 5 0,-2.000000-3.000000 10 0,1.000000 5.000000 13 15,-2.000000 1.000000 15-15,-4.000000 7.000000 13 0,1.000000 1.000000 12 0,-1.000000 0.000000 8 16,-5.000000 8.000000 13-16,2.000000 2.000000 13 0,-3.000000 5.000000 15 0,0.000000 5.000000 10 15,-4.000000 2.000000 8-15,2.000000 2.000000 7 0,-2.000000 9.000000-1 0,1.000000-1.000000-7 0,-4.000000 8.000000-9 16,0.000000-1.000000-3-16,-4.000000 5.000000-7 0,1.000000 2.000000-4 0,3.000000 1.000000-4 16,-2.000000-2.000000-6-16,2.000000 5.000000-5 0,-3.000000-2.000000-4 0,3.000000 0.000000-4 15,-3.000000 1.000000-4-15,1.000000-5.000000-1 0,-1.000000 1.000000-1 0,-2.000000-6.000000 0 16,1.000000 1.000000 0-16,4.000000-7.000000 1 0,0.000000 0.000000 2 0,-1.000000-3.000000-2 16,-3.000000-5.000000 0-16,3.000000-1.000000-7 0,-6.000000-5.000000-7 0,2.000000 2.000000-14 15,0.000000-6.000000-17-15,-3.000000-6.000000-12 0,-1.000000 0.000000-16 0,1.000000-4.000000-19 16,3.000000-5.000000-21-16,-4.000000-2.000000-25 0,8.000000-2.000000-24 0,-3.000000-3.000000-45 0,4.000000-8.000000-52 15,0.000000-4.000000-12-15,0.000000-4.000000 9 0,0.000000-8.000000 28 0</inkml:trace>
  <inkml:trace contextRef="#ctx0" brushRef="#br0">22863.000000 2765.000000 197 0,'17.000000'15.000000'263'0,"-4.000000"2.000000"23 "16 ,-6.000000 7.000000-42-16,1.000000 0.000000-69 0,-3.000000 6.000000-43 0,-1.000000-3.000000-13 15,-4.000000-1.000000-10-15,0.000000 1.000000-7 0,0.000000-3.000000-9 0,-4.000000 1.000000-7 16,3.000000-5.000000-11-16,-3.000000 1.000000-18 0,-1.000000-5.000000-19 0,5.000000 2.000000-15 0,-3.000000-5.000000-12 16,3.000000-4.000000-10-16,0.000000-2.000000-6 0,0.000000-1.000000-4 15,3.000000-4.000000-4-15,2.000000-2.000000-4 0,4.000000-2.000000-7 0,2.000000-7.000000-10 0,-1.000000 0.000000-13 16,4.000000-2.000000-13-16,4.000000-5.000000-15 0,4.000000-1.000000-9 0,0.000000-3.000000-2 16,0.000000 4.000000 5-16,-1.000000 1.000000 9 0,-2.000000 2.000000 14 0,1.000000 4.000000 12 15,-5.000000 4.000000 13-15,-2.000000 1.000000 8 0,-1.000000 6.000000 13 0,-4.000000 2.000000 15 0,-6.000000 7.000000 17 16,-2.000000 1.000000 13-16,-2.000000 5.000000 9 0,-9.000000 5.000000 10 0,2.000000 1.000000 2 15,-4.000000 5.000000 3-15,-2.000000 1.000000-4 0,-5.000000-2.000000-2 0,6.000000-1.000000 1 16,-1.000000 1.000000 0-16,0.000000-4.000000-6 0,5.000000-5.000000-8 0,2.000000-1.000000-8 16,-1.000000-2.000000-7-16,4.000000-5.000000-8 0,2.000000 0.000000-7 0,1.000000-4.000000-4 15,4.000000 0.000000-1-15,1.000000-5.000000-3 0,2.000000-1.000000-2 0,7.000000 0.000000-4 16,2.000000 0.000000-3-16,2.000000 0.000000-4 0,-1.000000 0.000000-3 0,4.000000 0.000000-5 0,-2.000000 0.000000-3 16,1.000000 6.000000 0-16,-5.000000-1.000000 1 0,4.000000 2.000000 2 15,-8.000000 5.000000 4-15,-1.000000 3.000000 3 0,-6.000000 2.000000 5 0,-4.000000 3.000000 4 0,-6.000000 4.000000 1 16,-1.000000 1.000000 3-16,-8.000000 1.000000 3 0,2.000000-2.000000 3 0,-3.000000 2.000000 3 15,-2.000000-1.000000 6-15,1.000000-3.000000 7 0,1.000000 0.000000 8 0,-2.000000-2.000000 4 16,5.000000-6.000000 1-16,-2.000000-2.000000 3 0,4.000000-1.000000-1 0,4.000000-7.000000-6 16,-4.000000 1.000000-4-16,8.000000-5.000000-7 0,-4.000000-5.000000-6 0,6.000000-3.000000-9 0,3.000000-4.000000-11 15,0.000000-1.000000-7-15,0.000000-8.000000-11 0,7.000000-2.000000-12 16,-1.000000-3.000000-7-16,3.000000-2.000000-10 0,4.000000-1.000000-2 0,-1.000000 1.000000-3 0,1.000000-1.000000 8 16,-3.000000 0.000000 6-16,4.000000 3.000000 8 0,-2.000000 4.000000 11 0,-2.000000 3.000000 8 15,-4.000000 1.000000 8-15,1.000000 5.000000 4 0,0.000000 4.000000 4 0,-6.000000-1.000000 2 16,3.000000 5.000000 2-16,-3.000000 0.000000 0 0,3.000000 1.000000 3 0,-4.000000 0.000000 2 15,3.000000 3.000000 3-15,-3.000000 1.000000 4 0,0.000000 1.000000 5 0,0.000000 6.000000 3 16,0.000000-1.000000 4-16,0.000000 2.000000-1 0,0.000000 4.000000 2 0,0.000000-1.000000 1 16,0.000000 5.000000 1-16,2.000000-2.000000 2 0,-2.000000 5.000000 1 0,0.000000 1.000000-2 0,3.000000 0.000000-2 15,-1.000000 2.000000-1-15,-2.000000-1.000000-3 0,-2.000000 4.000000-3 0,-1.000000-3.000000-3 16,3.000000 2.000000 1-16,-9.000000 1.000000-2 0,3.000000-1.000000 0 0,-3.000000 0.000000 0 16,-2.000000 0.000000-2-16,2.000000-2.000000-3 0,-4.000000 1.000000-1 0,-1.000000-5.000000-2 15,-4.000000 2.000000 0-15,1.000000-6.000000-3 0,-1.000000 1.000000-1 0,1.000000-2.000000 0 16,-1.000000-4.000000-4-16,-1.000000-1.000000-2 0,1.000000-1.000000-6 0,-4.000000-6.000000-7 15,2.000000-1.000000-8-15,-2.000000-1.000000-9 0,4.000000-6.000000-8 0,-1.000000-1.000000-9 0,1.000000-4.000000-5 16,1.000000 0.000000-8-16,0.000000-7.000000-3 0,2.000000-4.000000-7 0,0.000000 1.000000-1 16,5.000000-4.000000 1-16,0.000000-3.000000 8 0,-2.000000 1.000000 12 0,7.000000 5.000000 12 15,-3.000000-2.000000 18-15,4.000000 6.000000 16 0,3.000000 2.000000 15 0,-3.000000 2.000000 14 16,3.000000 3.000000 11-16,-3.000000 2.000000 11 0,4.000000 3.000000 7 0,0.000000 0.000000 2 16,0.000000 4.000000-1-16,0.000000 3.000000 3 0,0.000000 3.000000 9 0,4.000000 4.000000 5 15,-3.000000 3.000000 4-15,-1.000000 7.000000 2 0,0.000000 0.000000 3 0,4.000000 3.000000-2 0,-4.000000 9.000000-7 16,1.000000 0.000000-5-16,6.000000 2.000000-2 0,1.000000 1.000000-3 0,-3.000000 2.000000 0 15,6.000000 0.000000-6-15,5.000000 0.000000-7 0,3.000000 0.000000-5 0,3.000000-5.000000-8 16,9.000000 0.000000-3-16,5.000000-3.000000-6 0,5.000000-7.000000-6 0,1.000000-2.000000-6 16,7.000000-5.000000-4-16,3.000000-6.000000-9 0,2.000000-6.000000-13 0,3.000000-4.000000-19 15,3.000000-4.000000-34-15,-1.000000-6.000000-54 0,1.000000-3.000000-72 0,-5.000000 0.000000-90 16,-3.000000-5.000000-102-16,0.000000-3.000000-43 0,-8.000000 1.000000 1 0,-7.000000-5.000000 38 0,-2.000000 3.000000 64 16</inkml:trace>
  <inkml:trace contextRef="#ctx0" brushRef="#br0">26208.000000 3743.000000 217 0,'5.000000'-8.000000'318'0,"-1.000000"2.000000"21 "0 ,-4.000000-2.000000-2 15,0.000000 3.000000-118-15,0.000000 3.000000-87 0,3.000000 2.000000-44 0,-1.000000 0.000000-8 16,-2.000000 7.000000 4-16,-2.000000 3.000000 11 0,-1.000000 6.000000 11 0,-2.000000 12.000000 8 16,-7.000000 6.000000-3-16,5.000000 8.000000-14 0,-5.000000 8.000000-13 0,-1.000000 9.000000-13 0,3.000000 4.000000-6 15,-5.000000 8.000000-11-15,5.000000 1.000000 30 0,1.000000 2.000000 14 0,-1.000000 0.000000 6 16,5.000000 3.000000 4-16,-3.000000-5.000000 2 0,1.000000-1.000000 4 0,2.000000-6.000000-34 15,4.000000-4.000000-19-15,-3.000000-2.000000-17 0,1.000000-9.000000-9 0,3.000000-2.000000-13 16,0.000000-8.000000-6-16,0.000000-3.000000-12 0,3.000000-8.000000-16 0,-3.000000-5.000000-18 16,0.000000-4.000000-22-16,0.000000-6.000000-19 0,0.000000-3.000000-15 0,4.000000-3.000000-15 15,-4.000000-3.000000-11-15,0.000000-5.000000-16 0,0.000000-6.000000-32 0,-4.000000-9.000000-47 16,4.000000-5.000000-56-16,0.000000-10.000000-54 0,-3.000000-5.000000-69 0,3.000000-10.000000-35 16,-5.000000-10.000000 15-16,0.000000-7.000000 49 0,-4.000000-5.000000 61 0</inkml:trace>
  <inkml:trace contextRef="#ctx0" brushRef="#br0">26181.000000 3587.000000 13 0,'27.000000'-31.000000'270'0,"-2.000000"4.000000"26 "16 ,-1.000000 1.000000 22-16,3.000000 10.000000-45 0,-2.000000 2.000000-76 0,5.000000 5.000000-55 0,-1.000000 1.000000-22 15,4.000000 8.000000-4-15,-1.000000 0.000000-2 0,6.000000 8.000000 0 0,-2.000000 1.000000 1 16,-1.000000 3.000000 1-16,-2.000000 6.000000-9 0,3.000000 6.000000-12 0,-1.000000-1.000000-15 16,-5.000000 10.000000-12-16,-3.000000 0.000000-14 0,0.000000 4.000000-11 0,-7.000000 2.000000-4 15,-7.000000 0.000000-2-15,-5.000000 0.000000 0 0,-6.000000 0.000000 0 0,-4.000000 3.000000 4 0,-11.000000-4.000000-2 16,-4.000000 3.000000-2-16,-8.000000 1.000000-6 0,-2.000000-1.000000-3 15,-8.000000-2.000000-7-15,-5.000000 3.000000-8 0,-4.000000-4.000000-5 0,-1.000000-4.000000-3 0,-2.000000-2.000000-3 16,-1.000000-3.000000-2-16,-1.000000-5.000000 2 0,7.000000-6.000000 3 16,-5.000000-4.000000 1-16,10.000000-6.000000-1 0,4.000000-6.000000-2 0,6.000000-2.000000-9 0,3.000000-10.000000-11 15,8.000000-3.000000-15-15,4.000000 0.000000-12 0,12.000000-4.000000-17 0,3.000000-6.000000-11 16,11.000000-1.000000-21-16,2.000000 0.000000-31 0,6.000000-1.000000-38 0,7.000000 1.000000-45 16,4.000000-1.000000-48-16,4.000000 4.000000-43 0,5.000000-3.000000-34 0,-5.000000 1.000000-32 15,10.000000 2.000000 18-15,-5.000000-4.000000 36 0,0.000000 1.000000 55 0</inkml:trace>
  <inkml:trace contextRef="#ctx0" brushRef="#br0">27025.000000 3864.000000 22 0,'5.000000'3.000000'87'0,"3.000000"-3.000000"-11 "0 ,-5.000000 0.000000 1 0,-1.000000 0.000000 11 0,1.000000 0.000000 16 16,2.000000 0.000000 15-16,-5.000000-3.000000 17 0,4.000000 2.000000 10 0,-4.000000 1.000000 7 16,0.000000-6.000000-5-16,3.000000 4.000000-11 0,-3.000000-2.000000-12 0,0.000000-1.000000-12 15,2.000000 3.000000-8-15,-2.000000-4.000000-7 0,3.000000-2.000000-5 0,-1.000000 4.000000-1 16,-2.000000-4.000000 0-16,3.000000 4.000000-1 0,-3.000000-1.000000-6 0,0.000000 0.000000-10 15,-3.000000-2.000000-9-15,3.000000 1.000000-8 0,-2.000000 4.000000-7 0,-1.000000-4.000000-5 16,3.000000 3.000000-1-16,-2.000000-2.000000-3 0,2.000000 2.000000 2 0,0.000000 1.000000 0 0,-3.000000-1.000000-5 16,-1.000000 3.000000-5-16,4.000000 0.000000-4 0,-5.000000 0.000000-3 15,2.000000 3.000000-6-15,1.000000 2.000000-2 0,-6.000000 7.000000-3 0,-2.000000 5.000000 0 0,-10.000000 5.000000-2 16,5.000000 7.000000 2-16,-7.000000 8.000000-1 0,-3.000000 1.000000 2 0,3.000000 6.000000 0 16,-2.000000 0.000000-1-16,-1.000000 4.000000-2 0,2.000000 1.000000-2 0,1.000000-3.000000-1 15,4.000000-2.000000-1-15,-2.000000-3.000000-4 0,4.000000 1.000000-2 0,3.000000-7.000000-1 16,1.000000-4.000000-3-16,4.000000-2.000000-4 0,0.000000-7.000000-9 0,3.000000-3.000000-12 0,3.000000-4.000000-11 15,-2.000000-6.000000-13-15,4.000000-1.000000-8 0,4.000000-4.000000-8 16,1.000000-6.000000-14-16,3.000000-5.000000-26 0,2.000000-7.000000-24 0,4.000000-9.000000-31 0,2.000000-3.000000-38 16,6.000000-8.000000-31-16,2.000000-3.000000-16 0,-2.000000-5.000000-4 0,4.000000-4.000000 2 15,1.000000-2.000000 11-15,2.000000-8.000000 19 0,-6.000000-3.000000 27 0,4.000000-1.000000 44 16,0.000000-3.000000 51-16,-2.000000 1.000000 58 0,2.000000 7.000000 59 0,-4.000000 4.000000 56 16,-1.000000 7.000000 45-16,0.000000 5.000000 28 0,-6.000000 5.000000 25 0,1.000000 9.000000 15 15,-7.000000 4.000000 9-15,4.000000 6.000000 0 0,-1.000000 2.000000-1 0,-1.000000 9.000000 0 16,1.000000 1.000000-10-16,1.000000 6.000000-23 0,-4.000000 7.000000-14 0,3.000000 8.000000-19 0,-1.000000 3.000000-20 15,-2.000000 11.000000-20-15,2.000000 6.000000-15 0,-6.000000 6.000000-11 0,6.000000 2.000000-7 16,-7.000000 3.000000-8-16,7.000000 2.000000-3 0,-7.000000 0.000000-7 0,0.000000-2.000000-9 16,0.000000-1.000000-8-16,3.000000-2.000000-9 0,-4.000000-2.000000-6 0,1.000000 0.000000-5 15,0.000000-5.000000 0-15,-2.000000-3.000000-2 0,-1.000000-2.000000-1 0,-2.000000-5.000000-4 0,3.000000-4.000000-5 16,-3.000000-3.000000-7-16,-3.000000-3.000000-7 0,3.000000-6.000000-8 16,-2.000000-1.000000-9-16,-1.000000-5.000000-7 0,-2.000000-2.000000-7 0,-4.000000-5.000000-13 0,6.000000-5.000000-14 15,-7.000000-5.000000-16-15,2.000000-7.000000-15 0,-6.000000-4.000000-9 0,4.000000-4.000000-4 16,-3.000000-6.000000 7-16,-1.000000-3.000000 10 0,-6.000000-6.000000 20 0,5.000000 2.000000 22 15,-2.000000 1.000000 29-15,1.000000-2.000000 32 0,0.000000 5.000000 34 0,0.000000 5.000000 30 16,-1.000000 3.000000 24-16,4.000000 3.000000 20 0,-1.000000 4.000000 11 0,4.000000 4.000000 1 16,-2.000000 3.000000-9-16,4.000000 2.000000-11 0,0.000000 3.000000-15 0,3.000000 2.000000-15 15,0.000000 0.000000-18-15,1.000000 3.000000-15 0,2.000000 2.000000-8 0,2.000000 2.000000-9 0,2.000000 3.000000-5 16,5.000000 3.000000-4-16,0.000000 1.000000-1 0,4.000000-1.000000-4 0,6.000000 1.000000-5 16,-2.000000-1.000000-8-16,10.000000-1.000000-10 0,2.000000-5.000000-15 0,5.000000-2.000000-26 15,3.000000-2.000000-32-15,5.000000-5.000000-48 0,4.000000-3.000000-53 0,3.000000-2.000000-55 16,3.000000-3.000000-56-16,-1.000000-2.000000-61 0,-1.000000-2.000000-22 0,-1.000000-5.000000 19 15,-1.000000-4.000000 44-15,-3.000000 2.000000 56 0</inkml:trace>
  <inkml:trace contextRef="#ctx0" brushRef="#br0">27951.000000 3724.000000 154 0,'7.000000'9.000000'317'15,"-5.000000"8.000000"50 "-15 ,-2.000000 3.000000 1 0,-2.000000 4.000000-38 0,-1.000000 5.000000-52 0,-6.000000 3.000000-50 16,1.000000 5.000000-42-16,3.000000-1.000000-35 0,-5.000000 5.000000-26 0,2.000000-2.000000-25 16,-1.000000 3.000000-16-16,4.000000-5.000000-17 0,-2.000000 1.000000-11 0,6.000000-4.000000-12 15,-3.000000-2.000000-10-15,4.000000-1.000000-5 0,5.000000-4.000000-7 0,2.000000-2.000000-6 16,0.000000-6.000000-1-16,5.000000-3.000000 1 0,1.000000-2.000000 1 0,0.000000-7.000000-1 15,9.000000-7.000000 1-15,2.000000-5.000000 0 0,1.000000-6.000000-5 0,2.000000-8.000000-4 16,4.000000-2.000000-4-16,0.000000-7.000000-2 0,2.000000-3.000000-3 0,-1.000000-3.000000-1 0,-2.000000-5.000000 0 16,-3.000000 0.000000-2-16,0.000000-6.000000 2 0,-4.000000-2.000000-3 0,-6.000000 0.000000 0 15,-4.000000-2.000000-3-15,-4.000000 1.000000-1 0,-6.000000 1.000000 0 0,-10.000000 7.000000-2 16,1.000000 3.000000 1-16,-9.000000 3.000000-1 0,-4.000000 7.000000 1 0,-8.000000 6.000000 4 16,-3.000000 6.000000 5-16,-5.000000 7.000000 1 0,0.000000 3.000000 5 0,0.000000 10.000000 3 15,-6.000000 3.000000 2-15,5.000000 4.000000-2 0,0.000000 2.000000-1 0,3.000000 6.000000 0 0,1.000000 2.000000-2 16,2.000000 2.000000 0-16,6.000000 2.000000-3 0,3.000000 1.000000-6 0,2.000000 0.000000-12 15,4.000000 1.000000-14-15,2.000000-5.000000-16 0,6.000000 2.000000-20 0,4.000000-1.000000-23 16,3.000000-2.000000-34-16,5.000000-5.000000-45 0,3.000000 0.000000-59 0,5.000000-2.000000-65 16,6.000000-1.000000-96-16,1.000000-9.000000-35 0,-2.000000-2.000000 8 0,-1.000000-6.000000 38 15,-2.000000-2.000000 63-15</inkml:trace>
  <inkml:trace contextRef="#ctx0" brushRef="#br0">28057.000000 3918.000000 257 0,'5.000000'5.000000'400'0,"-5.000000"0.000000"29 "0 ,7.000000-3.000000 20 0,-6.000000 3.000000-87 15,4.000000 0.000000-123-15,2.000000 2.000000-81 0,1.000000 3.000000-34 0,-1.000000 2.000000-11 16,0.000000 0.000000 0-16,3.000000 1.000000 0 0,0.000000 1.000000 0 0,2.000000 4.000000 0 0,5.000000-1.000000-6 16,-4.000000 1.000000-9-16,2.000000 2.000000-13 0,2.000000 2.000000-15 0,0.000000 0.000000-18 15,-2.000000-3.000000-18-15,-2.000000 6.000000-21 0,4.000000-3.000000-26 0,-5.000000-3.000000-26 16,-2.000000-2.000000-31-16,0.000000 0.000000-29 0,-2.000000-2.000000-27 0,0.000000-4.000000-22 16,-3.000000 2.000000-32-16,7.000000-1.000000-47 0,-2.000000-2.000000-57 0,4.000000-3.000000-63 15,-1.000000-5.000000-69-15,-1.000000-4.000000-22 0,-2.000000-3.000000 20 0,3.000000-7.000000 55 16</inkml:trace>
  <inkml:trace contextRef="#ctx0" brushRef="#br0">28697.000000 3807.000000 22 0,'12.000000'-10.000000'339'0,"-7.000000"2.000000"44 "16 ,0.000000 1.000000 22-16,3.000000 0.000000-26 0,-3.000000 4.000000-112 0,4.000000-2.000000-100 16,-1.000000 2.000000-62-16,2.000000 2.000000-34 0,4.000000 1.000000-11 0,1.000000-3.000000-5 15,0.000000 3.000000 1-15,5.000000-2.000000-7 0,0.000000-2.000000-2 0,9.000000 4.000000-11 0,-1.000000-1.000000-8 16,7.000000-2.000000-7-16,5.000000 0.000000-7 0,2.000000 2.000000-6 0,4.000000 1.000000-9 15,-6.000000-3.000000-11-15,3.000000 3.000000-16 0,-2.000000-2.000000-24 0,-6.000000-1.000000-30 16,-5.000000 3.000000-29-16,-3.000000 0.000000-34 0,-2.000000 0.000000-39 0,-7.000000 0.000000-27 16,-1.000000 3.000000-22-16,-7.000000 2.000000-27 0,-5.000000-1.000000-39 0,-5.000000-4.000000-2 15,-8.000000 8.000000 26-15,-6.000000-6.000000 37 0</inkml:trace>
  <inkml:trace contextRef="#ctx0" brushRef="#br0">28989.000000 3896.000000 14 0,'-32.000000'19.000000'256'15,"0.000000"1.000000"46 "-15 ,7.000000-3.000000 23 0,2.000000 0.000000-35 0,2.000000-2.000000-34 16,8.000000-1.000000-33-16,0.000000-1.000000-34 0,6.000000-1.000000-30 0,0.000000-3.000000-28 15,2.000000 2.000000-19-15,2.000000-2.000000-20 0,6.000000-1.000000-16 0,2.000000-2.000000-14 0,7.000000 2.000000-9 16,3.000000-3.000000-7-16,5.000000-3.000000-9 0,4.000000 4.000000-11 0,6.000000-6.000000-6 16,2.000000-4.000000-8-16,3.000000 2.000000-5 0,5.000000-2.000000-7 0,-1.000000-4.000000-7 15,1.000000 2.000000-9-15,0.000000 1.000000-15 0,-5.000000-6.000000-17 0,0.000000 1.000000-42 16,1.000000 0.000000-64-16,-6.000000 2.000000-75 0,-3.000000 4.000000-84 0,-2.000000 0.000000-79 16,-7.000000 1.000000-28-16,-4.000000-2.000000 17 0,-4.000000 0.000000 54 0</inkml:trace>
  <inkml:trace contextRef="#ctx0" brushRef="#br0">25122.000000 3231.000000 99 0,'-18.000000'-9.000000'216'0,"1.000000"-3.000000"14 "0 ,-1.000000 5.000000-40 0,-3.000000 2.000000-57 16,3.000000 0.000000-21-16,5.000000 3.000000-7 0,-1.000000-1.000000-1 0,1.000000 3.000000 2 0,-1.000000 3.000000 3 16,1.000000 4.000000 4-16,1.000000 8.000000 0 0,-1.000000 7.000000-1 0,3.000000 7.000000 0 15,-2.000000 8.000000-1-15,5.000000 6.000000-2 0,-8.000000 11.000000-7 0,5.000000 9.000000-9 16,0.000000 3.000000-8-16,-2.000000 7.000000-13 0,2.000000 5.000000-11 0,-3.000000 2.000000-8 16,1.000000 0.000000-10-16,4.000000-3.000000-8 0,-1.000000-3.000000-8 0,-1.000000-2.000000-8 15,5.000000-6.000000-6-15,-3.000000-2.000000-6 0,5.000000-9.000000-3 0,1.000000-6.000000-2 16,-1.000000-3.000000-4-16,1.000000-7.000000-5 0,2.000000-7.000000-8 0,0.000000-5.000000-12 0,0.000000-8.000000-8 15,0.000000-4.000000-11-15,0.000000-8.000000-21 0,2.000000-4.000000-22 0,1.000000-11.000000-24 16,2.000000-9.000000-26-16,5.000000-10.000000-23 0,3.000000-7.000000-18 0,3.000000-9.000000-11 16,-1.000000-6.000000-4-16,5.000000-5.000000-2 0,-2.000000-6.000000-9 0,-3.000000-7.000000-12 15,2.000000-7.000000-19-15,-4.000000-7.000000 4 0,1.000000-7.000000 21 0</inkml:trace>
  <inkml:trace contextRef="#ctx0" brushRef="#br0">25030.000000 3339.000000 152 0,'18.000000'-53.000000'217'0,"3.000000"9.000000"3 "15 ,0.000000 5.000000-20-15,-1.000000 7.000000-10 0,6.000000 6.000000-6 0,0.000000 6.000000-10 0,6.000000 3.000000-5 16,2.000000 5.000000-8-16,1.000000 5.000000-5 0,0.000000 7.000000-14 0,0.000000 3.000000-14 15,1.000000 3.000000-14-15,-5.000000 6.000000-17 0,1.000000 5.000000-17 0,-2.000000 6.000000-21 16,-3.000000 0.000000-17-16,-5.000000 7.000000-10 0,-5.000000 2.000000-9 0,-7.000000 1.000000-7 16,-2.000000 2.000000-4-16,-8.000000 1.000000-4 0,-3.000000 1.000000-1 0,-7.000000 2.000000-1 15,-7.000000-1.000000-2-15,-5.000000-1.000000-2 0,-5.000000 0.000000-1 0,-4.000000 0.000000 0 0,-8.000000-6.000000-1 16,-1.000000 3.000000 0-16,0.000000-5.000000 0 0,-4.000000-3.000000 0 0,4.000000-3.000000 3 16,1.000000-4.000000 7-16,2.000000-2.000000 9 0,7.000000-2.000000 9 0,3.000000-3.000000 3 15,6.000000-2.000000 4-15,4.000000-3.000000-1 0,3.000000 0.000000-9 0,9.000000 0.000000 1 16,0.000000 3.000000-2-16,5.000000 2.000000 1 0,5.000000 3.000000 3 0,4.000000 2.000000 3 15,4.000000 3.000000 4-15,6.000000-1.000000-5 0,2.000000 2.000000-7 0,5.000000-1.000000-5 16,0.000000 2.000000-4-16,5.000000 0.000000-6 0,-3.000000-3.000000-9 0,2.000000 1.000000-12 0,2.000000-4.000000-15 16,-3.000000 0.000000-17-16,-1.000000-3.000000-25 0,-3.000000-2.000000-36 0,-1.000000-2.000000-52 15,1.000000-1.000000-73-15,-2.000000-1.000000-80 0,-1.000000-5.000000-99 0,-2.000000-4.000000-34 16,-5.000000-2.000000 3-16,-1.000000-9.000000 43 0,-1.000000-5.000000 73 0</inkml:trace>
  <inkml:trace contextRef="#ctx0" brushRef="#br0">25732.000000 3260.000000 86 0,'0.000000'16.000000'367'0,"-6.000000"1.000000"39 "0 ,-9.000000 8.000000 25 15,-4.000000 6.000000-10-15,1.000000 6.000000-145 0,-4.000000 4.000000-97 0,0.000000 10.000000-52 16,0.000000-2.000000-30-16,0.000000 4.000000-15 0,4.000000 4.000000-14 0,1.000000-2.000000-14 0,-1.000000 3.000000-11 16,8.000000-1.000000-9-16,3.000000-1.000000-8 0,2.000000-1.000000-8 0,10.000000 4.000000-10 15,3.000000-4.000000-12-15,6.000000-4.000000-19 0,8.000000 1.000000-28 0,4.000000-6.000000-38 16,10.000000-5.000000-49-16,2.000000-4.000000-63 0,7.000000-8.000000-69 0,4.000000-5.000000-74 15,8.000000-11.000000-50-15,0.000000-8.000000-2 0,5.000000-10.000000 27 0,8.000000-11.000000 56 16</inkml:trace>
  <inkml:trace contextRef="#ctx0" brushRef="#br0">28189.000000 3227.000000 112 0,'22.000000'3.000000'190'0,"3.000000"2.000000"-19 "0 ,-1.000000 2.000000-3 16,1.000000 0.000000 9-16,-2.000000 3.000000 16 0,4.000000 4.000000 15 0,0.000000 1.000000 6 15,-5.000000 1.000000 2-15,5.000000 8.000000-10 0,-6.000000 0.000000-14 0,1.000000 5.000000-20 16,-3.000000 5.000000-24-16,-4.000000 2.000000-21 0,-2.000000 3.000000-17 0,-6.000000 5.000000-13 15,0.000000 2.000000-11-15,-6.000000 3.000000-7 0,-1.000000 2.000000-8 0,-5.000000 0.000000-5 16,0.000000 0.000000-8-16,-7.000000-3.000000-9 0,-3.000000 2.000000-10 0,-5.000000-2.000000-7 0,0.000000 1.000000-6 16,-2.000000-3.000000-21-16,-4.000000-3.000000-23 0,-3.000000 1.000000-28 15,-3.000000-5.000000-19-15,2.000000 0.000000-24 0,2.000000-5.000000-27 0,-1.000000 1.000000-39 0,11.000000-9.000000-59 16,1.000000-2.000000-80-16,3.000000-5.000000-108 0,9.000000-4.000000-48 0,0.000000-10.000000-7 16,5.000000-5.000000 31-16,4.000000-7.000000 66 0</inkml:trace>
  <inkml:trace contextRef="#ctx0" brushRef="#br0">29827.000000 3254.000000 40 0,'7.000000'-2.000000'87'0,"-6.000000"2.000000"8 "0 ,4.000000 4.000000 27 16,-1.000000-1.000000 29-16,-1.000000 6.000000 31 0,-1.000000 4.000000 23 0,-2.000000 3.000000 8 15,0.000000 7.000000-4-15,0.000000 1.000000-18 0,-2.000000 10.000000-21 0,-1.000000 3.000000-19 0,-2.000000 4.000000-20 16,0.000000 5.000000-18-16,-4.000000 5.000000-14 0,1.000000 5.000000-13 15,-4.000000 1.000000-10-15,5.000000 1.000000-15 0,-4.000000 0.000000-8 0,1.000000 0.000000-8 0,-2.000000-2.000000-7 16,3.000000 0.000000-9-16,3.000000-2.000000-4 0,-1.000000-2.000000-8 0,0.000000-7.000000-3 16,1.000000 1.000000-1-16,4.000000-7.000000-5 0,-1.000000-5.000000-1 0,-1.000000-2.000000-7 15,4.000000-6.000000-5-15,-1.000000-7.000000-13 0,-3.000000-1.000000-15 0,4.000000-5.000000-17 16,0.000000-4.000000-34-16,0.000000-5.000000-50 0,0.000000-4.000000-69 0,0.000000-4.000000-74 0,4.000000-10.000000-90 16,-3.000000-4.000000-38-16,-1.000000-6.000000 7 0,0.000000-8.000000 39 0,-1.000000-2.000000 68 15</inkml:trace>
  <inkml:trace contextRef="#ctx0" brushRef="#br0">29981.000000 2955.000000 18 0,'12.000000'-17.000000'211'0,"-4.000000"4.000000"18 "0 ,-3.000000 4.000000-22 16,0.000000 1.000000-60-16,0.000000 2.000000-42 0,0.000000 0.000000-14 0,4.000000 4.000000-1 15,-3.000000 4.000000 12-15,8.000000 1.000000 16 0,-4.000000 5.000000 21 0,3.000000 1.000000 7 0,6.000000 3.000000-7 16,1.000000 2.000000-10-16,2.000000 3.000000-15 0,1.000000 3.000000-11 0,2.000000 2.000000-16 16,-1.000000 1.000000-10-16,2.000000 5.000000-7 0,-4.000000 1.000000-10 0,3.000000 4.000000-7 15,-3.000000-5.000000-7-15,-7.000000 3.000000-9 0,-1.000000 1.000000-5 0,-6.000000 2.000000-12 16,-3.000000 0.000000-5-16,2.000000 0.000000-4 0,-11.000000 0.000000-5 0,-4.000000 1.000000-5 16,-5.000000-4.000000-1-16,-6.000000 3.000000 0 0,-3.000000-5.000000-5 0,-8.000000 3.000000 2 0,0.000000-2.000000-3 15,-2.000000-4.000000 0-15,-3.000000-1.000000 5 0,0.000000 1.000000 0 16,0.000000-6.000000 3-16,3.000000 1.000000 5 0,2.000000-4.000000 12 0,6.000000-4.000000 6 0,4.000000-1.000000 7 15,5.000000 0.000000 1-15,-2.000000-2.000000 1 0,7.000000-3.000000 2 16,2.000000 3.000000 6-16,4.000000 2.000000 4 0,1.000000 3.000000 9 0,3.000000 2.000000 10 0,3.000000-1.000000 6 16,2.000000 7.000000 2-16,4.000000-4.000000-7 0,3.000000 3.000000-8 0,1.000000-2.000000-14 15,5.000000-1.000000-11-15,4.000000 0.000000-10 0,2.000000-2.000000-6 0,1.000000 3.000000-11 16,5.000000-3.000000-18-16,-3.000000-3.000000-22 0,1.000000 1.000000-26 0,2.000000-5.000000-22 16,-3.000000-1.000000-25-16,3.000000 2.000000-44 0,-3.000000-5.000000-71 0,0.000000 2.000000-85 0,-5.000000-1.000000-112 15,-4.000000-2.000000-53-15,2.000000-5.000000-13 0,-10.000000 0.000000 25 0,-1.000000 0.000000 76 16</inkml:trace>
  <inkml:trace contextRef="#ctx0" brushRef="#br0">31047.000000 3310.000000 100 0,'0.000000'-3.000000'257'0,"-7.000000"3.000000"27 "16 ,2.000000 0.000000-9-16,-3.000000 3.000000-61 0,1.000000 2.000000-47 0,-8.000000 0.000000-26 0,2.000000 5.000000-8 16,-1.000000 4.000000 3-16,-4.000000 3.000000 7 0,-4.000000 8.000000 5 0,-1.000000 1.000000-1 15,-3.000000 6.000000-4-15,3.000000 5.000000-16 0,-2.000000 3.000000-20 0,3.000000 5.000000-19 16,0.000000 3.000000-19-16,1.000000 5.000000-11 0,5.000000 1.000000-10 0,3.000000 0.000000-8 15,1.000000-3.000000-4-15,7.000000 0.000000-5 0,0.000000-5.000000-2 0,2.000000 0.000000-8 0,6.000000-2.000000-6 16,2.000000-5.000000-2-16,0.000000 0.000000-6 0,4.000000-6.000000-9 16,1.000000-8.000000-10-16,5.000000 0.000000-14 0,0.000000-6.000000-17 0,2.000000-4.000000-29 0,1.000000-6.000000-50 15,4.000000-4.000000-71-15,0.000000-5.000000-78 0,4.000000-5.000000-98 0,0.000000-7.000000-66 16,0.000000-2.000000-15-16,1.000000-11.000000 29 0,0.000000-4.000000 63 0</inkml:trace>
  <inkml:trace contextRef="#ctx0" brushRef="#br0">31552.000000 3357.000000 120 0,'-6.000000'2.000000'344'0,"-2.000000"4.000000"30 "0 ,-5.000000-1.000000 21 0,3.000000 8.000000-52 15,-7.000000 4.000000-124-15,0.000000 7.000000-80 0,-1.000000 3.000000-40 0,-4.000000 3.000000-12 16,-2.000000 6.000000-5-16,-1.000000 3.000000 0 0,2.000000 0.000000 1 0,-6.000000 7.000000 2 16,1.000000 0.000000-6-16,1.000000 5.000000-12 0,-1.000000-2.000000-8 0,7.000000-1.000000-14 0,0.000000 1.000000-13 15,-1.000000-3.000000-11-15,5.000000-2.000000-7 0,0.000000-3.000000-5 0,4.000000-4.000000-4 16,5.000000-2.000000 0-16,1.000000-7.000000-5 0,0.000000-3.000000-5 0,2.000000-8.000000-6 15,5.000000 0.000000-5-15,0.000000-8.000000-8 0,3.000000-1.000000-12 0,2.000000-8.000000-13 16,1.000000-3.000000-19-16,7.000000-7.000000-25 0,0.000000-4.000000-22 0,4.000000-6.000000-26 16,2.000000-6.000000-25-16,2.000000-5.000000-22 0,1.000000-4.000000-16 0,3.000000-6.000000-12 15,2.000000-3.000000-14-15,-3.000000-5.000000-13 0,6.000000-6.000000-15 0,-3.000000-7.000000 0 0,-1.000000-1.000000 21 16,1.000000 0.000000 32-16</inkml:trace>
  <inkml:trace contextRef="#ctx0" brushRef="#br0">31538.000000 3449.000000 30 0,'17.000000'-22.000000'178'0,"-7.000000"5.000000"37 "15 ,2.000000 7.000000 6-15,-4.000000 5.000000-3 0,-3.000000 8.000000 1 0,0.000000 4.000000-3 16,-2.000000 7.000000-11-16,-1.000000 6.000000-16 0,1.000000 5.000000-25 0,-3.000000 3.000000-22 15,0.000000 9.000000-16-15,-3.000000 1.000000-12 0,3.000000 7.000000-14 0,-2.000000 1.000000-15 16,-1.000000 5.000000-14-16,-2.000000 0.000000-10 0,0.000000 3.000000-10 0,-2.000000-4.000000-9 0,6.000000 1.000000-7 16,-6.000000-2.000000-5-16,5.000000-2.000000-6 0,-1.000000-8.000000-7 0,1.000000-2.000000-5 15,-1.000000-4.000000-3-15,3.000000-1.000000-4 0,-3.000000-6.000000-4 0,3.000000-1.000000-7 16,-2.000000-8.000000-3-16,-1.000000-4.000000-6 0,1.000000 0.000000-13 0,-2.000000-5.000000-19 16,-1.000000-3.000000-25-16,-3.000000-5.000000-27 0,0.000000-2.000000-31 0,-2.000000-9.000000-25 15,1.000000-2.000000-18-15,-2.000000-3.000000-4 0,2.000000-3.000000 8 0,2.000000-5.000000 13 0,-1.000000-6.000000 21 16,0.000000 1.000000 20-16,-1.000000-5.000000 22 0,1.000000-2.000000 22 15,0.000000-3.000000 27-15,1.000000 2.000000 42 0,-5.000000 0.000000 52 0,7.000000 3.000000 45 0,-3.000000 5.000000 41 16,6.000000 6.000000 30-16,-5.000000 3.000000 18 0,7.000000 3.000000-2 0,-1.000000 2.000000-25 16,-3.000000 3.000000-28-16,4.000000 2.000000-29 0,4.000000 1.000000-22 0,-3.000000 4.000000-18 15,6.000000 1.000000-15-15,-2.000000 3.000000-12 0,3.000000 2.000000-5 0,6.000000 3.000000-4 32,-4.000000 1.000000-8-32,7.000000-1.000000-8 0,-2.000000 4.000000-12 0,7.000000-3.000000-14 0,-2.000000-2.000000-24 15,1.000000 3.000000-36-15,3.000000-6.000000-54 0,1.000000 0.000000-66 0,4.000000 0.000000-84 0,-3.000000-2.000000-88 0,3.000000-5.000000-32 0,-9.000000-3.000000 8 16,2.000000-6.000000 40-16,0.000000 0.000000 59 0</inkml:trace>
  <inkml:trace contextRef="#ctx0" brushRef="#br0">32249.000000 3322.000000 299 0,'13.000000'6.000000'343'0,"1.000000"2.000000"27 "0 ,-3.000000 8.000000-7 0,3.000000 1.000000-118 0,-1.000000 4.000000-91 16,4.000000 4.000000-44-16,-4.000000 4.000000-15 0,-3.000000 1.000000-9 0,2.000000 6.000000-1 15,-5.000000-2.000000 2-15,-4.000000 2.000000-4 0,-3.000000 3.000000-8 0,-5.000000 0.000000-15 16,0.000000 2.000000-16-16,-12.000000 3.000000-18 0,-1.000000 2.000000-20 0,-11.000000 0.000000-23 15,1.000000 3.000000-27-15,-11.000000-1.000000-16 0,-1.000000 4.000000-22 0,-5.000000-2.000000-27 16,-7.000000 3.000000-43-16,-5.000000 0.000000-58 0,-2.000000 0.000000-74 0,-9.000000-4.000000-62 16,-8.000000-3.000000-26-16,-9.000000-2.000000 9 0,-19.000000-5.000000 39 0</inkml:trace>
  <inkml:trace contextRef="#ctx0" brushRef="#br0">25727.000000 5034.000000 12 0,'0.000000'8.000000'213'0,"0.000000"2.000000"33 "0 ,0.000000 0.000000 1 16,-1.000000 4.000000-22-16,1.000000 1.000000-18 0,-7.000000 4.000000-3 0,5.000000 5.000000 0 0,-1.000000 6.000000 1 16,0.000000 2.000000-6-16,-3.000000 3.000000-11 0,-2.000000 5.000000-19 0,3.000000 3.000000-25 15,0.000000 4.000000-24-15,-3.000000 4.000000-20 0,-1.000000 2.000000-18 0,1.000000 5.000000-11 16,1.000000 2.000000-3-16,-1.000000-5.000000 1 0,3.000000-1.000000 1 0,-7.000000 1.000000-2 15,7.000000-4.000000-5-15,-3.000000-5.000000-8 0,-1.000000 0.000000-11 0,4.000000-6.000000-11 16,-3.000000-4.000000-9-16,6.000000-8.000000-5 0,-5.000000 0.000000-9 0,6.000000-6.000000-7 0,-3.000000-4.000000-9 16,1.000000-7.000000-8-16,-2.000000 2.000000-13 0,3.000000-4.000000-13 0,-1.000000-4.000000-18 15,0.000000-5.000000-18-15,1.000000-1.000000-10 0,-1.000000-11.000000-14 0,1.000000-2.000000-12 16,-5.000000-7.000000-9-16,6.000000-6.000000-18 0,-6.000000-9.000000-24 0,2.000000-6.000000-33 16,3.000000-7.000000-24-16,-1.000000-5.000000-16 0,-1.000000-8.000000-5 0,4.000000-2.000000 19 15,-1.000000-1.000000 38-15,2.000000-1.000000 48 0,-1.000000 2.000000 53 0,4.000000 6.000000 47 16,1.000000 5.000000 44-16,0.000000 6.000000 28 0,3.000000 9.000000 22 0,1.000000 4.000000 18 0,2.000000 2.000000 13 15,3.000000 5.000000 10-15,1.000000 6.000000 13 0,2.000000 1.000000 8 16,8.000000 3.000000 7-16,-2.000000 5.000000 4 0,9.000000 4.000000-5 0,3.000000 6.000000-7 0,0.000000 4.000000-15 16,1.000000 3.000000-10-16,2.000000 7.000000-11 0,-1.000000 3.000000-10 0,-2.000000 4.000000-7 15,-1.000000 4.000000-7-15,-4.000000 3.000000-9 0,-7.000000 3.000000-7 0,3.000000 2.000000-7 16,-13.000000 1.000000-2-16,-3.000000 0.000000 0 0,-5.000000 2.000000-1 0,-5.000000 0.000000 0 16,-5.000000 0.000000 1-16,-5.000000-1.000000-1 0,-10.000000 0.000000 1 0,-2.000000-2.000000-3 0,-6.000000 2.000000-2 15,-3.000000-4.000000-7-15,-4.000000-3.000000-1 0,-3.000000 0.000000-5 16,-3.000000-1.000000-4-16,1.000000-8.000000-3 0,2.000000-2.000000-2 0,-3.000000-7.000000-1 0,6.000000-2.000000-2 15,3.000000-6.000000-8-15,2.000000-6.000000-9 0,7.000000-1.000000-12 0,3.000000-4.000000-13 16,6.000000-4.000000-18-16,4.000000 3.000000-29 0,7.000000-5.000000-38 0,6.000000 0.000000-55 16,7.000000 0.000000-66-16,4.000000 0.000000-77 0,7.000000 0.000000-79 0,1.000000 1.000000-24 15,3.000000-4.000000 17-15,2.000000 0.000000 47 0</inkml:trace>
  <inkml:trace contextRef="#ctx0" brushRef="#br0">26230.000000 5624.000000 220 0,'19.000000'23.000000'366'0,"-8.000000"5.000000"27 "15 ,-2.000000-2.000000 19-15,-8.000000 1.000000-95 0,4.000000 0.000000-117 0,-5.000000 0.000000-69 0,0.000000-3.000000-33 16,0.000000 0.000000-15-16,-5.000000-4.000000-10 0,0.000000-1.000000-10 16,-5.000000-2.000000-11-16,-2.000000-5.000000-18 0,2.000000 0.000000-30 0,-3.000000-2.000000-44 0,1.000000-3.000000-58 15,2.000000-4.000000-74-15,-1.000000-1.000000-93 0,2.000000-4.000000-100 0,4.000000-1.000000-39 16,-3.000000-9.000000 0-16,6.000000-2.000000 36 0,-1.000000-6.000000 63 0</inkml:trace>
  <inkml:trace contextRef="#ctx0" brushRef="#br0">26790.000000 5332.000000 162 0,'10.000000'21.000000'320'0,"-3.000000"6.000000"24 "0 ,-6.000000 5.000000 20 15,-2.000000 4.000000-88-15,-3.000000 3.000000-101 0,-1.000000 7.000000-49 0,-1.000000 0.000000-17 16,1.000000 1.000000-5-16,0.000000-1.000000-3 0,-4.000000 0.000000-3 0,7.000000 0.000000-10 16,-6.000000-2.000000-10-16,3.000000 0.000000-17 0,5.000000-6.000000-17 0,0.000000-1.000000-13 0,2.000000-5.000000-10 15,3.000000-2.000000-5-15,1.000000-7.000000-4 0,5.000000-6.000000-2 0,-1.000000-2.000000-1 16,6.000000-5.000000-1-16,3.000000-8.000000-1 0,3.000000-4.000000-3 0,3.000000-8.000000-4 15,1.000000-5.000000-5-15,6.000000-9.000000-6 0,2.000000-3.000000-9 0,1.000000-7.000000-8 16,0.000000-4.000000-7-16,0.000000-4.000000-2 0,1.000000-1.000000-1 0,-8.000000-6.000000-1 16,2.000000-1.000000-2-16,-3.000000-2.000000 1 0,-5.000000 0.000000 8 0,-5.000000 2.000000 1 15,-7.000000 3.000000 6-15,-2.000000 1.000000 8 0,-8.000000 7.000000 7 0,-3.000000 2.000000 3 0,-4.000000 8.000000 4 16,-5.000000 3.000000 2-16,-4.000000 7.000000 5 0,-5.000000 1.000000 5 0,-4.000000 8.000000 5 16,2.000000 6.000000 7-16,-7.000000 4.000000 8 0,-4.000000 3.000000 7 0,6.000000 4.000000 3 15,-2.000000 2.000000 1-15,-1.000000 8.000000-1 0,5.000000-2.000000-3 0,2.000000 6.000000-7 16,2.000000 1.000000-7-16,5.000000 3.000000-8 0,4.000000-1.000000-6 0,5.000000-2.000000-4 15,-1.000000 2.000000-2-15,9.000000-2.000000-3 0,0.000000-3.000000-1 0,9.000000-1.000000 1 16,-1.000000-1.000000-1-16,2.000000-3.000000-5 0,7.000000-3.000000-11 0,-4.000000-2.000000-19 0,6.000000-7.000000-37 16,-2.000000-2.000000-54-16,4.000000 0.000000-68 0,-2.000000-2.000000-79 15,3.000000-6.000000-87-15,-6.000000 1.000000-29 0,-2.000000-2.000000 6 0,-9.000000-1.000000 43 0</inkml:trace>
  <inkml:trace contextRef="#ctx0" brushRef="#br0">26968.000000 5675.000000 313 0,'3.000000'14.000000'404'0,"0.000000"-2.000000"25 "0 ,2.000000 0.000000 13 0,0.000000-3.000000-119 0,0.000000 4.000000-124 16,7.000000-3.000000-79-16,-7.000000 0.000000-35 0,3.000000 2.000000-15 0,1.000000-3.000000-6 16,1.000000 3.000000-6-16,8.000000-2.000000-6 0,-1.000000 3.000000-10 15,2.000000-1.000000-11-15,1.000000 0.000000-12 0,0.000000 1.000000-14 0,0.000000-2.000000-20 0,-2.000000-1.000000-26 16,1.000000 2.000000-41-16,1.000000-3.000000-55 0,-7.000000-1.000000-69 0,1.000000 0.000000-77 15,-4.000000 1.000000-94-15,1.000000-4.000000-33 0,-4.000000-2.000000 8 0,0.000000-6.000000 37 16,1.000000-2.000000 64-16</inkml:trace>
  <inkml:trace contextRef="#ctx0" brushRef="#br0">27770.000000 5198.000000 82 0,'9.000000'4.000000'408'15,"-4.000000"1.000000"42 "-15 ,-2.000000 1.000000 21 0,0.000000-2.000000 5 0,-1.000000 1.000000-176 0,3.000000 0.000000-136 16,4.000000 2.000000-79-16,-4.000000-2.000000-41 0,3.000000 3.000000-20 0,0.000000-4.000000-9 16,4.000000 4.000000-3-16,-2.000000-3.000000-3 0,4.000000-1.000000-2 0,4.000000 0.000000 0 15,2.000000 0.000000 0-15,2.000000-2.000000-3 0,5.000000-2.000000-5 0,0.000000-2.000000-6 16,3.000000-2.000000-6-16,-7.000000 0.000000-15 0,4.000000 0.000000-12 0,-5.000000-1.000000-10 0,-4.000000 2.000000-12 16,-4.000000-2.000000-7-16,-1.000000 1.000000-13 0,-5.000000-1.000000-9 0,-4.000000-2.000000-9 15,-4.000000 6.000000 0-15,-4.000000 1.000000 5 0,-4.000000 1.000000 10 0,-5.000000 6.000000 16 16,-6.000000 4.000000 28-16,-4.000000 4.000000 31 0,-2.000000-1.000000 25 0,-6.000000 9.000000 25 15,0.000000-1.000000 23-15,0.000000 2.000000 21 0,3.000000 0.000000 12 0,-1.000000 0.000000 4 16,6.000000 1.000000-2-16,1.000000-1.000000-12 0,4.000000-2.000000-19 0,1.000000-2.000000-17 16,7.000000-3.000000-17-16,-2.000000-3.000000-14 0,10.000000-2.000000-11 0,-4.000000-4.000000-3 0,6.000000 1.000000-1 15,6.000000-4.000000-1-15,0.000000-5.000000 1 0,7.000000-3.000000-1 16,2.000000-5.000000-4-16,7.000000 3.000000-5 0,0.000000-8.000000-3 0,4.000000-2.000000-5 0,0.000000 0.000000-2 16,-3.000000 4.000000-1-16,2.000000 1.000000 3 0,-3.000000 0.000000 2 0,-4.000000 3.000000 3 15,-4.000000 7.000000 4-15,-1.000000 0.000000 5 0,-4.000000 4.000000 7 0,-1.000000 9.000000 6 16,-5.000000-1.000000 7-16,-9.000000 8.000000 7 0,1.000000 1.000000 8 0,-5.000000 3.000000 5 15,-4.000000 3.000000 4-15,-6.000000 1.000000 4 0,2.000000 1.000000-1 0,-4.000000-6.000000 0 16,3.000000 2.000000 2-16,3.000000-5.000000-2 0,-1.000000-3.000000-4 0,7.000000-3.000000-3 16,0.000000-4.000000-2-16,3.000000 0.000000-2 0,0.000000-7.000000-4 0,4.000000 3.000000-3 0,0.000000-6.000000-9 15,3.000000-6.000000-9-15,6.000000-5.000000-7 0,-1.000000-3.000000-9 0,4.000000-6.000000-12 16,1.000000-4.000000-9-16,3.000000-6.000000-9 0,6.000000 1.000000-6 0,-3.000000-7.000000-5 16,6.000000 0.000000-7-16,2.000000-1.000000-2 0,-3.000000-6.000000-2 0,5.000000 6.000000 7 15,-3.000000 3.000000 4-15,-3.000000 2.000000 4 0,-1.000000 5.000000 8 0,-3.000000 8.000000 9 0,-2.000000 2.000000 8 16,-4.000000 4.000000 4-16,2.000000 7.000000 7 0,-2.000000 6.000000 7 15,1.000000 3.000000 7-15,-4.000000 6.000000 5 0,0.000000 5.000000 7 0,-2.000000 8.000000 5 0,0.000000 2.000000 2 16,-2.000000 6.000000 4-16,-1.000000 2.000000 0 0,1.000000 3.000000 0 0,-1.000000 2.000000-1 16,-2.000000 5.000000-1-16,3.000000 0.000000-1 0,1.000000-1.000000-5 0,-3.000000 2.000000-1 15,-1.000000-2.000000-1-15,4.000000 1.000000 1 0,-1.000000-4.000000-1 0,-3.000000 1.000000-3 16,0.000000-5.000000-2-16,0.000000-2.000000-1 0,-7.000000-2.000000-3 0,6.000000-6.000000-5 16,-6.000000-5.000000-3-16,2.000000 4.000000-2 0,-5.000000-7.000000-5 0,-2.000000-1.000000-3 15,2.000000-4.000000-6-15,-7.000000-1.000000-3 0,4.000000-2.000000-10 0,3.000000-5.000000-9 0,-4.000000-3.000000-8 16,3.000000-3.000000-10-16,1.000000-5.000000-18 0,-2.000000-2.000000-19 0,3.000000-1.000000-20 15,3.000000-7.000000-34-15,-1.000000-3.000000-38 0,7.000000-5.000000-46 0,0.000000-4.000000-45 16,7.000000-6.000000-68-16,-2.000000-5.000000-19 0,0.000000-9.000000 15 0,0.000000-1.000000 35 16</inkml:trace>
  <inkml:trace contextRef="#ctx0" brushRef="#br0">28649.000000 4992.000000 61 0,'8.000000'0.000000'197'0,"0.000000"0.000000"15 "15 ,-3.000000 4.000000-2-15,0.000000 0.000000-5 0,-1.000000 4.000000-5 0,1.000000 1.000000 3 16,-5.000000 2.000000-5-16,3.000000 0.000000-19 0,-3.000000 4.000000-26 0,0.000000-1.000000-32 0,0.000000-1.000000-24 16,0.000000 3.000000-24-16,0.000000-5.000000-21 0,0.000000 1.000000-17 0,4.000000-2.000000-9 15,-4.000000 2.000000-7-15,1.000000-3.000000-8 0,3.000000-1.000000-2 0,1.000000 1.000000-2 16,0.000000-4.000000-2-16,3.000000 0.000000-2 0,0.000000-2.000000-1 0,2.000000-3.000000-9 16,2.000000-3.000000-2-16,3.000000-2.000000-4 0,-1.000000 0.000000-4 0,1.000000 1.000000-3 15,-2.000000-4.000000-2-15,-3.000000 1.000000 2 0,-1.000000 2.000000 0 0,-1.000000 3.000000 3 16,-3.000000-1.000000 5-16,-2.000000 3.000000 2 0,-6.000000 5.000000 2 0,-5.000000 0.000000 3 0,-1.000000 5.000000 3 15,-4.000000 2.000000 5-15,-1.000000 2.000000 7 0,1.000000 1.000000 4 0,-4.000000-1.000000 7 16,4.000000 2.000000 7-16,-1.000000-4.000000-2 0,6.000000 2.000000-2 0,1.000000-6.000000-7 16,-1.000000 4.000000-6-16,5.000000-3.000000-5 0,1.000000-1.000000-3 0,-1.000000-2.000000 0 15,6.000000 2.000000 0-15,-1.000000-3.000000 1 0,6.000000-3.000000 1 0,2.000000 0.000000 0 16,5.000000-2.000000-3-16,0.000000-4.000000-4 0,7.000000-1.000000-5 0,0.000000 1.000000-1 16,5.000000-3.000000-1-16,-1.000000-1.000000-7 0,-5.000000 0.000000-1 0,-1.000000 4.000000-4 0,-4.000000 0.000000 0 15,1.000000 3.000000 1-15,-2.000000 1.000000 1 0,-3.000000 5.000000 7 16,-7.000000 1.000000 3-16,-5.000000 5.000000 4 0,-8.000000 3.000000 5 0,-1.000000 4.000000 1 0,-9.000000 1.000000 1 15,3.000000 2.000000 2-15,-10.000000 4.000000 3 0,-1.000000 1.000000 3 0,3.000000-1.000000 2 16,-2.000000-1.000000 4-16,-2.000000 1.000000-3 0,9.000000-4.000000-1 0,-4.000000 1.000000-4 16,5.000000-5.000000-3-16,4.000000-5.000000-2 0,3.000000 2.000000-6 0,1.000000-6.000000-3 15,4.000000 0.000000-7-15,2.000000-6.000000-1 0,1.000000 0.000000-1 0,4.000000-4.000000-5 16,5.000000 0.000000-3-16,3.000000-6.000000-1 0,3.000000 0.000000 2 0,0.000000-3.000000-1 16,6.000000 1.000000-4-16,-2.000000-1.000000 7 0,1.000000 3.000000 3 0,-5.000000 0.000000 3 0,1.000000 1.000000 2 15,1.000000 1.000000 3-15,-5.000000 2.000000 5 0,-2.000000 4.000000 6 0,1.000000 0.000000 8 16,-8.000000 4.000000 7-16,4.000000 7.000000 6 0,-5.000000 2.000000 4 0,-1.000000 0.000000 3 15,-3.000000 5.000000-4-15,-4.000000 4.000000 0 0,1.000000-2.000000-3 0,-6.000000 4.000000-2 16,1.000000-2.000000-2-16,-1.000000-1.000000-2 0,3.000000-1.000000-3 0,1.000000-1.000000-6 16,1.000000-4.000000-4-16,0.000000-3.000000-1 0,4.000000-2.000000-1 0,-1.000000-1.000000-2 15,4.000000-4.000000 0-15,1.000000 0.000000-3 0,-4.000000-3.000000 0 0,4.000000 1.000000-3 0,4.000000-6.000000-3 16,-3.000000-1.000000-4-16,4.000000-4.000000-3 0,-1.000000-1.000000-2 16,6.000000-6.000000 1-16,-2.000000-3.000000 0 0,4.000000 2.000000 3 0,-2.000000-3.000000 3 0,-2.000000-1.000000 2 15,4.000000 6.000000 2-15,-5.000000-3.000000 3 0,-1.000000 5.000000 4 0,1.000000 0.000000 5 16,-4.000000 5.000000 5-16,2.000000-2.000000 5 0,-5.000000 5.000000 6 0,4.000000 1.000000 5 15,-3.000000 1.000000 3-15,-1.000000 2.000000 0 0,-1.000000 5.000000 1 0,-3.000000-1.000000 2 16,-1.000000 5.000000 0-16,2.000000 2.000000 2 0,-4.000000 1.000000-1 0,1.000000 1.000000-4 0,1.000000 1.000000-1 16,-4.000000 3.000000-7-16,4.000000-5.000000-3 0,0.000000 3.000000-7 0,0.000000-1.000000-3 15,2.000000-2.000000-3-15,-2.000000-2.000000-3 0,0.000000 0.000000-2 0,1.000000-4.000000-1 16,1.000000 1.000000-3-16,1.000000-1.000000-4 0,-4.000000-1.000000-3 0,1.000000-2.000000-7 16,0.000000-3.000000-5-16,1.000000 0.000000-6 0,-2.000000 0.000000-2 0,-3.000000-3.000000-4 15,-3.000000-2.000000 0-15,4.000000-1.000000-2 0,-2.000000-1.000000 2 0,0.000000-2.000000 4 16,-3.000000 2.000000 3-16,-3.000000 0.000000 6 0,1.000000 1.000000 5 0,-1.000000 0.000000 9 15,2.000000 1.000000 10-15,-3.000000 2.000000 8 0,4.000000 1.000000 11 0,-2.000000 4.000000 11 16,3.000000 1.000000 10-16,2.000000 2.000000 6 0,-2.000000 1.000000 3 0,4.000000 7.000000 1 0,1.000000-1.000000-4 16,1.000000 5.000000-4-16,1.000000 1.000000-4 0,3.000000-2.000000 0 0,4.000000 5.000000 2 15,3.000000 0.000000 0-15,1.000000-2.000000 6 0,4.000000 3.000000 4 0,4.000000 0.000000 1 16,4.000000 0.000000 2-16,-1.000000 0.000000-4 0,8.000000-3.000000 0 0,-5.000000-2.000000-5 16,10.000000 1.000000-7-16,1.000000-4.000000-3 0,0.000000-2.000000-3 0,5.000000-2.000000-7 15,4.000000-3.000000-9-15,3.000000-4.000000-18 0,-2.000000-3.000000-26 0,2.000000-3.000000-28 0,1.000000-4.000000-37 16,1.000000-1.000000-79-16,-1.000000-3.000000-112 0,-1.000000-5.000000-133 0,-3.000000-3.000000-61 15,-4.000000 0.000000-18-15,-6.000000-6.000000 13 0,-3.000000 1.000000 64 0</inkml:trace>
  <inkml:trace contextRef="#ctx0" brushRef="#br0">7500.000000 4405.000000 39 0,'0.000000'0.000000'78'0,"-1.000000"-3.000000"-6 "0 ,1.000000 1.000000-6 16,0.000000 2.000000-4-16,-4.000000-3.000000 1 0,4.000000 3.000000 0 0,0.000000-2.000000 3 15,-3.000000-1.000000 1-15,3.000000 3.000000 0 0,0.000000-1.000000 1 0,-2.000000-2.000000 3 16,-1.000000 3.000000-2-16,3.000000-3.000000-1 0,-3.000000 3.000000 0 0,1.000000-2.000000 4 16,-1.000000 2.000000-1-16,3.000000-3.000000-7 0,-2.000000 3.000000-5 0,2.000000 0.000000-8 0,-4.000000 0.000000-8 15,4.000000 0.000000-9-15,0.000000 0.000000-6 0,0.000000 0.000000-5 16,0.000000 0.000000-2-16,-3.000000 0.000000-1 0,3.000000 0.000000-2 0,0.000000 0.000000-1 0,0.000000 0.000000-1 15,0.000000 0.000000 2-15,0.000000 0.000000 2 0,0.000000 0.000000-2 0,0.000000 0.000000 1 16,0.000000 3.000000 1-16,0.000000-1.000000 0 0,0.000000-2.000000-3 0,0.000000 0.000000-5 16,0.000000 0.000000 2-16,0.000000 0.000000-3 0,0.000000 0.000000 0 0,0.000000 0.000000-4 15,0.000000 3.000000 4-15,0.000000-3.000000 3 0,-2.000000 0.000000 1 0,-1.000000 0.000000 1 16,3.000000 0.000000-3-16,-5.000000 3.000000 2 0,2.000000-2.000000 1 0,3.000000-1.000000 0 16,-5.000000 3.000000 2-16,1.000000-1.000000 4 0,3.000000-2.000000 3 0,-3.000000 3.000000 1 0,-1.000000-3.000000-4 15,5.000000 2.000000 3-15,-5.000000 1.000000-3 0,2.000000-3.000000 0 0,1.000000 2.000000 0 16,-1.000000-2.000000 6-16,0.000000 2.000000 2 0,3.000000-2.000000 0 0,-2.000000 0.000000 0 15,-2.000000 0.000000-3-15,4.000000 0.000000-3 0,0.000000 0.000000-4 0,0.000000 0.000000-5 16,0.000000 0.000000-4-16,0.000000-2.000000-1 0,0.000000 0.000000-1 0,0.000000 2.000000-1 16,0.000000-3.000000-1-16,0.000000 6.000000-1 0,0.000000-3.000000 1 0,0.000000 2.000000-1 15,0.000000 0.000000-2-15,0.000000-2.000000 0 0,0.000000 0.000000 0 0,0.000000 0.000000-1 0,0.000000 0.000000 1 16,0.000000 0.000000-1-16,0.000000 0.000000 1 0,0.000000 0.000000 0 0,0.000000 0.000000 2 16,0.000000 0.000000 1-16,0.000000 3.000000 0 0,0.000000-3.000000 5 0,0.000000 0.000000 1 15,0.000000 0.000000 2-15,0.000000 0.000000 3 0,0.000000 0.000000-1 0,0.000000 0.000000 0 16,0.000000 0.000000 0-16,0.000000 0.000000 1 0,0.000000 0.000000-3 0,0.000000 0.000000-3 15,0.000000 0.000000-2-15,0.000000 0.000000-1 0,0.000000 0.000000-2 0,0.000000 0.000000-3 16,0.000000 0.000000 3-16,0.000000 0.000000 0 0,0.000000 0.000000-1 0,0.000000 0.000000 0 16,0.000000 0.000000 1-16,0.000000 0.000000 2 0,4.000000 0.000000-1 0,-4.000000 0.000000 4 0,0.000000 0.000000 2 15,0.000000-3.000000 2-15,0.000000 3.000000 4 0,0.000000 0.000000-2 0,0.000000 0.000000 1 16,0.000000 0.000000-1-16,0.000000 0.000000-2 0,0.000000 0.000000-4 0,0.000000-2.000000-2 16,0.000000 2.000000 0-16,0.000000 0.000000-3 0,0.000000 0.000000 0 0,0.000000 0.000000-4 15,0.000000 0.000000 2-15,2.000000 0.000000-2 0,-2.000000 0.000000-1 0,0.000000 0.000000 0 16,0.000000 0.000000-1-16,0.000000 0.000000 0 0,0.000000 0.000000-1 0,0.000000 0.000000 0 15,0.000000 0.000000-1-15,0.000000 0.000000 1 0,0.000000 0.000000-2 0,0.000000 0.000000 1 0,0.000000 0.000000 1 16,0.000000 0.000000 1-16,0.000000 0.000000 0 0,0.000000 0.000000-1 0,0.000000 0.000000 1 16,0.000000 0.000000-1-16,0.000000 0.000000-1 0,0.000000 0.000000-1 0,0.000000 0.000000 0 15,0.000000 0.000000 1-15,0.000000 0.000000 1 0,0.000000 2.000000 0 0,0.000000-2.000000 0 16,0.000000 0.000000 0-16,0.000000 0.000000 0 0,0.000000 0.000000 0 0,0.000000 0.000000 2 16,0.000000 0.000000 0-16,0.000000 0.000000-2 0,0.000000 0.000000 1 0,0.000000 0.000000 0 0,0.000000 0.000000-1 15,0.000000 0.000000-2-15,0.000000 0.000000 3 0,0.000000 0.000000 1 0,0.000000 0.000000-2 16,0.000000 0.000000 0-16,0.000000 0.000000 0 0,0.000000 0.000000 0 0,0.000000 0.000000-1 15,0.000000 0.000000-1-15,0.000000 0.000000 0 0,0.000000 0.000000 0 0,0.000000 0.000000 2 16,0.000000 0.000000 0-16,0.000000 0.000000 0 0,0.000000 0.000000 0 0,0.000000 0.000000 2 16,0.000000 0.000000-1-16,0.000000 0.000000-1 0,0.000000 0.000000 0 0,0.000000 0.000000 0 15,0.000000 0.000000-3-15,0.000000 0.000000 2 0,0.000000 0.000000 1 0,0.000000 0.000000 0 16,0.000000 0.000000 0-16,0.000000 0.000000-1 0,0.000000 0.000000 3 0,0.000000 0.000000 0 16,0.000000 0.000000-2-16,0.000000 0.000000 1 0,-2.000000 0.000000-1 0,2.000000 0.000000 2 0,0.000000 0.000000-1 15,0.000000 0.000000-2-15,0.000000 0.000000 0 0,0.000000 3.000000 1 0,0.000000-3.000000 2 16,0.000000 0.000000-1-16,0.000000 2.000000-2 0,-4.000000-2.000000 1 0,4.000000 0.000000 1 15,0.000000 0.000000-1-15,0.000000 0.000000 0 0,0.000000 0.000000-1 0,0.000000 0.000000 1 16,0.000000 0.000000 1-16,0.000000 0.000000-2 0,0.000000 0.000000 0 0,0.000000 0.000000 0 0,0.000000 0.000000-1 16,0.000000 0.000000 0-16,0.000000 0.000000-1 0,0.000000 0.000000 3 15,0.000000 0.000000-1-15,0.000000 0.000000-2 0,0.000000 0.000000 0 0,0.000000 3.000000 0 0,0.000000-3.000000 2 16,0.000000 0.000000-5-16,0.000000 0.000000 0 0,0.000000 0.000000 4 0,0.000000 0.000000 0 16,0.000000 0.000000 1-16,0.000000 0.000000 1 0,0.000000 0.000000 1 0,0.000000 0.000000 0 15,0.000000 0.000000-1-15,0.000000 0.000000 0 0,0.000000 0.000000-1 0,0.000000 0.000000-2 16,-1.000000 0.000000 1-16,1.000000 0.000000 2 0,0.000000 0.000000 0 0,-4.000000 0.000000 0 15,4.000000 0.000000-1-15,-3.000000 0.000000-2 0,3.000000 0.000000 0 0,-2.000000 0.000000 0 16,-1.000000 2.000000 1-16,3.000000-2.000000 0 0,0.000000 3.000000-2 0,0.000000-3.000000 0 0,0.000000 0.000000-1 16,0.000000 0.000000-1-16,0.000000 0.000000 0 0,0.000000 0.000000 0 15,0.000000 0.000000 1-15,0.000000 0.000000 0 0,0.000000 0.000000 1 0,0.000000 0.000000 1 0,0.000000 0.000000 0 16,0.000000 0.000000-1-16,0.000000 0.000000 2 0,0.000000 0.000000-1 0,0.000000 0.000000 1 16,0.000000 0.000000 1-16,-3.000000-3.000000 0 0,1.000000 3.000000 0 0,2.000000 0.000000 1 15,-3.000000 3.000000-1-15,3.000000 1.000000 0 0,-2.000000 1.000000 0 0,-1.000000 3.000000 1 16,-1.000000-4.000000 1-16,3.000000 4.000000 0 0,-3.000000 1.000000 0 0,-1.000000-1.000000 1 15,2.000000-3.000000-2-15,1.000000 2.000000 1 0,-1.000000-2.000000-2 0,0.000000-1.000000 1 0,1.000000-1.000000 0 16,-3.000000 2.000000 0-16,-2.000000 0.000000 0 0,5.000000-1.000000 0 0,-3.000000-1.000000 0 16,-1.000000 1.000000 0-16,1.000000 2.000000 2 0,3.000000-3.000000-1 0,-1.000000-2.000000 1 15,-1.000000 2.000000 0-15,-1.000000-3.000000 0 0,5.000000 3.000000 0 0,-3.000000-1.000000 0 16,1.000000-2.000000-1-16,2.000000 0.000000-1 0,0.000000 0.000000 0 0,-3.000000 0.000000-1 16,3.000000 3.000000 0-16,-2.000000-3.000000 0 0,-1.000000 0.000000 0 0,3.000000 0.000000 2 15,-3.000000 0.000000-1-15,1.000000 0.000000-1 0,2.000000 0.000000 1 0,0.000000 0.000000-2 16,0.000000 0.000000 1-16,0.000000 0.000000 1 0,0.000000 0.000000 0 0,0.000000 0.000000 1 0,0.000000 0.000000-1 15,0.000000 0.000000 1-15,0.000000 0.000000-1 0,0.000000 0.000000 0 0,0.000000 0.000000-1 16,0.000000 0.000000 3-16,0.000000 0.000000 3 0,0.000000 0.000000-4 0,0.000000 0.000000-1 16,0.000000 0.000000-1-16,0.000000 0.000000 0 0,0.000000 0.000000-3 0,0.000000 0.000000-2 15,0.000000 0.000000 4-15,0.000000 0.000000 0 0,0.000000 0.000000 0 0,0.000000 0.000000 3 16,0.000000 0.000000-1-16,0.000000 0.000000 0 0,0.000000 0.000000 0 0,0.000000 0.000000 1 16,0.000000 0.000000 0-16,0.000000 0.000000 0 0,0.000000 0.000000 1 0,0.000000 0.000000 0 0,2.000000 0.000000-1 15,-2.000000 0.000000-1-15,3.000000 0.000000 0 0,-3.000000 0.000000-1 0,0.000000 0.000000 0 16,0.000000 0.000000-1-16,0.000000-3.000000 2 0,0.000000 3.000000-2 0,0.000000 0.000000 1 15,3.000000 0.000000 0-15,-1.000000 0.000000-3 0,-2.000000 0.000000-2 0,3.000000 0.000000-3 16,-3.000000 0.000000-3-16,0.000000 0.000000-6 0,2.000000 0.000000-5 0,1.000000 0.000000-8 16,-3.000000 0.000000-5-16,4.000000 0.000000-8 0,-3.000000 0.000000-16 0,3.000000 0.000000-20 15,1.000000 0.000000-23-15,-5.000000 3.000000-38 0,5.000000-3.000000-47 0,3.000000 5.000000-52 0,0.000000-2.000000-81 16,3.000000 3.000000-34-16,-3.000000-1.000000 1 0,-1.000000-3.000000 30 16,-7.000000-2.000000 47-16</inkml:trace>
  <inkml:trace contextRef="#ctx0" brushRef="#br0">20754.000000 2777.000000 57 0,'-8.000000'0.000000'94'0,"3.000000"0.000000"-1 "16 ,0.000000-3.000000 6-16,-3.000000 2.000000 5 0,4.000000-2.000000 4 0,-1.000000 1.000000 0 15,0.000000-1.000000 3-15,2.000000-2.000000-2 0,-2.000000 5.000000-2 0,1.000000-2.000000-3 16,4.000000 0.000000-1-16,-1.000000 2.000000-3 0,-3.000000-3.000000-11 0,4.000000 3.000000-12 0,0.000000 0.000000-10 16,0.000000 0.000000-9-16,0.000000 0.000000-10 0,0.000000 0.000000-9 0,0.000000 0.000000 0 15,5.000000 0.000000 3-15,2.000000 0.000000 1 0,0.000000-2.000000 2 0,5.000000-1.000000 4 16,6.000000 3.000000 13-16,2.000000-5.000000 4 0,-1.000000 3.000000-1 0,4.000000 0.000000-6 16,4.000000-4.000000 3-16,3.000000 1.000000-3 0,0.000000 1.000000-8 0,2.000000-6.000000-5 15,3.000000 3.000000-3-15,0.000000-1.000000-1 0,1.000000-1.000000-4 0,-1.000000-1.000000-2 16,3.000000 3.000000-1-16,-1.000000-3.000000-2 0,4.000000 0.000000-2 0,-3.000000 1.000000-4 0,1.000000 0.000000-1 15,-3.000000 1.000000-3-15,5.000000 0.000000-3 0,-6.000000 0.000000-1 16,7.000000 3.000000-2-16,-5.000000-3.000000 2 0,1.000000 0.000000 1 0,-1.000000 3.000000-2 0,-2.000000-2.000000 0 16,0.000000 2.000000-3-16,1.000000-3.000000 0 0,-4.000000 5.000000-1 0,1.000000-3.000000-1 15,-1.000000 1.000000-2-15,1.000000-1.000000-1 0,-4.000000 5.000000-1 0,1.000000-1.000000 1 16,-3.000000-2.000000-3-16,3.000000 0.000000 3 0,-3.000000 4.000000 0 0,0.000000-4.000000 1 16,0.000000 4.000000 0-16,-1.000000 0.000000 0 0,3.000000 0.000000 2 0,-6.000000 0.000000-4 15,4.000000 0.000000 1-15,-2.000000 0.000000-1 0,-1.000000 4.000000 5 0,1.000000-4.000000 3 16,-2.000000 3.000000 0-16,2.000000-2.000000 3 0,-1.000000-1.000000 8 0,1.000000 4.000000 7 0,-1.000000-2.000000 8 15,2.000000-2.000000 8-15,-4.000000 0.000000 9 0,0.000000 0.000000 5 0,3.000000-2.000000 0 16,-1.000000-2.000000-4-16,-6.000000 3.000000-8 0,4.000000-2.000000-6 0,-5.000000-1.000000-7 16,1.000000 1.000000-5-16,-5.000000 1.000000-5 0,4.000000-1.000000 0 0,-3.000000-2.000000-5 15,-3.000000 5.000000-4-15,-1.000000 0.000000-1 0,2.000000 0.000000-4 0,-5.000000 0.000000-3 16,-4.000000-3.000000-2-16,5.000000 1.000000 1 0,-2.000000-1.000000-1 0,-3.000000 3.000000 1 16,-1.000000-1.000000-3-16,1.000000-2.000000 2 0,-1.000000 3.000000-2 0,1.000000 0.000000 1 0,0.000000 0.000000-3 15,-1.000000 0.000000 2-15,-2.000000 0.000000-1 0,0.000000 0.000000-3 0,0.000000 0.000000 1 16,0.000000 0.000000 0-16,0.000000 0.000000 2 0,0.000000 0.000000-3 0,0.000000 0.000000 0 15,0.000000 0.000000 0-15,0.000000 0.000000-1 0,0.000000 0.000000-1 0,0.000000 0.000000-2 16,0.000000 0.000000-1-16,0.000000 0.000000 0 0,0.000000 0.000000-2 0,0.000000 0.000000-1 0,0.000000 0.000000-1 16,3.000000 0.000000 4-16,-3.000000 0.000000-2 0,0.000000 0.000000 2 15,4.000000 0.000000 0-15,-4.000000 0.000000 2 0,0.000000 0.000000 1 0,0.000000 0.000000-2 0,1.000000 0.000000 2 16,-1.000000 0.000000-5-16,4.000000 0.000000 2 0,-3.000000 0.000000-3 0,-1.000000 0.000000-15 16,4.000000 0.000000-27-16,-4.000000 0.000000-34 0,3.000000 0.000000-36 0,-3.000000 0.000000-35 15,0.000000 0.000000-35-15,-3.000000 0.000000-40 0,3.000000 0.000000-62 0,-4.000000 3.000000-81 16,3.000000 1.000000-99-16,-4.000000 3.000000-39 0,-7.000000 3.000000-1 0,-1.000000-1.000000 35 15,-4.000000-2.000000 77-15</inkml:trace>
  <inkml:trace contextRef="#ctx0" brushRef="#br0">28027.000000 2293.000000 9 0,'8.000000'-2.000000'89'0,"1.000000"-3.000000"8 "0 ,-4.000000 2.000000-1 0,3.000000-1.000000 7 16,0.000000-4.000000-5-16,2.000000 2.000000-6 0,-1.000000-2.000000-5 0,-1.000000 0.000000-5 16,4.000000-1.000000-10-16,-5.000000 4.000000-6 0,1.000000-1.000000-6 0,0.000000 2.000000 3 15,-3.000000 2.000000-6-15,4.000000-1.000000 4 0,-4.000000-1.000000 5 0,2.000000 1.000000 5 0,-1.000000 1.000000-5 16,1.000000-1.000000-6-16,-2.000000 1.000000-5 0,0.000000-1.000000-5 0,0.000000 3.000000-6 15,3.000000-3.000000-3-15,-3.000000 2.000000 2 0,4.000000 1.000000 4 0,-4.000000-3.000000 6 16,7.000000 1.000000 0-16,-4.000000 2.000000 5 0,2.000000-3.000000 0 0,2.000000 3.000000-1 16,-2.000000-5.000000-6-16,3.000000 2.000000-2 0,1.000000 2.000000-1 0,-1.000000-2.000000-7 15,0.000000-2.000000-5-15,1.000000 2.000000-4 0,-1.000000 1.000000-2 0,-1.000000-1.000000-2 16,1.000000-1.000000 1-16,-3.000000-1.000000-2 0,6.000000 2.000000 4 0,-3.000000 1.000000-3 16,-3.000000 0.000000 1-16,3.000000-3.000000-3 0,1.000000 3.000000-1 0,-1.000000-1.000000 1 0,4.000000 0.000000-2 15,0.000000-1.000000-2-15,-4.000000 2.000000-1 0,2.000000-1.000000-2 0,-1.000000 0.000000-2 16,2.000000 3.000000-1-16,-2.000000-2.000000 0 0,3.000000-1.000000 4 0,-2.000000 3.000000 0 15,0.000000-1.000000-2-15,0.000000 1.000000 0 0,-2.000000 0.000000-2 0,1.000000 0.000000 0 16,-1.000000 0.000000-4-16,0.000000 0.000000-3 0,3.000000-3.000000 0 0,-6.000000 3.000000-2 16,0.000000 0.000000-5-16,1.000000 0.000000-1 0,-2.000000 0.000000 2 0,1.000000 0.000000 2 15,-2.000000 3.000000 1-15,2.000000-3.000000-3 0,-1.000000 1.000000 6 0,-1.000000-1.000000 1 0,4.000000 3.000000 3 16,-2.000000-1.000000 0-16,3.000000-2.000000 2 0,-1.000000 0.000000 3 0,1.000000 3.000000 1 16,2.000000 0.000000-1-16,-1.000000-3.000000-2 0,-1.000000 0.000000-3 0,1.000000 0.000000-2 15,1.000000 0.000000-1-15,-2.000000 0.000000-2 0,2.000000 0.000000 0 0,-1.000000 0.000000 1 16,2.000000 0.000000-1-16,-2.000000 0.000000 2 0,3.000000 0.000000-1 0,-2.000000 0.000000 1 15,1.000000 0.000000-1-15,1.000000 0.000000-1 0,-2.000000 0.000000-2 0,-1.000000 0.000000 1 16,1.000000 0.000000-1-16,0.000000 0.000000-1 0,-2.000000 0.000000 1 0,1.000000 0.000000-1 0,-1.000000 0.000000 1 16,0.000000 0.000000-2-16,3.000000 0.000000-2 0,-3.000000 0.000000 3 0,0.000000 0.000000-1 15,1.000000 0.000000 1-15,1.000000 0.000000 0 0,-3.000000 0.000000-1 0,-2.000000 0.000000 3 16,3.000000 0.000000-5-16,-1.000000 0.000000 2 0,-2.000000 0.000000 0 0,-2.000000 0.000000 0 16,4.000000 0.000000 2-16,-5.000000 0.000000-2 0,1.000000 0.000000 1 0,-3.000000 2.000000 2 15,3.000000-2.000000 2-15,1.000000 0.000000 3 0,3.000000 0.000000 2 0,-6.000000 2.000000 7 16,3.000000 0.000000 0-16,-1.000000-2.000000 4 0,4.000000 0.000000 1 0,-6.000000 0.000000 1 0,6.000000 0.000000 0 15,-7.000000 0.000000-1-15,7.000000 0.000000-4 0,-7.000000 0.000000-3 16,3.000000 0.000000-2-16,-3.000000 0.000000-5 0,0.000000 0.000000-2 0,0.000000 0.000000-3 0,0.000000 0.000000-4 16,-1.000000 0.000000-2-16,1.000000 0.000000 1 0,2.000000 0.000000-1 0,-2.000000 3.000000-2 15,-4.000000-3.000000 2-15,6.000000 3.000000 0 0,-5.000000-3.000000 2 0,3.000000 0.000000-1 16,-2.000000 2.000000 2-16,0.000000-2.000000 0 0,-1.000000 0.000000 1 0,3.000000 0.000000-2 16,-2.000000 0.000000 1-16,1.000000 3.000000-2 0,-3.000000-3.000000 1 0,-1.000000 0.000000 2 0,0.000000 2.000000-3 15,4.000000-2.000000 1-15,-1.000000 0.000000 0 0,-3.000000 0.000000 2 16,0.000000 0.000000-4-16,0.000000 0.000000 4 0,0.000000 0.000000-1 0,0.000000 0.000000 2 0,0.000000 0.000000 1 15,0.000000 0.000000 5-15,0.000000 2.000000 4 0,0.000000-2.000000 5 0,0.000000 0.000000 7 16,0.000000 0.000000 6-16,0.000000 0.000000 9 0,0.000000 0.000000 1 0,0.000000 0.000000 3 16,0.000000 0.000000 0-16,0.000000 0.000000 4 0,0.000000 0.000000-1 0,0.000000 0.000000-3 15,0.000000 0.000000 0-15,-3.000000 0.000000 1 0,3.000000 0.000000 2 0,-4.000000-2.000000 0 16,4.000000 2.000000 1-16,0.000000 0.000000 1 0,0.000000 0.000000-2 0,0.000000 0.000000-3 16,0.000000 0.000000-8-16,0.000000 0.000000-7 0,0.000000 0.000000-9 0,-1.000000 0.000000-5 0,1.000000 0.000000-5 15,-4.000000 0.000000-3-15,4.000000 0.000000-3 0,0.000000 0.000000 0 0,0.000000 0.000000-2 16,0.000000 0.000000-3-16,0.000000 0.000000-9 0,0.000000 0.000000-21 0,0.000000 0.000000-46 15,-3.000000 2.000000-66-15,3.000000 0.000000-67 0,-5.000000-2.000000-71 0,3.000000 3.000000-117 16,-6.000000 2.000000-177-16,-5.000000-1.000000-60 0,-8.000000 7.000000 7 0,-10.000000-2.000000 38 0,-6.000000 4.000000 59 16,-12.000000-4.000000 117-16</inkml:trace>
  <inkml:trace contextRef="#ctx0" brushRef="#br0">5963.000000 4426.000000 49 0,'0.000000'0.000000'112'0,"0.000000"-2.000000"-5 "16 ,0.000000 0.000000-1-16,0.000000 2.000000 2 0,-3.000000-3.000000 5 0,3.000000 3.000000 2 15,-3.000000 0.000000 4-15,1.000000 0.000000 5 0,-1.000000 0.000000 1 0,-2.000000 0.000000-5 16,1.000000 0.000000-4-16,-1.000000 0.000000-7 0,0.000000 0.000000-12 0,2.000000 3.000000-11 0,-2.000000-3.000000-9 15,0.000000 0.000000-6-15,1.000000 0.000000-5 0,4.000000 0.000000-2 0,-5.000000 0.000000 0 16,2.000000 0.000000-5-16,1.000000 2.000000-2 0,-1.000000 0.000000 2 0,3.000000-2.000000-2 16,0.000000 3.000000-10-16,0.000000-3.000000-3 0,0.000000 0.000000 2 0,-3.000000 0.000000-4 15,3.000000 0.000000-10-15,0.000000 0.000000-2 0,0.000000 0.000000-2 0,0.000000 0.000000-7 16,0.000000 0.000000-3-16,0.000000 0.000000-4 0,0.000000 0.000000-3 0,0.000000 0.000000-1 16,0.000000 0.000000 0-16,0.000000 0.000000-5 0,0.000000 0.000000-2 0,0.000000 0.000000-1 0,0.000000 0.000000 1 15,3.000000 0.000000-5-15,-3.000000 0.000000-4 0,3.000000 2.000000 8 16,-1.000000 1.000000 2-16,5.000000 0.000000 0 0,-2.000000-1.000000 0 0,0.000000 2.000000 6 0,3.000000 4.000000 5 15,2.000000-3.000000-1-15,-1.000000 2.000000-1 0,2.000000 1.000000 0 0,-1.000000-3.000000 1 16,4.000000 4.000000-4-16,-2.000000-2.000000-3 0,-2.000000 1.000000-3 0,3.000000-2.000000 1 16,0.000000 1.000000 0-16,1.000000 2.000000 0 0,-1.000000 0.000000 2 0,1.000000-1.000000 1 15,2.000000-1.000000 3-15,3.000000-3.000000 2 0,-2.000000 3.000000 0 0,1.000000-1.000000 1 16,2.000000-1.000000 1-16,-1.000000 0.000000-4 0,2.000000-3.000000-2 0,1.000000 2.000000-2 16,0.000000-1.000000-3-16,-2.000000-3.000000-1 0,2.000000 0.000000 0 0,0.000000 0.000000-1 0,-1.000000 0.000000 2 15,1.000000 0.000000-3-15,0.000000-3.000000 0 0,0.000000 3.000000-1 16,-4.000000-2.000000-1-16,4.000000 0.000000 0 0,0.000000-3.000000 0 0,0.000000 3.000000 1 0,-1.000000-3.000000 1 15,-2.000000-3.000000 2-15,3.000000 1.000000 2 0,1.000000-1.000000-1 0,2.000000-1.000000 1 16,-6.000000 0.000000-1-16,2.000000-4.000000-1 0,1.000000 1.000000 0 0,0.000000 0.000000 0 16,0.000000 0.000000-2-16,0.000000-5.000000 1 0,-1.000000 0.000000-1 0,1.000000 0.000000-1 15,-3.000000-3.000000-1-15,2.000000 1.000000 1 0,-2.000000-1.000000 1 0,3.000000-2.000000 0 0,-4.000000 4.000000 1 16,-1.000000-6.000000-1-16,1.000000 5.000000-1 0,1.000000-4.000000 0 0,-3.000000-1.000000 0 16,3.000000 1.000000 0-16,-6.000000-4.000000 0 0,2.000000 1.000000 1 0,-1.000000-2.000000-1 15,-1.000000 2.000000 0-15,-3.000000-3.000000-1 0,2.000000-2.000000-2 0,-2.000000-1.000000 1 16,-2.000000 0.000000 0-16,1.000000 0.000000 0 0,-4.000000 0.000000 2 0,0.000000-2.000000 1 15,-2.000000 4.000000 2-15,-1.000000-5.000000 1 0,-2.000000 1.000000 1 0,-5.000000-1.000000 0 16,0.000000 2.000000 0-16,1.000000-1.000000 1 0,-6.000000 0.000000-3 0,2.000000-3.000000 1 0,-2.000000 3.000000-1 16,-2.000000-1.000000 1-16,-1.000000 2.000000-2 0,-4.000000 0.000000 0 15,2.000000 3.000000 1-15,-2.000000 1.000000 0 0,-1.000000 2.000000 0 0,-2.000000 0.000000 0 0,0.000000 2.000000 0 16,-6.000000 4.000000 0-16,1.000000 1.000000 1 0,2.000000 1.000000-1 0,-7.000000 3.000000-2 16,3.000000 3.000000-1-16,-5.000000 1.000000 0 0,-3.000000 4.000000 0 0,0.000000 2.000000 0 15,-1.000000 3.000000 2-15,-4.000000 3.000000 1 0,0.000000 4.000000 1 0,-2.000000 4.000000 2 16,0.000000 1.000000 1-16,-1.000000 8.000000 1 0,2.000000 0.000000-1 0,-1.000000 3.000000 0 0,2.000000 2.000000 0 15,0.000000 2.000000 0-15,5.000000 6.000000-1 0,0.000000-1.000000 0 16,4.000000 0.000000-1-16,3.000000 5.000000-2 0,3.000000-3.000000 1 0,1.000000 4.000000-2 0,3.000000-1.000000-2 16,0.000000 0.000000 0-16,8.000000 0.000000 0 0,0.000000 3.000000-1 0,3.000000-4.000000 0 15,5.000000 3.000000 1-15,-2.000000-1.000000 1 0,7.000000-1.000000 1 0,0.000000-3.000000 2 16,3.000000 1.000000-1-16,6.000000-5.000000-1 0,-1.000000 2.000000-2 0,2.000000-2.000000-7 16,8.000000 0.000000-6-16,3.000000-3.000000-15 0,2.000000-2.000000-19 0,2.000000 2.000000-26 15,2.000000-2.000000-51-15,3.000000 4.000000-80 0,2.000000 3.000000-110 0,0.000000-4.000000-102 16,-2.000000 4.000000-43-16,0.000000-4.000000-3 0,-3.000000-3.000000 35 0,0.000000-3.000000 77 0</inkml:trace>
  <inkml:trace contextRef="#ctx0" brushRef="#br0">11684.000000 3470.000000 117 0,'-5.000000'-2.000000'101'0,"0.000000"2.000000"-16 "0 ,1.000000-2.000000-6 0,-1.000000 2.000000 3 16,0.000000-2.000000 17-16,0.000000-1.000000 14 0,-1.000000 3.000000 7 0,0.000000-3.000000 2 16,-2.000000 3.000000-4-16,6.000000 0.000000-12 0,-4.000000-2.000000-15 0,1.000000 2.000000-13 15,0.000000 0.000000-12-15,1.000000 0.000000-2 0,3.000000 0.000000-4 0,-3.000000 0.000000-5 0,-1.000000 0.000000-3 16,2.000000 0.000000-6-16,3.000000 0.000000-3 0,-5.000000 0.000000-9 15,3.000000 0.000000-2-15,-5.000000 0.000000-4 0,2.000000 2.000000 1 0,2.000000 1.000000-1 16,-2.000000-3.000000 0-16,-3.000000 5.000000 0 0,-2.000000-3.000000 1 0,1.000000 0.000000-1 0,1.000000 2.000000-1 16,3.000000 3.000000-2-16,0.000000-3.000000 0 0,-4.000000 3.000000-3 0,4.000000 1.000000-2 15,-3.000000-1.000000-3-15,0.000000 3.000000-1 0,3.000000 0.000000 0 0,-4.000000-3.000000 1 16,1.000000 3.000000 2-16,3.000000-4.000000-2 0,-4.000000 2.000000 1 0,4.000000 1.000000-1 16,0.000000-3.000000 0-16,-3.000000 1.000000-4 0,5.000000 0.000000 1 0,-2.000000-2.000000-1 15,0.000000 3.000000 1-15,0.000000 1.000000-2 0,-2.000000-2.000000 0 0,2.000000 1.000000-1 0,0.000000-3.000000-1 16,1.000000 3.000000 0-16,-1.000000-4.000000 2 0,2.000000 1.000000 1 15,1.000000-2.000000 0-15,-1.000000-2.000000 1 0,3.000000 2.000000 0 0,-2.000000-1.000000-2 0,-1.000000 1.000000-3 16,3.000000-3.000000 0-16,0.000000 3.000000-1 0,0.000000-3.000000 0 0,0.000000 0.000000 3 16,0.000000 0.000000-4-16,-3.000000 0.000000 2 0,3.000000 0.000000-1 0,0.000000 0.000000-1 15,0.000000 0.000000-1-15,0.000000 0.000000-4 0,0.000000 0.000000 5 0,0.000000 0.000000-1 16,0.000000 0.000000-3-16,0.000000 0.000000 1 0,0.000000 0.000000 0 0,0.000000 0.000000 0 0,0.000000 0.000000-2 16,0.000000 0.000000 0-16,0.000000 2.000000 1 0,0.000000-2.000000 2 0,0.000000 4.000000 3 15,0.000000-1.000000-1-15,0.000000 5.000000 4 0,0.000000-2.000000 4 0,-2.000000 2.000000 2 16,-1.000000 1.000000-3-16,3.000000 2.000000 0 0,0.000000-2.000000 1 0,-2.000000 1.000000-1 15,2.000000-3.000000-4-15,0.000000 1.000000-2 0,0.000000-1.000000 0 0,0.000000 0.000000-2 16,0.000000-3.000000-1-16,0.000000 4.000000 0 0,0.000000 0.000000-1 0,0.000000 1.000000 1 16,0.000000-1.000000 1-16,2.000000 2.000000 0 0,-2.000000-1.000000 1 0,0.000000 1.000000-2 15,3.000000-3.000000 2-15,-3.000000 4.000000-2 0,2.000000-3.000000 1 0,-2.000000 3.000000-1 16,0.000000-5.000000-1-16,3.000000 5.000000 0 0,-3.000000-2.000000-2 0,3.000000-2.000000 0 0,-1.000000 1.000000-1 16,-2.000000-1.000000 0-16,3.000000 3.000000 3 0,-1.000000-1.000000 0 0,-2.000000 1.000000 5 15,3.000000 2.000000 0-15,1.000000 0.000000 1 0,-3.000000 1.000000-1 0,3.000000-1.000000 0 16,-2.000000 0.000000-1-16,1.000000-2.000000-2 0,2.000000 2.000000-2 0,-5.000000-3.000000 2 15,3.000000 4.000000 0-15,2.000000 0.000000 0 0,-1.000000-2.000000 1 0,1.000000 1.000000 0 16,-2.000000 1.000000 2-16,2.000000 1.000000-1 0,0.000000-2.000000 0 0,0.000000 3.000000 1 16,-2.000000-1.000000 1-16,2.000000-2.000000-2 0,0.000000 3.000000-1 0,2.000000 0.000000-1 0,-2.000000-3.000000-2 15,0.000000 0.000000-1-15,0.000000 0.000000-2 0,-1.000000 1.000000 0 0,1.000000-2.000000 1 16,0.000000 0.000000 1-16,3.000000 2.000000 0 0,-3.000000 0.000000 1 0,3.000000-2.000000 1 16,-2.000000 2.000000-1-16,2.000000 0.000000 2 0,0.000000 1.000000-2 0,-3.000000-2.000000-1 15,4.000000 0.000000 1-15,-4.000000 0.000000-1 0,3.000000-2.000000 0 0,0.000000 2.000000 1 16,1.000000 0.000000 0-16,-1.000000 1.000000 2 0,1.000000-1.000000 1 0,1.000000 0.000000 0 15,-2.000000-2.000000 1-15,2.000000 2.000000-1 0,-2.000000 0.000000-1 0,1.000000 0.000000-2 0,-1.000000 1.000000 0 16,2.000000-1.000000 1-16,4.000000 0.000000-2 0,-6.000000-1.000000 0 16,5.000000 2.000000-1-16,-1.000000 0.000000 2 0,-2.000000-2.000000-2 0,4.000000 4.000000 0 0,-1.000000-2.000000-1 15,1.000000-2.000000 0-15,-1.000000 1.000000-1 0,4.000000 0.000000-1 0,-4.000000 1.000000 3 16,4.000000-1.000000-1-16,-4.000000 0.000000 0 0,4.000000-2.000000-1 0,-2.000000 0.000000 1 16,-1.000000-1.000000-1-16,2.000000 1.000000-3 0,-2.000000-3.000000 0 0,-1.000000 1.000000 1 15,0.000000-3.000000 1-15,1.000000 2.000000-2 0,3.000000-2.000000 2 0,-4.000000-4.000000 0 0,4.000000 3.000000 0 16,-2.000000-2.000000 0-16,-2.000000-1.000000 0 0,4.000000-1.000000-1 0,2.000000-1.000000 1 15,-3.000000-1.000000-1-15,3.000000-3.000000 1 0,-3.000000 0.000000-3 0,1.000000-2.000000 3 16,-2.000000-1.000000-1-16,2.000000-4.000000 1 0,2.000000 0.000000 1 0,-3.000000-3.000000-1 16,3.000000-2.000000 0-16,-3.000000-2.000000-1 0,3.000000-3.000000-1 0,-2.000000-3.000000 2 15,-1.000000-2.000000-3-15,0.000000 1.000000 2 0,0.000000-4.000000-1 0,-2.000000-1.000000 0 16,2.000000-1.000000 1-16,-2.000000-2.000000-1 0,-4.000000 0.000000 1 0,3.000000-4.000000 0 0,1.000000 1.000000-1 16,-6.000000 0.000000 0-16,6.000000-3.000000 1 0,-6.000000 0.000000 0 0,0.000000 1.000000-1 15,2.000000-2.000000 2-15,-1.000000 2.000000 0 0,-1.000000-2.000000 1 0,-3.000000 2.000000-1 16,0.000000 0.000000 1-16,2.000000 3.000000 3 0,-5.000000-1.000000 2 0,1.000000 3.000000 2 15,-3.000000-1.000000 3-15,-3.000000 4.000000 7 0,1.000000 0.000000 3 0,-2.000000 2.000000 5 16,1.000000-1.000000 8-16,-4.000000 6.000000 8 0,-1.000000-2.000000 5 0,-4.000000 1.000000 0 16,2.000000 1.000000 7-16,-6.000000-1.000000 10 0,2.000000 0.000000 4 0,-4.000000 7.000000 7 0,-4.000000-4.000000 7 15,0.000000 4.000000 7-15,-5.000000 0.000000-4 0,2.000000 5.000000-10 16,-7.000000-2.000000-13-16,0.000000 5.000000-12 0,-3.000000 1.000000-13 0,-3.000000 4.000000-11 0,1.000000 2.000000-7 16,-2.000000 3.000000-5-16,1.000000 0.000000-1 0,1.000000 5.000000-5 0,2.000000-2.000000 0 15,3.000000-1.000000-4-15,2.000000 4.000000-8 0,3.000000-2.000000-29 0,2.000000 1.000000-50 16,1.000000 0.000000-47-16,2.000000-1.000000-55 0,1.000000 4.000000-73 0,4.000000 5.000000-128 15,-2.000000 3.000000-140-15,3.000000 1.000000-42 0,-3.000000 0.000000 4 0,-3.000000-7.000000 24 0,4.000000-6.000000 65 16</inkml:trace>
  <inkml:trace contextRef="#ctx0" brushRef="#br0">24271.000000 2768.000000 6 0,'0.000000'-3.000000'150'0,"-4.000000"3.000000"-4 "0 ,4.000000 0.000000-40 0,-1.000000 0.000000-20 15,-3.000000 0.000000-4-15,4.000000 0.000000 5 0,-1.000000 0.000000 13 0,1.000000 0.000000 5 0,-7.000000 0.000000 8 16,2.000000 0.000000-2-16,2.000000 0.000000-11 0,1.000000 0.000000-15 15,-1.000000 0.000000-11-15,3.000000 0.000000-8 0,-2.000000 0.000000-9 0,-1.000000 0.000000-3 0,3.000000 0.000000-1 16,-4.000000 0.000000-2-16,4.000000 0.000000-2 0,0.000000 0.000000-5 0,0.000000 0.000000-4 16,0.000000 0.000000-4-16,0.000000 0.000000-10 0,0.000000 0.000000-5 0,0.000000 0.000000 0 15,0.000000 0.000000 0-15,0.000000 0.000000 1 0,0.000000 0.000000 4 0,4.000000 0.000000 4 16,-4.000000 0.000000 2-16,0.000000 0.000000-1 0,0.000000 0.000000 2 0,0.000000 0.000000-4 16,3.000000 0.000000-3-16,-3.000000 0.000000-6 0,0.000000 0.000000 0 0,0.000000 0.000000-6 15,0.000000 0.000000 0-15,0.000000 0.000000-2 0,2.000000 0.000000-1 0,-2.000000 0.000000 13 0,3.000000 0.000000 5 16,-1.000000 0.000000 2-16,-2.000000 0.000000 2 0,3.000000 0.000000 0 0,2.000000 0.000000 1 15,-2.000000 0.000000-6-15,1.000000 3.000000-2 0,1.000000-3.000000-1 0,0.000000 2.000000 1 16,0.000000 1.000000-2-16,-2.000000-3.000000-1 0,2.000000 0.000000-6 0,0.000000 1.000000-3 16,0.000000 2.000000-2-16,-1.000000-3.000000-4 0,4.000000 3.000000 1 0,-3.000000-3.000000 1 15,0.000000 0.000000-2-15,3.000000 1.000000 1 0,1.000000-1.000000 3 0,-1.000000 4.000000 2 16,1.000000-4.000000 4-16,-1.000000 2.000000 2 0,2.000000-2.000000 2 0,-2.000000 2.000000 3 0,2.000000-2.000000-2 16,-1.000000 3.000000-1-16,-1.000000-1.000000-5 0,2.000000-2.000000-2 0,-1.000000 3.000000-4 15,2.000000-3.000000-1-15,-1.000000 0.000000-2 0,2.000000 2.000000 1 0,-2.000000 1.000000 2 16,2.000000-3.000000-3-16,1.000000 3.000000 5 0,-3.000000-1.000000-2 0,4.000000-2.000000 0 15,-1.000000 0.000000 0-15,-1.000000 0.000000 0 0,-2.000000 2.000000 1 0,3.000000-2.000000 0 16,1.000000 0.000000 1-16,-1.000000 0.000000 1 0,1.000000 0.000000 1 0,2.000000 0.000000 0 16,-6.000000 0.000000-2-16,6.000000 0.000000-1 0,-3.000000 0.000000 2 0,2.000000 0.000000 0 15,-2.000000 0.000000-1-15,1.000000 0.000000 2 0,-1.000000 0.000000 2 0,2.000000 0.000000 0 16,-1.000000-2.000000 0-16,1.000000 2.000000 2 0,-2.000000-2.000000-2 0,1.000000-1.000000 0 0,-1.000000 0.000000-2 16,4.000000 1.000000 0-16,-4.000000 2.000000-3 0,1.000000-3.000000 18 15,-1.000000 1.000000 4-15,4.000000-1.000000 3 0,-4.000000-1.000000-1 16,6.000000 4.000000 2-16,-3.000000-4.000000 1 0,1.000000 0.000000-19 0,2.000000 1.000000-2 15,-1.000000 2.000000-4-15,2.000000-4.000000-2 0,-1.000000 2.000000-1 16,-1.000000 0.000000-3-16,0.000000 1.000000-1 0,3.000000 0.000000-2 0,-3.000000 0.000000 1 16,-1.000000 2.000000-3-16,1.000000-3.000000 2 0,-1.000000 3.000000 0 0,-2.000000-2.000000-1 15,5.000000-1.000000 0-15,-5.000000 3.000000-1 0,-1.000000-4.000000 3 16,2.000000 3.000000-2-16,-2.000000 1.000000 1 0,-1.000000-2.000000-1 0,1.000000 2.000000-1 16,-3.000000-2.000000 1-16,3.000000-1.000000 0 0,1.000000 3.000000 1 15,-2.000000-3.000000 1-15,1.000000 1.000000 4 0,2.000000 2.000000 10 16,3.000000-3.000000-1-16,-2.000000 2.000000 1 0,-1.000000-2.000000 0 0,-1.000000-2.000000-1 15,2.000000 2.000000-1-15,2.000000 1.000000-7 0,-3.000000-1.000000 1 0,3.000000-1.000000 1 16,-2.000000 2.000000 3-16,1.000000-1.000000 1 0,-1.000000-2.000000 3 16,1.000000 1.000000 1-16,-1.000000-2.000000 2 0,1.000000 1.000000-2 0,3.000000 0.000000-1 15,-6.000000 1.000000 2-15,1.000000-1.000000-3 0,3.000000 2.000000 0 16,-2.000000 1.000000-1-16,1.000000-2.000000-4 0,-1.000000-2.000000-1 0,1.000000 1.000000-1 16,1.000000 1.000000-2-16,-3.000000-1.000000-1 0,3.000000 1.000000-2 15,1.000000 0.000000 5-15,2.000000 0.000000-2 0,-7.000000-4.000000 0 0,7.000000 3.000000 0 16,-1.000000 1.000000-1-16,5.000000-4.000000 0 0,-6.000000 4.000000-1 15,2.000000-1.000000-1-15,-1.000000 0.000000-2 0,1.000000-1.000000-2 0,0.000000 2.000000 2 16,3.000000 1.000000-2-16,-7.000000 1.000000-2 0,4.000000 0.000000 1 16,0.000000 0.000000-2-16,1.000000 2.000000-5 0,-1.000000 0.000000 4 0,0.000000 0.000000-1 15,3.000000 0.000000 2-15,-5.000000 0.000000 4 0,0.000000 0.000000 3 16,2.000000 0.000000 8-16,2.000000 0.000000-1 0,-3.000000 0.000000-2 0,5.000000 0.000000 3 16,-6.000000 0.000000 0-16,2.000000-4.000000 1 0,3.000000 2.000000 0 0,-2.000000 1.000000 1 15,2.000000-2.000000 3-15,-1.000000-2.000000-1 0,1.000000-1.000000 1 16,-2.000000 2.000000-4-16,2.000000-2.000000-4 0,-1.000000 2.000000-1 15,4.000000 0.000000-3-15,-7.000000 1.000000-1 0,0.000000 1.000000 0 0,1.000000-1.000000-1 16,0.000000-2.000000 1-16,0.000000 2.000000 0 0,-1.000000-2.000000-1 0,1.000000 4.000000-2 16,-3.000000-2.000000-1-16,3.000000-1.000000 2 0,-4.000000 0.000000 0 15,4.000000 3.000000 0-15,0.000000-2.000000 2 0,-1.000000 0.000000 4 16,6.000000-2.000000-3-16,-5.000000 5.000000 1 0,5.000000-2.000000-1 0,0.000000-1.000000-3 16,-1.000000 3.000000 0-16,5.000000-1.000000-3 0,2.000000 1.000000 3 0,-4.000000 0.000000-2 15,4.000000 0.000000 4-15,-1.000000 0.000000-1 0,0.000000 0.000000 0 16,-2.000000 0.000000 2-16,2.000000 0.000000-4 0,-2.000000 0.000000 0 0,2.000000 0.000000-3 15,-2.000000 0.000000 3-15,0.000000 0.000000-2 0,0.000000 0.000000-1 16,-1.000000 0.000000 3-16,-1.000000 0.000000-1 0,-4.000000 0.000000-3 0,3.000000 0.000000-2 16,-1.000000 0.000000 2-16,1.000000 0.000000 2 0,-2.000000 0.000000-1 15,-1.000000 0.000000-2-15,1.000000 0.000000 4 0,0.000000 1.000000 1 0,-1.000000-1.000000-2 16,1.000000 0.000000-1-16,-2.000000 0.000000-1 0,2.000000 0.000000 1 16,-5.000000-1.000000 1-16,2.000000 1.000000-1 0,3.000000-3.000000 2 0,-1.000000 0.000000-3 15,-2.000000 3.000000 1-15,4.000000-2.000000 1 0,0.000000-1.000000-2 16,0.000000 1.000000 0-16,1.000000-2.000000 1 0,0.000000 1.000000 4 0,3.000000 0.000000-40 15,0.000000 1.000000-1-15,0.000000-3.000000 3 0,-3.000000 5.000000 1 0,2.000000-3.000000-1 16,-1.000000 1.000000-1-16,-1.000000 2.000000 40 0,0.000000 0.000000-4 0,0.000000 0.000000-1 16,0.000000 0.000000 0-16,-1.000000 0.000000 0 0,1.000000 0.000000-1 0,3.000000 2.000000 2 15,-3.000000-2.000000 1-15,3.000000 3.000000 1 0,1.000000-3.000000 3 0,-3.000000 0.000000-2 0,2.000000 0.000000-2 16,2.000000 2.000000 0-16,-2.000000-2.000000 0 0,0.000000 0.000000-2 16,2.000000 0.000000-1-16,-2.000000 0.000000 1 0,1.000000 3.000000 3 0,0.000000-3.000000-1 0,-4.000000 0.000000-1 15,0.000000 0.000000 0-15,3.000000 0.000000 3 0,-3.000000 0.000000-2 0,0.000000 0.000000 0 16,-2.000000 0.000000 0-16,-2.000000 0.000000-1 0,4.000000 0.000000 0 0,-5.000000 0.000000-3 15,3.000000 0.000000-1-15,-1.000000 0.000000-1 0,-3.000000 0.000000 1 0,1.000000 0.000000 0 16,3.000000 0.000000 2-16,-1.000000-3.000000 0 0,1.000000 1.000000 1 0,-2.000000 2.000000 0 0,3.000000-5.000000-1 16,-3.000000 3.000000 0-16,4.000000-1.000000 0 0,-5.000000-2.000000-1 15,4.000000 1.000000 0-15,0.000000-1.000000 1 0,0.000000-3.000000 0 0,1.000000 4.000000 0 0,-2.000000-4.000000-1 16,2.000000-1.000000 1-16,-3.000000 5.000000 0 0,2.000000-5.000000 0 0,3.000000 2.000000-3 16,-6.000000-3.000000-1-16,3.000000 3.000000 2 0,0.000000 3.000000-2 0,-2.000000-4.000000 1 15,1.000000 3.000000-3-15,-2.000000-6.000000 7 0,3.000000 8.000000 1 0,-5.000000-5.000000-2 16,3.000000 3.000000-1-16,-2.000000-2.000000 0 0,-4.000000 1.000000 2 0,4.000000-1.000000-5 15,-2.000000 1.000000 0-15,-5.000000-1.000000 0 0,5.000000-1.000000 2 0,-1.000000-1.000000 0 16,-1.000000 1.000000-1-16,-1.000000-2.000000 1 0,1.000000 0.000000 1 0,1.000000 1.000000 0 0,-3.000000-3.000000-1 16,3.000000-1.000000 0-16,1.000000 1.000000 0 0,-2.000000-2.000000-3 15,1.000000-1.000000 1-15,-1.000000 3.000000 0 0,-1.000000-3.000000 5 0,1.000000 0.000000 5 0,3.000000 3.000000 1 16,-3.000000-2.000000 0-16,0.000000 3.000000 2 0,-1.000000-7.000000-1 0,0.000000 3.000000-2 16,-2.000000 0.000000-4-16,5.000000-2.000000-2 0,-5.000000 1.000000 2 0,5.000000-4.000000-2 15,-6.000000 3.000000 1-15,1.000000-2.000000-1 0,-2.000000-1.000000 1 0,1.000000 3.000000 3 16,1.000000 0.000000 2-16,-9.000000 1.000000-2 0,3.000000-2.000000 2 0,3.000000 3.000000 1 0,-6.000000-2.000000 0 15,6.000000-1.000000-1-15,-4.000000 2.000000 0 0,1.000000-5.000000 0 16,-2.000000 5.000000-2-16,1.000000-2.000000-1 0,0.000000 1.000000 1 0,-3.000000-3.000000 0 0,2.000000 3.000000-3 16,0.000000-3.000000 1-16,-1.000000 3.000000 2 0,-1.000000-2.000000 1 0,0.000000-1.000000-1 15,0.000000 3.000000 2-15,2.000000-2.000000 2 0,-5.000000 2.000000 0 0,3.000000-1.000000-1 16,-2.000000 2.000000 1-16,1.000000-1.000000 1 0,-3.000000 0.000000-2 0,3.000000 0.000000 1 16,-3.000000 2.000000 1-16,3.000000-2.000000-1 0,1.000000 0.000000-1 0,-5.000000 0.000000 1 15,3.000000-2.000000 2-15,-1.000000 1.000000 0 0,-2.000000-1.000000-1 0,3.000000 1.000000 2 16,-3.000000 2.000000 2-16,0.000000-1.000000 0 0,-3.000000-2.000000 3 0,1.000000 2.000000 3 0,-1.000000 0.000000 3 15,1.000000 0.000000 1-15,-1.000000 0.000000 3 0,-1.000000 0.000000-2 0,-1.000000 0.000000-1 16,0.000000 0.000000 3-16,-3.000000-3.000000 1 0,-1.000000 3.000000 1 0,1.000000-3.000000-5 16,1.000000 3.000000 3-16,-4.000000-2.000000 0 0,1.000000 1.000000-2 0,-4.000000 1.000000-5 15,2.000000 0.000000-1-15,-1.000000 1.000000 1 0,-4.000000-1.000000-4 0,2.000000 0.000000-4 16,-2.000000 0.000000-2-16,-1.000000 2.000000-1 0,0.000000 0.000000-1 0,-3.000000-2.000000-1 16,3.000000 0.000000-1-16,-4.000000 1.000000-2 0,0.000000-2.000000-3 0,1.000000 2.000000 1 0,-3.000000-2.000000-1 15,2.000000 2.000000 1-15,-3.000000-1.000000 2 0,-2.000000 0.000000 3 0,6.000000 0.000000 0 16,-6.000000 2.000000 1-16,5.000000 0.000000 2 0,-5.000000-2.000000 1 0,4.000000 2.000000 0 15,1.000000 1.000000-2-15,-3.000000-1.000000 0 0,1.000000-2.000000-1 0,3.000000 5.000000 0 16,-5.000000-5.000000-2-16,0.000000 3.000000-2 0,4.000000-1.000000 2 0,-5.000000 1.000000-2 16,4.000000 1.000000-3-16,-3.000000-2.000000-1 0,-4.000000 1.000000 1 0,3.000000 2.000000 2 0,1.000000 0.000000 1 15,-6.000000-1.000000-1-15,-2.000000-1.000000 2 0,2.000000 4.000000 0 0,-3.000000 0.000000 0 16,-2.000000 1.000000 2-16,2.000000-1.000000-5 0,-7.000000 3.000000-2 0,5.000000-1.000000-1 16,-1.000000 1.000000 0-16,-2.000000-1.000000 0 0,3.000000 2.000000-4 0,-5.000000 0.000000 2 15,2.000000 0.000000 3-15,3.000000 1.000000 1 0,-5.000000-3.000000 1 0,2.000000 4.000000-1 16,3.000000-2.000000-2-16,-2.000000 1.000000 2 0,1.000000 0.000000 0 0,2.000000 2.000000-3 15,3.000000-3.000000-1-15,-2.000000 1.000000 3 0,0.000000 0.000000 0 0,1.000000 3.000000 0 0,-1.000000-4.000000 1 16,3.000000 2.000000-1-16,0.000000-1.000000-1 0,-3.000000 1.000000 1 0,-4.000000-2.000000-1 16,4.000000 4.000000-1-16,0.000000 0.000000 1 0,-2.000000-4.000000-1 0,2.000000 6.000000-1 15,-7.000000-2.000000 2-15,7.000000 2.000000 2 0,-2.000000 2.000000 2 0,-2.000000-2.000000 1 16,4.000000 3.000000 1-16,-2.000000 0.000000 3 0,2.000000-1.000000-2 0,0.000000 0.000000-3 16,0.000000 1.000000 2-16,1.000000 2.000000-1 0,2.000000 0.000000-1 0,-3.000000-3.000000-1 15,5.000000 2.000000 3-15,-2.000000 2.000000-2 0,2.000000-4.000000-1 0,1.000000 1.000000-1 0,-4.000000 2.000000 0 16,4.000000-3.000000 1-16,-1.000000 0.000000-1 0,0.000000 4.000000 2 0,0.000000-5.000000-1 15,1.000000 4.000000-1-15,-4.000000 0.000000 1 0,1.000000 1.000000-2 0,0.000000-5.000000 1 16,-3.000000 4.000000-2-16,0.000000 3.000000 1 0,0.000000-4.000000 1 0,-4.000000 1.000000 0 16,4.000000 1.000000 1-16,-2.000000 0.000000-1 0,-5.000000-3.000000 0 0,2.000000 5.000000-1 15,3.000000-4.000000-2-15,-7.000000 4.000000 2 0,1.000000-1.000000-3 0,-1.000000 0.000000 2 0,1.000000 1.000000-4 16,1.000000 1.000000 0-16,0.000000-1.000000-1 0,2.000000-1.000000-1 0,-1.000000-2.000000 1 16,3.000000 2.000000 0-16,1.000000-2.000000 3 0,-1.000000 0.000000-1 0,2.000000-4.000000-1 15,1.000000 3.000000 2-15,0.000000 0.000000-2 0,0.000000-1.000000-1 0,0.000000-1.000000-4 16,-2.000000 1.000000 0-16,1.000000 2.000000 1 0,-2.000000-3.000000-1 0,3.000000 0.000000 0 15,0.000000 1.000000 1-15,-1.000000 2.000000 2 0,1.000000-1.000000 0 0,2.000000 1.000000 0 16,-3.000000 0.000000 1-16,3.000000 1.000000 4 0,1.000000-2.000000-2 0,0.000000 1.000000-3 0,-1.000000-1.000000-4 16,-3.000000 3.000000-6-16,1.000000-1.000000 0 0,0.000000 2.000000-11 15,0.000000-4.000000 3-15,3.000000 4.000000 3 0,-3.000000-3.000000 4 0,5.000000-1.000000 8 0,1.000000 1.000000 1 16,1.000000 0.000000 8-16,1.000000-2.000000 2 0,-2.000000 2.000000-2 0,4.000000-3.000000 0 16,-2.000000 0.000000-1-16,2.000000-2.000000 1 0,2.000000 4.000000 1 0,-2.000000-4.000000 1 15,1.000000 1.000000 1-15,-1.000000 1.000000-1 0,2.000000-2.000000 2 0,-3.000000 0.000000-2 16,5.000000 0.000000-1-16,-1.000000 0.000000 0 0,-2.000000 0.000000-1 0,3.000000 0.000000-1 15,-3.000000 0.000000 0-15,-1.000000 0.000000 0 0,3.000000 0.000000 2 0,-5.000000 2.000000-2 0,4.000000 1.000000 0 16,-6.000000-3.000000 1-16,3.000000 3.000000-3 0,-3.000000 2.000000-1 0,-4.000000-3.000000-2 16,2.000000 3.000000-2-16,0.000000 0.000000 1 0,0.000000 0.000000 0 0,3.000000-3.000000 3 15,-1.000000 0.000000 3-15,3.000000 1.000000 0 0,-3.000000 2.000000 3 0,1.000000-3.000000-2 16,1.000000 1.000000 0-16,0.000000 1.000000-1 0,-1.000000 1.000000-1 0,-1.000000 0.000000-1 16,1.000000 0.000000 1-16,-3.000000 0.000000 0 0,5.000000 2.000000-2 0,-5.000000-2.000000 2 0,8.000000 2.000000 1 15,-6.000000-1.000000-1-15,9.000000-4.000000 0 0,-8.000000 2.000000 2 0,6.000000 0.000000 3 16,2.000000 3.000000 0-16,-5.000000-1.000000-2 0,3.000000-1.000000 1 0,-1.000000 3.000000-1 15,1.000000-1.000000-4-15,-3.000000 1.000000 0 0,-2.000000 1.000000-1 16,5.000000 1.000000 2-16,-5.000000 0.000000-2 0,5.000000-1.000000 3 0,1.000000 2.000000 1 0,2.000000-4.000000 0 16,-3.000000-1.000000 1-16,6.000000 4.000000-1 0,-3.000000-2.000000 0 0,1.000000-1.000000-7 15,-1.000000 0.000000-1-15,-1.000000 3.000000-2 0,2.000000 0.000000 3 0,-1.000000-3.000000-3 16,-1.000000 5.000000 1-16,0.000000 0.000000 7 0,0.000000 0.000000 1 0,-2.000000 0.000000 2 16,4.000000 1.000000-1-16,1.000000-1.000000 1 0,2.000000 0.000000 1 0,-2.000000 0.000000-1 0,7.000000-2.000000 0 15,-5.000000 0.000000-1-15,2.000000 1.000000 0 0,-1.000000 3.000000 2 0,8.000000-3.000000 0 16,-10.000000 1.000000-1-16,6.000000 3.000000 0 0,2.000000-1.000000 1 0,-5.000000 2.000000 0 15,4.000000-2.000000-4-15,-1.000000 3.000000 0 0,2.000000 0.000000 1 0,-2.000000 0.000000 3 16,1.000000 0.000000-1-16,1.000000-2.000000 1 0,0.000000 2.000000 0 0,3.000000-3.000000 0 0,-4.000000 1.000000 0 16,6.000000 2.000000-4-16,-2.000000-5.000000 1 0,3.000000 2.000000 0 15,-5.000000 1.000000 1-15,6.000000-1.000000 0 0,-3.000000 2.000000 2 0,1.000000 1.000000 1 0,1.000000 1.000000 0 16,-1.000000-1.000000 1-16,-2.000000 3.000000-2 0,2.000000 0.000000 0 0,1.000000-1.000000-2 16,-1.000000 3.000000 0-16,1.000000 0.000000 0 0,-5.000000 0.000000 0 0,6.000000-1.000000 0 15,-3.000000 5.000000 0-15,4.000000-4.000000-2 0,0.000000 1.000000 1 0,-3.000000 2.000000 0 16,3.000000 1.000000 2-16,-2.000000 1.000000-1 0,2.000000-3.000000 1 0,0.000000 0.000000-1 0,2.000000 1.000000 1 15,-2.000000 1.000000-2-15,3.000000-1.000000-2 0,1.000000 2.000000 3 16,-3.000000-3.000000 0-16,6.000000 0.000000 2 0,-2.000000 1.000000 1 0,-3.000000-1.000000 2 0,6.000000 1.000000 3 16,-3.000000-3.000000-1-16,3.000000 2.000000 0 0,1.000000-2.000000 0 0,-4.000000-2.000000 2 15,7.000000 1.000000 0-15,-4.000000-2.000000 0 0,2.000000-2.000000 2 0,2.000000 3.000000 1 16,1.000000-3.000000 1-16,-3.000000 0.000000-1 0,4.000000 0.000000-2 0,-1.000000 0.000000 3 16,0.000000-2.000000-2-16,1.000000 2.000000-2 0,3.000000-5.000000 0 0,-4.000000 2.000000-1 15,4.000000 1.000000 0-15,-2.000000-1.000000-2 0,2.000000-2.000000 0 0,-4.000000 4.000000-1 16,4.000000-5.000000-1-16,-2.000000 1.000000 1 0,0.000000 1.000000-1 0,-2.000000-1.000000 5 0,1.000000 0.000000 4 15,-1.000000 0.000000 1-15,1.000000-2.000000 4 0,-1.000000 2.000000 0 16,0.000000-2.000000-2-16,-3.000000 0.000000-7 0,2.000000-1.000000-1 0,-2.000000 1.000000-1 0,-1.000000 0.000000-1 16,4.000000-2.000000 1-16,-5.000000-2.000000-2 0,2.000000 5.000000 2 0,-1.000000-7.000000 3 15,-2.000000 3.000000-1-15,-2.000000-1.000000-2 0,0.000000-1.000000-1 0,0.000000 3.000000 2 16,3.000000 0.000000-6-16,-3.000000 0.000000 1 0,3.000000-3.000000 3 0,1.000000 2.000000 1 16,-1.000000 0.000000-3-16,-3.000000 0.000000 4 0,5.000000-2.000000 3 0,-1.000000 2.000000-2 15,-1.000000 1.000000-4-15,4.000000-1.000000 0 0,-6.000000 0.000000 4 0,3.000000 1.000000-2 16,4.000000-1.000000 0-16,-4.000000 0.000000-1 0,4.000000 0.000000 1 0,-1.000000-2.000000-1 0,-2.000000 3.000000 0 15,2.000000-4.000000-2-15,-2.000000 4.000000 0 0,0.000000-3.000000 2 0,1.000000 2.000000-2 16,-2.000000-2.000000 0-16,1.000000 2.000000 1 0,-2.000000-2.000000-3 0,2.000000 0.000000 0 16,-1.000000-1.000000 3-16,2.000000-1.000000 3 0,-1.000000 2.000000 1 0,2.000000 0.000000 0 15,-2.000000-2.000000 5-15,2.000000-2.000000 0 0,-2.000000 2.000000-3 0,0.000000 2.000000-2 16,5.000000-2.000000-1-16,-5.000000-1.000000 1 0,4.000000 2.000000-1 0,-3.000000-1.000000-2 0,3.000000-1.000000 2 16,-4.000000 1.000000-2-16,3.000000 2.000000-1 0,4.000000-2.000000 0 0,-4.000000-2.000000 1 15,1.000000 2.000000 1-15,-1.000000-3.000000 0 0,1.000000 2.000000-1 0,2.000000 1.000000-1 16,-2.000000-3.000000 1-16,-1.000000 3.000000-1 0,-3.000000-1.000000-1 0,4.000000-2.000000 0 15,-3.000000 2.000000 1-15,-1.000000-2.000000 0 0,-1.000000 0.000000-3 0,3.000000 1.000000 0 0,-7.000000-1.000000 0 16,3.000000 0.000000-1-16,-3.000000 0.000000 0 0,0.000000 0.000000 0 16,0.000000 4.000000 1-16,0.000000-4.000000 1 0,-2.000000 0.000000 1 0,2.000000 3.000000-1 0,2.000000-3.000000-1 15,-5.000000 0.000000 0-15,3.000000 0.000000 0 0,2.000000 0.000000 0 0,-2.000000 0.000000 0 16,-4.000000 0.000000 0-16,6.000000 2.000000 0 0,-2.000000-2.000000 1 0,0.000000 0.000000-1 16,-2.000000 0.000000 0-16,-1.000000 0.000000-1 0,5.000000 0.000000 1 0,-6.000000 0.000000-1 15,3.000000 0.000000 1-15,-3.000000 0.000000 1 0,3.000000 0.000000 2 0,-1.000000 3.000000 1 16,-1.000000-3.000000-2-16,-2.000000 0.000000 2 0,0.000000 0.000000-3 0,0.000000 0.000000-1 15,3.000000 0.000000 0-15,2.000000 0.000000 0 0,-1.000000 0.000000 0 0,-3.000000 0.000000 1 0,6.000000 0.000000 1 16,-5.000000 0.000000-1-16,-2.000000 0.000000 1 0,3.000000 0.000000-1 0,-1.000000 2.000000-1 16,-2.000000-2.000000 1-16,3.000000 0.000000-1 0,-3.000000 0.000000 0 0,3.000000 0.000000 0 15,-1.000000 0.000000 0-15,-2.000000 0.000000-1 0,5.000000 0.000000 1 0,-5.000000 0.000000 0 16,3.000000 0.000000 0-16,-3.000000 0.000000 0 0,4.000000 0.000000 4 0,-4.000000 0.000000-1 16,1.000000 0.000000-3-16,-1.000000 2.000000 0 0,4.000000-2.000000 0 0,-4.000000 0.000000 2 15,0.000000 0.000000-1-15,0.000000 0.000000-1 0,0.000000 0.000000 1 0,0.000000 0.000000-1 0,1.000000 0.000000 0 16,-1.000000 0.000000-3-16,0.000000 0.000000 1 0,0.000000 0.000000 2 0,0.000000 0.000000 0 15,0.000000 0.000000 1-15,0.000000 0.000000-1 0,0.000000 0.000000 3 0,0.000000 0.000000-3 16,0.000000 0.000000 0-16,0.000000 0.000000 3 0,0.000000 0.000000 2 0,0.000000 0.000000-2 0,0.000000 0.000000 0 16,0.000000 0.000000-1-16,0.000000 0.000000-1 0,0.000000 0.000000-3 15,0.000000 0.000000-1-15,0.000000 0.000000 2 0,0.000000 0.000000 1 0,0.000000 0.000000 1 0,0.000000 0.000000 0 16,0.000000 0.000000 4-16,0.000000 0.000000-2 0,0.000000 0.000000 0 0,0.000000 0.000000-2 16,0.000000 0.000000-1-16,0.000000 0.000000-1 0,0.000000 0.000000 0 0,0.000000 0.000000-2 15,0.000000 0.000000 1-15,0.000000 0.000000 1 0,0.000000 0.000000 1 0,0.000000 0.000000 2 16,0.000000 0.000000-1-16,0.000000 0.000000 0 0,0.000000 0.000000 1 0,0.000000 0.000000-2 15,0.000000 0.000000 1-15,0.000000 2.000000-1 0,0.000000-2.000000 0 0,0.000000 0.000000 1 16,0.000000 0.000000-1-16,0.000000 0.000000 1 0,0.000000 0.000000 0 0,0.000000 0.000000-2 0,0.000000 0.000000-1 16,0.000000 0.000000 0-16,0.000000 0.000000 0 0,0.000000 0.000000 0 0,0.000000 0.000000 2 15,0.000000 0.000000 0-15,0.000000 0.000000 2 0,0.000000 0.000000-1 0,0.000000 0.000000-1 16,0.000000 0.000000 0-16,0.000000 0.000000 0 0,0.000000 0.000000 0 0,0.000000 0.000000-1 16,0.000000 0.000000-1-16,0.000000 0.000000 2 0,0.000000 3.000000 0 0,0.000000-3.000000 0 15,0.000000 0.000000-1-15,0.000000 0.000000 1 0,0.000000 0.000000 0 0,0.000000 0.000000 0 16,0.000000 0.000000 0-16,0.000000 0.000000-2 0,0.000000 0.000000 1 0,-1.000000 0.000000 0 0,1.000000 0.000000 1 15,0.000000 0.000000 1-15,0.000000 0.000000 1 0,0.000000 0.000000 0 16,0.000000 0.000000-1-16,0.000000 0.000000-1 0,-4.000000 0.000000 2 0,4.000000 0.000000-2 0,0.000000 0.000000-1 16,0.000000 0.000000 1-16,0.000000 0.000000-1 0,0.000000 0.000000 1 0,0.000000 0.000000-1 15,0.000000 0.000000 2-15,0.000000 0.000000-1 0,0.000000 0.000000 0 0,0.000000 0.000000 2 16,0.000000 0.000000 1-16,0.000000 0.000000-2 0,0.000000 0.000000-1 0,0.000000 0.000000 2 0,0.000000 0.000000-1 16,0.000000 0.000000-2-16,0.000000 3.000000-1 0,0.000000-3.000000 0 0,0.000000 0.000000 3 15,0.000000 0.000000-2-15,0.000000 0.000000-1 0,0.000000 0.000000 1 0,0.000000 0.000000 1 16,0.000000 0.000000 0-16,0.000000 0.000000-4 0,0.000000 0.000000 1 0,0.000000 0.000000 3 15,0.000000 0.000000 1-15,0.000000 0.000000-1 0,0.000000 0.000000 0 0,0.000000 0.000000 2 16,0.000000 0.000000 0-16,0.000000 0.000000-1 0,0.000000 0.000000-2 0,0.000000 0.000000 2 16,0.000000 0.000000 0-16,0.000000 0.000000 1 0,0.000000 0.000000 0 0,0.000000 0.000000-1 0,0.000000 0.000000 1 15,0.000000 0.000000-1-15,0.000000 0.000000-2 0,0.000000 0.000000 1 16,0.000000 0.000000-1-16,0.000000 0.000000 0 0,0.000000 0.000000 0 0,0.000000 0.000000 0 0,0.000000 0.000000-1 16,0.000000 0.000000 2-16,0.000000 0.000000 0 0,0.000000 0.000000-1 0,0.000000 0.000000-1 15,0.000000 2.000000 1-15,0.000000-2.000000 0 0,0.000000 0.000000-2 0,-1.000000 0.000000 0 16,1.000000 0.000000 1-16,0.000000 0.000000 0 0,0.000000 0.000000 1 0,0.000000 0.000000 3 15,0.000000 0.000000-2-15,0.000000 3.000000 0 0,0.000000-3.000000 0 0,0.000000 0.000000 0 16,0.000000 0.000000 0-16,0.000000 0.000000-3 0,0.000000 0.000000 3 0,0.000000 0.000000 1 16,0.000000-5.000000-1-16,0.000000 2.000000 2 0,0.000000 3.000000 0 0,0.000000-3.000000 0 0,0.000000 6.000000-2 15,0.000000 0.000000 0-15,0.000000-3.000000 1 0,0.000000 2.000000-2 0,0.000000-2.000000 1 16,0.000000 0.000000-1-16,0.000000 0.000000 1 0,0.000000 0.000000 1 0,0.000000 0.000000 0 16,0.000000 0.000000 0-16,0.000000 0.000000 3 0,0.000000 0.000000-2 0,-4.000000 0.000000 1 0,4.000000 0.000000-1 15,0.000000 0.000000 0-15,0.000000 0.000000 3 0,0.000000 0.000000-4 16,0.000000 0.000000 0-16,0.000000 0.000000 0 0,0.000000 0.000000-1 0,0.000000 0.000000-1 0,0.000000 0.000000 0 15,0.000000 0.000000-1-15,0.000000 0.000000 1 0,0.000000 0.000000 1 0,0.000000 0.000000 0 16,0.000000 0.000000 0-16,0.000000 0.000000 0 0,0.000000 0.000000 0 0,0.000000 0.000000 0 16,0.000000 0.000000 0-16,0.000000 0.000000-1 0,0.000000 0.000000 1 0,0.000000 0.000000 0 15,0.000000 0.000000-1-15,0.000000 0.000000-1 0,0.000000 0.000000 0 0,0.000000 0.000000 1 16,0.000000 0.000000 1-16,0.000000 0.000000 1 0,0.000000 0.000000 0 0,0.000000 0.000000 0 16,0.000000 0.000000-1-16,0.000000 0.000000 0 0,0.000000 0.000000-1 0,0.000000 0.000000 0 0,0.000000 3.000000 2 15,0.000000-3.000000 0-15,0.000000 0.000000-1 0,0.000000 0.000000 3 0,0.000000 0.000000-2 16,0.000000 0.000000 0-16,0.000000 0.000000-1 0,0.000000 0.000000 0 0,0.000000 0.000000-1 15,0.000000 0.000000 0-15,0.000000 0.000000 1 0,0.000000 0.000000 0 0,0.000000 0.000000 0 16,0.000000 0.000000 0-16,0.000000 0.000000 1 0,0.000000 0.000000 0 0,0.000000 0.000000 0 16,0.000000 0.000000-1-16,0.000000 0.000000-3 0,0.000000 0.000000 3 0,0.000000 0.000000 4 0,0.000000 0.000000-3 15,0.000000 0.000000 0-15,0.000000 0.000000 0 0,0.000000 0.000000 0 0,0.000000 0.000000 0 16,0.000000 0.000000-4-16,0.000000 0.000000 2 0,0.000000 0.000000 0 0,0.000000 0.000000 1 16,0.000000 0.000000 0-16,0.000000 0.000000 0 0,0.000000 0.000000-1 0,0.000000 0.000000 1 15,0.000000 0.000000 1-15,0.000000 0.000000-1 0,0.000000 0.000000 0 0,0.000000 0.000000 1 16,0.000000 0.000000 1-16,0.000000 0.000000-1 0,0.000000 0.000000-3 0,0.000000 0.000000 0 15,0.000000 0.000000 2-15,0.000000 0.000000-1 0,0.000000 0.000000 2 0,0.000000 0.000000-2 0,0.000000 0.000000 2 16,0.000000 0.000000-1-16,0.000000 0.000000 1 0,0.000000 0.000000-1 0,0.000000 0.000000-1 16,0.000000 0.000000 1-16,0.000000 0.000000 0 0,0.000000 0.000000 0 0,0.000000 0.000000-1 15,0.000000 0.000000 2-15,0.000000 0.000000-1 0,0.000000 0.000000 1 0,0.000000 0.000000 0 16,0.000000 0.000000 2-16,0.000000 0.000000 0 0,0.000000 0.000000-3 0,0.000000 0.000000-1 16,0.000000 0.000000 1-16,0.000000 0.000000 0 0,0.000000 0.000000-1 0,0.000000 0.000000 0 15,0.000000 0.000000 2-15,0.000000 0.000000 0 0,0.000000 0.000000 0 0,0.000000 0.000000-1 0,0.000000 0.000000 0 16,0.000000 0.000000-1-16,0.000000 0.000000 0 0,0.000000 0.000000 1 0,0.000000 0.000000 1 15,0.000000 0.000000-1-15,0.000000 0.000000 0 0,0.000000 0.000000-1 0,0.000000 0.000000 1 16,0.000000 0.000000-1-16,0.000000 0.000000 2 0,0.000000 0.000000-4 0,0.000000 0.000000 3 16,0.000000 0.000000 2-16,0.000000 0.000000-1 0,0.000000 0.000000-1 0,0.000000 0.000000-2 15,0.000000 0.000000 2-15,0.000000 0.000000-5 0,0.000000 0.000000 1 0,0.000000 0.000000 3 0,0.000000 0.000000 0 16,0.000000 1.000000 0-16,0.000000-1.000000 1 0,0.000000 0.000000 2 0,0.000000 0.000000-1 16,0.000000 0.000000-2-16,0.000000 0.000000 0 0,0.000000 0.000000 1 0,0.000000 0.000000 0 15,0.000000 0.000000-1-15,0.000000 0.000000-2 0,0.000000 0.000000 1 0,0.000000 0.000000 1 16,0.000000 0.000000 1-16,0.000000 0.000000 0 0,0.000000 0.000000 0 0,0.000000 0.000000 1 15,0.000000 0.000000 0-15,0.000000 0.000000 0 0,0.000000 0.000000-1 0,0.000000 0.000000 0 16,0.000000 0.000000 2-16,0.000000 0.000000-1 0,0.000000 0.000000 0 0,0.000000 0.000000-1 0,0.000000 0.000000 0 16,0.000000 0.000000 0-16,0.000000 0.000000-2 0,0.000000 0.000000 2 0,0.000000 0.000000 1 15,0.000000 0.000000 0-15,0.000000 0.000000 0 0,0.000000 0.000000 0 0,0.000000 0.000000-2 16,0.000000 0.000000 1-16,0.000000 0.000000-1 0,0.000000 0.000000-2 0,0.000000 0.000000 2 16,0.000000 0.000000 0-16,0.000000 0.000000 1 0,0.000000 0.000000-1 0,0.000000 0.000000 1 15,0.000000 0.000000 0-15,-3.000000 0.000000 0 0,3.000000 0.000000 1 0,0.000000 0.000000 0 16,0.000000 0.000000 1-16,0.000000 0.000000 0 0,0.000000 0.000000-1 0,0.000000 0.000000 0 0,0.000000 0.000000-3 15,0.000000 0.000000 0-15,0.000000 0.000000-2 0,0.000000 0.000000 3 16,0.000000 0.000000 1-16,0.000000 0.000000 1 0,0.000000 0.000000 2 0,0.000000 0.000000 0 0,0.000000 0.000000 2 16,0.000000 0.000000-4-16,0.000000 0.000000 0 0,0.000000 0.000000-1 0,0.000000 0.000000-2 15,0.000000 0.000000 0-15,0.000000 0.000000 1 0,0.000000 0.000000 1 0,0.000000 0.000000-3 16,0.000000 0.000000-2-16,0.000000 0.000000 5 0,0.000000 0.000000-1 0,0.000000 0.000000 1 0,0.000000 0.000000 0 16,0.000000 0.000000 2-16,0.000000 0.000000 1 0,0.000000 0.000000-1 0,0.000000 0.000000-1 15,0.000000 0.000000 1-15,0.000000 0.000000-1 0,0.000000 0.000000 0 0,0.000000 0.000000 0 16,0.000000 0.000000 0-16,0.000000 0.000000 0 0,0.000000 0.000000-1 0,0.000000 0.000000-2 15,0.000000 0.000000 0-15,0.000000 0.000000 0 0,0.000000 0.000000 1 0,0.000000 0.000000 1 16,0.000000 0.000000 0-16,0.000000 0.000000 3 0,0.000000 0.000000-2 0,0.000000 0.000000 0 16,0.000000 0.000000-1-16,-5.000000 0.000000-2 0,3.000000 0.000000 1 0,2.000000 0.000000 0 0,-3.000000 0.000000 1 15,6.000000 0.000000 1-15,-3.000000 0.000000-1 0,2.000000 0.000000 0 16,-2.000000 0.000000-1-16,0.000000 0.000000 1 0,0.000000 0.000000 1 0,-2.000000 0.000000-1 0,-1.000000 0.000000 1 16,3.000000 0.000000 1-16,-3.000000 0.000000-1 0,6.000000 0.000000 1 0,0.000000 0.000000 0 15,-3.000000 0.000000-1-15,2.000000 0.000000 1 0,-2.000000 0.000000-2 0,0.000000 0.000000 1 16,0.000000 0.000000-2-16,0.000000 0.000000 1 0,0.000000 0.000000 0 0,0.000000 0.000000-1 15,3.000000 0.000000 0-15,-3.000000 0.000000 1 0,0.000000 0.000000 1 0,0.000000 0.000000-1 16,0.000000 0.000000 0-16,0.000000 0.000000 1 0,0.000000 0.000000 0 0,0.000000 0.000000-1 16,0.000000 0.000000 0-16,0.000000 0.000000 0 0,0.000000 0.000000-2 0,0.000000 0.000000 0 0,0.000000 0.000000 0 15,0.000000 0.000000 1-15,0.000000 0.000000 3 0,0.000000 0.000000 0 0,0.000000 0.000000 3 16,0.000000 0.000000-3-16,0.000000 0.000000-2 0,0.000000 0.000000-1 0,0.000000 0.000000-1 16,0.000000 0.000000 1-16,0.000000 0.000000 0 0,0.000000 0.000000 0 0,0.000000 0.000000 2 0,0.000000 0.000000 0 15,0.000000 0.000000-1-15,0.000000 0.000000-1 0,0.000000 0.000000-1 16,0.000000 0.000000-1-16,0.000000 0.000000 2 0,0.000000 0.000000 0 0,0.000000 0.000000 1 0,0.000000 0.000000 0 15,0.000000 0.000000 0-15,0.000000 0.000000 1 0,0.000000 0.000000 1 0,0.000000 0.000000-2 16,0.000000 0.000000 0-16,0.000000 0.000000 2 0,0.000000 0.000000 0 0,0.000000 0.000000-2 16,0.000000 0.000000 0-16,0.000000 0.000000 0 0,0.000000 0.000000 0 0,0.000000 0.000000-1 15,0.000000 0.000000-1-15,0.000000 0.000000 1 0,0.000000 0.000000 1 0,0.000000 0.000000-1 16,0.000000 0.000000 1-16,0.000000 0.000000 1 0,0.000000 0.000000 0 0,0.000000 0.000000-1 16,0.000000 0.000000-1-16,0.000000 0.000000 1 0,0.000000 0.000000 0 0,0.000000 0.000000-1 0,0.000000 0.000000-1 15,0.000000 0.000000 2-15,0.000000 0.000000 0 0,0.000000 0.000000 0 0,0.000000 0.000000 0 16,0.000000 0.000000 0-16,0.000000 0.000000 0 0,0.000000 0.000000 0 0,0.000000 0.000000-1 15,0.000000 0.000000-1-15,0.000000 0.000000 2 0,0.000000 0.000000 0 0,0.000000 0.000000 0 16,0.000000 0.000000 3-16,0.000000 0.000000 0 0,0.000000 0.000000 0 0,0.000000 0.000000-3 16,0.000000 0.000000 0-16,0.000000 0.000000-4 0,0.000000 0.000000 1 0,0.000000 0.000000 3 15,0.000000 0.000000 1-15,0.000000 0.000000 0 0,0.000000 0.000000-1 0,0.000000 0.000000 3 0,0.000000 0.000000 0 16,0.000000 0.000000-3-16,0.000000 0.000000 0 0,0.000000 0.000000 0 0,0.000000 0.000000 1 16,0.000000 0.000000-1-16,0.000000 0.000000-1 0,0.000000 0.000000 1 0,0.000000 0.000000-1 15,0.000000 0.000000-3-15,0.000000 0.000000 3 0,0.000000 0.000000 1 0,0.000000 0.000000 0 16,0.000000 0.000000-1-16,0.000000 0.000000 1 0,0.000000 0.000000 1 0,0.000000 0.000000-1 15,0.000000 0.000000 0-15,0.000000 0.000000 0 0,0.000000 0.000000 0 0,0.000000 0.000000 0 0,0.000000 0.000000 1 16,0.000000 0.000000-3-16,0.000000 0.000000 1 0,0.000000 0.000000-2 0,0.000000 0.000000 1 16,0.000000 0.000000 6-16,0.000000 0.000000 0 0,0.000000 0.000000 1 0,0.000000 0.000000-3 15,0.000000 0.000000 1-15,0.000000 0.000000-4 0,0.000000 0.000000-3 0,-3.000000 0.000000-2 16,1.000000 0.000000 2-16,-1.000000 0.000000 1 0,3.000000 0.000000 2 0,0.000000 0.000000 1 16,3.000000 0.000000 0-16,-3.000000 0.000000 0 0,2.000000 0.000000 0 0,-2.000000 0.000000 0 15,0.000000 0.000000-3-15,0.000000 0.000000 2 0,0.000000 0.000000 1 0,0.000000 0.000000 0 0,0.000000 0.000000 2 16,0.000000 0.000000 0-16,0.000000 0.000000 1 0,0.000000 0.000000-2 0,0.000000 0.000000 0 15,0.000000 0.000000-2-15,0.000000 0.000000 1 0,0.000000 0.000000-1 0,0.000000 0.000000 1 16,0.000000 0.000000 1-16,0.000000 0.000000 0 0,0.000000 0.000000 2 0,0.000000 0.000000-1 16,0.000000 0.000000-1-16,0.000000 0.000000 1 0,0.000000 0.000000 0 0,0.000000 0.000000-1 15,0.000000 0.000000-1-15,0.000000 0.000000 1 0,0.000000 0.000000 1 0,-2.000000 0.000000-3 16,2.000000 0.000000 1-16,0.000000 0.000000-1 0,-3.000000 0.000000 0 0,3.000000 0.000000 0 0,-3.000000 0.000000 0 16,3.000000 0.000000 2-16,-2.000000 0.000000-1 0,-1.000000 0.000000 0 15,3.000000 0.000000 0-15,0.000000 0.000000 0 0,0.000000 0.000000-1 0,0.000000-1.000000 1 0,0.000000 1.000000-1 16,0.000000 0.000000 2-16,0.000000 0.000000-1 0,0.000000 0.000000 0 0,0.000000-3.000000 1 15,0.000000 1.000000 0-15,0.000000-1.000000 0 0,0.000000 0.000000-1 0,0.000000 6.000000-1 16,0.000000-3.000000-1-16,0.000000 3.000000 1 0,0.000000-3.000000-1 0,-2.000000 0.000000 0 0,2.000000 0.000000 1 16,0.000000 0.000000-3-16,0.000000 0.000000-9 0,0.000000 0.000000-12 15,0.000000 0.000000-19-15,0.000000 0.000000-32 0,0.000000 0.000000-49 0,0.000000 0.000000-61 16,-7.000000 0.000000-67-16,6.000000 2.000000-77 0,-6.000000 1.000000-69 16,2.000000 1.000000-69-16,-4.000000 6.000000-62 0,-4.000000 0.000000-66 0,0.000000 2.000000 7 15,-2.000000 0.000000 49-15,1.000000 1.000000 74 0,-3.000000-4.000000 89 0</inkml:trace>
  <inkml:trace contextRef="#ctx0" brushRef="#br0">5943.000000 7934.000000 26 0,'-5.000000'-2.000000'161'0,"0.000000"0.000000"-16 "16 ,2.000000-4.000000-24-16,1.000000 4.000000-6 0,-1.000000-1.000000 0 0,-2.000000-1.000000 0 16,1.000000-1.000000 4-16,-1.000000 0.000000 7 0,0.000000-2.000000 6 0,-1.000000 2.000000-3 15,4.000000-3.000000-9-15,-1.000000 4.000000-13 0,-2.000000-4.000000-9 0,1.000000 3.000000-10 0,3.000000 3.000000-14 16,-3.000000-3.000000-7-16,4.000000 0.000000-1 0,0.000000 3.000000-1 0,0.000000-1.000000-1 16,0.000000 1.000000 1-16,0.000000 2.000000 3 0,0.000000 0.000000-5 0,0.000000 0.000000-5 15,0.000000-2.000000-9-15,0.000000 2.000000-7 0,0.000000-3.000000-6 0,0.000000 3.000000-8 16,0.000000 0.000000-2-16,0.000000 0.000000-1 0,4.000000 0.000000 5 0,-3.000000 0.000000 1 15,3.000000 0.000000-1-15,1.000000 0.000000 2 0,0.000000 0.000000 2 0,3.000000 0.000000-2 16,0.000000 0.000000-1-16,1.000000 0.000000 2 0,-1.000000 0.000000 3 0,6.000000 0.000000 0 0,-1.000000 0.000000 1 16,0.000000 0.000000 3-16,4.000000 0.000000 5 0,-3.000000-2.000000-1 15,4.000000-1.000000-1-15,0.000000 3.000000 5 0,-1.000000-3.000000 1 0,2.000000-1.000000-2 0,2.000000 3.000000 2 16,-2.000000-5.000000-2-16,1.000000 4.000000-2 0,2.000000-2.000000 5 0,0.000000 1.000000 9 16,-2.000000 0.000000 5-16,0.000000 0.000000 0 0,3.000000 0.000000 1 0,-1.000000-2.000000 3 15,0.000000 3.000000-4-15,0.000000 0.000000-9 0,-4.000000 0.000000-9 0,4.000000 0.000000-7 16,-5.000000 2.000000-7-16,1.000000-4.000000-4 0,-1.000000 4.000000-6 0,-2.000000 0.000000-5 15,2.000000 0.000000-2-15,-4.000000 0.000000 2 0,0.000000 0.000000 1 0,-1.000000 0.000000-2 16,-2.000000 0.000000-1-16,-1.000000 0.000000-4 0,1.000000 0.000000-4 0,-2.000000 0.000000 0 0,-1.000000 0.000000-4 16,-2.000000 0.000000-2-16,0.000000 0.000000 0 0,-5.000000 4.000000-2 0,5.000000-4.000000-18 15,-2.000000 0.000000-35-15,2.000000 0.000000-47 0,-1.000000 0.000000-47 0,-3.000000-4.000000-45 16,-1.000000 4.000000-45-16,0.000000 0.000000-47 0,4.000000 4.000000-58 0,-4.000000 4.000000-73 16,-4.000000 6.000000-67-16,-1.000000 2.000000-15 0,-5.000000 1.000000 15 0,-3.000000-2.000000 48 15,-2.000000 2.000000 82-15</inkml:trace>
  <inkml:trace contextRef="#ctx0" brushRef="#br0">5952.000000 8202.000000 154 0,'5.000000'-10.000000'237'16,"-5.000000"2.000000"22 "-16 ,3.000000-1.000000-48 0,-3.000000 4.000000-35 0,0.000000 0.000000-19 0,0.000000 1.000000-10 16,3.000000-2.000000-2-16,-1.000000 1.000000-4 0,-2.000000 1.000000-8 15,3.000000-1.000000-10-15,-1.000000 2.000000-10 0,5.000000-2.000000-12 0,-2.000000 1.000000-9 0,3.000000-1.000000-10 16,2.000000 0.000000-2-16,4.000000 0.000000-3 0,-1.000000 0.000000-4 0,4.000000 0.000000-3 15,5.000000 4.000000-7-15,-1.000000-5.000000-3 0,3.000000-1.000000-9 0,-2.000000 2.000000-6 16,4.000000-2.000000-7-16,1.000000 3.000000-5 0,3.000000-4.000000-3 0,1.000000 1.000000-8 16,-1.000000-2.000000-3-16,2.000000 0.000000-6 0,-1.000000-1.000000-5 0,3.000000 1.000000-5 0,-2.000000-1.000000-10 15,3.000000-4.000000-9-15,-3.000000 1.000000-17 0,3.000000-3.000000-19 16,0.000000 5.000000-35-16,0.000000-3.000000-48 0,1.000000 4.000000-69 0,2.000000 3.000000-81 0,-1.000000 2.000000-109 16,5.000000 0.000000-45-16,-2.000000 3.000000-2 0,0.000000 2.000000 33 0,-3.000000 0.000000 65 15</inkml:trace>
  <inkml:trace contextRef="#ctx0" brushRef="#br0">10787.000000 8167.000000 305 0,'0.000000'6.000000'343'0,"0.000000"-4.000000"21 "0 ,0.000000 3.000000-37 15,0.000000-3.000000-97-15,3.000000 0.000000-84 0,-1.000000 1.000000-49 0,1.000000-3.000000-19 16,2.000000 5.000000-1-16,4.000000-5.000000 3 0,-1.000000 3.000000 6 0,2.000000-2.000000 3 16,7.000000-1.000000-5-16,1.000000-1.000000-11 0,4.000000-2.000000-9 0,5.000000-2.000000-9 15,0.000000 0.000000-6-15,3.000000-2.000000-6 0,2.000000-5.000000-3 0,1.000000-1.000000-10 16,3.000000-4.000000-8-16,0.000000 3.000000-2 0,5.000000-2.000000-7 0,1.000000-2.000000-5 16,-6.000000 3.000000-1-16,5.000000 1.000000 0 0,-6.000000-1.000000 1 0,0.000000 4.000000-3 15,-5.000000 0.000000-4-15,2.000000-2.000000 1 0,-7.000000 5.000000 2 0,2.000000 0.000000-7 16,-5.000000 3.000000-7-16,0.000000 1.000000-8 0,-4.000000-1.000000-17 0,1.000000 2.000000-30 0,-6.000000-1.000000-48 15,2.000000 4.000000-63-15,-5.000000 4.000000-72 0,3.000000 1.000000-95 0,-4.000000-2.000000-63 16,-6.000000 1.000000-15-16,-3.000000-4.000000 25 0,-7.000000 5.000000 55 0</inkml:trace>
  <inkml:trace contextRef="#ctx0" brushRef="#br0">11243.000000 8360.000000 24 0,'-2.000000'4.000000'342'0,"2.000000"-1.000000"35 "0 ,-3.000000-3.000000 15 16,-2.000000 0.000000-2-16,5.000000-3.000000-158 0,0.000000 1.000000-109 0,5.000000 0.000000-55 15,-2.000000-3.000000-24-15,7.000000-3.000000-8 0,4.000000 0.000000-1 0,2.000000-1.000000 0 16,6.000000-3.000000 4-16,5.000000 4.000000-2 0,0.000000-3.000000-3 0,3.000000 1.000000-3 16,5.000000 0.000000-5-16,0.000000 4.000000-1 0,1.000000-5.000000-8 0,1.000000 4.000000-3 0,-2.000000 0.000000-6 15,0.000000 0.000000-1-15,0.000000-1.000000-3 0,-1.000000 1.000000-7 16,-3.000000 2.000000-10-16,0.000000-3.000000-18 0,-5.000000 4.000000-29 0,-2.000000-1.000000-43 0,-2.000000 3.000000-56 15,-2.000000 2.000000-60-15,-5.000000 0.000000-73 0,-7.000000 2.000000-57 0,-8.000000-2.000000-12 16,-8.000000 5.000000 24-16,-6.000000 2.000000 45 0</inkml:trace>
  <inkml:trace contextRef="#ctx0" brushRef="#br0">5806.000000 9761.000000 119 0,'8.000000'4.000000'165'16,"2.000000"-2.000000"-31 "-16 ,-1.000000 4.000000-10 0,2.000000-1.000000 8 0,-1.000000 2.000000 16 16,4.000000 1.000000 10-16,-1.000000-1.000000 2 0,4.000000 3.000000-7 0,0.000000-3.000000-7 15,1.000000 5.000000-12-15,4.000000-2.000000-18 0,1.000000 2.000000-15 0,3.000000-3.000000-14 16,4.000000 1.000000-7-16,-2.000000-3.000000-9 0,2.000000 1.000000-7 0,2.000000-3.000000-11 15,-2.000000-1.000000-7-15,2.000000 1.000000-8 0,2.000000-5.000000-10 0,3.000000 3.000000-11 16,-4.000000-3.000000-5-16,-1.000000 0.000000-7 0,0.000000-3.000000-3 0,-2.000000 3.000000-2 0,0.000000-2.000000-8 16,-3.000000-1.000000-15-16,-5.000000 3.000000-20 0,0.000000-1.000000-33 0,-7.000000-2.000000-49 15,1.000000 3.000000-55-15,-4.000000 0.000000-62 0,-5.000000 0.000000-84 0,-7.000000 0.000000-28 16,-2.000000 4.000000 4-16,-10.000000 1.000000 35 0</inkml:trace>
  <inkml:trace contextRef="#ctx0" brushRef="#br0">5965.000000 10174.000000 29 0,'3.000000'3.000000'314'0,"2.000000"-1.000000"30 "15 ,-5.000000-2.000000 16-15,4.000000 0.000000-23 0,-3.000000 0.000000-141 0,-1.000000 0.000000-85 16,4.000000 0.000000-47-16,-3.000000 0.000000-20 0,3.000000-2.000000-12 0,4.000000 2.000000-2 16,1.000000-3.000000-1-16,1.000000 3.000000 3 0,3.000000 0.000000-6 0,4.000000 0.000000-6 15,5.000000 0.000000-6-15,1.000000 0.000000-4 0,4.000000 3.000000-5 0,6.000000-3.000000-4 0,3.000000 2.000000-4 16,4.000000 1.000000-13-16,5.000000-3.000000-23 0,4.000000 0.000000-41 0,6.000000 0.000000-59 15,4.000000 0.000000-77-15,3.000000 0.000000-86 0,3.000000 0.000000-36 0,2.000000-3.000000-1 16,3.000000-2.000000 26-16</inkml:trace>
  <inkml:trace contextRef="#ctx0" brushRef="#br0">11132.000000 9668.000000 15 0,'9.000000'-2.000000'273'0,"-1.000000"2.000000"20 "0 ,-3.000000 0.000000 10 15,3.000000 0.000000-56-15,1.000000 0.000000-95 0,1.000000 0.000000-66 0,2.000000 0.000000-32 16,1.000000 0.000000-10-16,5.000000-3.000000-3 0,1.000000 3.000000 3 0,6.000000-1.000000 5 16,2.000000 1.000000-4-16,0.000000-3.000000-2 0,3.000000 0.000000-5 0,5.000000-2.000000-4 15,-3.000000 3.000000-8-15,6.000000-1.000000-1 0,-2.000000-1.000000-5 0,-1.000000-1.000000-3 0,0.000000 0.000000-3 16,-3.000000 0.000000-3-16,0.000000 0.000000-2 0,-2.000000 0.000000-4 15,0.000000-2.000000-10-15,-3.000000 2.000000-15 0,0.000000-3.000000-16 0,-6.000000 4.000000-32 0,-2.000000-1.000000-41 16,1.000000 3.000000-47-16,-5.000000 2.000000-48 0,-7.000000 0.000000-71 0,-8.000000 0.000000-28 16,0.000000 6.000000 9-16,-8.000000-1.000000 28 0</inkml:trace>
  <inkml:trace contextRef="#ctx0" brushRef="#br0">11298.000000 10242.000000 240 0,'14.000000'17.000000'380'0,"-4.000000"-4.000000"27 "16 ,3.000000-6.000000 12-16,4.000000-1.000000-94 0,5.000000-6.000000-139 0,1.000000-8.000000-87 0,7.000000-2.000000-46 16,0.000000-7.000000-25-16,2.000000-5.000000-13 0,3.000000-2.000000-7 15,-1.000000-6.000000-9-15,-2.000000-2.000000-20 0,0.000000 1.000000-27 0,1.000000-2.000000-44 0,-4.000000 0.000000-55 16,-4.000000-2.000000-69-16,2.000000 5.000000-94 0,-9.000000 1.000000-42 0,-6.000000-3.000000 0 16,-7.000000 1.000000 27-16,-5.000000 2.000000 49 0</inkml:trace>
  <inkml:trace contextRef="#ctx0" brushRef="#br0">16408.000000 3649.000000 183 0,'17.000000'0.000000'221'15,"-2.000000"1.000000"3 "-15 ,2.000000 7.000000-21 0,2.000000 1.000000-11 0,-3.000000 6.000000 0 16,3.000000 2.000000 7-16,-3.000000 0.000000-6 0,3.000000 5.000000-18 0,3.000000 3.000000-13 15,-2.000000 1.000000-11-15,3.000000 1.000000-14 0,4.000000 3.000000-16 0,5.000000-1.000000-16 16,3.000000 2.000000-16-16,0.000000 3.000000-17 0,4.000000 0.000000-13 0,1.000000-2.000000-13 0,0.000000-1.000000-10 16,-1.000000-2.000000-7-16,1.000000 0.000000-8 0,0.000000-4.000000-6 15,-4.000000-1.000000-3-15,2.000000 1.000000-3 0,-3.000000-3.000000-3 0,-3.000000-3.000000-6 0,2.000000-2.000000-10 16,-6.000000 0.000000-13-16,2.000000-2.000000-24 0,-8.000000-4.000000-23 0,2.000000-1.000000-49 16,-3.000000-2.000000-56-16,-4.000000-1.000000-66 0,-3.000000-3.000000-93 0,-3.000000-6.000000-70 15,-6.000000-2.000000-22-15,-3.000000-12.000000 22 0,-4.000000-4.000000 50 0</inkml:trace>
  <inkml:trace contextRef="#ctx0" brushRef="#br0">17317.000000 3304.000000 246 0,'-8.000000'11.000000'334'0,"-1.000000"-2.000000"17 "0 ,-6.000000 6.000000 11 16,0.000000 7.000000-130-16,2.000000 3.000000-91 0,-3.000000 4.000000-48 0,0.000000 2.000000-23 15,-3.000000 4.000000-9-15,-1.000000 3.000000-5 0,-3.000000 1.000000-10 0,-2.000000 3.000000-9 16,-7.000000 4.000000-6-16,2.000000 5.000000-10 0,-6.000000-2.000000-5 0,1.000000 4.000000-6 15,-5.000000 0.000000-8-15,0.000000 1.000000-7 0,-1.000000 0.000000-12 0,-2.000000-3.000000-20 16,3.000000-1.000000-23-16,-1.000000-1.000000-27 0,1.000000-2.000000-43 0,2.000000-1.000000-49 16,6.000000-5.000000-59-16,-2.000000-2.000000-61 0,2.000000-5.000000-22 0,1.000000-8.000000 7 15,0.000000-2.000000 35-15</inkml:trace>
  <inkml:trace contextRef="#ctx0" brushRef="#br0">16838.000000 5147.000000 75 0,'0.000000'-5.000000'330'0,"0.000000"2.000000"24 "0 ,-2.000000 6.000000 10 15,-1.000000 2.000000-42-15,3.000000 7.000000-137 0,0.000000 5.000000-90 0,3.000000 7.000000-49 0,-1.000000 3.000000-17 16,6.000000 2.000000-6-16,4.000000 3.000000 1 0,3.000000 5.000000 1 0,0.000000 3.000000 0 15,5.000000 2.000000 3-15,2.000000 4.000000-4 0,5.000000 3.000000 0 0,-2.000000-1.000000-6 16,7.000000-2.000000-4-16,1.000000 1.000000-1 0,2.000000-3.000000-1 0,0.000000-1.000000-2 16,2.000000-4.000000-4-16,2.000000 0.000000-10 0,-2.000000-3.000000-11 0,1.000000-1.000000-22 15,-3.000000-4.000000-46-15,-3.000000-2.000000-63 0,-2.000000-2.000000-78 0,-3.000000-3.000000-82 16,-5.000000-2.000000-39-16,-8.000000-5.000000-3 0,-6.000000-8.000000 30 0</inkml:trace>
  <inkml:trace contextRef="#ctx0" brushRef="#br0">17441.000000 5261.000000 192 0,'-3.000000'-10.000000'219'16,"-4.000000"1.000000"4 "-16 ,0.000000 1.000000-55 0,2.000000 1.000000-30 0,-3.000000-1.000000-8 15,3.000000 3.000000 0-15,-4.000000 1.000000 7 0,1.000000 1.000000 4 0,-2.000000 1.000000-7 0,2.000000 2.000000-14 16,-3.000000 5.000000-17-16,-2.000000-1.000000-11 0,-4.000000 6.000000-11 0,1.000000 5.000000-8 15,-6.000000 2.000000-5-15,-2.000000 7.000000-4 0,-6.000000 3.000000-3 0,0.000000 7.000000-1 16,-2.000000 3.000000-6-16,-6.000000 9.000000-7 0,-3.000000 3.000000-8 0,1.000000 6.000000-7 16,-3.000000 4.000000-6-16,-6.000000 4.000000-7 0,4.000000 3.000000-11 0,-4.000000 2.000000-13 0,-3.000000 0.000000-24 15,3.000000-2.000000-42-15,6.000000 2.000000-69 0,1.000000 0.000000-107 16,0.000000-5.000000-116-16,5.000000-2.000000-56 0,-1.000000-5.000000-13 0,2.000000-10.000000 22 0,1.000000-9.000000 59 16</inkml:trace>
  <inkml:trace contextRef="#ctx0" brushRef="#br0">11335.000000 2103.000000 21 0,'-5.000000'0.000000'48'0,"5.000000"-2.000000"1 "15 ,-3.000000 2.000000 1-15,1.000000-2.000000 2 0,2.000000-1.000000 3 0,-3.000000 3.000000 1 16,3.000000-2.000000 5-16,0.000000 2.000000-1 0,0.000000 0.000000 3 0,0.000000-3.000000 2 0,0.000000 3.000000 0 15,0.000000 0.000000-3-15,0.000000 0.000000-1 0,0.000000 0.000000-6 0,0.000000 0.000000-5 16,0.000000 0.000000-7-16,0.000000-3.000000-6 0,0.000000 3.000000-7 0,0.000000 0.000000-5 16,0.000000 0.000000-10-16,0.000000-2.000000-2 0,0.000000 0.000000-1 0,0.000000 2.000000-3 15,0.000000 0.000000-4-15,0.000000 0.000000-5 0,0.000000 0.000000 2 0,0.000000 0.000000-7 16,0.000000 0.000000-4-16,0.000000 0.000000-3 0,3.000000 0.000000 1 0,-3.000000 0.000000 1 16,2.000000 0.000000-3-16,1.000000 0.000000 3 0,-3.000000 0.000000-1 0,5.000000 0.000000 0 0,-2.000000 0.000000-3 15,1.000000 0.000000-5-15,1.000000 0.000000-3 0,-4.000000 0.000000-8 16,6.000000 0.000000-17-16,-2.000000 0.000000-12 0,0.000000 0.000000-22 0,0.000000 0.000000-26 0,2.000000 2.000000-43 15,0.000000 0.000000-19-15,-7.000000-2.000000 0 0</inkml:trace>
  <inkml:trace contextRef="#ctx0" brushRef="#br0">11565.000000 2133.000000 14 0,'-2.000000'4.000000'77'0,"-3.000000"2.000000"2 "16 ,-2.000000-1.000000 2-16,2.000000-3.000000-2 0,0.000000 2.000000-1 0,-3.000000-1.000000-1 16,3.000000 0.000000-3-16,-4.000000-1.000000 0 0,1.000000 2.000000-5 15,0.000000-1.000000 0-15,-2.000000 2.000000 1 0,1.000000-2.000000 2 0,1.000000-1.000000 2 0,3.000000 1.000000-6 0,0.000000 1.000000-4 16,-4.000000-4.000000-12-16,6.000000 5.000000-11 0,-2.000000-5.000000-9 0,0.000000 3.000000-8 16,2.000000-3.000000-4-16,-2.000000 2.000000-4 0,1.000000 1.000000-1 0,3.000000-3.000000-1 15,-3.000000 1.000000-3-15,4.000000 2.000000-4 0,-5.000000 0.000000-3 0,2.000000-1.000000 0 16,3.000000 3.000000-2-16,-5.000000 2.000000 1 0,2.000000-2.000000 1 0,-3.000000 2.000000-1 0,5.000000 1.000000 1 15,-6.000000 1.000000-2-15,2.000000 0.000000 2 0,-3.000000 2.000000 2 0,3.000000 2.000000 2 16,0.000000-2.000000 1-16,-4.000000-2.000000 2 0,4.000000 4.000000 2 0,0.000000 2.000000 1 16,-2.000000-3.000000 2-16,2.000000 1.000000-2 0,-3.000000-2.000000 2 0,3.000000 6.000000 4 15,-3.000000 0.000000-2-15,-1.000000 0.000000 0 0,-1.000000 3.000000-3 0,2.000000-1.000000 3 16,-2.000000 4.000000-5-16,-2.000000-1.000000-3 0,2.000000 2.000000-1 0,-2.000000-4.000000-2 16,2.000000 6.000000-1-16,-2.000000-4.000000-4 0,6.000000-4.000000 0 0,-6.000000 2.000000 2 0,7.000000-3.000000-3 15,-3.000000 0.000000 1-15,3.000000 0.000000 1 0,0.000000-2.000000 0 0,-2.000000-1.000000 1 16,2.000000-1.000000-1-16,0.000000-1.000000 1 0,5.000000-5.000000-2 15,-4.000000 3.000000 2-15,3.000000-5.000000-3 0,-3.000000-1.000000-1 0,4.000000 2.000000 1 0,0.000000-4.000000 1 16,-1.000000 1.000000 0-16,1.000000-3.000000 0 0,0.000000 1.000000-1 0,0.000000 2.000000 0 16,0.000000-3.000000 0-16,0.000000 0.000000 0 0,0.000000 0.000000-1 0,0.000000 0.000000 0 15,0.000000 0.000000 1-15,1.000000 0.000000 2 0,-1.000000 0.000000 1 0,5.000000 0.000000 1 16,-1.000000 0.000000 2-16,-4.000000 0.000000 2 0,5.000000-3.000000 1 0,0.000000 2.000000-2 16,2.000000 1.000000 3-16,-2.000000-3.000000-1 0,0.000000 1.000000 3 0,3.000000 2.000000-1 0,-3.000000-3.000000 0 15,3.000000 3.000000 1-15,-3.000000-5.000000 1 0,7.000000 3.000000-1 0,-5.000000 0.000000 0 16,5.000000-1.000000-1-16,-2.000000-2.000000-1 0,1.000000 1.000000-1 0,3.000000 3.000000-1 15,-1.000000-3.000000-1-15,1.000000-2.000000-1 0,-1.000000 1.000000-1 0,0.000000 1.000000-1 16,4.000000-1.000000 0-16,-3.000000 0.000000 1 0,4.000000 2.000000 1 0,-1.000000-1.000000 2 0,0.000000-1.000000-1 16,1.000000 0.000000 1-16,0.000000-2.000000 0 0,1.000000 2.000000-1 15,-2.000000-3.000000-1-15,1.000000 4.000000 0 0,2.000000-4.000000 3 0,-5.000000 4.000000 0 0,2.000000-4.000000-1 16,1.000000 3.000000 0-16,-1.000000-2.000000 1 0,-3.000000 1.000000-1 0,4.000000 0.000000 0 16,-4.000000 1.000000-3-16,-3.000000 0.000000-1 0,3.000000 0.000000 2 0,-4.000000 2.000000-4 15,-2.000000 2.000000 1-15,0.000000-3.000000-2 0,-3.000000 4.000000 1 0,-1.000000-4.000000-1 16,1.000000 4.000000 2-16,-2.000000-2.000000 4 0,-1.000000 2.000000 6 0,-2.000000 0.000000 9 15,0.000000 0.000000 7-15,0.000000 0.000000 11 0,0.000000 0.000000 5 0,0.000000 0.000000 6 16,0.000000 0.000000 0-16,0.000000 0.000000 0 0,0.000000 0.000000-2 0,-2.000000 0.000000-6 0,-1.000000 0.000000-9 16,0.000000-2.000000-7-16,1.000000 2.000000-8 0,-2.000000-5.000000-8 15,3.000000 2.000000-4-15,-3.000000-2.000000-2 0,1.000000 0.000000 0 0,-2.000000-2.000000-1 0,3.000000 3.000000 0 16,-1.000000-6.000000-3-16,0.000000 2.000000 2 0,-2.000000 1.000000-1 0,0.000000-7.000000-2 16,1.000000 6.000000 0-16,-1.000000-5.000000 1 0,0.000000 1.000000 1 0,2.000000 0.000000-3 15,-2.000000 3.000000 1-15,2.000000-1.000000 1 0,-3.000000 0.000000 1 0,1.000000 0.000000-2 16,0.000000 1.000000 1-16,-1.000000-1.000000 2 0,1.000000 0.000000 0 0,0.000000 1.000000 0 15,1.000000-2.000000-2-15,-1.000000 2.000000 3 0,0.000000-3.000000-1 0,2.000000 2.000000-3 0,-2.000000-1.000000-1 16,0.000000-2.000000 1-16,1.000000 1.000000 1 0,3.000000 0.000000-2 0,-3.000000-1.000000 0 16,1.000000 1.000000 0-16,1.000000 1.000000 2 0,-1.000000-2.000000-1 0,-2.000000 1.000000 0 15,2.000000 2.000000-1-15,3.000000-2.000000 2 0,-5.000000 0.000000-1 0,3.000000 0.000000 0 16,-1.000000 0.000000-1-16,-1.000000 2.000000 0 0,3.000000 0.000000 2 0,-3.000000 0.000000-2 16,4.000000 1.000000 1-16,0.000000 1.000000 0 0,-3.000000 1.000000 1 0,1.000000-1.000000-1 0,2.000000 2.000000-1 15,-3.000000 0.000000 1-15,3.000000 1.000000 0 0,-2.000000 1.000000 1 16,-1.000000 0.000000 0-16,3.000000 0.000000-1 0,-3.000000 2.000000 2 0,3.000000-3.000000-2 0,0.000000 5.000000 0 15,-2.000000-2.000000-1-15,-2.000000-1.000000 0 0,4.000000 3.000000-2 0,-1.000000 0.000000 1 16,1.000000 0.000000-1-16,0.000000 0.000000-6 0,0.000000 0.000000-13 0,-4.000000-2.000000-18 16,4.000000 2.000000-27-16,0.000000 0.000000-32 0,0.000000 0.000000-37 0,0.000000 0.000000-50 15,0.000000 5.000000-61-15,4.000000 2.000000-85 0,-3.000000 3.000000-43 0,-2.000000-1.000000-6 16,-6.000000 3.000000 19-16,2.000000-4.000000 46 0</inkml:trace>
  <inkml:trace contextRef="#ctx0" brushRef="#br0">10990.000000 2291.000000 5 0,'-4.000000'2.000000'168'0,"3.000000"0.000000"9 "0 ,-3.000000-2.000000-50 0,-1.000000 3.000000-25 16,2.000000-3.000000-13-16,-2.000000 0.000000-1 0,-3.000000 0.000000 10 0,3.000000 0.000000 6 16,1.000000 0.000000 4-16,-1.000000 0.000000-4 0,0.000000 0.000000-16 0,2.000000 0.000000-21 15,3.000000 0.000000-19-15,0.000000-3.000000-16 0,-2.000000 3.000000-6 0,-1.000000 0.000000-6 16,3.000000 0.000000-3-16,0.000000 0.000000-1 0,0.000000 0.000000 1 0,0.000000-2.000000-6 16,0.000000 0.000000-2-16,0.000000 2.000000-2 0,0.000000-2.000000-5 0,0.000000-1.000000-2 15,0.000000 3.000000-7-15,0.000000-3.000000-7 0,3.000000 3.000000-14 0,-1.000000-1.000000-26 0,6.000000-2.000000-30 16,1.000000 3.000000-40-16,4.000000-5.000000-47 0,0.000000 5.000000-63 0,1.000000-5.000000-22 15,-1.000000 1.000000 4-15,-1.000000 1.000000 21 0</inkml:trace>
  <inkml:trace contextRef="#ctx0" brushRef="#br0">12565.000000 1909.000000 183 0,'0.000000'5.000000'223'15,"0.000000"0.000000"5 "-15 ,0.000000-3.000000-81 0,4.000000 0.000000-55 0,-4.000000 1.000000-40 16,1.000000-3.000000-19-16,3.000000 0.000000-11 0,-3.000000-5.000000-2 0,6.000000 3.000000-5 15,-2.000000-6.000000-1-15,3.000000 1.000000-2 0,3.000000-3.000000-10 0,-3.000000 1.000000-16 16,4.000000-4.000000-28-16,1.000000 4.000000-44 0,-3.000000-1.000000-75 0,-2.000000 0.000000-41 0,3.000000 1.000000-19 16,-5.000000 1.000000 4-16</inkml:trace>
  <inkml:trace contextRef="#ctx0" brushRef="#br0">7200.000000 8030.000000 48 0,'0.000000'-6.000000'41'0,"-5.000000"4.000000"-9 "0 ,2.000000-1.000000 0 16,-2.000000 0.000000-2-16,2.000000-1.000000 8 0,-3.000000 2.000000 7 16,-2.000000-2.000000 2-16,1.000000 3.000000 7 0,-1.000000-6.000000 5 0,0.000000 7.000000-3 0,-1.000000-3.000000 0 15,4.000000-2.000000 0-15,0.000000 2.000000 5 0,-1.000000 1.000000 1 0,0.000000-1.000000 6 16,5.000000-1.000000 2-16,-3.000000 4.000000 2 0,1.000000-2.000000-2 0,-2.000000-1.000000-8 15,5.000000 3.000000-7-15,-3.000000-4.000000-10 0,1.000000 4.000000-7 0,2.000000 0.000000-2 16,0.000000-1.000000-3-16,2.000000 1.000000 1 0,1.000000 0.000000 4 0,-3.000000 0.000000 1 0,5.000000 0.000000 5 16,-2.000000 0.000000 0-16,2.000000 0.000000 0 0,1.000000 0.000000-1 15,0.000000-2.000000 5-15,-1.000000 2.000000 7 0,4.000000 0.000000 9 0,1.000000 0.000000 3 0,-2.000000 0.000000 3 16,2.000000 0.000000 5-16,2.000000 0.000000-3 0,-2.000000 0.000000-5 0,3.000000 0.000000-7 16,-1.000000 0.000000-5-16,-2.000000 0.000000-4 0,4.000000 0.000000-3 0,2.000000 0.000000-2 15,-2.000000-2.000000-1-15,-1.000000-1.000000-7 0,0.000000 3.000000-5 0,4.000000-3.000000 2 16,-3.000000 3.000000-4-16,2.000000 0.000000-3 0,0.000000 0.000000 1 0,0.000000-2.000000 3 15,1.000000-1.000000 0-15,1.000000 3.000000-1 0,1.000000-2.000000 0 0,-1.000000 0.000000 2 16,4.000000 0.000000-7-16,0.000000-1.000000 0 0,-2.000000-2.000000-1 0,0.000000 0.000000-2 0,5.000000 1.000000-1 16,-3.000000-2.000000-3-16,2.000000-1.000000 0 0,-3.000000 2.000000-1 0,4.000000-5.000000 4 15,-1.000000 3.000000-3-15,-2.000000 0.000000-2 0,0.000000 0.000000 0 0,-1.000000-1.000000-3 16,1.000000 1.000000-1-16,0.000000 1.000000-3 0,-4.000000-3.000000-2 0,1.000000 5.000000 0 16,-2.000000-1.000000-1-16,1.000000 2.000000-1 0,-1.000000 0.000000 2 0,-4.000000-1.000000-3 15,1.000000 4.000000 1-15,-1.000000-1.000000-2 0,0.000000-3.000000 1 0,-4.000000 4.000000-2 16,-1.000000-2.000000 1-16,0.000000 2.000000-3 0,1.000000 0.000000 1 0,-4.000000 0.000000 0 0,0.000000 0.000000 0 15,0.000000 0.000000-1-15,-2.000000 0.000000-1 0,-3.000000 0.000000 1 0,4.000000 0.000000 1 16,-3.000000 0.000000-2-16,-1.000000 0.000000 1 0,0.000000 2.000000-1 0,0.000000-2.000000-3 16,0.000000 0.000000-5-16,-1.000000 0.000000-13 0,-3.000000 0.000000-12 0,4.000000-2.000000-17 15,0.000000 0.000000-22-15,0.000000 2.000000-33 0,0.000000-4.000000-49 0,0.000000 4.000000-66 16,4.000000 0.000000-92-16,-4.000000 0.000000-97 0,0.000000 0.000000-38 0,-4.000000-9.000000 3 16,4.000000-1.000000 36-16,0.000000 0.000000 70 0</inkml:trace>
  <inkml:trace contextRef="#ctx0" brushRef="#br0">7460.000000 8019.000000 46 0,'-3.000000'-4.000000'120'0,"3.000000"1.000000"-15 "0 ,-2.000000 1.000000-3 0,-1.000000-2.000000 12 16,3.000000 4.000000 11-16,-4.000000-1.000000 10 0,3.000000 1.000000 12 0,1.000000-3.000000-5 16,-4.000000 3.000000-10-16,4.000000 0.000000-19 0,0.000000 0.000000-23 0,0.000000 0.000000-24 15,4.000000 0.000000-16-15,-4.000000 0.000000-9 0,1.000000 0.000000 4 0,6.000000 0.000000 6 16,-2.000000 3.000000 18-16,3.000000-3.000000 14 0,3.000000 1.000000 10 0,0.000000 5.000000 1 15,-1.000000-6.000000-3-15,4.000000 3.000000-8 0,2.000000-2.000000-9 0,1.000000-1.000000-13 16,2.000000 3.000000-5-16,-4.000000-3.000000-7 0,2.000000 0.000000-2 0,-1.000000 0.000000-2 16,-2.000000-3.000000-6-16,2.000000 3.000000 0 0,0.000000-1.000000 0 0,-3.000000-2.000000 0 0,4.000000 3.000000-1 15,-4.000000-2.000000-3-15,1.000000-2.000000-2 0,-1.000000 3.000000-5 0,0.000000-2.000000-8 16,-1.000000-1.000000-3-16,-2.000000 1.000000-3 0,4.000000 1.000000-2 0,-1.000000-4.000000-5 16,-1.000000 1.000000-2-16,1.000000 1.000000-3 0,-3.000000 2.000000 1 0,-1.000000-1.000000-3 15,4.000000-1.000000-2-15,-5.000000 1.000000-5 0,1.000000 1.000000-7 0,1.000000-1.000000-12 16,-2.000000 0.000000-21-16,4.000000-2.000000-33 0,-2.000000 5.000000-50 0,3.000000 0.000000-64 0,1.000000 0.000000-67 15,-1.000000 8.000000-75-15,1.000000-3.000000-66 0,-3.000000 2.000000-13 0,-1.000000 2.000000 26 16,2.000000 2.000000 57-16</inkml:trace>
  <inkml:trace contextRef="#ctx0" brushRef="#br0">7373.000000 9737.000000 63 0,'-5.000000'-3.000000'161'16,"0.000000"-1.000000"-25 "-16 ,2.000000 4.000000-14 0,-3.000000-1.000000 2 0,1.000000-1.000000 9 15,2.000000 2.000000 12-15,-2.000000-2.000000 1 0,0.000000 2.000000 2 0,2.000000-3.000000-8 16,-2.000000 0.000000-15-16,1.000000 3.000000-25 0,-1.000000-5.000000-25 0,5.000000 5.000000-17 15,-3.000000-2.000000-13-15,3.000000 2.000000-11 0,0.000000 0.000000-8 0,0.000000 0.000000-2 0,3.000000 0.000000-4 16,-3.000000 0.000000-2-16,4.000000-2.000000-4 0,-3.000000 2.000000 2 0,6.000000-2.000000 4 16,0.000000 2.000000 10-16,1.000000-3.000000 9 0,4.000000 0.000000 10 0,-2.000000 3.000000 0 15,7.000000-2.000000 0-15,-4.000000-1.000000 4 0,4.000000 3.000000-2 0,1.000000 0.000000-6 16,1.000000 0.000000-2-16,-1.000000 0.000000-1 0,4.000000 0.000000 0 0,-2.000000 0.000000-2 16,0.000000 0.000000-4-16,5.000000 0.000000-1 0,-3.000000 0.000000-1 0,2.000000 0.000000-1 15,-3.000000 0.000000 2-15,4.000000-4.000000-2 0,-1.000000 2.000000-4 0,-2.000000-4.000000-3 16,0.000000 1.000000-3-16,-1.000000-2.000000-3 0,1.000000-3.000000-4 0,-3.000000 1.000000-3 15,-1.000000-1.000000-5-15,-1.000000 0.000000-2 0,-4.000000 3.000000-4 0,-1.000000 0.000000 0 0,-2.000000 2.000000 0 16,-5.000000 0.000000-1-16,2.000000 0.000000-2 0,-2.000000 3.000000-5 0,-4.000000-1.000000-4 16,3.000000 0.000000-15-16,-4.000000 3.000000-21 0,-4.000000 0.000000-42 0,3.000000 3.000000-52 15,-4.000000 0.000000-63-15,-4.000000 4.000000-66 0,-2.000000 3.000000-75 0,-8.000000 4.000000-58 16,-3.000000 3.000000-1-16,-1.000000 0.000000 32 0,-11.000000 6.000000 56 0</inkml:trace>
  <inkml:trace contextRef="#ctx0" brushRef="#br0">7257.000000 9936.000000 52 0,'-8.000000'3.000000'182'0,"0.000000"-1.000000"8 "0 ,2.000000-2.000000-44 16,1.000000 2.000000-19-16,2.000000 0.000000-4 0,-2.000000-2.000000 0 15,2.000000 0.000000-2-15,1.000000 0.000000-6 0,2.000000 0.000000-12 0,0.000000 0.000000-22 0,0.000000 0.000000-24 16,5.000000 0.000000-17-16,0.000000 3.000000-8 0,3.000000 0.000000 1 0,6.000000-1.000000 9 16,-1.000000 1.000000 6-16,4.000000-1.000000 9 0,1.000000 2.000000 9 0,1.000000-1.000000 8 15,3.000000 0.000000-2-15,3.000000-1.000000 5 0,-2.000000-2.000000 2 0,2.000000 3.000000-2 16,2.000000-3.000000 0-16,3.000000 0.000000-8 0,-3.000000-3.000000-5 0,0.000000 3.000000-9 16,0.000000-2.000000-6-16,0.000000-4.000000-4 0,-2.000000 4.000000-7 0,-2.000000-2.000000-3 15,-1.000000-1.000000 0-15,3.000000-1.000000 1 0,-6.000000 2.000000 0 0,2.000000-1.000000-3 0,1.000000 0.000000 1 16,-3.000000-2.000000-5-16,-1.000000 2.000000-2 0,2.000000-3.000000-4 0,-5.000000 4.000000-2 15,2.000000-4.000000-1-15,0.000000 2.000000-4 0,-4.000000 1.000000-2 0,1.000000-3.000000-2 16,-4.000000 4.000000-4-16,-2.000000-2.000000-2 0,0.000000 1.000000-4 0,-2.000000 4.000000 0 16,2.000000-4.000000-2-16,-5.000000 2.000000-1 0,2.000000 0.000000 0 0,0.000000 3.000000 1 15,0.000000-2.000000-1-15,-1.000000 2.000000 0 0,1.000000 0.000000 1 0,0.000000 0.000000-5 16,-2.000000 0.000000-8-16,0.000000 0.000000-9 0,-1.000000 0.000000-11 0,3.000000 0.000000-20 0,2.000000 2.000000-21 16,-2.000000-2.000000-36-16,0.000000 6.000000-49 0,3.000000-1.000000-70 0,2.000000 1.000000-89 15,-1.000000 6.000000-79-15,-4.000000 0.000000-27 0,1.000000 1.000000 13 0,-4.000000-4.000000 41 16</inkml:trace>
  <inkml:trace contextRef="#ctx0" brushRef="#br0">13033.000000 8246.000000 23 0,'0.000000'-5.000000'27'0,"0.000000"0.000000"-8 "0 ,0.000000-2.000000-4 15,0.000000-1.000000-1-15,-3.000000-1.000000 7 0,3.000000-1.000000 7 0,-2.000000 0.000000 3 0,-1.000000-2.000000 2 16,3.000000 2.000000 4-16,-2.000000-2.000000 3 0,-1.000000 2.000000 1 0,-1.000000 0.000000-6 16,2.000000-1.000000-1-16,-1.000000 0.000000-2 0,-2.000000-1.000000 3 0,2.000000 4.000000-1 15,1.000000-3.000000 0-15,-1.000000 4.000000 5 0,-2.000000-3.000000 9 0,1.000000 1.000000 6 16,-1.000000 0.000000 0-16,2.000000 2.000000 8 0,1.000000-1.000000 4 0,-3.000000 3.000000 1 16,-1.000000-1.000000-10-16,4.000000-2.000000-5 0,-1.000000 4.000000-7 0,-3.000000-3.000000-9 15,3.000000 0.000000-7-15,-2.000000-1.000000 1 0,2.000000 0.000000 1 0,-4.000000-1.000000 0 16,0.000000 2.000000 1-16,2.000000-1.000000 0 0,-3.000000 1.000000 0 0,3.000000 0.000000-3 15,2.000000-1.000000-5-15,-4.000000 2.000000-1 0,0.000000-5.000000-1 0,2.000000 7.000000-1 0,0.000000-4.000000-1 16,2.000000 3.000000-1-16,-2.000000 1.000000 1 0,0.000000-1.000000 0 0,1.000000 0.000000 3 16,-1.000000 2.000000 3-16,2.000000 1.000000 0 0,1.000000-3.000000 1 0,-1.000000 5.000000-1 15,3.000000-2.000000-7-15,-2.000000-1.000000-6 0,2.000000 3.000000-5 0,0.000000 0.000000-4 16,0.000000 0.000000-4-16,0.000000 0.000000 0 0,2.000000 0.000000 0 0,-2.000000 0.000000 2 16,3.000000 0.000000-1-16,-1.000000 0.000000 2 0,1.000000 0.000000 0 0,6.000000 0.000000 5 15,-4.000000 0.000000 1-15,3.000000 0.000000 1 0,0.000000 0.000000 3 0,3.000000 0.000000 0 0,2.000000-2.000000 4 16,0.000000-1.000000 3-16,1.000000 3.000000 1 0,3.000000-2.000000 3 0,1.000000-3.000000 2 15,-1.000000 4.000000 2-15,1.000000-3.000000 0 0,-1.000000-1.000000-1 0,1.000000 3.000000-1 16,4.000000-3.000000-1-16,0.000000 0.000000-1 0,0.000000 0.000000-1 0,0.000000-2.000000-4 16,-1.000000 3.000000-2-16,-2.000000-3.000000-4 0,3.000000 1.000000-4 0,-4.000000 1.000000-4 15,2.000000 0.000000-2-15,-5.000000 1.000000-1 0,2.000000-2.000000-1 0,-4.000000 4.000000 2 16,4.000000 0.000000-1-16,-7.000000-3.000000-1 0,-1.000000 3.000000-5 0,-4.000000-1.000000-13 0,3.000000 0.000000-21 16,-3.000000 3.000000-29-16,3.000000 0.000000-37 0,1.000000 0.000000-47 0,-4.000000 0.000000-52 15,3.000000 6.000000-60-15,-8.000000-6.000000-49 0,0.000000 0.000000-8 0,0.000000 0.000000 15 16,-3.000000 2.000000 41-16</inkml:trace>
  <inkml:trace contextRef="#ctx0" brushRef="#br0">13071.000000 8061.000000 56 0,'-3.000000'-2.000000'140'16,"3.000000"-1.000000"-34 "-16 ,-3.000000 3.000000-36 0,3.000000-3.000000-20 0,0.000000 3.000000-8 16,0.000000 0.000000 5-16,-2.000000 0.000000 6 0,2.000000 0.000000 8 0,0.000000 0.000000 8 15,2.000000-3.000000 5-15,-2.000000 3.000000-1 0,3.000000 0.000000-1 0,2.000000 0.000000 4 16,4.000000 0.000000 6-16,1.000000 0.000000-1 0,5.000000 0.000000-5 0,-2.000000 0.000000-7 15,2.000000 0.000000-7-15,2.000000-2.000000-13 0,1.000000 2.000000-14 0,-1.000000-5.000000-10 16,2.000000 3.000000-6-16,-1.000000-4.000000-6 0,2.000000 2.000000-4 0,-1.000000 3.000000-9 0,-1.000000-5.000000-14 16,-1.000000 1.000000-23-16,-1.000000 1.000000-39 0,0.000000 1.000000-50 0,0.000000 3.000000-64 15,-4.000000 0.000000-58-15,-7.000000 4.000000-23 0,-3.000000-1.000000 5 0,-7.000000 5.000000 27 16</inkml:trace>
  <inkml:trace contextRef="#ctx0" brushRef="#br0">13152.000000 9943.000000 159 0,'10.000000'0.000000'166'15,"2.000000"-2.000000"-47 "-15 ,-2.000000 2.000000-41 0,3.000000-2.000000-19 0,1.000000-1.000000 1 16,-1.000000 1.000000 8-16,4.000000-4.000000 6 0,-4.000000 0.000000 3 0,4.000000 0.000000-2 15,0.000000-3.000000-10-15,-2.000000 1.000000-18 0,5.000000-1.000000-16 0,-2.000000-1.000000-13 0,1.000000 0.000000-7 16,-1.000000 0.000000-13-16,-1.000000 1.000000-16 0,1.000000-1.000000-19 0,-1.000000 0.000000-24 16,0.000000 3.000000-33-16,-2.000000 0.000000-40 0,-7.000000 4.000000-50 0,1.000000-1.000000-20 15,-9.000000 4.000000 3-15</inkml:trace>
  <inkml:trace contextRef="#ctx0" brushRef="#br0">13030.000000 10078.000000 11 0,'0.000000'-4.000000'24'0,"0.000000"4.000000"-8 "16 ,0.000000-1.000000 1-16,0.000000-1.000000 5 0,0.000000-2.000000 4 0,0.000000 4.000000 5 16,0.000000-2.000000 1-16,0.000000-1.000000-1 0,0.000000 3.000000-4 0,0.000000-2.000000-9 15,0.000000 0.000000-6-15,0.000000 2.000000-4 0,0.000000 0.000000 2 0,0.000000-3.000000 5 0,0.000000 3.000000 5 16,0.000000 0.000000 6-16,0.000000 0.000000 5 0,0.000000 0.000000 0 16,0.000000 0.000000 2-16,0.000000 0.000000-4 0,0.000000 0.000000-2 0,0.000000 0.000000 0 0,0.000000 0.000000 0 15,0.000000 0.000000 3-15,-2.000000 0.000000 3 0,-1.000000 0.000000 2 0,3.000000 0.000000 3 16,0.000000-2.000000 1-16,0.000000 2.000000 1 0,0.000000-3.000000-4 0,0.000000 3.000000-2 15,0.000000 0.000000-3-15,0.000000 0.000000-1 0,0.000000 0.000000-5 0,0.000000 0.000000-4 16,0.000000-3.000000-4-16,0.000000 1.000000-2 0,0.000000 2.000000-1 0,0.000000-2.000000-5 16,0.000000 2.000000-2-16,3.000000-5.000000-2 0,-1.000000 3.000000 0 0,1.000000-3.000000-4 15,-3.000000 0.000000-6-15,5.000000 0.000000-12 0,-2.000000 0.000000-22 0,-1.000000-1.000000-23 0,5.000000 5.000000-35 16,-6.000000-1.000000-57-16,-1.000000 2.000000-37 0,0.000000 0.000000-8 0,0.000000-5.000000 6 16</inkml:trace>
  <inkml:trace contextRef="#ctx0" brushRef="#br0">4359.000000 12400.000000 151 0,'-5.000000'5.000000'211'15,"-5.000000"3.000000"-10 "-15 ,2.000000-4.000000-15 0,-5.000000 4.000000-5 0,4.000000-3.000000 3 16,-3.000000 1.000000 0-16,7.000000 0.000000 3 0,-3.000000-1.000000-11 0,3.000000-4.000000-10 16,3.000000 4.000000-21-16,-1.000000-5.000000-25 0,3.000000 3.000000-23 0,5.000000 0.000000-16 15,-2.000000-3.000000-9-15,11.000000 0.000000-6 0,-1.000000 0.000000 1 0,6.000000-3.000000 6 0,2.000000-5.000000-1 16,6.000000 2.000000-9-16,8.000000-9.000000-9 0,1.000000-5.000000 3 0,7.000000-2.000000-6 15,-3.000000-2.000000-3-15,7.000000-6.000000-3 0,-1.000000-1.000000-6 0,-1.000000-4.000000-2 16,-2.000000 4.000000-12-16,1.000000 0.000000-8 0,0.000000-3.000000-4 0,-9.000000 5.000000-7 16,2.000000 0.000000-3-16,-7.000000 2.000000-7 0,-3.000000 8.000000-10 0,-2.000000 0.000000-14 15,-7.000000 3.000000-14-15,-4.000000 4.000000-15 0,-3.000000 3.000000-17 0,-4.000000 2.000000-15 16,-4.000000 1.000000-20-16,1.000000 1.000000-23 0,-8.000000 5.000000-29 0,1.000000 0.000000-37 0,-4.000000 5.000000-40 16,-1.000000 5.000000-41-16,-4.000000-1.000000-50 0,-3.000000 1.000000-28 0,-5.000000 3.000000 11 15,-3.000000-3.000000 35-15,-3.000000-4.000000 48 0</inkml:trace>
  <inkml:trace contextRef="#ctx0" brushRef="#br0">4681.000000 12003.000000 50 0,'-1.000000'-1.000000'187'0,"-3.000000"1.000000"9 "0 ,4.000000 0.000000-38 15,0.000000 0.000000-29-15,-3.000000 4.000000-4 0,3.000000 1.000000 7 0,-2.000000 4.000000 15 0,2.000000 9.000000 12 16,-3.000000 1.000000 1-16,-2.000000 8.000000-13 0,1.000000 5.000000-23 0,-1.000000 6.000000-19 16,-5.000000 7.000000-20-16,-1.000000 1.000000-11 0,1.000000 7.000000-13 0,-7.000000 4.000000-11 15,-2.000000 2.000000-7-15,1.000000 3.000000-7 0,-7.000000-2.000000-8 0,3.000000 2.000000-7 16,-1.000000-4.000000-7-16,-3.000000 0.000000-3 0,0.000000 0.000000-4 0,0.000000-4.000000-4 0,3.000000-4.000000 0 15,1.000000-3.000000-3-15,4.000000-6.000000-2 0,-2.000000-4.000000-9 0,5.000000-3.000000-12 16,1.000000-5.000000-14-16,2.000000-3.000000-22 0,2.000000-3.000000-25 0,7.000000-6.000000-35 16,-2.000000-5.000000-38-16,2.000000 1.000000-35 0,3.000000-9.000000-30 0,0.000000-4.000000-35 15,0.000000 0.000000-36-15,3.000000-4.000000 4 0,2.000000-9.000000 28 0,0.000000-7.000000 39 16</inkml:trace>
  <inkml:trace contextRef="#ctx0" brushRef="#br0">4571.000000 12818.000000 121 0,'16.000000'-5.000000'218'15,"-2.000000"4.000000"18 "-15 ,3.000000-2.000000-27 0,-2.000000 3.000000-41 0,-2.000000 3.000000-18 16,4.000000-2.000000-3-16,-4.000000 2.000000 6 0,6.000000-1.000000 0 0,-6.000000 4.000000-12 16,-1.000000-4.000000-19-16,1.000000-2.000000-19 0,4.000000 4.000000-21 0,-7.000000-1.000000-17 15,3.000000 0.000000-17-15,-1.000000 3.000000-14 0,-5.000000-6.000000-8 0,1.000000 5.000000-7 0,-3.000000 1.000000-4 16,2.000000-1.000000-1-16,-5.000000 2.000000-2 0,-2.000000 4.000000-2 16,-2.000000 6.000000-3-16,-5.000000 1.000000-2 0,1.000000 4.000000-3 0,-6.000000 2.000000-2 0,-5.000000 3.000000-1 15,2.000000 0.000000-1-15,-2.000000 0.000000-1 0,0.000000-1.000000-1 0,4.000000-1.000000 1 16,0.000000-4.000000-1-16,-1.000000-4.000000 0 0,9.000000-2.000000 1 0,0.000000-5.000000 1 15,2.000000-3.000000 4-15,3.000000 0.000000 8 0,3.000000-1.000000 8 0,6.000000-5.000000 11 16,1.000000-1.000000 6-16,3.000000-1.000000 5 0,4.000000-5.000000 3 0,1.000000 1.000000-4 16,4.000000-1.000000-4-16,3.000000-5.000000-5 0,-1.000000-1.000000-6 0,2.000000-2.000000-8 15,1.000000-1.000000-4-15,0.000000-2.000000-5 0,-2.000000 0.000000-5 0,2.000000 0.000000-8 0,0.000000-3.000000-14 16,-2.000000 1.000000-19 15,-2.000000-3.000000-29-31,-1.000000 0.000000-40 0,3.000000-2.000000-53 16,-1.000000 0.000000-62-16,3.000000-4.000000-73 0,-2.000000 2.000000-69 0,-2.000000-5.000000-17 0,-3.000000 0.000000 14 0,-1.000000-6.000000 42 0</inkml:trace>
  <inkml:trace contextRef="#ctx0" brushRef="#br0">5541.000000 11965.000000 163 0,'17.000000'-16.000000'296'0,"-2.000000"7.000000"15 "16 ,-3.000000 0.000000 9-16,-4.000000 6.000000-101 0,-1.000000 3.000000-77 0,1.000000 3.000000-40 16,-5.000000 4.000000-11-16,-3.000000 3.000000-1 0,-3.000000 7.000000-2 0,-7.000000 3.000000-11 15,-2.000000 4.000000-9-15,-3.000000 5.000000-14 0,-7.000000 8.000000-14 0,-3.000000 4.000000-12 0,-2.000000 7.000000-9 16,-4.000000 4.000000-5-16,4.000000-4.000000-1 0,0.000000 3.000000-1 0,-2.000000-5.000000 4 15,6.000000 0.000000 2-15,1.000000-6.000000 5 0,5.000000-7.000000 0 0,4.000000-4.000000-2 16,3.000000-4.000000-1-16,2.000000-8.000000 1 0,8.000000-3.000000 2 0,0.000000-1.000000 1 16,8.000000-9.000000 5-16,2.000000 1.000000 3 0,7.000000-7.000000 0 0,1.000000-5.000000-2 15,7.000000-2.000000-6-15,6.000000-9.000000-4 0,0.000000-4.000000-5 0,5.000000-2.000000-5 16,0.000000-9.000000-3-16,0.000000 0.000000-2 0,-1.000000-4.000000-5 0,3.000000 3.000000 1 0,-6.000000-3.000000-2 16,-2.000000 6.000000 0-16,1.000000-4.000000-3 0,-5.000000 7.000000-3 0,-4.000000 1.000000-5 15,-3.000000 0.000000-8-15,-1.000000 3.000000-9 0,-6.000000 5.000000-11 0,-7.000000 2.000000-13 16,0.000000 0.000000-13-16,-5.000000 2.000000-6 0,-5.000000 3.000000 1 0,0.000000 0.000000 2 0,-4.000000 4.000000 11 15,1.000000 3.000000 12-15,-2.000000 1.000000 15 0,-2.000000 4.000000 12 16,2.000000 4.000000 10-16,-2.000000 1.000000 9 0,2.000000 7.000000 7 0,2.000000 1.000000 9 16,0.000000 9.000000 15-16,3.000000 2.000000 8 0,0.000000 10.000000 9 0,1.000000 5.000000 8 15,4.000000 5.000000 4-15,0.000000 4.000000 0 0,5.000000 6.000000-3 0,4.000000 2.000000-4 0,-1.000000 3.000000-3 16,4.000000 4.000000-11-16,-2.000000 0.000000-6 0,3.000000 0.000000-8 0,1.000000 0.000000-5 16,2.000000-2.000000-7-16,-2.000000-2.000000-4 0,-1.000000-4.000000-2 0,-3.000000-4.000000-2 15,2.000000-2.000000 0-15,-2.000000-8.000000-2 0,2.000000-1.000000 1 0,-7.000000-6.000000-2 16,3.000000-3.000000 1-16,-3.000000-4.000000-1 0,-5.000000-3.000000-1 0,0.000000 0.000000 0 15,0.000000-5.000000 0-15,-5.000000 2.000000 1 0,-3.000000-7.000000 1 0,-4.000000-2.000000-3 0,-1.000000-3.000000-2 16,-2.000000-1.000000-5-16,-6.000000-3.000000-4 0,1.000000-2.000000-6 16,-5.000000-6.000000-5-16,2.000000-2.000000-6 0,-7.000000-6.000000-5 0,4.000000-5.000000-5 0,-5.000000-3.000000-5 15,0.000000-7.000000 0-15,5.000000-3.000000 2 0,-5.000000-1.000000 4 0,8.000000-4.000000 9 16,-2.000000 0.000000 8-16,6.000000-1.000000 9 0,3.000000 4.000000 5 0,6.000000 2.000000 3 16,1.000000 0.000000 3-16,4.000000-1.000000 0 0,2.000000 6.000000 0 0,6.000000 2.000000 2 0,-1.000000 1.000000-2 15,6.000000 1.000000 1-15,-3.000000 1.000000-2 0,4.000000 1.000000 1 16,-1.000000 5.000000 0-16,4.000000 0.000000-5 0,-6.000000 2.000000 2 0,3.000000 7.000000-2 15,-1.000000-1.000000 2-15,-3.000000 7.000000 2 0,2.000000 3.000000-1 0,-5.000000 5.000000 3 0,-4.000000 2.000000 3 16,-1.000000 5.000000 1-16,-6.000000 7.000000 2 0,4.000000-7.000000 1 0,-7.000000 6.000000 3 16,6.000000-4.000000-1-16,-6.000000-2.000000 0 0,4.000000 0.000000 2 0,-1.000000-1.000000-2 15,4.000000-3.000000-3-15,0.000000-5.000000 0 0,2.000000-1.000000 1 0,1.000000-2.000000-2 16,2.000000-2.000000-1-16,5.000000-6.000000-1 0,4.000000-5.000000 0 0,1.000000-6.000000-5 16,1.000000-6.000000-5-16,8.000000-6.000000-2 0,6.000000-3.000000-5 0,2.000000-5.000000-2 15,0.000000-6.000000 0-15,-1.000000 4.000000 2 0,6.000000 0.000000 1 0,-2.000000 2.000000 2 0,-3.000000 4.000000 3 16,0.000000 3.000000 1-16,-2.000000 5.000000 0 0,-6.000000 8.000000 1 0,-1.000000 2.000000 0 15,-1.000000 9.000000 0-15,0.000000 3.000000 0 0,-9.000000 5.000000 3 0,-3.000000 7.000000 5 16,0.000000 8.000000 3-16,-5.000000 2.000000 6 0,-5.000000 2.000000 7 0,0.000000 2.000000 4 0,-2.000000 3.000000 2 16,-3.000000-1.000000 1-16,2.000000-6.000000-1 0,3.000000-2.000000-5 15,1.000000-3.000000-2-15,-1.000000-5.000000-5 0,2.000000-3.000000-1 0,3.000000-1.000000-3 16,0.000000-3.000000-2-16,0.000000-4.000000 0 0,3.000000-2.000000-1 0,6.000000-4.000000-1 0,1.000000-6.000000-2 16,3.000000-1.000000-1-16,4.000000-6.000000 0 0,5.000000-2.000000-1 0,-4.000000-2.000000-1 15,4.000000 0.000000 1-15,0.000000 0.000000-1 0,0.000000 0.000000 0 0,-1.000000 8.000000-1 16,-2.000000-1.000000 1-16,-2.000000 5.000000 1 0,-2.000000 1.000000-2 0,0.000000 1.000000-1 15,-5.000000 5.000000 0-15,0.000000 3.000000 1 0,-2.000000 3.000000-2 0,-3.000000-1.000000-3 16,2.000000 6.000000 4-16,-5.000000-1.000000 0 0,-2.000000 3.000000 2 0,0.000000 0.000000-1 0,0.000000-1.000000 1 16,0.000000 1.000000 2-16,-2.000000-3.000000 1 0,-1.000000 1.000000 0 0,-2.000000-6.000000-3 15,1.000000 3.000000-3-15,3.000000-5.000000-6 0,-3.000000 2.000000-10 16,-1.000000-2.000000-14-16,-3.000000-2.000000-18 0,4.000000 0.000000-21 0,-6.000000-1.000000-28 0,2.000000-2.000000-42 16,0.000000 0.000000-46-16,-2.000000 1.000000-55 0,-2.000000-1.000000-75 0,-2.000000-1.000000-28 15,-4.000000 0.000000 6-15,0.000000 1.000000 34 0</inkml:trace>
  <inkml:trace contextRef="#ctx0" brushRef="#br0">6325.000000 12140.000000 244 0,'2.000000'2.000000'283'15,"1.000000"1.000000"14 "-15 ,-1.000000-1.000000-49 0,1.000000-2.000000-80 0,2.000000 3.000000-61 16,-1.000000-1.000000-26-16,-1.000000-2.000000-3 0,2.000000 5.000000 2 0,5.000000-5.000000 8 15,-1.000000 2.000000 7-15,2.000000-2.000000-3 0,4.000000 0.000000-7 0,4.000000 0.000000-13 16,1.000000-2.000000-9-16,3.000000-3.000000-14 0,3.000000 0.000000-11 0,-3.000000-5.000000-11 0,7.000000 1.000000-7 16,-3.000000-3.000000-5-16,0.000000-1.000000-4 0,-2.000000 1.000000-4 15,-2.000000-2.000000-2-15,-1.000000 2.000000-2 0,-2.000000-3.000000-3 0,-5.000000 3.000000-6 0,-1.000000 4.000000-11 16,-2.000000 0.000000-10-16,-2.000000 4.000000-12 0,-5.000000-1.000000-8 0,-2.000000 1.000000-12 16,2.000000-2.000000-19-16,-5.000000 2.000000-11 0,-2.000000-1.000000-17 0,-1.000000 0.000000-11 15,-5.000000 1.000000-14-15,-2.000000-4.000000-6 0,-2.000000 3.000000 6 0,2.000000-2.000000 8 16,-4.000000-3.000000 15-16,-2.000000 3.000000 14 0,2.000000-1.000000 19 0,1.000000-1.000000 17 15,1.000000 1.000000 19-15,2.000000 1.000000 18 0,2.000000 2.000000 19 0,-1.000000 0.000000 18 16,3.000000 2.000000 11-16,-1.000000 2.000000 12 0,2.000000 1.000000 13 0,1.000000 1.000000 11 0,3.000000 5.000000 15 16,1.000000 1.000000 7-16,0.000000 5.000000 5 0,1.000000 3.000000 6 0,3.000000 7.000000 1 15,1.000000 4.000000-8-15,-2.000000 11.000000-12 0,2.000000 2.000000-3 0,4.000000 7.000000-6 16,-4.000000 0.000000-5-16,3.000000 5.000000-4 0,0.000000 3.000000-7 0,-3.000000 2.000000-4 16,4.000000-3.000000-10-16,-1.000000 4.000000-5 0,1.000000-7.000000-7 0,-4.000000-1.000000-5 15,0.000000-3.000000-4-15,3.000000-7.000000-4 0,-3.000000 0.000000-5 0,-2.000000-2.000000-1 16,-1.000000-8.000000-1-16,-2.000000 0.000000-2 0,0.000000-5.000000-1 0,0.000000-2.000000-1 0,0.000000-4.000000 1 15,-2.000000-2.000000 0-15,-1.000000-2.000000 1 0,-2.000000-3.000000-2 0,0.000000-5.000000 0 16,-2.000000 2.000000-1-16,1.000000-5.000000-2 0,-6.000000-1.000000-3 0,3.000000-4.000000-3 16,-1.000000-3.000000 1-16,-3.000000-1.000000 0 0,1.000000 0.000000 1 0,2.000000-2.000000 3 15,-3.000000 1.000000 1-15,4.000000-1.000000 3 0,-1.000000 2.000000 5 0,4.000000-2.000000 3 16,-4.000000 4.000000 7-16,6.000000-1.000000 7 0,-1.000000-1.000000 8 0,0.000000 2.000000-2 16,2.000000-1.000000 1-16,1.000000-3.000000-5 0,4.000000 1.000000-5 0,1.000000-5.000000-7 0,2.000000-3.000000-7 15,4.000000-4.000000-4-15,4.000000-8.000000 1 0,5.000000 0.000000-4 0,3.000000-6.000000-5 16,2.000000-7.000000-8-16,4.000000-1.000000-8 0,0.000000-8.000000-7 0,-1.000000-2.000000-16 15,8.000000-5.000000-10-15,-2.000000-2.000000-14 0,0.000000-6.000000-9 0,1.000000-1.000000-6 16,2.000000-3.000000-8-16,2.000000-1.000000-7 0,-3.000000-3.000000-6 0,1.000000 1.000000 0 16,-3.000000 3.000000 9-16,-5.000000 2.000000 9 0,-1.000000 8.000000 14 0,-4.000000 10.000000 20 15,0.000000 4.000000 18-15,-9.000000 8.000000 23 0,1.000000 6.000000 18 0,-6.000000 8.000000 17 16,1.000000 8.000000 17-16,-9.000000 6.000000 11 0,0.000000 5.000000 11 0,-5.000000 12.000000 2 16,-4.000000 2.000000 2-16,-2.000000 9.000000-6 0,0.000000 4.000000-6 0,-2.000000 3.000000-8 0,0.000000 5.000000-7 15,-1.000000-1.000000-8-15,2.000000 1.000000-5 0,-1.000000-1.000000-6 0,5.000000-2.000000-5 16,1.000000-2.000000-2-16,0.000000-3.000000-5 0,2.000000-1.000000-2 0,2.000000-6.000000-2 15,1.000000-3.000000-2-15,2.000000-2.000000-1 0,2.000000 1.000000 1 0,5.000000-6.000000 1 16,-2.000000-2.000000 0-16,0.000000 2.000000 1 0,3.000000-2.000000 1 0,0.000000-3.000000-2 0,6.000000 1.000000 0 16,-4.000000-2.000000-1-16,2.000000 2.000000-1 0,-2.000000 0.000000 0 0,1.000000 2.000000 0 15,-1.000000 0.000000 3-15,-1.000000 4.000000 1 0,-1.000000 2.000000 2 0,-3.000000 6.000000 1 16,0.000000-1.000000 0-16,-1.000000 6.000000 1 0,-4.000000 3.000000-2 0,1.000000 1.000000-1 16,-1.000000 0.000000-1-16,0.000000-1.000000 0 0,0.000000 2.000000-1 0,0.000000-5.000000-1 15,4.000000-3.000000-2-15,-4.000000-1.000000 2 0,5.000000-4.000000-2 0,-2.000000-2.000000 0 16,2.000000-2.000000 2-16,0.000000-6.000000 0 0,3.000000-1.000000-1 0,1.000000-3.000000 0 15,-1.000000 0.000000 1-15,2.000000-6.000000-2 0,4.000000-1.000000 0 0,-3.000000-2.000000 0 16,3.000000-1.000000 0-16,-1.000000 0.000000 0 0,1.000000 1.000000-1 0,-3.000000 2.000000 1 16,-1.000000-1.000000-3-16,-5.000000 6.000000-2 0,1.000000 2.000000 1 0,-3.000000 2.000000-1 0,-3.000000 9.000000 0 15,-3.000000 2.000000 2-15,-3.000000 10.000000 3 0,-2.000000 7.000000-1 0,-5.000000 3.000000 0 16,-6.000000 7.000000-1-16,1.000000-2.000000 0 0,-4.000000 3.000000 1 0,-3.000000 3.000000-1 16,3.000000-3.000000 1-16,-1.000000-2.000000 3 0,1.000000-2.000000 6 0,3.000000-4.000000 5 15,-1.000000-3.000000 7-15,5.000000-6.000000 5 0,2.000000-2.000000 9 0,1.000000-5.000000 5 16,2.000000-2.000000 3-16,2.000000-7.000000-3 0,4.000000 0.000000-5 0,3.000000-2.000000-3 0,-3.000000-4.000000-10 15,4.000000-2.000000-9-15,5.000000-5.000000-5 0,-1.000000-2.000000-3 0,6.000000-5.000000-1 16,1.000000-5.000000-1-16,3.000000 0.000000 0 0,4.000000-3.000000-2 0,-1.000000-1.000000 0 16,1.000000-1.000000 0-16,4.000000-3.000000 0 0,-3.000000 4.000000-2 0,2.000000-2.000000-1 15,0.000000 4.000000-3-15,-3.000000-3.000000-4 0,0.000000 2.000000-6 0,1.000000 4.000000-8 16,-7.000000 1.000000-12-16,1.000000 0.000000-11 0,-3.000000 5.000000-9 0,-2.000000 1.000000-8 16,-2.000000 1.000000-5-16,0.000000 3.000000-8 0,-4.000000 1.000000-3 0,1.000000 2.000000 2 0,-3.000000-4.000000 3 15,2.000000 4.000000 6-15,-2.000000-1.000000 0 0,-2.000000 3.000000 4 0,2.000000 0.000000 5 16,-3.000000 0.000000 7-16,-2.000000 5.000000 3 0,0.000000 1.000000 9 0,1.000000 0.000000 8 15,-1.000000 5.000000 9-15,-3.000000 3.000000 13 0,3.000000 1.000000 11 0,0.000000 4.000000 7 16,-3.000000 3.000000 11-16,-1.000000 2.000000 5 0,1.000000 3.000000 5 0,-2.000000 3.000000-1 16,-2.000000 1.000000-2-16,-1.000000 1.000000-4 0,3.000000-1.000000-7 0,-4.000000 3.000000-6 0,2.000000-3.000000-5 15,-1.000000 1.000000-1-15,0.000000-3.000000-3 0,4.000000 0.000000-1 0,-1.000000-6.000000 1 16,-1.000000-4.000000 1-16,5.000000-2.000000 1 0,-2.000000-2.000000 0 16,3.000000-6.000000 4-16,2.000000-1.000000 3 0,3.000000 0.000000 5 0,3.000000-7.000000 6 0,0.000000-1.000000 5 15,2.000000-1.000000 4-15,6.000000-7.000000 2 0,2.000000 0.000000 5 0,4.000000-1.000000 2 16,4.000000-3.000000 3-16,1.000000-1.000000 6 0,5.000000 1.000000 4 0,-2.000000 3.000000 7 15,4.000000-3.000000 3-15,1.000000 1.000000 5 0,2.000000 6.000000 0 0,3.000000-4.000000-3 0,-2.000000 2.000000-9 16,-1.000000 5.000000-7-16,3.000000-4.000000-10 0,-3.000000 1.000000-12 0,-2.000000 4.000000-10 16,-3.000000-4.000000-7-16,0.000000 3.000000-2 0,-5.000000-2.000000-3 0,0.000000 4.000000 0 15,-6.000000-2.000000-7-15,-2.000000 0.000000-10 0,-4.000000 2.000000-14 0,2.000000-3.000000-20 16,-4.000000 1.000000-27-16,-1.000000-3.000000-45 0,1.000000-3.000000-55 0,-1.000000 1.000000-55 16,0.000000 0.000000-61-16,-4.000000-8.000000-54 0,-3.000000 1.000000-13 0,-3.000000-3.000000 26 15,-2.000000-6.000000 49-15</inkml:trace>
  <inkml:trace contextRef="#ctx0" brushRef="#br0">7757.000000 11899.000000 215 0,'13.000000'-5.000000'249'0,"1.000000"-3.000000"10 "0 ,-1.000000 4.000000-56 16,4.000000 2.000000-81-16,-6.000000-1.000000-43 0,0.000000 3.000000-20 0,-3.000000 0.000000 0 0,0.000000 0.000000 1 15,-3.000000 0.000000 2-15,0.000000 3.000000-4 0,-1.000000-1.000000-5 0,-3.000000 2.000000-10 16,-1.000000 4.000000-11-16,-1.000000 4.000000-10 0,-3.000000 1.000000-9 0,-1.000000-1.000000-7 15,0.000000 5.000000-5-15,-3.000000 0.000000-4 0,0.000000 3.000000-3 0,-1.000000-3.000000-4 16,1.000000-1.000000-4-16,3.000000-1.000000-2 0,0.000000 0.000000-1 0,1.000000-1.000000-1 0,4.000000-1.000000 0 16,0.000000-2.000000 2-16,4.000000-1.000000 4 0,1.000000 2.000000 4 15,3.000000-3.000000 3-15,0.000000 4.000000 2 0,1.000000-1.000000 6 0,1.000000 3.000000 4 0,2.000000-1.000000 6 16,-2.000000 3.000000 6-16,0.000000 5.000000 7 0,-2.000000 0.000000 8 0,4.000000 2.000000 2 16,-7.000000 3.000000 4-16,3.000000 5.000000 4 0,-6.000000 2.000000 4 0,1.000000 2.000000-1 15,1.000000 4.000000 0-15,-4.000000-2.000000 3 0,-4.000000 0.000000 0 0,4.000000-1.000000 0 16,-3.000000 0.000000-1-16,3.000000-5.000000 0 0,0.000000 0.000000-3 0,0.000000-6.000000-6 15,3.000000-1.000000-4-15,-3.000000-7.000000-8 0,4.000000 0.000000-8 0,-3.000000-7.000000-4 16,-1.000000 2.000000-3-16,4.000000-5.000000 0 0,1.000000-4.000000 1 0,0.000000-1.000000 1 0,-2.000000-8.000000-1 16,5.000000-3.000000-2-16,3.000000-7.000000-2 0,0.000000-1.000000-3 0,-1.000000-9.000000-3 15,4.000000-3.000000-4-15,-1.000000-4.000000-4 0,1.000000-2.000000-5 0,-3.000000-5.000000-9 16,-1.000000 1.000000-14-16,-1.000000-5.000000-15 0,-4.000000 0.000000-12 0,1.000000 0.000000-13 16,-4.000000-4.000000-12-16,-2.000000 3.000000 2 0,0.000000 1.000000 8 0,0.000000 1.000000 12 15,3.000000 5.000000 12-15,-3.000000 6.000000 17 0,2.000000 2.000000 14 0,2.000000 7.000000 10 16,1.000000 4.000000 7-16,0.000000 2.000000 11 0,3.000000 3.000000 11 0,0.000000 5.000000 7 0,1.000000 0.000000 11 15,1.000000 5.000000 9-15,-2.000000 1.000000 8 0,6.000000 4.000000 3 0,-1.000000 1.000000-3 16,0.000000 1.000000-2-16,1.000000 2.000000-6 0,3.000000 0.000000-5 0,-4.000000 2.000000-9 16,0.000000-1.000000-11-16,1.000000 1.000000-9 0,-1.000000-2.000000-5 0,1.000000-3.000000-2 15,1.000000 2.000000-2-15,-5.000000 0.000000-2 0,-2.000000-2.000000 0 0,2.000000-1.000000-1 16,-1.000000 0.000000-2-16,-4.000000 1.000000-4 0,-2.000000-3.000000-7 0,2.000000 2.000000-4 16,-5.000000 1.000000-6-16,3.000000-3.000000-15 0,-6.000000 2.000000-13 0,1.000000 2.000000-15 0,-4.000000 2.000000-8 15,-3.000000 4.000000-11-15,-1.000000 2.000000-5 0,-3.000000 5.000000 7 0,-4.000000 3.000000 9 16,4.000000 1.000000 15-16,-6.000000 1.000000 14 0,2.000000 2.000000 14 0,2.000000 3.000000 16 15,-1.000000-3.000000 14-15,2.000000 3.000000 18 0,1.000000-3.000000 15 0,4.000000 1.000000 16 16,-1.000000-1.000000 14-16,4.000000-5.000000 10 0,1.000000-2.000000 2 0,1.000000 0.000000-2 16,4.000000-6.000000-3-16,4.000000 3.000000-8 0,1.000000-7.000000-6 0,3.000000 1.000000-8 15,0.000000-7.000000-4-15,2.000000-1.000000-6 0,4.000000-4.000000-6 0,3.000000-4.000000-8 16,-1.000000-3.000000-5-16,3.000000-7.000000-4 0,-1.000000-4.000000-4 0,4.000000-2.000000-7 0,-2.000000 0.000000-5 16,-1.000000-4.000000-7-16,-1.000000 0.000000-13 0,0.000000 3.000000-9 0,-1.000000 2.000000-16 15,-3.000000 2.000000-14-15,-3.000000 2.000000-16 0,-4.000000 5.000000-13 0,1.000000 5.000000-6 16,-1.000000-2.000000-2-16,-2.000000 9.000000 7 0,-3.000000 2.000000 12 0,1.000000 5.000000 14 15,-3.000000 3.000000 19-15,0.000000 4.000000 18 0,0.000000 2.000000 12 0,0.000000 6.000000 15 16,0.000000 1.000000 14-16,0.000000 9.000000 9 0,3.000000-1.000000 12 0,-1.000000 5.000000 9 0,7.000000 3.000000 10 16,-1.000000 1.000000 5-16,0.000000 4.000000 7 0,2.000000 1.000000 0 15,-1.000000-1.000000 0-15,4.000000 2.000000-3 0,1.000000-1.000000-4 0,-3.000000-4.000000-3 0,-1.000000 0.000000-4 16,4.000000-3.000000-3-16,-6.000000-2.000000 1 0,-3.000000-2.000000-1 0,0.000000-2.000000 0 16,-5.000000-4.000000-5-16,0.000000-2.000000-3 0,0.000000-2.000000 0 0,-5.000000 0.000000-8 15,-3.000000-3.000000-7-15,-2.000000-3.000000-5 0,-4.000000 1.000000-5 0,1.000000-6.000000-5 16,-7.000000 5.000000-10-16,1.000000-8.000000-10 0,1.000000 3.000000-13 0,-4.000000-5.000000-19 0,0.000000 0.000000-30 15,1.000000-4.000000-34-15,-1.000000-4.000000-56 0,7.000000-8.000000-66 16,-2.000000-3.000000-86-16,4.000000-3.000000-59 0,-1.000000-3.000000-9 0,1.000000-6.000000 14 0,4.000000-4.000000 48 16</inkml:trace>
  <inkml:trace contextRef="#ctx0" brushRef="#br0">8898.000000 12627.000000 225 0,'37.000000'6.000000'343'0,"-7.000000"5.000000"32 "16 ,-3.000000 1.000000 25-16,-2.000000 5.000000-110 0,-6.000000 2.000000-97 0,-6.000000 3.000000-48 15,-1.000000 1.000000-23-15,-7.000000 2.000000-21 0,-5.000000 2.000000-19 0,-5.000000-3.000000-9 16,-4.000000 5.000000-15-16,-7.000000-1.000000-15 0,-1.000000-2.000000-21 0,-5.000000 3.000000-26 16,-1.000000 1.000000-28-16,-3.000000-5.000000-35 0,3.000000 3.000000-40 0,1.000000-4.000000-48 0,0.000000 0.000000-59 15,4.000000-8.000000-67-15,1.000000-2.000000-70 0,4.000000-2.000000-17 16,-1.000000-7.000000 13-16,6.000000-5.000000 34 0</inkml:trace>
  <inkml:trace contextRef="#ctx0" brushRef="#br0">9468.000000 11977.000000 295 0,'5.000000'1.000000'421'0,"2.000000"3.000000"26 "0 ,-2.000000-1.000000 14 16,0.000000-3.000000-96-16,8.000000 4.000000-155 0,1.000000-2.000000-95 0,2.000000-2.000000-45 15,3.000000 0.000000-12-15,3.000000 0.000000-3 0,4.000000 0.000000 4 0,5.000000-6.000000-1 0,0.000000-1.000000-1 16,3.000000 1.000000-5-16,3.000000-1.000000-10 0,3.000000-6.000000-8 0,4.000000 1.000000-10 15,-1.000000-5.000000-7-15,6.000000 0.000000-6 0,-1.000000-3.000000-5 0,-2.000000-1.000000-2 16,1.000000 1.000000-5-16,-4.000000 3.000000-5 0,-6.000000-1.000000-6 0,-2.000000 0.000000-7 16,-5.000000 3.000000-9-16,-3.000000 4.000000-16 0,-3.000000-2.000000-17 0,-3.000000 6.000000-21 15,-7.000000-4.000000-23-15,-2.000000 7.000000-30 0,-7.000000-1.000000-48 0,-2.000000 2.000000-55 16,-6.000000-1.000000-54-16,-6.000000 2.000000-68 0,-4.000000-3.000000-20 0,-2.000000-2.000000 12 0,-7.000000-3.000000 45 16</inkml:trace>
  <inkml:trace contextRef="#ctx0" brushRef="#br0">10063.000000 11688.000000 222 0,'-12.000000'17.000000'284'0,"-3.000000"9.000000"17 "15 ,-2.000000 3.000000-39-15,-1.000000 8.000000-44 0,-4.000000 6.000000-41 0,0.000000 6.000000-38 16,1.000000 10.000000-28-16,-6.000000 2.000000-14 0,0.000000 9.000000-7 0,-3.000000 3.000000-3 16,3.000000 4.000000-8-16,-3.000000 2.000000-8 0,3.000000-4.000000-7 0,0.000000 1.000000-17 0,2.000000-6.000000-15 15,7.000000-6.000000-13-15,1.000000-9.000000-10 0,3.000000-4.000000-3 16,4.000000-7.000000-6-16,-1.000000-10.000000-2 0,6.000000-4.000000-4 0,3.000000-7.000000-4 0,2.000000-6.000000-4 16,2.000000-6.000000-10-16,1.000000-7.000000-12 0,5.000000-7.000000-16 0,2.000000-9.000000-22 15,4.000000-5.000000-29-15,3.000000-6.000000-34 0,1.000000-10.000000-30 0,0.000000-4.000000-28 16,4.000000-4.000000-19-16,-2.000000 1.000000-5 0,2.000000-6.000000 9 0,-2.000000-1.000000 27 15,5.000000 1.000000 34-15,-3.000000 5.000000 38 0,2.000000 1.000000 44 0,-3.000000 11.000000 42 0,0.000000 7.000000 48 16,-3.000000 10.000000 46-16,-5.000000 10.000000 45 0,1.000000 7.000000 39 0,-1.000000 9.000000 28 16,-1.000000 6.000000 14-16,-5.000000 4.000000-6 0,1.000000 5.000000-17 0,0.000000 2.000000-23 15,1.000000 4.000000-26-15,-1.000000-2.000000-22 0,1.000000-5.000000-15 0,1.000000 1.000000-12 16,-2.000000-3.000000-9-16,2.000000-3.000000-7 0,2.000000-6.000000-7 0,-2.000000 0.000000-4 16,3.000000-8.000000-6-16,1.000000-1.000000-5 0,2.000000-8.000000-8 0,1.000000-8.000000-5 15,2.000000-4.000000-8-15,-1.000000-8.000000-6 0,2.000000-3.000000-3 0,0.000000-6.000000-3 16,0.000000-3.000000-1-16,-1.000000-1.000000 0 0,-2.000000-4.000000-2 0,-4.000000 0.000000-1 15,-3.000000 2.000000 1-15,-2.000000 1.000000-2 0,-3.000000 8.000000-1 0,-5.000000 1.000000-2 0,-5.000000 6.000000 1 16,-3.000000 4.000000-1-16,-2.000000 7.000000-3 0,-7.000000 2.000000 1 0,0.000000 6.000000 1 16,-1.000000 7.000000 1-16,-4.000000 3.000000 0 0,4.000000 2.000000 4 0,-4.000000 5.000000 0 15,5.000000 0.000000-5-15,-1.000000 0.000000-3 0,4.000000-3.000000-9 0,4.000000 2.000000-18 16,-1.000000-10.000000-24-16,6.000000 2.000000-26 0,1.000000-5.000000-33 0,4.000000-3.000000-35 16,4.000000-8.000000-41-16,1.000000-1.000000-43 0,8.000000-11.000000-53 0,0.000000-7.000000-20 15,1.000000-7.000000 10-15,6.000000-5.000000 26 0</inkml:trace>
  <inkml:trace contextRef="#ctx0" brushRef="#br0">10810.000000 11498.000000 184 0,'26.000000'-10.000000'264'0,"-8.000000"8.000000"21 "15 ,-1.000000 7.000000-40-15,-7.000000 7.000000-78 0,-3.000000 8.000000-49 0,-6.000000 3.000000-25 0,-6.000000 6.000000-21 16,-5.000000 8.000000-8-16,-7.000000 2.000000 1 0,-1.000000 5.000000 1 0,-7.000000 7.000000 7 16,3.000000-2.000000-1-16,-5.000000 1.000000-3 0,5.000000 2.000000-5 0,1.000000-6.000000-7 15,6.000000-4.000000-7-15,3.000000-2.000000-6 0,3.000000-6.000000-3 0,1.000000-7.000000 0 16,6.000000-2.000000 2-16,2.000000-8.000000 0 0,2.000000-3.000000 0 0,6.000000-4.000000 1 0,1.000000-5.000000-5 15,4.000000-5.000000-6-15,4.000000-5.000000-6 0,6.000000-5.000000-7 16,3.000000-4.000000-7-16,5.000000-3.000000-4 0,3.000000-6.000000-4 0,-2.000000 2.000000-4 0,0.000000-6.000000-6 16,3.000000 0.000000-2-16,-5.000000-1.000000-2 0,2.000000 3.000000-10 0,-5.000000-2.000000-7 15,3.000000 0.000000-8-15,-8.000000 3.000000-10 0,-1.000000 2.000000-12 0,-2.000000 1.000000-11 16,-6.000000 1.000000-8-16,-1.000000 0.000000-12 0,-4.000000 3.000000-12 0,-6.000000 1.000000-16 16,-4.000000-2.000000-12-16,-1.000000 1.000000-7 0,-5.000000 3.000000-6 0,-1.000000-3.000000 7 15,-4.000000 2.000000 18-15,3.000000 1.000000 24 0,-2.000000 1.000000 29 0,-1.000000 3.000000 32 16,3.000000 3.000000 29-16,1.000000 5.000000 23 0,1.000000 2.000000 15 0,-1.000000 2.000000 18 0,4.000000 5.000000 15 15,-3.000000 3.000000 8-15,6.000000 4.000000 10 0,-1.000000 9.000000 10 0,3.000000 1.000000 6 16,0.000000 5.000000 2-16,5.000000 5.000000 0 0,2.000000 5.000000-2 0,-1.000000 3.000000-4 16,3.000000 6.000000-7-16,-1.000000 1.000000-8 0,1.000000 6.000000-7 0,1.000000 5.000000-14 15,1.000000-1.000000-11-15,-2.000000 6.000000-12 0,1.000000 0.000000-6 0,-2.000000-3.000000-6 16,2.000000-3.000000-8-16,-3.000000 3.000000-4 0,0.000000-9.000000-3 0,-1.000000-2.000000-2 16,-1.000000-4.000000-4-16,-1.000000-6.000000-2 0,-3.000000-3.000000-2 0,3.000000-7.000000-3 15,-4.000000 2.000000 0-15,-4.000000-6.000000 0 0,3.000000-3.000000 0 0,-6.000000-4.000000-2 16,-1.000000-4.000000-3-16,-2.000000-2.000000-1 0,-4.000000-3.000000-5 0,1.000000-5.000000-10 0,-4.000000 0.000000-6 15,-1.000000-4.000000-5-15,-4.000000-4.000000-10 0,3.000000-5.000000-9 0,-1.000000-4.000000-8 16,-3.000000-6.000000-8-16,4.000000-1.000000-12 0,-2.000000-10.000000-7 0,-1.000000-4.000000 0 16,0.000000-1.000000 9-16,4.000000-7.000000 15 0,1.000000 5.000000 16 0,3.000000 1.000000 22 15,1.000000-1.000000 17-15,1.000000 5.000000 11 0,7.000000 4.000000 7 0,-3.000000 1.000000 2 16,3.000000 3.000000 2-16,1.000000 3.000000 2 0,3.000000 2.000000 2 0,1.000000 0.000000 3 16,0.000000 0.000000-1-16,0.000000 5.000000 2 0,0.000000 1.000000-1 0,0.000000-2.000000-4 0,1.000000 6.000000-4 15,-1.000000 3.000000-4-15,0.000000-2.000000-3 0,0.000000 1.000000-5 0,0.000000 5.000000 0 16,0.000000 0.000000-2-16,0.000000 5.000000 1 0,0.000000 2.000000 1 0,-1.000000 5.000000-1 15,-3.000000 1.000000 2-15,3.000000 2.000000-1 0,-6.000000 2.000000 0 0,2.000000 1.000000 0 16,0.000000-1.000000-2-16,0.000000-1.000000 1 0,0.000000 2.000000-1 0,2.000000-3.000000-1 16,-1.000000-3.000000-2-16,-1.000000 1.000000 2 0,5.000000-6.000000 1 0,-3.000000 0.000000 1 15,1.000000-2.000000 0-15,2.000000-2.000000 3 0,0.000000-3.000000 1 0,2.000000-3.000000-1 0,1.000000-4.000000-2 16,1.000000-2.000000-3-16,1.000000-9.000000-5 0,0.000000 1.000000-4 0,3.000000-5.000000-6 16,2.000000 1.000000-8-16,3.000000-7.000000-4 0,-1.000000 5.000000-5 0,2.000000-2.000000 1 15,-1.000000 3.000000 3-15,4.000000 0.000000 2 0,-2.000000 5.000000 6 0,2.000000 2.000000 5 0,-4.000000 2.000000 8 16,0.000000 2.000000 3-16,1.000000 5.000000 1 0,-1.000000 5.000000 1 15,-1.000000 1.000000 2-15,-2.000000 1.000000 1 0,-2.000000 5.000000 2 0,1.000000 2.000000 3 16,-1.000000 2.000000 0-16,-3.000000-1.000000 2 0,0.000000 1.000000-3 0,4.000000 2.000000-1 0,-4.000000-5.000000 0 16,0.000000 3.000000-3-16,3.000000-3.000000 1 0,0.000000-2.000000 0 0,4.000000-3.000000 0 15,-2.000000-4.000000 1-15,4.000000-3.000000 0 0,4.000000-8.000000-1 0,-1.000000 2.000000 0 16,1.000000-9.000000-1-16,2.000000-1.000000-5 0,2.000000-4.000000-4 0,2.000000 0.000000-2 16,1.000000-1.000000 0-16,-2.000000-3.000000-2 0,2.000000 2.000000 3 0,-1.000000 5.000000 3 15,-6.000000 3.000000 3-15,2.000000 1.000000 0 0,-5.000000 5.000000 1 0,-3.000000 3.000000 2 0,-2.000000 2.000000 3 16,-3.000000 5.000000 1-16,-5.000000 3.000000 3 0,-2.000000 8.000000-1 0,0.000000 1.000000 1 15,-5.000000 6.000000-1-15,1.000000 0.000000-1 0,-1.000000 1.000000-2 0,2.000000 1.000000-1 16,1.000000-1.000000-1-16,-1.000000-2.000000 0 0,3.000000-2.000000 0 0,0.000000 0.000000-1 16,0.000000 0.000000 0-16,0.000000-2.000000-1 0,0.000000 0.000000-1 0,0.000000-2.000000 2 0,0.000000-2.000000-1 15,0.000000-1.000000-1-15,3.000000-2.000000 2 0,-3.000000 0.000000 0 16,0.000000-1.000000-1-16,-3.000000-2.000000-1 0,3.000000 0.000000-4 0,-5.000000 0.000000-2 0,1.000000 0.000000-6 16,-6.000000 0.000000-5-16,2.000000 2.000000-5 0,-9.000000 3.000000-3 0,2.000000 3.000000-1 15,-7.000000 1.000000 7-15,4.000000 9.000000 9 0,-7.000000-2.000000 8 0,-2.000000 6.000000 16 16,5.000000 2.000000 11-16,-1.000000 1.000000 17 0,-2.000000 1.000000 6 0,6.000000-1.000000 7 15,-1.000000-1.000000 3-15,5.000000-3.000000-3 0,-2.000000 0.000000-6 0,7.000000-5.000000-11 16,-2.000000 0.000000-9-16,7.000000-7.000000-7 0,-3.000000 1.000000-8 0,5.000000-3.000000-3 16,1.000000-4.000000-2-16,4.000000 1.000000 0 0,4.000000-4.000000 0 0,3.000000-4.000000 1 0,1.000000-2.000000-1 15,3.000000-4.000000-5-15,1.000000-1.000000-2 0,4.000000-4.000000-7 0,4.000000-3.000000-1 16,0.000000 0.000000-8-16,-1.000000-5.000000-8 0,5.000000 1.000000-8 0,-3.000000-2.000000-11 16,2.000000 2.000000-11-16,-1.000000-2.000000-20 0,-3.000000 2.000000-19 0,6.000000-2.000000-22 15,-5.000000 4.000000-28-15,5.000000-1.000000-32 0,0.000000 1.000000-33 0,-2.000000 0.000000-43 16,2.000000 2.000000-18-16,-6.000000-7.000000 6 0,1.000000 3.000000 28 0</inkml:trace>
  <inkml:trace contextRef="#ctx0" brushRef="#br0">11846.000000 11738.000000 127 0,'-5.000000'-7.000000'331'0,"-3.000000"2.000000"25 "0 ,-1.000000-2.000000 11 0,4.000000 5.000000-70 0,2.000000-3.000000-125 16,3.000000-2.000000-80-16,0.000000 7.000000-43 0,0.000000-3.000000-20 0,3.000000-2.000000-7 16,1.000000 0.000000-3-16,3.000000 1.000000-4 0,-1.000000-1.000000-1 0,4.000000-3.000000 0 15,4.000000 4.000000-5-15,2.000000-4.000000-3 0,6.000000 1.000000-5 0,0.000000 2.000000-7 16,0.000000-3.000000-5-16,-2.000000 4.000000-9 0,0.000000 2.000000-7 0,-2.000000 2.000000-6 0,-4.000000 0.000000-9 15,-1.000000 0.000000-5-15,-1.000000 2.000000-4 0,-5.000000 2.000000-3 0,-4.000000 4.000000-6 16,-3.000000 1.000000-12-16,-3.000000 6.000000-4 0,-4.000000-1.000000-4 0,-1.000000 2.000000-1 16,-4.000000 2.000000 1-16,-1.000000 0.000000 14 0,2.000000-1.000000 15 0,-2.000000-5.000000 16 15,1.000000 0.000000 14-15,4.000000-5.000000 9 0,1.000000-1.000000 9 0,-1.000000-6.000000 0 16,3.000000-3.000000-1-16,-2.000000-2.000000-2 0,2.000000-7.000000-1 0,0.000000-3.000000-4 16,2.000000-3.000000-9-16,1.000000-2.000000-15 0,-1.000000-7.000000-19 0,-1.000000-2.000000-9 0,4.000000-3.000000-3 15,0.000000-2.000000 4-15,0.000000 2.000000 13 0,4.000000 3.000000 21 0,-1.000000 2.000000 21 16,-1.000000 3.000000 15-16,-2.000000 7.000000 15 0,0.000000 3.000000 11 0,3.000000-1.000000 19 15,-3.000000 10.000000 27-15,0.000000 2.000000 27 0,0.000000 9.000000 19 0,-3.000000 5.000000 12 16,3.000000 9.000000 8-16,0.000000 4.000000 0 0,0.000000 7.000000-13 0,3.000000 6.000000-11 16,-3.000000 5.000000-4-16,5.000000 7.000000-4 0,0.000000 2.000000-8 0,2.000000 4.000000-6 15,-2.000000 6.000000-7-15,3.000000 3.000000-7 0,-1.000000-1.000000-11 0,1.000000 2.000000-10 16,1.000000 5.000000-11-16,2.000000-6.000000-6 0,-1.000000-1.000000-9 0,-1.000000-2.000000-9 0,1.000000-2.000000-6 16,-2.000000-4.000000-3-16,1.000000-4.000000-5 0,-4.000000-5.000000-3 0,3.000000-3.000000-4 15,-5.000000-5.000000-1-15,-1.000000-3.000000-1 0,1.000000-6.000000-1 0,-3.000000-3.000000-1 16,0.000000-2.000000 0-16,0.000000-7.000000-2 0,-3.000000-3.000000 1 0,1.000000-1.000000-1 15,-1.000000-3.000000-1-15,-5.000000-5.000000-1 0,-1.000000-4.000000-2 0,-1.000000-2.000000-2 0,-3.000000-4.000000-4 16,-4.000000-2.000000 0-16,0.000000-3.000000-1 0,-1.000000-2.000000-4 0,3.000000-3.000000 2 16,-5.000000-2.000000 1-16,1.000000-3.000000 2 0,3.000000 1.000000 1 15,-3.000000-1.000000 2-15,6.000000 4.000000 4 0,-1.000000-4.000000-1 0,3.000000 3.000000 1 0,0.000000 0.000000-1 16,6.000000 3.000000-2-16,0.000000-1.000000 1 0,2.000000-3.000000 0 0,6.000000 2.000000-1 16,2.000000-3.000000 1-16,4.000000-6.000000 0 0,4.000000-2.000000-4 0,2.000000-4.000000-6 15,10.000000-6.000000-5-15,2.000000-2.000000-10 0,3.000000-3.000000-12 0,2.000000-6.000000-11 0,7.000000-3.000000-10 16,-2.000000-2.000000-16-16,6.000000-5.000000-9 0,-3.000000-5.000000-5 0,7.000000-2.000000-4 15,-1.000000 0.000000 2-15,2.000000-3.000000 8 0,4.000000 3.000000 18 16,-1.000000-1.000000 17-16,-3.000000 6.000000 12 0,-1.000000 0.000000 17 0,-2.000000 7.000000 15 0,-4.000000 4.000000 13 16,-6.000000 6.000000 7-16,-5.000000 6.000000 8 0,-5.000000 8.000000 12 0,-7.000000 4.000000 11 15,-7.000000 8.000000 7-15,-3.000000 8.000000-2 0,-8.000000 1.000000-5 0,-2.000000 8.000000-6 16,-9.000000 8.000000-12-16,-6.000000 5.000000-12 0,-2.000000 3.000000-8 0,-2.000000 6.000000-4 16,-6.000000 2.000000-2-16,3.000000 3.000000 2 0,2.000000-3.000000-1 0,1.000000 3.000000-1 15,1.000000-3.000000-2-15,4.000000-1.000000 0 0,0.000000-6.000000-1 0,7.000000 1.000000-2 0,-1.000000-4.000000-1 16,7.000000-3.000000 2-16,-2.000000 1.000000 2 0,2.000000-4.000000 0 0,3.000000 1.000000 0 15,3.000000-1.000000 2-15,5.000000-4.000000-1 0,-3.000000 4.000000 0 0,7.000000-3.000000 0 16,-2.000000 3.000000 1-16,0.000000-2.000000 5 0,4.000000 4.000000 0 0,-3.000000 0.000000 3 16,-1.000000 2.000000 3-16,2.000000 2.000000 1 0,-2.000000 6.000000 3 0,-1.000000 1.000000 0 15,-4.000000 4.000000-1-15,-2.000000 2.000000 1 0,-3.000000 3.000000-1 0,-3.000000 5.000000 0 16,1.000000-1.000000-3-16,-1.000000 0.000000-2 0,-3.000000-2.000000-1 0,1.000000 2.000000-1 0,2.000000-5.000000 0 16,-2.000000-2.000000-1-16,5.000000-3.000000-3 0,-3.000000-2.000000 1 0,3.000000-5.000000-1 15,-2.000000-5.000000-1-15,2.000000 1.000000-1 0,0.000000-6.000000 2 0,0.000000-2.000000 0 16,2.000000 0.000000 2-16,1.000000-7.000000 0 0,2.000000-3.000000-1 0,0.000000-5.000000-1 15,7.000000-5.000000-5-15,-2.000000-4.000000-3 0,2.000000-1.000000-3 0,1.000000-4.000000-4 16,0.000000 0.000000-1-16,1.000000 2.000000 0 0,-1.000000-2.000000 2 0,1.000000 2.000000 0 16,-4.000000 5.000000 0-16,1.000000 2.000000 3 0,3.000000 1.000000 1 0,-4.000000 3.000000 2 0,3.000000 5.000000-1 15,-4.000000 0.000000 1-15,-1.000000 4.000000 1 0,-3.000000 4.000000-1 0,-2.000000 6.000000 1 16,-3.000000 2.000000 0-16,0.000000 4.000000 1 0,-3.000000 3.000000 0 0,-2.000000 3.000000-2 16,0.000000 2.000000 0-16,-3.000000 2.000000-3 0,-1.000000 1.000000-1 0,-1.000000 3.000000-2 15,-1.000000-3.000000-2-15,0.000000 2.000000-1 0,0.000000-1.000000 0 0,-3.000000-1.000000-4 16,1.000000-1.000000-4-16,0.000000 0.000000-3 0,-3.000000 0.000000-3 0,0.000000-2.000000-3 15,-1.000000 0.000000-4-15,-2.000000-2.000000 5 0,3.000000-1.000000 4 0,1.000000 1.000000 2 0,-2.000000-3.000000 5 16,0.000000-3.000000 7-16,4.000000 1.000000 7 0,-1.000000-3.000000 5 16,1.000000 0.000000 4-16,5.000000 0.000000 7 0,-1.000000-2.000000 7 0,-1.000000-3.000000 7 0,7.000000 3.000000 2 15,-2.000000-5.000000 2-15,1.000000 0.000000 0 0,3.000000-1.000000-1 0,-3.000000 1.000000 0 16,4.000000 1.000000-4-16,4.000000-1.000000-5 0,-3.000000-1.000000 0 0,3.000000 1.000000-3 16,1.000000 0.000000-6-16,-2.000000-2.000000-4 0,7.000000-2.000000-1 0,2.000000 2.000000-2 15,1.000000-3.000000-2-15,1.000000-3.000000 1 0,2.000000 2.000000 1 0,3.000000-10.000000-2 0,3.000000 0.000000-4 16,1.000000-4.000000-5-16,4.000000-5.000000-5 0,-2.000000 1.000000-10 15,2.000000-8.000000-13-15,0.000000 3.000000-14 0,0.000000-3.000000-14 0,-1.000000-1.000000-14 16,-4.000000 5.000000-21-16,0.000000-3.000000-22 0,0.000000 1.000000-21 0,-6.000000 3.000000-22 16,-2.000000 0.000000-9-16,-1.000000 3.000000 2 0,-3.000000 4.000000 14 0,-3.000000 3.000000 27 0,-5.000000 5.000000 30 15,1.000000 1.000000 35-15,-6.000000 4.000000 28 0,1.000000 4.000000 23 0,-5.000000 6.000000 19 16,-3.000000 4.000000 19-16,2.000000 3.000000 16 0,-2.000000 4.000000 19 0,-2.000000 3.000000 24 16,-1.000000 5.000000 15-16,-1.000000 2.000000 8 0,4.000000 3.000000 4 0,-1.000000-1.000000-6 15,-3.000000 4.000000-9-15,6.000000-2.000000-18 0,-1.000000-1.000000-11 0,4.000000-1.000000-10 16,4.000000-3.000000-3-16,-3.000000-6.000000-3 0,4.000000 2.000000-2 0,4.000000-5.000000-1 0,-3.000000-1.000000 2 15,4.000000-7.000000-1-15,2.000000 1.000000-1 0,1.000000-2.000000-1 0,-1.000000-5.000000 0 16,7.000000 1.000000-3-16,-3.000000-5.000000-4 0,-1.000000 4.000000-9 0,4.000000-5.000000-3 16,3.000000 0.000000-6-16,-4.000000-2.000000-8 0,4.000000-1.000000-3 0,-2.000000-2.000000-4 15,2.000000-2.000000-6-15,1.000000 0.000000-13 0,-1.000000 0.000000-16 0,-1.000000-3.000000-21 16,0.000000 1.000000-24-16,0.000000-4.000000-34 0,-2.000000-2.000000-37 0,2.000000 0.000000-35 0,3.000000-3.000000-29 16,-1.000000 2.000000-31-16,4.000000-2.000000-43 0,-5.000000-5.000000-19 0,1.000000-1.000000 14 15,-4.000000-4.000000 29-15</inkml:trace>
  <inkml:trace contextRef="#ctx0" brushRef="#br0">13236.000000 11680.000000 268 0,'8.000000'-14.000000'299'0,"-3.000000"-1.000000"16 "0 ,0.000000 3.000000-51 0,4.000000-1.000000-80 0,-1.000000 1.000000-65 16,2.000000 5.000000-38-16,-2.000000-3.000000-18 0,6.000000 1.000000-6 0,-3.000000-1.000000-3 16,0.000000 3.000000-5-16,2.000000-3.000000-3 0,7.000000 1.000000-7 0,-1.000000-2.000000-11 15,-4.000000 4.000000-10-15,6.000000-1.000000-6 0,-4.000000 5.000000-9 0,2.000000-3.000000-5 16,-3.000000 4.000000-7-16,-2.000000-1.000000-4 0,-6.000000 6.000000-7 0,2.000000-1.000000-8 0,-1.000000 4.000000-7 15,-4.000000 1.000000-1-15,-2.000000 2.000000-1 0,0.000000 4.000000 3 0,-1.000000-2.000000 3 16,-2.000000 4.000000 9-16,0.000000-1.000000 9 0,3.000000 1.000000 5 0,2.000000 0.000000 5 16,0.000000 0.000000 4-16,-1.000000-4.000000 4 0,1.000000 1.000000 2 0,3.000000 0.000000 1 15,-3.000000 1.000000 3-15,4.000000-1.000000-1 0,-1.000000-4.000000 0 0,0.000000 4.000000-1 16,1.000000-6.000000 0-16,-3.000000 2.000000-1 0,3.000000 2.000000-1 0,-4.000000-3.000000 0 16,2.000000-2.000000 0-16,-2.000000 0.000000 3 0,0.000000 3.000000 2 0,-5.000000 1.000000 5 0,0.000000 3.000000-1 15,0.000000 4.000000 0-15,-9.000000 0.000000 1 0,-1.000000 4.000000-3 0,-2.000000-4.000000-3 16,-1.000000 3.000000 2-16,-2.000000 1.000000 1 0,-2.000000 0.000000-2 0,0.000000 2.000000 1 15,2.000000-6.000000 1-15,-1.000000 1.000000 2 0,-1.000000-1.000000 0 0,-2.000000-2.000000 4 16,9.000000-2.000000 9-16,-1.000000-3.000000 2 0,6.000000-1.000000 2 0,-4.000000-3.000000 1 16,6.000000-3.000000-3-16,-4.000000 1.000000-4 0,0.000000-3.000000-2 0,2.000000-3.000000-3 15,0.000000 1.000000-3-15,0.000000-3.000000-2 0,2.000000-3.000000-4 0,0.000000 1.000000-6 16,3.000000 0.000000-5-16,0.000000-8.000000-3 0,3.000000 2.000000-4 0,2.000000 2.000000 0 16,3.000000-4.000000 1-16,-3.000000 1.000000 2 0,4.000000-1.000000-1 0,-1.000000 3.000000 1 0,4.000000 0.000000 0 15,-5.000000-1.000000 0-15,4.000000 4.000000 1 0,-2.000000 2.000000-3 0,1.000000 2.000000 1 16,-2.000000 3.000000 2-16,2.000000-1.000000-3 0,-3.000000 6.000000 2 0,0.000000-1.000000 1 15,1.000000 5.000000 1-15,-3.000000 3.000000-1 0,2.000000 2.000000 0 0,-6.000000 0.000000 2 16,3.000000 5.000000-1-16,-4.000000 0.000000 1 0,3.000000-2.000000 0 0,-3.000000 2.000000 2 0,0.000000 0.000000-1 16,0.000000 0.000000-2-16,0.000000-5.000000 2 0,0.000000 0.000000 0 15,0.000000-2.000000 0-15,0.000000-2.000000 0 0,0.000000-2.000000 1 0,0.000000-1.000000 2 0,2.000000-2.000000-2 16,-2.000000 0.000000 0-16,3.000000-3.000000-2 0,-1.000000-6.000000-1 0,1.000000 1.000000-3 16,0.000000-3.000000-6-16,-1.000000-8.000000-3 0,7.000000-1.000000-6 0,-4.000000-2.000000-8 15,1.000000-3.000000-8-15,1.000000-2.000000-10 0,0.000000-5.000000-12 0,-1.000000-1.000000-12 16,3.000000-2.000000-13-16,-1.000000-2.000000 0 0,1.000000 0.000000 2 0,1.000000 0.000000 5 0,3.000000 1.000000 15 15,-5.000000 0.000000 11-15,4.000000 4.000000 18 0,-2.000000 3.000000 9 16,-1.000000 4.000000 11-16,1.000000 0.000000 9 0,-2.000000 7.000000 8 0,0.000000 3.000000 6 0,-3.000000 1.000000 7 16,2.000000 2.000000 4-16,0.000000 5.000000 5 0,0.000000 1.000000 4 0,-6.000000 3.000000-4 15,8.000000 3.000000-2-15,-4.000000-3.000000-4 0,1.000000 2.000000-3 0,1.000000 3.000000-7 16,-4.000000 1.000000-6-16,2.000000-4.000000-1 0,4.000000 3.000000-2 0,-4.000000-3.000000 1 16,3.000000 0.000000-1-16,1.000000-4.000000 1 0,-4.000000 0.000000 1 0,6.000000-3.000000-1 15,-4.000000-3.000000-1-15,5.000000-4.000000-1 0,-2.000000 1.000000-1 0,3.000000-7.000000-1 16,-1.000000-1.000000 0-16,-2.000000-6.000000 1 0,3.000000-2.000000 0 0,4.000000-2.000000-2 0,-5.000000 0.000000 0 15,-2.000000-3.000000 0-15,3.000000 0.000000 0 0,-3.000000-1.000000 3 0,2.000000 1.000000 0 16,-2.000000 3.000000 3-16,-1.000000-3.000000 7 0,-1.000000 3.000000 7 0,0.000000 5.000000 6 16,-3.000000 1.000000 4-16,4.000000-1.000000 5 0,-4.000000 7.000000 5 0,-2.000000 0.000000-3 15,-1.000000 5.000000-2-15,1.000000 2.000000-1 0,1.000000 3.000000-7 0,-3.000000 2.000000-6 16,-1.000000 0.000000-6-16,0.000000 3.000000-5 0,4.000000 2.000000 2 0,-4.000000 2.000000 2 16,1.000000 3.000000 0-16,3.000000 3.000000 4 0,1.000000 2.000000 2 0,-2.000000 1.000000 4 0,2.000000 6.000000-1 15,-2.000000 0.000000-2-15,2.000000 8.000000 3 0,0.000000 2.000000 0 16,0.000000 2.000000 2-16,2.000000 3.000000 3 0,-2.000000 6.000000 3 0,4.000000 7.000000 8 0,-1.000000 3.000000 3 15,-1.000000 8.000000 4-15,4.000000 5.000000 0 0,-1.000000 6.000000-4 16,4.000000 7.000000-7-16,3.000000 9.000000-6 0,1.000000 4.000000-8 0,-5.000000 11.000000-6 0,4.000000-1.000000-4 16,-3.000000 6.000000-3-16,-1.000000 5.000000-2 0,4.000000 1.000000-4 0,-4.000000-1.000000-2 15,1.000000-2.000000-1-15,-4.000000-3.000000-2 0,1.000000-3.000000 0 0,-1.000000-6.000000 0 16,-1.000000-1.000000-1-16,-4.000000-6.000000-4 0,-5.000000-6.000000-6 0,0.000000-6.000000-14 16,-2.000000-2.000000-27-16,-6.000000-5.000000-50 0,-1.000000-4.000000-76 0,-4.000000-6.000000-107 0,-4.000000-4.000000-105 15,-1.000000-6.000000-43-15,-9.000000-7.000000-7 0,-8.000000-7.000000 35 0,-4.000000-2.000000 70 16</inkml:trace>
  <inkml:trace contextRef="#ctx0" brushRef="#br0">13232.000000 11575.000000 19 0,'-5.000000'-2.000000'276'16,"2.000000"0.000000"29 "-16 ,1.000000-1.000000 20 0,-1.000000 2.000000-52 0,1.000000-3.000000-81 16,2.000000 2.000000-52-16,0.000000 0.000000-32 0,0.000000-1.000000-12 0,0.000000 1.000000-6 15,0.000000 0.000000-7-15,2.000000-4.000000-5 0,1.000000-1.000000-14 0,2.000000 2.000000-16 0,4.000000-3.000000-15 16,1.000000-1.000000-12-16,3.000000 1.000000-9 0,4.000000 2.000000-4 0,1.000000 1.000000 5 16,4.000000-2.000000 1-16,0.000000 2.000000 3 0,5.000000-1.000000 4 0,-2.000000 4.000000 4 15,2.000000-1.000000-4-15,-2.000000 2.000000-5 0,-2.000000 1.000000-1 0,-4.000000 1.000000-3 16,3.000000 2.000000-2-16,-6.000000 5.000000-1 0,-2.000000-3.000000 2 0,-4.000000 7.000000 1 15,-4.000000 2.000000-1-15,-6.000000 3.000000 2 0,-3.000000 3.000000 1 0,-5.000000 1.000000 0 16,-1.000000 4.000000-2-16,-4.000000 1.000000-2 0,-5.000000 2.000000 1 0,-4.000000-5.000000-1 0,-2.000000 5.000000-3 16,-1.000000-2.000000-2-16,3.000000-2.000000-2 0,-1.000000-2.000000 0 15,3.000000-2.000000-2-15,1.000000-3.000000 0 0,6.000000-3.000000-1 0,3.000000-2.000000 0 0,1.000000-1.000000 0 16,1.000000-5.000000 0-16,5.000000 0.000000 0 0,-2.000000-1.000000 0 0,5.000000-3.000000 0 16,5.000000 2.000000-1-16,0.000000-4.000000 1 0,7.000000 0.000000 0 0,1.000000 0.000000-1 15,5.000000 0.000000-2-15,4.000000-2.000000 0 0,0.000000 0.000000-2 0,3.000000 2.000000-2 0,-1.000000-2.000000-1 16,1.000000 2.000000 0-16,-2.000000 0.000000-1 0,2.000000 2.000000-2 0,-6.000000 2.000000 1 15,3.000000 4.000000 1-15,-6.000000-1.000000 1 0,-1.000000 6.000000 0 0,-1.000000-1.000000 1 16,-6.000000 2.000000 5-16,-3.000000 1.000000-1 0,-1.000000-1.000000 1 0,-4.000000 3.000000 2 16,-5.000000 0.000000 0-16,-4.000000 5.000000 0 0,-3.000000-2.000000 0 0,-1.000000-2.000000 1 15,0.000000 2.000000 2-15,-1.000000-3.000000 2 0,-1.000000-2.000000 2 0,0.000000-1.000000 3 16,5.000000-3.000000 0-16,-3.000000-2.000000 0 0,-1.000000-4.000000 1 0,6.000000 0.000000-3 0,-6.000000 0.000000-1 16,6.000000-5.000000-1-16,-2.000000-2.000000-3 0,-2.000000-1.000000 1 0,4.000000-2.000000-3 15,1.000000 0.000000-3-15,-1.000000 1.000000-5 0,3.000000-1.000000-3 0,-2.000000 0.000000-3 16,2.000000-1.000000-7-16,0.000000 2.000000-3 0,2.000000 2.000000-2 0,1.000000-1.000000 1 15,-1.000000 1.000000 0-15,3.000000 2.000000 3 0,0.000000-3.000000 0 0,0.000000 1.000000 4 16,0.000000 2.000000 2-16,0.000000 0.000000 4 0,0.000000 0.000000 3 0,0.000000 0.000000 3 16,0.000000-2.000000 3-16,3.000000 2.000000 2 0,-1.000000-3.000000 1 0,1.000000 1.000000 3 0,-1.000000-1.000000 2 15,6.000000-2.000000 1-15,-1.000000 2.000000 0 0,-2.000000-9.000000 0 0,0.000000 6.000000-1 16,3.000000 0.000000-2-16,-3.000000-2.000000-1 0,0.000000 5.000000-3 0,4.000000-3.000000 0 16,-6.000000 4.000000-1-16,2.000000 0.000000 0 0,0.000000-1.000000-4 0,0.000000 3.000000-9 15,-2.000000 3.000000-15-15,2.000000-1.000000-30 0,-1.000000 0.000000-47 0,-4.000000 6.000000-80 16,1.000000-1.000000-95-16,-2.000000 1.000000-70 0,-3.000000-2.000000-24 0,-1.000000 2.000000 8 15,-3.000000-3.000000 39-15</inkml:trace>
  <inkml:trace contextRef="#ctx0" brushRef="#br0">5109.000000 14560.000000 9 0,'0.000000'-5.000000'140'0,"-4.000000"3.000000"-25 "0 ,3.000000-1.000000-35 15,1.000000 3.000000-14-15,-4.000000 0.000000-3 0,4.000000 0.000000 11 0,-5.000000 0.000000 16 16,2.000000 0.000000 19-16,-2.000000 5.000000 15 0,0.000000-3.000000 1 0,1.000000 3.000000-8 0,3.000000 1.000000-18 16,-3.000000 0.000000-17-16,4.000000 7.000000-14 0,0.000000-1.000000-12 15,0.000000 3.000000-4-15,5.000000 2.000000 2 0,-1.000000 0.000000 3 0,1.000000 5.000000 3 0,0.000000 4.000000 2 16,3.000000 3.000000 3-16,1.000000 2.000000 5 0,-1.000000 6.000000-1 0,2.000000 5.000000 2 15,-2.000000 4.000000-2-15,1.000000 6.000000 0 0,-4.000000-1.000000-8 0,3.000000 7.000000-8 16,-3.000000 0.000000-7-16,-5.000000 1.000000-3 0,4.000000 4.000000-4 0,-4.000000-3.000000-8 16,0.000000 2.000000 6-16,0.000000-7.000000-4 0,0.000000-1.000000-3 0,-4.000000-5.000000-6 15,4.000000-5.000000-4-15,0.000000-9.000000-5 0,-1.000000-3.000000-8 0,-3.000000-5.000000-1 16,4.000000-8.000000-2-16,0.000000-3.000000 1 0,0.000000-6.000000 0 0,0.000000 1.000000-1 0,0.000000-4.000000 0 16,-3.000000-1.000000-9-16,1.000000-5.000000-10 0,2.000000-2.000000-20 0,-3.000000-5.000000-30 15,-2.000000-1.000000-39-15,1.000000-10.000000-47 0,3.000000-5.000000-55 0,-3.000000-8.000000-51 16,3.000000-4.000000-52-16,-3.000000-4.000000-46 0,4.000000-11.000000-2 0,-3.000000-4.000000 29 15,3.000000-4.000000 49-15</inkml:trace>
  <inkml:trace contextRef="#ctx0" brushRef="#br0">5238.000000 14331.000000 135 0,'-2.000000'-12.000000'143'0,"-1.000000"0.000000"11 "0 ,-2.000000 6.000000 19 16,1.000000-5.000000 20-16,-1.000000 9.000000 8 0,5.000000-3.000000-6 0,0.000000-1.000000-12 16,0.000000 6.000000-26-16,0.000000-2.000000-31 0,0.000000 0.000000-33 0,4.000000 2.000000-26 15,-3.000000 0.000000-20-15,3.000000 0.000000-9 0,1.000000 0.000000 4 16,3.000000 4.000000 7 0,5.000000 2.000000 13-16,4.000000-1.000000 9 0,-2.000000 2.000000 6 0,7.000000 3.000000 3 0,0.000000-1.000000-10 0,5.000000 3.000000-7 0,6.000000 1.000000-16 0,-1.000000-1.000000-9 15,3.000000-3.000000-3-15,-3.000000 4.000000-11 0,2.000000-4.000000-5 0,-3.000000 3.000000-5 0,-4.000000 1.000000-4 16,-2.000000-1.000000 0-16,-6.000000 3.000000 0 0,-2.000000 2.000000 5 0,-9.000000 1.000000 4 15,-3.000000 5.000000 2-15,-8.000000 6.000000-1 0,-6.000000 0.000000-3 0,-6.000000 8.000000-4 16,-7.000000 1.000000-4-16,-8.000000 9.000000-4 0,0.000000 1.000000-4 0,-7.000000 2.000000-3 16,-1.000000 2.000000-2-16,-3.000000 5.000000-2 0,3.000000-3.000000-1 0,-2.000000-3.000000 0 0,4.000000-6.000000 3 15,5.000000-1.000000 4-15,5.000000-7.000000 1 0,3.000000-8.000000 3 16,6.000000-4.000000 1-16,7.000000-8.000000 0 0,2.000000-3.000000 0 0,4.000000-4.000000-2 0,9.000000-5.000000 1 16,7.000000-3.000000-1-16,7.000000-4.000000 0 0,6.000000-3.000000 1 0,3.000000-5.000000 1 15,11.000000-3.000000 0-15,4.000000-1.000000-1 0,6.000000-1.000000 0 0,5.000000-2.000000 0 16,-2.000000 0.000000-1-16,-2.000000 0.000000-2 0,2.000000 4.000000 0 0,-9.000000 0.000000-1 15,1.000000 3.000000 0-15,-9.000000 5.000000-1 0,-6.000000 0.000000 0 0,-8.000000 5.000000 2 16,-7.000000 5.000000 6-16,-1.000000 7.000000-1 0,-13.000000 4.000000 1 0,0.000000 5.000000 1 0,-10.000000 5.000000-1 16,-3.000000 8.000000 0-16,-9.000000 6.000000-1 0,-5.000000 1.000000 2 0,0.000000 0.000000-1 15,-6.000000 3.000000 0-15,-2.000000-2.000000-1 0,-1.000000-4.000000-4 0,5.000000-1.000000 0 16,-5.000000-8.000000-4-16,6.000000-3.000000-5 0,2.000000-6.000000-8 0,-1.000000-2.000000-14 16,6.000000-9.000000-24-16,1.000000-2.000000-33 0,4.000000-7.000000-60 0,1.000000 0.000000-76 15,3.000000-4.000000-103-15,6.000000-4.000000-85 0,3.000000-7.000000-29 0,0.000000-5.000000 8 16,2.000000-3.000000 44-16</inkml:trace>
  <inkml:trace contextRef="#ctx0" brushRef="#br0">14996.000000 9505.000000 132 0,'1.000000'0.000000'196'16,"-1.000000"-2.000000"-12 "-16 ,0.000000 2.000000-32 0,0.000000-3.000000-8 0,0.000000 3.000000-2 15,0.000000 0.000000 3-15,0.000000 3.000000 8 0,0.000000-3.000000-3 0,4.000000 2.000000-13 0,-4.000000-2.000000-25 16,0.000000 3.000000-26-16,3.000000 0.000000-24 0,-1.000000-1.000000-11 0,-2.000000 0.000000-5 16,5.000000 1.000000 6-16,1.000000 1.000000 1 0,1.000000 2.000000 5 0,0.000000-3.000000 2 15,1.000000 3.000000-2-15,-1.000000-1.000000-7 0,6.000000 2.000000-10 0,-4.000000 1.000000-2 16,4.000000-6.000000-1-16,0.000000 5.000000-5 0,4.000000-2.000000-2 0,0.000000 3.000000-1 15,1.000000-3.000000-1-15,1.000000-1.000000-3 0,3.000000 4.000000-2 0,-1.000000-4.000000 0 16,1.000000 4.000000-3-16,5.000000-1.000000-3 0,-5.000000-2.000000-1 0,5.000000 2.000000-3 16,-2.000000-2.000000-2-16,-2.000000 2.000000-1 0,2.000000-2.000000-3 0,-1.000000 0.000000-1 15,1.000000 2.000000-2-15,-2.000000-1.000000 2 0,3.000000-5.000000-3 0,-3.000000 4.000000 0 0,4.000000 0.000000-1 16,-5.000000 1.000000-1-16,4.000000-5.000000 0 0,-4.000000-1.000000 0 0,5.000000 3.000000-2 16,-5.000000-1.000000 0-16,3.000000-2.000000 0 0,-2.000000 0.000000 1 0,-1.000000 0.000000-1 0,3.000000 0.000000-1 15,-3.000000 3.000000 1-15,2.000000 0.000000-1 0,-3.000000-3.000000 0 16,5.000000 0.000000 0-16,-8.000000 0.000000-1 0,5.000000 0.000000 0 0,-1.000000 0.000000 1 0,0.000000 0.000000 1 15,0.000000 0.000000-1-15,0.000000 0.000000-1 0,3.000000 0.000000 1 0,-2.000000-3.000000 0 16,-1.000000 0.000000-1-16,1.000000-2.000000 1 0,-1.000000 4.000000 0 16,0.000000-5.000000 1-16,-2.000000 1.000000-1 0,-1.000000-1.000000-1 0,-1.000000 0.000000-1 0,0.000000-4.000000 2 15,-1.000000 3.000000 1-15,2.000000 0.000000-1 0,-3.000000-3.000000-1 0,1.000000 3.000000 0 16,-3.000000-3.000000 2-16,-1.000000 1.000000-2 0,-3.000000-1.000000 0 0,3.000000-2.000000 0 16,1.000000 2.000000 1-16,-6.000000-3.000000-1 0,6.000000-1.000000-1 0,-3.000000-1.000000 1 0,-1.000000 1.000000-1 15,4.000000 0.000000 0-15,-1.000000-1.000000 0 0,-4.000000-2.000000 3 0,4.000000 0.000000 0 16,-5.000000-3.000000 0-16,6.000000 3.000000 0 0,-6.000000-2.000000 0 0,2.000000-1.000000 1 15,-1.000000 0.000000-1-15,2.000000-1.000000 3 0,-2.000000 1.000000-1 0,1.000000 0.000000-1 16,-2.000000 1.000000 3-16,1.000000 1.000000-2 0,1.000000-2.000000-1 0,-2.000000 0.000000-1 16,2.000000 1.000000 2-16,-2.000000-4.000000 0 0,1.000000 5.000000-1 0,-1.000000-2.000000 1 15,-3.000000 3.000000-1-15,0.000000 0.000000 1 0,-1.000000 0.000000 0 0,1.000000 0.000000 0 16,-5.000000-1.000000 2-16,0.000000 2.000000-2 0,0.000000-1.000000 1 0,-2.000000 2.000000 3 16,-1.000000-2.000000 1-16,-2.000000 0.000000 1 0,0.000000 3.000000 1 0,-2.000000-3.000000 0 0,-1.000000-1.000000-1 15,1.000000 1.000000 0-15,-5.000000 0.000000-2 0,2.000000-1.000000-3 0,-3.000000-3.000000 1 16,-1.000000 5.000000-2-16,1.000000-2.000000 2 0,-2.000000 1.000000 1 0,0.000000 0.000000 2 15,-2.000000 0.000000 3-15,0.000000 2.000000-1 0,-1.000000 1.000000 2 0,-1.000000-1.000000 1 16,1.000000-2.000000-3-16,-4.000000 5.000000-3 0,0.000000-2.000000-2 0,-3.000000 2.000000 0 0,2.000000-1.000000-1 16,-4.000000 6.000000 1-16,0.000000-3.000000-1 0,-3.000000 6.000000 2 15,0.000000 0.000000-1-15,-1.000000 0.000000 1 0,0.000000 4.000000-2 0,-5.000000 4.000000 1 0,6.000000-3.000000-1 16,-2.000000 3.000000 0-16,1.000000 4.000000-1 0,-3.000000-3.000000 1 0,2.000000 2.000000 0 16,2.000000 3.000000 0-16,0.000000-3.000000 1 0,-2.000000 1.000000 1 0,2.000000-1.000000 0 15,3.000000 0.000000 1-15,-3.000000 0.000000 1 0,3.000000 3.000000 4 0,0.000000-3.000000 2 16,-3.000000 1.000000 7-16,3.000000-3.000000 2 0,5.000000 2.000000 4 0,-4.000000-2.000000 5 15,4.000000 3.000000 2-15,-2.000000-4.000000 0 0,-1.000000 1.000000-5 0,3.000000 0.000000-1 16,4.000000-2.000000-5-16,-4.000000 5.000000-1 0,0.000000-2.000000 0 0,1.000000 1.000000-5 0,-3.000000 1.000000 2 16,6.000000-2.000000-1-16,-2.000000 2.000000 3 0,1.000000 1.000000-1 0,2.000000-1.000000-1 15,-1.000000 2.000000 2-15,1.000000 0.000000 2 0,2.000000-1.000000 1 0,-2.000000 1.000000 0 16,4.000000-3.000000 0-16,0.000000 3.000000 3 0,-1.000000-3.000000 0 0,6.000000 1.000000 1 16,-1.000000 1.000000 1-16,-1.000000-1.000000 4 0,2.000000 1.000000-2 0,0.000000-2.000000 4 15,3.000000 4.000000 0-15,0.000000-2.000000 2 0,-2.000000 1.000000-3 0,0.000000-1.000000-1 16,4.000000 1.000000-1-16,-2.000000 0.000000 0 0,1.000000 2.000000-1 0,-1.000000-3.000000-2 0,5.000000 2.000000 3 15,-3.000000-2.000000-2-15,3.000000 2.000000 2 0,0.000000 0.000000 1 0,0.000000-1.000000 2 16,3.000000 2.000000 3-16,-3.000000-1.000000 2 0,5.000000-2.000000 3 0,-1.000000 3.000000 0 16,1.000000-3.000000-5-16,-2.000000 2.000000 0 0,2.000000 1.000000-4 0,0.000000-3.000000 4 15,0.000000 4.000000 2-15,4.000000-4.000000 0 0,-1.000000 0.000000 6 0,-3.000000 4.000000 2 16,3.000000-3.000000 3-16,1.000000 2.000000-5 0,-1.000000-2.000000-4 0,-3.000000-1.000000-5 16,5.000000 3.000000-8-16,-1.000000 1.000000-4 0,-1.000000-1.000000-6 0,0.000000 0.000000 0 0,2.000000-3.000000 2 15,-1.000000 4.000000 0-15,-1.000000-3.000000 3 0,2.000000 0.000000 1 16,2.000000-4.000000 0-16,-4.000000 2.000000-1 0,2.000000 1.000000 0 0,2.000000-1.000000 2 0,-2.000000-4.000000 4 15,2.000000 4.000000 1-15,-2.000000-3.000000 3 0,3.000000 2.000000 0 0,-1.000000-2.000000-5 16,-2.000000 0.000000-2-16,0.000000-1.000000-5 0,2.000000 2.000000-4 0,1.000000-4.000000-2 16,-3.000000 3.000000-2-16,4.000000-2.000000-1 0,-2.000000-2.000000-1 0,4.000000 2.000000-4 15,-2.000000-3.000000 0-15,-1.000000 3.000000 0 0,1.000000-1.000000-2 0,1.000000-2.000000-1 16,-4.000000 0.000000-4-16,3.000000 0.000000-7 0,-1.000000 0.000000-27 0,1.000000 0.000000-58 16,-1.000000 0.000000-102-16,-1.000000-2.000000-101 0,-6.000000 2.000000-101 0,1.000000 5.000000-160 0,-5.000000 2.000000-153 15,-7.000000 3.000000-39-15,-9.000000 2.000000 51 0,-7.000000-3.000000 74 0,-15.000000 4.000000 88 16</inkml:trace>
  <inkml:trace contextRef="#ctx0" brushRef="#br0">6061.000000 14916.000000 56 0,'1.000000'0.000000'77'0,"-1.000000"0.000000"4 "16 ,0.000000 0.000000 7-16,0.000000 0.000000 6 0,4.000000 0.000000 1 0,-4.000000-3.000000 3 0,0.000000 3.000000 3 15,0.000000-3.000000 5-15,0.000000 3.000000 8 0,0.000000 0.000000 5 16,0.000000 0.000000 3-16,0.000000 0.000000-2 0,0.000000 0.000000-2 0,0.000000 0.000000-7 0,0.000000 0.000000-8 16,0.000000 0.000000-7-16,0.000000 0.000000-5 0,0.000000 0.000000-1 0,0.000000 0.000000 0 15,0.000000 0.000000 1-15,0.000000-2.000000-1 0,0.000000 2.000000-2 0,0.000000-3.000000-3 16,0.000000 1.000000-5-16,0.000000 2.000000-9 0,0.000000-2.000000-6 0,0.000000-1.000000-9 15,-4.000000 3.000000-2-15,4.000000-2.000000-5 0,-1.000000 2.000000-3 0,1.000000 0.000000 0 16,-4.000000 0.000000-3-16,4.000000 0.000000 1 0,0.000000 0.000000 6 0,0.000000 0.000000-1 16,0.000000 0.000000 1-16,0.000000 0.000000 6 0,0.000000 0.000000 7 0,0.000000 2.000000 7 0,0.000000-2.000000 0 15,0.000000 3.000000 6-15,0.000000-3.000000 4 0,0.000000 0.000000-1 16,0.000000 0.000000-5-16,0.000000 0.000000-5 0,0.000000 0.000000-9 0,0.000000 0.000000-6 0,0.000000 0.000000-7 16,0.000000 0.000000-7-16,0.000000 0.000000-5 0,0.000000 0.000000 0 0,0.000000 0.000000 1 15,0.000000 0.000000-3-15,0.000000 0.000000 3 0,0.000000 0.000000 3 0,0.000000 0.000000 1 16,0.000000 0.000000 2-16,-3.000000 0.000000-4 0,3.000000 0.000000-1 0,-2.000000 0.000000-1 15,2.000000 0.000000-2-15,0.000000 0.000000 0 0,0.000000 0.000000-2 0,0.000000 0.000000 1 0,0.000000 0.000000 2 16,-3.000000 0.000000-2-16,3.000000 0.000000-1 0,0.000000 0.000000 0 0,0.000000 0.000000-5 16,0.000000 0.000000-1-16,0.000000 0.000000-5 0,0.000000 0.000000 2 0,0.000000 0.000000 1 15,0.000000 0.000000 1-15,3.000000-3.000000 1 0,-3.000000 3.000000-1 0,2.000000-2.000000 1 16,1.000000 2.000000 1-16,-3.000000 0.000000 3 0,0.000000 0.000000-1 0,0.000000 0.000000 2 16,0.000000 0.000000 1-16,0.000000-3.000000 0 0,0.000000 3.000000 3 0,0.000000 0.000000 0 15,0.000000 0.000000 1-15,0.000000 0.000000 4 0,0.000000 0.000000-3 0,0.000000 0.000000-3 0,0.000000 0.000000-4 16,0.000000 0.000000-4-16,0.000000 0.000000-1 0,0.000000 0.000000-6 0,0.000000 0.000000-1 15,0.000000 0.000000 0-15,0.000000 0.000000 0 0,0.000000 0.000000-5 0,0.000000 0.000000-3 16,0.000000 0.000000-3-16,0.000000 0.000000 0 0,0.000000 0.000000-1 0,0.000000 0.000000-1 16,0.000000 0.000000 3-16,0.000000 0.000000-2 0,-3.000000 0.000000 0 0,3.000000 0.000000 1 15,0.000000 0.000000-1-15,0.000000-2.000000-3 0,0.000000 2.000000 1 0,0.000000 0.000000 2 16,0.000000 0.000000 0-16,0.000000 0.000000 0 0,0.000000 0.000000-3 0,0.000000 0.000000 0 0,0.000000 0.000000-2 16,0.000000 0.000000-1-16,0.000000 0.000000 2 0,0.000000 0.000000-1 0,0.000000 0.000000 1 15,0.000000 0.000000 0-15,0.000000 0.000000 2 0,0.000000 0.000000-1 0,0.000000 0.000000-3 16,0.000000 0.000000-3-16,0.000000 0.000000 2 0,0.000000 0.000000 1 0,0.000000 0.000000 0 15,0.000000 0.000000 0-15,0.000000 0.000000 5 0,0.000000 0.000000-1 0,0.000000 0.000000 0 16,0.000000 0.000000-6-16,0.000000 0.000000 2 0,0.000000 0.000000 1 0,0.000000 0.000000-1 0,0.000000 0.000000-1 16,0.000000 0.000000-4-16,0.000000 0.000000 9 0,0.000000 0.000000-2 0,0.000000 0.000000-2 15,0.000000 0.000000 0-15,0.000000 0.000000 2 0,0.000000 0.000000 3 0,0.000000 0.000000-5 16,0.000000 0.000000 0-16,0.000000 0.000000 0 0,0.000000 0.000000 0 0,0.000000 0.000000-2 16,0.000000 0.000000 2-16,0.000000 0.000000 2 0,0.000000 0.000000-1 0,0.000000 0.000000 1 15,0.000000 0.000000 0-15,0.000000 0.000000 2 0,0.000000 0.000000-1 0,0.000000 0.000000-1 16,0.000000 0.000000 0-16,0.000000 0.000000 2 0,0.000000 0.000000 0 0,0.000000 0.000000-3 0,0.000000 0.000000 1 15,0.000000 0.000000 2-15,0.000000 0.000000 0 0,0.000000 0.000000 1 0,0.000000 0.000000-1 16,0.000000 0.000000 5-16,0.000000 0.000000-2 0,0.000000 0.000000-1 0,0.000000 0.000000-1 16,0.000000 0.000000 0-16,0.000000 0.000000-1 0,0.000000 0.000000-2 0,0.000000 0.000000 0 15,0.000000 0.000000 1-15,0.000000 0.000000-1 0,0.000000 0.000000 0 0,0.000000 0.000000 1 16,0.000000 0.000000 3-16,0.000000 0.000000-5 0,0.000000 0.000000 1 0,0.000000 0.000000 0 16,0.000000 0.000000 0-16,0.000000 0.000000-2 0,0.000000 0.000000-4 0,0.000000 0.000000 6 15,0.000000 0.000000-4-15,0.000000 0.000000 2 0,0.000000 0.000000-1 0,0.000000 0.000000 2 0,0.000000 0.000000 3 16,0.000000 0.000000-2-16,0.000000 0.000000 2 0,0.000000 0.000000 0 0,0.000000 0.000000 1 15,0.000000 0.000000-2-15,0.000000 0.000000-2 0,0.000000 0.000000 1 0,0.000000 0.000000 0 16,0.000000 0.000000-1-16,0.000000 0.000000-1 0,0.000000 0.000000 0 0,0.000000 0.000000 0 16,0.000000 0.000000 0-16,0.000000 0.000000-2 0,0.000000 0.000000 4 0,0.000000 0.000000 0 0,3.000000-3.000000 0 15,-3.000000 3.000000-3-15,0.000000-2.000000-2 0,0.000000 2.000000 3 0,0.000000 0.000000-1 16,0.000000 0.000000-1-16,0.000000 0.000000 1 0,0.000000 0.000000 4 0,0.000000 0.000000 1 16,0.000000 0.000000 0-16,0.000000 0.000000-2 0,0.000000 0.000000-2 0,0.000000 0.000000 1 15,0.000000 0.000000-1-15,0.000000 0.000000 0 0,0.000000 0.000000-3 0,0.000000 0.000000 0 16,0.000000 0.000000 1-16,4.000000 0.000000 2 0,-3.000000-2.000000-2 0,3.000000 2.000000-1 15,1.000000-3.000000 1-15,0.000000 3.000000 2 0,-2.000000-2.000000 0 0,5.000000 2.000000 0 16,-3.000000-3.000000 0-16,0.000000 1.000000 4 0,4.000000 2.000000-2 0,-4.000000-3.000000-1 16,0.000000 1.000000 0-16,3.000000 2.000000-1 0,-1.000000-2.000000 1 0,-2.000000-1.000000-2 0,3.000000 3.000000 3 15,-3.000000-2.000000-2-15,5.000000 2.000000 0 0,-1.000000-3.000000 0 0,-1.000000 1.000000 0 16,1.000000-3.000000 1-16,4.000000 5.000000 0 0,-3.000000-2.000000-2 0,2.000000-2.000000-1 16,-2.000000 0.000000 3-16,-2.000000 2.000000 0 0,6.000000-3.000000 0 0,-6.000000 3.000000-1 15,5.000000-1.000000 0-15,-4.000000 1.000000 2 0,1.000000-4.000000-5 0,2.000000 6.000000 0 0,-2.000000-2.000000 2 16,-2.000000 0.000000 1-16,0.000000 2.000000-1 0,2.000000-1.000000-1 0,2.000000 1.000000 2 15,-2.000000-4.000000 0-15,-1.000000 4.000000-1 0,-1.000000 0.000000 0 0,2.000000 0.000000 3 16,-2.000000 0.000000 1-16,1.000000 0.000000-2 0,-1.000000 0.000000-1 0,1.000000 0.000000 2 16,-1.000000 0.000000 0-16,-3.000000 0.000000-2 0,5.000000 0.000000 0 0,-5.000000 0.000000-1 15,2.000000 0.000000 1-15,-2.000000 0.000000-2 0,3.000000 0.000000 1 0,-3.000000 0.000000 1 0,0.000000 0.000000 1 16,4.000000 0.000000-1-16,-4.000000 0.000000 0 0,-2.000000 0.000000 0 16,2.000000 0.000000 0-16,0.000000 0.000000-2 0,-2.000000 0.000000-1 0,2.000000 0.000000 3 0,0.000000 0.000000 0 15,-1.000000 0.000000 2-15,-1.000000 0.000000-2 0,-1.000000 0.000000 1 0,-2.000000 0.000000-1 16,3.000000 0.000000-6-16,-3.000000 0.000000-8 0,0.000000 0.000000-15 0,0.000000 0.000000-15 15,0.000000 0.000000-25-15,-3.000000 0.000000-40 0,1.000000 4.000000-76 0,-1.000000-4.000000-83 16,-6.000000 1.000000-65-16,1.000000-1.000000-40 0,-2.000000 0.000000-29 0,2.000000 0.000000-21 16,-6.000000 4.000000-4-16,1.000000 7.000000-4 0,-1.000000-2.000000-59 0,1.000000 1.000000-13 15,-7.000000 2.000000 12-15,1.000000-2.000000 43 0,1.000000 2.000000 74 0</inkml:trace>
  <inkml:trace contextRef="#ctx0" brushRef="#br0">5995.000000 15341.000000 160 0,'5.000000'5.000000'198'0,"-1.000000"-1.000000"-13 "0 ,-4.000000-1.000000-43 0,1.000000 0.000000-20 16,3.000000-3.000000 6-16,-1.000000 2.000000 17 0,-1.000000-2.000000 18 0,1.000000 0.000000 14 15,2.000000 0.000000 9-15,0.000000 0.000000-8 0,2.000000 0.000000-18 0,-1.000000 0.000000-16 16,3.000000 0.000000-12-16,3.000000 0.000000-10 0,1.000000 0.000000-9 0,0.000000 0.000000-9 16,1.000000 0.000000-4-16,4.000000 0.000000-1 0,-1.000000 0.000000 7 0,1.000000-2.000000 13 15,1.000000 2.000000 17-15,3.000000-3.000000 17 0,-1.000000 0.000000 8 0,-2.000000 3.000000 3 0,3.000000-2.000000-5 16,-1.000000-2.000000-15-16,1.000000-2.000000-24 0,-3.000000 4.000000-27 16,2.000000-5.000000-24-16,0.000000-1.000000-20 0,-3.000000 3.000000-16 0,0.000000-2.000000-13 0,-1.000000 2.000000-9 15,-3.000000 0.000000-4-15,-1.000000 2.000000-11 0,0.000000-3.000000-30 0,-1.000000 1.000000-41 16,-5.000000 0.000000-58-16,1.000000 0.000000-51 0,1.000000 0.000000-41 0,-6.000000-1.000000-33 15,2.000000 3.000000-27-15,-3.000000 3.000000-38 0,4.000000 0.000000-34 0,-4.000000 2.000000-75 16,-2.000000-2.000000-40-16,0.000000 0.000000-4 0,0.000000 0.000000 31 0,8.000000-2.000000 67 0</inkml:trace>
  <inkml:trace contextRef="#ctx0" brushRef="#br0">7376.000000 14548.000000 88 0,'0.000000'-3.000000'126'0,"0.000000"3.000000"2 "0 ,0.000000-3.000000 3 0,0.000000 3.000000 7 16,0.000000-2.000000 5-16,0.000000 1.000000-2 0,0.000000 1.000000-8 0,0.000000-6.000000-11 16,0.000000 4.000000-9-16,4.000000 0.000000-11 0,-3.000000-1.000000-9 0,-1.000000-2.000000-7 0,4.000000 3.000000-5 15,-4.000000-1.000000-3-15,1.000000 0.000000-4 0,-1.000000 1.000000-3 0,0.000000 0.000000-5 16,0.000000 2.000000-2-16,4.000000-3.000000-2 0,-4.000000 1.000000-1 0,3.000000 2.000000-2 15,-1.000000-2.000000-1-15,-2.000000 0.000000-3 0,0.000000 2.000000 0 0,3.000000-3.000000-6 16,-3.000000 3.000000-5-16,0.000000-3.000000-4 0,0.000000 1.000000-7 0,2.000000-3.000000-5 16,1.000000 3.000000-5-16,-3.000000-7.000000-7 0,3.000000 1.000000-3 0,-1.000000-3.000000-5 15,1.000000 2.000000-4-15,2.000000 0.000000-1 0,1.000000-4.000000-2 0,-3.000000 1.000000 1 0,0.000000 3.000000 1 16,-1.000000-2.000000-2-16,1.000000 2.000000 3 0,-1.000000 1.000000-1 16,1.000000 4.000000 0-16,-3.000000-1.000000 1 0,0.000000 0.000000 3 0,0.000000 2.000000 1 0,0.000000 3.000000 5 15,0.000000-2.000000 1-15,0.000000 2.000000 5 0,0.000000 0.000000 0 0,0.000000 0.000000 0 16,-3.000000 0.000000 3-16,1.000000 0.000000-2 0,2.000000 2.000000 0 0,-3.000000-2.000000-2 15,3.000000 0.000000-2-15,-2.000000 0.000000 0 0,2.000000 0.000000-3 0,0.000000 3.000000-2 16,0.000000-3.000000-2-16,0.000000 0.000000-1 0,0.000000 0.000000-1 0,0.000000 0.000000-1 0,0.000000 2.000000 0 16,0.000000 1.000000-1-16,0.000000-3.000000 1 0,0.000000 0.000000 1 15,0.000000 0.000000-2-15,0.000000 0.000000 0 0,0.000000 0.000000 0 0,0.000000 0.000000 3 0,0.000000 0.000000-1 16,0.000000 0.000000 1-16,0.000000 0.000000 0 0,0.000000 0.000000 0 0,0.000000 0.000000 2 16,0.000000 0.000000 1-16,0.000000 0.000000 3 0,0.000000 0.000000 2 0,0.000000 0.000000 2 15,0.000000 0.000000 2-15,0.000000 0.000000 4 0,0.000000 0.000000 2 0,0.000000 0.000000 2 16,0.000000 0.000000 5-16,0.000000 0.000000 2 0,0.000000 0.000000 8 0,0.000000 0.000000 1 15,0.000000 0.000000 3-15,0.000000 0.000000 0 0,0.000000-3.000000 0 0,0.000000 3.000000 0 16,0.000000-2.000000-2-16,0.000000 2.000000-3 0,2.000000 0.000000-2 0,-2.000000 0.000000 1 0,0.000000 0.000000-1 16,0.000000-3.000000 3-16,0.000000 3.000000 3 0,0.000000 0.000000 5 0,0.000000-2.000000 0 15,0.000000 2.000000 0-15,0.000000 0.000000 1 0,0.000000 0.000000-2 0,0.000000 0.000000-2 16,0.000000 0.000000-5-16,0.000000 0.000000 0 0,0.000000 0.000000-3 0,0.000000 0.000000-3 16,0.000000 0.000000-3-16,0.000000 0.000000-3 0,0.000000 0.000000-4 0,0.000000 0.000000-1 15,0.000000 0.000000-5-15,0.000000 0.000000-4 0,0.000000 0.000000-3 0,0.000000 0.000000-1 16,0.000000 0.000000 0-16,0.000000-2.000000-1 0,0.000000 2.000000 1 0,0.000000 0.000000 3 0,0.000000 0.000000 3 15,0.000000 0.000000 2-15,0.000000 0.000000 2 0,0.000000 0.000000 1 0,0.000000 0.000000 2 16,0.000000 0.000000 1-16,0.000000 0.000000 0 0,0.000000 0.000000-1 0,0.000000 0.000000 0 16,0.000000 0.000000 1-16,0.000000 0.000000 1 0,0.000000 0.000000-3 0,0.000000 0.000000-1 15,0.000000 0.000000-3-15,0.000000 0.000000-4 0,0.000000 0.000000-2 0,0.000000 0.000000-4 16,0.000000 0.000000-2-16,0.000000 0.000000-4 0,3.000000 0.000000-1 0,-3.000000 0.000000-1 16,0.000000 0.000000 0-16,0.000000 0.000000-4 0,0.000000 0.000000 0 0,0.000000 0.000000 1 0,0.000000 0.000000-1 15,0.000000 0.000000-1-15,0.000000 0.000000-1 0,0.000000 0.000000 4 0,0.000000 0.000000 0 16,0.000000 0.000000 1-16,0.000000 0.000000 0 0,0.000000 0.000000 1 0,0.000000 0.000000 0 15,0.000000 0.000000-1-15,0.000000 0.000000-1 0,0.000000 0.000000 0 0,0.000000 0.000000 2 16,0.000000 0.000000-3-16,0.000000 0.000000 0 0,0.000000 0.000000-1 0,0.000000 0.000000 0 16,0.000000 0.000000-3-16,0.000000 0.000000 0 0,0.000000 0.000000 2 0,0.000000 0.000000-1 15,0.000000 0.000000-8-15,0.000000 0.000000-9 0,0.000000-2.000000-13 0,0.000000-1.000000-19 16,0.000000 3.000000-16-16,0.000000-3.000000-14 0,0.000000 3.000000-10 0,0.000000 0.000000-4 16,0.000000 0.000000-4-16,0.000000 0.000000 1 0,2.000000 0.000000-1 0,-2.000000 0.000000 1 0,3.000000 0.000000 1 15,-3.000000 0.000000 7-15,0.000000 0.000000 7 0,0.000000 0.000000 14 0,0.000000 0.000000 12 16,0.000000 0.000000 13-16,0.000000 0.000000 13 0,0.000000 0.000000 11 0,0.000000 0.000000 7 15,0.000000 0.000000 4-15,0.000000 0.000000 4 0,0.000000 0.000000 2 0,0.000000 0.000000 4 16,0.000000 0.000000 2-16,0.000000 0.000000 5 0,0.000000 0.000000 9 0,0.000000 0.000000 10 0,0.000000 0.000000 14 16,0.000000 0.000000 14-16,0.000000 0.000000 18 0,0.000000 0.000000 14 0,0.000000 0.000000 12 15,0.000000-2.000000 7-15,0.000000-1.000000 1 0,0.000000 3.000000 2 0,0.000000 0.000000-4 16,0.000000-2.000000-8-16,-3.000000 0.000000-11 0,1.000000-1.000000-12 0,2.000000 1.000000-12 16,-3.000000-2.000000-15-16,1.000000-1.000000-10 0,-1.000000-3.000000-8 0,3.000000 3.000000-4 15,-5.000000-2.000000 4-15,0.000000 3.000000 1 0,-2.000000-2.000000 4 0,2.000000 1.000000 4 16,5.000000 1.000000 2-16,0.000000-2.000000 4 0,-5.000000 3.000000-1 0,2.000000-1.000000-1 0,-2.000000 1.000000-2 15,1.000000 1.000000-5-15,-1.000000 0.000000-8 0,-3.000000 2.000000-3 16,3.000000-4.000000-5-16,0.000000 4.000000-4 0,-4.000000 0.000000-3 0,4.000000 0.000000-1 0,-3.000000 4.000000-2 16,0.000000-4.000000-2-16,-1.000000 2.000000-2 0,1.000000 0.000000-1 0,1.000000 3.000000-3 15,-5.000000 0.000000-1-15,4.000000 3.000000-1 0,-5.000000 1.000000 1 16,-1.000000 1.000000-1-16,-1.000000 6.000000-1 0,-2.000000-3.000000 3 16,1.000000 5.000000 3-16,1.000000 1.000000-2 0,-2.000000-2.000000-1 0,-2.000000 2.000000 0 0,-1.000000 3.000000 1 0,2.000000 0.000000-1 15,1.000000 0.000000-5-15,-1.000000 3.000000 4 0,-4.000000 1.000000 0 0,3.000000-2.000000-1 0,-2.000000 0.000000-1 16,4.000000 5.000000 0-16,-2.000000-4.000000-1 0,3.000000 1.000000 2 0,1.000000-1.000000 0 15,1.000000 2.000000 0-15,-1.000000 0.000000 2 0,2.000000-4.000000 2 0,6.000000 5.000000 3 16,-1.000000-1.000000 0-16,3.000000-3.000000 1 0,-2.000000 5.000000 1 0,7.000000-2.000000-1 16,0.000000 2.000000 1-16,0.000000-2.000000 0 0,7.000000-1.000000 2 0,-2.000000 3.000000-1 0,5.000000-2.000000 4 15,-2.000000 0.000000 2-15,5.000000-2.000000 1 0,1.000000-1.000000 2 16,3.000000 1.000000 0-16,1.000000-2.000000 1 0,1.000000 0.000000-1 0,2.000000-4.000000 2 0,1.000000-2.000000 1 16,5.000000-2.000000 2-16,-2.000000-1.000000 3 0,2.000000-4.000000 0 0,3.000000 0.000000 1 15,2.000000-7.000000-2-15,-2.000000 1.000000-2 0,5.000000-8.000000-1 0,-3.000000 1.000000-3 16,3.000000-5.000000 0-16,-5.000000-2.000000-2 0,6.000000-5.000000-2 0,-6.000000 1.000000-1 15,-2.000000-2.000000-3-15,-1.000000-1.000000-3 0,-2.000000 0.000000-2 0,-1.000000 0.000000-3 16,-2.000000 2.000000-3-16,-6.000000 0.000000-6 0,-2.000000 3.000000-10 0,-1.000000 0.000000-18 0,-5.000000 0.000000-31 16,1.000000-1.000000-72-16,-4.000000 6.000000-111 0,-2.000000-5.000000-96 0,-1.000000 2.000000-68 15,-2.000000-2.000000-77-15,0.000000 4.000000-94 0,0.000000 5.000000-104 16,0.000000 3.000000 21-16,0.000000 0.000000 53 0,-5.000000-3.000000 51 0,5.000000 3.000000 80 0</inkml:trace>
  <inkml:trace contextRef="#ctx0" brushRef="#br0">7998.000000 14733.000000 8 0,'0.000000'4.000000'245'15,"0.000000"4.000000"26 "-15 ,0.000000-4.000000 14 0,0.000000 0.000000-49 0,-3.000000-1.000000-43 16,3.000000 0.000000-28-16,0.000000 0.000000-10 0,0.000000 0.000000 1 0,0.000000 2.000000 1 0,0.000000-3.000000-4 16,0.000000 0.000000-9-16,3.000000 0.000000-19 0,-3.000000 4.000000-15 0,2.000000-2.000000-16 15,1.000000-2.000000-13-15,-3.000000 3.000000-11 0,5.000000 1.000000-9 16,-2.000000-2.000000-5-16,1.000000-2.000000-4 0,-4.000000 4.000000-8 0,2.000000-6.000000-4 0,-2.000000 2.000000-5 16,3.000000 2.000000 3-16,-1.000000-4.000000 7 0,-2.000000 1.000000 5 0,3.000000-1.000000 4 15,-3.000000 0.000000 8-15,3.000000 0.000000 10 0,-1.000000 0.000000-1 0,-2.000000 0.000000-9 16,-2.000000-1.000000-9-16,-1.000000-5.000000-3 0,0.000000-2.000000-12 0,3.000000 1.000000-12 15,-2.000000-1.000000-9-15,-1.000000 2.000000-3 0,1.000000-2.000000 0 0,-2.000000 1.000000-3 16,4.000000 2.000000 4-16,-3.000000-1.000000 3 0,3.000000 4.000000 1 0,-2.000000 1.000000 1 16,2.000000 1.000000-1-16,0.000000-4.000000-1 0,0.000000 4.000000-5 0,0.000000 0.000000-5 0,-3.000000 0.000000-6 15,3.000000 0.000000-3-15,0.000000 0.000000-3 0,0.000000 0.000000-3 0,0.000000 0.000000-2 16,0.000000 0.000000-11-16,-3.000000 0.000000-19 0,1.000000 0.000000-28 0,2.000000 0.000000-28 16,-3.000000 0.000000-29-16,3.000000 0.000000-32 0,0.000000 4.000000-49 0,0.000000-1.000000-69 15,3.000000 3.000000-86-15,-3.000000-6.000000-96 0,0.000000 0.000000-39 0,0.000000 0.000000 2 16,0.000000 0.000000 41-16,0.000000 0.000000 82 0</inkml:trace>
  <inkml:trace contextRef="#ctx0" brushRef="#br0">8603.000000 14146.000000 250 0,'0.000000'-14.000000'292'0,"-3.000000"-1.000000"18 "0 ,1.000000 3.000000-29 0,2.000000 2.000000-74 16,-3.000000 3.000000-47-16,3.000000 0.000000-12 0,-2.000000 2.000000 6 0,-1.000000 3.000000 5 0,-1.000000-1.000000-5 15,-1.000000 1.000000-13-15,0.000000-1.000000-23 0,2.000000 3.000000-24 0,-2.000000 3.000000-27 16,-3.000000 4.000000-17-16,-1.000000 5.000000-9 0,2.000000 5.000000 0 0,-4.000000 12.000000 3 16,2.000000 5.000000 7-16,-4.000000 7.000000 8 0,0.000000 10.000000 7 0,2.000000 3.000000 21 15,0.000000 7.000000 14-15,-3.000000 7.000000 13 0,1.000000 8.000000 15 0,0.000000 4.000000 12 16,-1.000000 5.000000 4-16,1.000000 1.000000-11 0,-4.000000 1.000000-13 0,4.000000 0.000000-16 15,-1.000000-4.000000-19-15,4.000000-5.000000-19 0,-2.000000-5.000000-14 0,4.000000-10.000000-15 0,3.000000-7.000000-9 16,0.000000-9.000000-8-16,2.000000-7.000000-6 0,1.000000-8.000000-7 0,-1.000000-3.000000-8 16,3.000000-9.000000-20-16,0.000000-3.000000-24 0,3.000000-5.000000-26 0,-1.000000-7.000000-40 15,1.000000-10.000000-40-15,2.000000-5.000000-36 0,0.000000-12.000000-15 0,2.000000-7.000000-10 16,-1.000000-12.000000-11-16,3.000000-7.000000-18 0,4.000000-6.000000-32 0,-1.000000-9.000000-40 16,1.000000-3.000000-55-16,1.000000-5.000000-60 0,-6.000000-3.000000-13 0,-3.000000-5.000000 29 15,-2.000000-1.000000 59-15</inkml:trace>
  <inkml:trace contextRef="#ctx0" brushRef="#br0">8506.000000 14081.000000 136 0,'5.000000'-29.000000'235'0,"-2.000000"2.000000"30 "0 ,-3.000000 5.000000-34 0,0.000000 8.000000-28 16,0.000000 2.000000-14-16,0.000000 6.000000-5 0,0.000000 1.000000-6 0,0.000000 3.000000-13 15,0.000000 2.000000-12-15,2.000000 2.000000-16 0,1.000000 3.000000-12 0,6.000000 6.000000-10 0,-4.000000 4.000000-4 16,8.000000 7.000000-3-16,1.000000 5.000000 3 0,2.000000 8.000000 8 0,6.000000 4.000000 16 16,2.000000 7.000000 21-16,1.000000 2.000000 36 0,5.000000 8.000000 27 0,-3.000000 5.000000 11 15,0.000000 0.000000-1-15,-1.000000 4.000000-16 0,-2.000000 1.000000-20 0,-2.000000 0.000000-46 16,-1.000000-2.000000-31-16,-4.000000-5.000000-30 0,2.000000 1.000000-21 0,-6.000000-4.000000-13 15,4.000000-3.000000-13-15,-7.000000-1.000000-6 0,2.000000-4.000000-11 0,-2.000000-4.000000-4 16,-4.000000-5.000000-5-16,1.000000-3.000000-5 0,1.000000-4.000000-4 0,-4.000000-5.000000-7 0,-3.000000-4.000000 5 16,3.000000-7.000000-1-16,-1.000000 2.000000 5 0,-3.000000-6.000000-5 0,-3.000000-1.000000-13 15,-2.000000-4.000000-23-15,0.000000-2.000000-52 0,-7.000000 0.000000-59 0,-5.000000-5.000000-65 16,-3.000000-5.000000-55-16,-5.000000-7.000000-35 0,-5.000000-3.000000-18 16,-5.000000-4.000000-3-16,-2.000000-5.000000-15 0,-2.000000-4.000000-15 0,2.000000-1.000000-34 0,-1.000000-2.000000-40 15,-1.000000-1.000000-29-15,2.000000-2.000000 11 0,-1.000000 7.000000 50 0,3.000000-2.000000 70 16</inkml:trace>
  <inkml:trace contextRef="#ctx0" brushRef="#br0">8352.000000 14862.000000 21 0,'-9.000000'-5.000000'223'0,"1.000000"0.000000"39 "0 ,3.000000 3.000000 0 0,0.000000-1.000000-24 0,0.000000 2.000000-19 16,2.000000 1.000000-19-16,3.000000-4.000000-13 0,-4.000000 2.000000-16 0,4.000000-1.000000-14 15,4.000000 1.000000-13-15,-4.000000-3.000000-13 0,3.000000-3.000000-11 0,2.000000 4.000000-11 16,3.000000-3.000000-13-16,1.000000-1.000000-11 0,4.000000-2.000000-7 0,0.000000 3.000000-3 0,3.000000 1.000000 2 16,5.000000-2.000000-2-16,1.000000 1.000000 2 0,3.000000-2.000000 3 15,2.000000 2.000000-6-15,-3.000000-2.000000-8 0,2.000000 2.000000-14 0,0.000000 2.000000-12 0,0.000000-3.000000-8 16,-1.000000 4.000000-14-16,-1.000000-1.000000-13 0,-2.000000 0.000000-20 15,-4.000000 0.000000-27-15,-4.000000-2.000000-26 0,-3.000000 2.000000-29 0,3.000000-2.000000-39 0,-6.000000 2.000000-56 16,2.000000 0.000000-78-16,2.000000 0.000000-115 0,-2.000000-2.000000-72 0,-2.000000-5.000000-26 16,2.000000-3.000000 12-16,-3.000000-4.000000 46 0</inkml:trace>
  <inkml:trace contextRef="#ctx0" brushRef="#br0">8900.000000 13940.000000 7 0,'8.000000'2.000000'380'0,"-4.000000"3.000000"47 "0 ,1.000000-3.000000 23 16,-2.000000 1.000000 13-16,-1.000000-3.000000-143 0,4.000000 1.000000-127 0,-4.000000-1.000000-70 15,6.000000 4.000000-28-15,-3.000000-4.000000-5 0,0.000000 0.000000 8 0,4.000000 0.000000 14 16,-1.000000 0.000000 8-16,6.000000 0.000000 2 0,-3.000000 0.000000-3 0,3.000000 0.000000-5 16,1.000000 0.000000-8-16,-2.000000 0.000000-15 0,4.000000 0.000000-17 0,-4.000000 0.000000-19 15,4.000000 0.000000-11-15,-3.000000 0.000000-13 0,2.000000 0.000000-8 0,-1.000000 0.000000-11 16,-1.000000 0.000000-15-16,-1.000000 0.000000-25 0,-1.000000 0.000000-31 0,-2.000000 3.000000-29 0,-2.000000-3.000000-32 15,-3.000000 0.000000-28-15,2.000000 0.000000-26 0,-5.000000 0.000000-27 0,1.000000 0.000000-43 16,2.000000 0.000000-50-16,-5.000000 0.000000-89 0,5.000000-3.000000-59 0,-1.000000-2.000000-11 16,-4.000000-2.000000 27-16,1.000000-6.000000 59 0</inkml:trace>
  <inkml:trace contextRef="#ctx0" brushRef="#br0">9495.000000 13317.000000 147 0,'8.000000'0.000000'358'16,"-3.000000"3.000000"33 "-16 ,0.000000-3.000000 17 0,2.000000 4.000000-70 0,-5.000000 0.000000-105 16,4.000000 0.000000-70-16,-1.000000 0.000000-35 0,0.000000 6.000000-12 0,-5.000000 2.000000 1 0,5.000000 3.000000 7 15,-1.000000 2.000000-2-15,-3.000000 8.000000-12 0,3.000000 4.000000-17 0,-1.000000 5.000000-13 16,-1.000000 7.000000-16-16,-2.000000 4.000000-16 0,0.000000 3.000000-17 0,3.000000 5.000000-12 16,-3.000000 3.000000-9-16,0.000000 4.000000-16 0,-3.000000 6.000000-24 0,3.000000 5.000000-36 15,-5.000000 5.000000-81-15,0.000000 6.000000-130 0,0.000000 3.000000-149 0,-2.000000 3.000000-65 16,-6.000000-1.000000-22-16,-1.000000-1.000000 13 0,-1.000000-4.000000 68 0</inkml:trace>
  <inkml:trace contextRef="#ctx0" brushRef="#br0">7641.000000 16380.000000 117 0,'-3.000000'4.000000'242'0,"3.000000"-2.000000"23 "0 ,-5.000000-2.000000-18 15,5.000000 3.000000-62-15,-2.000000 0.000000-39 0,-1.000000-3.000000-17 0,3.000000 0.000000-8 16,3.000000-3.000000-9-16,-1.000000 0.000000-13 0,3.000000-1.000000-13 0,-2.000000-1.000000-14 16,7.000000-3.000000-14-16,2.000000 2.000000-11 0,5.000000-5.000000-7 0,1.000000-1.000000-3 0,1.000000 1.000000-1 15,6.000000-1.000000-2-15,-2.000000 0.000000 0 0,2.000000-3.000000-1 0,-1.000000 2.000000 2 16,-2.000000 1.000000-3-16,-1.000000 5.000000-11 0,-2.000000 2.000000-4 0,-3.000000 3.000000 0 15,-2.000000 4.000000 4-15,-6.000000 3.000000 0 0,-3.000000 2.000000 1 0,0.000000 5.000000 8 16,-5.000000 5.000000 1-16,-5.000000 6.000000-3 0,-3.000000 3.000000-5 0,-2.000000 6.000000-6 16,-4.000000-1.000000-5-16,-2.000000 3.000000-4 0,-3.000000-1.000000-2 0,-3.000000 2.000000-1 15,4.000000-2.000000-2-15,-2.000000-2.000000-2 0,1.000000-5.000000 2 0,3.000000-1.000000-3 0,1.000000-3.000000 4 16,1.000000-8.000000-2-16,6.000000-2.000000 1 0,-1.000000-2.000000 0 16,6.000000-5.000000 0-16,-2.000000 0.000000 4 0,5.000000-2.000000-4 0,0.000000-3.000000 0 0,3.000000-3.000000 0 15,2.000000-2.000000-2-15,6.000000-2.000000 1 0,0.000000-1.000000-4 0,3.000000-1.000000 2 16,4.000000-1.000000-1-16,1.000000 3.000000-2 0,2.000000-3.000000 0 0,4.000000 5.000000 1 15,-3.000000 0.000000-2-15,2.000000 3.000000 0 0,-2.000000 7.000000 1 0,-1.000000-1.000000 2 16,1.000000 6.000000-2-16,-5.000000 5.000000 2 0,-4.000000 2.000000-2 0,-3.000000 5.000000 2 16,-1.000000 2.000000-2-16,-6.000000 3.000000-1 0,-3.000000 0.000000 1 0,-3.000000-1.000000 0 15,-6.000000 3.000000 0-15,4.000000 1.000000 0 0,-6.000000-4.000000 2 0,1.000000 1.000000-3 16,-4.000000-5.000000-3-16,1.000000 0.000000-2 0,-1.000000-2.000000-2 0,1.000000-8.000000-7 16,-1.000000 0.000000-2-16,-2.000000-5.000000-4 0,2.000000-4.000000-3 0,1.000000-3.000000-3 0,-1.000000-6.000000-4 15,1.000000-4.000000-3-15,-4.000000-1.000000-4 0,4.000000-5.000000-1 0,3.000000-3.000000 1 16,-2.000000 0.000000 5-16,4.000000-5.000000 5 0,-1.000000 2.000000 6 0,4.000000 1.000000 10 15,5.000000 1.000000 6-15,-1.000000 0.000000 5 0,1.000000 6.000000 6 0,1.000000 2.000000 5 16,-1.000000 2.000000 6-16,4.000000 1.000000 9 0,1.000000 6.000000 10 0,3.000000 0.000000 7 0,-3.000000 6.000000 7 16,3.000000 0.000000 1-16,1.000000 4.000000-1 0,1.000000 2.000000-1 15,-2.000000 1.000000-9-15,4.000000 0.000000-8 0,-5.000000 2.000000-7 0,1.000000-3.000000-4 0,1.000000 3.000000-4 16,-1.000000-4.000000-4-16,0.000000 0.000000-2 0,-3.000000-4.000000-4 0,4.000000-2.000000-1 16,-1.000000 1.000000-1-16,2.000000-6.000000-4 0,-2.000000-2.000000-5 0,3.000000-4.000000-7 15,0.000000-3.000000-12-15,3.000000-8.000000-12 0,-1.000000-2.000000-13 0,4.000000-4.000000-9 16,-2.000000-3.000000-8-16,-2.000000-3.000000-2 0,1.000000-4.000000 1 0,1.000000 1.000000 9 15,-2.000000 1.000000 9-15,-3.000000 4.000000 8 0,4.000000 1.000000 10 0,-3.000000 5.000000 11 16,-4.000000 7.000000 11-16,2.000000 6.000000 13 0,-4.000000 2.000000 18 0,3.000000 7.000000 14 0,-3.000000 4.000000 16 16,2.000000 9.000000 16-16,-6.000000 0.000000 8 0,3.000000 10.000000-1 0,-4.000000 0.000000-1 15,3.000000 5.000000-5-15,-3.000000-3.000000-8 0,0.000000 1.000000-10 0,0.000000-1.000000-7 16,0.000000-2.000000-9-16,0.000000-4.000000-10 0,2.000000-3.000000-5 0,-2.000000-3.000000-8 16,0.000000-2.000000-2-16,3.000000-1.000000-3 0,-1.000000-4.000000 0 0,-2.000000-4.000000-2 15,3.000000 0.000000-4-15,-3.000000-8.000000-5 0,5.000000-3.000000-9 0,4.000000-6.000000-8 16,-4.000000-5.000000-9-16,3.000000-7.000000-12 0,0.000000-3.000000-7 0,2.000000-3.000000-8 0,-1.000000-8.000000 0 15,-1.000000 2.000000-7-15,1.000000-5.000000-2 0,-4.000000-3.000000 0 0,3.000000-2.000000 2 16,-3.000000 1.000000 6-16,-5.000000-3.000000 9 0,3.000000 3.000000 11 0,2.000000 1.000000 11 16,-1.000000 3.000000 10-16,-3.000000 2.000000 13 0,3.000000 3.000000 10 0,1.000000 1.000000 5 15,0.000000 9.000000 8-15,1.000000 2.000000 7 0,-4.000000 7.000000 4 0,1.000000 2.000000 7 16,3.000000 8.000000 6-16,-1.000000 5.000000 12 0,-2.000000 5.000000 13 0,5.000000 4.000000 11 16,1.000000 8.000000 8-16,-3.000000 7.000000 1 0,3.000000 8.000000-1 0,2.000000 4.000000-7 0,0.000000 9.000000-8 15,0.000000 9.000000-11-15,-1.000000 4.000000-6 0,4.000000 7.000000-3 0,-3.000000 2.000000-8 16,0.000000 9.000000-10-16,2.000000-1.000000-6 0,0.000000 3.000000-7 0,-1.000000-1.000000-7 15,1.000000-2.000000-6-15,-2.000000 0.000000-3 0,0.000000-2.000000-2 0,-1.000000-5.000000-1 16,0.000000-5.000000-3-16,2.000000-3.000000 1 0,-2.000000-4.000000 0 0,-1.000000-8.000000-4 16,2.000000-3.000000-7-16,-6.000000-5.000000-13 0,4.000000-4.000000-21 0,-4.000000-7.000000-26 15,0.000000-5.000000-35-15,0.000000-8.000000-48 0,1.000000-1.000000-68 0,1.000000-11.000000-89 16,-3.000000-6.000000-68-16,1.000000-7.000000-20 0,-2.000000-10.000000 10 0,-3.000000-5.000000 41 16</inkml:trace>
  <inkml:trace contextRef="#ctx0" brushRef="#br0">8682.000000 15732.000000 45 0,'13.000000'-5.000000'338'0,"-8.000000"5.000000"33 "16 ,4.000000-2.000000 17-16,-1.000000 2.000000-27 0,0.000000 2.000000-127 0,-2.000000 1.000000-90 15,4.000000 2.000000-42-15,-2.000000 0.000000-10 0,0.000000 2.000000 0 0,1.000000-3.000000 2 0,-4.000000 3.000000 0 16,3.000000 1.000000-6-16,0.000000 1.000000-14 0,1.000000 2.000000-17 0,-2.000000 1.000000-18 15,1.000000 1.000000-10-15,0.000000-1.000000-10 0,-3.000000 0.000000-7 0,4.000000 1.000000-7 16,-4.000000-4.000000-2-16,-2.000000 3.000000 0 0,2.000000-5.000000 0 0,0.000000 3.000000 0 16,-1.000000-3.000000-1-16,-1.000000 0.000000-2 0,-1.000000 3.000000-4 0,1.000000-5.000000-4 15,-1.000000 3.000000-10-15,1.000000-4.000000-9 0,-3.000000-2.000000-12 0,0.000000 4.000000-21 16,0.000000-4.000000-34-16,-5.000000 0.000000-51 0,2.000000 3.000000-66 0,-2.000000 3.000000-74 0,-4.000000-3.000000-86 16,-1.000000 7.000000-30-16,-7.000000-3.000000 10 0,1.000000 2.000000 40 15,-3.000000-2.000000 66-15</inkml:trace>
  <inkml:trace contextRef="#ctx0" brushRef="#br0">8606.000000 16274.000000 61 0,'-3.000000'6.000000'156'0,"3.000000"-4.000000"-8 "15 ,-3.000000-2.000000-8-15,1.000000 3.000000-7 0,2.000000-1.000000-3 0,-3.000000-2.000000 3 0,3.000000 3.000000 2 16,-2.000000-1.000000 0-16,2.000000-2.000000-5 0,0.000000 0.000000-10 0,2.000000 0.000000-11 16,1.000000 0.000000-10-16,2.000000 0.000000-5 0,0.000000 0.000000-1 0,4.000000-5.000000-1 15,4.000000 0.000000 1-15,0.000000-3.000000-6 0,4.000000-1.000000-7 0,2.000000-5.000000-10 16,2.000000-3.000000-7-16,6.000000-3.000000-11 0,-5.000000-2.000000-11 0,5.000000-2.000000-6 16,0.000000-1.000000-10-16,-1.000000-1.000000-10 0,0.000000 1.000000-7 0,0.000000 1.000000-3 15,-4.000000 2.000000-3-15,0.000000 3.000000 2 0,-5.000000 2.000000-3 0,-4.000000-1.000000-3 0,-3.000000 4.000000-9 16,-1.000000 5.000000-10-16,-1.000000-3.000000-17 0,-6.000000 11.000000-23 15,-2.000000 1.000000-24-15,0.000000 0.000000-27 0,-5.000000 1.000000-35 0,0.000000 6.000000-27 0,-4.000000 2.000000-27 16,-4.000000 1.000000-16-16,4.000000 5.000000-5 0,-4.000000-3.000000-1 0,0.000000 3.000000 9 16,2.000000-2.000000 6-16,0.000000 0.000000 13 0,1.000000-1.000000 20 0,-2.000000-2.000000 35 15</inkml:trace>
  <inkml:trace contextRef="#ctx0" brushRef="#br0">8851.000000 16124.000000 4 0,'-5.000000'14.000000'112'0,"3.000000"3.000000"27 "0 ,-1.000000 0.000000 13 0,3.000000 0.000000 6 16,0.000000 6.000000 12-16,0.000000 1.000000 4 0,3.000000-2.000000-2 0,-1.000000 2.000000-6 15,3.000000 3.000000-17-15,-1.000000-1.000000-16 0,-4.000000-3.000000-22 0,5.000000-1.000000-22 0,-2.000000 2.000000-19 16,-3.000000-2.000000-17-16,2.000000-5.000000-15 0,1.000000 0.000000-10 0,-3.000000-4.000000-11 15,0.000000-2.000000-5-15,0.000000-1.000000-5 0,3.000000-3.000000-3 0,-3.000000-2.000000-1 16,0.000000-3.000000-8-16,0.000000 0.000000-9 0,0.000000-4.000000-16 0,0.000000 0.000000-17 16,0.000000-5.000000-24-16,2.000000-6.000000-18 0,-2.000000 0.000000-17 0,3.000000-3.000000-16 15,1.000000-1.000000-9-15,1.000000-5.000000-7 0,0.000000 1.000000 2 0,0.000000-7.000000 1 16,0.000000 5.000000 12-16,3.000000-6.000000 18 0,1.000000 4.000000 22 0,-1.000000 2.000000 27 0,-3.000000 2.000000 28 16,3.000000 3.000000 31-16,1.000000 7.000000 30 0,-1.000000 0.000000 30 0,0.000000 7.000000 30 15,-1.000000 4.000000 32-15,2.000000 4.000000 18 0,-1.000000 5.000000 9 0,0.000000 3.000000-2 16,1.000000 0.000000-10-16,-1.000000 5.000000-14 0,-1.000000 5.000000-23 0,-1.000000-2.000000-14 15,0.000000 3.000000-13-15,-5.000000 0.000000-10 0,3.000000 0.000000-8 0,-8.000000 5.000000-11 16,3.000000-2.000000-8-16,-5.000000 1.000000-9 0,0.000000 0.000000-8 0,-1.000000-3.000000-6 16,-5.000000 3.000000-6-16,2.000000-1.000000-3 0,-1.000000-1.000000-3 0,-3.000000-3.000000-1 15,-3.000000 0.000000-1-15,4.000000 0.000000 0 0,-2.000000-8.000000-2 0,-2.000000 4.000000-3 16,0.000000-4.000000 0-16,2.000000-2.000000 1 0,-5.000000 0.000000-3 0,5.000000-4.000000 2 0,-2.000000-1.000000-1 16,1.000000-3.000000 3-16,2.000000-1.000000-1 0,1.000000 0.000000 1 0,4.000000-3.000000 1 15,-1.000000-3.000000 1-15,2.000000 0.000000 1 0,3.000000 1.000000 1 0,-3.000000-2.000000 2 16,3.000000 0.000000 1-16,5.000000 3.000000 1 0,-4.000000-6.000000 0 0,4.000000 4.000000 1 0,4.000000-5.000000-1 15,-4.000000 1.000000 0-15,5.000000 0.000000-2 0,3.000000-5.000000 1 0,0.000000-3.000000-1 16,2.000000 0.000000 3-16,4.000000-2.000000 2 0,3.000000-2.000000-1 0,1.000000-3.000000-1 16,4.000000 0.000000 1-16,0.000000-2.000000 1 0,4.000000-1.000000-3 0,1.000000 2.000000 1 15,3.000000-2.000000 0-15,-3.000000 3.000000 0 0,0.000000 0.000000 0 0,0.000000 8.000000-4 16,-2.000000-1.000000 0-16,-2.000000 5.000000 1 0,-2.000000 5.000000 2 0,-3.000000 5.000000 4 16,-1.000000 5.000000 4-16,-2.000000 7.000000 4 0,-3.000000 3.000000 4 0,-4.000000 7.000000 3 0,-6.000000 2.000000-2 15,1.000000 5.000000-3-15,-6.000000 3.000000-3 0,1.000000 5.000000-2 0,-5.000000-1.000000-4 16,-3.000000 0.000000-3-16,2.000000 1.000000 0 0,-2.000000-3.000000-2 15,-2.000000-3.000000-1-15,4.000000-2.000000-2 0,-2.000000-4.000000-1 0,1.000000-3.000000 0 0,4.000000-3.000000-2 16,0.000000-6.000000 1-16,2.000000-1.000000 0 0,-1.000000-4.000000 1 0,3.000000-4.000000 0 16,-3.000000-4.000000-2-16,4.000000-3.000000-1 0,4.000000-4.000000-2 0,-3.000000-7.000000-5 15,3.000000-3.000000-3-15,4.000000-3.000000-2 0,1.000000-5.000000 2 0,-1.000000 4.000000-1 0,2.000000-1.000000 3 16,0.000000 1.000000 3-16,2.000000 3.000000 1 0,-2.000000 3.000000 0 16,2.000000 3.000000-2-16,-2.000000 3.000000 3 0,1.000000 4.000000 2 0,-1.000000 0.000000-1 0,-1.000000 7.000000 2 15,-1.000000 3.000000 0-15,-3.000000 2.000000 1 0,0.000000 4.000000-1 0,-1.000000 3.000000-1 16,-3.000000 3.000000 1-16,-2.000000 3.000000 2 0,-3.000000-3.000000 2 0,-1.000000 1.000000 0 15,0.000000 5.000000-1-15,-3.000000-6.000000-2 0,-1.000000 1.000000-2 0,1.000000-5.000000 0 16,-2.000000 2.000000 0-16,2.000000-1.000000 0 0,-3.000000-1.000000 1 0,5.000000-6.000000 3 16,-4.000000 1.000000 0-16,5.000000-2.000000 1 0,-4.000000-1.000000-3 0,1.000000-2.000000-1 15,3.000000 0.000000 0-15,-3.000000-1.000000 1 0,4.000000-2.000000 1 0,-1.000000 0.000000-1 0,2.000000-2.000000 1 16,1.000000-1.000000 0-16,2.000000 0.000000-1 0,0.000000-2.000000-1 0,0.000000-1.000000 1 16,5.000000-5.000000-3-16,0.000000 2.000000-4 0,-5.000000-6.000000-3 0,9.000000 1.000000-7 15,-1.000000-6.000000-12-15,0.000000 1.000000-20 0,2.000000-4.000000-20 0,4.000000 0.000000-25 16,-1.000000-2.000000-30-16,1.000000-4.000000-33 0,1.000000 0.000000-32 0,0.000000 0.000000-18 15,-2.000000-3.000000-12-15,7.000000 1.000000 0 0,-5.000000-2.000000-6 0,-1.000000 0.000000-7 16,-1.000000-2.000000 3-16,-9.000000 4.000000 16 0,1.000000-1.000000 24 0</inkml:trace>
  <inkml:trace contextRef="#ctx0" brushRef="#br0">9270.000000 16277.000000 154 0,'-1.000000'-7.000000'207'0,"1.000000"2.000000"1 "0 ,0.000000 3.000000 0 16,0.000000 2.000000-2-16,5.000000 0.000000 0 0,0.000000 2.000000 1 0,3.000000 3.000000-3 16,0.000000-3.000000-20-16,2.000000 0.000000-29 0,4.000000 1.000000-30 0,-1.000000-3.000000-23 15,4.000000-3.000000-25-15,1.000000-2.000000-16 0,3.000000-6.000000-12 0,2.000000-6.000000-11 16,-1.000000-3.000000-9-16,5.000000-6.000000-13 0,-1.000000-3.000000-8 0,5.000000-5.000000-11 0,-5.000000-1.000000-12 15,1.000000 0.000000-14-15,-5.000000 0.000000-12 0,3.000000 0.000000-15 0,-6.000000 0.000000-12 16,-1.000000 7.000000-3-16,-5.000000 5.000000-1 0,-4.000000-2.000000 5 0,-4.000000 5.000000 5 16,-2.000000 1.000000 2-16,1.000000 4.000000 8 0,-8.000000 3.000000 7 0,1.000000 3.000000 5 15,-2.000000-2.000000 5-15,-4.000000 4.000000 9 0,3.000000 1.000000 10 0,-6.000000 2.000000 8 0,4.000000 2.000000 13 16,-2.000000 4.000000 7-16,1.000000 4.000000 11 0,1.000000-2.000000 13 16,-1.000000 6.000000 12-16,1.000000 3.000000 8 0,3.000000 0.000000 11 0,3.000000 7.000000 5 0,-1.000000 2.000000 1 15,3.000000 1.000000-6-15,5.000000 3.000000-7 0,-2.000000 3.000000-4 0,2.000000 0.000000-3 16,4.000000 0.000000-10-16,1.000000 6.000000 0 0,2.000000-1.000000-1 0,-2.000000-1.000000-2 15,3.000000 4.000000-4-15,-1.000000 0.000000-7 0,-2.000000 2.000000-5 0,2.000000-5.000000-5 16,-2.000000 0.000000-5-16,1.000000-2.000000-4 0,-4.000000-1.000000-3 0,5.000000-2.000000-1 16,-4.000000-2.000000-1-16,-3.000000 0.000000-2 0,0.000000-6.000000 0 0,-1.000000 0.000000-2 15,-3.000000 0.000000-1-15,-1.000000-5.000000 2 0,0.000000-1.000000-1 0,0.000000 3.000000-1 16,-5.000000-7.000000-2-16,0.000000 4.000000 0 0,0.000000-2.000000-2 0,-3.000000-4.000000-3 16,-1.000000 1.000000-2-16,1.000000 0.000000-4 0,-2.000000-1.000000-3 0,2.000000-1.000000-4 0,-4.000000-1.000000 2 15,5.000000 0.000000-1-15,-5.000000-1.000000 1 0,7.000000-2.000000 3 0,-3.000000 1.000000 5 16,0.000000-3.000000 3-16,3.000000 3.000000 2 0,-4.000000-5.000000 3 0,4.000000 2.000000 1 15,2.000000-2.000000 1-15,-2.000000-2.000000 0 0,0.000000 2.000000 0 0,1.000000-5.000000-1 16,-1.000000 3.000000-1-16,0.000000-6.000000 1 0,2.000000 1.000000-1 0,3.000000-3.000000 2 0,0.000000 1.000000-1 16,0.000000-6.000000 1-16,0.000000 1.000000 0 0,3.000000-6.000000 1 15,2.000000 0.000000 1-15,0.000000-3.000000-2 0,4.000000-2.000000 0 0,-1.000000-4.000000 0 0,1.000000 0.000000 1 16,1.000000-5.000000 0-16,3.000000 0.000000-2 0,-1.000000-6.000000-2 0,1.000000 2.000000-3 16,1.000000-3.000000-4-16,-1.000000-3.000000-10 0,4.000000-1.000000-11 0,-2.000000-1.000000-8 15,2.000000 0.000000-7-15,1.000000 3.000000-6 0,-1.000000-4.000000-5 0,-4.000000 1.000000 1 16,4.000000 2.000000 6-16,-2.000000 5.000000 9 0,-3.000000 2.000000 4 0,1.000000 6.000000 9 15,1.000000 2.000000 9-15,-4.000000 5.000000 7 0,-2.000000 5.000000 5 0,-3.000000 1.000000 3 16,3.000000 7.000000 4-16,-4.000000-2.000000 2 0,1.000000 6.000000 6 0,-5.000000 2.000000 5 0,5.000000 0.000000 5 16,-5.000000 0.000000 6-16,3.000000 5.000000 7 0,-3.000000 0.000000 3 0,4.000000 0.000000 3 15,-3.000000 2.000000 2-15,3.000000 1.000000 2 0,-3.000000 2.000000-5 0,3.000000-3.000000-6 16,-1.000000 1.000000-3-16,-1.000000 0.000000-8 0,3.000000 1.000000-5 0,-2.000000-2.000000-5 16,2.000000 1.000000-3-16,2.000000-2.000000-1 0,-2.000000 3.000000-2 0,0.000000-1.000000-1 15,0.000000-3.000000 1-15,3.000000 0.000000 0 0,-3.000000-3.000000 0 0,7.000000-1.000000-1 16,-4.000000 3.000000 0-16,2.000000-4.000000-2 0,-5.000000 1.000000 0 0,4.000000-2.000000-1 0,-1.000000 4.000000 0 15,-3.000000-1.000000 0-15,0.000000 3.000000 0 0,-1.000000 3.000000-2 0,-4.000000 2.000000 1 16,0.000000 2.000000 2-16,0.000000 6.000000-1 0,-5.000000 4.000000-2 0,-4.000000 1.000000 2 16,1.000000 10.000000 1-16,-2.000000 3.000000 0 0,-2.000000 2.000000-1 0,4.000000 2.000000 1 15,-2.000000 1.000000 1-15,1.000000 3.000000 3 0,1.000000 1.000000-1 0,-1.000000-4.000000-1 16,8.000000 3.000000 3-16,-3.000000-8.000000 0 0,3.000000 3.000000 2 0,2.000000-5.000000 0 16,-1.000000-4.000000 0-16,5.000000-1.000000 0 0,-1.000000-4.000000-3 0,1.000000-3.000000-1 0,-2.000000-4.000000-1 15,2.000000-2.000000-1-15,4.000000-1.000000 0 0,-1.000000-3.000000 3 0,-3.000000-2.000000-2 16,5.000000-5.000000 4-16,-3.000000 0.000000-3 0,-2.000000 0.000000-3 0,3.000000-5.000000 2 15,-3.000000 3.000000-5-15,0.000000-3.000000 3 0,0.000000 0.000000-4 0,2.000000 0.000000 0 16,-5.000000 0.000000 3-16,1.000000-2.000000-4 0,2.000000 5.000000 3 0,-2.000000-3.000000-1 16,-1.000000 0.000000 0-16,1.000000 0.000000 0 0,-1.000000 3.000000-1 0,1.000000-1.000000 0 15,2.000000 1.000000 1-15,2.000000-3.000000 2 0,-2.000000 2.000000 1 0,4.000000 0.000000-1 0,-3.000000 2.000000 1 16,6.000000-4.000000 0-16,-7.000000-1.000000-2 0,3.000000 4.000000-4 16,2.000000-2.000000-4-16,-6.000000 1.000000-4 0,1.000000 1.000000-6 0,-2.000000 2.000000-5 0,-1.000000 0.000000-3 15,-2.000000 0.000000 0-15,-2.000000 5.000000 4 0,-1.000000 1.000000 3 0,-6.000000 6.000000 5 16,3.000000 4.000000 5-16,-6.000000 1.000000 6 0,-5.000000 2.000000 2 0,4.000000 2.000000 0 15,-6.000000 3.000000 2-15,1.000000-1.000000 1 0,0.000000 4.000000 0 0,-3.000000 0.000000 2 16,0.000000-1.000000 2-16,2.000000-1.000000 4 0,1.000000-1.000000 6 0,-2.000000-1.000000 5 0,5.000000-2.000000 1 16,-2.000000-1.000000 1-16,7.000000-3.000000-1 0,1.000000-3.000000-2 0,1.000000-5.000000-5 15,0.000000 2.000000-4-15,6.000000-4.000000-2 0,-1.000000-1.000000-2 0,-1.000000-2.000000 0 16,4.000000-4.000000 1-16,4.000000 1.000000 1 0,1.000000-2.000000-1 0,0.000000-3.000000 1 16,3.000000-2.000000-1-16,4.000000-6.000000 0 0,-2.000000 1.000000-3 0,8.000000-7.000000-1 15,-4.000000 1.000000-1-15,2.000000-3.000000-2 0,3.000000-2.000000 1 0,1.000000 0.000000 0 16,-2.000000-2.000000 0-16,1.000000 2.000000 1 0,1.000000-2.000000 0 0,-2.000000 2.000000-1 0,-1.000000-1.000000 0 15,-2.000000 5.000000-2-15,2.000000-1.000000 1 0,-4.000000 1.000000-2 16,-3.000000 3.000000 2-16,2.000000 3.000000-2 0,-2.000000 2.000000-1 0,-1.000000 3.000000-2 0,-4.000000 0.000000-2 16,1.000000 2.000000-3-16,-1.000000 0.000000-3 0,-3.000000 3.000000-4 0,1.000000-3.000000-4 15,1.000000 5.000000-1-15,-3.000000-4.000000-1 0,-1.000000 3.000000 2 0,4.000000 1.000000 2 16,-4.000000 0.000000 2-16,0.000000 0.000000 5 0,0.000000 0.000000 1 0,0.000000 0.000000 5 16,0.000000 0.000000 1-16,0.000000 0.000000 0 0,-4.000000 0.000000-4 0,4.000000 0.000000-7 15,-5.000000 0.000000-6-15,5.000000 0.000000-8 0,-5.000000 0.000000-10 0,0.000000 0.000000-8 16,-1.000000 0.000000-11-16,1.000000 0.000000-13 0,-4.000000 5.000000-25 0,4.000000 0.000000-31 0,-3.000000-1.000000-29 15,-1.000000 4.000000-30-15,-4.000000-1.000000-39 0,3.000000 2.000000-41 0,-3.000000 1.000000-2 16,1.000000-2.000000 24-16,-3.000000-1.000000 28 0</inkml:trace>
  <inkml:trace contextRef="#ctx0" brushRef="#br0">10003.000000 16138.000000 123 0,'0.000000'-6.000000'139'0,"0.000000"-2.000000"-12 "16 ,0.000000 1.000000-6-16,0.000000-1.000000-5 0,0.000000-1.000000-5 0,0.000000 4.000000-10 0,0.000000-2.000000-8 16,0.000000 2.000000-7-16,0.000000 0.000000-9 0,0.000000 0.000000-7 0,0.000000 0.000000-5 15,0.000000 0.000000-8-15,3.000000 4.000000-7 0,0.000000-5.000000-9 0,-1.000000 1.000000-5 16,3.000000 0.000000-6-16,2.000000 3.000000-2 0,-2.000000-4.000000 0 0,5.000000 6.000000 1 16,-3.000000-1.000000 2-16,3.000000 1.000000 4 0,-2.000000 0.000000-1 0,2.000000 0.000000 4 15,-2.000000 1.000000 4-15,4.000000 2.000000 2 0,-5.000000 0.000000-1 0,5.000000 2.000000 0 16,-4.000000-3.000000-4-16,0.000000 3.000000-4 0,-1.000000 1.000000-5 0,0.000000 0.000000-4 0,-2.000000 1.000000-5 15,-4.000000 1.000000-3-15,-1.000000 1.000000-1 0,0.000000-1.000000-10 0,0.000000 4.000000-11 16,-1.000000-3.000000-18-16,-4.000000 4.000000-22 0,-2.000000-6.000000-28 0,2.000000 3.000000-39 16,-3.000000 0.000000-37-16,3.000000-1.000000-33 0,-4.000000-1.000000-39 0,1.000000 1.000000-47 15,3.000000-1.000000-19-15,-5.000000-3.000000 9 0,-2.000000-1.000000 29 0</inkml:trace>
  <inkml:trace contextRef="#ctx0" brushRef="#br0">10058.000000 16063.000000 85 0,'5.000000'0.000000'189'0,"0.000000"3.000000"6 "16 ,0.000000 2.000000-17-16,-2.000000-1.000000-14 0,2.000000 7.000000 0 0,0.000000 0.000000 3 16,-1.000000 4.000000-2-16,-1.000000 2.000000-8 0,-1.000000 3.000000-16 0,1.000000 1.000000-14 0,-1.000000 4.000000-15 15,1.000000 4.000000-12-15,2.000000 0.000000-12 0,-1.000000 0.000000-8 0,-4.000000 6.000000-10 16,0.000000-4.000000-12-16,0.000000 3.000000-9 0,0.000000 0.000000-10 0,-4.000000-2.000000-10 16,-1.000000 0.000000-9-16,0.000000-2.000000-6 0,0.000000-3.000000-1 0,-3.000000 2.000000-6 15,-1.000000-1.000000-4-15,1.000000-4.000000 1 0,-2.000000 0.000000-2 0,2.000000-2.000000 2 16,-1.000000-5.000000-2-16,1.000000 0.000000-1 0,-1.000000-4.000000-1 0,4.000000-4.000000-7 15,-3.000000-5.000000-8-15,3.000000 0.000000-13 0,-3.000000-2.000000-10 0,-1.000000-4.000000-15 0,4.000000-3.000000-23 16,-3.000000-5.000000-21-16,-1.000000-5.000000-27 0,4.000000-2.000000-20 16,4.000000 0.000000-22-16,-3.000000-2.000000-2 0,4.000000-3.000000 12 0,4.000000 5.000000 21 0,-3.000000 0.000000 30 15,4.000000 0.000000 30-15,4.000000 5.000000 36 0,-1.000000 4.000000 36 0,1.000000 1.000000 31 16,4.000000 3.000000 34-16,0.000000 0.000000 34 0,6.000000 8.000000 31 0,1.000000-2.000000 22 16,3.000000 4.000000 15-16,4.000000-3.000000 5 0,3.000000 2.000000-6 0,6.000000 0.000000-10 15,-1.000000-1.000000-9-15,5.000000-1.000000-10 0,0.000000 0.000000-10 0,4.000000-3.000000-6 0,1.000000-3.000000 2 16,2.000000 0.000000 4-16,-2.000000 2.000000 8 0,-6.000000-4.000000 4 0,1.000000-3.000000-3 15,-5.000000 5.000000-9-15,-3.000000-5.000000-19 0,-2.000000 2.000000-20 0,-8.000000 2.000000-25 16,-4.000000-2.000000-23-16,-1.000000 1.000000-17 0,-3.000000 2.000000-10 0,-6.000000 0.000000-15 16,-3.000000 3.000000-36-16,0.000000-4.000000-44 0,-5.000000 0.000000-42 0,-5.000000-1.000000-45 15,-3.000000 3.000000-72-15,-6.000000-3.000000-80 0,-4.000000 2.000000-89 0,-4.000000 0.000000-71 16,-5.000000 3.000000-18-16,-8.000000-2.000000 18 0,-5.000000 0.000000 53 0,-7.000000-2.000000 84 16</inkml:trace>
  <inkml:trace contextRef="#ctx0" brushRef="#br0">3639.000000 14081.000000 109 0,'13.000000'6.000000'195'0,"4.000000"-2.000000"6 "0 ,-2.000000-2.000000-65 15,-2.000000 3.000000-61-15,4.000000 0.000000-34 0,5.000000-3.000000-13 0,-4.000000 1.000000 2 0,7.000000 0.000000 10 16,-1.000000-3.000000 21-16,3.000000-3.000000 24 0,-2.000000 0.000000 19 15,2.000000-2.000000 13-15,0.000000-2.000000 8 0,3.000000 1.000000 0 0,-3.000000-5.000000-10 0,4.000000-2.000000-9 16,3.000000 2.000000-8-16,-2.000000-7.000000-5 0,6.000000-1.000000-2 0,-1.000000-1.000000-6 16,2.000000 2.000000-5-16,-2.000000-6.000000-4 0,1.000000 3.000000-8 0,-1.000000 0.000000-11 15,2.000000 1.000000-12-15,1.000000 3.000000-3 0,-5.000000 3.000000-6 0,4.000000-1.000000-4 16,-4.000000 5.000000-7-16,-3.000000 3.000000 0 0,3.000000-1.000000 1 0,-3.000000 3.000000-3 16,1.000000 4.000000-1-16,-1.000000 1.000000 1 0,3.000000 0.000000 6 0,0.000000 0.000000 1 15,1.000000 0.000000 3-15,2.000000 0.000000 3 0,-1.000000-3.000000 0 0,3.000000 1.000000-4 0,-1.000000 0.000000-3 16,4.000000-2.000000-2-16,-2.000000 0.000000-6 0,-1.000000-1.000000-3 15,3.000000 0.000000 1-15,1.000000-1.000000 1 0,1.000000 3.000000 2 0,-1.000000-3.000000 4 0,4.000000 2.000000 0 16,4.000000-1.000000 1-16,-1.000000-3.000000-2 0,2.000000 3.000000-4 0,3.000000-1.000000-3 16,-3.000000-1.000000-5-16,1.000000 1.000000-3 0,-2.000000 1.000000-2 0,1.000000 3.000000 0 15,1.000000-3.000000 0-15,-2.000000 1.000000-1 0,0.000000 3.000000 2 0,-2.000000 1.000000-1 16,2.000000 0.000000-1-16,2.000000 0.000000-3 0,-1.000000-2.000000-2 0,-1.000000 2.000000 0 16,5.000000-4.000000-2-16,-3.000000 3.000000-2 0,8.000000-2.000000 0 0,0.000000 1.000000 2 15,0.000000-1.000000 1-15,3.000000-1.000000 5 0,6.000000-1.000000 0 0,-1.000000 2.000000 2 0,2.000000-2.000000 3 16,2.000000 1.000000-1-16,-4.000000-1.000000-3 0,6.000000-3.000000 0 0,-1.000000 4.000000 0 15,4.000000-4.000000-3-15,-4.000000 5.000000 1 16,8.000000-3.000000-1-16,-3.000000-2.000000-2 0,-1.000000 3.000000 0 0,1.000000 1.000000-2 0,-4.000000-1.000000 0 0,-1.000000 2.000000-3 16,-1.000000 0.000000 1-16,-2.000000-1.000000-2 0,-2.000000 2.000000 1 0,-4.000000-1.000000-2 15,1.000000 0.000000 1-15,-2.000000-2.000000-2 0,0.000000 4.000000 2 0,-1.000000-2.000000 1 16,2.000000 1.000000 1-16,-1.000000 2.000000 6 0,2.000000-3.000000 2 0,-2.000000 0.000000 6 0,2.000000 1.000000 6 16,4.000000-1.000000 3-16,-4.000000 2.000000 7 0,3.000000-5.000000-1 0,-1.000000 4.000000 0 15,1.000000-1.000000-1-15,1.000000-2.000000-2 0,1.000000 2.000000-1 0,-2.000000-6.000000-2 16,6.000000 4.000000-2-16,-1.000000-2.000000-4 0,0.000000 0.000000-1 0,3.000000-2.000000-1 15,-1.000000-1.000000-3-15,-4.000000 0.000000 0 0,3.000000-2.000000-4 0,-2.000000 2.000000 1 16,-2.000000-2.000000 5-16,-2.000000 5.000000 9 0,-3.000000-4.000000 14 0,2.000000 5.000000 5 16,-6.000000-5.000000 8-16,3.000000 7.000000 6 0,-4.000000 2.000000-1 0,0.000000-3.000000-7 0,0.000000 5.000000-5 15,-2.000000 0.000000-2-15,2.000000 0.000000-5 0,0.000000 0.000000-1 0,0.000000 2.000000 3 16,-1.000000 1.000000-2-16,1.000000-1.000000 0 0,0.000000 0.000000 0 0,0.000000 0.000000 4 16,0.000000-2.000000 1-16,5.000000 3.000000 1 0,1.000000 0.000000 1 0,-1.000000-3.000000-4 15,0.000000 0.000000-2-15,-1.000000 0.000000 0 0,1.000000 0.000000 1 0,-2.000000 0.000000-3 16,6.000000 0.000000 0-16,-4.000000 0.000000 1 0,-2.000000 0.000000-1 0,2.000000 0.000000 1 15,-5.000000 0.000000-5-15,0.000000 2.000000-2 0,3.000000 1.000000-1 0,-3.000000-3.000000-5 0,-1.000000 0.000000 0 16,-3.000000-3.000000-5-16,4.000000 1.000000-1 0,1.000000-4.000000-1 0,-1.000000 0.000000-1 16,0.000000-2.000000 2-16,1.000000 1.000000 4 0,1.000000-1.000000 0 0,-2.000000 1.000000 2 15,7.000000-3.000000 3-15,-6.000000 1.000000 3 0,3.000000-1.000000 2 0,1.000000 0.000000-2 16,-2.000000 3.000000 3-16,-3.000000 0.000000-3 0,5.000000-3.000000 0 0,-3.000000 0.000000-2 16,0.000000 1.000000 0-16,1.000000 1.000000-3 0,-3.000000-1.000000-1 0,5.000000 1.000000 0 15,-5.000000 0.000000-1-15,3.000000 2.000000-3 0,-3.000000 0.000000-1 0,4.000000-1.000000-1 0,-8.000000 3.000000 0 16,4.000000-2.000000-4-16,-1.000000 2.000000-2 0,-3.000000-1.000000 1 0,3.000000 0.000000-3 15,-4.000000 0.000000-1-15,0.000000 1.000000 1 0,-4.000000-1.000000 0 0,1.000000-2.000000 0 16,3.000000 6.000000 0-16,-3.000000-3.000000-1 0,-2.000000-2.000000-1 0,1.000000 1.000000-3 16,1.000000 1.000000 0-16,1.000000-1.000000 4 0,-1.000000 0.000000 4 0,-1.000000 0.000000 1 15,-1.000000 1.000000 3-15,-1.000000-2.000000 1 0,-3.000000 4.000000-1 0,1.000000-2.000000-3 16,3.000000-4.000000-3-16,-5.000000 3.000000 0 0,-2.000000-2.000000-1 0,4.000000 2.000000 0 16,-1.000000-3.000000-1-16,-3.000000 1.000000 1 0,4.000000 0.000000-1 0,0.000000-3.000000 0 0,-1.000000 3.000000-2 15,1.000000 0.000000-1-15,-2.000000-1.000000-5 0,1.000000 1.000000-24 0,-2.000000 6.000000-84 16,-3.000000-5.000000-145-16,-3.000000 6.000000-141 0,-6.000000 6.000000-232 0,-6.000000-1.000000-167 15,-11.000000 13.000000-71-15,-13.000000 4.000000 34 0,-16.000000 3.000000 121 0,-15.000000 8.000000 127 16</inkml:trace>
  <inkml:trace contextRef="#ctx0" brushRef="#br0">17927.000000 10306.000000 1 0,'-2.000000'-8.000000'60'16,"-1.000000"0.000000"4 "-16 ,0.000000 3.000000 7 0,-2.000000-3.000000 4 0,5.000000 3.000000-1 0,-2.000000-3.000000 3 16,2.000000 3.000000 2-16,2.000000-1.000000 1 0,-2.000000-1.000000-6 15,5.000000 3.000000-5-15,-2.000000 2.000000 6 0,0.000000-3.000000 4 0,-1.000000 3.000000 1 0,-2.000000-1.000000-1 16,0.000000 1.000000-2-16,0.000000-3.000000-5 0,0.000000 3.000000-10 0,0.000000-2.000000-12 16,0.000000 3.000000-12-16,0.000000-4.000000-10 0,0.000000 0.000000-3 0,0.000000 3.000000-5 15,0.000000-1.000000-2-15,0.000000 1.000000 1 0,0.000000-3.000000 3 0,0.000000 2.000000-1 16,-2.000000-1.000000 4-16,-1.000000 1.000000 6 0,0.000000 1.000000 10 0,1.000000-1.000000 3 15,-1.000000 1.000000 4-15,1.000000 2.000000 2 0,-1.000000 0.000000-4 0,-1.000000 0.000000-4 16,-1.000000 0.000000-4-16,5.000000 0.000000-6 0,-5.000000 0.000000 1 0,5.000000 0.000000-4 0,-3.000000 0.000000 2 16,-2.000000 0.000000 2-16,3.000000 0.000000 8 0,-1.000000 0.000000 1 15,-1.000000 0.000000 6-15,3.000000 0.000000 1 0,1.000000 0.000000-2 0,-4.000000 0.000000-5 0,4.000000 0.000000-9 16,-3.000000 0.000000-7-16,3.000000 0.000000-8 0,0.000000 0.000000-4 0,0.000000 0.000000-2 16,0.000000 0.000000-2-16,0.000000 0.000000-1 0,0.000000 0.000000-2 0,0.000000 0.000000 0 15,3.000000 0.000000 0-15,-3.000000 0.000000 1 0,4.000000 0.000000 2 0,-3.000000 0.000000 5 16,6.000000 0.000000 1-16,-2.000000 2.000000-1 0,0.000000-2.000000 1 0,0.000000 3.000000 2 0,0.000000-3.000000 3 15,4.000000 0.000000-2-15,-4.000000 0.000000 1 0,3.000000 0.000000 1 16,0.000000 0.000000-1-16,4.000000 0.000000-5 0,-2.000000 0.000000-3 0,-1.000000 0.000000-2 0,4.000000 0.000000-3 16,0.000000 0.000000-2-16,1.000000 0.000000-1 0,2.000000 0.000000-1 0,0.000000 0.000000-2 15,0.000000 0.000000-1-15,3.000000 0.000000-2 0,3.000000 0.000000-2 0,-2.000000 0.000000-2 16,0.000000 0.000000 3-16,2.000000 0.000000 0 0,-1.000000 2.000000-1 0,1.000000-2.000000 1 16,0.000000 3.000000 0-16,0.000000-3.000000 3 0,3.000000 0.000000 0 0,-2.000000 0.000000 4 15,2.000000 0.000000 1-15,-1.000000-3.000000 1 0,3.000000 1.000000 2 0,0.000000 2.000000-1 16,-2.000000-3.000000 0-16,-2.000000 1.000000-1 0,2.000000 2.000000-3 0,-1.000000-3.000000 1 0,3.000000 3.000000-1 15,-6.000000-2.000000-2-15,8.000000 0.000000 0 0,-6.000000 2.000000 0 0,2.000000 0.000000 1 16,-1.000000-5.000000 0-16,3.000000 5.000000 0 0,-2.000000-3.000000 1 0,2.000000 3.000000 0 16,-4.000000 0.000000 0-16,4.000000 3.000000-3 0,-2.000000-3.000000 2 0,-1.000000 2.000000 0 15,1.000000 1.000000-1-15,-2.000000-3.000000 1 0,2.000000 2.000000-1 0,1.000000 0.000000 1 16,-6.000000-2.000000-2-16,5.000000 0.000000 4 0,-2.000000 3.000000-3 0,-1.000000-3.000000-1 16,0.000000 0.000000 2-16,5.000000 0.000000 0 0,-6.000000-3.000000 0 0,6.000000 3.000000-3 0,-2.000000-2.000000 2 15,6.000000 0.000000-1-15,-3.000000-3.000000 0 0,2.000000-1.000000 0 0,2.000000 0.000000 2 16,3.000000-2.000000-1-16,-1.000000 1.000000 0 0,-2.000000-3.000000 0 0,3.000000 3.000000-1 15,-3.000000-3.000000 0-15,3.000000 1.000000-1 0,-5.000000 1.000000 1 0,-3.000000 1.000000 0 16,3.000000-1.000000-1-16,-3.000000 3.000000 1 0,-2.000000 2.000000 1 0,-2.000000-3.000000 0 16,-1.000000 3.000000-2-16,0.000000 1.000000 1 0,0.000000 0.000000 1 0,-4.000000 2.000000-1 15,4.000000 0.000000 0-15,-4.000000 0.000000-2 0,-1.000000 0.000000 2 0,2.000000 0.000000-1 16,1.000000 0.000000 0-16,-2.000000 0.000000 0 0,1.000000 0.000000 1 0,-1.000000 2.000000-1 16,-1.000000-2.000000 0-16,5.000000 2.000000 0 0,-4.000000-2.000000-1 0,4.000000 3.000000 0 0,-2.000000-1.000000 2 15,0.000000-2.000000 0-15,2.000000 0.000000 0 0,-2.000000 0.000000 0 0,2.000000 0.000000 1 16,-2.000000 0.000000 2-16,5.000000 0.000000-1 0,-3.000000 0.000000 0 0,1.000000 0.000000 0 15,4.000000 0.000000 0-15,-5.000000 0.000000-1 0,5.000000 0.000000 0 0,-2.000000 0.000000-1 16,0.000000 0.000000 0-16,-2.000000 0.000000-1 0,3.000000 0.000000-1 0,-3.000000 4.000000 1 0,-1.000000-2.000000 1 16,1.000000-2.000000 0-16,-1.000000 1.000000 2 0,3.000000-1.000000 0 0,-1.000000 0.000000 4 15,-3.000000 4.000000-2-15,1.000000-4.000000 0 0,3.000000 1.000000 1 0,-1.000000-1.000000 0 16,1.000000 0.000000 0-16,-2.000000 0.000000 0 0,3.000000 0.000000-1 0,-3.000000 0.000000 2 16,-1.000000 0.000000 1-16,3.000000 0.000000-1 0,-3.000000 0.000000 1 0,1.000000 0.000000 0 15,-1.000000 0.000000-1-15,3.000000 0.000000-2 0,-6.000000 0.000000 0 0,2.000000 0.000000 0 16,-2.000000 0.000000 0-16,3.000000 0.000000 0 0,-4.000000 0.000000-2 0,1.000000 0.000000 0 15,1.000000 3.000000 2-15,-2.000000-1.000000-2 0,-1.000000-2.000000 2 0,-2.000000 3.000000-1 16,2.000000 0.000000 0-16,1.000000-3.000000 1 0,-1.000000 1.000000 2 0,0.000000-1.000000 1 0,-2.000000 3.000000 0 16,1.000000-3.000000 2-16,1.000000 0.000000 2 0,-2.000000 0.000000 2 0,2.000000 0.000000 0 15,2.000000 0.000000 5-15,1.000000 0.000000 0 0,-2.000000-3.000000 1 0,6.000000 3.000000 2 16,-3.000000-1.000000 4-16,4.000000-5.000000 2 0,-1.000000 4.000000-2 0,1.000000-1.000000-1 16,-1.000000-2.000000-1-16,1.000000 4.000000-3 0,-2.000000-1.000000-4 0,-1.000000-2.000000-5 15,0.000000-1.000000-2-15,-1.000000 3.000000-2 0,1.000000 0.000000 0 0,-3.000000-1.000000 0 16,1.000000 1.000000 0-16,-5.000000-1.000000 0 0,2.000000 3.000000 0 0,-1.000000-3.000000 0 0,-2.000000 1.000000-2 15,-1.000000 2.000000 0-15,-3.000000 0.000000 1 0,2.000000 0.000000-2 0,-2.000000 0.000000 0 16,-2.000000 0.000000 1-16,3.000000 0.000000 1 0,-3.000000 0.000000 0 0,4.000000 2.000000 0 16,-4.000000-2.000000 1-16,-1.000000 3.000000 0 0,-1.000000-3.000000 0 0,1.000000 0.000000-2 15,2.000000 0.000000 0-15,-4.000000 3.000000-1 0,1.000000-3.000000 0 0,3.000000 0.000000-2 16,-8.000000 2.000000 1-16,4.000000-2.000000-1 0,-1.000000 0.000000-1 0,1.000000 0.000000-1 16,-5.000000 0.000000 0-16,5.000000 0.000000 2 0,-2.000000 0.000000-1 0,0.000000 3.000000 2 0,-1.000000-3.000000-1 15,5.000000 0.000000 3-15,-6.000000 2.000000 1 0,5.000000-2.000000 0 0,-3.000000 2.000000 1 16,2.000000-2.000000 1-16,0.000000 0.000000 1 0,-2.000000 3.000000 2 0,2.000000-1.000000 2 15,0.000000-2.000000 2-15,4.000000 0.000000 2 0,-3.000000 0.000000 1 0,-1.000000 4.000000-1 16,0.000000-4.000000-2-16,4.000000 2.000000-4 0,-4.000000-2.000000-3 0,0.000000 0.000000-3 16,2.000000 1.000000-2-16,-2.000000-1.000000 1 0,0.000000 0.000000 0 0,0.000000 4.000000-2 15,3.000000-4.000000-1-15,-3.000000 1.000000 3 0,0.000000-1.000000 2 0,4.000000 0.000000-2 0,-3.000000 0.000000 3 16,1.000000 0.000000 3-16,0.000000 0.000000 1 0,-1.000000 0.000000 0 16,1.000000 0.000000-1-16,-2.000000 0.000000-1 0,0.000000 0.000000-1 0,3.000000 0.000000 0 0,-4.000000 0.000000-2 15,1.000000 0.000000 0-15,0.000000 0.000000 0 0,0.000000 0.000000-2 0,-2.000000 0.000000 0 16,-1.000000 0.000000-1-16,1.000000 0.000000 1 0,2.000000 0.000000-2 0,-1.000000 0.000000-1 15,-1.000000 0.000000 0-15,-1.000000 0.000000 1 0,1.000000 0.000000 0 0,-1.000000 0.000000 0 16,-2.000000 3.000000 0-16,3.000000-3.000000 1 0,0.000000 0.000000 0 0,-1.000000 0.000000 3 0,-2.000000 0.000000-1 16,5.000000 0.000000 3-16,-2.000000 0.000000 3 0,1.000000 0.000000 2 0,-2.000000 0.000000 3 15,1.000000 0.000000-2-15,-1.000000 0.000000 2 0,-2.000000 0.000000-3 0,0.000000 0.000000-2 16,3.000000 0.000000-1-16,-3.000000 2.000000-2 0,3.000000-2.000000-1 0,-1.000000 0.000000-2 16,-2.000000 0.000000-1-16,0.000000 0.000000-1 0,0.000000 0.000000 0 0,0.000000 0.000000-1 15,0.000000 0.000000-1-15,0.000000 0.000000 4 0,0.000000 0.000000-1 0,0.000000 0.000000 0 16,0.000000 0.000000 2-16,0.000000 0.000000 0 0,0.000000 0.000000 1 0,0.000000 0.000000 1 15,0.000000 0.000000 0-15,0.000000 0.000000 5 0,0.000000 0.000000-3 0,0.000000 0.000000 1 16,0.000000 0.000000 1-16,0.000000 0.000000-3 0,0.000000 0.000000 1 0,3.000000 0.000000-3 0,-3.000000 0.000000 2 16,4.000000 0.000000-2-16,-4.000000 0.000000 1 0,1.000000 0.000000-1 0,-1.000000 0.000000 0 15,0.000000 0.000000 1-15,0.000000 0.000000-1 0,4.000000 0.000000 1 0,-4.000000 0.000000 1 16,1.000000 0.000000-1-16,-1.000000 0.000000-1 0,0.000000 0.000000-1 0,0.000000 0.000000 1 16,0.000000 0.000000-2-16,0.000000 0.000000 2 0,0.000000 0.000000 0 0,0.000000 0.000000-1 15,0.000000 0.000000 1-15,0.000000 0.000000 0 0,0.000000 0.000000 1 0,0.000000 0.000000-1 16,0.000000 0.000000 0-16,0.000000 0.000000 3 0,0.000000 0.000000 1 0,0.000000 0.000000-1 0,0.000000 0.000000 1 15,0.000000 0.000000-2-15,0.000000 0.000000 1 0,0.000000 0.000000-3 0,0.000000 0.000000-1 16,0.000000 0.000000-2-16,0.000000 0.000000-4 0,0.000000 0.000000 2 0,0.000000 0.000000-1 16,0.000000 0.000000 0-16,0.000000 0.000000 2 0,0.000000 0.000000-2 0,0.000000 0.000000 2 15,0.000000 0.000000-2-15,0.000000 0.000000 1 0,4.000000 0.000000 1 0,-4.000000 0.000000 0 16,0.000000 0.000000-1-16,0.000000 0.000000 4 0,0.000000 0.000000 0 0,0.000000 0.000000-1 16,0.000000 0.000000-1-16,0.000000 0.000000 1 0,0.000000 0.000000-1 0,0.000000 0.000000 0 0,0.000000 0.000000 2 15,0.000000 0.000000-2-15,0.000000 0.000000 2 0,0.000000 0.000000 1 0,0.000000 0.000000 0 16,0.000000 0.000000 0-16,0.000000 0.000000 0 0,0.000000 0.000000-2 0,0.000000 0.000000 1 15,0.000000 0.000000-2-15,0.000000 0.000000 0 0,0.000000 0.000000 0 0,0.000000 0.000000 0 16,0.000000 0.000000 2-16,0.000000 0.000000 0 0,0.000000 0.000000 1 0,0.000000 0.000000 0 16,0.000000 0.000000 0-16,0.000000 0.000000-3 0,0.000000 0.000000-2 0,0.000000 0.000000 1 15,0.000000 0.000000 1-15,0.000000 0.000000-2 0,0.000000 0.000000 0 0,0.000000 0.000000 2 0,0.000000 0.000000 3 16,0.000000 0.000000-2-16,0.000000 0.000000-3 0,0.000000 0.000000 2 0,0.000000 0.000000 0 16,0.000000 0.000000-2-16,0.000000 0.000000-1 0,0.000000 0.000000-3 0,0.000000 0.000000 2 15,0.000000 0.000000 0-15,0.000000 0.000000 0 0,0.000000 0.000000-1 0,0.000000 0.000000 0 16,0.000000 0.000000 3-16,0.000000 0.000000-1 0,0.000000 0.000000 0 0,0.000000 0.000000-1 15,0.000000 0.000000 1-15,0.000000 0.000000-1 0,0.000000 0.000000 0 0,0.000000 0.000000-3 16,0.000000 0.000000 7-16,0.000000 0.000000-3 0,0.000000 0.000000 1 0,0.000000 0.000000 1 0,0.000000 0.000000-2 16,0.000000 3.000000 2-16,0.000000 0.000000-6 0,0.000000-3.000000 2 15,0.000000 0.000000 1-15,0.000000 0.000000-1 0,0.000000 0.000000 2 0,0.000000 0.000000 0 0,0.000000 0.000000 0 16,0.000000 0.000000-1-16,0.000000 0.000000-1 0,0.000000 0.000000 1 0,0.000000 0.000000 0 16,0.000000 0.000000-1-16,-4.000000 0.000000 0 0,4.000000 0.000000 1 0,0.000000 0.000000 2 15,0.000000 0.000000-1-15,0.000000 0.000000 1 0,0.000000 0.000000-1 0,0.000000 0.000000 0 16,0.000000 0.000000 1-16,0.000000 0.000000 0 0,0.000000 0.000000-1 0,0.000000 0.000000 2 0,0.000000 0.000000 0 15,0.000000 0.000000 1-15,0.000000 0.000000 0 0,0.000000 0.000000 2 16,0.000000 0.000000 2-16,0.000000 0.000000 0 0,0.000000 0.000000 2 0,0.000000 0.000000 0 0,0.000000 0.000000 1 16,0.000000 0.000000-1-16,0.000000 0.000000-2 0,0.000000 0.000000-1 0,0.000000 0.000000 0 15,0.000000 0.000000-2-15,0.000000 0.000000-3 0,0.000000 0.000000 1 0,0.000000 0.000000-1 16,-1.000000 0.000000-2-16,1.000000 0.000000 1 0,0.000000 0.000000 0 0,0.000000 0.000000 1 16,0.000000 0.000000 1-16,0.000000 0.000000 0 0,0.000000 0.000000 1 0,-4.000000 0.000000-3 15,4.000000 0.000000 1-15,0.000000 0.000000 2 0,0.000000 0.000000-2 0,0.000000 1.000000-2 16,0.000000-1.000000 0-16,0.000000 0.000000 2 0,0.000000 0.000000 2 0,0.000000 0.000000-3 0,0.000000 0.000000 2 15,0.000000 0.000000 1-15,0.000000 0.000000 0 0,0.000000 0.000000 0 0,0.000000 0.000000-2 16,0.000000 0.000000 1-16,0.000000 3.000000-2 0,0.000000-1.000000 0 0,0.000000-2.000000 0 16,0.000000 3.000000-3-16,0.000000-6.000000 2 0,0.000000 3.000000 1 0,0.000000 0.000000 2 15,0.000000 0.000000 0-15,0.000000-2.000000-1 0,0.000000 2.000000 3 0,0.000000 0.000000 0 16,0.000000 0.000000-2-16,0.000000 0.000000-3 0,0.000000 0.000000 1 0,0.000000 0.000000 1 16,0.000000 0.000000 1-16,0.000000 0.000000 0 0,0.000000 0.000000 1 0,0.000000 0.000000 5 0,0.000000 0.000000 2 15,0.000000 0.000000 1-15,0.000000 0.000000 4 0,0.000000 0.000000 4 0,0.000000 0.000000 3 16,0.000000 0.000000 4-16,0.000000 2.000000-4 0,4.000000-2.000000 2 0,-3.000000 3.000000-3 15,3.000000 0.000000-5-15,1.000000-3.000000-3 0,-5.000000 0.000000-1 0,3.000000 0.000000 1 16,-1.000000 0.000000-3-16,-2.000000 0.000000-1 0,0.000000 2.000000-2 0,0.000000-2.000000 0 16,0.000000 0.000000-1-16,0.000000 0.000000-2 0,0.000000 0.000000 2 0,0.000000 0.000000-3 15,0.000000 0.000000-1-15,0.000000 0.000000 1 0,0.000000 0.000000 1 0,0.000000 0.000000 0 16,0.000000 0.000000 0-16,0.000000 0.000000 3 0,0.000000 0.000000-1 0,0.000000 0.000000 0 16,0.000000 0.000000-1-16,0.000000 0.000000 0 0,0.000000 0.000000-1 0,0.000000 0.000000 0 0,0.000000 0.000000 0 15,0.000000 0.000000 1-15,0.000000 0.000000 1 0,0.000000-2.000000 0 0,0.000000-1.000000 2 16,0.000000 0.000000-1-16,0.000000 3.000000-1 0,0.000000 0.000000-1 0,0.000000 3.000000-3 15,0.000000-3.000000 2-15,0.000000 0.000000-1 0,0.000000 0.000000 0 0,0.000000 0.000000 1 0,0.000000 0.000000-1 16,0.000000 0.000000 1-16,0.000000 0.000000-2 0,0.000000 0.000000-1 16,0.000000 0.000000-1-16,0.000000 0.000000 0 0,0.000000 0.000000 0 0,0.000000 0.000000 1 0,0.000000 0.000000-1 15,0.000000 0.000000-1-15,0.000000 0.000000 2 0,0.000000 0.000000-1 0,0.000000 0.000000-1 16,0.000000 0.000000 0-16,0.000000 0.000000 1 0,0.000000 0.000000 3 0,0.000000 0.000000-3 16,0.000000 0.000000 0-16,0.000000 0.000000-1 0,0.000000-3.000000-1 0,0.000000 3.000000-1 15,0.000000-2.000000-1-15,0.000000 2.000000 1 0,0.000000 2.000000 0 0,0.000000-2.000000 2 0,0.000000 0.000000 1 16,0.000000 0.000000 1-16,0.000000 0.000000 0 0,0.000000 0.000000 0 0,0.000000 0.000000 0 15,0.000000 3.000000-2-15,0.000000-3.000000 1 0,0.000000 0.000000-2 0,0.000000 0.000000 0 16,0.000000 0.000000 1-16,0.000000 0.000000 1 0,0.000000 0.000000 0 0,0.000000 0.000000-1 16,0.000000 0.000000 0-16,0.000000 0.000000 1 0,0.000000 0.000000-1 0,0.000000 0.000000-1 15,0.000000 0.000000-1-15,0.000000 0.000000 1 0,0.000000 0.000000 0 0,0.000000 0.000000 1 16,0.000000 0.000000 1-16,0.000000 3.000000 0 0,0.000000-3.000000-1 0,0.000000 0.000000-1 0,0.000000 0.000000 0 16,0.000000 0.000000 1-16,0.000000 0.000000 0 0,0.000000 0.000000 1 15,0.000000 0.000000 0-15,0.000000 0.000000 0 0,0.000000 0.000000 0 0,0.000000 0.000000-2 0,0.000000 0.000000-1 16,0.000000 0.000000-1-16,0.000000 2.000000 2 0,0.000000-2.000000-1 0,0.000000 0.000000-1 15,0.000000 3.000000 3-15,0.000000-3.000000-1 0,0.000000 0.000000 1 0,0.000000 0.000000 0 16,0.000000 0.000000 0-16,0.000000-3.000000 0 0,0.000000 3.000000-1 0,0.000000-2.000000-1 0,0.000000 2.000000-1 16,0.000000 2.000000 1-16,0.000000-2.000000 2 0,0.000000 3.000000 0 15,0.000000-3.000000 0-15,0.000000 0.000000 2 0,0.000000 0.000000 1 0,0.000000 0.000000-4 0,0.000000 0.000000 0 16,0.000000 1.000000-1-16,0.000000-1.000000 1 0,0.000000 0.000000 0 0,0.000000 0.000000-1 16,-2.000000 0.000000 2-16,2.000000 0.000000 2 0,0.000000 0.000000-1 0,0.000000 0.000000 0 15,0.000000 0.000000 0-15,0.000000 0.000000-1 0,0.000000 0.000000 0 0,0.000000 0.000000 0 16,0.000000 0.000000 2-16,0.000000 0.000000 0 0,0.000000 0.000000-1 0,0.000000 0.000000 0 0,0.000000 0.000000-1 15,-3.000000 0.000000 2-15,3.000000 0.000000-2 0,0.000000 0.000000 0 16,0.000000 0.000000 0-16,0.000000 0.000000 0 0,0.000000 0.000000 0 0,0.000000 0.000000-2 0,0.000000 0.000000 1 16,0.000000 0.000000 0-16,0.000000 3.000000 0 0,0.000000-3.000000 1 0,0.000000 0.000000 0 15,0.000000 0.000000 0-15,0.000000 0.000000 0 0,0.000000 2.000000-1 0,0.000000-2.000000-2 16,0.000000 0.000000 2-16,0.000000 0.000000 3 0,0.000000 0.000000 0 0,0.000000 0.000000-1 16,-2.000000 0.000000-1-16,2.000000 0.000000 2 0,0.000000 0.000000-2 0,0.000000 0.000000-1 15,0.000000 0.000000 1-15,0.000000 0.000000 0 0,0.000000 0.000000 1 0,0.000000 0.000000-1 16,0.000000 0.000000 0-16,0.000000 0.000000 0 0,0.000000 0.000000-2 0,0.000000 0.000000 1 0,0.000000 0.000000 1 15,0.000000 0.000000 1-15,0.000000 0.000000 0 0,0.000000 0.000000 1 0,0.000000 0.000000-1 16,0.000000 0.000000-1-16,0.000000 3.000000 0 0,0.000000-3.000000 0 0,0.000000 0.000000 0 16,0.000000 0.000000-2-16,0.000000 0.000000-3 0,0.000000 0.000000 4 0,0.000000 0.000000 0 15,0.000000 0.000000 0-15,0.000000 0.000000 0 0,0.000000 0.000000 2 0,0.000000 0.000000 1 16,0.000000 0.000000-1-16,0.000000 0.000000-1 0,0.000000 0.000000-1 0,0.000000 0.000000 0 0,0.000000 0.000000 1 16,0.000000 0.000000-2-16,0.000000 0.000000 0 0,0.000000 0.000000 1 0,0.000000 0.000000 0 15,0.000000 0.000000 0-15,0.000000 0.000000 1 0,0.000000 0.000000 1 0,0.000000 0.000000 1 16,0.000000 0.000000-1-16,0.000000 0.000000 1 0,0.000000 0.000000-1 0,0.000000 0.000000-1 15,0.000000 0.000000 0-15,0.000000 0.000000-1 0,0.000000 0.000000 1 0,0.000000 0.000000 1 0,0.000000 0.000000-1 16,0.000000 0.000000 0-16,0.000000 0.000000 2 0,0.000000 0.000000 0 16,0.000000 0.000000-3-16,0.000000 0.000000-2 0,0.000000 0.000000 3 0,0.000000 0.000000 0 0,0.000000 0.000000-1 15,0.000000 0.000000 1-15,0.000000 0.000000 1 0,0.000000 0.000000-1 0,0.000000 0.000000 1 16,0.000000 0.000000 1-16,0.000000 0.000000-2 0,0.000000 0.000000 0 0,0.000000 0.000000 0 16,0.000000 0.000000 1-16,0.000000 0.000000-1 0,0.000000 0.000000 0 0,0.000000 0.000000 0 15,0.000000 0.000000 0-15,0.000000 0.000000 0 0,0.000000 0.000000-1 0,0.000000 0.000000 1 16,0.000000 0.000000 1-16,0.000000 0.000000 0 0,0.000000 0.000000 0 0,0.000000 0.000000 0 15,0.000000 0.000000-1-15,0.000000 0.000000 0 0,-3.000000 0.000000 0 0,3.000000 0.000000 0 0,0.000000 0.000000 0 16,0.000000 0.000000 0-16,0.000000 0.000000 0 0,0.000000 0.000000-1 16,0.000000 0.000000 1-16,0.000000 0.000000 1 0,0.000000 0.000000 0 0,0.000000 0.000000 0 0,0.000000 0.000000 2 15,0.000000 0.000000 0-15,0.000000 0.000000-3 0,0.000000 0.000000-1 0,0.000000 0.000000 0 16,0.000000 0.000000 0-16,0.000000 0.000000-1 0,0.000000 0.000000 0 0,0.000000 0.000000 2 16,0.000000 0.000000 3-16,0.000000 0.000000-2 0,0.000000 0.000000-1 0,0.000000 0.000000 2 0,0.000000 0.000000-1 15,0.000000 0.000000-1-15,0.000000 0.000000-1 0,0.000000 0.000000 1 0,0.000000 0.000000 2 16,0.000000 0.000000-4-16,0.000000 0.000000 1 0,0.000000 0.000000-1 0,0.000000 0.000000 2 15,0.000000 0.000000 0-15,0.000000 0.000000-1 0,0.000000 0.000000 3 0,0.000000 0.000000 0 16,0.000000 0.000000 0-16,0.000000 0.000000-1 0,0.000000 0.000000-1 0,0.000000 0.000000-1 16,0.000000 0.000000-1-16,0.000000 0.000000 1 0,0.000000 0.000000 0 0,0.000000 0.000000 1 15,0.000000 0.000000 0-15,0.000000 0.000000 0 0,0.000000 0.000000 0 0,0.000000 0.000000 0 0,0.000000 0.000000-2 16,0.000000 0.000000 0-16,0.000000 0.000000 2 0,0.000000 0.000000 0 16,0.000000 0.000000 0-16,0.000000 0.000000 1 0,0.000000 0.000000 2 0,0.000000 0.000000-1 0,0.000000 0.000000-2 15,0.000000 0.000000 3-15,0.000000 0.000000-1 0,0.000000 0.000000-1 0,0.000000 0.000000 0 16,0.000000 0.000000-1-16,0.000000 0.000000 0 0,0.000000 0.000000 0 0,0.000000 0.000000-1 15,0.000000 0.000000 1-15,0.000000 0.000000-3 0,0.000000 0.000000 3 0,0.000000 0.000000 0 16,0.000000 0.000000 0-16,0.000000 0.000000 1 0,0.000000 0.000000-1 0,0.000000 0.000000-1 16,0.000000 0.000000-1-16,0.000000 0.000000 2 0,0.000000 0.000000-1 0,0.000000 0.000000 1 15,0.000000 0.000000 0-15,0.000000 0.000000 0 0,0.000000 0.000000-1 0,0.000000 0.000000-1 0,0.000000 0.000000-1 16,0.000000 0.000000 1-16,0.000000 0.000000 1 0,0.000000 0.000000 0 0,0.000000 0.000000 1 16,0.000000 0.000000 1-16,0.000000 0.000000 0 0,0.000000 0.000000 0 0,0.000000 0.000000-1 15,0.000000 0.000000 0-15,0.000000 0.000000 0 0,0.000000 0.000000 0 0,0.000000 0.000000-1 0,0.000000 0.000000 2 16,0.000000 0.000000-1-16,0.000000 0.000000-1 0,0.000000 0.000000-1 15,0.000000 0.000000 3-15,0.000000 0.000000 1 0,0.000000 0.000000-2 0,0.000000 0.000000 1 0,0.000000 0.000000 2 16,0.000000 0.000000-1-16,0.000000 0.000000-1 0,0.000000 0.000000-1 0,0.000000 0.000000 0 16,0.000000 0.000000-2-16,0.000000 0.000000 0 0,0.000000 0.000000 2 0,0.000000 0.000000-2 15,0.000000 0.000000 2-15,0.000000 0.000000 0 0,0.000000 0.000000 1 0,0.000000 0.000000 0 16,0.000000 0.000000-2-16,0.000000 0.000000 2 0,0.000000 0.000000-1 0,0.000000 0.000000 0 16,0.000000 0.000000-1-16,0.000000 0.000000 0 0,0.000000 0.000000 1 0,0.000000 0.000000 0 15,0.000000 0.000000 0-15,0.000000 0.000000 0 0,0.000000 0.000000 2 0,0.000000 0.000000-1 0,0.000000 3.000000-2 16,0.000000-3.000000 1-16,0.000000 0.000000-2 0,0.000000 0.000000 1 0,0.000000 0.000000 0 15,0.000000 0.000000 0-15,0.000000 0.000000 1 0,0.000000 0.000000 0 0,0.000000 0.000000 1 16,0.000000 0.000000-2-16,0.000000 0.000000-1 0,0.000000 0.000000 1 0,0.000000 0.000000 0 16,0.000000 0.000000 0-16,0.000000 0.000000 1 0,0.000000 0.000000 0 0,0.000000 0.000000 0 15,0.000000 0.000000 0-15,0.000000 0.000000 0 0,0.000000 0.000000 1 0,0.000000 0.000000-1 16,0.000000 0.000000 0-16,0.000000 0.000000 3 0,0.000000 0.000000-2 0,0.000000 0.000000 0 0,0.000000 0.000000-3 16,0.000000 0.000000 2-16,0.000000 0.000000 0 0,0.000000 0.000000-1 0,0.000000 0.000000 1 15,0.000000 0.000000 0-15,0.000000 0.000000 0 0,0.000000 0.000000 0 0,0.000000 0.000000-2 16,0.000000 0.000000 2-16,0.000000 0.000000 0 0,0.000000 0.000000-1 0,0.000000 0.000000 1 0,0.000000 0.000000 0 15,0.000000 0.000000 0-15,0.000000 0.000000-2 0,0.000000 0.000000 2 0,0.000000 0.000000 2 16,0.000000 0.000000-2-16,0.000000 0.000000 0 0,0.000000 0.000000 2 0,0.000000 0.000000 2 16,0.000000 0.000000-3-16,0.000000-3.000000-1 0,0.000000 3.000000 2 0,0.000000-3.000000 0 15,0.000000 3.000000-1-15,0.000000 0.000000-1 0,0.000000 3.000000 0 0,0.000000-3.000000 0 16,0.000000 3.000000 0-16,0.000000-3.000000-1 0,0.000000 0.000000 0 0,0.000000 0.000000-1 16,0.000000 0.000000 1-16,0.000000 0.000000 1 0,0.000000 0.000000-1 0,0.000000 0.000000 1 15,0.000000 0.000000 1-15,0.000000 0.000000-1 0,0.000000 0.000000 2 0,0.000000 0.000000 0 16,0.000000 0.000000-2-16,0.000000 0.000000-7 0,0.000000 0.000000-11 0,-4.000000-3.000000-19 0,4.000000 3.000000-24 15,-5.000000-3.000000-33-15,5.000000 3.000000-46 0,-1.000000-2.000000-49 0,1.000000-1.000000-47 16,-4.000000 3.000000-34-16,1.000000 0.000000-29 0,3.000000-4.000000-50 0,0.000000 4.000000-77 16,0.000000 0.000000-110-16,-5.000000-5.000000-31 0,0.000000 0.000000 7 0,-9.000000-2.000000 27 15,1.000000-1.000000 73-15</inkml:trace>
  <inkml:trace contextRef="#ctx0" brushRef="#br0">23124.000000 10322.000000 48 0,'-8.000000'-12.000000'96'16,"-2.000000"-2.000000"-18 "-16 ,2.000000-1.000000-18 0,-1.000000 1.000000-10 0,-4.000000 0.000000-1 16,4.000000-4.000000-4-16,-1.000000 4.000000-6 0,-3.000000-3.000000-4 0,1.000000 2.000000 3 15,-1.000000-2.000000 1-15,-1.000000 2.000000-3 0,-1.000000-2.000000 2 0,-1.000000 2.000000-5 16,2.000000 1.000000-2-16,-3.000000-1.000000 0 0,2.000000 3.000000 2 0,-5.000000-1.000000-2 16,2.000000-3.000000-5-16,1.000000 2.000000 0 0,-1.000000-1.000000 2 0,1.000000-2.000000-5 0,3.000000 0.000000-5 15,-1.000000-1.000000-1-15,4.000000-3.000000-1 0,2.000000 2.000000-1 0,1.000000-4.000000-3 16,3.000000 0.000000-3-16,0.000000-1.000000-2 0,1.000000-1.000000-2 0,4.000000-3.000000-1 15,0.000000 2.000000-2-15,0.000000-3.000000-1 0,4.000000 3.000000 0 0,-1.000000-2.000000 0 16,-1.000000 5.000000-1-16,3.000000-7.000000 1 0,1.000000 3.000000 4 0,-4.000000 2.000000 2 16,5.000000-1.000000 3-16,-2.000000 2.000000 3 0,0.000000-1.000000 1 0,-2.000000 1.000000 2 15,2.000000 0.000000 3-15,0.000000-1.000000-2 0,0.000000 1.000000 1 0,-1.000000-1.000000 1 16,1.000000-1.000000 3-16,3.000000 1.000000 1 0,-3.000000 1.000000 3 0,4.000000-2.000000-2 0,1.000000-1.000000-1 16,-2.000000-1.000000-2-16,4.000000 5.000000-2 0,-2.000000-1.000000-4 0,1.000000-1.000000-2 15,0.000000 1.000000-2-15,2.000000 2.000000 0 0,0.000000-2.000000-1 0,1.000000 2.000000 1 16,3.000000 3.000000 3-16,1.000000-3.000000 6 15,2.000000-1.000000 0-15,-5.000000 4.000000 1 0,2.000000 2.000000-2 0,-4.000000 5.000000 0 16,-3.000000-1.000000-4-16,2.000000 1.000000-3 0,-2.000000 3.000000-5 0,2.000000 1.000000-1 16,-2.000000 2.000000 1-16,2.000000 0.000000 1 0,-2.000000 1.000000 2 15,3.000000 1.000000 3-15,-1.000000-1.000000 5 0,1.000000 2.000000 4 0,2.000000-2.000000 1 16,2.000000 3.000000 0-16,2.000000 0.000000 4 0,1.000000-3.000000-2 0,1.000000 0.000000-1 16,3.000000 0.000000-3-16,1.000000 0.000000 0 0,-5.000000 0.000000 1 15,9.000000 0.000000-2-15,-6.000000 3.000000-2 0,4.000000-3.000000 0 16,-2.000000 0.000000-2-16,-1.000000-2.000000 2 0,-3.000000 2.000000-2 0,5.000000 0.000000 3 15,-5.000000 3.000000 0-15,-2.000000-3.000000 0 0,-1.000000 3.000000 1 0,-1.000000-1.000000-3 16,-2.000000 3.000000 1-16,0.000000 0.000000-2 0,-5.000000 3.000000-3 16,4.000000 2.000000 1-16,-4.000000-1.000000-1 0,1.000000 6.000000 5 15,-1.000000-3.000000 0-15,-1.000000 3.000000 0 0,3.000000 2.000000-2 16,-4.000000-2.000000 0-16,2.000000 0.000000-1 0,-2.000000 2.000000-4 0,1.000000-3.000000-2 0,-3.000000 3.000000 0 16,3.000000-1.000000 3-16,-2.000000 0.000000-1 0,-1.000000 1.000000-1 15,3.000000 3.000000 3-15,-1.000000 0.000000-1 0,0.000000-3.000000-1 0,-3.000000 5.000000-1 16,7.000000-2.000000-2-16,-10.000000 1.000000-1 0,6.000000 2.000000 0 15,-3.000000 1.000000 0-15,0.000000 4.000000 2 0,-1.000000-2.000000 2 16,-1.000000 1.000000 2-16,-1.000000 2.000000 2 0,-2.000000-2.000000 0 0,3.000000 2.000000-2 16,0.000000-2.000000 0-16,-3.000000 3.000000-2 0,0.000000-4.000000 0 0,0.000000 1.000000-1 15,0.000000-2.000000-1-15,0.000000 1.000000 4 0,-3.000000 2.000000 0 16,0.000000-4.000000 3-16,-2.000000 3.000000-2 0,1.000000-3.000000 5 0,4.000000-2.000000 0 16,-5.000000 3.000000 0-16,-3.000000-3.000000-4 0,3.000000 2.000000 2 15,-4.000000-2.000000-4-15,3.000000 0.000000-2 0,-3.000000 3.000000-1 0,-2.000000-3.000000-3 16,-3.000000 4.000000 1-16,1.000000-1.000000-2 0,-1.000000 2.000000 1 15,-2.000000 1.000000-2-15,1.000000 0.000000 0 0,-6.000000 2.000000 0 0,8.000000-1.000000-1 16,-2.000000-2.000000-1-16,-2.000000 0.000000 0 0,4.000000 0.000000 1 16,-1.000000-3.000000-1-16,-2.000000 1.000000-2 0,6.000000 0.000000 1 0,-2.000000-3.000000-1 15,-2.000000 1.000000 2-15,4.000000-1.000000-2 0,2.000000-2.000000-1 16,-4.000000 0.000000 0-16,7.000000-3.000000-1 0,-3.000000-3.000000-8 0,3.000000-1.000000-16 16,3.000000-4.000000-28-16,-1.000000 3.000000-33 0,-1.000000 2.000000-51 15,4.000000 0.000000-74-15,-5.000000 1.000000-116 0,0.000000-3.000000-73 0,-3.000000 3.000000-18 16,-5.000000-2.000000 8-16,-6.000000 1.000000 39 0</inkml:trace>
  <inkml:trace contextRef="#ctx0" brushRef="#br0">25871.000000 10345.000000 60 0,'-13.000000'0.000000'292'0,"-2.000000"-6.000000"30 "15 ,2.000000 5.000000 19-15,2.000000-2.000000-54 0,1.000000 1.000000-76 16,-1.000000-1.000000-35-16,6.000000 0.000000-11 0,-4.000000 3.000000 1 16,6.000000-5.000000 1-16,1.000000 1.000000-13 0,-1.000000 0.000000-23 0,3.000000 0.000000-30 15,0.000000 2.000000-35-15,3.000000 0.000000-24 0,2.000000 2.000000-14 0,0.000000-2.000000-5 16,9.000000-1.000000 1-16,-1.000000 3.000000 3 0,4.000000-3.000000 5 15,1.000000 1.000000 2-15,2.000000-1.000000-1 0,2.000000-2.000000-2 16,-2.000000 2.000000-2-16,2.000000-3.000000-3 0,0.000000-1.000000-5 0,0.000000 2.000000-4 16,-1.000000-3.000000-4-16,-2.000000 3.000000-4 0,1.000000 1.000000-2 0,-7.000000-1.000000-7 15,-3.000000 0.000000-15-15,2.000000 3.000000-17 0,-5.000000-1.000000-23 16,0.000000 3.000000-32-16,-6.000000 0.000000-41 0,-1.000000 5.000000-49 0,-5.000000 1.000000-54 16,-3.000000 9.000000-62-16,-9.000000 3.000000-69 0,-3.000000 4.000000-45 15,-8.000000 4.000000-2-15,1.000000 3.000000 34 0,-5.000000 3.000000 56 16</inkml:trace>
  <inkml:trace contextRef="#ctx0" brushRef="#br0">25714.000000 10710.000000 7 0,'3.000000'5.000000'246'15,"-1.000000"-3.000000"22 "-15 ,-2.000000 0.000000 20 0,7.000000-2.000000-50 16,-6.000000-2.000000-49-16,4.000000-5.000000-28 0,4.000000-1.000000-5 0,-1.000000-1.000000 1 16,5.000000-6.000000-6-16,-1.000000 1.000000-16 0,2.000000-4.000000-25 15,1.000000 1.000000-26-15,5.000000 0.000000-25 0,-5.000000 0.000000-19 0,5.000000 3.000000-14 16,-5.000000-1.000000-8-16,5.000000 2.000000-7 0,-5.000000 1.000000-5 0,4.000000 1.000000-6 15,-3.000000 1.000000-9-15,-2.000000 0.000000-19 0,3.000000 3.000000-23 16,-4.000000 0.000000-30-16,0.000000 0.000000-37 0,1.000000 2.000000-37 16,-2.000000-1.000000-30-16,-6.000000 4.000000-26 0,3.000000-1.000000-21 0,-4.000000-1.000000-14 15,-2.000000 2.000000-19-15,-3.000000 2.000000 0 0,0.000000 0.000000 21 16,-3.000000-7.000000 30-16</inkml:trace>
  <inkml:trace contextRef="#ctx0" brushRef="#br0">25927.000000 10067.000000 28 0,'0.000000'-14.000000'194'0,"-2.000000"-1.000000"20 "0 ,-1.000000 5.000000-25 0,1.000000 0.000000-31 16,-1.000000 2.000000-14-16,3.000000 5.000000-3 0,-4.000000-2.000000 0 16,4.000000 2.000000-3-16,0.000000 1.000000-11 0,-1.000000-3.000000-23 0,1.000000 5.000000-27 15,0.000000-2.000000-24-15,0.000000 2.000000-19 0,0.000000 0.000000-13 0,0.000000 0.000000-7 16,0.000000 2.000000 1-16,1.000000 0.000000 12 0,3.000000 3.000000 10 15,-1.000000 6.000000 12-15,2.000000 5.000000 12 0,0.000000 1.000000 11 16,0.000000 7.000000 5-16,3.000000 5.000000 2 0,1.000000 8.000000-5 0,1.000000 2.000000-2 16,-2.000000 5.000000 1-16,1.000000 4.000000-10 0,-4.000000 6.000000-7 0,3.000000 4.000000-10 15,0.000000 1.000000-7-15,-3.000000-1.000000-8 0,1.000000-1.000000-9 16,-3.000000-2.000000-4-16,2.000000-4.000000-2 0,-2.000000-4.000000-4 16,1.000000 0.000000-1-16,-3.000000-4.000000-4 0,3.000000-6.000000 0 0,-3.000000-6.000000-2 15,-1.000000-5.000000 0-15,4.000000-1.000000-2 0,-1.000000-8.000000-2 0,-3.000000-3.000000 2 16,0.000000-4.000000 2-16,0.000000 0.000000 0 0,0.000000-3.000000 1 15,0.000000-2.000000 2-15,-3.000000-4.000000 3 0,-1.000000 3.000000-2 0,-1.000000-4.000000-1 16,-3.000000-4.000000-1-16,3.000000 3.000000-2 0,-4.000000-4.000000-2 16,1.000000-1.000000-1-16,-2.000000 0.000000-2 0,2.000000 1.000000-1 0,-2.000000-2.000000 0 15,1.000000 2.000000 0-15,-2.000000-3.000000 1 0,5.000000 4.000000 0 16,-2.000000-4.000000 0-16,0.000000 1.000000 2 0,3.000000 2.000000 2 0,-4.000000-3.000000 3 16,8.000000 6.000000 0-16,-4.000000-2.000000 3 0,1.000000-2.000000 0 15,1.000000 1.000000-1-15,1.000000 1.000000-4 0,-1.000000-1.000000 0 0,3.000000 0.000000-2 16,3.000000-2.000000-1-16,2.000000-3.000000 1 0,0.000000-2.000000-1 15,4.000000 1.000000 2-15,1.000000-3.000000-3 0,5.000000 0.000000 0 0,-2.000000-1.000000-3 16,2.000000 1.000000-2-16,5.000000-1.000000-3 0,-5.000000 1.000000-8 16,6.000000-1.000000-15-16,-3.000000 3.000000-24 0,0.000000-2.000000-31 0,1.000000 4.000000-37 15,1.000000 0.000000-43-15,-2.000000 0.000000-42 0,1.000000 1.000000-42 0,1.000000-4.000000-29 16,-5.000000 1.000000-31-16,-1.000000-3.000000-31 0,-1.000000-4.000000 2 16,0.000000 0.000000 30-16,-1.000000-2.000000 44 0</inkml:trace>
  <inkml:trace contextRef="#ctx0" brushRef="#br0">26327.000000 10235.000000 196 0,'5.000000'-12.000000'263'0,"2.000000"0.000000"17 "0 ,-5.000000 5.000000-25 16,-2.000000 2.000000-27-16,5.000000 0.000000-20 0,-2.000000 2.000000-15 0,-3.000000 1.000000-14 15,3.000000 0.000000-22-15,-3.000000 2.000000-24 0,0.000000 0.000000-27 16,0.000000 0.000000-26-16,0.000000 0.000000-25 0,0.000000 4.000000-16 16,-3.000000 4.000000-9-16,0.000000 1.000000-6 0,1.000000 6.000000 0 0,-1.000000 4.000000 1 15,1.000000 3.000000-3-15,-1.000000-1.000000-7 0,-1.000000-5.000000-2 16,4.000000 1.000000-2-16,0.000000 0.000000-2 0,4.000000 0.000000-5 0,-1.000000-5.000000 1 15,-1.000000 0.000000-3-15,1.000000-2.000000 1 0,2.000000-3.000000 0 16,3.000000 1.000000-4-16,1.000000-6.000000 1 0,1.000000 0.000000 2 0,-2.000000-2.000000 1 16,2.000000 0.000000 0-16,5.000000 0.000000-3 0,-8.000000-2.000000 1 15,2.000000 2.000000-2-15,-4.000000 2.000000-3 0,1.000000 3.000000-3 0,-4.000000 3.000000-3 16,-2.000000 4.000000-5-16,-2.000000 5.000000-5 0,-4.000000 5.000000-4 16,-5.000000 2.000000-3-16,-2.000000 5.000000-3 0,0.000000 2.000000 1 0,-4.000000-1.000000 3 15,0.000000-1.000000 6-15,2.000000 0.000000 7 0,2.000000-4.000000 7 16,1.000000-6.000000 3-16,2.000000-2.000000 3 0,1.000000-2.000000-2 0,4.000000-5.000000-1 15,0.000000-1.000000 1-15,2.000000-1.000000 1 0,3.000000-6.000000-1 0,3.000000 1.000000 0 16,-1.000000-3.000000 2-16,6.000000-3.000000 3 0,3.000000 1.000000 1 16,4.000000-9.000000 1-16,-2.000000 5.000000-1 0,2.000000-6.000000-4 0,-1.000000-1.000000-9 15,-1.000000 1.000000-14-15,0.000000 0.000000-17 0,2.000000 0.000000-15 16,-5.000000-1.000000-16-16,1.000000 6.000000-9 0,-5.000000-3.000000 1 0,1.000000 6.000000 11 16,-4.000000-1.000000 13-16,1.000000 2.000000 13 0,-3.000000 1.000000 13 15,-1.000000-1.000000 11-15,-1.000000 6.000000 4 0,-3.000000 2.000000 8 0,1.000000 2.000000 8 16,-4.000000 5.000000 9-16,1.000000 3.000000 7 0,-1.000000 5.000000 13 15,-5.000000-1.000000 11-15,7.000000 5.000000 7 0,-3.000000 1.000000 2 0,3.000000-1.000000 1 16,-4.000000 0.000000 2-16,6.000000 0.000000-3 0,-2.000000-2.000000-6 16,3.000000-2.000000-9-16,-1.000000-3.000000-8 0,0.000000-2.000000-5 0,3.000000-6.000000-9 15,0.000000-1.000000-5-15,0.000000-2.000000-2 0,0.000000 0.000000 1 16,0.000000-6.000000 0-16,0.000000 0.000000 0 0,6.000000-3.000000 0 0,-4.000000-4.000000-2 16,3.000000-6.000000-6-16,3.000000-1.000000-9 0,1.000000-3.000000-7 0,2.000000-3.000000-9 15,-4.000000 0.000000-7-15,5.000000-6.000000-4 0,-4.000000 6.000000 2 16,2.000000 0.000000 3-16,-1.000000 0.000000 4 0,1.000000 3.000000 6 15,-2.000000 0.000000 6-15,0.000000 5.000000 3 0,4.000000-1.000000 2 0,-5.000000 3.000000 2 16,1.000000 5.000000 2-16,1.000000 1.000000 5 0,-1.000000 4.000000 0 0,2.000000 2.000000 3 16,-3.000000 0.000000 4-16,3.000000 3.000000 1 0,-2.000000-2.000000-1 15,1.000000 2.000000-1-15,-3.000000-3.000000 1 0,3.000000 0.000000-2 0,-1.000000 1.000000 0 16,0.000000-3.000000-1-16,1.000000 0.000000 2 0,-4.000000-3.000000 0 16,0.000000 1.000000-1-16,3.000000-2.000000 0 0,-3.000000-2.000000-2 0,2.000000-3.000000 1 15,-2.000000-1.000000-2-15,-3.000000 0.000000 0 0,4.000000-2.000000 0 16,-4.000000 2.000000 0-16,3.000000 4.000000-1 0,-5.000000 0.000000 2 15,4.000000 1.000000 1-15,-4.000000 3.000000 1 0,0.000000-3.000000 0 0,3.000000 5.000000 4 16,-1.000000 0.000000 10-16,-2.000000 5.000000 8 0,0.000000 0.000000 6 0,3.000000 3.000000 3 16,0.000000-2.000000 0-16,-3.000000 4.000000 0 0,2.000000-3.000000-9 15,3.000000 1.000000-9-15,-2.000000-4.000000-8 0,2.000000 1.000000-2 0,0.000000 1.000000-1 16,-1.000000-6.000000 0-16,4.000000 0.000000 1 0,0.000000-3.000000 0 16,1.000000-5.000000 0-16,-2.000000 1.000000-1 0,-1.000000-3.000000 1 0,1.000000-2.000000-2 15,1.000000 0.000000-1-15,-1.000000 0.000000-2 0,-5.000000 0.000000 0 16,3.000000 0.000000 1-16,-5.000000 1.000000 2 0,0.000000-2.000000 0 0,-2.000000 2.000000 3 15,-1.000000 4.000000 2-15,-2.000000 3.000000 1 0,0.000000-2.000000-1 16,-4.000000 4.000000-3-16,1.000000 2.000000 0 0,-2.000000 0.000000-5 0,1.000000 4.000000 0 16,-2.000000 0.000000-2-16,2.000000 0.000000-7 0,3.000000 3.000000-11 0,-3.000000-1.000000-13 15,4.000000-1.000000-21-15,-1.000000-4.000000-21 0,1.000000-1.000000-28 16,5.000000 0.000000-28-16,0.000000-1.000000-28 0,0.000000-4.000000-27 16,5.000000-8.000000-19-16,1.000000-1.000000-16 0,1.000000-5.000000-10 0,1.000000-9.000000-16 15,4.000000-1.000000-10-15,-2.000000-2.000000 12 0,2.000000-3.000000 25 0</inkml:trace>
  <inkml:trace contextRef="#ctx0" brushRef="#br0">26852.000000 10140.000000 49 0,'8.000000'-9.000000'198'0,"-3.000000"3.000000"24 "16 ,4.000000 6.000000-5-16,-4.000000 3.000000-3 0,-5.000000 7.000000-2 0,3.000000 2.000000-1 15,-3.000000 3.000000-15-15,0.000000 4.000000-24 0,-3.000000 1.000000-29 16,3.000000 1.000000-30-16,-4.000000-1.000000-20 0,-1.000000-1.000000-23 0,4.000000-2.000000-18 16,-3.000000-5.000000-16-16,4.000000 1.000000-14 0,-3.000000-3.000000-8 15,3.000000-4.000000-10-15,0.000000-1.000000-5 0,0.000000 1.000000-4 0,0.000000-4.000000-7 16,0.000000-2.000000-3-16,3.000000 0.000000-3 0,2.000000 0.000000-2 15,0.000000-5.000000-1-15,2.000000-3.000000-2 0,3.000000 2.000000 0 0,-2.000000-6.000000-5 16,3.000000 1.000000-9-16,-3.000000-1.000000-4 0,4.000000 3.000000-4 16,-4.000000-2.000000-2-16,2.000000 4.000000-2 0,-2.000000-1.000000-1 0,3.000000 2.000000 1 15,-5.000000 1.000000-2-15,1.000000 0.000000-2 0,0.000000 3.000000 2 16,-2.000000-1.000000 0-16,0.000000 1.000000 5 0,0.000000-4.000000 6 0,-2.000000 5.000000 6 16,2.000000-4.000000 7-16,0.000000-2.000000 5 0,2.000000 2.000000 4 15,-5.000000-3.000000 5-15,3.000000-1.000000 4 0,1.000000 1.000000 1 0,-1.000000 1.000000 3 16,-3.000000 2.000000 4-16,1.000000 0.000000 5 0,2.000000 1.000000 3 0,-1.000000-1.000000 2 15,-1.000000 2.000000 4-15,-3.000000 0.000000 6 0,0.000000 3.000000 13 16,2.000000 3.000000 15-16,-2.000000 0.000000 13 0,0.000000 4.000000 10 16,0.000000 3.000000 2-16,-2.000000 4.000000 3 0,2.000000 3.000000-9 0,-8.000000 3.000000-14 15,-1.000000 4.000000-13-15,1.000000 0.000000-6 0,-2.000000 0.000000-9 16,-5.000000 2.000000-3-16,5.000000-2.000000-3 0,0.000000 0.000000-5 0,-4.000000 0.000000-4 16,6.000000-5.000000-3-16,-4.000000-2.000000-1 0,7.000000-2.000000 0 15,0.000000-5.000000-2-15,0.000000-3.000000 1 0,2.000000-2.000000 3 0,-1.000000-4.000000-9 16,3.000000-5.000000-7-16,-3.000000-2.000000-4 0,4.000000-9.000000-7 0,4.000000-5.000000-9 15,-3.000000-2.000000-8-15,6.000000-4.000000-3 0,-5.000000-3.000000-2 16,3.000000-3.000000 1-16,1.000000 3.000000 4 0,1.000000-2.000000 9 0,-3.000000 6.000000 8 16,1.000000 3.000000 6-16,-2.000000 5.000000 8 0,0.000000 5.000000 6 15,-1.000000 4.000000 7-15,1.000000 5.000000 14 0,-1.000000 6.000000 14 0,-2.000000 5.000000 13 16,3.000000 4.000000 4-16,1.000000 10.000000 7 0,-4.000000 2.000000 1 16,0.000000 5.000000-4-16,0.000000 4.000000-6 0,0.000000 4.000000-1 0,1.000000 0.000000-2 15,-1.000000 4.000000-1-15,4.000000 1.000000-5 0,-3.000000-3.000000-2 16,3.000000-1.000000-6-16,-1.000000-1.000000-6 0,-1.000000-3.000000-3 0,-2.000000-5.000000-3 15,3.000000 0.000000-5-15,-1.000000-7.000000-5 0,-2.000000 1.000000-2 16,3.000000-9.000000-2-16,-3.000000-2.000000-3 0,0.000000-3.000000-1 0,0.000000 2.000000 1 16,0.000000-6.000000-1-16,0.000000-1.000000 1 0,0.000000 1.000000 2 15,0.000000-2.000000 1-15,-3.000000 0.000000 1 0,1.000000-3.000000-1 0,-1.000000 2.000000 1 16,-2.000000-2.000000 1-16,-4.000000 0.000000-1 0,8.000000 0.000000-1 0,-6.000000 0.000000 1 16,5.000000-2.000000 2-16,-1.000000 2.000000 2 0,1.000000-3.000000 0 15,-1.000000 0.000000 0-15,0.000000 3.000000-2 0,3.000000-2.000000-3 16,0.000000-4.000000-2-16,0.000000 0.000000-1 0,6.000000-5.000000-4 0,1.000000 2.000000 0 15,6.000000-5.000000 2-15,1.000000-1.000000 1 0,1.000000 1.000000-3 16,3.000000-1.000000 0-16,-1.000000 2.000000-1 0,-2.000000 4.000000-1 0,4.000000-1.000000-4 16,-4.000000 5.000000 0-16,-2.000000 0.000000 1 0,0.000000 5.000000 0 0,1.000000 5.000000 5 15,-4.000000 2.000000-2-15,-2.000000 3.000000 4 0,-3.000000 5.000000 5 16,0.000000-1.000000 4-16,-5.000000 4.000000 4 0,0.000000 1.000000 3 0,0.000000-2.000000 6 16,-1.000000 0.000000-4-16,-3.000000-5.000000 0 0,4.000000 3.000000 0 15,-1.000000-8.000000-2-15,-3.000000 0.000000-3 0,4.000000-1.000000-1 0,0.000000-2.000000 2 16,-3.000000-4.000000-3-16,3.000000 0.000000-2 0,0.000000-7.000000-4 15,0.000000-3.000000-3-15,3.000000-6.000000-8 0,-3.000000-4.000000-10 0,9.000000-9.000000-10 16,-1.000000-3.000000-12-16,0.000000-5.000000-2 0,6.000000-2.000000-6 0,-1.000000 1.000000-1 16,2.000000-1.000000 6-16,2.000000 2.000000 8 0,2.000000 4.000000 10 15,1.000000 3.000000 1-15,-2.000000 3.000000 8 0,4.000000 0.000000 4 16,-4.000000 7.000000 3-16,1.000000 3.000000-1 0,3.000000 3.000000 0 0,-2.000000 5.000000 5 16,-5.000000 1.000000-1-16,-2.000000 6.000000 3 0,1.000000 6.000000 1 15,-6.000000 4.000000 5-15,0.000000 4.000000 7 0,-3.000000 3.000000 4 0,-5.000000 4.000000 1 16,-5.000000 1.000000 1-16,0.000000 4.000000 1 0,-3.000000-2.000000-1 15,-5.000000 2.000000-5-15,-1.000000 0.000000-1 0,-3.000000 1.000000 0 0,4.000000-6.000000-3 16,-4.000000 0.000000 0-16,2.000000-1.000000-3 0,2.000000-7.000000-3 0,1.000000 2.000000-3 16,2.000000-6.000000 0-16,-2.000000-2.000000 1 0,4.000000-5.000000-10 15,1.000000 0.000000-8-15,0.000000-1.000000-11 0,2.000000-5.000000-13 0,4.000000-1.000000-19 16,1.000000-1.000000-27-16,0.000000 1.000000-16 0,0.000000 2.000000-21 16,1.000000-3.000000-24-16,4.000000 7.000000-24 0,2.000000-4.000000-18 0,0.000000-1.000000-17 15,-4.000000 4.000000-15-15,2.000000-1.000000-14 0,2.000000 1.000000-15 16,-7.000000 2.000000-10-16,2.000000-4.000000 14 0,1.000000-2.000000 28 0</inkml:trace>
  <inkml:trace contextRef="#ctx0" brushRef="#br0">27351.000000 10478.000000 116 0,'0.000000'3.000000'202'0,"0.000000"0.000000"14 "0 ,4.000000-1.000000 0 16,-1.000000 1.000000-8-16,2.000000 1.000000 0 0,0.000000-1.000000 8 0,3.000000 2.000000 7 15,3.000000-1.000000-16-15,0.000000 1.000000-24 0,-1.000000 0.000000-19 16,4.000000 2.000000-25-16,-1.000000-3.000000-26 0,-1.000000 4.000000-27 0,-2.000000-3.000000-22 16,3.000000 3.000000-20-16,-4.000000-3.000000-18 0,2.000000 0.000000-11 15,0.000000-1.000000-3-15,-6.000000 1.000000-8 0,3.000000-1.000000-13 0,-3.000000 2.000000-19 16,0.000000-4.000000-24-16,-5.000000 1.000000-34 0,3.000000-1.000000-38 0,2.000000 1.000000-41 15,-1.000000-1.000000-44-15,-1.000000-2.000000-45 0,-3.000000 0.000000-57 16,0.000000-10.000000-39-16,-3.000000-3.000000-1 0,-1.000000-5.000000 22 0,4.000000-3.000000 40 16</inkml:trace>
  <inkml:trace contextRef="#ctx0" brushRef="#br0">27755.000000 10036.000000 30 0,'7.000000'-2.000000'270'0,"0.000000"-1.000000"26 "0 ,-2.000000 3.000000 18 15,-4.000000 0.000000-64-15,-1.000000 0.000000-68 0,4.000000 0.000000-46 0,-4.000000 3.000000-26 16,0.000000-1.000000-15-16,-4.000000 0.000000-13 0,4.000000 5.000000-9 0,-5.000000 1.000000-15 0,-3.000000 1.000000-14 16,1.000000 3.000000-18-16,-4.000000 4.000000-10 0,2.000000 1.000000-5 0,-4.000000 1.000000-5 15,-1.000000-1.000000-2-15,1.000000 3.000000-1 0,-4.000000 0.000000 1 0,4.000000 2.000000-3 16,-2.000000-5.000000 0-16,-2.000000 2.000000-2 0,4.000000-5.000000 0 0,-1.000000 4.000000-6 16,2.000000-3.000000-2-16,-1.000000-4.000000-3 0,8.000000-1.000000-2 0,-3.000000-2.000000-7 0,3.000000-2.000000-5 15,1.000000-1.000000-2-15,4.000000-2.000000 1 0,0.000000 0.000000 1 16,0.000000-3.000000 4-16,7.000000-3.000000 6 0,1.000000 0.000000 6 0,-3.000000-2.000000 5 0,5.000000-1.000000 3 15,-1.000000-2.000000 2-15,4.000000 1.000000 4 0,1.000000-1.000000 5 0,-3.000000 2.000000 2 16,4.000000 0.000000 5-16,-1.000000 2.000000 5 0,-1.000000-1.000000 6 0,1.000000 3.000000 2 16,2.000000-4.000000 0-16,1.000000 3.000000-1 0,-2.000000 1.000000-1 0,2.000000 2.000000-6 15,1.000000-2.000000-8-15,-1.000000-1.000000-4 0,-3.000000 3.000000-2 0,-3.000000 0.000000-4 16,-1.000000 3.000000-3-16,2.000000-1.000000 0 0,-7.000000 0.000000-6 0,-3.000000 4.000000-3 16,4.000000-1.000000-11-16,-6.000000 4.000000-10 0,0.000000-2.000000-16 0,-3.000000 6.000000-14 0,0.000000 0.000000-12 15,-4.000000-2.000000-13-15,-1.000000 3.000000-7 0,1.000000-1.000000-5 0,-3.000000-1.000000-1 16,2.000000 0.000000 1-16,-2.000000 3.000000 6 0,1.000000-5.000000 11 0,1.000000-1.000000 13 15,-1.000000 3.000000 14-15,4.000000-2.000000 14 0,0.000000-3.000000 18 0,2.000000 4.000000 17 16,1.000000-2.000000 20-16,-4.000000 1.000000 22 0,6.000000 2.000000 23 0,-2.000000 3.000000 22 0,-1.000000-1.000000 11 16,3.000000 6.000000 11-16,0.000000 2.000000 6 0,0.000000-1.000000-6 15,3.000000 6.000000-13-15,-1.000000 2.000000-10 0,-2.000000 0.000000-8 0,3.000000 6.000000-9 0,0.000000-1.000000-9 16,-3.000000-3.000000-11-16,2.000000 4.000000-6 0,-2.000000-4.000000-10 16,5.000000-2.000000-7-16,-2.000000 0.000000-7 0,-3.000000-4.000000-4 0,4.000000-1.000000-5 0,-3.000000-8.000000-4 15,-1.000000 1.000000 0-15,4.000000-5.000000 0 0,-3.000000-1.000000-5 0,-1.000000-4.000000-5 16,0.000000-2.000000-7-16,4.000000-3.000000-7 0,-1.000000-2.000000-15 0,-1.000000-2.000000-21 15,4.000000-5.000000-15-15,0.000000-5.000000-19 0,4.000000-4.000000-24 0,-2.000000-2.000000-23 16,2.000000-4.000000-16-16,2.000000-5.000000-13 0,-2.000000-3.000000-15 0,2.000000-4.000000-19 0,-4.000000-2.000000-26 16,-3.000000-8.000000 0-16,-2.000000-6.000000 10 0</inkml:trace>
  <inkml:trace contextRef="#ctx0" brushRef="#br0">27946.000000 10240.000000 95 0,'5.000000'-10.000000'224'0,"-1.000000"3.000000"18 "0 ,-4.000000 7.000000-10 15,0.000000 7.000000-13-15,0.000000 3.000000-11 0,-4.000000 4.000000-15 0,3.000000 6.000000-17 0,-6.000000 2.000000-23 16,2.000000 0.000000-20-16,3.000000 2.000000-15 0,-1.000000-2.000000-17 0,0.000000 0.000000-20 15,-2.000000-3.000000-19-15,5.000000-2.000000-16 0,-2.000000-2.000000-14 0,2.000000-2.000000-12 16,2.000000-7.000000-7-16,-2.000000 5.000000-5 0,5.000000-7.000000-1 0,-2.000000 1.000000-2 16,2.000000-3.000000-2-16,3.000000-4.000000 1 0,1.000000-3.000000-1 0,1.000000-6.000000 0 15,3.000000 1.000000-2-15,1.000000-8.000000 0 0,2.000000 1.000000-1 0,-2.000000-5.000000 0 16,3.000000 0.000000-1-16,-4.000000 2.000000-1 0,-3.000000-1.000000-1 0,3.000000 1.000000 3 16,-4.000000 6.000000-1-16,-1.000000 3.000000-2 0,-3.000000 0.000000 0 0,2.000000 7.000000 0 15,-5.000000-2.000000-1-15,1.000000 6.000000 4 0,-3.000000 6.000000 6 0,-3.000000 3.000000 3 0,-2.000000 5.000000 5 16,-4.000000 9.000000 7-16,1.000000-1.000000 4 0,-2.000000 2.000000-1 0,-2.000000 2.000000 2 15,-1.000000-1.000000-1-15,4.000000-3.000000 1 0,-1.000000-3.000000-2 0,2.000000-4.000000-4 16,3.000000-3.000000-1-16,0.000000-4.000000-6 0,1.000000-1.000000-4 0,3.000000-2.000000-2 16,1.000000-3.000000-4-16,-4.000000 0.000000 1 0,4.000000-2.000000-1 0,4.000000-2.000000 0 15,-3.000000-8.000000-2-15,3.000000-2.000000-1 0,4.000000-2.000000-1 0,-1.000000-9.000000-1 16,0.000000 1.000000-1-16,-1.000000 1.000000 2 0,1.000000-4.000000-2 0,1.000000 3.000000-2 0,-6.000000 1.000000 1 16,3.000000-2.000000 2-16,-5.000000 3.000000-2 0,3.000000 7.000000 0 0,1.000000 0.000000 2 15,-4.000000 2.000000 1-15,1.000000 3.000000-1 0,-1.000000 3.000000-1 0,0.000000 0.000000 3 16,0.000000 5.000000-3-16,0.000000 0.000000 2 0,0.000000 3.000000 2 0,0.000000 4.000000 4 15,0.000000 5.000000 2-15,0.000000 3.000000 4 0,0.000000 6.000000 1 0,0.000000 2.000000-1 16,0.000000 0.000000-1-16,4.000000 2.000000-3 0,-3.000000 2.000000-1 0,3.000000-3.000000 0 16,1.000000 3.000000-3-16,1.000000 0.000000 1 0,0.000000-3.000000 1 0,-1.000000 3.000000-1 0,0.000000 0.000000 1 15,0.000000-4.000000-2-15,1.000000 5.000000 2 0,-4.000000-4.000000 1 0,3.000000 0.000000-3 16,-2.000000-4.000000 1-16,1.000000 1.000000-1 0,-3.000000-5.000000 0 0,-1.000000 2.000000-1 16,0.000000 0.000000 0-16,-1.000000-7.000000 0 0,-3.000000 5.000000 0 0,1.000000-7.000000-1 15,-2.000000 3.000000 1-15,3.000000-2.000000 0 0,-4.000000-3.000000 1 0,1.000000-2.000000 0 16,-4.000000-2.000000 1-16,4.000000-1.000000-1 0,-3.000000-2.000000 0 0,3.000000-2.000000 0 15,-4.000000-4.000000-1-15,1.000000 2.000000 1 0,3.000000-5.000000-1 0,3.000000-4.000000 1 0,-4.000000 2.000000-2 16,6.000000 0.000000-1-16,0.000000-1.000000 0 0,3.000000-2.000000-2 0,2.000000-1.000000-1 16,3.000000 1.000000 1-16,2.000000 4.000000-1 0,5.000000-2.000000 0 0,1.000000-1.000000-2 15,2.000000 3.000000-2-15,4.000000-2.000000 0 0,0.000000 2.000000 1 0,-1.000000 3.000000 1 16,-2.000000 0.000000 0-16,3.000000 3.000000 1 0,-1.000000-2.000000 4 0,0.000000 1.000000 0 16,-8.000000 5.000000 0-16,0.000000-2.000000-2 0,-3.000000 2.000000-4 0,2.000000 0.000000-10 15,-7.000000 2.000000-12-15,0.000000 1.000000-25 0,-5.000000 2.000000-43 0,0.000000-1.000000-69 16,0.000000 6.000000-90-16,-8.000000 0.000000-115 0,-2.000000 2.000000-54 0,-7.000000-5.000000-10 0,0.000000 1.000000 24 15,-5.000000 1.000000 61-15</inkml:trace>
  <inkml:trace contextRef="#ctx0" brushRef="#br0">22690.000000 10288.000000 58 0,'-3.000000'-1.000000'159'0,"3.000000"-1.000000"-17 "0 ,-3.000000-2.000000-20 16,3.000000 0.000000-10-16,-5.000000 1.000000-1 0,5.000000 1.000000 2 0,-2.000000 2.000000 4 16,-1.000000-2.000000-3-16,3.000000 2.000000-8 0,-4.000000 0.000000-13 0,4.000000-3.000000-14 15,0.000000 3.000000-12-15,0.000000-3.000000-15 0,0.000000 3.000000-8 0,0.000000 0.000000-4 16,0.000000 3.000000 1-16,0.000000 0.000000 0 0,0.000000-3.000000 4 0,0.000000 2.000000 4 16,0.000000-2.000000 2-16,0.000000 2.000000 3 0,0.000000-4.000000-3 0,0.000000 2.000000 4 15,4.000000 5.000000 7-15,-4.000000-1.000000 6 0,0.000000 8.000000-1 0,-4.000000 5.000000 3 0,4.000000 0.000000 2 16,-5.000000 3.000000-4-16,5.000000 2.000000-12 0,-2.000000 2.000000-8 0,-4.000000 3.000000-6 15,1.000000-3.000000-6-15,0.000000 3.000000-2 0,1.000000-1.000000-7 0,-1.000000 1.000000-1 16,0.000000 1.000000-1-16,2.000000-4.000000-4 0,-2.000000 0.000000 1 0,2.000000 0.000000-6 16,-2.000000-2.000000-4-16,1.000000-4.000000-5 0,3.000000-1.000000-2 0,1.000000-3.000000-3 15,-4.000000-6.000000-1-15,4.000000 4.000000-1 0,0.000000-6.000000-1 0,0.000000 0.000000-2 16,0.000000-1.000000-8-16,0.000000-4.000000-9 0,0.000000 2.000000-10 0,0.000000 0.000000-7 16,4.000000-3.000000-15-16,-4.000000-3.000000-18 0,1.000000-1.000000-18 0,3.000000-1.000000-24 0,1.000000-7.000000-28 15,1.000000-1.000000-25-15,-4.000000-4.000000-25 0,6.000000-2.000000-15 0,1.000000-1.000000-6 16,-1.000000-2.000000 11-16,2.000000 3.000000 16 0,-1.000000-3.000000 24 0,1.000000 4.000000 32 15,-2.000000 0.000000 29-15,0.000000 1.000000 29 0,4.000000 2.000000 21 0,-5.000000 3.000000 20 16,5.000000-2.000000 15-16,-7.000000 6.000000 14 0,6.000000 0.000000 11 0,-6.000000 2.000000 10 16,0.000000-2.000000 12-16,0.000000 3.000000 14 0,0.000000 1.000000 12 0,-1.000000 1.000000 15 0,-4.000000 0.000000 15 15,5.000000 1.000000 21-15,-2.000000 4.000000 18 0,-1.000000 1.000000 10 0,4.000000 2.000000 3 16,-4.000000-1.000000-3-16,5.000000 7.000000-8 0,-2.000000-5.000000-13 0,0.000000 7.000000-13 16,-2.000000-3.000000-10-16,2.000000 1.000000-9 0,0.000000 2.000000-7 0,0.000000-3.000000-9 15,0.000000 1.000000-12-15,2.000000 0.000000-12 0,1.000000-4.000000-8 0,-6.000000 0.000000-7 16,7.000000 3.000000-5-16,-4.000000-5.000000-3 0,0.000000 0.000000 1 0,3.000000-1.000000-3 15,-1.000000 0.000000-3-15,-1.000000-3.000000 1 0,3.000000-1.000000 0 0,-1.000000-5.000000-3 16,2.000000 3.000000-1-16,-1.000000-8.000000-1 0,4.000000 1.000000-4 0,0.000000-7.000000-3 16,-1.000000 2.000000 1-16,-2.000000-3.000000-4 0,4.000000 0.000000 0 0,-6.000000 1.000000 3 0,4.000000 0.000000 3 15,-4.000000 3.000000 5-15,-3.000000 5.000000 7 0,0.000000-2.000000 6 0,-5.000000 3.000000 3 16,0.000000-1.000000 0-16,0.000000 3.000000-1 0,-3.000000-2.000000-4 0,-2.000000 0.000000-7 16,-4.000000 2.000000-7-16,-4.000000 0.000000-4 0,3.000000 0.000000-1 0,-7.000000 5.000000-3 15,4.000000 3.000000 0-15,-4.000000 2.000000-1 0,-1.000000 2.000000 0 0,-1.000000-2.000000-2 16,2.000000 2.000000-1-16,1.000000 3.000000 1 0,1.000000-1.000000-1 0,1.000000 2.000000-1 0,2.000000-5.000000 2 15,4.000000-2.000000-2-15,1.000000 3.000000-5 0,-1.000000-3.000000-11 0,3.000000-2.000000-14 16,-2.000000 1.000000-29-16,5.000000-1.000000-33 0,-1.000000-2.000000-26 0,3.000000 0.000000-29 16,3.000000 0.000000-34-16,3.000000 0.000000-37 0,4.000000-5.000000-29 0,1.000000 1.000000-37 15,4.000000-5.000000-42-15,2.000000-1.000000-1 0,0.000000-3.000000 24 0,1.000000-4.000000 43 16</inkml:trace>
  <inkml:trace contextRef="#ctx0" brushRef="#br0">23213.000000 10287.000000 71 0,'12.000000'1.000000'205'15,"-2.000000"1.000000"24 "-15 ,-2.000000 4.000000-29 0,1.000000-1.000000-18 0,-4.000000 0.000000-5 16,1.000000 5.000000 2-16,-4.000000 1.000000 3 0,2.000000 0.000000 1 0,-4.000000 2.000000-15 0,-4.000000 0.000000-23 16,2.000000 2.000000-23-16,-4.000000-1.000000-27 0,1.000000 3.000000-21 15,-4.000000 0.000000-22-15,1.000000 3.000000-15 0,1.000000 0.000000-10 0,-4.000000-3.000000-12 0,-3.000000 2.000000-5 16,1.000000-2.000000-5-16,3.000000 2.000000-4 0,-5.000000-5.000000-12 16,1.000000 3.000000-20-16,1.000000-1.000000-21 0,-1.000000-2.000000-21 0,4.000000-2.000000-33 0,-1.000000-2.000000-38 15,1.000000 0.000000-35-15,-2.000000-3.000000-36 0,7.000000-2.000000-40 0,-4.000000-3.000000-50 16,3.000000-7.000000-10-16,-1.000000-2.000000 19 0,0.000000-3.000000 33 0</inkml:trace>
  <inkml:trace contextRef="#ctx0" brushRef="#br0">23103.000000 10322.000000 40 0,'13.000000'-4.000000'216'16,"-1.000000"2.000000"37 "-16 ,-2.000000 4.000000-16 0,3.000000 1.000000-22 0,1.000000 3.000000-14 0,1.000000 2.000000-9 16,-5.000000 2.000000-5-16,3.000000-1.000000-14 0,4.000000 1.000000-17 0,-4.000000 2.000000-18 15,1.000000 3.000000-19-15,-1.000000-3.000000-18 0,4.000000 3.000000-21 0,-7.000000-1.000000-19 0,3.000000-2.000000-16 16,1.000000 3.000000-10-16,-1.000000-1.000000-10 0,-4.000000 1.000000-9 15,1.000000 0.000000-8-15,1.000000-3.000000-2 0,-2.000000-1.000000-2 0,-1.000000 2.000000-5 0,-1.000000 0.000000-10 16,1.000000-6.000000-18-16,-1.000000 3.000000-26 0,-2.000000-1.000000-32 0,0.000000-1.000000-31 16,0.000000-4.000000-36-16,0.000000 1.000000-32 0,-2.000000 0.000000-25 0,2.000000-3.000000-20 15,0.000000-2.000000-17-15,-5.000000 0.000000-23 0,4.000000-7.000000-10 0,-1.000000 0.000000 16 16,-3.000000-5.000000 30-16</inkml:trace>
  <inkml:trace contextRef="#ctx0" brushRef="#br0">23493.000000 10410.000000 131 0,'5.000000'-2.000000'193'0,"0.000000"-1.000000"-1 "0 ,0.000000 1.000000-1 15,4.000000 2.000000-3-15,-4.000000 2.000000-5 0,1.000000 1.000000-3 0,1.000000 2.000000-14 16,0.000000 2.000000-18-16,-2.000000 0.000000-21 0,3.000000 3.000000-10 0,-1.000000 3.000000-7 0,1.000000 1.000000-15 16,1.000000 0.000000-13-16,-4.000000 1.000000-11 0,1.000000-1.000000-13 0,1.000000 1.000000-11 15,-4.000000-1.000000-12-15,2.000000 2.000000-8 0,2.000000-3.000000-5 0,-5.000000-2.000000-7 16,1.000000 1.000000-2-16,-1.000000 0.000000-6 0,1.000000-2.000000-2 0,-3.000000-1.000000-2 16,0.000000-1.000000 0-16,-3.000000-1.000000-1 0,3.000000 0.000000 1 0,-5.000000 1.000000 0 15,5.000000-4.000000-3-15,-5.000000 1.000000-1 0,0.000000 1.000000-2 0,-2.000000-4.000000 2 16,2.000000-2.000000-3-16,-3.000000 0.000000 1 0,3.000000 0.000000-2 0,-4.000000-2.000000 3 0,1.000000-4.000000-2 15,3.000000-1.000000 1-15,-4.000000 0.000000 0 0,4.000000-1.000000 0 16,0.000000-1.000000 2-16,0.000000 0.000000 1 0,2.000000-2.000000-1 0,1.000000 4.000000 1 0,2.000000-3.000000-1 16,-3.000000-2.000000 1-16,3.000000 3.000000 0 0,0.000000-3.000000 0 0,3.000000-1.000000 0 15,-3.000000-1.000000 2-15,5.000000-1.000000 0 0,0.000000-4.000000 0 0,0.000000 1.000000 1 16,0.000000-4.000000 2-16,4.000000 3.000000 2 0,-1.000000-5.000000 0 0,1.000000 2.000000 2 16,-4.000000 0.000000 2-16,0.000000 0.000000 2 0,1.000000 2.000000 3 0,-1.000000 1.000000 3 0,-3.000000 1.000000 4 15,-2.000000 5.000000 1-15,0.000000-3.000000 2 0,0.000000 1.000000-2 16,-2.000000 4.000000-3-16,-1.000000-1.000000-3 0,-5.000000 0.000000-2 0,3.000000 0.000000-4 0,-4.000000 2.000000-3 15,1.000000-2.000000 2-15,3.000000 5.000000 1 0,-5.000000-1.000000 2 0,1.000000 1.000000-3 16,-1.000000 2.000000 1-16,2.000000 3.000000 1 0,-4.000000-1.000000-3 0,2.000000 3.000000-4 16,-2.000000 5.000000-2-16,-1.000000 0.000000-1 0,3.000000 5.000000-3 0,-2.000000-1.000000-4 15,-1.000000 4.000000-8-15,3.000000 1.000000-13 0,-2.000000 1.000000-21 0,7.000000-3.000000-40 16,-3.000000 2.000000-54-16,6.000000-2.000000-79 0,2.000000 6.000000-106 0,-3.000000-3.000000-77 16,3.000000-4.000000-29-16,0.000000 1.000000 15 0,0.000000-1.000000 41 0</inkml:trace>
  <inkml:trace contextRef="#ctx0" brushRef="#br0">23441.000000 10298.000000 49 0,'0.000000'0.000000'67'0,"0.000000"0.000000"2 "16 ,0.000000 0.000000 1-16,0.000000 3.000000-1 0,0.000000-3.000000 1 0,0.000000 3.000000-1 0,0.000000-1.000000-2 16,0.000000-2.000000-4-16,0.000000 2.000000-1 0,0.000000 0.000000-1 0,0.000000-2.000000-2 15,0.000000 4.000000-6-15,0.000000-4.000000-2 0,0.000000 0.000000-1 0,0.000000 0.000000-2 16,0.000000 0.000000-2-16,0.000000 0.000000-2 0,0.000000 0.000000-1 0,0.000000 0.000000-4 15,0.000000 0.000000-2-15,0.000000 0.000000-2 0,0.000000 0.000000 1 0,0.000000 2.000000 4 16,3.000000 0.000000 4-16,-3.000000 2.000000 1 0,0.000000 1.000000-1 0,2.000000 1.000000-2 16,-2.000000-4.000000-8-16,4.000000 2.000000-9 0,-3.000000 2.000000-6 0,-1.000000-4.000000-5 0,4.000000 2.000000-3 15,-4.000000-1.000000 0-15,0.000000 2.000000 0 0,3.000000 0.000000 0 16,-1.000000 0.000000 1-16,-2.000000 0.000000-2 0,3.000000-3.000000-1 0,-1.000000 3.000000-1 0,-2.000000 0.000000-3 16,3.000000-3.000000-1-16,-3.000000 1.000000-6 0,3.000000-1.000000-6 0,-1.000000 1.000000-12 15,5.000000-1.000000-25-15,-6.000000-2.000000-35 0,8.000000 3.000000-52 0,-4.000000-1.000000-66 16,-5.000000-2.000000-64-16,0.000000 0.000000-26 0,3.000000-7.000000 4 0,-1.000000 2.000000 28 15</inkml:trace>
  <inkml:trace contextRef="#ctx0" brushRef="#br0">24090.000000 10354.000000 16 0,'0.000000'-2.000000'75'0,"-4.000000"-3.000000"15 "0 ,4.000000 3.000000 16 15,-1.000000-1.000000 6-15,-3.000000 0.000000-1 0,1.000000 2.000000 0 0,-2.000000-2.000000 0 0,0.000000 3.000000-5 16,2.000000-2.000000-6-16,-2.000000 2.000000 1 0,-4.000000 0.000000 0 16,4.000000-3.000000-1-16,0.000000 3.000000-6 0,0.000000 0.000000-9 0,-2.000000 0.000000-2 0,6.000000 0.000000-5 15,-3.000000 0.000000-3-15,-1.000000 0.000000-2 0,5.000000 0.000000-7 0,-3.000000 0.000000 1 16,3.000000 3.000000-11-16,-2.000000-3.000000-5 0,2.000000 2.000000-10 0,0.000000-2.000000-10 16,2.000000 4.000000-4-16,-2.000000 2.000000-1 0,3.000000 0.000000 2 0,2.000000-1.000000-1 15,0.000000 8.000000 7-15,2.000000-1.000000 3 0,2.000000 0.000000-2 0,-4.000000 5.000000-5 0,3.000000 0.000000-5 16,-1.000000 3.000000 0-16,1.000000 0.000000-4 0,0.000000-1.000000 1 15,-3.000000 0.000000-3-15,4.000000 2.000000 1 0,-4.000000 0.000000-3 0,3.000000-2.000000-4 0,-3.000000-2.000000-2 16,-1.000000 2.000000 0-16,-4.000000-2.000000 0 0,5.000000-2.000000 0 0,-5.000000 0.000000 0 16,0.000000-3.000000-2-16,0.000000-3.000000-3 0,0.000000 4.000000-3 0,-5.000000-3.000000-1 15,5.000000-3.000000 1-15,-4.000000 3.000000 0 0,-1.000000-5.000000 0 0,4.000000-1.000000 0 16,-3.000000-2.000000 2-16,1.000000 4.000000-2 0,1.000000-6.000000-1 0,-3.000000-3.000000-1 16,-2.000000 0.000000-1-16,2.000000-3.000000-1 0,-3.000000-2.000000-3 0,3.000000-1.000000-2 15,2.000000-6.000000-2-15,-2.000000 2.000000 1 0,0.000000-4.000000 0 0,5.000000 3.000000 0 0,-4.000000-1.000000 0 16,4.000000-2.000000 3-16,0.000000 4.000000 1 0,0.000000-3.000000 3 0,4.000000 3.000000 0 15,-4.000000-5.000000 0-15,5.000000 1.000000 0 0,-2.000000 2.000000 1 0,-1.000000-4.000000-1 16,6.000000-1.000000-1-16,-3.000000-2.000000-3 0,2.000000 0.000000 1 0,1.000000 0.000000 2 16,-3.000000-2.000000-2-16,0.000000 2.000000 1 0,0.000000 3.000000 2 0,0.000000-4.000000 1 15,-1.000000 2.000000 0-15,-4.000000 1.000000 0 0,0.000000 0.000000 0 0,0.000000 4.000000 0 16,0.000000 1.000000-2-16,-4.000000 2.000000 2 0,3.000000 4.000000-1 0,-4.000000 0.000000 1 0,-2.000000-1.000000 1 16,2.000000 3.000000 1-16,-4.000000-1.000000 0 0,4.000000 4.000000-1 15,-5.000000 1.000000-1-15,-1.000000 1.000000 0 0,-3.000000 4.000000-2 0,1.000000 1.000000 0 0,-1.000000 4.000000 1 16,4.000000 0.000000-1-16,-6.000000 3.000000 2 0,4.000000 0.000000-2 0,2.000000 2.000000 1 15,0.000000-3.000000-2-15,-2.000000 1.000000-5 0,4.000000 0.000000-9 0,3.000000-1.000000-13 16,1.000000 1.000000-17-16,-1.000000-2.000000-20 0,5.000000-1.000000-24 0,0.000000 1.000000-25 16,5.000000-2.000000-38-16,2.000000-1.000000-38 0,0.000000 3.000000-35 0,4.000000 0.000000-42 15,-1.000000-4.000000-49-15,2.000000-4.000000-4 0,-2.000000 0.000000 23 0,4.000000-8.000000 41 16</inkml:trace>
  <inkml:trace contextRef="#ctx0" brushRef="#br0">24351.000000 10223.000000 77 0,'14.000000'7.000000'197'0,"-3.000000"1.000000"13 "0 ,-2.000000 0.000000-22 0,-4.000000 3.000000-7 16,0.000000 2.000000 3-16,-2.000000 2.000000-1 0,-1.000000-2.000000-7 0,-2.000000-1.000000-13 0,-2.000000 3.000000-12 16,-1.000000-1.000000-20-16,1.000000 3.000000-22 0,-5.000000 6.000000-16 0,2.000000-4.000000-20 15,0.000000 3.000000-12-15,-3.000000-3.000000-13 0,0.000000 1.000000-10 0,-1.000000-1.000000-8 16,-4.000000-4.000000-10-16,4.000000 2.000000-6 0,-4.000000-1.000000-6 0,3.000000-3.000000-6 16,-2.000000 1.000000-13-16,2.000000-1.000000-16 0,0.000000-3.000000-20 0,-2.000000 0.000000-16 15,4.000000-2.000000-24-15,-2.000000-2.000000-25 0,2.000000-4.000000-24 0,3.000000 1.000000-26 16,0.000000-3.000000-23-16,5.000000-3.000000-16 0,-4.000000-1.000000-13 0,1.000000-6.000000-11 0,1.000000-2.000000-13 15,-3.000000-5.000000 6-15,-2.000000-6.000000 17 0</inkml:trace>
  <inkml:trace contextRef="#ctx0" brushRef="#br0">24190.000000 10240.000000 108 0,'2.000000'-10.000000'192'0,"3.000000"5.000000"0 "16 ,-5.000000 3.000000-4-16,3.000000 0.000000-7 0,2.000000 4.000000 3 0,-1.000000 3.000000 5 16,1.000000 2.000000 12-16,7.000000 0.000000-8 0,-6.000000 5.000000-21 0,6.000000 4.000000-18 0,1.000000-1.000000-22 15,1.000000 1.000000-24-15,-1.000000 1.000000-24 0,1.000000 4.000000-23 0,-1.000000 2.000000-16 16,0.000000-4.000000-16-16,1.000000 3.000000-10 0,-1.000000 0.000000-8 0,1.000000 0.000000-11 15,-1.000000-2.000000-15-15,-5.000000-1.000000-20 0,6.000000-2.000000-22 0,-6.000000-2.000000-29 16,1.000000-3.000000-37-16,-1.000000-1.000000-36 0,0.000000 0.000000-34 0,1.000000-4.000000-29 16,-3.000000-1.000000-24-16,1.000000-5.000000-37 0,-7.000000-1.000000-17 0,0.000000 0.000000 14 15,2.000000-7.000000 32-15</inkml:trace>
  <inkml:trace contextRef="#ctx0" brushRef="#br0">24509.000000 10128.000000 147 0,'5.000000'0.000000'240'15,"0.000000"3.000000"23 "-15 ,3.000000 4.000000-40 0,-3.000000 8.000000-48 0,4.000000 2.000000-26 0,-4.000000 7.000000-13 16,-2.000000 3.000000-8-16,0.000000 5.000000-11 0,-1.000000 3.000000-19 0,5.000000 4.000000-17 16,-6.000000 5.000000-15-16,4.000000 0.000000-20 0,2.000000 5.000000-26 0,0.000000-3.000000-24 15,0.000000 3.000000-26-15,-1.000000-1.000000-39 0,6.000000 3.000000-58 16,1.000000-6.000000-83-16,-3.000000 2.000000-82 0,-1.000000-2.000000-33 0,-1.000000-3.000000-3 0,-3.000000-4.000000 22 16</inkml:trace>
  <inkml:trace contextRef="#ctx0" brushRef="#br0">28873.000000 10221.000000 87 0,'0.000000'-4.000000'183'0,"-1.000000"4.000000"-11 "0 ,1.000000-1.000000-12 16,0.000000 1.000000-5-16,-4.000000 0.000000-1 0,1.000000 0.000000-1 0,3.000000 0.000000-4 16,-2.000000 0.000000-8-16,-1.000000 0.000000-17 0,3.000000 0.000000-21 0,-4.000000 0.000000-20 15,4.000000 0.000000-17-15,0.000000 0.000000-8 0,0.000000 0.000000-5 0,0.000000 0.000000-7 16,0.000000 0.000000 0-16,0.000000 0.000000-8 0,-5.000000 0.000000-5 0,5.000000 0.000000-6 0,0.000000 0.000000-5 16,-1.000000 0.000000-6-16,2.000000 0.000000-5 0,-1.000000 0.000000-4 0,0.000000 0.000000-5 15,0.000000 0.000000-6-15,0.000000 0.000000-11 0,0.000000 0.000000-10 0,0.000000-3.000000-17 16,0.000000 3.000000-16-16,0.000000-2.000000-22 0,0.000000 2.000000-24 0,4.000000 0.000000-31 15,-3.000000 0.000000-37-15,-1.000000 2.000000-44 0,0.000000-2.000000-61 0,-1.000000 4.000000-17 16,-4.000000 2.000000 8-16,-7.000000-1.000000 26 0</inkml:trace>
  <inkml:trace contextRef="#ctx0" brushRef="#br0">28577.000000 10501.000000 98 0,'-4.000000'2.000000'259'0,"4.000000"0.000000"26 "0 ,-1.000000 0.000000-12 0,1.000000 1.000000-57 16,-4.000000-3.000000-47-16,4.000000 3.000000-25 0,0.000000-1.000000-7 0,0.000000-2.000000-4 0,4.000000 3.000000-6 16,-4.000000-3.000000 0-16,1.000000 2.000000-7 0,8.000000 0.000000-9 0,-4.000000 2.000000-11 15,6.000000 0.000000-9-15,-1.000000-2.000000-4 0,4.000000 0.000000-8 0,3.000000 0.000000-11 16,-1.000000 1.000000-11-16,3.000000-3.000000-10 0,-1.000000-3.000000-7 0,4.000000 1.000000-7 16,-4.000000-2.000000-9-16,4.000000 0.000000-6 0,-3.000000-2.000000-4 0,2.000000 1.000000-4 15,-4.000000-3.000000-5-15,2.000000 4.000000-4 0,-6.000000-2.000000-7 0,0.000000 2.000000-14 0,3.000000 0.000000-22 16,-10.000000 4.000000-34-16,3.000000 0.000000-37 0,-4.000000 4.000000-45 0,-2.000000 0.000000-57 15,-3.000000 6.000000-60-15,0.000000 5.000000-80 0,-8.000000-1.000000-40 0,-6.000000 3.000000-2 16,-3.000000 0.000000 27-16,-1.000000 3.000000 53 0</inkml:trace>
  <inkml:trace contextRef="#ctx0" brushRef="#br0">28577.000000 10804.000000 233 0,'-4.000000'5.000000'317'0,"4.000000"-5.000000"22 "0 ,-1.000000 3.000000-22 0,1.000000-1.000000-72 16,0.000000-2.000000-64-16,1.000000 0.000000-33 0,-1.000000 0.000000-8 0,4.000000 0.000000-1 15,-3.000000-2.000000-5-15,-1.000000-1.000000-10 0,7.000000 3.000000-16 0,-5.000000-5.000000-22 16,6.000000 3.000000-22-16,0.000000-3.000000-17 0,6.000000 1.000000-11 0,-1.000000-2.000000-11 16,1.000000 3.000000-7-16,4.000000-1.000000-8 0,-1.000000 1.000000-3 0,1.000000 1.000000-3 0,4.000000 2.000000-9 15,-2.000000 0.000000-13-15,0.000000 0.000000-26 0,0.000000 0.000000-36 0,2.000000 2.000000-49 16,0.000000 1.000000-67-16,1.000000 1.000000-69 0,4.000000-4.000000-85 0,0.000000 0.000000-50 16,-5.000000-4.000000-4-16,3.000000-3.000000 29 0,-2.000000-2.000000 55 0</inkml:trace>
  <inkml:trace contextRef="#ctx0" brushRef="#br0">29498.000000 10439.000000 262 0,'10.000000'-9.000000'308'0,"2.000000"-1.000000"24 "0 ,-5.000000-2.000000-36 16,0.000000 2.000000-77-16,-6.000000-2.000000-57 0,4.000000 0.000000-31 0,-1.000000 0.000000-9 0,-4.000000-3.000000-8 16,3.000000 1.000000-7-16,-1.000000-3.000000-6 0,-2.000000-1.000000-12 0,3.000000-1.000000-15 15,-3.000000-1.000000-21-15,3.000000 1.000000-11 0,-1.000000 0.000000-11 0,-2.000000 2.000000-6 16,3.000000-3.000000-4-16,-1.000000 1.000000-1 0,-2.000000 4.000000 0 0,0.000000-2.000000 0 15,0.000000 3.000000-1-15,-2.000000-1.000000-1 0,-1.000000 2.000000-2 0,1.000000 0.000000-3 16,-4.000000-3.000000-4-16,1.000000 4.000000 1 0,-4.000000 0.000000 1 0,1.000000 2.000000-4 0,-6.000000 0.000000 1 16,1.000000 1.000000-3-16,-2.000000 3.000000 4 0,-7.000000 2.000000-2 15,2.000000 2.000000-2-15,-7.000000 2.000000 2 0,0.000000 2.000000 2 0,1.000000 2.000000 3 0,-1.000000 3.000000 1 16,-3.000000 4.000000 1-16,3.000000 2.000000 6 0,-3.000000 3.000000 7 0,3.000000 1.000000 4 16,0.000000 0.000000 9-16,5.000000 1.000000 11 0,0.000000 1.000000 10 0,4.000000-2.000000 4 15,1.000000 2.000000 1-15,4.000000 1.000000-1 0,4.000000 2.000000-2 0,4.000000 0.000000 1 16,4.000000-1.000000 0-16,1.000000 7.000000-2 0,1.000000-5.000000 10 0,11.000000 6.000000 8 15,-2.000000 0.000000 9-15,4.000000-1.000000 1 0,7.000000 3.000000 3 0,5.000000-2.000000 0 16,-6.000000 3.000000-3-16,8.000000 0.000000-9 0,-1.000000-1.000000-10 0,1.000000 1.000000-14 0,1.000000-3.000000-12 16,-2.000000 0.000000-15-16,-4.000000 0.000000 0 0,4.000000-1.000000-13 0,-5.000000-6.000000-3 15,0.000000 4.000000-1-15,-4.000000 1.000000-1 0,-1.000000-6.000000 7 0,-4.000000 4.000000-8 16,-1.000000-3.000000 4-16,-5.000000 0.000000-2 0,-4.000000 2.000000-1 0,-3.000000-2.000000 1 16,-3.000000 0.000000-3-16,-4.000000 0.000000-2 0,0.000000 0.000000-1 0,-6.000000-4.000000-2 15,-1.000000 3.000000 0-15,-1.000000-2.000000-1 0,-5.000000-5.000000 2 0,5.000000 2.000000-1 16,-7.000000-5.000000 2-16,1.000000-4.000000-2 0,-1.000000 2.000000-1 0,3.000000-7.000000-5 0,-6.000000-2.000000-3 15,3.000000-2.000000-4-15,1.000000-4.000000 1 0,-1.000000-1.000000 0 16,3.000000-4.000000 3-16,3.000000 2.000000 2 0,2.000000-2.000000 2 0,1.000000-2.000000 1 0,4.000000-2.000000 0 16,4.000000 3.000000 3-16,0.000000-5.000000-4 0,5.000000 0.000000 1 0,5.000000-5.000000-1 15,4.000000-2.000000 0-15,4.000000-3.000000 1 0,4.000000-5.000000 0 0,1.000000-2.000000 0 16,8.000000-2.000000 1-16,-3.000000-4.000000-1 0,7.000000 0.000000 0 0,2.000000-7.000000-1 16,2.000000 4.000000 0-16,-6.000000-1.000000-1 0,2.000000 0.000000-17 0,2.000000 3.000000-38 15,-3.000000 2.000000-62-15,-6.000000 2.000000-68 0,2.000000 1.000000-60 0,-5.000000 5.000000-100 16,-5.000000 1.000000-173-16,-1.000000 3.000000-96 0,-13.000000 5.000000-13 0,-2.000000 3.000000 30 0,-11.000000 2.000000 39 15,-5.000000 0.000000 90-15</inkml:trace>
  <inkml:trace contextRef="#ctx0" brushRef="#br0">25384.000000 10031.000000 53 0,'-10.000000'-3.000000'98'0,"-2.000000"1.000000"5 "16 ,2.000000-3.000000 1-16,-7.000000 2.000000-2 0,4.000000 1.000000-4 0,-1.000000 0.000000 0 16,1.000000-2.000000-22-16,-1.000000 4.000000-5 0,-2.000000 0.000000 0 0,-4.000000 0.000000 5 15,-2.000000 0.000000 9-15,2.000000 4.000000 1 0,-2.000000-2.000000-4 16,3.000000-2.000000-3-16,3.000000 2.000000-5 0,2.000000 1.000000-6 15,1.000000-3.000000-4-15,-1.000000 3.000000-6 0,6.000000-1.000000 1 0,1.000000-2.000000 0 16,1.000000 0.000000 0-16,1.000000 0.000000-2 0,3.000000 0.000000-2 16,-1.000000 0.000000-3-16,-1.000000-2.000000-2 0,4.000000 2.000000-3 0,0.000000-3.000000 0 15,0.000000 3.000000-1-15,0.000000 0.000000-4 0,0.000000-3.000000-4 0,0.000000 3.000000-8 16,0.000000-2.000000-5-16,0.000000 2.000000-1 0,0.000000 0.000000-3 16,4.000000 0.000000 3-16,-1.000000 0.000000-2 0,-3.000000 0.000000 4 15,2.000000 0.000000 1-15,-2.000000 0.000000 1 0,5.000000 0.000000 2 0,-2.000000 0.000000 0 16,0.000000 0.000000 11-16,4.000000 2.000000 6 0,0.000000 1.000000 4 0,3.000000 0.000000 4 15,2.000000-1.000000 2-15,3.000000 0.000000-1 0,-2.000000 4.000000-4 16,7.000000-2.000000-5-16,-5.000000 1.000000-8 0,5.000000-1.000000 1 16,-5.000000 2.000000 6-16,7.000000-4.000000-2 0,-3.000000 1.000000-6 0,1.000000 1.000000 1 15,2.000000-1.000000 0-15,-4.000000-1.000000-5 0,4.000000 4.000000-5 0,0.000000-6.000000 2 16,-1.000000 1.000000 4-16,3.000000-1.000000 1 0,1.000000 4.000000 0 16,-2.000000-3.000000 3-16,3.000000-1.000000 2 0,-3.000000 0.000000 2 15,2.000000 0.000000 7-15,-1.000000 0.000000 3 0,2.000000 0.000000 9 0,-4.000000 3.000000 5 16,5.000000-1.000000 2-16,-2.000000-2.000000 0 0,-1.000000 3.000000-10 0,1.000000 0.000000-5 15,-2.000000-3.000000-8-15,2.000000 1.000000-7 0,-1.000000-1.000000-6 16,1.000000 3.000000-3-16,2.000000-3.000000 8 0,0.000000-3.000000 2 0,-1.000000 2.000000 1 16,5.000000-5.000000-4-16,-1.000000 1.000000 0 0,2.000000-1.000000 0 15,0.000000-5.000000-3-15,-2.000000 4.000000-2 0,3.000000-3.000000-8 0,2.000000 1.000000 0 16,-6.000000-1.000000-4-16,-2.000000 0.000000-4 0,1.000000 3.000000-5 0,-4.000000-3.000000-6 16,1.000000 5.000000 2-16,-5.000000-2.000000-2 15,2.000000 1.000000 0-15,0.000000 5.000000 0 0,-2.000000-5.000000 0 0,-5.000000 5.000000 1 16,1.000000-2.000000 2-16,1.000000 3.000000-3 0,-2.000000-2.000000-3 0,5.000000 2.000000 3 15,-4.000000-3.000000-1-15,2.000000 0.000000 1 0,-1.000000 3.000000-3 16,4.000000-2.000000 3-16,-2.000000 0.000000 2 0,3.000000 0.000000-3 0,0.000000-1.000000 0 16,-1.000000 1.000000-2-16,4.000000-4.000000 2 0,-4.000000 4.000000-3 15,4.000000 0.000000-1-15,-2.000000-3.000000 0 0,-1.000000 0.000000-1 0,3.000000 0.000000 1 16,-1.000000 1.000000 0-16,4.000000-2.000000 4 0,-1.000000 1.000000-2 0,1.000000-1.000000-2 16,3.000000 0.000000-1-16,-1.000000 0.000000 3 0,0.000000 1.000000-2 15,-2.000000-1.000000 0-15,6.000000 1.000000 0 0,-6.000000 4.000000 2 16,1.000000-2.000000 1-16,-1.000000 0.000000-3 0,-3.000000 1.000000-1 0,-1.000000-1.000000 1 15,1.000000 3.000000 0-15,-1.000000 0.000000 1 0,-8.000000 0.000000-1 0,6.000000 0.000000 1 16,-3.000000 0.000000 0-16,-3.000000 3.000000 3 0,1.000000-1.000000-1 16,-2.000000-2.000000-3-16,-1.000000 3.000000 0 0,-1.000000 0.000000 0 0,0.000000-3.000000 0 15,1.000000 1.000000-1-15,3.000000-1.000000-1 0,-4.000000 3.000000 1 16,0.000000-1.000000 0-16,1.000000-2.000000-2 0,-1.000000 3.000000 1 0,1.000000 0.000000 0 16,1.000000-3.000000 2-16,-2.000000 2.000000 0 0,-3.000000-2.000000-1 15,4.000000 3.000000 2-15,-1.000000-3.000000 0 0,0.000000 1.000000 0 0,-1.000000-1.000000-5 16,-2.000000 3.000000 3-16,4.000000-1.000000 1 0,-1.000000-2.000000 1 15,-5.000000 3.000000 2-15,6.000000 0.000000-3 0,-6.000000-3.000000 3 0,2.000000 2.000000-2 16,-1.000000-2.000000-1-16,2.000000 3.000000-2 0,-1.000000-2.000000-1 16,2.000000-1.000000 3-16,-2.000000 0.000000 1 0,2.000000 3.000000 0 0,-2.000000-1.000000-1 15,0.000000-2.000000 1-15,5.000000 0.000000-2 0,-5.000000 0.000000 3 16,0.000000 0.000000-3-16,4.000000 0.000000 6 0,-3.000000 0.000000-1 0,-1.000000 0.000000 1 16,-1.000000 0.000000-1-16,4.000000 0.000000-3 0,-4.000000-2.000000 1 0,4.000000-1.000000-4 15,-5.000000 3.000000 2-15,2.000000 0.000000 0 0,-3.000000 0.000000 1 16,1.000000 0.000000 2-16,-2.000000 0.000000 4 0,-1.000000 0.000000-4 15,-2.000000 0.000000-4-15,-1.000000 0.000000-6 0,1.000000 0.000000-15 0,-3.000000 0.000000-22 16,-3.000000 0.000000-36-16,1.000000 3.000000-51 0,-5.000000-1.000000-54 0,-3.000000 4.000000-50 16,-7.000000 3.000000-63-16,-4.000000 5.000000-84 0,-6.000000 3.000000-102 15,-10.000000 2.000000-77-15,-7.000000 3.000000-16 0,-8.000000 1.000000 18 16,-6.000000 1.000000 59-16,-8.000000-1.000000 95 0</inkml:trace>
  <inkml:trace contextRef="#ctx0" brushRef="#br0">25146.000000 9922.000000 93 0,'-2.000000'2.000000'141'0,"-1.000000"-2.000000"-4 "15 ,1.000000 0.000000-12-15,-5.000000 0.000000-10 0,2.000000 0.000000-13 0,0.000000 0.000000-32 16,0.000000 0.000000-18-16,-2.000000 0.000000-7 0,1.000000-2.000000-7 16,-1.000000 2.000000 1-16,2.000000-6.000000 0 0,-3.000000 4.000000 1 0,3.000000-2.000000-2 15,-4.000000-1.000000 1-15,4.000000-6.000000-4 0,0.000000 5.000000 1 0,-3.000000-6.000000-1 16,4.000000 1.000000-4-16,-2.000000-1.000000 1 0,-1.000000 0.000000 1 15,2.000000 0.000000 2-15,0.000000 0.000000-6 0,0.000000-1.000000-4 16,-2.000000 3.000000-2-16,7.000000-1.000000-1 0,-5.000000 1.000000-5 0,5.000000-2.000000-6 16,-1.000000-1.000000-3-16,-3.000000 2.000000 0 0,4.000000-1.000000-5 0,0.000000-1.000000 2 15,4.000000 1.000000 2-15,-3.000000 0.000000 1 0,3.000000-3.000000-2 16,-3.000000 1.000000 2-16,6.000000-1.000000 3 0,-2.000000-2.000000-1 0,0.000000 0.000000 0 16,0.000000 0.000000 0-16,2.000000-2.000000 2 0,-1.000000 2.000000-1 15,-2.000000-3.000000 0-15,6.000000 1.000000 1 0,-3.000000 4.000000 0 16,-2.000000-2.000000 2-16,0.000000 0.000000 1 0,3.000000 2.000000 0 0,-3.000000 1.000000 5 15,0.000000-1.000000-1-15,2.000000-2.000000-1 0,-2.000000 3.000000 1 0,0.000000-1.000000 2 16,0.000000 1.000000 0-16,2.000000 1.000000 2 0,-6.000000 4.000000 3 16,4.000000-1.000000 1-16,-1.000000 2.000000-1 0,-1.000000 2.000000 1 0,-1.000000 1.000000-2 15,3.000000-5.000000-2-15,3.000000 2.000000 1 0,-1.000000-2.000000 1 16,3.000000 3.000000 4-16,0.000000-5.000000 1 0,3.000000 2.000000 4 0,-1.000000-3.000000 3 16,1.000000 4.000000 1-16,1.000000 0.000000-2 0,-1.000000-2.000000 3 15,1.000000 5.000000-1-15,-1.000000-2.000000-3 0,4.000000 1.000000-1 0,0.000000-1.000000 4 16,1.000000 4.000000-2-16,0.000000-1.000000-1 0,4.000000 0.000000 3 0,0.000000 1.000000 3 15,0.000000-1.000000-2-15,1.000000 2.000000-4 0,-1.000000 0.000000 0 16,5.000000-2.000000-1-16,-2.000000 5.000000-2 0,2.000000-1.000000-3 16,-2.000000 1.000000-1-16,3.000000 0.000000-2 0,-1.000000 0.000000-3 0,2.000000 0.000000-2 15,-1.000000 0.000000 0-15,2.000000 0.000000-4 0,2.000000 0.000000 1 16,-2.000000-3.000000-1-16,6.000000 1.000000 0 0,-4.000000-4.000000-6 0,3.000000 1.000000-1 16,0.000000 1.000000-1-16,-2.000000-1.000000-2 0,-1.000000 0.000000 0 15,3.000000 1.000000 0-15,-3.000000 1.000000 0 0,-2.000000 0.000000 0 0,2.000000 1.000000-1 16,-2.000000 2.000000 2-16,4.000000 0.000000-1 0,-5.000000 0.000000 0 15,1.000000 0.000000 1-15,-4.000000 2.000000 4 0,5.000000 1.000000-2 0,-1.000000-3.000000 2 16,-2.000000 3.000000-2-16,-1.000000-3.000000 1 0,3.000000 2.000000 2 0,-3.000000 0.000000-2 16,3.000000-2.000000 3-16,-3.000000 0.000000 0 0,3.000000-2.000000-1 15,-3.000000 0.000000-1-15,0.000000 2.000000-2 0,0.000000 0.000000 0 0,0.000000 0.000000-3 16,1.000000 0.000000-2-16,-4.000000 0.000000 1 0,1.000000 0.000000 0 16,-4.000000 0.000000-1-16,3.000000 2.000000 1 0,-2.000000 0.000000-2 0,-1.000000-2.000000 1 15,1.000000 2.000000-1-15,0.000000-2.000000 0 0,0.000000 0.000000 1 16,-2.000000 0.000000-3-16,2.000000 0.000000 3 0,0.000000 0.000000 2 0,-2.000000 0.000000-1 15,0.000000 0.000000 1-15,2.000000 0.000000 0 0,-2.000000 0.000000 3 16,-2.000000 0.000000-1-16,1.000000 0.000000-2 0,2.000000 0.000000 0 0,-2.000000 3.000000 0 16,1.000000-3.000000 0-16,-2.000000 3.000000-1 0,1.000000-3.000000-2 15,-3.000000 2.000000 1-15,3.000000 1.000000 0 0,-2.000000-3.000000-3 0,-1.000000 1.000000 0 16,0.000000 2.000000-1-16,4.000000-3.000000 1 0,-5.000000 2.000000-2 16,3.000000-2.000000 4-16,2.000000 3.000000 1 0,-1.000000 0.000000 0 0,-1.000000-3.000000 3 15,-1.000000 2.000000-2-15,1.000000 1.000000 1 0,-1.000000-3.000000-3 16,-3.000000 1.000000-1-16,4.000000-1.000000 2 0,-5.000000 3.000000-4 0,1.000000-1.000000 3 15,-2.000000-2.000000 1-15,1.000000 3.000000 2 0,-3.000000 0.000000 2 16,2.000000-1.000000 2-16,-2.000000 2.000000 3 0,-2.000000-1.000000 1 0,4.000000 2.000000-1 16,-5.000000 0.000000 2-16,4.000000-1.000000-3 0,-2.000000-1.000000-1 0,-1.000000 0.000000-4 15,-1.000000-1.000000 2-15,1.000000 3.000000 1 0,-3.000000 0.000000-4 16,4.000000-3.000000 1-16,-1.000000 3.000000-1 0,-3.000000-2.000000 0 16,3.000000 1.000000 0-16,-3.000000-1.000000-2 0,2.000000 2.000000-1 0,0.000000-3.000000 1 15,-1.000000 3.000000 2-15,0.000000-3.000000-5 0,-1.000000 3.000000 2 0,0.000000-2.000000 3 16,1.000000 2.000000 0-16,-4.000000-2.000000-1 0,3.000000-3.000000-3 15,-2.000000 6.000000 6-15,1.000000-1.000000 1 0,-3.000000 0.000000-1 16,6.000000 0.000000 4-16,-5.000000 2.000000 0 0,3.000000-2.000000 5 0,-2.000000 2.000000 1 16,0.000000 1.000000 4-16,-1.000000 1.000000 5 0,3.000000-1.000000 3 0,-1.000000 1.000000-1 15,1.000000 1.000000 1-15,-5.000000 0.000000-4 0,5.000000-1.000000-4 16,-2.000000-1.000000-6-16,0.000000 2.000000-5 0,-1.000000-3.000000-2 0,-2.000000 3.000000-5 16,3.000000-3.000000 1-16,1.000000 0.000000-2 0,-4.000000 1.000000 0 15,0.000000 1.000000-1-15,0.000000-1.000000 0 0,0.000000 1.000000 0 0,0.000000 3.000000-1 16,-4.000000-3.000000 3-16,1.000000 2.000000 0 0,3.000000 1.000000-2 15,-2.000000-2.000000 1-15,-1.000000-1.000000-1 0,3.000000-1.000000-1 0,-3.000000-1.000000-4 16,3.000000-4.000000 0-16,0.000000 1.000000 1 0,0.000000 2.000000-5 16,-2.000000-4.000000-19-16,-1.000000-1.000000-27 0,3.000000 2.000000-29 0,-5.000000 2.000000-35 15,1.000000-2.000000-48-15,-3.000000 6.000000-81 0,-4.000000 6.000000-107 16,-6.000000 3.000000-147-16,-3.000000 3.000000-58 0,-10.000000 6.000000-15 0,-9.000000 3.000000 22 16,-1.000000 1.000000 71-16</inkml:trace>
  <inkml:trace contextRef="#ctx0" brushRef="#br0">27043.000000 8326.000000 92 0,'-2.000000'-8.000000'120'16,"-3.000000"3.000000"22 "-16 ,-1.000000 2.000000 16 0,-1.000000-1.000000 12 16,-5.000000 4.000000 0-16,4.000000 0.000000-6 0,-2.000000 0.000000-3 15,-2.000000 5.000000-29-15,-1.000000 2.000000-19 0,-1.000000 8.000000-15 0,-1.000000 7.000000-3 16,2.000000 7.000000 4-16,-7.000000 8.000000 9 0,4.000000 6.000000 3 0,1.000000 6.000000 1 16,0.000000 4.000000 2-16,-1.000000 5.000000-6 0,5.000000-1.000000-12 15,3.000000-2.000000-14-15,0.000000 1.000000-13 0,8.000000-4.000000-10 16,3.000000-4.000000-16-16,2.000000-2.000000-12 0,5.000000-4.000000-3 0,7.000000-6.000000-2 15,1.000000-1.000000-4-15,7.000000-6.000000-5 0,-1.000000-4.000000-4 16,6.000000-4.000000-5-16,-3.000000-4.000000-11 0,5.000000-3.000000-22 0,-2.000000-3.000000-29 16,3.000000-4.000000-42-16,-4.000000-2.000000-57 0,1.000000-3.000000-69 15,-5.000000-4.000000-73-15,-5.000000-3.000000-90 0,-3.000000-5.000000-30 0,-5.000000-3.000000 9 16,-5.000000-1.000000 42-16,-4.000000-3.000000 63 0</inkml:trace>
  <inkml:trace contextRef="#ctx0" brushRef="#br0">27268.000000 8464.000000 34 0,'3.000000'-7.000000'265'0,"-6.000000"2.000000"27 "0 ,3.000000 3.000000 18 16,0.000000-3.000000-67-16,0.000000 5.000000-73 0,0.000000 0.000000-46 0,0.000000 2.000000-18 15,0.000000 6.000000-9-15,0.000000 4.000000-4 0,6.000000 6.000000-7 16,-4.000000 3.000000-6-16,10.000000 2.000000-11 0,-7.000000 3.000000-16 0,5.000000-3.000000-13 15,1.000000 2.000000-8-15,3.000000-4.000000-6 0,-4.000000-1.000000-2 16,3.000000-3.000000-1-16,1.000000-4.000000-1 0,3.000000-1.000000-3 0,-4.000000-5.000000 0 16,4.000000-5.000000-3-16,-2.000000-2.000000-1 0,2.000000-6.000000-2 15,1.000000-5.000000 0-15,-5.000000-6.000000-4 0,4.000000-2.000000-3 0,-3.000000-8.000000-3 16,-6.000000 2.000000 0-16,2.000000-6.000000-1 0,-7.000000 1.000000-1 16,-3.000000 2.000000 4-16,0.000000 1.000000-3 0,-3.000000 3.000000 0 0,-4.000000 1.000000-1 15,-4.000000 5.000000-1-15,2.000000 5.000000-2 0,-4.000000 1.000000-1 16,-1.000000 7.000000-2-16,-1.000000 3.000000 2 0,-5.000000 4.000000-1 0,5.000000 3.000000 1 15,-5.000000 5.000000-1-15,7.000000 0.000000 0 0,-1.000000 2.000000-3 16,4.000000-1.000000-9-16,5.000000 2.000000-7 0,-2.000000-3.000000-12 0,7.000000-3.000000-10 16,4.000000-2.000000-12-16,1.000000-5.000000-8 0,6.000000-2.000000-8 0,3.000000-6.000000-7 15,1.000000-6.000000-3-15,7.000000-3.000000-3 0,0.000000-6.000000 3 16,4.000000 0.000000 10-16,-4.000000-5.000000 12 0,3.000000 4.000000 15 16,-1.000000-3.000000 13-16,-6.000000 4.000000 15 0,2.000000 3.000000 8 0,-5.000000 3.000000 7 15,-3.000000 2.000000 8-15,-4.000000 6.000000 10 0,1.000000 1.000000 11 0,-2.000000 0.000000 16 16,-4.000000 8.000000 16-16,-3.000000 3.000000 12 0,0.000000 5.000000 4 15,-3.000000 6.000000 0-15,-2.000000 3.000000 3 0,-4.000000 7.000000-3 0,4.000000 0.000000-5 16,-3.000000 3.000000-7-16,-1.000000-1.000000-6 0,4.000000-5.000000-8 16,0.000000-2.000000-10-16,2.000000-4.000000-11 0,1.000000 0.000000-13 0,2.000000-6.000000-7 15,0.000000 0.000000 0-15,2.000000-1.000000-2 0,5.000000-3.000000-2 16,-1.000000 0.000000-1-16,-2.000000 0.000000 0 0,6.000000-3.000000 3 16,-4.000000 3.000000 1-16,3.000000 0.000000 3 0,-2.000000 2.000000 9 0,1.000000 3.000000 13 15,0.000000 4.000000 10-15,-3.000000 9.000000 9 0,4.000000 1.000000 2 0,-4.000000 5.000000 0 16,-2.000000 0.000000-2-16,0.000000 3.000000-10 0,-3.000000-3.000000-11 15,2.000000 1.000000-9-15,-2.000000-7.000000-4 0,5.000000-3.000000-5 0,-1.000000 0.000000-4 16,-1.000000-3.000000-2-16,-1.000000-5.000000 0 0,-2.000000-1.000000-2 16,3.000000-1.000000-3-16,-1.000000-5.000000-3 0,-2.000000 0.000000-3 0,3.000000 0.000000-6 15,-3.000000-2.000000-5-15,0.000000-3.000000-9 0,0.000000-3.000000-13 0,0.000000 1.000000-16 16,0.000000-8.000000-15-16,0.000000-5.000000-13 0,5.000000-6.000000-14 16,2.000000-4.000000-15-16,-6.000000-9.000000-7 0,11.000000-5.000000-8 15,-5.000000-5.000000-9-15,1.000000-5.000000 2 0,4.000000-2.000000 4 0,-2.000000-2.000000 14 16,2.000000-3.000000 19-16,-2.000000 2.000000 25 0,1.000000 3.000000 22 0,0.000000 3.000000 23 15,-1.000000 4.000000 24-15,-2.000000 7.000000 21 0,0.000000 3.000000 21 16,-3.000000 5.000000 12-16,4.000000 11.000000 10 0,-4.000000 0.000000 5 16,-2.000000 3.000000 1-16,2.000000 6.000000 0 0,0.000000 1.000000-7 0,-1.000000 1.000000-3 15,1.000000 4.000000 1-15,1.000000 1.000000 0 0,1.000000 4.000000-1 0,-4.000000 1.000000-9 16,2.000000 1.000000-4-16,4.000000 5.000000-8 0,-4.000000-2.000000-9 16,0.000000 2.000000-9-16,3.000000 1.000000-4 0,-1.000000-3.000000-5 15,0.000000 4.000000-3-15,1.000000-5.000000-1 0,0.000000 1.000000 0 0,4.000000-2.000000 0 16,-5.000000 1.000000-4-16,1.000000-4.000000 0 0,4.000000 2.000000 0 0,-5.000000-1.000000 0 15,-1.000000-1.000000-1-15,-1.000000 1.000000-1 0,0.000000 0.000000 0 16,-5.000000 1.000000 4-16,4.000000 3.000000 7 0,-4.000000 1.000000 5 0,-4.000000 4.000000 5 16,4.000000 5.000000 4-16,-8.000000 0.000000 5 0,3.000000 4.000000-2 15,-3.000000-2.000000-5-15,-1.000000 2.000000-2 0,4.000000-5.000000-4 0,-3.000000 0.000000-4 16,1.000000-3.000000-5-16,4.000000-2.000000-1 0,-1.000000-2.000000-3 0,-1.000000-1.000000-2 16,5.000000-4.000000 0-16,-3.000000 1.000000 2 0,3.000000-2.000000-1 15,0.000000-3.000000 1-15,0.000000 3.000000 0 0,0.000000-1.000000 4 16,0.000000-2.000000-3-16,0.000000 0.000000-1 0,0.000000 0.000000 0 0,0.000000 0.000000-1 15,0.000000 0.000000-1-15,0.000000 0.000000-3 0,-2.000000 0.000000 0 16,-1.000000 2.000000 0-16,3.000000 0.000000 2 0,0.000000-2.000000-1 0,0.000000 3.000000 2 16,0.000000 2.000000 5-16,0.000000 2.000000 1 0,0.000000 3.000000 0 15,0.000000-1.000000 0-15,0.000000 3.000000 1 0,0.000000 1.000000-2 0,0.000000-3.000000-3 16,0.000000 0.000000-1-16,0.000000-3.000000 1 0,0.000000 0.000000-3 0,5.000000 0.000000 2 16,-2.000000-2.000000-1-16,2.000000 2.000000 2 0,-1.000000-2.000000 5 15,1.000000 3.000000 7-15,0.000000-4.000000 8 0,1.000000 6.000000 6 0,-4.000000-3.000000 9 16,3.000000 5.000000 8-16,-1.000000 4.000000 4 0,1.000000-5.000000-3 15,-2.000000 6.000000-3-15,-1.000000-5.000000-2 0,-2.000000 0.000000-7 0,0.000000-4.000000-7 16,3.000000 4.000000-4-16,-3.000000-2.000000-5 0,3.000000 0.000000-4 16,-1.000000-3.000000-3-16,-2.000000-2.000000 0 0,3.000000-3.000000-5 0,1.000000 1.000000 1 15,-4.000000-1.000000-1-15,1.000000-2.000000 1 0,-1.000000-5.000000-1 16,4.000000 1.000000-1-16,4.000000-9.000000-6 0,-3.000000-1.000000-11 0,0.000000-4.000000-21 16,5.000000-3.000000-31-16,-1.000000 0.000000-39 0,2.000000-5.000000-57 15,-1.000000 5.000000-56-15,4.000000-4.000000-52 0,-1.000000 1.000000-42 31,-1.000000-6.000000-46-31,-4.000000 4.000000-24 0,-1.000000-3.000000 22 0,1.000000 0.000000 43 0,1.000000 1.000000 53 0</inkml:trace>
  <inkml:trace contextRef="#ctx0" brushRef="#br0">28225.000000 8230.000000 75 0,'0.000000'3.000000'218'0,"3.000000"2.000000"24 "0 ,-3.000000-1.000000-27 0,0.000000 2.000000-29 16,0.000000-5.000000-20-16,0.000000 5.000000-9 0,0.000000-1.000000-4 0,0.000000-3.000000-7 16,0.000000 1.000000-8-16,2.000000-1.000000-10 0,1.000000-2.000000-9 0,0.000000 3.000000-14 15,2.000000-3.000000-12-15,0.000000 0.000000-7 0,4.000000-3.000000-13 0,-1.000000 3.000000-18 16,2.000000-5.000000-16-16,4.000000-2.000000-10 0,-1.000000 0.000000-11 0,0.000000 0.000000-7 15,4.000000-4.000000-8-15,-3.000000 2.000000-10 0,-1.000000 1.000000-14 0,-1.000000-1.000000-20 16,1.000000 0.000000-21-16,-3.000000-2.000000-29 0,2.000000 5.000000-29 0,-2.000000-2.000000-29 0,-2.000000 1.000000-23 16,2.000000-1.000000-19-16,-1.000000 3.000000-11 0,3.000000-1.000000-8 0,-6.000000 0.000000-1 15,3.000000-3.000000 6-15,-1.000000 1.000000 5 0,-3.000000-1.000000 12 0,2.000000 0.000000 12 16,-2.000000-4.000000 23-16</inkml:trace>
  <inkml:trace contextRef="#ctx0" brushRef="#br0">28536.000000 8005.000000 46 0,'5.000000'-10.000000'130'0,"-3.000000"2.000000"14 "0 ,1.000000 3.000000 6 0,-3.000000 1.000000 0 16,0.000000-1.000000 1-16,0.000000 1.000000-9 0,0.000000 3.000000-6 0,0.000000 1.000000-4 0,0.000000 1.000000-9 15,-3.000000 3.000000-10-15,3.000000 1.000000-10 0,-5.000000 4.000000-7 16,3.000000 2.000000-12-16,-4.000000 3.000000-21 0,-1.000000 4.000000-14 0,-5.000000-5.000000-14 0,4.000000 7.000000-11 16,-2.000000-3.000000-8-16,5.000000 0.000000-6 0,-4.000000 0.000000-4 0,6.000000-4.000000-5 15,0.000000-2.000000-1-15,1.000000 1.000000-2 0,2.000000-4.000000 0 0,2.000000 1.000000-1 16,1.000000-3.000000 1-16,2.000000-1.000000 1 0,3.000000-3.000000 2 0,4.000000 0.000000 1 16,-2.000000-2.000000-2-16,4.000000 0.000000 0 0,-1.000000 0.000000 0 0,-1.000000 0.000000 0 0,1.000000 0.000000-2 15,-3.000000 2.000000-2-15,2.000000 1.000000 2 0,-7.000000 2.000000-1 16,0.000000 2.000000 3-16,0.000000 3.000000 2 0,-5.000000 5.000000 1 0,0.000000 3.000000 3 0,-5.000000 2.000000 2 15,0.000000 7.000000 6-15,0.000000-1.000000 3 0,-7.000000 2.000000 2 0,4.000000 1.000000 3 16,-2.000000-5.000000 3-16,1.000000 1.000000-3 0,1.000000-6.000000-2 0,3.000000-2.000000-8 16,2.000000-5.000000-3-16,-2.000000 0.000000-4 0,3.000000-1.000000-2 0,2.000000-7.000000-1 15,-3.000000 1.000000 0-15,-1.000000 0.000000 1 0,4.000000-2.000000-1 0,0.000000-2.000000 2 16,4.000000-2.000000-2-16,-1.000000-2.000000 0 0,2.000000-5.000000 0 0,0.000000 2.000000 1 16,3.000000-7.000000-3-16,1.000000-4.000000 0 0,1.000000 0.000000-3 0,-2.000000-2.000000-4 0,2.000000-3.000000-2 15,-1.000000-1.000000-3-15,-1.000000 0.000000 1 0,4.000000-5.000000-3 0,-6.000000 2.000000-1 16,3.000000-3.000000-3-16,-1.000000-4.000000-1 0,-3.000000 3.000000-1 0,4.000000-7.000000-1 15,-1.000000 0.000000 0-15,-3.000000 2.000000 0 0,0.000000-7.000000 5 0,3.000000 0.000000 3 16,-3.000000 1.000000 1-16,2.000000-3.000000 4 0,2.000000 3.000000 1 0,-3.000000-1.000000 1 16,3.000000 7.000000 4-16,-4.000000-2.000000 4 0,3.000000 5.000000 6 0,0.000000 3.000000 4 15,1.000000 2.000000 7-15,-4.000000 5.000000 6 0,0.000000 3.000000 4 0,3.000000 4.000000-2 0,-3.000000 0.000000 0 16,-1.000000 3.000000-2-16,-4.000000 5.000000-6 0,5.000000 2.000000-4 16,0.000000 2.000000-1-16,-2.000000 1.000000 3 0,2.000000 4.000000 3 0,3.000000 1.000000 4 0,4.000000 6.000000 10 15,-5.000000 4.000000 7-15,1.000000 4.000000 3 0,4.000000 2.000000-1 0,-4.000000 8.000000-2 16,2.000000 5.000000-1-16,-1.000000 5.000000-2 0,1.000000 3.000000-7 0,-2.000000 6.000000-2 15,4.000000 6.000000 0-15,-2.000000 4.000000-1 0,2.000000 5.000000-2 0,-2.000000 2.000000-6 16,0.000000 5.000000-4-16,2.000000 0.000000-2 0,-2.000000 5.000000-1 0,1.000000-4.000000-3 0,-1.000000-2.000000-1 16,2.000000-4.000000-1-16,-2.000000-1.000000-1 0,2.000000-5.000000 0 0,-5.000000-5.000000-1 15,-1.000000-4.000000-4-15,1.000000-7.000000 0 0,-4.000000-2.000000 0 0,1.000000-5.000000-2 16,-3.000000-2.000000 0-16,-1.000000-5.000000 1 0,0.000000-7.000000-1 0,0.000000-1.000000 1 16,0.000000-5.000000 1-16,0.000000-3.000000 2 0,-1.000000-5.000000-1 0,-3.000000-1.000000 0 15,-1.000000-2.000000 0-15,-3.000000-6.000000-1 0,0.000000-2.000000-2 0,-2.000000-1.000000-4 16,-2.000000-9.000000-3-16,-2.000000-5.000000-3 0,4.000000-4.000000-4 0,-3.000000-5.000000-1 0,0.000000-6.000000-1 15,-1.000000-5.000000-1-15,1.000000-5.000000 0 0,1.000000-1.000000 1 0,2.000000-5.000000 3 16,-2.000000 2.000000 0-16,7.000000 0.000000 3 0,0.000000 1.000000 1 0,2.000000 5.000000 3 16,3.000000-1.000000 2-16,0.000000 5.000000-1 0,5.000000 2.000000 3 0,2.000000 3.000000 0 15,-6.000000 3.000000 2-15,11.000000 4.000000 0 0,-5.000000 0.000000 0 0,4.000000 3.000000 1 16,-1.000000 4.000000 0-16,2.000000 3.000000-1 0,-2.000000 3.000000-1 0,2.000000 4.000000 0 16,-2.000000 0.000000-1-16,2.000000 3.000000 0 0,-6.000000 6.000000 0 0,6.000000 1.000000 0 0,-3.000000 1.000000-1 15,-4.000000 6.000000 2-15,0.000000 3.000000 1 0,-5.000000 5.000000 0 0,0.000000 2.000000 5 16,-2.000000 2.000000-2-16,-5.000000 3.000000 1 0,2.000000 0.000000-2 0,0.000000 2.000000-1 15,-3.000000 1.000000 0-15,4.000000-4.000000-2 0,-1.000000-4.000000 1 0,4.000000 0.000000 1 16,1.000000-2.000000 2-16,0.000000-4.000000 1 0,1.000000-3.000000 1 0,3.000000 0.000000 2 16,1.000000-3.000000 3-16,3.000000-5.000000 3 0,2.000000 0.000000 1 0,4.000000-8.000000 0 15,-1.000000-1.000000 0-15,4.000000-4.000000-1 0,1.000000-4.000000-6 0,2.000000-2.000000-5 0,-1.000000-2.000000-2 16,-1.000000-3.000000-2-16,-1.000000 1.000000-9 0,-4.000000 1.000000-8 16,1.000000-2.000000-11-16,-1.000000 2.000000-15 0,-1.000000-3.000000-19 0,-5.000000 4.000000-21 0,-4.000000-1.000000-19 15,0.000000 0.000000-15-15,-1.000000-3.000000-17 0,-2.000000 4.000000-14 0,-2.000000-3.000000-8 16,-1.000000-1.000000-2-16,0.000000-1.000000 1 0,-2.000000-2.000000 9 0,0.000000 4.000000 14 15,0.000000-3.000000 25-15,1.000000 3.000000 32 0,3.000000-1.000000 26 0,-3.000000 6.000000 31 16,4.000000 0.000000 27-16,4.000000 5.000000 27 0,-3.000000 1.000000 27 0,3.000000 1.000000 28 0,4.000000 3.000000 21 16,-1.000000 2.000000 14-16,8.000000 6.000000 15 0,-2.000000 1.000000 6 15,2.000000 1.000000 1-15,5.000000 6.000000-9 0,-1.000000 4.000000-5 0,3.000000 0.000000-2 0,1.000000 10.000000-8 16,-1.000000 1.000000-7-16,0.000000 3.000000-12 0,3.000000 3.000000-12 0,-5.000000 6.000000-11 16,-3.000000 5.000000-15-16,1.000000 3.000000-9 0,-5.000000 4.000000-10 0,-4.000000 5.000000-7 15,-1.000000 2.000000-8-15,-8.000000 6.000000-6 0,0.000000 4.000000-8 0,-8.000000 1.000000-5 16,-1.000000 1.000000-9-16,-6.000000 3.000000-14 0,-3.000000 0.000000-24 0,-4.000000 1.000000-44 15,-6.000000 1.000000-84-15,-4.000000-2.000000-132 0,-5.000000 0.000000-111 0,-10.000000-2.000000-52 16,-7.000000-1.000000-11-16,-8.000000-3.000000 27 0,-6.000000 1.000000 73 0</inkml:trace>
  <inkml:trace contextRef="#ctx0" brushRef="#br0">29896.000000 7640.000000 149 0,'-4.000000'24.000000'196'0,"4.000000"8.000000"-20 "0 ,-3.000000 7.000000-18 0,1.000000 5.000000-3 0,-1.000000 4.000000 2 16,1.000000 3.000000-3-16,-5.000000 7.000000-9 0,6.000000 1.000000-11 0,-3.000000 2.000000-21 16,4.000000-1.000000-21-16,-1.000000 4.000000-14 0,1.000000-2.000000-19 0,1.000000 0.000000-12 15,-1.000000-2.000000-16-15,4.000000-1.000000-11 0,-3.000000-3.000000-8 0,6.000000-8.000000-5 16,-2.000000-1.000000-2-16,0.000000-6.000000-3 0,0.000000-7.000000-2 0,2.000000-2.000000 0 16,0.000000-6.000000-2-16,-4.000000-5.000000-10 0,2.000000-3.000000-9 0,0.000000-3.000000-8 15,-2.000000-5.000000-10-15,1.000000-3.000000-7 0,-3.000000-4.000000-14 0,6.000000-6.000000-17 0,-5.000000-6.000000-17 16,3.000000-4.000000-19-16,-5.000000-3.000000-18 0,7.000000-7.000000-15 15,-7.000000-5.000000-11-15,0.000000-7.000000-12 0,-7.000000-4.000000-22 0,5.000000-2.000000-10 0,-3.000000-11.000000 4 16,-3.000000-3.000000 17-16</inkml:trace>
  <inkml:trace contextRef="#ctx0" brushRef="#br0">29924.000000 7593.000000 93 0,'7.000000'-26.000000'158'0,"1.000000"6.000000"-11 "0 ,-1.000000 3.000000-3 15,1.000000 6.000000-6-15,4.000000-2.000000 0 0,-5.000000 6.000000-4 0,8.000000 2.000000-4 0,-2.000000 1.000000-5 16,2.000000 8.000000-8-16,5.000000 1.000000-13 0,-1.000000 2.000000-11 0,4.000000 6.000000-9 15,4.000000-2.000000-10-15,-2.000000 6.000000-8 0,2.000000 0.000000-5 0,-2.000000 1.000000-7 16,-1.000000 1.000000-7-16,2.000000 2.000000-3 0,-5.000000 2.000000-5 0,-1.000000-1.000000 0 16,-4.000000 2.000000 1-16,-2.000000 0.000000 3 0,-6.000000 3.000000-2 0,-3.000000-1.000000 2 15,-6.000000 4.000000-2-15,-6.000000 4.000000 0 0,-3.000000 0.000000-5 0,-7.000000-2.000000-4 0,-1.000000 4.000000-6 16,-7.000000-2.000000-4-16,1.000000 0.000000-9 0,-3.000000-1.000000-5 0,0.000000 0.000000-5 16,1.000000-4.000000-3-16,-3.000000 1.000000 3 0,6.000000-7.000000 4 15,-3.000000 2.000000 9-15,8.000000-5.000000 6 0,1.000000-2.000000 5 0,4.000000-2.000000 2 0,-1.000000-4.000000-3 16,8.000000-4.000000-4-16,-3.000000 3.000000-2 0,3.000000 2.000000 0 0,4.000000-2.000000 0 15,2.000000 1.000000 2-15,2.000000 5.000000 1 0,1.000000 3.000000 2 0,5.000000-1.000000-4 16,2.000000 1.000000-3-16,2.000000 0.000000-6 0,3.000000 1.000000-3 0,2.000000-1.000000-2 0,1.000000-1.000000 5 16,4.000000 1.000000 3-16,3.000000-3.000000 2 0,-3.000000 0.000000 1 15,2.000000-3.000000 0-15,-3.000000 4.000000-5 0,1.000000-7.000000-14 0,3.000000 1.000000-18 16,-10.000000 1.000000-24-16,6.000000-3.000000-31 0,-6.000000-3.000000-40 0,-2.000000 0.000000-45 0,0.000000-2.000000-52 16,-1.000000-2.000000-53-16,2.000000-1.000000-61 0,-4.000000-7.000000-57 0,3.000000-3.000000-7 15,-1.000000-3.000000 25-15,-2.000000-7.000000 46 0</inkml:trace>
  <inkml:trace contextRef="#ctx0" brushRef="#br0">30643.000000 7751.000000 96 0,'0.000000'-4.000000'277'0,"-5.000000"1.000000"21 "16 ,-3.000000 3.000000 9-16,-1.000000 6.000000-87 0,-1.000000-1.000000-64 15,0.000000 8.000000-39-15,-3.000000 3.000000-14 0,-4.000000 2.000000 1 0,0.000000 7.000000 10 0,-1.000000-1.000000 2 16,-1.000000 8.000000-1-16,3.000000 0.000000-9 0,-1.000000 4.000000-11 0,3.000000 3.000000-12 15,1.000000 1.000000-15-15,5.000000 4.000000-9 0,-2.000000-4.000000-10 0,1.000000 4.000000-7 16,4.000000 0.000000-6-16,2.000000-4.000000-8 0,1.000000 2.000000-7 0,2.000000-3.000000-7 16,2.000000-7.000000-4-16,1.000000-3.000000-4 0,2.000000 0.000000-1 0,0.000000-2.000000-5 0,4.000000 0.000000-3 15,-4.000000-2.000000-10-15,6.000000-7.000000-16 0,-2.000000-1.000000-20 16,1.000000-4.000000-26-16,0.000000-4.000000-31 0,2.000000-5.000000-40 0,-2.000000-4.000000-48 0,3.000000-4.000000-49 16,4.000000-5.000000-51-16,-4.000000-5.000000-57 0,6.000000-6.000000-9 0,-3.000000-5.000000 21 15,-2.000000-4.000000 48-15</inkml:trace>
  <inkml:trace contextRef="#ctx0" brushRef="#br0">30809.000000 7725.000000 10 0,'-3.000000'-5.000000'116'0,"3.000000"0.000000"-20 "0 ,0.000000 0.000000-16 0,-2.000000 0.000000 0 15,-5.000000 1.000000 6-15,7.000000-1.000000 11 0,-5.000000 2.000000 7 0,5.000000 1.000000 2 16,-3.000000-1.000000-4-16,3.000000 1.000000-7 0,0.000000 0.000000-13 0,-2.000000 2.000000-12 0,-1.000000-3.000000-12 15,3.000000 3.000000-9-15,0.000000 0.000000-7 0,0.000000 0.000000-6 0,0.000000 0.000000-1 16,0.000000 0.000000-3-16,0.000000 0.000000 0 0,0.000000 0.000000-2 0,0.000000 0.000000-1 16,0.000000 0.000000-3-16,0.000000 0.000000-2 0,0.000000 0.000000 2 0,0.000000-2.000000 0 15,0.000000 2.000000 3-15,0.000000 0.000000 4 0,0.000000 0.000000 5 0,0.000000 0.000000 5 16,0.000000 0.000000 3-16,0.000000 0.000000 5 0,0.000000 0.000000 1 0,0.000000 0.000000 0 16,0.000000 0.000000 2-16,0.000000 0.000000-3 0,0.000000 0.000000-1 0,3.000000 0.000000-2 0,-3.000000 0.000000-3 15,0.000000 0.000000-5-15,0.000000 0.000000-5 0,0.000000-3.000000 0 0,2.000000 3.000000-3 16,-2.000000 0.000000-4-16,0.000000 0.000000-3 0,0.000000 0.000000 1 0,0.000000 0.000000-2 15,0.000000 0.000000-2-15,0.000000 0.000000-2 0,0.000000 0.000000-3 0,0.000000 0.000000-2 16,0.000000 0.000000-2-16,0.000000 0.000000-2 0,0.000000 0.000000-3 0,0.000000 0.000000 0 16,3.000000 0.000000 0-16,-3.000000 0.000000-1 0,0.000000 0.000000 0 0,0.000000 0.000000-1 0,0.000000 0.000000 0 15,0.000000 0.000000-3-15,0.000000 0.000000 1 0,0.000000 0.000000-4 0,0.000000 0.000000 0 16,0.000000 0.000000 1-16,0.000000 0.000000 1 0,0.000000 0.000000-1 0,0.000000 0.000000 1 16,0.000000 0.000000 0-16,0.000000 0.000000 0 0,0.000000 0.000000 1 0,0.000000 0.000000 0 15,0.000000 0.000000 2-15,0.000000 0.000000 2 0,0.000000 0.000000 0 0,0.000000 0.000000 3 16,0.000000 0.000000 2-16,0.000000 0.000000 1 0,0.000000 0.000000 1 0,0.000000 0.000000 1 15,0.000000 0.000000-3-15,0.000000 0.000000-1 0,0.000000 0.000000-1 0,0.000000 0.000000-3 16,0.000000 0.000000-3-16,0.000000 0.000000 0 0,0.000000 0.000000-1 0,0.000000-2.000000-1 0,0.000000 2.000000-1 16,0.000000-3.000000 0-16,0.000000 3.000000 0 0,0.000000 0.000000 0 0,0.000000 0.000000 0 15,0.000000 0.000000 0-15,0.000000 0.000000-1 0,0.000000 0.000000 0 0,0.000000 0.000000 0 16,0.000000 0.000000 0-16,0.000000 0.000000 0 0,0.000000 0.000000-1 0,0.000000 0.000000 1 16,0.000000 0.000000 0-16,0.000000 0.000000 0 0,0.000000 0.000000 0 0,0.000000 0.000000 0 15,0.000000 0.000000 1-15,0.000000 0.000000-1 0,0.000000 0.000000 0 0,0.000000 0.000000 0 16,0.000000 0.000000 2-16,0.000000 0.000000 0 0,0.000000 0.000000 0 0,0.000000 0.000000 2 0,0.000000 0.000000 1 15,0.000000 0.000000 1-15,0.000000 0.000000 0 0,0.000000 0.000000 1 16,0.000000 0.000000 1-16,0.000000 0.000000 1 0,0.000000 0.000000 0 0,0.000000 0.000000-1 0,0.000000 3.000000-1 16,0.000000-3.000000 0-16,0.000000 0.000000 0 0,0.000000 0.000000-2 0,0.000000 0.000000-3 15,0.000000 0.000000 0-15,0.000000 2.000000 0 0,0.000000-2.000000 0 0,0.000000 3.000000-1 16,0.000000 2.000000 0-16,0.000000 2.000000 4 0,-3.000000 3.000000 1 0,3.000000-1.000000 1 16,0.000000 6.000000 2-16,-5.000000-1.000000 2 0,3.000000 2.000000 1 0,-4.000000 8.000000 0 0,0.000000-1.000000 0 15,5.000000 6.000000 0-15,-6.000000 0.000000 2 0,-1.000000 1.000000-1 16,3.000000 4.000000 0-16,0.000000 3.000000 1 0,-4.000000 0.000000 0 0,4.000000 6.000000 0 0,-3.000000-4.000000 0 15,3.000000 5.000000 0-15,0.000000-3.000000-1 0,-2.000000 1.000000-1 0,2.000000-1.000000-1 16,3.000000-3.000000-4-16,-4.000000-1.000000-2 0,4.000000-2.000000 0 0,-1.000000-4.000000-1 16,3.000000-4.000000-3-16,0.000000-3.000000 0 0,0.000000-2.000000 0 0,0.000000-5.000000-1 15,0.000000-4.000000 0-15,0.000000-2.000000-1 0,0.000000-4.000000-1 0,0.000000 1.000000-3 16,0.000000-4.000000-4-16,0.000000 1.000000-9 0,0.000000-3.000000-7 0,0.000000 1.000000-10 16,-2.000000-3.000000-11-16,2.000000 0.000000-25 0,-3.000000-3.000000-38 0,-2.000000 0.000000-52 0,0.000000-3.000000-66 15,-4.000000-4.000000-70-15,6.000000 3.000000-103 0,-6.000000-7.000000-38 0,4.000000-6.000000 9 16,0.000000 1.000000 41-16,-3.000000-5.000000 65 0</inkml:trace>
  <inkml:trace contextRef="#ctx0" brushRef="#br0">30789.000000 7759.000000 109 0,'3.000000'-12.000000'227'0,"-3.000000"2.000000"26 "16 ,0.000000-2.000000-26-16,0.000000 5.000000-24 0,0.000000-3.000000-10 0,0.000000 3.000000 0 0,0.000000 2.000000 6 15,0.000000-3.000000-3-15,0.000000 4.000000-20 0,4.000000-1.000000-27 0,-4.000000 2.000000-31 16,1.000000 1.000000-34-16,-1.000000-1.000000-31 0,4.000000 3.000000-17 0,-1.000000 3.000000-6 16,-1.000000 2.000000 3-16,3.000000 0.000000 6 0,3.000000 4.000000 11 0,-3.000000 3.000000 9 15,7.000000 3.000000 9-15,-4.000000 4.000000-3 0,2.000000 1.000000-4 0,2.000000 2.000000 1 0,-2.000000 4.000000 4 16,2.000000 3.000000 4-16,-5.000000 3.000000 10 0,6.000000 2.000000 20 16,-5.000000 5.000000 30-16,6.000000-2.000000 28 0,-6.000000 4.000000 14 0,4.000000-1.000000 7 0,-2.000000-2.000000-4 15,0.000000 1.000000-14-15,2.000000-2.000000-31 0,-4.000000-1.000000-27 0,2.000000-4.000000-26 16,-5.000000 0.000000-16-16,4.000000-6.000000-10 0,-1.000000 3.000000-12 0,-3.000000-2.000000-10 15,3.000000-5.000000-7-15,-3.000000-1.000000-5 0,2.000000-6.000000-6 0,-5.000000-2.000000-4 16,3.000000-1.000000-2-16,-2.000000-5.000000-1 0,-3.000000 3.000000-2 0,3.000000-3.000000-3 16,-1.000000-2.000000-8-16,-2.000000-3.000000-12 0,0.000000 3.000000-14 0,0.000000-3.000000-20 15,-2.000000 1.000000-32-15,-1.000000-3.000000-57 0,0.000000 0.000000-45 0,-4.000000-3.000000-32 0,-5.000000 1.000000-28 16,-1.000000-3.000000-23-16,-6.000000 3.000000-17 0,1.000000 2.000000-8 16,-4.000000-3.000000-23-16,-3.000000 3.000000-57 0,-2.000000 0.000000-75 0,-3.000000 0.000000-17 15,3.000000 3.000000 19-15,0.000000-3.000000 50 0,4.000000 0.000000 68 16</inkml:trace>
  <inkml:trace contextRef="#ctx0" brushRef="#br0">30611.000000 8355.000000 54 0,'-3.000000'-8.000000'218'0,"-2.000000"4.000000"28 "0 ,3.000000-4.000000-8 15,-5.000000 1.000000-22-15,7.000000 2.000000-16 0,-1.000000-3.000000-1 16,-3.000000 4.000000 3-16,4.000000-1.000000-5 0,0.000000 1.000000-17 0,0.000000 1.000000-28 15,0.000000 0.000000-27-15,0.000000 1.000000-30 0,0.000000 2.000000-15 16,5.000000 0.000000-4-16,2.000000 0.000000 0 0,0.000000 0.000000 6 0,6.000000 0.000000 11 16,2.000000 0.000000 11-16,0.000000 0.000000 1 0,6.000000-2.000000-8 15,-1.000000-1.000000 3-15,2.000000 3.000000 2 0,-1.000000-5.000000 5 0,-2.000000 3.000000 5 16,1.000000-1.000000 8-16,-2.000000 1.000000 8 0,1.000000-2.000000-1 16,-3.000000-2.000000-7-16,-2.000000-1.000000-10 0,4.000000 2.000000-17 0,-4.000000-2.000000-17 15,-3.000000 1.000000-16-15,0.000000 0.000000-13 0,-3.000000 0.000000-14 0,4.000000 5.000000-10 16,-11.000000-2.000000-6-16,4.000000-2.000000-6 0,-1.000000 3.000000-5 15,1.000000-1.000000-6-15,-5.000000 0.000000-22 0,3.000000 3.000000-39 0,-3.000000-1.000000-52 16,0.000000-2.000000-54-16,-3.000000-2.000000-70 0,3.000000 3.000000-85 16,0.000000-1.000000-82-16,-2.000000-1.000000-80 0,-1.000000-1.000000-76 0,-1.000000-3.000000-9 15,-1.000000-1.000000 34-15,5.000000-6.000000 69 0,4.000000 1.000000 94 16</inkml:trace>
  <inkml:trace contextRef="#ctx0" brushRef="#br0">31014.000000 7593.000000 169 0,'-6.000000'-2.000000'249'0,"3.000000"-1.000000"25 "0 ,-2.000000-1.000000-35 0,-3.000000 4.000000-35 16,3.000000-2.000000-18-16,0.000000 0.000000-5 0,-4.000000 2.000000-4 0,4.000000-4.000000-3 16,0.000000 4.000000-10-16,-1.000000-2.000000-12 0,0.000000-1.000000-18 0,5.000000-1.000000-18 0,1.000000 1.000000-20 15,-7.000000 3.000000-16-15,7.000000-2.000000-20 0,-2.000000-1.000000-16 0,2.000000 0.000000-12 16,0.000000 1.000000-10-16,0.000000 2.000000-6 0,2.000000-1.000000-3 0,5.000000-1.000000 2 15,-6.000000 2.000000 2-15,8.000000-4.000000 1 0,1.000000 4.000000 4 0,2.000000-2.000000 2 16,-2.000000 0.000000 1-16,3.000000 2.000000 1 0,4.000000-3.000000 1 0,-4.000000 3.000000-2 16,4.000000 0.000000 0-16,0.000000 0.000000 2 0,-2.000000 0.000000 2 0,5.000000-3.000000-1 15,-2.000000 3.000000-1-15,-2.000000-1.000000-1 0,0.000000-2.000000-4 0,1.000000 3.000000-5 0,-4.000000-3.000000-5 16,1.000000 0.000000-5-16,-4.000000 1.000000-2 0,-2.000000 2.000000-3 0,1.000000-2.000000 0 16,-1.000000-1.000000-1-16,-3.000000 3.000000-2 0,0.000000-1.000000-6 0,2.000000-2.000000-11 15,-5.000000-1.000000-9-15,1.000000 4.000000-9 0,-3.000000-1.000000-13 0,2.000000-2.000000-13 16,-2.000000 3.000000-16-16,3.000000 0.000000-26 0,0.000000 0.000000-33 0,-3.000000 0.000000-50 15,2.000000 3.000000-60-15,-2.000000-2.000000-62 0,0.000000-1.000000-86 0,-5.000000 4.000000-25 16,-3.000000-1.000000 11-16,-3.000000-3.000000 42 0,0.000000 0.000000 65 0</inkml:trace>
  <inkml:trace contextRef="#ctx0" brushRef="#br0">31119.000000 7588.000000 36 0,'3.000000'3.000000'192'0,"-1.000000"-1.000000"20 "16 ,-2.000000-2.000000-18-16,0.000000 0.000000-19 0,-2.000000-2.000000-9 0,2.000000 2.000000 1 16,0.000000 0.000000-5-16,0.000000 0.000000-12 0,0.000000 0.000000-20 0,0.000000 0.000000-28 15,0.000000 0.000000-27-15,0.000000 0.000000-23 0,2.000000 2.000000-13 0,-2.000000 1.000000 0 0,7.000000 2.000000 15 16,-7.000000-1.000000 16-16,5.000000 4.000000 16 0,0.000000-1.000000 9 0,-5.000000 3.000000 6 16,0.000000 2.000000-2-16,0.000000 3.000000-12 0,3.000000-1.000000-16 0,-1.000000 3.000000-15 15,5.000000 0.000000-8-15,-2.000000 0.000000-11 0,-4.000000 3.000000-9 0,6.000000-7.000000-8 16,-7.000000 5.000000-5-16,2.000000-1.000000-1 0,3.000000-5.000000-7 0,-2.000000 3.000000 1 0,-3.000000-1.000000-8 15,3.000000-6.000000-10-15,-1.000000 4.000000-16 0,-2.000000-2.000000-25 16,0.000000-3.000000-30-16,0.000000 1.000000-40 0,0.000000-1.000000-53 0,0.000000-2.000000-65 0,0.000000 2.000000-73 16,-2.000000 0.000000-70-16,-4.000000-2.000000-20 0,-1.000000 0.000000 14 0,0.000000-7.000000 45 15</inkml:trace>
  <inkml:trace contextRef="#ctx0" brushRef="#br0">31352.000000 7276.000000 80 0,'5.000000'4.000000'277'0,"-2.000000"-2.000000"24 "16 ,-1.000000-2.000000 19-16,1.000000 2.000000-48 0,1.000000 1.000000-62 0,-2.000000 2.000000-21 15,3.000000 3.000000-1-15,1.000000-1.000000-1 0,1.000000 2.000000-1 16,1.000000 6.000000-15-16,4.000000 2.000000-15 0,1.000000 8.000000-18 0,3.000000 1.000000-11 16,0.000000 8.000000 2-16,1.000000 7.000000 2 0,-2.000000 8.000000 12 15,2.000000 10.000000 4-15,-4.000000 6.000000-1 0,1.000000 3.000000-4 0,-3.000000 3.000000-13 16,-2.000000 4.000000-19-16,-2.000000-2.000000-25 0,-4.000000 3.000000-23 15,-6.000000-1.000000-23-15,-4.000000 3.000000-45 0,-7.000000 5.000000-65 0,-11.000000 1.000000-72 16,-5.000000 2.000000-108-16,-7.000000 1.000000-160 0,-6.000000 1.000000-161 16,-4.000000-3.000000-57-16,-7.000000-7.000000 6 0,-3.000000-10.000000 40 0,0.000000-7.000000 92 15</inkml:trace>
  <inkml:trace contextRef="#ctx0" brushRef="#br0">31696.000000 7917.000000 182 0,'0.000000'-2.000000'218'16,"1.000000"-1.000000"-10 "-16 ,-1.000000 1.000000-36 0,0.000000-1.000000-21 0,0.000000 1.000000-9 16,-1.000000-1.000000 4-16,1.000000 3.000000 5 0,0.000000-4.000000 8 0,0.000000 4.000000-4 15,0.000000-3.000000-17-15,0.000000 3.000000-18 0,0.000000-2.000000-16 0,0.000000 2.000000-19 0,0.000000 0.000000-15 16,0.000000 0.000000-11-16,0.000000-3.000000-6 0,0.000000 3.000000-2 0,0.000000-2.000000 0 15,0.000000-1.000000-3-15,0.000000 3.000000-1 0,1.000000 0.000000 0 0,3.000000 0.000000 6 16,-3.000000 0.000000-1-16,3.000000-2.000000 0 0,4.000000-3.000000 2 0,-3.000000 3.000000 1 16,7.000000-1.000000-3-16,-2.000000-2.000000-9 0,3.000000 3.000000-7 0,-1.000000 0.000000-6 15,1.000000-2.000000-9-15,1.000000-2.000000-8 0,-1.000000 1.000000-5 0,2.000000-2.000000 0 16,0.000000-1.000000-2-16,1.000000 1.000000 0 0,-3.000000-1.000000-5 0,0.000000-1.000000 7 0,1.000000 1.000000-5 16,-1.000000 4.000000-3-16,-1.000000-4.000000-1 0,-4.000000 4.000000-1 0,2.000000-1.000000-9 15,-5.000000 0.000000-7-15,4.000000-1.000000-13 0,-4.000000 3.000000-15 0,-2.000000-2.000000-19 16,2.000000 2.000000-28-16,2.000000-1.000000-37 0,-7.000000 4.000000-52 0,2.000000 4.000000-70 15,-2.000000-4.000000-106-15,-9.000000 8.000000-64 0,1.000000 1.000000-13 0,-11.000000 3.000000 17 16,-2.000000 2.000000 48-16</inkml:trace>
  <inkml:trace contextRef="#ctx0" brushRef="#br0">31654.000000 8187.000000 126 0,'3.000000'8.000000'313'0,"-3.000000"-1.000000"23 "15 ,3.000000-2.000000 13-15,-1.000000 0.000000-83 0,-2.000000-4.000000-84 0,3.000000 2.000000-50 16,-3.000000 2.000000-18-16,4.000000-5.000000 0 0,-4.000000 3.000000 7 0,2.000000-3.000000 0 16,3.000000-3.000000-9-16,3.000000 1.000000-21 0,4.000000-4.000000-21 0,-2.000000 2.000000-20 15,8.000000-3.000000-20-15,-1.000000-3.000000-14 0,5.000000-2.000000-8 0,-1.000000 2.000000-10 16,1.000000-2.000000-14-16,-3.000000 2.000000-21 0,3.000000 0.000000-28 0,-4.000000 1.000000-43 16,-1.000000 1.000000-61-16,-1.000000 3.000000-65 0,-5.000000 3.000000-76 0,-3.000000 2.000000-61 0,-8.000000 0.000000-16 15,0.000000 0.000000 21-15,-12.000000 2.000000 49 0</inkml:trace>
  <inkml:trace contextRef="#ctx0" brushRef="#br0">22943.000000 9537.000000 12 0,'-1.000000'-9.000000'12'0,"-3.000000"-4.000000"4 "16 ,1.000000-2.000000 10-16,-2.000000 1.000000 3 0,3.000000-3.000000 2 0,-4.000000 0.000000 8 16,1.000000 0.000000 1-16,-4.000000 0.000000 8 0,4.000000-1.000000 1 0,2.000000 1.000000 3 0,1.000000 0.000000 6 15,-1.000000 0.000000-6-15,1.000000 1.000000 2 0,-1.000000-1.000000-6 0,3.000000 0.000000 2 16,0.000000-1.000000 2-16,0.000000 4.000000 6 0,0.000000-2.000000 12 0,0.000000 5.000000 12 15,0.000000-1.000000 12-15,0.000000 5.000000 11 0,0.000000-3.000000 6 0,0.000000 5.000000 1 16,0.000000 0.000000-5-16,0.000000 1.000000-2 0,0.000000 1.000000-5 0,0.000000 1.000000-2 16,0.000000 2.000000-7-16,0.000000 0.000000-8 0,0.000000 0.000000-3 0,0.000000-3.000000-9 15,0.000000 3.000000-11-15,-4.000000 0.000000-10 0,4.000000 0.000000-6 0,-1.000000 0.000000-4 0,-3.000000 3.000000-7 16,3.000000-3.000000-4-16,-6.000000 2.000000-5 0,2.000000 3.000000-5 0,2.000000 0.000000-3 16,-2.000000 0.000000-3-16,-4.000000 1.000000 1 0,4.000000 2.000000 1 0,-3.000000 2.000000 0 15,-1.000000 1.000000 1-15,4.000000 2.000000 0 0,-3.000000-1.000000 2 0,1.000000 0.000000 1 16,-1.000000 3.000000-2-16,0.000000-3.000000 3 0,-1.000000 3.000000 2 0,1.000000-1.000000-1 15,3.000000-2.000000-1-15,-4.000000 4.000000 1 0,4.000000-2.000000-1 0,0.000000-2.000000 0 16,0.000000 0.000000-2-16,-3.000000 0.000000 1 0,1.000000 1.000000-3 0,2.000000-1.000000-3 0,0.000000 0.000000 1 16,2.000000 1.000000-2-16,-2.000000-2.000000-4 0,3.000000 0.000000 1 15,-1.000000 2.000000 1-15,-1.000000 0.000000 3 0,-1.000000-2.000000-3 0,5.000000-1.000000 1 0,0.000000 3.000000 0 16,0.000000-3.000000-2-16,0.000000 1.000000 0 0,0.000000 0.000000-2 0,0.000000 2.000000 5 16,0.000000-2.000000 1-16,0.000000 1.000000 1 0,0.000000 0.000000 2 0,0.000000 0.000000 1 15,0.000000 0.000000-2-15,4.000000 0.000000 0 0,-3.000000-2.000000-2 0,-1.000000 2.000000 5 16,0.000000-2.000000 3-16,0.000000 3.000000 1 0,0.000000-4.000000 0 0,0.000000 1.000000-1 15,4.000000 1.000000 1-15,-4.000000-1.000000-3 0,3.000000 1.000000 1 0,-3.000000-3.000000 2 16,0.000000 5.000000 2-16,0.000000-2.000000 0 0,0.000000-2.000000 1 0,2.000000-2.000000-6 0,-2.000000 0.000000-6 16,3.000000 1.000000-4-16,-3.000000-3.000000-4 0,2.000000 3.000000-2 0,-2.000000-2.000000-1 15,0.000000 1.000000 3-15,3.000000 1.000000 0 0,2.000000 1.000000 3 0,-1.000000 2.000000 4 16,-3.000000-5.000000 7-16,3.000000 5.000000 5 0,1.000000 1.000000 7 0,1.000000-3.000000 6 16,-4.000000 1.000000 5-16,3.000000 2.000000 0 0,-2.000000-3.000000 4 0,2.000000 4.000000 0 15,4.000000-3.000000 1-15,-6.000000 2.000000-2 0,2.000000-2.000000-2 0,0.000000-1.000000-2 16,0.000000 1.000000 0-16,2.000000-3.000000-4 0,-2.000000 3.000000-1 0,0.000000 0.000000-3 0,0.000000-1.000000-4 15,0.000000 1.000000-4-15,-2.000000-3.000000-4 0,2.000000 4.000000-6 16,0.000000-5.000000-6-16,2.000000 5.000000-1 0,1.000000-5.000000 4 0,-6.000000 2.000000 0 0,7.000000-1.000000 0 16,-4.000000 1.000000 1-16,0.000000-2.000000 1 0,3.000000 2.000000-3 0,-1.000000-1.000000-1 15,-1.000000-2.000000-3-15,3.000000 3.000000 2 0,-4.000000-4.000000 1 0,3.000000 4.000000-1 16,1.000000-3.000000 2-16,-1.000000-1.000000-1 0,2.000000-1.000000 3 0,-2.000000 2.000000-3 16,1.000000-3.000000 1-16,4.000000 1.000000-1 0,-4.000000-1.000000 1 0,4.000000 0.000000-2 15,-3.000000-2.000000-1-15,2.000000 0.000000 0 0,1.000000 0.000000 1 0,-3.000000 0.000000-1 16,5.000000-2.000000 0-16,-1.000000 0.000000-1 0,1.000000 2.000000 1 0,2.000000-5.000000-1 0,-4.000000 2.000000 0 15,4.000000 1.000000 0-15,-2.000000-1.000000-1 0,-2.000000-1.000000-1 0,4.000000 1.000000-1 16,-4.000000 1.000000 1-16,1.000000-1.000000-2 0,-1.000000-2.000000 1 0,1.000000 3.000000-3 16,2.000000 0.000000 2-16,-6.000000-1.000000 1 0,5.000000-2.000000-2 0,-1.000000 2.000000 2 15,1.000000-1.000000-1-15,-2.000000-1.000000 4 0,1.000000 0.000000-2 0,3.000000 1.000000 0 16,-4.000000-4.000000-2-16,0.000000 3.000000 1 0,1.000000-2.000000-1 0,-1.000000 2.000000-2 16,1.000000-3.000000 1-16,-1.000000 4.000000-1 0,-1.000000-4.000000 2 0,-2.000000 3.000000-1 0,2.000000-2.000000 0 15,-2.000000 2.000000-1-15,-2.000000-2.000000 1 0,4.000000 2.000000-2 0,-6.000000 0.000000 1 16,1.000000 3.000000-2-16,0.000000-3.000000 0 0,1.000000 1.000000 1 0,-3.000000-2.000000-1 15,4.000000 2.000000 1-15,-3.000000-2.000000-1 0,1.000000-2.000000 2 0,1.000000 1.000000 0 16,1.000000 1.000000 0-16,1.000000-4.000000 0 0,-2.000000 0.000000-1 0,1.000000 1.000000 0 16,2.000000-3.000000 0-16,-4.000000 1.000000 1 0,5.000000 0.000000-1 0,-4.000000 1.000000 0 15,1.000000 2.000000 2-15,-3.000000-3.000000-2 0,6.000000 0.000000 1 0,-4.000000-1.000000-1 0,2.000000 3.000000 1 16,-1.000000 0.000000-2-16,1.000000-4.000000-2 0,-2.000000 1.000000 1 0,1.000000 0.000000-2 16,-1.000000-1.000000 1-16,2.000000 1.000000-1 0,-2.000000 1.000000 2 0,4.000000-2.000000 1 15,-3.000000 0.000000 1-15,1.000000 2.000000 0 0,-2.000000-5.000000 0 0,0.000000 5.000000 0 16,1.000000-2.000000-2-16,-3.000000 1.000000 0 0,3.000000 1.000000 1 0,-4.000000-4.000000-1 15,3.000000 1.000000 2-15,1.000000-4.000000-1 0,-4.000000 3.000000 1 0,3.000000-1.000000 1 16,-3.000000-1.000000-1-16,2.000000 0.000000 1 0,-2.000000 2.000000 1 0,-4.000000 0.000000 1 0,6.000000 0.000000-2 16,-2.000000 3.000000 0-16,0.000000 1.000000 0 0,-5.000000-2.000000 1 0,5.000000 1.000000 1 15,-1.000000 0.000000-2-15,-1.000000-4.000000 2 0,-1.000000 3.000000 0 0,1.000000 0.000000 1 16,-1.000000-1.000000-3-16,-2.000000-1.000000 1 0,0.000000 3.000000 3 0,-2.000000-2.000000-1 16,-1.000000 2.000000 1-16,1.000000-1.000000-1 0,-1.000000 2.000000 1 0,-1.000000-2.000000-1 15,-1.000000 1.000000-2-15,5.000000 0.000000 3 0,-3.000000-1.000000-3 0,-2.000000 1.000000 0 16,0.000000 0.000000 1-16,1.000000-4.000000-1 0,-1.000000 8.000000 0 0,0.000000-2.000000-1 0,0.000000-2.000000 0 15,2.000000 2.000000 1-15,-5.000000-2.000000-1 0,3.000000 2.000000-1 0,0.000000-2.000000 2 16,-4.000000 4.000000 1-16,4.000000-1.000000-2 0,0.000000 0.000000 1 0,-2.000000-2.000000 0 16,1.000000 5.000000-1-16,-3.000000-5.000000 1 0,1.000000 2.000000-1 0,0.000000 0.000000 3 15,-2.000000 1.000000-2-15,-2.000000 0.000000-2 0,2.000000 1.000000 1 0,-2.000000 1.000000-1 16,4.000000-1.000000 0-16,-6.000000-1.000000-2 0,6.000000 0.000000 2 0,-6.000000-2.000000-3 16,8.000000 3.000000 3-16,-6.000000 0.000000 0 0,-1.000000-1.000000 0 0,-1.000000 1.000000 7 0,4.000000 1.000000-4 15,-5.000000-1.000000 2-15,5.000000 3.000000-3 0,-3.000000-4.000000-1 16,-1.000000 4.000000-2-16,-3.000000-1.000000-5 0,4.000000 3.000000 3 0,-4.000000-5.000000 1 0,4.000000 4.000000 0 15,-2.000000-2.000000 0-15,-2.000000 2.000000 3 0,0.000000 1.000000-1 0,2.000000-1.000000 0 16,-2.000000 3.000000 0-16,4.000000-1.000000-2 0,-4.000000 1.000000 0 0,-1.000000 1.000000-2 16,1.000000-1.000000-1-16,2.000000 5.000000 1 0,-2.000000-2.000000 0 0,0.000000 2.000000 1 15,-1.000000-2.000000 0-15,0.000000 4.000000 3 0,-3.000000 0.000000-1 0,3.000000 3.000000-1 16,1.000000-1.000000-2-16,-1.000000 1.000000 1 0,-1.000000 0.000000-1 0,3.000000 2.000000 0 16,0.000000-3.000000-1-16,0.000000 1.000000-1 0,-1.000000 4.000000 2 0,4.000000-6.000000 1 0,-1.000000 4.000000 0 15,1.000000 1.000000 2-15,-1.000000-1.000000-1 0,1.000000 3.000000 2 0,1.000000-4.000000 0 16,-1.000000 4.000000-1-16,3.000000-2.000000 0 0,1.000000-1.000000-1 0,-1.000000 0.000000 0 15,4.000000-3.000000 1-15,-4.000000 1.000000-3 0,6.000000 2.000000-8 0,-3.000000-2.000000-22 16,1.000000 0.000000-26-16,1.000000-2.000000-30 0,5.000000 1.000000-38 0,-4.000000-2.000000-37 16,-1.000000 1.000000-27-16,4.000000-2.000000-12 0,-3.000000-1.000000-11 0,1.000000 5.000000-28 15,3.000000-2.000000-52-15,-2.000000 0.000000-78 0,-1.000000-4.000000-86 0,3.000000-4.000000-31 0,0.000000 0.000000 3 16,0.000000 0.000000 41-16,0.000000-2.000000 81 0</inkml:trace>
  <inkml:trace contextRef="#ctx0" brushRef="#br0">23619.000000 9045.000000 195 0,'0.000000'3.000000'232'0,"0.000000"2.000000"4 "0 ,-2.000000-5.000000-35 0,-1.000000 2.000000-25 16,3.000000-2.000000-14-16,-2.000000 3.000000-8 0,-5.000000-3.000000-8 0,6.000000 0.000000-12 16,-3.000000-3.000000-14-16,1.000000 3.000000-14 0,3.000000-2.000000-13 0,0.000000 2.000000-9 15,-2.000000-5.000000-16-15,2.000000 2.000000-9 0,0.000000-1.000000-12 0,2.000000-1.000000-8 16,-2.000000-5.000000-4-16,3.000000 0.000000-3 0,2.000000-2.000000 1 0,2.000000-3.000000 1 15,-2.000000 1.000000 2-15,4.000000-1.000000 0 0,-3.000000-2.000000 0 0,6.000000 0.000000-1 0,-2.000000-2.000000-3 16,3.000000 0.000000-3-16,-1.000000-1.000000-2 0,2.000000-2.000000-3 0,-1.000000 1.000000 1 16,5.000000-2.000000-5-16,3.000000-1.000000 0 0,-3.000000 0.000000-2 15,4.000000-2.000000 0-15,1.000000 4.000000-1 0,-1.000000-6.000000-1 0,8.000000-1.000000 2 0,-3.000000 3.000000-3 16,5.000000-4.000000 0-16,-2.000000-2.000000-2 0,5.000000 3.000000-5 0,0.000000-2.000000-1 16,1.000000-1.000000-3-16,4.000000 3.000000 7 0,0.000000-2.000000 2 0,2.000000 1.000000 7 15,0.000000-2.000000 2-15,1.000000 3.000000 2 0,4.000000-3.000000 1 0,-1.000000 1.000000-5 0,2.000000 2.000000-3 16,6.000000-5.000000 3-16,1.000000 0.000000 2 0,-1.000000 3.000000 3 0,4.000000-6.000000 0 15,3.000000 3.000000 5-15,-3.000000-3.000000 1 0,8.000000 3.000000-1 16,-1.000000-2.000000-1-16,-1.000000 2.000000 1 0,5.000000-3.000000 2 0,-2.000000 3.000000-2 0,0.000000 0.000000-3 16,1.000000 0.000000-4-16,-6.000000 2.000000 1 0,2.000000 1.000000-2 0,-2.000000 2.000000-3 15,2.000000-1.000000-4-15,-6.000000 1.000000-1 0,1.000000 0.000000 1 0,-2.000000 3.000000 0 16,3.000000-1.000000 0-16,-3.000000 0.000000-1 0,2.000000-2.000000 6 0,3.000000 4.000000 8 0,0.000000-1.000000 5 16,0.000000-2.000000 8-16,3.000000 5.000000 8 0,1.000000-5.000000 10 15,1.000000 2.000000 3-15,-2.000000 2.000000 4 0,1.000000-1.000000 3 0,1.000000 0.000000 0 16,-2.000000 4.000000-3-16,-1.000000-1.000000 0 0,4.000000 0.000000-5 0,-4.000000 3.000000-6 0,5.000000-1.000000-8 15,-2.000000-2.000000-4-15,0.000000 5.000000-5 0,2.000000-2.000000-8 0,-2.000000 1.000000-3 16,-2.000000 1.000000 1-16,-1.000000 0.000000 2 0,-2.000000 3.000000-4 0,3.000000-1.000000-1 16,-6.000000 1.000000-1-16,4.000000 2.000000-2 0,-4.000000-2.000000-1 0,1.000000-1.000000-4 0,-4.000000 2.000000 0 15,1.000000 1.000000-2-15,3.000000 0.000000 0 0,-1.000000-2.000000 1 0,-2.000000-1.000000-2 16,3.000000 0.000000-1-16,-5.000000 3.000000 1 0,6.000000-2.000000-4 0,-8.000000 2.000000 0 16,1.000000 1.000000-4-16,3.000000-1.000000 1 0,-2.000000 0.000000-5 0,-4.000000 3.000000-1 15,1.000000 1.000000 1-15,-2.000000-1.000000-1 0,-2.000000 1.000000 1 16,1.000000-2.000000 0-16,0.000000 2.000000 5 0,-2.000000 0.000000-2 0,-2.000000-2.000000 4 0,3.000000-1.000000-2 15,-1.000000 5.000000 0-15,-1.000000-1.000000 0 0,-3.000000-1.000000-3 0,1.000000 3.000000 2 16,-1.000000 1.000000-2-16,-2.000000-1.000000-1 0,2.000000 2.000000 1 0,-3.000000 1.000000 0 0,-3.000000 2.000000 0 16,-2.000000 0.000000-1-16,1.000000 2.000000 4 0,-1.000000 1.000000-2 0,0.000000-1.000000-1 15,4.000000 1.000000 0-15,-3.000000-1.000000-2 0,0.000000 3.000000 2 0,-1.000000 0.000000-2 16,0.000000 0.000000 1-16,-1.000000-1.000000 1 0,-6.000000 1.000000-1 0,2.000000-1.000000 1 16,2.000000 2.000000-4-16,-2.000000-1.000000 0 0,0.000000 2.000000 0 0,1.000000-2.000000 2 15,0.000000 1.000000 3-15,0.000000 1.000000-1 0,-3.000000-1.000000 6 0,6.000000-1.000000-1 16,-4.000000 3.000000 3-16,-3.000000-3.000000-4 0,1.000000 1.000000-1 0,1.000000 0.000000-1 15,-1.000000 1.000000-2-15,-1.000000 1.000000-1 0,1.000000-2.000000-3 0,-4.000000 2.000000 3 0,1.000000-1.000000-3 16,-2.000000 3.000000 2-16,-4.000000-2.000000-5 0,3.000000 0.000000 2 0,-1.000000 0.000000 0 16,1.000000 2.000000 1-16,-3.000000-3.000000 2 0,2.000000 5.000000 3 0,0.000000-2.000000 5 15,-3.000000 2.000000 0-15,-3.000000-1.000000-1 0,5.000000 0.000000 0 0,-1.000000-1.000000-3 16,-1.000000 0.000000-3-16,-1.000000 2.000000-1 0,0.000000-3.000000 2 0,-2.000000 4.000000-1 16,1.000000-3.000000-1-16,3.000000-1.000000 3 0,-2.000000-1.000000-2 0,-4.000000 1.000000-2 15,4.000000 1.000000-1-15,-4.000000-1.000000 4 0,2.000000 0.000000-3 0,0.000000-2.000000-2 0,-5.000000-1.000000 1 16,1.000000 1.000000 1-16,4.000000 1.000000 0 0,-2.000000 0.000000-2 0,-3.000000 1.000000 2 15,0.000000-2.000000 3-15,2.000000 1.000000-3 0,-2.000000 0.000000 2 0,2.000000-2.000000-1 16,-2.000000 2.000000 0-16,-2.000000 1.000000 1 0,0.000000-1.000000-1 0,3.000000 1.000000 0 16,-3.000000 1.000000-2-16,0.000000-3.000000 0 0,4.000000 3.000000 1 0,-5.000000-2.000000 0 15,1.000000 1.000000 1-15,4.000000 1.000000 0 0,-2.000000-1.000000-1 0,2.000000-1.000000 1 0,-6.000000-1.000000-3 16,6.000000 1.000000 2-16,-4.000000-2.000000-1 0,1.000000 0.000000 1 16,-3.000000 2.000000 1-16,1.000000-5.000000 0 0,-2.000000-1.000000 0 0,-3.000000 4.000000-1 0,5.000000-4.000000 0 15,-6.000000 1.000000 0-15,3.000000 0.000000-1 0,-3.000000-3.000000-1 0,-1.000000 2.000000 1 16,4.000000 0.000000 1-16,-4.000000-2.000000-1 0,3.000000 0.000000 1 0,-3.000000 3.000000 0 15,2.000000 0.000000 0-15,-2.000000-3.000000 0 0,3.000000 2.000000-1 0,0.000000 0.000000 0 16,-3.000000-2.000000 5-16,2.000000 3.000000-5 0,-2.000000-3.000000 0 0,3.000000 2.000000-1 0,-1.000000 0.000000 1 16,-2.000000-2.000000-1-16,0.000000 2.000000-3 0,3.000000 1.000000 4 0,-3.000000-3.000000-1 15,0.000000 0.000000 1-15,0.000000 0.000000 1 0,0.000000 0.000000-1 0,0.000000 0.000000-2 16,0.000000 0.000000-4-16,-3.000000 0.000000-6 0,3.000000 0.000000-28 0,-5.000000 0.000000-52 16,-3.000000 0.000000-73-16,-6.000000 0.000000-74 0,1.000000 0.000000-57 0,-6.000000-5.000000-41 15,-6.000000 3.000000-30-15,4.000000 0.000000-30 0,-6.000000 2.000000-36 0,0.000000-3.000000-77 16,-3.000000-1.000000-20-16,3.000000-6.000000 7 0,0.000000 0.000000 33 0,0.000000-2.000000 72 0</inkml:trace>
  <inkml:trace contextRef="#ctx0" brushRef="#br0">30139.000000 7268.000000 10 0,'0.000000'-3.000000'158'0,"0.000000"1.000000"4 "0 ,-4.000000-1.000000-49 16,4.000000 0.000000-48-16,-1.000000-1.000000-22 0,1.000000-2.000000 4 0,-4.000000 2.000000 11 16,1.000000 1.000000 21-16,3.000000 2.000000 13 0,-2.000000-2.000000 12 0,2.000000-2.000000 8 0,-3.000000 2.000000-6 15,3.000000 1.000000-2-15,0.000000 0.000000-10 0,0.000000 2.000000-2 0,3.000000 0.000000 1 16,-3.000000 0.000000 2-16,0.000000 0.000000 3 0,0.000000 0.000000-4 0,2.000000 0.000000-4 16,-2.000000 0.000000-5-16,3.000000 0.000000-6 0,-3.000000 0.000000-8 0,0.000000 0.000000-2 15,0.000000 0.000000-3-15,4.000000 0.000000-3 0,-4.000000-2.000000 1 0,0.000000-1.000000 2 16,0.000000 3.000000-2-16,0.000000-2.000000-4 0,0.000000-1.000000-4 0,0.000000 3.000000-6 0,1.000000 0.000000-8 15,-1.000000 0.000000 1-15,4.000000 0.000000 9 0,-3.000000 0.000000 8 0,3.000000 3.000000 13 16,4.000000-1.000000 13-16,0.000000 3.000000 19 0,1.000000-3.000000 22 0,1.000000 0.000000 26 16,3.000000 1.000000 16-16,1.000000 2.000000 10 0,-1.000000-2.000000 7 0,6.000000-2.000000-8 15,-3.000000 2.000000-18-15,3.000000 1.000000-28 0,2.000000 0.000000-25 0,0.000000-2.000000-23 16,0.000000 2.000000-19-16,0.000000-1.000000-12 0,0.000000 2.000000-7 0,1.000000 1.000000-5 16,-2.000000-3.000000 0-16,0.000000-1.000000 2 0,0.000000 4.000000 0 0,-1.000000 2.000000 4 0,-1.000000-4.000000-3 15,-1.000000 4.000000-5-15,0.000000-3.000000-6 0,-2.000000 1.000000-5 0,-2.000000 0.000000-3 16,1.000000 1.000000-8-16,1.000000-2.000000-3 0,-5.000000 1.000000-1 0,0.000000-3.000000-4 15,-2.000000 1.000000-1-15,1.000000 0.000000-2 0,-1.000000-2.000000 1 0,0.000000 1.000000 0 16,-3.000000 0.000000-1-16,0.000000-2.000000 3 0,4.000000 2.000000 0 0,-6.000000-3.000000 1 16,2.000000 2.000000 1-16,0.000000 1.000000-2 0,0.000000-3.000000 3 0,-1.000000 3.000000-2 0,-1.000000-3.000000 2 15,-1.000000 0.000000-2-15,1.000000 0.000000-1 0,-1.000000 0.000000-3 0,1.000000 0.000000 1 16,0.000000 0.000000-2-16,-3.000000 0.000000-1 0,0.000000 0.000000 1 0,2.000000 0.000000 3 16,-2.000000 0.000000 1-16,0.000000 0.000000 1 0,0.000000 0.000000 4 0,0.000000 0.000000 3 15,0.000000-3.000000 1-15,0.000000 3.000000 0 0,0.000000 0.000000 2 0,0.000000 0.000000 2 16,0.000000 0.000000 0-16,0.000000 0.000000 0 0,0.000000-3.000000 2 0,0.000000 1.000000 0 15,0.000000-2.000000-2-15,0.000000-4.000000-3 0,0.000000-1.000000-4 0,0.000000-2.000000-3 0,0.000000-1.000000-5 16,0.000000 3.000000-1-16,0.000000-4.000000 4 0,-2.000000 1.000000-1 0,2.000000-5.000000-2 16,0.000000 3.000000 0-16,-6.000000-3.000000 0 0,4.000000-3.000000-2 0,-3.000000 3.000000-5 15,-2.000000-3.000000 0-15,1.000000-1.000000-2 0,-6.000000-1.000000-3 0,2.000000-3.000000-16 16,-4.000000 1.000000-30-16,-6.000000-2.000000-76 0,2.000000-2.000000-147 0,-4.000000 0.000000-142 16,-1.000000-4.000000-257-16,-6.000000 0.000000-153 0,-3.000000-4.000000-56 0,-6.000000-4.000000 28 15,-3.000000-2.000000 123-15,0.000000-5.000000 132 0</inkml:trace>
  <inkml:trace contextRef="#ctx0" brushRef="#br0">31724.000000 7995.000000 35 0,'0.000000'0.000000'36'16,"0.000000"-2.000000"-9 "-16 ,0.000000-1.000000-9 0,-2.000000 0.000000-7 0,-1.000000 3.000000-5 0,3.000000-2.000000-6 15,0.000000-1.000000-5-15,-2.000000-1.000000 7 0,2.000000 2.000000 11 0,-3.000000-5.000000 3 16,0.000000 6.000000 11-16,3.000000-1.000000 16 0,-2.000000-3.000000 11 0,-1.000000 2.000000 3 16,3.000000 1.000000-3-16,-4.000000-1.000000 1 0,4.000000-1.000000 11 15,-5.000000 2.000000-6-15,4.000000-1.000000-14 0,1.000000 0.000000-4 16,-4.000000-2.000000-5-16,1.000000 1.000000-1 0,3.000000-1.000000-22 0,0.000000-3.000000-3 15,0.000000 4.000000 3-15,0.000000 1.000000 4 0,0.000000 1.000000 6 16,0.000000-1.000000 4-16,0.000000 3.000000 13 0,0.000000-2.000000 7 0,0.000000-1.000000 8 16,0.000000 3.000000 4-16,0.000000 0.000000 5 0,0.000000 0.000000-3 15,-2.000000 0.000000-2-15,-1.000000 0.000000-7 0,3.000000 0.000000-10 0,0.000000 0.000000-6 16,0.000000-2.000000-6-16,0.000000 2.000000-4 0,0.000000-2.000000-1 0,0.000000 2.000000 0 16,0.000000-3.000000 0-16,0.000000 3.000000 0 0,0.000000 0.000000-3 15,0.000000 0.000000-3-15,0.000000 0.000000-2 0,0.000000-2.000000 0 16,0.000000 2.000000 0-16,0.000000 0.000000 3 0,0.000000 0.000000 3 0,0.000000 0.000000 8 15,0.000000 0.000000 1-15,0.000000 0.000000 9 0,0.000000 0.000000-1 0,0.000000 0.000000 0 16,0.000000 0.000000 0-16,0.000000 0.000000 0 0,0.000000-3.000000-6 16,0.000000 3.000000-8-16,0.000000 0.000000 4 0,0.000000-2.000000-4 0,0.000000-1.000000 1 15,0.000000 3.000000-1-15,0.000000 0.000000 1 0,0.000000 0.000000 0 16,3.000000 0.000000-3-16,-1.000000 0.000000-5 0,-2.000000 0.000000-5 0,0.000000 0.000000-3 16,0.000000 0.000000-2-16,3.000000 0.000000-3 0,1.000000 0.000000-1 15,-4.000000 0.000000-1-15,0.000000 0.000000 0 0,1.000000 0.000000 2 0,3.000000 0.000000 4 16,-3.000000 0.000000 4-16,3.000000 0.000000 3 0,1.000000 0.000000 5 15,3.000000-2.000000 6-15,-3.000000 2.000000 6 0,4.000000-2.000000-1 0,-1.000000-1.000000 2 16,5.000000-2.000000 0-16,-1.000000 0.000000 0 0,1.000000 1.000000-9 16,-2.000000-4.000000-6-16,2.000000 1.000000-4 0,0.000000 0.000000-2 0,1.000000-1.000000-4 15,3.000000 1.000000 0-15,-4.000000-3.000000-2 0,-3.000000 3.000000 0 16,5.000000-1.000000-3-16,-8.000000 2.000000-3 0,1.000000 0.000000-2 0,-3.000000 2.000000-1 16,2.000000 2.000000-1-16,-2.000000-1.000000 0 0,-3.000000 1.000000 0 0,1.000000 2.000000 1 15,2.000000-3.000000 1-15,-2.000000 0.000000 0 0,1.000000 3.000000 0 16,-4.000000-3.000000 1-16,1.000000 3.000000 0 0,-1.000000-2.000000 1 15,0.000000 2.000000 1-15,4.000000-1.000000 3 0,-3.000000 1.000000 1 0,6.000000-4.000000 3 16,-5.000000 3.000000 1-16,3.000000 1.000000 0 0,-2.000000-7.000000 0 0,2.000000 6.000000-4 16,2.000000-2.000000-1-16,-2.000000 2.000000 1 0,3.000000-5.000000-5 15,-1.000000 4.000000-1-15,1.000000-3.000000-1 0,4.000000 1.000000 0 0,-2.000000-3.000000 0 16,2.000000 1.000000-2-16,-2.000000 1.000000-6 0,2.000000-2.000000-3 16,-2.000000 2.000000-8-16,-5.000000 0.000000-11 0,6.000000 0.000000-14 0,-9.000000 3.000000-17 15,3.000000-1.000000-19-15,2.000000 3.000000-26 0,-5.000000 0.000000-26 16,1.000000 0.000000-34-16,0.000000 3.000000-42 0,-3.000000 2.000000-55 0,-6.000000 0.000000-76 15,-8.000000 2.000000-28-15,-1.000000 0.000000 7 0,-7.000000 3.000000 31 16,0.000000 2.000000 50-16</inkml:trace>
  <inkml:trace contextRef="#ctx0" brushRef="#br0">31746.000000 8238.000000 51 0,'0.000000'3.000000'155'0,"3.000000"-3.000000"-2 "16 ,1.000000 0.000000 2-16,-4.000000 0.000000 0 0,0.000000 0.000000-28 0,0.000000 0.000000-17 15,1.000000 0.000000-12-15,-1.000000 0.000000-14 0,0.000000 0.000000-6 16,0.000000 0.000000-2-16,0.000000 0.000000-1 0,4.000000-3.000000 3 0,-4.000000 3.000000 1 15,1.000000-2.000000-3-15,-1.000000-1.000000-4 0,4.000000 3.000000-6 16,-1.000000 0.000000-9-16,-1.000000 0.000000-8 0,-2.000000 0.000000-4 0,5.000000 0.000000-1 16,-5.000000 0.000000 4-16,6.000000 0.000000-1 0,-4.000000 0.000000 1 0,1.000000 0.000000 2 15,3.000000-3.000000 3-15,-1.000000 3.000000 4 0,1.000000-1.000000 2 16,1.000000-2.000000 1-16,0.000000 1.000000 1 0,-1.000000-1.000000 4 16,3.000000-2.000000-3-16,2.000000-2.000000-7 0,-2.000000 2.000000-7 0,1.000000-3.000000-6 15,-2.000000 2.000000-3-15,2.000000 0.000000-7 0,-1.000000 0.000000-4 0,-1.000000 1.000000-4 16,-3.000000-3.000000 0-16,7.000000 1.000000-4 0,-5.000000 2.000000-1 15,4.000000-2.000000-1-15,-2.000000 2.000000-3 0,1.000000 0.000000-1 0,-2.000000 0.000000 1 16,6.000000 1.000000-1-16,-3.000000-2.000000 0 0,-4.000000-1.000000-1 16,6.000000 2.000000 0-16,2.000000-1.000000 1 0,-4.000000-1.000000-1 0,2.000000-2.000000 0 15,0.000000 2.000000 1-15,1.000000 1.000000-1 0,-1.000000-2.000000-3 16,-1.000000 3.000000-3-16,-4.000000 0.000000-3 0,-1.000000 2.000000 2 0,1.000000-2.000000-3 16,-4.000000 5.000000-1-16,-3.000000-2.000000-1 0,6.000000-1.000000 1 15,-7.000000 3.000000 0-15,2.000000 0.000000-1 0,-2.000000 0.000000 0 0,3.000000 0.000000 2 16,-3.000000 0.000000 1-16,0.000000 0.000000 1 0,0.000000 0.000000-1 15,0.000000 0.000000-1-15,0.000000 0.000000 2 0,0.000000 0.000000-1 0,0.000000 0.000000 3 16,0.000000-2.000000-3-16,0.000000 2.000000 1 0,0.000000 0.000000 0 16,0.000000 0.000000 0-16,0.000000 0.000000-1 0,0.000000 0.000000-2 0,0.000000 0.000000 0 15,0.000000 0.000000 0-15,0.000000 0.000000-1 0,0.000000 0.000000-2 16,0.000000 0.000000-1-16,0.000000 0.000000-2 0,0.000000 0.000000-3 0,0.000000 0.000000-5 16,0.000000 0.000000-9-16,0.000000 0.000000-10 0,0.000000 0.000000-15 15,-3.000000 0.000000-19-15,3.000000 0.000000-30 0,0.000000 0.000000-44 0,3.000000 0.000000-67 16,-6.000000 0.000000-111-16,3.000000 0.000000-100 0,-2.000000-8.000000-39 0,-6.000000-1.000000 2 15,4.000000 1.000000 32-15,3.000000-2.000000 69 0</inkml:trace>
  <inkml:trace contextRef="#ctx0" brushRef="#br0">32715.000000 7474.000000 16 0,'0.000000'8.000000'193'16,"0.000000"-3.000000"12 "-16 ,0.000000-2.000000-27 0,0.000000 3.000000-38 0,0.000000-1.000000-23 16,0.000000-2.000000-2-16,0.000000-3.000000 15 0,0.000000 2.000000 22 0,0.000000 0.000000 13 15,0.000000-2.000000 4-15,0.000000 0.000000-9 0,0.000000 0.000000-16 0,0.000000 0.000000-17 0,1.000000 0.000000-15 16,-1.000000-2.000000-13-16,4.000000 0.000000-7 0,-3.000000 2.000000-8 0,-1.000000-3.000000 1 15,4.000000-2.000000-5-15,-4.000000 3.000000-9 0,0.000000-3.000000-10 0,0.000000-1.000000-12 16,0.000000 2.000000-12-16,0.000000-4.000000-10 0,0.000000 4.000000-3 0,0.000000-6.000000-6 16,0.000000 3.000000-2-16,0.000000 0.000000 1 0,0.000000 0.000000 0 0,0.000000-4.000000-1 0,0.000000 2.000000-2 15,0.000000-3.000000-1-15,0.000000-1.000000 2 0,0.000000 1.000000 0 16,-4.000000-2.000000 1-16,4.000000 2.000000-1 0,-5.000000-4.000000-2 0,4.000000 0.000000-1 0,-6.000000-1.000000 0 16,5.000000 0.000000 1-16,-3.000000 1.000000-1 0,-6.000000-2.000000 3 15,6.000000 1.000000 1-15,-7.000000 0.000000 2 0,5.000000 0.000000-1 0,-6.000000 0.000000-3 0,-4.000000 3.000000-2 16,0.000000-1.000000-3-16,0.000000 1.000000-2 0,-1.000000-2.000000 0 0,3.000000 7.000000 0 15,-7.000000-1.000000 0-15,2.000000 0.000000-1 0,-3.000000 6.000000 0 0,-3.000000-1.000000-3 16,3.000000 2.000000-3-16,-4.000000 3.000000-1 0,2.000000 0.000000 0 0,1.000000 5.000000-2 16,-2.000000-2.000000 1-16,4.000000 5.000000 2 0,0.000000-2.000000 1 0,2.000000 1.000000 1 0,2.000000 4.000000-2 15,1.000000 0.000000 1-15,2.000000-1.000000 2 0,-2.000000 2.000000-2 0,7.000000 3.000000 0 16,-4.000000 0.000000 1-16,3.000000-1.000000 1 0,1.000000 3.000000-2 0,1.000000 0.000000-1 16,1.000000 3.000000 0-16,0.000000-2.000000 1 0,6.000000 2.000000 0 0,-5.000000 2.000000 3 15,5.000000-1.000000 0-15,-1.000000 2.000000 4 0,3.000000-1.000000 3 0,0.000000 0.000000 4 16,3.000000 2.000000 3-16,3.000000 3.000000 4 0,-1.000000-3.000000 5 0,0.000000 1.000000 0 15,6.000000 1.000000 4-15,-1.000000-2.000000 6 0,-1.000000 4.000000 6 0,4.000000-2.000000 4 16,1.000000 1.000000 5-16,2.000000-3.000000 15 0,1.000000 1.000000 10 0,-2.000000-4.000000 0 16,5.000000 4.000000 2-16,-1.000000-4.000000 0 0,-1.000000 1.000000-3 0,4.000000-1.000000-12 0,-4.000000 1.000000-11 15,4.000000-4.000000-8-15,0.000000-1.000000-6 0,0.000000 3.000000-4 0,-4.000000-1.000000 0 16,4.000000-2.000000-1-16,0.000000 0.000000 1 0,-4.000000-2.000000 2 0,4.000000-1.000000 2 16,-2.000000 1.000000 1-16,-5.000000-1.000000-3 0,5.000000-1.000000 1 0,-5.000000-2.000000-1 15,5.000000 2.000000-4-15,-6.000000-1.000000-4 0,-1.000000 0.000000-6 0,-3.000000-2.000000-5 16,4.000000 0.000000-4-16,-3.000000 1.000000-4 0,-4.000000-5.000000-3 0,2.000000 1.000000 0 0,-1.000000-2.000000 3 15,-3.000000 2.000000 0-15,2.000000-2.000000 2 0,-2.000000 3.000000 2 0,-4.000000-4.000000 2 16,6.000000 1.000000-2-16,-7.000000 1.000000-1 0,0.000000-2.000000 5 0,0.000000 3.000000 5 16,0.000000 1.000000 3-16,-3.000000 1.000000 1 0,-1.000000 3.000000 1 0,-1.000000 1.000000 2 15,0.000000-1.000000-2-15,0.000000 0.000000-10 0,0.000000 0.000000-3 0,-6.000000 2.000000-8 16,6.000000 2.000000 1-16,-4.000000-2.000000-6 0,1.000000-1.000000-4 0,-2.000000 0.000000 1 0,1.000000 3.000000-3 16,-2.000000-5.000000 6-16,4.000000 2.000000 0 0,-5.000000-4.000000-1 15,4.000000 3.000000 2-15,-1.000000-1.000000 1 0,-1.000000-2.000000-2 0,0.000000-1.000000 1 0,-1.000000-2.000000 0 16,2.000000 2.000000 3-16,-4.000000-1.000000-1 0,4.000000-2.000000-2 0,3.000000 0.000000 2 15,-6.000000-1.000000-2-15,4.000000-1.000000 3 0,-1.000000 0.000000-4 0,-1.000000-3.000000 1 16,2.000000 2.000000 0-16,-2.000000-2.000000 2 0,1.000000 0.000000-2 0,-2.000000-2.000000-4 16,6.000000 2.000000 5-16,-4.000000-3.000000-2 0,1.000000-1.000000 3 0,1.000000-1.000000-4 15,-5.000000-1.000000 2-15,4.000000 0.000000 1 0,1.000000-2.000000-4 0,-4.000000 1.000000 1 0,2.000000-3.000000-2 16,1.000000-2.000000 1-16,1.000000 0.000000-3 0,-1.000000-1.000000-1 0,-1.000000 1.000000 1 16,4.000000-2.000000 0-16,-1.000000-1.000000 2 0,-1.000000 3.000000 1 0,4.000000-3.000000 0 15,-2.000000 2.000000-2-15,1.000000 2.000000 2 0,2.000000-1.000000-1 0,-4.000000-1.000000 2 16,6.000000 4.000000-1-16,0.000000 0.000000 2 0,-2.000000-2.000000 1 0,2.000000 5.000000-2 15,0.000000-5.000000 1-15,2.000000 2.000000-2 0,-2.000000-1.000000 0 0,6.000000-5.000000 0 16,1.000000 3.000000-2-16,0.000000-5.000000 1 0,0.000000 3.000000 0 0,4.000000-2.000000 0 0,-1.000000-5.000000 1 16,4.000000 3.000000 0-16,-2.000000-1.000000 3 0,-2.000000 1.000000-2 0,1.000000 2.000000-1 15,-1.000000 0.000000 0-15,-1.000000-1.000000-1 0,1.000000 2.000000-1 0,-2.000000 0.000000-2 16,1.000000 3.000000 2-16,-1.000000-2.000000 0 0,0.000000 2.000000 1 0,1.000000-3.000000 2 16,1.000000 3.000000 0-16,-2.000000 0.000000 2 0,2.000000 1.000000 0 0,-3.000000-3.000000 3 15,0.000000 4.000000 1-15,1.000000 1.000000 4 0,-1.000000-1.000000 2 0,-1.000000 1.000000 0 16,1.000000-2.000000-1-16,0.000000-2.000000-2 0,1.000000 0.000000 1 0,6.000000 1.000000-6 15,-6.000000-5.000000-1-15,5.000000 2.000000 3 0,-4.000000-2.000000 1 0,2.000000 0.000000 0 0,3.000000 3.000000 4 16,-7.000000-1.000000-1-16,4.000000 0.000000 0 0,-6.000000 3.000000 2 0,4.000000 0.000000 6 16,-4.000000 4.000000-3-16,0.000000 0.000000-3 0,3.000000-2.000000 0 0,-3.000000-1.000000-1 15,-1.000000 3.000000-5-15,1.000000-3.000000-9 0,1.000000 1.000000 2 0,-1.000000 3.000000 1 16,-3.000000 0.000000 0-16,1.000000-1.000000 1 0,1.000000 1.000000 0 0,-3.000000 2.000000 3 0,4.000000-1.000000-3 16,-5.000000 3.000000-4-16,4.000000-2.000000-9 0,-1.000000 0.000000-28 0,-3.000000 2.000000-66 15,0.000000-1.000000-115-15,0.000000-1.000000-103 0,2.000000 2.000000-159 0,-2.000000 3.000000-216 16,0.000000 0.000000-95-16,0.000000-7.000000 1 0,-9.000000 0.000000 82 0,-4.000000-1.000000 86 15,-9.000000-1.000000 153-15</inkml:trace>
  <inkml:trace contextRef="#ctx0" brushRef="#br0">31436.000000 6925.000000 94 0,'-3.000000'0.000000'194'15,"3.000000"0.000000"-4 "-15 ,0.000000 0.000000-20 0,-2.000000 3.000000-12 0,2.000000-3.000000-11 16,0.000000 0.000000-10-16,0.000000 0.000000-8 0,0.000000 0.000000-17 16,2.000000 0.000000-13-16,-2.000000 0.000000-13 0,5.000000-3.000000-7 0,3.000000 0.000000-1 15,0.000000 1.000000 3-15,4.000000-3.000000 5 0,-5.000000 0.000000 1 0,6.000000 0.000000-2 16,-4.000000-5.000000-4-16,2.000000 3.000000-8 0,3.000000-3.000000-10 15,-4.000000 3.000000-5-15,1.000000-5.000000-10 0,0.000000 3.000000-11 16,0.000000-4.000000-11-16,-1.000000 5.000000-5 0,2.000000-6.000000-8 0,-2.000000 2.000000-8 16,0.000000-1.000000-16-16,2.000000 2.000000-19 0,-2.000000-2.000000-26 0,-2.000000 4.000000-40 15,4.000000 1.000000-51-15,-5.000000 1.000000-57 0,-1.000000 2.000000-55 16,-4.000000 0.000000-68-16,-2.000000 5.000000-30 0,0.000000 0.000000 6 16,-5.000000 0.000000 36-16,-3.000000 5.000000 50 0</inkml:trace>
  <inkml:trace contextRef="#ctx0" brushRef="#br0">31479.000000 7136.000000 42 0,'2.000000'12.000000'180'0,"-2.000000"0.000000"22 "0 ,5.000000-4.000000-26 0,-1.000000-3.000000-19 16,1.000000-1.000000-6-16,3.000000-4.000000 5 0,4.000000 0.000000 8 0,-2.000000-4.000000-8 16,1.000000-4.000000-17-16,3.000000-4.000000-32 0,1.000000-2.000000-27 15,5.000000-3.000000-22-15,0.000000 0.000000-18 0,2.000000-5.000000-13 0,0.000000-1.000000-10 16,-2.000000 0.000000-5-16,0.000000 0.000000-5 0,2.000000 2.000000-8 15,-2.000000-1.000000-12-15,-5.000000 5.000000-17 0,2.000000 0.000000-21 0,-4.000000 2.000000-29 16,1.000000 5.000000-36-16,-3.000000 1.000000-42 0,-4.000000-1.000000-41 0,-4.000000 0.000000-52 16,1.000000-2.000000-27-16,-4.000000 3.000000 1 0,-4.000000-3.000000 23 15</inkml:trace>
  <inkml:trace contextRef="#ctx0" brushRef="#br0">31971.000000 6270.000000 216 0,'0.000000'-3.000000'259'0,"0.000000"-1.000000"10 "16 ,0.000000 4.000000-29-16,-2.000000-2.000000-48 0,2.000000 2.000000-37 16,0.000000 2.000000-29-16,0.000000 1.000000-26 0,0.000000 1.000000-12 0,0.000000 8.000000-13 15,0.000000 4.000000-7-15,0.000000 3.000000 6 0,0.000000 0.000000 4 16,0.000000 5.000000-4-16,0.000000 0.000000-7 0,0.000000 1.000000-3 0,0.000000 1.000000-5 15,0.000000-1.000000-9-15,0.000000-1.000000-5 0,0.000000-2.000000-7 16,0.000000-3.000000-11-16,0.000000 1.000000-7 0,0.000000-5.000000-6 0,0.000000 3.000000-2 16,0.000000-5.000000-5-16,0.000000-1.000000-1 0,0.000000-4.000000-2 0,0.000000-4.000000 0 15,0.000000 1.000000 0-15,0.000000-2.000000 3 0,0.000000 0.000000 0 16,2.000000-6.000000 0-16,-2.000000 0.000000 0 0,0.000000-2.000000 0 16,0.000000-7.000000 0-16,0.000000-5.000000-5 0,3.000000-4.000000-4 0,-1.000000-3.000000 0 15,1.000000-3.000000-2-15,0.000000-6.000000 1 0,2.000000 2.000000-1 0,-3.000000-1.000000 1 16,5.000000-2.000000 2-16,-2.000000 5.000000-2 0,0.000000 0.000000-1 15,0.000000 3.000000-3-15,3.000000 0.000000 1 0,1.000000 3.000000 3 16,-1.000000 4.000000 1-16,-3.000000 2.000000 2 0,0.000000 2.000000 1 0,3.000000 2.000000 2 16,-3.000000 4.000000-1-16,-1.000000 1.000000-2 0,1.000000 1.000000 0 0,6.000000 2.000000 4 15,-5.000000 3.000000 3-15,4.000000 2.000000 5 0,-2.000000 2.000000 7 16,4.000000 3.000000 3-16,-6.000000 1.000000 6 0,6.000000 3.000000 2 0,-4.000000 0.000000 1 16,3.000000 4.000000 3-16,-3.000000 2.000000-2 0,2.000000-1.000000 1 15,-2.000000 2.000000 0-15,1.000000 2.000000 0 0,2.000000 1.000000 0 0,-4.000000-1.000000-6 16,2.000000-1.000000-3-16,-1.000000-3.000000-3 0,4.000000 1.000000-7 0,-6.000000-1.000000-7 15,6.000000-2.000000 0-15,-4.000000 0.000000-4 0,3.000000-1.000000 1 16,-3.000000 0.000000-3-16,0.000000-3.000000 0 0,1.000000 1.000000-2 16,-3.000000 1.000000-10-16,3.000000-2.000000-20 0,-3.000000-1.000000-26 0,1.000000 0.000000-43 15,2.000000 3.000000-56-15,4.000000-3.000000-70 0,-5.000000 1.000000-70 16,4.000000-4.000000-84-16,-5.000000-1.000000-41 0,1.000000-1.000000 3 0,-3.000000-7.000000 38 16,7.000000 2.000000 63-16</inkml:trace>
  <inkml:trace contextRef="#ctx0" brushRef="#br0">31738.000000 6066.000000 96 0,'-5.000000'-4.000000'95'16,"3.000000"-2.000000"-22 "-16 ,-5.000000 2.000000-10 0,2.000000-1.000000 1 0,3.000000-1.000000 2 15,-4.000000 3.000000-3-15,1.000000 2.000000 5 0,1.000000-5.000000 6 16,-1.000000 6.000000 3-16,4.000000-2.000000 3 0,-3.000000 2.000000 5 0,1.000000 0.000000 9 15,1.000000 0.000000-1-15,-1.000000 0.000000-5 0,3.000000 0.000000-8 0,-2.000000 0.000000-10 16,2.000000 0.000000-9-16,-3.000000 0.000000-11 0,0.000000 0.000000-9 16,3.000000 0.000000-7-16,-2.000000 0.000000-4 0,2.000000 0.000000 0 0,0.000000 0.000000-2 15,-3.000000 0.000000-2-15,3.000000 2.000000-2 0,0.000000-2.000000 1 16,0.000000 0.000000-1-16,0.000000 4.000000-2 0,0.000000-4.000000-4 0,0.000000 2.000000 0 16,0.000000-2.000000 2-16,-2.000000 0.000000 3 0,2.000000 0.000000 1 15,0.000000 0.000000-3-15,0.000000 0.000000 2 0,0.000000 0.000000 0 0,0.000000 0.000000-5 16,0.000000 0.000000-4-16,0.000000 0.000000-4 0,0.000000 0.000000 0 15,0.000000-2.000000-2-15,0.000000 2.000000-3 0,0.000000 0.000000-1 0,0.000000 0.000000-3 16,0.000000 0.000000-7-16,0.000000 0.000000-12 0,0.000000-4.000000-19 16,0.000000 4.000000-24-16,0.000000 0.000000-38 0,2.000000 0.000000-41 0,-2.000000 0.000000-52 15,0.000000 0.000000-83-15,0.000000 0.000000-34 0,0.000000 0.000000-2 16,-2.000000 4.000000 23-16</inkml:trace>
  <inkml:trace contextRef="#ctx0" brushRef="#br0">32482.000000 5647.000000 25 0,'-4.000000'0.000000'118'0,"4.000000"-2.000000"1 "0 ,-1.000000 2.000000 6 16,-3.000000 0.000000 7-16,1.000000 0.000000 9 0,1.000000 0.000000 2 0,-1.000000 0.000000-11 16,1.000000 0.000000-14-16,-1.000000 0.000000-16 0,0.000000 0.000000-18 0,3.000000 0.000000-19 0,0.000000 0.000000-12 15,-2.000000 0.000000-7-15,-1.000000 0.000000-3 0,3.000000 0.000000 1 0,-2.000000 0.000000-1 16,2.000000 0.000000 2-16,-3.000000 0.000000-1 0,-1.000000 0.000000-3 0,4.000000-2.000000-1 15,-1.000000 2.000000-5-15,-3.000000 0.000000-3 0,4.000000 0.000000-2 0,0.000000 0.000000-3 16,-3.000000 0.000000-1-16,3.000000 0.000000-1 0,-2.000000 0.000000 1 0,-1.000000 0.000000-2 16,3.000000 0.000000-2-16,0.000000 0.000000-2 0,0.000000 0.000000-3 0,-2.000000-2.000000-1 15,2.000000 2.000000-2-15,0.000000 0.000000 0 0,0.000000 0.000000 0 0,0.000000 0.000000-1 0,-3.000000 0.000000-1 16,3.000000 0.000000-1-16,0.000000 0.000000 2 0,-4.000000 0.000000 0 0,4.000000 0.000000 1 16,0.000000 2.000000-1-16,0.000000-2.000000 2 0,0.000000 0.000000 2 0,0.000000 0.000000-3 15,0.000000 0.000000 0-15,0.000000 0.000000-2 0,0.000000 0.000000 1 0,0.000000 0.000000-1 16,0.000000 0.000000 0-16,0.000000 0.000000-1 0,0.000000 2.000000 1 0,0.000000-2.000000 2 15,0.000000 0.000000 2-15,0.000000 0.000000-1 0,0.000000 0.000000 3 0,0.000000 0.000000 2 16,0.000000 0.000000 1-16,0.000000 0.000000 0 0,0.000000 0.000000-2 0,0.000000 0.000000-2 16,0.000000 0.000000-4-16,0.000000 2.000000-2 0,0.000000-2.000000-4 0,0.000000 0.000000-3 15,0.000000 3.000000 2-15,0.000000 0.000000-2 0,0.000000-3.000000-1 0,0.000000 2.000000-2 0,0.000000-2.000000 0 16,0.000000 3.000000-1-16,0.000000-2.000000-2 0,0.000000-1.000000 2 0,0.000000 3.000000 0 16,0.000000-1.000000-2-16,4.000000-2.000000 2 0,-4.000000 3.000000 2 0,3.000000-3.000000 1 15,-3.000000 0.000000-1-15,0.000000 0.000000-1 0,0.000000 0.000000 1 0,0.000000 0.000000 1 16,0.000000 0.000000 0-16,0.000000 0.000000-1 0,0.000000 0.000000 2 0,0.000000 0.000000 1 15,0.000000 0.000000-1-15,0.000000 0.000000-1 0,0.000000-3.000000-1 0,-3.000000 3.000000 0 0,-1.000000-5.000000 0 16,4.000000 4.000000-1-16,0.000000-2.000000 1 0,-5.000000 1.000000 0 0,5.000000-4.000000 2 16,-1.000000 2.000000-4-16,1.000000 2.000000-1 0,-4.000000-3.000000-2 0,1.000000 2.000000 3 15,3.000000-2.000000 0-15,-2.000000 3.000000 0 0,-1.000000 0.000000 0 0,3.000000-4.000000 1 16,0.000000 4.000000 0-16,-2.000000-1.000000-2 0,2.000000 2.000000-1 0,-3.000000-4.000000 0 16,0.000000 5.000000 3-16,3.000000-2.000000 1 0,0.000000 2.000000 1 0,0.000000-4.000000-1 15,0.000000 2.000000 0-15,0.000000 2.000000 0 0,0.000000 0.000000-1 0,0.000000 0.000000 1 16,-2.000000 0.000000 1-16,2.000000 0.000000 2 0,-3.000000 0.000000 2 0,3.000000 0.000000-1 0,0.000000 0.000000 0 15,0.000000 0.000000-3-15,0.000000 0.000000-1 0,0.000000 0.000000 1 0,0.000000 0.000000-1 16,0.000000 0.000000 0-16,0.000000 0.000000 0 0,0.000000 0.000000 1 0,0.000000-3.000000-1 16,0.000000 3.000000 1-16,3.000000-2.000000-1 0,-3.000000 2.000000-1 0,2.000000-2.000000-1 15,-2.000000 2.000000 1-15,3.000000-3.000000-1 0,0.000000 1.000000 0 0,-1.000000 2.000000 0 16,-2.000000-3.000000 0-16,5.000000 2.000000 0 0,-2.000000-3.000000 1 0,1.000000 2.000000 2 16,1.000000 1.000000-1-16,-4.000000-3.000000-1 0,6.000000 2.000000 0 0,0.000000 0.000000 1 0,-4.000000-4.000000-2 15,6.000000 6.000000-7-15,-4.000000-2.000000-11 0,0.000000 0.000000-21 16,-2.000000 2.000000-25-16,2.000000-3.000000-33 0,0.000000 3.000000-35 0,-2.000000 0.000000-38 0,2.000000 3.000000-37 15,2.000000-1.000000-27-15,-5.000000 3.000000-24 0,3.000000 0.000000-28 0,-2.000000 4.000000-21 16,-3.000000-1.000000 11-16,-3.000000 4.000000 34 0</inkml:trace>
  <inkml:trace contextRef="#ctx0" brushRef="#br0">32311.000000 6056.000000 119 0,'-9.000000'27.000000'165'0,"-1.000000"-3.000000"-7 "0 ,0.000000-2.000000-5 15,-1.000000-2.000000-3-15,0.000000-6.000000 0 0,5.000000-2.000000-4 0,1.000000-1.000000-7 16,3.000000-5.000000-4-16,4.000000 0.000000 1 0,6.000000-4.000000-2 0,1.000000-4.000000-4 15,4.000000-6.000000-9-15,4.000000-4.000000-11 0,4.000000-5.000000-19 0,0.000000-7.000000-24 0,7.000000-1.000000-20 16,-1.000000-6.000000-18-16,1.000000-1.000000-12 0,3.000000-5.000000-7 0,-5.000000 3.000000-5 16,8.000000-2.000000-4-16,-11.000000 1.000000-1 0,4.000000 1.000000-5 0,-5.000000 3.000000-3 15,0.000000 2.000000-5-15,-5.000000 0.000000-10 0,-4.000000 3.000000-10 16,-3.000000 3.000000-6-16,-2.000000-1.000000-5 0,-3.000000 2.000000-8 0,-5.000000 5.000000-9 0,0.000000-2.000000-5 16,-1.000000 2.000000-9-16,-4.000000 2.000000-12 0,-4.000000 1.000000-13 0,-2.000000-1.000000-4 15,-3.000000 2.000000 5-15,4.000000 4.000000 8 0,-2.000000-3.000000 13 0,-1.000000 4.000000 20 0,0.000000-1.000000 18 16,4.000000 1.000000 14-16,-4.000000 1.000000 8 0,4.000000 2.000000 10 0,3.000000-1.000000 6 15,-1.000000 2.000000 3-15,2.000000 1.000000 2 0,0.000000 2.000000 1 0,0.000000-2.000000 2 16,5.000000 3.000000 4-16,-7.000000 3.000000 4 0,7.000000-2.000000 8 0,-1.000000 5.000000 9 16,-3.000000 1.000000 7-16,4.000000 0.000000 6 0,4.000000 4.000000 2 0,-3.000000 0.000000-1 15,3.000000 4.000000-1-15,-1.000000-1.000000-1 0,2.000000 6.000000 1 0,0.000000-1.000000 2 16,0.000000 6.000000 7-16,2.000000 4.000000 0 0,-2.000000 0.000000 4 0,3.000000 5.000000 2 16,-3.000000 0.000000 3-16,3.000000 3.000000 0 0,1.000000-1.000000-1 0,-2.000000 3.000000-1 15,1.000000-2.000000 0-15,0.000000 1.000000-7 0,1.000000-1.000000-5 0,-4.000000-1.000000-6 0,3.000000 1.000000-7 16,-3.000000-3.000000-10-16,0.000000-2.000000-5 0,2.000000-1.000000-3 0,-5.000000-4.000000-3 15,1.000000 0.000000-2-15,-1.000000-3.000000-1 0,-2.000000-2.000000 0 0,3.000000-3.000000-4 16,0.000000-1.000000 0-16,-3.000000-7.000000-3 0,0.000000 2.000000-2 0,0.000000-2.000000-1 16,0.000000-4.000000 2-16,0.000000-1.000000 0 0,0.000000-1.000000 1 0,0.000000-3.000000 1 15,0.000000-2.000000 1-15,0.000000 0.000000 0 0,0.000000 0.000000-2 0,-3.000000-2.000000 0 16,0.000000-3.000000-5-16,1.000000-1.000000-6 0,-1.000000-5.000000-5 0,1.000000-2.000000-5 0,-5.000000 2.000000-4 16,6.000000-4.000000-6-16,-3.000000 1.000000-4 0,4.000000-3.000000-2 0,0.000000-3.000000-1 15,0.000000 0.000000-2-15,5.000000-1.000000-3 0,-1.000000-1.000000 3 0,1.000000-3.000000 1 16,0.000000 1.000000-3-16,3.000000-2.000000 1 0,0.000000-2.000000-2 0,1.000000 0.000000-5 15,1.000000-1.000000-2-15,3.000000-6.000000 0 0,2.000000 4.000000 0 0,-1.000000-3.000000-1 16,1.000000 0.000000 2-16,5.000000-2.000000 7 0,-7.000000-1.000000 7 0,2.000000 2.000000 5 16,2.000000-1.000000 7-16,-3.000000 2.000000 6 0,-1.000000 3.000000 6 0,-1.000000 1.000000 4 0,1.000000 3.000000 4 15,-6.000000 5.000000 3-15,1.000000 3.000000 5 0,-1.000000 2.000000 8 16,-5.000000 1.000000 6-16,3.000000 5.000000 10 0,-5.000000 1.000000 2 0,3.000000 2.000000 5 0,-3.000000 4.000000-2 16,0.000000 1.000000-3-16,-3.000000 3.000000-4 0,1.000000 3.000000-4 0,-3.000000 1.000000-4 15,-2.000000 7.000000 2-15,2.000000 2.000000 3 0,-3.000000 0.000000 3 0,-1.000000 5.000000 0 16,4.000000 1.000000-2-16,0.000000 1.000000-2 0,0.000000-1.000000-5 0,2.000000-2.000000-8 15,0.000000 0.000000-4-15,3.000000-3.000000-3 0,3.000000-1.000000 0 0,0.000000-1.000000 1 0,2.000000-5.000000 0 16,0.000000 3.000000 1-16,4.000000-3.000000-1 0,-4.000000-2.000000 0 16,7.000000-2.000000-1-16,-2.000000-1.000000-2 0,1.000000-2.000000 0 0,3.000000-2.000000 0 0,-4.000000-1.000000-5 15,3.000000-2.000000 2-15,-1.000000 2.000000-2 0,-2.000000 2.000000-1 0,0.000000-2.000000 0 16,-2.000000-2.000000-2-16,-1.000000 5.000000 0 0,-2.000000 0.000000 0 0,-3.000000 3.000000-2 16,1.000000 3.000000 3-16,-6.000000 2.000000 0 0,-2.000000 2.000000 2 0,-4.000000 5.000000 2 15,1.000000 2.000000 0-15,-2.000000 2.000000-2 0,0.000000 3.000000-2 0,-2.000000 0.000000-5 16,2.000000 0.000000-4-16,2.000000-3.000000-4 0,-1.000000-2.000000-2 0,4.000000 0.000000-3 15,2.000000 0.000000-1-15,3.000000-5.000000-1 0,0.000000-2.000000 2 0,0.000000 0.000000 1 0,0.000000-5.000000 4 16,3.000000 3.000000 1-16,2.000000-7.000000 7 0,0.000000 2.000000 5 0,4.000000-3.000000 2 16,2.000000 0.000000 1-16,-4.000000-4.000000-1 0,7.000000 1.000000 0 0,-3.000000-2.000000 0 15,-1.000000 0.000000-2-15,-1.000000 1.000000-1 0,-1.000000 1.000000 2 0,-3.000000-2.000000-1 16,4.000000 2.000000-3-16,-4.000000 1.000000-2 0,-5.000000 2.000000-3 0,3.000000-3.000000-7 16,-3.000000 3.000000-5-16,0.000000-2.000000-4 0,-3.000000 2.000000-6 0,3.000000 0.000000-4 15,-5.000000 0.000000 0-15,1.000000 2.000000-3 0,-2.000000-2.000000-1 0,-1.000000 3.000000 2 0,2.000000-3.000000 2 16,-4.000000 2.000000 2-16,4.000000 1.000000 1 0,0.000000-3.000000 7 0,0.000000 2.000000 7 15,-1.000000 1.000000 6-15,1.000000-3.000000 5 0,3.000000 3.000000 4 0,-1.000000-3.000000 1 16,-1.000000 0.000000 1-16,3.000000 0.000000 0 0,1.000000 0.000000-1 0,-4.000000 1.000000 3 16,4.000000-1.000000 2-16,-2.000000 3.000000 2 0,2.000000-3.000000 3 0,-3.000000 0.000000 3 15,0.000000 2.000000 1-15,1.000000 1.000000 3 0,-1.000000-1.000000 1 0,-6.000000 4.000000 1 16,1.000000 0.000000 2-16,1.000000 2.000000 4 0,-4.000000 0.000000-1 0,1.000000 3.000000 2 16,-4.000000-1.000000 3-16,1.000000 0.000000 0 0,-2.000000 2.000000 2 0,5.000000-5.000000 0 0,-1.000000 3.000000-1 15,-2.000000 0.000000-1-15,1.000000-1.000000 2 0,4.000000-1.000000-1 0,0.000000-2.000000-3 16,1.000000 2.000000-1-16,0.000000-3.000000-2 0,2.000000-1.000000-3 0,2.000000 2.000000-4 15,-2.000000-4.000000-5-15,5.000000 3.000000-3 0,-2.000000-5.000000-2 0,2.000000 3.000000-2 16,0.000000-3.000000-1-16,0.000000 2.000000 0 0,0.000000-2.000000 0 0,0.000000 0.000000 0 16,0.000000 0.000000 1-16,0.000000 0.000000-2 0,2.000000 0.000000-3 0,3.000000-2.000000 0 0,-2.000000 2.000000-1 15,2.000000-3.000000-6-15,4.000000-2.000000-4 0,-1.000000-3.000000-8 16,0.000000 3.000000-10-16,2.000000-7.000000-12 0,-1.000000 3.000000-14 0,2.000000-1.000000-13 0,-4.000000-2.000000-22 16,7.000000 0.000000-20-16,1.000000-1.000000-18 0,-2.000000 2.000000-13 0,1.000000-2.000000-9 15,-4.000000 0.000000 0-15,3.000000 2.000000 2 0,-5.000000 0.000000 6 0,1.000000 0.000000 8 16,-4.000000 2.000000 12-16,3.000000-1.000000 15 0,-3.000000 0.000000 14 0,0.000000 3.000000 19 15,2.000000 0.000000 20-15</inkml:trace>
  <inkml:trace contextRef="#ctx0" brushRef="#br0">32946.000000 5886.000000 22 0,'3.000000'0.000000'47'0,"-1.000000"-2.000000"8 "16 ,-2.000000-1.000000 4-16,3.000000 3.000000 4 0,-3.000000 0.000000 7 0,0.000000 0.000000 14 15,0.000000 5.000000 12-15,0.000000-2.000000 18 0,0.000000 1.000000 15 0,0.000000 6.000000 12 16,0.000000-3.000000-2-16,4.000000 6.000000-9 0,-3.000000-1.000000-17 0,-1.000000 0.000000-20 16,0.000000 0.000000-17-16,7.000000 2.000000-14 0,-5.000000 2.000000-11 0,1.000000-4.000000-6 0,-1.000000-1.000000-5 15,1.000000 2.000000-6-15,1.000000-1.000000-6 0,-3.000000 0.000000-6 16,3.000000-5.000000-6-16,-3.000000 3.000000-3 0,-1.000000-3.000000-4 0,4.000000-2.000000-3 0,-4.000000 0.000000-2 15,3.000000-1.000000-2-15,-3.000000 0.000000 0 0,0.000000 0.000000-1 0,0.000000-4.000000-4 16,0.000000 4.000000-8-16,0.000000-4.000000-8 0,0.000000 0.000000-12 0,2.000000 0.000000-14 16,-2.000000 0.000000-15-16,0.000000-4.000000-16 0,3.000000 4.000000-16 0,0.000000-4.000000-17 15,2.000000-4.000000-15-15,0.000000 0.000000-15 0,0.000000-1.000000-14 0,0.000000-3.000000-10 0,2.000000-1.000000-1 16,-5.000000 1.000000 5-16,3.000000 1.000000 18 0,-2.000000-2.000000 21 0,2.000000 1.000000 29 16,-5.000000 5.000000 28-16</inkml:trace>
  <inkml:trace contextRef="#ctx0" brushRef="#br0">33050.000000 5966.000000 23 0,'0.000000'0.000000'44'0,"0.000000"3.000000"5 "16 ,-3.000000 0.000000 5-16,-1.000000-2.000000 1 0,-1.000000 2.000000 4 0,2.000000-1.000000-3 15,-2.000000 3.000000-1-15,5.000000 1.000000-2 0,-2.000000-2.000000-5 0,-5.000000-3.000000-2 16,6.000000 6.000000-4-16,-3.000000-3.000000 1 0,3.000000 1.000000 0 0,1.000000 0.000000-2 0,-4.000000 0.000000 2 16,1.000000 0.000000 5-16,3.000000-1.000000 2 0,-2.000000 4.000000 3 0,-1.000000-4.000000-1 15,3.000000 4.000000 0-15,0.000000-3.000000-5 0,0.000000-3.000000-11 0,0.000000 4.000000-10 16,3.000000-2.000000-10-16,-1.000000 1.000000-6 0,-2.000000-3.000000-5 0,0.000000 0.000000-2 16,0.000000 1.000000-2-16,0.000000 0.000000 0 0,3.000000-1.000000-2 0,-3.000000-2.000000-9 15,0.000000 3.000000-7-15,4.000000-2.000000-11 0,-4.000000-1.000000-9 0,0.000000 0.000000-9 16,1.000000 0.000000-7-16,-1.000000 0.000000-7 0,0.000000 0.000000-10 0,0.000000-1.000000-14 0,0.000000-2.000000-16 15,0.000000 3.000000-20-15,0.000000 0.000000-37 0,0.000000 0.000000-11 16,0.000000-8.000000 5-16</inkml:trace>
  <inkml:trace contextRef="#ctx0" brushRef="#br0">32941.000000 6025.000000 17 0,'-3.000000'12.000000'160'16,"-4.000000"3.000000"-13 "-16 ,0.000000-1.000000-7 0,0.000000 3.000000-1 0,1.000000-1.000000 4 16,1.000000-3.000000 2-16,0.000000-1.000000-5 0,1.000000 1.000000-5 0,3.000000-1.000000-11 15,1.000000 0.000000-16-15,1.000000-3.000000-15 0,3.000000-1.000000-15 0,1.000000 1.000000-11 0,-2.000000-1.000000-6 16,5.000000-3.000000-3-16,-2.000000 2.000000-4 0,-1.000000-2.000000-2 0,0.000000-2.000000-1 16,3.000000-1.000000 3-16,-3.000000 2.000000-4 0,3.000000-4.000000-4 0,1.000000 3.000000-4 15,-1.000000-3.000000-5-15,-3.000000 0.000000-6 0,0.000000 0.000000-9 0,4.000000 0.000000-8 16,-4.000000 0.000000-3-16,1.000000 0.000000-2 0,-4.000000-3.000000-3 0,3.000000 3.000000-1 15,-2.000000 0.000000 0-15,1.000000 0.000000 1 0,-4.000000 0.000000 2 0,0.000000 0.000000 0 16,0.000000 0.000000 1-16,0.000000-2.000000 2 0,0.000000 0.000000-3 0,0.000000 2.000000 0 0,0.000000-2.000000-2 16,-4.000000-1.000000-2-16,1.000000 3.000000-2 0,-2.000000-3.000000-1 0,5.000000 3.000000 1 15,-2.000000-2.000000 0-15,2.000000-1.000000 0 0,-3.000000 3.000000 4 0,0.000000 0.000000 1 16,3.000000 0.000000 1-16,0.000000 0.000000-1 0,-2.000000 0.000000 0 0,-1.000000 0.000000-1 16,3.000000 0.000000-3-16,0.000000 0.000000-1 0,0.000000 0.000000-1 0,0.000000 0.000000 0 0,0.000000 0.000000 0 15,0.000000 0.000000-1-15,0.000000 0.000000-1 0,0.000000 0.000000-1 16,0.000000 0.000000 1-16,0.000000 0.000000-1 0,0.000000 0.000000 0 0,0.000000 0.000000-4 0,0.000000-1.000000-3 15,0.000000-2.000000-5-15,0.000000 3.000000-9 0,0.000000-2.000000-8 0,3.000000-1.000000-11 16,-1.000000 3.000000-3-16,-2.000000-3.000000-11 0,6.000000-2.000000-11 0,-1.000000-2.000000-13 16,4.000000-3.000000-10-16,-3.000000 1.000000-16 0,3.000000-3.000000-15 0,3.000000-3.000000-7 15,-2.000000 1.000000 0-15,1.000000-3.000000-2 0,-6.000000 1.000000 0 0,4.000000 0.000000 11 16,-1.000000-1.000000 14-16,-6.000000 0.000000 13 0,3.000000 0.000000 17 0,-2.000000 2.000000 16 16,1.000000 3.000000 22-16,-3.000000-3.000000 20 0,-1.000000 9.000000 19 0,5.000000-2.000000 15 0,-5.000000 0.000000 15 15,4.000000 4.000000 15-15,-8.000000 4.000000 30 0,4.000000 0.000000 23 16,0.000000 4.000000 13-16,-1.000000 4.000000 7 0,-3.000000 4.000000 9 0,4.000000 1.000000 3 0,0.000000 3.000000-14 15,-1.000000-1.000000-20-15,-6.000000 0.000000-15 0,5.000000-1.000000-15 0,-1.000000 1.000000-15 16,3.000000-6.000000-18-16,5.000000 1.000000-12 0,2.000000 0.000000-8 0,-6.000000-3.000000-3 16,4.000000-3.000000-5-16,2.000000 2.000000-2 0,-2.000000-4.000000 0 0,-3.000000 1.000000-1 15,6.000000-6.000000 2-15,-1.000000 1.000000-4 0,-1.000000-5.000000-4 0,3.000000-1.000000-10 0,3.000000-1.000000-8 16,1.000000-6.000000-10-16,-3.000000 0.000000-8 0,3.000000-3.000000-9 16,-1.000000 0.000000-3-16,-2.000000 0.000000 0 0,2.000000-1.000000-6 0,-5.000000 2.000000-4 0,1.000000-2.000000-10 15,-3.000000-1.000000-6-15,2.000000 0.000000-9 0,-6.000000-1.000000-6 0,3.000000-1.000000-2 16,-4.000000-2.000000-1-16,-4.000000-3.000000 7 0,4.000000 0.000000 7 0,-5.000000-1.000000 11 15,2.000000 3.000000 13-15,1.000000-2.000000 13 0,-1.000000 3.000000 17 0,1.000000 1.000000 22 16,-1.000000 5.000000 23-16,0.000000 3.000000 21 0,-2.000000 2.000000 18 0,3.000000 5.000000 17 16,-1.000000-1.000000 11-16,-1.000000 5.000000-1 0,-1.000000-1.000000-1 0,0.000000 5.000000-6 15,0.000000 0.000000-6-15,2.000000 5.000000-3 0,-2.000000 2.000000-6 0,0.000000 1.000000-2 0,-2.000000 1.000000-5 16,5.000000 1.000000-5-16,-1.000000 0.000000-7 0,1.000000 1.000000-4 0,2.000000-3.000000-6 16,0.000000 1.000000-5-16,2.000000 2.000000-5 0,-2.000000-2.000000-3 0,5.000000-1.000000-3 15,-2.000000-1.000000-3-15,1.000000 0.000000-4 0,1.000000-2.000000-2 0,0.000000 0.000000-1 16,0.000000-3.000000-1-16,3.000000 2.000000-2 0,1.000000-4.000000-1 0,-4.000000 0.000000-3 15,6.000000 0.000000-1-15,-4.000000 0.000000-3 0,1.000000-4.000000-4 0,1.000000 2.000000-2 16,-1.000000-3.000000-4-16,-3.000000 0.000000-2 0,4.000000-2.000000-1 0,-4.000000 0.000000-3 0,1.000000 2.000000-2 16,-4.000000-3.000000-3-16,3.000000 1.000000-1 0,-5.000000-1.000000-1 0,3.000000 2.000000-2 15,-3.000000-2.000000 1-15,-3.000000 1.000000 5 0,3.000000 0.000000 2 0,-2.000000-1.000000 6 16,-1.000000 4.000000 6-16,3.000000-2.000000 4 0,-2.000000 4.000000 4 0,-1.000000-1.000000 5 16,0.000000 3.000000 2-16,-2.000000 3.000000 7 0,-4.000000-1.000000 3 0,8.000000 8.000000 4 15,-11.000000 0.000000 5-15,7.000000 5.000000 8 0,-4.000000-1.000000 2 0,4.000000 6.000000-1 16,0.000000-1.000000-1-16,-1.000000 0.000000-6 0,1.000000-2.000000-5 0,3.000000 3.000000-4 0,2.000000 0.000000-4 15,0.000000-4.000000-6-15,0.000000 1.000000-1 0,2.000000 0.000000 0 0,1.000000-1.000000-2 16,-1.000000-3.000000-1-16,4.000000-1.000000-3 0,-4.000000 1.000000 2 0,3.000000-1.000000 0 16,-2.000000-4.000000 0-16,2.000000 1.000000-3 0,2.000000-1.000000 1 0,-5.000000-1.000000-1 15,3.000000 2.000000 1-15,2.000000-1.000000-2 0,-6.000000 0.000000 0 0,-1.000000-2.000000-1 16,5.000000 2.000000 1-16,-5.000000-1.000000 2 0,4.000000 0.000000-2 0,-1.000000 3.000000 0 16,-3.000000-1.000000 1-16,0.000000-1.000000 4 0,-3.000000 0.000000-3 0,-1.000000-1.000000 2 0,4.000000-1.000000 0 15,-1.000000 0.000000 1-15,1.000000-2.000000-2 0,0.000000-1.000000 0 0,-4.000000 2.000000 0 16,4.000000-5.000000 0-16,0.000000 3.000000 6 0,0.000000-1.000000 1 0,0.000000-2.000000 1 15,-1.000000-2.000000 1-15,1.000000-1.000000-1 0,0.000000 1.000000-4 0,0.000000-4.000000-4 16,0.000000 2.000000-5-16,0.000000-4.000000 0 0,1.000000 4.000000-3 0,-1.000000-3.000000 0 16,5.000000 1.000000 1-16,-1.000000-1.000000-1 0,1.000000 3.000000 2 0,1.000000-3.000000 1 0,-4.000000 6.000000 0 15,3.000000-2.000000 1-15,2.000000 2.000000 0 0,-6.000000 1.000000 0 0,8.000000 0.000000 0 16,-4.000000 1.000000 2-16,0.000000 2.000000 1 0,2.000000 5.000000 4 0,-2.000000-2.000000 1 16,0.000000 2.000000 5-16,-5.000000 2.000000 1 0,3.000000 0.000000 0 0,-1.000000-1.000000-1 15,-2.000000 1.000000 1-15,0.000000 0.000000-2 0,0.000000-1.000000-2 0,0.000000-1.000000 0 16,0.000000-2.000000-2-16,-2.000000 2.000000 1 0,-1.000000 0.000000-1 0,1.000000 1.000000-1 15,-6.000000-1.000000 2-15,1.000000 0.000000-8 0,-7.000000-2.000000-14 0,8.000000 1.000000-14 0,-8.000000 1.000000-21 16,-1.000000 1.000000-29-16,0.000000-1.000000-43 0,-5.000000 1.000000-50 16,2.000000-1.000000-54-16,-4.000000 4.000000-78 0,-5.000000-3.000000-27 0,0.000000 4.000000 4 0,-3.000000-6.000000 26 15</inkml:trace>
  <inkml:trace contextRef="#ctx0" brushRef="#br0">32958.000000 6438.000000 83 0,'1.000000'5.000000'230'16,"-1.000000"2.000000"37 "-16 ,-5.000000 3.000000-18 0,0.000000-1.000000-26 16,-3.000000 3.000000-18-16,-2.000000 6.000000-12 0,-2.000000-3.000000-35 15,-5.000000 4.000000-35-15,2.000000 0.000000-31 0,-3.000000 1.000000-28 0,-2.000000 2.000000-20 16,5.000000-1.000000-19-16,-5.000000-1.000000-10 0,6.000000 0.000000-8 16,1.000000-3.000000-8-16,-1.000000 0.000000-10 0,6.000000-5.000000-15 0,3.000000-5.000000-14 15,0.000000 0.000000-12-15,2.000000 1.000000-7 0,3.000000-7.000000-8 16,3.000000 3.000000-8-16,2.000000-8.000000-10 0,0.000000 0.000000-7 0,8.000000-3.000000-5 15,-1.000000-5.000000-7-15,-2.000000-5.000000 0 0,4.000000-1.000000 8 16,6.000000 0.000000 20-16,-7.000000-4.000000 19 0,2.000000 2.000000 18 0,-1.000000 3.000000 20 16,-1.000000 2.000000 19-16,4.000000 1.000000 27 0,-4.000000 6.000000 28 0,1.000000 1.000000 28 15,-1.000000 0.000000 20-15,7.000000 2.000000 14 0,-5.000000 0.000000 9 16,7.000000 0.000000-9-16,0.000000-1.000000-17 0,3.000000 3.000000-20 16,-5.000000-1.000000-20-16,2.000000-2.000000-16 0,0.000000 1.000000-15 0,-1.000000-2.000000-13 15,-4.000000 2.000000-6-15,-2.000000-1.000000-15 0,-3.000000 2.000000-18 0,-2.000000 2.000000-20 16,-3.000000-1.000000-23-16,-2.000000 3.000000-34 0,-4.000000 0.000000-36 15,-6.000000 0.000000-29-15,0.000000 0.000000-17 0,-5.000000 5.000000-17 16,-5.000000-1.000000-10-16,0.000000-1.000000-5 0,-3.000000 5.000000 6 0,-4.000000-1.000000 19 16</inkml:trace>
  <inkml:trace contextRef="#ctx0" brushRef="#br0">33016.000000 6578.000000 26 0,'-8.000000'16.000000'177'16,"1.000000"5.000000"22 "-16 ,1.000000-4.000000-10 0,6.000000 6.000000-12 16,0.000000-1.000000-8-16,0.000000-3.000000-10 0,0.000000 3.000000-20 0,3.000000-3.000000-22 15,0.000000 1.000000-20-15,2.000000-3.000000-27 0,0.000000-3.000000-20 0,-1.000000-2.000000-17 16,1.000000-1.000000-7-16,-4.000000-5.000000-8 0,6.000000 2.000000-5 15,-7.000000-4.000000-1-15,2.000000-1.000000-2 0,-2.000000-3.000000-3 16,3.000000 0.000000 0-16,-1.000000 0.000000-2 0,5.000000-3.000000-6 0,1.000000-5.000000-10 16,-1.000000-5.000000-10-16,1.000000 1.000000-12 0,4.000000-3.000000-17 0,-2.000000-2.000000-19 15,3.000000-2.000000-18-15,-1.000000-6.000000-16 0,1.000000 1.000000-10 16,1.000000-8.000000-10-16,1.000000-1.000000-4 0,-2.000000-1.000000 4 0,-1.000000-6.000000 11 16,1.000000 0.000000 15-16,-3.000000 4.000000 21 0,-1.000000 3.000000 25 15,3.000000 2.000000 32-15,-4.000000 3.000000 27 0,-3.000000 6.000000 29 0,0.000000 8.000000 24 16,-2.000000 4.000000 24-16,-1.000000 3.000000 17 0,-2.000000 7.000000 19 15,-2.000000 2.000000 11-15,-1.000000 6.000000 3 0,-2.000000 4.000000-3 0,0.000000 2.000000-10 16,2.000000 6.000000-16-16,-2.000000-3.000000-23 0,0.000000 0.000000-20 16,1.000000 0.000000-13-16,1.000000 0.000000-10 0,3.000000-5.000000-12 0,3.000000-3.000000-4 15,1.000000 2.000000-4-15,-3.000000-4.000000-3 0,4.000000-2.000000-3 16,2.000000-3.000000-2-16,0.000000-4.000000-2 0,4.000000-3.000000-3 0,6.000000-2.000000-1 16,-3.000000-4.000000-6-16,1.000000-3.000000 0 0,-2.000000-1.000000-2 15,4.000000-2.000000 2-15,-4.000000 0.000000-1 0,1.000000 3.000000-2 0,-3.000000-1.000000 1 16,-4.000000 6.000000-1-16,0.000000 0.000000-2 0,-6.000000 4.000000-2 0,3.000000-1.000000 0 15,-4.000000 6.000000 1-15,-4.000000 6.000000 1 0,3.000000 0.000000 1 16,-6.000000 5.000000 1-16,2.000000 3.000000 1 0,0.000000-2.000000 1 16,0.000000 5.000000 1-16,2.000000-5.000000 0 0,1.000000 2.000000-1 0,-5.000000-1.000000 0 15,6.000000-3.000000 2-15,-3.000000-4.000000-1 0,4.000000 2.000000 1 0,-3.000000 0.000000 1 16,3.000000-4.000000 0-16,0.000000-1.000000 1 0,0.000000-1.000000 1 16,0.000000-2.000000 1-16,-2.000000 0.000000 0 0,-1.000000 0.000000-2 0,1.000000-5.000000 0 15,-1.000000 3.000000-3-15,-1.000000-3.000000 0 0,3.000000-5.000000-1 16,-3.000000 3.000000-4-16,4.000000-3.000000 0 0,-1.000000 3.000000 1 0,1.000000-3.000000-1 15,-4.000000 1.000000 0-15,4.000000-1.000000 2 0,0.000000 2.000000 2 16,0.000000 3.000000-2-16,0.000000 1.000000-2 0,0.000000-1.000000 1 0,4.000000 5.000000 0 16,-4.000000 0.000000 2-16,1.000000 5.000000 3 0,4.000000 2.000000 5 15,2.000000 3.000000 5-15,-5.000000 2.000000 5 0,3.000000 5.000000 6 0,2.000000 0.000000 2 16,1.000000 5.000000 0-16,-6.000000-4.000000-1 0,3.000000 6.000000 2 31,3.000000-5.000000-2-31,-3.000000 3.000000-2 0,-2.000000-3.000000 2 0,2.000000 0.000000 1 0,-1.000000 1.000000 0 0,-1.000000-5.000000-2 0,-1.000000 2.000000 1 16,-2.000000 0.000000 0-16,0.000000-5.000000-2 0,0.000000 0.000000-1 0,0.000000-1.000000-2 15,-2.000000 2.000000-2-15,-1.000000-1.000000 0 0,-1.000000-4.000000-5 0,-1.000000 1.000000-1 16,2.000000-4.000000-1-16,1.000000 1.000000-2 0,-1.000000-2.000000 0 16,1.000000-1.000000-1-16,-1.000000-1.000000 2 0,0.000000-2.000000-2 15,-2.000000-2.000000-3-15,5.000000 2.000000 0 0,-2.000000-5.000000-1 0,-1.000000-3.000000 0 16,-1.000000 1.000000-4-16,4.000000-4.000000-2 0,-1.000000 0.000000-2 0,1.000000-3.000000 0 16,1.000000-1.000000-1-16,3.000000-2.000000-3 0,-1.000000 0.000000 1 15,-1.000000 2.000000-2-15,3.000000-4.000000 1 0,3.000000 2.000000-3 0,-3.000000-2.000000-3 16,3.000000 1.000000-3-16,1.000000 5.000000-2 0,4.000000-5.000000 0 15,-1.000000 3.000000-3-15,1.000000 1.000000 1 0,2.000000-3.000000 3 0,-1.000000 4.000000 1 16,-2.000000 1.000000 3-16,-2.000000 0.000000 2 0,-2.000000 4.000000 3 16,4.000000 2.000000 4-16,-7.000000 1.000000 0 0,3.000000 2.000000 3 0,-3.000000 0.000000 0 15,-1.000000 3.000000 3-15,1.000000 0.000000 0 0,0.000000 3.000000 5 16,0.000000 2.000000 7-16,-2.000000 0.000000 2 0,2.000000 2.000000 7 16,0.000000 2.000000 3-16,0.000000 2.000000 0 0,-2.000000-2.000000-1 0,2.000000 4.000000 2 15,4.000000-4.000000 1-15,-4.000000 3.000000-4 0,2.000000-2.000000-1 0,-1.000000 2.000000 3 16,-2.000000 1.000000 2-16,-1.000000-1.000000 2 0,-1.000000-3.000000 0 15,1.000000 3.000000 4-15,-3.000000 0.000000 1 0,0.000000-4.000000 2 0,-3.000000 0.000000 0 16,1.000000 1.000000-5-16,-5.000000 0.000000-2 0,2.000000 2.000000-6 0,-3.000000-5.000000-3 16,1.000000 2.000000-6-16,-1.000000-1.000000-5 0,-1.000000 1.000000-2 15,1.000000-6.000000-1-15,0.000000 3.000000 1 0,-1.000000-5.000000 0 16,4.000000 2.000000 0-16,0.000000-2.000000 0 0,0.000000-2.000000 0 0,-2.000000 2.000000-3 16,6.000000-2.000000 1-16,-3.000000 2.000000-3 0,4.000000 0.000000-4 0,-1.000000-3.000000-2 15,1.000000 3.000000-5-15,0.000000 0.000000-3 0,0.000000 0.000000-7 16,0.000000 0.000000-2-16,1.000000 0.000000-1 0,-1.000000 0.000000 3 15,5.000000 0.000000 2-15,4.000000-2.000000-1 0,-2.000000 2.000000-6 0,-1.000000-3.000000-22 16,3.000000 1.000000-23-16,-4.000000 2.000000-39 0,6.000000 2.000000-48 16,-6.000000 1.000000-62-16,-5.000000-3.000000-92 0,0.000000 0.000000-47 0,0.000000 7.000000-8 15,-8.000000 5.000000 16-15,-5.000000 4.000000 43 0</inkml:trace>
  <inkml:trace contextRef="#ctx0" brushRef="#br0">30903.000000 8839.000000 28 0,'-5.000000'0.000000'112'0,"2.000000"0.000000"-32 "16 ,-3.000000 0.000000-20-16,1.000000 0.000000-8 0,2.000000-2.000000 6 0,-2.000000-1.000000 3 15,2.000000 3.000000 9-15,1.000000-1.000000 0 0,-1.000000 1.000000-4 16,3.000000 0.000000-6-16,-2.000000-4.000000-12 0,2.000000 4.000000-7 0,-3.000000-2.000000-7 16,-1.000000 2.000000 2-16,4.000000 0.000000 4 0,0.000000 0.000000 6 0,0.000000 0.000000 0 15,0.000000 0.000000-1-15,0.000000 0.000000-1 0,0.000000 0.000000-6 16,0.000000 0.000000-9-16,0.000000 2.000000-8 0,0.000000 2.000000 12 15,-1.000000 2.000000 2-15,-3.000000 1.000000 4 0,3.000000 10.000000 13 0,-6.000000 3.000000 7 16,2.000000 6.000000 5-16,-4.000000 8.000000-5 0,1.000000 8.000000 1 0,1.000000 9.000000 0 16,-4.000000 10.000000 1-16,-3.000000 11.000000 2 0,1.000000 16.000000 13 15,-4.000000 15.000000-3-15,2.000000 11.000000-2 0,-5.000000 9.000000-6 16,1.000000 10.000000-9-16,1.000000 13.000000-3 0,0.000000 4.000000-11 0,-3.000000 1.000000-1 16,3.000000 5.000000 0-16,1.000000-8.000000-1 0,2.000000 0.000000 4 0,-2.000000-4.000000-7 15,4.000000-8.000000-1-15,-4.000000-1.000000-4 0,7.000000-10.000000 0 16,-2.000000-7.000000-5-16,4.000000-10.000000-4 0,3.000000-8.000000-3 0,3.000000-10.000000-1 15,2.000000-9.000000-4-15,0.000000-9.000000-6 0,0.000000-11.000000-4 16,2.000000-7.000000-3-16,1.000000-13.000000-1 0,-1.000000-7.000000-7 16,1.000000-7.000000-2-16,1.000000-5.000000-5 0,-4.000000-5.000000-1 0,0.000000-5.000000-15 15,0.000000-9.000000-34-15,0.000000-6.000000-43 0,1.000000-9.000000-54 0,-1.000000-10.000000-66 16,4.000000-14.000000-77-16,-2.000000-11.000000-76 0,-2.000000-10.000000-14 16,0.000000-15.000000 19-16,0.000000-5.000000 43 0</inkml:trace>
  <inkml:trace contextRef="#ctx0" brushRef="#br0">31049.000000 9048.000000 56 0,'3.000000'0.000000'119'15,"-1.000000"0.000000"-24 "-15 ,1.000000 0.000000-39 0,0.000000 5.000000 0 16,-1.000000-3.000000 2-16,5.000000 6.000000 8 0,-6.000000 1.000000 19 0,3.000000 1.000000 10 16,-2.000000 5.000000 1-16,-2.000000 2.000000-5 0,0.000000 0.000000-2 0,0.000000 3.000000-1 15,0.000000 1.000000-10-15,-6.000000 4.000000-7 0,5.000000-1.000000-4 16,-6.000000 6.000000-7-16,2.000000-4.000000-6 0,2.000000 3.000000-9 15,-4.000000 2.000000-6-15,0.000000-2.000000-5 0,2.000000 5.000000 0 0,0.000000 1.000000 7 16,-3.000000 1.000000 9-16,6.000000 6.000000 11 0,-4.000000 2.000000 7 0,0.000000 4.000000 12 16,1.000000 9.000000 9-16,2.000000 6.000000 1 0,1.000000 3.000000 0 15,-4.000000 8.000000-2-15,1.000000 12.000000 1 0,3.000000 6.000000-6 16,-10.000000 7.000000-4-16,4.000000 9.000000-10 0,-2.000000 4.000000-5 0,-2.000000 4.000000-8 16,-1.000000 1.000000-7-16,-2.000000 3.000000-11 0,1.000000-2.000000-8 0,1.000000-1.000000-4 15,-2.000000 2.000000-2-15,1.000000-4.000000-8 0,1.000000-6.000000-4 16,5.000000-2.000000-3-16,-6.000000-9.000000-2 0,9.000000-6.000000-6 0,-3.000000-10.000000-10 15,3.000000-3.000000-14-15,0.000000-11.000000-25 0,0.000000-10.000000-38 16,-2.000000-4.000000-57-16,5.000000-8.000000-77 0,-6.000000-8.000000-110 0,-1.000000-3.000000-82 16,-7.000000-8.000000-30-16,-3.000000-10.000000 12 0,1.000000 0.000000 43 15</inkml:trace>
  <inkml:trace contextRef="#ctx0" brushRef="#br0">29570.000000 12232.000000 175 0,'5.000000'17.000000'230'0,"-1.000000"8.000000"4 "0 ,-4.000000 9.000000-30 0,0.000000 7.000000-25 16,-5.000000 12.000000-16-16,0.000000 6.000000-15 0,-7.000000 5.000000-14 16,4.000000 1.000000-17-16,-2.000000 6.000000-17 0,-2.000000 4.000000-14 0,2.000000 1.000000-17 0,-2.000000-1.000000-17 15,2.000000-3.000000-11-15,0.000000 4.000000-12 0,2.000000-3.000000-8 0,-4.000000-3.000000-7 16,7.000000-1.000000-1-16,-4.000000-9.000000 0 0,1.000000-4.000000 1 0,6.000000-4.000000-4 15,-3.000000-9.000000-3-15,2.000000-3.000000 0 0,0.000000-9.000000-2 0,1.000000-5.000000-5 0,-1.000000-6.000000-5 16,3.000000-6.000000-4-16,0.000000-3.000000-11 0,3.000000-11.000000-21 0,-1.000000-5.000000-24 16,4.000000-7.000000-30-16,-1.000000-13.000000-26 0,0.000000-6.000000-29 0,4.000000-6.000000-20 15,-4.000000-9.000000-15-15,0.000000-8.000000-12 0,2.000000-7.000000-9 0,-7.000000-4.000000-16 16,0.000000-9.000000 1-16,0.000000-1.000000 12 0</inkml:trace>
  <inkml:trace contextRef="#ctx0" brushRef="#br0">29492.000000 12414.000000 101 0,'8.000000'-35.000000'113'0,"0.000000"5.000000"0 "0 ,1.000000 3.000000-4 0,1.000000 5.000000 2 15,3.000000 4.000000 7-15,2.000000 1.000000 18 0,0.000000 6.000000 9 0,4.000000 2.000000 2 16,3.000000 3.000000 4-16,-1.000000 1.000000-4 0,1.000000 3.000000-10 0,3.000000 2.000000-24 16,2.000000 2.000000-18-16,0.000000 3.000000-5 0,3.000000-2.000000-11 0,-3.000000 2.000000-2 15,0.000000 0.000000-4-15,-4.000000 1.000000-10 0,-1.000000 0.000000-4 0,0.000000 1.000000-7 16,-2.000000 4.000000-3-16,-7.000000-2.000000-3 0,-3.000000 2.000000 0 0,-5.000000 7.000000 4 0,-5.000000-1.000000-4 16,-1.000000 2.000000-1-16,-8.000000 4.000000-5 0,-4.000000 3.000000-6 0,-7.000000 0.000000-7 15,0.000000 6.000000-4-15,-9.000000-1.000000-3 0,1.000000 4.000000-5 0,-6.000000-2.000000-1 16,6.000000-2.000000-3-16,-11.000000 0.000000 0 0,9.000000 1.000000-1 0,-2.000000-3.000000 4 15,2.000000-6.000000 3-15,3.000000 2.000000 3 0,5.000000-6.000000 3 0,7.000000-1.000000 0 16,-1.000000-4.000000-1-16,4.000000 1.000000 0 0,5.000000-1.000000 9 0,0.000000 1.000000 7 16,6.000000 4.000000 1-16,1.000000 1.000000 5 0,1.000000 2.000000 5 0,3.000000 0.000000 0 0,1.000000 0.000000-10 15,7.000000 0.000000-5-15,-2.000000-1.000000-1 0,1.000000-1.000000-1 0,3.000000-1.000000 0 16,1.000000 1.000000-4-16,2.000000-3.000000-2 0,-1.000000-2.000000-3 0,-1.000000 3.000000-8 16,6.000000-7.000000-5-16,-8.000000 1.000000-5 0,2.000000 0.000000-5 0,-2.000000 0.000000-12 15,4.000000-2.000000-15-15,-3.000000 3.000000-23 0,-1.000000-7.000000-20 0,0.000000 5.000000-23 16,1.000000-2.000000-25-16,-1.000000-2.000000-25 0,1.000000-1.000000-28 0,-1.000000 1.000000-41 15,2.000000-7.000000-56-15,0.000000 0.000000-61 0,2.000000-8.000000-74 0,0.000000-1.000000-20 0,-4.000000-3.000000 19 16,1.000000-5.000000 45-16,1.000000-3.000000 69 0</inkml:trace>
  <inkml:trace contextRef="#ctx0" brushRef="#br0">30343.000000 12456.000000 25 0,'8.000000'-20.000000'257'0,"-2.000000"3.000000"31 "15 ,-6.000000 5.000000 22-15,-6.000000 2.000000-67 0,5.000000 6.000000-51 0,-8.000000 1.000000-33 16,-2.000000 6.000000-17-16,-3.000000 4.000000-6 0,1.000000 0.000000 2 0,-2.000000 8.000000-3 16,-5.000000 5.000000-8-16,1.000000 1.000000-12 0,-3.000000 9.000000-13 0,4.000000 2.000000-16 0,-2.000000 5.000000-19 15,0.000000 0.000000-12-15,0.000000 8.000000-9 0,5.000000 1.000000-6 0,-6.000000 0.000000-6 16,8.000000 2.000000-4-16,0.000000 4.000000-2 0,-1.000000-1.000000-4 0,6.000000-3.000000-4 16,-1.000000-3.000000-8-16,4.000000-1.000000-5 0,4.000000 1.000000-5 0,1.000000-6.000000-2 15,1.000000 0.000000-3-15,3.000000-8.000000 0 0,1.000000-2.000000-4 0,7.000000-1.000000-7 16,-6.000000-5.000000-7-16,6.000000-3.000000-7 0,-2.000000-3.000000-18 0,-2.000000-5.000000-32 15,6.000000-4.000000-39-15,-1.000000-6.000000-58 0,1.000000-4.000000-71 0,-1.000000-6.000000-94 16,4.000000-4.000000-61-16,-4.000000-5.000000-14 0,1.000000-7.000000 23 0,-1.000000-7.000000 51 16</inkml:trace>
  <inkml:trace contextRef="#ctx0" brushRef="#br0">30474.000000 12371.000000 190 0,'10.000000'-10.000000'304'0,"-5.000000"4.000000"25 "0 ,3.000000 0.000000-17 15,-4.000000 4.000000-70-15,-1.000000 4.000000-53 0,-3.000000 4.000000-36 0,0.000000 5.000000-16 16,-7.000000 2.000000-4-16,2.000000 5.000000-4 0,-3.000000 4.000000-11 0,0.000000 7.000000-17 16,-3.000000 1.000000-20-16,0.000000 4.000000-18 0,1.000000 5.000000-14 0,-4.000000 0.000000-12 15,1.000000 4.000000-9-15,-1.000000 1.000000-7 0,1.000000 0.000000-2 0,0.000000 3.000000-5 0,-1.000000-3.000000-3 16,2.000000-3.000000-4-16,2.000000-3.000000-3 0,-1.000000-1.000000-1 0,2.000000-6.000000-5 16,4.000000-2.000000-1-16,4.000000-4.000000-1 0,-6.000000-6.000000-8 0,2.000000-1.000000-5 15,5.000000-7.000000-12-15,0.000000-3.000000-8 0,0.000000 0.000000-8 0,0.000000-6.000000-10 16,3.000000-2.000000-16-16,-1.000000-7.000000-17 0,5.000000-4.000000-24 0,-1.000000-6.000000-27 15,-2.000000-3.000000-28-15,4.000000-3.000000-24 0,0.000000-6.000000-17 0,1.000000-2.000000-5 16,-2.000000-6.000000 5-16,-1.000000-2.000000 14 0,3.000000-2.000000 18 0,-3.000000-4.000000 29 16,3.000000 2.000000 34-16,-1.000000-1.000000 33 0,-3.000000 2.000000 30 0,3.000000 3.000000 32 0,-3.000000 1.000000 30 15,4.000000 3.000000 24-15,-4.000000 4.000000 22 0,2.000000 6.000000 14 0,-2.000000 2.000000 18 16,0.000000 6.000000 6-16,-2.000000 0.000000 0 0,-1.000000 5.000000-5 0,1.000000 1.000000 10 16,2.000000 6.000000 18-16,0.000000 4.000000 8 0,2.000000 1.000000 5 0,0.000000 1.000000 6 15,1.000000 7.000000 7-15,0.000000 1.000000-7 0,4.000000 7.000000-18 0,1.000000 2.000000-6 16,-3.000000 5.000000-3-16,4.000000 0.000000-1 0,-1.000000 8.000000-6 0,1.000000 2.000000-11 0,-1.000000 2.000000-9 15,0.000000 3.000000-11-15,1.000000 4.000000-15 0,-2.000000-1.000000-9 16,-2.000000 3.000000-11-16,1.000000-1.000000-8 0,-1.000000 3.000000-9 0,-1.000000-4.000000-3 0,3.000000-1.000000-4 16,-6.000000 1.000000-3-16,3.000000-6.000000-4 0,-1.000000 0.000000-3 0,-3.000000-3.000000-2 15,0.000000-4.000000-1-15,-2.000000-3.000000-1 0,3.000000-3.000000 0 0,-3.000000-5.000000-1 16,0.000000-3.000000 2-16,-1.000000-2.000000-1 0,-2.000000-2.000000 0 0,0.000000-3.000000 2 16,0.000000-5.000000-2-16,0.000000 4.000000-4 0,-2.000000-2.000000-9 0,-4.000000-5.000000-11 15,-3.000000 0.000000-13-15,-1.000000 0.000000-16 0,-3.000000-4.000000-26 0,-4.000000 3.000000-32 16,-2.000000-6.000000-43-16,1.000000 2.000000-40 0,-2.000000-6.000000-38 0,1.000000 5.000000-34 0,1.000000-7.000000-30 15,0.000000 1.000000-30-15,-3.000000-3.000000 2 0,6.000000 1.000000 29 0,-5.000000-6.000000 36 16</inkml:trace>
  <inkml:trace contextRef="#ctx0" brushRef="#br0">30378.000000 12859.000000 155 0,'4.000000'-6.000000'206'16,"-1.000000"0.000000"-10 "-16 ,-3.000000 1.000000-6 0,2.000000 5.000000 0 0,-2.000000-6.000000 0 15,3.000000 6.000000-6-15,-1.000000-3.000000-7 0,1.000000 0.000000-8 0,2.000000 3.000000-12 16,3.000000-2.000000-14-16,1.000000 0.000000-11 0,1.000000 2.000000-13 0,-2.000000-2.000000-13 15,6.000000-4.000000-14-15,-1.000000 4.000000-16 0,1.000000-2.000000-18 0,-1.000000-1.000000-18 0,2.000000-1.000000-11 16,0.000000 2.000000-9-16,4.000000 1.000000-8 0,-3.000000-2.000000-10 16,-2.000000 0.000000-12-16,2.000000 0.000000-18 0,-2.000000 0.000000-31 0,-4.000000 1.000000-50 0,3.000000-1.000000-67 15,-1.000000 0.000000-76-15,-2.000000 0.000000-113 0,-2.000000 0.000000-46 16,1.000000-2.000000-6-16,-6.000000-3.000000 30 0,-1.000000 1.000000 58 0</inkml:trace>
  <inkml:trace contextRef="#ctx0" brushRef="#br0">30338.000000 13015.000000 17 0,'-2.000000'6.000000'83'0,"2.000000"-4.000000"1 "15 ,-3.000000-1.000000 3-15,0.000000 2.000000-1 0,3.000000 2.000000 0 0,-2.000000 1.000000-4 16,-1.000000-4.000000-6-16,3.000000 0.000000-7 0,-4.000000 0.000000-6 0,4.000000 4.000000-3 16,0.000000 0.000000-3-16,-5.000000-1.000000-1 0,4.000000 1.000000 0 0,1.000000 0.000000 5 0,-4.000000 0.000000 3 15,1.000000 1.000000 3-15,-2.000000 3.000000-3 0,5.000000-3.000000-5 0,-2.000000 0.000000-2 16,2.000000 1.000000-8-16,-3.000000 1.000000-6 0,3.000000-1.000000-2 0,0.000000 1.000000 0 15,0.000000 2.000000 1-15,0.000000-5.000000-1 0,0.000000 5.000000 0 0,-4.000000-2.000000-3 16,4.000000 0.000000-6-16,-1.000000 2.000000-9 0,-3.000000-5.000000-7 0,4.000000 2.000000-5 16,-1.000000-1.000000-5-16,1.000000 1.000000-2 0,0.000000-3.000000-2 0,-4.000000 1.000000-1 15,4.000000 0.000000-3-15,-3.000000-1.000000-5 0,3.000000-3.000000-11 0,0.000000-2.000000-12 16,0.000000 0.000000-19-16,0.000000 0.000000-23 0,0.000000 0.000000-31 0,0.000000 0.000000-31 16,0.000000-2.000000-46-16,0.000000 2.000000-67 0,3.000000-5.000000-25 0,1.000000-3.000000 3 0,-4.000000-1.000000 19 15</inkml:trace>
  <inkml:trace contextRef="#ctx0" brushRef="#br0">30832.000000 12334.000000 147 0,'0.000000'-4.000000'150'0,"0.000000"1.000000"-2 "16 ,0.000000 2.000000-3-16,0.000000 1.000000 11 0,6.000000 0.000000 30 0,-3.000000 4.000000 16 15,9.000000 3.000000 10-15,-2.000000 7.000000-7 0,3.000000 6.000000 4 0,4.000000 6.000000-16 16,-2.000000 7.000000-22-16,5.000000 1.000000-14 0,-2.000000 9.000000-11 15,-1.000000 4.000000-15-15,-2.000000-2.000000-22 0,-1.000000 1.000000-16 0,-3.000000 1.000000-11 16,-2.000000 2.000000-11-16,-4.000000-1.000000-13 0,-2.000000-1.000000-9 16,-6.000000 1.000000-5-16,-2.000000-2.000000-8 0,-4.000000 3.000000-8 15,-4.000000-4.000000-8-15,0.000000 3.000000-7 0,-4.000000-2.000000-7 0,-2.000000-3.000000-12 16,-1.000000 1.000000-15-16,2.000000-5.000000-25 0,4.000000-5.000000-38 16,1.000000-2.000000-53-16,3.000000-6.000000-60 0,-2.000000-6.000000-59 0,4.000000-3.000000-69 15,3.000000-4.000000-88-15,0.000000-12.000000-30 0,0.000000-2.000000 17 0,1.000000-7.000000 44 16,4.000000-4.000000 57-16</inkml:trace>
  <inkml:trace contextRef="#ctx0" brushRef="#br0">31168.000000 12847.000000 81 0,'-2.000000'8.000000'232'16,"-5.000000"-4.000000"24 "-16 ,2.000000 2.000000-22 0,4.000000-1.000000-45 0,-6.000000-3.000000-32 15,2.000000 1.000000-12-15,2.000000-2.000000-6 0,1.000000 5.000000 1 0,-1.000000-4.000000-7 0,3.000000 1.000000-12 16,0.000000-3.000000-15-16,0.000000 2.000000-21 0,0.000000-2.000000-19 0,0.000000 2.000000-19 16,0.000000-2.000000-5-16,0.000000 0.000000-4 0,0.000000 0.000000 3 0,0.000000 0.000000 7 15,0.000000 0.000000 6-15,0.000000 0.000000 6 0,0.000000 0.000000 3 0,0.000000-2.000000 3 0,0.000000 2.000000-4 16,0.000000-2.000000-1-16,-2.000000 2.000000-6 0,2.000000-3.000000-2 15,0.000000 1.000000-3-15,0.000000 2.000000-4 0,0.000000 0.000000-3 0,0.000000-3.000000 3 0,0.000000 3.000000-2 16,0.000000-3.000000-3-16,0.000000 3.000000 0 0,0.000000 0.000000-1 0,0.000000 0.000000 1 16,0.000000 0.000000-4-16,0.000000 0.000000-2 0,0.000000 0.000000-1 0,0.000000 0.000000-3 15,0.000000 0.000000-3-15,0.000000 0.000000-1 0,0.000000 0.000000-2 0,0.000000 0.000000 1 16,0.000000 0.000000-4-16,0.000000 0.000000 0 0,0.000000-1.000000-2 0,0.000000 1.000000 0 16,0.000000 0.000000-5-16,0.000000 0.000000-3 0,0.000000 0.000000 1 0,0.000000 0.000000-2 15,0.000000 0.000000 1-15,0.000000 0.000000 1 0,0.000000 0.000000 0 0,0.000000 0.000000 0 0,0.000000 0.000000 3 16,0.000000-3.000000 0-16,0.000000 3.000000 5 0,0.000000 0.000000 1 0,0.000000 0.000000 4 15,0.000000 0.000000 2-15,0.000000 0.000000 3 0,0.000000 0.000000 4 0,0.000000-2.000000 3 16,0.000000 2.000000 1-16,0.000000 0.000000 4 0,0.000000-3.000000 2 0,0.000000 3.000000-1 16,0.000000 0.000000-2-16,0.000000-2.000000-4 0,2.000000 2.000000-5 0,1.000000 0.000000-4 0,-1.000000 0.000000-5 15,1.000000-3.000000-7-15,-6.000000 3.000000 0 0,3.000000 0.000000-3 16,-2.000000 0.000000 0-16,-1.000000 0.000000-3 0,3.000000 0.000000 3 0,0.000000 0.000000-1 0,0.000000 0.000000-2 16,0.000000 0.000000-1-16,0.000000 0.000000-3 0,0.000000 0.000000 0 0,0.000000 0.000000-2 15,0.000000 0.000000 0-15,0.000000 0.000000-1 0,0.000000 0.000000-2 0,0.000000 0.000000-1 16,0.000000 0.000000 3-16,0.000000 0.000000-4 0,0.000000 0.000000-1 0,0.000000 0.000000 1 15,0.000000 0.000000-1-15,0.000000 0.000000 1 0,0.000000 0.000000-1 0,0.000000 0.000000 1 16,0.000000 0.000000 0-16,0.000000 0.000000-1 0,0.000000 0.000000 0 0,0.000000 0.000000-1 16,0.000000 0.000000-1-16,0.000000 0.000000 0 0,0.000000 0.000000 2 0,3.000000 0.000000-1 0,-1.000000 0.000000 2 15,1.000000 0.000000 1-15,0.000000 0.000000 3 0,-1.000000 0.000000 4 0,6.000000 0.000000 4 16,-3.000000 0.000000 2-16,4.000000 0.000000 1 0,-1.000000 0.000000 1 0,-3.000000 0.000000-3 16,3.000000 0.000000 0-16,4.000000 0.000000 0 0,-5.000000 0.000000-1 0,5.000000 0.000000 0 15,1.000000 0.000000 1-15,-3.000000-3.000000-1 0,4.000000 3.000000-2 0,-1.000000-1.000000-1 16,-1.000000 1.000000-2-16,-2.000000-3.000000-4 0,3.000000 1.000000 1 0,2.000000 2.000000 5 15,-5.000000-3.000000-3-15,4.000000 0.000000-5 0,-4.000000 3.000000 1 0,5.000000-2.000000 2 0,-5.000000-1.000000-2 16,0.000000 3.000000-5-16,-2.000000-6.000000 0 0,1.000000 3.000000 5 16,2.000000 0.000000 0-16,-6.000000-1.000000-1 0,4.000000 4.000000 2 0,-7.000000-2.000000 0 0,3.000000 2.000000-5 15,-2.000000-3.000000-13-15,0.000000 0.000000-21 0,-1.000000 3.000000-35 0,-2.000000 0.000000-48 16,0.000000 0.000000-49-16,0.000000 0.000000-43 0,-5.000000 0.000000-38 0,2.000000 0.000000-65 16,1.000000 3.000000-78-16,2.000000-3.000000-102 0,-9.000000 0.000000-52 0,-1.000000-3.000000-6 15,-10.000000 1.000000 22-15,5.000000-2.000000 69 0,-2.000000-1.000000 108 0</inkml:trace>
  <inkml:trace contextRef="#ctx0" brushRef="#br0">31084.000000 13056.000000 197 0,'-5.000000'0.000000'299'15,"2.000000"5.000000"26 "-15 ,-3.000000 1.000000-15 0,5.000000-4.000000-67 0,-6.000000 2.000000-52 0,7.000000 0.000000-28 16,-2.000000-2.000000-8-16,2.000000 4.000000-7 0,0.000000-6.000000-6 16,0.000000 0.000000-20-16,0.000000 0.000000-24 0,2.000000 0.000000-26 0,-2.000000 0.000000-26 0,7.000000 0.000000-15 15,-2.000000 0.000000-10-15,3.000000 1.000000-2 0,2.000000-1.000000-1 0,2.000000 0.000000 1 16,1.000000 0.000000 2-16,1.000000 0.000000 2 0,1.000000-1.000000-4 0,5.000000-3.000000-1 16,-5.000000 2.000000-2-16,5.000000-4.000000-2 0,-1.000000 2.000000 0 0,-3.000000 2.000000-6 15,3.000000-4.000000-1-15,-1.000000 1.000000-4 0,1.000000 1.000000-3 0,-3.000000-4.000000-11 0,3.000000 4.000000-18 16,1.000000 2.000000-22-16,-5.000000-4.000000-32 0,2.000000 1.000000-41 15,0.000000 2.000000-50-15,-2.000000 0.000000-53 0,5.000000-1.000000-54 0,-2.000000 0.000000-68 0,-1.000000-1.000000-30 16,-4.000000 1.000000 6-16,-2.000000-2.000000 35 0,2.000000-1.000000 55 0</inkml:trace>
  <inkml:trace contextRef="#ctx0" brushRef="#br0">31954.000000 13011.000000 33 0,'8.000000'0.000000'184'0,"1.000000"-3.000000"21 "0 ,-1.000000-1.000000-31 0,0.000000-2.000000-18 15,1.000000-1.000000 0-15,-3.000000 0.000000 10 0,1.000000-1.000000 10 0,1.000000-4.000000-2 0,-1.000000-1.000000-10 16,7.000000 0.000000-26-16,-3.000000-4.000000-28 0,3.000000-3.000000-22 0,2.000000-2.000000-16 16,-2.000000-2.000000-8-16,1.000000-5.000000-2 0,5.000000 0.000000 3 0,-5.000000 0.000000-1 15,5.000000-3.000000 0-15,-6.000000 0.000000-2 0,-1.000000 1.000000-5 0,-3.000000-1.000000-6 16,2.000000 2.000000-4-16,-7.000000 1.000000-6 0,-3.000000 1.000000-8 0,-2.000000 1.000000-6 0,-2.000000 0.000000 2 15,-3.000000 3.000000-3-15,-7.000000-4.000000 0 0,-1.000000 7.000000-4 0,-1.000000-1.000000 0 16,-4.000000 2.000000 7-16,-4.000000 1.000000-1 0,0.000000 4.000000 0 0,-4.000000 3.000000 0 16,-1.000000 3.000000 5-16,-3.000000 5.000000 3 0,-1.000000 0.000000-5 0,3.000000 8.000000 1 15,-6.000000 0.000000 5-15,8.000000 5.000000 3 0,-5.000000 3.000000 0 0,5.000000 3.000000 1 16,-1.000000 2.000000 4-16,5.000000 2.000000 1 0,0.000000 1.000000-4 0,0.000000 2.000000 1 16,7.000000-2.000000-3-16,2.000000 6.000000-2 0,-1.000000-2.000000-4 0,3.000000 0.000000-7 15,2.000000 3.000000-6-15,8.000000-2.000000-4 0,-6.000000 1.000000-4 0,7.000000 2.000000-1 0,7.000000 1.000000-1 16,-2.000000 0.000000 1-16,0.000000 0.000000 2 0,8.000000 2.000000 0 0,-1.000000 1.000000 0 15,1.000000 0.000000 0-15,2.000000 1.000000-4 0,2.000000 1.000000 2 0,2.000000 1.000000-2 16,1.000000-4.000000 0-16,-5.000000 1.000000 2 0,7.000000 1.000000 2 0,-4.000000-1.000000 3 16,-1.000000-2.000000-1-16,1.000000 2.000000 2 0,-4.000000-1.000000 2 0,2.000000-2.000000 0 15,-4.000000 0.000000 1-15,-5.000000-1.000000-1 0,1.000000-3.000000 3 0,-1.000000 2.000000-2 16,-5.000000-2.000000-1-16,-2.000000-3.000000 0 0,0.000000 0.000000-5 0,-2.000000-3.000000 1 0,-5.000000 4.000000-3 16,2.000000-6.000000 0-16,-3.000000 0.000000-1 0,-1.000000 0.000000-6 0,-1.000000-3.000000 2 15,-1.000000 1.000000-1-15,-5.000000-3.000000-1 0,3.000000-2.000000-1 0,0.000000-1.000000-1 16,-1.000000-1.000000 2-16,1.000000-4.000000-6 0,-1.000000-1.000000-4 0,-2.000000-3.000000-7 15,-1.000000-5.000000-10-15,4.000000-3.000000-8 0,-1.000000-2.000000-5 0,4.000000-1.000000 2 16,-3.000000-1.000000 1-16,1.000000-5.000000 7 0,4.000000 2.000000 6 0,3.000000 1.000000 7 16,-1.000000-3.000000 4-16,3.000000 2.000000 3 0,3.000000-2.000000 3 0,0.000000 0.000000 1 0,5.000000 0.000000 1 15,4.000000-4.000000 0-15,2.000000-4.000000 0 0,3.000000 0.000000 1 0,1.000000-4.000000 1 16,7.000000-2.000000 0-16,-1.000000-3.000000-2 0,6.000000-1.000000 0 0,0.000000-1.000000 0 16,3.000000 2.000000-1-16,-3.000000-3.000000-3 0,0.000000 3.000000-22 0,1.000000 0.000000-30 15,-4.000000 2.000000-38-15,-6.000000 3.000000-37 0,2.000000 3.000000-43 0,-1.000000-2.000000-78 16,-3.000000 7.000000-107-16,-5.000000 1.000000-122 0,0.000000 1.000000-43 0,-4.000000 1.000000-6 15,-7.000000 2.000000 22-15,-5.000000 1.000000 67 0</inkml:trace>
  <inkml:trace contextRef="#ctx0" brushRef="#br0">18641.000000 10102.000000 64 0,'-8.000000'6.000000'69'0,"-1.000000"2.000000"-6 "0 ,-1.000000 0.000000-2 0,2.000000-1.000000 2 16,-2.000000 0.000000 1-16,-2.000000 0.000000-4 0,4.000000 1.000000 2 0,-6.000000 1.000000 2 15,6.000000-4.000000-2-15,-6.000000 2.000000-3 0,1.000000-4.000000 5 0,0.000000 2.000000 7 16,-3.000000 0.000000-3-16,0.000000-3.000000-3 0,2.000000 0.000000-4 0,1.000000 1.000000-5 15,-4.000000-1.000000-8-15,4.000000 1.000000-7 0,-1.000000-3.000000-7 0,1.000000 0.000000 1 16,5.000000 0.000000-3-16,-3.000000 0.000000 0 0,-2.000000 0.000000 1 0,1.000000 0.000000-5 0,-1.000000 0.000000-1 16,0.000000-3.000000-5-16,-1.000000 1.000000 1 0,1.000000 2.000000-3 0,-4.000000-3.000000-3 15,4.000000 3.000000 3-15,-4.000000-2.000000-1 0,-2.000000 0.000000 0 0,3.000000-3.000000-6 16,1.000000 2.000000 0-16,-2.000000-2.000000 3 0,0.000000 1.000000-3 0,2.000000-1.000000-1 16,-2.000000-3.000000-2-16,0.000000 1.000000 1 0,-6.000000-3.000000-3 0,-2.000000-2.000000-4 15,-4.000000 0.000000 1-15,-1.000000 0.000000 1 0,0.000000-5.000000 3 16,3.000000 1.000000-1-16,0.000000-5.000000 0 0,6.000000 5.000000 8 15,-1.000000-4.000000 0-15,0.000000 3.000000 0 0,0.000000-3.000000-1 0,4.000000 3.000000 2 16,1.000000 0.000000 2-16,2.000000 0.000000-6 0,-2.000000 1.000000-3 0,0.000000-1.000000 0 16,4.000000 0.000000 3-16,-2.000000-3.000000-1 0,-2.000000 3.000000 1 15,5.000000-5.000000 0-15,2.000000 3.000000 0 0,0.000000-1.000000 0 16,-1.000000-4.000000-3-16,2.000000-1.000000-1 0,1.000000-2.000000-3 0,-2.000000 4.000000 0 16,1.000000-5.000000 1-16,1.000000 2.000000 1 0,1.000000 1.000000 1 0,-1.000000 1.000000 3 15,1.000000 3.000000 3-15,0.000000 0.000000 1 0,1.000000 2.000000 2 16,1.000000 2.000000-2-16,-4.000000 0.000000-4 0,4.000000 2.000000-5 0,2.000000-2.000000-3 15,1.000000 3.000000 1-15,-1.000000-1.000000-5 0,1.000000 3.000000 1 16,-1.000000-2.000000 0-16,3.000000 2.000000 1 0,0.000000-4.000000-2 0,0.000000 4.000000 0 16,0.000000 1.000000 0-16,3.000000-4.000000 2 0,-1.000000 6.000000 0 15,3.000000-2.000000-1-15,-2.000000-1.000000 3 0,2.000000 0.000000-2 0,7.000000 0.000000 1 16,-2.000000-3.000000-3-16,4.000000 1.000000 2 0,2.000000-3.000000 0 16,3.000000 0.000000 3-16,6.000000 0.000000 1 0,-2.000000-3.000000 2 0,8.000000 0.000000 7 15,-5.000000 2.000000 1-15,6.000000-2.000000 4 0,2.000000-2.000000 2 16,1.000000 2.000000 3-16,0.000000 1.000000-1 0,2.000000-2.000000-3 0,2.000000-3.000000 1 15,-3.000000 3.000000 0-15,3.000000 0.000000 4 0,5.000000 1.000000 1 16,-4.000000 0.000000 3-16,3.000000-1.000000 4 0,1.000000 2.000000 2 0,-2.000000 1.000000 3 16,5.000000 1.000000-1-16,-7.000000 0.000000-4 0,5.000000 5.000000-1 15,-1.000000-1.000000-2-15,-4.000000 4.000000 0 0,4.000000 1.000000-4 0,-4.000000 2.000000-2 16,3.000000 1.000000 1-16,1.000000 2.000000 1 0,0.000000 0.000000-3 16,-1.000000 1.000000 2-16,2.000000-2.000000 1 0,-1.000000 0.000000-2 0,1.000000 3.000000-1 15,2.000000-2.000000-2-15,-2.000000-2.000000-1 0,2.000000 3.000000-3 0,-1.000000 2.000000 1 16,-1.000000-5.000000 0-16,3.000000 5.000000-2 0,-1.000000-3.000000 1 15,-1.000000 3.000000-3-15,1.000000 3.000000 1 0,-2.000000 2.000000-2 16,-2.000000-3.000000 1-16,1.000000 3.000000-1 0,-2.000000 3.000000-2 0,-4.000000-4.000000 0 16,3.000000 4.000000 1-16,-1.000000-3.000000 1 0,2.000000 1.000000 0 0,-5.000000 2.000000 1 15,3.000000-3.000000 1-15,2.000000 2.000000 0 0,-2.000000-2.000000 0 16,0.000000 0.000000 1-16,-3.000000-2.000000-2 0,5.000000-1.000000-1 16,-2.000000 0.000000 1-16,0.000000 2.000000-2 0,-1.000000-3.000000 0 0,-2.000000 4.000000-1 15,1.000000-3.000000 1-15,-2.000000 1.000000-3 0,-5.000000-1.000000-3 0,5.000000 3.000000 0 16,-6.000000 0.000000-2-16,0.000000-3.000000 1 0,-2.000000 3.000000-1 15,3.000000 3.000000 1-15,-5.000000-4.000000 2 0,6.000000 1.000000 0 0,-3.000000 3.000000 1 16,-1.000000-4.000000 2-16,7.000000 1.000000 4 0,-1.000000 1.000000 7 16,1.000000 0.000000 1-16,2.000000-1.000000 2 0,-2.000000 2.000000 2 0,4.000000-2.000000-3 15,-2.000000 3.000000-1-15,3.000000-4.000000-5 0,-2.000000 4.000000 2 16,1.000000-3.000000 1-16,-2.000000 2.000000 1 0,3.000000-2.000000 5 0,-5.000000 2.000000-5 16,0.000000 1.000000-1-16,1.000000-1.000000-1 0,-6.000000 0.000000-5 15,2.000000 1.000000 0-15,-2.000000-1.000000-2 0,0.000000 0.000000 1 0,-3.000000 3.000000 4 16,5.000000 0.000000 2-16,-5.000000-1.000000 1 0,-2.000000 1.000000 0 15,-2.000000 2.000000 3-15,2.000000 0.000000 1 0,0.000000 0.000000 3 0,-4.000000 1.000000 0 16,-1.000000 2.000000 0-16,-2.000000 2.000000 0 0,-1.000000 0.000000 5 16,-2.000000-3.000000-1-16,-2.000000 3.000000 6 0,1.000000 0.000000 2 0,-6.000000-1.000000 3 15,6.000000 2.000000 2-15,-6.000000 0.000000-4 0,0.000000-2.000000-2 0,1.000000 1.000000-4 16,-4.000000 0.000000-2-16,3.000000 1.000000-5 0,-5.000000-2.000000-1 16,-1.000000-2.000000 0-16,3.000000 3.000000 1 0,-5.000000-4.000000-3 0,3.000000 4.000000-4 15,-3.000000-5.000000-1-15,0.000000 3.000000-2 0,0.000000-1.000000-3 16,-3.000000-2.000000-2-16,3.000000 5.000000 2 0,-5.000000-2.000000 7 0,3.000000 4.000000 3 15,-1.000000 1.000000 1-15,-5.000000 2.000000 2 0,3.000000 0.000000-2 16,-4.000000 0.000000-4-16,1.000000-3.000000-7 0,0.000000 1.000000-4 16,1.000000-1.000000-2-16,0.000000 0.000000-2 0,-1.000000 3.000000 1 0,-2.000000-2.000000 1 15,1.000000 0.000000-2-15,1.000000-7.000000-2 0,0.000000 5.000000-1 0,1.000000-3.000000 0 16,0.000000-1.000000 2-16,2.000000-1.000000-4 0,-3.000000-1.000000 3 16,1.000000 0.000000 2-16,-5.000000 1.000000-2 0,4.000000 0.000000-1 0,-6.000000 3.000000 1 15,1.000000 0.000000-2-15,0.000000 1.000000 1 0,-1.000000 0.000000-2 16,-3.000000 0.000000-1-16,4.000000-3.000000 3 0,-5.000000 3.000000-2 0,1.000000 1.000000 3 15,2.000000-1.000000 0-15,-5.000000-4.000000 1 0,1.000000 5.000000 1 16,3.000000-3.000000-2-16,-3.000000 0.000000-2 0,2.000000-2.000000-1 0,-1.000000-2.000000-2 16,4.000000-2.000000 0-16,-2.000000 4.000000 0 0,2.000000-4.000000 0 15,-4.000000-1.000000-1-15,4.000000-1.000000-1 0,-2.000000 3.000000 4 16,2.000000-6.000000 2-16,-4.000000 4.000000-3 0,4.000000-5.000000 1 0,-2.000000 1.000000 0 16,1.000000 1.000000 1-16,-2.000000-2.000000 0 0,-2.000000 2.000000-4 0,-1.000000-3.000000 3 15,2.000000 0.000000-2-15,-4.000000 1.000000 3 0,4.000000 2.000000 0 16,-1.000000-3.000000-6-16,-3.000000 1.000000 1 0,1.000000 1.000000 1 0,-1.000000-1.000000 1 15,0.000000-1.000000 4-15,0.000000 1.000000-7 0,0.000000 2.000000 3 16,1.000000-3.000000 3-16,-1.000000 3.000000-3 0,0.000000 0.000000 0 0,2.000000 0.000000-5 16,0.000000 2.000000 7-16,1.000000-2.000000-1 0,-2.000000 2.000000-1 15,2.000000-5.000000 2-15,-1.000000 1.000000-1 0,2.000000-2.000000 0 0,-1.000000-1.000000 0 16,1.000000 4.000000 0-16,-2.000000-1.000000 0 0,1.000000-3.000000 0 16,2.000000 1.000000 1-16,-1.000000-1.000000-1 0,0.000000 0.000000 4 0,-3.000000 0.000000-3 15,1.000000 0.000000-1-15,0.000000 0.000000 0 0,-2.000000 0.000000-2 16,1.000000 3.000000 0-16,-6.000000-1.000000-1 0,5.000000-2.000000 2 0,-5.000000 2.000000-1 15,0.000000 1.000000-1-15,-3.000000 3.000000 0 0,3.000000-2.000000 0 16,-1.000000 1.000000 0-16,-6.000000 1.000000-1 0,6.000000-3.000000 3 0,-2.000000 2.000000 1 16,-4.000000 0.000000 1-16,6.000000-2.000000-2 0,-2.000000 2.000000 0 0,-2.000000 3.000000 2 15,2.000000-4.000000-1-15,-1.000000 3.000000-1 0,1.000000 1.000000-2 16,-2.000000-3.000000-2-16,2.000000-1.000000 0 0,-2.000000 1.000000 1 16,2.000000 0.000000-2-16,-5.000000-1.000000 3 0,3.000000 2.000000 3 0,0.000000-4.000000 0 15,-1.000000 3.000000 2-15,-2.000000-3.000000-1 0,-1.000000 1.000000 0 0,0.000000-1.000000-1 16,-3.000000 1.000000-4-16,4.000000-1.000000 3 0,0.000000-2.000000 0 15,-1.000000 3.000000 0-15,1.000000-1.000000-1 0,0.000000-2.000000-1 0,0.000000 2.000000 3 16,0.000000 1.000000 1-16,-1.000000-3.000000-3 0,1.000000 2.000000 2 16,0.000000-2.000000-2-16,3.000000 3.000000 0 0,-3.000000-1.000000 0 0,5.000000-2.000000 1 15,-2.000000 5.000000 0-15,0.000000-5.000000 1 0,-1.000000 2.000000-2 16,1.000000 1.000000 1-16,2.000000-8.000000 0 0,1.000000 3.000000-3 0,-4.000000-1.000000 2 16,6.000000-2.000000 1-16,-3.000000 5.000000 3 0,-2.000000-2.000000-3 15,2.000000 2.000000-1-15,-2.000000-3.000000 1 0,2.000000 1.000000 0 0,-2.000000 2.000000 0 16,2.000000-2.000000-2-16,-1.000000-1.000000 2 0,0.000000 3.000000 1 15,4.000000-5.000000-1-15,-3.000000 3.000000 1 0,6.000000-1.000000 1 0,-1.000000 1.000000 1 16,1.000000-3.000000 0-16,-1.000000 0.000000-4 0,4.000000 0.000000 5 16,-1.000000 2.000000-5-16,3.000000-3.000000-2 0,1.000000-1.000000 2 0,-2.000000 2.000000 0 15,1.000000-3.000000 1-15,3.000000 1.000000-4 0,-3.000000-1.000000 1 0,2.000000-1.000000-1 16,-1.000000 1.000000 1-16,3.000000 2.000000 2 0,-2.000000-2.000000-1 16,0.000000 1.000000-1-16,1.000000-1.000000 2 0,-3.000000 3.000000 3 15,4.000000-1.000000-7-15,-2.000000-1.000000 0 0,1.000000 1.000000-1 0,0.000000 1.000000 5 16,-4.000000-2.000000-2-16,7.000000-4.000000-1 0,-4.000000 5.000000 5 0,2.000000-1.000000-2 15,-2.000000-6.000000-2-15,4.000000 1.000000-3 0,0.000000-2.000000-1 16,-1.000000 2.000000 0-16,1.000000-3.000000 1 0,-1.000000 1.000000 1 0,3.000000-2.000000 2 16,-3.000000-1.000000 3-16,1.000000 5.000000 0 0,3.000000-2.000000 0 15,-2.000000-1.000000-1-15,2.000000 3.000000 2 0,-2.000000 0.000000-1 16,2.000000-4.000000-2-16,2.000000 5.000000-2 0,-1.000000-1.000000-1 0,1.000000-1.000000 2 16,-2.000000 1.000000 0-16,5.000000 1.000000 1 0,0.000000 1.000000 0 0,-2.000000-3.000000 1 15,0.000000 1.000000 0-15,4.000000 1.000000 1 0,-2.000000 0.000000-2 16,-2.000000-1.000000 0-16,6.000000 3.000000-2 0,-3.000000-4.000000 4 15,3.000000 1.000000-1-15,-3.000000 0.000000-1 0,1.000000-2.000000-2 0,1.000000 2.000000 3 16,-1.000000-4.000000-1-16,3.000000 2.000000 0 0,-2.000000 1.000000 0 0,2.000000 2.000000-1 16,-3.000000-1.000000 1-16,3.000000-2.000000 0 0,-3.000000 3.000000 1 15,3.000000 2.000000 0-15,-2.000000-4.000000 0 0,-1.000000 4.000000-2 0,3.000000 0.000000 2 16,0.000000-7.000000 3-16,0.000000 4.000000-1 0,0.000000 0.000000-1 16,3.000000-5.000000 0-16,-1.000000 0.000000 3 0,1.000000 0.000000 2 0,0.000000 0.000000-3 15,-1.000000-3.000000-2-15,3.000000-1.000000 0 0,3.000000 2.000000-1 16,-3.000000-1.000000 0-16,2.000000 3.000000-3 0,-2.000000-3.000000 1 0,0.000000 3.000000 3 15,0.000000 0.000000-1-15,2.000000 3.000000 1 0,-2.000000-1.000000 0 16,-3.000000 1.000000 0-16,4.000000-1.000000-1 0,1.000000 2.000000-2 0,-4.000000-1.000000 1 16,6.000000-1.000000-1-16,-1.000000 1.000000 5 0,-3.000000-1.000000-1 15,5.000000 1.000000 1-15,-3.000000-1.000000-2 0,1.000000 4.000000 0 0,-1.000000-5.000000 0 16,5.000000 2.000000-1-16,-4.000000-1.000000-2 0,2.000000 1.000000 3 16,2.000000-1.000000 0-16,-2.000000 1.000000 0 0,0.000000 2.000000-1 0,2.000000-4.000000 0 15,-2.000000 2.000000 1-15,1.000000 2.000000-1 0,0.000000 0.000000 0 0,2.000000 0.000000 1 16,0.000000-1.000000 0-16,-1.000000 4.000000 0 0,3.000000-1.000000 0 15,-3.000000 0.000000-2-15,5.000000 1.000000 0 0,-2.000000-1.000000 0 16,2.000000 0.000000 1-16,-1.000000 3.000000-3 0,3.000000-3.000000 2 0,-1.000000-2.000000 0 16,4.000000 2.000000 2-16,0.000000-2.000000-1 0,0.000000 4.000000-3 0,1.000000-1.000000 4 15,2.000000 0.000000-4-15,-1.000000-2.000000 1 0,4.000000 5.000000 3 16,-1.000000-2.000000-1-16,0.000000 1.000000 3 0,0.000000-1.000000-1 0,4.000000-1.000000 4 16,3.000000 1.000000-4-16,-2.000000 1.000000-1 0,0.000000 2.000000 1 15,3.000000-1.000000-1-15,0.000000 0.000000 0 0,4.000000-1.000000-2 0,-3.000000-1.000000 2 16,0.000000 6.000000-3-16,2.000000-3.000000-3 0,-3.000000 0.000000 0 15,4.000000 3.000000 5-15,-2.000000-3.000000 1 0,3.000000 3.000000-1 16,-1.000000-1.000000 3-16,-3.000000 1.000000 4 0,3.000000-4.000000-4 0,0.000000 6.000000 0 16,-3.000000-2.000000-4-16,5.000000 2.000000 2 0,-6.000000 0.000000-3 0,5.000000 2.000000 0 15,-1.000000-2.000000 3-15,-1.000000 3.000000 4 0,2.000000 0.000000-6 16,1.000000-1.000000-2-16,-1.000000 1.000000 12 0,3.000000-1.000000-3 0,-2.000000-2.000000-5 16,2.000000 3.000000-3-16,-4.000000-1.000000 4 0,1.000000 0.000000 3 15,-3.000000-2.000000-11-15,5.000000 5.000000 4 0,-9.000000-5.000000 4 0,2.000000 5.000000 0 16,1.000000-3.000000 0-16,-1.000000 1.000000-1 0,-5.000000-1.000000 2 15,2.000000 3.000000-2-15,-2.000000-2.000000-1 0,0.000000 1.000000-1 0,-3.000000 1.000000-3 16,3.000000 0.000000 2-16,-6.000000 2.000000 2 0,2.000000-2.000000 2 16,3.000000 3.000000 0-16,-6.000000-1.000000 1 0,3.000000 1.000000 3 0,-3.000000-4.000000-4 15,2.000000 3.000000-1-15,-1.000000-1.000000 0 0,2.000000-2.000000-1 0,1.000000-2.000000 2 16,-2.000000 4.000000 0-16,2.000000-4.000000 3 0,-2.000000 1.000000-3 16,2.000000-2.000000-2-16,0.000000 2.000000 0 0,-4.000000-1.000000 1 0,8.000000 4.000000-2 15,-5.000000-4.000000 4-15,1.000000-2.000000 1 0,0.000000 3.000000 3 16,2.000000-2.000000-4-16,-6.000000 4.000000 2 0,4.000000-2.000000 3 0,-5.000000 2.000000-4 15,3.000000-2.000000 1-15,-2.000000 1.000000-2 0,-1.000000 1.000000 1 16,3.000000-2.000000-3-16,-5.000000-1.000000 1 0,2.000000 2.000000-1 16,0.000000-1.000000-3-16,-2.000000 2.000000 4 0,0.000000-2.000000-1 0,2.000000-2.000000 2 15,0.000000 5.000000-2-15,-1.000000-5.000000 3 0,1.000000 5.000000 1 16,-3.000000-1.000000-2-16,1.000000-3.000000-1 0,0.000000 3.000000 0 0,0.000000 1.000000 0 16,-2.000000-4.000000 0-16,1.000000 3.000000 2 0,-2.000000-1.000000-2 0,1.000000-2.000000 2 15,-1.000000 4.000000-2-15,1.000000-4.000000 1 0,-1.000000 0.000000-2 16,1.000000 4.000000-2-16,-1.000000-2.000000 0 0,0.000000 0.000000 0 15,-2.000000-1.000000 2-15,2.000000 2.000000-3 0,1.000000 0.000000 2 0,-1.000000 0.000000 3 16,1.000000 0.000000-2-16,-1.000000 0.000000 1 0,0.000000 0.000000 1 0,1.000000 2.000000 2 16,-1.000000-2.000000-1-16,2.000000 2.000000-3 0,-1.000000-2.000000 2 15,-1.000000 3.000000 1-15,-2.000000-4.000000-1 0,2.000000 4.000000-1 0,1.000000-2.000000 1 16,-4.000000 2.000000 1-16,2.000000-3.000000 2 0,-2.000000 2.000000-5 16,2.000000-2.000000 0-16,1.000000 3.000000 2 0,-7.000000-1.000000-2 0,0.000000-2.000000 0 15,5.000000 2.000000-3-15,-8.000000-2.000000 3 0,5.000000 1.000000 0 16,-4.000000 0.000000 1-16,-1.000000-1.000000 1 0,1.000000 0.000000-1 0,1.000000-1.000000 5 15,-4.000000 1.000000-4-15,3.000000 3.000000 3 0,-3.000000-5.000000-3 16,2.000000 6.000000 2-16,0.000000-2.000000-3 0,-4.000000-2.000000-1 0,2.000000 2.000000 1 16,-2.000000-2.000000-2-16,2.000000 2.000000 1 0,0.000000-2.000000-1 15,-1.000000 3.000000 2-15,-4.000000 0.000000-2 0,5.000000-1.000000 2 0,-2.000000-1.000000-1 16,-1.000000 0.000000 0-16,1.000000 0.000000 0 0,2.000000 2.000000 3 16,-5.000000-1.000000 1-16,3.000000 1.000000 0 0,1.000000-2.000000-2 0,-4.000000 2.000000-1 15,1.000000 1.000000 0-15,-1.000000-1.000000-1 0,4.000000 1.000000 0 0,-4.000000-1.000000-1 16,0.000000 2.000000 4-16,0.000000 0.000000 0 0,-4.000000 2.000000-3 15,4.000000 0.000000 1-15,-1.000000 1.000000-1 0,1.000000-2.000000 0 16,-4.000000 0.000000-1-16,1.000000 0.000000-1 0,3.000000 2.000000 2 0,-2.000000-2.000000 0 16,-1.000000 1.000000 1-16,0.000000-1.000000 0 0,-2.000000 1.000000 1 0,3.000000-1.000000-2 15,-1.000000 1.000000 2-15,-1.000000 1.000000 0 0,3.000000-1.000000-2 16,-3.000000-2.000000 2-16,-1.000000 2.000000-3 0,2.000000-2.000000 2 16,3.000000 2.000000-1-16,-5.000000 1.000000 3 0,2.000000-7.000000-1 0,-2.000000 5.000000-5 15,3.000000-5.000000 1-15,-2.000000 2.000000 2 0,1.000000-4.000000-2 0,3.000000 1.000000 1 16,-2.000000 1.000000 0-16,-1.000000-4.000000 4 0,1.000000 2.000000 0 15,-4.000000 4.000000 1-15,1.000000-1.000000 0 0,0.000000 2.000000-1 0,-4.000000 1.000000-2 16,1.000000 3.000000-6-16,-6.000000-1.000000-17 0,1.000000 6.000000-27 16,-4.000000-5.000000-51-16,-3.000000 10.000000-61 0,-8.000000 1.000000-64 0,-1.000000 2.000000-66 15,-6.000000 8.000000-90-15,-5.000000 6.000000-112 0,-9.000000 6.000000-116 16,-3.000000 0.000000-24-16,-5.000000 2.000000 18 0,-1.000000 1.000000 46 0,-6.000000 2.000000 93 16</inkml:trace>
  <inkml:trace contextRef="#ctx0" brushRef="#br0">18897.000000 15367.000000 42 0,'0.000000'0.000000'79'0,"-5.000000"0.000000"2 "0 ,2.000000 0.000000 1 0,1.000000 0.000000-1 16,-1.000000 0.000000-3-16,3.000000 0.000000-3 0,-2.000000-2.000000-4 0,2.000000 0.000000-8 15,0.000000 2.000000-8-15,0.000000-2.000000-6 0,0.000000 2.000000-7 0,-3.000000-3.000000-3 0,3.000000 1.000000-4 16,0.000000 2.000000-3-16,0.000000-3.000000 1 0,-3.000000 0.000000 1 0,3.000000 3.000000 2 16,-2.000000 0.000000 1-16,-1.000000 0.000000 4 0,3.000000-2.000000 6 0,-4.000000 2.000000-1 0,4.000000-2.000000 0 15,-1.000000 2.000000-4-15,1.000000-2.000000-2 0,0.000000 2.000000 1 16,1.000000 0.000000-2-16,3.000000 0.000000 4 0,1.000000 0.000000 3 0,-2.000000-3.000000 3 0,7.000000 0.000000 10 16,2.000000 3.000000 2-16,1.000000-2.000000 3 0,1.000000 2.000000-4 0,-1.000000-3.000000-1 15,4.000000 2.000000-1-15,-2.000000 1.000000-5 0,2.000000-3.000000-6 0,-1.000000 1.000000-6 16,3.000000-4.000000 0-16,-2.000000 6.000000 1 0,-2.000000-2.000000 1 0,5.000000-3.000000 6 15,-2.000000 3.000000-3-15,1.000000-1.000000 1 0,2.000000 1.000000 0 0,-2.000000-2.000000-3 0,-2.000000 0.000000-7 16,1.000000 2.000000-11-16,-1.000000-3.000000-2 0,0.000000 3.000000 0 16,-2.000000 0.000000-1-16,1.000000-1.000000 1 0,1.000000 3.000000-2 0,-2.000000-3.000000 0 0,0.000000 1.000000 1 15,-5.000000 2.000000-3-15,7.000000-2.000000-3 0,-7.000000-1.000000-2 0,4.000000 3.000000-1 16,-1.000000 0.000000 0-16,-1.000000 0.000000 0 0,1.000000 0.000000-1 0,1.000000 0.000000 2 16,1.000000 0.000000 3-16,0.000000 0.000000-2 0,-5.000000 0.000000 4 0,3.000000-3.000000-3 15,4.000000 3.000000 0-15,-2.000000 0.000000-3 0,2.000000 0.000000-1 0,0.000000-2.000000 0 16,-2.000000 0.000000-3-16,5.000000 2.000000-2 0,-2.000000-4.000000-3 0,1.000000 3.000000 0 15,1.000000 1.000000-1-15,0.000000-2.000000-1 0,-3.000000 2.000000-1 0,4.000000 0.000000 0 0,1.000000 0.000000 0 16,2.000000 0.000000 2-16,-3.000000 0.000000 0 0,5.000000 0.000000 0 16,-5.000000 2.000000 4-16,1.000000-2.000000-1 0,0.000000 1.000000-4 0,-2.000000 3.000000-1 0,2.000000-4.000000-1 15,0.000000 2.000000 0-15,-1.000000 0.000000-3 0,1.000000 1.000000 1 0,-3.000000 0.000000 1 16,6.000000-1.000000 0-16,-3.000000 3.000000 0 0,-1.000000-2.000000 1 0,1.000000-1.000000 0 16,-2.000000 0.000000 0-16,2.000000 3.000000-1 0,0.000000 1.000000 0 0,0.000000-2.000000 2 15,-1.000000 1.000000 2-15,-2.000000-1.000000-2 0,1.000000-1.000000 0 0,2.000000-1.000000 1 0,-2.000000 4.000000 0 16,2.000000-4.000000-1-16,-1.000000 1.000000-1 0,1.000000 1.000000 2 15,3.000000-2.000000 4-15,-1.000000-2.000000 3 0,-2.000000 3.000000 2 0,-1.000000 0.000000 2 0,3.000000-3.000000 1 16,1.000000 0.000000 2-16,-3.000000 0.000000-2 0,1.000000-3.000000 1 0,2.000000 0.000000-2 16,-1.000000 3.000000 0-16,1.000000-2.000000 1 0,-2.000000-2.000000-3 0,3.000000 4.000000 0 15,-3.000000-3.000000-3-15,-1.000000 1.000000-2 0,0.000000 2.000000-1 0,-1.000000-3.000000-1 16,1.000000 3.000000-1-16,0.000000 0.000000 0 0,3.000000 0.000000 0 0,-6.000000 0.000000 1 16,2.000000 0.000000-1-16,1.000000 3.000000-1 0,-2.000000-3.000000 0 0,2.000000 2.000000 1 15,0.000000 1.000000 1-15,3.000000-3.000000-2 0,-2.000000 0.000000 2 0,-1.000000 1.000000-1 0,3.000000-1.000000 1 16,-1.000000 0.000000-1-16,1.000000 0.000000-1 0,-2.000000 0.000000 1 0,4.000000-1.000000-1 15,-2.000000 1.000000 2-15,2.000000-3.000000 0 0,-2.000000 1.000000-1 0,2.000000 2.000000 4 16,-3.000000-3.000000-1-16,2.000000 0.000000 0 0,1.000000 1.000000 1 0,-5.000000 2.000000 0 16,5.000000-3.000000 0-16,-5.000000 1.000000-3 0,0.000000 2.000000 2 0,-1.000000 0.000000-2 15,1.000000 0.000000 0-15,0.000000 0.000000-3 0,0.000000 0.000000 0 0,-1.000000 0.000000 0 16,1.000000 0.000000-2-16,0.000000 0.000000 1 0,1.000000 2.000000 1 0,-1.000000-2.000000 0 16,2.000000 0.000000 2-16,1.000000 0.000000-1 0,0.000000 0.000000 2 0,-2.000000 0.000000-1 0,3.000000 0.000000 1 15,0.000000 0.000000-2-15,1.000000 0.000000 0 0,-3.000000 0.000000 0 0,3.000000 0.000000 0 16,-2.000000 0.000000-1-16,1.000000 0.000000-2 0,0.000000 0.000000 1 0,-3.000000 0.000000-1 15,2.000000 0.000000 0-15,-3.000000 0.000000 0 0,1.000000 0.000000 0 0,3.000000 0.000000 2 16,-6.000000-2.000000 1-16,5.000000 2.000000 3 0,2.000000-2.000000 0 0,-6.000000-1.000000 1 16,6.000000 3.000000-1-16,-2.000000 0.000000 1 0,-1.000000 0.000000-4 0,-2.000000 0.000000 1 0,3.000000 0.000000-1 15,-5.000000 0.000000-3-15,2.000000 0.000000 3 0,0.000000 0.000000 1 0,-1.000000 3.000000 0 16,-2.000000-1.000000-1-16,1.000000-2.000000 1 0,-2.000000 5.000000 0 0,4.000000-3.000000 2 16,-3.000000 1.000000-2-16,2.000000 0.000000 1 0,1.000000 2.000000 2 0,3.000000-4.000000 0 15,-5.000000 2.000000 1-15,0.000000-1.000000-2 0,2.000000 4.000000 0 0,0.000000-4.000000 0 16,-4.000000 0.000000-3-16,1.000000 0.000000 2 0,3.000000 4.000000-1 0,-4.000000-1.000000 0 15,4.000000-3.000000 0-15,0.000000 2.000000 0 0,0.000000 2.000000 3 0,-1.000000-1.000000 5 16,3.000000-4.000000 5-16,-2.000000-1.000000 3 0,4.000000 3.000000 1 0,-4.000000-1.000000 2 16,3.000000-2.000000-2-16,-1.000000 3.000000-5 0,-2.000000 0.000000-7 0,-1.000000-3.000000-2 0,1.000000 0.000000 0 15,0.000000 0.000000 0-15,0.000000 2.000000 0 0,0.000000-2.000000 0 0,-4.000000 3.000000 0 16,7.000000-3.000000 5-16,-1.000000 1.000000 3 0,1.000000-1.000000 0 0,-2.000000 0.000000 1 16,2.000000 0.000000 3-16,-1.000000 0.000000-3 0,1.000000 0.000000-2 0,2.000000 0.000000-4 15,-4.000000 0.000000-3-15,7.000000 0.000000-1 0,-3.000000-1.000000 1 0,0.000000-2.000000 0 0,8.000000 3.000000 1 16,-1.000000-2.000000 0-16,-2.000000-4.000000-1 0,-1.000000 1.000000 0 0,5.000000 4.000000-2 15,-3.000000-4.000000 0-15,-1.000000-1.000000 0 0,-2.000000 2.000000-2 0,-1.000000 2.000000 1 16,1.000000-1.000000-3-16,0.000000 1.000000-1 0,-3.000000-4.000000 0 16,0.000000 4.000000-1-16,-1.000000 0.000000 0 0,1.000000 0.000000-1 0,-2.000000 2.000000 0 0,-1.000000-3.000000-1 15,4.000000 3.000000-1-15,-8.000000 0.000000 2 0,2.000000 0.000000 0 0,3.000000 0.000000-1 16,-1.000000 0.000000 2-16,-2.000000 0.000000-1 0,3.000000 0.000000 0 0,-2.000000 0.000000 0 16,4.000000-3.000000-2-16,2.000000 3.000000 0 0,-6.000000-2.000000 3 0,9.000000 2.000000-1 0,-4.000000-4.000000 7 15,1.000000 1.000000 4-15,4.000000-2.000000 3 0,-1.000000 0.000000 4 0,0.000000 0.000000-2 16,-2.000000 0.000000 1-16,2.000000 0.000000-6 0,3.000000-2.000000-2 0,-5.000000 2.000000-1 15,1.000000-2.000000-3-15,-1.000000 2.000000 0 0,-2.000000-3.000000 0 0,2.000000 4.000000 0 16,1.000000-3.000000-1-16,-5.000000 2.000000-1 0,1.000000 0.000000 1 0,-2.000000 0.000000 0 16,-1.000000 2.000000 1-16,1.000000-1.000000-2 0,-2.000000-1.000000 0 0,4.000000-1.000000 1 0,-5.000000 2.000000 0 15,3.000000-4.000000 0-15,-1.000000 4.000000 3 0,-3.000000-3.000000 0 16,5.000000 0.000000 2-16,-6.000000-4.000000 1 0,5.000000 0.000000-1 0,-2.000000 0.000000 0 0,2.000000-1.000000-2 16,1.000000-2.000000-1-16,-6.000000-1.000000-3 0,1.000000 4.000000 1 0,1.000000-4.000000 0 15,0.000000 2.000000 1-15,-4.000000-1.000000-1 0,-1.000000 3.000000 1 0,0.000000-2.000000-1 16,-2.000000 0.000000 2-16,-2.000000 4.000000-1 0,-1.000000-3.000000-2 0,-2.000000 1.000000 2 15,2.000000 5.000000-2-15,-2.000000-6.000000 1 0,-3.000000 4.000000 2 0,-1.000000-1.000000-1 0,3.000000-3.000000-2 16,-4.000000 4.000000 3-16,-2.000000-5.000000 0 0,2.000000 1.000000 1 16,0.000000-2.000000-4-16,-5.000000 2.000000 2 0,4.000000-3.000000 1 0,-4.000000 1.000000 0 0,0.000000-1.000000-2 15,0.000000 0.000000 0-15,0.000000-2.000000 2 0,-4.000000 0.000000-1 16,3.000000-4.000000 0-16,-3.000000 1.000000-1 0,-1.000000 1.000000-1 0,0.000000-4.000000 2 0,2.000000 4.000000-2 16,-6.000000-3.000000 0-16,4.000000 3.000000 0 0,-3.000000 2.000000 0 0,0.000000-3.000000 2 15,1.000000 3.000000-1-15,-5.000000-2.000000 0 0,2.000000 2.000000 0 0,-3.000000 0.000000 1 16,1.000000 1.000000-1-16,-1.000000 0.000000-1 0,-4.000000-1.000000-1 0,3.000000 5.000000 0 15,-4.000000-4.000000-1-15,1.000000 3.000000 0 0,-1.000000 1.000000-1 0,-1.000000 0.000000 0 0,1.000000-1.000000 0 16,-7.000000 1.000000 0-16,3.000000 0.000000 1 0,0.000000 0.000000 0 0,0.000000 2.000000-1 16,1.000000-2.000000 1-16,-3.000000 4.000000 1 0,2.000000-1.000000 0 0,1.000000-1.000000-1 15,-1.000000 0.000000 0-15,0.000000 4.000000 0 0,0.000000-5.000000-1 0,2.000000 2.000000 0 16,-5.000000-1.000000 1-16,3.000000 3.000000-1 0,-5.000000-1.000000 1 0,6.000000 1.000000-2 16,-6.000000 0.000000 1-16,5.000000 1.000000 0 0,-1.000000 0.000000-2 0,-6.000000 1.000000-2 15,9.000000-1.000000 1-15,-5.000000 5.000000 2 0,1.000000-4.000000-1 0,-1.000000 0.000000 1 16,3.000000-1.000000 2-16,1.000000 5.000000 0 0,-3.000000-2.000000-5 0,2.000000 1.000000-2 15,-3.000000 2.000000-2-15,3.000000 0.000000 1 0,1.000000 0.000000-2 0,1.000000 0.000000 1 0,-6.000000 0.000000 5 16,5.000000-3.000000 4-16,-1.000000 0.000000 2 0,0.000000 3.000000 1 0,4.000000-2.000000 1 16,-4.000000-1.000000 1-16,0.000000 3.000000-1 0,-1.000000-1.000000 0 0,1.000000-2.000000-3 15,-3.000000 1.000000 0-15,3.000000 2.000000 0 0,-2.000000-3.000000 2 0,-1.000000-1.000000-1 16,2.000000 4.000000 0-16,-2.000000-1.000000 3 0,1.000000 1.000000-1 0,-1.000000 0.000000 0 16,-2.000000 0.000000-2-16,0.000000 0.000000 0 0,4.000000 0.000000 1 0,-6.000000 0.000000-1 15,6.000000 0.000000 0-15,-4.000000 0.000000 0 0,0.000000 0.000000 1 0,2.000000 0.000000 0 0,-2.000000 0.000000-2 16,4.000000 0.000000 0-16,-7.000000 0.000000 1 0,3.000000 0.000000 1 15,-3.000000 0.000000-1-15,0.000000 0.000000-1 0,-1.000000 0.000000 1 0,-2.000000 0.000000-2 0,-2.000000 0.000000 0 16,0.000000 1.000000 0-16,-4.000000-1.000000 0 0,0.000000 4.000000 1 0,3.000000-1.000000 0 16,-3.000000-3.000000 0-16,4.000000 2.000000 0 0,-2.000000-2.000000-1 0,-2.000000 0.000000 1 15,4.000000 0.000000-2-15,-2.000000-2.000000-2 0,-1.000000 2.000000 3 0,3.000000-3.000000-1 16,-2.000000-1.000000-1-16,1.000000 4.000000 1 0,-2.000000 0.000000-1 0,3.000000 0.000000-3 0,-4.000000 0.000000-10 16,4.000000 0.000000-6-16,-2.000000 0.000000-11 0,-1.000000 0.000000-9 15,-3.000000 4.000000-11-15,4.000000-1.000000-11 0,-1.000000-3.000000 4 0,-1.000000 5.000000-4 0,-1.000000-4.000000 5 16,-3.000000 4.000000 9-16,1.000000 1.000000 8 0,-2.000000-1.000000 10 0,-3.000000 2.000000 6 15,5.000000 3.000000 6-15,-5.000000 2.000000 6 0,4.000000-4.000000 0 0,-3.000000 5.000000 2 16,3.000000 0.000000 3-16,-1.000000 0.000000 1 0,2.000000-2.000000-1 0,-1.000000 2.000000 1 16,-1.000000-2.000000 0-16,6.000000 1.000000 1 0,1.000000 0.000000 2 0,2.000000-4.000000 1 0,3.000000-1.000000-1 15,-3.000000 0.000000 3-15,1.000000-1.000000 1 0,4.000000-4.000000 1 0,-2.000000 0.000000-1 16,2.000000-2.000000 1-16,1.000000-2.000000 0 0,3.000000 0.000000-1 0,-5.000000-4.000000 1 16,5.000000 1.000000-2-16,-1.000000 1.000000 1 0,2.000000-4.000000 1 0,-2.000000 3.000000-1 15,2.000000-1.000000 0-15,-4.000000-2.000000 0 0,2.000000 1.000000 0 0,-1.000000-1.000000-2 16,1.000000 2.000000 1-16,-1.000000-5.000000-1 0,-1.000000 4.000000 0 0,2.000000 1.000000 2 15,0.000000-2.000000 0-15,-3.000000 1.000000 1 0,3.000000-2.000000-1 0,-1.000000 5.000000 1 0,-2.000000-3.000000 0 16,0.000000 1.000000-1-16,3.000000 3.000000-1 0,-3.000000 0.000000 0 16,0.000000-2.000000 1-16,-2.000000-1.000000-2 0,1.000000 2.000000 0 0,0.000000-2.000000 1 0,0.000000 5.000000-1 15,0.000000-5.000000 1-15,0.000000 2.000000 0 0,5.000000-1.000000-1 0,-5.000000 0.000000 1 16,3.000000 1.000000-2-16,-1.000000-1.000000 0 0,3.000000-2.000000 0 0,-1.000000 2.000000 0 16,5.000000-3.000000 1-16,-5.000000 1.000000 1 0,5.000000-3.000000-2 0,1.000000 1.000000 1 15,-3.000000 1.000000 3-15,-1.000000-2.000000 1 0,7.000000 0.000000 1 0,-4.000000 1.000000 2 0,0.000000 1.000000 1 16,0.000000 1.000000 1-16,4.000000 0.000000-1 0,-4.000000-3.000000-1 15,4.000000 3.000000-2-15,-4.000000 0.000000 1 0,5.000000-1.000000 0 0,-5.000000 3.000000 1 0,2.000000-2.000000 0 16,-2.000000 3.000000-2-16,1.000000-3.000000 1 0,-1.000000 1.000000-2 0,-3.000000-2.000000 2 16,3.000000 4.000000 0-16,-2.000000-4.000000-1 0,3.000000 4.000000 3 0,-1.000000-3.000000-2 15,0.000000 1.000000 0-15,4.000000 1.000000-3 0,-1.000000-1.000000 0 0,-1.000000-1.000000 1 16,2.000000 2.000000 0-16,1.000000-1.000000-1 0,2.000000-1.000000 0 0,-2.000000 3.000000 2 16,4.000000-3.000000-1-16,-4.000000 6.000000 0 0,2.000000-4.000000 0 0,-2.000000 0.000000-1 15,4.000000 0.000000 0-15,-4.000000 0.000000 0 0,3.000000 1.000000 0 0,1.000000 1.000000-1 0,-4.000000 1.000000 0 16,4.000000-3.000000 0-16,-1.000000 2.000000 1 0,1.000000 1.000000 0 0,0.000000 2.000000 1 15,-1.000000-2.000000 0-15,1.000000-1.000000-1 0,-1.000000 3.000000 1 0,1.000000 0.000000-1 16,0.000000 0.000000 0-16,1.000000 0.000000-2 0,-2.000000 0.000000 1 0,1.000000 0.000000 0 16,3.000000 0.000000 1-16,-2.000000 3.000000 0 0,-1.000000-1.000000-1 0,4.000000-2.000000 1 15,-4.000000 2.000000 0-15,3.000000 1.000000-1 0,2.000000-3.000000-1 0,-6.000000 2.000000 0 16,6.000000 1.000000 1-16,-6.000000-1.000000 0 0,6.000000 1.000000 1 0,-5.000000-1.000000-1 0,-1.000000 3.000000-1 16,4.000000 2.000000 0-16,-3.000000 0.000000 0 0,-1.000000 4.000000 2 0,-2.000000-5.000000-1 15,-1.000000 7.000000 1-15,3.000000-3.000000 1 0,-1.000000 1.000000-1 0,-1.000000 2.000000 0 16,-3.000000-1.000000 0-16,-1.000000 3.000000 0 0,-2.000000-3.000000 1 0,4.000000 2.000000 0 15,-4.000000 1.000000 0-15,5.000000-3.000000-1 0,-1.000000 0.000000 0 0,3.000000 0.000000 0 16,0.000000-2.000000-1-16,0.000000 2.000000 1 0,-2.000000-2.000000-1 0,3.000000 2.000000 0 16,-2.000000-5.000000 1-16,2.000000 5.000000 0 0,-1.000000-1.000000 0 0,2.000000 1.000000 0 0,-1.000000-3.000000 0 15,3.000000 4.000000 0-15,-3.000000-1.000000 0 0,1.000000 0.000000 0 16,1.000000-1.000000 0-16,-1.000000 6.000000 0 0,-2.000000 1.000000-1 0,-2.000000-1.000000 0 0,3.000000-3.000000 0 16,-2.000000 3.000000 0-16,2.000000 0.000000-2 0,1.000000 0.000000 2 0,-1.000000-2.000000-1 15,1.000000 2.000000 1-15,0.000000-2.000000 0 0,3.000000 0.000000 1 0,-2.000000-1.000000 0 16,-2.000000 2.000000 0-16,4.000000 0.000000 0 0,-1.000000-1.000000 0 0,1.000000-2.000000-2 15,1.000000 3.000000 1-15,-3.000000-3.000000-1 0,6.000000 2.000000 0 0,-6.000000 1.000000 0 0,7.000000-4.000000 0 16,-3.000000 0.000000 1-16,3.000000-1.000000 0 0,-4.000000 2.000000-1 0,6.000000-1.000000 1 16,-2.000000-2.000000 0-16,0.000000 1.000000 0 0,1.000000 0.000000-1 0,-1.000000 1.000000 1 15,0.000000-2.000000-1-15,2.000000-1.000000 1 0,-2.000000 3.000000-1 0,2.000000-1.000000 1 16,1.000000-2.000000-1-16,-1.000000 3.000000 1 0,1.000000-3.000000 1 0,-1.000000 4.000000-1 16,-1.000000-1.000000 0-16,-1.000000 0.000000 0 0,5.000000 1.000000-1 0,-2.000000-1.000000 0 15,-1.000000-1.000000-1-15,3.000000 2.000000-1 0,-3.000000 2.000000 2 0,3.000000-3.000000-2 0,0.000000 0.000000 3 16,0.000000-2.000000-1-16,0.000000 2.000000-1 0,3.000000 0.000000 2 0,-3.000000 0.000000 0 15,5.000000 2.000000 1-15,-1.000000 2.000000-1 0,1.000000-4.000000 0 0,-2.000000 5.000000 1 16,2.000000-4.000000 0-16,0.000000 3.000000-2 0,0.000000-5.000000 0 0,0.000000 4.000000 1 16,3.000000 0.000000-1-16,-1.000000 0.000000 2 0,0.000000 2.000000-1 0,1.000000-3.000000 0 15,-3.000000 1.000000 1-15,7.000000-3.000000 1 0,-4.000000 2.000000 2 0,2.000000-2.000000 2 16,2.000000 1.000000 4-16,-2.000000-1.000000 0 0,4.000000 0.000000 3 0,-1.000000 1.000000-1 16,-1.000000-1.000000-1-16,1.000000-3.000000-3 0,-3.000000 0.000000-2 0,4.000000 2.000000 1 15,-1.000000-4.000000 1-15,4.000000 3.000000 3 0,-4.000000-3.000000 1 0,4.000000 2.000000 2 0,-2.000000-1.000000-1 16,-2.000000-3.000000-1-16,4.000000 2.000000-1 0,2.000000-2.000000-1 0,-3.000000 1.000000-1 15,1.000000-2.000000-1-15,2.000000 1.000000-2 0,-3.000000-1.000000-1 0,3.000000 1.000000-2 16,-1.000000 1.000000-1-16,2.000000-1.000000-2 0,2.000000-1.000000-12 0,-3.000000 1.000000-18 16,2.000000 2.000000-30-16,1.000000 6.000000-35 0,-2.000000 1.000000-62 0,9.000000 6.000000-103 15,-6.000000 6.000000-153-15,2.000000 6.000000-83 0,2.000000 4.000000-24 0,-3.000000 6.000000 8 16,1.000000-3.000000 46-16,-2.000000 1.000000 96 0</inkml:trace>
  <inkml:trace contextRef="#ctx0" brushRef="#br0">28153.000000 9980.000000 30 0,'0.000000'0.000000'86'16,"-4.000000"0.000000"-6 "-16 ,1.000000 0.000000-9 0,3.000000 0.000000-9 0,-2.000000 0.000000-4 15,-1.000000 1.000000-31-15,3.000000-1.000000-12 0,0.000000 4.000000-8 16,0.000000-2.000000-5-16,0.000000-2.000000 0 0,0.000000 5.000000-3 0,0.000000-3.000000 0 16,0.000000 1.000000-1-16,0.000000-1.000000-3 0,0.000000 2.000000 10 15,0.000000-4.000000 9-15,0.000000 4.000000 9 0,0.000000-2.000000 8 0,0.000000-2.000000 9 16,0.000000 0.000000 7-16,0.000000 1.000000-2 0,3.000000-1.000000-10 0,-3.000000 0.000000-6 16,2.000000 0.000000-5-16,-2.000000 0.000000-7 0,0.000000 0.000000-5 15,3.000000 0.000000-5-15,1.000000 0.000000-1 0,-4.000000 0.000000 2 16,1.000000 0.000000 1-16,4.000000 0.000000 3 0,4.000000 0.000000 0 0,-3.000000 0.000000 3 15,1.000000 0.000000 3-15,1.000000 0.000000-1 0,1.000000-1.000000 0 0,-1.000000 1.000000-2 16,2.000000-2.000000 4-16,-1.000000 2.000000-4 0,2.000000-4.000000-1 16,-4.000000 4.000000-2-16,1.000000 0.000000-1 0,1.000000 0.000000-2 0,3.000000 0.000000-2 15,-6.000000 0.000000 4-15,3.000000 0.000000 0 0,-1.000000 0.000000 3 16,4.000000 0.000000 1-16,-2.000000 0.000000 1 0,0.000000 0.000000-2 0,-2.000000 0.000000-2 16,4.000000 0.000000 2-16,-2.000000 0.000000 2 0,2.000000 0.000000 3 15,1.000000 0.000000 0-15,-3.000000 0.000000 2 0,4.000000 0.000000-1 0,-1.000000-1.000000-4 16,0.000000-2.000000-5-16,1.000000 3.000000-3 0,-1.000000-2.000000-1 15,4.000000-1.000000-4-15,0.000000 1.000000 0 0,-4.000000 2.000000-2 0,1.000000-2.000000 1 16,-1.000000 2.000000 0-16,0.000000 0.000000-2 0,1.000000 0.000000 0 16,-2.000000 0.000000 0-16,1.000000 2.000000 3 0,-6.000000-2.000000-3 0,4.000000 2.000000 0 15,-1.000000 1.000000 0-15,-1.000000-3.000000 0 0,-1.000000 2.000000 0 16,1.000000-2.000000 0-16,-1.000000 3.000000 1 0,0.000000-2.000000-1 0,-1.000000-1.000000 4 16,1.000000 4.000000-2-16,-3.000000-4.000000 1 0,4.000000 0.000000-1 15,-2.000000 0.000000 0-15,-1.000000 0.000000 3 0,1.000000 0.000000-3 0,-2.000000 0.000000 1 16,0.000000 0.000000-1-16,0.000000 0.000000-1 0,3.000000 0.000000-1 15,-3.000000 0.000000-1-15,2.000000 2.000000 1 0,-2.000000-2.000000-1 0,4.000000 0.000000 2 16,-3.000000 0.000000 1-16,1.000000 0.000000 0 0,3.000000 0.000000 1 16,-2.000000 0.000000-1-16,2.000000 0.000000 1 0,-1.000000 1.000000-1 0,4.000000-1.000000 0 15,-4.000000 0.000000-2-15,2.000000 4.000000 2 0,3.000000-2.000000 0 16,-4.000000-2.000000 0-16,3.000000 2.000000-1 0,1.000000 1.000000-1 0,-3.000000-3.000000 0 16,-1.000000 0.000000 0-16,4.000000 0.000000-1 0,-2.000000 0.000000 1 0,-2.000000 0.000000-2 15,1.000000 3.000000 2-15,-4.000000-3.000000 0 0,1.000000 2.000000 0 16,-3.000000-2.000000 0-16,4.000000 0.000000 0 0,-4.000000 0.000000 1 0,-2.000000 0.000000 0 15,1.000000 0.000000-1-15,-3.000000 0.000000 1 0,6.000000 0.000000-1 16,-7.000000 0.000000 1-16,2.000000 0.000000 1 0,-2.000000 0.000000-1 0,3.000000 0.000000 2 16,-1.000000 0.000000 3-16,-2.000000 0.000000 1 0,3.000000 0.000000 1 15,-3.000000 0.000000 2-15,0.000000 0.000000 3 0,3.000000 0.000000-3 0,-1.000000 0.000000-2 16,1.000000 0.000000-3-16,2.000000 0.000000-1 0,-1.000000 0.000000-2 16,4.000000 0.000000-2-16,-3.000000 0.000000 0 0,4.000000 2.000000 0 0,-3.000000-2.000000 2 15,3.000000 3.000000-1-15,2.000000 0.000000 1 0,-1.000000-3.000000 0 16,2.000000 2.000000 2-16,-2.000000-2.000000-1 0,4.000000 0.000000 2 0,-3.000000 0.000000-2 15,-1.000000 0.000000 3-15,0.000000 0.000000 4 0,2.000000-2.000000 3 16,-2.000000 2.000000 4-16,2.000000-3.000000-2 0,-2.000000 0.000000 6 16,-2.000000 1.000000-4-16,4.000000 0.000000 0 0,-5.000000-1.000000-4 0,1.000000-2.000000 0 15,4.000000 3.000000 2-15,-4.000000-2.000000-1 0,2.000000 3.000000 0 0,0.000000-5.000000-4 16,2.000000 2.000000-3-16,2.000000 2.000000 0 0,-4.000000-3.000000-4 16,3.000000 0.000000 1-16,-1.000000-1.000000-3 0,5.000000 2.000000 0 0,-7.000000 0.000000 2 15,6.000000-1.000000-1-15,-2.000000-1.000000 2 0,1.000000 2.000000-1 16,-3.000000-1.000000 1-16,-2.000000 3.000000-1 0,1.000000 2.000000-1 0,-2.000000-3.000000-1 15,1.000000 0.000000-1-15,-5.000000 3.000000 0 0,3.000000 0.000000 0 0,-3.000000 0.000000-2 16,2.000000 0.000000 1-16,-2.000000 0.000000 0 0,0.000000 0.000000 1 16,-2.000000 0.000000 1-16,-1.000000 0.000000-1 0,1.000000 0.000000 2 0,-1.000000 3.000000 0 15,5.000000-3.000000-1-15,-6.000000 3.000000 0 0,8.000000-3.000000 0 16,-1.000000 0.000000 1-16,1.000000 0.000000 1 0,1.000000 0.000000 0 0,-2.000000 0.000000 1 16,4.000000 0.000000 0-16,-6.000000 0.000000 2 0,6.000000-3.000000 0 15,-2.000000 0.000000 0-15,2.000000 3.000000-2 0,-2.000000-4.000000 1 16,2.000000 4.000000-1-16,-2.000000-2.000000-3 0,2.000000-1.000000 0 0,-2.000000 3.000000-1 15,0.000000-2.000000 3-15,-2.000000 2.000000-2 0,0.000000 0.000000 1 0,4.000000-3.000000-2 16,-5.000000 3.000000 1-16,0.000000 0.000000-1 0,-1.000000 0.000000 1 16,1.000000 0.000000-1-16,-2.000000 0.000000-1 0,0.000000 0.000000-6 15,0.000000 0.000000-11-15,2.000000 0.000000-21 0,-7.000000 0.000000-33 0,1.000000 3.000000-24 16,-1.000000-1.000000-29-16,-1.000000 3.000000-27 0,-6.000000 2.000000-39 0,-6.000000 3.000000-46 16,-2.000000 0.000000-5-16,-6.000000 2.000000 5 0,-2.000000 0.000000 19 15</inkml:trace>
  <inkml:trace contextRef="#ctx0" brushRef="#br0">28330.000000 10102.000000 57 0,'-8.000000'0.000000'82'0,"-1.000000"0.000000"0 "16 ,4.000000-3.000000 5-16,-5.000000 0.000000 5 0,2.000000 1.000000-7 0,-4.000000-1.000000-12 16,7.000000 2.000000-13-16,-3.000000-5.000000-12 0,3.000000 0.000000-14 0,-4.000000 1.000000-9 15,4.000000-6.000000-6-15,0.000000 4.000000-3 0,-3.000000-3.000000 6 0,0.000000 3.000000 4 0,3.000000-3.000000 7 16,-4.000000 3.000000-1-16,6.000000-4.000000-4 0,-2.000000 4.000000 7 0,0.000000 1.000000 1 15,1.000000-4.000000-2-15,3.000000 3.000000-4 0,-3.000000-3.000000 3 0,4.000000 0.000000 2 16,-1.000000 1.000000-1-16,1.000000-3.000000-1 0,-4.000000 1.000000 1 0,1.000000-1.000000-2 16,3.000000 1.000000 1-16,-2.000000-1.000000 4 0,-1.000000-1.000000-1 0,3.000000-2.000000-4 0,0.000000 3.000000-4 15,0.000000-2.000000-2-15,0.000000-3.000000 1 0,0.000000-1.000000-8 16,0.000000 5.000000-6-16,0.000000-5.000000-3 0,0.000000 1.000000 1 0,0.000000 3.000000-1 0,3.000000-1.000000 3 16,-1.000000 0.000000 5-16,-2.000000 0.000000-1 0,3.000000 3.000000-3 0,1.000000-2.000000-1 15,-3.000000-1.000000-1-15,-1.000000-2.000000-3 0,4.000000 3.000000-2 0,-3.000000-1.000000 0 16,3.000000-2.000000-2-16,1.000000 3.000000 1 0,-2.000000-1.000000 3 0,-1.000000-2.000000-1 15,1.000000 4.000000-1-15,1.000000-1.000000 0 0,-3.000000-1.000000 0 0,6.000000 4.000000 1 0,-5.000000-4.000000 0 16,-2.000000 2.000000 2-16,5.000000 1.000000 3 0,-2.000000-2.000000 2 16,0.000000 2.000000 0-16,-1.000000-1.000000 1 0,3.000000 1.000000-4 0,-5.000000 0.000000-3 0,3.000000 0.000000-4 15,2.000000-2.000000-1-15,-1.000000-2.000000 1 0,-3.000000 4.000000-3 0,3.000000 0.000000 1 16,-1.000000 1.000000 0-16,-1.000000 1.000000 2 0,5.000000-3.000000-3 0,-1.000000 3.000000 0 16,6.000000-2.000000-6-16,5.000000 0.000000 2 0,-2.000000-1.000000 1 15,3.000000 2.000000 1-15,-3.000000 1.000000 4 0,-1.000000-2.000000-1 16,1.000000 2.000000 8-16,-3.000000 1.000000-3 0,-2.000000-3.000000 3 0,-2.000000 1.000000 1 15,2.000000 5.000000 4-15,-2.000000-5.000000 3 0,-1.000000 5.000000 6 16,0.000000 0.000000 3-16,0.000000 0.000000 1 0,-2.000000 1.000000-4 0,0.000000-3.000000 0 16,5.000000 4.000000-2-16,-2.000000-4.000000-3 0,4.000000 1.000000-5 15,-2.000000-3.000000-2-15,3.000000-2.000000 1 0,1.000000 2.000000-2 0,2.000000 1.000000 0 16,3.000000-4.000000 4-16,-2.000000 4.000000 4 0,1.000000-4.000000 1 16,2.000000 3.000000 5-16,-5.000000 1.000000 0 0,7.000000-3.000000-4 0,-4.000000 2.000000-3 15,-1.000000 3.000000-6-15,0.000000-3.000000-2 0,1.000000 2.000000-6 0,-1.000000 3.000000-1 16,2.000000-1.000000 1-16,-1.000000 0.000000 2 0,2.000000 1.000000 1 15,-1.000000 1.000000-1-15,-1.000000-1.000000-1 0,0.000000 2.000000 2 0,3.000000-2.000000 4 16,-3.000000 4.000000-2-16,0.000000-2.000000 1 0,3.000000 0.000000 2 16,0.000000 3.000000 3-16,-2.000000-2.000000-3 0,3.000000-1.000000 0 0,-1.000000-1.000000 2 15,3.000000 2.000000 1-15,-2.000000-1.000000 0 0,3.000000 0.000000-1 16,-5.000000-2.000000 0-16,5.000000 3.000000 1 0,-3.000000 0.000000-7 0,-4.000000 0.000000-2 16,4.000000 2.000000 1-16,-4.000000 0.000000 2 0,3.000000 0.000000 1 15,-6.000000 0.000000-1-15,1.000000 2.000000 5 0,1.000000-2.000000 3 0,2.000000 2.000000 1 16,-3.000000 0.000000-1-16,-1.000000 1.000000-1 0,6.000000-1.000000-1 15,-3.000000 4.000000-3-15,-1.000000-4.000000 1 0,-2.000000 2.000000-2 0,5.000000 1.000000 0 16,-7.000000 2.000000-2-16,2.000000-2.000000-2 0,-1.000000 3.000000 0 16,3.000000-4.000000-2-16,-1.000000 4.000000 2 0,-2.000000 0.000000-1 0,-1.000000-2.000000 1 15,1.000000 2.000000 0-15,-1.000000 2.000000 0 0,4.000000-1.000000 0 16,-7.000000 1.000000 0-16,3.000000 0.000000 0 0,1.000000 2.000000-1 0,-1.000000-5.000000 0 16,-5.000000 6.000000 0-16,4.000000-4.000000 2 0,-5.000000 4.000000-1 15,1.000000-2.000000 1-15,-3.000000 2.000000 0 0,4.000000-1.000000 2 0,-4.000000 0.000000 4 16,-2.000000 0.000000-2-16,2.000000 1.000000 2 0,2.000000 1.000000 3 15,-2.000000 1.000000-1-15,-4.000000-3.000000-1 0,6.000000 2.000000-3 0,-5.000000 1.000000-1 16,1.000000-4.000000 0-16,-1.000000 7.000000-4 0,-2.000000-3.000000 2 16,3.000000-1.000000-3-16,-3.000000 3.000000 0 0,0.000000-2.000000 0 0,4.000000-1.000000-1 15,-4.000000 3.000000-2-15,0.000000-1.000000 0 0,0.000000-3.000000 4 0,0.000000 5.000000 0 16,-4.000000-7.000000 0-16,4.000000 5.000000 0 0,0.000000-4.000000-1 16,-3.000000-3.000000 0-16,3.000000 3.000000-1 0,-5.000000 4.000000-4 15,3.000000-2.000000 2-15,-1.000000 0.000000 1 0,-1.000000 1.000000 1 0,-1.000000-3.000000-2 16,4.000000 3.000000 0-16,-3.000000-3.000000 0 0,1.000000 0.000000 0 0,-2.000000 3.000000-3 15,2.000000-4.000000 0-15,1.000000 1.000000-1 0,-1.000000 1.000000 0 16,1.000000-6.000000-1-16,-1.000000 3.000000 1 0,-1.000000-5.000000 0 0,4.000000 2.000000 0 16,-5.000000 3.000000 0-16,4.000000-3.000000 1 0,-6.000000 0.000000 0 15,2.000000 3.000000 1-15,3.000000 2.000000 0 0,-6.000000-1.000000-1 0,1.000000-5.000000 1 16,0.000000 6.000000 1-16,-4.000000-1.000000 1 0,2.000000 0.000000-3 16,1.000000-1.000000-1-16,-2.000000 3.000000 2 0,0.000000 1.000000-1 0,-7.000000 1.000000 0 15,0.000000 5.000000-1-15,2.000000-1.000000 1 0,-5.000000 0.000000-2 16,2.000000 3.000000-11-16,-4.000000 3.000000-9 0,5.000000-4.000000-15 0,-1.000000 4.000000-26 15,1.000000-4.000000-42-15,-2.000000 4.000000-53 0,3.000000-1.000000-62 16,-3.000000 0.000000-81-16,4.000000-2.000000-120 0,-5.000000 0.000000-45 0,-3.000000-3.000000 4 16,-4.000000-4.000000 35-16,-2.000000-2.000000 63 0</inkml:trace>
  <inkml:trace contextRef="#ctx0" brushRef="#br0">28230.000000 9907.000000 2 0,'0.000000'-2.000000'49'16,"0.000000"-4.000000"5 "-16 ,0.000000 1.000000 2 0,-2.000000 1.000000-4 0,-1.000000 2.000000-5 15,3.000000-4.000000-13-15,0.000000 0.000000-1 0,-2.000000 0.000000 5 0,2.000000 0.000000 10 16,-3.000000 1.000000 5-16,-1.000000-1.000000 5 0,4.000000 4.000000 4 0,-1.000000-3.000000 3 0,-3.000000 0.000000-9 16,1.000000-1.000000-6-16,1.000000 0.000000-8 0,-1.000000-1.000000-2 0,3.000000-1.000000-1 15,-2.000000 1.000000-10-15,-1.000000 0.000000-3 0,3.000000 0.000000 5 0,-4.000000-1.000000 9 16,-1.000000 1.000000 6-16,5.000000 0.000000 3 0,-1.000000-1.000000 6 0,1.000000 1.000000-4 15,-4.000000-1.000000-8-15,4.000000-2.000000-14 0,0.000000 2.000000-6 0,0.000000 3.000000 2 16,0.000000-3.000000 4-16,4.000000 1.000000 5 0,-4.000000 2.000000 4 0,1.000000-3.000000 1 16,-1.000000 4.000000-6-16,5.000000-4.000000-8 0,-1.000000 2.000000-6 0,-1.000000-5.000000-8 15,-1.000000 5.000000-6-15,3.000000-5.000000-2 0,-2.000000 2.000000 1 0,6.000000-1.000000-2 16,-4.000000 0.000000 1-16,-2.000000 3.000000 0 0,2.000000-3.000000 3 0,0.000000 2.000000 2 0,0.000000 4.000000 0 16,-2.000000-3.000000 3-16,1.000000-3.000000-2 0,-3.000000 2.000000 2 0,4.000000-1.000000-3 15,-1.000000 1.000000 4-15,-4.000000 2.000000 5 0,5.000000 0.000000 5 0,-2.000000 1.000000 2 16,1.000000 1.000000 3-16,-4.000000 2.000000 3 0,1.000000-4.000000-3 0,-1.000000 2.000000-3 15,5.000000-1.000000-5-15,-5.000000-3.000000-5 0,7.000000 1.000000-2 0,0.000000-4.000000-4 16,-4.000000 3.000000-2-16,2.000000-5.000000-1 0,2.000000 4.000000-3 0,-6.000000-3.000000 0 0,4.000000 4.000000 1 16,2.000000-4.000000-1-16,-5.000000 2.000000-1 0,3.000000 3.000000 2 0,-2.000000-2.000000 0 15,2.000000-1.000000 2-15,0.000000 0.000000-2 0,4.000000 3.000000 4 0,-3.000000-3.000000 2 16,-1.000000 2.000000 1-16,4.000000 3.000000 2 0,-4.000000-3.000000 2 0,3.000000 0.000000 4 16,1.000000 0.000000-2-16,4.000000-1.000000-8 0,-3.000000 1.000000 0 15,0.000000 1.000000 0-15,5.000000 2.000000-3 0,-8.000000 0.000000 0 16,1.000000-2.000000 2-16,1.000000 2.000000 13 0,4.000000-5.000000 1 0,0.000000 3.000000-1 15,1.000000-4.000000 0-15,-1.000000-2.000000-1 0,1.000000 1.000000-2 0,2.000000 1.000000-2 16,-6.000000 2.000000-5-16,2.000000 0.000000-1 0,-2.000000 1.000000 0 16,-3.000000 1.000000-1-16,0.000000 2.000000 0 0,1.000000-3.000000 1 15,5.000000 4.000000 1-15,-1.000000-6.000000 0 0,2.000000 1.000000 1 0,2.000000-2.000000-1 16,-2.000000 2.000000 0-16,-1.000000-3.000000 0 0,2.000000 3.000000-2 16,-1.000000-4.000000 0-16,2.000000 3.000000-1 0,1.000000 0.000000 1 0,-2.000000-1.000000-1 15,-1.000000 3.000000-2-15,1.000000-2.000000 1 0,-2.000000 3.000000 0 0,2.000000-3.000000-2 16,-1.000000 3.000000 0-16,-3.000000 2.000000 1 0,-1.000000-1.000000 1 15,4.000000 2.000000-1-15,-1.000000 0.000000-1 0,-4.000000 1.000000 0 16,4.000000-2.000000 1-16,-5.000000 5.000000-1 0,6.000000-3.000000 0 0,-2.000000 3.000000 2 16,-2.000000 0.000000 0-16,3.000000 0.000000 2 0,0.000000 0.000000 1 0,-1.000000 0.000000-2 15,2.000000-2.000000 0-15,1.000000 2.000000-1 0,-2.000000 0.000000 0 16,4.000000 0.000000-3-16,0.000000 0.000000 4 0,-2.000000 0.000000 5 0,1.000000 0.000000 0 16,3.000000 0.000000 0-16,-2.000000 0.000000 0 0,-1.000000 0.000000 2 15,-1.000000 2.000000-1-15,2.000000-2.000000 0 0,2.000000 0.000000-3 0,-3.000000 3.000000 0 16,-2.000000-3.000000-2-16,-1.000000 0.000000-1 0,1.000000 3.000000-1 15,2.000000-1.000000 1-15,-2.000000-2.000000 0 0,-1.000000 3.000000 0 0,-1.000000-2.000000 2 16,1.000000-1.000000-1-16,-3.000000 3.000000 3 0,2.000000 0.000000-3 16,2.000000-3.000000 1-16,-8.000000 1.000000-2 0,8.000000 3.000000 0 0,-6.000000-2.000000 1 15,4.000000 3.000000-1-15,-2.000000-3.000000 0 0,-2.000000 1.000000 0 16,4.000000-1.000000-2-16,-5.000000 1.000000-1 0,4.000000 0.000000 1 0,-2.000000 1.000000-1 16,-3.000000-4.000000-2-16,3.000000 3.000000 0 0,-1.000000 1.000000 1 15,1.000000-2.000000 0-15,1.000000 1.000000 2 0,-2.000000 2.000000 0 0,0.000000-3.000000-1 16,1.000000 4.000000 1-16,-1.000000-2.000000 2 0,1.000000 0.000000 0 0,1.000000-1.000000 0 15,-2.000000 2.000000 1-15,0.000000 0.000000 0 0,1.000000 0.000000-1 16,-3.000000 0.000000 0-16,3.000000 0.000000 3 0,-4.000000 0.000000-2 16,3.000000 2.000000-2-16,-1.000000-2.000000 0 0,-2.000000 2.000000 0 0,3.000000-2.000000 1 15,-3.000000 3.000000-3-15,-3.000000-4.000000 0 0,5.000000 4.000000 0 0,-2.000000-2.000000 1 16,0.000000 2.000000 6-16,-2.000000 0.000000 3 0,2.000000 1.000000 0 16,-1.000000 0.000000 2-16,-3.000000-1.000000 1 0,4.000000 2.000000-3 15,-5.000000-3.000000-5-15,7.000000 3.000000-3 0,-5.000000 0.000000-3 0,1.000000-1.000000 1 16,-1.000000 2.000000-2-16,-2.000000 0.000000 5 0,3.000000 2.000000 0 0,-3.000000-2.000000-1 15,0.000000 2.000000 0-15,3.000000 0.000000-1 0,-3.000000-5.000000-1 16,0.000000 5.000000-3-16,0.000000-3.000000-1 0,0.000000-4.000000-1 16,0.000000 5.000000 1-16,0.000000-2.000000 1 0,0.000000 1.000000 1 0,-3.000000 2.000000 1 15,3.000000 0.000000 0-15,0.000000-2.000000 0 0,-3.000000 2.000000 0 0,3.000000-2.000000 1 16,-5.000000 3.000000 0-16,3.000000-3.000000-1 0,-5.000000 3.000000-1 16,6.000000-1.000000 4-16,-4.000000-1.000000-4 0,1.000000 0.000000 0 0,-1.000000-1.000000-2 15,2.000000-1.000000 1-15,1.000000 1.000000 0 0,-5.000000-2.000000-2 16,2.000000 1.000000 1-16,2.000000 1.000000-1 0,1.000000 0.000000 1 0,-3.000000-1.000000 0 15,-1.000000 3.000000 0-15,1.000000-4.000000 1 0,5.000000 2.000000 1 0,-2.000000-3.000000-1 16,-5.000000 3.000000-1-16,2.000000 0.000000 0 0,2.000000-3.000000 1 16,1.000000 0.000000 1-16,-3.000000 4.000000-3 0,2.000000-5.000000 2 15,-1.000000 2.000000 2-15,-1.000000-1.000000 0 0,4.000000 1.000000 1 0,1.000000-2.000000-3 16,-7.000000 2.000000-1-16,5.000000-1.000000 2 0,-1.000000 0.000000-3 0,1.000000 3.000000 0 16,-1.000000-2.000000-1-16,0.000000-1.000000 3 0,-2.000000-3.000000 1 15,1.000000 2.000000-2-15,3.000000-1.000000 1 0,-3.000000-1.000000 0 16,3.000000 0.000000-1-16,-3.000000 2.000000 1 0,-1.000000 1.000000-2 0,0.000000 4.000000 1 15,-2.000000-2.000000 1-15,-1.000000 1.000000 1 0,1.000000-3.000000-2 0,-1.000000 3.000000-2 16,0.000000-1.000000 2-16,-1.000000-1.000000 0 0,-1.000000-1.000000 1 16,2.000000 1.000000 0-16,-4.000000 1.000000 1 0,5.000000 0.000000-1 15,-4.000000 2.000000 0-15,-3.000000-5.000000 2 0,4.000000 5.000000-3 0,-3.000000-2.000000 1 16,-2.000000 1.000000-1-16,1.000000 0.000000 1 0,1.000000-1.000000 0 0,-1.000000 1.000000-1 16,1.000000-1.000000-1-16,-2.000000-1.000000 1 0,0.000000 2.000000 0 15,0.000000-3.000000 0-15,-2.000000 0.000000 0 0,0.000000 1.000000 0 0,2.000000-1.000000 0 16,-2.000000 0.000000 0-16,1.000000 3.000000 0 0,2.000000-5.000000 0 15,-4.000000 2.000000 0-15,1.000000-2.000000 0 0,2.000000 2.000000 0 0,-5.000000-2.000000 0 16,5.000000-2.000000 1-16,-2.000000 1.000000 1 0,0.000000 1.000000-1 16,-1.000000 1.000000 0-16,1.000000-1.000000-1 0,4.000000-1.000000 1 0,-2.000000-2.000000-2 15,-2.000000 4.000000 0-15,3.000000-5.000000 1 0,1.000000 2.000000 0 16,0.000000-1.000000 1-16,-1.000000 4.000000 0 0,2.000000-4.000000 0 0,-1.000000 1.000000-1 16,0.000000-2.000000 1-16,-1.000000 4.000000 2 0,1.000000-2.000000-2 0,-1.000000 2.000000-2 15,1.000000-1.000000 1-15,0.000000-1.000000 0 0,-1.000000 2.000000-1 16,1.000000 0.000000-2-16,-1.000000-1.000000 3 0,-2.000000 2.000000 0 15,6.000000-1.000000-1-15,-4.000000-1.000000 1 0,-1.000000 1.000000 0 0,0.000000-2.000000-1 16,-2.000000 2.000000 1-16,4.000000-3.000000 0 0,-4.000000 0.000000 0 0,4.000000 1.000000 1 16,-2.000000-1.000000-1-16,1.000000 1.000000 1 0,-6.000000 2.000000-1 15,7.000000-3.000000 0-15,-1.000000 0.000000 1 0,1.000000-2.000000 1 16,-1.000000 3.000000 1-16,4.000000-3.000000-1 0,-3.000000-3.000000 1 0,1.000000 3.000000-2 16,-1.000000-4.000000-1-16,3.000000 1.000000-1 0,-5.000000-2.000000-1 0,1.000000 0.000000 2 15,4.000000 1.000000 0-15,0.000000-4.000000 0 0,-5.000000 3.000000 0 16,2.000000-2.000000 1-16,-1.000000-1.000000-1 0,1.000000 4.000000 0 15,-2.000000-6.000000 0-15,1.000000 3.000000 0 0,-1.000000-1.000000 0 0,2.000000 2.000000 0 16,-1.000000-2.000000-1-16,1.000000 0.000000-1 0,0.000000-1.000000 0 0,-1.000000 0.000000 1 16,1.000000-2.000000-2-16,3.000000 4.000000 2 0,-2.000000-3.000000 1 15,-1.000000 1.000000 1-15,4.000000-1.000000 1 0,-1.000000 0.000000 2 0,-2.000000 3.000000 2 16,6.000000-3.000000-1-16,-3.000000 1.000000 1 0,1.000000-1.000000-2 16,0.000000 0.000000 0-16,3.000000 2.000000-3 0,0.000000-1.000000-1 15,-2.000000-1.000000-1-15,0.000000 1.000000 1 0,0.000000-1.000000-2 0,6.000000 2.000000 0 16,-6.000000-1.000000 2-16,2.000000-1.000000 0 0,3.000000 1.000000 0 0,-1.000000-2.000000 1 15,0.000000 4.000000 0-15,3.000000 1.000000 0 0,-2.000000-2.000000 0 16,-1.000000 0.000000 1-16,3.000000 1.000000-1 0,0.000000-3.000000-1 0,0.000000 1.000000 0 16,0.000000-2.000000-1-16,0.000000 0.000000 0 0,3.000000-4.000000-1 15,-1.000000 3.000000 0-15,1.000000-5.000000 2 0,0.000000 5.000000-1 0,-1.000000-3.000000 1 16,3.000000 0.000000 0-16,-2.000000 3.000000 0 0,1.000000-2.000000 0 16,-3.000000-1.000000-1-16,3.000000 4.000000 0 0,-1.000000-5.000000 1 0,-1.000000 2.000000-1 15,3.000000-1.000000 0-15,-2.000000 1.000000 0 0,1.000000-1.000000 0 0,-3.000000 3.000000 1 16,3.000000-3.000000-1-16,-3.000000 1.000000-1 0,3.000000 1.000000 0 15,1.000000-1.000000 0-15,-2.000000 2.000000 0 0,0.000000-1.000000-1 16,-1.000000 4.000000 1-16,3.000000-3.000000 2 0,-2.000000 4.000000-1 0,1.000000-1.000000 1 16,-3.000000 0.000000 0-16,3.000000-2.000000-2 0,1.000000-1.000000 2 15,0.000000 2.000000-3-15,0.000000-2.000000 4 0,2.000000 0.000000-1 0,1.000000 0.000000 0 16,-1.000000-1.000000 0-16,1.000000 4.000000-1 0,0.000000-3.000000-1 0,2.000000 2.000000-4 16,-1.000000 0.000000 3-16,3.000000-1.000000 0 0,-4.000000 1.000000 4 15,2.000000 0.000000 1-15,-5.000000 0.000000 0 0,3.000000 3.000000 2 16,4.000000-1.000000-1-16,-5.000000 1.000000-1 0,5.000000 2.000000-2 0,-2.000000-1.000000 0 15,3.000000-5.000000 0-15,-1.000000 4.000000 1 0,1.000000 0.000000-5 0,4.000000-1.000000 1 16,-2.000000-1.000000 2-16,2.000000-1.000000 1 0,0.000000 3.000000 0 16,-2.000000-3.000000 1-16,5.000000-3.000000 3 0,-5.000000 4.000000 0 15,2.000000 0.000000-2-15,-1.000000-4.000000-1 0,-1.000000 4.000000-1 0,-1.000000 1.000000-2 16,-1.000000-2.000000 0-16,-1.000000 4.000000 0 0,-2.000000-2.000000 1 0,-2.000000 3.000000 1 16,1.000000 2.000000-1-16,-4.000000-1.000000 1 0,7.000000-1.000000 0 15,-6.000000 2.000000 0-15,9.000000-2.000000 0 0,-5.000000 2.000000 1 0,4.000000-1.000000 0 16,-1.000000-3.000000 0-16,6.000000 2.000000 0 0,-3.000000-3.000000 0 15,6.000000 2.000000 0-15,-3.000000-1.000000 0 0,2.000000-1.000000 0 0,1.000000-2.000000 0 16,3.000000 3.000000 0-16,-6.000000 0.000000 3 0,3.000000-1.000000-3 16,-4.000000 3.000000-1-16,4.000000 1.000000 1 0,-4.000000-1.000000 2 0,2.000000 2.000000 0 15,-5.000000-1.000000-1-15,4.000000 1.000000 3 0,1.000000 1.000000-1 16,-2.000000-1.000000-1-16,1.000000 3.000000 1 0,-2.000000-3.000000 0 0,1.000000 3.000000 2 16,2.000000-2.000000-1-16,2.000000-1.000000-1 0,-7.000000 3.000000-1 15,7.000000 0.000000 1-15,-4.000000 0.000000 1 0,2.000000 0.000000-2 0,-1.000000 0.000000-1 16,-1.000000 0.000000 0-16,2.000000 3.000000 1 0,-5.000000-3.000000-3 15,2.000000 2.000000 0-15,0.000000-2.000000-1 0,-2.000000 0.000000 1 0,-2.000000 3.000000-1 16,1.000000-3.000000 1-16,-1.000000 0.000000 1 0,1.000000 0.000000 1 16,1.000000 0.000000-1-16,-2.000000 0.000000 1 0,-3.000000 0.000000 0 0,4.000000 0.000000 3 15,-3.000000 0.000000-2-15,3.000000 3.000000 1 0,-4.000000-3.000000 1 16,2.000000 0.000000-3-16,-6.000000 0.000000 1 0,8.000000 0.000000-1 0,-6.000000 0.000000 0 16,5.000000 2.000000-1-16,-4.000000-2.000000 0 0,3.000000 2.000000 2 0,-2.000000-1.000000-2 15,1.000000-1.000000 0-15,-1.000000 4.000000-1 0,-1.000000-1.000000 2 16,1.000000-1.000000 0-16,-2.000000 1.000000 1 0,4.000000-1.000000 3 0,-5.000000 2.000000 0 15,6.000000-1.000000 1-15,-5.000000 2.000000 0 0,1.000000-2.000000 1 16,-4.000000-2.000000-2-16,3.000000 5.000000-3 0,-3.000000-5.000000-1 0,-1.000000-1.000000-2 16,-1.000000 4.000000 0-16,-1.000000-2.000000-3 0,3.000000 3.000000 1 15,-2.000000-3.000000 0-15,2.000000 1.000000 0 0,2.000000-1.000000 2 0,-6.000000 4.000000 0 16,4.000000-2.000000 3-16,2.000000 3.000000 1 0,0.000000 1.000000 6 16,-4.000000-1.000000 1-16,6.000000 0.000000 0 0,-4.000000 0.000000 1 0,0.000000 1.000000 0 15,3.000000 1.000000-1-15,-3.000000 2.000000-4 0,2.000000-2.000000-3 16,-2.000000 3.000000 0-16,0.000000-2.000000 1 0,0.000000-1.000000 0 0,-2.000000 3.000000 1 15,2.000000-1.000000-3-15,-1.000000 1.000000 2 0,-3.000000-5.000000-2 16,6.000000 3.000000-2-16,-7.000000-1.000000 1 0,2.000000 1.000000-1 0,1.000000 0.000000 0 16,-1.000000-3.000000 0-16,-2.000000 0.000000 0 0,3.000000 2.000000 0 0,0.000000-2.000000-2 15,-1.000000 4.000000 2-15,-2.000000-4.000000 1 0,3.000000 3.000000 1 16,-3.000000-1.000000 2-16,0.000000 2.000000 1 0,0.000000-2.000000 2 16,0.000000-1.000000-1-16,0.000000-1.000000 0 0,-3.000000 1.000000-2 0,3.000000 2.000000-2 15,-5.000000-2.000000 0-15,2.000000 3.000000-1 0,-2.000000 1.000000-1 16,0.000000 2.000000 0-16,-4.000000 0.000000 2 0,4.000000 1.000000-2 0,-3.000000 2.000000-1 15,-1.000000 0.000000 1-15,1.000000 3.000000 0 0,-2.000000-2.000000 2 0,-2.000000 6.000000-1 16,2.000000-4.000000 1-16,-3.000000 6.000000 2 0,3.000000-4.000000-1 16,-5.000000-1.000000-3-16,1.000000 4.000000-1 0,1.000000-4.000000 0 0,-1.000000 4.000000-2 15,1.000000-3.000000 1-15,0.000000 2.000000 0 0,-1.000000-3.000000 1 16,1.000000 0.000000 1-16,3.000000-2.000000 0 0,-4.000000-4.000000 1 16,3.000000 2.000000-2-16,1.000000 0.000000 1 0,-4.000000-3.000000 1 0,-1.000000 1.000000-1 15,5.000000-1.000000 1-15,-3.000000-2.000000-1 0,3.000000 0.000000 0 16,-6.000000 1.000000-1-16,3.000000-1.000000 1 0,3.000000 3.000000-1 0,0.000000-4.000000 1 15,-5.000000 2.000000-1-15,5.000000-1.000000 0 0,0.000000-2.000000 0 0,-2.000000 0.000000 0 16,4.000000-1.000000-1-16,-2.000000 1.000000 1 0,-2.000000-3.000000 0 16,2.000000 3.000000 1-16,-2.000000 0.000000-2 0,5.000000-1.000000 2 15,-4.000000-1.000000-1-15,2.000000 1.000000 1 0,1.000000 0.000000-1 0,-2.000000-2.000000 1 16,0.000000-1.000000 1-16,-4.000000 1.000000 0 0,-1.000000 4.000000-1 0,2.000000-5.000000-1 16,-6.000000 2.000000 0-16,3.000000 1.000000 1 0,-3.000000-1.000000-2 15,1.000000-1.000000 1-15,-1.000000 1.000000-2 0,-2.000000-1.000000 2 0,0.000000 0.000000-1 16,0.000000 1.000000 0-16,1.000000-1.000000 3 0,-2.000000 0.000000-2 15,2.000000 0.000000 1-15,-2.000000-2.000000 0 0,2.000000 0.000000-1 0,-5.000000 0.000000-2 16,3.000000 0.000000-2-16,3.000000 0.000000 0 0,-6.000000-4.000000-1 16,3.000000 5.000000 0-16,2.000000-1.000000 3 0,-1.000000 0.000000 2 0,-5.000000 0.000000-1 15,5.000000-3.000000 0-15,-1.000000 0.000000 0 0,3.000000 2.000000 0 16,-2.000000-4.000000-1-16,-1.000000 4.000000-3 0,0.000000-4.000000 2 0,0.000000 0.000000-1 16,2.000000-4.000000 2-16,-2.000000 4.000000-3 0,1.000000-1.000000 1 15,-1.000000-2.000000-2-15,3.000000 1.000000 0 0,-1.000000-3.000000-1 0,5.000000 0.000000 3 16,-2.000000 3.000000 1-16,4.000000-3.000000-2 0,0.000000-2.000000 1 15,1.000000 2.000000-1-15,-2.000000-2.000000-1 0,4.000000-3.000000-1 0,-1.000000 3.000000-1 16,4.000000-1.000000 3-16,-5.000000 1.000000 2 0,4.000000 0.000000 0 0,3.000000-1.000000 4 16,-4.000000 1.000000-1-16,1.000000-3.000000 1 0,1.000000 3.000000-1 15,1.000000-1.000000-2-15,-3.000000-1.000000 0 0,-1.000000 1.000000-4 16,5.000000-1.000000 1-16,-3.000000 0.000000-2 0,-1.000000-3.000000-1 0,1.000000 1.000000 2 16,3.000000-1.000000 3-16,-3.000000 2.000000 4 0,-1.000000-1.000000-3 0,3.000000-2.000000-2 15,-3.000000-1.000000 0-15,2.000000-1.000000-1 0,1.000000 3.000000-2 16,-1.000000-3.000000-2-16,2.000000 3.000000 2 0,-3.000000 0.000000 3 15,3.000000-1.000000 0-15,0.000000 1.000000 0 0,0.000000 1.000000 1 0,-2.000000-4.000000 0 16,5.000000 5.000000 1-16,-1.000000 0.000000 1 0,-2.000000 0.000000 1 0,1.000000 1.000000-2 16,3.000000-1.000000 0-16,-3.000000 0.000000-1 0,3.000000 1.000000 1 15,-3.000000-3.000000-1-15,1.000000 0.000000 0 0,-2.000000 2.000000 1 0,3.000000 0.000000 3 16,2.000000-3.000000 1-16,-3.000000 4.000000 1 0,0.000000-3.000000 1 16,3.000000 2.000000 1-16,-5.000000 1.000000-1 0,5.000000-2.000000-2 0,-4.000000 5.000000-1 31,4.000000 0.000000 0-31,-1.000000-1.000000-1 0,-3.000000 3.000000 0 0,4.000000-2.000000 1 15,0.000000 4.000000-2-15,0.000000-1.000000-1 0,0.000000 2.000000 1 0,0.000000-2.000000 0 0,0.000000 0.000000 1 0,0.000000 3.000000 0 16,0.000000-2.000000 0-16,0.000000-1.000000-1 0,0.000000 3.000000-2 0,0.000000-2.000000 0 16,0.000000-1.000000 0-16,4.000000 2.000000-1 0,-3.000000-2.000000 2 15,3.000000-2.000000-2-15,-1.000000-3.000000 1 0,2.000000 1.000000-1 0,0.000000 0.000000-1 16,3.000000-3.000000-1-16,1.000000-2.000000 0 0,1.000000 2.000000 3 16,-2.000000-2.000000 2-16,6.000000 0.000000 0 0,-3.000000 0.000000 1 0,-1.000000-1.000000-2 15,4.000000 1.000000 2-15,3.000000 1.000000-1 0,-4.000000-2.000000 1 16,0.000000 1.000000-1-16,1.000000 0.000000-1 0,-1.000000 0.000000 2 0,1.000000-1.000000 1 15,-1.000000 4.000000 0-15,-1.000000 0.000000-1 0,-2.000000-2.000000 0 16,2.000000 4.000000 0-16,-6.000000 0.000000 1 0,3.000000-1.000000-2 0,2.000000 1.000000 1 16,-4.000000-1.000000 0-16,5.000000-1.000000 1 0,-2.000000 1.000000-1 0,2.000000-1.000000 0 15,-2.000000 0.000000 0-15,3.000000-2.000000 0 0,-1.000000 2.000000 0 16,3.000000 1.000000-1-16,0.000000-1.000000 1 0,-2.000000 0.000000-2 0,-3.000000-2.000000 2 16,4.000000 2.000000-1-16,-1.000000 1.000000 2 0,-1.000000 1.000000-1 15,1.000000 0.000000 0-15,-3.000000-1.000000 0 0,2.000000 1.000000 0 0,-2.000000 2.000000 1 16,0.000000-1.000000 0-16,-1.000000-1.000000-1 0,-1.000000 3.000000 1 15,4.000000-1.000000 0-15,-11.000000 1.000000-1 0,8.000000 1.000000-1 0,-4.000000-2.000000-2 16,2.000000 3.000000 1-16,-6.000000 2.000000 0 0,4.000000-3.000000 2 16,2.000000 0.000000-1-16,-5.000000 3.000000 0 0,3.000000-1.000000 2 0,-2.000000-2.000000 0 15,0.000000 3.000000-1-15,-1.000000-2.000000 0 0,3.000000 2.000000-1 16,-2.000000 0.000000 1-16,-3.000000-3.000000-1 0,5.000000 3.000000 1 0,2.000000-2.000000 0 16,-2.000000 2.000000 2-16,0.000000-3.000000-1 0,0.000000 1.000000-1 15,4.000000 2.000000-8-15,-4.000000-2.000000-16 0,0.000000-1.000000-30 16,3.000000 3.000000-55-16,0.000000 5.000000-90 0,-3.000000 0.000000-148 0,-6.000000 2.000000-110 15,-11.000000 10.000000-48-15,-11.000000 3.000000-5 0,-16.000000 7.000000 36 0,-10.000000 2.000000 81 0</inkml:trace>
  <inkml:trace contextRef="#ctx0" brushRef="#br0">25038.000000 10381.000000 100 0,'0.000000'0.000000'128'0,"0.000000"0.000000"-34 "0 ,0.000000 0.000000-29 0,4.000000 0.000000-16 16,-4.000000 0.000000-7-16,1.000000 0.000000-2 0,3.000000 0.000000-3 0,-3.000000 0.000000 1 16,8.000000 0.000000 2-16,3.000000 0.000000-6 0,3.000000 0.000000 1 15,1.000000 3.000000 9-15,6.000000-1.000000 15 0,0.000000-2.000000 4 0,1.000000 0.000000 2 16,4.000000 2.000000 3-16,-2.000000 1.000000 4 0,2.000000-1.000000 0 15,0.000000 3.000000-12-15,0.000000 0.000000-9 0,3.000000 2.000000-4 0,-3.000000 3.000000 0 16,0.000000 2.000000-10-16,-1.000000-2.000000-9 0,3.000000 4.000000-3 16,-2.000000 1.000000 2-16,0.000000 0.000000-3 0,-1.000000 4.000000-7 0,1.000000-2.000000-2 15,0.000000 2.000000-2-15,3.000000 5.000000-1 0,-3.000000-6.000000 1 16,3.000000 1.000000 2-16,0.000000 3.000000 0 0,-1.000000 0.000000 1 0,1.000000-2.000000-1 16,0.000000 1.000000 1-16,0.000000 2.000000-3 0,2.000000-1.000000 0 15,0.000000-1.000000 1-15,3.000000 1.000000 0 0,0.000000-2.000000 1 0,1.000000-1.000000-1 16,4.000000 0.000000 1-16,-2.000000 1.000000-1 0,3.000000-3.000000-1 0,4.000000 2.000000-2 15,-1.000000-1.000000-3-15,-1.000000 1.000000 0 0,2.000000-2.000000 1 16,-1.000000 3.000000-3-16,-1.000000-1.000000-1 0,1.000000 0.000000-1 16,-4.000000 0.000000 2-16,1.000000 5.000000-3 0,-1.000000-4.000000 0 0,-2.000000 2.000000-1 15,-3.000000 3.000000 0-15,4.000000 2.000000 2 0,-7.000000-1.000000 0 0,0.000000 1.000000-1 16,3.000000-3.000000 1-16,-2.000000 4.000000 2 0,4.000000-5.000000 3 16,-1.000000 2.000000-1-16,2.000000-4.000000 2 0,2.000000 2.000000 1 15,1.000000-1.000000-1-15,2.000000-3.000000 0 0,2.000000 0.000000 0 0,-1.000000 1.000000-3 16,5.000000-1.000000 0-16,-3.000000-2.000000 0 0,0.000000 3.000000 4 0,-1.000000-3.000000-1 15,-1.000000 2.000000-1-15,2.000000 0.000000 0 0,-4.000000 1.000000 0 16,0.000000 1.000000-2-16,-5.000000-3.000000-5 0,3.000000 4.000000 1 0,-4.000000-3.000000 3 16,-1.000000 3.000000-2-16,0.000000 1.000000 0 0,-2.000000-2.000000 0 15,3.000000 1.000000 2-15,-8.000000-1.000000 9 0,6.000000 2.000000-5 0,-2.000000-4.000000 3 16,-2.000000 3.000000 2-16,2.000000-2.000000 0 0,-6.000000 0.000000 1 16,5.000000-2.000000-8-16,-5.000000-1.000000 0 0,1.000000 3.000000-1 0,0.000000 0.000000 0 15,0.000000 2.000000-1-15,-5.000000-3.000000 1 0,4.000000 0.000000 1 16,0.000000 1.000000-1-16,0.000000-1.000000-1 0,0.000000 3.000000 2 0,0.000000 0.000000-1 15,1.000000-2.000000 2-15,0.000000-1.000000 3 0,0.000000 2.000000 1 0,5.000000-1.000000 3 16,-2.000000 0.000000-1-16,3.000000-3.000000 1 0,-4.000000 2.000000 1 16,6.000000-2.000000-4-16,-1.000000 1.000000-3 0,-3.000000-1.000000-2 15,1.000000-4.000000 3-15,3.000000 3.000000-2 0,-1.000000-1.000000-2 0,1.000000-4.000000-1 16,-6.000000 2.000000 1-16,-3.000000-4.000000-1 0,3.000000 0.000000-5 16,-6.000000 4.000000 1-16,-4.000000-2.000000-1 0,3.000000-5.000000 1 0,-6.000000 4.000000-1 15,-2.000000-2.000000-2-15,-4.000000-4.000000-5 0,-2.000000 3.000000-9 16,-1.000000 3.000000-15-16,-7.000000-3.000000-23 0,-3.000000 5.000000-37 0,-6.000000 0.000000-60 15,-8.000000 4.000000-82-15,-9.000000-2.000000-98 0,-10.000000 1.000000-44 0,-5.000000 2.000000-8 16,-15.000000-5.000000 22-16,-1.000000 0.000000 54 0</inkml:trace>
  <inkml:trace contextRef="#ctx0" brushRef="#br0">25216.000000 10941.000000 28 0,'3.000000'0.000000'110'0,"-3.000000"0.000000"-31 "0 ,5.000000 0.000000-22 0,-5.000000 0.000000-12 15,5.000000-3.000000 3-15,2.000000 1.000000 4 0,2.000000 2.000000 5 16,-3.000000 0.000000 2-16,8.000000 0.000000-3 0,-3.000000 0.000000 5 0,3.000000 2.000000-6 16,3.000000 1.000000 0-16,-4.000000-1.000000 0 0,2.000000 1.000000 13 15,5.000000-2.000000 7-15,-1.000000 5.000000 1 0,-1.000000-4.000000 2 0,4.000000 3.000000-1 16,-4.000000-1.000000-3-16,4.000000 2.000000-14 0,-2.000000-4.000000-8 16,0.000000 6.000000-11-16,0.000000-1.000000 5 0,-1.000000-2.000000-4 0,-1.000000 2.000000-4 15,4.000000 1.000000 4-15,0.000000-4.000000-4 0,3.000000 3.000000 6 16,-2.000000 4.000000-5-16,3.000000-4.000000-4 0,0.000000 1.000000 1 0,-2.000000-3.000000-5 15,6.000000 6.000000-4-15,-3.000000-2.000000-3 0,0.000000-1.000000-5 16,3.000000 4.000000-1-16,0.000000-3.000000 4 0,0.000000 4.000000 3 0,-1.000000-3.000000-1 16,-2.000000 2.000000-3-16,1.000000 0.000000 0 0,-1.000000 0.000000 1 15,1.000000 3.000000-3-15,-3.000000-1.000000-5 0,2.000000-2.000000 1 0,0.000000 3.000000 3 16,0.000000-1.000000 0-16,0.000000-1.000000-2 0,1.000000 2.000000 1 0,-4.000000-4.000000 0 16,2.000000 4.000000-1-16,1.000000-1.000000-1 0,-2.000000 1.000000 0 15,2.000000 0.000000 0-15,-3.000000-3.000000 0 0,4.000000 4.000000-2 16,-4.000000-3.000000-4-16,3.000000 4.000000-2 0,-2.000000-2.000000 0 0,-2.000000 2.000000-2 15,4.000000 0.000000 0-15,-5.000000 0.000000 0 0,5.000000 3.000000 2 0,-1.000000-3.000000-2 16,-4.000000 2.000000 0-16,7.000000-1.000000 1 0,-6.000000 0.000000 1 16,4.000000 0.000000 0-16,-5.000000 1.000000 0 0,5.000000-1.000000-1 15,-2.000000-2.000000 0-15,-2.000000 1.000000 0 0,-1.000000 0.000000-4 0,3.000000 0.000000 1 16,-3.000000 3.000000 0-16,-2.000000-3.000000 1 0,2.000000 0.000000-1 0,0.000000 0.000000-3 16,-1.000000 0.000000 1-16,1.000000 0.000000 0 0,-3.000000 0.000000 0 15,2.000000-3.000000 0-15,1.000000 3.000000 1 0,0.000000-5.000000 1 0,3.000000 3.000000 1 16,-1.000000-1.000000 0-16,1.000000-1.000000 0 0,-2.000000-1.000000 0 15,4.000000 0.000000 0-15,0.000000 0.000000 1 0,-5.000000 1.000000-3 0,4.000000-1.000000 3 16,-4.000000 0.000000-3-16,3.000000 0.000000 0 0,-1.000000 0.000000 0 16,-2.000000-1.000000 0-16,-1.000000 2.000000-1 0,4.000000 2.000000-1 0,-4.000000-3.000000 1 15,0.000000 3.000000 1-15,-1.000000 0.000000-2 0,2.000000-4.000000 0 16,-7.000000 5.000000 0-16,5.000000-3.000000-1 0,1.000000 0.000000 1 0,-1.000000 2.000000 0 16,-2.000000-3.000000 1-16,1.000000 0.000000 1 0,1.000000 0.000000-1 15,-2.000000 0.000000 2-15,1.000000 0.000000-1 0,2.000000 3.000000 1 0,-2.000000-1.000000 1 16,1.000000-2.000000 0-16,2.000000 5.000000 1 0,-7.000000-2.000000-2 15,3.000000 0.000000 3-15,4.000000 0.000000 0 0,-2.000000 1.000000 1 0,2.000000 4.000000 5 16,-2.000000-4.000000 1-16,2.000000 8.000000 1 0,-2.000000-6.000000-2 0,2.000000 2.000000 1 16,-4.000000 1.000000-1-16,4.000000-1.000000-5 0,0.000000-1.000000-1 15,-1.000000 0.000000-1-15,-2.000000 2.000000 0 0,-1.000000-5.000000 1 16,1.000000 2.000000 2-16,3.000000-1.000000 2 0,-2.000000-3.000000 1 0,-2.000000 3.000000 0 16,1.000000-5.000000 0-16,-1.000000 0.000000 0 0,-1.000000 0.000000-2 0,1.000000 1.000000 1 15,2.000000-4.000000 0-15,-5.000000 2.000000 1 0,2.000000-2.000000 1 16,0.000000 0.000000-1-16,-2.000000 2.000000-2 0,2.000000-5.000000-2 0,-4.000000 5.000000 1 15,1.000000-5.000000 1-15,-1.000000 2.000000 3 0,0.000000 2.000000 1 16,1.000000-3.000000 2-16,-2.000000 3.000000 5 0,-2.000000-4.000000-3 16,3.000000 1.000000-1-16,-5.000000-1.000000-1 0,6.000000 4.000000-2 0,-6.000000-5.000000-2 15,4.000000 2.000000-4-15,-2.000000-2.000000 0 0,-2.000000 2.000000 1 0,2.000000-2.000000-3 16,-1.000000 3.000000-2-16,-1.000000-4.000000 2 0,1.000000 4.000000-2 16,-4.000000-4.000000 1-16,5.000000 1.000000-4 0,-2.000000 1.000000 3 0,0.000000-4.000000 1 15,1.000000 2.000000-1-15,-1.000000 2.000000 1 0,-3.000000 0.000000-3 16,0.000000-6.000000-1-16,4.000000 3.000000-1 0,-4.000000-1.000000 1 0,1.000000 4.000000-2 15,-4.000000-4.000000 0-15,3.000000 1.000000 2 0,-2.000000-2.000000 2 16,1.000000 5.000000-1-16,-3.000000-6.000000-2 0,3.000000 2.000000-7 0,-3.000000 1.000000-12 16,-1.000000-3.000000-21-16,0.000000 2.000000-33 0,-1.000000-2.000000-48 15,-4.000000 4.000000-71-15,-4.000000-1.000000-96 0,-7.000000 0.000000-112 0,-3.000000-3.000000-44 16,-6.000000-3.000000-1-16,-2.000000-6.000000 28 0,0.000000-8.000000 66 16</inkml:trace>
  <inkml:trace contextRef="#ctx0" brushRef="#br0">28530.000000 11588.000000 171 0,'-7.000000'-5.000000'179'0,"-5.000000"0.000000"-40 "0 ,2.000000 2.000000-26 16,-2.000000 1.000000-11-16,-1.000000 0.000000 2 0,-4.000000-2.000000 11 0,7.000000 4.000000 11 15,0.000000-4.000000 6-15,3.000000 4.000000-6 0,2.000000-2.000000-20 0,0.000000 2.000000-26 16,2.000000 0.000000-22-16,3.000000 0.000000-16 0,-2.000000 0.000000-14 0,-1.000000 0.000000-11 0,3.000000 0.000000-5 16,-3.000000 0.000000-2-16,3.000000 2.000000-1 0,0.000000 2.000000 6 0,3.000000-3.000000 2 15,0.000000 4.000000 7-15,2.000000 0.000000 5 0,0.000000 5.000000 13 0,7.000000-2.000000 18 16,2.000000 3.000000 6-16,-4.000000 2.000000 1 0,3.000000-2.000000-2 0,4.000000 4.000000-3 15,-2.000000 2.000000-3-15,5.000000 3.000000-12 0,-2.000000-1.000000-10 16,1.000000 1.000000-1-16,1.000000-1.000000-3 0,-5.000000 0.000000 3 16,-2.000000 3.000000-9-16,4.000000-1.000000-3 0,-3.000000-3.000000-2 0,2.000000 1.000000-1 15,-2.000000 4.000000-1-15,3.000000-1.000000-5 0,-4.000000-1.000000 0 16,0.000000 4.000000-4-16,-3.000000-1.000000 0 0,4.000000 3.000000-4 0,-2.000000 2.000000 1 16,-2.000000 2.000000-1-16,0.000000 2.000000-1 0,-2.000000-2.000000-2 15,5.000000 3.000000 1-15,-1.000000-3.000000-3 0,-2.000000 3.000000 1 0,2.000000-5.000000-1 16,-2.000000 1.000000-1-16,2.000000-3.000000 1 0,-2.000000 2.000000-1 15,2.000000-5.000000-1-15,-6.000000 3.000000-1 0,3.000000-2.000000-1 0,-1.000000-2.000000 2 16,4.000000 0.000000 0-16,-7.000000-4.000000 1 0,3.000000-2.000000-1 0,-6.000000-1.000000 1 16,3.000000 2.000000 2-16,2.000000-3.000000-2 0,-6.000000-1.000000 0 15,4.000000-1.000000-1-15,-5.000000-2.000000 1 0,0.000000 2.000000 0 16,0.000000-4.000000 0-16,0.000000-1.000000 1 0,0.000000 1.000000 0 0,-1.000000 1.000000 3 16,-3.000000 3.000000 3-16,-1.000000-4.000000 0 0,-3.000000 3.000000 1 0,3.000000-2.000000 0 15,-4.000000 0.000000-1-15,1.000000 1.000000-3 0,0.000000 0.000000-1 16,1.000000-2.000000-1-16,-1.000000-1.000000 1 0,3.000000-1.000000 1 15,-7.000000 0.000000-1-15,3.000000-2.000000 2 0,4.000000 0.000000-3 0,-3.000000 0.000000 1 16,0.000000 0.000000-1-16,1.000000-2.000000 1 0,0.000000 3.000000 3 0,2.000000-4.000000 6 16,0.000000 1.000000 2-16,0.000000 0.000000 4 0,-2.000000-1.000000-2 15,1.000000-2.000000 0-15,-1.000000 2.000000-3 0,-3.000000 1.000000-3 0,2.000000-3.000000-4 16,-2.000000 3.000000-5-16,-2.000000-3.000000 1 0,-2.000000 0.000000-1 16,4.000000 0.000000 1-16,-3.000000 2.000000-1 0,0.000000-2.000000-1 15,-4.000000 0.000000 2-15,0.000000 0.000000-1 0,-1.000000 0.000000-1 0,-1.000000 0.000000-1 16,-1.000000 0.000000-1-16,2.000000 0.000000 0 0,-4.000000-2.000000-2 0,0.000000 2.000000 2 15,-1.000000 0.000000-2-15,-3.000000 0.000000 2 0,0.000000 0.000000 0 16,2.000000 2.000000 0-16,-9.000000 0.000000 0 0,2.000000-2.000000-1 0,0.000000 2.000000 1 16,-1.000000 1.000000 5-16,-2.000000-3.000000-1 0,-1.000000 2.000000 2 15,0.000000-2.000000 1-15,3.000000 0.000000 1 0,2.000000 0.000000 0 0,-2.000000 0.000000-6 16,2.000000 0.000000 0-16,3.000000 0.000000 1 0,-3.000000 0.000000 0 16,6.000000 0.000000-1-16,-1.000000 0.000000 1 0,2.000000 0.000000 3 0,4.000000 0.000000 2 15,3.000000 0.000000-2-15,-1.000000-2.000000 1 0,3.000000 2.000000 1 0,6.000000-3.000000-2 16,-2.000000 1.000000 0-16,2.000000 2.000000-1 0,3.000000-2.000000-2 15,-1.000000 2.000000-9-15,0.000000 0.000000-20 0,1.000000 0.000000-36 16,3.000000 2.000000-54-16,-5.000000 3.000000-80 0,2.000000 2.000000-122 0,-8.000000 6.000000-103 16,-4.000000 2.000000-41-16,-5.000000 3.000000 6 0,-4.000000 2.000000 37 0,-3.000000 0.000000 70 15</inkml:trace>
  <inkml:trace contextRef="#ctx0" brushRef="#br0">29165.000000 13184.000000 1 0,'-14.000000'6.000000'60'0,"1.000000"5.000000"-2 "0 ,0.000000-2.000000 13 0,-1.000000-1.000000 1 0,4.000000-3.000000-1 15,-3.000000 7.000000 6-15,-2.000000-8.000000 0 0,1.000000 4.000000-6 0,1.000000-1.000000-12 16,-1.000000-1.000000-10-16,-1.000000 2.000000-10 0,-1.000000-1.000000-5 0,-3.000000 2.000000 0 16,-1.000000-2.000000 3-16,-2.000000 2.000000 4 0,2.000000-2.000000 8 0,-5.000000 1.000000 5 15,2.000000 1.000000 1-15,-6.000000 3.000000-6 0,2.000000 1.000000 1 0,-5.000000-1.000000-3 0,2.000000 2.000000-8 16,-2.000000 1.000000-6-16,1.000000-3.000000-3 0,-5.000000 5.000000-3 0,1.000000-2.000000-7 15,-3.000000 0.000000-5-15,-1.000000 2.000000-1 0,-1.000000 2.000000-6 0,0.000000-3.000000-2 16,-1.000000 4.000000 0-16,-2.000000-1.000000 0 0,-1.000000 1.000000 4 0,-1.000000 3.000000 3 16,-7.000000-2.000000 8-16,-5.000000 1.000000 1 0,-5.000000 2.000000 4 15,3.000000-2.000000-3-15,-3.000000-2.000000-3 0,2.000000 2.000000-3 16,-2.000000-5.000000-2-16,3.000000-1.000000-2 0,-1.000000 2.000000-1 16,3.000000-3.000000 2-16,-2.000000-1.000000-3 0,-1.000000 1.000000 0 0,3.000000-4.000000-4 15,-2.000000 1.000000-2-15,1.000000 1.000000-4 0,-3.000000 2.000000 0 0,-4.000000-3.000000-1 16,3.000000 5.000000-1-16,-8.000000 0.000000 0 0,3.000000 0.000000-1 15,-4.000000 2.000000 0-15,-1.000000 5.000000-5 0,-5.000000 5.000000 0 0,0.000000 1.000000-1 16,-5.000000 4.000000 0-16,-2.000000 0.000000-2 0,0.000000 5.000000 3 16,-1.000000-3.000000 5-16,3.000000 4.000000 1 15,1.000000-5.000000 0-15,2.000000-1.000000 1 0,4.000000 1.000000 1 0,4.000000-8.000000 2 0,6.000000 2.000000 1 16,3.000000-5.000000 3-16,5.000000-2.000000 6 0,3.000000-5.000000 2 0,9.000000-2.000000 4 16,-2.000000-1.000000-2-16,10.000000-5.000000-2 0,-1.000000 2.000000-2 15,6.000000-4.000000-2-15,2.000000 0.000000-5 0,6.000000-1.000000-3 0,3.000000-2.000000 0 16,0.000000 1.000000 0-16,3.000000-1.000000-2 0,5.000000-4.000000 0 15,3.000000 3.000000 1-15,1.000000-3.000000-2 0,1.000000 3.000000-2 0,-1.000000-1.000000 1 16,8.000000-2.000000-1-16,-6.000000 0.000000-8 0,5.000000 0.000000-10 16,-1.000000 0.000000-18-16,3.000000 2.000000-20 0,3.000000 1.000000-18 0,-1.000000 2.000000-30 15,5.000000-3.000000-34-15,-6.000000 5.000000-36 0,4.000000-2.000000-56 0,4.000000 0.000000-19 16,-4.000000 2.000000-2-16,3.000000-2.000000 21 0</inkml:trace>
  <inkml:trace contextRef="#ctx0" brushRef="#br0">29014.000000 13670.000000 28 0,'-30.000000'10.000000'25'0,"1.000000"2.000000"-1 "0 ,-4.000000 0.000000 4 15,-2.000000 0.000000 3-15,3.000000 0.000000 3 0,-3.000000 3.000000 4 0,-4.000000-1.000000 4 16,2.000000-1.000000 3-16,-1.000000 3.000000-1 0,-3.000000 1.000000 4 0,-2.000000 0.000000-2 16,3.000000 1.000000-1-16,-6.000000 1.000000-2 0,3.000000 1.000000-2 0,-4.000000-1.000000-2 15,-2.000000 0.000000 1-15,1.000000 1.000000-6 0,-1.000000 2.000000 13 0,-5.000000 0.000000 6 16,-3.000000 2.000000 2-16,0.000000 0.000000-4 0,-1.000000-1.000000-3 16,1.000000-2.000000-2-16,0.000000 1.000000-12 0,3.000000-3.000000-9 0,0.000000 1.000000-7 15,-1.000000-3.000000-1-15,-2.000000 0.000000-3 0,4.000000 3.000000 0 16,-4.000000-3.000000-1-16,1.000000 2.000000-4 0,-4.000000 1.000000 0 0,1.000000-2.000000-2 15,-4.000000 5.000000-1-15,1.000000-4.000000-1 0,0.000000 4.000000 1 16,0.000000-2.000000 4-16,0.000000 1.000000 0 0,3.000000 0.000000 2 16,-1.000000-3.000000 1-16,3.000000 3.000000 2 0,3.000000 0.000000 4 0,-3.000000-2.000000-3 15,7.000000-1.000000 0-15,-6.000000 2.000000 1 0,3.000000-1.000000 0 0,1.000000 0.000000-3 16,-2.000000 0.000000-4-16,4.000000-2.000000-3 0,-5.000000 5.000000-2 16,4.000000-4.000000 2-16,3.000000 1.000000 0 0,1.000000-6.000000 1 0,-2.000000 3.000000 2 15,6.000000-2.000000-1-15,-3.000000-2.000000 1 0,3.000000 3.000000-3 16,2.000000-4.000000-3-16,1.000000 1.000000-3 0,2.000000-1.000000-1 0,2.000000-1.000000 0 15,8.000000-1.000000 0-15,-6.000000 0.000000 0 0,4.000000-3.000000 0 0,3.000000 1.000000 0 16,1.000000-1.000000-2-16,4.000000-3.000000 0 0,-2.000000 2.000000 1 16,3.000000-1.000000 0-16,2.000000-1.000000 1 0,-3.000000-1.000000 0 15,6.000000 3.000000 3-15,-1.000000-5.000000-1 0,3.000000 2.000000-1 0,4.000000-3.000000 0 16,2.000000 2.000000-1-16,0.000000-2.000000-3 0,3.000000 2.000000-12 16,-4.000000 1.000000-20-16,6.000000-3.000000-32 0,1.000000 2.000000-38 0,-1.000000 1.000000-52 15,3.000000-3.000000-65-15,0.000000 0.000000-28 0,0.000000 0.000000 2 16,0.000000 0.000000 20-16</inkml:trace>
  <inkml:trace contextRef="#ctx0" brushRef="#br0">26000.000000 13689.000000 21 0,'0.000000'-2.000000'179'0,"-3.000000"-1.000000"8 "0 ,-2.000000 1.000000-52 0,-3.000000 2.000000-24 16,3.000000 0.000000-16-16,0.000000 2.000000-4 0,-4.000000-2.000000-1 16,4.000000 3.000000 1-16,-3.000000-1.000000-6 0,3.000000 1.000000-11 0,0.000000 2.000000-21 15,-7.000000 2.000000-17-15,7.000000-1.000000-16 0,-7.000000 5.000000-7 16,6.000000-1.000000-2-16,-8.000000-2.000000 2 0,-1.000000 7.000000 1 0,2.000000 1.000000 5 15,-2.000000 0.000000 4-15,-2.000000 5.000000 1 0,-2.000000-2.000000 1 16,-1.000000 2.000000 0-16,2.000000 1.000000 3 0,-4.000000 0.000000 1 0,4.000000 0.000000 4 16,-4.000000 0.000000 4-16,3.000000 3.000000-1 0,1.000000-3.000000 2 15,-7.000000 4.000000-3-15,0.000000-2.000000 0 0,-2.000000 3.000000-7 0,0.000000 1.000000-1 16,4.000000-3.000000 6-16,-4.000000 2.000000 0 0,-2.000000 2.000000-1 0,2.000000-1.000000-2 16,-1.000000 2.000000 1-16,-2.000000 1.000000-3 0,0.000000-2.000000-5 15,-1.000000-1.000000-3-15,3.000000-1.000000-2 0,1.000000-3.000000-1 16,2.000000 1.000000 2-16,3.000000-6.000000 1 0,5.000000-2.000000 4 0,-1.000000-3.000000 3 15,8.000000-1.000000 3-15,-2.000000-3.000000 2 0,4.000000-4.000000-4 0,3.000000 0.000000-5 16,3.000000-1.000000-2-16,-5.000000 0.000000 0 0,2.000000-3.000000 0 16,4.000000 3.000000-3-16,1.000000-5.000000 1 0,-4.000000 2.000000-1 15,4.000000 1.000000-2-15,-3.000000-3.000000 2 0,3.000000 0.000000-1 0,0.000000 0.000000 0 16,0.000000 0.000000-1-16,0.000000 3.000000-1 0,0.000000-3.000000-3 0,0.000000 0.000000-1 16,0.000000 0.000000-4-16,0.000000 0.000000 0 0,0.000000 0.000000-3 15,0.000000 0.000000-1-15,0.000000 0.000000-1 0,-2.000000 0.000000-1 0,-1.000000 0.000000 0 16,3.000000 0.000000 0-16,-3.000000 0.000000 1 0,1.000000 0.000000 4 15,2.000000 0.000000-2-15,-3.000000 0.000000 4 0,6.000000 0.000000 2 0,-1.000000 0.000000 3 16,-2.000000 2.000000 0-16,0.000000 0.000000 1 0,-2.000000-2.000000 2 16,-1.000000 5.000000-1-16,1.000000-1.000000 1 0,-5.000000 4.000000 0 0,1.000000 2.000000-1 15,-1.000000-1.000000-1-15,-2.000000 1.000000-4 0,3.000000 0.000000 0 16,-3.000000 0.000000-1-16,4.000000-3.000000-2 0,-1.000000 1.000000-5 0,1.000000-2.000000-2 16,0.000000 0.000000 1-16,1.000000 0.000000 1 0,3.000000-5.000000-2 15,1.000000 1.000000 2-15,-4.000000-2.000000 4 0,4.000000 2.000000 3 0,-3.000000-2.000000 0 16,3.000000 3.000000 3-16,0.000000-3.000000 0 0,0.000000 0.000000 1 15,0.000000 0.000000 2-15,0.000000 0.000000 3 0,0.000000 0.000000 0 0,0.000000 0.000000 0 16,0.000000 0.000000 2-16,0.000000 0.000000 0 0,0.000000 0.000000-5 0,0.000000 0.000000-2 16,0.000000 0.000000-2-16,0.000000 0.000000-1 0,3.000000 0.000000-6 15,-3.000000-3.000000 0-15,0.000000 3.000000-1 0,4.000000 0.000000 2 16,-4.000000 0.000000-2-16,0.000000-2.000000-1 0,1.000000 2.000000 0 0,-1.000000 0.000000-2 16,7.000000 0.000000 1-16,-5.000000 0.000000-1 0,3.000000 0.000000-1 0,1.000000 0.000000 1 15,1.000000 0.000000 2-15,1.000000 2.000000-1 0,6.000000-2.000000 1 16,-6.000000 6.000000 0-16,6.000000-4.000000 1 0,-1.000000 1.000000 1 0,4.000000-1.000000 0 15,0.000000 2.000000 2-15,1.000000 2.000000 0 0,0.000000-1.000000 1 16,4.000000 2.000000-1-16,0.000000 0.000000 7 0,3.000000 0.000000 3 0,-1.000000 3.000000 3 16,2.000000 0.000000 4-16,1.000000 2.000000 2 0,0.000000 3.000000 2 15,3.000000-3.000000-3-15,-3.000000 5.000000 3 0,3.000000-1.000000-1 0,2.000000 2.000000 3 16,2.000000 1.000000-3-16,-3.000000 0.000000 2 0,1.000000 1.000000 0 16,3.000000 1.000000-2-16,1.000000-5.000000 1 0,2.000000 3.000000-2 0,1.000000-2.000000 2 15,1.000000 3.000000 0-15,0.000000-4.000000-4 0,4.000000 0.000000-5 0,1.000000 1.000000-2 16,4.000000-3.000000-7-16,-1.000000 1.000000-18 0,1.000000 2.000000-39 15,-1.000000 4.000000-55-15,1.000000 9.000000-107 0,-5.000000 6.000000-190 16,-6.000000 11.000000-119-16,-9.000000 11.000000-50 0,-13.000000 0.000000-3 0,-10.000000 6.000000 39 16,-8.000000-7.000000 99-16</inkml:trace>
  <inkml:trace contextRef="#ctx0" brushRef="#br0">28608.000000 12893.000000 49 0,'-8.000000'6.000000'54'0,"-2.000000"-4.000000"-3 "0 ,2.000000 1.000000-4 0,-2.000000-1.000000-3 16,3.000000-2.000000-10-16,-3.000000 2.000000-6 0,1.000000-2.000000 2 0,1.000000 0.000000 4 0,0.000000 0.000000 4 15,3.000000 0.000000-1-15,-4.000000 0.000000 1 0,4.000000 0.000000-1 16,-3.000000 0.000000-7-16,-2.000000 0.000000 0 0,1.000000 0.000000-5 0,-2.000000 0.000000 3 15,1.000000 3.000000 4-15,0.000000-3.000000 3 0,-4.000000 2.000000 3 0,-1.000000 1.000000 3 0,2.000000-3.000000 4 16,-1.000000 2.000000 4-16,1.000000-2.000000-3 0,-2.000000 3.000000 4 0,-5.000000-1.000000 2 16,5.000000 0.000000-4-16,-2.000000 1.000000-4 0,0.000000-3.000000-8 0,2.000000 2.000000-2 15,-5.000000 1.000000-7-15,6.000000-1.000000-3 0,-1.000000 4.000000-6 0,2.000000-6.000000-4 16,-4.000000 1.000000 2-16,0.000000-1.000000 0 0,-1.000000 3.000000 0 0,1.000000-1.000000-3 16,2.000000-2.000000 2-16,-5.000000 3.000000 1 0,7.000000-2.000000-1 0,-3.000000-1.000000-1 0,0.000000 0.000000-1 15,-1.000000 0.000000 1-15,0.000000 0.000000-1 0,2.000000 0.000000 0 16,-2.000000 0.000000 0-16,1.000000 0.000000 0 0,-3.000000 0.000000-1 0,4.000000 0.000000 2 0,-5.000000 4.000000 2 15,5.000000-4.000000 2-15,-2.000000 0.000000-3 0,-1.000000 0.000000 1 0,-2.000000 2.000000-1 16,1.000000 0.000000-1-16,1.000000-2.000000-3 0,-2.000000 3.000000 0 0,-1.000000-1.000000 2 16,1.000000 1.000000-2-16,-1.000000-3.000000-2 0,-1.000000 5.000000-1 0,2.000000-3.000000-1 15,-5.000000 0.000000 0-15,3.000000 1.000000-2 0,-2.000000 2.000000-1 0,-4.000000-2.000000 1 16,1.000000-2.000000-1-16,-2.000000 4.000000-1 0,-4.000000 3.000000-5 0,-2.000000-3.000000 1 0,-2.000000 2.000000-3 16,-3.000000 3.000000 2-16,-4.000000-1.000000 0 0,-3.000000-1.000000-1 0,5.000000 2.000000 3 15,-6.000000-1.000000 0-15,1.000000-1.000000 1 0,3.000000-2.000000 4 0,1.000000 2.000000 3 16,-3.000000-3.000000 0-16,3.000000-1.000000 0 0,3.000000 2.000000 2 0,-1.000000-1.000000 0 15,1.000000-3.000000 1-15,2.000000-2.000000-1 0,1.000000 3.000000-1 0,1.000000-3.000000 3 16,-2.000000-3.000000-2-16,-1.000000 1.000000 0 0,4.000000-3.000000-2 0,2.000000-1.000000 3 0,-1.000000 2.000000-1 16,-1.000000-1.000000-2-16,0.000000 1.000000 2 0,0.000000 0.000000-1 0,-1.000000 0.000000-2 15,-4.000000 4.000000-1-15,5.000000 0.000000-4 0,-5.000000 0.000000 2 0,-1.000000 4.000000 1 16,1.000000 2.000000 1-16,2.000000 0.000000 1 0,-1.000000-1.000000 0 0,-1.000000 1.000000 2 16,5.000000 1.000000-2-16,3.000000-2.000000-2 0,0.000000 2.000000 0 0,-2.000000-2.000000-1 15,6.000000 0.000000 2-15,0.000000 0.000000 1 0,1.000000-3.000000 0 0,3.000000 1.000000 2 16,-1.000000-1.000000 0-16,7.000000 0.000000 0 0,-4.000000 1.000000 0 0,0.000000-3.000000-3 15,4.000000 2.000000 1-15,-1.000000 1.000000 0 0,-1.000000-3.000000-1 0,2.000000 2.000000-1 16,1.000000-2.000000-1-16,2.000000 3.000000 2 0,-2.000000 0.000000-3 0,0.000000-3.000000 1 0,2.000000 1.000000-1 16,2.000000 2.000000 0-16,-4.000000-3.000000-1 0,0.000000 2.000000 0 0,2.000000-2.000000 1 15,0.000000 3.000000 0-15,2.000000-1.000000 1 0,-1.000000-2.000000-2 0,1.000000 0.000000 1 16,3.000000 0.000000-1-16,-2.000000 0.000000-1 0,5.000000 0.000000-1 0,-4.000000 0.000000 1 16,7.000000 0.000000 1-16,-2.000000 0.000000-1 0,-1.000000 0.000000 2 0,7.000000 0.000000-1 15,-5.000000 0.000000 0-15,3.000000 0.000000-2 0,2.000000 0.000000-3 0,-3.000000-2.000000-4 16,-1.000000 2.000000-4-16,4.000000-3.000000-9 0,0.000000 3.000000-12 0,0.000000-2.000000-13 0,4.000000 2.000000-11 15,-1.000000-3.000000-18-15,2.000000 2.000000-27 0,0.000000 1.000000-32 0,9.000000-3.000000-31 16,-3.000000 0.000000-39-16,3.000000 3.000000-62 0,1.000000-2.000000-23 0,2.000000-3.000000 9 16,1.000000 0.000000 29-16</inkml:trace>
  <inkml:trace contextRef="#ctx0" brushRef="#br0">28263.000000 13152.000000 6 0,'-8.000000'0.000000'55'0,"-4.000000"0.000000"-4 "16 ,5.000000 0.000000-6-16,-4.000000 3.000000 7 0,-3.000000-3.000000 13 0,4.000000 1.000000 5 16,-2.000000 2.000000 0-16,-1.000000-3.000000 3 0,0.000000 2.000000 6 0,3.000000-2.000000-2 15,-7.000000 3.000000-2-15,0.000000-1.000000 2 0,4.000000-2.000000-1 0,-3.000000 6.000000-3 0,0.000000-5.000000-4 16,-1.000000 2.000000-3-16,4.000000-3.000000-3 0,-4.000000 2.000000-8 15,2.000000-2.000000-10-15,-2.000000 6.000000-6 0,4.000000-6.000000-3 0,-4.000000 4.000000-4 0,3.000000-2.000000-4 16,-1.000000 1.000000-3-16,-1.000000-2.000000-2 0,-3.000000 3.000000 4 0,2.000000-1.000000-1 16,1.000000 1.000000 0-16,0.000000-2.000000 2 0,-4.000000 1.000000 5 0,2.000000-1.000000-1 15,0.000000 4.000000-6-15,-3.000000-4.000000-3 0,3.000000 0.000000 2 0,1.000000-1.000000-2 16,-1.000000 3.000000-3-16,-4.000000-1.000000-2 0,0.000000 2.000000 4 0,2.000000-3.000000-3 0,-5.000000 0.000000-4 16,0.000000 0.000000 0-16,1.000000 4.000000 1 0,-1.000000-4.000000 0 15,-2.000000 1.000000-1-15,1.000000-1.000000 1 0,2.000000 0.000000-1 0,-3.000000 0.000000-4 0,-1.000000-2.000000-1 16,1.000000 2.000000-4-16,0.000000 2.000000-1 0,-3.000000-4.000000 1 0,1.000000 2.000000-3 15,-1.000000 0.000000 2-15,0.000000 0.000000-2 0,-5.000000 3.000000 0 0,3.000000-2.000000-3 16,-3.000000 3.000000 0-16,0.000000 1.000000 0 0,-4.000000-3.000000 0 0,4.000000 4.000000-1 16,0.000000-4.000000 1-16,1.000000 4.000000 0 0,-1.000000-3.000000 1 0,0.000000 3.000000-1 15,-4.000000-4.000000 1-15,4.000000 3.000000-1 0,0.000000-2.000000-1 0,3.000000 3.000000 1 0,-1.000000-4.000000 0 16,-3.000000 3.000000 1-16,5.000000-1.000000 1 0,-1.000000-2.000000 0 0,-2.000000-2.000000-1 16,2.000000 3.000000-2-16,0.000000 2.000000-1 0,-1.000000-2.000000-1 0,-2.000000 3.000000-1 15,0.000000-4.000000 1-15,3.000000 4.000000 3 0,0.000000-3.000000 2 0,-2.000000-1.000000 3 16,2.000000 2.000000 2-16,2.000000-1.000000 2 0,-5.000000-1.000000 0 0,3.000000 1.000000-1 15,0.000000 0.000000 1-15,-1.000000 0.000000-1 0,4.000000 2.000000 1 0,-4.000000 1.000000-2 16,3.000000-4.000000 0-16,3.000000 4.000000 2 0,0.000000-3.000000-2 0,4.000000 2.000000-1 16,1.000000-2.000000-1-16,-3.000000 1.000000 1 0,3.000000 0.000000-2 0,0.000000-2.000000-1 0,4.000000-1.000000 0 15,-4.000000 2.000000 1-15,7.000000-3.000000 1 0,-5.000000 1.000000 1 16,1.000000 0.000000 3-16,2.000000-3.000000 0 0,-1.000000 0.000000 1 0,1.000000 0.000000 0 0,-1.000000 0.000000-2 16,1.000000-3.000000-2-16,2.000000 3.000000-1 0,-2.000000-3.000000 0 0,0.000000 1.000000-1 15,-1.000000 2.000000 0-15,0.000000-2.000000-1 0,-1.000000 2.000000 1 0,-1.000000 0.000000 0 16,-2.000000 0.000000-2-16,4.000000 2.000000 2 0,-4.000000 0.000000-1 0,0.000000 1.000000 4 15,0.000000 2.000000 1-15,1.000000 0.000000 6 0,2.000000-1.000000 0 0,1.000000 1.000000 4 0,-1.000000 0.000000 1 16,6.000000 0.000000 0-16,-4.000000-3.000000-1 0,4.000000 1.000000-4 0,1.000000-1.000000-2 16,-1.000000 4.000000-2-16,3.000000-5.000000-2 0,-2.000000 3.000000-1 0,5.000000-4.000000-1 15,-1.000000 1.000000 0-15,1.000000-1.000000-3 0,0.000000 3.000000 0 0,1.000000-1.000000-3 16,4.000000-2.000000 1-16,-1.000000 0.000000 0 0,-6.000000 0.000000-1 0,4.000000 0.000000-2 16,0.000000 0.000000-7-16,2.000000-2.000000-8 0,3.000000-1.000000-18 0,3.000000 3.000000-24 15,1.000000-1.000000-37-15,-3.000000 1.000000-44 0,4.000000-4.000000-46 0,4.000000 3.000000-61 0,-1.000000-1.000000-77 16,2.000000-7.000000-24-16,-2.000000 2.000000 9 0,6.000000-5.000000 33 0</inkml:trace>
  <inkml:trace contextRef="#ctx0" brushRef="#br0">26242.000000 12627.000000 41 0,'-7.000000'0.000000'168'0,"-1.000000"0.000000"5 "0 ,1.000000 0.000000-51 16,0.000000 1.000000-26-16,1.000000 2.000000-3 0,-6.000000 2.000000 4 0,4.000000-2.000000 15 16,-3.000000 2.000000 8-16,0.000000-1.000000 6 0,1.000000-2.000000-1 0,-2.000000 6.000000-14 15,-1.000000-1.000000-19-15,2.000000-2.000000-21 0,1.000000 2.000000-11 0,-5.000000 1.000000-8 0,2.000000-1.000000-4 16,3.000000 3.000000 1-16,-7.000000-1.000000 4 0,4.000000 1.000000 2 15,-2.000000 0.000000 0-15,-2.000000 0.000000-5 0,-2.000000-1.000000 0 0,-1.000000 3.000000-2 0,-1.000000 0.000000-7 16,-1.000000 1.000000-3-16,-5.000000 1.000000 1 0,3.000000-2.000000-2 0,-1.000000 5.000000-4 16,-3.000000-2.000000-1-16,-1.000000-1.000000 2 0,-3.000000 3.000000-6 0,2.000000-4.000000-2 15,-5.000000 2.000000-4-15,3.000000-1.000000-1 0,-3.000000 1.000000-2 0,3.000000-1.000000-3 16,-1.000000-2.000000-1-16,-3.000000 3.000000 0 0,5.000000-2.000000 1 0,-5.000000-2.000000 1 16,6.000000-1.000000 0-16,3.000000-1.000000 1 0,1.000000-2.000000-1 0,-1.000000 1.000000 2 15,5.000000-2.000000-1-15,0.000000-2.000000 0 0,0.000000 2.000000-2 0,4.000000-2.000000 2 0,1.000000 0.000000-1 16,4.000000-4.000000-2-16,-1.000000 5.000000 0 0,1.000000-5.000000 1 0,0.000000 3.000000-2 15,3.000000 0.000000-1-15,-2.000000-3.000000 1 0,7.000000 2.000000 0 0,-4.000000-2.000000 2 16,4.000000 0.000000-1-16,2.000000 0.000000 1 0,-2.000000 0.000000-1 0,2.000000 0.000000-2 0,-2.000000 0.000000-1 16,5.000000 0.000000-3-16,-2.000000 0.000000-1 0,-1.000000 0.000000-1 15,-1.000000 3.000000-2-15,-1.000000-2.000000-1 0,0.000000-1.000000 0 0,-3.000000 6.000000-4 0,-1.000000 0.000000 0 16,1.000000-5.000000 0-16,1.000000 6.000000 0 0,-4.000000 1.000000 0 0,1.000000-3.000000 0 16,1.000000 2.000000 0-16,-3.000000-2.000000 1 0,7.000000 2.000000 0 0,-3.000000-2.000000 1 15,3.000000 0.000000 0-15,-3.000000-1.000000 0 0,3.000000 1.000000 2 0,1.000000-2.000000 1 16,-1.000000-1.000000 3-16,0.000000 4.000000 1 0,2.000000-6.000000 0 0,1.000000 1.000000 0 15,-1.000000 2.000000-1-15,3.000000-3.000000 1 0,0.000000 0.000000 1 0,-2.000000 0.000000 0 16,2.000000 0.000000 0-16,0.000000 0.000000 0 0,0.000000 0.000000 2 0,0.000000 0.000000-1 16,0.000000 0.000000 0-16,0.000000 0.000000 2 0,0.000000 0.000000 1 0,0.000000 0.000000-1 0,0.000000 0.000000 0 15,0.000000 0.000000 3-15,0.000000 0.000000-1 0,0.000000 0.000000 0 0,0.000000 0.000000-1 16,0.000000 0.000000 0-16,0.000000 0.000000 2 0,0.000000 0.000000 0 0,0.000000 0.000000 0 16,0.000000 0.000000 0-16,0.000000 0.000000 3 0,0.000000 0.000000 1 0,0.000000 0.000000 1 15,0.000000 0.000000 1-15,0.000000 0.000000 2 0,0.000000 0.000000 1 0,0.000000 0.000000 0 0,0.000000 0.000000 0 16,0.000000 0.000000 2-16,0.000000 0.000000-3 0,0.000000 0.000000 1 15,0.000000 0.000000-3-15,0.000000 0.000000-3 0,0.000000 0.000000-3 0,0.000000 0.000000-4 0,-3.000000 0.000000 0 16,3.000000 0.000000 1-16,-4.000000 0.000000 0 0,4.000000 0.000000 1 0,0.000000 0.000000 3 16,0.000000 0.000000 2-16,0.000000 0.000000 0 0,0.000000 0.000000-3 0,0.000000 0.000000 3 15,0.000000 0.000000-2-15,0.000000 0.000000 2 0,0.000000 0.000000 0 0,0.000000 0.000000 1 16,0.000000-3.000000 2-16,0.000000 3.000000 0 0,0.000000 0.000000 0 0,0.000000-1.000000-3 16,0.000000 1.000000-1-16,0.000000 0.000000 0 0,0.000000 0.000000-5 0,0.000000 0.000000 0 15,0.000000 0.000000-2-15,0.000000 0.000000-1 0,0.000000 0.000000-3 0,0.000000 0.000000 0 0,0.000000 0.000000 3 16,0.000000 0.000000-3-16,0.000000 0.000000 0 0,0.000000-3.000000 0 0,0.000000 3.000000 3 15,0.000000 0.000000 0-15,0.000000 0.000000-1 0,0.000000 0.000000 0 0,0.000000 0.000000-1 16,0.000000 0.000000 2-16,0.000000 0.000000 0 0,0.000000-3.000000 3 0,0.000000 3.000000 2 16,0.000000 0.000000 3-16,-1.000000 0.000000 1 0,1.000000 0.000000 2 0,0.000000 0.000000-1 15,0.000000 0.000000 1-15,0.000000 0.000000-1 0,0.000000 0.000000 4 0,0.000000 0.000000 1 16,0.000000 0.000000-2-16,0.000000 0.000000 2 0,0.000000 0.000000-1 0,0.000000 0.000000 2 0,0.000000 0.000000-9 16,0.000000 0.000000-4-16,0.000000 0.000000 1 0,0.000000 0.000000-4 15,0.000000 0.000000-3-15,0.000000 0.000000-3 0,0.000000 0.000000-1 0,0.000000 0.000000 1 0,0.000000 0.000000-1 16,0.000000 0.000000-2-16,0.000000 0.000000 0 0,0.000000 0.000000 0 0,0.000000 0.000000 0 15,0.000000 0.000000-1-15,0.000000 0.000000 0 0,0.000000 0.000000-1 0,0.000000 0.000000 0 16,0.000000 0.000000 0-16,0.000000-2.000000 1 0,0.000000 2.000000 0 0,0.000000 0.000000 3 16,0.000000 0.000000 1-16,0.000000 0.000000 0 0,0.000000 0.000000 1 0,0.000000 0.000000 1 0,0.000000 0.000000 2 15,0.000000 0.000000-1-15,0.000000 0.000000 3 0,0.000000 0.000000 1 16,0.000000 0.000000-1-16,0.000000 0.000000 0 0,0.000000 0.000000-1 0,0.000000 0.000000-2 0,0.000000 0.000000-1 16,0.000000 0.000000 2-16,0.000000 0.000000 1 0,0.000000 0.000000 0 0,0.000000 0.000000 1 15,0.000000 0.000000-2-15,0.000000 0.000000 0 0,0.000000-3.000000-2 0,0.000000 3.000000-2 16,0.000000 0.000000-2-16,0.000000 0.000000-2 0,0.000000 0.000000 2 0,0.000000 0.000000 0 15,0.000000 0.000000 0-15,0.000000 0.000000 0 0,0.000000 0.000000 0 0,0.000000 0.000000 1 16,0.000000 0.000000-1-16,0.000000 0.000000-1 0,0.000000 0.000000 2 0,0.000000 0.000000-4 16,0.000000 0.000000 6-16,0.000000 0.000000-2 0,0.000000 0.000000-2 0,0.000000 0.000000-1 0,0.000000 0.000000 0 15,0.000000 0.000000 1-15,0.000000 0.000000-6 0,0.000000 0.000000 3 0,0.000000 0.000000 2 16,0.000000 0.000000 0-16,0.000000 0.000000 1 0,0.000000 0.000000 2 0,0.000000 0.000000-3 16,0.000000 0.000000 2-16,0.000000 0.000000-1 0,0.000000 0.000000 7 0,0.000000 0.000000-2 15,0.000000 0.000000 0-15,0.000000 0.000000 6 0,0.000000 0.000000 2 0,0.000000 0.000000 4 16,0.000000 0.000000-6-16,0.000000 0.000000 2 0,0.000000 0.000000 2 0,0.000000 0.000000-2 15,0.000000 0.000000 0-15,0.000000 0.000000-1 0,0.000000 0.000000 2 0,0.000000 3.000000-1 0,0.000000-3.000000-2 16,0.000000 2.000000-2-16,0.000000 1.000000-2 0,0.000000 0.000000-2 0,0.000000-3.000000-1 16,0.000000 0.000000-2-16,0.000000 1.000000 0 0,0.000000 2.000000 0 0,0.000000-1.000000-3 15,0.000000-2.000000 3-15,0.000000 3.000000-2 0,0.000000-3.000000-1 0,0.000000 0.000000-1 16,0.000000 0.000000-1-16,0.000000 0.000000 1 0,0.000000 2.000000-1 0,0.000000-2.000000 1 16,0.000000 0.000000 2-16,0.000000 0.000000-1 0,0.000000 0.000000 0 0,0.000000 0.000000 1 0,0.000000 0.000000 0 15,0.000000 0.000000-1-15,0.000000 0.000000-1 0,0.000000 0.000000 0 0,0.000000 0.000000 2 16,0.000000 0.000000 0-16,0.000000 0.000000-1 0,0.000000 0.000000 0 0,0.000000 0.000000 0 15,1.000000 0.000000-1-15,-1.000000-2.000000 2 0,0.000000 2.000000-1 0,0.000000 0.000000 0 16,0.000000 0.000000 0-16,0.000000 0.000000 0 0,0.000000 0.000000 2 0,0.000000 0.000000-2 16,0.000000 2.000000 0-16,0.000000-2.000000-2 0,0.000000 0.000000 2 0,0.000000-2.000000-1 15,0.000000-1.000000 1-15,0.000000 3.000000-3 0,0.000000-2.000000 2 0,0.000000 2.000000 1 0,4.000000 0.000000-2 16,-4.000000 0.000000 2-16,0.000000 0.000000-1 0,0.000000 0.000000 0 0,0.000000 0.000000 0 16,0.000000 0.000000 3-16,0.000000 0.000000-5 0,0.000000 0.000000 3 0,3.000000 0.000000-2 15,-3.000000 0.000000 1-15,2.000000 0.000000 1 0,-2.000000 0.000000 0 0,5.000000 2.000000 1 16,-2.000000-2.000000-1-16,2.000000 5.000000 7 0,0.000000-5.000000-3 0,-1.000000 6.000000-2 15,1.000000-5.000000-1-15,-2.000000 2.000000 0 0,-1.000000-1.000000 3 0,1.000000-2.000000-10 16,0.000000 0.000000 5-16,-1.000000 3.000000-2 0,5.000000-3.000000 0 0,-6.000000 3.000000 4 0,-1.000000-3.000000-2 16,4.000000 2.000000 1-16,-3.000000 0.000000 3 0,-1.000000 0.000000-4 0,0.000000-2.000000 2 15,4.000000 0.000000-4-15,-4.000000 0.000000 5 0,3.000000 0.000000-4 0,-3.000000 3.000000 1 16,2.000000-2.000000 1-16,-2.000000-1.000000-2 0,3.000000 0.000000 2 0,-1.000000 4.000000-4 16,-2.000000-1.000000 4-16,3.000000-3.000000 0 0,1.000000 2.000000 0 0,-3.000000 0.000000 2 15,3.000000-2.000000 0-15,-1.000000 2.000000 0 0,-3.000000-2.000000-1 0,2.000000 0.000000-1 16,1.000000 3.000000 0-16,-1.000000-3.000000 0 0,1.000000 2.000000 1 0,0.000000-2.000000-2 0,-1.000000 3.000000 1 15,1.000000 0.000000 0-15,-1.000000-3.000000 0 0,-2.000000 2.000000-2 0,3.000000 0.000000 2 16,-3.000000-2.000000 0-16,4.000000 1.000000 0 0,-4.000000-1.000000-2 0,0.000000 4.000000 3 16,0.000000-4.000000-1-16,0.000000 0.000000 1 0,0.000000 0.000000-2 0,1.000000 0.000000 1 15,-1.000000 3.000000 1-15,0.000000-6.000000-5 0,0.000000 6.000000 5 0,0.000000-3.000000-4 16,0.000000 0.000000 4-16,0.000000 0.000000-1 0,0.000000 0.000000 0 0,4.000000 1.000000 2 16,-4.000000-2.000000-2-16,1.000000 1.000000 5 0,-1.000000 0.000000-6 0,0.000000 0.000000 2 0,4.000000 1.000000-1 15,-4.000000 3.000000 0-15,3.000000-2.000000 0 0,-1.000000-2.000000-1 16,-2.000000 0.000000 1-16,3.000000 2.000000 2 0,-3.000000-2.000000 0 0,4.000000 0.000000-2 0,-4.000000 2.000000 0 15,1.000000-2.000000 1-15,-1.000000 0.000000-1 0,4.000000 0.000000-3 0,-3.000000 3.000000 2 16,-1.000000 0.000000 1-16,4.000000-1.000000 0 0,-4.000000 1.000000-2 0,3.000000-3.000000 3 16,-1.000000 0.000000-1-16,-2.000000 0.000000-1 0,0.000000 2.000000 1 0,3.000000-2.000000-1 15,-1.000000 0.000000 4-15,1.000000 2.000000-3 0,0.000000 0.000000 0 0,-1.000000 0.000000 0 0,1.000000-2.000000 0 16,-3.000000 4.000000 1-16,4.000000-4.000000-1 0,-4.000000 0.000000 0 16,1.000000 0.000000-1-16,-1.000000 2.000000 1 0,5.000000-2.000000 3 0,-5.000000 2.000000-4 0,7.000000 0.000000 0 15,-5.000000 1.000000 1-15,-2.000000-1.000000 1 0,0.000000-2.000000-1 0,3.000000 3.000000-1 16,-1.000000-3.000000 0-16,-2.000000 3.000000 1 0,3.000000 0.000000-2 0,-3.000000-3.000000 1 15,4.000000 0.000000 1-15,-4.000000 0.000000 1 0,1.000000 0.000000 1 0,-1.000000 0.000000-1 0,4.000000 0.000000 1 16,-3.000000 2.000000 1-16,-1.000000-1.000000-3 0,0.000000-1.000000-1 16,4.000000 4.000000 1-16,-4.000000-4.000000 0 0,5.000000 2.000000 2 0,-2.000000 0.000000-2 0,0.000000-2.000000 2 15,-1.000000 2.000000 0-15,1.000000 1.000000 1 0,-1.000000-3.000000-1 0,1.000000 3.000000 0 16,2.000000 1.000000 1-16,0.000000-1.000000 0 0,-1.000000-1.000000 1 0,1.000000 1.000000 1 16,2.000000 2.000000-2-16,-6.000000-3.000000 0 31,4.000000 0.000000 0-31,4.000000 3.000000 2 0,-4.000000 0.000000-3 0,1.000000 0.000000 2 0,1.000000 0.000000 0 0,1.000000 0.000000 2 0,1.000000-1.000000-1 15,-1.000000 4.000000 2-15,2.000000-3.000000 0 0,-1.000000 2.000000 2 0,4.000000 3.000000 0 0,0.000000-1.000000 2 0,1.000000 1.000000 0 0,1.000000 3.000000 0 0,0.000000-1.000000-1 16,2.000000-1.000000 0-16,0.000000 2.000000-3 0,-2.000000 3.000000-3 16,5.000000 0.000000 0-16,0.000000 1.000000-1 0,-3.000000 0.000000-6 0,4.000000 2.000000-21 0,3.000000 0.000000-55 15,-2.000000 6.000000-96-15,-1.000000 1.000000-88 0,5.000000 3.000000-117 0,-5.000000 8.000000-194 16,1.000000 5.000000-134-16,-3.000000 4.000000-27 0,-3.000000 1.000000 51 0,-6.000000-5.000000 65 16,1.000000 0.000000 102-16</inkml:trace>
  <inkml:trace contextRef="#ctx0" brushRef="#br0">25043.000000 15130.000000 66 0,'0.000000'0.000000'74'16,"0.000000"0.000000"-19 "-16 ,0.000000 0.000000-2 0,-1.000000-3.000000 1 0,1.000000 0.000000 3 16,-4.000000 1.000000 1-16,1.000000-1.000000-2 0,-2.000000 1.000000-1 0,5.000000-2.000000-8 15,0.000000 1.000000-9-15,-3.000000 0.000000-3 0,3.000000 1.000000-1 0,-2.000000 2.000000 1 16,-1.000000-5.000000 5-16,1.000000 5.000000 8 0,-1.000000-2.000000 14 0,3.000000 2.000000 11 16,-4.000000-3.000000 9-16,4.000000 3.000000 5 0,0.000000-2.000000-1 0,-1.000000 2.000000-2 15,-3.000000-3.000000-8-15,4.000000 2.000000-8 0,0.000000 1.000000-9 0,0.000000 0.000000-5 0,0.000000 0.000000-4 16,0.000000 0.000000-5-16,0.000000 0.000000-1 0,0.000000 0.000000 2 0,0.000000 0.000000 1 15,0.000000 0.000000 2-15,0.000000 0.000000 0 0,0.000000 0.000000 1 0,0.000000 0.000000-4 16,0.000000 0.000000-5-16,0.000000 0.000000-1 0,0.000000 0.000000-2 0,4.000000 0.000000 0 16,-3.000000 0.000000-4-16,-1.000000-4.000000 0 0,0.000000 4.000000-5 0,4.000000 0.000000-2 15,-4.000000 0.000000-8-15,3.000000-2.000000-7 0,-1.000000 2.000000-3 0,-2.000000 0.000000-3 16,3.000000 0.000000-2-16,-1.000000 0.000000-2 0,1.000000 0.000000 3 0,9.000000 0.000000 2 16,-6.000000 0.000000 3-16,8.000000 2.000000 1 0,1.000000-2.000000 2 0,3.000000 4.000000 2 0,1.000000-4.000000-2 15,3.000000 4.000000 1-15,3.000000-2.000000-2 0,2.000000 1.000000 3 0,-1.000000 1.000000 2 16,5.000000 1.000000-1-16,-3.000000 1.000000 2 0,6.000000 0.000000-1 0,1.000000 2.000000 5 15,-3.000000-1.000000-2-15,3.000000 0.000000 0 0,2.000000 3.000000 0 0,-2.000000 0.000000-2 16,3.000000-1.000000 1-16,3.000000 2.000000 1 0,-1.000000-5.000000-1 0,2.000000 5.000000 1 16,-2.000000-2.000000-2-16,4.000000 0.000000 0 0,-4.000000 2.000000-5 0,0.000000 1.000000-2 0,0.000000-3.000000-3 15,0.000000 4.000000-2-15,1.000000-4.000000-4 0,-3.000000 1.000000-2 16,1.000000 2.000000 0-16,-2.000000-1.000000 1 0,3.000000 0.000000-1 0,2.000000-4.000000 2 0,-2.000000 4.000000 0 16,-3.000000-7.000000 3-16,5.000000 1.000000 0 0,-2.000000-2.000000 2 0,0.000000-3.000000 1 15,-3.000000 0.000000 0-15,5.000000-6.000000-1 0,-5.000000 4.000000-1 0,-2.000000-2.000000 0 16,-5.000000-1.000000-2-16,-3.000000-1.000000-2 0,0.000000 4.000000-1 0,-9.000000 2.000000-2 15,-1.000000-3.000000-4-15,-3.000000 1.000000-10 0,-3.000000 2.000000-11 0,-2.000000 0.000000-16 0,-4.000000 5.000000-20 16,-4.000000-3.000000-28-16,-2.000000 9.000000-45 0,-4.000000-2.000000-63 0,-4.000000 6.000000-70 16,-2.000000 4.000000-99-16,-5.000000 1.000000-44 0,-4.000000-2.000000 1 0,-6.000000 2.000000 31 15,-1.000000-3.000000 62-15</inkml:trace>
  <inkml:trace contextRef="#ctx0" brushRef="#br0">25025.000000 15399.000000 84 0,'-13.000000'-3.000000'212'16,"-1.000000"3.000000"22 "-16 ,2.000000 0.000000-39 0,4.000000 0.000000-15 0,1.000000-1.000000-11 16,1.000000 1.000000-11-16,1.000000 0.000000-6 0,3.000000 0.000000-12 0,-1.000000 0.000000-17 15,-1.000000 0.000000-23-15,4.000000-3.000000-24 0,4.000000 3.000000-19 0,-1.000000-2.000000-8 16,4.000000 2.000000-3-16,4.000000 0.000000 5 0,6.000000 0.000000 11 0,2.000000 0.000000 15 0,2.000000 0.000000 0 15,8.000000 0.000000 0-15,1.000000 0.000000-3 0,4.000000 2.000000 1 0,2.000000-2.000000-7 16,3.000000 3.000000-8-16,1.000000-2.000000-3 0,0.000000-1.000000-3 0,6.000000 0.000000-6 16,1.000000 3.000000-6-16,-2.000000 0.000000-7 0,2.000000-3.000000-2 0,3.000000 2.000000-3 15,-1.000000 3.000000 1-15,-1.000000-1.000000-4 0,-1.000000-1.000000 1 0,2.000000 5.000000-2 16,-4.000000-1.000000-3-16,4.000000 3.000000-3 0,-6.000000-1.000000-2 0,4.000000 1.000000-4 16,-5.000000 1.000000-6-16,0.000000 2.000000-3 0,0.000000 2.000000-4 0,-2.000000-3.000000-1 0,-1.000000 3.000000 0 15,1.000000 0.000000-1-15,0.000000-4.000000 1 0,-1.000000 5.000000 1 0,-1.000000-3.000000 0 16,-3.000000-1.000000-4-16,-3.000000 1.000000-10 0,-2.000000-3.000000-13 0,-1.000000 1.000000-15 15,-1.000000 0.000000-18-15,-7.000000-4.000000-25 0,-1.000000 3.000000-37 0,-5.000000-1.000000-58 16,1.000000 2.000000-74-16,-2.000000-1.000000-104 0,-2.000000 3.000000-71 0,-6.000000-2.000000-26 16,-2.000000-6.000000 21-16,-4.000000-5.000000 53 0</inkml:trace>
  <inkml:trace contextRef="#ctx0" brushRef="#br0">26500.000000 14996.000000 168 0,'-5.000000'-4.000000'239'16,"3.000000"3.000000"4 "-16 ,2.000000 1.000000-38 0,-3.000000 0.000000-30 16,0.000000 0.000000-16-16,3.000000 0.000000-8 0,0.000000 0.000000-8 0,0.000000 0.000000-6 0,3.000000 0.000000-15 15,0.000000 0.000000-17-15,-1.000000 0.000000-12 0,3.000000 1.000000-7 16,2.000000 3.000000-2-16,3.000000 0.000000 1 0,3.000000-2.000000 6 0,1.000000 6.000000 5 0,4.000000-1.000000-6 16,4.000000 3.000000-8-16,3.000000-1.000000-12 0,-2.000000 4.000000-5 0,4.000000-1.000000-8 15,2.000000 3.000000-2-15,-1.000000-1.000000-3 0,2.000000 3.000000 0 0,2.000000 0.000000-1 16,-2.000000 0.000000-6-16,6.000000 6.000000 2 0,-5.000000-5.000000-4 0,0.000000 5.000000-5 15,-1.000000-1.000000-1-15,0.000000 2.000000 0 0,-3.000000-3.000000 1 0,-4.000000 4.000000-5 0,2.000000-3.000000 2 16,-6.000000 3.000000 1-16,-3.000000-4.000000 0 0,-5.000000 4.000000-2 0,-3.000000-2.000000 5 16,-5.000000 5.000000 2-16,-6.000000-2.000000 1 0,-2.000000 3.000000-3 0,-9.000000 3.000000-4 15,-4.000000 4.000000-5-15,-4.000000 1.000000-10 0,-8.000000 2.000000-7 0,-2.000000 5.000000-21 16,-10.000000-3.000000-26-16,2.000000 3.000000-28 0,-5.000000 2.000000-32 0,-7.000000 3.000000-32 16,-5.000000 2.000000-48-16,-2.000000 3.000000-53 0,-6.000000-1.000000-83 0,-5.000000 0.000000-114 15,-1.000000-4.000000-64-15,-4.000000-5.000000-18 0,3.000000-8.000000 21 0,-7.000000-11.000000 57 0</inkml:trace>
  <inkml:trace contextRef="#ctx0" brushRef="#br0">27849.000000 15008.000000 75 0,'-3.000000'-6.000000'94'0,"3.000000"2.000000"-1 "0 ,-5.000000 2.000000 0 0,3.000000-3.000000 8 15,-5.000000 2.000000 16-15,2.000000-1.000000 17 0,-3.000000 4.000000 4 0,0.000000-5.000000-3 16,3.000000 2.000000-7-16,0.000000 0.000000-13 0,-4.000000 3.000000-18 0,7.000000-2.000000-14 15,-4.000000 2.000000-18-15,1.000000 0.000000-9 0,1.000000 2.000000-13 0,3.000000 1.000000-8 16,-3.000000 2.000000-1-16,-1.000000 5.000000 4 0,2.000000 1.000000 9 0,-2.000000 10.000000 6 16,3.000000 1.000000 6-16,-6.000000 6.000000-2 0,1.000000 4.000000-9 0,2.000000 2.000000-7 15,-3.000000 5.000000-4-15,3.000000-1.000000-3 0,-4.000000 7.000000 1 0,3.000000-2.000000 1 16,-1.000000 1.000000 4-16,2.000000-2.000000-5 0,0.000000-1.000000-3 0,2.000000-2.000000-6 0,-2.000000-3.000000-5 16,1.000000 1.000000-2-16,-1.000000-3.000000-1 0,3.000000-2.000000-2 0,2.000000-6.000000-3 15,-3.000000 1.000000-5-15,3.000000-5.000000-1 0,-3.000000-3.000000-2 0,3.000000 0.000000-6 16,0.000000-3.000000-3-16,0.000000-3.000000-1 0,0.000000 0.000000-4 0,0.000000-2.000000-9 15,0.000000-4.000000-12-15,3.000000-3.000000-14 0,-3.000000 1.000000-15 0,0.000000-3.000000-13 0,3.000000 0.000000-11 16,-3.000000 1.000000-10-16,2.000000-3.000000-10 0,-2.000000-3.000000-22 16,5.000000-1.000000-28-16,-1.000000-3.000000-29 0,-1.000000-2.000000-28 0,-1.000000-8.000000-45 0,-2.000000-1.000000-25 15,-2.000000-8.000000 10-15,-1.000000-3.000000 33 0</inkml:trace>
  <inkml:trace contextRef="#ctx0" brushRef="#br0">27819.000000 14862.000000 106 0,'8.000000'-10.000000'97'0,"4.000000"0.000000"0 "0 ,-5.000000 3.000000 2 0,1.000000 0.000000 6 0,4.000000-3.000000 11 15,-4.000000 5.000000 9-15,2.000000-3.000000 3 0,4.000000 6.000000 4 16,-1.000000-2.000000-1-16,1.000000 4.000000-4 0,4.000000 0.000000-3 0,4.000000 4.000000-6 0,-2.000000-2.000000-9 16,2.000000 6.000000-16-16,-2.000000 1.000000-8 0,2.000000 2.000000-4 0,-1.000000 2.000000-13 15,-1.000000 0.000000-11-15,-1.000000 2.000000-5 0,-4.000000-1.000000-6 0,-3.000000 3.000000-4 16,-4.000000 3.000000-2-16,-3.000000-1.000000-1 0,-5.000000 5.000000 1 0,-5.000000 0.000000 2 15,-7.000000 3.000000-3-15,2.000000 3.000000-4 0,-6.000000-1.000000-4 0,-6.000000 3.000000-7 16,0.000000-3.000000-9-16,-5.000000 2.000000-3 0,0.000000-3.000000-2 0,1.000000 1.000000-2 16,-1.000000-5.000000-1-16,2.000000 0.000000 1 0,-2.000000-3.000000 2 0,5.000000-5.000000 1 0,0.000000-1.000000 2 15,2.000000-6.000000 6-15,0.000000-1.000000 4 0,7.000000-2.000000 2 0,-1.000000 0.000000 2 16,1.000000-4.000000 1-16,4.000000 1.000000-1 0,1.000000-3.000000-6 0,3.000000 2.000000-4 16,3.000000-2.000000-5-16,-4.000000 2.000000-5 0,6.000000 0.000000-4 0,0.000000-2.000000-3 15,0.000000 6.000000 1-15,6.000000-1.000000 2 0,1.000000-1.000000 2 0,1.000000 6.000000 3 16,4.000000 0.000000 2-16,2.000000 4.000000 3 0,1.000000 1.000000-2 0,1.000000 2.000000-1 15,3.000000 0.000000-2-15,-2.000000 0.000000-3 0,1.000000 0.000000-2 0,2.000000-1.000000-2 0,2.000000 2.000000-2 16,-4.000000-1.000000 1-16,4.000000-3.000000-7 0,0.000000 3.000000-7 0,0.000000-5.000000-14 16,-2.000000 4.000000-22-16,5.000000-4.000000-34 0,-2.000000-3.000000-44 0,-1.000000 1.000000-62 15,5.000000 0.000000-68-15,2.000000-3.000000-77 0,-8.000000-5.000000-61 0,-1.000000-2.000000-11 16,2.000000-4.000000 24-16,0.000000-6.000000 51 0</inkml:trace>
  <inkml:trace contextRef="#ctx0" brushRef="#br0">28675.000000 14910.000000 25 0,'-5.000000'-2.000000'270'0,"-5.000000"-3.000000"30 "16 ,-1.000000 0.000000 14-16,-3.000000 3.000000-70 0,1.000000 2.000000-72 0,-1.000000 2.000000-44 15,-2.000000 3.000000-33-15,1.000000 0.000000-4 0,-6.000000 5.000000 4 0,3.000000 2.000000 3 16,-4.000000 5.000000 3-16,-1.000000 3.000000-4 0,-2.000000 5.000000-11 0,1.000000 8.000000-18 15,-1.000000 3.000000-14-15,-3.000000 3.000000-5 0,-1.000000 8.000000-5 0,1.000000 4.000000-4 16,1.000000-1.000000 2-16,-2.000000 5.000000-2 0,7.000000-2.000000 4 0,4.000000-2.000000-2 16,3.000000-3.000000-8-16,0.000000 1.000000-11 0,8.000000-6.000000-9 0,0.000000-1.000000-3 0,2.000000-4.000000-11 15,5.000000-3.000000-4-15,5.000000-5.000000-3 0,-1.000000-8.000000-6 0,4.000000 4.000000-4 16,1.000000-8.000000-11-16,1.000000-1.000000-14 0,3.000000-6.000000-20 0,0.000000-4.000000-25 16,1.000000-2.000000-30-16,6.000000-8.000000-32 0,2.000000-4.000000-44 0,1.000000-5.000000-45 15,2.000000-6.000000-51-15,4.000000-2.000000-45 0,-2.000000-9.000000-5 0,1.000000-5.000000 23 0,-1.000000-3.000000 40 16</inkml:trace>
  <inkml:trace contextRef="#ctx0" brushRef="#br0">28830.000000 15019.000000 186 0,'0.000000'-3.000000'235'0,"0.000000"0.000000"-3 "0 ,-2.000000 3.000000-42 16,-1.000000 0.000000-35-16,-2.000000 0.000000-25 0,0.000000 3.000000-8 0,-2.000000 4.000000 3 0,0.000000 2.000000 6 15,-1.000000 4.000000-4-15,-4.000000 3.000000-11 0,4.000000 6.000000-14 0,-2.000000 2.000000-13 16,0.000000 3.000000-17-16,-4.000000 7.000000-10 0,-1.000000 0.000000-9 0,2.000000 3.000000-7 15,-1.000000 2.000000-9-15,1.000000-1.000000-8 0,-1.000000 2.000000-5 0,1.000000-4.000000-8 16,3.000000-2.000000-4-16,-2.000000-2.000000-4 0,7.000000-1.000000-2 0,-3.000000-5.000000-2 0,6.000000-2.000000-4 16,-5.000000-5.000000-9-16,2.000000-1.000000-16 0,4.000000-5.000000-13 15,-3.000000-3.000000-10-15,4.000000 0.000000-12 0,4.000000-9.000000-6 0,-3.000000 2.000000-10 0,4.000000-6.000000-11 16,2.000000-1.000000-22-16,0.000000-9.000000-28 0,1.000000-1.000000-26 0,6.000000-5.000000-27 16,-1.000000-6.000000-20-16,0.000000-4.000000-13 0,4.000000-2.000000-4 0,-3.000000-3.000000-3 15,-1.000000-5.000000 18-15,0.000000-2.000000 27 0</inkml:trace>
  <inkml:trace contextRef="#ctx0" brushRef="#br0">28823.000000 14944.000000 92 0,'2.000000'-14.000000'148'0,"3.000000"2.000000"-16 "0 ,-5.000000 4.000000-5 16,3.000000 1.000000 12-16,0.000000 7.000000 13 0,-1.000000 0.000000 4 0,3.000000 5.000000 11 15,3.000000 3.000000 10-15,-3.000000 3.000000 4 0,7.000000 6.000000-18 0,-2.000000 6.000000-18 16,-1.000000 2.000000-11-16,4.000000 8.000000-16 0,0.000000-2.000000-19 0,-1.000000 6.000000-16 16,2.000000 0.000000-15-16,-4.000000 1.000000-15 0,3.000000-1.000000-14 0,-1.000000 1.000000-5 0,-2.000000-1.000000-9 15,2.000000 2.000000-4-15,-2.000000-5.000000-5 0,-2.000000 0.000000-4 16,2.000000-5.000000-3-16,-2.000000 0.000000-4 0,1.000000-4.000000 0 0,-4.000000-3.000000-3 0,2.000000-3.000000-2 15,-2.000000-2.000000-5-15,-4.000000-4.000000-5 0,3.000000-2.000000-2 0,-1.000000-3.000000-4 16,-3.000000-4.000000-7-16,-3.000000 2.000000-11 0,-1.000000-4.000000-14 0,-2.000000-2.000000-17 16,-6.000000-2.000000-16-16,-2.000000-4.000000-11 0,-2.000000 0.000000-8 0,-3.000000-6.000000 0 15,1.000000-1.000000 5-15,-4.000000-5.000000 10 0,0.000000-3.000000 6 0,-1.000000-2.000000 8 0,3.000000 2.000000 10 16,-2.000000-3.000000 13-16,0.000000 0.000000 12 0,2.000000 0.000000 21 0,0.000000 2.000000 23 16,5.000000 2.000000 25-16,0.000000 3.000000 13 0,5.000000 2.000000 18 0,0.000000 3.000000 9 15,1.000000 2.000000-1-15,4.000000 3.000000-8 0,-2.000000 0.000000-10 0,2.000000 2.000000-14 16,5.000000 3.000000-11-16,0.000000 2.000000-8 0,5.000000 0.000000-8 0,2.000000 0.000000-2 15,0.000000 0.000000-2-15,6.000000 2.000000 0 0,1.000000-2.000000-4 0,1.000000 1.000000-7 16,0.000000-1.000000-12-16,5.000000 0.000000-17 0,-2.000000-1.000000-29 0,1.000000 1.000000-40 16,6.000000-2.000000-49-16,-3.000000-3.000000-56 0,-2.000000 2.000000-70 0,0.000000-4.000000-38 0,-5.000000-4.000000 0 15,2.000000 0.000000 26-15</inkml:trace>
  <inkml:trace contextRef="#ctx0" brushRef="#br0">29173.000000 14933.000000 30 0,'14.000000'6.000000'262'0,"-6.000000"-1.000000"22 "0 ,4.000000 5.000000 23 0,-6.000000-2.000000-55 16,3.000000 3.000000-71-16,3.000000 0.000000-39 0,-6.000000 5.000000-5 0,3.000000 0.000000 7 15,4.000000 0.000000-3-15,-5.000000 1.000000-4 0,1.000000-2.000000-7 0,1.000000 4.000000-13 16,-2.000000-2.000000-24-16,1.000000 5.000000-23 0,2.000000-3.000000-17 0,-6.000000 4.000000-15 16,0.000000-2.000000-7-16,0.000000-1.000000-5 0,-5.000000 3.000000-4 0,0.000000 5.000000-1 0,-5.000000-2.000000-1 15,-3.000000 4.000000 0-15,-2.000000 2.000000-7 0,-3.000000-1.000000-3 0,-4.000000 3.000000-3 16,-2.000000-2.000000-6-16,-1.000000 2.000000-9 0,0.000000-3.000000-15 0,-5.000000 2.000000-24 15,3.000000-4.000000-27-15,5.000000-4.000000-36 0,-1.000000-2.000000-38 0,3.000000-1.000000-42 16,0.000000-5.000000-49-16,8.000000 0.000000-60 0,-5.000000-8.000000-54 0,4.000000-5.000000-10 16,-2.000000 0.000000 17-16,2.000000-9.000000 39 0</inkml:trace>
  <inkml:trace contextRef="#ctx0" brushRef="#br0">29403.000000 15117.000000 119 0,'8.000000'0.000000'322'0,"4.000000"-2.000000"28 "0 ,-10.000000 0.000000 15 16,3.000000 2.000000-86-16,1.000000 0.000000-93 0,-1.000000 0.000000-58 0,-3.000000 0.000000-29 15,6.000000 0.000000-4-15,1.000000-3.000000 9 0,-1.000000 0.000000 9 0,2.000000-2.000000-1 16,7.000000 1.000000-10-16,0.000000-5.000000-20 0,5.000000 1.000000-20 0,-1.000000-5.000000-22 16,3.000000 1.000000-16-16,3.000000 1.000000-10 0,-2.000000-5.000000-6 0,2.000000 3.000000-4 15,-4.000000-1.000000-7-15,-1.000000 3.000000-6 0,0.000000-1.000000-14 0,-4.000000 4.000000-21 0,-5.000000 4.000000-31 16,3.000000-1.000000-41-16,-10.000000 2.000000-47 0,1.000000 6.000000-56 15,-5.000000 2.000000-66-15,-4.000000 4.000000-73 0,-6.000000-1.000000-18 0,-6.000000 8.000000 14 0,-6.000000 0.000000 37 16</inkml:trace>
  <inkml:trace contextRef="#ctx0" brushRef="#br0">29363.000000 15438.000000 253 0,'0.000000'7.000000'289'0,"5.000000"-2.000000"12 "0 ,-2.000000 0.000000-47 16,-1.000000-2.000000-64-16,4.000000 1.000000-45 0,3.000000-4.000000-17 0,-3.000000 0.000000 2 15,6.000000 0.000000 4-15,-2.000000-2.000000-2 0,4.000000-3.000000-14 0,6.000000 0.000000-24 16,-5.000000-4.000000-25-16,7.000000 1.000000-21 0,3.000000-4.000000-22 0,-2.000000 3.000000-12 0,2.000000-1.000000-12 16,-1.000000-2.000000-18-16,-2.000000 1.000000-30 0,-1.000000 2.000000-39 0,1.000000 2.000000-55 15,-3.000000 2.000000-69-15,1.000000 3.000000-83 0,-7.000000-1.000000-63 0,-3.000000 0.000000-16 16,-5.000000 3.000000 18-16,4.000000-2.000000 45 0</inkml:trace>
  <inkml:trace contextRef="#ctx0" brushRef="#br0">30204.000000 15122.000000 31 0,'2.000000'2.000000'129'15,"1.000000"-2.000000"-12 "-15 ,2.000000-2.000000-3 0,-2.000000-1.000000 9 0,2.000000 1.000000 16 16,0.000000-5.000000 20-16,0.000000 2.000000 13 0,1.000000-5.000000-5 0,0.000000 0.000000-15 0,3.000000-2.000000-21 16,-3.000000-1.000000-23-16,3.000000-2.000000-15 0,-1.000000-3.000000-12 15,4.000000-1.000000-5-15,-7.000000-1.000000 1 0,3.000000-1.000000 4 0,-1.000000-2.000000 5 0,1.000000 1.000000-6 16,-3.000000-2.000000-3-16,-1.000000 0.000000-4 0,1.000000 0.000000-3 15,-2.000000-1.000000-10-15,0.000000 1.000000-9 0,-3.000000-1.000000-5 0,-3.000000 3.000000-2 0,0.000000 1.000000-6 16,-2.000000 0.000000-4-16,1.000000 0.000000-5 0,-1.000000 2.000000-1 0,-3.000000 1.000000-6 16,1.000000 2.000000-6-16,-6.000000-1.000000-1 0,1.000000 4.000000-1 0,2.000000 2.000000-1 15,-3.000000 3.000000-2-15,-2.000000-2.000000-1 0,4.000000 5.000000 2 0,-2.000000 4.000000 0 16,0.000000 1.000000-5-16,1.000000 0.000000-1 0,-2.000000 1.000000 1 0,1.000000 7.000000-8 0,6.000000-1.000000-7 16,-4.000000 7.000000-4-16,1.000000-3.000000-2 0,1.000000 0.000000 1 15,4.000000 7.000000-2-15,2.000000 1.000000 5 0,-1.000000 3.000000 3 0,8.000000 0.000000 12 0,1.000000 2.000000 5 16,0.000000 2.000000 2-16,3.000000 2.000000 1 0,6.000000 1.000000 6 0,-1.000000 0.000000 1 15,4.000000 3.000000-7-15,0.000000-3.000000 0 0,-2.000000 1.000000-2 0,5.000000-1.000000-2 16,-2.000000 0.000000-3-16,1.000000-1.000000-2 0,1.000000-2.000000 0 0,-5.000000 0.000000-6 16,-2.000000-2.000000 2-16,1.000000 0.000000-1 0,-1.000000-2.000000 0 0,1.000000 2.000000 1 15,-6.000000-2.000000 3-15,-1.000000 3.000000 4 0,-2.000000-3.000000 1 0,-5.000000 3.000000 5 16,0.000000-4.000000 2-16,-4.000000 6.000000 0 0,-1.000000-2.000000-4 0,-3.000000-1.000000-1 0,-2.000000-1.000000-2 16,-2.000000 0.000000-4-16,-1.000000 1.000000-2 0,-1.000000-5.000000 0 0,1.000000 3.000000 0 15,-1.000000-2.000000-2-15,-2.000000-1.000000 0 0,2.000000-2.000000-1 0,4.000000-5.000000-1 16,-2.000000 3.000000-4-16,-1.000000-7.000000 0 0,0.000000-2.000000-3 0,3.000000 0.000000 0 15,-4.000000 0.000000-3-15,2.000000-6.000000-5 0,-1.000000 0.000000-3 0,0.000000-6.000000-1 16,3.000000 0.000000-1-16,-2.000000 2.000000 1 0,2.000000-4.000000 1 0,1.000000-1.000000 7 0,1.000000-1.000000 2 16,0.000000-2.000000 4-16,3.000000-1.000000 2 0,0.000000-1.000000-1 0,0.000000 2.000000 0 15,5.000000-5.000000 2-15,-4.000000 2.000000 0 0,4.000000-2.000000 1 0,4.000000 0.000000 3 16,-4.000000 0.000000 0-16,5.000000-3.000000 0 0,3.000000 2.000000 0 0,-3.000000-5.000000 7 16,5.000000 4.000000 3-16,-2.000000-4.000000 0 0,6.000000-1.000000 3 0,3.000000-2.000000 4 15,-1.000000 2.000000 1-15,-1.000000 0.000000-5 0,4.000000-4.000000-2 0,-2.000000-1.000000-1 16,1.000000 5.000000-1-16,2.000000-3.000000 0 0,-1.000000 1.000000-1 0,-1.000000 1.000000 0 0,-1.000000 3.000000 1 15,0.000000 1.000000 0-15,-7.000000 4.000000-1 0,3.000000 0.000000-2 0,-1.000000-1.000000-1 16,-5.000000 7.000000-4-16,-1.000000 3.000000-1 0,3.000000-1.000000-1 0,-8.000000 3.000000 0 16,3.000000 1.000000-3-16,-3.000000 1.000000-4 0,-1.000000 1.000000-15 0,0.000000 1.000000-37 15,-1.000000 2.000000-75-15,-3.000000 5.000000-125 0,3.000000 2.000000-139 0,-11.000000 1.000000-68 16,-2.000000 3.000000-26-16,-7.000000-1.000000 16 0,-6.000000 7.000000 65 0</inkml:trace>
  <inkml:trace contextRef="#ctx0" brushRef="#br0">30241.000000 14847.000000 48 0,'0.000000'3.000000'54'15,"3.000000"-3.000000"4 "-15 ,-1.000000 2.000000 2 0,-2.000000-2.000000 5 0,7.000000 2.000000 0 16,-7.000000 1.000000 0-16,1.000000-3.000000-1 0,4.000000 0.000000 0 0,-1.000000 0.000000-3 16,-1.000000 0.000000-1-16,-1.000000 0.000000 0 0,1.000000 0.000000-2 0,-1.000000 0.000000-3 15,1.000000 0.000000-5-15,2.000000-3.000000-8 0,-5.000000 3.000000-8 0,3.000000 0.000000-6 16,1.000000 0.000000-4-16,-4.000000 0.000000-8 0,0.000000 0.000000 0 0,0.000000-2.000000 5 16,0.000000 2.000000 3-16,0.000000 0.000000 3 0,1.000000 0.000000 2 0,-1.000000 0.000000 6 0,0.000000 0.000000 5 15,0.000000-2.000000-1-15,0.000000 2.000000 4 0,0.000000-3.000000 3 0,4.000000 2.000000-2 16,-3.000000 1.000000-3-16,-1.000000-6.000000-3 0,4.000000 3.000000-8 0,-1.000000 1.000000-4 15,-3.000000 0.000000-6-15,2.000000-3.000000-3 0,-2.000000 2.000000-3 0,0.000000 0.000000 1 16,3.000000 3.000000-3-16,-1.000000-4.000000 0 0,-2.000000 3.000000-4 0,7.000000-3.000000 2 16,-7.000000 2.000000-2-16,1.000000-4.000000-1 0,-1.000000 6.000000 4 0,4.000000-2.000000 2 0,-3.000000 2.000000 8 15,-1.000000-2.000000-1-15,0.000000 0.000000 1 0,4.000000 2.000000 3 0,-4.000000-3.000000-1 16,0.000000 3.000000 1-16,0.000000 0.000000-2 0,0.000000 0.000000-1 0,0.000000 0.000000 1 16,0.000000 0.000000-1-16,0.000000 0.000000 0 0,0.000000 0.000000-4 0,3.000000 0.000000 0 15,-3.000000 0.000000-1-15,2.000000 0.000000-1 0,-2.000000 0.000000-1 0,0.000000 0.000000 0 16,0.000000-3.000000 0-16,0.000000 3.000000-1 0,3.000000 0.000000-3 0,0.000000 0.000000-2 15,-3.000000-2.000000-1-15,2.000000-1.000000 0 0,1.000000 1.000000 0 0,-1.000000 0.000000 3 0,1.000000 0.000000 2 16,1.000000-4.000000 5-16,-3.000000 4.000000 3 0,3.000000-2.000000 4 0,-2.000000 1.000000 5 16,-2.000000 1.000000 5-16,0.000000-1.000000 3 0,3.000000 0.000000 4 0,-3.000000 0.000000 0 15,3.000000 3.000000-3-15,-1.000000-2.000000-4 0,-2.000000 1.000000-6 0,0.000000-3.000000-7 16,0.000000 0.000000-4-16,0.000000 2.000000-6 0,0.000000-1.000000-4 0,0.000000 0.000000-1 16,0.000000 3.000000-5-16,0.000000-1.000000-7 0,0.000000-2.000000-13 0,-2.000000 3.000000-26 15,-1.000000 0.000000-48-15,0.000000 0.000000-71 0,-4.000000 0.000000-82 0,-2.000000 4.000000-109 16,-2.000000-1.000000-49-16,-4.000000 0.000000-5 0,-6.000000-1.000000 30 0,0.000000-2.000000 62 15</inkml:trace>
  <inkml:trace contextRef="#ctx0" brushRef="#br0">29892.000000 14699.000000 37 0,'0.000000'2.000000'123'16,"0.000000"1.000000"-10 "-16 ,0.000000-3.000000-6 0,-3.000000 0.000000 5 0,3.000000 0.000000 10 16,-2.000000 0.000000 16-16,-1.000000 0.000000 7 0,3.000000 0.000000-4 0,0.000000 0.000000-9 15,-2.000000-3.000000-15-15,2.000000 3.000000-15 0,-3.000000-2.000000-15 0,-1.000000-1.000000-10 16,4.000000 3.000000-4-16,-1.000000-5.000000-4 0,1.000000 3.000000-3 0,-4.000000 0.000000-1 0,3.000000-3.000000-4 15,-6.000000 0.000000-1-15,5.000000 0.000000-1 0,-1.000000 0.000000 5 0,1.000000-2.000000-2 16,-4.000000 1.000000-1-16,1.000000 0.000000-5 0,1.000000-4.000000-5 0,-1.000000 3.000000-8 16,4.000000-3.000000-9-16,-6.000000 0.000000 0 0,2.000000 2.000000-3 0,3.000000-4.000000-2 15,-6.000000 6.000000-2-15,1.000000-6.000000-2 0,2.000000 1.000000-2 0,-3.000000-1.000000-6 16,3.000000 2.000000-4-16,0.000000 1.000000-1 0,-4.000000-6.000000-2 0,1.000000 3.000000 3 16,-1.000000 0.000000 1-16,3.000000 0.000000 4 0,-1.000000 0.000000 0 0,0.000000-3.000000-2 0,-4.000000 2.000000 0 15,2.000000-1.000000-5-15,1.000000-3.000000-1 0,-2.000000 0.000000-2 0,1.000000 0.000000 0 16,-1.000000 0.000000 0-16,-1.000000-2.000000 2 0,2.000000-1.000000 1 0,-4.000000 2.000000 1 15,6.000000-6.000000-2-15,-8.000000 4.000000 0 0,8.000000-4.000000-1 0,-4.000000 0.000000 3 16,-3.000000 3.000000 0-16,1.000000-1.000000 1 0,3.000000 0.000000-1 0,-7.000000 0.000000 0 16,4.000000 0.000000 0-16,-4.000000 0.000000-1 0,3.000000 2.000000 2 0,-2.000000-1.000000-3 15,2.000000 1.000000 3-15,-4.000000 0.000000 0 0,1.000000 2.000000-2 0,-1.000000-1.000000-1 0,4.000000 1.000000-2 16,-3.000000-1.000000 0-16,2.000000 2.000000-1 0,-1.000000-3.000000-1 0,2.000000 1.000000 2 16,-3.000000 1.000000-3-16,4.000000 0.000000 0 0,0.000000 1.000000-1 0,-1.000000-3.000000-1 15,1.000000 4.000000 0-15,-1.000000-2.000000-2 0,-2.000000 1.000000 1 0,2.000000 0.000000-1 16,4.000000 0.000000 1-16,-7.000000 2.000000-2 0,4.000000-2.000000 0 0,3.000000 3.000000 0 15,-3.000000-1.000000 0-15,-3.000000-2.000000-2 0,3.000000 2.000000 1 0,0.000000 0.000000 0 16,-1.000000 1.000000 1-16,-1.000000-2.000000-1 0,2.000000 0.000000-1 0,-7.000000 1.000000 0 0,6.000000-1.000000 0 16,-1.000000 3.000000-1-16,-2.000000 0.000000-1 0,1.000000-2.000000 3 15,-1.000000-1.000000 0-15,-2.000000 4.000000 0 0,4.000000 1.000000 0 0,-5.000000-1.000000 1 0,5.000000-1.000000 0 16,-2.000000 3.000000-1-16,1.000000-1.000000-1 0,1.000000-1.000000 2 0,-6.000000-1.000000 0 16,3.000000 3.000000 0-16,-4.000000-1.000000 0 0,4.000000-2.000000 1 0,-2.000000 2.000000 1 15,1.000000-2.000000-1-15,-3.000000 1.000000 0 0,4.000000 0.000000 0 0,0.000000-1.000000-1 16,-3.000000 1.000000 1-16,3.000000 0.000000-1 0,1.000000-1.000000 1 0,-3.000000-1.000000 0 15,0.000000-1.000000 0-15,2.000000 4.000000-1 0,-4.000000-6.000000 0 0,3.000000 2.000000 0 16,-2.000000 1.000000-1-16,-1.000000-4.000000 1 0,0.000000 3.000000-1 0,-1.000000 1.000000 0 0,-3.000000-4.000000 0 16,5.000000 5.000000 1-16,-3.000000-3.000000-1 0,-1.000000 5.000000-1 15,-2.000000-4.000000 1-15,5.000000 1.000000 0 0,-1.000000 1.000000-1 0,-6.000000-2.000000 8 0,3.000000 1.000000 3 16,-1.000000 2.000000 4-16,0.000000-4.000000 2 0,0.000000 6.000000 2 0,-3.000000-3.000000 1 16,1.000000 1.000000-7-16,1.000000 0.000000-5 0,-4.000000-3.000000-2 0,2.000000 2.000000-4 15,1.000000 2.000000 25-15,-6.000000-4.000000-2 0,0.000000 1.000000-1 16,-3.000000-1.000000-1-16,2.000000-1.000000 1 0,-1.000000-2.000000-1 0,2.000000 1.000000-22 15,-3.000000-3.000000-1-15,-1.000000 3.000000 1 0,-1.000000-2.000000 1 16,3.000000 1.000000 0-16,-1.000000-1.000000-2 0,-1.000000 3.000000 2 0,-1.000000-4.000000-1 16,-2.000000 3.000000-2-16,0.000000-3.000000 0 0,0.000000 3.000000 2 15,-5.000000-1.000000 0-15,4.000000 0.000000-2 0,-3.000000-4.000000 3 0,3.000000 2.000000 0 16,-1.000000-1.000000 1-16,4.000000-3.000000-1 0,0.000000 2.000000-1 16,-1.000000-1.000000 0-16,1.000000 0.000000 0 0,2.000000 0.000000 1 0,-1.000000-1.000000-1 15,4.000000 2.000000-1-15,-2.000000-3.000000 2 0,-1.000000 5.000000 1 16,2.000000-6.000000 0-16,-1.000000 2.000000-5 0,-1.000000 0.000000 3 0,1.000000-2.000000 0 15,-5.000000 1.000000 0-15,2.000000 1.000000 1 0,0.000000-1.000000-2 16,-1.000000 1.000000 3-16,1.000000-1.000000-1 0,2.000000 1.000000 0 0,-1.000000 2.000000-1 16,6.000000-2.000000-2-16,-1.000000 2.000000 3 0,4.000000-2.000000 0 15,1.000000 1.000000 3-15,-1.000000 2.000000-2 0,3.000000-4.000000 0 16,1.000000 4.000000 2-16,0.000000-4.000000 1 0,5.000000 3.000000-4 0,-1.000000-2.000000 0 16,0.000000 2.000000 0-16,2.000000-3.000000 0 0,0.000000 4.000000-2 0,1.000000-4.000000-3 15,3.000000 4.000000 5-15,-3.000000-4.000000-1 0,3.000000 4.000000-1 16,-3.000000-1.000000-2-16,2.000000 0.000000 2 0,-1.000000 0.000000 0 0,-4.000000 0.000000 2 15,7.000000 3.000000 1-15,-7.000000-5.000000-1 0,2.000000 2.000000 0 16,2.000000-1.000000 1-16,1.000000 4.000000 0 0,2.000000-3.000000-1 0,-2.000000 0.000000-1 16,0.000000 3.000000 1-16,4.000000-3.000000 1 0,-1.000000 5.000000-1 15,1.000000 1.000000-1-15,0.000000-2.000000 0 0,-4.000000 4.000000-1 0,3.000000-3.000000-1 16,4.000000 4.000000 0-16,-3.000000 1.000000 0 0,1.000000 0.000000 4 16,6.000000 4.000000-1-16,-6.000000-1.000000-6 0,3.000000 1.000000-8 0,1.000000 1.000000-11 15,1.000000 2.000000-21-15,4.000000 0.000000-28 0,0.000000 3.000000-39 16,-2.000000 2.000000-54-16,5.000000 0.000000-65 0,0.000000 0.000000-59 0,0.000000 2.000000-59 15,0.000000-2.000000-70-15,0.000000 0.000000-11 0,0.000000 8.000000 32 16,3.000000-3.000000 60-16</inkml:trace>
  <inkml:trace contextRef="#ctx0" brushRef="#br0">29438.000000 14786.000000 83 0,'0.000000'0.000000'170'0,"-2.000000"-4.000000"-25 "0 ,-1.000000-2.000000-19 0,-2.000000 2.000000-9 16,0.000000-3.000000 4-16,-7.000000-5.000000 11 0,4.000000-1.000000 1 0,-6.000000 1.000000-5 0,-2.000000-4.000000-6 15,1.000000 0.000000-7-15,-4.000000-1.000000-22 0,-3.000000-2.000000-23 16,-3.000000 2.000000-10-16,2.000000-3.000000-11 0,-6.000000 1.000000-7 0,1.000000 0.000000-5 0,-2.000000-4.000000 2 15,-6.000000 3.000000 2-15,1.000000-1.000000-4 0,0.000000 0.000000 6 0,0.000000-3.000000 8 16,-2.000000 4.000000 0-16,-2.000000-2.000000-2 0,1.000000-3.000000 4 0,-2.000000-2.000000 0 16,3.000000 1.000000-5-16,-5.000000-4.000000-4 0,2.000000-1.000000-2 0,-1.000000-4.000000-3 15,5.000000 0.000000-7-15,-3.000000-2.000000-4 0,0.000000-2.000000-6 0,-1.000000 1.000000-5 16,3.000000-2.000000-4-16,-5.000000 1.000000-4 0,2.000000-3.000000-6 0,0.000000 1.000000-2 16,1.000000 0.000000 1-16,-1.000000 0.000000 1 0,3.000000-3.000000 3 0,-1.000000 1.000000 1 0,3.000000 1.000000 3 15,-2.000000-2.000000 1-15,2.000000 2.000000 2 0,-7.000000-1.000000-6 0,5.000000 1.000000 0 16,-2.000000 2.000000 4-16,4.000000 3.000000 1 0,-2.000000-2.000000 2 0,-1.000000 5.000000 4 15,2.000000 0.000000 2-15,1.000000 0.000000-1 0,0.000000 2.000000-3 0,3.000000 2.000000-2 16,-3.000000-3.000000 1-16,-4.000000 1.000000-1 0,-1.000000 0.000000-1 16,0.000000 1.000000 1-16,1.000000-3.000000 3 0,-1.000000 5.000000-1 0,0.000000 0.000000-4 15,0.000000 0.000000 0-15,-1.000000-1.000000 0 0,0.000000 6.000000 0 16,-1.000000-1.000000-4-16,0.000000 1.000000 0 0,2.000000 0.000000 2 0,-1.000000 2.000000 0 16,4.000000 0.000000-2-16,-1.000000 0.000000 3 0,3.000000 1.000000-1 15,0.000000-2.000000-1-15,3.000000 1.000000 0 0,2.000000 3.000000-2 0,-2.000000-4.000000-4 16,3.000000 2.000000-1-16,2.000000-3.000000 0 0,4.000000 2.000000 0 15,-2.000000 0.000000 0-15,3.000000-2.000000 1 0,-2.000000 2.000000 2 0,3.000000-2.000000-1 16,-1.000000 2.000000-1-16,0.000000 0.000000 1 0,0.000000-3.000000 0 16,1.000000 4.000000 0-16,0.000000-4.000000 1 0,0.000000 4.000000-1 0,-4.000000-4.000000-1 15,3.000000 4.000000-1-15,-2.000000-4.000000-1 0,-1.000000 3.000000-1 16,3.000000 0.000000 0-16,1.000000 3.000000 0 0,-3.000000-4.000000 0 16,2.000000 3.000000 0-16,0.000000 2.000000 0 0,1.000000-1.000000 0 0,-1.000000-4.000000 0 15,0.000000 4.000000-1-15,0.000000 0.000000 1 0,4.000000-3.000000 0 0,-4.000000 0.000000 0 16,0.000000 0.000000 1-16,1.000000 4.000000 0 0,0.000000-6.000000 0 15,1.000000 3.000000-1-15,2.000000 1.000000 0 0,-1.000000-2.000000 0 0,3.000000-2.000000 0 16,-3.000000 4.000000 0-16,2.000000-1.000000-1 0,1.000000-4.000000 1 16,1.000000 5.000000 1-16,-2.000000-1.000000-1 0,0.000000-1.000000 0 0,2.000000 0.000000-1 15,-2.000000 4.000000 1-15,1.000000-3.000000-1 0,0.000000-1.000000 1 16,3.000000 4.000000-1-16,-7.000000 2.000000 1 0,6.000000 2.000000 0 0,1.000000-3.000000 0 16,0.000000 5.000000 1-16,-1.000000 0.000000 0 0,6.000000-3.000000-1 15,-2.000000 5.000000 0-15,-2.000000 1.000000 0 0,4.000000-4.000000 0 0,3.000000 3.000000-1 16,-4.000000 3.000000-1-16,4.000000 0.000000-3 0,0.000000-3.000000 2 15,0.000000 5.000000-2-15,0.000000-2.000000 3 0,5.000000 4.000000 1 0,-7.000000-1.000000 1 16,6.000000 0.000000-2-16,-3.000000 0.000000-11 0,1.000000 2.000000-14 16,-2.000000 0.000000-20-16,5.000000 2.000000-33 0,-5.000000-3.000000-44 0,5.000000 3.000000-48 15,-3.000000 3.000000-60-15,1.000000-1.000000-62 0,2.000000-2.000000-87 0,0.000000 0.000000-29 16,-5.000000-2.000000 9-16,-7.000000-1.000000 38 0,7.000000-1.000000 61 16</inkml:trace>
  <inkml:trace contextRef="#ctx0" brushRef="#br0">25627.000000 11077.000000 63 0,'-7.000000'-2.000000'113'0,"-1.000000"-4.000000"-14 "0 ,3.000000 1.000000-8 16,-7.000000 1.000000 3-16,3.000000-1.000000 1 0,4.000000 2.000000 1 16,0.000000-2.000000 1-16,0.000000 4.000000-3 0,2.000000-1.000000-8 0,0.000000-2.000000-12 15,-2.000000 4.000000-7-15,3.000000-2.000000-8 0,-1.000000 0.000000-11 16,-1.000000 2.000000-10-16,4.000000-3.000000-4 0,0.000000 3.000000-7 0,-1.000000 0.000000-7 15,-3.000000 0.000000-7-15,4.000000 3.000000-2 0,0.000000-3.000000 10 16,-3.000000 4.000000 9-16,3.000000 3.000000 8 0,-2.000000 3.000000 7 0,-1.000000 0.000000 4 16,3.000000 4.000000 3-16,0.000000 1.000000 2 0,0.000000 2.000000 0 15,0.000000 3.000000 1-15,3.000000-1.000000 3 0,-1.000000 3.000000 5 0,-2.000000 2.000000 2 16,3.000000 1.000000-2-16,2.000000 4.000000-10 0,-5.000000-2.000000-2 16,7.000000 6.000000-1-16,-5.000000 2.000000 1 0,1.000000-1.000000-7 0,-1.000000 2.000000-4 15,1.000000 1.000000-2-15,2.000000-3.000000-3 0,0.000000 2.000000-3 0,-2.000000-1.000000-7 16,2.000000-4.000000 0-16,2.000000 3.000000-3 0,-5.000000-4.000000-3 15,3.000000-4.000000-3-15,2.000000-1.000000-6 0,-6.000000-1.000000-3 16,4.000000-5.000000-2-16,-1.000000-1.000000-3 0,1.000000-2.000000-6 0,-2.000000-3.000000-12 16,-3.000000-2.000000-17-16,2.000000-1.000000-24 0,-2.000000-3.000000-29 0,0.000000 4.000000-36 15,0.000000-6.000000-49-15,0.000000 1.000000-52 0,-5.000000-3.000000-79 16,-4.000000 0.000000-50-16,-1.000000-6.000000-7 0,-3.000000-5.000000 15 16,1.000000 2.000000 43-16</inkml:trace>
  <inkml:trace contextRef="#ctx0" brushRef="#br0">25607.000000 10970.000000 146 0,'1.000000'0.000000'205'15,"4.000000"0.000000"-5 "-15 ,-5.000000 0.000000-43 0,4.000000 0.000000-28 0,-4.000000 0.000000-20 16,3.000000 0.000000-4-16,-1.000000 0.000000 9 0,3.000000 0.000000 10 16,1.000000 2.000000 3-16,3.000000 2.000000 4 0,1.000000 3.000000-2 0,3.000000-1.000000 4 15,6.000000 4.000000-6-15,-3.000000-2.000000-3 0,6.000000 1.000000-4 16,0.000000-2.000000-11-16,1.000000 6.000000-6 0,-1.000000-3.000000-5 0,5.000000 1.000000-2 16,0.000000 1.000000-12-16,3.000000 0.000000-1 0,0.000000 1.000000-2 15,0.000000-1.000000-5-15,2.000000 3.000000-6 0,0.000000-3.000000-10 0,3.000000 2.000000 0 16,-1.000000 1.000000-11-16,-2.000000-3.000000-3 0,3.000000 3.000000-7 15,-3.000000-1.000000-6-15,3.000000-2.000000-6 0,-2.000000 3.000000-5 0,-4.000000-2.000000-4 16,1.000000 0.000000-8-16,-3.000000 3.000000-3 0,0.000000-5.000000-3 16,-2.000000 4.000000 0-16,-2.000000-1.000000-1 0,-6.000000-1.000000-10 0,2.000000 2.000000-17 15,-3.000000-1.000000-26-15,-4.000000 6.000000-45 0,-5.000000 4.000000-75 16,-7.000000 7.000000-108-16,0.000000 2.000000-158 0,-10.000000 10.000000-74 0,-4.000000-2.000000-20 16,-2.000000 1.000000 20-16,-3.000000-4.000000 60 0</inkml:trace>
  <inkml:trace contextRef="#ctx0" brushRef="#br0">31158.000000 14209.000000 288 0,'1.000000'-1.000000'349'0,"3.000000"1.000000"19 "0 ,-1.000000 0.000000-12 16,-3.000000 0.000000-116-16,2.000000 1.000000-88 0,1.000000 4.000000-48 0,2.000000 1.000000-14 16,0.000000 0.000000-6-16,3.000000 5.000000 0 0,4.000000 1.000000-2 15,-5.000000-1.000000-9-15,6.000000 4.000000-17 0,2.000000 0.000000-19 0,-1.000000 2.000000-9 16,1.000000-1.000000-10-16,-2.000000-3.000000-7 0,1.000000-1.000000-4 15,-1.000000 3.000000 1-15,-1.000000-3.000000-3 0,-2.000000 1.000000-18 0,-2.000000-1.000000-21 16,4.000000 2.000000-27-16,-7.000000 1.000000-35 0,0.000000 2.000000-52 16,-2.000000 0.000000-57-16,-6.000000 2.000000-61 0,-5.000000-1.000000-74 0,-1.000000-5.000000-21 15,-6.000000 3.000000 6-15,-2.000000-6.000000 38 0</inkml:trace>
  <inkml:trace contextRef="#ctx0" brushRef="#br0">31060.000000 14625.000000 268 0,'-3.000000'3.000000'302'0,"0.000000"0.000000"16 "0 ,-2.000000-3.000000-54 0,5.000000 2.000000-76 16,0.000000-2.000000-68-16,0.000000 0.000000-44 0,3.000000-2.000000-18 0,2.000000-1.000000-9 15,7.000000-2.000000-5-15,3.000000-2.000000-7 0,7.000000-3.000000-9 0,5.000000-2.000000-7 16,3.000000-3.000000-7-16,0.000000 2.000000-6 0,-2.000000-3.000000-3 16,3.000000 3.000000-4-16,-5.000000-3.000000 1 0,1.000000 6.000000-1 0,-5.000000 1.000000-2 15,-2.000000 1.000000-1-15,-7.000000 4.000000 0 0,-2.000000 1.000000-2 16,0.000000 3.000000 4-16,-9.000000 5.000000 7 0,-2.000000 5.000000 0 0,-2.000000 7.000000-1 15,-11.000000 6.000000 1-15,-7.000000 8.000000 5 0,-4.000000 2.000000 0 16,-6.000000 4.000000-10-16,-2.000000 2.000000-1 0,-1.000000-1.000000 3 0,-2.000000 4.000000 1 16,3.000000-1.000000-4-16,0.000000-4.000000-2 0,5.000000-1.000000 3 0,-1.000000-4.000000 0 15,9.000000-3.000000 0-15,2.000000-4.000000 1 0,2.000000-6.000000-1 16,4.000000-4.000000-1-16,2.000000-3.000000 2 0,4.000000-3.000000 1 16,0.000000-1.000000 2-16,2.000000-6.000000 1 0,9.000000-2.000000-1 0,-1.000000-2.000000 0 15,6.000000-4.000000-1-15,2.000000-3.000000-1 0,7.000000-3.000000-3 16,2.000000-2.000000 0-16,1.000000-3.000000-3 0,4.000000 0.000000 0 15,0.000000 0.000000 0-15,3.000000 0.000000 1 0,-3.000000-1.000000 1 0,6.000000 1.000000 2 0,-4.000000 3.000000 1 16,-2.000000-1.000000 4-16,3.000000 3.000000 0 0,-5.000000 2.000000 5 16,-1.000000 0.000000 1-16,-3.000000 3.000000 1 0,-2.000000-1.000000 3 15,-3.000000 6.000000 2-15,-2.000000-2.000000 2 0,-2.000000 4.000000 1 0,-6.000000 2.000000 4 16,3.000000 0.000000 7-16,-4.000000 4.000000 2 0,1.000000 2.000000 3 0,-6.000000 0.000000-1 16,0.000000 2.000000-4-16,-3.000000 5.000000-5 0,-2.000000-3.000000-5 15,0.000000 2.000000-10-15,-3.000000 1.000000-15 0,-1.000000 2.000000-22 0,-2.000000-3.000000-25 16,4.000000 1.000000-33-16,-5.000000 2.000000-39 0,2.000000-3.000000-43 15,-2.000000 2.000000-44-15,-1.000000-2.000000-32 0,0.000000-4.000000-41 0,-4.000000-2.000000-31 16,-2.000000-5.000000 8-16,4.000000 1.000000 28 0,0.000000-4.000000 45 16</inkml:trace>
  <inkml:trace contextRef="#ctx0" brushRef="#br0">31236.000000 14947.000000 98 0,'0.000000'-3.000000'195'0,"-3.000000"3.000000"-11 "16 ,0.000000 3.000000-28-16,1.000000 0.000000-21 0,-1.000000 1.000000-12 0,-2.000000 5.000000-6 15,0.000000 7.000000-5-15,-4.000000 1.000000-7 0,4.000000 4.000000-8 16,-7.000000 1.000000-17-16,2.000000 5.000000-22 0,-1.000000 0.000000-17 0,2.000000 2.000000-11 16,3.000000-3.000000-6-16,-1.000000-1.000000-6 0,-1.000000 0.000000-4 15,3.000000-7.000000-1-15,5.000000 0.000000-5 0,0.000000-6.000000-4 0,0.000000 3.000000-4 16,5.000000-8.000000-8-16,-2.000000 0.000000-12 0,5.000000-4.000000-20 16,2.000000-6.000000-25-16,4.000000 0.000000-32 0,2.000000-8.000000-27 0,1.000000-4.000000-25 15,-2.000000-4.000000-23-15,5.000000-6.000000-15 0,-4.000000-1.000000 0 16,0.000000 1.000000 11-16,3.000000-2.000000 22 0,-3.000000 3.000000 31 0,3.000000 2.000000 51 15,-6.000000 5.000000 55-15,1.000000 5.000000 45 0,1.000000-1.000000 44 16,-8.000000 9.000000 42-16,1.000000-1.000000 36 0,0.000000 5.000000 19 0,1.000000 5.000000 14 16,-4.000000 2.000000 11-16,3.000000 3.000000-2 0,-3.000000 2.000000-9 15,0.000000 0.000000-19-15,4.000000 0.000000-20 0,-4.000000 1.000000-20 0,3.000000-4.000000-16 16,0.000000 1.000000-13-16,6.000000-3.000000-15 0,-3.000000-1.000000-13 16,0.000000-2.000000-13-16,2.000000-2.000000-14 0,4.000000-4.000000-12 0,-1.000000-2.000000-19 15,3.000000-4.000000-25-15,-1.000000-4.000000-34 0,1.000000-3.000000-43 16,3.000000-2.000000-56-16,-2.000000-1.000000-62 0,-5.000000-6.000000-74 0,-2.000000-2.000000-54 15,-4.000000 0.000000-11-15,-4.000000-7.000000 23 0,1.000000 2.000000 40 0</inkml:trace>
  <inkml:trace contextRef="#ctx0" brushRef="#br0">31763.000000 14405.000000 94 0,'8.000000'4.000000'271'0,"0.000000"-4.000000"17 "0 ,-1.000000 0.000000 0 0,2.000000 0.000000-86 15,4.000000-2.000000-69-15,-1.000000 0.000000-43 0,-2.000000-3.000000-11 0,7.000000-3.000000 2 0,-4.000000 1.000000 5 16,0.000000-3.000000-2-16,1.000000 3.000000-10 0,-1.000000-5.000000-13 16,4.000000 2.000000-21-16,0.000000 0.000000-15 0,-4.000000 0.000000-13 0,-3.000000 1.000000-7 0,2.000000 1.000000-9 15,-5.000000 1.000000-10-15,1.000000 6.000000-12 0,-3.000000-3.000000-9 0,2.000000 4.000000-7 16,-7.000000 4.000000-6-16,0.000000 2.000000-11 0,-7.000000 6.000000-15 0,2.000000 3.000000-7 16,-3.000000 2.000000-10-16,-2.000000 5.000000-12 0,-4.000000-1.000000-12 0,-3.000000 4.000000 1 15,1.000000 2.000000 7-15,-3.000000-4.000000 9 0,4.000000 5.000000 14 0,-5.000000-2.000000 19 0,5.000000 1.000000 16 16,1.000000-3.000000 18-16,-1.000000 5.000000 18 0,2.000000-4.000000 17 0,0.000000 1.000000 15 15,-1.000000-1.000000 12-15,4.000000 2.000000 16 0,-2.000000 0.000000 11 0,6.000000-4.000000 12 16,-6.000000 3.000000 2-16,9.000000-3.000000-3 0,-2.000000 0.000000-5 0,3.000000-1.000000-8 16,-5.000000-8.000000-8-16,7.000000 3.000000-12 0,0.000000-2.000000-8 0,4.000000-3.000000-5 15,-1.000000-4.000000-4-15,-1.000000 1.000000-4 0,1.000000-4.000000 0 0,-1.000000-1.000000-2 16,-2.000000-1.000000-2-16,3.000000-1.000000-1 0,2.000000-2.000000-3 0,2.000000-2.000000 0 0,-6.000000-2.000000-3 16,4.000000-4.000000-1-16,2.000000-1.000000 0 0,-5.000000-4.000000-1 15,3.000000 1.000000 0-15,1.000000 0.000000 0 0,1.000000-5.000000-2 0,0.000000 1.000000 0 0,1.000000-2.000000-2 16,2.000000 1.000000 2-16,0.000000-1.000000-1 0,-1.000000 1.000000-1 0,4.000000 0.000000 2 0,1.000000 1.000000 1 15,-1.000000-2.000000 1-15,2.000000 1.000000-2 0,0.000000 3.000000 5 16,4.000000-1.000000 5-16,-3.000000 1.000000 7 0,3.000000-3.000000 7 0,3.000000 5.000000 4 0,-1.000000-3.000000 2 16,1.000000 2.000000 2-16,0.000000 2.000000-2 0,0.000000 1.000000-1 0,-4.000000 2.000000-1 15,2.000000 2.000000-2-15,-5.000000 1.000000 0 0,-1.000000 3.000000-2 0,-1.000000-2.000000-1 16,-4.000000 4.000000-3-16,2.000000 4.000000-2 0,-4.000000-2.000000-2 0,-7.000000 3.000000 0 16,3.000000 1.000000-2-16,-6.000000 2.000000-2 0,3.000000 2.000000-2 0,-7.000000 1.000000-3 15,-4.000000 2.000000 0-15,2.000000 2.000000-6 0,-4.000000-3.000000 0 0,-2.000000 2.000000-4 16,-2.000000 1.000000-7-16,0.000000-3.000000-10 0,4.000000 3.000000-13 0,-1.000000-3.000000-9 0,1.000000-3.000000-13 15,3.000000-1.000000-16-15,-2.000000-4.000000-16 0,4.000000 2.000000-20 0,3.000000-4.000000-23 16,-4.000000-2.000000-22-16,8.000000-2.000000-31 0,-6.000000-4.000000-42 0,2.000000-6.000000-15 16,-3.000000-5.000000 8-16,1.000000-2.000000 23 0</inkml:trace>
  <inkml:trace contextRef="#ctx0" brushRef="#br0">31969.000000 14497.000000 170 0,'-7.000000'7.000000'195'0,"2.000000"5.000000"-15 "0 ,0.000000 5.000000-14 0,-3.000000 0.000000-11 16,-1.000000 6.000000-3-16,-1.000000 1.000000-8 0,2.000000-2.000000-15 0,-4.000000 2.000000-19 15,7.000000-2.000000-21-15,-3.000000 2.000000-15 0,3.000000-5.000000-17 0,3.000000 3.000000-11 16,2.000000-3.000000-8-16,-3.000000 2.000000-9 0,3.000000-5.000000-10 0,0.000000-1.000000-5 16,3.000000-3.000000-4-16,-3.000000-3.000000-3 0,2.000000 2.000000-3 0,1.000000-4.000000-1 15,2.000000-1.000000 1-15,0.000000-2.000000 0 0,0.000000-4.000000-1 0,2.000000 0.000000 0 16,0.000000-3.000000-3-16,1.000000-2.000000-3 0,0.000000-2.000000-1 0,-3.000000 0.000000-3 16,4.000000-3.000000-1-16,-4.000000-3.000000 0 0,3.000000 1.000000 1 0,-1.000000 1.000000 2 0,-5.000000-1.000000 2 15,3.000000-2.000000 0-15,1.000000 3.000000 2 0,-4.000000-1.000000-1 0,3.000000 2.000000 0 16,2.000000-1.000000 0-16,-6.000000 0.000000 2 0,4.000000 1.000000-1 0,2.000000-2.000000 1 15,-2.000000 0.000000-1-15,3.000000-1.000000 1 0,1.000000 2.000000-2 0,1.000000-1.000000-4 16,2.000000 0.000000-1-16,1.000000-3.000000 0 0,0.000000 0.000000-2 0,-6.000000 3.000000-1 16,5.000000 3.000000-1-16,-4.000000-2.000000 5 0,1.000000 4.000000 2 0,-4.000000-1.000000 1 15,0.000000 5.000000-2-15,-2.000000-3.000000 3 0,-1.000000 4.000000-2 0,1.000000 2.000000 4 0,-3.000000 2.000000 3 16,-3.000000 4.000000 4-16,1.000000 0.000000 4 0,-6.000000 9.000000 4 0,3.000000-1.000000 9 16,-9.000000 3.000000 4-16,3.000000 6.000000 3 0,0.000000 1.000000 6 0,0.000000 0.000000 1 15,2.000000 3.000000 1-15,-1.000000-4.000000-1 0,2.000000 5.000000-3 0,-2.000000-3.000000-2 16,3.000000-2.000000-2-16,0.000000 6.000000-4 0,1.000000-6.000000-3 0,1.000000 1.000000-2 15,1.000000 0.000000-4-15,-1.000000-2.000000-3 0,4.000000 2.000000-1 0,-3.000000-3.000000-3 0,1.000000 3.000000 0 16,3.000000-5.000000-3-16,0.000000 0.000000-1 0,0.000000 0.000000 1 0,0.000000 1.000000-1 16,3.000000-3.000000 0-16,1.000000 0.000000 0 0,-4.000000-2.000000 0 0,1.000000-1.000000 1 15,-1.000000-1.000000-3-15,4.000000-4.000000-1 0,-3.000000 1.000000 1 0,-1.000000-2.000000-1 16,4.000000-2.000000 0-16,-4.000000-1.000000-2 0,3.000000-2.000000 2 0,-1.000000 0.000000 4 16,1.000000-1.000000-2-16,2.000000-2.000000-1 0,0.000000-2.000000-1 0,4.000000-4.000000 2 15,-1.000000 0.000000-7-15,4.000000-5.000000-4 0,-2.000000-1.000000-1 0,0.000000-2.000000 1 0,3.000000 0.000000 0 16,-1.000000-1.000000-3-16,1.000000-2.000000 5 0,-3.000000 0.000000 1 0,2.000000 2.000000 1 15,-2.000000 2.000000 1-15,-1.000000 2.000000 0 0,2.000000-1.000000 0 0,-4.000000-1.000000 0 16,1.000000 4.000000 0-16,-1.000000 2.000000 0 0,-2.000000 2.000000 0 0,0.000000-1.000000-2 16,-2.000000 4.000000 0-16,-1.000000-2.000000 1 0,2.000000 0.000000-1 0,-3.000000 3.000000 0 15,-1.000000 1.000000-1-15,0.000000 0.000000 1 0,0.000000 0.000000-3 0,4.000000 0.000000 2 16,-1.000000 5.000000 1-16,-3.000000-1.000000-1 0,0.000000 1.000000 3 0,0.000000 3.000000 2 0,0.000000-1.000000 2 16,0.000000 2.000000 0-16,0.000000-1.000000 0 0,0.000000-3.000000 1 0,0.000000 1.000000-2 15,-3.000000 0.000000 1-15,-1.000000 1.000000-3 0,4.000000-3.000000 1 0,-1.000000 5.000000 0 16,-3.000000-5.000000 1-16,-1.000000 1.000000 0 0,-3.000000 2.000000 1 0,3.000000 0.000000-1 15,-7.000000 1.000000 1-15,5.000000-1.000000-3 0,-6.000000 0.000000-2 0,-1.000000 1.000000 4 16,3.000000-1.000000 1-16,1.000000-2.000000 0 0,-7.000000 2.000000 0 0,4.000000-2.000000 2 16,-1.000000 0.000000 1-16,1.000000 0.000000-4 0,-1.000000-1.000000-2 0,3.000000 1.000000-1 0,-3.000000-2.000000 1 15,4.000000 0.000000-2-15,-2.000000 1.000000 1 0,4.000000-2.000000 0 0,1.000000-2.000000 3 16,-1.000000 3.000000 0-16,5.000000 0.000000 0 0,1.000000-3.000000 1 0,-5.000000 0.000000 0 16,7.000000 0.000000 2-16,-2.000000 0.000000 1 0,-1.000000-3.000000 2 0,3.000000 0.000000 1 15,3.000000 1.000000-2-15,-1.000000-2.000000-1 0,2.000000-4.000000-1 0,1.000000-1.000000-4 16,3.000000-4.000000-1-16,2.000000 1.000000-1 0,-2.000000 0.000000 0 0,6.000000 0.000000 0 15,-1.000000-3.000000 0-15,1.000000 1.000000-6 0,1.000000-2.000000-2 0,-2.000000 3.000000 1 0,0.000000-2.000000 0 16,3.000000-1.000000-2-16,4.000000 3.000000 0 0,-5.000000 1.000000 5 16,2.000000-4.000000 2-16,-1.000000 4.000000 1 0,-1.000000 0.000000 3 0,5.000000 3.000000 4 0,-4.000000-1.000000 3 15,4.000000 0.000000 4-15,-5.000000 3.000000 5 0,5.000000 2.000000 7 0,-5.000000 0.000000 1 16,3.000000 0.000000 3-16,-3.000000 3.000000 0 0,1.000000-3.000000 1 0,-3.000000 5.000000-3 16,0.000000-2.000000-5-16,-4.000000-1.000000-4 0,2.000000 3.000000-5 0,-4.000000 0.000000-2 15,2.000000 0.000000-2-15,-3.000000 3.000000-3 0,-4.000000-1.000000-4 0,3.000000 0.000000-1 0,2.000000 3.000000 0 16,-7.000000 0.000000-2-16,0.000000 0.000000-12 0,0.000000 5.000000-20 0,-7.000000-3.000000-42 15,2.000000 6.000000-71-15,3.000000 1.000000-112 0,-9.000000 0.000000-118 0,2.000000-3.000000-54 16,-1.000000 5.000000-13-16,-2.000000-6.000000 26 0,2.000000 0.000000 63 0</inkml:trace>
  <inkml:trace contextRef="#ctx0" brushRef="#br0">32966.000000 15193.000000 88 0,'-7.000000'-6.000000'308'0,"2.000000"1.000000"-31 "0 ,-5.000000 1.000000-92 16,-3.000000-4.000000-132-16,-7.000000 3.000000-201 0,-2.000000-1.000000-107 0,-1.000000-6.000000-39 0</inkml:trace>
  <inkml:trace contextRef="#ctx0" brushRef="#br0">19090.000000 13490.000000 130 0,'-12.000000'0.000000'207'0,"-1.000000"0.000000"-2 "0 ,5.000000 0.000000-55 15,-6.000000 2.000000-26-15,6.000000 1.000000-10 0,-2.000000-3.000000-7 0,1.000000 3.000000 10 16,4.000000-3.000000 14-16,0.000000 0.000000 7 0,2.000000 0.000000 1 0,1.000000 0.000000-7 15,-1.000000 0.000000-9-15,0.000000 0.000000-14 0,3.000000 0.000000-18 0,0.000000 0.000000-5 16,0.000000 0.000000-10-16,3.000000 0.000000-11 0,0.000000 0.000000-9 0,-3.000000 0.000000-7 16,0.000000 0.000000-7-16,2.000000 0.000000-5 0,-2.000000 0.000000-9 0,3.000000 0.000000-3 15,-3.000000 2.000000 3-15,2.000000-1.000000 16 0,5.000000-1.000000 3 0,-1.000000 0.000000 3 16,3.000000 0.000000 5-16,3.000000 0.000000 2 0,-2.000000 0.000000 0 0,1.000000 0.000000-13 16,4.000000-1.000000-3-16,-1.000000-1.000000 4 0,3.000000 2.000000 1 0,1.000000 0.000000 5 0,4.000000 0.000000 2 15,-4.000000-3.000000 1-15,4.000000 3.000000 4 0,0.000000-3.000000 4 0,5.000000 1.000000 7 16,-6.000000 2.000000 3-16,6.000000-5.000000 5 0,-2.000000 3.000000 0 0,2.000000-1.000000 1 15,0.000000 1.000000-2-15,0.000000-3.000000-7 0,0.000000 2.000000-3 0,-2.000000 0.000000-8 16,2.000000-1.000000-3-16,-1.000000 2.000000-8 0,1.000000-4.000000-6 0,-2.000000 4.000000-6 16,-1.000000 0.000000-6-16,1.000000 0.000000-3 0,-2.000000-1.000000-1 0,-1.000000 1.000000-1 15,3.000000 2.000000 0-15,-1.000000-3.000000 0 0,1.000000 0.000000 3 0,-2.000000 3.000000 2 0,3.000000 0.000000-4 16,-3.000000 0.000000 1-16,2.000000 3.000000 0 0,-1.000000 0.000000-2 0,4.000000-1.000000-1 16,-8.000000 1.000000-3-16,5.000000-1.000000 4 0,2.000000 2.000000-3 0,-5.000000 2.000000-1 15,5.000000-1.000000-3-15,-2.000000-1.000000 0 0,-2.000000 0.000000-2 0,4.000000 2.000000-3 16,-5.000000 1.000000 0-16,5.000000-2.000000-5 0,-2.000000 1.000000-2 0,-2.000000-3.000000-1 15,3.000000 3.000000 1-15,-3.000000-2.000000 1 0,2.000000-1.000000 2 0,-1.000000 0.000000 3 16,-3.000000-1.000000 2-16,5.000000-2.000000 0 0,-3.000000 2.000000 3 0,-1.000000 1.000000-3 0,0.000000-3.000000 1 16,-1.000000 0.000000 0-16,-2.000000 0.000000 4 0,3.000000 3.000000-4 0,-4.000000-1.000000 0 15,2.000000 0.000000 1-15,-1.000000 1.000000-2 0,2.000000-1.000000-1 0,-2.000000-2.000000-3 16,3.000000 2.000000 1-16,-1.000000 0.000000 3 0,5.000000-2.000000 0 0,-6.000000 0.000000 1 16,5.000000 0.000000 0-16,2.000000 0.000000 0 0,-1.000000-2.000000-2 0,5.000000 0.000000-2 15,-8.000000 0.000000 0-15,7.000000-1.000000 0 0,-3.000000-1.000000-4 0,3.000000 1.000000 1 16,2.000000-2.000000-2-16,3.000000 0.000000-2 0,0.000000 2.000000 0 0,-1.000000-1.000000-1 0,-2.000000-3.000000 0 15,3.000000 2.000000-2-15,-3.000000 0.000000 1 0,3.000000 0.000000 1 0,-1.000000 0.000000 1 16,1.000000 3.000000-2-16,-3.000000-3.000000 0 0,-1.000000 2.000000 1 0,0.000000 0.000000-3 16,1.000000 3.000000 1-16,-2.000000-1.000000-2 0,2.000000 1.000000 2 0,-2.000000 0.000000 0 15,0.000000 0.000000 0-15,2.000000 0.000000 1 0,-2.000000 0.000000 0 0,0.000000 0.000000-1 16,2.000000 0.000000 2-16,-2.000000 0.000000 0 0,0.000000 0.000000 1 0,2.000000-3.000000 0 16,-2.000000 1.000000 3-16,-1.000000 2.000000 0 0,4.000000-3.000000-2 0,-3.000000 0.000000-4 0,-3.000000 3.000000 0 15,2.000000-2.000000 0-15,-1.000000 0.000000-5 0,-1.000000 2.000000 2 0,2.000000-2.000000-1 16,-1.000000 2.000000 1-16,1.000000-3.000000 0 0,1.000000 1.000000 2 0,0.000000 2.000000-1 15,-2.000000-3.000000 0-15,1.000000 0.000000 2 0,-1.000000 3.000000 0 0,3.000000 0.000000-1 16,-5.000000 0.000000-1-16,4.000000 3.000000 0 0,-3.000000 0.000000 1 0,0.000000-3.000000-1 16,0.000000 2.000000 2-16,0.000000 1.000000 2 0,1.000000-1.000000-1 0,1.000000 0.000000 0 15,-2.000000 0.000000 3-15,1.000000 4.000000-2 0,-1.000000-4.000000 0 0,0.000000 1.000000 1 16,-4.000000 1.000000-1-16,4.000000 0.000000 2 0,-5.000000 2.000000-1 0,5.000000-1.000000 0 0,-2.000000 0.000000-3 16,-2.000000 0.000000 0-16,2.000000 0.000000 0 0,0.000000-2.000000 0 0,-4.000000 3.000000 2 15,-1.000000-1.000000-2-15,-2.000000 0.000000 2 0,4.000000 0.000000-2 0,-4.000000-2.000000 3 16,1.000000 1.000000-1-16,-2.000000 1.000000-1 0,1.000000-1.000000 2 0,2.000000-1.000000-2 15,-1.000000 0.000000 0-15,-1.000000-1.000000 0 0,4.000000 0.000000-1 0,0.000000 1.000000-1 0,-4.000000-3.000000 1 16,4.000000 2.000000-1-16,-2.000000-2.000000 1 0,-2.000000 3.000000-1 0,1.000000-1.000000 1 16,-1.000000-2.000000 1-16,-1.000000 4.000000-1 0,0.000000-4.000000 0 0,-2.000000 2.000000 0 15,2.000000-2.000000 0-15,1.000000 1.000000 1 0,-1.000000-1.000000-1 0,1.000000 4.000000 0 16,4.000000-4.000000 3-16,-5.000000 0.000000-1 0,1.000000 0.000000-1 0,2.000000 1.000000 0 16,-5.000000-1.000000-2-16,5.000000 0.000000 0 0,-6.000000 0.000000-1 0,1.000000 0.000000 2 46,2.000000 0.000000 1-46,-4.000000 0.000000 1 0,4.000000 0.000000 2 0,-2.000000 0.000000 0 0,-2.000000-1.000000-2 0,4.000000 1.000000-1 16,0.000000 0.000000-1-16,-2.000000 0.000000 0 0,-2.000000 0.000000 0 0,4.000000 0.000000 1 0,-3.000000 0.000000 2 0,2.000000 0.000000-2 0,-2.000000 0.000000-1 0,-1.000000 0.000000 1 0,1.000000 0.000000-1 16,-1.000000 0.000000-2-16,0.000000 0.000000 0 0,6.000000 1.000000 0 0,-4.000000-1.000000 2 0,0.000000 3.000000 0 0,2.000000-1.000000 0 15,0.000000-2.000000 0-15,1.000000 3.000000 0 0,0.000000 0.000000 0 0,1.000000-3.000000 0 16,3.000000 0.000000-1-16,-6.000000 0.000000 1 0,6.000000 0.000000-1 0,-3.000000 0.000000-2 0,1.000000 0.000000 1 16,-5.000000 0.000000 2-16,3.000000 0.000000-2 0,2.000000 0.000000-2 15,-5.000000 0.000000 1-15,2.000000 0.000000-1 0,2.000000 0.000000 1 0,-6.000000 0.000000 0 0,-1.000000 0.000000 3 16,-2.000000 0.000000 2-16,3.000000 0.000000 1 0,-4.000000 1.000000 0 0,2.000000-1.000000-1 15,-2.000000 3.000000-1-15,-3.000000-3.000000-1 0,3.000000 0.000000 0 0,-1.000000 0.000000-1 16,1.000000 2.000000-1-16,-4.000000-2.000000 1 0,3.000000 0.000000 2 0,-3.000000 0.000000 1 0,3.000000 0.000000-2 16,1.000000 3.000000-4-16,-1.000000 0.000000 3 0,2.000000-3.000000 3 0,-1.000000 0.000000-6 15,1.000000 0.000000-1-15,-2.000000 0.000000 3 0,4.000000 0.000000 2 0,1.000000 0.000000 2 16,1.000000 0.000000-2-16,2.000000 0.000000 2 0,-1.000000 0.000000 0 0,2.000000 0.000000 0 16,0.000000-3.000000 4-16,-2.000000 0.000000 1 0,5.000000 3.000000 2 0,-5.000000 0.000000 3 15,2.000000 0.000000-3-15,0.000000-2.000000-1 0,1.000000 2.000000-2 0,-3.000000 0.000000-5 16,2.000000-3.000000 0-16,1.000000 2.000000-1 0,-2.000000 1.000000 1 0,-3.000000 0.000000 1 0,-3.000000 0.000000-3 15,3.000000 0.000000 1-15,-1.000000 0.000000-1 0,-2.000000 0.000000 0 16,0.000000 0.000000 1-16,-1.000000 0.000000 1 0,-1.000000 0.000000 2 0,4.000000 0.000000-1 0,-6.000000 0.000000 0 16,3.000000 0.000000-2-16,-1.000000 0.000000-1 0,4.000000 0.000000 0 0,-7.000000 0.000000 1 15,3.000000 0.000000-2-15,-1.000000 0.000000 2 0,1.000000 0.000000 1 0,-1.000000 0.000000 1 16,-2.000000 0.000000 0-16,4.000000 0.000000 1 0,-4.000000 0.000000-3 0,0.000000 0.000000-1 16,0.000000 0.000000 1-16,3.000000 0.000000-1 0,-3.000000 0.000000 1 0,2.000000 0.000000 0 15,-2.000000-3.000000 3-15,0.000000 3.000000-1 0,3.000000 0.000000 0 0,-3.000000-3.000000-2 16,-1.000000 3.000000-1-16,1.000000 0.000000 0 0,0.000000 0.000000 0 0,-2.000000 0.000000 1 0,-1.000000 0.000000 0 15,1.000000 0.000000 2-15,0.000000 0.000000-1 0,2.000000 0.000000 0 16,0.000000 0.000000 0-16,-1.000000 0.000000-1 0,1.000000 0.000000 0 0,0.000000 0.000000 0 0,0.000000 0.000000 0 16,-2.000000 0.000000 0-16,2.000000 0.000000 2 0,0.000000 0.000000 0 0,2.000000 0.000000-1 0,-5.000000 0.000000-1 15,1.000000 0.000000-1-15,2.000000 0.000000 1 0,-2.000000 0.000000-2 16,-1.000000 0.000000 2-16,3.000000 0.000000 0 0,2.000000 0.000000 0 0,-2.000000 0.000000 2 0,-2.000000 0.000000-1 16,-1.000000 0.000000-1-16,1.000000 0.000000-1 0,-1.000000 0.000000 1 0,1.000000 0.000000 2 15,1.000000 0.000000 0-15,-3.000000 0.000000-2 0,-1.000000 0.000000 0 0,0.000000 0.000000 0 16,4.000000 0.000000 1-16,-3.000000 0.000000-2 0,-1.000000 0.000000-2 0,0.000000 0.000000 2 15,0.000000 0.000000-2-15,0.000000 0.000000 2 0,0.000000 0.000000 0 0,0.000000 0.000000 1 16,0.000000 0.000000 1-16,0.000000 0.000000-1 0,0.000000 0.000000 4 0,0.000000 0.000000-2 16,0.000000 0.000000-2-16,0.000000 0.000000 0 0,0.000000 0.000000-1 0,0.000000 0.000000 1 0,0.000000 0.000000 0 15,0.000000 0.000000-2-15,0.000000 0.000000 2 0,0.000000 0.000000 0 0,0.000000 0.000000 0 16,0.000000 0.000000 1-16,0.000000 0.000000-1 0,0.000000 0.000000 1 0,0.000000 0.000000-1 16,0.000000 0.000000 0-16,0.000000 0.000000-1 0,0.000000 0.000000 1 0,0.000000 0.000000 2 15,0.000000 0.000000-1-15,0.000000 0.000000 0 0,0.000000 0.000000-1 0,0.000000 0.000000 1 16,0.000000 0.000000-1-16,0.000000 0.000000-1 0,0.000000 0.000000 1 0,0.000000 0.000000-1 15,0.000000 0.000000 1-15,0.000000 0.000000 1 0,0.000000 0.000000-1 0,0.000000 0.000000 0 0,0.000000 0.000000 1 16,0.000000 0.000000 1-16,0.000000 0.000000 1 0,0.000000 0.000000-2 16,0.000000 0.000000-1-16,0.000000 0.000000-5 0,0.000000 0.000000-5 0,0.000000 0.000000-10 0,0.000000 0.000000-15 15,0.000000-2.000000-17-15,0.000000-1.000000-26 0,0.000000 3.000000-41 0,0.000000-1.000000-54 16,0.000000 1.000000-59-16,-5.000000 0.000000-50 0,0.000000 0.000000-63 0,0.000000 0.000000-110 16,-7.000000 1.000000-136-16,-1.000000 2.000000-38 0,-5.000000 2.000000 16 0,-13.000000 2.000000 36 0,1.000000 3.000000 68 15</inkml:trace>
  <inkml:trace contextRef="#ctx0" brushRef="#br0">19189.000000 13490.000000 38 0,'-5.000000'2.000000'85'0,"5.000000"1.000000"12 "15 ,-5.000000 0.000000 8-15,2.000000-3.000000 11 0,1.000000 0.000000 6 16,-1.000000 0.000000 0-16,-1.000000 0.000000 0 0,4.000000 2.000000-12 0,0.000000-2.000000-13 0,-1.000000 0.000000-18 15,-3.000000 0.000000-13-15,4.000000 0.000000-10 0,0.000000 0.000000-4 0,0.000000 0.000000-3 16,0.000000 0.000000-2-16,0.000000 0.000000 3 0,0.000000 0.000000 4 0,0.000000 0.000000-3 16,0.000000 0.000000 0-16,0.000000 0.000000 1 0,0.000000 0.000000 3 0,-1.000000 0.000000 4 15,-3.000000 0.000000 6-15,4.000000 0.000000 5 0,-3.000000 0.000000 0 0,1.000000 0.000000-6 0,-1.000000 0.000000-1 16,-2.000000 0.000000-8-16,1.000000 0.000000-8 0,-2.000000 0.000000-9 16,-1.000000 0.000000-1-16,-1.000000 0.000000-2 0,3.000000 0.000000-1 0,0.000000 0.000000 1 0,-4.000000 0.000000 0 15,4.000000 0.000000 2-15,-3.000000 0.000000-2 0,3.000000 0.000000 0 0,0.000000-2.000000-4 16,-2.000000 2.000000-3-16,0.000000 0.000000-3 0,1.000000-3.000000-3 0,1.000000 3.000000-3 15,-4.000000-3.000000-4-15,4.000000 1.000000 3 0,-3.000000-3.000000-2 0,3.000000 3.000000-2 16,-4.000000-3.000000-4-16,4.000000 0.000000-2 0,-3.000000-1.000000 0 0,3.000000 2.000000-4 0,-3.000000-4.000000-3 16,3.000000 4.000000 3-16,-4.000000-3.000000 0 0,4.000000 1.000000 2 15,-3.000000 0.000000 1-15,3.000000-2.000000 3 0,-2.000000 3.000000 3 0,-3.000000-5.000000 0 0,5.000000 3.000000 0 16,-3.000000 0.000000-4-16,-1.000000-1.000000 2 0,4.000000 1.000000 0 0,0.000000 0.000000 2 16,-3.000000-3.000000 3-16,-1.000000 3.000000 2 0,1.000000 0.000000 2 0,3.000000-1.000000-3 15,-3.000000 1.000000-2-15,-1.000000 1.000000-1 0,4.000000-2.000000-2 0,0.000000 0.000000-3 16,-3.000000-1.000000-2-16,4.000000 1.000000 1 0,-1.000000 0.000000-1 0,0.000000-1.000000 0 15,2.000000 1.000000-1-15,-2.000000 2.000000-1 0,2.000000-4.000000 2 0,-2.000000 3.000000-2 16,0.000000-3.000000-2-16,1.000000-4.000000 0 0,3.000000 6.000000 0 0,-3.000000-2.000000 2 0,-1.000000-1.000000-1 16,2.000000 5.000000 1-16,3.000000-4.000000 2 0,-5.000000 1.000000 0 0,3.000000-1.000000 0 15,-1.000000-2.000000 0-15,-1.000000 2.000000-3 0,3.000000-2.000000 1 0,-3.000000 2.000000-4 16,4.000000-2.000000 1-16,0.000000 2.000000 0 0,-3.000000 2.000000 0 0,3.000000-4.000000 2 16,-2.000000 6.000000-2-16,-1.000000 0.000000 2 0,3.000000 1.000000-1 0,0.000000-1.000000 1 15,0.000000 0.000000 0-15,0.000000 2.000000 2 0,0.000000-1.000000 1 0,0.000000 2.000000 0 16,0.000000-2.000000 0-16,0.000000 2.000000 2 0,0.000000 3.000000-1 0,0.000000-1.000000 0 0,0.000000-1.000000-1 15,0.000000 2.000000-1-15,0.000000-4.000000 1 0,0.000000 2.000000 0 0,0.000000 0.000000 0 16,3.000000-3.000000-1-16,-1.000000-2.000000 0 0,1.000000-1.000000 0 0,1.000000 2.000000-1 16,-3.000000-5.000000-2-16,6.000000 4.000000-1 0,-2.000000 0.000000 1 0,-3.000000 0.000000 2 15,5.000000-1.000000 1-15,-2.000000 2.000000 0 0,0.000000-5.000000 4 0,-2.000000 4.000000 1 16,2.000000 0.000000 3-16,0.000000-1.000000-1 0,0.000000-1.000000 3 0,2.000000-1.000000 3 16,-1.000000 3.000000-1-16,3.000000-3.000000 0 0,-1.000000 0.000000 0 0,-3.000000 1.000000-1 0,7.000000-2.000000-1 15,-4.000000 5.000000 0-15,-1.000000-4.000000-2 0,1.000000 2.000000 1 16,1.000000 2.000000-3-16,3.000000 1.000000-1 0,-6.000000-3.000000 0 0,3.000000 3.000000-2 0,-4.000000-2.000000-2 15,3.000000-1.000000-4-15,0.000000 3.000000 2 0,4.000000 1.000000-3 0,-5.000000-1.000000 2 16,5.000000 0.000000-2-16,-2.000000 0.000000 1 0,1.000000 0.000000 3 0,-1.000000 3.000000 1 16,-1.000000-3.000000 1-16,4.000000-1.000000 3 0,1.000000 0.000000 3 0,-3.000000 1.000000 5 15,3.000000 0.000000-1-15,-4.000000 0.000000 1 0,3.000000 0.000000 5 0,1.000000 1.000000-1 0,-3.000000-1.000000-1 16,-1.000000-1.000000 0-16,4.000000 2.000000 1 0,-1.000000 2.000000 2 16,-1.000000-3.000000-3-16,-2.000000 2.000000 0 0,2.000000 0.000000 0 0,-2.000000 1.000000-1 0,2.000000-2.000000 0 15,-6.000000 1.000000 5-15,8.000000 1.000000 2 0,-6.000000-1.000000 3 16,5.000000 0.000000 4-16,1.000000 2.000000-1 0,-6.000000 1.000000-4 0,6.000000-3.000000-3 0,-6.000000 1.000000-2 15,4.000000 2.000000-4-15,-2.000000 0.000000-2 0,0.000000 0.000000 0 0,2.000000 0.000000-2 16,-2.000000 0.000000 3-16,1.000000 0.000000-4 0,-1.000000 0.000000-3 0,-1.000000 0.000000 1 16,3.000000 0.000000-2-16,-6.000000 2.000000-2 0,8.000000 1.000000-2 0,-6.000000-3.000000 3 15,0.000000 1.000000 3-15,6.000000 2.000000 3 0,-6.000000-3.000000 5 0,6.000000 3.000000 5 0,-6.000000-3.000000 3 16,2.000000 2.000000 0-16,3.000000 1.000000 0 0,-4.000000-3.000000-4 0,3.000000 2.000000-1 16,-4.000000 0.000000-4-16,2.000000-2.000000-4 0,-2.000000 0.000000-1 0,2.000000 2.000000-3 15,-1.000000-2.000000 1-15,-1.000000 0.000000-4 0,2.000000 3.000000-1 0,-1.000000-3.000000-2 16,2.000000 0.000000-1-16,-1.000000 3.000000 1 0,2.000000-3.000000 2 0,-2.000000 2.000000-1 15,4.000000 1.000000-1-15,-1.000000-3.000000 0 0,-1.000000 2.000000 1 0,1.000000-2.000000-2 16,2.000000 2.000000-1-16,-1.000000 0.000000-2 0,1.000000-2.000000 1 0,0.000000 0.000000-2 0,-2.000000 0.000000-2 16,4.000000 0.000000 2-16,0.000000 0.000000-1 0,-2.000000 0.000000 2 0,-2.000000 0.000000 0 15,4.000000 0.000000 2-15,-4.000000 0.000000 0 0,1.000000 0.000000 0 0,4.000000 0.000000 1 16,-4.000000 0.000000-1-16,-3.000000 0.000000 0 0,3.000000 0.000000-6 0,-1.000000 0.000000 4 16,4.000000 0.000000-3-16,-4.000000 0.000000 0 0,1.000000 0.000000 0 0,-1.000000 0.000000 0 15,1.000000 0.000000 4-15,-1.000000 0.000000-3 0,0.000000 3.000000 0 0,1.000000 0.000000 0 16,3.000000-3.000000-1-16,-4.000000 2.000000 0 0,4.000000-2.000000 0 0,-2.000000 3.000000 0 0,-2.000000-2.000000 0 15,4.000000-1.000000 0-15,-4.000000 6.000000-1 0,6.000000-4.000000 0 0,-6.000000 1.000000 2 16,4.000000-1.000000-1-16,-4.000000-2.000000 1 0,4.000000 5.000000-1 0,0.000000-3.000000-1 16,-4.000000 1.000000 0-16,2.000000 2.000000-2 0,6.000000-5.000000 1 0,-6.000000 1.000000 2 15,-2.000000-1.000000 0-15,4.000000 4.000000 2 0,-4.000000-2.000000 0 0,4.000000-2.000000 1 16,-2.000000 1.000000 0-16,2.000000-1.000000-1 0,-4.000000 0.000000-1 0,4.000000 0.000000 0 16,-4.000000 0.000000 1-16,-3.000000 4.000000 1 0,4.000000-4.000000 0 0,-1.000000 0.000000-1 0,-1.000000 2.000000 2 15,1.000000-2.000000-4-15,1.000000 0.000000 2 0,-4.000000 0.000000-2 16,5.000000 0.000000 0-16,-5.000000 0.000000 1 0,0.000000 0.000000 0 0,2.000000 0.000000 3 0,-2.000000 2.000000-4 15,-2.000000 1.000000 2-15,1.000000-3.000000-3 0,1.000000 3.000000 0 0,3.000000-1.000000 2 16,-1.000000-2.000000-2-16,1.000000 2.000000 7 0,-3.000000 1.000000-5 0,5.000000 0.000000 12 16,-1.000000 1.000000-2-16,1.000000-2.000000-6 0,-2.000000 1.000000 1 0,4.000000-1.000000-3 15,0.000000-2.000000 1-15,-2.000000 2.000000-5 0,5.000000 1.000000 1 0,-2.000000-3.000000 2 16,1.000000 3.000000 0-16,3.000000-1.000000 1 0,-4.000000-2.000000 0 0,2.000000 0.000000 1 16,-1.000000 0.000000-1-16,2.000000 0.000000 0 0,-2.000000 0.000000-1 0,3.000000 0.000000 6 0,-4.000000 0.000000-2 15,4.000000-2.000000-2-15,-2.000000-1.000000 1 0,-5.000000 3.000000 0 0,5.000000-3.000000 0 16,-5.000000 1.000000-6-16,-1.000000 2.000000 1 0,2.000000-2.000000 2 0,-2.000000 2.000000-1 15,3.000000 0.000000 1-15,-2.000000 0.000000 2 0,-2.000000 0.000000 0 0,1.000000 0.000000 1 0,1.000000 0.000000-1 16,0.000000 0.000000 2-16,1.000000 0.000000 2 0,1.000000-3.000000-3 16,-2.000000 3.000000 0-16,2.000000 0.000000 0 0,0.000000-2.000000-3 0,-2.000000 2.000000 0 0,5.000000-2.000000 0 15,-5.000000 0.000000 0-15,2.000000 2.000000 0 0,0.000000 0.000000 0 0,-2.000000-3.000000 0 16,5.000000 3.000000-1-16,-5.000000-3.000000 1 0,3.000000 3.000000 1 0,-1.000000-2.000000-1 16,2.000000 2.000000-2-16,2.000000-2.000000 1 0,-1.000000-1.000000 1 0,2.000000 0.000000-1 15,-3.000000 1.000000-1-15,-1.000000 0.000000 1 0,1.000000 2.000000 0 0,-3.000000-4.000000-1 16,1.000000 3.000000-2-16,-2.000000 1.000000 0 0,-1.000000-2.000000-1 0,1.000000 2.000000-1 15,-5.000000 0.000000 2-15,3.000000 0.000000 2 0,-1.000000 0.000000 0 0,-2.000000 0.000000 1 0,3.000000 2.000000-1 16,-3.000000-2.000000-1-16,5.000000 1.000000-1 0,-1.000000 3.000000 0 0,-1.000000-4.000000 1 16,2.000000 2.000000 0-16,2.000000-2.000000 2 0,0.000000 0.000000 0 0,1.000000 0.000000-1 15,1.000000-2.000000-1-15,1.000000 2.000000 0 0,0.000000-4.000000 1 0,5.000000 3.000000 0 16,-1.000000-5.000000 3-16,1.000000 2.000000 0 0,2.000000-3.000000-1 0,3.000000 2.000000-1 16,-4.000000-2.000000-1-16,6.000000-3.000000 0 0,2.000000 2.000000-2 0,-2.000000 2.000000 1 15,0.000000-5.000000 2-15,-2.000000 2.000000 2 0,5.000000 0.000000 1 0,-3.000000-2.000000 4 0,-2.000000 2.000000-1 16,3.000000-1.000000 1-16,-1.000000 3.000000-2 0,-2.000000-3.000000-1 0,-1.000000 3.000000-1 15,-2.000000-1.000000-2-15,-2.000000 4.000000 2 0,2.000000-4.000000-1 0,0.000000 3.000000 1 16,-1.000000-2.000000 2-16,0.000000 2.000000-1 0,0.000000-2.000000 2 0,1.000000 2.000000-3 16,-2.000000-2.000000 1-16,2.000000 1.000000 0 0,-3.000000-1.000000-1 0,1.000000 3.000000-1 15,-2.000000-1.000000-2-15,2.000000 1.000000 2 0,-1.000000-2.000000 0 0,1.000000-1.000000-2 0,-2.000000 2.000000 2 16,-1.000000 3.000000 0-16,3.000000-3.000000 1 0,-3.000000-1.000000-2 0,2.000000 2.000000-1 16,-3.000000 2.000000 2-16,1.000000-4.000000 1 0,3.000000 4.000000-4 0,-1.000000 0.000000 1 15,1.000000 0.000000 2-15,-5.000000-3.000000 0 0,2.000000 2.000000-3 0,3.000000-1.000000 0 16,-3.000000 4.000000 1-16,1.000000-1.000000 2 0,2.000000-1.000000-2 0,-1.000000 2.000000-1 15,3.000000-2.000000-2-15,1.000000 2.000000 5 0,-4.000000-3.000000-1 0,2.000000 0.000000-1 16,5.000000 3.000000-1-16,-5.000000 0.000000 0 0,1.000000 0.000000 3 16,0.000000 0.000000-5-16,0.000000 0.000000 0 0,1.000000 0.000000 2 15,-4.000000 0.000000 1-15,1.000000 0.000000 0 0,-5.000000 3.000000-1 0,5.000000 0.000000-1 0,-1.000000-3.000000 1 0,-3.000000 2.000000-1 16,1.000000 0.000000-1-16,0.000000-1.000000 0 0,0.000000 6.000000 2 0,0.000000-6.000000 0 0,-1.000000 3.000000 0 16,-2.000000-2.000000 1-16,3.000000-2.000000-2 0,-1.000000 2.000000 1 0,3.000000 0.000000-1 15,-2.000000-2.000000 1-15,-2.000000 3.000000 0 0,2.000000 0.000000 0 0,-2.000000-3.000000 0 16,0.000000 2.000000-2-16,-2.000000 1.000000 1 0,4.000000-3.000000-3 0,-4.000000 0.000000 1 0,3.000000 0.000000-2 15,-3.000000 0.000000 3-15,0.000000 1.000000 1 0,1.000000-1.000000 1 0,-2.000000 0.000000 1 16,1.000000 0.000000-1-16,4.000000 0.000000 3 0,-2.000000 0.000000 1 0,-2.000000 0.000000 4 16,1.000000 3.000000 1-16,3.000000-3.000000-2 0,-4.000000 0.000000 2 0,4.000000 0.000000-1 15,-4.000000 0.000000-2-15,4.000000 0.000000-2 0,-2.000000 3.000000 0 0,2.000000-3.000000-2 16,-2.000000 0.000000 0-16,0.000000 1.000000 2 0,-1.000000 3.000000 0 16,2.000000-4.000000-1-16,-2.000000 2.000000-2 15,1.000000-2.000000 4-15,-2.000000 5.000000-3 0,1.000000-3.000000-2 0,-1.000000 1.000000 0 0,2.000000 2.000000 0 0,-1.000000 0.000000 0 0,-1.000000 0.000000-1 0,2.000000-1.000000 1 31,-1.000000 1.000000 0-31,-2.000000-1.000000 0 0,-2.000000 2.000000 0 0,1.000000-3.000000-1 0,1.000000 1.000000 0 0,-7.000000 0.000000 1 0,0.000000-3.000000 0 0,2.000000 1.000000 0 16,-2.000000 3.000000 1-16,-2.000000-2.000000 1 0,1.000000 2.000000 1 0,1.000000-1.000000-3 16,2.000000 1.000000 0-16,-2.000000-2.000000-2 0,1.000000 2.000000 1 0,-6.000000 2.000000 0 31,5.000000-2.000000 1-15,-1.000000 2.000000 0-16,3.000000-2.000000 0 0,-2.000000 3.000000 1 0,1.000000-4.000000-1 0,-1.000000 4.000000 0 15,2.000000-3.000000-2-15,-5.000000 1.000000 1 0,1.000000 0.000000 1 0,4.000000 3.000000 0 0,-4.000000-1.000000 0 0,2.000000-2.000000-2 0,-1.000000 2.000000 1 0,1.000000-1.000000 0 0,-2.000000 1.000000-1 16,1.000000-2.000000 1-16,-4.000000 5.000000-1 0,3.000000-6.000000 3 0,-3.000000 2.000000-1 0,0.000000-2.000000 1 0,3.000000 2.000000-2 15,-1.000000-2.000000 0-15,-5.000000 2.000000 2 0,3.000000 0.000000-3 0,2.000000 1.000000 2 16,-2.000000 1.000000-1-16,-4.000000 1.000000 1 0,6.000000-2.000000-1 0,-2.000000 2.000000 0 16,-3.000000-4.000000 0-16,1.000000 5.000000 1 0,2.000000-5.000000 0 0,2.000000 6.000000 0 15,-6.000000-7.000000 0-15,4.000000 6.000000-1 0,-1.000000-2.000000 1 16,1.000000 0.000000 0-16,0.000000 2.000000-2 0,2.000000-2.000000 1 0,-6.000000 1.000000-5 0,6.000000 0.000000 4 0,-5.000000-3.000000-3 16,1.000000 0.000000 0-16,-1.000000 4.000000 2 0,1.000000-5.000000 0 0,0.000000 2.000000 3 15,-1.000000 1.000000-4-15,1.000000 1.000000 4 0,-1.000000 0.000000-3 0,-2.000000-3.000000 0 16,0.000000 0.000000 2-16,0.000000 1.000000-1 0,0.000000-1.000000 1 0,-2.000000 3.000000-1 15,-1.000000-1.000000 1-15,1.000000-1.000000 1 0,-4.000000 2.000000-1 0,1.000000 1.000000 1 0,-4.000000 0.000000 1 16,1.000000 2.000000-1-16,-2.000000-2.000000 2 0,1.000000 1.000000-1 0,1.000000 0.000000 3 16,0.000000 0.000000 2-16,-2.000000-2.000000 1 0,0.000000 3.000000 4 0,-2.000000-4.000000 2 15,3.000000 3.000000 0-15,-1.000000-2.000000 0 0,-1.000000 2.000000-3 16,1.000000 0.000000-2-16,0.000000 0.000000-1 0,-6.000000 1.000000 0 0,6.000000-1.000000 0 0,2.000000-1.000000 0 16,0.000000-3.000000 2-16,-2.000000 1.000000-2 0,1.000000 0.000000-1 0,1.000000-2.000000-1 0,3.000000-3.000000 1 15,-4.000000 4.000000 1-15,4.000000-4.000000 0 0,-3.000000 4.000000-1 0,0.000000-1.000000 0 16,3.000000 0.000000 0-16,-5.000000 0.000000-4 0,1.000000 1.000000-2 0,-3.000000 0.000000 1 15,4.000000 1.000000 0-15,-2.000000-1.000000 1 0,5.000000-2.000000-1 0,-3.000000-1.000000 0 16,-1.000000 2.000000 5-16,1.000000-2.000000 0 0,-1.000000 3.000000 0 0,4.000000-4.000000-1 16,-3.000000 1.000000 1-16,3.000000 1.000000 1 0,0.000000-2.000000-2 0,-3.000000-2.000000 0 15,3.000000 1.000000-1-15,0.000000 0.000000 0 0,-4.000000 2.000000-3 0,4.000000-5.000000-1 0,-7.000000 2.000000 1 16,4.000000 0.000000 0-16,0.000000 0.000000 3 0,1.000000-2.000000-3 16,-5.000000 3.000000-1-16,4.000000 0.000000 2 0,-2.000000-3.000000-1 0,1.000000 2.000000-1 0,-1.000000 1.000000-3 15,2.000000-3.000000 3-15,-4.000000 2.000000 0 0,4.000000 0.000000 0 0,-2.000000 0.000000 1 0,1.000000-2.000000 1 16,1.000000 6.000000 0-16,0.000000-6.000000 0 0,1.000000 2.000000-1 15,-1.000000 1.000000 0-15,3.000000-3.000000 0 0,-7.000000 1.000000 3 0,10.000000-1.000000-1 0,-6.000000 3.000000 2 16,1.000000 0.000000 2-16,2.000000-3.000000 1 16,0.000000 1.000000 3-16,2.000000-1.000000-2 0,-2.000000 4.000000 2 0,0.000000-4.000000-2 0,-4.000000 0.000000 2 0,6.000000 0.000000 0 15,-2.000000 0.000000 0-15,0.000000 0.000000-2 0,1.000000 0.000000 0 0,-1.000000 0.000000 3 16,4.000000 0.000000-4-16,-6.000000 0.000000-1 0,2.000000 0.000000-4 0,3.000000 0.000000 1 16,-4.000000 0.000000-1-16,6.000000 0.000000-2 0,-5.000000 0.000000-1 0,1.000000 0.000000 0 15,3.000000 0.000000 1-15,-3.000000 0.000000-1 0,4.000000 0.000000 0 0,-1.000000 0.000000 0 0,-3.000000 0.000000 1 16,4.000000-4.000000 0-16,-3.000000 4.000000-5 0,-2.000000-1.000000-6 15,0.000000 1.000000-11-15,0.000000 0.000000-14 0,-2.000000 0.000000-22 0,0.000000 0.000000-37 0,1.000000 0.000000-54 16,-4.000000 1.000000-70-16,0.000000 3.000000-72 0,-7.000000-2.000000-56 0,-2.000000 5.000000-50 16,3.000000 1.000000-93-16,-6.000000 0.000000-132 0,0.000000 0.000000-22 0,0.000000 0.000000 28 15,-5.000000-3.000000 41-15,1.000000-2.000000 59 0,-1.000000-1.000000 122 0</inkml:trace>
  <inkml:trace contextRef="#ctx0" brushRef="#br0">18690.000000 13164.000000 17 0,'3.000000'-5.000000'112'16,"-1.000000"-2.000000"14 "-16 ,1.000000 2.000000 8 0,0.000000 0.000000 7 0,-1.000000 0.000000 5 15,3.000000 0.000000-26-15,-5.000000 3.000000-12 0,3.000000-1.000000-4 0,-3.000000 1.000000-3 0,4.000000 2.000000-1 16,-3.000000 0.000000-1-16,-1.000000 0.000000-4 0,0.000000 0.000000-4 0,0.000000 2.000000-5 15,4.000000 1.000000-8-15,-4.000000-3.000000-3 0,0.000000 2.000000-6 0,0.000000-2.000000-5 16,0.000000 3.000000-4-16,0.000000-1.000000-7 0,0.000000-2.000000-7 0,0.000000 2.000000-4 16,0.000000 1.000000-4-16,0.000000-3.000000-6 0,0.000000 2.000000-3 0,0.000000 1.000000-4 0,-4.000000-3.000000-5 15,-1.000000 2.000000-4-15,2.000000 4.000000-4 0,-4.000000 0.000000-4 16,-1.000000 2.000000-3-16,-4.000000 1.000000 0 0,-1.000000 3.000000-3 0,-4.000000 3.000000 0 0,-1.000000 0.000000-2 16,-4.000000 2.000000 3-16,0.000000 0.000000-2 0,-5.000000 4.000000 4 0,0.000000-1.000000 3 15,-3.000000 0.000000 3-15,3.000000 1.000000 7 0,-4.000000-1.000000 1 0,0.000000 2.000000 4 16,0.000000 0.000000 2-16,-1.000000-1.000000 1 0,-2.000000 2.000000 0 0,-1.000000-1.000000-4 15,0.000000-3.000000-2-15,0.000000 3.000000-4 0,-1.000000 0.000000-3 0,5.000000-3.000000-1 16,-5.000000 0.000000-3-16,6.000000-2.000000-2 0,3.000000-1.000000 0 16,6.000000-4.000000-3-16,-1.000000-3.000000 0 0,7.000000-1.000000-1 0,1.000000-2.000000 0 0,3.000000-3.000000-3 0,2.000000 2.000000-4 15,1.000000-5.000000-9-15,3.000000 3.000000-14 0,0.000000-3.000000-20 16,1.000000-3.000000-27-16,4.000000 3.000000-39 0,0.000000-5.000000-51 0,7.000000 2.000000-60 0,-2.000000-1.000000-72 16,0.000000-3.000000-64-16,4.000000 1.000000-16 0,-4.000000 0.000000 18 0,6.000000-6.000000 43 15</inkml:trace>
  <inkml:trace contextRef="#ctx0" brushRef="#br0">18986.000000 13270.000000 184 0,'-13.000000'8.000000'289'0,"-1.000000"1.000000"16 "16 ,-1.000000 4.000000-12-16,-5.000000-1.000000-98 0,-3.000000 4.000000-64 0,-2.000000 0.000000-30 15,-2.000000 3.000000-6-15,0.000000 1.000000 8 0,-3.000000-1.000000 7 0,-2.000000 0.000000 2 16,2.000000 4.000000-11-16,-2.000000-1.000000-11 0,-3.000000-1.000000-17 0,3.000000 3.000000-19 16,-7.000000 1.000000-12-16,4.000000-1.000000-7 0,-3.000000 5.000000-3 0,-3.000000 0.000000 0 15,1.000000 1.000000 2-15,-3.000000 2.000000-1 0,1.000000 2.000000 2 0,-5.000000 2.000000-2 0,3.000000-3.000000 2 16,1.000000 4.000000-5-16,1.000000 3.000000-3 0,-2.000000-6.000000-3 0,4.000000 0.000000-4 16,1.000000-2.000000-4-16,4.000000-3.000000-6 0,3.000000-5.000000-3 0,5.000000-3.000000 0 15,2.000000-3.000000-4-15,4.000000-1.000000-3 0,2.000000-8.000000-7 0,6.000000 0.000000-16 16,1.000000-5.000000-32-16,2.000000-4.000000-54 0,2.000000-3.000000-76 0,-1.000000 2.000000-91 15,7.000000-10.000000-109-15,-3.000000 1.000000-45 0,-1.000000-4.000000-1 0,1.000000-6.000000 37 0,1.000000 1.000000 68 16</inkml:trace>
  <inkml:trace contextRef="#ctx0" brushRef="#br0">18017.000000 13390.000000 120 0,'-3.000000'-7.000000'260'0,"-5.000000"-1.000000"17 "15 ,4.000000 2.000000-18-15,-6.000000 3.000000-85 0,2.000000 0.000000-51 0,-2.000000 3.000000-17 16,-2.000000 3.000000-10-16,-1.000000 0.000000 4 0,3.000000 1.000000 6 0,-4.000000 3.000000 3 16,-2.000000 0.000000-3-16,2.000000 6.000000-11 0,-4.000000 4.000000-10 0,-2.000000 4.000000-9 15,-1.000000 7.000000 0-15,-4.000000 4.000000 4 0,0.000000 6.000000 2 0,-3.000000 3.000000 0 16,1.000000 6.000000-4-16,-3.000000-1.000000 0 0,0.000000 0.000000-7 0,3.000000 5.000000-6 15,-3.000000-3.000000-5-15,6.000000-1.000000 0 0,-1.000000-1.000000-1 0,3.000000-2.000000 0 0,4.000000-6.000000-2 16,1.000000-1.000000-1-16,7.000000-6.000000-7 0,-2.000000-8.000000-9 0,7.000000-1.000000-5 16,5.000000-5.000000 4-16,0.000000-3.000000 10 0,5.000000 1.000000 27 0,10.000000-3.000000 36 15,0.000000-5.000000 28-15,7.000000-1.000000 16 0,8.000000-6.000000 0 0,2.000000-6.000000-11 16,7.000000-1.000000-24-16,1.000000-5.000000-39 0,5.000000-3.000000-28 0,2.000000 1.000000-19 16,2.000000-3.000000-16-16,-4.000000 1.000000-11 0,4.000000-2.000000-7 0,-6.000000 7.000000-11 15,-3.000000-2.000000-29-15,1.000000 8.000000-42 0,-6.000000 2.000000-54 0,-5.000000 3.000000-54 0,-3.000000 8.000000-49 16,-5.000000 1.000000-64-16,-4.000000 11.000000-96 0,-6.000000 1.000000-128 15,-7.000000 6.000000-39-15,-7.000000 2.000000 7 0,-10.000000 0.000000 25 0,-4.000000 0.000000 59 0</inkml:trace>
  <inkml:trace contextRef="#ctx0" brushRef="#br0">13871.000000 14149.000000 58 0,'0.000000'-3.000000'99'0,"0.000000"1.000000"13 "0 ,3.000000 2.000000 13 16,-3.000000-2.000000 8-16,0.000000-1.000000-1 0,0.000000 3.000000 5 0,0.000000 0.000000 1 15,0.000000 0.000000-5-15,0.000000 0.000000-8 0,0.000000 0.000000-8 0,0.000000 0.000000-11 16,0.000000 3.000000-11-16,0.000000-3.000000-11 0,0.000000 0.000000-9 0,0.000000 2.000000 3 16,0.000000-2.000000 0-16,0.000000 2.000000-1 0,2.000000 1.000000 0 0,-2.000000-1.000000 1 0,0.000000 4.000000-2 15,0.000000-2.000000-6-15,0.000000 9.000000-2 0,0.000000 1.000000 3 0,-5.000000 6.000000-2 16,2.000000 5.000000-2-16,-2.000000 8.000000-1 0,1.000000 3.000000-7 0,-2.000000 5.000000-9 16,-1.000000 1.000000-9-16,0.000000 2.000000-6 0,-1.000000 2.000000-7 0,-1.000000 0.000000-5 15,6.000000 1.000000-1-15,-5.000000-1.000000-3 0,3.000000-6.000000-4 0,3.000000 2.000000-5 16,-1.000000-5.000000-2-16,-1.000000-3.000000-5 0,3.000000-2.000000-2 0,-3.000000-6.000000-1 15,4.000000-1.000000 0-15,0.000000-4.000000-1 0,0.000000-1.000000-2 0,0.000000-6.000000-3 0,0.000000-1.000000-6 16,0.000000-4.000000-8-16,4.000000 1.000000-9 0,-3.000000-3.000000-12 16,-1.000000-1.000000-15-16,4.000000-2.000000-17 0,-4.000000 1.000000-21 0,0.000000-2.000000-27 0,0.000000-2.000000-52 15,0.000000-2.000000-62-15,-4.000000-6.000000-72 0,3.000000 2.000000-66 0,-8.000000-12.000000-19 16,1.000000-3.000000 12-16,-1.000000-7.000000 45 0</inkml:trace>
  <inkml:trace contextRef="#ctx0" brushRef="#br0">13797.000000 14023.000000 18 0,'17.000000'-17.000000'184'0,"-4.000000"1.000000"15 "0 ,4.000000 5.000000-22 15,-2.000000-2.000000-36-15,-3.000000 7.000000-8 0,1.000000-1.000000 5 0,1.000000 3.000000 8 0,3.000000 2.000000 7 16,-4.000000-3.000000-1-16,2.000000 5.000000-4 0,2.000000 0.000000-16 0,1.000000 0.000000-14 16,-1.000000 3.000000-11-16,5.000000-1.000000-4 0,-4.000000 4.000000-7 0,4.000000 3.000000-12 15,-4.000000 0.000000-7-15,-1.000000 1.000000-7 0,2.000000 3.000000-5 0,-6.000000 1.000000-9 16,-1.000000 3.000000-3-16,-2.000000 3.000000-6 0,-3.000000 1.000000-4 0,-6.000000 4.000000-3 15,-1.000000 1.000000-7-15,-5.000000 3.000000-2 0,0.000000 3.000000-3 0,-7.000000-2.000000-2 16,2.000000 4.000000-3-16,-6.000000-3.000000-3 0,0.000000 1.000000-2 0,0.000000-1.000000-2 16,-3.000000-4.000000-4-16,-1.000000 0.000000 3 15,5.000000-3.000000 3-15,-2.000000-2.000000-1 0,1.000000-5.000000 2 0,2.000000-1.000000 4 0,6.000000-3.000000 3 0,-2.000000-3.000000 4 0,1.000000 0.000000 5 16,4.000000-3.000000 4-16,-3.000000 0.000000 1 0,5.000000-2.000000 0 0,1.000000 0.000000-2 16,-1.000000-2.000000-7-16,1.000000-1.000000-7 0,-1.000000 0.000000-5 0,3.000000-2.000000-6 15,0.000000 4.000000-5-15,0.000000-2.000000-5 0,0.000000-2.000000 0 0,0.000000 3.000000 2 16,5.000000 0.000000 9-16,0.000000 7.000000 8 0,-2.000000-3.000000 12 0,7.000000 5.000000 11 15,-3.000000 1.000000 9-15,-1.000000-1.000000 7 0,6.000000 0.000000 4 0,-3.000000 0.000000 3 16,1.000000 1.000000 0-16,1.000000-1.000000 1 0,-1.000000 0.000000-2 0,4.000000-5.000000-4 16,-2.000000 3.000000-9-16,-2.000000-3.000000-11 15,3.000000 0.000000-12-15,4.000000 1.000000-7 0,-4.000000-3.000000-11 16,1.000000 2.000000-6-16,2.000000-2.000000-26 0,-1.000000-1.000000-39 0,-1.000000-1.000000-49 0,3.000000-1.000000-48 0,1.000000-2.000000-40 0,-1.000000-2.000000-41 0,0.000000-1.000000-46 16,1.000000-1.000000-60-16,0.000000 4.000000-79 0,-1.000000-5.000000-64 0,2.000000-2.000000-17 15,-6.000000-3.000000 10-15,0.000000-5.000000 52 0,1.000000 1.000000 88 0</inkml:trace>
  <inkml:trace contextRef="#ctx0" brushRef="#br0">14620.000000 14023.000000 169 0,'-7.000000'-6.000000'243'0,"2.000000"4.000000"27 "0 ,0.000000 0.000000-43 0,0.000000 2.000000-45 0,2.000000 0.000000-19 0,-2.000000 0.000000-7 16,-3.000000 2.000000-2-16,4.000000 2.000000-9 0,-2.000000 2.000000-8 0,-3.000000 1.000000-16 15,1.000000 4.000000-14-15,-1.000000 0.000000-15 0,4.000000 4.000000-9 0,-6.000000 4.000000-10 16,4.000000 4.000000-5-16,-5.000000 0.000000-1 0,4.000000 9.000000-3 0,-1.000000 2.000000-1 16,3.000000 5.000000-6-16,-1.000000 2.000000-3 0,-3.000000 4.000000-5 0,5.000000 1.000000-5 15,-2.000000 0.000000-5-15,2.000000 0.000000-8 0,0.000000 0.000000-4 0,2.000000-5.000000-8 16,3.000000 0.000000-3 203,0.000000-1.000000-6-219,3.000000-4.000000-3 0,1.000000-4.000000-2 0,-3.000000-3.000000-3 0,4.000000-4.000000-1 0,2.000000-4.000000-4 0,-2.000000-2.000000-7 0,0.000000-3.000000-11 0,3.000000-5.000000-11 140,1.000000-1.000000-14-140,-1.000000-3.000000-24 0,-1.000000 2.000000-33 0,1.000000-8.000000-50 0,1.000000 2.000000-64 0,-1.000000-6.000000-81 16,2.000000-4.000000-93-16,3.000000-5.000000-38 0,-1.000000-5.000000 7 0,-2.000000-8.000000 38 0,4.000000-2.000000 69 0</inkml:trace>
  <inkml:trace contextRef="#ctx0" brushRef="#br0">14851.000000 14032.000000 113 0,'4.000000'-5.000000'300'0,"-3.000000"5.000000"19 "0 ,-1.000000 0.000000 13 0,-1.000000 5.000000-84 0,-4.000000 6.000000-79 0,-2.000000 0.000000-47 0,-3.000000 6.000000-16 0,2.000000 3.000000-1 0,-2.000000 4.000000 0 0,-2.000000 3.000000-5 0,-2.000000 5.000000-7 0,-2.000000 2.000000-16 0,2.000000 1.000000-18 0,1.000000 8.000000-14 0,-1.000000-3.000000-10 0,1.000000 2.000000-8 0,3.000000-1.000000-8 0,-2.000000-2.000000-5 0,2.000000-2.000000 0 0,2.000000-1.000000-4 0,3.000000-4.000000-1 0,0.000000-3.000000-3 0,1.000000-3.000000-2 0,1.000000-3.000000-5 0,1.000000-6.000000-10 0,2.000000 0.000000-15 0,0.000000-5.000000-20 94,0.000000-2.000000-27-94,2.000000-3.000000-32 0,1.000000-2.000000-46 0,-3.000000-3.000000-48 0,5.000000-4.000000-61 0,4.000000-6.000000-70 0,-1.000000-4.000000-22 0,1.000000-7.000000 8 0,-4.000000-5.000000 33 0</inkml:trace>
  <inkml:trace contextRef="#ctx0" brushRef="#br0">14843.000000 14100.000000 98 0,'0.000000'3.000000'138'0,"0.000000"-3.000000"-20 "0 ,-2.000000 0.000000-12 0,2.000000 0.000000-6 0,0.000000-3.000000-1 0,0.000000 1.000000-3 0,0.000000 2.000000-4 0,0.000000-3.000000-1 0,0.000000 1.000000-2 0,0.000000 2.000000-3 0,0.000000 0.000000-1 0,0.000000 0.000000 0 0,0.000000 2.000000 1 0,0.000000 1.000000-2 0,0.000000-3.000000-5 0,0.000000 2.000000-6 15,0.000000 1.000000-7-15,2.000000-1.000000 5 0,1.000000 4.000000 7 0,-3.000000 3.000000 5 16,5.000000-2.000000 8-16,-1.000000 5.000000 5 0,1.000000 0.000000 3 0,0.000000 3.000000-6 16,-2.000000-1.000000-12-16,2.000000 6.000000-9 0,4.000000 2.000000-8 0,-4.000000 2.000000-3 15,0.000000 3.000000-9-15,1.000000 1.000000-4 0,-4.000000-3.000000-6 0,5.000000 5.000000-6 16,-2.000000-1.000000-5-16,0.000000-3.000000-6 0,-2.000000 2.000000-6 0,2.000000-2.000000-3 16,0.000000-4.000000-4-16,0.000000 0.000000-4 0,-1.000000 0.000000-1 0,1.000000-5.000000-2 15,0.000000-3.000000-2-15,-2.000000 1.000000-1 0,0.000000-3.000000 0 0,-1.000000 2.000000 0 16,3.000000-3.000000-1-16,-2.000000-4.000000-1 0,2.000000 3.000000 0 0,-5.000000-5.000000 0 0,4.000000-1.000000-1 15,-3.000000 1.000000-1-15,-1.000000-2.000000 2 0,4.000000 2.000000 0 0,-4.000000-5.000000-1 16,0.000000 1.000000-2-16,0.000000-1.000000-2 0,0.000000 3.000000-2 0,3.000000-3.000000-3 16,-3.000000 0.000000-3-16,0.000000 0.000000-1 0,0.000000 0.000000 0 0,0.000000 0.000000-1 15,0.000000 0.000000-5-15,0.000000 0.000000 0 0,0.000000 0.000000-3 0,0.000000 0.000000-9 0,0.000000 0.000000-8 16,-3.000000 0.000000-11-16,3.000000 0.000000-15 0,-4.000000 0.000000-20 0,3.000000-3.000000-21 16,-3.000000 3.000000-25-16,3.000000-1.000000-28 0,-3.000000 1.000000-30 0,1.000000-3.000000-25 15,3.000000 1.000000-19-15,-2.000000-1.000000-18 0,2.000000 3.000000-32 0,0.000000 0.000000-4 16,-3.000000-7.000000 24-16,1.000000 0.000000 33 0</inkml:trace>
  <inkml:trace contextRef="#ctx0" brushRef="#br0">14749.000000 14453.000000 95 0,'-3.000000'3.000000'218'0,"3.000000"-2.000000"18 "15 ,-2.000000 2.000000-17-15,2.000000 0.000000-16 0,0.000000-3.000000-11 0,0.000000 0.000000-8 16,2.000000 0.000000-7-16,-2.000000 0.000000-12 0,3.000000-3.000000-22 0,-3.000000 0.000000-24 15,4.000000 3.000000-24-15,-3.000000-1.000000-16 0,4.000000-2.000000-8 0,-1.000000 3.000000-3 16,4.000000-2.000000 3-16,0.000000-3.000000 3 0,2.000000 2.000000 2 0,-1.000000 0.000000 3 16,4.000000-1.000000-7-16,1.000000 2.000000-9 0,-1.000000-3.000000-10 0,0.000000 2.000000-5 15,1.000000 3.000000-5-15,-1.000000-2.000000-12 0,1.000000 2.000000-6 0,-3.000000 0.000000-3 0,3.000000 0.000000-8 16,-4.000000 0.000000-3-16,-2.000000 0.000000-8 0,4.000000 0.000000 3 16,-7.000000 0.000000-5-16,5.000000 2.000000-1 0,-3.000000-2.000000-10 0,-2.000000 0.000000-12 0,0.000000 0.000000-17 15,-2.000000 0.000000-22-15,-1.000000 0.000000-37 0,1.000000 0.000000-41 0,-1.000000 3.000000-50 16,1.000000-3.000000-56-16,1.000000 0.000000-59 0,-4.000000 0.000000-80 0,5.000000-5.000000-23 15,0.000000-5.000000 17-15,-5.000000-2.000000 39 0,5.000000-2.000000 61 0</inkml:trace>
  <inkml:trace contextRef="#ctx0" brushRef="#br0">15138.000000 13949.000000 202 0,'3.000000'-2.000000'306'0,"-1.000000"0.000000"21 "0 ,1.000000 2.000000-21 16,1.000000 0.000000-72-16,-3.000000 0.000000-62 0,3.000000 2.000000-35 15,-3.000000 0.000000-11-15,6.000000 1.000000 1 0,-2.000000 5.000000 3 0,-1.000000-2.000000-4 0,2.000000 5.000000-11 16,3.000000-2.000000-15-16,-1.000000 0.000000-20 0,0.000000 4.000000-14 0,2.000000 2.000000-12 16,2.000000-1.000000-6-16,2.000000 3.000000-2 0,-4.000000 3.000000-2 0,3.000000-1.000000-2 15,-1.000000 0.000000-3-15,-2.000000 3.000000-2 0,-2.000000 5.000000-3 0,1.000000-2.000000-3 16,-4.000000-2.000000-4-16,0.000000 7.000000-2 0,-2.000000-3.000000-5 0,-3.000000 2.000000-3 16,-3.000000 1.000000-6-16,3.000000-4.000000-4 0,-5.000000 5.000000-3 0,-4.000000 1.000000-3 15,-1.000000-6.000000-6-15,-2.000000 3.000000-12 0,-3.000000 2.000000-11 0,-1.000000-5.000000-21 0,2.000000 1.000000-26 16,-3.000000-3.000000-41-16,-1.000000 2.000000-58 0,5.000000-6.000000-70 0,-4.000000 2.000000-87 15,3.000000-5.000000-85-15,1.000000-5.000000-28 0,-2.000000-4.000000 13 0,0.000000-6.000000 47 16,0.000000-2.000000 75-16</inkml:trace>
  <inkml:trace contextRef="#ctx0" brushRef="#br0">15835.000000 13990.000000 110 0,'5.000000'-4.000000'221'15,"-1.000000"0.000000"25 "-15 ,-4.000000 3.000000-27 0,3.000000-1.000000-20 0,-1.000000 2.000000-4 16,-2.000000 0.000000 10-16,0.000000 2.000000 9 0,0.000000-1.000000 0 0,-2.000000-1.000000-18 0,-1.000000 0.000000-28 16,3.000000 0.000000-34-16,0.000000 0.000000-32 0,-4.000000 4.000000-24 0,4.000000-4.000000-14 15,0.000000 0.000000-7-15,-1.000000 0.000000-1 0,1.000000 3.000000-1 0,0.000000-3.000000 2 16,0.000000 0.000000 0-16,0.000000 0.000000 3 0,-4.000000 1.000000 3 0,4.000000-1.000000 2 15,-1.000000 5.000000 6-15,-3.000000 3.000000 3 0,-1.000000 0.000000 6 0,-3.000000 0.000000 4 0,3.000000 2.000000 5 16,-7.000000 4.000000 6-16,4.000000 1.000000 2 0,-2.000000-4.000000 2 16,-4.000000 7.000000-1-16,2.000000-5.000000-4 0,-1.000000 4.000000-5 0,-5.000000 0.000000-11 0,1.000000 0.000000-7 15,2.000000 0.000000-8-15,-2.000000 1.000000-6 0,0.000000-4.000000-3 0,2.000000 0.000000-2 16,-2.000000 1.000000 3-16,4.000000-2.000000 5 0,0.000000-1.000000 7 0,4.000000-4.000000-1 16,-1.000000 3.000000 2-16,3.000000-4.000000 1 0,1.000000 1.000000-1 0,-1.000000-6.000000-4 15,5.000000 3.000000-7-15,-1.000000-5.000000-8 0,1.000000 2.000000-10 0,-1.000000 2.000000-8 0,3.000000-4.000000-9 16,0.000000 0.000000-10-16,0.000000 0.000000-9 0,0.000000 0.000000-2 15,3.000000 0.000000 3-15,-1.000000 0.000000-2 0,-2.000000 0.000000 1 0,5.000000 0.000000 0 0,-2.000000-4.000000 3 16,2.000000 2.000000 0-16,4.000000 2.000000-1 0,-1.000000 0.000000 1 0,2.000000 6.000000 1 16,-1.000000-2.000000 2-16,2.000000 0.000000 3 0,-1.000000 1.000000 1 0,-1.000000 0.000000-2 15,4.000000 1.000000 3-15,1.000000-5.000000-4 0,-1.000000 4.000000 4 0,0.000000 0.000000 3 16,6.000000 0.000000-1-16,-6.000000 0.000000 1 0,4.000000 0.000000 1 0,0.000000 0.000000 1 16,0.000000-1.000000-2-16,-2.000000-1.000000-6 0,-2.000000 2.000000 0 0,4.000000 0.000000 0 15,-4.000000-1.000000-3-15,1.000000 1.000000-1 0,-1.000000 1.000000-5 0,-1.000000-2.000000-1 0,-2.000000 1.000000 1 16,0.000000-2.000000-4-16,-2.000000-1.000000 2 0,-1.000000 1.000000 0 0,0.000000-3.000000 4 15,-4.000000 2.000000-1-15,2.000000 0.000000-1 0,-2.000000-2.000000-3 0,-3.000000 0.000000 0 16,2.000000 0.000000 0-16,-2.000000 0.000000-1 0,0.000000 0.000000-6 0,0.000000 0.000000-11 16,0.000000 0.000000-18-16,0.000000 0.000000-60 0,-2.000000-2.000000-102 0,-3.000000 0.000000-94 15,-3.000000-1.000000-70-15,0.000000-2.000000-76 0,-4.000000 0.000000-102 0,2.000000 3.000000-125 16,-4.000000-3.000000 3-16,1.000000 0.000000 43 0,-4.000000-2.000000 48 0,4.000000-1.000000 73 16</inkml:trace>
  <inkml:trace contextRef="#ctx0" brushRef="#br0">16266.000000 13511.000000 88 0,'0.000000'-2.000000'193'0,"-3.000000"0.000000"11 "0 ,3.000000-2.000000-17 0,-5.000000 2.000000-7 16,0.000000 2.000000 4-16,1.000000 0.000000 12 0,1.000000 0.000000-2 0,1.000000 0.000000-8 0,-1.000000 0.000000-23 15,0.000000 0.000000-26-15,3.000000 0.000000-25 0,-2.000000 0.000000-27 0,2.000000 2.000000-19 16,0.000000 2.000000-10-16,2.000000 3.000000 4 0,-2.000000 3.000000-1 0,3.000000 6.000000 6 16,0.000000 4.000000 3-16,-1.000000 4.000000 5 0,1.000000 6.000000-3 0,2.000000 4.000000-3 15,0.000000 2.000000-4-15,-1.000000 6.000000 3 0,-4.000000 4.000000 3 0,5.000000 5.000000 2 16,-2.000000 3.000000-3-16,-1.000000-1.000000 0 0,-2.000000 3.000000 1 0,3.000000-2.000000-3 16,-3.000000 1.000000-3-16,3.000000 1.000000-1 0,-1.000000-4.000000-4 0,-2.000000-1.000000-4 0,0.000000-3.000000-7 15,0.000000-7.000000-9-15,0.000000 1.000000-10 0,3.000000-5.000000-7 16,-3.000000-6.000000-6-16,4.000000-2.000000-5 0,-3.000000-5.000000-5 0,-1.000000-1.000000 1 0,0.000000-7.000000-6 15,0.000000 1.000000-20-15,0.000000-5.000000-18 0,0.000000-1.000000-28 0,0.000000-7.000000-25 16,-1.000000 1.000000-24-16,-3.000000-2.000000-17 0,4.000000-3.000000-10 0,0.000000-3.000000-18 16,0.000000 0.000000-38-16,5.000000-3.000000-60 0,0.000000-5.000000-75 0,-1.000000-3.000000-89 15,1.000000-4.000000-31-15,0.000000-5.000000 9 0,-2.000000-4.000000 45 0,2.000000-5.000000 79 16</inkml:trace>
  <inkml:trace contextRef="#ctx0" brushRef="#br0">16452.000000 13901.000000 54 0,'-3.000000'0.000000'125'0,"-2.000000"0.000000"-16 "15 ,1.000000 0.000000-4-15,4.000000 0.000000 7 0,-5.000000 0.000000 12 16,5.000000 0.000000 8-16,-1.000000 0.000000-5 0,-3.000000 0.000000-14 0,4.000000 0.000000-19 0,-3.000000 0.000000-21 15,3.000000 0.000000-18-15,0.000000 0.000000-12 0,0.000000 0.000000-4 0,0.000000 0.000000 3 16,0.000000 2.000000 5-16,0.000000-2.000000 6 0,0.000000 0.000000 5 0,0.000000 3.000000 3 16,0.000000-3.000000 8-16,0.000000 2.000000 10 0,0.000000 3.000000 13 0,0.000000 0.000000 5 15,0.000000 0.000000 6-15,3.000000 0.000000 0 0,-3.000000 2.000000-9 0,4.000000-2.000000-8 0,-3.000000 2.000000-15 16,-1.000000-1.000000-7-16,4.000000 5.000000-8 0,-3.000000-1.000000-4 0,-1.000000-2.000000-7 16,0.000000 5.000000-5-16,4.000000 0.000000-5 0,-1.000000-2.000000-6 0,-1.000000 4.000000-4 15,3.000000 1.000000-3-15,1.000000-3.000000-2 0,-4.000000 5.000000-2 0,6.000000-4.000000 3 16,-2.000000 2.000000-3-16,2.000000 0.000000-5 0,0.000000 1.000000 0 0,-3.000000 0.000000-1 15,7.000000-2.000000-5-15,-7.000000 0.000000-1 0,5.000000-1.000000-1 0,-2.000000-2.000000-1 16,-2.000000 0.000000 1-16,2.000000 1.000000 1 0,0.000000-6.000000-1 0,1.000000 3.000000 0 16,-1.000000-3.000000-1-16,2.000000 0.000000-2 0,-3.000000-3.000000 1 0,3.000000 2.000000 0 15,-2.000000-3.000000 0-15,2.000000-1.000000 0 0,-1.000000-2.000000 0 0,-1.000000 0.000000 1 0,2.000000 0.000000 0 16,-2.000000-2.000000 0-16,1.000000-1.000000-2 0,1.000000-3.000000 1 0,2.000000 2.000000-1 16,-2.000000-1.000000 0-16,1.000000-3.000000 0 0,0.000000-1.000000-2 0,0.000000 0.000000 2 15,-1.000000-7.000000-2-15,2.000000 4.000000 2 0,-2.000000 1.000000-1 0,-2.000000-6.000000-1 16,3.000000 2.000000 1-16,-3.000000-2.000000 1 0,0.000000 0.000000-1 0,1.000000 0.000000 0 15,1.000000 0.000000 0-15,-2.000000 1.000000 0 0,-3.000000-2.000000-1 0,2.000000 3.000000 0 16,-2.000000 1.000000 1-16,-3.000000-1.000000 0 0,-2.000000 1.000000 3 0,3.000000-2.000000 0 0,-3.000000 3.000000 2 16,0.000000 2.000000 1-16,-3.000000 0.000000 3 0,3.000000-2.000000 4 0,-2.000000 3.000000 2 15,-1.000000-2.000000 4-15,-3.000000 2.000000 10 0,3.000000 1.000000 7 0,-2.000000-1.000000 4 16,0.000000 3.000000 5-16,0.000000-3.000000 7 0,-3.000000 0.000000 9 0,4.000000 3.000000 2 16,-4.000000 0.000000 4-16,3.000000-3.000000 8 0,-3.000000 3.000000 1 0,-3.000000 1.000000 0 15,6.000000 0.000000-2-15,-3.000000 0.000000-2 0,0.000000 1.000000-2 0,-2.000000 4.000000-2 16,-2.000000-4.000000-2-16,2.000000 5.000000-8 0,-2.000000-2.000000-6 0,4.000000 2.000000-8 0,-6.000000 0.000000-12 15,1.000000 2.000000-10-15,3.000000 0.000000-7 0,-4.000000 1.000000-4 0,3.000000-2.000000-5 16,2.000000 4.000000-3-16,-4.000000 1.000000-6 0,3.000000-1.000000-14 0,0.000000 2.000000-30 16,-2.000000 0.000000-47-16,2.000000 0.000000-49 0,-3.000000 1.000000-49 0,1.000000-1.000000-46 15,2.000000 3.000000-64-15,3.000000 2.000000-97 0,-3.000000 0.000000-115 0,5.000000 0.000000-35 16,-7.000000-2.000000 7-16,-1.000000-3.000000 24 0,-1.000000-5.000000 66 16</inkml:trace>
  <inkml:trace contextRef="#ctx0" brushRef="#br0">15408.000000 15275.000000 54 0,'0.000000'0.000000'138'15,"0.000000"0.000000"-12 "-15 ,0.000000-3.000000-15 0,0.000000 3.000000-12 0,-2.000000-2.000000-13 16,-1.000000 0.000000-8-16,3.000000-3.000000-5 0,-2.000000 5.000000-5 0,-1.000000-2.000000-6 16,-1.000000 2.000000-12-16,3.000000-5.000000-12 0,-3.000000 2.000000-7 0,3.000000 1.000000-11 15,-3.000000-3.000000-10-15,4.000000 5.000000-3 0,0.000000-3.000000-3 0,-3.000000 3.000000-1 16,3.000000-2.000000 0-16,-2.000000 0.000000-1 0,-1.000000-2.000000 1 0,3.000000 3.000000-1 15,-3.000000 1.000000-2-15,3.000000-3.000000-5 0,0.000000 3.000000-3 0,0.000000 0.000000-5 0,0.000000 3.000000-11 16,3.000000-3.000000-6-16,-3.000000 0.000000-7 0,0.000000 1.000000-5 16,3.000000-1.000000-5-16,-3.000000 4.000000 2 0,2.000000-4.000000 3 0,-2.000000 0.000000 6 0,3.000000 0.000000 8 15,-3.000000 0.000000 8-15,5.000000-4.000000 10 0,-1.000000 3.000000 2 0,1.000000-2.000000 4 16,0.000000-1.000000 0-16,0.000000-1.000000 2 0,2.000000-1.000000 1 0,-2.000000 0.000000-4 16,5.000000-6.000000 3-16,-2.000000 7.000000 2 0,-3.000000-3.000000 4 0,3.000000 1.000000-1 15,1.000000-1.000000 4-15,-4.000000 3.000000 0 0,2.000000 1.000000 7 0,-6.000000-1.000000 6 0,4.000000 2.000000 9 16,-5.000000 1.000000 13-16,0.000000-2.000000 10 0,0.000000 1.000000 18 15,0.000000 0.000000 20-15,0.000000 3.000000 9 0,0.000000 0.000000 11 0,0.000000 0.000000 6 0,0.000000 0.000000 4 16,-1.000000 0.000000-6-16,-3.000000 0.000000-10 0,-1.000000 3.000000-18 0,0.000000 0.000000-12 16,-2.000000 1.000000-17-16,-3.000000-2.000000-14 0,-3.000000 9.000000-10 0,0.000000-5.000000-7 15,-4.000000 9.000000 1-15,-2.000000-2.000000 1 0,-2.000000 3.000000 3 0,-6.000000-2.000000 2 16,2.000000 6.000000 3-16,-7.000000 2.000000 6 0,2.000000 0.000000 1 0,-2.000000 0.000000 1 16,2.000000 2.000000 1-16,-6.000000-1.000000-1 0,8.000000-2.000000-1 0,-2.000000-1.000000 2 15,0.000000-1.000000-5-15,3.000000-2.000000-1 0,0.000000-2.000000 0 0,5.000000-3.000000-1 0,0.000000 1.000000 1 16,4.000000-2.000000 0-16,1.000000-1.000000 1 0,4.000000-3.000000 1 0,4.000000-2.000000 2 15,1.000000-1.000000-5-15,3.000000-1.000000-6 0,0.000000 2.000000-8 0,2.000000-5.000000-7 16,1.000000 3.000000-6-16,2.000000-1.000000-4 0,2.000000-2.000000-3 0,3.000000 3.000000-2 16,1.000000-1.000000 3-16,3.000000-2.000000 0 0,1.000000 2.000000 3 0,7.000000 2.000000 4 15,-2.000000 0.000000 4-15,5.000000 0.000000 4 0,-2.000000 1.000000 4 0,4.000000 3.000000 3 16,1.000000-4.000000 3-16,-1.000000 8.000000-1 0,3.000000-7.000000 2 0,-3.000000 3.000000 2 0,2.000000-1.000000 1 16,1.000000 1.000000-5-16,-3.000000-2.000000-2 0,1.000000 5.000000-2 0,-1.000000-5.000000-6 15,1.000000 2.000000-6-15,-3.000000 0.000000-5 0,-1.000000-1.000000-3 0,-1.000000-2.000000-9 16,2.000000 2.000000-16-16,-5.000000-2.000000-19 0,2.000000 0.000000-21 0,0.000000-2.000000-20 15,-2.000000-3.000000-29-15,2.000000 1.000000-38 0,1.000000 2.000000-45 0,2.000000-3.000000-59 16,0.000000 0.000000-62-16,2.000000 0.000000-94 0,0.000000-4.000000-37 0,-2.000000-4.000000 11 16,-1.000000-2.000000 39-16,-1.000000-2.000000 66 0</inkml:trace>
  <inkml:trace contextRef="#ctx0" brushRef="#br0">15865.000000 15290.000000 212 0,'0.000000'-12.000000'280'16,"-3.000000"-2.000000"25 "-16 ,-2.000000 6.000000-39 0,0.000000-2.000000-52 0,2.000000 3.000000-25 16,-6.000000-4.000000-15-16,3.000000 7.000000-3 0,-1.000000-4.000000-1 0,-3.000000 6.000000-4 15,5.000000-2.000000-11-15,-2.000000-1.000000-21 0,0.000000-2.000000-26 0,4.000000 7.000000-25 16,0.000000-5.000000-21-16,-2.000000 5.000000-20 0,5.000000 0.000000-15 0,0.000000 0.000000-7 16,3.000000 5.000000 3-16,2.000000 2.000000 5 0,0.000000 4.000000 5 0,3.000000 7.000000 5 15,1.000000 4.000000 11-15,4.000000 0.000000 1 0,-3.000000 3.000000-3 0,5.000000 1.000000-4 16,0.000000 1.000000-3-16,2.000000 1.000000-2 15,0.000000 0.000000-8-15,-2.000000-2.000000-3 0,-2.000000 1.000000-4 0,4.000000 0.000000-4 0,-3.000000-4.000000-4 0,-1.000000 3.000000-2 0,-5.000000-3.000000-1 16,2.000000 0.000000-1-16,-1.000000 0.000000 1 0,-1.000000 0.000000 0 0,-4.000000-1.000000 0 16,-3.000000-1.000000 0-16,-1.000000 1.000000-2 0,0.000000 1.000000 1 0,-5.000000-4.000000-4 15,2.000000 2.000000 0-15,-2.000000 0.000000 0 0,-4.000000-2.000000-1 0,-1.000000-1.000000-1 16,2.000000 0.000000-1-16,-5.000000-1.000000 1 0,3.000000-2.000000 1 0,-2.000000-3.000000-1 16,-5.000000-3.000000-1-16,4.000000 1.000000 1 0,-1.000000-4.000000 0 0,1.000000-2.000000 0 0,-1.000000-2.000000 0 15,-1.000000-2.000000-2-15,0.000000-2.000000 1 0,2.000000-1.000000-1 0,-1.000000-1.000000-2 16,1.000000-1.000000-1-16,0.000000-3.000000 0 0,4.000000 1.000000 1 0,-1.000000 0.000000 1 15,2.000000 0.000000-1-15,3.000000-1.000000-1 0,0.000000-1.000000-1 0,1.000000-1.000000 0 16,4.000000-2.000000-2-16,4.000000-3.000000-1 0,-3.000000-2.000000-1 0,4.000000 1.000000 2 0,4.000000-8.000000-1 16,-1.000000 4.000000 0-16,4.000000-5.000000 1 0,-2.000000-3.000000-2 0,7.000000 0.000000 0 15,-4.000000-2.000000 0-15,2.000000-1.000000-1 0,2.000000-1.000000 1 0,-4.000000-1.000000-1 16,6.000000-2.000000 3-16,-4.000000 1.000000-2 0,0.000000 3.000000 0 0,-2.000000-1.000000 0 16,1.000000 0.000000 3-16,-6.000000 3.000000 2 0,1.000000 5.000000 0 0,-4.000000 0.000000 2 15,0.000000 2.000000 4-15,-2.000000 0.000000 1 0,-3.000000 4.000000-2 0,0.000000 4.000000 2 16,-3.000000-2.000000-1-16,-2.000000 8.000000-1 0,-4.000000-1.000000-1 0,-1.000000-2.000000-1 0,2.000000 6.000000-2 15,-6.000000 1.000000-2-15,1.000000 2.000000 1 0,-4.000000 2.000000-2 16,4.000000 0.000000 0-16,-2.000000 5.000000-1 0,-2.000000-4.000000 1 0,4.000000 4.000000 0 0,-1.000000-2.000000-1 16,2.000000 0.000000-9-16,2.000000 2.000000-13 0,2.000000-5.000000-20 0,0.000000 0.000000-23 15,-1.000000 0.000000-26-15,8.000000 0.000000-34 0,-3.000000 0.000000-51 0,4.000000 0.000000-71 16,0.000000 1.000000-73-16,5.000000 2.000000-101 0,-5.000000-3.000000-46 0,0.000000 0.000000-2 16,4.000000 0.000000 39-16,1.000000-4.000000 75 0</inkml:trace>
  <inkml:trace contextRef="#ctx0" brushRef="#br0">16263.000000 15076.000000 115 0,'0.000000'-12.000000'251'0,"0.000000"0.000000"38 "0 ,0.000000 5.000000-16 0,0.000000 1.000000-32 0,0.000000 1.000000-14 16,0.000000 0.000000-10-16,-4.000000 3.000000-9 0,4.000000 0.000000-12 0,0.000000-4.000000-19 16,-1.000000 3.000000-27-16,1.000000 0.000000-32 0,0.000000 0.000000-27 0,0.000000 1.000000-27 15,0.000000-4.000000-21-15,1.000000 6.000000-16 0,3.000000-2.000000-8 0,-1.000000 2.000000-4 16,4.000000-2.000000 1-16,1.000000 2.000000 5 0,5.000000 0.000000 8 0,1.000000 2.000000 5 16,3.000000-2.000000 2-16,1.000000 2.000000 4 0,4.000000 4.000000 5 0,0.000000-1.000000 2 15,4.000000-2.000000 3-15,0.000000 4.000000 8 0,-3.000000-1.000000 9 0,2.000000 4.000000 12 0,-1.000000 0.000000 6 16,-3.000000 2.000000 3-16,5.000000 3.000000 1 0,-5.000000-2.000000-8 0,-2.000000 3.000000-5 15,-2.000000 1.000000-5-15,-2.000000 0.000000-3 0,-2.000000 3.000000-5 0,-1.000000 2.000000-2 16,-7.000000 2.000000 3-16,3.000000-1.000000-4 0,-6.000000 8.000000-7 0,-2.000000-2.000000-9 16,-2.000000 2.000000-8-16,-1.000000 0.000000-8 0,-5.000000 1.000000-7 0,-3.000000-1.000000-8 15,1.000000-2.000000-4-15,-5.000000 0.000000-3 0,2.000000-1.000000 0 0,0.000000-1.000000-4 16,-1.000000-3.000000 0-16,1.000000-2.000000 2 0,4.000000-2.000000-2 0,-1.000000-3.000000 2 0,-1.000000-3.000000-1 16,5.000000-4.000000 2-16,-2.000000 0.000000 5 0,3.000000-3.000000 1 0,3.000000 0.000000 0 15,-1.000000-2.000000 3-15,3.000000 0.000000-1 0,-3.000000-3.000000-2 0,3.000000 1.000000-4 16,-2.000000 0.000000-2-16,2.000000-3.000000-2 0,0.000000 1.000000-3 0,0.000000 2.000000 0 15,0.000000 2.000000-1-15,2.000000 0.000000 2 0,-2.000000 2.000000-1 0,3.000000-2.000000 2 16,-3.000000 3.000000 1-16,0.000000-4.000000-1 0,0.000000 4.000000 1 0,0.000000-2.000000-1 16,0.000000 2.000000-5-16,0.000000-1.000000-15 0,0.000000 0.000000-34 0,0.000000 1.000000-47 0,0.000000-1.000000-53 15,-5.000000-2.000000-51-15,0.000000 2.000000-37 0,-2.000000-1.000000-32 0,2.000000 0.000000-31 16,2.000000 4.000000-38-16,3.000000 3.000000-49 0,-5.000000 0.000000-73 0,0.000000 0.000000-24 16,2.000000 2.000000 12-16,-3.000000-6.000000 45 0,1.000000 1.000000 79 0</inkml:trace>
  <inkml:trace contextRef="#ctx0" brushRef="#br0">16532.000000 16112.000000 82 0,'0.000000'8.000000'301'0,"4.000000"-2.000000"29 "0 ,-4.000000 0.000000 27 0,0.000000-1.000000-59 16,0.000000-1.000000-69-16,2.000000 1.000000-45 0,-2.000000-2.000000-18 0,0.000000-1.000000-12 0,0.000000 0.000000-12 15,0.000000-2.000000-16-15,0.000000 2.000000-24 0,0.000000-2.000000-24 0,0.000000 3.000000-22 16,3.000000-3.000000-11-16,0.000000 3.000000-5 0,-1.000000-1.000000 0 0,1.000000 1.000000 5 15,2.000000 1.000000 7-15,4.000000 1.000000 7 0,-4.000000 0.000000 6 0,0.000000 0.000000 1 16,3.000000-1.000000 2-16,-5.000000 2.000000 2 0,6.000000-1.000000 3 0,-4.000000-4.000000-1 16,0.000000 2.000000 0-16,0.000000 0.000000-5 0,-2.000000 2.000000-3 0,2.000000-3.000000-9 15,0.000000 1.000000-11-15,-5.000000-1.000000-12 0,4.000000-2.000000-6 0,-1.000000 2.000000-9 0,-1.000000 1.000000-5 16,-2.000000-3.000000-5-16,3.000000 2.000000 0 0,-3.000000 1.000000 0 16,0.000000-3.000000-1-16,0.000000 0.000000 1 0,0.000000 0.000000 2 0,0.000000 0.000000 4 0,0.000000 0.000000 2 15,0.000000 0.000000 4-15,0.000000 0.000000 1 0,0.000000 0.000000 0 0,0.000000 0.000000-2 16,0.000000 0.000000 1-16,0.000000 0.000000-5 0,0.000000 5.000000-3 0,0.000000-3.000000 0 15,0.000000-1.000000-4-15,0.000000 3.000000-2 0,0.000000-8.000000-3 0,0.000000 3.000000-1 16,0.000000 1.000000 1-16,0.000000-2.000000-1 0,0.000000 2.000000-2 0,0.000000 0.000000-4 0,0.000000 0.000000-7 16,0.000000 0.000000-10-16,-3.000000 0.000000-13 0,3.000000 0.000000-19 15,-2.000000 0.000000-19-15,-1.000000 0.000000-24 0,-1.000000 0.000000-21 0,4.000000 0.000000-19 0,-5.000000-4.000000-23 16,-3.000000 3.000000-49-16,3.000000 1.000000-75 0,0.000000 5.000000-112 0,-5.000000-3.000000-78 16,-2.000000 3.000000-29-16,-1.000000-3.000000 8 0,-1.000000-2.000000 49 0,-3.000000-2.000000 90 15</inkml:trace>
  <inkml:trace contextRef="#ctx0" brushRef="#br0">15063.000000 16044.000000 261 0,'5.000000'0.000000'295'0,"-2.000000"2.000000"12 "0 ,-1.000000 1.000000-57 0,1.000000-3.000000-83 16,-3.000000 2.000000-60-16,3.000000-2.000000-34 0,-1.000000 0.000000-13 15,5.000000 0.000000 7-15,-2.000000 0.000000 16 0,0.000000 4.000000 16 0,8.000000-3.000000 8 0,-1.000000-1.000000-1 16,3.000000 0.000000-4-16,3.000000 0.000000-10 0,3.000000-1.000000-15 0,0.000000-3.000000-13 16,1.000000 2.000000-8-16,-2.000000-3.000000-2 0,5.000000-2.000000-1 0,-1.000000-3.000000-5 15,1.000000 1.000000-8-15,-3.000000-2.000000-4 0,1.000000 6.000000-9 0,2.000000-5.000000-7 16,-6.000000 4.000000-9-16,-1.000000-2.000000-3 0,-1.000000 3.000000-1 0,1.000000-3.000000-3 16,-6.000000 0.000000-1-16,2.000000 7.000000-7 0,-4.000000-3.000000-7 0,-4.000000-2.000000-13 15,-1.000000 4.000000-20-15,0.000000 2.000000-28 0,-1.000000-3.000000-38 0,-3.000000 3.000000-50 0,-1.000000 3.000000-54 16,0.000000 2.000000-67-16,-5.000000 3.000000-80 0,-3.000000 6.000000-27 0,-5.000000 1.000000 12 15,-9.000000-1.000000 36-15,0.000000 4.000000 56 0</inkml:trace>
  <inkml:trace contextRef="#ctx0" brushRef="#br0">15068.000000 16554.000000 95 0,'-2.000000'6.000000'206'0,"-1.000000"0.000000"13 "0 ,3.000000 0.000000-51 0,-4.000000-4.000000-39 0,4.000000 2.000000-14 0,0.000000-3.000000-4 16,0.000000 2.000000 2-16,0.000000-3.000000 2 0,0.000000 1.000000-7 0,0.000000-1.000000-12 16,0.000000 0.000000-15-16,4.000000 0.000000-11 0,1.000000 0.000000-3 0,3.000000 0.000000 3 15,-3.000000 0.000000 9-15,7.000000 0.000000 11 0,-2.000000-1.000000 4 0,2.000000 1.000000 2 0,-2.000000-3.000000-7 16,-2.000000 2.000000-8-16,5.000000 1.000000-9 0,-4.000000-4.000000-5 0,1.000000 2.000000-8 15,-2.000000-1.000000-4-15,4.000000 3.000000-4 0,-2.000000-3.000000 1 0,-2.000000 2.000000-2 16,6.000000 1.000000-4-16,-1.000000-3.000000-2 0,-3.000000 1.000000 1 0,7.000000-1.000000 0 16,-4.000000 0.000000 0-16,4.000000 1.000000 3 0,0.000000-1.000000 4 0,-2.000000-1.000000 2 15,2.000000 2.000000 1-15,1.000000-4.000000 4 0,1.000000 4.000000 6 0,-3.000000 0.000000 9 16,3.000000-3.000000 8-16,1.000000 0.000000 5 0,-2.000000 2.000000 8 0,-1.000000-1.000000 1 0,-2.000000-2.000000-6 16,2.000000 4.000000-11-16,0.000000 0.000000-10 0,-2.000000-3.000000-10 0,-2.000000 3.000000-13 15,2.000000 0.000000-11-15,-5.000000-1.000000-7 0,4.000000-3.000000-8 0,-4.000000 4.000000-4 16,-2.000000 2.000000-4-16,4.000000-2.000000-2 0,-4.000000-1.000000-3 0,-3.000000 3.000000-2 15,0.000000-1.000000-3-15,0.000000-2.000000-8 0,-1.000000 3.000000-26 0,-4.000000 0.000000-50 16,0.000000 0.000000-59-16,0.000000 0.000000-64 0,0.000000 0.000000-107 0,0.000000 0.000000-190 16,-9.000000 4.000000-96-16,1.000000 1.000000-18 0,-10.000000 3.000000 27 0,-4.000000-1.000000 46 0,-8.000000 2.000000 99 15</inkml:trace>
  <inkml:trace contextRef="#ctx0" brushRef="#br0">14613.000000 15256.000000 43 0,'-6.000000'-5.000000'69'16,"-1.000000"2.000000"-2 "-16 ,2.000000-2.000000 4 0,0.000000 1.000000 2 0,0.000000-1.000000 5 0,2.000000-1.000000 0 16,-1.000000 5.000000 8-16,3.000000-2.000000 4 0,-3.000000 1.000000 5 0,3.000000-4.000000 6 15,-3.000000 6.000000 1-15,4.000000-2.000000-3 0,-3.000000 2.000000-7 0,-2.000000-2.000000-9 16,5.000000 0.000000-11-16,-5.000000 2.000000-10 0,1.000000-3.000000-9 0,3.000000 1.000000-4 15,-3.000000 2.000000-3-15,-1.000000 0.000000-1 0,2.000000 0.000000 0 0,-2.000000 0.000000-5 0,2.000000 0.000000-5 16,-2.000000 0.000000-2-16,0.000000 2.000000-4 0,1.000000 1.000000-4 0,-1.000000-1.000000-5 16,0.000000 0.000000 3-16,0.000000 3.000000-1 0,-2.000000 3.000000 0 0,1.000000-1.000000 1 15,-3.000000 2.000000-1-15,1.000000 1.000000 4 0,0.000000 1.000000 1 0,-1.000000 5.000000 2 16,1.000000 1.000000 5-16,-2.000000 0.000000 3 0,1.000000 5.000000-1 0,-4.000000 0.000000 2 16,5.000000 2.000000 0-16,-2.000000 3.000000-4 0,-2.000000-3.000000-4 0,3.000000 5.000000-2 15,-1.000000-2.000000 1-15,2.000000-1.000000-4 0,0.000000 5.000000-2 0,-1.000000-5.000000-3 0,4.000000 1.000000 2 16,0.000000 1.000000-2-16,2.000000 0.000000-2 0,3.000000 1.000000-1 0,0.000000-3.000000 4 15,0.000000 2.000000 2-15,0.000000-2.000000-1 0,7.000000 3.000000 0 0,-2.000000 1.000000 2 16,0.000000-1.000000 1-16,3.000000 0.000000-6 0,2.000000 5.000000-3 0,3.000000-3.000000 2 16,3.000000 6.000000 3-16,-3.000000 0.000000 0 0,2.000000 1.000000-3 0,2.000000 1.000000 3 15,1.000000 1.000000-3-15,-1.000000-2.000000 0 0,5.000000 1.000000-5 0,-4.000000 0.000000-2 16,4.000000-2.000000-1-16,-4.000000-1.000000-3 0,4.000000 1.000000 0 0,-3.000000-3.000000-1 0,1.000000-3.000000-3 16,-2.000000-2.000000-2-16,1.000000 0.000000 0 0,-3.000000-1.000000 1 15,3.000000-5.000000-4-15,-2.000000 0.000000-7 0,1.000000-1.000000-11 0,2.000000-6.000000-15 0,-1.000000 1.000000-21 16,-4.000000-2.000000-35-16,1.000000 0.000000-45 0,3.000000-6.000000-60 0,1.000000-4.000000-68 15,2.000000 0.000000-104-15,0.000000-10.000000-43 0,-2.000000-2.000000 1 0,1.000000-10.000000 29 16,0.000000-3.000000 57-16</inkml:trace>
  <inkml:trace contextRef="#ctx0" brushRef="#br0">15778.000000 14967.000000 155 0,'4.000000'0.000000'187'0,"-1.000000"0.000000"-17 "16 ,-1.000000 0.000000-26-16,-2.000000 0.000000-14 0,3.000000-4.000000-9 0,-1.000000 3.000000-12 16,-2.000000 1.000000-12-16,3.000000-7.000000-19 0,-3.000000 6.000000-14 0,5.000000-3.000000-15 15,0.000000-2.000000-10-15,3.000000-1.000000-7 0,-1.000000 3.000000-1 0,3.000000-2.000000 0 0,-1.000000 4.000000-2 16,1.000000-3.000000-3-16,-2.000000 1.000000 0 0,0.000000 4.000000 5 15,2.000000-3.000000 7-15,2.000000 0.000000 5 0,2.000000 6.000000 13 0,-4.000000 0.000000 6 0,3.000000-1.000000 4 16,4.000000 2.000000 3-16,-4.000000 1.000000 0 0,4.000000 5.000000-3 0,0.000000 0.000000 4 16,-2.000000 2.000000 1-16,3.000000 2.000000 2 0,2.000000 4.000000-1 0,-1.000000-1.000000-5 15,-1.000000 2.000000-4-15,4.000000 6.000000-14 0,-5.000000-1.000000-4 0,1.000000 0.000000-5 16,2.000000 6.000000-7-16,-1.000000-1.000000-4 0,-4.000000 5.000000-2 0,2.000000 0.000000-1 16,-1.000000 0.000000-2-16,-2.000000 2.000000-6 0,-4.000000 3.000000 0 0,3.000000-2.000000-1 15,-1.000000 2.000000 2-15,-2.000000-1.000000 0 0,-3.000000 1.000000 2 0,-1.000000 0.000000 3 0,-2.000000 3.000000 2 16,-1.000000-2.000000 0-16,-1.000000 5.000000 1 0,-2.000000-4.000000-1 0,-2.000000 1.000000-4 15,-1.000000 2.000000-3-15,-1.000000-3.000000-4 0,-1.000000 2.000000-3 0,0.000000 1.000000-1 16,-3.000000-2.000000-2-16,0.000000-2.000000-2 0,3.000000 5.000000-3 0,-5.000000-7.000000-2 16,1.000000-1.000000-10-16,-3.000000 2.000000-12 0,4.000000-5.000000-17 0,-5.000000 0.000000-26 15,3.000000-2.000000-44-15,1.000000-1.000000-78 0,-4.000000 4.000000-103 0,-1.000000-4.000000-123 16,-2.000000-2.000000-53-16,-6.000000-2.000000-15 0,-5.000000-3.000000 27 0,0.000000 0.000000 67 0</inkml:trace>
  <inkml:trace contextRef="#ctx0" brushRef="#br0">14489.000000 17134.000000 34 0,'-1.000000'2.000000'120'0,"-3.000000"1.000000"7 "0 ,1.000000-3.000000 6 0,3.000000 0.000000 1 15,-2.000000 2.000000-4-15,2.000000-2.000000-7 0,0.000000 0.000000-9 0,0.000000 2.000000-8 16,0.000000 0.000000-12-16,0.000000-2.000000-8 0,2.000000 3.000000-8 0,-2.000000 0.000000-5 15,0.000000-3.000000-7-15,3.000000 0.000000-3 0,-3.000000 2.000000-7 0,0.000000-2.000000-7 16,4.000000 0.000000-10-16,-4.000000 0.000000-9 0,1.000000 3.000000-7 0,3.000000-1.000000 2 16,1.000000-2.000000 1-16,0.000000 2.000000 8 0,3.000000 1.000000 6 0,1.000000-3.000000 4 0,1.000000 2.000000 0 15,3.000000-2.000000 0-15,0.000000 0.000000-4 0,4.000000 0.000000-3 0,2.000000-2.000000-2 16,-3.000000-3.000000-3-16,6.000000 0.000000 0 0,-3.000000-3.000000 24 0,2.000000 2.000000 9 16,1.000000-5.000000 2-16,0.000000 2.000000 0 0,0.000000 1.000000 2 0,0.000000 2.000000-2 15,-7.000000-2.000000-28-15,5.000000 1.000000-14 0,-5.000000 2.000000-9 0,0.000000 0.000000-6 16,-5.000000 1.000000-3-16,3.000000 1.000000-4 0,-4.000000 0.000000-2 0,1.000000 1.000000-1 15,-3.000000 2.000000 0-15,-1.000000-3.000000 0 0,-2.000000 3.000000 0 0,1.000000 0.000000 0 0,-2.000000 0.000000 0 16,-1.000000 0.000000 0-16,1.000000 0.000000 0 0,-3.000000 0.000000 2 16,3.000000 0.000000 0-16,-3.000000 3.000000-1 0,0.000000-3.000000 1 0,0.000000 0.000000 1 0,0.000000 2.000000 3 15,0.000000-2.000000-1-15,-3.000000 3.000000 1 0,3.000000 0.000000 1 0,-3.000000 3.000000-1 16,-2.000000 5.000000-3-16,-4.000000 1.000000 0 0,-1.000000 7.000000 0 0,2.000000 2.000000 0 16,-6.000000 2.000000 0-16,1.000000 3.000000 0 0,0.000000 1.000000 1 0,-1.000000-1.000000 0 15,-3.000000 3.000000 1-15,1.000000 2.000000-3 0,1.000000-1.000000 2 0,-4.000000-2.000000-3 0,2.000000 1.000000-1 16,1.000000 0.000000 1-16,-3.000000-2.000000-1 0,2.000000-2.000000-2 15,2.000000 1.000000 0-15,0.000000-2.000000 0 0,0.000000 2.000000 2 0,2.000000-8.000000-4 0,-1.000000 1.000000 0 16,6.000000-4.000000-1-16,0.000000-3.000000-9 0,3.000000-2.000000-7 0,-4.000000-5.000000-12 16,6.000000 0.000000-10-16,-2.000000-3.000000-19 0,5.000000 0.000000-16 0,-4.000000-2.000000-20 15,4.000000-2.000000-25-15,0.000000 0.000000-30 0,4.000000-3.000000-34 0,-1.000000-5.000000-25 16,2.000000 3.000000-14-16,0.000000-5.000000-18 0,4.000000 2.000000-11 0,-1.000000-1.000000-10 16,-3.000000-2.000000 14-16,3.000000 0.000000 26 0</inkml:trace>
  <inkml:trace contextRef="#ctx0" brushRef="#br0">14711.000000 17408.000000 49 0,'3.000000'-2.000000'108'16,"2.000000"2.000000"5 "-16 ,-5.000000 0.000000 13 0,5.000000 2.000000 18 0,2.000000 3.000000 21 15,-2.000000 3.000000 13-15,-2.000000-1.000000-4 0,4.000000 5.000000-6 0,0.000000 2.000000-15 0,-2.000000 6.000000-19 16,0.000000-1.000000-21-16,3.000000 6.000000-18 0,-3.000000 0.000000-10 0,0.000000 1.000000-10 31,3.000000 1.000000-8-31,-3.000000-1.000000-10 0,4.000000 2.000000-8 0,-4.000000-5.000000-9 0,2.000000 2.000000-10 0,-2.000000-4.000000-7 0,3.000000-1.000000-7 0,-3.000000-4.000000-5 16,0.000000-1.000000-4-16,3.000000 1.000000-5 0,-4.000000-4.000000-4 0,1.000000-3.000000-11 15,-4.000000-1.000000-12-15,3.000000 0.000000-13 0,-1.000000-7.000000-13 0,-1.000000 4.000000-17 16,-2.000000-5.000000-20-16,3.000000-2.000000-25 0,2.000000-1.000000-26 0,-1.000000-4.000000-29 0,-3.000000 0.000000-36 16,3.000000-5.000000-46-16,-4.000000-5.000000-32 0,0.000000-1.000000 4 0,-4.000000-6.000000 22 15</inkml:trace>
  <inkml:trace contextRef="#ctx0" brushRef="#br0">14900.000000 17404.000000 98 0,'7.000000'-5.000000'190'0,"-1.000000"2.000000"-2 "16 ,1.000000 6.000000-2-16,3.000000-1.000000 3 0,-1.000000 3.000000 6 0,1.000000 2.000000 1 15,1.000000 1.000000-7-15,-1.000000 1.000000-19 0,2.000000 1.000000-31 0,-2.000000 0.000000-28 16,4.000000 2.000000-22-16,-6.000000-3.000000-25 0,2.000000 2.000000-17 0,-2.000000-5.000000-17 16,1.000000 2.000000-14-16,-1.000000-3.000000-5 0,-3.000000 0.000000-6 0,0.000000-1.000000-5 15,-1.000000 0.000000-8-15,1.000000-4.000000-11 0,-2.000000 0.000000-14 0,-3.000000 0.000000-17 16,5.000000-4.000000-25-16,-2.000000 0.000000-38 0,-1.000000-1.000000-36 0,1.000000-6.000000-33 0,2.000000 0.000000-38 16,-1.000000-4.000000-45-16,-3.000000-3.000000-27 0,-1.000000 0.000000 12 0,0.000000-6.000000 28 15</inkml:trace>
  <inkml:trace contextRef="#ctx0" brushRef="#br0">15125.000000 16849.000000 71 0,'5.000000'0.000000'206'0,"-2.000000"2.000000"28 "0 ,0.000000 3.000000-16 0,-1.000000 2.000000-26 0,3.000000 6.000000-15 16,-5.000000-1.000000 2-16,3.000000 0.000000 1 0,-3.000000 5.000000-12 0,4.000000 0.000000-23 16,-3.000000 0.000000-25-16,-1.000000-1.000000-21 0,0.000000 2.000000-22 0,4.000000-3.000000-20 15,-3.000000 2.000000-13-15,3.000000-5.000000-10 0,-4.000000 0.000000-8 0,3.000000-2.000000-3 16,-1.000000-1.000000-4-16,1.000000-1.000000-1 0,2.000000-3.000000 0 0,4.000000-1.000000-1 0,-1.000000-1.000000-1 15,0.000000-1.000000-3-15,-1.000000-2.000000 0 0,5.000000-2.000000-1 0,-2.000000-2.000000-3 16,3.000000-2.000000-2-16,-1.000000-4.000000-1 0,5.000000 1.000000-1 0,-2.000000-3.000000-2 16,-2.000000 2.000000-1-16,4.000000-2.000000-4 0,-4.000000 2.000000 2 0,1.000000-1.000000 0 15,-1.000000 8.000000 0-15,-1.000000-2.000000-2 0,-5.000000 2.000000 0 0,4.000000 3.000000 0 16,-6.000000 6.000000-1-16,4.000000 3.000000-2 0,-6.000000 2.000000-1 0,-1.000000 9.000000-1 16,-4.000000 6.000000-2-16,-5.000000-1.000000-5 0,1.000000 7.000000-2 0,-6.000000-1.000000-10 0,2.000000 1.000000-5 15,-7.000000 5.000000-3-15,4.000000-4.000000 0 0,-4.000000 4.000000 7 16,4.000000-5.000000 4-16,-1.000000 0.000000 5 0,-3.000000-6.000000 9 0,7.000000 1.000000 6 0,2.000000-5.000000 1 15,-2.000000 0.000000 0-15,3.000000-5.000000 1 0,1.000000-5.000000 2 0,-1.000000 1.000000 0 16,5.000000-7.000000 0-16,-1.000000 0.000000 1 0,3.000000-1.000000 1 0,0.000000-3.000000 1 16,0.000000 2.000000 1-16,3.000000-4.000000 1 0,2.000000 0.000000 2 0,5.000000-4.000000 0 15,-1.000000-1.000000 1-15,4.000000-3.000000-2 0,0.000000 2.000000-1 0,4.000000-7.000000-4 16,0.000000 1.000000-1-16,-2.000000 0.000000-1 0,2.000000-3.000000-2 0,1.000000 1.000000 0 16,-4.000000-1.000000-5-16,2.000000 3.000000-4 0,-2.000000 0.000000-12 0,-1.000000 0.000000-7 0,-4.000000 2.000000-11 15,-1.000000 0.000000-11-15,-3.000000 2.000000-7 0,0.000000 3.000000-8 0,-5.000000-1.000000-1 16,3.000000-2.000000-2-16,-3.000000 4.000000 3 0,-3.000000-4.000000 4 0,1.000000 4.000000 11 15,-1.000000-1.000000 9-15,1.000000-1.000000 12 0,-1.000000 4.000000 11 0,0.000000-1.000000 9 16,-2.000000 2.000000 8-16,1.000000 1.000000 5 0,3.000000 1.000000 10 0,-3.000000 2.000000 8 0,3.000000 5.000000 11 16,-3.000000 1.000000 8-16,4.000000 3.000000 9 0,-3.000000 3.000000 7 0,3.000000 4.000000 6 15,-2.000000 1.000000-1-15,-1.000000 4.000000-3 0,3.000000 0.000000-3 0,0.000000 1.000000-5 16,0.000000-1.000000-6-16,0.000000-2.000000-5 0,0.000000-2.000000-9 0,0.000000 0.000000-4 16,0.000000-5.000000-6-16,0.000000-4.000000-5 0,3.000000 1.000000-4 0,-3.000000-2.000000-2 15,0.000000-3.000000 0-15,0.000000-2.000000 0 0,0.000000 0.000000-1 0,0.000000-3.000000 0 16,2.000000 0.000000 1-16,-2.000000-2.000000 0 0,0.000000 0.000000-2 0,0.000000-2.000000-3 0,0.000000 0.000000-9 15,3.000000-8.000000-5-15,-3.000000 0.000000-11 0,4.000000-4.000000-10 16,-3.000000-2.000000-8-16,3.000000-2.000000-9 0,-4.000000-1.000000-9 0,5.000000-5.000000-6 0,-2.000000 4.000000-4 16,2.000000-4.000000 2-16,0.000000 3.000000 7 0,0.000000 2.000000 7 0,2.000000 0.000000 16 15,-1.000000 2.000000 11-15,-2.000000 4.000000 9 0,4.000000 1.000000 8 0,-3.000000 4.000000 6 16,0.000000-1.000000 2-16,4.000000 4.000000 6 0,-4.000000 1.000000 9 0,1.000000 4.000000 7 16,1.000000 2.000000 7-16,1.000000 0.000000 5 0,1.000000 3.000000 2 0,-4.000000 4.000000 1 0,3.000000-4.000000-4 15,1.000000 3.000000-4-15,-1.000000-1.000000-6 0,0.000000 1.000000-1 16,-3.000000-1.000000-5-16,0.000000-2.000000-1 0,4.000000 2.000000-4 0,-4.000000-2.000000-3 0,0.000000 0.000000 0 15,2.000000-3.000000-3-15,-6.000000 1.000000-1 0,6.000000-1.000000-1 0,-2.000000 1.000000 0 16,0.000000-3.000000-2-16,-2.000000-3.000000 0 0,4.000000 1.000000 0 0,0.000000-6.000000-1 16,-2.000000 1.000000-1-16,0.000000-3.000000 0 0,3.000000 1.000000 0 0,1.000000-3.000000 0 15,-1.000000 1.000000 0-15,-1.000000 0.000000-1 0,-1.000000 1.000000-1 0,-1.000000 0.000000-1 16,0.000000 3.000000 1-16,0.000000-1.000000-1 0,-1.000000 2.000000-1 0,-1.000000 0.000000 1 16,-1.000000 4.000000 2-16,-2.000000-1.000000 2 0,3.000000 0.000000 2 0,-1.000000 3.000000-3 0,-2.000000 0.000000 0 15,0.000000 0.000000 2-15,0.000000 0.000000 2 0,0.000000 0.000000 1 16,3.000000 0.000000 1-16,-3.000000 0.000000 7 0,0.000000 0.000000 3 0,0.000000 0.000000 4 0,0.000000 0.000000 0 15,0.000000-2.000000 4-15,4.000000 1.000000-2 0,-4.000000 1.000000 0 0,0.000000 0.000000 1 16,0.000000-2.000000 0-16,0.000000-2.000000-1 0,0.000000 2.000000-4 0,0.000000-6.000000-4 16,0.000000 1.000000-3-16,-4.000000-3.000000-4 0,4.000000 1.000000-3 0,-3.000000 2.000000 0 15,3.000000-3.000000-2-15,-2.000000 3.000000 2 0,-1.000000-1.000000 1 0,-2.000000 3.000000 0 0,1.000000-2.000000-2 16,3.000000 2.000000 0-16,-3.000000 0.000000-2 0,-1.000000 3.000000 0 0,0.000000 2.000000-1 16,-1.000000-2.000000 0-16,4.000000-1.000000-2 0,-3.000000 3.000000-4 0,-2.000000 0.000000-6 15,6.000000 0.000000-8-15,-3.000000-2.000000-8 0,3.000000-1.000000-12 0,-3.000000 3.000000-12 16,4.000000-2.000000-13-16,-3.000000 2.000000-12 0,3.000000-5.000000-17 0,0.000000 3.000000-21 15,0.000000-1.000000-20-15,3.000000 1.000000-25 0,1.000000-4.000000-30 0,-3.000000 2.000000-36 16,3.000000-3.000000-38-16,-3.000000-5.000000-5 0,3.000000-1.000000 16 0,-1.000000-3.000000 29 0</inkml:trace>
  <inkml:trace contextRef="#ctx0" brushRef="#br0">15808.000000 16866.000000 61 0,'5.000000'0.000000'156'0,"4.000000"0.000000"4 "0 ,-4.000000 5.000000 4 0,2.000000-3.000000 13 0,-6.000000 3.000000 11 16,4.000000 0.000000-4-16,-1.000000 3.000000-12 0,1.000000-2.000000-12 15,-2.000000 2.000000-16-15,2.000000-1.000000-24 0,0.000000 1.000000-25 0,-2.000000 1.000000-17 0,2.000000 1.000000-15 16,0.000000-3.000000-16-16,-1.000000 3.000000-13 0,1.000000-3.000000-13 0,0.000000 1.000000-5 16,-2.000000-2.000000-7-16,2.000000 5.000000-4 0,-1.000000-5.000000-1 0,1.000000 0.000000-4 15,0.000000-2.000000-6-15,-2.000000 2.000000-7 0,2.000000-5.000000-9 0,0.000000 2.000000-6 16,3.000000-3.000000-12-16,-3.000000-3.000000-9 0,4.000000 2.000000-8 0,-1.000000-7.000000-13 16,1.000000 0.000000-10-16,1.000000-3.000000-16 0,-2.000000-1.000000-10 0,4.000000-5.000000-6 15,-4.000000 0.000000-4-15,2.000000 0.000000 3 0,0.000000-3.000000 9 0,2.000000-2.000000 14 0,-2.000000 3.000000 16 16,-2.000000-1.000000 16-16,6.000000 2.000000 16 0,-6.000000-3.000000 16 0,1.000000 7.000000 13 15,1.000000-4.000000 11-15,-2.000000 7.000000 10 0,0.000000 1.000000 9 0,-3.000000 3.000000 6 16,2.000000-1.000000 8-16,-2.000000 4.000000 5 0,-3.000000 0.000000 10 0,1.000000 3.000000 17 16,-3.000000 2.000000 15-16,0.000000 3.000000 6 0,-3.000000 2.000000 1 0,1.000000 5.000000-1 15,-3.000000 1.000000-11-15,2.000000 2.000000-21 0,-6.000000 3.000000-18 0,1.000000 5.000000-10 16,0.000000 2.000000-7-16,-2.000000 1.000000-2 0,-4.000000-1.000000-2 0,2.000000 1.000000 0 0,2.000000-3.000000-1 16,0.000000 4.000000-2-16,2.000000-5.000000-1 0,-4.000000-2.000000-2 0,7.000000-1.000000-1 15,-3.000000-3.000000 0-15,3.000000-3.000000-2 0,1.000000-2.000000 1 0,3.000000-4.000000 0 16,-3.000000-3.000000-4-16,4.000000 2.000000 1 0,0.000000-2.000000 1 0,0.000000-1.000000-1 15,5.000000-2.000000 1-15,-1.000000-2.000000 0 0,1.000000-1.000000 1 0,3.000000-3.000000-1 16,2.000000-2.000000-2-16,-1.000000-2.000000 1 0,4.000000 0.000000-1 0,-1.000000-1.000000 0 16,-2.000000-2.000000 0-16,3.000000 0.000000 0 0,-4.000000 7.000000 0 0,2.000000-5.000000-1 0,-4.000000 5.000000-1 15,1.000000-2.000000 0-15,-1.000000 4.000000-1 0,-5.000000-1.000000-2 0,3.000000 2.000000 1 16,-2.000000 0.000000-1-16,-3.000000 3.000000 0 0,0.000000 3.000000 1 0,0.000000 2.000000-1 16,0.000000 2.000000 2-16,-3.000000 1.000000 0 0,-2.000000 4.000000 1 0,3.000000-2.000000-1 15,-5.000000 1.000000 1-15,2.000000 2.000000 1 0,2.000000-1.000000 0 0,-2.000000 2.000000 1 16,5.000000 2.000000 0-16,-5.000000 1.000000 3 0,2.000000 0.000000 4 0,1.000000-1.000000 4 15,-1.000000 1.000000 1-15,3.000000 2.000000 2 0,0.000000 1.000000 4 0,0.000000 2.000000 2 0,0.000000-2.000000-3 16,3.000000-1.000000 2-16,-1.000000-2.000000-2 0,1.000000 3.000000 0 16,2.000000-4.000000-1-16,-5.000000-1.000000-2 0,5.000000-1.000000-2 0,-2.000000-1.000000-4 0,2.000000-3.000000 0 15,-1.000000-1.000000-1-15,-4.000000-1.000000-3 0,3.000000-1.000000-4 0,-3.000000-2.000000 2 16,2.000000 0.000000 1-16,-2.000000 0.000000 2 0,0.000000-3.000000 2 0,0.000000 0.000000 8 16,0.000000-2.000000 6-16,0.000000 3.000000 5 0,0.000000-3.000000 0 0,0.000000-3.000000-3 15,-2.000000 1.000000-4-15,2.000000-3.000000-5 0,-3.000000-2.000000-7 0,3.000000 2.000000-5 0,-4.000000-5.000000-3 16,4.000000 2.000000-1-16,-1.000000-6.000000 0 0,1.000000-1.000000 0 0,1.000000 1.000000-2 15,-1.000000-4.000000 1-15,4.000000 2.000000 1 0,-1.000000-1.000000-1 0,2.000000 0.000000 1 16,0.000000 5.000000 0-16,0.000000 0.000000 1 0,-1.000000 4.000000 0 0,1.000000 1.000000 0 16,0.000000 0.000000 0-16,1.000000 2.000000 0 0,1.000000 0.000000 1 0,0.000000 5.000000 3 15,-2.000000-2.000000 2-15,0.000000 4.000000 1 0,3.000000 1.000000 5 0,-3.000000-1.000000 4 16,0.000000 5.000000 7-16,4.000000 1.000000 3 0,-6.000000-1.000000 4 0,-1.000000 3.000000 4 0,-2.000000 2.000000-1 16,0.000000 0.000000-2-16,0.000000 0.000000-6 0,-2.000000 1.000000 1 0,-1.000000-2.000000-3 15,-2.000000 1.000000-3-15,1.000000-1.000000-1 0,-1.000000 1.000000-1 0,-3.000000-3.000000 0 16,3.000000-1.000000-4-16,-4.000000-2.000000-1 0,1.000000 0.000000-4 0,1.000000 1.000000-1 15,-4.000000-3.000000-3-15,2.000000-1.000000-3 0,-1.000000 0.000000 1 0,-2.000000-1.000000-1 16,2.000000-2.000000 0-16,-1.000000-2.000000-2 0,1.000000-1.000000 3 0,-4.000000 0.000000 1 0,6.000000-1.000000-1 16,-6.000000-3.000000-2-16,6.000000-1.000000-1 0,0.000000 1.000000 0 0,-1.000000-1.000000 0 15,-1.000000 2.000000-3-15,7.000000-2.000000 2 0,-2.000000-2.000000 0 16,0.000000 5.000000 2-16,1.000000 0.000000 0 0,3.000000 2.000000 0 0,-3.000000-1.000000 2 0,-1.000000 2.000000-1 16,5.000000 2.000000 2-16,-3.000000-2.000000 1 0,3.000000 2.000000 1 0,-2.000000 0.000000-1 15,-1.000000 2.000000 0-15,3.000000 0.000000-2 0,-3.000000 4.000000 1 0,-2.000000-3.000000-2 16,0.000000 5.000000 0-16,1.000000 2.000000 2 0,-1.000000 0.000000-3 0,4.000000-3.000000-1 15,-3.000000 1.000000 0-15,1.000000-2.000000-1 0,-2.000000 0.000000-2 0,5.000000 0.000000 1 0,0.000000-3.000000 3 16,-5.000000-1.000000 2-16,1.000000 1.000000-1 0,3.000000 0.000000 0 16,-3.000000-3.000000 0-16,1.000000 2.000000 1 0,1.000000 1.000000-3 0,-1.000000-3.000000 0 0,-2.000000 2.000000 0 15,2.000000 0.000000 1-15,1.000000-2.000000 3 0,-1.000000 0.000000-1 0,1.000000 0.000000 2 16,-1.000000 0.000000 4-16,3.000000 3.000000 5 0,-4.000000-3.000000-3 0,4.000000 0.000000 2 16,-1.000000 2.000000 1-16,1.000000-2.000000 1 0,0.000000 3.000000-3 0,0.000000-3.000000 1 0,0.000000 5.000000 5 15,1.000000 2.000000 6-15,-1.000000 3.000000 2 0,4.000000 2.000000 2 16,-1.000000 0.000000 3-16,-1.000000 5.000000 2 0,3.000000-3.000000 1 0,1.000000 1.000000-6 15,1.000000-1.000000-1-15,1.000000 2.000000 2 0,4.000000-4.000000 4 0,-2.000000-3.000000 0 0,4.000000 1.000000 4 16,2.000000-3.000000 19-16,1.000000 4.000000 18 0,2.000000-8.000000 20 0,-1.000000 3.000000 13 16,4.000000 0.000000 10-16,0.000000-5.000000 2 0,1.000000 1.000000-13 0,-1.000000-2.000000-22 15,3.000000-2.000000-22-15,-3.000000 1.000000-19 0,0.000000-5.000000-16 0,1.000000-2.000000-13 16,-1.000000 1.000000-8-16,0.000000-1.000000-8 0,-4.000000 2.000000-22 0,-1.000000-2.000000-31 16,-4.000000 1.000000-41-16,-3.000000 5.000000-42 0,-1.000000-4.000000-41 0,-3.000000 6.000000-52 0,1.000000 0.000000-66 15,0.000000 6.000000-97-15,-6.000000 1.000000-89 0,-1.000000 3.000000-27 0,0.000000 1.000000 6 16,-8.000000 1.000000 38-16,3.000000 1.000000 75 0</inkml:trace>
  <inkml:trace contextRef="#ctx0" brushRef="#br0">18770.000000 13193.000000 57 0,'0.000000'1.000000'93'0,"0.000000"-1.000000"3 "0 ,0.000000 4.000000 9 0,0.000000-1.000000 2 16,0.000000-3.000000 9-16,0.000000 0.000000-2 0,0.000000 0.000000-12 0,0.000000 0.000000-16 0,0.000000 0.000000-21 16,0.000000 0.000000-13-16,0.000000 0.000000-10 0,3.000000 0.000000-9 0,-3.000000 0.000000-1 15,0.000000 0.000000 4-15,4.000000 0.000000 4 0,-3.000000-3.000000 4 0,3.000000-1.000000-2 16,-1.000000 4.000000 2-16,-3.000000-1.000000-1 0,2.000000-2.000000-4 0,-2.000000 3.000000-4 16,3.000000 0.000000-2-16,-1.000000 0.000000-1 0,-2.000000 0.000000 0 0,0.000000 0.000000-1 0,0.000000 0.000000 3 15,0.000000 0.000000 3-15,0.000000 0.000000 6 0,3.000000 0.000000 6 16,-3.000000 0.000000 5-16,0.000000 3.000000 6 0,0.000000-3.000000 6 0,0.000000 1.000000-2 0,0.000000-1.000000-5 15,4.000000 0.000000 1-15,-4.000000 4.000000-4 0,1.000000-4.000000-1 0,-1.000000 0.000000-4 16,0.000000 0.000000-4-16,0.000000 0.000000-2 0,0.000000 0.000000-7 0,0.000000 0.000000-4 16,0.000000 0.000000-8-16,0.000000 0.000000-4 0,0.000000-4.000000-3 0,0.000000 4.000000-6 15,0.000000 0.000000-2-15,0.000000 0.000000-5 0,4.000000 0.000000 1 0,-4.000000 0.000000-3 16,0.000000 0.000000-7-16,0.000000 0.000000 3 0,0.000000 0.000000 3 0,1.000000 0.000000-1 16,-1.000000 0.000000-4-16,0.000000 0.000000 2 0,0.000000 0.000000 2 0,0.000000 0.000000-2 0,0.000000 0.000000-2 15,0.000000 0.000000 1-15,0.000000-1.000000 2 0,0.000000 1.000000-1 16,0.000000 0.000000-2-16,0.000000 0.000000-5 0,0.000000 0.000000-9 0,0.000000 0.000000-15 0,0.000000 0.000000-19 15,-1.000000-3.000000-28-15,-3.000000 3.000000-28 0,4.000000-2.000000-35 0,-1.000000 2.000000-51 16,-3.000000-2.000000-66-16,4.000000 2.000000-76 0,-3.000000-2.000000-25 0,1.000000-6.000000 6 16,-3.000000 1.000000 27-16</inkml:trace>
  <inkml:trace contextRef="#ctx0" brushRef="#br0">18716.000000 13040.000000 31 0,'-1.000000'0.000000'87'0,"-3.000000"2.000000"-19 "0 ,4.000000-2.000000-17 0,-3.000000 0.000000-18 16,3.000000 0.000000-6-16,0.000000 0.000000-2 0,0.000000 0.000000-2 0,0.000000 0.000000 0 16,0.000000 0.000000-1-16,0.000000 0.000000-1 0,0.000000 0.000000-4 0,0.000000 0.000000-3 15,-2.000000-2.000000-1-15,-1.000000 2.000000 0 0,3.000000 0.000000 4 0,-2.000000-2.000000 2 16,2.000000 2.000000 7-16,0.000000 0.000000 6 0,-3.000000 0.000000 6 0,3.000000 0.000000 9 0,0.000000 0.000000 5 16,0.000000 0.000000 10-16,-3.000000 0.000000 2 0,3.000000 0.000000 3 15,0.000000 0.000000-3-15,0.000000 2.000000-5 0,0.000000-2.000000-10 0,0.000000 0.000000-9 0,0.000000 0.000000-11 16,0.000000 0.000000-11-16,0.000000 0.000000-6 0,0.000000 0.000000-8 0,0.000000 0.000000-5 15,0.000000 0.000000-5-15,0.000000 0.000000-7 0,0.000000 2.000000-9 0,0.000000-2.000000-11 16,0.000000 0.000000-7-16,0.000000 0.000000-7 0,0.000000 0.000000-7 0,3.000000 0.000000-6 16,-3.000000 2.000000-7-16,3.000000-2.000000-3 0,-3.000000 0.000000-8 0,2.000000 0.000000-13 0,-2.000000 0.000000-19 15,0.000000 0.000000-27-15,0.000000 0.000000-13 0,0.000000 0.000000 3 16</inkml:trace>
  <inkml:trace contextRef="#ctx0" brushRef="#br0">18701.000000 13085.000000 20 0,'-3.000000'1.000000'153'0,"0.000000"3.000000"5 "0 ,3.000000-1.000000 3 0,-2.000000 0.000000 2 16,-1.000000-3.000000-5-16,3.000000 2.000000-8 0,-4.000000 1.000000-13 15,4.000000-3.000000-16-15,-1.000000 2.000000-22 0,1.000000-2.000000-19 0,0.000000 0.000000-21 0,0.000000 0.000000-16 16,0.000000 0.000000-10-16,0.000000 0.000000-9 0,0.000000 0.000000-5 0,0.000000 0.000000-7 16,0.000000 0.000000-4-16,0.000000 0.000000-3 0,0.000000 0.000000-1 0,0.000000 0.000000-2 15,0.000000 0.000000 0-15,0.000000 0.000000-3 0,0.000000 0.000000-1 0,0.000000 0.000000-3 16,0.000000 0.000000-2-16,0.000000 0.000000-4 0,0.000000 0.000000-4 0,0.000000 0.000000-7 0,0.000000 0.000000-10 16,0.000000 0.000000-15-16,0.000000 0.000000-23 0,0.000000 0.000000-25 15,1.000000 0.000000-36-15,-1.000000-2.000000-41 0,0.000000 2.000000-52 0,0.000000 0.000000-21 0,0.000000 0.000000 2 16,4.000000-5.000000 21-16</inkml:trace>
  <inkml:trace contextRef="#ctx0" brushRef="#br0">18809.000000 13044.000000 125 0,'0.000000'6.000000'188'0,"-4.000000"0.000000"-3 "0 ,4.000000-6.000000 0 16,-1.000000 3.000000-3-16,-3.000000-1.000000-8 0,4.000000-2.000000-11 0,-1.000000 3.000000-16 16,-3.000000-3.000000-22-16,4.000000 0.000000-27 0,-3.000000 0.000000-19 0,3.000000 0.000000-9 15,0.000000 0.000000-7-15,-2.000000 0.000000-1 0,-1.000000-3.000000-4 0,1.000000 3.000000-1 16,-1.000000-2.000000-4-16,-1.000000-1.000000 0 0,-1.000000 3.000000-1 0,2.000000-4.000000 2 0,-2.000000 2.000000-4 15,0.000000-4.000000-2-15,2.000000 4.000000-4 0,-2.000000 0.000000-3 16,0.000000 0.000000-6-16,-4.000000-4.000000 0 0,6.000000 1.000000-5 0,-4.000000 1.000000 1 0,0.000000-2.000000 1 16,2.000000 2.000000-1-16,-3.000000-1.000000-4 0,3.000000 1.000000-3 0,0.000000-2.000000-6 15,-3.000000-1.000000-4-15,4.000000 3.000000-2 0,-1.000000-4.000000-4 0,0.000000 1.000000-1 16,2.000000-1.000000-1-16,-2.000000 1.000000-1 0,0.000000-3.000000-1 0,1.000000 4.000000-1 16,3.000000-5.000000-1-16,-3.000000-1.000000-1 0,1.000000 2.000000 2 0,-2.000000 1.000000 1 15,5.000000-3.000000-4-15,-5.000000 1.000000 1 0,5.000000 0.000000 2 0,-3.000000-1.000000-2 16,3.000000 1.000000-1-16,-2.000000-3.000000 0 0,-1.000000 2.000000 2 0,3.000000 1.000000 1 0,-2.000000-2.000000-1 15,2.000000 0.000000 0-15,0.000000 2.000000 0 0,-3.000000-2.000000 0 0,3.000000 1.000000-2 16,0.000000 0.000000 1-16,0.000000 0.000000-1 0,0.000000 0.000000 1 0,0.000000-1.000000 0 16,0.000000 1.000000-1-16,0.000000 0.000000 1 0,0.000000 0.000000 0 0,0.000000-2.000000 0 15,3.000000 1.000000 0-15,-3.000000-2.000000 0 0,2.000000 1.000000 1 0,-2.000000-3.000000-1 16,3.000000 1.000000 0-16,-1.000000-2.000000 1 0,1.000000-4.000000-1 0,2.000000 2.000000 0 16,-5.000000-1.000000 0-16,5.000000-3.000000-1 0,2.000000 2.000000 1 0,-2.000000-1.000000-1 0,-2.000000 0.000000 2 15,2.000000 0.000000-2-15,0.000000-1.000000 1 0,0.000000 1.000000-2 0,-1.000000-3.000000 0 16,1.000000 2.000000 1-16,0.000000 0.000000-2 0,-2.000000 0.000000 2 0,2.000000-1.000000 0 15,0.000000-2.000000 0-15,3.000000 3.000000-1 0,-3.000000 0.000000 0 0,2.000000-1.000000 1 16,0.000000 1.000000 0-16,-4.000000-4.000000-1 0,6.000000 5.000000 0 0,-4.000000-2.000000 0 16,0.000000 0.000000 0-16,3.000000 2.000000 0 0,-3.000000-1.000000-1 0,2.000000-1.000000-1 15,1.000000 1.000000 2-15,-1.000000-1.000000 0 0,0.000000 4.000000 1 0,-1.000000-4.000000-1 0,3.000000 6.000000-1 16,2.000000-3.000000 2-16,-2.000000 0.000000 0 0,1.000000 3.000000 0 0,0.000000-5.000000-1 16,3.000000 4.000000-1-16,-1.000000-2.000000 1 0,5.000000 0.000000 0 0,-2.000000 1.000000-4 15,-2.000000-2.000000 1-15,4.000000 1.000000 0 0,1.000000-1.000000 3 0,4.000000-3.000000 1 16,0.000000 3.000000 1-16,0.000000-5.000000 5 0,3.000000 4.000000 0 0,-2.000000-2.000000 1 15,4.000000 1.000000 0-15,0.000000 1.000000-2 0,0.000000 1.000000-1 0,3.000000-5.000000-1 16,0.000000 6.000000 0-16,0.000000-2.000000-1 0,2.000000 1.000000 1 0,-2.000000 2.000000 0 16,2.000000 1.000000 0-16,0.000000-1.000000 1 0,-2.000000 4.000000-2 0,5.000000-3.000000 0 0,-3.000000 3.000000 0 15,3.000000-2.000000-1-15,1.000000 2.000000-1 0,2.000000-3.000000 0 0,1.000000 0.000000-1 16,-2.000000 2.000000 2-16,3.000000-5.000000-1 0,2.000000 4.000000 0 0,-2.000000 2.000000 0 16,-3.000000-3.000000 1-16,-2.000000 3.000000 0 0,0.000000 3.000000-1 0,-5.000000-4.000000 0 15,1.000000 7.000000 0-15,-5.000000-1.000000 0 0,-2.000000-1.000000-1 0,-2.000000 6.000000 0 16,-2.000000-3.000000-1-16,-5.000000 6.000000 1 0,-2.000000-2.000000-3 0,1.000000 1.000000-7 15,-6.000000 4.000000-15-15,4.000000 1.000000-23 0,-7.000000 1.000000-30 0,0.000000 2.000000-40 16,-5.000000 5.000000-59-16,0.000000 3.000000-68 0,-9.000000 4.000000-99 0,-6.000000 5.000000-52 0,-5.000000 2.000000-9 16,-8.000000 2.000000 17-16,-7.000000 3.000000 51 0</inkml:trace>
  <inkml:trace contextRef="#ctx0" brushRef="#br0">18485.000000 13612.000000 188 0,'-12.000000'9.000000'271'15,"7.000000"-1.000000"16 "-15 ,-3.000000-4.000000-41 0,0.000000-2.000000-82 0,6.000000-2.000000-55 16,-5.000000-2.000000-35-16,6.000000-5.000000-17 0,-3.000000-1.000000-6 0,4.000000-6.000000-2 0,4.000000-3.000000-1 16,1.000000-4.000000-2-16,0.000000-5.000000-9 0,3.000000 0.000000-9 15,0.000000-3.000000-5-15,2.000000-5.000000 1 0,2.000000-2.000000 2 0,-2.000000-4.000000 8 0,4.000000 1.000000 8 16,-3.000000-2.000000 6-16,3.000000-2.000000 4 0,-4.000000-2.000000 3 0,3.000000-1.000000-4 15,1.000000 0.000000-2-15,2.000000 0.000000-5 0,-2.000000 0.000000 1 0,4.000000-1.000000 1 16,-1.000000 1.000000-3-16,0.000000 3.000000 1 0,1.000000-6.000000-4 0,1.000000 0.000000 0 16,1.000000 3.000000-7-16,0.000000-5.000000-4 0,2.000000 3.000000-4 0,-1.000000-3.000000-4 15,6.000000-1.000000 0-15,-2.000000-1.000000-5 0,2.000000-4.000000-3 0,0.000000 5.000000 1 16,3.000000-1.000000-5-16,-3.000000-2.000000-2 0,3.000000 1.000000-3 0,0.000000 6.000000-3 16,-1.000000-4.000000 1-16,1.000000 2.000000-3 0,-3.000000 3.000000-2 0,3.000000 1.000000 0 0,0.000000 3.000000 1 15,-1.000000-2.000000 0-15,1.000000 7.000000-1 0,2.000000-4.000000 2 0,-2.000000 6.000000 2 16,0.000000-3.000000-1-16,0.000000 5.000000 0 0,-1.000000 0.000000-1 0,1.000000 0.000000 1 15,2.000000 2.000000 1-15,-2.000000 2.000000 3 0,0.000000-1.000000 3 0,2.000000 4.000000 4 16,1.000000-2.000000 4-16,3.000000 6.000000 2 0,-5.000000-5.000000 1 0,8.000000 4.000000-1 16,-6.000000 2.000000-3-16,6.000000-2.000000 1 0,1.000000 2.000000-4 0,0.000000 1.000000-1 15,2.000000-2.000000 1-15,0.000000 4.000000-2 0,-3.000000 0.000000-3 0,6.000000 1.000000-2 0,-3.000000 0.000000-1 16,0.000000 2.000000-3-16,1.000000-1.000000-4 0,-2.000000 3.000000 1 0,-3.000000-1.000000 0 16,2.000000 3.000000 0-16,1.000000 0.000000 0 0,-6.000000 2.000000 3 0,0.000000-2.000000 1 15,0.000000 5.000000-1-15,-5.000000-3.000000 2 0,2.000000 2.000000 0 0,-5.000000-1.000000 1 16,-5.000000 5.000000-1-16,0.000000-5.000000-2 0,-6.000000 8.000000 0 0,-2.000000-5.000000-4 15,-1.000000 4.000000-6-15,-1.000000-1.000000-8 0,-10.000000 3.000000-13 0,3.000000 0.000000-22 0,-2.000000 0.000000-29 16,-3.000000 0.000000-41-16,-3.000000 5.000000-50 0,1.000000 1.000000-61 0,-3.000000-2.000000-71 16,-10.000000 4.000000-66-16,1.000000-2.000000-17 0,-7.000000 5.000000 18 0,-3.000000-7.000000 44 15</inkml:trace>
  <inkml:trace contextRef="#ctx0" brushRef="#br0">19536.000000 10947.000000 80 0,'-12.000000'-11.000000'229'0,"-1.000000"-1.000000"25 "0 ,4.000000 2.000000-17 15,-1.000000 0.000000-53-15,5.000000 1.000000-13 0,-3.000000 1.000000 0 0,3.000000-1.000000 2 16,-2.000000 1.000000-3-16,6.000000 3.000000-6 0,-3.000000-2.000000-18 0,4.000000 2.000000-22 15,4.000000 2.000000-29-15,1.000000-1.000000-28 0,8.000000-1.000000-18 0,5.000000 2.000000-10 0,4.000000-2.000000-1 16,8.000000 2.000000 3-16,2.000000-3.000000-2 0,10.000000-2.000000 1 16,0.000000 1.000000-3-16,10.000000 0.000000-3 0,2.000000-2.000000-5 0,3.000000-4.000000-4 0,5.000000 0.000000-4 15,6.000000 2.000000-5-15,4.000000-6.000000-3 0,7.000000 2.000000-1 0,0.000000-2.000000-2 16,1.000000 3.000000-1-16,1.000000-4.000000 0 0,3.000000 4.000000 2 0,-6.000000-1.000000 0 16,5.000000 3.000000-2-16,-8.000000-3.000000-1 0,-3.000000 6.000000-1 0,2.000000-1.000000-1 15,-4.000000 0.000000-1-15,-6.000000 3.000000-1 0,-2.000000 0.000000-1 16,-2.000000 1.000000 0-16,-6.000000 2.000000-2 0,-6.000000 3.000000-1 0,-4.000000-5.000000 1 0,-4.000000 6.000000 1 15,-10.000000 0.000000 1-15,-3.000000 0.000000-2 0,-5.000000 0.000000 3 0,-5.000000 2.000000 0 0,-7.000000 2.000000 4 16,-5.000000 1.000000 3-16,-5.000000 3.000000 0 0,-5.000000 4.000000 2 0,-9.000000 5.000000 0 16,-9.000000 8.000000 0-16,-11.000000 1.000000-6 0,-6.000000 9.000000-7 0,-8.000000 4.000000-5 15,-4.000000 4.000000-10-15,-10.000000 3.000000-14 0,0.000000 3.000000-20 0,0.000000 5.000000-29 16,0.000000 2.000000-42-16,5.000000 0.000000-62 0,5.000000 2.000000-79 0,3.000000 0.000000-114 0,7.000000-4.000000-51 16,4.000000-5.000000-10-16,6.000000-4.000000 26 0,5.000000-8.000000 57 15</inkml:trace>
  <inkml:trace contextRef="#ctx0" brushRef="#br0">23471.000000 9087.000000 72 0,'9.000000'-2.000000'158'0,"1.000000"-3.000000"-17 "0 ,-5.000000 1.000000-48 0,3.000000-3.000000-23 16,-3.000000-1.000000-1-16,0.000000 2.000000 7 0,-1.000000-1.000000 6 0,1.000000 2.000000 1 0,-5.000000 1.000000-7 15,3.000000-1.000000-27-15,0.000000 0.000000-44 0,-3.000000 2.000000-53 0,-3.000000 1.000000-62 16,-2.000000-3.000000-68-16,-3.000000 0.000000-33 0,-4.000000 3.000000-7 0,-2.000000-2.000000 15 16</inkml:trace>
  <inkml:trace contextRef="#ctx0" brushRef="#br0">18239.000000 11140.000000 175 0,'-4.000000'-2.000000'265'0,"-1.000000"-3.000000"14 "0 ,5.000000 0.000000-50 0,0.000000 5.000000-50 0,0.000000 2.000000-23 16,5.000000 1.000000-17-16,7.000000 4.000000 12 0,1.000000 0.000000 18 15,3.000000 3.000000 19-15,5.000000 2.000000-1 0,6.000000 0.000000-10 0,2.000000 5.000000-20 0,4.000000 3.000000-26 16,2.000000 5.000000-20-16,4.000000-2.000000-14 0,5.000000 6.000000-9 0,-4.000000 1.000000 4 16,5.000000-1.000000 13-16,-1.000000 5.000000 13 0,3.000000-2.000000 10 0,-6.000000-1.000000 8 15,6.000000-2.000000 4-15,-3.000000-2.000000-11 0,-2.000000-2.000000-18 0,1.000000-3.000000-25 16,-2.000000 2.000000-22-16,1.000000-2.000000-20 0,-6.000000-2.000000-16 0,3.000000-3.000000-10 0,-4.000000 2.000000-5 15,-3.000000-3.000000-6-15,0.000000 0.000000-10 0,-2.000000-2.000000-19 16,-5.000000 1.000000-30-16,-1.000000-3.000000-40 0,-3.000000 0.000000-42 0,-2.000000-2.000000-39 0,-2.000000-1.000000-31 16,-6.000000 2.000000-36-16,-1.000000 3.000000-45 0,0.000000 0.000000-56 0,-1.000000 6.000000-91 15,-9.000000 0.000000-51-15,0.000000-4.000000-10 0,-5.000000-1.000000 28 0,-4.000000-3.000000 61 16</inkml:trace>
  <inkml:trace contextRef="#ctx0" brushRef="#br0">19357.000000 10846.000000 25 0,'3.000000'-5.000000'247'0,"-3.000000"2.000000"32 "0 ,-3.000000 2.000000 9 16,1.000000-3.000000-49-16,-1.000000 4.000000-38 0,-2.000000 0.000000-20 0,0.000000 0.000000-16 16,-4.000000 5.000000-1-16,-3.000000 0.000000-2 0,-1.000000 5.000000-4 0,-5.000000 7.000000-10 15,-4.000000 8.000000-16-15,-8.000000 4.000000-23 0,-2.000000 7.000000-23 0,-7.000000 5.000000-21 16,-3.000000 10.000000-18-16,-5.000000 7.000000-16 0,-6.000000 1.000000-9 0,-6.000000 12.000000-6 0,-5.000000 1.000000-3 16,2.000000 9.000000-5-16,-5.000000 4.000000-8 0,-3.000000 5.000000-16 15,0.000000 2.000000-35-15,6.000000 6.000000-65 0,0.000000 1.000000-100 0,6.000000 4.000000-151 0,1.000000-4.000000-76 16,5.000000-1.000000-27-16,-2.000000-8.000000 9 0,0.000000-7.000000 51 0</inkml:trace>
</inkml:ink>
</file>

<file path=ppt/ink/ink13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7177728116512" units="cm"/>
      <inkml:brushProperty name="height" value="0.0387177728116512" units="cm"/>
      <inkml:brushProperty name="color" value="#00B047"/>
      <inkml:brushProperty name="ignorePressure" value="0"/>
    </inkml:brush>
  </inkml:definitions>
  <inkml:trace contextRef="#ctx0" brushRef="#br0">29100.000000 46800.000000 887,'-19.000000'-33.000000'0,"13.000000"34.000000"4 ,12.000000 35.000000 2,13.000000 35.000000 4,4.000000 16.000000 1,-3.000000 1.000000 0,-3.000000-1.000000 0,-2.000000 1.000000 0,-3.000000 1.000000 0,1.000000 3.000000-1,-1.000000 3.000000-1,1.000000 4.000000 0,-1.000000-3.000000-2,1.000000-5.000000-5,-1.000000-7.000000-2,1.000000-5.000000-5,1.000000-8.000000-2,3.000000-5.000000-3,3.000000-7.000000-3,4.000000-5.000000-2,2.000000-9.000000-3,4.000000-9.000000-2,3.000000-10.000000-2,3.000000-8.000000-3,-1.000000-9.000000 0,-2.000000-6.000000 1,-3.000000-6.000000 0,-3.000000-6.000000 2,-2.000000-6.000000 2,0.000000-2.000000 2,0.000000-3.000000 3,0.000000-3.000000 3</inkml:trace>
</inkml:ink>
</file>

<file path=ppt/ink/ink13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3445068895817" units="cm"/>
      <inkml:brushProperty name="height" value="0.0313445068895817" units="cm"/>
      <inkml:brushProperty name="color" value="#00B047"/>
      <inkml:brushProperty name="ignorePressure" value="0"/>
    </inkml:brush>
  </inkml:definitions>
  <inkml:trace contextRef="#ctx0" brushRef="#br0">46800.000000 46750.000000 848,'26.000000'-38.000000'2,"4.000000"26.000000"5 ,3.000000 24.000000 3,3.000000 26.000000 4,-4.000000 26.000000 1,-8.000000 28.000000-3,-10.000000 28.000000-2,-9.000000 29.000000-3,-16.000000 18.000000-3,-22.000000 9.000000-2,-22.000000 10.000000-3,-21.000000 10.000000-2,-15.000000-6.000000-2,-6.000000-18.000000 1,-6.000000-19.000000-1,-6.000000-18.000000 1,1.000000-23.000000-1,9.000000-24.000000 1,10.000000-26.000000 0,10.000000-24.000000 0,8.000000-21.000000 0,10.000000-16.000000-1,10.000000-15.000000-1,9.000000-15.000000-2,7.000000-20.000000 0,7.000000-21.000000-1,6.000000-22.000000 1,7.000000-22.000000-1,2.000000-15.000000-1,1.000000-5.000000 0,-1.000000-7.000000-2,1.000000-5.000000-2,2.000000 2.000000 2,7.000000 13.000000 3,6.000000 12.000000 4,7.000000 13.000000 2,5.000000 16.000000 4,7.000000 23.000000 2,6.000000 22.000000 4,7.000000 22.000000 2,5.000000 26.000000 2,7.000000 31.000000-1,6.000000 32.000000-1,7.000000 31.000000-1,2.000000 18.000000 0,1.000000 7.000000 0,-1.000000 6.000000 1,1.000000 7.000000 0,-3.000000 2.000000-1,-2.000000 1.000000-1,-3.000000-1.000000-3,-3.000000 1.000000 0,-2.000000-7.000000-2,0.000000-12.000000-1,0.000000-13.000000-1,0.000000-12.000000-1,3.000000-16.000000-1,6.000000-19.000000-4,7.000000-18.000000-4,6.000000-19.000000-2,3.000000-19.000000-3,0.000000-19.000000 1,0.000000-18.000000 0,0.000000-19.000000 0,0.000000-18.000000 0,0.000000-15.000000 0,0.000000-15.000000 0,0.000000-16.000000-1,-7.000000-4.000000 2,-11.000000 10.000000 6,-14.000000 10.000000 6,-11.000000 9.000000 5,-15.000000 21.000000 5,-16.000000 35.000000 6,-15.000000 35.000000 5,-15.000000 34.000000 5,-7.000000 23.000000 1,3.000000 13.000000-2,3.000000 12.000000-2,4.000000 13.000000-3,4.000000 4.000000-3,6.000000-3.000000-1,7.000000-3.000000-3,6.000000-2.000000-1,6.000000-8.000000-2,6.000000-8.000000-2,7.000000-10.000000 0,6.000000-9.000000-2,4.000000-9.000000-1,4.000000-5.000000 1,3.000000-7.000000 0,3.000000-5.000000 1,-1.000000-6.000000-1,-2.000000-3.000000 0,-3.000000-3.000000 1,-3.000000-2.000000-1,-12.000000 5.000000-5,-18.000000 16.000000-8,-19.000000 15.000000-11,-18.000000 17.000000-8,-15.000000 2.000000-7,-9.000000-9.000000-4,-10.000000-10.000000-4,-8.000000-8.000000-3,0.000000-11.000000 1,14.000000-8.000000 4,11.000000-10.000000 5,14.000000-9.000000 5</inkml:trace>
</inkml:ink>
</file>

<file path=ppt/ink/ink13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1620457321405" units="cm"/>
      <inkml:brushProperty name="height" value="0.0301620457321405" units="cm"/>
      <inkml:brushProperty name="color" value="#00B047"/>
      <inkml:brushProperty name="ignorePressure" value="0"/>
    </inkml:brush>
  </inkml:definitions>
  <inkml:trace contextRef="#ctx0" brushRef="#br0">47650.000000 48400.000000 900,'34.000000'-66.000000'3,"19.000000"19.000000"9 ,19.000000 19.000000 8,19.000000 19.000000 7,10.000000 9.000000-2,4.000000 0.000000-12,3.000000 0.000000-14,3.000000 0.000000-12,-5.000000 1.000000-10,-12.000000 4.000000-5,-13.000000 3.000000-7,-12.000000 3.000000-6</inkml:trace>
</inkml:ink>
</file>

<file path=ppt/ink/ink13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7755260467529" units="cm"/>
      <inkml:brushProperty name="height" value="0.0277755260467529" units="cm"/>
      <inkml:brushProperty name="color" value="#00B047"/>
      <inkml:brushProperty name="ignorePressure" value="0"/>
    </inkml:brush>
  </inkml:definitions>
  <inkml:trace contextRef="#ctx0" brushRef="#br0">49300.000000 47350.000000 824,'-16.000000'-69.000000'3,"19.000000"13.000000"5 ,19.000000 12.000000 5,19.000000 13.000000 6,13.000000 6.000000 0,10.000000 0.000000-2,10.000000 0.000000-4,9.000000 0.000000-4,9.000000-4.000000-3,9.000000-5.000000-4,10.000000-7.000000-5,10.000000-5.000000-4,-1.000000-3.000000-5,-9.000000 4.000000-3,-10.000000 3.000000-4,-8.000000 3.000000-3,-12.000000 1.000000-3,-12.000000 1.000000-2,-13.000000-1.000000-2,-12.000000 1.000000-1,-13.000000-1.000000 1,-12.000000 1.000000 6,-13.000000-1.000000 4,-12.000000 1.000000 5,-12.000000 1.000000 4,-8.000000 3.000000 2,-10.000000 3.000000 4,-9.000000 4.000000 2,-4.000000 1.000000 2,4.000000 0.000000-1,3.000000 0.000000 0,3.000000 0.000000-1,1.000000 4.000000 3,1.000000 10.000000 7,-1.000000 10.000000 6,1.000000 9.000000 7,1.000000 13.000000 3,3.000000 20.000000-1,3.000000 18.000000-2,4.000000 20.000000 0,4.000000 19.000000-1,6.000000 22.000000 0,7.000000 22.000000 0,6.000000 23.000000 0,3.000000 24.000000 0,0.000000 28.000000-1,0.000000 28.000000-1,0.000000 29.000000-1,0.000000 4.000000-3,0.000000-19.000000-7,0.000000-18.000000-6,0.000000-19.000000-6,1.000000-27.000000-1,4.000000-34.000000 2,3.000000-35.000000 4,3.000000-33.000000 3,-1.000000-36.000000-5,-2.000000-33.000000-11,-3.000000-35.000000-11,-3.000000-34.000000-11,-4.000000-23.000000-3,-3.000000-8.000000 5,-3.000000-10.000000 5,-2.000000-9.000000 6,-6.000000-10.000000 3,-6.000000-9.000000 4,-6.000000-10.000000 2,-6.000000-8.000000 3,-4.000000-1.000000 3,1.000000 9.000000 2,-1.000000 10.000000 2,1.000000 10.000000 3,-4.000000 16.000000 4,-6.000000 26.000000 8,-6.000000 24.000000 7,-6.000000 26.000000 8,-4.000000 29.000000 3,1.000000 34.000000 1,-1.000000 35.000000 0,1.000000 35.000000 0,4.000000 11.000000-3,9.000000-8.000000-4,10.000000-10.000000-6,10.000000-9.000000-4,11.000000-15.000000-5,17.000000-18.000000-4,15.000000-19.000000-4,16.000000-18.000000-5,16.000000-23.000000-3,20.000000-24.000000 1,18.000000-26.000000-1,20.000000-24.000000-1,13.000000-23.000000 0,9.000000-18.000000-3,10.000000-19.000000-2,10.000000-18.000000-3,2.000000-12.000000 2,-3.000000-3.000000 3,-3.000000-3.000000 4,-2.000000-2.000000 4,-12.000000 13.000000 4,-19.000000 31.000000 4,-18.000000 32.000000 4,-19.000000 31.000000 4,-19.000000 29.000000 2,-19.000000 29.000000-3,-18.000000 28.000000-3,-19.000000 28.000000-2,-13.000000 20.000000-2,-6.000000 13.000000-2,-6.000000 12.000000-1,-6.000000 13.000000-2,1.000000-4.000000-1,9.000000-18.000000-3,10.000000-19.000000-1,10.000000-18.000000-3,7.000000-15.000000 0,6.000000-9.000000 0,7.000000-10.000000 0,6.000000-8.000000 2,7.000000-9.000000-1,10.000000-6.000000 0,10.000000-6.000000 0,9.000000-6.000000 0,1.000000-2.000000 3,-6.000000 3.000000 6,-6.000000 3.000000 6,-6.000000 4.000000 5,-6.000000 8.000000 5,-2.000000 17.000000 0,-3.000000 15.000000 1,-3.000000 16.000000 0,-10.000000 12.000000 0,-16.000000 9.000000-5,-15.000000 10.000000-3,-15.000000 10.000000-4,-12.000000 2.000000-3,-6.000000-3.000000-5,-6.000000-3.000000-3,-6.000000-2.000000-4,-2.000000-11.000000-3,3.000000-15.000000 0,3.000000-15.000000-2,4.000000-16.000000-1,2.000000-13.000000 0,4.000000-9.000000 1,3.000000-10.000000-1,3.000000-8.000000 1,3.000000-12.000000 1,3.000000-12.000000 2,3.000000-13.000000 2,4.000000-12.000000 2,2.000000-7.000000 2,4.000000 1.000000 2,3.000000-1.000000 2,3.000000 1.000000 2,7.000000 10.000000 4,14.000000 22.000000 7,11.000000 22.000000 5,14.000000 23.000000 6,8.000000 10.000000-1,7.000000 0.000000-8,6.000000 0.000000-8,7.000000 0.000000-8,4.000000-4.000000-7,3.000000-5.000000-7,3.000000-7.000000-7,4.000000-5.000000-5,-1.000000-8.000000-5,-3.000000-5.000000 0,-3.000000-7.000000-2,-2.000000-5.000000 0,-5.000000-9.000000 3,-2.000000-9.000000 7,-3.000000-10.000000 6,-3.000000-8.000000 8,-6.000000-8.000000 4,-5.000000-2.000000 1,-7.000000-3.000000 2,-5.000000-3.000000 0,-6.000000 4.000000 4,-3.000000 13.000000 5,-3.000000 12.000000 4,-2.000000 13.000000 4,-3.000000 7.000000 6,1.000000 4.000000 7,-1.000000 3.000000 5,1.000000 3.000000 7,4.000000 4.000000 2,9.000000 7.000000-5,10.000000 6.000000-4,10.000000 7.000000-4,8.000000 0.000000-4,10.000000-2.000000-3,10.000000-3.000000-5,9.000000-3.000000-2,9.000000-10.000000-6,9.000000-16.000000-5,10.000000-15.000000-7,10.000000-15.000000-6,0.000000-15.000000-8,-5.000000-12.000000-8,-7.000000-13.000000-8,-5.000000-12.000000-9,-11.000000-4.000000-3,-11.000000 7.000000 6,-14.000000 6.000000 4,-11.000000 7.000000 5,-14.000000 8.000000 4,-11.000000 14.000000 7,-14.000000 11.000000 6,-11.000000 14.000000 5</inkml:trace>
</inkml:ink>
</file>

<file path=ppt/ink/ink13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4284197688103" units="cm"/>
      <inkml:brushProperty name="height" value="0.0244284197688103" units="cm"/>
      <inkml:brushProperty name="color" value="#00B047"/>
      <inkml:brushProperty name="ignorePressure" value="0"/>
    </inkml:brush>
  </inkml:definitions>
  <inkml:trace contextRef="#ctx0" brushRef="#br0">53350.000000 47050.000000 937,'-91.000000'142.000000'-11,"19.000000"-16.000000"9 ,19.000000-15.000000 10,19.000000-15.000000 10,12.000000-14.000000 3,6.000000-8.000000-6,7.000000-10.000000-6,6.000000-9.000000-5,-2.000000 10.000000-4,-9.000000 32.000000-5,-10.000000 31.000000-4,-8.000000 32.000000-4,-4.000000 8.000000-3,3.000000-11.000000-4,3.000000-14.000000-3,4.000000-11.000000-2,2.000000-20.000000-2,4.000000-24.000000 0,3.000000-26.000000 2,3.000000-24.000000 0,4.000000-20.000000 3,7.000000-11.000000 4,6.000000-14.000000 6,7.000000-11.000000 5</inkml:trace>
</inkml:ink>
</file>

<file path=ppt/ink/ink13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3658677041531" units="cm"/>
      <inkml:brushProperty name="height" value="0.0313658677041531" units="cm"/>
      <inkml:brushProperty name="color" value="#00B047"/>
      <inkml:brushProperty name="ignorePressure" value="0"/>
    </inkml:brush>
  </inkml:definitions>
  <inkml:trace contextRef="#ctx0" brushRef="#br0">53100.000000 48650.000000 730,'48.000000'-43.000000'12,"-3.000000"17.000000"11 ,-3.000000 15.000000 11,-2.000000 16.000000 10,0.000000 10.000000 3,7.000000 7.000000-8,6.000000 6.000000-7,7.000000 7.000000-7,2.000000 2.000000-12,1.000000 1.000000-15,-1.000000-1.000000-16,1.000000 1.000000-15,-4.000000-4.000000-7,-6.000000-6.000000 3,-6.000000-6.000000 3,-6.000000-6.000000 3,-6.000000-4.000000 1,-2.000000 1.000000-3,-3.000000-1.000000-2,-3.000000 1.000000-3</inkml:trace>
</inkml:ink>
</file>

<file path=ppt/ink/ink1305.xml><?xml version="1.0" encoding="utf-8"?>
<inkml:ink xmlns:inkml="http://www.w3.org/2003/InkML">
  <annotation type="ScanImages2ExtractSignatures">1</annotation>
  <annotation type="ScanImagesWidth">604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9491172879934" units="cm"/>
      <inkml:brushProperty name="height" value="0.0289491172879934" units="cm"/>
      <inkml:brushProperty name="color" value="#00B047"/>
      <inkml:brushProperty name="ignorePressure" value="0"/>
    </inkml:brush>
  </inkml:definitions>
  <inkml:trace contextRef="#ctx0" brushRef="#br0">54450.000000 46900.000000 791,'-16.000000'-65.000000'6,"19.000000"23.000000"14 ,19.000000 22.000000 14,19.000000 22.000000 12,15.000000 13.000000 0,13.000000 7.000000-13,12.000000 6.000000-14,13.000000 7.000000-14,6.000000 2.000000-7,0.000000 1.000000 0,0.000000-1.000000 0,0.000000 1.000000 0,-2.000000-3.000000-2,-3.000000-2.000000-2,-3.000000-3.000000-3,-2.000000-3.000000-3,-9.000000-4.000000 0,-12.000000-3.000000 0,-13.000000-3.000000 2,-12.000000-2.000000 1,-15.000000 0.000000-2,-15.000000 7.000000-5,-15.000000 6.000000-5,-16.000000 7.000000-5,-19.000000 5.000000-1,-22.000000 7.000000 1,-22.000000 6.000000 3,-21.000000 7.000000 2,-14.000000 5.000000 2,-2.000000 7.000000 5,-3.000000 6.000000 4,-3.000000 7.000000 4,2.000000-1.000000 5,10.000000-6.000000 5,10.000000-6.000000 7,9.000000-6.000000 5,12.000000-7.000000 2,16.000000-6.000000-2,15.000000-6.000000-2,17.000000-6.000000-2,13.000000-7.000000 1,13.000000-6.000000 4,12.000000-6.000000 4,13.000000-6.000000 2,12.000000-9.000000 1,13.000000-8.000000-5,12.000000-10.000000-4,13.000000-9.000000-4,10.000000-10.000000-5,10.000000-9.000000-5,10.000000-10.000000-4,9.000000-8.000000-6,1.000000-9.000000-2,-6.000000-6.000000 0,-6.000000-6.000000-2,-6.000000-6.000000-1,-10.000000-2.000000-2,-12.000000 3.000000-5,-13.000000 3.000000-4,-12.000000 4.000000-4,-12.000000 7.000000-2,-8.000000 13.000000 2,-10.000000 12.000000 1,-9.000000 13.000000 3,-15.000000 13.000000 4,-18.000000 17.000000 7,-19.000000 15.000000 7,-18.000000 16.000000 7,-10.000000 18.000000 7,0.000000 22.000000 5,0.000000 22.000000 5,0.000000 23.000000 6,3.000000 11.000000 2,6.000000 4.000000-4,7.000000 3.000000-2,6.000000 3.000000-4,7.000000-5.000000 0,10.000000-12.000000 1,10.000000-13.000000 0,9.000000-12.000000 2,6.000000-15.000000-1,3.000000-15.000000-5,3.000000-15.000000-4,4.000000-16.000000-4,2.000000-8.000000-2,4.000000 0.000000-1,3.000000 0.000000 1,3.000000 0.000000 0,7.000000-8.000000-1,14.000000-16.000000-1,11.000000-15.000000-2,14.000000-15.000000 0,7.000000-15.000000-2,3.000000-12.000000 1,3.000000-13.000000 0,4.000000-12.000000 0,-3.000000-4.000000 1,-5.000000 7.000000 1,-7.000000 6.000000 2,-5.000000 7.000000 2,-1.000000 15.000000 2,6.000000 25.000000 2,7.000000 25.000000 3,6.000000 25.000000 3,-2.000000 10.000000-2,-9.000000-2.000000-10,-10.000000-3.000000-9,-8.000000-3.000000-9,-4.000000-7.000000-3,3.000000-9.000000 2,3.000000-10.000000 2,4.000000-8.000000 3,2.000000-22.000000-3,4.000000-30.000000-7,3.000000-32.000000-7,3.000000-30.000000-6,-1.000000-22.000000 0,-2.000000-8.000000 8,-3.000000-10.000000 9,-3.000000-9.000000 7,-7.000000-5.000000 5,-9.000000 0.000000 1,-10.000000 0.000000 2,-8.000000 0.000000 2,-8.000000 6.000000 0,-2.000000 13.000000 1,-3.000000 12.000000 0,-3.000000 13.000000 1,-7.000000 20.000000 1,-9.000000 28.000000 2,-10.000000 28.000000 2,-8.000000 29.000000 3,-3.000000 21.000000 7,7.000000 16.000000 13,6.000000 15.000000 12,7.000000 17.000000 13,4.000000 8.000000 2,3.000000 4.000000-8,3.000000 3.000000-6,4.000000 3.000000-9,5.000000-2.000000-6,10.000000-6.000000-7,10.000000-6.000000-7,9.000000-6.000000-7,7.000000-7.000000-4,7.000000-6.000000 0,6.000000-6.000000-1,7.000000-6.000000-2,2.000000-6.000000-2,1.000000-2.000000-7,-1.000000-3.000000-6,1.000000-3.000000-6,-3.000000-2.000000-1,-2.000000 0.000000 5,-3.000000 0.000000 3,-3.000000 0.000000 5,-18.000000 14.000000 3,-31.000000 28.000000 2,-31.000000 28.000000 2,-31.000000 29.000000 2,-18.000000 15.000000 2,-3.000000 3.000000 1,-3.000000 3.000000 2,-2.000000 4.000000 1,2.000000-4.000000 1,9.000000-9.000000-1,10.000000-10.000000-1,10.000000-8.000000 0,16.000000-20.000000-1,26.000000-28.000000 0,24.000000-28.000000-2,26.000000-27.000000-1,15.000000-20.000000 0,6.000000-9.000000-2,7.000000-10.000000 1,6.000000-8.000000-2,-1.000000-1.000000 0,-5.000000 9.000000 1,-7.000000 10.000000 1,-5.000000 10.000000-1,-14.000000 16.000000-1,-18.000000 26.000000-7,-19.000000 24.000000-6,-18.000000 26.000000-5,-17.000000 13.000000-2,-11.000000 4.000000 1,-14.000000 3.000000 4,-11.000000 3.000000 1,-3.000000-4.000000 3,10.000000-8.000000 5,10.000000-10.000000 5,9.000000-9.000000 3,6.000000-10.000000 4,3.000000-9.000000 1,3.000000-10.000000 2,4.000000-8.000000 1,5.000000-12.000000 0,10.000000-12.000000-1,10.000000-13.000000 0,9.000000-12.000000-2,9.000000-13.000000 0,9.000000-12.000000-1,10.000000-13.000000 0,10.000000-12.000000 0,4.000000-5.000000-1,0.000000 3.000000 0,0.000000 3.000000-2,0.000000 4.000000 0,-4.000000 4.000000 0,-5.000000 6.000000 3,-7.000000 7.000000 2,-5.000000 6.000000 2,-9.000000 17.000000 2,-9.000000 28.000000-1,-10.000000 28.000000 0,-8.000000 29.000000 0,-4.000000 10.000000 0,3.000000-6.000000-1,3.000000-6.000000 1,4.000000-6.000000-1,-4.000000 5.000000 1,-9.000000 20.000000 1,-10.000000 18.000000 2,-8.000000 20.000000 0,-3.000000 8.000000 1,7.000000 1.000000-1,6.000000-1.000000 0,7.000000 1.000000-1,0.000000-4.000000-3,-2.000000-6.000000-5,-3.000000-6.000000-7,-3.000000-6.000000-5,-1.000000-10.000000-3,4.000000-12.000000 3,3.000000-13.000000 2,3.000000-12.000000 2,-1.000000-12.000000 0,-2.000000-8.000000-1,-3.000000-10.000000-1,-3.000000-9.000000-2,1.000000-9.000000 0,6.000000-5.000000 2,7.000000-7.000000 1,6.000000-5.000000 1,1.000000-3.000000 0,-3.000000 4.000000-1,-3.000000 3.000000 0,-2.000000 3.000000-2,-1.000000-4.000000-1,3.000000-8.000000-2,3.000000-10.000000-2,4.000000-9.000000-2,1.000000-2.000000 0,0.000000 6.000000 4,0.000000 7.000000 4,0.000000 6.000000 4</inkml:trace>
</inkml:ink>
</file>

<file path=ppt/ink/ink13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9455376118422" units="cm"/>
      <inkml:brushProperty name="height" value="0.0309455376118422" units="cm"/>
      <inkml:brushProperty name="color" value="#00B047"/>
      <inkml:brushProperty name="ignorePressure" value="0"/>
    </inkml:brush>
  </inkml:definitions>
  <inkml:trace contextRef="#ctx0" brushRef="#br0">57200.000000 48500.000000 740,'73.000000'4.000000'71,"-3.000000"10.000000"-14 ,-3.000000 10.000000-13,-2.000000 9.000000-15,0.000000 2.000000-9,7.000000-2.000000-4,6.000000-3.000000-3,7.000000-3.000000-3,2.000000-4.000000-12,1.000000-3.000000-16,-1.000000-3.000000-18,1.000000-2.000000-17,-9.000000-6.000000-5,-15.000000-6.000000 8,-15.000000-6.000000 8,-16.000000-6.000000 7,-10.000000-6.000000 7,-3.000000-2.000000 2,-3.000000-3.000000 4,-2.000000-3.000000 3</inkml:trace>
</inkml:ink>
</file>

<file path=ppt/ink/ink13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0978784263134" units="cm"/>
      <inkml:brushProperty name="height" value="0.0350978784263134" units="cm"/>
      <inkml:brushProperty name="color" value="#00B047"/>
      <inkml:brushProperty name="ignorePressure" value="0"/>
    </inkml:brush>
  </inkml:definitions>
  <inkml:trace contextRef="#ctx0" brushRef="#br0">58700.000000 46300.000000 652,'3.000000'-41.000000'17,"6.000000"19.000000"-7 ,7.000000 19.000000-4,6.000000 19.000000-6,1.000000 13.000000-3,-3.000000 10.000000 1,-3.000000 10.000000-1,-2.000000 9.000000 1,-6.000000 4.000000-1,-6.000000 1.000000-3,-6.000000-1.000000-3,-6.000000 1.000000-2,-4.000000-1.000000 1,1.000000 1.000000 3,-1.000000-1.000000 5,1.000000 1.000000 4,1.000000-3.000000 3,3.000000-2.000000 2,3.000000-3.000000 4,4.000000-3.000000 2,1.000000-6.000000 1,0.000000-5.000000-1,0.000000-7.000000-2,0.000000-5.000000-1,0.000000-3.000000-2,0.000000 4.000000-1,0.000000 3.000000-1,0.000000 3.000000-1,0.000000 4.000000-1,0.000000 7.000000 0,0.000000 6.000000-1,0.000000 7.000000 1,-5.000000 8.000000-1,-9.000000 14.000000 0,-10.000000 11.000000 0,-8.000000 14.000000 0,-6.000000 7.000000 0,1.000000 3.000000 0,-1.000000 3.000000 1,1.000000 4.000000-1,2.000000-3.000000 0,7.000000-5.000000 0,6.000000-7.000000-1,7.000000-5.000000-1,7.000000-14.000000 1,9.000000-18.000000-1,10.000000-19.000000 0,10.000000-18.000000 0,8.000000-18.000000-1,10.000000-16.000000-5,10.000000-15.000000-2,9.000000-15.000000-4,6.000000-21.000000-3,3.000000-25.000000-2,3.000000-25.000000-1,4.000000-25.000000-2,1.000000-21.000000 1,0.000000-15.000000 5,0.000000-15.000000 5,0.000000-16.000000 4,-4.000000-5.000000 3,-5.000000 6.000000 2,-7.000000 7.000000 0,-5.000000 6.000000 2,-11.000000 17.000000 0,-11.000000 28.000000-2,-14.000000 28.000000-1,-11.000000 29.000000-1,-7.000000 26.000000 5,0.000000 25.000000 8,0.000000 25.000000 10,0.000000 25.000000 10,0.000000 23.000000 2,0.000000 22.000000-6,0.000000 22.000000-3,0.000000 23.000000-6,-4.000000 13.000000-4,-5.000000 6.000000-3,-7.000000 7.000000-2,-5.000000 6.000000-4,-3.000000 1.000000-2,4.000000-3.000000 0,3.000000-3.000000 0,3.000000-2.000000-1,3.000000-11.000000-3,3.000000-15.000000-5,3.000000-15.000000-5,4.000000-16.000000-4,1.000000-27.000000-5,0.000000-37.000000-3,0.000000-38.000000-5,0.000000-37.000000-3,3.000000-29.000000 1,6.000000-18.000000 6,7.000000-19.000000 5,6.000000-18.000000 6,6.000000-20.000000 3,6.000000-18.000000 0,7.000000-19.000000 0,6.000000-18.000000 0,1.000000-7.000000 1,-3.000000 6.000000 4,-3.000000 7.000000 4,-2.000000 6.000000 2,-3.000000 18.000000 4,1.000000 32.000000 4,-1.000000 31.000000 4,1.000000 32.000000 3,-3.000000 27.000000 2,-2.000000 26.000000 1,-3.000000 24.000000 0,-3.000000 26.000000-1,-4.000000 19.000000 0,-3.000000 17.000000-2,-3.000000 15.000000-1,-2.000000 16.000000-3,-3.000000 13.000000-2,1.000000 14.000000-2,-1.000000 11.000000-2,1.000000 14.000000-2,-6.000000 8.000000-2,-8.000000 7.000000 0,-10.000000 6.000000-1,-9.000000 7.000000-1,-7.000000 2.000000-2,-3.000000 1.000000-2,-3.000000-1.000000-3,-2.000000 1.000000-2,-1.000000-9.000000-1,3.000000-15.000000 0,3.000000-15.000000 1,4.000000-16.000000 0,1.000000-24.000000 0,0.000000-31.000000 2,0.000000-31.000000 0,0.000000-31.000000 1,3.000000-27.000000 1,6.000000-22.000000 1,7.000000-22.000000 1,6.000000-21.000000 1,6.000000-9.000000 2,6.000000 7.000000 0,7.000000 6.000000 1,6.000000 7.000000 1,-1.000000 10.000000 1,-5.000000 16.000000 0,-7.000000 15.000000 0,-5.000000 17.000000 2,-1.000000 2.000000 0,6.000000-9.000000 3,7.000000-10.000000 2,6.000000-8.000000 2,1.000000-1.000000-1,-3.000000 9.000000-4,-3.000000 10.000000-4,-2.000000 10.000000-4,-3.000000 10.000000-2,1.000000 13.000000-2,-1.000000 12.000000-1,1.000000 13.000000 0,-3.000000 15.000000-3,-2.000000 19.000000-2,-3.000000 19.000000-3,-3.000000 19.000000-2,-6.000000 10.000000-2,-5.000000 4.000000-1,-7.000000 3.000000 0,-5.000000 3.000000-1,-8.000000 1.000000 1,-5.000000 1.000000 3,-7.000000-1.000000 4,-5.000000 1.000000 2,-4.000000-4.000000 5,0.000000-6.000000 4,0.000000-6.000000 5,0.000000-6.000000 4,3.000000-9.000000 4,6.000000-8.000000 0,7.000000-10.000000 1,6.000000-9.000000 0,17.000000-15.000000 6,28.000000-18.000000 9,28.000000-19.000000 8,29.000000-18.000000 9,15.000000-15.000000-2,3.000000-9.000000-12,3.000000-10.000000-12,4.000000-8.000000-12,4.000000-9.000000-6,6.000000-6.000000 0,7.000000-6.000000 0,6.000000-6.000000 0,-4.000000-1.000000-10,-11.000000 7.000000-17,-14.000000 6.000000-18,-11.000000 7.000000-18,-12.000000 5.000000-6,-9.000000 7.000000 6,-10.000000 6.000000 6,-8.000000 7.000000 6</inkml:trace>
</inkml:ink>
</file>

<file path=ppt/ink/ink13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4397530853748" units="cm"/>
      <inkml:brushProperty name="height" value="0.0304397530853748" units="cm"/>
      <inkml:brushProperty name="color" value="#00B047"/>
      <inkml:brushProperty name="ignorePressure" value="0"/>
    </inkml:brush>
  </inkml:definitions>
  <inkml:trace contextRef="#ctx0" brushRef="#br0">61550.000000 48050.000000 752,'23.000000'73.000000'52,"-3.000000"-3.000000"-4 ,-3.000000-3.000000-3,-2.000000-2.000000-3,-8.000000 2.000000-8,-8.000000 9.000000-14,-10.000000 10.000000-13,-9.000000 10.000000-14,-16.000000 7.000000-13,-22.000000 6.000000-12,-22.000000 7.000000-14,-21.000000 6.000000-13,-4.000000-8.000000-1,16.000000-22.000000 9,15.000000-22.000000 9,17.000000-21.000000 10</inkml:trace>
</inkml:ink>
</file>

<file path=ppt/ink/ink13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8088829517365" units="cm"/>
      <inkml:brushProperty name="height" value="0.0318088829517365" units="cm"/>
      <inkml:brushProperty name="color" value="#00B047"/>
      <inkml:brushProperty name="ignorePressure" value="0"/>
    </inkml:brush>
  </inkml:definitions>
  <inkml:trace contextRef="#ctx0" brushRef="#br0">37000.000000 53450.000000 720,'0.000000'-54.000000'-2,"0.000000"-5.000000"-2 ,0.000000-7.000000-3,0.000000-5.000000-3,9.000000-1.000000 2,19.000000 6.000000 7,19.000000 7.000000 7,19.000000 6.000000 6,10.000000 7.000000 4,4.000000 10.000000-2,3.000000 10.000000 0,3.000000 9.000000-1,-4.000000 12.000000 0,-8.000000 16.000000 0,-10.000000 15.000000 1,-9.000000 17.000000 0,-9.000000 17.000000 1,-5.000000 23.000000-1,-7.000000 22.000000-1,-5.000000 22.000000 0,-8.000000 13.000000 0,-5.000000 7.000000-2,-7.000000 6.000000 0,-5.000000 7.000000-1,-8.000000-1.000000-1,-5.000000-6.000000-1,-7.000000-6.000000-1,-5.000000-6.000000-1,-1.000000-15.000000 0,6.000000-21.000000 0,7.000000-22.000000 0,6.000000-22.000000 0,10.000000-18.000000 0,17.000000-11.000000 0,15.000000-14.000000 1,16.000000-11.000000-1,13.000000-15.000000-2,14.000000-16.000000-10,11.000000-15.000000-7,14.000000-15.000000-9,5.000000-14.000000-7,1.000000-8.000000-5,-1.000000-10.000000-6,1.000000-9.000000-6,-10.000000 1.000000 0,-19.000000 13.000000 6,-18.000000 12.000000 6,-19.000000 13.000000 5,-13.000000 7.000000 4,-6.000000 4.000000 4,-6.000000 3.000000 3,-6.000000 3.000000 4</inkml:trace>
</inkml:ink>
</file>

<file path=ppt/ink/ink131.xml><?xml version="1.0" encoding="utf-8"?>
<inkml:ink xmlns:inkml="http://www.w3.org/2003/InkML">
  <annotation type="ScanImages2ExtractSignatures">1</annotation>
  <annotation type="ScanImagesWidth">-2130149408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4715961515903" units="cm"/>
      <inkml:brushProperty name="height" value="0.0374715961515903" units="cm"/>
      <inkml:brushProperty name="color" value="#00B047"/>
      <inkml:brushProperty name="ignorePressure" value="0"/>
    </inkml:brush>
  </inkml:definitions>
  <inkml:trace contextRef="#ctx0" brushRef="#br0">30000.000000 47000.000000 917,'-116.000000'6.000000'15,"19.000000"13.000000"-1 ,19.000000 12.000000-1,19.000000 13.000000-1,7.000000 13.000000-1,-3.000000 17.000000-3,-3.000000 15.000000-2,-2.000000 16.000000-3,-3.000000 10.000000-3,1.000000 7.000000-2,-1.000000 6.000000-4,1.000000 7.000000-4,2.000000-6.000000-1,7.000000-15.000000 1,6.000000-15.000000 0,7.000000-16.000000 0</inkml:trace>
</inkml:ink>
</file>

<file path=ppt/ink/ink13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2770991325378" units="cm"/>
      <inkml:brushProperty name="height" value="0.0282770991325378" units="cm"/>
      <inkml:brushProperty name="color" value="#00B047"/>
      <inkml:brushProperty name="ignorePressure" value="0"/>
    </inkml:brush>
  </inkml:definitions>
  <inkml:trace contextRef="#ctx0" brushRef="#br0">39150.000000 52550.000000 810,'-47.000000'-43.000000'2,"6.000000"17.000000"4 ,7.000000 15.000000 5,6.000000 16.000000 5,3.000000 10.000000 0,0.000000 7.000000-2,0.000000 6.000000-2,0.000000 7.000000-2,-4.000000 7.000000-2,-5.000000 9.000000 3,-7.000000 10.000000 0,-5.000000 10.000000 2,-12.000000 14.000000 0,-16.000000 23.000000-1,-15.000000 22.000000-1,-15.000000 22.000000-1,-34.000000 40.000000-2,-49.000000 59.000000-4,-51.000000 60.000000-3,-49.000000 60.000000-2,16.000000-21.000000-12,85.000000-100.000000-17,85.000000-100.000000-19,84.000000-100.000000-17</inkml:trace>
</inkml:ink>
</file>

<file path=ppt/ink/ink13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4825599044561" units="cm"/>
      <inkml:brushProperty name="height" value="0.0274825599044561" units="cm"/>
      <inkml:brushProperty name="color" value="#00B047"/>
      <inkml:brushProperty name="ignorePressure" value="0"/>
    </inkml:brush>
  </inkml:definitions>
  <inkml:trace contextRef="#ctx0" brushRef="#br0">39700.000000 54150.000000 833,'-24.000000'-68.000000'-42,"4.000000"17.000000"13 ,3.000000 15.000000 14,3.000000 16.000000 14,3.000000 20.000000 11,3.000000 25.000000 13,3.000000 25.000000 11,4.000000 25.000000 11,-1.000000 15.000000 1,-3.000000 7.000000-9,-3.000000 6.000000-10,-2.000000 7.000000-9,-3.000000 2.000000-8,1.000000 1.000000-6,-1.000000-1.000000-7,1.000000 1.000000-6,-1.000000-4.000000-6,1.000000-6.000000-4,-1.000000-6.000000-6,1.000000-6.000000-5,1.000000-12.000000-1,3.000000-15.000000 3,3.000000-15.000000 3,4.000000-16.000000 3</inkml:trace>
</inkml:ink>
</file>

<file path=ppt/ink/ink13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6281765699387" units="cm"/>
      <inkml:brushProperty name="height" value="0.0316281765699387" units="cm"/>
      <inkml:brushProperty name="color" value="#00B047"/>
      <inkml:brushProperty name="ignorePressure" value="0"/>
    </inkml:brush>
  </inkml:definitions>
  <inkml:trace contextRef="#ctx0" brushRef="#br0">25550.000000 53150.000000 724,'-24.000000'76.000000'11,"4.000000"4.000000"1 ,3.000000 3.000000 1,3.000000 3.000000 0,-4.000000 4.000000 1,-8.000000 7.000000 0,-10.000000 6.000000 0,-9.000000 7.000000 1,-12.000000-1.000000-1,-11.000000-6.000000-2,-14.000000-6.000000-3,-11.000000-6.000000-3,-9.000000-6.000000-1,-3.000000-2.000000-1,-3.000000-3.000000-2,-2.000000-3.000000 0,-5.000000-10.000000-2,-2.000000-16.000000-1,-3.000000-15.000000 0,-3.000000-15.000000-1,2.000000-14.000000-1,10.000000-8.000000 1,10.000000-10.000000-2,9.000000-9.000000 1,10.000000-12.000000 0,14.000000-11.000000 0,11.000000-14.000000 1,14.000000-11.000000 1,8.000000-12.000000-1,7.000000-9.000000-3,6.000000-10.000000-2,7.000000-8.000000-2,5.000000-4.000000 0,7.000000 3.000000 1,6.000000 3.000000 2,7.000000 4.000000 2,7.000000 2.000000 2,9.000000 4.000000 0,10.000000 3.000000 0,10.000000 3.000000 1,5.000000 6.000000 0,4.000000 9.000000 1,3.000000 10.000000 0,3.000000 10.000000 1,1.000000 8.000000 0,1.000000 10.000000 0,-1.000000 10.000000 0,1.000000 9.000000 1,-4.000000 17.000000 3,-6.000000 25.000000 2,-6.000000 25.000000 5,-6.000000 25.000000 4,-6.000000 20.000000 2,-2.000000 16.000000 1,-3.000000 15.000000 2,-3.000000 17.000000 0,-4.000000 7.000000 0,-3.000000 0.000000-3,-3.000000 0.000000-4,-2.000000 0.000000-2,0.000000-7.000000-5,7.000000-11.000000-6,6.000000-14.000000-5,7.000000-11.000000-6,5.000000-14.000000-6,7.000000-11.000000-5,6.000000-14.000000-4,7.000000-11.000000-6,0.000000-14.000000-3,-2.000000-11.000000 2,-3.000000-14.000000 1,-3.000000-11.000000 0,-6.000000-9.000000 1,-5.000000-3.000000 0,-7.000000-3.000000-1,-5.000000-2.000000 0</inkml:trace>
</inkml:ink>
</file>

<file path=ppt/ink/ink13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5682434439659" units="cm"/>
      <inkml:brushProperty name="height" value="0.0275682434439659" units="cm"/>
      <inkml:brushProperty name="color" value="#00B047"/>
      <inkml:brushProperty name="ignorePressure" value="0"/>
    </inkml:brush>
  </inkml:definitions>
  <inkml:trace contextRef="#ctx0" brushRef="#br0">25700.000000 54150.000000 806,'-22.000000'71.000000'34,"6.000000"-5.000000"-3 ,7.000000-7.000000-4,6.000000-5.000000-3,3.000000-3.000000-4,0.000000 4.000000-4,0.000000 3.000000-5,0.000000 3.000000-4,-2.000000-2.000000-2,-3.000000-6.000000 0,-3.000000-6.000000 1,-2.000000-6.000000 1,-1.000000-6.000000-7,3.000000-2.000000-11,3.000000-3.000000-12,4.000000-3.000000-13</inkml:trace>
</inkml:ink>
</file>

<file path=ppt/ink/ink13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0382274389267" units="cm"/>
      <inkml:brushProperty name="height" value="0.0250382274389267" units="cm"/>
      <inkml:brushProperty name="color" value="#00B047"/>
      <inkml:brushProperty name="ignorePressure" value="0"/>
    </inkml:brush>
  </inkml:definitions>
  <inkml:trace contextRef="#ctx0" brushRef="#br0">27000.000000 54500.000000 900,'-2.000000'50.000000'2,"-3.000000"0.000000"6 ,-3.000000 0.000000 6,-2.000000 0.000000 4,-5.000000 3.000000 2,-2.000000 6.000000-5,-3.000000 7.000000-3,-3.000000 6.000000-5,-2.000000 1.000000-4,0.000000-3.000000-5,0.000000-3.000000-5,0.000000-2.000000-6</inkml:trace>
</inkml:ink>
</file>

<file path=ppt/ink/ink13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3384065628052" units="cm"/>
      <inkml:brushProperty name="height" value="0.0303384065628052" units="cm"/>
      <inkml:brushProperty name="color" value="#00B047"/>
      <inkml:brushProperty name="ignorePressure" value="0"/>
    </inkml:brush>
  </inkml:definitions>
  <inkml:trace contextRef="#ctx0" brushRef="#br0">28550.000000 52550.000000 771,'67.000000'57.000000'29,"-16.000000"17.000000"-3 ,-15.000000 15.000000-3,-15.000000 16.000000-4,-12.000000 13.000000-2,-6.000000 14.000000-1,-6.000000 11.000000-1,-6.000000 14.000000-2,-12.000000-1.000000-1,-15.000000-12.000000 1,-15.000000-13.000000 0,-16.000000-12.000000 0,-13.000000-12.000000-4,-9.000000-8.000000-6,-10.000000-10.000000-8,-8.000000-9.000000-7,-3.000000-13.000000-3,7.000000-16.000000 0,6.000000-15.000000 1,7.000000-15.000000 1,5.000000-18.000000 0,7.000000-19.000000 0,6.000000-18.000000-1,7.000000-19.000000 0,7.000000-16.000000 0,9.000000-12.000000 0,10.000000-13.000000 0,10.000000-12.000000 1,5.000000-5.000000 1,4.000000 3.000000 0,3.000000 3.000000 1,3.000000 4.000000 0,7.000000 5.000000 3,14.000000 10.000000 5,11.000000 10.000000 4,14.000000 9.000000 5,8.000000 10.000000 2,7.000000 14.000000 0,6.000000 11.000000 0,7.000000 14.000000 0,5.000000 18.000000 2,7.000000 25.000000 5,6.000000 25.000000 5,7.000000 25.000000 4,0.000000 15.000000 1,-2.000000 7.000000 0,-3.000000 6.000000-2,-3.000000 7.000000-2,-4.000000 4.000000-2,-3.000000 3.000000-6,-3.000000 3.000000-4,-2.000000 4.000000-5,-5.000000-1.000000-4,-2.000000-3.000000 0,-3.000000-3.000000-2,-3.000000-2.000000-2,-4.000000-12.000000-3,-3.000000-19.000000-6,-3.000000-18.000000-6,-2.000000-19.000000-6,-5.000000-15.000000-4,-2.000000-8.000000-3,-3.000000-10.000000-2,-3.000000-9.000000-3,-2.000000-9.000000 0,0.000000-5.000000 2,0.000000-7.000000 2,0.000000-5.000000 2</inkml:trace>
</inkml:ink>
</file>

<file path=ppt/ink/ink13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0481431186199" units="cm"/>
      <inkml:brushProperty name="height" value="0.0300481431186199" units="cm"/>
      <inkml:brushProperty name="color" value="#00B047"/>
      <inkml:brushProperty name="ignorePressure" value="0"/>
    </inkml:brush>
  </inkml:definitions>
  <inkml:trace contextRef="#ctx0" brushRef="#br0">29450.000000 54350.000000 762,'3.000000'-41.000000'25,"6.000000"19.000000"-4 ,7.000000 19.000000-3,6.000000 19.000000-3,-1.000000 13.000000-3,-5.000000 10.000000-5,-7.000000 10.000000-3,-5.000000 9.000000-4,-6.000000 2.000000-1,-3.000000-2.000000 2,-3.000000-3.000000 4,-2.000000-3.000000 1,-1.000000-4.000000-1,3.000000-3.000000-4,3.000000-3.000000-6,4.000000-2.000000-5,4.000000-6.000000 0,6.000000-6.000000 2,7.000000-6.000000 5,6.000000-6.000000 3,6.000000-4.000000 3,6.000000 1.000000 2,7.000000-1.000000 3,6.000000 1.000000 2,1.000000-1.000000 1,-3.000000 1.000000 1,-3.000000-1.000000 0,-2.000000 1.000000 0,-8.000000 4.000000 0,-8.000000 9.000000 1,-10.000000 10.000000 1,-9.000000 10.000000 1,-13.000000 5.000000-3,-16.000000 4.000000-3,-15.000000 3.000000-4,-15.000000 3.000000-3,-7.000000-2.000000-6,3.000000-6.000000-6,3.000000-6.000000-5,4.000000-6.000000-5</inkml:trace>
</inkml:ink>
</file>

<file path=ppt/ink/ink13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00B047"/>
      <inkml:brushProperty name="ignorePressure" value="0"/>
    </inkml:brush>
  </inkml:definitions>
  <inkml:trace contextRef="#ctx0" brushRef="#br0">31050.000000 54450.000000 1000,'-25.000000'73.000000'-24,"0.000000"-3.000000"10 ,0.000000-3.000000 9,0.000000-2.000000 10,-4.000000-1.000000 4,-5.000000 3.000000-2,-7.000000 3.000000-1,-5.000000 4.000000-1,-1.000000-6.000000-4,6.000000-11.000000-6,7.000000-14.000000-7,6.000000-11.000000-6,6.000000-15.000000-4,6.000000-16.000000-3,7.000000-15.000000-3,6.000000-15.000000-2</inkml:trace>
</inkml:ink>
</file>

<file path=ppt/ink/ink13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6483977735043" units="cm"/>
      <inkml:brushProperty name="height" value="0.0336483977735043" units="cm"/>
      <inkml:brushProperty name="color" value="#00B047"/>
      <inkml:brushProperty name="ignorePressure" value="0"/>
    </inkml:brush>
  </inkml:definitions>
  <inkml:trace contextRef="#ctx0" brushRef="#br0">31650.000000 53000.000000 680,'1.000000'-47.000000'0,"4.000000"6.000000"0 ,3.000000 7.000000 0,3.000000 6.000000 0,3.000000 4.000000 0,3.000000 4.000000 0,3.000000 3.000000 0,4.000000 3.000000 0,2.000000 9.000000 4,4.000000 16.000000 8,3.000000 15.000000 8,3.000000 17.000000 7,-1.000000 17.000000 4,-2.000000 23.000000-3,-3.000000 22.000000-2,-3.000000 22.000000-2,-7.000000 10.000000-2,-9.000000 1.000000-2,-10.000000-1.000000 0,-8.000000 1.000000-2,-12.000000-1.000000-2,-12.000000 1.000000-4,-13.000000-1.000000-3,-12.000000 1.000000-5,-10.000000-7.000000-2,-6.000000-12.000000-3,-6.000000-13.000000-2,-6.000000-12.000000-3,-2.000000-16.000000-2,3.000000-19.000000-2,3.000000-18.000000-2,4.000000-19.000000-2,5.000000-18.000000-1,10.000000-15.000000 1,10.000000-15.000000 1,9.000000-16.000000 0,7.000000-16.000000-1,7.000000-16.000000-3,6.000000-15.000000-3,7.000000-15.000000-3,4.000000-12.000000 0,3.000000-6.000000 1,3.000000-6.000000 0,4.000000-6.000000 2,5.000000 2.000000 4,10.000000 14.000000 5,10.000000 11.000000 7,9.000000 14.000000 7,7.000000 14.000000 4,7.000000 20.000000 4,6.000000 18.000000 5,7.000000 20.000000 3,0.000000 22.000000 0,-2.000000 29.000000-1,-3.000000 28.000000-4,-3.000000 28.000000-1,-4.000000 18.000000 0,-3.000000 10.000000 3,-3.000000 10.000000 3,-2.000000 9.000000 4,-5.000000 1.000000-2,-2.000000-6.000000-6,-3.000000-6.000000-6,-3.000000-6.000000-6,1.000000-10.000000-6,6.000000-12.000000-6,7.000000-13.000000-5,6.000000-12.000000-5,4.000000-18.000000-3,4.000000-21.000000-1,3.000000-22.000000-1,3.000000-22.000000 0,1.000000-21.000000 0,1.000000-18.000000-2,-1.000000-19.000000-2,1.000000-18.000000 0,-4.000000-10.000000 0,-6.000000 0.000000 3,-6.000000 0.000000 2,-6.000000 0.000000 3,-7.000000 7.000000 4,-6.000000 17.000000 7,-6.000000 15.000000 7,-6.000000 16.000000 7,-7.000000 13.000000 6,-6.000000 14.000000 6,-6.000000 11.000000 6,-6.000000 14.000000 6,-4.000000 13.000000 2,1.000000 16.000000 1,-1.000000 15.000000 0,1.000000 17.000000 1,-1.000000 7.000000-1,1.000000 0.000000 0,-1.000000 0.000000-1,1.000000 0.000000-2,5.000000-4.000000-1,14.000000-5.000000-6,11.000000-7.000000-3,14.000000-5.000000-5,7.000000-8.000000-3,3.000000-5.000000-3,3.000000-7.000000-1,4.000000-5.000000-3,-1.000000-6.000000-2,-3.000000-3.000000-1,-3.000000-3.000000-1,-2.000000-2.000000-1,-6.000000-1.000000-3,-6.000000 3.000000-1,-6.000000 3.000000-3,-6.000000 4.000000-2,-12.000000 4.000000-3,-15.000000 6.000000-1,-15.000000 7.000000-2,-16.000000 6.000000-1,-18.000000 1.000000-8,-18.000000-3.000000-12,-19.000000-3.000000-13,-18.000000-2.000000-11,2.000000-11.000000 0,26.000000-15.000000 12,24.000000-15.000000 13,26.000000-16.000000 12</inkml:trace>
</inkml:ink>
</file>

<file path=ppt/ink/ink13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3870493769646" units="cm"/>
      <inkml:brushProperty name="height" value="0.0293870493769646" units="cm"/>
      <inkml:brushProperty name="color" value="#00B047"/>
      <inkml:brushProperty name="ignorePressure" value="0"/>
    </inkml:brush>
  </inkml:definitions>
  <inkml:trace contextRef="#ctx0" brushRef="#br0">32450.000000 54450.000000 779,'6.000000'-71.000000'5,"13.000000"10.000000"11 ,12.000000 10.000000 10,13.000000 9.000000 11,10.000000 7.000000 2,10.000000 7.000000-6,10.000000 6.000000-6,9.000000 7.000000-5,2.000000 2.000000-9,-2.000000 1.000000-11,-3.000000-1.000000-10,-3.000000 1.000000-13,-6.000000 1.000000-4,-5.000000 3.000000-1,-7.000000 3.000000 0,-5.000000 4.000000 1</inkml:trace>
</inkml:ink>
</file>

<file path=ppt/ink/ink1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2969751954079" units="cm"/>
      <inkml:brushProperty name="height" value="0.0382969751954079" units="cm"/>
      <inkml:brushProperty name="color" value="#00B047"/>
      <inkml:brushProperty name="ignorePressure" value="0"/>
    </inkml:brush>
  </inkml:definitions>
  <inkml:trace contextRef="#ctx0" brushRef="#br0">29500.000000 47850.000000 898,'70.000000'-18.000000'10,"-9.000000"17.000000"-3 ,-10.000000 15.000000-1,-8.000000 16.000000-2,-9.000000 9.000000-2,-6.000000 3.000000-1,-6.000000 3.000000 0,-6.000000 4.000000-2,-4.000000 2.000000 0,1.000000 4.000000 1,-1.000000 3.000000 0,1.000000 3.000000 2,-4.000000-1.000000 0,-6.000000-2.000000 0,-6.000000-3.000000 1,-6.000000-3.000000 0,-4.000000-4.000000 2,1.000000-3.000000 3,-1.000000-3.000000 1,1.000000-2.000000 4,4.000000-11.000000-2,9.000000-15.000000-3,10.000000-15.000000-3,10.000000-16.000000-4,8.000000-12.000000-3,10.000000-5.000000-4,10.000000-7.000000-4,9.000000-5.000000-4,2.000000-1.000000-4,-2.000000 6.000000-6,-3.000000 7.000000-4,-3.000000 6.000000-5</inkml:trace>
</inkml:ink>
</file>

<file path=ppt/ink/ink13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1484272181988" units="cm"/>
      <inkml:brushProperty name="height" value="0.0371484272181988" units="cm"/>
      <inkml:brushProperty name="color" value="#00B047"/>
      <inkml:brushProperty name="ignorePressure" value="0"/>
    </inkml:brush>
  </inkml:definitions>
  <inkml:trace contextRef="#ctx0" brushRef="#br0">33500.000000 51800.000000 610,'3.000000'-66.000000'13,"6.000000"19.000000"1 ,7.000000 19.000000 1,6.000000 19.000000 1,7.000000 13.000000 1,10.000000 10.000000 1,10.000000 10.000000 2,9.000000 9.000000 2,6.000000 15.000000-1,3.000000 22.000000 1,3.000000 22.000000-2,4.000000 23.000000 1,-3.000000 25.000000-1,-5.000000 32.000000-2,-7.000000 31.000000 0,-5.000000 32.000000-1,-12.000000 22.000000-1,-16.000000 17.000000-3,-15.000000 15.000000-3,-15.000000 16.000000-2,-18.000000-2.000000-1,-19.000000-19.000000 2,-18.000000-18.000000 2,-19.000000-19.000000 1,-12.000000-16.000000-2,-2.000000-12.000000-8,-3.000000-13.000000-8,-3.000000-12.000000-8,-4.000000-10.000000-7,-3.000000-6.000000-10,-3.000000-6.000000-9,-2.000000-6.000000-9,8.000000-21.000000 0,22.000000-34.000000 6,22.000000-35.000000 8,23.000000-33.000000 7,6.000000-18.000000 3,-5.000000 0.000000-3,-7.000000 0.000000-2,-5.000000 0.000000-3</inkml:trace>
</inkml:ink>
</file>

<file path=ppt/ink/ink13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971481025219" units="cm"/>
      <inkml:brushProperty name="height" value="0.033971481025219" units="cm"/>
      <inkml:brushProperty name="color" value="#00B047"/>
      <inkml:brushProperty name="ignorePressure" value="0"/>
    </inkml:brush>
  </inkml:definitions>
  <inkml:trace contextRef="#ctx0" brushRef="#br0">23450.000000 51650.000000 674,'-52.000000'1.000000'-2,"-3.000000"4.000000"-2 ,-3.000000 3.000000-2,-2.000000 3.000000-4,-6.000000 10.000000 2,-6.000000 20.000000 4,-6.000000 18.000000 4,-6.000000 20.000000 5,-2.000000 24.000000 5,3.000000 31.000000 5,3.000000 32.000000 5,4.000000 31.000000 6,1.000000 31.000000 1,0.000000 31.000000-3,0.000000 32.000000-2,0.000000 31.000000-2,7.000000 7.000000 0,17.000000-15.000000 2,15.000000-15.000000 4,16.000000-16.000000 3,21.000000-1.000000-1,29.000000 17.000000-5,28.000000 15.000000-4,28.000000 16.000000-5,26.000000-1.000000-6,26.000000-15.000000-7,24.000000-15.000000-6,26.000000-16.000000-8,21.000000-15.000000-3,19.000000-11.000000-3,19.000000-14.000000-1,19.000000-11.000000-2,-16.000000-31.000000-7,-50.000000-46.000000-11,-50.000000-47.000000-12,-50.000000-47.000000-12</inkml:trace>
</inkml:ink>
</file>

<file path=ppt/ink/ink13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0558786839247" units="cm"/>
      <inkml:brushProperty name="height" value="0.0300558786839247" units="cm"/>
      <inkml:brushProperty name="color" value="#00B047"/>
      <inkml:brushProperty name="ignorePressure" value="0"/>
    </inkml:brush>
  </inkml:definitions>
  <inkml:trace contextRef="#ctx0" brushRef="#br0">36500.000000 50750.000000 762,'-91.000000'-44.000000'-4,"19.000000"13.000000"-5 ,19.000000 12.000000-8,19.000000 13.000000-6,10.000000 10.000000-1,4.000000 10.000000 5,3.000000 10.000000 5,3.000000 9.000000 4,1.000000 1.000000 4,1.000000-6.000000 2,-1.000000-6.000000 2,1.000000-6.000000 2,-3.000000 4.000000 2,-2.000000 16.000000 2,-3.000000 15.000000 3,-3.000000 17.000000 2,-2.000000 10.000000 2,0.000000 6.000000 4,0.000000 7.000000 1,0.000000 6.000000 4,-2.000000 7.000000 0,-3.000000 10.000000-1,-3.000000 10.000000-1,-2.000000 9.000000 0,-3.000000 18.000000-2,1.000000 29.000000 1,-1.000000 28.000000-1,1.000000 28.000000 0,-1.000000 26.000000-1,1.000000 26.000000 0,-1.000000 24.000000 0,1.000000 26.000000-1,2.000000 10.000000-1,7.000000-3.000000-1,6.000000-3.000000-1,7.000000-2.000000-1,10.000000-1.000000-1,16.000000 3.000000-1,15.000000 3.000000 1,17.000000 4.000000 0,11.000000-7.000000-4,10.000000-16.000000-5,10.000000-15.000000-6,9.000000-15.000000-6,4.000000-6.000000-3,1.000000 7.000000-1,-1.000000 6.000000 1,1.000000 7.000000-1,-6.000000-25.000000 1,-8.000000-52.000000 3,-10.000000-53.000000 3,-9.000000-53.000000 3,-7.000000-34.000000-5,-3.000000-11.000000-14,-3.000000-14.000000-13,-2.000000-11.000000-14</inkml:trace>
</inkml:ink>
</file>

<file path=ppt/ink/ink13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2918141931295" units="cm"/>
      <inkml:brushProperty name="height" value="0.0292918141931295" units="cm"/>
      <inkml:brushProperty name="color" value="#00B047"/>
      <inkml:brushProperty name="ignorePressure" value="0"/>
    </inkml:brush>
  </inkml:definitions>
  <inkml:trace contextRef="#ctx0" brushRef="#br0">37200.000000 56050.000000 733,'23.000000'-46.000000'0,"-3.000000"10.000000"-1 ,-3.000000 10.000000 0,-2.000000 9.000000 0,-1.000000 4.000000 2,3.000000 1.000000 8,3.000000-1.000000 5,4.000000 1.000000 8,1.000000 4.000000 1,0.000000 9.000000 0,0.000000 10.000000-2,0.000000 10.000000-2,1.000000 11.000000 0,4.000000 17.000000-1,3.000000 15.000000-1,3.000000 16.000000 0,1.000000 7.000000-1,1.000000 1.000000-1,-1.000000-1.000000-2,1.000000 1.000000-1,-3.000000-1.000000-4,-2.000000 1.000000-5,-3.000000-1.000000-7,-3.000000 1.000000-6,4.000000-7.000000-7,13.000000-12.000000-9,12.000000-13.000000-9,13.000000-12.000000-8,-1.000000-13.000000-3,-11.000000-12.000000 3,-14.000000-13.000000 3,-11.000000-12.000000 3</inkml:trace>
</inkml:ink>
</file>

<file path=ppt/ink/ink13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0042323023081" units="cm"/>
      <inkml:brushProperty name="height" value="0.0250042323023081" units="cm"/>
      <inkml:brushProperty name="color" value="#00B047"/>
      <inkml:brushProperty name="ignorePressure" value="0"/>
    </inkml:brush>
  </inkml:definitions>
  <inkml:trace contextRef="#ctx0" brushRef="#br0">38550.000000 55750.000000 916,'-93.000000'29.000000'8,"17.000000"10.000000"0 ,15.000000 10.000000 0,16.000000 9.000000 0,5.000000 7.000000 0,-2.000000 7.000000-1,-3.000000 6.000000 0,-3.000000 7.000000 0,2.000000-4.000000-1,10.000000-12.000000-1,10.000000-13.000000-1,9.000000-12.000000 0,-4.000000 2.000000-2,-15.000000 20.000000-1,-15.000000 18.000000-1,-16.000000 20.000000 0,-5.000000 2.000000-1,6.000000-12.000000-1,7.000000-13.000000-2,6.000000-12.000000 0,12.000000-16.000000-8,19.000000-19.000000-12,19.000000-18.000000-14,19.000000-19.000000-12</inkml:trace>
</inkml:ink>
</file>

<file path=ppt/ink/ink13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3222291618586" units="cm"/>
      <inkml:brushProperty name="height" value="0.0283222291618586" units="cm"/>
      <inkml:brushProperty name="color" value="#00B047"/>
      <inkml:brushProperty name="ignorePressure" value="0"/>
    </inkml:brush>
  </inkml:definitions>
  <inkml:trace contextRef="#ctx0" brushRef="#br0">38600.000000 56550.000000 808,'25.000000'-66.000000'-15,"0.000000"19.000000"3 ,0.000000 19.000000 3,0.000000 19.000000 3,0.000000 7.000000 4,0.000000-3.000000 3,0.000000-3.000000 5,0.000000-2.000000 4,0.000000 0.000000 3,0.000000 7.000000 3,0.000000 6.000000 3,0.000000 7.000000 2,-2.000000 4.000000 2,-3.000000 3.000000 0,-3.000000 3.000000 0,-2.000000 4.000000 0,-1.000000-1.000000-3,3.000000-3.000000-5,3.000000-3.000000-6,4.000000-2.000000-6,-3.000000-1.000000-2,-5.000000 3.000000 1,-7.000000 3.000000 0,-5.000000 4.000000 0,-4.000000 1.000000 1,0.000000 0.000000-3,0.000000 0.000000 0,0.000000 0.000000-1,-2.000000 0.000000-2,-3.000000 0.000000-1,-3.000000 0.000000 0,-2.000000 0.000000-1,-3.000000 1.000000 0,1.000000 4.000000 1,-1.000000 3.000000 1,1.000000 3.000000 1,-1.000000-1.000000 0,1.000000-2.000000 1,-1.000000-3.000000-1,1.000000-3.000000 0,1.000000-2.000000 0,3.000000 0.000000 0,3.000000 0.000000 1,4.000000 0.000000 0,5.000000-2.000000 1,10.000000-3.000000 1,10.000000-3.000000 1,9.000000-2.000000 1,4.000000-6.000000 1,1.000000-6.000000-2,-1.000000-6.000000 0,1.000000-6.000000-1,-1.000000-6.000000-3,1.000000-2.000000-5,-1.000000-3.000000-6,1.000000-3.000000-5,1.000000-2.000000-3,3.000000 0.000000 0,3.000000 0.000000 0,4.000000 0.000000-1,-3.000000 0.000000-2,-5.000000 0.000000-4,-7.000000 0.000000-4,-5.000000 0.000000-3</inkml:trace>
</inkml:ink>
</file>

<file path=ppt/ink/ink13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2730011492968" units="cm"/>
      <inkml:brushProperty name="height" value="0.0272730011492968" units="cm"/>
      <inkml:brushProperty name="color" value="#00B047"/>
      <inkml:brushProperty name="ignorePressure" value="0"/>
    </inkml:brush>
  </inkml:definitions>
  <inkml:trace contextRef="#ctx0" brushRef="#br0">37950.000000 58100.000000 839,'-63.000000'-68.000000'-8,"26.000000"17.000000"6 ,24.000000 15.000000 6,26.000000 16.000000 7,13.000000 10.000000 4,4.000000 7.000000 0,3.000000 6.000000 0,3.000000 7.000000 1,3.000000 7.000000 0,3.000000 9.000000-2,3.000000 10.000000-1,4.000000 10.000000 0,-1.000000 8.000000-3,-3.000000 10.000000-3,-3.000000 10.000000-2,-2.000000 9.000000-2,-3.000000 2.000000-2,1.000000-2.000000 2,-1.000000-3.000000 1,1.000000-3.000000 1,-1.000000-6.000000-5,1.000000-5.000000-10,-1.000000-7.000000-11,1.000000-5.000000-11,-1.000000-11.000000-3,1.000000-11.000000 6,-1.000000-14.000000 6,1.000000-11.000000 5,-3.000000-11.000000 0,-2.000000-5.000000-4,-3.000000-7.000000-4,-3.000000-5.000000-5</inkml:trace>
</inkml:ink>
</file>

<file path=ppt/ink/ink13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0798617750406" units="cm"/>
      <inkml:brushProperty name="height" value="0.0280798617750406" units="cm"/>
      <inkml:brushProperty name="color" value="#00B047"/>
      <inkml:brushProperty name="ignorePressure" value="0"/>
    </inkml:brush>
  </inkml:definitions>
  <inkml:trace contextRef="#ctx0" brushRef="#br0">39200.000000 57750.000000 815,'-207.000000'146.000000'48,"39.000000"-5.000000"-8 ,36.000000-7.000000-9,39.000000-5.000000-9,18.000000-3.000000-7,0.000000 4.000000-2,0.000000 3.000000-5,0.000000 3.000000-2,6.000000-8.000000-5,13.000000-19.000000-1,12.000000-18.000000-4,13.000000-19.000000-2,12.000000-19.000000-6,13.000000-19.000000-6,12.000000-18.000000-6,13.000000-19.000000-8,12.000000-18.000000-2,13.000000-15.000000 0,12.000000-15.000000 1,13.000000-16.000000 1,7.000000-12.000000 1,4.000000-5.000000 5,3.000000-7.000000 3,3.000000-5.000000 3,1.000000 0.000000 4,1.000000 10.000000 4,-1.000000 10.000000 3,1.000000 9.000000 4,-4.000000 6.000000 3,-6.000000 3.000000 3,-6.000000 3.000000 2,-6.000000 4.000000 3,-7.000000 7.000000 5,-6.000000 13.000000 6,-6.000000 12.000000 6,-6.000000 13.000000 6,-9.000000 13.000000 3,-8.000000 17.000000-2,-10.000000 15.000000-1,-9.000000 16.000000-1,-5.000000 5.000000-4,0.000000-2.000000-8,0.000000-3.000000-5,0.000000-3.000000-8,0.000000-6.000000-3,0.000000-5.000000-2,0.000000-7.000000 0,0.000000-5.000000-2,-2.000000-1.000000 0,-3.000000 6.000000 1,-3.000000 7.000000 0,-2.000000 6.000000 0,-1.000000-1.000000 0,3.000000-5.000000 0,3.000000-7.000000-1,4.000000-5.000000 0,4.000000-8.000000-1,6.000000-5.000000 0,7.000000-7.000000-2,6.000000-5.000000 0,6.000000-4.000000 0,6.000000 0.000000 1,7.000000 0.000000 2,6.000000 0.000000 1,1.000000 1.000000 3,-3.000000 4.000000 3,-3.000000 3.000000 4,-2.000000 3.000000 3,-8.000000 6.000000 1,-8.000000 9.000000 0,-10.000000 10.000000-1,-9.000000 10.000000 0,-7.000000 4.000000-1,-3.000000 0.000000 1,-3.000000 0.000000 2,-2.000000 0.000000 0,-5.000000-4.000000-1,-2.000000-5.000000-1,-3.000000-7.000000-3,-3.000000-5.000000-3,-2.000000-8.000000-5,0.000000-5.000000-9,0.000000-7.000000-11,0.000000-5.000000-9</inkml:trace>
</inkml:ink>
</file>

<file path=ppt/ink/ink13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0519472956657" units="cm"/>
      <inkml:brushProperty name="height" value="0.0340519472956657" units="cm"/>
      <inkml:brushProperty name="color" value="#00B047"/>
      <inkml:brushProperty name="ignorePressure" value="0"/>
    </inkml:brush>
  </inkml:definitions>
  <inkml:trace contextRef="#ctx0" brushRef="#br0">40100.000000 52550.000000 672,'45.000000'-113.000000'-44,"-9.000000"26.000000"15 ,-10.000000 24.000000 14,-8.000000 26.000000 16,-3.000000 19.000000 12,7.000000 17.000000 12,6.000000 15.000000 12,7.000000 16.000000 11,-3.000000 5.000000 0,-8.000000-2.000000-10,-10.000000-3.000000-11,-9.000000-3.000000-10,1.000000 8.000000-7,13.000000 23.000000-1,12.000000 22.000000-1,13.000000 22.000000-1,6.000000 21.000000 0,0.000000 22.000000-1,0.000000 22.000000 0,0.000000 23.000000-1,-5.000000 13.000000 0,-9.000000 6.000000-1,-10.000000 7.000000-2,-8.000000 6.000000-1,-6.000000 4.000000 0,1.000000 4.000000-1,-1.000000 3.000000 0,1.000000 3.000000 0,-4.000000-2.000000 0,-6.000000-6.000000 2,-6.000000-6.000000-1,-6.000000-6.000000 2,-2.000000-7.000000 0,3.000000-6.000000 0,3.000000-6.000000 1,4.000000-6.000000 1,1.000000-12.000000-1,0.000000-15.000000 0,0.000000-15.000000 0,0.000000-16.000000 0,0.000000-7.000000 1,0.000000 4.000000 0,0.000000 3.000000 1,0.000000 3.000000 1,-4.000000-2.000000 0,-5.000000-6.000000-1,-7.000000-6.000000 0,-5.000000-6.000000-1,-3.000000-13.000000-1,4.000000-19.000000-2,3.000000-18.000000-1,3.000000-19.000000-2,-4.000000-1.000000-1,-8.000000 20.000000 0,-10.000000 18.000000 1,-9.000000 20.000000-1,-1.000000 0.000000-1,10.000000-15.000000-3,10.000000-15.000000-4,9.000000-16.000000-3,-2.000000-4.000000-1,-12.000000 10.000000-1,-13.000000 10.000000-1,-12.000000 9.000000 0,-4.000000-2.000000-8,7.000000-12.000000-13,6.000000-13.000000-14,7.000000-12.000000-13</inkml:trace>
</inkml:ink>
</file>

<file path=ppt/ink/ink13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5057110488415" units="cm"/>
      <inkml:brushProperty name="height" value="0.0295057110488415" units="cm"/>
      <inkml:brushProperty name="color" value="#00B047"/>
      <inkml:brushProperty name="ignorePressure" value="0"/>
    </inkml:brush>
  </inkml:definitions>
  <inkml:trace contextRef="#ctx0" brushRef="#br0">42800.000000 54050.000000 738,'-47.000000'-22.000000'2,"6.000000"6.000000"3 ,7.000000 7.000000 2,6.000000 6.000000 5,13.000000 3.000000 4,23.000000 0.000000 7,22.000000 0.000000 8,22.000000 0.000000 7,12.000000 0.000000 1,3.000000 0.000000-6,3.000000 0.000000-6,4.000000 0.000000-5,32.000000 3.000000-15,63.000000 6.000000-26,62.000000 7.000000-26,63.000000 6.000000-24</inkml:trace>
</inkml:ink>
</file>

<file path=ppt/ink/ink1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8215363919735" units="cm"/>
      <inkml:brushProperty name="height" value="0.0348215363919735" units="cm"/>
      <inkml:brushProperty name="color" value="#00B047"/>
      <inkml:brushProperty name="ignorePressure" value="0"/>
    </inkml:brush>
  </inkml:definitions>
  <inkml:trace contextRef="#ctx0" brushRef="#br0">29250.000000 49350.000000 986,'-68.000000'4.000000'9,"17.000000"10.000000"-4 ,15.000000 10.000000-6,16.000000 9.000000-3</inkml:trace>
</inkml:ink>
</file>

<file path=ppt/ink/ink13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4342941641808" units="cm"/>
      <inkml:brushProperty name="height" value="0.0334342941641808" units="cm"/>
      <inkml:brushProperty name="color" value="#00B047"/>
      <inkml:brushProperty name="ignorePressure" value="0"/>
    </inkml:brush>
  </inkml:definitions>
  <inkml:trace contextRef="#ctx0" brushRef="#br0">42850.000000 55050.000000 685,'-47.000000'0.000000'0,"6.000000"0.000000"0 ,7.000000 0.000000 1,6.000000 0.000000 1,12.000000 1.000000 5,19.000000 4.000000 10,19.000000 3.000000 12,19.000000 3.000000 9,9.000000-1.000000 3,0.000000-2.000000-6,0.000000-3.000000-8,0.000000-3.000000-5,1.000000-1.000000-5,4.000000 4.000000-1,3.000000 3.000000-2,3.000000 3.000000-1,-2.000000-1.000000-3,-6.000000-2.000000 0,-6.000000-3.000000-3,-6.000000-3.000000-1,1.000000-2.000000-4,9.000000 0.000000-3,10.000000 0.000000-5,10.000000 0.000000-4,0.000000 1.000000-5,-5.000000 4.000000-8,-7.000000 3.000000-7,-5.000000 3.000000-7,-6.000000 3.000000-6,-3.000000 3.000000-3,-3.000000 3.000000-4,-2.000000 4.000000-3</inkml:trace>
</inkml:ink>
</file>

<file path=ppt/ink/ink13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6842631697655" units="cm"/>
      <inkml:brushProperty name="height" value="0.0346842631697655" units="cm"/>
      <inkml:brushProperty name="color" value="#00B047"/>
      <inkml:brushProperty name="ignorePressure" value="0"/>
    </inkml:brush>
  </inkml:definitions>
  <inkml:trace contextRef="#ctx0" brushRef="#br0">47550.000000 52300.000000 660,'23.000000'56.000000'2,"-3.000000"13.000000"6 ,-3.000000 12.000000 5,-2.000000 13.000000 4,-3.000000 20.000000 3,1.000000 28.000000-1,-1.000000 28.000000 0,1.000000 29.000000-1,-7.000000 8.000000-3,-12.000000-8.000000-4,-13.000000-10.000000-5,-12.000000-9.000000-5,-12.000000-15.000000-1,-8.000000-18.000000 1,-10.000000-19.000000 2,-9.000000-18.000000 2,-13.000000-14.000000 0,-16.000000-5.000000-1,-15.000000-7.000000 0,-15.000000-5.000000-1,-7.000000-8.000000-1,3.000000-5.000000-3,3.000000-7.000000-1,4.000000-5.000000-3,7.000000-17.000000-1,13.000000-24.000000 1,12.000000-26.000000 1,13.000000-24.000000 1,12.000000-23.000000-1,13.000000-18.000000-1,12.000000-19.000000-2,13.000000-18.000000-1,7.000000-15.000000-1,4.000000-9.000000 2,3.000000-10.000000 1,3.000000-8.000000 2,3.000000-6.000000 1,3.000000 1.000000 2,3.000000-1.000000 1,4.000000 1.000000 3,7.000000 7.000000 2,13.000000 16.000000 2,12.000000 15.000000 2,13.000000 17.000000 3,6.000000 16.000000 0,0.000000 19.000000 0,0.000000 19.000000 0,0.000000 19.000000-1,0.000000 18.000000-1,0.000000 19.000000 1,0.000000 19.000000 1,0.000000 19.000000 0,4.000000 18.000000 0,10.000000 19.000000 1,10.000000 19.000000 1,9.000000 19.000000 1,4.000000 15.000000-1,1.000000 13.000000-1,-1.000000 12.000000-2,1.000000 13.000000-1,-1.000000 1.000000-2,1.000000-9.000000-4,-1.000000-10.000000-3,1.000000-8.000000-2,-4.000000-14.000000-6,-6.000000-15.000000-5,-6.000000-15.000000-7,-6.000000-16.000000-5,-6.000000-15.000000-3,-2.000000-11.000000 2,-3.000000-14.000000 1,-3.000000-11.000000 2,-6.000000-11.000000-4,-5.000000-5.000000-9,-7.000000-7.000000-10,-5.000000-5.000000-10</inkml:trace>
</inkml:ink>
</file>

<file path=ppt/ink/ink13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2100794017315" units="cm"/>
      <inkml:brushProperty name="height" value="0.0402100794017315" units="cm"/>
      <inkml:brushProperty name="color" value="#00B047"/>
      <inkml:brushProperty name="ignorePressure" value="0"/>
    </inkml:brush>
  </inkml:definitions>
  <inkml:trace contextRef="#ctx0" brushRef="#br0">48350.000000 54550.000000 569,'3.000000'-68.000000'3,"6.000000"17.000000"4 ,7.000000 15.000000 5,6.000000 16.000000 4,9.000000 12.000000 3,13.000000 9.000000 0,12.000000 10.000000 0,13.000000 10.000000-1,2.000000 5.000000-1,-5.000000 4.000000-1,-7.000000 3.000000-3,-5.000000 3.000000-1,-8.000000-1.000000-1,-5.000000-2.000000-3,-7.000000-3.000000-2,-5.000000-3.000000-2,0.000000 4.000000 0,10.000000 13.000000 1,10.000000 12.000000 2,9.000000 13.000000 2,-2.000000 9.000000-1,-12.000000 6.000000-2,-13.000000 7.000000-3,-12.000000 6.000000-3,-16.000000 6.000000-2,-19.000000 6.000000 0,-18.000000 7.000000-2,-19.000000 6.000000-1,-15.000000 1.000000 1,-8.000000-3.000000 2,-10.000000-3.000000 2,-9.000000-2.000000 2,1.000000-11.000000 3,13.000000-15.000000 3,12.000000-15.000000 4,13.000000-16.000000 3,24.000000-23.000000 4,39.000000-27.000000 3,36.000000-28.000000 5,39.000000-28.000000 3,22.000000-17.000000-1,10.000000-2.000000-9,10.000000-3.000000-7,9.000000-3.000000-7,4.000000 2.000000-10,1.000000 10.000000-7,-1.000000 10.000000-10,1.000000 9.000000-9,-12.000000 9.000000-11,-21.000000 9.000000-13,-22.000000 10.000000-13,-22.000000 10.000000-13</inkml:trace>
</inkml:ink>
</file>

<file path=ppt/ink/ink1333.xml><?xml version="1.0" encoding="utf-8"?>
<inkml:ink xmlns:inkml="http://www.w3.org/2003/InkML">
  <annotation type="ScanImages2ExtractSignatures">1</annotation>
  <annotation type="ScanImagesWidth">911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6738015711308" units="cm"/>
      <inkml:brushProperty name="height" value="0.0286738015711308" units="cm"/>
      <inkml:brushProperty name="color" value="#00B047"/>
      <inkml:brushProperty name="ignorePressure" value="0"/>
    </inkml:brush>
  </inkml:definitions>
  <inkml:trace contextRef="#ctx0" brushRef="#br0">12500.000000 52000.000000 798,'-69.000000'-93.000000'-1,"13.000000"17.000000"-4 ,12.000000 15.000000-3,13.000000 16.000000-4,10.000000 16.000000 2,10.000000 20.000000 7,10.000000 18.000000 7,9.000000 20.000000 7,2.000000 14.000000 1,-2.000000 14.000000-2,-3.000000 11.000000-2,-3.000000 14.000000-3,-10.000000 8.000000-1,-16.000000 7.000000-1,-15.000000 6.000000-1,-15.000000 7.000000-1,-7.000000 0.000000-1,3.000000-2.000000 2,3.000000-3.000000-1,4.000000-3.000000 1,4.000000-12.000000 0,6.000000-18.000000-2,7.000000-19.000000 0,6.000000-18.000000-1,10.000000-17.000000-1,17.000000-11.000000 1,15.000000-14.000000 1,16.000000-11.000000 0,15.000000-15.000000 0,16.000000-16.000000 0,15.000000-15.000000-1,17.000000-15.000000 0,7.000000-3.000000 0,0.000000 14.000000-1,0.000000 11.000000-1,0.000000 14.000000 0,-10.000000 11.000000 0,-18.000000 14.000000-1,-19.000000 11.000000 1,-18.000000 14.000000-1,-20.000000 22.000000-1,-18.000000 35.000000 1,-19.000000 35.000000-1,-18.000000 34.000000 1,-15.000000 17.000000-1,-9.000000 0.000000-1,-10.000000 0.000000 0,-8.000000 0.000000-1,2.000000-13.000000 0,16.000000-24.000000 1,15.000000-26.000000 1,17.000000-24.000000 1,3.000000-10.000000 1,-5.000000 6.000000 0,-7.000000 7.000000 0,-5.000000 6.000000 1,8.000000-10.000000 0,26.000000-24.000000 1,24.000000-26.000000 0,26.000000-24.000000 1,16.000000-15.000000 0,10.000000-3.000000 0,10.000000-3.000000 1,9.000000-2.000000 0,1.000000 2.000000 1,-6.000000 9.000000 1,-6.000000 10.000000 2,-6.000000 10.000000 2,-12.000000 14.000000 1,-15.000000 23.000000 0,-15.000000 22.000000 0,-16.000000 22.000000 0,-21.000000 15.000000 1,-24.000000 9.000000-1,-26.000000 10.000000 1,-24.000000 10.000000 1,-6.000000-6.000000-2,17.000000-18.000000 0,15.000000-19.000000-1,16.000000-18.000000-2,13.000000-20.000000 0,14.000000-18.000000 0,11.000000-19.000000 1,14.000000-18.000000 0,19.000000-28.000000-3,29.000000-33.000000-7,28.000000-35.000000-7,28.000000-34.000000-8,15.000000-32.000000-2,4.000000-28.000000 0,3.000000-28.000000 1,3.000000-27.000000 0,1.000000-19.000000 2,1.000000-5.000000 3,-1.000000-7.000000 2,1.000000-5.000000 4,-7.000000 10.000000 1,-12.000000 28.000000 1,-13.000000 28.000000 0,-12.000000 29.000000 1,-13.000000 29.000000 3,-12.000000 31.000000 4,-13.000000 32.000000 6,-12.000000 31.000000 4,-12.000000 28.000000 4,-8.000000 25.000000 0,-10.000000 25.000000 1,-9.000000 25.000000 0,-5.000000 18.000000 0,0.000000 14.000000-3,0.000000 11.000000-1,0.000000 14.000000-3,3.000000 11.000000-2,6.000000 14.000000 0,7.000000 11.000000-1,6.000000 14.000000-1,6.000000 19.000000 2,6.000000 29.000000 2,7.000000 28.000000 5,6.000000 28.000000 2,1.000000 28.000000 1,-3.000000 28.000000-2,-3.000000 28.000000-3,-2.000000 29.000000-3,-5.000000 2.000000-2,-2.000000-21.000000-1,-3.000000-22.000000-2,-3.000000-22.000000 0,-6.000000-26.000000-2,-5.000000-27.000000 1,-7.000000-28.000000-1,-5.000000-28.000000 0,-4.000000-31.000000-1,0.000000-30.000000-2,0.000000-32.000000-2,0.000000-30.000000-1,-2.000000-25.000000-2,-3.000000-15.000000 0,-3.000000-15.000000 0,-2.000000-16.000000 0,-5.000000-18.000000-1,-2.000000-18.000000 1,-3.000000-19.000000 0,-3.000000-18.000000 1,-6.000000-18.000000 0,-5.000000-16.000000-1,-7.000000-15.000000 1,-5.000000-15.000000 0,-6.000000-11.000000 0,-3.000000-2.000000 0,-3.000000-3.000000 1,-2.000000-3.000000 1,-3.000000-1.000000-1,1.000000 4.000000 1,-1.000000 3.000000-1,1.000000 3.000000 1,8.000000 3.000000 1,20.000000 3.000000 5,18.000000 3.000000 2,20.000000 4.000000 5,17.000000 18.000000-1,20.000000 34.000000-3,18.000000 35.000000-5,20.000000 35.000000-4,3.000000 27.000000-1,-8.000000 22.000000 2,-10.000000 22.000000 1,-9.000000 23.000000 1,-10.000000 13.000000 1,-9.000000 6.000000 0,-10.000000 7.000000-1,-8.000000 6.000000 0,-8.000000 1.000000-3,-2.000000-3.000000-3,-3.000000-3.000000-5,-3.000000-2.000000-5,-2.000000-8.000000 1,0.000000-8.000000 4,0.000000-10.000000 6,0.000000-9.000000 4,3.000000-16.000000 9,6.000000-22.000000 15,7.000000-22.000000 15,6.000000-21.000000 14,4.000000-10.000000-3,4.000000 3.000000-19,3.000000 3.000000-20,3.000000 4.000000-20,15.000000-9.000000-13,29.000000-18.000000-4,28.000000-19.000000-5,28.000000-18.000000-5,1.000000-4.000000-2,-24.000000 13.000000 0,-26.000000 12.000000 1,-24.000000 13.000000 0</inkml:trace>
</inkml:ink>
</file>

<file path=ppt/ink/ink13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0382182896137" units="cm"/>
      <inkml:brushProperty name="height" value="0.0260382182896137" units="cm"/>
      <inkml:brushProperty name="color" value="#00B047"/>
      <inkml:brushProperty name="ignorePressure" value="0"/>
    </inkml:brush>
  </inkml:definitions>
  <inkml:trace contextRef="#ctx0" brushRef="#br0">16450.000000 51750.000000 879,'-58.000000'-61.000000'-11,"34.000000"28.000000"7 ,35.000000 28.000000 6,35.000000 29.000000 6,11.000000 15.000000 2,-8.000000 3.000000-5,-10.000000 3.000000-5,-9.000000 4.000000-3,-5.000000 2.000000-4,0.000000 4.000000-2,0.000000 3.000000-3,0.000000 3.000000-2,-4.000000 1.000000-1,-5.000000 1.000000-1,-7.000000-1.000000-1,-5.000000 1.000000-1,-8.000000-1.000000 0,-5.000000 1.000000 1,-7.000000-1.000000 1,-5.000000 1.000000 0,-8.000000-6.000000 3,-5.000000-8.000000 2,-7.000000-10.000000 4,-5.000000-9.000000 2,-6.000000-7.000000 2,-3.000000-3.000000 1,-3.000000-3.000000 1,-2.000000-2.000000 0,0.000000-5.000000 2,7.000000-2.000000 3,6.000000-3.000000 4,7.000000-3.000000 2,4.000000-2.000000 4,3.000000 0.000000 0,3.000000 0.000000 1,4.000000 0.000000 2,7.000000 0.000000 1,13.000000 0.000000 0,12.000000 0.000000 2,13.000000 0.000000 0,13.000000-5.000000-2,17.000000-9.000000-4,15.000000-10.000000-5,16.000000-8.000000-4,9.000000-6.000000-4,3.000000 1.000000-2,3.000000-1.000000-2,4.000000 1.000000-2,-4.000000 1.000000 0,-9.000000 3.000000 1,-10.000000 3.000000 1,-8.000000 4.000000 2,-9.000000 7.000000 0,-6.000000 13.000000 1,-6.000000 12.000000 0,-6.000000 13.000000 0,-16.000000 24.000000 1,-25.000000 39.000000-1,-25.000000 36.000000 0,-25.000000 39.000000 0,-22.000000 28.000000 0,-19.000000 23.000000 1,-18.000000 22.000000 2,-19.000000 22.000000 0,-7.000000 1.000000 1,7.000000-19.000000-1,6.000000-18.000000 0,7.000000-19.000000-2,13.000000-27.000000 1,22.000000-34.000000-1,22.000000-35.000000 1,23.000000-33.000000 0,17.000000-34.000000-1,17.000000-31.000000-2,15.000000-31.000000-2,16.000000-31.000000-2,12.000000-21.000000-2,9.000000-9.000000-3,10.000000-10.000000-3,10.000000-8.000000-2,5.000000-9.000000-1,4.000000-6.000000 1,3.000000-6.000000 0,3.000000-6.000000 1,-1.000000 1.000000 3,-2.000000 9.000000 5,-3.000000 10.000000 4,-3.000000 10.000000 6,-4.000000 13.000000 3,-3.000000 19.000000 2,-3.000000 19.000000 2,-2.000000 19.000000 3,-5.000000 18.000000 1,-2.000000 19.000000 0,-3.000000 19.000000 1,-3.000000 19.000000 0,-7.000000 16.000000 0,-9.000000 17.000000 1,-10.000000 15.000000 0,-8.000000 16.000000 0,-8.000000 7.000000 0,-2.000000 1.000000-3,-3.000000-1.000000-2,-3.000000 1.000000-3,-9.000000-7.000000-1,-11.000000-12.000000-1,-14.000000-13.000000-1,-11.000000-12.000000-2,-7.000000-13.000000-1,0.000000-12.000000-3,0.000000-13.000000-1,0.000000-12.000000-2,3.000000-10.000000-2,6.000000-6.000000-2,7.000000-6.000000-3,6.000000-6.000000-2,7.000000-12.000000-3,10.000000-15.000000-5,10.000000-15.000000-5,9.000000-16.000000-4,4.000000-2.000000 0,1.000000 13.000000 4,-1.000000 12.000000 5,1.000000 13.000000 5,-1.000000 4.000000 1,1.000000-3.000000-1,-1.000000-3.000000-2,1.000000-2.000000 0</inkml:trace>
</inkml:ink>
</file>

<file path=ppt/ink/ink1335.xml><?xml version="1.0" encoding="utf-8"?>
<inkml:ink xmlns:inkml="http://www.w3.org/2003/InkML">
  <annotation type="ScanImages2ExtractSignatures">1</annotation>
  <annotation type="ScanImagesWidth">705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4499065279961" units="cm"/>
      <inkml:brushProperty name="height" value="0.0314499065279961" units="cm"/>
      <inkml:brushProperty name="color" value="#00B047"/>
      <inkml:brushProperty name="ignorePressure" value="0"/>
    </inkml:brush>
  </inkml:definitions>
  <inkml:trace contextRef="#ctx0" brushRef="#br0">17850.000000 51900.000000 728,'46.000000'-46.000000'-7,"-5.000000"10.000000"3 ,-7.000000 10.000000 2,-5.000000 9.000000 1,-4.000000 7.000000 1,0.000000 7.000000 0,0.000000 6.000000-1,0.000000 7.000000-1,-5.000000 8.000000 1,-9.000000 14.000000-1,-10.000000 11.000000 0,-8.000000 14.000000 1,-12.000000 11.000000 0,-12.000000 14.000000 0,-13.000000 11.000000-1,-12.000000 14.000000 1,-9.000000 5.000000 0,-2.000000 1.000000 1,-3.000000-1.000000 0,-3.000000 1.000000 2,4.000000-7.000000 1,13.000000-12.000000 2,12.000000-13.000000 3,13.000000-12.000000 2,12.000000-13.000000 1,13.000000-12.000000 1,12.000000-13.000000-1,13.000000-12.000000 0,10.000000-12.000000 0,10.000000-8.000000-2,10.000000-10.000000-2,9.000000-9.000000-1,-1.000000-5.000000-3,-8.000000 0.000000-2,-10.000000 0.000000-2,-9.000000 0.000000-4,7.000000-11.000000 0,26.000000-22.000000 0,24.000000-22.000000-1,26.000000-21.000000 1,5.000000-9.000000-1,-11.000000 7.000000-2,-14.000000 6.000000-1,-11.000000 7.000000-3,-14.000000 5.000000-1,-11.000000 7.000000-3,-14.000000 6.000000-1,-11.000000 7.000000-3,-29.000000 8.000000 2,-44.000000 14.000000 4,-43.000000 11.000000 6,-44.000000 14.000000 5,-5.000000 10.000000 3,34.000000 9.000000 1,35.000000 10.000000 3,35.000000 10.000000 1,16.000000 11.000000 3,1.000000 17.000000 1,-1.000000 15.000000 3,1.000000 16.000000 3,2.000000 21.000000-1,7.000000 29.000000 0,6.000000 28.000000-1,7.000000 28.000000 0,5.000000 28.000000-3,7.000000 28.000000 0,6.000000 28.000000-3,7.000000 29.000000-1,0.000000-4.000000-2,-2.000000-34.000000-1,-3.000000-35.000000-3,-3.000000-33.000000-1,-6.000000-36.000000-2,-5.000000-33.000000-1,-7.000000-35.000000-1,-5.000000-34.000000-1,-4.000000-26.000000-1,0.000000-15.000000 1,0.000000-15.000000 1,0.000000-16.000000 0,-4.000000-12.000000-1,-5.000000-5.000000-2,-7.000000-7.000000-2,-5.000000-5.000000-3,-4.000000-8.000000 1,0.000000-5.000000 0,0.000000-7.000000 3,0.000000-5.000000 1,-2.000000-8.000000 1,-3.000000-5.000000-1,-3.000000-7.000000 1,-2.000000-5.000000-1,-1.000000-12.000000 3,3.000000-16.000000 4,3.000000-15.000000 5,4.000000-15.000000 4,4.000000 21.000000 3,6.000000 59.000000 1,7.000000 60.000000 1,6.000000 60.000000 1,3.000000 32.000000 1,0.000000 6.000000-1,0.000000 7.000000 1,0.000000 6.000000 0,0.000000-2.000000-2,0.000000-9.000000-2,0.000000-10.000000-3,0.000000-8.000000-2,3.000000-12.000000-2,6.000000-12.000000-1,7.000000-13.000000-2,6.000000-12.000000 0,6.000000-13.000000-2,6.000000-12.000000-1,7.000000-13.000000-2,6.000000-12.000000-1,6.000000-18.000000-1,6.000000-21.000000-2,7.000000-22.000000-2,6.000000-22.000000-1,3.000000-16.000000-1,0.000000-9.000000 0,0.000000-10.000000 1,0.000000-8.000000 0,-7.000000-3.000000 1,-11.000000 7.000000 2,-14.000000 6.000000 0,-11.000000 7.000000 2,-11.000000 16.000000 2,-5.000000 29.000000 3,-7.000000 28.000000 3,-5.000000 28.000000 4,-6.000000 23.000000 2,-3.000000 19.000000 1,-3.000000 19.000000 0,-2.000000 19.000000 2,3.000000 4.000000-1,14.000000-9.000000-3,11.000000-10.000000-2,14.000000-8.000000-3,3.000000-8.000000-1,-2.000000-2.000000 0,-3.000000-3.000000 0,-3.000000-3.000000-1,-2.000000 4.000000 1,0.000000 13.000000 1,0.000000 12.000000 0,0.000000 13.000000 2,-7.000000 10.000000 0,-11.000000 10.000000 3,-14.000000 10.000000 1,-11.000000 9.000000 2,-4.000000-1.000000 1,6.000000-8.000000 2,7.000000-10.000000 0,6.000000-9.000000 0,3.000000-7.000000-1,0.000000-3.000000-3,0.000000-3.000000-3,0.000000-2.000000-4,3.000000-6.000000-3,6.000000-6.000000-2,7.000000-6.000000-3,6.000000-6.000000-1,-7.000000-2.000000-2,-18.000000 3.000000-1,-19.000000 3.000000 0,-18.000000 4.000000-1,-9.000000-3.000000 0,4.000000-5.000000 3,3.000000-7.000000 2,3.000000-5.000000 1,3.000000-4.000000 1,3.000000 0.000000-1,3.000000 0.000000-1,4.000000 0.000000-2,4.000000-5.000000 1,6.000000-9.000000-1,7.000000-10.000000 2,6.000000-8.000000-1,4.000000-4.000000 2,4.000000 3.000000 2,3.000000 3.000000 2,3.000000 4.000000 2,3.000000 5.000000 2,3.000000 10.000000 1,3.000000 10.000000 2,4.000000 9.000000 2,1.000000 12.000000 1,0.000000 16.000000 2,0.000000 15.000000 2,0.000000 17.000000 1,0.000000 7.000000 1,0.000000 0.000000 1,0.000000 0.000000-1,0.000000 0.000000 1,0.000000-2.000000-2,0.000000-3.000000-2,0.000000-3.000000-3,0.000000-2.000000-3,3.000000-9.000000-1,6.000000-12.000000-1,7.000000-13.000000-2,6.000000-12.000000-1,24.000000-76.000000-9,45.000000-136.000000-18,43.000000-139.000000-17,45.000000-136.000000-17,-8.000000-11.000000-1,-55.000000 120.000000 12,-57.000000 118.000000 15,-55.000000 120.000000 14,-29.000000 52.000000 7,0.000000-12.000000 5,0.000000-13.000000 2,0.000000-12.000000 4,-4.000000 10.000000 5,-5.000000 35.000000 5,-7.000000 35.000000 5,-5.000000 34.000000 6,-3.000000 24.000000 2,4.000000 17.000000 1,3.000000 15.000000-1,3.000000 16.000000 0,-1.000000 9.000000-2,-2.000000 3.000000-6,-3.000000 3.000000-5,-3.000000 4.000000-4,-1.000000-4.000000-4,4.000000-9.000000-2,3.000000-10.000000-2,3.000000-8.000000-2,3.000000-11.000000 0,3.000000-8.000000 0,3.000000-10.000000 1,4.000000-9.000000 1,5.000000-9.000000 1,10.000000-5.000000 0,10.000000-7.000000 0,9.000000-5.000000 0,2.000000 2.000000 4,-2.000000 13.000000 4,-3.000000 12.000000 4,-3.000000 13.000000 6,-7.000000 34.000000 3,-9.000000 56.000000 4,-10.000000 57.000000 3,-8.000000 56.000000 2,-1.000000-4.000000-1,9.000000-61.000000-8,10.000000-64.000000-7,10.000000-61.000000-6,5.000000-43.000000-6,4.000000-22.000000-2,3.000000-22.000000-4,3.000000-21.000000-2,1.000000-20.000000-3,1.000000-15.000000-1,-1.000000-15.000000-2,1.000000-16.000000-1,-4.000000-10.000000-1,-6.000000-3.000000 1,-6.000000-3.000000 1,-6.000000-2.000000 1,-4.000000-6.000000 0,1.000000-6.000000 1,-1.000000-6.000000 0,1.000000-6.000000 1,-4.000000 5.000000 2,-6.000000 20.000000 2,-6.000000 18.000000 3,-6.000000 20.000000 3,-6.000000 16.000000 3,-2.000000 16.000000 4,-3.000000 15.000000 4,-3.000000 17.000000 4,1.000000 21.000000 2,6.000000 28.000000 0,7.000000 28.000000 0,6.000000 29.000000 1,3.000000 19.000000-1,0.000000 14.000000-2,0.000000 11.000000 0,0.000000 14.000000-2,7.000000 21.000000-2,17.000000 31.000000-4,15.000000 32.000000-4,16.000000 31.000000-3,1.000000-26.000000-2,-12.000000-80.000000 1,-13.000000-82.000000 0,-12.000000-80.000000 0,-5.000000-47.000000 0,3.000000-8.000000 1,3.000000-10.000000 0,4.000000-9.000000 0,-3.000000 2.000000 1,-5.000000 17.000000-1,-7.000000 15.000000-1,-5.000000 16.000000-1,-3.000000-9.000000-1,4.000000-30.000000-3,3.000000-32.000000-3,3.000000-30.000000-2,-1.000000-9.000000 0,-2.000000 16.000000 2,-3.000000 15.000000 2,-3.000000 17.000000 2,-2.000000 14.000000 2,0.000000 17.000000 1,0.000000 15.000000 1,0.000000 16.000000 1,0.000000 2.000000 2,0.000000-8.000000 2,0.000000-10.000000 2,0.000000-9.000000 2,3.000000 16.000000 2,6.000000 45.000000 4,7.000000 43.000000 2,6.000000 45.000000 4,3.000000 24.000000-1,0.000000 6.000000-2,0.000000 7.000000-4,0.000000 6.000000-3,-4.000000 4.000000-1,-5.000000 4.000000-1,-7.000000 3.000000 0,-5.000000 3.000000 0,-3.000000-2.000000-1,4.000000-6.000000 0,3.000000-6.000000-1,3.000000-6.000000 0,-1.000000-12.000000-1,-2.000000-15.000000 0,-3.000000-15.000000-1,-3.000000-16.000000 1,-2.000000-23.000000-1,0.000000-27.000000-1,0.000000-28.000000-1,0.000000-28.000000 0,0.000000-18.000000-1,0.000000-6.000000-1,0.000000-6.000000-1,0.000000-6.000000-2,0.000000-2.000000-1,0.000000 3.000000 0,0.000000 3.000000 1,0.000000 4.000000-1,0.000000 5.000000 1,0.000000 10.000000 2,0.000000 10.000000 1,0.000000 9.000000 1,-2.000000 12.000000 0,-3.000000 16.000000-2,-3.000000 15.000000-2,-2.000000 17.000000-2,-6.000000 21.000000-2,-6.000000 28.000000 2,-6.000000 28.000000 0,-6.000000 29.000000 0,-2.000000 13.000000 2,3.000000 1.000000 0,3.000000-1.000000 0,4.000000 1.000000 2,2.000000-9.000000 0,4.000000-15.000000 0,3.000000-15.000000 0,3.000000-16.000000 1,4.000000-15.000000 2,7.000000-11.000000 8,6.000000-14.000000 5,7.000000-11.000000 7,5.000000-9.000000 3,7.000000-3.000000-1,6.000000-3.000000 0,7.000000-2.000000-1,5.000000-8.000000-1,7.000000-8.000000-2,6.000000-10.000000-2,7.000000-9.000000-3,7.000000-12.000000 0,9.000000-11.000000 1,10.000000-14.000000-1,10.000000-11.000000 1,4.000000-9.000000-6,0.000000-3.000000-12,0.000000-3.000000-13,0.000000-2.000000-12,-5.000000 3.000000-10,-9.000000 14.000000-7,-10.000000 11.000000-9,-8.000000 14.000000-6</inkml:trace>
</inkml:ink>
</file>

<file path=ppt/ink/ink13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198078989983" units="cm"/>
      <inkml:brushProperty name="height" value="0.0271198078989983" units="cm"/>
      <inkml:brushProperty name="color" value="#00B047"/>
      <inkml:brushProperty name="ignorePressure" value="0"/>
    </inkml:brush>
  </inkml:definitions>
  <inkml:trace contextRef="#ctx0" brushRef="#br0">52350.000000 55100.000000 819,'1.000000'-41.000000'3,"4.000000"19.000000"5 ,3.000000 19.000000 5,3.000000 19.000000 6,-1.000000 18.000000 1,-2.000000 19.000000-1,-3.000000 19.000000-2,-3.000000 19.000000-1,-10.000000 19.000000-1,-16.000000 23.000000 0,-15.000000 22.000000-2,-15.000000 22.000000 1,-12.000000 8.000000-6,-6.000000-2.000000-8,-6.000000-3.000000-10,-6.000000-3.000000-9,1.000000-17.000000-8,9.000000-27.000000-9,10.000000-28.000000-9,10.000000-28.000000-7</inkml:trace>
</inkml:ink>
</file>

<file path=ppt/ink/ink13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0125150978565" units="cm"/>
      <inkml:brushProperty name="height" value="0.0340125150978565" units="cm"/>
      <inkml:brushProperty name="color" value="#00B047"/>
      <inkml:brushProperty name="ignorePressure" value="0"/>
    </inkml:brush>
  </inkml:definitions>
  <inkml:trace contextRef="#ctx0" brushRef="#br0">57550.000000 52150.000000 693,'-44.000000'26.000000'0,"13.000000"4.000000"1 ,12.000000 3.000000 1,13.000000 3.000000 1,7.000000 9.000000 0,4.000000 16.000000 1,3.000000 15.000000 1,3.000000 17.000000 1,-5.000000 10.000000 2,-12.000000 6.000000 2,-13.000000 7.000000 3,-12.000000 6.000000 3,-15.000000 3.000000-1,-15.000000 0.000000-1,-15.000000 0.000000-3,-16.000000 0.000000-2,-12.000000-5.000000-2,-5.000000-9.000000-1,-7.000000-10.000000-2,-5.000000-8.000000-2,5.000000-29.000000-2,19.000000-47.000000-2,19.000000-47.000000-4,19.000000-46.000000-2,15.000000-32.000000-2,13.000000-16.000000 0,12.000000-15.000000 0,13.000000-15.000000 0,6.000000-7.000000 0,0.000000 3.000000 1,0.000000 3.000000 1,0.000000 4.000000 0,3.000000 7.000000 2,6.000000 13.000000 4,7.000000 12.000000 3,6.000000 13.000000 4,4.000000 18.000000 3,4.000000 26.000000 2,3.000000 24.000000 2,3.000000 26.000000 2,1.000000 18.000000 1,1.000000 13.000000 3,-1.000000 12.000000 0,1.000000 13.000000 2,2.000000 13.000000 0,7.000000 17.000000 0,6.000000 15.000000-1,7.000000 16.000000 0,0.000000 10.000000-2,-2.000000 7.000000-2,-3.000000 6.000000-2,-3.000000 7.000000-2,-1.000000 0.000000-3,4.000000-2.000000-5,3.000000-3.000000-3,3.000000-3.000000-5,1.000000-7.000000-5,1.000000-9.000000-5,-1.000000-10.000000-4,1.000000-8.000000-6,1.000000-15.000000-1,3.000000-19.000000 3,3.000000-18.000000 2,4.000000-19.000000 2,-6.000000-15.000000-2,-11.000000-8.000000-8,-14.000000-10.000000-6,-11.000000-9.000000-8,-9.000000-5.000000 0,-3.000000 0.000000 6,-3.000000 0.000000 6,-2.000000 0.000000 7</inkml:trace>
</inkml:ink>
</file>

<file path=ppt/ink/ink13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7619144916534" units="cm"/>
      <inkml:brushProperty name="height" value="0.0317619144916534" units="cm"/>
      <inkml:brushProperty name="color" value="#00B047"/>
      <inkml:brushProperty name="ignorePressure" value="0"/>
    </inkml:brush>
  </inkml:definitions>
  <inkml:trace contextRef="#ctx0" brushRef="#br0">58100.000000 53050.000000 721,'23.000000'101.000000'50,"-3.000000"4.000000"-6 ,-3.000000 3.000000-7,-2.000000 3.000000-6,-3.000000 1.000000-5,1.000000 1.000000-1,-1.000000-1.000000-3,1.000000 1.000000-3,1.000000-6.000000-4,3.000000-8.000000-7,3.000000-10.000000-7,4.000000-9.000000-6,1.000000-10.000000-9,0.000000-9.000000-11,0.000000-10.000000-9,0.000000-8.000000-11,0.000000-9.000000-5,0.000000-6.000000 1,0.000000-6.000000 2,0.000000-6.000000 0</inkml:trace>
</inkml:ink>
</file>

<file path=ppt/ink/ink13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0402546525002" units="cm"/>
      <inkml:brushProperty name="height" value="0.0290402546525002" units="cm"/>
      <inkml:brushProperty name="color" value="#00B047"/>
      <inkml:brushProperty name="ignorePressure" value="0"/>
    </inkml:brush>
  </inkml:definitions>
  <inkml:trace contextRef="#ctx0" brushRef="#br0">59950.000000 53550.000000 904,'23.000000'-63.000000'1,"-3.000000"26.000000"3 ,-3.000000 24.000000 2,-2.000000 26.000000 3,-3.000000 18.000000 1,1.000000 13.000000 2,-1.000000 12.000000 0,1.000000 13.000000 1,-4.000000 7.000000-1,-6.000000 4.000000-4,-6.000000 3.000000-2,-6.000000 3.000000-4,-10.000000 1.000000-4,-12.000000 1.000000-6,-13.000000-1.000000-6,-12.000000 1.000000-7,-5.000000-7.000000-4,3.000000-12.000000-2,3.000000-13.000000-3,4.000000-12.000000-2</inkml:trace>
</inkml:ink>
</file>

<file path=ppt/ink/ink1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4898382425308" units="cm"/>
      <inkml:brushProperty name="height" value="0.0334898382425308" units="cm"/>
      <inkml:brushProperty name="color" value="#00B047"/>
      <inkml:brushProperty name="ignorePressure" value="0"/>
    </inkml:brush>
  </inkml:definitions>
  <inkml:trace contextRef="#ctx0" brushRef="#br0">29200.000000 50100.000000 999,'-68.000000'73.000000'-1,"17.000000"-3.000000"-3 ,15.000000-3.000000-4,16.000000-2.000000-2,9.000000-5.000000-4,3.000000-2.000000-6,3.000000-3.000000-4,4.000000-3.000000-5,1.000000-6.000000-1,0.000000-5.000000 7,0.000000-7.000000 5,0.000000-5.000000 5</inkml:trace>
</inkml:ink>
</file>

<file path=ppt/ink/ink1340.xml><?xml version="1.0" encoding="utf-8"?>
<inkml:ink xmlns:inkml="http://www.w3.org/2003/InkML">
  <annotation type="ScanImages2ExtractSignatures">1</annotation>
  <annotation type="ScanImagesWidth">-2129782696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3631336688995" units="cm"/>
      <inkml:brushProperty name="height" value="0.0333631336688995" units="cm"/>
      <inkml:brushProperty name="color" value="#00B047"/>
      <inkml:brushProperty name="ignorePressure" value="0"/>
    </inkml:brush>
  </inkml:definitions>
  <inkml:trace contextRef="#ctx0" brushRef="#br0">62000.000000 51600.000000 686,'25.000000'-47.000000'2,"0.000000"6.000000"4 ,0.000000 7.000000 5,0.000000 6.000000 3,1.000000 10.000000 3,4.000000 17.000000-1,3.000000 15.000000 1,3.000000 16.000000 0,-4.000000 5.000000-2,-8.000000-2.000000-5,-10.000000-3.000000-5,-9.000000-3.000000-4,-4.000000 10.000000-2,4.000000 26.000000-1,3.000000 24.000000 1,3.000000 26.000000 0,-7.000000 15.000000 1,-15.000000 6.000000 3,-15.000000 7.000000 1,-16.000000 6.000000 4,-15.000000-1.000000 0,-11.000000-5.000000 0,-14.000000-7.000000-1,-11.000000-5.000000 1,-6.000000-9.000000-3,4.000000-9.000000-1,3.000000-10.000000-4,3.000000-8.000000-1,6.000000-15.000000-3,9.000000-19.000000-1,10.000000-18.000000-3,10.000000-19.000000-1,7.000000-22.000000-2,6.000000-25.000000-3,7.000000-25.000000-1,6.000000-25.000000-2,6.000000-21.000000-1,6.000000-15.000000 0,7.000000-15.000000 2,6.000000-16.000000 0,9.000000-16.000000 2,13.000000-16.000000 2,12.000000-15.000000 2,13.000000-15.000000 1,1.000000 16.000000 4,-9.000000 51.000000 5,-10.000000 49.000000 4,-8.000000 51.000000 5,-1.000000 24.000000 5,9.000000 1.000000 3,10.000000-1.000000 4,10.000000 1.000000 4,7.000000 8.000000 2,6.000000 20.000000 1,7.000000 18.000000 0,6.000000 20.000000 1,1.000000 13.000000-1,-3.000000 9.000000-3,-3.000000 10.000000-3,-2.000000 10.000000-3,-5.000000 4.000000-3,-2.000000 0.000000-5,-3.000000 0.000000-3,-3.000000 0.000000-4,-6.000000-4.000000-6,-5.000000-5.000000-5,-7.000000-7.000000-5,-5.000000-5.000000-7,-6.000000-11.000000-3,-3.000000-11.000000-4,-3.000000-14.000000-3,-2.000000-11.000000-2,0.000000-17.000000-2,7.000000-18.000000 2,6.000000-19.000000 1,7.000000-18.000000 2,2.000000-14.000000 1,1.000000-5.000000 3,-1.000000-7.000000 3,1.000000-5.000000 2,-3.000000 0.000000 7,-2.000000 10.000000 11,-3.000000 10.000000 11,-3.000000 9.000000 10,-2.000000 9.000000 6,0.000000 9.000000 1,0.000000 10.000000 1,0.000000 10.000000 1,-2.000000 8.000000 0,-3.000000 10.000000-3,-3.000000 10.000000-1,-2.000000 9.000000-3,-5.000000 2.000000-3,-2.000000-2.000000-5,-3.000000-3.000000-4,-3.000000-3.000000-6,-2.000000 4.000000-2,0.000000 13.000000-1,0.000000 12.000000 0,0.000000 13.000000-1,0.000000 6.000000-2,0.000000 0.000000 0,0.000000 0.000000-2,0.000000 0.000000-1,0.000000-7.000000-1,0.000000-11.000000-1,0.000000-14.000000-1,0.000000-11.000000-1,4.000000-9.000000 1,10.000000-3.000000 2,10.000000-3.000000 3,9.000000-2.000000 2,4.000000-5.000000 3,1.000000-2.000000 2,-1.000000-3.000000 3,1.000000-3.000000 1,-6.000000 4.000000 2,-8.000000 13.000000-1,-10.000000 12.000000-1,-9.000000 13.000000 1,-12.000000 6.000000-5,-11.000000 0.000000-7,-14.000000 0.000000-7,-11.000000 0.000000-7,-4.000000-4.000000-4,6.000000-5.000000 0,7.000000-7.000000 1,6.000000-5.000000-1,3.000000-6.000000-3,0.000000-3.000000-7,0.000000-3.000000-8,0.000000-2.000000-6</inkml:trace>
</inkml:ink>
</file>

<file path=ppt/ink/ink1341.xml><?xml version="1.0" encoding="utf-8"?>
<inkml:ink xmlns:inkml="http://www.w3.org/2003/InkML">
  <annotation type="ScanImages2ExtractSignatures">1</annotation>
  <annotation type="ScanImagesWidth">-638201647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388263002038" units="cm"/>
      <inkml:brushProperty name="height" value="0.024388263002038" units="cm"/>
      <inkml:brushProperty name="color" value="#00B047"/>
      <inkml:brushProperty name="ignorePressure" value="0"/>
    </inkml:brush>
  </inkml:definitions>
  <inkml:trace contextRef="#ctx0" brushRef="#br0">65300.000000 52050.000000 939,'45.000000'-18.000000'0,"-9.000000"17.000000"-1 ,-10.000000 15.000000-3,-8.000000 16.000000-1,-8.000000 5.000000 1,-2.000000-2.000000 2,-3.000000-3.000000 4,-3.000000-3.000000 3,-4.000000-2.000000 2,-3.000000 0.000000 1,-3.000000 0.000000 0,-2.000000 0.000000 1,-5.000000 1.000000 0,-2.000000 4.000000-1,-3.000000 3.000000 0,-3.000000 3.000000-1,-7.000000 4.000000-2,-9.000000 7.000000-5,-10.000000 6.000000-3,-8.000000 7.000000-5,-3.000000-1.000000-2,7.000000-6.000000-1,6.000000-6.000000 0,7.000000-6.000000-1,4.000000-6.000000-4,3.000000-2.000000-7,3.000000-3.000000-8,4.000000-3.000000-7</inkml:trace>
</inkml:ink>
</file>

<file path=ppt/ink/ink13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4706977009773" units="cm"/>
      <inkml:brushProperty name="height" value="0.0334706977009773" units="cm"/>
      <inkml:brushProperty name="color" value="#00B047"/>
      <inkml:brushProperty name="ignorePressure" value="0"/>
    </inkml:brush>
  </inkml:definitions>
  <inkml:trace contextRef="#ctx0" brushRef="#br0">66700.000000 51100.000000 684,'26.000000'-58.000000'16,"4.000000"34.000000"-1 ,3.000000 35.000000 1,3.000000 35.000000 0,-4.000000 24.000000-1,-8.000000 16.000000-1,-10.000000 15.000000-1,-9.000000 17.000000-2,-13.000000 8.000000-1,-16.000000 4.000000-4,-15.000000 3.000000-2,-15.000000 3.000000-3,-14.000000-5.000000-1,-8.000000-12.000000 0,-10.000000-13.000000 1,-9.000000-12.000000 1,-2.000000-13.000000 0,6.000000-12.000000-1,7.000000-13.000000 0,6.000000-12.000000 0,6.000000-15.000000-1,6.000000-15.000000-2,7.000000-15.000000-1,6.000000-16.000000-2,9.000000-18.000000-1,13.000000-18.000000-1,12.000000-19.000000 0,13.000000-18.000000 0,6.000000-12.000000-1,0.000000-3.000000 1,0.000000-3.000000-1,0.000000-2.000000 0,0.000000-1.000000 2,0.000000 3.000000 2,0.000000 3.000000 3,0.000000 4.000000 2,4.000000 10.000000 3,10.000000 19.000000 5,10.000000 19.000000 3,9.000000 19.000000 4,6.000000 15.000000 2,3.000000 13.000000-3,3.000000 12.000000-3,4.000000 13.000000-1,5.000000 13.000000 0,10.000000 17.000000 1,10.000000 15.000000 3,9.000000 16.000000 1,2.000000 9.000000 1,-2.000000 3.000000-1,-3.000000 3.000000-1,-3.000000 4.000000 0,-2.000000-3.000000-2,0.000000-5.000000-3,0.000000-7.000000-3,0.000000-5.000000-3,-5.000000-6.000000-4,-9.000000-3.000000-9,-10.000000-3.000000-9,-8.000000-2.000000-7,-6.000000-15.000000-8,1.000000-25.000000-8,-1.000000-25.000000-8,1.000000-25.000000-8,-3.000000-19.000000 0,-2.000000-12.000000 10,-3.000000-13.000000 8,-3.000000-12.000000 10,-4.000000-2.000000 9,-3.000000 9.000000 7,-3.000000 10.000000 8,-2.000000 10.000000 8,-5.000000 7.000000 3,-2.000000 6.000000-2,-3.000000 7.000000-1,-3.000000 6.000000-3,-2.000000 13.000000 6,0.000000 23.000000 15,0.000000 22.000000 13,0.000000 22.000000 14,0.000000 5.000000 2,0.000000-8.000000-9,0.000000-10.000000-9,0.000000-9.000000-9,0.000000 1.000000-6,0.000000 13.000000-1,0.000000 12.000000-2,0.000000 13.000000-2,6.000000 2.000000-1,13.000000-5.000000-4,12.000000-7.000000-3,13.000000-5.000000-3,6.000000-6.000000-2,0.000000-3.000000 1,0.000000-3.000000-1,0.000000-2.000000 0,-4.000000-6.000000 1,-5.000000-6.000000 2,-7.000000-6.000000 1,-5.000000-6.000000 2,-8.000000-2.000000 1,-5.000000 3.000000 0,-7.000000 3.000000-2,-5.000000 4.000000 0,-12.000000 2.000000-2,-16.000000 4.000000-3,-15.000000 3.000000-3,-15.000000 3.000000-3,-12.000000 3.000000-1,-6.000000 3.000000 1,-6.000000 3.000000 0,-6.000000 4.000000 1,-4.000000-4.000000-5,1.000000-9.000000-12,-1.000000-10.000000-11,1.000000-8.000000-12,7.000000-11.000000-4,16.000000-8.000000 5,15.000000-10.000000 6,17.000000-9.000000 4,8.000000-5.000000 5,4.000000 0.000000 8,3.000000 0.000000 5,3.000000 0.000000 8</inkml:trace>
</inkml:ink>
</file>

<file path=ppt/ink/ink1343.xml><?xml version="1.0" encoding="utf-8"?>
<inkml:ink xmlns:inkml="http://www.w3.org/2003/InkML">
  <annotation type="ScanImages2ExtractSignatures">1</annotation>
  <annotation type="ScanImagesWidth">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2430162876844" units="cm"/>
      <inkml:brushProperty name="height" value="0.0272430162876844" units="cm"/>
      <inkml:brushProperty name="color" value="#00B047"/>
      <inkml:brushProperty name="ignorePressure" value="0"/>
    </inkml:brush>
  </inkml:definitions>
  <inkml:trace contextRef="#ctx0" brushRef="#br0">67400.000000 52350.000000 840,'75.000000'-44.000000'52,"0.000000"13.000000"-12 ,0.000000 12.000000-11,0.000000 13.000000-12,0.000000 4.000000-6,0.000000-3.000000-4,0.000000-3.000000-4,0.000000-2.000000-3,1.000000-3.000000-1,4.000000 1.000000 1,3.000000-1.000000 0,3.000000 1.000000 0,-7.000000-1.000000-8,-15.000000 1.000000-19,-15.000000-1.000000-18,-16.000000 1.000000-19</inkml:trace>
</inkml:ink>
</file>

<file path=ppt/ink/ink134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821018576622" units="cm"/>
      <inkml:brushProperty name="height" value="0.034821018576622" units="cm"/>
      <inkml:brushProperty name="color" value="#00B047"/>
      <inkml:brushProperty name="ignorePressure" value="0"/>
    </inkml:brush>
  </inkml:definitions>
  <inkml:trace contextRef="#ctx0" brushRef="#br0">68350.000000 50350.000000 657,'29.000000'-47.000000'0,"10.000000"6.000000"-1 ,10.000000 7.000000-1,9.000000 6.000000 0,6.000000 12.000000 1,3.000000 19.000000 5,3.000000 19.000000 4,4.000000 19.000000 5,-1.000000 13.000000 2,-3.000000 10.000000 2,-3.000000 10.000000 2,-2.000000 9.000000 1,2.000000 18.000000 3,9.000000 29.000000 4,10.000000 28.000000 4,10.000000 28.000000 4,-9.000000 4.000000-1,-24.000000-18.000000-3,-26.000000-19.000000-4,-24.000000-18.000000-4,-24.000000-7.000000-7,-22.000000 6.000000-10,-22.000000 7.000000-11,-21.000000 6.000000-9,-18.000000 7.000000-6,-12.000000 10.000000-4,-13.000000 10.000000-3,-12.000000 9.000000-3,-12.000000-1.000000-3,-8.000000-8.000000-4,-10.000000-10.000000-4,-9.000000-9.000000-4,10.000000-18.000000 1,32.000000-24.000000 5,31.000000-26.000000 5,32.000000-24.000000 5</inkml:trace>
</inkml:ink>
</file>

<file path=ppt/ink/ink13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1000516414642" units="cm"/>
      <inkml:brushProperty name="height" value="0.0321000516414642" units="cm"/>
      <inkml:brushProperty name="color" value="#00B047"/>
      <inkml:brushProperty name="ignorePressure" value="0"/>
    </inkml:brush>
  </inkml:definitions>
  <inkml:trace contextRef="#ctx0" brushRef="#br0">56950.000000 51350.000000 713,'-52.000000'-46.000000'-1,"-3.000000"10.000000"-1 ,-3.000000 10.000000-2,-2.000000 9.000000-1,-3.000000 9.000000 1,1.000000 9.000000 3,-1.000000 10.000000 5,1.000000 10.000000 2,-4.000000 11.000000 3,-6.000000 17.000000-2,-6.000000 15.000000 0,-6.000000 16.000000-1,-2.000000 13.000000 2,3.000000 14.000000 4,3.000000 11.000000 4,4.000000 14.000000 3,4.000000 7.000000 2,6.000000 3.000000-2,7.000000 3.000000-4,6.000000 4.000000-1,6.000000-9.000000-1,6.000000-18.000000-1,7.000000-19.000000 1,6.000000-18.000000 1,4.000000 22.000000 0,4.000000 67.000000 2,3.000000 65.000000 1,3.000000 66.000000 2,10.000000 16.000000-4,20.000000-30.000000-7,18.000000-32.000000-9,20.000000-30.000000-8,27.000000-31.000000-7,38.000000-28.000000-8,37.000000-28.000000-8,38.000000-27.000000-8,1.000000-26.000000 0,-34.000000-22.000000 4,-35.000000-22.000000 5,-33.000000-21.000000 5,-18.000000-14.000000 2,0.000000-2.000000-3,0.000000-3.000000-2,0.000000-3.000000-1</inkml:trace>
</inkml:ink>
</file>

<file path=ppt/ink/ink134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2298190593719" units="cm"/>
      <inkml:brushProperty name="height" value="0.0362298190593719" units="cm"/>
      <inkml:brushProperty name="color" value="#00B047"/>
      <inkml:brushProperty name="ignorePressure" value="0"/>
    </inkml:brush>
  </inkml:definitions>
  <inkml:trace contextRef="#ctx0" brushRef="#br0">71000.000000 47250.000000 632,'0.000000'-158.000000'-1,"0.000000"34.000000"2 ,0.000000 35.000000 2,0.000000 35.000000 2,-4.000000 25.000000 2,-5.000000 20.000000-1,-7.000000 18.000000 0,-5.000000 20.000000 0,-8.000000 11.000000 0,-5.000000 7.000000 1,-7.000000 6.000000 1,-5.000000 7.000000 1,-6.000000 11.000000 2,-3.000000 20.000000 1,-3.000000 18.000000 2,-2.000000 20.000000 1,0.000000 19.000000 2,7.000000 22.000000 1,6.000000 22.000000 0,7.000000 23.000000 1,0.000000 24.000000 1,-2.000000 28.000000-1,-3.000000 28.000000 0,-3.000000 29.000000 0,-4.000000 46.000000-1,-3.000000 66.000000-2,-3.000000 65.000000-2,-2.000000 67.000000-2,5.000000 8.000000-2,16.000000-46.000000 0,15.000000-47.000000-2,17.000000-47.000000 0,10.000000-18.000000-3,6.000000 14.000000-3,7.000000 11.000000-3,6.000000 14.000000-3,6.000000-3.000000-1,6.000000-15.000000 1,7.000000-15.000000 2,6.000000-16.000000 1,-1.000000-35.000000-2,-5.000000-53.000000-9,-7.000000-53.000000-7,-5.000000-52.000000-7,-3.000000-33.000000-4,4.000000-8.000000 3,3.000000-10.000000 3,3.000000-9.000000 2,-2.000000-20.000000-2,-6.000000-27.000000-7,-6.000000-28.000000-7,-6.000000-28.000000-7,-6.000000-27.000000-1,-2.000000-25.000000 8,-3.000000-25.000000 7,-3.000000-25.000000 6</inkml:trace>
</inkml:ink>
</file>

<file path=ppt/ink/ink1347.xml><?xml version="1.0" encoding="utf-8"?>
<inkml:ink xmlns:inkml="http://www.w3.org/2003/InkML">
  <annotation type="ScanImages2ExtractSignatures">1</annotation>
  <annotation type="ScanImagesWidth">-2136089504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9109304845333" units="cm"/>
      <inkml:brushProperty name="height" value="0.0359109304845333" units="cm"/>
      <inkml:brushProperty name="color" value="#00B047"/>
      <inkml:brushProperty name="ignorePressure" value="0"/>
    </inkml:brush>
  </inkml:definitions>
  <inkml:trace contextRef="#ctx0" brushRef="#br0">71450.000000 48800.000000 637,'0.000000'-54.000000'-2,"0.000000"-5.000000"-4 ,0.000000-7.000000-3,0.000000-5.000000-5,4.000000 2.000000-1,10.000000 13.000000 1,10.000000 12.000000 1,9.000000 13.000000 1,2.000000 13.000000 8,-2.000000 17.000000 14,-3.000000 15.000000 13,-3.000000 16.000000 14,-2.000000 16.000000 3,0.000000 20.000000-4,0.000000 18.000000-6,0.000000 20.000000-5,-4.000000 11.000000-4,-5.000000 7.000000-3,-7.000000 6.000000-4,-5.000000 7.000000-2,-3.000000-4.000000-2,4.000000-12.000000-3,3.000000-13.000000-1,3.000000-12.000000-3,3.000000-12.000000-1,3.000000-8.000000-2,3.000000-10.000000-1,4.000000-9.000000-3,4.000000-18.000000 0,6.000000-24.000000 0,7.000000-26.000000-1,6.000000-24.000000 0,4.000000-23.000000-1,4.000000-18.000000-2,3.000000-19.000000-1,3.000000-18.000000-2,-2.000000-17.000000 1,-6.000000-11.000000 0,-6.000000-14.000000 2,-6.000000-11.000000 1,-7.000000-4.000000 2,-6.000000 6.000000 0,-6.000000 7.000000 2,-6.000000 6.000000 1,-7.000000 15.000000 1,-6.000000 26.000000 3,-6.000000 24.000000 3,-6.000000 26.000000 1,-4.000000 29.000000 3,1.000000 34.000000 2,-1.000000 35.000000 0,1.000000 35.000000 3,-1.000000 21.000000 0,1.000000 9.000000 1,-1.000000 10.000000-1,1.000000 10.000000 0,2.000000 7.000000 0,7.000000 6.000000-1,6.000000 7.000000 0,7.000000 6.000000-1,2.000000-1.000000-1,1.000000-5.000000 1,-1.000000-7.000000 1,1.000000-5.000000 0,-1.000000-6.000000-1,1.000000-3.000000-1,-1.000000-3.000000-2,1.000000-2.000000-1,-4.000000-6.000000-2,-6.000000-6.000000-3,-6.000000-6.000000-3,-6.000000-6.000000-2,-7.000000-12.000000-3,-6.000000-15.000000-4,-6.000000-15.000000-4,-6.000000-16.000000-3,-9.000000-10.000000 0,-8.000000-3.000000 0,-10.000000-3.000000 3,-9.000000-2.000000 1,-2.000000-12.000000-4,6.000000-19.000000-10,7.000000-18.000000-11,6.000000-19.000000-9,7.000000-10.000000-4,10.000000 1.000000 5,10.000000-1.000000 5,9.000000 1.000000 4,6.000000 4.000000 5,3.000000 9.000000 6,3.000000 10.000000 6,4.000000 10.000000 6,4.000000 4.000000 4,6.000000 0.000000 2,7.000000 0.000000 2,6.000000 0.000000 2</inkml:trace>
</inkml:ink>
</file>

<file path=ppt/ink/ink13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0762113183737" units="cm"/>
      <inkml:brushProperty name="height" value="0.0300762113183737" units="cm"/>
      <inkml:brushProperty name="color" value="#00B047"/>
      <inkml:brushProperty name="ignorePressure" value="0"/>
    </inkml:brush>
  </inkml:definitions>
  <inkml:trace contextRef="#ctx0" brushRef="#br0">72800.000000 49600.000000 761,'45.000000'-40.000000'32,"-9.000000"23.000000"-4 ,-10.000000 22.000000-4,-8.000000 22.000000-3,-8.000000 16.000000-2,-2.000000 14.000000-1,-3.000000 11.000000 1,-3.000000 14.000000-1,-2.000000 7.000000-1,0.000000 3.000000-3,0.000000 3.000000-1,0.000000 4.000000-3,0.000000 1.000000-5,0.000000 0.000000-5,0.000000 0.000000-8,0.000000 0.000000-6,0.000000-7.000000-4,0.000000-11.000000-1,0.000000-14.000000-1,0.000000-11.000000 0,-2.000000-11.000000-5,-3.000000-5.000000-9,-3.000000-7.000000-9,-2.000000-5.000000-9</inkml:trace>
</inkml:ink>
</file>

<file path=ppt/ink/ink1349.xml><?xml version="1.0" encoding="utf-8"?>
<inkml:ink xmlns:inkml="http://www.w3.org/2003/InkML">
  <annotation type="ScanImages2ExtractSignatures">1</annotation>
  <annotation type="ScanImagesWidth">-2063923472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2208462059498" units="cm"/>
      <inkml:brushProperty name="height" value="0.0332208462059498" units="cm"/>
      <inkml:brushProperty name="color" value="#00B047"/>
      <inkml:brushProperty name="ignorePressure" value="0"/>
    </inkml:brush>
  </inkml:definitions>
  <inkml:trace contextRef="#ctx0" brushRef="#br0">71650.000000 51850.000000 689,'-24.000000'-49.000000'0,"4.000000"4.000000"0 ,3.000000 3.000000-1,3.000000 3.000000 0,7.000000 3.000000 2,14.000000 3.000000 4,11.000000 3.000000 4,14.000000 4.000000 4,3.000000 5.000000 2,-2.000000 10.000000-2,-3.000000 10.000000-1,-3.000000 9.000000-1,-4.000000 10.000000 1,-3.000000 14.000000 1,-3.000000 11.000000 4,-2.000000 14.000000 2,-5.000000 10.000000-1,-2.000000 9.000000-4,-3.000000 10.000000-2,-3.000000 10.000000-5,-1.000000 2.000000-2,4.000000-3.000000-1,3.000000-3.000000-2,3.000000-2.000000-2,1.000000-6.000000-2,1.000000-6.000000-3,-1.000000-6.000000-3,1.000000-6.000000-3,2.000000-12.000000-2,7.000000-15.000000 2,6.000000-15.000000 0,7.000000-16.000000 1,5.000000-19.000000 0,7.000000-22.000000 1,6.000000-22.000000 0,7.000000-21.000000 1,0.000000-21.000000 1,-2.000000-19.000000-1,-3.000000-18.000000 1,-3.000000-19.000000-1,-7.000000 1.000000 3,-9.000000 22.000000 1,-10.000000 22.000000 4,-8.000000 23.000000 3,-8.000000 16.000000 2,-2.000000 13.000000 4,-3.000000 12.000000 4,-3.000000 13.000000 4,-6.000000 12.000000 0,-5.000000 13.000000-2,-7.000000 12.000000-3,-5.000000 13.000000-2,-3.000000 15.000000-1,4.000000 19.000000 1,3.000000 19.000000 1,3.000000 19.000000 2,3.000000 12.000000 0,3.000000 6.000000-1,3.000000 7.000000 1,4.000000 6.000000-1,-1.000000 3.000000 0,-3.000000 0.000000-2,-3.000000 0.000000 0,-2.000000 0.000000-2,-3.000000-2.000000-2,1.000000-3.000000 0,-1.000000-3.000000-1,1.000000-2.000000-2,-6.000000-6.000000 0,-8.000000-6.000000-4,-10.000000-6.000000-1,-9.000000-6.000000-3,-7.000000-12.000000-3,-3.000000-15.000000-6,-3.000000-15.000000-5,-2.000000-16.000000-6,-3.000000-18.000000-7,1.000000-18.000000-8,-1.000000-19.000000-9,1.000000-18.000000-8,10.000000-9.000000 0,22.000000 4.000000 11,22.000000 3.000000 10,23.000000 3.000000 10,8.000000 4.000000 8,-3.000000 7.000000 4,-3.000000 6.000000 3,-2.000000 7.000000 5,-1.000000 0.000000 2,3.000000-2.000000 2,3.000000-3.000000 0,4.000000-3.000000 0</inkml:trace>
</inkml:ink>
</file>

<file path=ppt/ink/ink1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00B047"/>
      <inkml:brushProperty name="ignorePressure" value="0"/>
    </inkml:brush>
  </inkml:definitions>
  <inkml:trace contextRef="#ctx0" brushRef="#br0">29150.000000 51150.000000 999,'-44.000000'114.000000'-2,"13.000000"-22.000000"-7 ,12.000000-22.000000-5,13.000000-21.000000-7</inkml:trace>
</inkml:ink>
</file>

<file path=ppt/ink/ink13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8984870314598" units="cm"/>
      <inkml:brushProperty name="height" value="0.0298984870314598" units="cm"/>
      <inkml:brushProperty name="color" value="#00B047"/>
      <inkml:brushProperty name="ignorePressure" value="0"/>
    </inkml:brush>
  </inkml:definitions>
  <inkml:trace contextRef="#ctx0" brushRef="#br0">72300.000000 53050.000000 766,'46.000000'-22.000000'0,"-5.000000"6.000000"0 ,-7.000000 7.000000 0,-5.000000 6.000000 0,-4.000000 1.000000 0,0.000000-3.000000 1,0.000000-3.000000 0,0.000000-2.000000 0,0.000000-3.000000 1,0.000000 1.000000 2,0.000000-1.000000 0,0.000000 1.000000 1,0.000000 1.000000 1,0.000000 3.000000 2,0.000000 3.000000 1,0.000000 4.000000 1,0.000000-1.000000 1,0.000000-3.000000-3,0.000000-3.000000-1,0.000000-2.000000-1,1.000000-1.000000 0,4.000000 3.000000 0,3.000000 3.000000 2,3.000000 4.000000 1,-1.000000 1.000000 0,-2.000000 0.000000-1,-3.000000 0.000000 1,-3.000000 0.000000-2,-2.000000 1.000000 0,0.000000 4.000000-1,0.000000 3.000000-1,0.000000 3.000000-1,-2.000000 3.000000-1,-3.000000 3.000000 0,-3.000000 3.000000 0,-2.000000 4.000000-1,-5.000000 1.000000 1,-2.000000 0.000000 1,-3.000000 0.000000 1,-3.000000 0.000000 1,-2.000000 0.000000-1,0.000000 0.000000-3,0.000000 0.000000-3,0.000000 0.000000-3,0.000000 0.000000 0,0.000000 0.000000 0,0.000000 0.000000 2,0.000000 0.000000 0,-2.000000 0.000000 0,-3.000000 0.000000 1,-3.000000 0.000000-1,-2.000000 0.000000-1,-3.000000 0.000000 1,1.000000 0.000000 0,-1.000000 0.000000 0,1.000000 0.000000-1,-3.000000 1.000000 1,-2.000000 4.000000 0,-3.000000 3.000000 0,-3.000000 3.000000 0,-1.000000-1.000000 0,4.000000-2.000000 0,3.000000-3.000000 1,3.000000-3.000000 0,-1.000000-2.000000 2,-2.000000 0.000000 2,-3.000000 0.000000 3,-3.000000 0.000000 2,-1.000000 0.000000 1,4.000000 0.000000-2,3.000000 0.000000-1,3.000000 0.000000-2,7.000000-2.000000 0,14.000000-3.000000 1,11.000000-3.000000 2,14.000000-2.000000 1,8.000000-9.000000-1,7.000000-12.000000-3,6.000000-13.000000-5,7.000000-12.000000-4,5.000000-10.000000-7,7.000000-6.000000-10,6.000000-6.000000-11,7.000000-6.000000-11</inkml:trace>
</inkml:ink>
</file>

<file path=ppt/ink/ink13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0248085558414" units="cm"/>
      <inkml:brushProperty name="height" value="0.0340248085558414" units="cm"/>
      <inkml:brushProperty name="color" value="#00B047"/>
      <inkml:brushProperty name="ignorePressure" value="0"/>
    </inkml:brush>
  </inkml:definitions>
  <inkml:trace contextRef="#ctx0" brushRef="#br0">71800.000000 54750.000000 690,'25.000000'-35.000000'17,"0.000000"32.000000"-2 ,0.000000 31.000000 0,0.000000 32.000000-2,-4.000000 21.000000 0,-5.000000 13.000000-1,-7.000000 12.000000 0,-5.000000 13.000000-1,-4.000000 6.000000-1,0.000000 0.000000-1,0.000000 0.000000-1,0.000000 0.000000 0,1.000000-4.000000-2,4.000000-5.000000-4,3.000000-7.000000-3,3.000000-5.000000-2,4.000000-15.000000-3,7.000000-22.000000 0,6.000000-22.000000-1,7.000000-21.000000 0,5.000000-24.000000 0,7.000000-25.000000-2,6.000000-25.000000 0,7.000000-25.000000-2,4.000000-36.000000 0,3.000000-47.000000-1,3.000000-47.000000-1,4.000000-46.000000-1,-9.000000 7.000000 2,-18.000000 63.000000 7,-19.000000 62.000000 5,-18.000000 63.000000 7,-12.000000 38.000000 2,-3.000000 17.000000 0,-3.000000 15.000000-1,-2.000000 16.000000-1,-5.000000 13.000000 0,-2.000000 14.000000 0,-3.000000 11.000000 0,-3.000000 14.000000-1,1.000000 11.000000 3,6.000000 14.000000 3,7.000000 11.000000 4,6.000000 14.000000 5,-1.000000 7.000000-1,-5.000000 3.000000-2,-7.000000 3.000000-4,-5.000000 4.000000-3,-3.000000-3.000000-2,4.000000-5.000000-2,3.000000-7.000000-2,3.000000-5.000000-2,-2.000000-9.000000-1,-6.000000-9.000000-3,-6.000000-10.000000-1,-6.000000-8.000000-3,-9.000000-18.000000-4,-8.000000-25.000000-9,-10.000000-25.000000-9,-9.000000-25.000000-8,4.000000-16.000000-4,19.000000-6.000000 3,19.000000-6.000000 3,19.000000-6.000000 1,12.000000-7.000000 3,6.000000-6.000000 2,7.000000-6.000000 1,6.000000-6.000000 3,7.000000-2.000000 3,10.000000 3.000000 4,10.000000 3.000000 5,9.000000 4.000000 3,4.000000 1.000000 4,1.000000 0.000000 3,-1.000000 0.000000 1,1.000000 0.000000 3,1.000000 1.000000 3,3.000000 4.000000 1,3.000000 3.000000 4,4.000000 3.000000 1,1.000000 6.000000 3,0.000000 9.000000 3,0.000000 10.000000 2,0.000000 10.000000 4,-4.000000 5.000000 0,-5.000000 4.000000 0,-7.000000 3.000000-1,-5.000000 3.000000 0,-9.000000 9.000000-2,-9.000000 16.000000-2,-10.000000 15.000000-2,-8.000000 17.000000-2,-12.000000 7.000000-4,-12.000000 0.000000-2,-13.000000 0.000000-4,-12.000000 0.000000-2,-9.000000-4.000000-2,-2.000000-5.000000 2,-3.000000-7.000000 2,-3.000000-5.000000 0,2.000000-6.000000 1,10.000000-3.000000-3,10.000000-3.000000-2,9.000000-2.000000-1,12.000000-6.000000-1,16.000000-6.000000 1,15.000000-6.000000 3,17.000000-6.000000 1,8.000000-6.000000 1,4.000000-2.000000 4,3.000000-3.000000 1,3.000000-3.000000 3,-5.000000 1.000000-1,-12.000000 6.000000-1,-13.000000 7.000000-2,-12.000000 6.000000-1,-13.000000 6.000000-2,-12.000000 6.000000 1,-13.000000 7.000000 1,-12.000000 6.000000 0,-10.000000 3.000000 0,-6.000000 0.000000 0,-6.000000 0.000000 1,-6.000000 0.000000-1,-4.000000-5.000000-7,1.000000-9.000000-18,-1.000000-10.000000-17,1.000000-8.000000-17,2.000000-8.000000-8,7.000000-2.000000 1,6.000000-3.000000 2,7.000000-3.000000 2</inkml:trace>
</inkml:ink>
</file>

<file path=ppt/ink/ink135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6478525102139" units="cm"/>
      <inkml:brushProperty name="height" value="0.0366478525102139" units="cm"/>
      <inkml:brushProperty name="color" value="#00B047"/>
      <inkml:brushProperty name="ignorePressure" value="0"/>
    </inkml:brush>
  </inkml:definitions>
  <inkml:trace contextRef="#ctx0" brushRef="#br0">73550.000000 48400.000000 625,'0.000000'-49.000000'-1,"0.000000"4.000000"-1 ,0.000000 3.000000-2,0.000000 3.000000 0,0.000000-1.000000-1,0.000000-2.000000 3,0.000000-3.000000 3,0.000000-3.000000 2,4.000000 10.000000 5,10.000000 26.000000 7,10.000000 24.000000 7,9.000000 26.000000 7,7.000000 19.000000 1,7.000000 17.000000-6,6.000000 15.000000-6,7.000000 16.000000-7,4.000000 12.000000-3,3.000000 9.000000 0,3.000000 10.000000 0,4.000000 10.000000 1,4.000000 66.000000 0,6.000000 126.000000 3,7.000000 124.000000 2,6.000000 126.000000 3,-7.000000 8.000000-1,-18.000000-105.000000-2,-19.000000-107.000000-4,-18.000000-105.000000-3,-12.000000-50.000000-1,-3.000000 10.000000-2,-3.000000 10.000000-1,-2.000000 9.000000 0,-5.000000 2.000000-1,-2.000000-2.000000 3,-3.000000-3.000000 2,-3.000000-3.000000 1,-9.000000-7.000000 1,-11.000000-9.000000-1,-14.000000-10.000000-1,-11.000000-8.000000-1,-9.000000-3.000000 1,-3.000000 7.000000-1,-3.000000 6.000000 2,-2.000000 7.000000 0,-5.000000-4.000000-6,-2.000000-12.000000-9,-3.000000-13.000000-11,-3.000000-12.000000-10,-4.000000-21.000000-7,-3.000000-28.000000-5,-3.000000-28.000000-4,-2.000000-27.000000-4,5.000000-25.000000-1,16.000000-18.000000 2,15.000000-19.000000 3,17.000000-18.000000 2</inkml:trace>
</inkml:ink>
</file>

<file path=ppt/ink/ink13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5402803719044" units="cm"/>
      <inkml:brushProperty name="height" value="0.0325402803719044" units="cm"/>
      <inkml:brushProperty name="color" value="#00B047"/>
      <inkml:brushProperty name="ignorePressure" value="0"/>
    </inkml:brush>
  </inkml:definitions>
  <inkml:trace contextRef="#ctx0" brushRef="#br0">76000.000000 51450.000000 703,'0.000000'-47.000000'1,"0.000000"6.000000"-1 ,0.000000 7.000000 1,0.000000 6.000000 0,3.000000 9.000000 6,6.000000 13.000000 10,7.000000 12.000000 10,6.000000 13.000000 10,3.000000 4.000000 2,0.000000-3.000000-8,0.000000-3.000000-7,0.000000-2.000000-8,0.000000-3.000000-4,0.000000 1.000000-1,0.000000-1.000000-2,0.000000 1.000000 0,1.000000-1.000000-2,4.000000 1.000000-2,3.000000-1.000000-1,3.000000 1.000000-1,1.000000-3.000000-1,1.000000-2.000000 0,-1.000000-3.000000-1,1.000000-3.000000-1,-1.000000-1.000000 1,1.000000 4.000000 1,-1.000000 3.000000 2,1.000000 3.000000 2,-1.000000-1.000000 0,1.000000-2.000000-2,-1.000000-3.000000 0,1.000000-3.000000-1,-1.000000-2.000000-3,1.000000 0.000000-1,-1.000000 0.000000-2,1.000000 0.000000-3</inkml:trace>
</inkml:ink>
</file>

<file path=ppt/ink/ink13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78743070364" units="cm"/>
      <inkml:brushProperty name="height" value="0.03078743070364" units="cm"/>
      <inkml:brushProperty name="color" value="#00B047"/>
      <inkml:brushProperty name="ignorePressure" value="0"/>
    </inkml:brush>
  </inkml:definitions>
  <inkml:trace contextRef="#ctx0" brushRef="#br0">75900.000000 52150.000000 744,'-35.000000'1.000000'8,"32.000000"4.000000"16 ,31.000000 3.000000 16,32.000000 3.000000 17,21.000000-1.000000-1,13.000000-2.000000-16,12.000000-3.000000-17,13.000000-3.000000-15,4.000000-4.000000-10,-3.000000-3.000000-2,-3.000000-3.000000-1,-2.000000-2.000000-3,-12.000000-1.000000-1,-19.000000 3.000000-4,-18.000000 3.000000-4,-19.000000 4.000000-3,-2.000000-3.000000-1,16.000000-5.000000-2,15.000000-7.000000 1,17.000000-5.000000-1,-1.000000-3.000000-3,-16.000000 4.000000-6,-15.000000 3.000000-4,-15.000000 3.000000-6</inkml:trace>
</inkml:ink>
</file>

<file path=ppt/ink/ink13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1814309358597" units="cm"/>
      <inkml:brushProperty name="height" value="0.0341814309358597" units="cm"/>
      <inkml:brushProperty name="color" value="#00B047"/>
      <inkml:brushProperty name="ignorePressure" value="0"/>
    </inkml:brush>
  </inkml:definitions>
  <inkml:trace contextRef="#ctx0" brushRef="#br0">78950.000000 50750.000000 670,'-24.000000'-116.000000'1,"4.000000"19.000000"1 ,3.000000 19.000000 2,3.000000 19.000000 2,10.000000 15.000000 2,20.000000 13.000000 2,18.000000 12.000000 3,20.000000 13.000000 2,13.000000 7.000000 0,9.000000 4.000000-4,10.000000 3.000000-3,10.000000 3.000000-4,0.000000 4.000000-3,-5.000000 7.000000 0,-7.000000 6.000000-1,-5.000000 7.000000-1,-8.000000 4.000000 3,-5.000000 3.000000 5,-7.000000 3.000000 5,-5.000000 4.000000 4,-6.000000 2.000000 4,-3.000000 4.000000 0,-3.000000 3.000000 1,-2.000000 3.000000 0,-6.000000-1.000000-1,-6.000000-2.000000-2,-6.000000-3.000000-2,-6.000000-3.000000-2,-4.000000-2.000000-2,1.000000 0.000000-2,-1.000000 0.000000-1,1.000000 0.000000-2,-4.000000 0.000000-2,-6.000000 0.000000-3,-6.000000 0.000000-4,-6.000000 0.000000-3,-6.000000-4.000000-1,-2.000000-5.000000 3,-3.000000-7.000000 2,-3.000000-5.000000 3,-1.000000-4.000000 0,4.000000 0.000000 0,3.000000 0.000000-2,3.000000 0.000000-1,-1.000000-2.000000-9,-2.000000-3.000000-17,-3.000000-3.000000-16,-3.000000-2.000000-16,-2.000000-8.000000-5,0.000000-8.000000 6,0.000000-10.000000 7,0.000000-9.000000 6</inkml:trace>
</inkml:ink>
</file>

<file path=ppt/ink/ink13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8830622434616" units="cm"/>
      <inkml:brushProperty name="height" value="0.0398830622434616" units="cm"/>
      <inkml:brushProperty name="color" value="#00B047"/>
      <inkml:brushProperty name="ignorePressure" value="0"/>
    </inkml:brush>
  </inkml:definitions>
  <inkml:trace contextRef="#ctx0" brushRef="#br0">79800.000000 51350.000000 574,'68.000000'-24.000000'-36,"-11.000000"4.000000"11 ,-14.000000 3.000000 9,-11.000000 3.000000 12,-7.000000 6.000000 7,0.000000 9.000000 5,0.000000 10.000000 6,0.000000 10.000000 5,-4.000000 8.000000 3,-5.000000 10.000000 0,-7.000000 10.000000 1,-5.000000 9.000000 0,-9.000000 6.000000 0,-9.000000 3.000000-2,-10.000000 3.000000-1,-8.000000 4.000000-1,-26.000000 18.000000-1,-41.000000 34.000000 0,-40.000000 35.000000 2,-40.000000 35.000000-1,-11.000000-3.000000-2,23.000000-36.000000-5,22.000000-39.000000-5,22.000000-36.000000-6,8.000000-26.000000-3,-2.000000-12.000000-1,-3.000000-13.000000-1,-3.000000-12.000000 0,2.000000-13.000000 0,10.000000-12.000000 1,10.000000-13.000000 1,9.000000-12.000000 1,9.000000-15.000000 1,9.000000-15.000000 0,10.000000-15.000000-1,10.000000-16.000000 0,7.000000-10.000000-1,6.000000-3.000000 1,7.000000-3.000000-1,6.000000-2.000000-1,6.000000-6.000000-1,6.000000-6.000000-2,7.000000-6.000000-4,6.000000-6.000000-3,9.000000-2.000000-1,13.000000 3.000000 1,12.000000 3.000000-1,13.000000 4.000000 1,7.000000 2.000000 1,4.000000 4.000000 2,3.000000 3.000000 2,3.000000 3.000000 1,-2.000000 6.000000 1,-6.000000 9.000000-1,-6.000000 10.000000 0,-6.000000 10.000000-1,-1.000000 21.000000 7,7.000000 34.000000 13,6.000000 35.000000 14,7.000000 35.000000 13,-4.000000 11.000000 3,-12.000000-8.000000-7,-13.000000-10.000000-8,-12.000000-9.000000-7,1.000000 9.000000-4,16.000000 28.000000 0,15.000000 28.000000 0,17.000000 29.000000 0,8.000000 13.000000 0,4.000000 1.000000-2,3.000000-1.000000 0,3.000000 1.000000-1,4.000000-3.000000-2,7.000000-2.000000-1,6.000000-3.000000-1,7.000000-3.000000-3,0.000000-6.000000-1,-2.000000-5.000000-5,-3.000000-7.000000-2,-3.000000-5.000000-4,-9.000000-11.000000-4,-11.000000-11.000000-6,-14.000000-14.000000-6,-11.000000-11.000000-5,-11.000000-11.000000-6,-5.000000-5.000000-4,-7.000000-7.000000-4,-5.000000-5.000000-5,-4.000000-9.000000 0,0.000000-9.000000 1,0.000000-10.000000 3,0.000000-8.000000 1,-2.000000-6.000000 5,-3.000000 1.000000 6,-3.000000-1.000000 6,-2.000000 1.000000 7</inkml:trace>
</inkml:ink>
</file>

<file path=ppt/ink/ink13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3548845052719" units="cm"/>
      <inkml:brushProperty name="height" value="0.0363548845052719" units="cm"/>
      <inkml:brushProperty name="color" value="#00B047"/>
      <inkml:brushProperty name="ignorePressure" value="0"/>
    </inkml:brush>
  </inkml:definitions>
  <inkml:trace contextRef="#ctx0" brushRef="#br0">80850.000000 52000.000000 630,'-4.000000'-43.000000'-1,"-5.000000"17.000000"6 ,-7.000000 15.000000 7,-5.000000 16.000000 6,-1.000000 13.000000 3,6.000000 14.000000-3,7.000000 11.000000-1,6.000000 14.000000-2,3.000000 8.000000-1,0.000000 7.000000 1,0.000000 6.000000 2,0.000000 7.000000 0,0.000000 13.000000 2,0.000000 22.000000 4,0.000000 22.000000 4,0.000000 23.000000 3,4.000000-5.000000-1,10.000000-27.000000-6,10.000000-28.000000-5,9.000000-28.000000-6,6.000000-20.000000-4,3.000000-8.000000-1,3.000000-10.000000-4,4.000000-9.000000-1,1.000000-9.000000-1,0.000000-5.000000-2,0.000000-7.000000-1,0.000000-5.000000 0,-2.000000-8.000000 0,-3.000000-5.000000 0,-3.000000-7.000000 2,-2.000000-5.000000 0,-1.000000-6.000000-3,3.000000-3.000000-6,3.000000-3.000000-6,4.000000-2.000000-7,-3.000000-1.000000-3,-5.000000 3.000000-3,-7.000000 3.000000-2,-5.000000 4.000000-2,-6.000000-1.000000-4,-3.000000-3.000000-6,-3.000000-3.000000-6,-2.000000-2.000000-6</inkml:trace>
</inkml:ink>
</file>

<file path=ppt/ink/ink13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4213030338287" units="cm"/>
      <inkml:brushProperty name="height" value="0.0384213030338287" units="cm"/>
      <inkml:brushProperty name="color" value="#00B047"/>
      <inkml:brushProperty name="ignorePressure" value="0"/>
    </inkml:brush>
  </inkml:definitions>
  <inkml:trace contextRef="#ctx0" brushRef="#br0">81650.000000 52300.000000 596,'-24.000000'-68.000000'-6,"4.000000"17.000000"7 ,3.000000 15.000000 6,3.000000 16.000000 7,1.000000 16.000000 6,1.000000 20.000000 7,-1.000000 18.000000 6,1.000000 20.000000 6,-3.000000 14.000000 2,-2.000000 14.000000-4,-3.000000 11.000000-4,-3.000000 14.000000-4,-4.000000 13.000000-3,-3.000000 16.000000-2,-3.000000 15.000000-3,-2.000000 17.000000-3,-1.000000 7.000000-3,3.000000 0.000000-4,3.000000 0.000000-3,4.000000 0.000000-3,4.000000-10.000000-5,6.000000-18.000000-3,7.000000-19.000000-6,6.000000-18.000000-4</inkml:trace>
</inkml:ink>
</file>

<file path=ppt/ink/ink135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1-26T06:37:33"/>
    </inkml:context>
    <inkml:brush xml:id="br0">
      <inkml:brushProperty name="width" value="0.846560835838318" units="cm"/>
      <inkml:brushProperty name="height" value="0.846560835838318" units="cm"/>
      <inkml:brushProperty name="color" value="#FFC000"/>
      <inkml:brushProperty name="transparency" value="128"/>
      <inkml:brushProperty name="ignorePressure" value="0"/>
    </inkml:brush>
  </inkml:definitions>
  <inkml:trace contextRef="#ctx0" brushRef="#br0">88700.000000 8950.000000,'-50.000000'650.000000,"0.000000"-100.000000,0.000000 0.000000,-75.000000 25.000000,0.000000 0.000000,-25.000000 100.000000,0.000000 0.000000,25.000000-150.000000,0.000000 0.000000,100.000000-450.000000,0.000000 0.000000,0.000000 225.000000,0.000000 0.000000,25.000000 225.000000,0.000000 0.000000,-25.000000-50.000000,0.000000 0.000000,0.000000 125.000000,0.000000 0.000000,25.000000 0.000000,0.000000 0.000000,-50.000000-250.000000,0.000000 0.000000,25.000000 75.000000,0.000000 0.000000,25.000000 75.000000,0.000000 0.000000,0.000000-125.000000,0.000000 0.000000,-25.000000-50.000000,0.000000 0.000000,0.000000 50.000000,0.000000 0.000000,-25.000000-50.000000,0.000000 0.000000,0.000000-50.000000,0.000000 0.000000,0.000000 50.000000,0.000000 0.000000,0.000000 100.000000,0.000000 0.000000,50.000000-125.000000,0.000000 0.000000,25.000000-75.000000,0.000000 0.000000,25.000000-75.000000,0.000000 0.000000,-25.000000-50.000000,0.000000 0.000000,0.000000-25.000000,0.000000 0.000000,0.000000 50.000000,0.000000 0.000000,25.000000-25.000000,0.000000 0.000000,0.000000-75.000000,0.000000 0.000000,-25.000000 0.000000,0.000000 0.000000,25.000000-50.000000,0.000000 0.000000,0.000000-100.000000,0.000000 0.000000,-25.000000-125.000000,0.000000 0.000000,0.000000-50.000000,0.000000 0.000000,0.000000 75.000000,0.000000 0.000000,0.000000-75.000000,0.000000 0.000000,50.000000-75.000000,0.000000 0.000000,0.000000 50.000000,0.000000 0.000000,-25.000000 150.000000,0.000000 0.000000,-25.000000 100.000000,0.000000 0.000000,50.000000-200.000000,0.000000 0.000000,0.000000-75.000000,0.000000 0.000000,0.000000-100.000000,0.000000 0.000000,-25.000000 75.000000,0.000000 0.000000,0.000000-50.000000,0.000000 0.000000,0.000000-50.000000,0.000000 0.000000,0.000000 75.000000,0.000000 0.000000,0.000000 75.000000,0.000000 0.000000,0.000000-100.000000,0.000000 0.000000,-25.000000 75.000000,0.000000 0.000000,25.000000 50.000000,0.000000 0.000000,25.000000-100.000000,0.000000 0.000000,-25.000000-100.000000,0.000000 0.000000,0.000000 175.000000,0.000000 0.000000,-25.000000 100.000000,0.000000 0.000000,-25.000000-25.000000,0.000000 0.000000,0.000000-125.000000,0.000000 0.000000,0.000000 50.000000,0.000000 0.000000,50.000000 75.000000,0.000000 0.000000,-25.000000 0.000000,0.000000 0.000000,-25.000000 75.000000,0.000000 0.000000,-25.000000 75.000000,0.000000 0.000000,25.000000-50.000000,0.000000 0.000000,0.000000-50.000000,0.000000 0.000000,0.000000 25.000000,0.000000 0.000000,0.000000 50.000000,0.000000 0.000000,0.000000 75.000000,0.000000 0.000000,25.000000 25.000000</inkml:trace>
</inkml:ink>
</file>

<file path=ppt/ink/ink1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00B047"/>
      <inkml:brushProperty name="ignorePressure" value="0"/>
    </inkml:brush>
  </inkml:definitions>
  <inkml:trace contextRef="#ctx0" brushRef="#br0">28950.000000 52150.000000 999,'-100.000000'50.000000'-33</inkml:trace>
</inkml:ink>
</file>

<file path=ppt/ink/ink136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1-26T06:37:33"/>
    </inkml:context>
    <inkml:brush xml:id="br0">
      <inkml:brushProperty name="width" value="0.846560835838318" units="cm"/>
      <inkml:brushProperty name="height" value="0.846560835838318" units="cm"/>
      <inkml:brushProperty name="color" value="#FFC000"/>
      <inkml:brushProperty name="transparency" value="128"/>
      <inkml:brushProperty name="ignorePressure" value="0"/>
    </inkml:brush>
  </inkml:definitions>
  <inkml:trace contextRef="#ctx0" brushRef="#br0">46050.000000 52700.000000,'-300.000000'-200.000000,"200.000000"125.000000,0.000000 0.000000,75.000000 75.000000,0.000000 0.000000,25.000000 50.000000,0.000000 0.000000,50.000000 125.000000,0.000000 0.000000,25.000000 100.000000,0.000000 0.000000,50.000000 75.000000,0.000000 0.000000,50.000000 25.000000,0.000000 0.000000,75.000000-25.000000,0.000000 0.000000,0.000000-50.000000,0.000000 0.000000,-25.000000-75.000000,0.000000 0.000000,-50.000000-175.000000,0.000000 0.000000,-75.000000-100.000000,0.000000 0.000000,0.000000-50.000000,0.000000 0.000000,-25.000000-50.000000,0.000000 0.000000,-25.000000-75.000000,0.000000 0.000000,0.000000 0.000000,0.000000 0.000000,-50.000000 0.000000,0.000000 0.000000,0.000000 25.000000,0.000000 0.000000,-50.000000 0.000000,0.000000 0.000000,-75.000000 0.000000,0.000000 0.000000,0.000000 0.000000,0.000000 0.000000,0.000000 75.000000,0.000000 0.000000,0.000000 75.000000,0.000000 0.000000,0.000000 50.000000,0.000000 0.000000,25.000000-25.000000,0.000000 0.000000,25.000000 25.000000,0.000000 0.000000,25.000000-25.000000,0.000000 0.000000,-25.000000 25.000000,0.000000 0.000000,25.000000 0.000000,0.000000 0.000000,25.000000 0.000000,0.000000 0.000000,-25.000000 50.000000,0.000000 0.000000,50.000000 25.000000,0.000000 0.000000,50.000000 175.000000,0.000000 0.000000,0.000000-100.000000,0.000000 0.000000,75.000000 100.000000,0.000000 0.000000,25.000000-75.000000,0.000000 0.000000,-75.000000-100.000000</inkml:trace>
</inkml:ink>
</file>

<file path=ppt/ink/ink136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1-26T06:37:33"/>
    </inkml:context>
    <inkml:brush xml:id="br0">
      <inkml:brushProperty name="width" value="0.846560835838318" units="cm"/>
      <inkml:brushProperty name="height" value="0.846560835838318" units="cm"/>
      <inkml:brushProperty name="color" value="#FFC000"/>
      <inkml:brushProperty name="transparency" value="128"/>
      <inkml:brushProperty name="ignorePressure" value="0"/>
    </inkml:brush>
  </inkml:definitions>
  <inkml:trace contextRef="#ctx0" brushRef="#br0">89750.000000 7250.000000,'0.000000'-50.000000,"0.000000"-25.000000,0.000000 0.000000,0.000000 0.000000,0.000000 0.000000,25.000000-50.000000,0.000000 0.000000,75.000000 0.000000,0.000000 0.000000,0.000000 0.000000,0.000000 0.000000,0.000000 0.000000,0.000000 0.000000,0.000000 25.000000,0.000000 0.000000,25.000000-125.000000,0.000000 0.000000,-50.000000 150.000000,0.000000 0.000000,25.000000-100.000000,0.000000 0.000000,25.000000 25.000000,0.000000 0.000000,25.000000 25.000000,0.000000 0.000000,-50.000000 25.000000,0.000000 0.000000,25.000000 25.000000,0.000000 0.000000,0.000000 0.000000,0.000000 0.000000,25.000000 25.000000,0.000000 0.000000,25.000000 25.000000,0.000000 0.000000,50.000000 0.000000,0.000000 0.000000,-150.000000 25.000000,0.000000 0.000000,0.000000-25.000000,0.000000 0.000000,100.000000 25.000000,0.000000 0.000000,25.000000 0.000000,0.000000 0.000000,25.000000-25.000000,0.000000 0.000000,25.000000 0.000000,0.000000 0.000000,25.000000 25.000000,0.000000 0.000000,-25.000000 0.000000,0.000000 0.000000,-50.000000 0.000000,0.000000 0.000000,0.000000 25.000000,0.000000 0.000000,50.000000 0.000000,0.000000 0.000000,-50.000000 0.000000,0.000000 0.000000,100.000000-25.000000,0.000000 0.000000,0.000000 25.000000,0.000000 0.000000,-75.000000 25.000000,0.000000 0.000000,0.000000 25.000000,0.000000 0.000000,25.000000 25.000000,0.000000 0.000000,25.000000-25.000000,0.000000 0.000000,-25.000000 0.000000,0.000000 0.000000,-50.000000 50.000000,0.000000 0.000000,25.000000 100.000000,0.000000 0.000000,-150.000000-150.000000,0.000000 0.000000,25.000000 100.000000,0.000000 0.000000,25.000000-25.000000,0.000000 0.000000,-25.000000 0.000000,0.000000 0.000000,-25.000000 0.000000,0.000000 0.000000,0.000000 25.000000,0.000000 0.000000,-25.000000 0.000000,0.000000 0.000000,0.000000-25.000000,0.000000 0.000000,0.000000-25.000000,0.000000 0.000000,-50.000000-50.000000,0.000000 0.000000,-25.000000-25.000000</inkml:trace>
</inkml:ink>
</file>

<file path=ppt/ink/ink13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1-26T06:37:33"/>
    </inkml:context>
    <inkml:brush xml:id="br0">
      <inkml:brushProperty name="width" value="0.846560835838318" units="cm"/>
      <inkml:brushProperty name="height" value="0.846560835838318" units="cm"/>
      <inkml:brushProperty name="color" value="#FFC000"/>
      <inkml:brushProperty name="transparency" value="128"/>
      <inkml:brushProperty name="ignorePressure" value="0"/>
    </inkml:brush>
  </inkml:definitions>
  <inkml:trace contextRef="#ctx0" brushRef="#br0">103100.000000 7400.000000,'0.000000'-150.000000,"0.000000"175.000000,0.000000 0.000000,100.000000 125.000000,0.000000 0.000000,75.000000 75.000000,0.000000 0.000000,-25.000000 0.000000,0.000000 0.000000,-25.000000-50.000000,0.000000 0.000000,-50.000000-100.000000,0.000000 0.000000,-50.000000-75.000000,0.000000 0.000000,225.000000-600.000000,0.000000 0.000000,-225.000000 500.000000,0.000000 0.000000,0.000000 25.000000,0.000000 0.000000,0.000000-75.000000</inkml:trace>
</inkml:ink>
</file>

<file path=ppt/ink/ink1363.xml><?xml version="1.0" encoding="utf-8"?>
<inkml:ink xmlns:inkml="http://www.w3.org/2003/InkML">
  <annotation type="ScanImages2ExtractSignatures">1</annotation>
  <annotation type="ScanImagesWidth">961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6085951328278" units="cm"/>
      <inkml:brushProperty name="height" value="0.0236085951328278" units="cm"/>
      <inkml:brushProperty name="color" value="#FF0000"/>
      <inkml:brushProperty name="ignorePressure" value="0"/>
    </inkml:brush>
  </inkml:definitions>
  <inkml:trace contextRef="#ctx0" brushRef="#br0">10750.000000 10250.000000 879,'165.000000'21.000000'1,"-18.000000"-5.000000"1 ,-19.000000-7.000000 1,-18.000000-5.000000 2,-10.000000-4.000000 0,0.000000 0.000000 0,0.000000 0.000000 0,0.000000 0.000000-1,0.000000-2.000000 1,0.000000-3.000000-2,0.000000-3.000000 0,0.000000-2.000000 0,-2.000000-1.000000-1,-3.000000 3.000000 0,-3.000000 3.000000 1,-2.000000 4.000000-1,-8.000000 1.000000 0,-8.000000 0.000000 0,-10.000000 0.000000-2,-9.000000 0.000000 0,-9.000000-2.000000 0,-5.000000-3.000000-1,-7.000000-3.000000 1,-5.000000-2.000000 0,2.000000-1.000000 0,13.000000 3.000000 2,12.000000 3.000000 1,13.000000 4.000000 2,2.000000 1.000000 0,-5.000000 0.000000-1,-7.000000 0.000000-1,-5.000000 0.000000 1,-3.000000 3.000000-2,4.000000 6.000000 1,3.000000 7.000000-1,3.000000 6.000000 0,-1.000000 3.000000 0,-2.000000 0.000000 0,-3.000000 0.000000 1,-3.000000 0.000000 0,1.000000-2.000000 0,6.000000-3.000000-1,7.000000-3.000000 0,6.000000-2.000000 0,4.000000-3.000000-1,4.000000 1.000000 0,3.000000-1.000000 0,3.000000 1.000000 0,1.000000-1.000000 0,1.000000 1.000000-1,-1.000000-1.000000 0,1.000000 1.000000 0,-3.000000-3.000000 0,-2.000000-2.000000 0,-3.000000-3.000000 0,-3.000000-3.000000-1,-2.000000-2.000000 1,0.000000 0.000000 0,0.000000 0.000000 1,0.000000 0.000000-1,-2.000000 0.000000 0,-3.000000 0.000000-1,-3.000000 0.000000-1,-2.000000 0.000000-1,-8.000000 0.000000 0,-8.000000 0.000000 1,-10.000000 0.000000 1,-9.000000 0.000000 0,-1.000000-2.000000 1,10.000000-3.000000 1,10.000000-3.000000 0,9.000000-2.000000 1,4.000000-3.000000 0,1.000000 1.000000 0,-1.000000-1.000000 0,1.000000 1.000000 0,-1.000000-1.000000-1,1.000000 1.000000 1,-1.000000-1.000000-1,1.000000 1.000000 0,-1.000000 1.000000 0,1.000000 3.000000 0,-1.000000 3.000000-2,1.000000 4.000000 0,-1.000000 2.000000-1,1.000000 4.000000-1,-1.000000 3.000000-1,1.000000 3.000000 0,1.000000-1.000000 0,3.000000-2.000000 1,3.000000-3.000000 0,4.000000-3.000000 0,1.000000-2.000000 1,0.000000 0.000000 0,0.000000 0.000000 0,0.000000 0.000000 0,0.000000 0.000000 1,0.000000 0.000000 0,0.000000 0.000000 0,0.000000 0.000000 1,0.000000 0.000000 0,0.000000 0.000000 1,0.000000 0.000000 0,0.000000 0.000000 0,-2.000000-2.000000 0,-3.000000-3.000000 0,-3.000000-3.000000-1,-2.000000-2.000000 0,-1.000000-3.000000-1,3.000000 1.000000 0,3.000000-1.000000 1,4.000000 1.000000-1,-1.000000 1.000000 1,-3.000000 3.000000 0,-3.000000 3.000000-1,-2.000000 4.000000 1,-3.000000-1.000000-1,1.000000-3.000000 1,-1.000000-3.000000 0,1.000000-2.000000 0,-1.000000-3.000000 0,1.000000 1.000000 0,-1.000000-1.000000 0,1.000000 1.000000 0,1.000000 1.000000 0,3.000000 3.000000 0,3.000000 3.000000 0,4.000000 4.000000 0,-1.000000-1.000000-1,-3.000000-3.000000 1,-3.000000-3.000000 0,-2.000000-2.000000 0,-5.000000-1.000000 0,-2.000000 3.000000 0,-3.000000 3.000000 0,-3.000000 4.000000-1,-2.000000-1.000000 2,0.000000-3.000000 0,0.000000-3.000000 0,0.000000-2.000000 1,-2.000000-1.000000 1,-3.000000 3.000000-1,-3.000000 3.000000-1,-2.000000 4.000000 1,-3.000000 1.000000-2,1.000000 0.000000 1,-1.000000 0.000000 0,1.000000 0.000000-1,1.000000 0.000000 1,3.000000 0.000000 0,3.000000 0.000000-1,4.000000 0.000000 1,-1.000000 1.000000 0,-3.000000 4.000000-1,-3.000000 3.000000 1,-2.000000 3.000000-2,-1.000000-1.000000 0,3.000000-2.000000 0,3.000000-3.000000-2,4.000000-3.000000-1,1.000000-2.000000-1,0.000000 0.000000-4,0.000000 0.000000-3,0.000000 0.000000-3,-2.000000-2.000000-4,-3.000000-3.000000-4,-3.000000-3.000000-3,-2.000000-2.000000-4</inkml:trace>
</inkml:ink>
</file>

<file path=ppt/ink/ink13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0003063380718" units="cm"/>
      <inkml:brushProperty name="height" value="0.0280003063380718" units="cm"/>
      <inkml:brushProperty name="color" value="#FF0000"/>
      <inkml:brushProperty name="ignorePressure" value="0"/>
    </inkml:brush>
  </inkml:definitions>
  <inkml:trace contextRef="#ctx0" brushRef="#br0">47100.000000 10200.000000 818,'-90.000000'-47.000000'-14,"23.000000"6.000000"5 ,22.000000 7.000000 4,22.000000 6.000000 4,19.000000 7.000000 1,20.000000 10.000000-2,18.000000 10.000000-2,20.000000 9.000000-1,10.000000 6.000000-1,3.000000 3.000000 1,3.000000 3.000000 2,4.000000 4.000000 0,4.000000-1.000000 2,6.000000-3.000000-1,7.000000-3.000000 1,6.000000-2.000000 0,7.000000-3.000000 1,10.000000 1.000000-1,10.000000-1.000000 1,9.000000 1.000000 0,7.000000-3.000000 1,7.000000-2.000000 0,6.000000-3.000000 2,7.000000-3.000000 0,-1.000000-4.000000 0,-6.000000-3.000000 0,-6.000000-3.000000 0,-6.000000-2.000000 0,-2.000000-1.000000-1,3.000000 3.000000 2,3.000000 3.000000-1,4.000000 4.000000 1,-1.000000 2.000000-1,-3.000000 4.000000 1,-3.000000 3.000000-2,-2.000000 3.000000 0,-6.000000 1.000000 0,-6.000000 1.000000-1,-6.000000-1.000000 0,-6.000000 1.000000-1,-4.000000-3.000000 1,1.000000-2.000000-1,-1.000000-3.000000 0,1.000000-3.000000-1,1.000000-2.000000 1,3.000000 0.000000 1,3.000000 0.000000 0,4.000000 0.000000 1,1.000000-4.000000 0,0.000000-5.000000 0,0.000000-7.000000 1,0.000000-5.000000-1,-2.000000-3.000000 1,-3.000000 4.000000 0,-3.000000 3.000000 0,-2.000000 3.000000 0,-3.000000-1.000000 0,1.000000-2.000000 0,-1.000000-3.000000 0,1.000000-3.000000 0,-4.000000-1.000000 1,-6.000000 4.000000-1,-6.000000 3.000000 0,-6.000000 3.000000 0,-2.000000 1.000000 0,3.000000 1.000000-1,3.000000-1.000000 0,4.000000 1.000000-1,-1.000000-1.000000-1,-3.000000 1.000000 1,-3.000000-1.000000 0,-2.000000 1.000000 1,-3.000000 1.000000-1,1.000000 3.000000 1,-1.000000 3.000000 0,1.000000 4.000000 1,-1.000000 2.000000 0,1.000000 4.000000 0,-1.000000 3.000000 1,1.000000 3.000000-1,1.000000 1.000000 1,3.000000 1.000000-1,3.000000-1.000000 0,4.000000 1.000000-1,-1.000000-3.000000 0,-3.000000-2.000000-1,-3.000000-3.000000-1,-2.000000-3.000000 0,-3.000000-2.000000 0,1.000000 0.000000 0,-1.000000 0.000000-1,1.000000 0.000000 1,1.000000 0.000000-1,3.000000 0.000000 2,3.000000 0.000000 0,4.000000 0.000000 1,1.000000 0.000000 0,0.000000 0.000000 1,0.000000 0.000000 0,0.000000 0.000000 1,0.000000 0.000000 0,0.000000 0.000000 0,0.000000 0.000000-1,0.000000 0.000000 0,1.000000 0.000000-1,4.000000 0.000000 2,3.000000 0.000000 0,3.000000 0.000000 1,3.000000 0.000000 0,3.000000 0.000000-1,3.000000 0.000000 0,4.000000 0.000000 0,-1.000000 0.000000-1,-3.000000 0.000000 1,-3.000000 0.000000 0,-2.000000 0.000000 0,-8.000000 0.000000 0,-8.000000 0.000000 1,-10.000000 0.000000-1,-9.000000 0.000000 0,-12.000000 0.000000-1,-11.000000 0.000000 0,-14.000000 0.000000-2,-11.000000 0.000000-2,3.000000 0.000000 0,23.000000 0.000000 0,22.000000 0.000000 1,22.000000 0.000000-1,12.000000 1.000000 0,3.000000 4.000000-2,3.000000 3.000000-1,4.000000 3.000000-1,-3.000000 1.000000-5,-5.000000 1.000000-6,-7.000000-1.000000-6,-5.000000 1.000000-7,-12.000000-3.000000-5,-16.000000-2.000000-3,-15.000000-3.000000-3,-15.000000-3.000000-3</inkml:trace>
</inkml:ink>
</file>

<file path=ppt/ink/ink13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7716978192329" units="cm"/>
      <inkml:brushProperty name="height" value="0.0247716978192329" units="cm"/>
      <inkml:brushProperty name="color" value="#FF0000"/>
      <inkml:brushProperty name="ignorePressure" value="0"/>
    </inkml:brush>
  </inkml:definitions>
  <inkml:trace contextRef="#ctx0" brushRef="#br0">30650.000000 12900.000000 798,'-66.000000'-69.000000'0,"19.000000"13.000000"-2 ,19.000000 12.000000 0,19.000000 13.000000-1,15.000000 9.000000 1,13.000000 6.000000 2,12.000000 7.000000 4,13.000000 6.000000 2,6.000000 3.000000 1,0.000000 0.000000-1,0.000000 0.000000-2,0.000000 0.000000-1,0.000000 0.000000 0,0.000000 0.000000 0,0.000000 0.000000 1,0.000000 0.000000 0,1.000000 0.000000-1,4.000000 0.000000 1,3.000000 0.000000-1,3.000000 0.000000-1,1.000000 1.000000 1,1.000000 4.000000 1,-1.000000 3.000000 0,1.000000 3.000000 2,2.000000-1.000000 0,7.000000-2.000000 0,6.000000-3.000000 1,7.000000-3.000000 1,2.000000-2.000000-1,1.000000 0.000000 0,-1.000000 0.000000-1,1.000000 0.000000 0,1.000000 1.000000-1,3.000000 4.000000-2,3.000000 3.000000 0,4.000000 3.000000-1,4.000000 1.000000-1,6.000000 1.000000 1,7.000000-1.000000-1,6.000000 1.000000 1,4.000000-3.000000-1,4.000000-2.000000-1,3.000000-3.000000 0,3.000000-3.000000-2,1.000000-2.000000 0,1.000000 0.000000-1,-1.000000 0.000000-1,1.000000 0.000000 0,-3.000000-4.000000-1,-2.000000-5.000000 1,-3.000000-7.000000 2,-3.000000-5.000000-1,-4.000000-3.000000 2,-3.000000 4.000000-1,-3.000000 3.000000 1,-2.000000 3.000000 0,-5.000000 3.000000-1,-2.000000 3.000000 1,-3.000000 3.000000-1,-3.000000 4.000000 0,-1.000000 1.000000 0,4.000000 0.000000 0,3.000000 0.000000 0,3.000000 0.000000 1,3.000000 0.000000-1,3.000000 0.000000 0,3.000000 0.000000 1,4.000000 0.000000-1,-3.000000 0.000000 1,-5.000000 0.000000 0,-7.000000 0.000000 0,-5.000000 0.000000 1,-3.000000 0.000000-1,4.000000 0.000000 0,3.000000 0.000000 0,3.000000 0.000000 0,-1.000000 0.000000 0,-2.000000 0.000000 0,-3.000000 0.000000 1,-3.000000 0.000000 0,-2.000000 0.000000 1,0.000000 0.000000-1,0.000000 0.000000 0,0.000000 0.000000 1,-4.000000-2.000000-1,-5.000000-3.000000 0,-7.000000-3.000000 0,-5.000000-2.000000-1,-9.000000-1.000000 1,-9.000000 3.000000 0,-10.000000 3.000000 0,-8.000000 4.000000 1,3.000000 1.000000-1,20.000000 0.000000 0,18.000000 0.000000 0,20.000000 0.000000 0,10.000000 1.000000 0,3.000000 4.000000 0,3.000000 3.000000-1,4.000000 3.000000 0,-1.000000 3.000000 0,-3.000000 3.000000-1,-3.000000 3.000000 0,-2.000000 4.000000-1,-1.000000-3.000000 0,3.000000-5.000000 1,3.000000-7.000000 0,4.000000-5.000000 1,-1.000000-4.000000-1,-3.000000 0.000000 1,-3.000000 0.000000 0,-2.000000 0.000000 1,-1.000000 0.000000-1,3.000000 0.000000 2,3.000000 0.000000-1,4.000000 0.000000 1,-1.000000-2.000000 2,-3.000000-3.000000 1,-3.000000-3.000000 2,-2.000000-2.000000 1,-5.000000-1.000000 1,-2.000000 3.000000-1,-3.000000 3.000000-1,-3.000000 4.000000 0,-1.000000 1.000000-2,4.000000 0.000000 0,3.000000 0.000000 0,3.000000 0.000000-2,-4.000000 1.000000 0,-8.000000 4.000000 0,-10.000000 3.000000 1,-9.000000 3.000000 0,-5.000000 1.000000 0,0.000000 1.000000 0,0.000000-1.000000 1,0.000000 1.000000 1,0.000000-1.000000-1,0.000000 1.000000 1,0.000000-1.000000 1,0.000000 1.000000-1,-4.000000-3.000000 0,-5.000000-2.000000 0,-7.000000-3.000000 0,-5.000000-3.000000 0,-3.000000-2.000000 0,4.000000 0.000000-1,3.000000 0.000000 0,3.000000 0.000000-1,-1.000000-2.000000 0,-2.000000-3.000000-1,-3.000000-3.000000-2,-3.000000-2.000000 0,-2.000000-1.000000-1,0.000000 3.000000 1,0.000000 3.000000 0,0.000000 4.000000 0,-4.000000-1.000000-6,-5.000000-3.000000-16,-7.000000-3.000000-16,-5.000000-2.000000-14</inkml:trace>
</inkml:ink>
</file>

<file path=ppt/ink/ink136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4036838412285" units="cm"/>
      <inkml:brushProperty name="height" value="0.0244036838412285" units="cm"/>
      <inkml:brushProperty name="color" value="#FF0000"/>
      <inkml:brushProperty name="ignorePressure" value="0"/>
    </inkml:brush>
  </inkml:definitions>
  <inkml:trace contextRef="#ctx0" brushRef="#br0">45950.000000 12600.000000 938,'-19.000000'-88.000000'-38,"13.000000"26.000000"12 ,12.000000 24.000000 11,13.000000 26.000000 12,12.000000 22.000000 5,13.000000 23.000000 1,12.000000 22.000000 0,13.000000 22.000000 1,13.000000 21.000000 0,17.000000 22.000000 1,15.000000 22.000000 0,16.000000 23.000000 1,12.000000 28.000000 0,9.000000 39.000000 1,10.000000 36.000000 0,10.000000 39.000000 1,4.000000 27.000000-2,0.000000 19.000000-4,0.000000 19.000000-2,0.000000 19.000000-4,-7.000000-4.000000-2,-11.000000-24.000000 2,-14.000000-26.000000 1,-11.000000-24.000000 0,-9.000000-15.000000 3,-3.000000-3.000000 3,-3.000000-3.000000 3,-2.000000-2.000000 4,-8.000000-15.000000 1,-8.000000-25.000000-1,-10.000000-25.000000 0,-9.000000-25.000000 0,-7.000000-21.000000-1,-3.000000-15.000000-1,-3.000000-15.000000 0,-2.000000-16.000000-1,-9.000000-12.000000-4,-12.000000-5.000000-4,-13.000000-7.000000-7,-12.000000-5.000000-5,-10.000000-14.000000-7,-6.000000-18.000000-8,-6.000000-19.000000-7,-6.000000-18.000000-8</inkml:trace>
</inkml:ink>
</file>

<file path=ppt/ink/ink136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6394186764956" units="cm"/>
      <inkml:brushProperty name="height" value="0.0266394186764956" units="cm"/>
      <inkml:brushProperty name="color" value="#FF0000"/>
      <inkml:brushProperty name="ignorePressure" value="0"/>
    </inkml:brush>
  </inkml:definitions>
  <inkml:trace contextRef="#ctx0" brushRef="#br0">47900.000000 13750.000000 886,'-41.000000'-225.000000'0,"19.000000"50.000000"2 ,19.000000 50.000000 2,19.000000 50.000000 0,13.000000 31.000000 0,10.000000 13.000000-2,10.000000 12.000000-2,9.000000 13.000000-2,10.000000 16.000000-2,14.000000 23.000000-1,11.000000 22.000000 0,14.000000 22.000000-1,8.000000 23.000000 1,7.000000 25.000000 0,6.000000 25.000000 0,7.000000 25.000000 1,7.000000 28.000000 0,9.000000 31.000000 0,10.000000 32.000000 1,10.000000 31.000000-1,0.000000 24.000000 1,-5.000000 20.000000 3,-7.000000 18.000000 1,-5.000000 20.000000 3,-11.000000 0.000000 2,-11.000000-15.000000 5,-14.000000-15.000000 3,-11.000000-16.000000 5,-12.000000-19.000000 1,-9.000000-22.000000-3,-10.000000-22.000000-1,-8.000000-21.000000-3,-8.000000-23.000000-1,-2.000000-21.000000-3,-3.000000-22.000000-3,-3.000000-22.000000-1,-4.000000-11.000000-3,-3.000000 0.000000-1,-3.000000 0.000000-1,-2.000000 0.000000-1,-6.000000-4.000000-4,-6.000000-5.000000-8,-6.000000-7.000000-7,-6.000000-5.000000-8,-7.000000-15.000000-4,-6.000000-22.000000-4,-6.000000-22.000000-3,-6.000000-21.000000-3</inkml:trace>
</inkml:ink>
</file>

<file path=ppt/ink/ink136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753381550312" units="cm"/>
      <inkml:brushProperty name="height" value="0.030753381550312" units="cm"/>
      <inkml:brushProperty name="color" value="#FF0000"/>
      <inkml:brushProperty name="ignorePressure" value="0"/>
    </inkml:brush>
  </inkml:definitions>
  <inkml:trace contextRef="#ctx0" brushRef="#br0">48350.000000 19850.000000 804,'4.000000'-43.000000'2,"10.000000"17.000000"5 ,10.000000 15.000000 4,9.000000 16.000000 4,2.000000 9.000000 1,-2.000000 3.000000-6,-3.000000 3.000000-4,-3.000000 4.000000-5,16.000000 18.000000-3,39.000000 34.000000-1,36.000000 35.000000-1,39.000000 35.000000-2,30.000000 19.000000 1,26.000000 7.000000 3,24.000000 6.000000 3,26.000000 7.000000 3,10.000000-15.000000 0,-3.000000-34.000000 0,-3.000000-35.000000-1,-2.000000-33.000000-1,-8.000000-28.000000 1,-8.000000-18.000000 0,-10.000000-19.000000 3,-9.000000-18.000000 0,-12.000000-20.000000 2,-11.000000-18.000000 1,-14.000000-19.000000 1,-11.000000-18.000000 1,-18.000000-15.000000 0,-22.000000-9.000000-1,-22.000000-10.000000-1,-21.000000-8.000000-1,-20.000000-17.000000 0,-15.000000-21.000000-3,-15.000000-22.000000 0,-16.000000-22.000000-1,-12.000000-8.000000-1,-5.000000 6.000000 1,-7.000000 7.000000 0,-5.000000 6.000000 1,-6.000000 13.000000-12,-3.000000 23.000000-24,-3.000000 22.000000-23,-2.000000 22.000000-23</inkml:trace>
</inkml:ink>
</file>

<file path=ppt/ink/ink136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46100.000000 12650.000000 1000,'-24.000000'-115.000000'-1,"4.000000"23.000000"0 ,3.000000 22.000000-1,3.000000 22.000000-2,3.000000 21.000000 2,3.000000 22.000000 0,3.000000 22.000000 3,4.000000 23.000000 1,1.000000 19.000000-1,0.000000 19.000000-2,0.000000 19.000000-3,0.000000 19.000000-2,0.000000 4.000000-1,0.000000-9.000000 1,0.000000-10.000000 2,0.000000-8.000000 1,1.000000-6.000000 2,4.000000 1.000000 0,3.000000-1.000000 1,3.000000 1.000000 0,1.000000 8.000000 0,1.000000 20.000000-5,-1.000000 18.000000-2,1.000000 20.000000-5,-1.000000 0.000000-1,1.000000-15.000000 1,-1.000000-15.000000-1,1.000000-16.000000 0,1.000000-19.000000-1,3.000000-22.000000-1,3.000000-22.000000-3,4.000000-21.000000-1,-3.000000-17.000000 1,-5.000000-8.000000 4,-7.000000-10.000000 3,-5.000000-9.000000 5</inkml:trace>
</inkml:ink>
</file>

<file path=ppt/ink/ink1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8360487520695" units="cm"/>
      <inkml:brushProperty name="height" value="0.0378360487520695" units="cm"/>
      <inkml:brushProperty name="color" value="#00B047"/>
      <inkml:brushProperty name="ignorePressure" value="0"/>
    </inkml:brush>
  </inkml:definitions>
  <inkml:trace contextRef="#ctx0" brushRef="#br0">28500.000000 52500.000000 908,'-58.000000'-46.000000'0,"34.000000"10.000000"2 ,35.000000 10.000000 0,35.000000 9.000000 2,13.000000 9.000000 0,-6.000000 9.000000 1,-6.000000 10.000000 0,-6.000000 10.000000 0,-6.000000 8.000000 1,-2.000000 10.000000 0,-3.000000 10.000000 1,-3.000000 9.000000-1,-4.000000 9.000000 1,-3.000000 9.000000 0,-3.000000 10.000000 0,-2.000000 10.000000 0,-3.000000 4.000000-1,1.000000 0.000000-2,-1.000000 0.000000-2,1.000000 0.000000-3,1.000000-2.000000-1,3.000000-3.000000 0,3.000000-3.000000-1,4.000000-2.000000 1,4.000000-11.000000-5,6.000000-15.000000-6,7.000000-15.000000-8,6.000000-16.000000-6,1.000000-15.000000-2,-3.000000-11.000000 2,-3.000000-14.000000 3,-2.000000-11.000000 2,-5.000000-9.000000 3,-2.000000-3.000000-1,-3.000000-3.000000 1,-3.000000-2.000000 0</inkml:trace>
</inkml:ink>
</file>

<file path=ppt/ink/ink137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3989975899458" units="cm"/>
      <inkml:brushProperty name="height" value="0.0253989975899458" units="cm"/>
      <inkml:brushProperty name="color" value="#FF0000"/>
      <inkml:brushProperty name="ignorePressure" value="0"/>
    </inkml:brush>
  </inkml:definitions>
  <inkml:trace contextRef="#ctx0" brushRef="#br0">46500.000000 12650.000000 901,'25.000000'-336.000000'0,"0.000000"78.000000"-1 ,0.000000 78.000000-1,0.000000 79.000000 0,0.000000 46.000000 1,0.000000 16.000000 3,0.000000 15.000000 5,0.000000 17.000000 3,1.000000 11.000000 1,4.000000 10.000000-2,3.000000 10.000000-3,3.000000 9.000000-3,1.000000 4.000000 0,1.000000 1.000000 1,-1.000000-1.000000 0,1.000000 1.000000 1,12.000000 10.000000 0,25.000000 22.000000 3,25.000000 22.000000 0,25.000000 23.000000 2,17.000000 8.000000-2,9.000000-3.000000-7,10.000000-3.000000-5,10.000000-2.000000-6,2.000000-6.000000-6,-3.000000-6.000000-2,-3.000000-6.000000-5,-2.000000-6.000000-3,-19.000000-13.000000 1,-30.000000-19.000000 2,-32.000000-18.000000 5,-30.000000-19.000000 2,-15.000000-7.000000 2,3.000000 7.000000-3,3.000000 6.000000-2,4.000000 7.000000-2</inkml:trace>
</inkml:ink>
</file>

<file path=ppt/ink/ink137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2266566753387" units="cm"/>
      <inkml:brushProperty name="height" value="0.0272266566753387" units="cm"/>
      <inkml:brushProperty name="color" value="#FF0000"/>
      <inkml:brushProperty name="ignorePressure" value="0"/>
    </inkml:brush>
  </inkml:definitions>
  <inkml:trace contextRef="#ctx0" brushRef="#br0">67900.000000 19450.000000 841,'23.000000'-50.000000'0,"-3.000000"0.000000"0 ,-3.000000 0.000000 0,-2.000000 0.000000 0,-9.000000 12.000000-2,-12.000000 26.000000-6,-13.000000 24.000000-3,-12.000000 26.000000-6,-10.000000 21.000000 0,-6.000000 19.000000 3,-6.000000 19.000000 4,-6.000000 19.000000 4,-6.000000 24.000000 2,-2.000000 32.000000 4,-3.000000 31.000000 3,-3.000000 32.000000 2,-4.000000 38.000000 3,-3.000000 47.000000 0,-3.000000 47.000000 0,-2.000000 48.000000 1,2.000000 44.000000 2,9.000000 44.000000 3,10.000000 44.000000 2,10.000000 44.000000 4,8.000000 9.000000 0,10.000000-25.000000 1,10.000000-25.000000-2,9.000000-25.000000 0,9.000000-32.000000-1,9.000000-36.000000-3,10.000000-39.000000-2,10.000000-36.000000-2,11.000000-31.000000-4,17.000000-21.000000-5,15.000000-22.000000-4,16.000000-22.000000-6,7.000000-32.000000-2,1.000000-40.000000 2,-1.000000-40.000000 2,1.000000-41.000000 2,-3.000000-32.000000-5,-2.000000-21.000000-12,-3.000000-22.000000-13,-3.000000-22.000000-12,-9.000000-15.000000-2,-11.000000-5.000000 7,-14.000000-7.000000 8,-11.000000-5.000000 7</inkml:trace>
</inkml:ink>
</file>

<file path=ppt/ink/ink137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0395632833242" units="cm"/>
      <inkml:brushProperty name="height" value="0.0270395632833242" units="cm"/>
      <inkml:brushProperty name="color" value="#FF0000"/>
      <inkml:brushProperty name="ignorePressure" value="0"/>
    </inkml:brush>
  </inkml:definitions>
  <inkml:trace contextRef="#ctx0" brushRef="#br0">69100.000000 20100.000000 825,'3.000000'-158.000000'1,"6.000000"34.000000"4 ,7.000000 35.000000 2,6.000000 35.000000 3,4.000000 19.000000 2,4.000000 7.000000-2,3.000000 6.000000-1,3.000000 7.000000 0,4.000000 13.000000-2,7.000000 22.000000 1,6.000000 22.000000-1,7.000000 23.000000-1,5.000000 17.000000 1,7.000000 17.000000 1,6.000000 15.000000 1,7.000000 16.000000 0,-1.000000 13.000000 0,-6.000000 14.000000-1,-6.000000 11.000000-2,-6.000000 14.000000-2,-4.000000 2.000000-1,1.000000-6.000000 0,-1.000000-6.000000-1,1.000000-6.000000 0,-6.000000-16.000000 0,-8.000000-25.000000 0,-10.000000-25.000000 2,-9.000000-25.000000 0,-5.000000-19.000000-3,0.000000-12.000000-5,0.000000-13.000000-6,0.000000-12.000000-6,-4.000000-13.000000-5,-5.000000-12.000000-5,-7.000000-13.000000-5,-5.000000-12.000000-5,-4.000000-5.000000 1,0.000000 3.000000 5,0.000000 3.000000 7,0.000000 4.000000 6,0.000000 1.000000 3,0.000000 0.000000 0,0.000000 0.000000-2,0.000000 0.000000 0</inkml:trace>
</inkml:ink>
</file>

<file path=ppt/ink/ink137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6623099297285" units="cm"/>
      <inkml:brushProperty name="height" value="0.0226623099297285" units="cm"/>
      <inkml:brushProperty name="color" value="#FF0000"/>
      <inkml:brushProperty name="ignorePressure" value="0"/>
    </inkml:brush>
  </inkml:definitions>
  <inkml:trace contextRef="#ctx0" brushRef="#br0">70750.000000 19850.000000 969,'-25.000000'-46.000000'0,"0.000000"10.000000"1 ,0.000000 10.000000-1,0.000000 9.000000 0,0.000000 7.000000 0,0.000000 7.000000 1,0.000000 6.000000-1,0.000000 7.000000 0,-2.000000 11.000000 1,-3.000000 20.000000 0,-3.000000 18.000000 0,-2.000000 20.000000 1,-8.000000 14.000000 0,-8.000000 14.000000-1,-10.000000 11.000000 0,-9.000000 14.000000 0,-9.000000 7.000000 0,-5.000000 3.000000 1,-7.000000 3.000000 1,-5.000000 4.000000 2,-3.000000-3.000000-1,4.000000-5.000000-2,3.000000-7.000000-1,3.000000-5.000000-1,9.000000-15.000000-4,16.000000-22.000000-5,15.000000-22.000000-5,17.000000-21.000000-6,7.000000-14.000000-3,0.000000-2.000000-2,0.000000-3.000000-1,0.000000-3.000000-2</inkml:trace>
</inkml:ink>
</file>

<file path=ppt/ink/ink13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7718248069286" units="cm"/>
      <inkml:brushProperty name="height" value="0.0267718248069286" units="cm"/>
      <inkml:brushProperty name="color" value="#FF0000"/>
      <inkml:brushProperty name="ignorePressure" value="0"/>
    </inkml:brush>
  </inkml:definitions>
  <inkml:trace contextRef="#ctx0" brushRef="#br0">68900.000000 23550.000000 935,'-15.000000'-110.000000'1,"23.000000"32.000000"0 ,22.000000 31.000000 0,22.000000 32.000000 1,7.000000 24.000000-2,-6.000000 19.000000-3,-6.000000 19.000000-5,-6.000000 19.000000-3,-4.000000 12.000000-4,1.000000 6.000000 0,-1.000000 7.000000-3,1.000000 6.000000 0,-4.000000 1.000000 0,-6.000000-3.000000 5,-6.000000-3.000000 4,-6.000000-2.000000 3,-4.000000-8.000000 4,1.000000-8.000000 3,-1.000000-10.000000 2,1.000000-9.000000 3,-1.000000-10.000000 1,1.000000-9.000000 0,-1.000000-10.000000-1,1.000000-8.000000 0,1.000000-15.000000-1,3.000000-19.000000 1,3.000000-18.000000 1,4.000000-19.000000 1,1.000000-18.000000-1,0.000000-15.000000-2,0.000000-15.000000-2,0.000000-16.000000-1,1.000000-7.000000-1,4.000000 4.000000 0,3.000000 3.000000 0,3.000000 3.000000 1,-2.000000 7.000000 0,-6.000000 14.000000 1,-6.000000 11.000000 2,-6.000000 14.000000 1,-6.000000 18.000000 0,-2.000000 25.000000 0,-3.000000 25.000000-1,-3.000000 25.000000-1,-4.000000 23.000000 0,-3.000000 22.000000 0,-3.000000 22.000000 1,-2.000000 23.000000 0,-1.000000 11.000000 0,3.000000 4.000000 1,3.000000 3.000000 1,4.000000 3.000000 0,1.000000 1.000000-1,0.000000 1.000000-1,0.000000-1.000000-1,0.000000 1.000000-2,0.000000-4.000000-1,0.000000-6.000000 1,0.000000-6.000000 1,0.000000-6.000000 1,-5.000000-10.000000-1,-9.000000-12.000000-2,-10.000000-13.000000-1,-8.000000-12.000000-1,-9.000000-9.000000-3,-6.000000-2.000000-5,-6.000000-3.000000-4,-6.000000-3.000000-5,-7.000000-7.000000-1,-6.000000-9.000000 1,-6.000000-10.000000 1,-6.000000-8.000000 2,1.000000-6.000000-4,9.000000 1.000000-6,10.000000-1.000000-6,10.000000 1.000000-7</inkml:trace>
</inkml:ink>
</file>

<file path=ppt/ink/ink13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887291550636" units="cm"/>
      <inkml:brushProperty name="height" value="0.0273887291550636" units="cm"/>
      <inkml:brushProperty name="color" value="#FF0000"/>
      <inkml:brushProperty name="ignorePressure" value="0"/>
    </inkml:brush>
  </inkml:definitions>
  <inkml:trace contextRef="#ctx0" brushRef="#br0">68950.000000 27100.000000 836,'-25.000000'-47.000000'2,"0.000000"6.000000"6 ,0.000000 7.000000 4,0.000000 6.000000 6,6.000000 6.000000-2,13.000000 6.000000-8,12.000000 7.000000-7,13.000000 6.000000-7,9.000000 4.000000-5,6.000000 4.000000 2,7.000000 3.000000 1,6.000000 3.000000 1,1.000000 3.000000 1,-3.000000 3.000000 2,-3.000000 3.000000 0,-2.000000 4.000000 1,-1.000000 1.000000 2,3.000000 0.000000 3,3.000000 0.000000 3,4.000000 0.000000 3,1.000000 1.000000 3,0.000000 4.000000 2,0.000000 3.000000 2,0.000000 3.000000 3,-2.000000 1.000000 0,-3.000000 1.000000-4,-3.000000-1.000000-2,-2.000000 1.000000-4,-5.000000 1.000000-2,-2.000000 3.000000-1,-3.000000 3.000000-1,-3.000000 4.000000-2,-6.000000 2.000000 1,-5.000000 4.000000 0,-7.000000 3.000000 0,-5.000000 3.000000 2,-11.000000 6.000000-2,-11.000000 9.000000-6,-14.000000 10.000000-4,-11.000000 10.000000-5,-9.000000 5.000000-2,-3.000000 4.000000 4,-3.000000 3.000000 2,-2.000000 3.000000 3,0.000000-4.000000 2,7.000000-8.000000 2,6.000000-10.000000 1,7.000000-9.000000 2,5.000000-9.000000 1,7.000000-5.000000-2,6.000000-7.000000 0,7.000000-5.000000 0,8.000000-8.000000 0,14.000000-5.000000 1,11.000000-7.000000 2,14.000000-5.000000 1,8.000000-8.000000 1,7.000000-5.000000-1,6.000000-7.000000-1,7.000000-5.000000-1,5.000000-4.000000-1,7.000000 0.000000-1,6.000000 0.000000-3,7.000000 0.000000 0,0.000000 0.000000-1,-2.000000 0.000000 1,-3.000000 0.000000 0,-3.000000 0.000000 2,-7.000000 0.000000 0,-9.000000 0.000000-1,-10.000000 0.000000 0,-8.000000 0.000000-1,-9.000000-4.000000-6,-6.000000-5.000000-11,-6.000000-7.000000-11,-6.000000-5.000000-11,-7.000000-4.000000-4,-6.000000 0.000000 6,-6.000000 0.000000 4,-6.000000 0.000000 5</inkml:trace>
</inkml:ink>
</file>

<file path=ppt/ink/ink13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8504599332809" units="cm"/>
      <inkml:brushProperty name="height" value="0.0258504599332809" units="cm"/>
      <inkml:brushProperty name="color" value="#FF0000"/>
      <inkml:brushProperty name="ignorePressure" value="0"/>
    </inkml:brush>
  </inkml:definitions>
  <inkml:trace contextRef="#ctx0" brushRef="#br0">68900.000000 28350.000000 886,'-57.000000'-22.000000'28,"39.000000"6.000000"-3 ,36.000000 7.000000-2,39.000000 6.000000-4,22.000000 3.000000-6,10.000000 0.000000-8,10.000000 0.000000-8,9.000000 0.000000-9,4.000000 1.000000-4,1.000000 4.000000-3,-1.000000 3.000000-2,1.000000 3.000000-1,-4.000000-1.000000-2,-6.000000-2.000000-2,-6.000000-3.000000-1,-6.000000-3.000000-2,-10.000000-2.000000 1,-12.000000 0.000000 4,-13.000000 0.000000 4,-12.000000 0.000000 4,-10.000000-4.000000 4,-6.000000-5.000000 2,-6.000000-7.000000 3,-6.000000-5.000000 3</inkml:trace>
</inkml:ink>
</file>

<file path=ppt/ink/ink137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2039537131786" units="cm"/>
      <inkml:brushProperty name="height" value="0.0322039537131786" units="cm"/>
      <inkml:brushProperty name="color" value="#FF0000"/>
      <inkml:brushProperty name="ignorePressure" value="0"/>
    </inkml:brush>
  </inkml:definitions>
  <inkml:trace contextRef="#ctx0" brushRef="#br0">72050.000000 19800.000000 711,'28.000000'-63.000000'2,"6.000000"26.000000"2 ,7.000000 24.000000 2,6.000000 26.000000 2,6.000000 19.000000 1,6.000000 17.000000-1,7.000000 15.000000-1,6.000000 16.000000-1,-4.000000 4.000000-1,-11.000000-6.000000-2,-14.000000-6.000000 0,-11.000000-6.000000-1,3.000000 26.000000-1,23.000000 59.000000 1,22.000000 60.000000 1,22.000000 60.000000 0,5.000000 38.000000 2,-8.000000 19.000000 1,-10.000000 19.000000 3,-9.000000 19.000000 1,-13.000000 21.000000 2,-16.000000 26.000000 2,-15.000000 24.000000 3,-15.000000 26.000000 1,-15.000000 13.000000 0,-12.000000 4.000000-2,-13.000000 3.000000-1,-12.000000 3.000000-1,-10.000000-8.000000-2,-6.000000-19.000000 1,-6.000000-18.000000 1,-6.000000-19.000000 0,-12.000000-4.000000-5,-15.000000 14.000000-8,-15.000000 11.000000-10,-16.000000 14.000000-8,2.000000-43.000000-6,23.000000-97.000000-4,22.000000-97.000000-2,22.000000-96.000000-3,7.000000-46.000000-4,-6.000000 6.000000-4,-6.000000 7.000000-5,-6.000000 6.000000-4</inkml:trace>
</inkml:ink>
</file>

<file path=ppt/ink/ink13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3478256314993" units="cm"/>
      <inkml:brushProperty name="height" value="0.0283478256314993" units="cm"/>
      <inkml:brushProperty name="color" value="#FF0000"/>
      <inkml:brushProperty name="ignorePressure" value="0"/>
    </inkml:brush>
  </inkml:definitions>
  <inkml:trace contextRef="#ctx0" brushRef="#br0">54100.000000 19400.000000 808,'-72.000000'-47.000000'-1,"6.000000"6.000000"-1 ,7.000000 7.000000-1,6.000000 6.000000-2,4.000000 6.000000 0,4.000000 6.000000 0,3.000000 7.000000 0,3.000000 6.000000 0,-1.000000 7.000000 0,-2.000000 10.000000 0,-3.000000 10.000000 1,-3.000000 9.000000 1,-4.000000 9.000000 0,-3.000000 9.000000 0,-3.000000 10.000000 0,-2.000000 10.000000 1,-5.000000 7.000000 0,-2.000000 6.000000 0,-3.000000 7.000000 1,-3.000000 6.000000 1,-4.000000 10.000000 0,-3.000000 17.000000 1,-3.000000 15.000000 2,-2.000000 16.000000 1,-5.000000 13.000000 1,-2.000000 14.000000 3,-3.000000 11.000000 2,-3.000000 14.000000 3,-1.000000 5.000000 0,4.000000 1.000000 0,3.000000-1.000000-1,3.000000 1.000000 0,9.000000 5.000000 0,16.000000 14.000000 0,15.000000 11.000000-1,17.000000 14.000000 1,10.000000 14.000000-1,6.000000 20.000000 0,7.000000 18.000000-1,6.000000 20.000000 0,1.000000 6.000000-1,-3.000000-2.000000-3,-3.000000-3.000000-2,-2.000000-3.000000-3,0.000000-1.000000-1,7.000000 4.000000 1,6.000000 3.000000 1,7.000000 3.000000 0,8.000000-5.000000 1,14.000000-12.000000 0,11.000000-13.000000 1,14.000000-12.000000 1,8.000000-7.000000 0,7.000000 1.000000 0,6.000000-1.000000 0,7.000000 1.000000 0,4.000000-13.000000 0,3.000000-25.000000-1,3.000000-25.000000-2,4.000000-25.000000 0,2.000000-18.000000-8,4.000000-8.000000-11,3.000000-10.000000-11,3.000000-9.000000-13,-7.000000-18.000000-5,-15.000000-24.000000 2,-15.000000-26.000000 1,-16.000000-24.000000 2</inkml:trace>
</inkml:ink>
</file>

<file path=ppt/ink/ink137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0885489881039" units="cm"/>
      <inkml:brushProperty name="height" value="0.0270885489881039" units="cm"/>
      <inkml:brushProperty name="color" value="#FF0000"/>
      <inkml:brushProperty name="ignorePressure" value="0"/>
    </inkml:brush>
  </inkml:definitions>
  <inkml:trace contextRef="#ctx0" brushRef="#br0">54550.000000 20300.000000 640,'-22.000000'-25.000000'1,"6.000000"0.000000"2 ,7.000000 0.000000 1,6.000000 0.000000 3,4.000000 0.000000 0,4.000000 0.000000 0,3.000000 0.000000 0,3.000000 0.000000 0,-1.000000 0.000000 1,-2.000000 0.000000 3,-3.000000 0.000000 3,-3.000000 0.000000 2,-1.000000 1.000000 2,4.000000 4.000000 0,3.000000 3.000000 0,3.000000 3.000000 0,-2.000000 6.000000 1,-6.000000 9.000000 2,-6.000000 10.000000 3,-6.000000 10.000000 3,-6.000000 16.000000-1,-2.000000 26.000000-4,-3.000000 24.000000-4,-3.000000 26.000000-3,-2.000000 15.000000-4,0.000000 6.000000-3,0.000000 7.000000-4,0.000000 6.000000-4,1.000000-1.000000-2,4.000000-5.000000-3,3.000000-7.000000-3,3.000000-5.000000-2,3.000000-11.000000-4,3.000000-11.000000-4,3.000000-14.000000-4,4.000000-11.000000-4,2.000000-14.000000-4,4.000000-11.000000-2,3.000000-14.000000-4,3.000000-11.000000-2</inkml:trace>
</inkml:ink>
</file>

<file path=ppt/ink/ink1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8525236845016" units="cm"/>
      <inkml:brushProperty name="height" value="0.0368525236845016" units="cm"/>
      <inkml:brushProperty name="color" value="#00B047"/>
      <inkml:brushProperty name="ignorePressure" value="0"/>
    </inkml:brush>
  </inkml:definitions>
  <inkml:trace contextRef="#ctx0" brushRef="#br0">29900.000000 52250.000000 932,'-140.000000'28.000000'0,"23.000000"6.000000"2 ,22.000000 7.000000 1,22.000000 6.000000 0,8.000000 12.000000 2,-2.000000 19.000000 1,-3.000000 19.000000 1,-3.000000 19.000000 1,-2.000000 12.000000 0,0.000000 6.000000-1,0.000000 7.000000-2,0.000000 6.000000-1,4.000000-5.000000-1,10.000000-16.000000 0,10.000000-15.000000-1,9.000000-15.000000 0,18.000000-25.000000-8,29.000000-30.000000-14,28.000000-32.000000-13,28.000000-30.000000-15,7.000000-15.000000-1,-11.000000 3.000000 9,-14.000000 3.000000 10,-11.000000 4.000000 9</inkml:trace>
</inkml:ink>
</file>

<file path=ppt/ink/ink13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2266169041395" units="cm"/>
      <inkml:brushProperty name="height" value="0.0232266169041395" units="cm"/>
      <inkml:brushProperty name="color" value="#FF0000"/>
      <inkml:brushProperty name="ignorePressure" value="0"/>
    </inkml:brush>
  </inkml:definitions>
  <inkml:trace contextRef="#ctx0" brushRef="#br0">56700.000000 20700.000000 921,'-15.000000'-22.000000'2,"23.000000"6.000000"5 ,22.000000 7.000000 3,22.000000 6.000000 5,10.000000 4.000000 1,1.000000 4.000000-4,-1.000000 3.000000-4,1.000000 3.000000-2,-1.000000-1.000000-4,1.000000-2.000000-1,-1.000000-3.000000-3,1.000000-3.000000-2,-3.000000-2.000000-2,-2.000000 0.000000-1,-3.000000 0.000000-1,-3.000000 0.000000-2,-4.000000 0.000000-3,-3.000000 0.000000-6,-3.000000 0.000000-6,-2.000000 0.000000-6,-5.000000 0.000000 0,-2.000000 0.000000 6,-3.000000 0.000000 5,-3.000000 0.000000 5</inkml:trace>
</inkml:ink>
</file>

<file path=ppt/ink/ink13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7520606070757" units="cm"/>
      <inkml:brushProperty name="height" value="0.0287520606070757" units="cm"/>
      <inkml:brushProperty name="color" value="#FF0000"/>
      <inkml:brushProperty name="ignorePressure" value="0"/>
    </inkml:brush>
  </inkml:definitions>
  <inkml:trace contextRef="#ctx0" brushRef="#br0">58150.000000 19650.000000 816,'6.000000'-113.000000'-1,"13.000000"26.000000"-1 ,12.000000 24.000000-1,13.000000 26.000000-2,6.000000 16.000000 0,0.000000 10.000000 2,0.000000 10.000000 2,0.000000 9.000000 1,0.000000 6.000000 2,0.000000 3.000000 1,0.000000 3.000000 0,0.000000 4.000000 1,0.000000 2.000000 2,0.000000 4.000000 2,0.000000 3.000000 3,0.000000 3.000000 3,-4.000000 3.000000 0,-5.000000 3.000000-1,-7.000000 3.000000-1,-5.000000 4.000000-1,-6.000000 1.000000 0,-3.000000 0.000000-1,-3.000000 0.000000 1,-2.000000 0.000000 0,-8.000000 3.000000 0,-8.000000 6.000000-1,-10.000000 7.000000-2,-9.000000 6.000000-1,-12.000000 6.000000-2,-11.000000 6.000000-1,-14.000000 7.000000-2,-11.000000 6.000000-2,-3.000000-2.000000-1,10.000000-9.000000 0,10.000000-10.000000-1,9.000000-8.000000 0,7.000000-9.000000-1,7.000000-6.000000 0,6.000000-6.000000-1,7.000000-6.000000 0,11.000000-9.000000-2,20.000000-8.000000 0,18.000000-10.000000 0,20.000000-9.000000-2,8.000000-5.000000 0,1.000000 0.000000 2,-1.000000 0.000000 1,1.000000 0.000000 1,-1.000000 1.000000 2,1.000000 4.000000 5,-1.000000 3.000000 3,1.000000 3.000000 5,-7.000000 4.000000 0,-12.000000 7.000000 0,-13.000000 6.000000-2,-12.000000 7.000000-1,-16.000000 8.000000-2,-19.000000 14.000000 0,-18.000000 11.000000-1,-19.000000 14.000000 0,-12.000000 3.000000-3,-2.000000-2.000000-1,-3.000000-3.000000-4,-3.000000-3.000000-3,1.000000-7.000000-2,6.000000-9.000000-4,7.000000-10.000000-4,6.000000-8.000000-3</inkml:trace>
</inkml:ink>
</file>

<file path=ppt/ink/ink13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0693545937538" units="cm"/>
      <inkml:brushProperty name="height" value="0.0280693545937538" units="cm"/>
      <inkml:brushProperty name="color" value="#FF0000"/>
      <inkml:brushProperty name="ignorePressure" value="0"/>
    </inkml:brush>
  </inkml:definitions>
  <inkml:trace contextRef="#ctx0" brushRef="#br0">62450.000000 19550.000000 816,'0.000000'-47.000000'4,"0.000000"6.000000"7 ,0.000000 7.000000 9,0.000000 6.000000 8,3.000000 20.000000 2,6.000000 34.000000-5,7.000000 35.000000-4,6.000000 35.000000-3,1.000000 14.000000-5,-3.000000-2.000000-5,-3.000000-3.000000-3,-2.000000-3.000000-5,-5.000000 1.000000-2,-2.000000 6.000000 0,-3.000000 7.000000-2,-3.000000 6.000000-1,-7.000000 29.000000-3,-9.000000 54.000000-8,-10.000000 53.000000-7,-8.000000 53.000000-7,-4.000000-8.000000-6,3.000000-69.000000-2,3.000000-68.000000-2,4.000000-69.000000-4</inkml:trace>
</inkml:ink>
</file>

<file path=ppt/ink/ink138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505173295736" units="cm"/>
      <inkml:brushProperty name="height" value="0.0271505173295736" units="cm"/>
      <inkml:brushProperty name="color" value="#FF0000"/>
      <inkml:brushProperty name="ignorePressure" value="0"/>
    </inkml:brush>
  </inkml:definitions>
  <inkml:trace contextRef="#ctx0" brushRef="#br0">64150.000000 19400.000000 843,'3.000000'-44.000000'-15,"6.000000"13.000000"3 ,7.000000 12.000000 3,6.000000 13.000000 2,6.000000 12.000000 3,6.000000 13.000000 0,7.000000 12.000000 1,6.000000 13.000000 0,6.000000 13.000000 2,6.000000 17.000000 0,7.000000 15.000000 1,6.000000 16.000000 0,1.000000 16.000000 2,-3.000000 20.000000 2,-3.000000 18.000000 1,-2.000000 20.000000 3,-3.000000 17.000000 0,1.000000 20.000000 2,-1.000000 18.000000 2,1.000000 20.000000 0,-4.000000 11.000000 2,-6.000000 7.000000 0,-6.000000 6.000000 1,-6.000000 7.000000 0,-2.000000 7.000000 0,3.000000 9.000000-2,3.000000 10.000000-1,4.000000 10.000000-2,-3.000000 0.000000-1,-5.000000-5.000000 0,-7.000000-7.000000-2,-5.000000-5.000000 0,-9.000000 3.000000-2,-9.000000 17.000000-1,-10.000000 15.000000-1,-8.000000 16.000000-1,-11.000000-4.000000-1,-8.000000-21.000000-2,-10.000000-22.000000 0,-9.000000-22.000000-1,-9.000000-8.000000 0,-5.000000 6.000000-1,-7.000000 7.000000 1,-5.000000 6.000000-1,-11.000000 1.000000-1,-11.000000-3.000000-3,-14.000000-3.000000-4,-11.000000-2.000000-2,5.000000-34.000000-1,26.000000-62.000000 1,24.000000-63.000000 2,26.000000-62.000000 2,8.000000-27.000000-4,-5.000000 9.000000-11,-7.000000 10.000000-10,-5.000000 10.000000-11</inkml:trace>
</inkml:ink>
</file>

<file path=ppt/ink/ink13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4936875104904" units="cm"/>
      <inkml:brushProperty name="height" value="0.0284936875104904" units="cm"/>
      <inkml:brushProperty name="color" value="#FF0000"/>
      <inkml:brushProperty name="ignorePressure" value="0"/>
    </inkml:brush>
  </inkml:definitions>
  <inkml:trace contextRef="#ctx0" brushRef="#br0">52950.000000 24000.000000 803,'-47.000000'-69.000000'-10,"6.000000"13.000000"5 ,7.000000 12.000000 4,6.000000 13.000000 6,9.000000 7.000000 1,13.000000 4.000000-2,12.000000 3.000000-2,13.000000 3.000000-2,9.000000 3.000000-1,6.000000 3.000000 1,7.000000 3.000000 1,6.000000 4.000000 0,7.000000 7.000000 2,10.000000 13.000000 2,10.000000 12.000000 3,9.000000 13.000000 3,2.000000 7.000000 0,-2.000000 4.000000 0,-3.000000 3.000000-2,-3.000000 3.000000-1,-7.000000 1.000000-1,-9.000000 1.000000-2,-10.000000-1.000000-3,-8.000000 1.000000-2,-9.000000 1.000000-2,-6.000000 3.000000 0,-6.000000 3.000000-1,-6.000000 4.000000-1,-15.000000 1.000000 0,-21.000000 0.000000 1,-22.000000 0.000000-1,-22.000000 0.000000 0,-13.000000-5.000000 2,-3.000000-9.000000 0,-3.000000-10.000000 2,-2.000000-8.000000 1,0.000000-8.000000 1,7.000000-2.000000 3,6.000000-3.000000 1,7.000000-3.000000 2,21.000000-4.000000 3,38.000000-3.000000 4,37.000000-3.000000 2,38.000000-2.000000 5,21.000000-3.000000-2,7.000000 1.000000-4,6.000000-1.000000-5,7.000000 1.000000-4,2.000000-3.000000-4,1.000000-2.000000-2,-1.000000-3.000000-3,1.000000-3.000000-2,1.000000-2.000000-4,3.000000 0.000000-5,3.000000 0.000000-6,4.000000 0.000000-6,-3.000000-5.000000-3,-5.000000-9.000000-4,-7.000000-10.000000-2,-5.000000-8.000000-3,-14.000000-4.000000 1,-18.000000 3.000000 4,-19.000000 3.000000 3,-18.000000 4.000000 5</inkml:trace>
</inkml:ink>
</file>

<file path=ppt/ink/ink13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877098441124" units="cm"/>
      <inkml:brushProperty name="height" value="0.030877098441124" units="cm"/>
      <inkml:brushProperty name="color" value="#FF0000"/>
      <inkml:brushProperty name="ignorePressure" value="0"/>
    </inkml:brush>
  </inkml:definitions>
  <inkml:trace contextRef="#ctx0" brushRef="#br0">58050.000000 23600.000000 741,'-44.000000'-16.000000'46,"13.000000"19.000000"-8 ,12.000000 19.000000-6,13.000000 19.000000-7,7.000000 18.000000-3,4.000000 19.000000-2,3.000000 19.000000-1,3.000000 19.000000-2,1.000000 15.000000-2,1.000000 13.000000-3,-1.000000 12.000000-4,1.000000 13.000000-3,-1.000000 7.000000-6,1.000000 4.000000-6,-1.000000 3.000000-7,1.000000 3.000000-6,-1.000000-8.000000-7,1.000000-19.000000-5,-1.000000-18.000000-7,1.000000-19.000000-6,-3.000000-21.000000-2,-2.000000-21.000000 5,-3.000000-22.000000 5,-3.000000-22.000000 3</inkml:trace>
</inkml:ink>
</file>

<file path=ppt/ink/ink13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8117135167122" units="cm"/>
      <inkml:brushProperty name="height" value="0.0278117135167122" units="cm"/>
      <inkml:brushProperty name="color" value="#FF0000"/>
      <inkml:brushProperty name="ignorePressure" value="0"/>
    </inkml:brush>
  </inkml:definitions>
  <inkml:trace contextRef="#ctx0" brushRef="#br0">60350.000000 24700.000000 823,'-57.000000'-22.000000'22,"39.000000"6.000000"0 ,36.000000 7.000000 2,39.000000 6.000000 2,19.000000 3.000000-2,4.000000 0.000000-5,3.000000 0.000000-4,3.000000 0.000000-5,1.000000 0.000000-3,1.000000 0.000000-2,-1.000000 0.000000-3,1.000000 0.000000-2,-1.000000 0.000000-1,1.000000 0.000000-4,-1.000000 0.000000-1,1.000000 0.000000-2,-3.000000-2.000000-3,-2.000000-3.000000-4,-3.000000-3.000000-3,-3.000000-2.000000-3,-7.000000-3.000000-3,-9.000000 1.000000-1,-10.000000-1.000000 0,-8.000000 1.000000-2,-9.000000-1.000000-1,-6.000000 1.000000 1,-6.000000-1.000000 0,-6.000000 1.000000 0</inkml:trace>
</inkml:ink>
</file>

<file path=ppt/ink/ink13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1727292090654" units="cm"/>
      <inkml:brushProperty name="height" value="0.0261727292090654" units="cm"/>
      <inkml:brushProperty name="color" value="#FF0000"/>
      <inkml:brushProperty name="ignorePressure" value="0"/>
    </inkml:brush>
  </inkml:definitions>
  <inkml:trace contextRef="#ctx0" brushRef="#br0">63050.000000 23200.000000 875,'-19.000000'-85.000000'1,"13.000000"32.000000"3 ,12.000000 31.000000 3,13.000000 32.000000 2,6.000000 24.000000 1,0.000000 19.000000-4,0.000000 19.000000-2,0.000000 19.000000-3,-2.000000 15.000000 0,-3.000000 13.000000 4,-3.000000 12.000000 3,-2.000000 13.000000 3,-6.000000 12.000000 1,-6.000000 13.000000 0,-6.000000 12.000000-1,-6.000000 13.000000-1,-7.000000 12.000000-2,-6.000000 13.000000-3,-6.000000 12.000000-6,-6.000000 13.000000-3,-4.000000-9.000000-2,1.000000-27.000000-1,-1.000000-28.000000 0,1.000000-28.000000-2,2.000000-24.000000-5,7.000000-19.000000-13,6.000000-18.000000-12,7.000000-19.000000-12</inkml:trace>
</inkml:ink>
</file>

<file path=ppt/ink/ink13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1990549564362" units="cm"/>
      <inkml:brushProperty name="height" value="0.0321990549564362" units="cm"/>
      <inkml:brushProperty name="color" value="#FF0000"/>
      <inkml:brushProperty name="ignorePressure" value="0"/>
    </inkml:brush>
  </inkml:definitions>
  <inkml:trace contextRef="#ctx0" brushRef="#br0">53450.000000 27500.000000 711,'-47.000000'-4.000000'-3,"6.000000"-5.000000"-6 ,7.000000-7.000000-5,6.000000-5.000000-6,7.000000 0.000000 6,10.000000 10.000000 18,10.000000 10.000000 18,9.000000 9.000000 19,6.000000 4.000000 4,3.000000 1.000000-9,3.000000-1.000000-9,4.000000 1.000000-9,4.000000-1.000000-4,6.000000 1.000000-2,7.000000-1.000000-1,6.000000 1.000000-2,4.000000-3.000000 0,4.000000-2.000000 0,3.000000-3.000000-1,3.000000-3.000000 0,3.000000-1.000000-1,3.000000 4.000000-2,3.000000 3.000000-3,4.000000 3.000000-1,1.000000-1.000000-3,0.000000-2.000000-1,0.000000-3.000000-2,0.000000-3.000000-1,-2.000000-2.000000 0,-3.000000 0.000000 1,-3.000000 0.000000 0,-2.000000 0.000000 1,-6.000000 0.000000 1,-6.000000 0.000000 1,-6.000000 0.000000 0,-6.000000 0.000000 1,-4.000000 0.000000 1,1.000000 0.000000-1,-1.000000 0.000000 1,1.000000 0.000000 0,-9.000000 1.000000 2,-15.000000 4.000000 3,-15.000000 3.000000 3,-16.000000 3.000000 4,-7.000000 3.000000-1,4.000000 3.000000-3,3.000000 3.000000-4,3.000000 4.000000-3,1.000000 1.000000-1,1.000000 0.000000 2,-1.000000 0.000000 1,1.000000 0.000000 2,-3.000000 6.000000 1,-2.000000 13.000000-1,-3.000000 12.000000 0,-3.000000 13.000000 0,-2.000000 15.000000-1,0.000000 19.000000 0,0.000000 19.000000-1,0.000000 19.000000 0,-2.000000 19.000000 0,-3.000000 23.000000-1,-3.000000 22.000000 0,-2.000000 22.000000 0,-3.000000 2.000000-1,1.000000-15.000000-2,-1.000000-15.000000-2,1.000000-16.000000-1,2.000000-15.000000-5,7.000000-11.000000-10,6.000000-14.000000-10,7.000000-11.000000-10,4.000000-18.000000-3,3.000000-22.000000 4,3.000000-22.000000 3,4.000000-21.000000 3,1.000000-14.000000 2,0.000000-2.000000 0,0.000000-3.000000 0,0.000000-3.000000 0</inkml:trace>
</inkml:ink>
</file>

<file path=ppt/ink/ink13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2477643340826" units="cm"/>
      <inkml:brushProperty name="height" value="0.0282477643340826" units="cm"/>
      <inkml:brushProperty name="color" value="#FF0000"/>
      <inkml:brushProperty name="ignorePressure" value="0"/>
    </inkml:brush>
  </inkml:definitions>
  <inkml:trace contextRef="#ctx0" brushRef="#br0">57700.000000 28650.000000 782,'-66.000000'4.000000'-13,"19.000000"10.000000"4 ,19.000000 10.000000 5,19.000000 9.000000 5,10.000000 9.000000 1,4.000000 9.000000-1,3.000000 10.000000-2,3.000000 10.000000-1,4.000000 5.000000-1,7.000000 4.000000 0,6.000000 3.000000 0,7.000000 3.000000 0,2.000000-1.000000 0,1.000000-2.000000 2,-1.000000-3.000000 2,1.000000-3.000000 2,1.000000-7.000000 0,3.000000-9.000000 0,3.000000-10.000000 0,4.000000-8.000000-1,-1.000000-9.000000 2,-3.000000-6.000000 2,-3.000000-6.000000 2,-2.000000-6.000000 3,-3.000000-9.000000 2,1.000000-8.000000-2,-1.000000-10.000000 1,1.000000-9.000000-1,-1.000000-10.000000 0,1.000000-9.000000-2,-1.000000-10.000000-2,1.000000-8.000000-1,-1.000000-8.000000-2,1.000000-2.000000 0,-1.000000-3.000000-1,1.000000-3.000000-1,-3.000000-6.000000 0,-2.000000-5.000000 0,-3.000000-7.000000-1,-3.000000-5.000000-1,-6.000000-3.000000 1,-5.000000 4.000000 2,-7.000000 3.000000 1,-5.000000 3.000000 1,-6.000000 6.000000 2,-3.000000 9.000000 1,-3.000000 10.000000 1,-2.000000 10.000000 1,-9.000000 8.000000 1,-12.000000 10.000000-2,-13.000000 10.000000 0,-12.000000 9.000000-1,-10.000000 9.000000 0,-6.000000 9.000000-1,-6.000000 10.000000-1,-6.000000 10.000000 0,-2.000000 5.000000-2,3.000000 4.000000-3,3.000000 3.000000-2,4.000000 3.000000-2,7.000000-2.000000-3,13.000000-6.000000-1,12.000000-6.000000-2,13.000000-6.000000-1,2.000000 1.000000-3,-5.000000 9.000000-5,-7.000000 10.000000-5,-5.000000 10.000000-4,0.000000 0.000000-4,10.000000-5.000000-4,10.000000-7.000000-2,9.000000-5.000000-3</inkml:trace>
</inkml:ink>
</file>

<file path=ppt/ink/ink1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1432161927223" units="cm"/>
      <inkml:brushProperty name="height" value="0.0411432161927223" units="cm"/>
      <inkml:brushProperty name="color" value="#00B047"/>
      <inkml:brushProperty name="ignorePressure" value="0"/>
    </inkml:brush>
  </inkml:definitions>
  <inkml:trace contextRef="#ctx0" brushRef="#br0">29700.000000 53300.000000 875,'43.000000'48.000000'31,"-11.000000"-3.000000"-5 ,-14.000000-3.000000-5,-11.000000-2.000000-4,-7.000000-1.000000-5,0.000000 3.000000-3,0.000000 3.000000-3,0.000000 4.000000-3,-4.000000-1.000000-5,-5.000000-3.000000-4,-7.000000-3.000000-3,-5.000000-2.000000-6,0.000000-12.000000-1,10.000000-19.000000-1,10.000000-18.000000-1,9.000000-19.000000 0,9.000000-16.000000 0,9.000000-12.000000 1,10.000000-13.000000-1,10.000000-12.000000 1,4.000000-2.000000 2,0.000000 9.000000 5,0.000000 10.000000 4,0.000000 10.000000 5,0.000000 8.000000 3,0.000000 10.000000 1,0.000000 10.000000 1,0.000000 9.000000 1,-4.000000 12.000000 3,-5.000000 16.000000 6,-7.000000 15.000000 4,-5.000000 17.000000 5,-6.000000 10.000000 1,-3.000000 6.000000-5,-3.000000 7.000000-4,-2.000000 6.000000-5,-5.000000-1.000000-3,-2.000000-5.000000 0,-3.000000-7.000000-2,-3.000000-5.000000 0</inkml:trace>
</inkml:ink>
</file>

<file path=ppt/ink/ink13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1763369888067" units="cm"/>
      <inkml:brushProperty name="height" value="0.0251763369888067" units="cm"/>
      <inkml:brushProperty name="color" value="#FF0000"/>
      <inkml:brushProperty name="ignorePressure" value="0"/>
    </inkml:brush>
  </inkml:definitions>
  <inkml:trace contextRef="#ctx0" brushRef="#br0">60500.000000 28950.000000 909,'-63.000000'-22.000000'31,"26.000000"6.000000"-11 ,24.000000 7.000000-11,26.000000 6.000000-10,18.000000 3.000000-5,13.000000 0.000000 2,12.000000 0.000000 3,13.000000 0.000000 1,7.000000 0.000000 1,4.000000 0.000000 0,3.000000 0.000000-2,3.000000 0.000000 1,1.000000 0.000000 0,1.000000 0.000000 3,-1.000000 0.000000 3,1.000000 0.000000 2,-4.000000 0.000000 1,-6.000000 0.000000-2,-6.000000 0.000000-2,-6.000000 0.000000-2,-6.000000-2.000000-3,-2.000000-3.000000-4,-3.000000-3.000000-5,-3.000000-2.000000-4,-6.000000-3.000000-5,-5.000000 1.000000-3,-7.000000-1.000000-5,-5.000000 1.000000-3</inkml:trace>
</inkml:ink>
</file>

<file path=ppt/ink/ink13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8531952798367" units="cm"/>
      <inkml:brushProperty name="height" value="0.0318531952798367" units="cm"/>
      <inkml:brushProperty name="color" value="#FF0000"/>
      <inkml:brushProperty name="ignorePressure" value="0"/>
    </inkml:brush>
  </inkml:definitions>
  <inkml:trace contextRef="#ctx0" brushRef="#br0">61700.000000 28050.000000 719,'21.000000'-69.000000'-33,"-5.000000"13.000000"9 ,-7.000000 12.000000 9,-5.000000 13.000000 7,-1.000000 7.000000 4,6.000000 4.000000 1,7.000000 3.000000-1,6.000000 3.000000 1,3.000000 3.000000 0,0.000000 3.000000 3,0.000000 3.000000 2,0.000000 4.000000 1,-2.000000 2.000000 2,-3.000000 4.000000 0,-3.000000 3.000000-1,-2.000000 3.000000 0,-1.000000 1.000000 7,3.000000 1.000000 13,3.000000-1.000000 14,4.000000 1.000000 14,1.000000-1.000000-1,0.000000 1.000000-13,0.000000-1.000000-15,0.000000 1.000000-13,0.000000-1.000000-7,0.000000 1.000000-1,0.000000-1.000000 1,0.000000 1.000000 0,3.000000 2.000000 1,6.000000 7.000000-1,7.000000 6.000000 1,6.000000 7.000000 0,3.000000 2.000000 1,0.000000 1.000000-1,0.000000-1.000000 1,0.000000 1.000000 1,-2.000000-1.000000-3,-3.000000 1.000000-2,-3.000000-1.000000-3,-2.000000 1.000000-3,-6.000000 1.000000-2,-6.000000 3.000000-1,-6.000000 3.000000-1,-6.000000 4.000000-1,-9.000000 4.000000 0,-8.000000 6.000000 2,-10.000000 7.000000 1,-9.000000 6.000000 3,-10.000000 4.000000 0,-9.000000 4.000000 0,-10.000000 3.000000 0,-8.000000 3.000000 0,-6.000000-2.000000 0,1.000000-6.000000 1,-1.000000-6.000000 0,1.000000-6.000000-1,2.000000-6.000000 3,7.000000-2.000000 2,6.000000-3.000000 3,7.000000-3.000000 3,4.000000-4.000000 2,3.000000-3.000000 0,3.000000-3.000000 0,4.000000-2.000000 1,2.000000-5.000000-1,4.000000-2.000000-1,3.000000-3.000000-1,3.000000-3.000000-2,6.000000-1.000000-1,9.000000 4.000000 0,10.000000 3.000000 0,10.000000 3.000000 0,10.000000-4.000000-1,13.000000-8.000000 1,12.000000-10.000000-1,13.000000-9.000000 1,10.000000-7.000000 1,10.000000-3.000000 1,10.000000-3.000000 1,9.000000-2.000000 1,7.000000-8.000000 1,7.000000-8.000000-2,6.000000-10.000000-2,7.000000-9.000000-1,0.000000-5.000000-5,-2.000000 0.000000-5,-3.000000 0.000000-7,-3.000000 0.000000-6,-12.000000 1.000000-10,-18.000000 4.000000-12,-19.000000 3.000000-14,-18.000000 3.000000-13</inkml:trace>
</inkml:ink>
</file>

<file path=ppt/ink/ink139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2814369052649" units="cm"/>
      <inkml:brushProperty name="height" value="0.0262814369052649" units="cm"/>
      <inkml:brushProperty name="color" value="#FF0000"/>
      <inkml:brushProperty name="ignorePressure" value="0"/>
    </inkml:brush>
  </inkml:definitions>
  <inkml:trace contextRef="#ctx0" brushRef="#br0">75050.000000 23900.000000 871,'-91.000000'-68.000000'-4,"19.000000"17.000000"-8 ,19.000000 15.000000-8,19.000000 16.000000-8,21.000000 10.000000 4,26.000000 7.000000 18,24.000000 6.000000 17,26.000000 7.000000 17,13.000000 2.000000 6,4.000000 1.000000-3,3.000000-1.000000-5,3.000000 1.000000-4,-1.000000-3.000000-4,-2.000000-2.000000-3,-3.000000-3.000000-4,-3.000000-3.000000-2,-9.000000-2.000000-3,-11.000000 0.000000-1,-14.000000 0.000000-1,-11.000000 0.000000-2,2.000000 0.000000-2,19.000000 0.000000-6,19.000000 0.000000-5,19.000000 0.000000-6,4.000000 0.000000-2,-9.000000 0.000000-1,-10.000000 0.000000 0,-8.000000 0.000000 0,-12.000000 1.000000-1,-12.000000 4.000000 0,-13.000000 3.000000 1,-12.000000 3.000000-1,-10.000000 3.000000 0,-6.000000 3.000000 1,-6.000000 3.000000-1,-6.000000 4.000000 1</inkml:trace>
</inkml:ink>
</file>

<file path=ppt/ink/ink13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6545401215553" units="cm"/>
      <inkml:brushProperty name="height" value="0.0296545401215553" units="cm"/>
      <inkml:brushProperty name="color" value="#FF0000"/>
      <inkml:brushProperty name="ignorePressure" value="0"/>
    </inkml:brush>
  </inkml:definitions>
  <inkml:trace contextRef="#ctx0" brushRef="#br0">74700.000000 25350.000000 772,'-41.000000'-22.000000'-3,"19.000000"6.000000"1 ,19.000000 7.000000 3,19.000000 6.000000 2,12.000000 3.000000 3,6.000000 0.000000 7,7.000000 0.000000 5,6.000000 0.000000 6,9.000000 0.000000 2,13.000000 0.000000-1,12.000000 0.000000-1,13.000000 0.000000-1,7.000000-5.000000-1,4.000000-9.000000-4,3.000000-10.000000-4,3.000000-8.000000-2,1.000000-8.000000-9,1.000000-2.000000-13,-1.000000-3.000000-14,1.000000-3.000000-15,-9.000000 2.000000-4,-15.000000 10.000000 4,-15.000000 10.000000 4,-16.000000 9.000000 3,-12.000000 6.000000 3,-5.000000 3.000000 1,-7.000000 3.000000 0,-5.000000 4.000000 1</inkml:trace>
</inkml:ink>
</file>

<file path=ppt/ink/ink13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734659254551" units="cm"/>
      <inkml:brushProperty name="height" value="0.0343734659254551" units="cm"/>
      <inkml:brushProperty name="color" value="#FF0000"/>
      <inkml:brushProperty name="ignorePressure" value="0"/>
    </inkml:brush>
  </inkml:definitions>
  <inkml:trace contextRef="#ctx0" brushRef="#br0">79600.000000 19500.000000 666,'0.000000'-91.000000'-1,"0.000000"19.000000"-1 ,0.000000 19.000000-1,0.000000 19.000000-2,-4.000000 10.000000 0,-5.000000 4.000000 4,-7.000000 3.000000 2,-5.000000 3.000000 3,-6.000000 4.000000 2,-3.000000 7.000000 0,-3.000000 6.000000 1,-2.000000 7.000000 1,-6.000000 8.000000 0,-6.000000 14.000000 0,-6.000000 11.000000 0,-6.000000 14.000000 1,-6.000000 10.000000-1,-2.000000 9.000000 1,-3.000000 10.000000 1,-3.000000 10.000000-1,-1.000000 10.000000 1,4.000000 13.000000 0,3.000000 12.000000 0,3.000000 13.000000 1,-2.000000 20.000000-1,-6.000000 28.000000 0,-6.000000 28.000000 0,-6.000000 29.000000-1,-4.000000 21.000000-1,1.000000 16.000000 1,-1.000000 15.000000 1,1.000000 17.000000-1,4.000000 16.000000 0,9.000000 19.000000 2,10.000000 19.000000 0,10.000000 19.000000 0,10.000000 4.000000 1,13.000000-9.000000-1,12.000000-10.000000 0,13.000000-8.000000 0,7.000000 5.000000-1,4.000000 22.000000-1,3.000000 22.000000-2,3.000000 23.000000-1,6.000000 6.000000-1,9.000000-5.000000-1,10.000000-7.000000-1,10.000000-5.000000-1,5.000000-15.000000-2,4.000000-22.000000-3,3.000000-22.000000-3,3.000000-21.000000-4,4.000000-20.000000-1,7.000000-15.000000-1,6.000000-15.000000-1,7.000000-16.000000 0,2.000000-24.000000-5,1.000000-31.000000-7,-1.000000-31.000000-9,1.000000-31.000000-8,-4.000000-31.000000-2,-6.000000-27.000000 4,-6.000000-28.000000 3,-6.000000-28.000000 3,-10.000000-21.000000 4,-12.000000-12.000000 3,-13.000000-13.000000 4,-12.000000-12.000000 4</inkml:trace>
</inkml:ink>
</file>

<file path=ppt/ink/ink13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2531000971794" units="cm"/>
      <inkml:brushProperty name="height" value="0.0352531000971794" units="cm"/>
      <inkml:brushProperty name="color" value="#FF0000"/>
      <inkml:brushProperty name="ignorePressure" value="0"/>
    </inkml:brush>
  </inkml:definitions>
  <inkml:trace contextRef="#ctx0" brushRef="#br0">81000.000000 19350.000000 649,'-22.000000'-71.000000'1,"6.000000"10.000000"2 ,7.000000 10.000000 2,6.000000 9.000000 1,6.000000 9.000000 3,6.000000 9.000000 1,7.000000 10.000000 2,6.000000 10.000000 2,6.000000 5.000000 0,6.000000 4.000000-2,7.000000 3.000000-2,6.000000 3.000000-1,-1.000000-1.000000-1,-5.000000-2.000000 0,-7.000000-3.000000-1,-5.000000-3.000000-1,3.000000 2.000000 1,17.000000 10.000000 1,15.000000 10.000000 1,16.000000 9.000000 0,7.000000 7.000000 1,1.000000 7.000000-2,-1.000000 6.000000-2,1.000000 7.000000-1,-10.000000 5.000000-1,-19.000000 7.000000-1,-18.000000 6.000000-1,-19.000000 7.000000-1,-22.000000 8.000000 0,-25.000000 14.000000 1,-25.000000 11.000000 2,-25.000000 14.000000 0,-22.000000 5.000000-3,-19.000000 1.000000-7,-18.000000-1.000000-7,-19.000000 1.000000-7,-4.000000-10.000000-3,14.000000-19.000000 4,11.000000-18.000000 4,14.000000-19.000000 2,16.000000-18.000000 5,22.000000-15.000000 4,22.000000-15.000000 6,23.000000-16.000000 4,16.000000-10.000000 4,13.000000-3.000000 3,12.000000-3.000000 2,13.000000-2.000000 4,12.000000-1.000000 1,13.000000 3.000000 0,12.000000 3.000000 0,13.000000 4.000000 1,9.000000 1.000000-1,6.000000 0.000000 1,7.000000 0.000000-1,6.000000 0.000000 1,3.000000 1.000000-5,0.000000 4.000000-7,0.000000 3.000000-8,0.000000 3.000000-8,0.000000 1.000000-4,0.000000 1.000000 2,0.000000-1.000000 0,0.000000 1.000000 1,-5.000000 2.000000-6,-9.000000 7.000000-12,-10.000000 6.000000-12,-8.000000 7.000000-13</inkml:trace>
</inkml:ink>
</file>

<file path=ppt/ink/ink139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7594727277756" units="cm"/>
      <inkml:brushProperty name="height" value="0.0327594727277756" units="cm"/>
      <inkml:brushProperty name="color" value="#FF0000"/>
      <inkml:brushProperty name="ignorePressure" value="0"/>
    </inkml:brush>
  </inkml:definitions>
  <inkml:trace contextRef="#ctx0" brushRef="#br0">80150.000000 24250.000000 648,'-46.000000'-24.000000'3,"10.000000"4.000000"7 ,10.000000 3.000000 5,9.000000 3.000000 7,13.000000 1.000000 5,20.000000 1.000000 5,18.000000-1.000000 5,20.000000 1.000000 5,11.000000 1.000000-1,7.000000 3.000000-6,6.000000 3.000000-8,7.000000 4.000000-5,5.000000 1.000000-6,7.000000 0.000000-5,6.000000 0.000000-3,7.000000 0.000000-5,-1.000000 0.000000-5,-6.000000 0.000000-7,-6.000000 0.000000-8,-6.000000 0.000000-7,-7.000000 0.000000-2,-6.000000 0.000000 4,-6.000000 0.000000 3,-6.000000 0.000000 4,-7.000000 0.000000-3,-6.000000 0.000000-12,-6.000000 0.000000-9,-6.000000 0.000000-12,-6.000000 0.000000 0,-2.000000 0.000000 10,-3.000000 0.000000 9,-3.000000 0.000000 10</inkml:trace>
</inkml:ink>
</file>

<file path=ppt/ink/ink13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5983993411064" units="cm"/>
      <inkml:brushProperty name="height" value="0.0255983993411064" units="cm"/>
      <inkml:brushProperty name="color" value="#FF0000"/>
      <inkml:brushProperty name="ignorePressure" value="0"/>
    </inkml:brush>
  </inkml:definitions>
  <inkml:trace contextRef="#ctx0" brushRef="#br0">82550.000000 22650.000000 894,'0.000000'-55.000000'2,"0.000000"41.000000"5 ,0.000000 40.000000 3,0.000000 42.000000 4,-2.000000 36.000000 3,-3.000000 35.000000-2,-3.000000 35.000000-1,-2.000000 34.000000-1,-5.000000 27.000000-3,-2.000000 23.000000-7,-3.000000 22.000000-5,-3.000000 22.000000-5,-1.000000 4.000000-4,4.000000-12.000000-1,3.000000-13.000000 0,3.000000-12.000000-1,1.000000-24.000000-4,1.000000-34.000000-9,-1.000000-35.000000-9,1.000000-33.000000-8</inkml:trace>
</inkml:ink>
</file>

<file path=ppt/ink/ink139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1729071438313" units="cm"/>
      <inkml:brushProperty name="height" value="0.0321729071438313" units="cm"/>
      <inkml:brushProperty name="color" value="#FF0000"/>
      <inkml:brushProperty name="ignorePressure" value="0"/>
    </inkml:brush>
  </inkml:definitions>
  <inkml:trace contextRef="#ctx0" brushRef="#br0">80000.000000 29200.000000 712,'-49.000000'-47.000000'1,"4.000000"6.000000"5 ,3.000000 7.000000 3,3.000000 6.000000 3,9.000000 6.000000 4,16.000000 6.000000 4,15.000000 7.000000 3,17.000000 6.000000 4,11.000000 4.000000 0,10.000000 4.000000-3,10.000000 3.000000-3,9.000000 3.000000-4,10.000000-2.000000-2,14.000000-6.000000-2,11.000000-6.000000-1,14.000000-6.000000-2,7.000000-7.000000-1,3.000000-6.000000-1,3.000000-6.000000 0,4.000000-6.000000-2,-1.000000-1.000000-3,-3.000000 7.000000-3,-3.000000 6.000000-5,-2.000000 7.000000-5,-11.000000 2.000000-6,-15.000000 1.000000-6,-15.000000-1.000000-8,-16.000000 1.000000-6,-12.000000 2.000000-6,-5.000000 7.000000-3,-7.000000 6.000000-2,-5.000000 7.000000-4</inkml:trace>
</inkml:ink>
</file>

<file path=ppt/ink/ink13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014188632369" units="cm"/>
      <inkml:brushProperty name="height" value="0.028014188632369" units="cm"/>
      <inkml:brushProperty name="color" value="#FF0000"/>
      <inkml:brushProperty name="ignorePressure" value="0"/>
    </inkml:brush>
  </inkml:definitions>
  <inkml:trace contextRef="#ctx0" brushRef="#br0">82650.000000 27550.000000 770,'-46.000000'10.000000'1,"10.000000"23.000000"4 ,10.000000 22.000000 2,9.000000 22.000000 3,4.000000 32.000000 5,1.000000 44.000000 6,-1.000000 44.000000 5,1.000000 44.000000 7,1.000000 24.000000 0,3.000000 7.000000-5,3.000000 6.000000-5,4.000000 7.000000-5,1.000000-14.000000-8,0.000000-30.000000-12,0.000000-32.000000-10,0.000000-30.000000-12,0.000000-29.000000-6,0.000000-25.000000 1,0.000000-25.000000-1,0.000000-25.000000 0,1.000000-19.000000-1,4.000000-12.000000 0,3.000000-13.000000-1,3.000000-12.000000 0</inkml:trace>
</inkml:ink>
</file>

<file path=ppt/ink/ink14.xml><?xml version="1.0" encoding="utf-8"?>
<inkml:ink xmlns:inkml="http://www.w3.org/2003/InkML">
  <annotation type="ScanImages2ExtractSignatures">1</annotation>
  <annotation type="ScanImagesWidth">947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6006096303463" units="cm"/>
      <inkml:brushProperty name="height" value="0.056006096303463" units="cm"/>
      <inkml:brushProperty name="color" value="#FF0000"/>
      <inkml:brushProperty name="ignorePressure" value="0"/>
    </inkml:brush>
  </inkml:definitions>
  <inkml:trace contextRef="#ctx0" brushRef="#br0">47450.000000 10850.000000 697,'6.000000'-68.000000'30,"13.000000"17.000000"-6 ,12.000000 15.000000-3,13.000000 16.000000-6,6.000000 9.000000-1,0.000000 3.000000 1,0.000000 3.000000 0,0.000000 4.000000 2,4.000000 1.000000-1,10.000000 0.000000-2,10.000000 0.000000-1,9.000000 0.000000-2,-1.000000 0.000000-1,-8.000000 0.000000 0,-10.000000 0.000000-1,-9.000000 0.000000-1,-5.000000 0.000000-2,0.000000 0.000000-2,0.000000 0.000000-2,0.000000 0.000000-2,1.000000 0.000000-2,4.000000 0.000000 0,3.000000 0.000000 0,3.000000 0.000000-1,1.000000 0.000000 1,1.000000 0.000000 1,-1.000000 0.000000 3,1.000000 0.000000 2,1.000000 0.000000 0,3.000000 0.000000 0,3.000000 0.000000 0,4.000000 0.000000-1,-1.000000 0.000000-1,-3.000000 0.000000 0,-3.000000 0.000000-1,-2.000000 0.000000 0,-3.000000 0.000000-1,1.000000 0.000000 1,-1.000000 0.000000 0,1.000000 0.000000 0,-1.000000 1.000000 0,1.000000 4.000000 0,-1.000000 3.000000-1,1.000000 3.000000 1,-3.000000-1.000000 0,-2.000000-2.000000 0,-3.000000-3.000000 1,-3.000000-3.000000 0,-2.000000-2.000000 0,0.000000 0.000000 1,0.000000 0.000000-1,0.000000 0.000000 0,1.000000 1.000000-1,4.000000 4.000000-1,3.000000 3.000000 0,3.000000 3.000000-2,-1.000000-1.000000-1,-2.000000-2.000000 2,-3.000000-3.000000 0,-3.000000-3.000000 2,-1.000000-1.000000-1,4.000000 4.000000-1,3.000000 3.000000 0,3.000000 3.000000-1,-1.000000-1.000000 1,-2.000000-2.000000 0,-3.000000-3.000000 2,-3.000000-3.000000 2,-2.000000-1.000000-1,0.000000 4.000000 1,0.000000 3.000000-1,0.000000 3.000000-1,0.000000-1.000000 1,0.000000-2.000000 0,0.000000-3.000000 0,0.000000-3.000000 0,0.000000-2.000000 0,0.000000 0.000000-1,0.000000 0.000000-1,0.000000 0.000000 0,0.000000 0.000000-1,0.000000 0.000000-1,0.000000 0.000000-1,0.000000 0.000000 0,1.000000 1.000000-1,4.000000 4.000000 2,3.000000 3.000000-1,3.000000 3.000000 1,-1.000000-1.000000 0,-2.000000-2.000000 1,-3.000000-3.000000 0,-3.000000-3.000000 0,-2.000000-1.000000 0,0.000000 4.000000 0,0.000000 3.000000 1,0.000000 3.000000-1,4.000000 1.000000 0,10.000000 1.000000 1,10.000000-1.000000 2,9.000000 1.000000 0,1.000000-3.000000 0,-6.000000-2.000000-1,-6.000000-3.000000 0,-6.000000-3.000000-1,-6.000000-2.000000 0,-2.000000 0.000000-1,-3.000000 0.000000 1,-3.000000 0.000000 0,-2.000000 1.000000 0,0.000000 4.000000-1,0.000000 3.000000 1,0.000000 3.000000-1,4.000000 1.000000 1,10.000000 1.000000-2,10.000000-1.000000 0,9.000000 1.000000-1,-1.000000-3.000000 0,-8.000000-2.000000 0,-10.000000-3.000000 1,-9.000000-3.000000-1,-4.000000-2.000000 0,4.000000 0.000000 1,3.000000 0.000000-1,3.000000 0.000000 1,1.000000 1.000000-1,1.000000 4.000000 2,-1.000000 3.000000-1,1.000000 3.000000 2,-1.000000-1.000000-1,1.000000-2.000000 1,-1.000000-3.000000 0,1.000000-3.000000 0,-1.000000-2.000000 0,1.000000 0.000000 0,-1.000000 0.000000 0,1.000000 0.000000 0,-1.000000 0.000000 0,1.000000 0.000000 0,-1.000000 0.000000 0,1.000000 0.000000 0,-3.000000 0.000000 0,-2.000000 0.000000-1,-3.000000 0.000000 1,-3.000000 0.000000 0,-2.000000 0.000000 0,0.000000 0.000000 0,0.000000 0.000000 0,0.000000 0.000000 0,0.000000 0.000000 0,0.000000 0.000000 0,0.000000 0.000000 0,0.000000 0.000000 0,0.000000 0.000000 0,0.000000 0.000000 0,0.000000 0.000000 0,0.000000 0.000000 0,3.000000 0.000000 0,6.000000 0.000000 0,7.000000 0.000000 1,6.000000 0.000000-1,1.000000-2.000000 0,-3.000000-3.000000-1,-3.000000-3.000000 1,-2.000000-2.000000-1,-1.000000-3.000000 0,3.000000 1.000000 0,3.000000-1.000000 0,4.000000 1.000000 0,1.000000 1.000000 0,0.000000 3.000000 0,0.000000 3.000000 0,0.000000 4.000000 0,0.000000 1.000000 0,0.000000 0.000000-1,0.000000 0.000000 0,0.000000 0.000000-1,0.000000 0.000000 0,0.000000 0.000000 0,0.000000 0.000000 1,0.000000 0.000000-1,0.000000-2.000000 1,0.000000-3.000000 0,0.000000-3.000000 1,0.000000-2.000000 0,0.000000-1.000000 0,0.000000 3.000000 1,0.000000 3.000000-1,0.000000 4.000000 1,-2.000000-1.000000 0,-3.000000-3.000000 1,-3.000000-3.000000 0,-2.000000-2.000000 0,-1.000000-1.000000 1,3.000000 3.000000 0,3.000000 3.000000 0,4.000000 4.000000 1,-1.000000-1.000000-2,-3.000000-3.000000-1,-3.000000-3.000000-2,-2.000000-2.000000-1,-1.000000-3.000000-2,3.000000 1.000000 1,3.000000-1.000000 0,4.000000 1.000000 0,1.000000-1.000000-1,0.000000 1.000000 1,0.000000-1.000000-2,0.000000 1.000000 1,0.000000-1.000000 0,0.000000 1.000000 1,0.000000-1.000000 2,0.000000 1.000000 1,-2.000000-1.000000 1,-3.000000 1.000000 1,-3.000000-1.000000 1,-2.000000 1.000000 1,-6.000000-1.000000-1,-6.000000 1.000000 1,-6.000000-1.000000-1,-6.000000 1.000000 0,1.000000 1.000000-1,9.000000 3.000000-1,10.000000 3.000000 0,10.000000 4.000000-1,0.000000 1.000000-7,-5.000000 0.000000-12,-7.000000 0.000000-12,-5.000000 0.000000-13</inkml:trace>
</inkml:ink>
</file>

<file path=ppt/ink/ink1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1901091039181" units="cm"/>
      <inkml:brushProperty name="height" value="0.0461901091039181" units="cm"/>
      <inkml:brushProperty name="color" value="#00B047"/>
      <inkml:brushProperty name="ignorePressure" value="0"/>
    </inkml:brush>
  </inkml:definitions>
  <inkml:trace contextRef="#ctx0" brushRef="#br0">31350.000000 43700.000000 736,'48.000000'148.000000'14,"-3.000000"-3.000000"-1 ,-3.000000-3.000000-2,-2.000000-2.000000-1,-3.000000 5.000000-1,1.000000 16.000000 0,-1.000000 15.000000 0,1.000000 17.000000 0,-1.000000 8.000000-1,1.000000 4.000000-1,-1.000000 3.000000-1,1.000000 3.000000-1,-4.000000-5.000000-1,-6.000000-12.000000 0,-6.000000-13.000000 1,-6.000000-12.000000-1,-6.000000-7.000000 0,-2.000000 1.000000 0,-3.000000-1.000000 0,-3.000000 1.000000-1,-2.000000 1.000000 0,0.000000 3.000000 2,0.000000 3.000000 1,0.000000 4.000000 1,0.000000-1.000000 0,0.000000-3.000000 0,0.000000-3.000000 0,0.000000-2.000000-1,0.000000-5.000000-1,0.000000-2.000000-1,0.000000-3.000000 0,0.000000-3.000000-3,0.000000-2.000000 0,0.000000 0.000000 0,0.000000 0.000000-2,0.000000 0.000000 1,-2.000000 4.000000-1,-3.000000 10.000000 3,-3.000000 10.000000 1,-2.000000 9.000000 1,-6.000000 4.000000 1,-6.000000 1.000000 0,-6.000000-1.000000-1,-6.000000 1.000000 0,-2.000000-7.000000 0,3.000000-12.000000 0,3.000000-13.000000 0,4.000000-12.000000 0,-3.000000-7.000000-1,-5.000000 1.000000 1,-7.000000-1.000000-1,-5.000000 1.000000 0,-4.000000 2.000000-1,0.000000 7.000000-1,0.000000 6.000000-1,0.000000 7.000000 0,0.000000 0.000000-1,0.000000-2.000000 1,0.000000-3.000000 0,0.000000-3.000000 1,-2.000000-9.000000-3,-3.000000-11.000000-7,-3.000000-14.000000-7,-2.000000-11.000000-6,2.000000-17.000000-4,9.000000-18.000000-2,10.000000-19.000000-2,10.000000-18.000000-3,4.000000-10.000000-1,0.000000 0.000000-2,0.000000 0.000000-2,0.000000 0.000000-1</inkml:trace>
</inkml:ink>
</file>

<file path=ppt/ink/ink140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3912128806114" units="cm"/>
      <inkml:brushProperty name="height" value="0.0323912128806114" units="cm"/>
      <inkml:brushProperty name="color" value="#FF0000"/>
      <inkml:brushProperty name="ignorePressure" value="0"/>
    </inkml:brush>
  </inkml:definitions>
  <inkml:trace contextRef="#ctx0" brushRef="#br0">84500.000000 17600.000000 707,'75.000000'176.000000'30,"0.000000"4.000000"-4 ,0.000000 3.000000-3,0.000000 3.000000-5,1.000000 7.000000-2,4.000000 14.000000 0,3.000000 11.000000-1,3.000000 14.000000 0,-4.000000 10.000000 0,-8.000000 9.000000-2,-10.000000 10.000000 0,-9.000000 10.000000 0,-9.000000 5.000000-1,-5.000000 4.000000-1,-7.000000 3.000000-1,-5.000000 3.000000-2,-3.000000 3.000000 0,4.000000 3.000000 0,3.000000 3.000000-1,3.000000 4.000000 0,-1.000000 16.000000-1,-2.000000 32.000000-4,-3.000000 31.000000-2,-3.000000 32.000000-2,-4.000000 15.000000-3,-3.000000 0.000000-1,-3.000000 0.000000-2,-2.000000 0.000000 0,-15.000000 0.000000-2,-25.000000 0.000000 0,-25.000000 0.000000-1,-25.000000 0.000000 1,-18.000000 1.000000-2,-8.000000 4.000000 1,-10.000000 3.000000-1,-9.000000 3.000000-1,-13.000000-11.000000 1,-16.000000-25.000000 0,-15.000000-25.000000 1,-15.000000-25.000000 1,-12.000000-5.000000-1,-6.000000 16.000000-2,-6.000000 15.000000-3,-6.000000 17.000000-2,5.000000-20.000000-2,20.000000-53.000000-3,18.000000-53.000000-1,20.000000-52.000000-4,19.000000-44.000000 1,22.000000-30.000000 2,22.000000-32.000000 3,23.000000-30.000000 3</inkml:trace>
</inkml:ink>
</file>

<file path=ppt/ink/ink1401.xml><?xml version="1.0" encoding="utf-8"?>
<inkml:ink xmlns:inkml="http://www.w3.org/2003/InkML">
  <annotation type="ScanImages2ExtractSignatures">1</annotation>
  <annotation type="ScanImagesWidth">909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0752148032188" units="cm"/>
      <inkml:brushProperty name="height" value="0.0300752148032188" units="cm"/>
      <inkml:brushProperty name="color" value="#FF0000"/>
      <inkml:brushProperty name="ignorePressure" value="0"/>
    </inkml:brush>
  </inkml:definitions>
  <inkml:trace contextRef="#ctx0" brushRef="#br0">6250.000000 18600.000000 757,'-43.000000'1.000000'-10,"17.000000"4.000000"9 ,15.000000 3.000000 8,16.000000 3.000000 8,10.000000-1.000000 3,7.000000-2.000000-4,6.000000-3.000000-3,7.000000-3.000000-3,2.000000-1.000000-3,1.000000 4.000000-2,-1.000000 3.000000-1,1.000000 3.000000-1,1.000000 1.000000-1,3.000000 1.000000-1,3.000000-1.000000 2,4.000000 1.000000-1,4.000000-1.000000 0,6.000000 1.000000 1,7.000000-1.000000-1,6.000000 1.000000 2,1.000000-3.000000-1,-3.000000-2.000000 0,-3.000000-3.000000 0,-2.000000-3.000000 0,-8.000000-2.000000-1,-8.000000 0.000000 1,-10.000000 0.000000-1,-9.000000 0.000000 0,2.000000-2.000000 0,17.000000-3.000000 0,15.000000-3.000000 0,16.000000-2.000000 1,7.000000-3.000000 0,1.000000 1.000000 0,-1.000000-1.000000 0,1.000000 1.000000 0,-7.000000 1.000000 0,-12.000000 3.000000 0,-13.000000 3.000000 1,-12.000000 4.000000-1,-7.000000-1.000000 0,1.000000-3.000000 0,-1.000000-3.000000 1,1.000000-2.000000-1,2.000000-1.000000 1,7.000000 3.000000-1,6.000000 3.000000 0,7.000000 4.000000 0,5.000000 1.000000 0,7.000000 0.000000 1,6.000000 0.000000-1,7.000000 0.000000 0,4.000000 0.000000 1,3.000000 0.000000-1,3.000000 0.000000 0,4.000000 0.000000-1,2.000000 0.000000-1,4.000000 0.000000 1,3.000000 0.000000-1,3.000000 0.000000-1,3.000000-2.000000 0,3.000000-3.000000 0,3.000000-3.000000 0,4.000000-2.000000 0,-3.000000-1.000000 0,-5.000000 3.000000 0,-7.000000 3.000000 1,-5.000000 4.000000 0,-9.000000 1.000000 1,-9.000000 0.000000-1,-10.000000 0.000000 1,-8.000000 0.000000 0,-4.000000 0.000000-1,3.000000 0.000000 1,3.000000 0.000000-1,4.000000 0.000000 1,2.000000 0.000000 0,4.000000 0.000000 2,3.000000 0.000000 1,3.000000 0.000000 1,3.000000-2.000000 1,3.000000-3.000000-2,3.000000-3.000000 0,4.000000-2.000000-1,4.000000-6.000000-1,6.000000-6.000000 0,7.000000-6.000000 0,6.000000-6.000000 0,-1.000000-1.000000-1,-5.000000 7.000000 0,-7.000000 6.000000 0,-5.000000 7.000000 1,-6.000000 2.000000-1,-3.000000 1.000000 0,-3.000000-1.000000-1,-2.000000 1.000000 1,-5.000000 1.000000 0,-2.000000 3.000000 0,-3.000000 3.000000 1,-3.000000 4.000000 0,-2.000000 1.000000 1,0.000000 0.000000 0,0.000000 0.000000 0,0.000000 0.000000 0,0.000000 0.000000 1,0.000000 0.000000-1,0.000000 0.000000 0,0.000000 0.000000 0,3.000000 1.000000 0,6.000000 4.000000 0,7.000000 3.000000 0,6.000000 3.000000 0,3.000000 1.000000 0,0.000000 1.000000 0,0.000000-1.000000-1,0.000000 1.000000 1,-2.000000-1.000000-1,-3.000000 1.000000 0,-3.000000-1.000000 0,-2.000000 1.000000-1,-3.000000-1.000000 0,1.000000 1.000000 1,-1.000000-1.000000-2,1.000000 1.000000 1,-1.000000-1.000000 0,1.000000 1.000000 0,-1.000000-1.000000 0,1.000000 1.000000 0,-1.000000-3.000000 1,1.000000-2.000000-1,-1.000000-3.000000-1,1.000000-3.000000 1,-1.000000-2.000000-1,1.000000 0.000000 1,-1.000000 0.000000 0,1.000000 0.000000 1,2.000000 0.000000 0,7.000000 0.000000 0,6.000000 0.000000 0,7.000000 0.000000 0,0.000000-2.000000 0,-2.000000-3.000000-1,-3.000000-3.000000 1,-3.000000-2.000000-1,-1.000000-3.000000 1,4.000000 1.000000-1,3.000000-1.000000 1,3.000000 1.000000-1,1.000000-1.000000 1,1.000000 1.000000-1,-1.000000-1.000000 0,1.000000 1.000000-1,-3.000000-1.000000 0,-2.000000 1.000000 1,-3.000000-1.000000-1,-3.000000 1.000000 1,-2.000000 1.000000-1,0.000000 3.000000 1,0.000000 3.000000-1,0.000000 4.000000 1,0.000000 2.000000 0,0.000000 4.000000 0,0.000000 3.000000 1,0.000000 3.000000-1,3.000000 1.000000 1,6.000000 1.000000-1,7.000000-1.000000 1,6.000000 1.000000-1,3.000000-3.000000 0,0.000000-2.000000 0,0.000000-3.000000 0,0.000000-3.000000-1,-2.000000-2.000000-1,-3.000000 0.000000 2,-3.000000 0.000000-1,-2.000000 0.000000 1,-5.000000 0.000000-1,-2.000000 0.000000 1,-3.000000 0.000000 0,-3.000000 0.000000 0,-4.000000 0.000000 0,-3.000000 0.000000-1,-3.000000 0.000000 1,-2.000000 0.000000 0,-1.000000 0.000000-1,3.000000 0.000000 1,3.000000 0.000000 0,4.000000 0.000000 0,1.000000 0.000000 1,0.000000 0.000000-1,0.000000 0.000000 0,0.000000 0.000000 0,0.000000 0.000000 1,0.000000 0.000000-1,0.000000 0.000000 2,0.000000 0.000000 0,-2.000000 0.000000 0,-3.000000 0.000000 0,-3.000000 0.000000 1,-2.000000 0.000000 0,-6.000000 0.000000 0,-6.000000 0.000000 0,-6.000000 0.000000-1,-6.000000 0.000000 0,-2.000000 0.000000 0,3.000000 0.000000 1,3.000000 0.000000 0,4.000000 0.000000 0,-1.000000 1.000000 1,-3.000000 4.000000-1,-3.000000 3.000000-1,-2.000000 3.000000 0,-3.000000-1.000000 0,1.000000-2.000000-1,-1.000000-3.000000 0,1.000000-3.000000 1,1.000000-1.000000-1,3.000000 4.000000 1,3.000000 3.000000-1,4.000000 3.000000 1,1.000000-1.000000-1,0.000000-2.000000 0,0.000000-3.000000-1,0.000000-3.000000 0,0.000000-2.000000 0,0.000000 0.000000 0,0.000000 0.000000 1,0.000000 0.000000 0,0.000000 0.000000 1,0.000000 0.000000 0,0.000000 0.000000 0,0.000000 0.000000 1,1.000000-2.000000 0,4.000000-3.000000-1,3.000000-3.000000 0,3.000000-2.000000 0,-1.000000-3.000000 0,-2.000000 1.000000 0,-3.000000-1.000000 0,-3.000000 1.000000 1,-1.000000 1.000000-5,4.000000 3.000000-8,3.000000 3.000000-8,3.000000 4.000000-8,-7.000000 1.000000-2,-15.000000 0.000000 2,-15.000000 0.000000 4,-16.000000 0.000000 2,-8.000000 1.000000-2,0.000000 4.000000-7,0.000000 3.000000-7,0.000000 3.000000-7</inkml:trace>
</inkml:ink>
</file>

<file path=ppt/ink/ink140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050750002265" units="cm"/>
      <inkml:brushProperty name="height" value="0.025050750002265" units="cm"/>
      <inkml:brushProperty name="color" value="#FF0000"/>
      <inkml:brushProperty name="ignorePressure" value="0"/>
    </inkml:brush>
  </inkml:definitions>
  <inkml:trace contextRef="#ctx0" brushRef="#br0">59100.000000 31100.000000 914,'-93.000000'-19.000000'-11,"17.000000"13.000000"2 ,15.000000 12.000000 4,16.000000 13.000000 2,7.000000 15.000000 3,1.000000 19.000000 3,-1.000000 19.000000 2,1.000000 19.000000 3,1.000000 2.000000 0,3.000000-11.000000 0,3.000000-14.000000 0,4.000000-11.000000-1,-9.000000 22.000000 0,-18.000000 60.000000-2,-19.000000 60.000000-1,-18.000000 59.000000-1,-14.000000 38.000000 0,-5.000000 20.000000 2,-7.000000 18.000000 1,-5.000000 20.000000 3,-4.000000 2.000000 0,0.000000-12.000000-2,0.000000-13.000000-2,0.000000-12.000000-2,7.000000-27.000000-3,17.000000-41.000000-1,15.000000-40.000000-4,16.000000-40.000000-2,13.000000-31.000000-1,14.000000-18.000000 0,11.000000-19.000000 0,14.000000-18.000000 1,8.000000-28.000000-5,7.000000-33.000000-7,6.000000-35.000000-8,7.000000-34.000000-8,5.000000-26.000000-2,7.000000-15.000000 6,6.000000-15.000000 5,7.000000-16.000000 5,-1.000000 2.000000 5,-6.000000 23.000000 3,-6.000000 22.000000 4,-6.000000 22.000000 3,-4.000000 8.000000 3,1.000000-2.000000 0,-1.000000-3.000000 2,1.000000-3.000000-1</inkml:trace>
</inkml:ink>
</file>

<file path=ppt/ink/ink140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3878652155399" units="cm"/>
      <inkml:brushProperty name="height" value="0.0293878652155399" units="cm"/>
      <inkml:brushProperty name="color" value="#FF0000"/>
      <inkml:brushProperty name="ignorePressure" value="0"/>
    </inkml:brush>
  </inkml:definitions>
  <inkml:trace contextRef="#ctx0" brushRef="#br0">58600.000000 31750.000000 779,'117.000000'-183.000000'-2,"-16.000000"34.000000"-6 ,-15.000000 35.000000-4,-15.000000 35.000000-6,-12.000000 22.000000 2,-6.000000 14.000000 6,-6.000000 11.000000 6,-6.000000 14.000000 7,-6.000000 7.000000 3,-2.000000 3.000000 2,-3.000000 3.000000 2,-3.000000 4.000000 1,-1.000000 4.000000 0,4.000000 6.000000 1,3.000000 7.000000-2,3.000000 6.000000 0,1.000000 9.000000 0,1.000000 13.000000 1,-1.000000 12.000000 0,1.000000 13.000000 0,1.000000 15.000000 1,3.000000 19.000000-1,3.000000 19.000000 0,4.000000 19.000000 1,1.000000 15.000000-1,0.000000 13.000000 0,0.000000 12.000000 1,0.000000 13.000000 1,0.000000 12.000000-2,0.000000 13.000000 0,0.000000 12.000000-3,0.000000 13.000000-1,-2.000000 7.000000 0,-3.000000 4.000000 0,-3.000000 3.000000 1,-2.000000 3.000000 1,-1.000000-10.000000-3,3.000000-21.000000-8,3.000000-22.000000-5,4.000000-22.000000-8,-3.000000-24.000000-3,-5.000000-24.000000-1,-7.000000-26.000000-1,-5.000000-24.000000 0,-8.000000-18.000000-2,-5.000000-9.000000-1,-7.000000-10.000000-1,-5.000000-8.000000-1,-9.000000-11.000000-1,-9.000000-8.000000 1,-10.000000-10.000000 0,-8.000000-9.000000 0,-4.000000-7.000000 2,3.000000-3.000000 3,3.000000-3.000000 3,4.000000-2.000000 3,1.000000-5.000000 2,0.000000-2.000000 3,0.000000-3.000000 3,0.000000-3.000000 1</inkml:trace>
</inkml:ink>
</file>

<file path=ppt/ink/ink14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127421349287" units="cm"/>
      <inkml:brushProperty name="height" value="0.032127421349287" units="cm"/>
      <inkml:brushProperty name="color" value="#FF0000"/>
      <inkml:brushProperty name="ignorePressure" value="0"/>
    </inkml:brush>
  </inkml:definitions>
  <inkml:trace contextRef="#ctx0" brushRef="#br0">58050.000000 34750.000000 713,'-68.000000'-115.000000'2,"17.000000"23.000000"5 ,15.000000 22.000000 5,16.000000 22.000000 5,13.000000 12.000000 2,14.000000 3.000000 0,11.000000 3.000000 0,14.000000 4.000000 0,14.000000 4.000000 0,20.000000 6.000000-1,18.000000 7.000000 0,20.000000 6.000000-1,13.000000 1.000000-1,9.000000-3.000000-3,10.000000-3.000000-3,10.000000-2.000000-2,10.000000-5.000000 0,13.000000-2.000000 3,12.000000-3.000000 1,13.000000-3.000000 3,7.000000-6.000000-8,4.000000-5.000000-17,3.000000-7.000000-20,3.000000-5.000000-17,-21.000000 0.000000-5,-43.000000 10.000000 9,-44.000000 10.000000 7,-43.000000 9.000000 8,-21.000000 2.000000 4,3.000000-2.000000-3,3.000000-3.000000-3,4.000000-3.000000-2</inkml:trace>
</inkml:ink>
</file>

<file path=ppt/ink/ink1405.xml><?xml version="1.0" encoding="utf-8"?>
<inkml:ink xmlns:inkml="http://www.w3.org/2003/InkML">
  <annotation type="ScanImages2ExtractSignatures">1</annotation>
  <annotation type="ScanImagesWidth">999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9386688917875" units="cm"/>
      <inkml:brushProperty name="height" value="0.0239386688917875" units="cm"/>
      <inkml:brushProperty name="color" value="#FF0000"/>
      <inkml:brushProperty name="ignorePressure" value="0"/>
    </inkml:brush>
  </inkml:definitions>
  <inkml:trace contextRef="#ctx0" brushRef="#br0">67250.000000 30650.000000 840,'-21.000000'-21.000000'0,"10.000000"10.000000"2 ,10.000000 10.000000 1,9.000000 9.000000 0,4.000000 6.000000 2,1.000000 3.000000 2,-1.000000 3.000000 1,1.000000 4.000000 2,1.000000-1.000000 0,3.000000-3.000000-3,3.000000-3.000000-2,4.000000-2.000000-1,1.000000-3.000000-2,0.000000 1.000000-1,0.000000-1.000000 1,0.000000 1.000000-2,0.000000-1.000000 1,0.000000 1.000000-1,0.000000-1.000000 1,0.000000 1.000000 0,1.000000-3.000000 0,4.000000-2.000000-1,3.000000-3.000000 1,3.000000-3.000000-1,1.000000-2.000000 1,1.000000 0.000000-1,-1.000000 0.000000 0,1.000000 0.000000 0,-3.000000 0.000000 0,-2.000000 0.000000 0,-3.000000 0.000000 0,-3.000000 0.000000 0,-1.000000 0.000000 1,4.000000 0.000000 0,3.000000 0.000000 0,3.000000 0.000000 1,1.000000 0.000000 0,1.000000 0.000000-1,-1.000000 0.000000 0,1.000000 0.000000-1,-1.000000 0.000000 1,1.000000 0.000000-1,-1.000000 0.000000 0,1.000000 0.000000 1,-1.000000 0.000000-1,1.000000 0.000000 0,-1.000000 0.000000 1,1.000000 0.000000-1,1.000000 0.000000 1,3.000000 0.000000-1,3.000000 0.000000 0,4.000000 0.000000 1,-1.000000 0.000000-1,-3.000000 0.000000 0,-3.000000 0.000000 1,-2.000000 0.000000-1,0.000000 0.000000 0,7.000000 0.000000 1,6.000000 0.000000 0,7.000000 0.000000 0,-1.000000 0.000000 0,-6.000000 0.000000-1,-6.000000 0.000000 0,-6.000000 0.000000 0,-1.000000 0.000000-1,7.000000 0.000000 0,6.000000 0.000000 0,7.000000 0.000000 1,0.000000 0.000000-1,-2.000000 0.000000 0,-3.000000 0.000000 0,-3.000000 0.000000 1,-1.000000-2.000000 0,4.000000-3.000000 0,3.000000-3.000000 1,3.000000-2.000000 0,-1.000000-3.000000 1,-2.000000 1.000000-1,-3.000000-1.000000-1,-3.000000 1.000000 1,-2.000000 1.000000-1,0.000000 3.000000 1,0.000000 3.000000-1,0.000000 4.000000 1,-2.000000 1.000000-1,-3.000000 0.000000 1,-3.000000 0.000000 0,-2.000000 0.000000-1,-5.000000 0.000000 1,-2.000000 0.000000 0,-3.000000 0.000000 0,-3.000000 0.000000 1,-2.000000 0.000000 0,0.000000 0.000000 0,0.000000 0.000000 0,0.000000 0.000000 0,0.000000 0.000000 0,0.000000 0.000000-1,0.000000 0.000000 1,0.000000 0.000000-1,1.000000 0.000000 0,4.000000 0.000000 1,3.000000 0.000000-1,3.000000 0.000000 0,-1.000000 0.000000 0,-2.000000 0.000000 1,-3.000000 0.000000 0,-3.000000 0.000000 0,-1.000000 0.000000 1,4.000000 0.000000-1,3.000000 0.000000 0,3.000000 0.000000 0,1.000000 0.000000 0,1.000000 0.000000 1,-1.000000 0.000000-1,1.000000 0.000000 2,1.000000-2.000000-2,3.000000-3.000000 1,3.000000-3.000000-1,4.000000-2.000000-1,-1.000000-1.000000 0,-3.000000 3.000000 0,-3.000000 3.000000-1,-2.000000 4.000000 0,-3.000000-1.000000 1,1.000000-3.000000-2,-1.000000-3.000000 1,1.000000-2.000000 0,-1.000000-1.000000-1,1.000000 3.000000-1,-1.000000 3.000000-2,1.000000 4.000000-1,-3.000000-1.000000-1,-2.000000-3.000000-1,-3.000000-3.000000-1,-3.000000-2.000000-1,-2.000000-1.000000-4,0.000000 3.000000-9,0.000000 3.000000-8,0.000000 4.000000-9</inkml:trace>
</inkml:ink>
</file>

<file path=ppt/ink/ink14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269169420004" units="cm"/>
      <inkml:brushProperty name="height" value="0.0264269169420004" units="cm"/>
      <inkml:brushProperty name="color" value="#FF0000"/>
      <inkml:brushProperty name="ignorePressure" value="0"/>
    </inkml:brush>
  </inkml:definitions>
  <inkml:trace contextRef="#ctx0" brushRef="#br0">66650.000000 32750.000000 866,'-46.000000'-46.000000'-22,"10.000000"10.000000"5 ,10.000000 10.000000 4,9.000000 9.000000 6,9.000000 10.000000 3,9.000000 14.000000 2,10.000000 11.000000 2,10.000000 14.000000 2,2.000000 8.000000 0,-3.000000 7.000000 1,-3.000000 6.000000-1,-2.000000 7.000000 0,-3.000000 8.000000 1,1.000000 14.000000 2,-1.000000 11.000000 1,1.000000 14.000000 2,-1.000000 7.000000 0,1.000000 3.000000 1,-1.000000 3.000000 0,1.000000 4.000000 0,2.000000-1.000000 0,7.000000-3.000000-3,6.000000-3.000000-1,7.000000-2.000000-2,2.000000-12.000000-1,1.000000-19.000000-1,-1.000000-18.000000 0,1.000000-19.000000-1,-1.000000-16.000000 0,1.000000-12.000000-1,-1.000000-13.000000 0,1.000000-12.000000 0,1.000000-16.000000 0,3.000000-19.000000 0,3.000000-18.000000 0,4.000000-19.000000 0,-1.000000-13.000000 0,-3.000000-6.000000 0,-3.000000-6.000000-1,-2.000000-6.000000-1,-3.000000-1.000000 0,1.000000 7.000000 2,-1.000000 6.000000 1,1.000000 7.000000 2,-4.000000 8.000000 1,-6.000000 14.000000 1,-6.000000 11.000000 2,-6.000000 14.000000 1,-4.000000 19.000000 0,1.000000 29.000000-1,-1.000000 28.000000-1,1.000000 28.000000-1,-1.000000 21.000000 0,1.000000 17.000000-2,-1.000000 15.000000 0,1.000000 16.000000-1,1.000000 5.000000-1,3.000000-2.000000 0,3.000000-3.000000 0,4.000000-3.000000-1,4.000000-7.000000 1,6.000000-9.000000-1,7.000000-10.000000 1,6.000000-8.000000-1,3.000000-17.000000-1,0.000000-21.000000-2,0.000000-22.000000-2,0.000000-22.000000-3,4.000000-27.000000 1,10.000000-31.000000 2,10.000000-31.000000 3,9.000000-31.000000 2,2.000000-23.000000 2,-2.000000-11.000000 2,-3.000000-14.000000 1,-3.000000-11.000000 2,-6.000000-1.000000 0,-5.000000 13.000000 2,-7.000000 12.000000 0,-5.000000 13.000000 2,-9.000000 15.000000 1,-9.000000 19.000000 1,-10.000000 19.000000 3,-8.000000 19.000000 1,-11.000000 12.000000-5,-8.000000 6.000000-14,-10.000000 7.000000-13,-9.000000 6.000000-13</inkml:trace>
</inkml:ink>
</file>

<file path=ppt/ink/ink14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0285845249891" units="cm"/>
      <inkml:brushProperty name="height" value="0.0250285845249891" units="cm"/>
      <inkml:brushProperty name="color" value="#FF0000"/>
      <inkml:brushProperty name="ignorePressure" value="0"/>
    </inkml:brush>
  </inkml:definitions>
  <inkml:trace contextRef="#ctx0" brushRef="#br0">72850.000000 33250.000000 991,'120.000000'21.000000'-4,"-9.000000"-5.000000"3 ,-10.000000-7.000000 2,-8.000000-5.000000 3,-3.000000-6.000000 0,7.000000-3.000000-1,6.000000-3.000000-2,7.000000-2.000000-1,2.000000-5.000000-2,1.000000-2.000000-4,-1.000000-3.000000-5,1.000000-3.000000-3,-6.000000-2.000000-3,-8.000000 0.000000 0,-10.000000 0.000000 0,-9.000000 0.000000-1,-12.000000 1.000000-2,-11.000000 4.000000-4,-14.000000 3.000000-4,-11.000000 3.000000-3</inkml:trace>
</inkml:ink>
</file>

<file path=ppt/ink/ink14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8777476847172" units="cm"/>
      <inkml:brushProperty name="height" value="0.0258777476847172" units="cm"/>
      <inkml:brushProperty name="color" value="#FF0000"/>
      <inkml:brushProperty name="ignorePressure" value="0"/>
    </inkml:brush>
  </inkml:definitions>
  <inkml:trace contextRef="#ctx0" brushRef="#br0">72700.000000 34600.000000 885,'-15.000000'-44.000000'-7,"23.000000"13.000000"1 ,22.000000 12.000000 2,22.000000 13.000000 3,10.000000 7.000000 1,1.000000 4.000000 5,-1.000000 3.000000 3,1.000000 3.000000 4,1.000000-1.000000 1,3.000000-2.000000 0,3.000000-3.000000-1,4.000000-3.000000 1,4.000000-2.000000-1,6.000000 0.000000-1,7.000000 0.000000 1,6.000000 0.000000-1,-1.000000 0.000000-3,-5.000000 0.000000-5,-7.000000 0.000000-7,-5.000000 0.000000-4,-11.000000 0.000000-5,-11.000000 0.000000 0,-14.000000 0.000000-2,-11.000000 0.000000-1,0.000000-4.000000 0,17.000000-5.000000-2,15.000000-7.000000-1,16.000000-5.000000 0,1.000000-4.000000-2,-12.000000 0.000000-3,-13.000000 0.000000-2,-12.000000 0.000000-3</inkml:trace>
</inkml:ink>
</file>

<file path=ppt/ink/ink14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4697359204292" units="cm"/>
      <inkml:brushProperty name="height" value="0.0294697359204292" units="cm"/>
      <inkml:brushProperty name="color" value="#FF0000"/>
      <inkml:brushProperty name="ignorePressure" value="0"/>
    </inkml:brush>
  </inkml:definitions>
  <inkml:trace contextRef="#ctx0" brushRef="#br0">77950.000000 32150.000000 777,'0.000000'-47.000000'-2,"0.000000"6.000000"-2 ,0.000000 7.000000-3,0.000000 6.000000-3,-2.000000 7.000000 3,-3.000000 10.000000 8,-3.000000 10.000000 8,-2.000000 9.000000 10,-1.000000 12.000000 1,3.000000 16.000000-3,3.000000 15.000000-3,4.000000 17.000000-3,1.000000 0.000000-4,0.000000-11.000000-2,0.000000-14.000000-2,0.000000-11.000000-3,-2.000000 13.000000-1,-3.000000 41.000000 0,-3.000000 40.000000 0,-2.000000 42.000000 0,-6.000000 27.000000 0,-6.000000 16.000000 0,-6.000000 15.000000 0,-6.000000 17.000000 0,-2.000000 2.000000 0,3.000000-9.000000 0,3.000000-10.000000 1,4.000000-8.000000-1,2.000000-20.000000 0,4.000000-28.000000 0,3.000000-28.000000 0,3.000000-27.000000 0,1.000000-25.000000 2,1.000000-18.000000 4,-1.000000-19.000000 4,1.000000-18.000000 4,1.000000-17.000000-1,3.000000-11.000000-7,3.000000-14.000000-7,4.000000-11.000000-7,1.000000-11.000000-2,0.000000-5.000000 1,0.000000-7.000000 3,0.000000-5.000000 1,0.000000-6.000000 2,0.000000-3.000000 3,0.000000-3.000000 2,0.000000-2.000000 2,0.000000-1.000000 0,0.000000 3.000000 1,0.000000 3.000000-1,0.000000 4.000000 0,4.000000 1.000000-1,10.000000 0.000000-1,10.000000 0.000000 1,9.000000 0.000000-2,6.000000 0.000000 1,3.000000 0.000000-1,3.000000 0.000000 1,4.000000 0.000000-1,4.000000 3.000000 0,6.000000 6.000000 0,7.000000 7.000000 0,6.000000 6.000000 0,4.000000 7.000000 0,4.000000 10.000000 1,3.000000 10.000000 0,3.000000 9.000000 2,1.000000 10.000000 1,1.000000 14.000000 4,-1.000000 11.000000 3,1.000000 14.000000 4,-3.000000 11.000000-1,-2.000000 14.000000-1,-3.000000 11.000000-1,-3.000000 14.000000-3,-10.000000 2.000000-1,-16.000000-6.000000-1,-15.000000-6.000000-1,-15.000000-6.000000 0,-15.000000-7.000000-1,-12.000000-6.000000-1,-13.000000-6.000000 0,-12.000000-6.000000 0,-15.000000-7.000000-2,-15.000000-6.000000 1,-15.000000-6.000000-2,-16.000000-6.000000 1,-10.000000-7.000000-4,-3.000000-6.000000-5,-3.000000-6.000000-6,-2.000000-6.000000-4,6.000000-6.000000-2,20.000000-2.000000 4,18.000000-3.000000 2,20.000000-3.000000 4,8.000000-1.000000-5,1.000000 4.000000-14,-1.000000 3.000000-12,1.000000 3.000000-14</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3922684490681" units="cm"/>
      <inkml:brushProperty name="height" value="0.0403922684490681" units="cm"/>
      <inkml:brushProperty name="color" value="#00B047"/>
      <inkml:brushProperty name="ignorePressure" value="0"/>
    </inkml:brush>
  </inkml:definitions>
  <inkml:trace contextRef="#ctx0" brushRef="#br0">33600.000000 47750.000000 850,'-80.000000'-61.000000'3,"41.000000"28.000000"6 ,40.000000 28.000000 6,42.000000 29.000000 6,17.000000 8.000000 1,-2.000000-8.000000-3,-3.000000-10.000000-4,-3.000000-9.000000-3,5.000000-7.000000-3,17.000000-3.000000 0,15.000000-3.000000-3,16.000000-2.000000 0,1.000000-6.000000-3,-12.000000-6.000000-2,-13.000000-6.000000-4,-12.000000-6.000000-2,-9.000000-1.000000-4,-2.000000 7.000000-7,-3.000000 6.000000-6,-3.000000 7.000000-6</inkml:trace>
</inkml:ink>
</file>

<file path=ppt/ink/ink1410.xml><?xml version="1.0" encoding="utf-8"?>
<inkml:ink xmlns:inkml="http://www.w3.org/2003/InkML">
  <annotation type="ScanImages2ExtractSignatures">1</annotation>
  <annotation type="ScanImagesWidth">952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6620638370514" units="cm"/>
      <inkml:brushProperty name="height" value="0.0326620638370514" units="cm"/>
      <inkml:brushProperty name="color" value="#FF0000"/>
      <inkml:brushProperty name="ignorePressure" value="0"/>
    </inkml:brush>
  </inkml:definitions>
  <inkml:trace contextRef="#ctx0" brushRef="#br0">15950.000000 25150.000000 701,'0.000000'-54.000000'0,"0.000000"-5.000000"0 ,0.000000-7.000000 0,0.000000-5.000000 0,0.000000 2.000000 0,0.000000 13.000000-1,0.000000 12.000000-1,0.000000 13.000000 1,1.000000 18.000000 3,4.000000 26.000000 9,3.000000 24.000000 9,3.000000 26.000000 8,-1.000000 26.000000 4,-2.000000 28.000000-5,-3.000000 28.000000-2,-3.000000 29.000000-5,-10.000000 21.000000-1,-16.000000 16.000000-2,-15.000000 15.000000 0,-15.000000 17.000000-2,-15.000000 2.000000-3,-12.000000-9.000000-6,-13.000000-10.000000-6,-12.000000-8.000000-6,-10.000000-20.000000-3,-6.000000-28.000000 0,-6.000000-28.000000 1,-6.000000-27.000000 0,4.000000-30.000000 1,16.000000-27.000000 0,15.000000-28.000000 2,17.000000-28.000000 0,7.000000-23.000000 0,0.000000-15.000000 0,0.000000-15.000000 1,0.000000-16.000000-1,3.000000-16.000000 0,6.000000-16.000000-1,7.000000-15.000000-1,6.000000-15.000000-1,7.000000-12.000000 0,10.000000-6.000000 1,10.000000-6.000000 1,9.000000-6.000000 2,12.000000-2.000000 2,16.000000 3.000000 0,15.000000 3.000000 3,17.000000 4.000000 1,13.000000 8.000000 1,13.000000 17.000000 2,12.000000 15.000000 0,13.000000 16.000000 2,4.000000 16.000000 1,-3.000000 20.000000-1,-3.000000 18.000000 0,-2.000000 20.000000 0,-6.000000 14.000000 0,-6.000000 14.000000 0,-6.000000 11.000000-1,-6.000000 14.000000 1,-9.000000 3.000000-1,-8.000000-2.000000 1,-10.000000-3.000000-2,-9.000000-3.000000 0,-2.000000 15.000000 1,6.000000 34.000000 0,7.000000 35.000000 1,6.000000 35.000000 0,-1.000000 13.000000 0,-5.000000-6.000000 0,-7.000000-6.000000 0,-5.000000-6.000000-2,-8.000000-16.000000 0,-5.000000-25.000000-1,-7.000000-25.000000-1,-5.000000-25.000000 0,-3.000000 1.000000-1,4.000000 29.000000 1,3.000000 28.000000 1,3.000000 28.000000 1,1.000000 4.000000 0,1.000000-18.000000-4,-1.000000-19.000000-2,1.000000-18.000000-2,1.000000-18.000000-4,3.000000-16.000000-4,3.000000-15.000000-2,4.000000-15.000000-5,2.000000-15.000000 0,4.000000-12.000000 3,3.000000-13.000000 3,3.000000-12.000000 2,3.000000-15.000000 1,3.000000-15.000000-2,3.000000-15.000000-2,4.000000-16.000000-2,2.000000-10.000000 0,4.000000-3.000000 3,3.000000-3.000000 1,3.000000-2.000000 2,1.000000 0.000000 3,1.000000 7.000000 5,-1.000000 6.000000 4,1.000000 7.000000 4,-6.000000 10.000000 3,-8.000000 16.000000-1,-10.000000 15.000000-1,-9.000000 17.000000-1,-5.000000 10.000000 1,0.000000 6.000000-1,0.000000 7.000000 0,0.000000 6.000000 0,-4.000000 13.000000 0,-5.000000 23.000000 0,-7.000000 22.000000 1,-5.000000 22.000000 0,-4.000000 12.000000 0,0.000000 3.000000 0,0.000000 3.000000 0,0.000000 4.000000 1,0.000000-3.000000-1,0.000000-5.000000-1,0.000000-7.000000 0,0.000000-5.000000-2,1.000000-9.000000-1,4.000000-9.000000-1,3.000000-10.000000 0,3.000000-8.000000-1,9.000000-12.000000-1,16.000000-12.000000 0,15.000000-13.000000-1,17.000000-12.000000-1,7.000000-15.000000 0,0.000000-15.000000-3,0.000000-15.000000-1,0.000000-16.000000-3,-2.000000-10.000000-5,-3.000000-3.000000-7,-3.000000-3.000000-8,-2.000000-2.000000-7,-9.000000-3.000000-5,-12.000000 1.000000 0,-13.000000-1.000000 0,-12.000000 1.000000 0,-9.000000 7.000000 3,-2.000000 16.000000 7,-3.000000 15.000000 7,-3.000000 17.000000 6,-4.000000 5.000000 5,-3.000000-3.000000 2,-3.000000-3.000000 1,-2.000000-2.000000 3</inkml:trace>
</inkml:ink>
</file>

<file path=ppt/ink/ink1411.xml><?xml version="1.0" encoding="utf-8"?>
<inkml:ink xmlns:inkml="http://www.w3.org/2003/InkML">
  <annotation type="ScanImages2ExtractSignatures">1</annotation>
  <annotation type="ScanImagesWidth">952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6417026072741" units="cm"/>
      <inkml:brushProperty name="height" value="0.0286417026072741" units="cm"/>
      <inkml:brushProperty name="color" value="#FF0000"/>
      <inkml:brushProperty name="ignorePressure" value="0"/>
    </inkml:brush>
  </inkml:definitions>
  <inkml:trace contextRef="#ctx0" brushRef="#br0">17200.000000 25250.000000 799,'-49.000000'-4.000000'3,"4.000000"-5.000000"7 ,3.000000-7.000000 5,3.000000-5.000000 7,9.000000 2.000000 4,16.000000 13.000000 2,15.000000 12.000000 1,17.000000 13.000000 1,10.000000 13.000000-5,6.000000 17.000000-13,7.000000 15.000000-12,6.000000 16.000000-13,-2.000000-1.000000-13,-9.000000-15.000000-12,-10.000000-15.000000-12,-8.000000-16.000000-12</inkml:trace>
</inkml:ink>
</file>

<file path=ppt/ink/ink1412.xml><?xml version="1.0" encoding="utf-8"?>
<inkml:ink xmlns:inkml="http://www.w3.org/2003/InkML">
  <annotation type="ScanImages2ExtractSignatures">1</annotation>
  <annotation type="ScanImagesWidth">755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0216861069202" units="cm"/>
      <inkml:brushProperty name="height" value="0.0300216861069202" units="cm"/>
      <inkml:brushProperty name="color" value="#FF0000"/>
      <inkml:brushProperty name="ignorePressure" value="0"/>
    </inkml:brush>
  </inkml:definitions>
  <inkml:trace contextRef="#ctx0" brushRef="#br0">19350.000000 24500.000000 763,'-24.000000'-47.000000'1,"4.000000"6.000000"2 ,3.000000 7.000000 3,3.000000 6.000000 2,3.000000 18.000000 2,3.000000 32.000000-1,3.000000 31.000000 2,4.000000 32.000000-1,1.000000 18.000000 0,0.000000 6.000000-2,0.000000 7.000000-3,0.000000 6.000000-2,0.000000 1.000000 0,0.000000-3.000000 1,0.000000-3.000000 1,0.000000-2.000000 2,3.000000-9.000000-3,6.000000-12.000000-9,7.000000-13.000000-8,6.000000-12.000000-8,1.000000-18.000000-4,-3.000000-21.000000 0,-3.000000-22.000000 1,-2.000000-22.000000-1,-1.000000-22.000000 2,3.000000-22.000000 3,3.000000-22.000000 2,4.000000-21.000000 3,1.000000-17.000000 2,0.000000-8.000000 2,0.000000-10.000000 1,0.000000-9.000000 2,-4.000000-5.000000 2,-5.000000 0.000000 1,-7.000000 0.000000 2,-5.000000 0.000000 2,-3.000000 4.000000 3,4.000000 10.000000 2,3.000000 10.000000 4,3.000000 9.000000 2,3.000000 12.000000 4,3.000000 16.000000 4,3.000000 15.000000 3,4.000000 17.000000 4,4.000000 19.000000 1,6.000000 26.000000 0,7.000000 24.000000-2,6.000000 26.000000-2,3.000000 19.000000-1,0.000000 17.000000-2,0.000000 15.000000-3,0.000000 16.000000-3,-7.000000 10.000000-2,-11.000000 7.000000-1,-14.000000 6.000000-1,-11.000000 7.000000-2,-11.000000 0.000000-4,-5.000000-2.000000-6,-7.000000-3.000000-7,-5.000000-3.000000-6,-12.000000-7.000000-3,-16.000000-9.000000 1,-15.000000-10.000000 1,-15.000000-8.000000 0,-6.000000-14.000000 1,7.000000-15.000000 2,6.000000-15.000000 1,7.000000-16.000000 2,4.000000-18.000000 0,3.000000-18.000000 1,3.000000-19.000000 1,4.000000-18.000000 0,7.000000-15.000000 1,13.000000-9.000000 3,12.000000-10.000000 3,13.000000-8.000000 2,10.000000-6.000000 3,10.000000 1.000000 1,10.000000-1.000000 1,9.000000 1.000000 3,7.000000 4.000000 0,7.000000 9.000000 1,6.000000 10.000000 1,7.000000 10.000000 0,0.000000 10.000000 0,-2.000000 13.000000-2,-3.000000 12.000000 0,-3.000000 13.000000-3,-7.000000 18.000000 1,-9.000000 26.000000-1,-10.000000 24.000000 0,-8.000000 26.000000 1,-15.000000 15.000000-2,-19.000000 6.000000-4,-18.000000 7.000000-2,-19.000000 6.000000-4,-5.000000-8.000000-1,9.000000-22.000000 0,10.000000-22.000000 0,10.000000-21.000000 0,-4.000000 1.000000 1,-16.000000 25.000000-2,-15.000000 25.000000-2,-15.000000 25.000000 0,-1.000000 0.000000 0,16.000000-25.000000 2,15.000000-25.000000 2,17.000000-25.000000 2,16.000000-21.000000 2,19.000000-15.000000 1,19.000000-15.000000 1,19.000000-16.000000 1,5.000000-2.000000 2,-5.000000 13.000000 2,-7.000000 12.000000 1,-5.000000 13.000000 2,-8.000000 12.000000 0,-5.000000 13.000000-2,-7.000000 12.000000-1,-5.000000 13.000000-2,-14.000000 10.000000-2,-18.000000 10.000000-1,-19.000000 10.000000-1,-18.000000 9.000000-2,-14.000000-1.000000 0,-5.000000-8.000000 1,-7.000000-10.000000 0,-5.000000-9.000000 0,3.000000-13.000000 0,17.000000-16.000000 1,15.000000-15.000000-1,16.000000-15.000000 0,10.000000-17.000000 2,7.000000-15.000000 3,6.000000-15.000000 4,7.000000-16.000000 3,11.000000-10.000000 2,20.000000-3.000000 0,18.000000-3.000000 0,20.000000-2.000000 1,13.000000-3.000000 0,9.000000 1.000000-2,10.000000-1.000000-1,10.000000 1.000000-1,4.000000 4.000000-1,0.000000 9.000000-1,0.000000 10.000000 0,0.000000 10.000000 0,-5.000000 10.000000-3,-9.000000 13.000000-4,-10.000000 12.000000-5,-8.000000 13.000000-3,-14.000000 12.000000-3,-15.000000 13.000000 0,-15.000000 12.000000-1,-16.000000 13.000000 0,-15.000000 6.000000 0,-11.000000 0.000000 0,-14.000000 0.000000 1,-11.000000 0.000000 0,-9.000000-5.000000 1,-3.000000-9.000000 1,-3.000000-10.000000 1,-2.000000-8.000000 1,0.000000-8.000000 2,7.000000-2.000000 3,6.000000-3.000000 3,7.000000-3.000000 2,5.000000-2.000000 4,7.000000 0.000000 4,6.000000 0.000000 5,7.000000 0.000000 5,8.000000 1.000000 3,14.000000 4.000000 1,11.000000 3.000000 1,14.000000 3.000000 2,14.000000-2.000000-2,20.000000-6.000000-3,18.000000-6.000000-4,20.000000-6.000000-3,16.000000-6.000000-5,16.000000-2.000000-6,15.000000-3.000000-7,17.000000-3.000000-6,5.000000-13.000000-6,-3.000000-22.000000-4,-3.000000-22.000000-5,-2.000000-21.000000-4,-8.000000-14.000000-5,-8.000000-2.000000-3,-10.000000-3.000000-4,-9.000000-3.000000-3,-16.000000 4.000000 1,-22.000000 13.000000 6,-22.000000 12.000000 7,-21.000000 13.000000 6</inkml:trace>
</inkml:ink>
</file>

<file path=ppt/ink/ink1413.xml><?xml version="1.0" encoding="utf-8"?>
<inkml:ink xmlns:inkml="http://www.w3.org/2003/InkML">
  <annotation type="ScanImages2ExtractSignatures">1</annotation>
  <annotation type="ScanImagesWidth">877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6789228022099" units="cm"/>
      <inkml:brushProperty name="height" value="0.0336789228022099" units="cm"/>
      <inkml:brushProperty name="color" value="#FF0000"/>
      <inkml:brushProperty name="ignorePressure" value="0"/>
    </inkml:brush>
  </inkml:definitions>
  <inkml:trace contextRef="#ctx0" brushRef="#br0">23300.000000 23800.000000 680,'-94.000000'17.000000'31,"13.000000"34.000000"-3 ,12.000000 35.000000-4,13.000000 35.000000-4,-1.000000 36.000000-5,-11.000000 42.000000-8,-14.000000 40.000000-9,-11.000000 41.000000-7,-9.000000 30.000000-1,-3.000000 23.000000 4,-3.000000 22.000000 4,-2.000000 22.000000 5,8.000000-21.000000 1,22.000000-62.000000-1,22.000000-63.000000-2,23.000000-62.000000-1,20.000000-59.000000-5,23.000000-52.000000-7,22.000000-53.000000-7,22.000000-53.000000-8,10.000000-34.000000-2,1.000000-11.000000 4,-1.000000-14.000000 3,1.000000-11.000000 3,-6.000000 0.000000 3,-8.000000 17.000000 1,-10.000000 15.000000 3,-9.000000 16.000000 1,1.000000-23.000000 1,13.000000-58.000000 1,12.000000-60.000000 0,13.000000-59.000000 1,4.000000-29.000000 1,-3.000000 4.000000 1,-3.000000 3.000000 2,-2.000000 3.000000 2,-6.000000 18.000000 2,-6.000000 35.000000 4,-6.000000 35.000000 4,-6.000000 34.000000 3,-6.000000 38.000000 4,-2.000000 45.000000 1,-3.000000 43.000000 2,-3.000000 45.000000 2,1.000000 35.000000 1,6.000000 28.000000 2,7.000000 28.000000 2,6.000000 29.000000 2,3.000000 22.000000 0,0.000000 20.000000 0,0.000000 18.000000-2,0.000000 20.000000-1,-2.000000 21.000000-3,-3.000000 25.000000-5,-3.000000 25.000000-4,-2.000000 25.000000-6,-5.000000 6.000000-2,-2.000000-12.000000-3,-3.000000-13.000000 0,-3.000000-12.000000-2,-2.000000-27.000000-2,0.000000-41.000000-2,0.000000-40.000000-1,0.000000-40.000000-3,-10.000000-37.000000-4,-18.000000-31.000000-6,-19.000000-31.000000-8,-18.000000-31.000000-6,-17.000000-26.000000-2,-11.000000-18.000000 3,-14.000000-19.000000 4,-11.000000-18.000000 3,-11.000000-17.000000 3,-5.000000-11.000000 2,-7.000000-14.000000 2,-5.000000-11.000000 2,-3.000000-6.000000 4,4.000000 4.000000 5,3.000000 3.000000 7,3.000000 3.000000 5,6.000000 14.000000 7,9.000000 25.000000 7,10.000000 25.000000 8,10.000000 25.000000 7,21.000000 25.000000 6,34.000000 25.000000 4,35.000000 25.000000 4,35.000000 25.000000 5,24.000000 6.000000-3,16.000000-12.000000-11,15.000000-13.000000-9,17.000000-12.000000-10,10.000000-10.000000-9,6.000000-6.000000-10,7.000000-6.000000-8,6.000000-6.000000-9,3.000000-15.000000-6,0.000000-21.000000-4,0.000000-22.000000-4,0.000000-22.000000-3,-2.000000-16.000000-2,-3.000000-9.000000 0,-3.000000-10.000000 1,-2.000000-8.000000 1,-9.000000 0.000000 3,-12.000000 14.000000 4,-13.000000 11.000000 5,-12.000000 14.000000 5,-12.000000 11.000000 3,-8.000000 14.000000 1,-10.000000 11.000000 0,-9.000000 14.000000 0,-18.000000 18.000000 9,-24.000000 25.000000 13,-26.000000 25.000000 15,-24.000000 25.000000 14,-15.000000 21.000000 6,-3.000000 20.000000-6,-3.000000 18.000000-3,-2.000000 20.000000-5,0.000000 11.000000-4,7.000000 7.000000-2,6.000000 6.000000-3,7.000000 7.000000-2,7.000000-3.000000-2,9.000000-8.000000-2,10.000000-10.000000-2,10.000000-9.000000-1,11.000000-16.000000-3,17.000000-22.000000-7,15.000000-22.000000-4,16.000000-21.000000-6,10.000000-24.000000-3,7.000000-25.000000 0,6.000000-25.000000-1,7.000000-25.000000 1,2.000000-25.000000 0,1.000000-25.000000 2,-1.000000-25.000000 2,1.000000-25.000000 1,-4.000000-13.000000 1,-6.000000 1.000000 0,-6.000000-1.000000 1,-6.000000 1.000000 0,-9.000000 8.000000 1,-8.000000 20.000000 0,-10.000000 18.000000 0,-9.000000 20.000000 1,-9.000000 31.000000 1,-5.000000 48.000000 2,-7.000000 47.000000 1,-5.000000 47.000000 1,-4.000000 27.000000 0,0.000000 10.000000 1,0.000000 10.000000-1,0.000000 9.000000 0,1.000000-1.000000-1,4.000000-8.000000 1,3.000000-10.000000-2,3.000000-9.000000 1,9.000000-15.000000-1,16.000000-18.000000 1,15.000000-19.000000 1,17.000000-18.000000 0,10.000000-23.000000 0,6.000000-24.000000 1,7.000000-26.000000 1,6.000000-24.000000-1,4.000000-29.000000 0,4.000000-31.000000 0,3.000000-31.000000-2,3.000000-31.000000 0,-5.000000-13.000000 1,-12.000000 6.000000 1,-13.000000 7.000000 3,-12.000000 6.000000 1,-16.000000 13.000000 1,-19.000000 23.000000-1,-18.000000 22.000000-2,-19.000000 22.000000-1,-18.000000 19.000000-4,-15.000000 20.000000-3,-15.000000 18.000000-5,-16.000000 20.000000-3,-10.000000 17.000000-7,-3.000000 20.000000-7,-3.000000 18.000000-8,-2.000000 20.000000-7,3.000000 5.000000-5,14.000000-6.000000-4,11.000000-6.000000-3,14.000000-6.000000-4</inkml:trace>
</inkml:ink>
</file>

<file path=ppt/ink/ink14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8676026761532" units="cm"/>
      <inkml:brushProperty name="height" value="0.0308676026761532" units="cm"/>
      <inkml:brushProperty name="color" value="#FF0000"/>
      <inkml:brushProperty name="ignorePressure" value="0"/>
    </inkml:brush>
  </inkml:definitions>
  <inkml:trace contextRef="#ctx0" brushRef="#br0">29150.000000 25000.000000 771,'-83.000000'-65.000000'3,"34.000000"23.000000"6 ,35.000000 22.000000 7,35.000000 22.000000 7,21.000000 10.000000 2,9.000000 1.000000 1,10.000000-1.000000-1,10.000000 1.000000 1,5.000000-1.000000-3,4.000000 1.000000-3,3.000000-1.000000-5,3.000000 1.000000-3,1.000000-3.000000-6,1.000000-2.000000-8,-1.000000-3.000000-7,1.000000-3.000000-7,-6.000000-2.000000-3,-8.000000 0.000000 2,-10.000000 0.000000 1,-9.000000 0.000000 2</inkml:trace>
</inkml:ink>
</file>

<file path=ppt/ink/ink14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4961763322353" units="cm"/>
      <inkml:brushProperty name="height" value="0.0304961763322353" units="cm"/>
      <inkml:brushProperty name="color" value="#FF0000"/>
      <inkml:brushProperty name="ignorePressure" value="0"/>
    </inkml:brush>
  </inkml:definitions>
  <inkml:trace contextRef="#ctx0" brushRef="#br0">28850.000000 26100.000000 806,'-41.000000'-24.000000'3,"19.000000"4.000000"6 ,19.000000 3.000000 6,19.000000 3.000000 6,18.000000 1.000000 2,19.000000 1.000000-3,19.000000-1.000000-3,19.000000 1.000000-2,10.000000 1.000000-1,4.000000 3.000000 1,3.000000 3.000000 0,3.000000 4.000000 2,-1.000000 2.000000-8,-2.000000 4.000000-13,-3.000000 3.000000-14,-3.000000 3.000000-14,-6.000000 1.000000-8,-5.000000 1.000000-1,-7.000000-1.000000-2,-5.000000 1.000000-2,-11.000000-4.000000 2,-11.000000-6.000000 6,-14.000000-6.000000 6,-11.000000-6.000000 4</inkml:trace>
</inkml:ink>
</file>

<file path=ppt/ink/ink14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1608168780804" units="cm"/>
      <inkml:brushProperty name="height" value="0.0331608168780804" units="cm"/>
      <inkml:brushProperty name="color" value="#FF0000"/>
      <inkml:brushProperty name="ignorePressure" value="0"/>
    </inkml:brush>
  </inkml:definitions>
  <inkml:trace contextRef="#ctx0" brushRef="#br0">31150.000000 23400.000000 690,'-46.000000'-25.000000'3,"10.000000"50.000000"5 ,10.000000 50.000000 5,9.000000 50.000000 6,4.000000 34.000000 1,1.000000 19.000000-2,-1.000000 19.000000-3,1.000000 19.000000-1,-4.000000 15.000000-2,-6.000000 13.000000-2,-6.000000 12.000000 0,-6.000000 13.000000-2,-2.000000-10.000000-1,3.000000-31.000000 0,3.000000-31.000000-2,4.000000-31.000000 1,2.000000-31.000000-2,4.000000-27.000000-1,3.000000-28.000000-1,3.000000-28.000000-2,3.000000-17.000000 0,3.000000-2.000000-2,3.000000-3.000000-1,4.000000-3.000000-1,1.000000-9.000000 0,0.000000-11.000000-1,0.000000-14.000000-1,0.000000-11.000000 0,3.000000-15.000000-2,6.000000-16.000000-1,7.000000-15.000000-2,6.000000-15.000000-2,7.000000-17.000000 0,10.000000-15.000000 2,10.000000-15.000000 1,9.000000-16.000000 2,7.000000-5.000000 1,7.000000 6.000000-2,6.000000 7.000000-1,7.000000 6.000000 0,2.000000 13.000000 1,1.000000 23.000000 5,-1.000000 22.000000 6,1.000000 22.000000 5,1.000000 23.000000 3,3.000000 25.000000 3,3.000000 25.000000 2,4.000000 25.000000 3,-9.000000 17.000000 0,-18.000000 9.000000-3,-19.000000 10.000000-1,-18.000000 10.000000-2,-17.000000 0.000000-1,-11.000000-5.000000 3,-14.000000-7.000000 1,-11.000000-5.000000 2,-9.000000-11.000000 0,-3.000000-11.000000-2,-3.000000-14.000000-3,-2.000000-11.000000-2,-19.000000 3.000000-2,-30.000000 23.000000 1,-32.000000 22.000000-1,-30.000000 22.000000 0,-11.000000 1.000000 0,14.000000-19.000000-3,11.000000-18.000000-1,14.000000-19.000000-2,14.000000-13.000000-2,20.000000-6.000000-1,18.000000-6.000000-3,20.000000-6.000000-2,6.000000-7.000000-4,-2.000000-6.000000-7,-3.000000-6.000000-7,-3.000000-6.000000-6,12.000000-18.000000-3,28.000000-28.000000 4,28.000000-28.000000 3,29.000000-27.000000 2,19.000000-14.000000 1,14.000000 4.000000-4,11.000000 3.000000-3,14.000000 3.000000-4,-3.000000 9.000000 1,-15.000000 16.000000 4,-15.000000 15.000000 5,-16.000000 17.000000 4</inkml:trace>
</inkml:ink>
</file>

<file path=ppt/ink/ink14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9716610461473" units="cm"/>
      <inkml:brushProperty name="height" value="0.0299716610461473" units="cm"/>
      <inkml:brushProperty name="color" value="#FF0000"/>
      <inkml:brushProperty name="ignorePressure" value="0"/>
    </inkml:brush>
  </inkml:definitions>
  <inkml:trace contextRef="#ctx0" brushRef="#br0">33300.000000 24500.000000 764,'68.000000'-90.000000'2,"-11.000000"23.000000"3 ,-14.000000 22.000000 4,-11.000000 22.000000 3,-14.000000 13.000000 2,-11.000000 7.000000 2,-14.000000 6.000000 0,-11.000000 7.000000 2,-17.000000 15.000000-1,-18.000000 25.000000-1,-19.000000 25.000000-2,-18.000000 25.000000-1,-6.000000 14.000000-1,10.000000 3.000000 0,10.000000 3.000000 0,9.000000 4.000000 1,10.000000 1.000000-3,14.000000 0.000000-2,11.000000 0.000000-3,14.000000 0.000000-3,8.000000-7.000000-2,7.000000-11.000000-1,6.000000-14.000000-2,7.000000-11.000000 0,7.000000-17.000000-2,9.000000-18.000000 1,10.000000-19.000000 1,10.000000-18.000000-1,5.000000-20.000000 1,4.000000-18.000000-2,3.000000-19.000000 1,3.000000-18.000000-1,-1.000000-12.000000-2,-2.000000-3.000000-1,-3.000000-3.000000-1,-3.000000-2.000000-2,-4.000000 2.000000 0,-3.000000 9.000000 3,-3.000000 10.000000 2,-2.000000 10.000000 2,-9.000000 18.000000 2,-12.000000 28.000000 3,-13.000000 28.000000 2,-12.000000 29.000000 2,-5.000000 13.000000 2,3.000000 1.000000 1,3.000000-1.000000 1,4.000000 1.000000 1,10.000000-9.000000-3,19.000000-15.000000-6,19.000000-15.000000-6,19.000000-16.000000-6,7.000000-15.000000-3,-3.000000-11.000000 0,-3.000000-14.000000-1,-2.000000-11.000000 0,-5.000000-3.000000 0,-2.000000 10.000000 2,-3.000000 10.000000 2,-3.000000 9.000000 2,-10.000000 13.000000 4,-16.000000 20.000000 5,-15.000000 18.000000 6,-15.000000 20.000000 6,-17.000000 13.000000 4,-15.000000 9.000000 1,-15.000000 10.000000 2,-16.000000 10.000000 1,-2.000000-1.000000 0,13.000000-9.000000-2,12.000000-10.000000 0,13.000000-8.000000-2,15.000000-22.000000-3,19.000000-30.000000-3,19.000000-32.000000-5,19.000000-30.000000-3,12.000000-23.000000-6,6.000000-12.000000-5,7.000000-13.000000-5,6.000000-12.000000-5,-1.000000-4.000000-4,-5.000000 7.000000-1,-7.000000 6.000000-1,-5.000000 7.000000-2,-11.000000 8.000000 0,-11.000000 14.000000 2,-14.000000 11.000000 2,-11.000000 14.000000 2,-12.000000 10.000000 1,-9.000000 9.000000 1,-10.000000 10.000000 0,-8.000000 10.000000 2,-4.000000 2.000000 0,3.000000-3.000000 1,3.000000-3.000000 1,4.000000-2.000000 0</inkml:trace>
</inkml:ink>
</file>

<file path=ppt/ink/ink1418.xml><?xml version="1.0" encoding="utf-8"?>
<inkml:ink xmlns:inkml="http://www.w3.org/2003/InkML">
  <annotation type="ScanImages2ExtractSignatures">1</annotation>
  <annotation type="ScanImagesWidth">793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4013812243938" units="cm"/>
      <inkml:brushProperty name="height" value="0.0334013812243938" units="cm"/>
      <inkml:brushProperty name="color" value="#FF0000"/>
      <inkml:brushProperty name="ignorePressure" value="0"/>
    </inkml:brush>
  </inkml:definitions>
  <inkml:trace contextRef="#ctx0" brushRef="#br0">35250.000000 24000.000000 685,'23.000000'-47.000000'-3,"-3.000000"6.000000"-7 ,-3.000000 7.000000-6,-2.000000 6.000000-7,-1.000000 3.000000 0,3.000000 0.000000 6,3.000000 0.000000 6,4.000000 0.000000 5,-1.000000 0.000000 5,-3.000000 0.000000 2,-3.000000 0.000000 1,-2.000000 0.000000 3,-3.000000 0.000000 1,1.000000 0.000000 0,-1.000000 0.000000 1,1.000000 0.000000 1,-3.000000 0.000000 1,-2.000000 0.000000 1,-3.000000 0.000000 1,-3.000000 0.000000 1,-2.000000 0.000000 0,0.000000 0.000000 0,0.000000 0.000000-2,0.000000 0.000000 0,3.000000 3.000000-1,6.000000 6.000000-1,7.000000 7.000000 1,6.000000 6.000000-1,3.000000 1.000000 0,0.000000-3.000000 2,0.000000-3.000000 2,0.000000-2.000000 1,-4.000000 2.000000 1,-5.000000 9.000000-2,-7.000000 10.000000-2,-5.000000 10.000000-1,-9.000000 10.000000-2,-9.000000 13.000000-3,-10.000000 12.000000-2,-8.000000 13.000000-3,-9.000000 10.000000 0,-6.000000 10.000000 0,-6.000000 10.000000-1,-6.000000 9.000000 2,-1.000000-1.000000-1,7.000000-8.000000 1,6.000000-10.000000 1,7.000000-9.000000 0,5.000000-12.000000 1,7.000000-11.000000-2,6.000000-14.000000 0,7.000000-11.000000 0,8.000000-12.000000-2,14.000000-9.000000 1,11.000000-10.000000-1,14.000000-8.000000 0,3.000000-4.000000-1,-2.000000 3.000000 0,-3.000000 3.000000 0,-3.000000 4.000000-1,5.000000-4.000000 1,17.000000-9.000000-2,15.000000-10.000000 0,16.000000-8.000000 0,4.000000-3.000000 0,-6.000000 7.000000 0,-6.000000 6.000000 1,-6.000000 7.000000 0,-9.000000 7.000000 1,-8.000000 9.000000 0,-10.000000 10.000000 0,-9.000000 10.000000 0,-15.000000 10.000000 1,-18.000000 13.000000 2,-19.000000 12.000000 0,-18.000000 13.000000 1,-14.000000 6.000000 2,-5.000000 0.000000 2,-7.000000 0.000000 1,-5.000000 0.000000 2,2.000000-5.000000 0,13.000000-9.000000-2,12.000000-10.000000-4,13.000000-8.000000-2,10.000000-8.000000-2,10.000000-2.000000 0,10.000000-3.000000-2,9.000000-3.000000 1,9.000000-4.000000-2,9.000000-3.000000 0,10.000000-3.000000-2,10.000000-2.000000 1,2.000000 0.000000 0,-3.000000 7.000000 1,-3.000000 6.000000 3,-2.000000 7.000000 2,-8.000000 4.000000 2,-8.000000 3.000000-1,-10.000000 3.000000 2,-9.000000 4.000000-1,-5.000000-3.000000 1,0.000000-5.000000 0,0.000000-7.000000 0,0.000000-5.000000 0,-4.000000-1.000000 1,-5.000000 6.000000 2,-7.000000 7.000000 1,-5.000000 6.000000 1,-3.000000-1.000000 1,4.000000-5.000000-1,3.000000-7.000000 0,3.000000-5.000000 0,4.000000-12.000000-1,7.000000-16.000000-1,6.000000-15.000000 0,7.000000-15.000000-1,7.000000-20.000000-3,9.000000-21.000000-3,10.000000-22.000000-4,10.000000-22.000000-4,8.000000-19.000000-2,10.000000-16.000000-1,10.000000-15.000000 0,9.000000-15.000000 0,2.000000-15.000000 0,-2.000000-12.000000 1,-3.000000-13.000000 1,-3.000000-12.000000 1,-4.000000-7.000000 1,-3.000000 1.000000 1,-3.000000-1.000000 0,-2.000000 1.000000 1,-5.000000 16.000000 4,-2.000000 35.000000 6,-3.000000 35.000000 5,-3.000000 34.000000 8,-6.000000 29.000000 1,-5.000000 26.000000 1,-7.000000 24.000000-2,-5.000000 26.000000 0,-6.000000 16.000000-2,-3.000000 10.000000-2,-3.000000 10.000000-3,-2.000000 9.000000-1,-1.000000 12.000000-1,3.000000 16.000000-1,3.000000 15.000000 1,4.000000 17.000000-1,-3.000000 19.000000 1,-5.000000 26.000000-1,-7.000000 24.000000 0,-5.000000 26.000000-1,-3.000000 19.000000 1,4.000000 17.000000 0,3.000000 15.000000 1,3.000000 16.000000 2,-1.000000 15.000000-2,-2.000000 16.000000-2,-3.000000 15.000000-2,-3.000000 17.000000-3,-4.000000 0.000000-3,-3.000000-11.000000-4,-3.000000-14.000000-5,-2.000000-11.000000-5,-1.000000-25.000000 0,3.000000-33.000000 1,3.000000-35.000000 2,4.000000-34.000000 1,1.000000-29.000000 2,0.000000-21.000000-1,0.000000-22.000000 0,0.000000-22.000000-1,-2.000000-27.000000 2,-3.000000-31.000000 2,-3.000000-31.000000 3,-2.000000-31.000000 2,-1.000000-24.000000-1,3.000000-16.000000-4,3.000000-15.000000-4,4.000000-15.000000-4,-1.000000-23.000000-3,-3.000000-28.000000-2,-3.000000-28.000000-3,-2.000000-27.000000-2,-3.000000-12.000000 2,1.000000 6.000000 3,-1.000000 7.000000 5,1.000000 6.000000 4,1.000000 15.000000 7,3.000000 26.000000 6,3.000000 24.000000 9,4.000000 26.000000 7,4.000000 26.000000 3,6.000000 28.000000-2,7.000000 28.000000-3,6.000000 29.000000-3,7.000000 15.000000 1,10.000000 3.000000 2,10.000000 3.000000 3,9.000000 4.000000 2,1.000000 1.000000 1,-6.000000 0.000000-1,-6.000000 0.000000 1,-6.000000 0.000000-2,-6.000000 0.000000-2,-2.000000 0.000000-5,-3.000000 0.000000-4,-3.000000 0.000000-6,2.000000 3.000000-2,10.000000 6.000000-1,10.000000 7.000000 0,9.000000 6.000000 0,-1.000000 7.000000 1,-8.000000 10.000000-1,-10.000000 10.000000 1,-9.000000 9.000000 0,-12.000000 9.000000-2,-11.000000 9.000000-5,-14.000000 10.000000-3,-11.000000 10.000000-6,-15.000000 5.000000-1,-16.000000 4.000000 1,-15.000000 3.000000 0,-15.000000 3.000000 1,-4.000000-5.000000 5,9.000000-12.000000 11,10.000000-13.000000 11,10.000000-12.000000 11,14.000000-18.000000 5,23.000000-21.000000 2,22.000000-22.000000 2,22.000000-22.000000 2,23.000000-22.000000-4,25.000000-22.000000-10,25.000000-22.000000-8,25.000000-21.000000-9,7.000000-6.000000-7,-8.000000 14.000000-4,-10.000000 11.000000-4,-9.000000 14.000000-3,-12.000000 10.000000-10,-11.000000 9.000000-17,-14.000000 10.000000-15,-11.000000 10.000000-17</inkml:trace>
</inkml:ink>
</file>

<file path=ppt/ink/ink1419.xml><?xml version="1.0" encoding="utf-8"?>
<inkml:ink xmlns:inkml="http://www.w3.org/2003/InkML">
  <annotation type="ScanImages2ExtractSignatures">1</annotation>
  <annotation type="ScanImagesWidth">890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3395443111658" units="cm"/>
      <inkml:brushProperty name="height" value="0.0283395443111658" units="cm"/>
      <inkml:brushProperty name="color" value="#FF0000"/>
      <inkml:brushProperty name="ignorePressure" value="0"/>
    </inkml:brush>
  </inkml:definitions>
  <inkml:trace contextRef="#ctx0" brushRef="#br0">8200.000000 19000.000000 808,'-77.000000'0.000000'0,"-3.000000"0.000000"0 ,-3.000000 0.000000 0,-2.000000 0.000000 0,-1.000000 0.000000-2,3.000000 0.000000-5,3.000000 0.000000-3,4.000000 0.000000-5,-3.000000 1.000000 0,-5.000000 4.000000 6,-7.000000 3.000000 6,-5.000000 3.000000 6,-4.000000 1.000000 2,0.000000 1.000000-1,0.000000-1.000000-1,0.000000 1.000000-2,1.000000-4.000000 1,4.000000-6.000000-1,3.000000-6.000000 1,3.000000-6.000000 0,1.000000-10.000000 0,1.000000-12.000000 1,-1.000000-13.000000 1,1.000000-12.000000 0,-1.000000-10.000000 0,1.000000-6.000000 0,-1.000000-6.000000 0,1.000000-6.000000-1,2.000000-9.000000 0,7.000000-8.000000 0,6.000000-10.000000 1,7.000000-9.000000-1,4.000000-2.000000 1,3.000000 6.000000 0,3.000000 7.000000 0,4.000000 6.000000 0,4.000000 4.000000 0,6.000000 4.000000 0,7.000000 3.000000 0,6.000000 3.000000 0,4.000000 3.000000-2,4.000000 3.000000 0,3.000000 3.000000-3,3.000000 4.000000-1,1.000000-1.000000-1,1.000000-3.000000 1,-1.000000-3.000000-1,1.000000-2.000000 0,2.000000-3.000000 0,7.000000 1.000000 0,6.000000-1.000000 0,7.000000 1.000000 0,4.000000-1.000000 1,3.000000 1.000000-1,3.000000-1.000000 1,4.000000 1.000000 0,2.000000-3.000000 1,4.000000-2.000000 0,3.000000-3.000000 0,3.000000-3.000000 0,1.000000-4.000000 1,1.000000-3.000000 0,-1.000000-3.000000 1,1.000000-2.000000-1,1.000000 0.000000 1,3.000000 7.000000 0,3.000000 6.000000 0,4.000000 7.000000 0,4.000000 2.000000 1,6.000000 1.000000-1,7.000000-1.000000 0,6.000000 1.000000 0,3.000000 2.000000 0,0.000000 7.000000-1,0.000000 6.000000 1,0.000000 7.000000 0,3.000000 4.000000-1,6.000000 3.000000 0,7.000000 3.000000 0,6.000000 4.000000 0,1.000000 1.000000 0,-3.000000 0.000000 0,-3.000000 0.000000 0,-2.000000 0.000000 1,-1.000000 0.000000-1,3.000000 0.000000 1,3.000000 0.000000 0,4.000000 0.000000 0,-3.000000 1.000000-1,-5.000000 4.000000 1,-7.000000 3.000000-1,-5.000000 3.000000 1,-3.000000 1.000000 0,4.000000 1.000000 1,3.000000-1.000000 0,3.000000 1.000000 2,3.000000 1.000000 1,3.000000 3.000000-1,3.000000 3.000000-1,4.000000 4.000000 1,1.000000 2.000000-1,0.000000 4.000000-1,0.000000 3.000000 0,0.000000 3.000000 0,3.000000 1.000000-1,6.000000 1.000000 0,7.000000-1.000000 0,6.000000 1.000000-1,3.000000-1.000000 0,0.000000 1.000000-1,0.000000-1.000000 0,0.000000 1.000000-1,-2.000000 1.000000 1,-3.000000 3.000000 1,-3.000000 3.000000 1,-2.000000 4.000000 1,-3.000000 2.000000 1,1.000000 4.000000 0,-1.000000 3.000000 0,1.000000 3.000000 0,-4.000000 4.000000 1,-6.000000 7.000000-1,-6.000000 6.000000 1,-6.000000 7.000000 1,-4.000000 4.000000-1,1.000000 3.000000 0,-1.000000 3.000000 0,1.000000 4.000000 0,4.000000 2.000000 0,9.000000 4.000000-1,10.000000 3.000000-1,10.000000 3.000000 0,5.000000 3.000000 0,4.000000 3.000000-3,3.000000 3.000000-1,3.000000 4.000000-1,-2.000000 1.000000-1,-6.000000 0.000000 0,-6.000000 0.000000 1,-6.000000 0.000000 1,-4.000000 1.000000 0,1.000000 4.000000 0,-1.000000 3.000000 0,1.000000 3.000000 1,-4.000000 3.000000 0,-6.000000 3.000000 0,-6.000000 3.000000 1,-6.000000 4.000000 0,-6.000000 4.000000 1,-2.000000 6.000000 1,-3.000000 7.000000 1,-3.000000 6.000000 1,-6.000000-2.000000 1,-5.000000-9.000000-1,-7.000000-10.000000-1,-5.000000-8.000000-1,-8.000000-12.000000 0,-5.000000-12.000000 0,-7.000000-13.000000 1,-5.000000-12.000000 1,-1.000000 1.000000 1,6.000000 16.000000 1,7.000000 15.000000 2,6.000000 17.000000 1,-1.000000 7.000000 1,-5.000000 0.000000-1,-7.000000 0.000000-1,-5.000000 0.000000 0,-11.000000-2.000000-2,-11.000000-3.000000-3,-14.000000-3.000000-1,-11.000000-2.000000-3,-20.000000 2.000000-1,-24.000000 9.000000 1,-26.000000 10.000000 0,-24.000000 10.000000 2,-21.000000 7.000000-2,-16.000000 6.000000-2,-15.000000 7.000000-1,-15.000000 6.000000-3,-17.000000 4.000000-2,-15.000000 4.000000-3,-15.000000 3.000000-2,-16.000000 3.000000-3,-7.000000-5.000000 0,4.000000-12.000000 3,3.000000-13.000000 3,3.000000-12.000000 3,20.000000-16.000000 0,38.000000-19.000000-2,37.000000-18.000000-1,38.000000-19.000000-3,21.000000-12.000000 0,7.000000-2.000000-3,6.000000-3.000000-2,7.000000-3.000000-1,-1.000000-1.000000-2,-6.000000 4.000000 0,-6.000000 3.000000 1,-6.000000 3.000000-2</inkml:trace>
</inkml:ink>
</file>

<file path=ppt/ink/ink1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4631796777248" units="cm"/>
      <inkml:brushProperty name="height" value="0.0424631796777248" units="cm"/>
      <inkml:brushProperty name="color" value="#00B047"/>
      <inkml:brushProperty name="ignorePressure" value="0"/>
    </inkml:brush>
  </inkml:definitions>
  <inkml:trace contextRef="#ctx0" brushRef="#br0">33350.000000 48800.000000 809,'7.000000'-68.000000'-17,"17.000000"17.000000"17 ,15.000000 15.000000 15,16.000000 16.000000 16,9.000000 10.000000 5,3.000000 7.000000-6,3.000000 6.000000-4,4.000000 7.000000-5,-1.000000 0.000000-5,-3.000000-2.000000-3,-3.000000-3.000000-3,-2.000000-3.000000-3,-1.000000-2.000000-5,3.000000 0.000000-5,3.000000 0.000000-8,4.000000 0.000000-5,-1.000000 0.000000-5,-3.000000 0.000000 0,-3.000000 0.000000-1,-2.000000 0.000000 0</inkml:trace>
</inkml:ink>
</file>

<file path=ppt/ink/ink14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7508014589548" units="cm"/>
      <inkml:brushProperty name="height" value="0.0287508014589548" units="cm"/>
      <inkml:brushProperty name="color" value="#FF0000"/>
      <inkml:brushProperty name="ignorePressure" value="0"/>
    </inkml:brush>
  </inkml:definitions>
  <inkml:trace contextRef="#ctx0" brushRef="#br0">8700.000000 25400.000000 796,'0.000000'-71.000000'0,"0.000000"10.000000"0 ,0.000000 10.000000 0,0.000000 9.000000 0,1.000000 15.000000 2,4.000000 22.000000 4,3.000000 22.000000 5,3.000000 23.000000 3,1.000000 25.000000 1,1.000000 32.000000-3,-1.000000 31.000000-2,1.000000 32.000000-2,-7.000000 24.000000-2,-12.000000 19.000000 1,-13.000000 19.000000 0,-12.000000 19.000000 1,-16.000000 10.000000 0,-19.000000 4.000000 0,-18.000000 3.000000-1,-19.000000 3.000000 1,-12.000000-15.000000-2,-2.000000-30.000000-1,-3.000000-32.000000-3,-3.000000-30.000000-1,4.000000-31.000000-1,13.000000-28.000000 0,12.000000-28.000000 0,13.000000-27.000000 0,7.000000-28.000000 0,4.000000-24.000000-1,3.000000-26.000000-1,3.000000-24.000000-2,4.000000-23.000000-1,7.000000-18.000000 0,6.000000-19.000000-2,7.000000-18.000000 0,4.000000-9.000000 0,3.000000 4.000000 1,3.000000 3.000000 1,4.000000 3.000000 1,4.000000 1.000000 0,6.000000 1.000000-3,7.000000-1.000000-3,6.000000 1.000000-2,4.000000 8.000000-1,4.000000 20.000000 3,3.000000 18.000000 0,3.000000 20.000000 3,1.000000 13.000000 1,1.000000 9.000000 2,-1.000000 10.000000 3,1.000000 10.000000 2,2.000000 5.000000 1,7.000000 4.000000 0,6.000000 3.000000 1,7.000000 3.000000-1,0.000000 3.000000 1,-2.000000 3.000000 0,-3.000000 3.000000 1,-3.000000 4.000000 1,2.000000 8.000000 1,10.000000 17.000000 3,10.000000 15.000000 2,9.000000 16.000000 3,4.000000 13.000000 1,1.000000 14.000000 0,-1.000000 11.000000-1,1.000000 14.000000-1,-1.000000 7.000000 0,1.000000 3.000000-1,-1.000000 3.000000-1,1.000000 4.000000 0,-4.000000 1.000000-2,-6.000000 0.000000-3,-6.000000 0.000000-2,-6.000000 0.000000-3,-4.000000-2.000000-3,1.000000-3.000000-7,-1.000000-3.000000-6,1.000000-2.000000-7,1.000000-11.000000-5,3.000000-15.000000-6,3.000000-15.000000-7,4.000000-16.000000-6</inkml:trace>
</inkml:ink>
</file>

<file path=ppt/ink/ink142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0167406201363" units="cm"/>
      <inkml:brushProperty name="height" value="0.0290167406201363" units="cm"/>
      <inkml:brushProperty name="color" value="#FF0000"/>
      <inkml:brushProperty name="ignorePressure" value="0"/>
    </inkml:brush>
  </inkml:definitions>
  <inkml:trace contextRef="#ctx0" brushRef="#br0">9250.000000 27600.000000 733,'1.000000'-69.000000'2,"4.000000"13.000000"4 ,3.000000 12.000000 4,3.000000 13.000000 3,1.000000 6.000000 2,1.000000 0.000000-1,-1.000000 0.000000-2,1.000000 0.000000-1,1.000000 3.000000-1,3.000000 6.000000-3,3.000000 7.000000-1,4.000000 6.000000-3,1.000000 7.000000 0,0.000000 10.000000 3,0.000000 10.000000 2,0.000000 9.000000 3,1.000000 10.000000 1,4.000000 14.000000 2,3.000000 11.000000 1,3.000000 14.000000 1,1.000000 21.000000 0,1.000000 31.000000-2,-1.000000 32.000000-1,1.000000 31.000000-3,-4.000000 20.000000-1,-6.000000 9.000000-3,-6.000000 10.000000-3,-6.000000 10.000000-1,-7.000000-9.000000-4,-6.000000-24.000000-2,-6.000000-26.000000-3,-6.000000-24.000000-2,-12.000000-28.000000-2,-15.000000-27.000000-1,-15.000000-28.000000 1,-16.000000-28.000000-2,-13.000000-20.000000-1,-9.000000-8.000000-4,-10.000000-10.000000-2,-8.000000-9.000000-5,-8.000000-12.000000 0,-2.000000-11.000000 1,-3.000000-14.000000 2,-3.000000-11.000000 1,1.000000-17.000000 0,6.000000-18.000000 0,7.000000-19.000000-2,6.000000-18.000000-1,12.000000-3.000000 2,19.000000 17.000000 5,19.000000 15.000000 5,19.000000 16.000000 4</inkml:trace>
</inkml:ink>
</file>

<file path=ppt/ink/ink14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0637681931257" units="cm"/>
      <inkml:brushProperty name="height" value="0.0260637681931257" units="cm"/>
      <inkml:brushProperty name="color" value="#FF0000"/>
      <inkml:brushProperty name="ignorePressure" value="0"/>
    </inkml:brush>
  </inkml:definitions>
  <inkml:trace contextRef="#ctx0" brushRef="#br0">9250.000000 26550.000000 878,'21.000000'-47.000000'0,"-5.000000"6.000000"0 ,-7.000000 7.000000 0,-5.000000 6.000000 0,0.000000 1.000000 2,10.000000-3.000000 2,10.000000-3.000000 2,9.000000-2.000000 4,4.000000 2.000000 1,1.000000 9.000000 1,-1.000000 10.000000 0,1.000000 10.000000 1,-1.000000 10.000000 0,1.000000 13.000000-1,-1.000000 12.000000-1,1.000000 13.000000 0,-1.000000 10.000000-7,1.000000 10.000000-9,-1.000000 10.000000-12,1.000000 9.000000-10</inkml:trace>
</inkml:ink>
</file>

<file path=ppt/ink/ink142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5472902208567" units="cm"/>
      <inkml:brushProperty name="height" value="0.0255472902208567" units="cm"/>
      <inkml:brushProperty name="color" value="#FF0000"/>
      <inkml:brushProperty name="ignorePressure" value="0"/>
    </inkml:brush>
  </inkml:definitions>
  <inkml:trace contextRef="#ctx0" brushRef="#br0">11500.000000 27550.000000 896,'-90.000000'6.000000'5,"23.000000"13.000000"10 ,22.000000 12.000000 9,22.000000 13.000000 11,12.000000 4.000000-11,3.000000-3.000000-27,3.000000-3.000000-29,4.000000-2.000000-29</inkml:trace>
</inkml:ink>
</file>

<file path=ppt/ink/ink14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11850.000000 27700.000000 1000,'-135.000000'-21.000000'-1,"32.000000"10.000000"0 ,31.000000 10.000000 0,32.000000 9.000000-2,11.000000 12.000000-1,-5.000000 16.000000-4,-7.000000 15.000000-4,-5.000000 17.000000-3,-6.000000 13.000000-1,-3.000000 13.000000 4,-3.000000 12.000000 3,-2.000000 13.000000 3,2.000000-5.000000-2,9.000000-22.000000-5,10.000000-22.000000-7,10.000000-21.000000-6</inkml:trace>
</inkml:ink>
</file>

<file path=ppt/ink/ink14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3880968391895" units="cm"/>
      <inkml:brushProperty name="height" value="0.0333880968391895" units="cm"/>
      <inkml:brushProperty name="color" value="#FF0000"/>
      <inkml:brushProperty name="ignorePressure" value="0"/>
    </inkml:brush>
  </inkml:definitions>
  <inkml:trace contextRef="#ctx0" brushRef="#br0">12500.000000 32700.000000 642,'0.000000'57.000000'3,"0.000000"17.000000"5 ,0.000000 15.000000 5,0.000000 16.000000 6,1.000000 18.000000 1,4.000000 22.000000-1,3.000000 22.000000-1,3.000000 23.000000-2,-8.000000 10.000000-1,-19.000000 0.000000 0,-18.000000 0.000000 0,-19.000000 0.000000-1,-15.000000-10.000000 0,-8.000000-18.000000 0,-10.000000-19.000000-1,-9.000000-18.000000 0,-7.000000-23.000000-1,-3.000000-24.000000-3,-3.000000-26.000000-1,-2.000000-24.000000-3,-3.000000-17.000000-2,1.000000-5.000000-1,-1.000000-7.000000-1,1.000000-5.000000-2,4.000000-11.000000 0,9.000000-11.000000 1,10.000000-14.000000 2,10.000000-11.000000 1,7.000000-15.000000-1,6.000000-16.000000-4,7.000000-15.000000-2,6.000000-15.000000-3,7.000000-12.000000-2,10.000000-6.000000 1,10.000000-6.000000-1,9.000000-6.000000 1,9.000000-1.000000 1,9.000000 7.000000 1,10.000000 6.000000 1,10.000000 7.000000 2,10.000000 7.000000 1,13.000000 9.000000-1,12.000000 10.000000 1,13.000000 10.000000 0,7.000000 14.000000 0,4.000000 23.000000 2,3.000000 22.000000 2,3.000000 22.000000 1,-2.000000 27.000000 3,-6.000000 35.000000 2,-6.000000 35.000000 4,-6.000000 34.000000 3,-6.000000 24.000000 1,-2.000000 17.000000-1,-3.000000 15.000000 1,-3.000000 16.000000-1,-4.000000 4.000000-1,-3.000000-6.000000-2,-3.000000-6.000000-2,-2.000000-6.000000-2,0.000000-15.000000-3,7.000000-21.000000-1,6.000000-22.000000-2,7.000000-22.000000-3,2.000000-19.000000-8,1.000000-16.000000-14,-1.000000-15.000000-14,1.000000-15.000000-15,-6.000000-14.000000-2,-8.000000-8.000000 10,-10.000000-10.000000 9,-9.000000-9.000000 9,-5.000000-7.000000 4,0.000000-3.000000-2,0.000000-3.000000-4,0.000000-2.000000-2</inkml:trace>
</inkml:ink>
</file>

<file path=ppt/ink/ink142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5516731888056" units="cm"/>
      <inkml:brushProperty name="height" value="0.0265516731888056" units="cm"/>
      <inkml:brushProperty name="color" value="#FF0000"/>
      <inkml:brushProperty name="ignorePressure" value="0"/>
    </inkml:brush>
  </inkml:definitions>
  <inkml:trace contextRef="#ctx0" brushRef="#br0">13050.000000 35550.000000 862,'7.000000'-68.000000'45,"17.000000"17.000000"-12 ,15.000000 15.000000-13,16.000000 16.000000-12,7.000000 7.000000-7,1.000000 1.000000-3,-1.000000-1.000000-2,1.000000 1.000000-2,-4.000000 4.000000-2,-6.000000 9.000000-1,-6.000000 10.000000-1,-6.000000 10.000000-2,-7.000000 11.000000 3,-6.000000 17.000000 7,-6.000000 15.000000 5,-6.000000 16.000000 7,-6.000000 4.000000 3,-2.000000-6.000000 0,-3.000000-6.000000 1,-3.000000-6.000000-1,-2.000000-7.000000-1,0.000000-6.000000-3,0.000000-6.000000-5,0.000000-6.000000-2,3.000000-10.000000-4,6.000000-12.000000-1,7.000000-13.000000-1,6.000000-12.000000-2,7.000000-16.000000-4,10.000000-19.000000-7,10.000000-18.000000-7,9.000000-19.000000-7,-2.000000-2.000000-3,-12.000000 16.000000 4,-13.000000 15.000000 3,-12.000000 17.000000 3,-5.000000 5.000000 2,3.000000-3.000000 1,3.000000-3.000000 1,4.000000-2.000000 2</inkml:trace>
</inkml:ink>
</file>

<file path=ppt/ink/ink142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2028849422932" units="cm"/>
      <inkml:brushProperty name="height" value="0.0232028849422932" units="cm"/>
      <inkml:brushProperty name="color" value="#FF0000"/>
      <inkml:brushProperty name="ignorePressure" value="0"/>
    </inkml:brush>
  </inkml:definitions>
  <inkml:trace contextRef="#ctx0" brushRef="#br0">13950.000000 34050.000000 987,'-63.000000'-13.000000'0,"26.000000"26.000000"3 ,24.000000 24.000000 0,26.000000 26.000000 2,15.000000 10.000000-4,6.000000-3.000000-7,7.000000-3.000000-8,6.000000-2.000000-7,-1.000000-6.000000-6,-5.000000-6.000000-1,-7.000000-6.000000-1,-5.000000-6.000000-2</inkml:trace>
</inkml:ink>
</file>

<file path=ppt/ink/ink14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3069852739573" units="cm"/>
      <inkml:brushProperty name="height" value="0.0283069852739573" units="cm"/>
      <inkml:brushProperty name="color" value="#FF0000"/>
      <inkml:brushProperty name="ignorePressure" value="0"/>
    </inkml:brush>
  </inkml:definitions>
  <inkml:trace contextRef="#ctx0" brushRef="#br0">15200.000000 34650.000000 809,'-57.000000'-68.000000'5,"39.000000"17.000000"12 ,36.000000 15.000000 11,39.000000 16.000000 11,21.000000 9.000000 1,6.000000 3.000000-10,7.000000 3.000000-11,6.000000 4.000000-9,1.000000 1.000000-7,-3.000000 0.000000-6,-3.000000 0.000000-6,-2.000000 0.000000-4,-3.000000 0.000000-7,1.000000 0.000000-7,-1.000000 0.000000-7,1.000000 0.000000-8,-6.000000-2.000000-2,-8.000000-3.000000 5,-10.000000-3.000000 3,-9.000000-2.000000 5</inkml:trace>
</inkml:ink>
</file>

<file path=ppt/ink/ink142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0508073568344" units="cm"/>
      <inkml:brushProperty name="height" value="0.0340508073568344" units="cm"/>
      <inkml:brushProperty name="color" value="#FF0000"/>
      <inkml:brushProperty name="ignorePressure" value="0"/>
    </inkml:brush>
  </inkml:definitions>
  <inkml:trace contextRef="#ctx0" brushRef="#br0">18600.000000 32700.000000 672,'3.000000'-43.000000'5,"6.000000"17.000000"5 ,7.000000 15.000000 7,6.000000 16.000000 5,-1.000000 13.000000 3,-5.000000 14.000000 0,-7.000000 11.000000 0,-5.000000 14.000000-1,-4.000000 10.000000 0,0.000000 9.000000 0,0.000000 10.000000-2,0.000000 10.000000 0,-4.000000 5.000000-2,-5.000000 4.000000-3,-7.000000 3.000000-3,-5.000000 3.000000-2,-11.000000 6.000000-4,-11.000000 9.000000-2,-14.000000 10.000000-2,-11.000000 10.000000-2,-12.000000-1.000000-3,-9.000000-9.000000-2,-10.000000-10.000000-1,-8.000000-8.000000-3,-6.000000-17.000000-2,1.000000-21.000000-1,-1.000000-22.000000-4,1.000000-22.000000-1,2.000000-19.000000 0,7.000000-16.000000 1,6.000000-15.000000 3,7.000000-15.000000 1,5.000000-21.000000 2,7.000000-25.000000-1,6.000000-25.000000 1,7.000000-25.000000-1,10.000000-16.000000 0,16.000000-6.000000 0,15.000000-6.000000 1,17.000000-6.000000-1,13.000000 4.000000 1,13.000000 16.000000 3,12.000000 15.000000 3,13.000000 17.000000 2,10.000000 17.000000 2,10.000000 23.000000 3,10.000000 22.000000 2,9.000000 22.000000 2,4.000000 18.000000 1,1.000000 16.000000 2,-1.000000 15.000000 1,1.000000 17.000000 1,-3.000000 16.000000 1,-2.000000 19.000000 2,-3.000000 19.000000 0,-3.000000 19.000000 2,13.000000 40.000000-11,32.000000 63.000000-23,31.000000 62.000000-21,32.000000 63.000000-24</inkml:trace>
</inkml:ink>
</file>

<file path=ppt/ink/ink14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8698157668114" units="cm"/>
      <inkml:brushProperty name="height" value="0.0438698157668114" units="cm"/>
      <inkml:brushProperty name="color" value="#00B047"/>
      <inkml:brushProperty name="ignorePressure" value="0"/>
    </inkml:brush>
  </inkml:definitions>
  <inkml:trace contextRef="#ctx0" brushRef="#br0">35900.000000 47650.000000 746,'-46.000000'-91.000000'1,"10.000000"19.000000"2 ,10.000000 19.000000 0,9.000000 19.000000 3,10.000000 10.000000 0,14.000000 4.000000 0,11.000000 3.000000-1,14.000000 3.000000 1,7.000000 1.000000 0,3.000000 1.000000 1,3.000000-1.000000 1,4.000000 1.000000 1,4.000000 2.000000 1,6.000000 7.000000 1,7.000000 6.000000 2,6.000000 7.000000 0,-1.000000 10.000000 2,-5.000000 16.000000-1,-7.000000 15.000000 0,-5.000000 17.000000 0,-8.000000 11.000000 0,-5.000000 10.000000-3,-7.000000 10.000000 0,-5.000000 9.000000-2,-8.000000 7.000000-1,-5.000000 7.000000-1,-7.000000 6.000000 1,-5.000000 7.000000-1,-4.000000-1.000000-2,0.000000-6.000000-2,0.000000-6.000000-3,0.000000-6.000000-2,1.000000-13.000000-4,4.000000-19.000000-2,3.000000-18.000000-4,3.000000-19.000000-3,4.000000-13.000000-3,7.000000-6.000000-3,6.000000-6.000000-2,7.000000-6.000000-4,4.000000-12.000000-1,3.000000-15.000000-1,3.000000-15.000000-1,4.000000-16.000000 0,-3.000000-5.000000 2,-5.000000 6.000000 1,-7.000000 7.000000 4,-5.000000 6.000000 2</inkml:trace>
</inkml:ink>
</file>

<file path=ppt/ink/ink143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8671745955944" units="cm"/>
      <inkml:brushProperty name="height" value="0.0328671745955944" units="cm"/>
      <inkml:brushProperty name="color" value="#FF0000"/>
      <inkml:brushProperty name="ignorePressure" value="0"/>
    </inkml:brush>
  </inkml:definitions>
  <inkml:trace contextRef="#ctx0" brushRef="#br0">19100.000000 34650.000000 696,'-41.000000'0.000000'21,"19.000000"0.000000"-2 ,19.000000 0.000000-3,19.000000 0.000000-1,9.000000 0.000000-3,0.000000 0.000000-1,0.000000 0.000000-2,0.000000 0.000000-1,0.000000-2.000000-1,0.000000-3.000000-1,0.000000-3.000000-1,0.000000-2.000000-1,-2.000000-6.000000 2,-3.000000-6.000000 1,-3.000000-6.000000 4,-2.000000-6.000000 2,3.000000-10.000000 0,14.000000-12.000000-5,11.000000-13.000000-4,14.000000-12.000000-5,-3.000000 7.000000-1,-15.000000 29.000000 3,-15.000000 28.000000 2,-16.000000 28.000000 2,-8.000000 20.000000 1,0.000000 13.000000-1,0.000000 12.000000 0,0.000000 13.000000-1,0.000000 12.000000-1,0.000000 13.000000 2,0.000000 12.000000 0,0.000000 13.000000 1,-2.000000 10.000000 1,-3.000000 10.000000 0,-3.000000 10.000000 0,-2.000000 9.000000 1,-5.000000-4.000000-1,-2.000000-15.000000-1,-3.000000-15.000000 0,-3.000000-16.000000-1,-1.000000-16.000000 0,4.000000-16.000000-2,3.000000-15.000000-1,3.000000-15.000000-1,-21.000000 7.000000-4,-43.000000 31.000000-5,-44.000000 32.000000-5,-43.000000 31.000000-6,-6.000000-10.000000-3,35.000000-49.000000-1,35.000000-51.000000-1,34.000000-49.000000-1,17.000000-34.000000 1,0.000000-15.000000-1,0.000000-15.000000 1,0.000000-16.000000 0,3.000000-1.000000-1,6.000000 17.000000-4,7.000000 15.000000-4,6.000000 16.000000-3</inkml:trace>
</inkml:ink>
</file>

<file path=ppt/ink/ink143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224472671747" units="cm"/>
      <inkml:brushProperty name="height" value="0.0271224472671747" units="cm"/>
      <inkml:brushProperty name="color" value="#FF0000"/>
      <inkml:brushProperty name="ignorePressure" value="0"/>
    </inkml:brush>
  </inkml:definitions>
  <inkml:trace contextRef="#ctx0" brushRef="#br0">19700.000000 33600.000000 844,'0.000000'-47.000000'5,"0.000000"6.000000"11 ,0.000000 7.000000 10,0.000000 6.000000 11,7.000000 7.000000-1,17.000000 10.000000-12,15.000000 10.000000-13,16.000000 9.000000-11,4.000000 9.000000-9,-6.000000 9.000000-8,-6.000000 10.000000-7,-6.000000 10.000000-8,-6.000000 0.000000-4,-2.000000-5.000000-1,-3.000000-7.000000-3,-3.000000-5.000000 0</inkml:trace>
</inkml:ink>
</file>

<file path=ppt/ink/ink143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9483957886696" units="cm"/>
      <inkml:brushProperty name="height" value="0.0249483957886696" units="cm"/>
      <inkml:brushProperty name="color" value="#FF0000"/>
      <inkml:brushProperty name="ignorePressure" value="0"/>
    </inkml:brush>
  </inkml:definitions>
  <inkml:trace contextRef="#ctx0" brushRef="#br0">22450.000000 31850.000000 918,'-2.000000'-49.000000'-3,"-3.000000"4.000000"-4 ,-3.000000 3.000000-5,-2.000000 3.000000-4,0.000000 10.000000 0,7.000000 20.000000 8,6.000000 18.000000 7,7.000000 20.000000 7,2.000000 17.000000 5,1.000000 20.000000 3,-1.000000 18.000000 2,1.000000 20.000000 2,-3.000000 10.000000 0,-2.000000 3.000000-2,-3.000000 3.000000-3,-3.000000 4.000000-2,-1.000000-1.000000-3,4.000000-3.000000-1,3.000000-3.000000-3,3.000000-2.000000-1,3.000000-9.000000-5,3.000000-12.000000-4,3.000000-13.000000-7,4.000000-12.000000-4,1.000000-15.000000-6,0.000000-15.000000-3,0.000000-15.000000-5,0.000000-16.000000-4,-2.000000-15.000000 0,-3.000000-11.000000 6,-3.000000-14.000000 6,-2.000000-11.000000 4</inkml:trace>
</inkml:ink>
</file>

<file path=ppt/ink/ink1433.xml><?xml version="1.0" encoding="utf-8"?>
<inkml:ink xmlns:inkml="http://www.w3.org/2003/InkML">
  <annotation type="ScanImages2ExtractSignatures">1</annotation>
  <annotation type="ScanImagesWidth">804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15873734653" units="cm"/>
      <inkml:brushProperty name="height" value="0.02815873734653" units="cm"/>
      <inkml:brushProperty name="color" value="#FF0000"/>
      <inkml:brushProperty name="ignorePressure" value="0"/>
    </inkml:brush>
  </inkml:definitions>
  <inkml:trace contextRef="#ctx0" brushRef="#br0">22800.000000 31400.000000 813,'-19.000000'-90.000000'-13,"13.000000"23.000000"11 ,12.000000 22.000000 13,13.000000 22.000000 12,37.000000 30.000000 4,63.000000 42.000000-6,62.000000 40.000000-6,63.000000 41.000000-5,-2.000000 9.000000-3,-66.000000-22.000000 0,-65.000000-22.000000-1,-65.000000-21.000000 0,-40.000000-7.000000-1,-12.000000 9.000000-3,-13.000000 10.000000-4,-12.000000 10.000000-2,-16.000000 2.000000-4,-19.000000-3.000000-1,-18.000000-3.000000-3,-19.000000-2.000000-2,-7.000000-11.000000-2,7.000000-15.000000 0,6.000000-15.000000 1,7.000000-16.000000-1,7.000000-12.000000 1,9.000000-5.000000 1,10.000000-7.000000 2,10.000000-5.000000 1,7.000000-11.000000 2,6.000000-11.000000 0,7.000000-14.000000 1,6.000000-11.000000 1,4.000000-9.000000 1,4.000000-3.000000 1,3.000000-3.000000 0,3.000000-2.000000 1,20.000000-8.000000 5,38.000000-8.000000 9,37.000000-10.000000 8,38.000000-9.000000 9,9.000000 9.000000 1,-19.000000 28.000000-5,-18.000000 28.000000-6,-19.000000 29.000000-5,-16.000000 24.000000-3,-12.000000 22.000000-2,-13.000000 22.000000 1,-12.000000 23.000000-2,-19.000000 14.000000-3,-25.000000 10.000000-5,-25.000000 10.000000-7,-25.000000 9.000000-5,-19.000000 6.000000-3,-12.000000 3.000000 1,-13.000000 3.000000 1,-12.000000 4.000000 2,-9.000000-3.000000 1,-2.000000-5.000000 1,-3.000000-7.000000 0,-3.000000-5.000000 2,5.000000-17.000000 1,17.000000-24.000000 1,15.000000-26.000000 1,16.000000-24.000000 2,15.000000-17.000000 0,16.000000-5.000000 3,15.000000-7.000000 2,17.000000-5.000000 1,50.000000-31.000000 6,89.000000-53.000000 9,86.000000-53.000000 8,89.000000-52.000000 9,8.000000-3.000000 0,-68.000000 51.000000-6,-69.000000 49.000000-9,-68.000000 51.000000-6,-25.000000 24.000000-6,23.000000 1.000000-1,22.000000-1.000000-2,22.000000 1.000000-2,-2.000000 5.000000-2,-25.000000 14.000000-1,-25.000000 11.000000-3,-25.000000 14.000000-1,-21.000000 11.000000-1,-15.000000 14.000000 0,-15.000000 11.000000 2,-16.000000 14.000000-1,-16.000000 8.000000 1,-16.000000 7.000000 0,-15.000000 6.000000 0,-15.000000 7.000000 0,-4.000000-3.000000 0,9.000000-8.000000 3,10.000000-10.000000 3,10.000000-9.000000 1,8.000000-12.000000 1,10.000000-11.000000 1,10.000000-14.000000-1,9.000000-11.000000-1,15.000000-9.000000 3,22.000000-3.000000 3,22.000000-3.000000 4,23.000000-2.000000 3,8.000000-5.000000 1,-3.000000-2.000000-3,-3.000000-3.000000-3,-2.000000-3.000000-3,-8.000000-1.000000-3,-8.000000 4.000000-5,-10.000000 3.000000-2,-9.000000 3.000000-5,-9.000000 3.000000-3,-5.000000 3.000000-2,-7.000000 3.000000-2,-5.000000 4.000000-2,-14.000000 2.000000-1,-18.000000 4.000000 1,-19.000000 3.000000 1,-18.000000 3.000000 0,-9.000000 1.000000 0,4.000000 1.000000-1,3.000000-1.000000-3,3.000000 1.000000-2,6.000000-6.000000 1,9.000000-8.000000 6,10.000000-10.000000 3,10.000000-9.000000 6,-3.000000-2.000000 3,-11.000000 6.000000 3,-14.000000 7.000000 1,-11.000000 6.000000 4,-3.000000 3.000000 3,10.000000 0.000000 5,10.000000 0.000000 6,9.000000 0.000000 5,7.000000 1.000000 2,7.000000 4.000000 0,6.000000 3.000000 0,7.000000 3.000000-1,79.000000-1.000000-5,153.000000-2.000000-10,153.000000-3.000000-10,154.000000-3.000000-10,4.000000-9.000000-12,-144.000000-11.000000-11,-143.000000-14.000000-13,-144.000000-11.000000-12</inkml:trace>
</inkml:ink>
</file>

<file path=ppt/ink/ink143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366700857878" units="cm"/>
      <inkml:brushProperty name="height" value="0.0273366700857878" units="cm"/>
      <inkml:brushProperty name="color" value="#FF0000"/>
      <inkml:brushProperty name="ignorePressure" value="0"/>
    </inkml:brush>
  </inkml:definitions>
  <inkml:trace contextRef="#ctx0" brushRef="#br0">28300.000000 30800.000000 837,'3.000000'-52.000000'-1,"6.000000"-3.000000"-3 ,7.000000-3.000000-3,6.000000-2.000000-3,-5.000000 13.000000 2,-16.000000 31.000000 7,-15.000000 32.000000 7,-15.000000 31.000000 6,-14.000000 28.000000 5,-8.000000 25.000000-2,-10.000000 25.000000 1,-9.000000 25.000000-1,-12.000000 26.000000 0,-11.000000 29.000000 0,-14.000000 28.000000-1,-11.000000 28.000000 1,-12.000000 26.000000-1,-9.000000 26.000000-3,-10.000000 24.000000-1,-8.000000 26.000000-2,0.000000 2.000000-3,14.000000-18.000000-1,11.000000-19.000000-2,14.000000-18.000000-3,18.000000-39.000000-2,25.000000-55.000000-4,25.000000-57.000000-5,25.000000-55.000000-4,20.000000-44.000000-4,16.000000-27.000000-2,15.000000-28.000000-3,17.000000-28.000000-2,2.000000-13.000000 1,-9.000000 3.000000 3,-10.000000 3.000000 3,-8.000000 4.000000 4,-3.000000-1.000000 0,7.000000-3.000000-2,6.000000-3.000000-2,7.000000-2.000000-3</inkml:trace>
</inkml:ink>
</file>

<file path=ppt/ink/ink143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9597379267216" units="cm"/>
      <inkml:brushProperty name="height" value="0.0279597379267216" units="cm"/>
      <inkml:brushProperty name="color" value="#FF0000"/>
      <inkml:brushProperty name="ignorePressure" value="0"/>
    </inkml:brush>
  </inkml:definitions>
  <inkml:trace contextRef="#ctx0" brushRef="#br0">28500.000000 30600.000000 722,'0.000000'-49.000000'0,"0.000000"4.000000"3 ,0.000000 3.000000 2,0.000000 3.000000 2,1.000000 7.000000 3,4.000000 14.000000 5,3.000000 11.000000 6,3.000000 14.000000 5,3.000000 16.000000 2,3.000000 22.000000-3,3.000000 22.000000-3,4.000000 23.000000-2,1.000000 17.000000-2,0.000000 17.000000-3,0.000000 15.000000-1,0.000000 16.000000-3,-2.000000-4.000000-1,-3.000000-21.000000-3,-3.000000-22.000000-2,-2.000000-22.000000-3,-1.000000 9.000000-1,3.000000 41.000000 1,3.000000 40.000000 1,4.000000 42.000000 0,-1.000000 2.000000-1,-3.000000-34.000000 0,-3.000000-35.000000-1,-2.000000-33.000000-2,0.000000 16.000000-1,7.000000 69.000000-2,6.000000 69.000000-3,7.000000 69.000000-1,-1.000000 15.000000-4,-6.000000-37.000000-4,-6.000000-38.000000-4,-6.000000-37.000000-6,-4.000000-37.000000-1,1.000000-33.000000 0,-1.000000-35.000000 0,1.000000-34.000000 0,-6.000000-26.000000 2,-8.000000-15.000000 0,-10.000000-15.000000 1,-9.000000-16.000000 2,-5.000000-12.000000 3,0.000000-5.000000 2,0.000000-7.000000 5,0.000000-5.000000 3,0.000000-6.000000 2,0.000000-3.000000 2,0.000000-3.000000 1,0.000000-2.000000 2</inkml:trace>
</inkml:ink>
</file>

<file path=ppt/ink/ink14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9568758606911" units="cm"/>
      <inkml:brushProperty name="height" value="0.0329568758606911" units="cm"/>
      <inkml:brushProperty name="color" value="#FF0000"/>
      <inkml:brushProperty name="ignorePressure" value="0"/>
    </inkml:brush>
  </inkml:definitions>
  <inkml:trace contextRef="#ctx0" brushRef="#br0">27400.000000 33600.000000 695,'-47.000000'-47.000000'-3,"6.000000"6.000000"-6 ,7.000000 7.000000-6,6.000000 6.000000-5,13.000000 9.000000 9,23.000000 13.000000 26,22.000000 12.000000 24,22.000000 13.000000 25,18.000000 2.000000 7,16.000000-5.000000-15,15.000000-7.000000-12,17.000000-5.000000-15,10.000000-4.000000-9,6.000000 0.000000-6,7.000000 0.000000-6,6.000000 0.000000-5,4.000000-7.000000-9,4.000000-11.000000-8,3.000000-14.000000-8,3.000000-11.000000-9,-11.000000-3.000000-4,-25.000000 10.000000-1,-25.000000 10.000000 0,-25.000000 9.000000-1,-18.000000 2.000000 0,-8.000000-2.000000 0,-10.000000-3.000000 1,-9.000000-3.000000-1</inkml:trace>
</inkml:ink>
</file>

<file path=ppt/ink/ink14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7981236577034" units="cm"/>
      <inkml:brushProperty name="height" value="0.0277981236577034" units="cm"/>
      <inkml:brushProperty name="color" value="#FF0000"/>
      <inkml:brushProperty name="ignorePressure" value="0"/>
    </inkml:brush>
  </inkml:definitions>
  <inkml:trace contextRef="#ctx0" brushRef="#br0">30600.000000 32350.000000 824,'-44.000000'-35.000000'-46,"13.000000"32.000000"15 ,12.000000 31.000000 12,13.000000 32.000000 14,6.000000 19.000000 9,0.000000 10.000000 5,0.000000 10.000000 5,0.000000 9.000000 4,0.000000 4.000000 3,0.000000 1.000000-2,0.000000-1.000000 0,0.000000 1.000000-1,3.000000 1.000000-2,6.000000 3.000000-2,7.000000 3.000000-1,6.000000 4.000000-2,4.000000-7.000000-2,4.000000-16.000000 0,3.000000-15.000000-2,3.000000-15.000000-1,1.000000-17.000000-1,1.000000-15.000000-3,-1.000000-15.000000-1,1.000000-16.000000-4,1.000000-18.000000-1,3.000000-18.000000-3,3.000000-19.000000-1,4.000000-18.000000-3,-1.000000-14.000000-1,-3.000000-5.000000 1,-3.000000-7.000000-1,-2.000000-5.000000 1,-5.000000-4.000000 0,-2.000000 0.000000 1,-3.000000 0.000000 2,-3.000000 0.000000 0,-2.000000 1.000000 1,0.000000 4.000000 2,0.000000 3.000000 0,0.000000 3.000000 2,-2.000000 6.000000 1,-3.000000 9.000000 2,-3.000000 10.000000 2,-2.000000 10.000000 3,-5.000000 21.000000 2,-2.000000 34.000000 6,-3.000000 35.000000 5,-3.000000 35.000000 5,-1.000000 14.000000 0,4.000000-2.000000-4,3.000000-3.000000-5,3.000000-3.000000-3,4.000000-2.000000-4,7.000000 0.000000 1,6.000000 0.000000-2,7.000000 0.000000 0,4.000000-7.000000 0,3.000000-11.000000-1,3.000000-14.000000 1,4.000000-11.000000-1,1.000000-12.000000-1,0.000000-9.000000 0,0.000000-10.000000-1,0.000000-8.000000-2,1.000000-15.000000 0,4.000000-19.000000 0,3.000000-18.000000 0,3.000000-19.000000-1,-1.000000-13.000000 0,-2.000000-6.000000-1,-3.000000-6.000000-3,-3.000000-6.000000-2,-7.000000 2.000000 1,-9.000000 14.000000 0,-10.000000 11.000000 2,-8.000000 14.000000 0,-8.000000 8.000000 1,-2.000000 7.000000-3,-3.000000 6.000000-2,-3.000000 7.000000-3,-6.000000-4.000000-3,-5.000000-12.000000-6,-7.000000-13.000000-6,-5.000000-12.000000-5,-6.000000 1.000000-2,-3.000000 16.000000 3,-3.000000 15.000000 4,-2.000000 17.000000 3,0.000000 8.000000 2,7.000000 4.000000 1,6.000000 3.000000 0,7.000000 3.000000 1</inkml:trace>
</inkml:ink>
</file>

<file path=ppt/ink/ink14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8381852656603" units="cm"/>
      <inkml:brushProperty name="height" value="0.0268381852656603" units="cm"/>
      <inkml:brushProperty name="color" value="#FF0000"/>
      <inkml:brushProperty name="ignorePressure" value="0"/>
    </inkml:brush>
  </inkml:definitions>
  <inkml:trace contextRef="#ctx0" brushRef="#br0">33250.000000 32600.000000 853,'139.000000'43.000000'54,"-22.000000"-11.000000"-12 ,-22.000000-14.000000-13,-21.000000-11.000000-12,-9.000000-7.000000-12,7.000000 0.000000-13,6.000000 0.000000-10,7.000000 0.000000-12,-4.000000-2.000000-8,-12.000000-3.000000-1,-13.000000-3.000000-3,-12.000000-2.000000-2</inkml:trace>
</inkml:ink>
</file>

<file path=ppt/ink/ink143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7215281277895" units="cm"/>
      <inkml:brushProperty name="height" value="0.0287215281277895" units="cm"/>
      <inkml:brushProperty name="color" value="#FF0000"/>
      <inkml:brushProperty name="ignorePressure" value="0"/>
    </inkml:brush>
  </inkml:definitions>
  <inkml:trace contextRef="#ctx0" brushRef="#br0">32950.000000 33400.000000 797,'-69.000000'-22.000000'4,"13.000000"6.000000"6 ,12.000000 7.000000 7,13.000000 6.000000 7,20.000000 3.000000 2,28.000000 0.000000-1,28.000000 0.000000-3,29.000000 0.000000-1,13.000000 1.000000-3,1.000000 4.000000-4,-1.000000 3.000000-4,1.000000 3.000000-4,-9.000000-1.000000-2,-15.000000-2.000000-2,-15.000000-3.000000-3,-16.000000-3.000000-1,6.000000-2.000000-1,28.000000 0.000000 0,28.000000 0.000000-1,29.000000 0.000000 0,13.000000 0.000000 1,1.000000 0.000000 1,-1.000000 0.000000 1,1.000000 0.000000 2,-4.000000-5.000000-4,-6.000000-9.000000-12,-6.000000-10.000000-10,-6.000000-8.000000-12,-6.000000-6.000000-4,-2.000000 1.000000 4,-3.000000-1.000000 3,-3.000000 1.000000 3,-13.000000 1.000000 3,-22.000000 3.000000 3,-22.000000 3.000000 2,-21.000000 4.000000 3</inkml:trace>
</inkml:ink>
</file>

<file path=ppt/ink/ink1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1826064288616" units="cm"/>
      <inkml:brushProperty name="height" value="0.0351826064288616" units="cm"/>
      <inkml:brushProperty name="color" value="#00B047"/>
      <inkml:brushProperty name="ignorePressure" value="0"/>
    </inkml:brush>
  </inkml:definitions>
  <inkml:trace contextRef="#ctx0" brushRef="#br0">37550.000000 47500.000000 976,'-71.000000'-63.000000'-3,"10.000000"26.000000"-4 ,10.000000 24.000000-4,9.000000 26.000000-2,-7.000000 30.000000 1,-21.000000 39.000000 9,-22.000000 36.000000 7,-22.000000 39.000000 8,-2.000000 5.000000 2,19.000000-24.000000-1,19.000000-26.000000-4,19.000000-24.000000-2,2.000000-7.000000-2,-11.000000 13.000000-1,-14.000000 12.000000-1,-11.000000 13.000000-2,-3.000000-1.000000-1,10.000000-11.000000 0,10.000000-14.000000-1,9.000000-11.000000 0,9.000000-15.000000-3,9.000000-16.000000-1,10.000000-15.000000-3,10.000000-15.000000-3,10.000000-12.000000-4,13.000000-6.000000-8,12.000000-6.000000-7,13.000000-6.000000-8</inkml:trace>
</inkml:ink>
</file>

<file path=ppt/ink/ink144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2672328650951" units="cm"/>
      <inkml:brushProperty name="height" value="0.0292672328650951" units="cm"/>
      <inkml:brushProperty name="color" value="#FF0000"/>
      <inkml:brushProperty name="ignorePressure" value="0"/>
    </inkml:brush>
  </inkml:definitions>
  <inkml:trace contextRef="#ctx0" brushRef="#br0">35650.000000 32850.000000 819,'-47.000000'1.000000'3,"6.000000"4.000000"4 ,7.000000 3.000000 4,6.000000 3.000000 5,6.000000 7.000000 3,6.000000 14.000000-2,7.000000 11.000000-1,6.000000 14.000000-1,4.000000 8.000000 0,4.000000 7.000000-1,3.000000 6.000000 0,3.000000 7.000000 0,7.000000 2.000000-3,14.000000 1.000000-5,11.000000-1.000000-3,14.000000 1.000000-6,8.000000-10.000000-2,7.000000-19.000000-2,6.000000-18.000000-1,7.000000-19.000000-1,5.000000-18.000000-1,7.000000-15.000000 0,6.000000-15.000000 0,7.000000-16.000000 1,-1.000000-19.000000-1,-6.000000-22.000000 2,-6.000000-22.000000-1,-6.000000-21.000000 1,-13.000000-7.000000 1,-19.000000 9.000000 2,-18.000000 10.000000 3,-19.000000 10.000000 2,-24.000000 10.000000 2,-28.000000 13.000000 3,-28.000000 12.000000 2,-27.000000 13.000000 2,-25.000000 12.000000 0,-18.000000 13.000000-3,-19.000000 12.000000-3,-18.000000 13.000000-2,-4.000000 12.000000-5,13.000000 13.000000-3,12.000000 12.000000-4,13.000000 13.000000-4,16.000000 4.000000-6,23.000000-3.000000-9,22.000000-3.000000-8,22.000000-2.000000-10</inkml:trace>
</inkml:ink>
</file>

<file path=ppt/ink/ink1441.xml><?xml version="1.0" encoding="utf-8"?>
<inkml:ink xmlns:inkml="http://www.w3.org/2003/InkML">
  <annotation type="ScanImages2ExtractSignatures">1</annotation>
  <annotation type="ScanImagesWidth">730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5551625788212" units="cm"/>
      <inkml:brushProperty name="height" value="0.0305551625788212" units="cm"/>
      <inkml:brushProperty name="color" value="#FF0000"/>
      <inkml:brushProperty name="ignorePressure" value="0"/>
    </inkml:brush>
  </inkml:definitions>
  <inkml:trace contextRef="#ctx0" brushRef="#br0">37900.000000 32050.000000 749,'-49.000000'23.000000'1,"4.000000"-3.000000"-1 ,3.000000-3.000000 2,3.000000-2.000000 0,4.000000-1.000000 1,7.000000 3.000000 3,6.000000 3.000000 2,7.000000 4.000000 2,2.000000 7.000000 3,1.000000 13.000000 1,-1.000000 12.000000 3,1.000000 13.000000 1,1.000000 7.000000 1,3.000000 4.000000 0,3.000000 3.000000-1,4.000000 3.000000-1,2.000000 1.000000-2,4.000000 1.000000-4,3.000000-1.000000-3,3.000000 1.000000-5,4.000000-6.000000-2,7.000000-8.000000 2,6.000000-10.000000 1,7.000000-9.000000 1,2.000000-10.000000-3,1.000000-9.000000-5,-1.000000-10.000000-5,1.000000-8.000000-7,-3.000000-14.000000-1,-2.000000-15.000000 2,-3.000000-15.000000 2,-3.000000-16.000000 3,-1.000000-12.000000 1,4.000000-5.000000 0,3.000000-7.000000 0,3.000000-5.000000 0,-1.000000-1.000000 3,-2.000000 6.000000 3,-3.000000 7.000000 5,-3.000000 6.000000 4,-6.000000 4.000000 2,-5.000000 4.000000 0,-7.000000 3.000000 0,-5.000000 3.000000 1,-3.000000 12.000000-1,4.000000 22.000000-1,3.000000 22.000000-1,3.000000 23.000000 0,-2.000000 8.000000-2,-6.000000-3.000000 1,-6.000000-3.000000-2,-6.000000-2.000000 0,-4.000000-5.000000 2,1.000000-2.000000 2,-1.000000-3.000000 3,1.000000-3.000000 4,1.000000-9.000000-5,3.000000-11.000000-10,3.000000-14.000000-10,4.000000-11.000000-10,5.000000-6.000000-5,10.000000 4.000000 4,10.000000 3.000000 3,9.000000 3.000000 2,6.000000 1.000000 4,3.000000 1.000000 3,3.000000-1.000000 2,4.000000 1.000000 3,-3.000000 1.000000 3,-5.000000 3.000000 3,-7.000000 3.000000 3,-5.000000 4.000000 3,-6.000000 5.000000 2,-3.000000 10.000000-1,-3.000000 10.000000-1,-2.000000 9.000000 0,-5.000000 6.000000 0,-2.000000 3.000000-1,-3.000000 3.000000 0,-3.000000 4.000000-1,-6.000000-1.000000 0,-5.000000-3.000000 2,-7.000000-3.000000 0,-5.000000-2.000000 2,-4.000000-5.000000-1,0.000000-2.000000-2,0.000000-3.000000-2,0.000000-3.000000-1,0.000000-6.000000-3,0.000000-5.000000 0,0.000000-7.000000-1,0.000000-5.000000-1,1.000000-9.000000 0,4.000000-9.000000-1,3.000000-10.000000-1,3.000000-8.000000-1,3.000000-8.000000-2,3.000000-2.000000-2,3.000000-3.000000-4,4.000000-3.000000-3,1.000000-2.000000-1,0.000000 0.000000 2,0.000000 0.000000 1,0.000000 0.000000 1,0.000000 3.000000 0,0.000000 6.000000-2,0.000000 7.000000-1,0.000000 6.000000-1,1.000000 3.000000-1,4.000000 0.000000 3,3.000000 0.000000 1,3.000000 0.000000 1,3.000000 0.000000 3,3.000000 0.000000 0,3.000000 0.000000 2,4.000000 0.000000 1,2.000000 0.000000 1,4.000000 0.000000 1,3.000000 0.000000 2,3.000000 0.000000 2,-1.000000 1.000000 0,-2.000000 4.000000 0,-3.000000 3.000000-1,-3.000000 3.000000 1,-1.000000-1.000000 0,4.000000-2.000000 0,3.000000-3.000000 2,3.000000-3.000000 0,1.000000-2.000000 0,1.000000 0.000000-1,-1.000000 0.000000 0,1.000000 0.000000-1,-3.000000 1.000000 1,-2.000000 4.000000 2,-3.000000 3.000000 1,-3.000000 3.000000 3,-4.000000-1.000000 1,-3.000000-2.000000 1,-3.000000-3.000000 3,-2.000000-3.000000 1,-5.000000 4.000000-2,-2.000000 13.000000-5,-3.000000 12.000000-6,-3.000000 13.000000-4</inkml:trace>
</inkml:ink>
</file>

<file path=ppt/ink/ink1442.xml><?xml version="1.0" encoding="utf-8"?>
<inkml:ink xmlns:inkml="http://www.w3.org/2003/InkML">
  <annotation type="ScanImages2ExtractSignatures">1</annotation>
  <annotation type="ScanImagesWidth">743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737073212862" units="cm"/>
      <inkml:brushProperty name="height" value="0.036737073212862" units="cm"/>
      <inkml:brushProperty name="color" value="#FF0000"/>
      <inkml:brushProperty name="ignorePressure" value="0"/>
    </inkml:brush>
  </inkml:definitions>
  <inkml:trace contextRef="#ctx0" brushRef="#br0">40000.000000 30350.000000 623,'25.000000'-40.000000'-23,"0.000000"23.000000"13 ,0.000000 22.000000 15,0.000000 22.000000 13,-2.000000 16.000000 5,-3.000000 14.000000-3,-3.000000 11.000000-5,-2.000000 14.000000-3,-5.000000 2.000000-4,-2.000000-6.000000-1,-3.000000-6.000000-1,-3.000000-6.000000-3,-2.000000-9.000000-1,0.000000-8.000000 0,0.000000-10.000000-2,0.000000-9.000000-1,-4.000000 4.000000 1,-5.000000 19.000000 0,-7.000000 19.000000 1,-5.000000 19.000000 1,-3.000000 5.000000 0,4.000000-5.000000-1,3.000000-7.000000 1,3.000000-5.000000-1,1.000000-8.000000-1,1.000000-5.000000 1,-1.000000-7.000000-1,1.000000-5.000000 0,4.000000-8.000000 0,9.000000-5.000000-1,10.000000-7.000000 0,10.000000-5.000000-1,4.000000-6.000000 1,0.000000-3.000000 0,0.000000-3.000000 0,0.000000-2.000000 1,-2.000000 0.000000 0,-3.000000 7.000000-1,-3.000000 6.000000 0,-2.000000 7.000000 0,-8.000000 4.000000 1,-8.000000 3.000000-1,-10.000000 3.000000 1,-9.000000 4.000000-1,-7.000000-1.000000 2,-3.000000-3.000000 2,-3.000000-3.000000 0,-2.000000-2.000000 3,-1.000000-5.000000-1,3.000000-2.000000 1,3.000000-3.000000-1,4.000000-3.000000 0,4.000000-1.000000-1,6.000000 4.000000-2,7.000000 3.000000-1,6.000000 3.000000-3,6.000000-2.000000 0,6.000000-6.000000 0,7.000000-6.000000 0,6.000000-6.000000 0,6.000000-4.000000 0,6.000000 1.000000 2,7.000000-1.000000 0,6.000000 1.000000 2,1.000000 1.000000 1,-3.000000 3.000000-1,-3.000000 3.000000 0,-2.000000 4.000000 0,-8.000000 2.000000 0,-8.000000 4.000000 0,-10.000000 3.000000 0,-9.000000 3.000000 0,-10.000000 1.000000 1,-9.000000 1.000000 1,-10.000000-1.000000 3,-8.000000 1.000000 0,-6.000000-3.000000 1,1.000000-2.000000 0,-1.000000-3.000000-1,1.000000-3.000000 0,2.000000-10.000000-5,7.000000-16.000000-8,6.000000-15.000000-8,7.000000-15.000000-7,10.000000-17.000000-4,16.000000-15.000000 1,15.000000-15.000000 1,17.000000-16.000000 2,10.000000-16.000000 1,6.000000-16.000000-2,7.000000-15.000000 0,6.000000-15.000000-1,4.000000-18.000000 1,4.000000-19.000000 3,3.000000-18.000000 2,3.000000-19.000000 4,-1.000000-2.000000 3,-2.000000 16.000000 4,-3.000000 15.000000 4,-3.000000 17.000000 4,-6.000000 21.000000 4,-5.000000 28.000000 1,-7.000000 28.000000 3,-5.000000 29.000000 2,-8.000000 21.000000 1,-5.000000 16.000000 0,-7.000000 15.000000 1,-5.000000 17.000000 0,-3.000000 16.000000 0,4.000000 19.000000 1,3.000000 19.000000 1,3.000000 19.000000 2,-2.000000 9.000000-2,-6.000000 0.000000-3,-6.000000 0.000000-2,-6.000000 0.000000-4,-2.000000 10.000000-1,3.000000 23.000000 0,3.000000 22.000000-1,4.000000 22.000000 0,-1.000000 18.000000 1,-3.000000 16.000000-1,-3.000000 15.000000 0,-2.000000 17.000000 0,-3.000000 11.000000 0,1.000000 10.000000 1,-1.000000 10.000000 0,1.000000 9.000000 0,1.000000 2.000000-2,3.000000-2.000000-5,3.000000-3.000000-5,4.000000-3.000000-5,1.000000-15.000000-2,0.000000-24.000000 2,0.000000-26.000000 2,0.000000-24.000000 1,-2.000000-24.000000 2,-3.000000-22.000000 0,-3.000000-22.000000 1,-2.000000-21.000000 0,-8.000000-31.000000-1,-8.000000-36.000000-2,-10.000000-39.000000-1,-9.000000-36.000000-2,-4.000000-22.000000-1,4.000000-2.000000 3,3.000000-3.000000 0,3.000000-3.000000 2,1.000000 5.000000 1,1.000000 17.000000 1,-1.000000 15.000000 0,1.000000 16.000000 0,-7.000000-15.000000 0,-12.000000-43.000000 0,-13.000000-44.000000-1,-12.000000-43.000000 0,-5.000000-20.000000 0,3.000000 7.000000 4,3.000000 6.000000 2,4.000000 7.000000 2,5.000000 10.000000 6,10.000000 16.000000 6,10.000000 15.000000 7,9.000000 17.000000 8,10.000000 19.000000 1,14.000000 26.000000-2,11.000000 24.000000-2,14.000000 26.000000-2,10.000000 13.000000-4,9.000000 4.000000-5,10.000000 3.000000-4,10.000000 3.000000-5,5.000000 1.000000-1,4.000000 1.000000 2,3.000000-1.000000 0,3.000000 1.000000 2,-2.000000 2.000000-1,-6.000000 7.000000-5,-6.000000 6.000000-4,-6.000000 7.000000-4,-9.000000 7.000000-3,-8.000000 9.000000-2,-10.000000 10.000000-1,-9.000000 10.000000-2,-12.000000 4.000000 1,-11.000000 0.000000 0,-14.000000 0.000000 1,-11.000000 0.000000 2,-7.000000-4.000000 0,0.000000-5.000000 2,0.000000-7.000000 0,0.000000-5.000000 1,-10.000000 5.000000 1,-18.000000 19.000000 0,-19.000000 19.000000 0,-18.000000 19.000000-1,-6.000000 7.000000 4,10.000000-3.000000 6,10.000000-3.000000 6,9.000000-2.000000 7,7.000000-6.000000 3,7.000000-6.000000 2,6.000000-6.000000 2,7.000000-6.000000 1,11.000000-10.000000 0,20.000000-12.000000-3,18.000000-13.000000-1,20.000000-12.000000-3,17.000000-15.000000-2,20.000000-15.000000-2,18.000000-15.000000 0,20.000000-16.000000-3,10.000000-13.000000 0,3.000000-9.000000-1,3.000000-10.000000 0,4.000000-8.000000-1,-7.000000 0.000000-14,-16.000000 14.000000-30,-15.000000 11.000000-30,-15.000000 14.000000-29</inkml:trace>
</inkml:ink>
</file>

<file path=ppt/ink/ink14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2046700119972" units="cm"/>
      <inkml:brushProperty name="height" value="0.0272046700119972" units="cm"/>
      <inkml:brushProperty name="color" value="#FF0000"/>
      <inkml:brushProperty name="ignorePressure" value="0"/>
    </inkml:brush>
  </inkml:definitions>
  <inkml:trace contextRef="#ctx0" brushRef="#br0">10550.000000 32150.000000 842,'-69.000000'-91.000000'-1,"13.000000"19.000000"-1 ,12.000000 19.000000-2,13.000000 19.000000 0,6.000000 9.000000-2,0.000000 0.000000 1,0.000000 0.000000 0,0.000000 0.000000 0,1.000000 1.000000 1,4.000000 4.000000 0,3.000000 3.000000 2,3.000000 3.000000 1,-1.000000 1.000000-1,-2.000000 1.000000 1,-3.000000-1.000000 0,-3.000000 1.000000 0,-2.000000-1.000000 1,0.000000 1.000000 0,0.000000-1.000000 1,0.000000 1.000000 1,-5.000000 1.000000 1,-9.000000 3.000000 2,-10.000000 3.000000 3,-8.000000 4.000000 1,-4.000000 1.000000 1,3.000000 0.000000-1,3.000000 0.000000 0,4.000000 0.000000 0,-1.000000 7.000000-2,-3.000000 17.000000 0,-3.000000 15.000000-1,-2.000000 16.000000-1,-1.000000 10.000000 0,3.000000 7.000000-1,3.000000 6.000000 0,4.000000 7.000000 0,5.000000-1.000000-1,10.000000-6.000000 0,10.000000-6.000000-2,9.000000-6.000000 0,10.000000-7.000000 0,14.000000-6.000000 1,11.000000-6.000000 1,14.000000-6.000000 1,10.000000-6.000000 0,9.000000-2.000000 0,10.000000-3.000000-1,10.000000-3.000000 1,2.000000-2.000000-2,-3.000000 0.000000 0,-3.000000 0.000000 0,-2.000000 0.000000-1,-6.000000 4.000000-1,-6.000000 10.000000 0,-6.000000 10.000000 1,-6.000000 9.000000-2,-10.000000 6.000000 1,-12.000000 3.000000 0,-13.000000 3.000000 1,-12.000000 4.000000 0,-15.000000 5.000000-2,-15.000000 10.000000-2,-15.000000 10.000000-4,-16.000000 9.000000-2,-5.000000 1.000000-2,6.000000-6.000000 2,7.000000-6.000000 1,6.000000-6.000000 1,7.000000-10.000000 1,10.000000-12.000000 0,10.000000-13.000000 1,9.000000-12.000000 0,6.000000-9.000000 1,3.000000-2.000000 3,3.000000-3.000000 2,4.000000-3.000000 2,1.000000 2.000000 2,0.000000 10.000000-2,0.000000 10.000000 1,0.000000 9.000000-1,-4.000000 9.000000 1,-5.000000 9.000000 1,-7.000000 10.000000 2,-5.000000 10.000000 1,-6.000000 4.000000 1,-3.000000 0.000000 0,-3.000000 0.000000 1,-2.000000 0.000000-1,2.000000-5.000000 0,9.000000-9.000000-2,10.000000-10.000000-2,10.000000-8.000000-1,4.000000-8.000000-1,0.000000-2.000000 0,0.000000-3.000000 0,0.000000-3.000000 1,1.000000-4.000000 0,4.000000-3.000000-1,3.000000-3.000000 0,3.000000-2.000000-1,-1.000000 3.000000-1,-2.000000 14.000000 1,-3.000000 11.000000 1,-3.000000 14.000000 0,-4.000000 11.000000-4,-3.000000 14.000000-6,-3.000000 11.000000-7,-2.000000 14.000000-6,-1.000000-7.000000-4,3.000000-25.000000 0,3.000000-25.000000 0,4.000000-25.000000-1,1.000000-11.000000-1,0.000000 3.000000-2,0.000000 3.000000-3,0.000000 4.000000-3</inkml:trace>
</inkml:ink>
</file>

<file path=ppt/ink/ink14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552411288023" units="cm"/>
      <inkml:brushProperty name="height" value="0.029552411288023" units="cm"/>
      <inkml:brushProperty name="color" value="#FF0000"/>
      <inkml:brushProperty name="ignorePressure" value="0"/>
    </inkml:brush>
  </inkml:definitions>
  <inkml:trace contextRef="#ctx0" brushRef="#br0">20500.000000 30750.000000 775,'-50.000000'-2.000000'0,"0.000000"-3.000000"0 ,0.000000-3.000000 0,0.000000-2.000000 0,6.000000 2.000000 2,13.000000 9.000000 4,12.000000 10.000000 4,13.000000 10.000000 4,9.000000 5.000000 1,6.000000 4.000000-1,7.000000 3.000000-1,6.000000 3.000000-2,4.000000 3.000000 0,4.000000 3.000000-1,3.000000 3.000000 1,3.000000 4.000000-1,4.000000 1.000000 0,7.000000 0.000000-2,6.000000 0.000000-1,7.000000 0.000000-3,0.000000 1.000000 0,-2.000000 4.000000 1,-3.000000 3.000000 1,-3.000000 3.000000 1,-4.000000 1.000000-2,-3.000000 1.000000-4,-3.000000-1.000000-4,-2.000000 1.000000-4,-8.000000-6.000000-1,-8.000000-8.000000 0,-10.000000-10.000000 0,-9.000000-9.000000 1,-5.000000 7.000000-1,0.000000 26.000000-1,0.000000 24.000000-1,0.000000 26.000000-1,-2.000000 8.000000 0,-3.000000-5.000000 1,-3.000000-7.000000 2,-2.000000-5.000000 2,-3.000000-9.000000 1,1.000000-9.000000 0,-1.000000-10.000000 0,1.000000-8.000000 0,4.000000-9.000000 1,9.000000-6.000000 3,10.000000-6.000000 3,10.000000-6.000000 3,4.000000-4.000000 1,0.000000 1.000000 2,0.000000-1.000000 0,0.000000 1.000000 2,-4.000000 5.000000-1,-5.000000 14.000000-1,-7.000000 11.000000-2,-5.000000 14.000000-2,-11.000000 13.000000-1,-11.000000 16.000000-2,-14.000000 15.000000-2,-11.000000 17.000000-3,-4.000000 7.000000 0,6.000000 0.000000 1,7.000000 0.000000 0,6.000000 0.000000 2,9.000000-8.000000 0,13.000000-16.000000 3,12.000000-15.000000 0,13.000000-15.000000 3,9.000000-14.000000 0,6.000000-8.000000 0,7.000000-10.000000 0,6.000000-9.000000-1,3.000000-4.000000 2,0.000000 4.000000 0,0.000000 3.000000 2,0.000000 3.000000 2,-8.000000 3.000000 0,-16.000000 3.000000 0,-15.000000 3.000000 0,-15.000000 4.000000 0,-17.000000 10.000000 0,-15.000000 19.000000-3,-15.000000 19.000000-1,-16.000000 19.000000-3,-10.000000 10.000000-1,-3.000000 4.000000-1,-3.000000 3.000000-3,-2.000000 3.000000 0,2.000000-2.000000-3,9.000000-6.000000-4,10.000000-6.000000-2,10.000000-6.000000-4,5.000000-9.000000-4,4.000000-8.000000-2,3.000000-10.000000-3,3.000000-9.000000-3,3.000000-12.000000 1,3.000000-11.000000 3,3.000000-14.000000 3,4.000000-11.000000 5,2.000000-11.000000-1,4.000000-5.000000-5,3.000000-7.000000-5,3.000000-5.000000-5</inkml:trace>
</inkml:ink>
</file>

<file path=ppt/ink/ink1445.xml><?xml version="1.0" encoding="utf-8"?>
<inkml:ink xmlns:inkml="http://www.w3.org/2003/InkML">
  <annotation type="ScanImages2ExtractSignatures">1</annotation>
  <annotation type="ScanImagesWidth">876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008272051811" units="cm"/>
      <inkml:brushProperty name="height" value="0.0273008272051811" units="cm"/>
      <inkml:brushProperty name="color" value="#FF0000"/>
      <inkml:brushProperty name="ignorePressure" value="0"/>
    </inkml:brush>
  </inkml:definitions>
  <inkml:trace contextRef="#ctx0" brushRef="#br0">5250.000000 19150.000000 719,'-2.000000'-68.000000'-15,"-3.000000"17.000000"5 ,-3.000000 15.000000 7,-2.000000 16.000000 5,-3.000000 7.000000 3,1.000000 1.000000-1,-1.000000-1.000000 1,1.000000 1.000000 0,-3.000000 1.000000-1,-2.000000 3.000000 0,-3.000000 3.000000 1,-3.000000 4.000000-1,1.000000 5.000000 1,6.000000 10.000000 0,7.000000 10.000000 0,6.000000 9.000000 1,3.000000 6.000000 0,0.000000 3.000000-1,0.000000 3.000000-1,0.000000 4.000000 0,3.000000 4.000000-1,6.000000 6.000000 1,7.000000 7.000000 0,6.000000 6.000000 1,7.000000-1.000000 1,10.000000-5.000000-1,10.000000-7.000000 0,9.000000-5.000000-1,10.000000-4.000000 1,14.000000 0.000000-2,11.000000 0.000000-2,14.000000 0.000000 0,8.000000-2.000000-1,7.000000-3.000000 0,6.000000-3.000000 0,7.000000-2.000000-1,5.000000-6.000000 0,7.000000-6.000000-1,6.000000-6.000000 1,7.000000-6.000000-1,2.000000-7.000000 0,1.000000-6.000000 0,-1.000000-6.000000 0,1.000000-6.000000 0,-4.000000-4.000000 0,-6.000000 1.000000 1,-6.000000-1.000000-1,-6.000000 1.000000 1,-2.000000-1.000000 1,3.000000 1.000000 1,3.000000-1.000000 2,4.000000 1.000000 0,2.000000 1.000000 1,4.000000 3.000000-1,3.000000 3.000000 0,3.000000 4.000000-2,-1.000000 1.000000 0,-2.000000 0.000000 1,-3.000000 0.000000-1,-3.000000 0.000000 1,-2.000000-2.000000-1,0.000000-3.000000-1,0.000000-3.000000 0,0.000000-2.000000-1,-2.000000-1.000000 0,-3.000000 3.000000-1,-3.000000 3.000000 1,-2.000000 4.000000 0,-5.000000 1.000000 0,-2.000000 0.000000 1,-3.000000 0.000000-1,-3.000000 0.000000 0,-2.000000 0.000000 1,0.000000 0.000000 0,0.000000 0.000000 0,0.000000 0.000000-1,0.000000-2.000000 1,0.000000-3.000000 0,0.000000-3.000000 0,0.000000-2.000000 1,-2.000000-3.000000-1,-3.000000 1.000000 0,-3.000000-1.000000 0,-2.000000 1.000000 0,-5.000000 1.000000 0,-2.000000 3.000000 2,-3.000000 3.000000 0,-3.000000 4.000000 1,-2.000000 1.000000 1,0.000000 0.000000 1,0.000000 0.000000 0,0.000000 0.000000 2,0.000000 0.000000-1,0.000000 0.000000-1,0.000000 0.000000-2,0.000000 0.000000-1,3.000000-2.000000-2,6.000000-3.000000 1,7.000000-3.000000-1,6.000000-2.000000 0,3.000000-3.000000 0,0.000000 1.000000 0,0.000000-1.000000-1,0.000000 1.000000 0,-4.000000-1.000000 0,-5.000000 1.000000-1,-7.000000-1.000000 1,-5.000000 1.000000-1,-4.000000 1.000000 1,0.000000 3.000000 1,0.000000 3.000000 0,0.000000 4.000000 2,1.000000-1.000000 1,4.000000-3.000000 0,3.000000-3.000000 0,3.000000-2.000000 0,4.000000-1.000000 0,7.000000 3.000000 0,6.000000 3.000000 0,7.000000 4.000000-1,5.000000-3.000000 0,7.000000-5.000000 0,6.000000-7.000000-1,7.000000-5.000000-1,2.000000-3.000000 0,1.000000 4.000000 0,-1.000000 3.000000-1,1.000000 3.000000 1,-3.000000 1.000000 0,-2.000000 1.000000-1,-3.000000-1.000000 1,-3.000000 1.000000 0,-1.000000-1.000000-1,4.000000 1.000000 1,3.000000-1.000000 0,3.000000 1.000000 0,1.000000-1.000000 0,1.000000 1.000000 1,-1.000000-1.000000-1,1.000000 1.000000 2,-1.000000-1.000000-1,1.000000 1.000000 1,-1.000000-1.000000 1,1.000000 1.000000 0,-3.000000-1.000000 0,-2.000000 1.000000 0,-3.000000-1.000000-1,-3.000000 1.000000-1,-4.000000-1.000000 0,-3.000000 1.000000 1,-3.000000-1.000000 0,-2.000000 1.000000 0,-1.000000 1.000000 0,3.000000 3.000000 0,3.000000 3.000000 0,4.000000 4.000000 0,1.000000 1.000000 1,0.000000 0.000000 2,0.000000 0.000000 2,0.000000 0.000000 3,0.000000 0.000000-1,0.000000 0.000000-1,0.000000 0.000000-2,0.000000 0.000000-2,-8.000000 0.000000 0,-16.000000 0.000000-1,-15.000000 0.000000 0,-15.000000 0.000000 0,-15.000000 0.000000 0,-12.000000 0.000000 0,-13.000000 0.000000-1,-12.000000 0.000000 0,4.000000 0.000000 0,22.000000 0.000000 1,22.000000 0.000000-1,23.000000 0.000000 1,10.000000 0.000000 0,0.000000 0.000000-1,0.000000 0.000000-1,0.000000 0.000000-2,-4.000000 0.000000 1,-5.000000 0.000000-2,-7.000000 0.000000 0,-5.000000 0.000000-1,-6.000000 0.000000-1,-3.000000 0.000000-4,-3.000000 0.000000-2,-2.000000 0.000000-3,-9.000000 1.000000-2,-12.000000 4.000000-2,-13.000000 3.000000-1,-12.000000 3.000000-3</inkml:trace>
</inkml:ink>
</file>

<file path=ppt/ink/ink1446.xml><?xml version="1.0" encoding="utf-8"?>
<inkml:ink xmlns:inkml="http://www.w3.org/2003/InkML">
  <annotation type="ScanImages2ExtractSignatures">1</annotation>
  <annotation type="ScanImagesWidth">942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6374068558216" units="cm"/>
      <inkml:brushProperty name="height" value="0.0256374068558216" units="cm"/>
      <inkml:brushProperty name="color" value="#FF0000"/>
      <inkml:brushProperty name="ignorePressure" value="0"/>
    </inkml:brush>
  </inkml:definitions>
  <inkml:trace contextRef="#ctx0" brushRef="#br0">26200.000000 36400.000000 719,'0.000000'-47.000000'-12,"0.000000"6.000000"3 ,0.000000 7.000000 4,0.000000 6.000000 3,1.000000 7.000000 6,4.000000 10.000000 8,3.000000 10.000000 9,3.000000 9.000000 9,6.000000 4.000000 0,9.000000 1.000000-5,10.000000-1.000000-7,10.000000 1.000000-6,0.000000-3.000000-4,-5.000000-2.000000-1,-7.000000-3.000000-1,-5.000000-3.000000-2,-3.000000 1.000000 0,4.000000 6.000000-2,3.000000 7.000000 0,3.000000 6.000000 0,1.000000 1.000000-1,1.000000-3.000000-1,-1.000000-3.000000 1,1.000000-2.000000-1,-1.000000-3.000000 1,1.000000 1.000000-1,-1.000000-1.000000 0,1.000000 1.000000 0,-3.000000-3.000000 0,-2.000000-2.000000 0,-3.000000-3.000000 0,-3.000000-3.000000 1,-2.000000-1.000000-1,0.000000 4.000000 0,0.000000 3.000000 0,0.000000 3.000000-1,1.000000 1.000000 0,4.000000 1.000000 0,3.000000-1.000000 1,3.000000 1.000000-1,-1.000000-3.000000 1,-2.000000-2.000000-1,-3.000000-3.000000 1,-3.000000-3.000000 0,-1.000000-1.000000 0,4.000000 4.000000 0,3.000000 3.000000 0,3.000000 3.000000 0,3.000000-1.000000 0,3.000000-2.000000-1,3.000000-3.000000 1,4.000000-3.000000 0,1.000000-2.000000 0,0.000000 0.000000 0,0.000000 0.000000 0,0.000000 0.000000 0,0.000000 0.000000 1,0.000000 0.000000 0,0.000000 0.000000 0,0.000000 0.000000 1,0.000000 0.000000 1,0.000000 0.000000-1,0.000000 0.000000-1,0.000000 0.000000 0,1.000000 0.000000 0,4.000000 0.000000 0,3.000000 0.000000-1,3.000000 0.000000 1,-1.000000 0.000000-1,-2.000000 0.000000 0,-3.000000 0.000000 1,-3.000000 0.000000-1,-1.000000 0.000000 1,4.000000 0.000000-1,3.000000 0.000000 0,3.000000 0.000000 0,3.000000-2.000000 1,3.000000-3.000000 0,3.000000-3.000000 0,4.000000-2.000000 1,1.000000-3.000000 0,0.000000 1.000000 0,0.000000-1.000000-1,0.000000 1.000000-1,0.000000-1.000000 0,0.000000 1.000000 1,0.000000-1.000000-1,0.000000 1.000000 1,0.000000-1.000000-1,0.000000 1.000000 0,0.000000-1.000000-1,0.000000 1.000000 0,0.000000-1.000000-1,0.000000 1.000000 1,0.000000-1.000000-1,0.000000 1.000000 1,0.000000 1.000000 1,0.000000 3.000000-1,0.000000 3.000000 1,0.000000 4.000000 0,1.000000-1.000000 0,4.000000-3.000000 1,3.000000-3.000000-1,3.000000-2.000000 0,-1.000000-3.000000 0,-2.000000 1.000000 1,-3.000000-1.000000-1,-3.000000 1.000000 1,-4.000000-1.000000 0,-3.000000 1.000000 0,-3.000000-1.000000 0,-2.000000 1.000000 1,-3.000000-1.000000 1,1.000000 1.000000 0,-1.000000-1.000000 1,1.000000 1.000000 0,-4.000000 1.000000 1,-6.000000 3.000000-2,-6.000000 3.000000 0,-6.000000 4.000000 0,-2.000000-1.000000-1,3.000000-3.000000 0,3.000000-3.000000 1,4.000000-2.000000 0,4.000000-3.000000-1,6.000000 1.000000 0,7.000000-1.000000-1,6.000000 1.000000 0,3.000000-1.000000-1,0.000000 1.000000 0,0.000000-1.000000 0,0.000000 1.000000 1,0.000000-3.000000 0,0.000000-2.000000 0,0.000000-3.000000 0,0.000000-3.000000 0,1.000000 1.000000 1,4.000000 6.000000-1,3.000000 7.000000 0,3.000000 6.000000 0,-1.000000 3.000000 0,-2.000000 0.000000-1,-3.000000 0.000000 1,-3.000000 0.000000-1,-2.000000 0.000000 0,0.000000 0.000000 1,0.000000 0.000000-1,0.000000 0.000000 0,1.000000-2.000000 0,4.000000-3.000000-1,3.000000-3.000000 0,3.000000-2.000000-1,-1.000000-3.000000-1,-2.000000 1.000000 2,-3.000000-1.000000-1,-3.000000 1.000000 1,-4.000000-1.000000 1,-3.000000 1.000000 0,-3.000000-1.000000 0,-2.000000 1.000000 1,-3.000000-1.000000 0,1.000000 1.000000-1,-1.000000-1.000000 0,1.000000 1.000000 1,-3.000000 1.000000-1,-2.000000 3.000000 1,-3.000000 3.000000 0,-3.000000 4.000000 0,-2.000000-1.000000 1,0.000000-3.000000-1,0.000000-3.000000 1,0.000000-2.000000-1,0.000000-3.000000-1,0.000000 1.000000 1,0.000000-1.000000 0,0.000000 1.000000-1,1.000000 1.000000 1,4.000000 3.000000-1,3.000000 3.000000 0,3.000000 4.000000 0,1.000000-1.000000 0,1.000000-3.000000-1,-1.000000-3.000000 1,1.000000-2.000000 0,-1.000000-3.000000 0,1.000000 1.000000 0,-1.000000-1.000000-1,1.000000 1.000000 1,-1.000000 1.000000-1,1.000000 3.000000 1,-1.000000 3.000000 0,1.000000 4.000000 1,-3.000000 1.000000 0,-2.000000 0.000000-1,-3.000000 0.000000 1,-3.000000 0.000000 0,-2.000000-2.000000-1,0.000000-3.000000 1,0.000000-3.000000-1,0.000000-2.000000 1,0.000000-1.000000-1,0.000000 3.000000 0,0.000000 3.000000 1,0.000000 4.000000-1,0.000000-1.000000 0,0.000000-3.000000 1,0.000000-3.000000 0,0.000000-2.000000 0,-2.000000-3.000000 1,-3.000000 1.000000 0,-3.000000-1.000000 1,-2.000000 1.000000 1,-5.000000 1.000000-1,-2.000000 3.000000 0,-3.000000 3.000000-1,-3.000000 4.000000-1,-2.000000 1.000000 0,0.000000 0.000000 1,0.000000 0.000000-1,0.000000 0.000000 1,1.000000 0.000000 0,4.000000 0.000000-3,3.000000 0.000000 0,3.000000 0.000000-2,1.000000 0.000000 0,1.000000 0.000000 0,-1.000000 0.000000 1,1.000000 0.000000 0,-3.000000 0.000000 0,-2.000000 0.000000 1,-3.000000 0.000000 0,-3.000000 0.000000 0,-2.000000 0.000000 1,0.000000 0.000000-1,0.000000 0.000000-1,0.000000 0.000000 0</inkml:trace>
</inkml:ink>
</file>

<file path=ppt/ink/ink144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500755429268" units="cm"/>
      <inkml:brushProperty name="height" value="0.0273500755429268" units="cm"/>
      <inkml:brushProperty name="color" value="#FF0000"/>
      <inkml:brushProperty name="ignorePressure" value="0"/>
    </inkml:brush>
  </inkml:definitions>
  <inkml:trace contextRef="#ctx0" brushRef="#br0">22000.000000 39500.000000 837,'-71.000000'-47.000000'-2,"10.000000"6.000000"-4 ,10.000000 7.000000-5,9.000000 6.000000-3,20.000000 4.000000 4,31.000000 4.000000 15,32.000000 3.000000 15,31.000000 3.000000 14,26.000000-2.000000 4,22.000000-6.000000-7,22.000000-6.000000-7,23.000000-6.000000-7,13.000000-7.000000-5,6.000000-6.000000-2,7.000000-6.000000-3,6.000000-6.000000-2,-1.000000-4.000000-3,-5.000000 1.000000-1,-7.000000-1.000000-3,-5.000000 1.000000-1,-19.000000 2.000000-4,-27.000000 7.000000-5,-28.000000 6.000000-6,-28.000000 7.000000-4,-29.000000 10.000000-5,-28.000000 16.000000-3,-28.000000 15.000000-3,-27.000000 17.000000-2,-12.000000 5.000000 0,6.000000-3.000000 5,7.000000-3.000000 3,6.000000-2.000000 4</inkml:trace>
</inkml:ink>
</file>

<file path=ppt/ink/ink14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6531289517879" units="cm"/>
      <inkml:brushProperty name="height" value="0.0226531289517879" units="cm"/>
      <inkml:brushProperty name="color" value="#FF0000"/>
      <inkml:brushProperty name="ignorePressure" value="0"/>
    </inkml:brush>
  </inkml:definitions>
  <inkml:trace contextRef="#ctx0" brushRef="#br0">22950.000000 38200.000000 944,'-24.000000'-18.000000'0,"4.000000"17.000000"2 ,3.000000 15.000000 0,3.000000 16.000000 1,1.000000 26.000000 1,1.000000 38.000000 1,-1.000000 37.000000 2,1.000000 38.000000 0,1.000000 34.000000 0,3.000000 31.000000 0,3.000000 32.000000-2,4.000000 31.000000-1,1.000000-5.000000-1,0.000000-41.000000-5,0.000000-40.000000-3,0.000000-40.000000-3,3.000000-42.000000-4,6.000000-40.000000-4,7.000000-40.000000-5,6.000000-41.000000-3,4.000000-29.000000-1,4.000000-15.000000 2,3.000000-15.000000 4,3.000000-16.000000 2,-1.000000-4.000000 2,-2.000000 10.000000 3,-3.000000 10.000000 2,-3.000000 9.000000 3</inkml:trace>
</inkml:ink>
</file>

<file path=ppt/ink/ink1449.xml><?xml version="1.0" encoding="utf-8"?>
<inkml:ink xmlns:inkml="http://www.w3.org/2003/InkML">
  <annotation type="ScanImages2ExtractSignatures">1</annotation>
  <annotation type="ScanImagesWidth">831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7088509649038" units="cm"/>
      <inkml:brushProperty name="height" value="0.0287088509649038" units="cm"/>
      <inkml:brushProperty name="color" value="#FF0000"/>
      <inkml:brushProperty name="ignorePressure" value="0"/>
    </inkml:brush>
  </inkml:definitions>
  <inkml:trace contextRef="#ctx0" brushRef="#br0">23450.000000 38150.000000 792,'25.000000'385.000000'19,"0.000000"-27.000000"-5 ,0.000000-28.000000-5,0.000000-28.000000-4,-2.000000-34.000000-4,-3.000000-36.000000 0,-3.000000-39.000000-2,-2.000000-36.000000 0,-3.000000-34.000000-2,1.000000-28.000000 0,-1.000000-28.000000-1,1.000000-27.000000-1,-3.000000-15.000000-1,-2.000000 0.000000-1,-3.000000 0.000000-1,-3.000000 0.000000-2,-7.000000-13.000000-1,-9.000000-24.000000-3,-10.000000-26.000000-3,-8.000000-24.000000-3,-8.000000-17.000000 0,-2.000000-5.000000 3,-3.000000-7.000000 2,-3.000000-5.000000 3,1.000000-8.000000 3,6.000000-5.000000 2,7.000000-7.000000 2,6.000000-5.000000 2,4.000000-1.000000 4,4.000000 6.000000 2,3.000000 7.000000 5,3.000000 6.000000 3,3.000000 12.000000 2,3.000000 19.000000-1,3.000000 19.000000 0,4.000000 19.000000 0,4.000000 15.000000 0,6.000000 13.000000-1,7.000000 12.000000 1,6.000000 13.000000 0,3.000000 16.000000-1,0.000000 23.000000-2,0.000000 22.000000-1,0.000000 22.000000-3,-4.000000 13.000000-1,-5.000000 7.000000-3,-7.000000 6.000000-2,-5.000000 7.000000-3,-8.000000-3.000000-1,-5.000000-8.000000-1,-7.000000-10.000000-1,-5.000000-9.000000 0,-4.000000-13.000000-1,0.000000-16.000000 0,0.000000-15.000000-1,0.000000-15.000000 0,1.000000-18.000000 0,4.000000-19.000000 3,3.000000-18.000000 1,3.000000-19.000000 3,3.000000-15.000000 1,3.000000-8.000000 1,3.000000-10.000000 1,4.000000-9.000000 1,4.000000-2.000000 0,6.000000 6.000000 2,7.000000 7.000000 2,6.000000 6.000000 0,-7.000000 18.000000 0,-18.000000 32.000000-1,-19.000000 31.000000-1,-18.000000 32.000000-2,-9.000000 10.000000 0,4.000000-9.000000-2,3.000000-10.000000 0,3.000000-8.000000-2,-15.000000 10.000000 0,-30.000000 31.000000-3,-32.000000 32.000000 0,-30.000000 31.000000-2,-17.000000 12.000000 0,1.000000-6.000000 2,-1.000000-6.000000 0,1.000000-6.000000 1,8.000000-18.000000 2,20.000000-28.000000 1,18.000000-28.000000 2,20.000000-27.000000 1,16.000000-22.000000 2,16.000000-11.000000 0,15.000000-14.000000 1,17.000000-11.000000 1,10.000000-7.000000 2,6.000000 0.000000 4,7.000000 0.000000 3,6.000000 0.000000 4,6.000000 0.000000 1,6.000000 0.000000 0,7.000000 0.000000-1,6.000000 0.000000 1,9.000000 0.000000-3,13.000000 0.000000-1,12.000000 0.000000-4,13.000000 0.000000-1,15.000000-4.000000-3,19.000000-5.000000-1,19.000000-7.000000-1,19.000000-5.000000-2,15.000000-6.000000 0,13.000000-3.000000 0,12.000000-3.000000-2,13.000000-2.000000 1,2.000000-3.000000-3,-5.000000 1.000000-4,-7.000000-1.000000-3,-5.000000 1.000000-3,-19.000000 4.000000-2,-27.000000 9.000000 0,-28.000000 10.000000 1,-28.000000 10.000000 1,-4.000000-3.000000-2,22.000000-11.000000-1,22.000000-14.000000-3,23.000000-11.000000-3,-17.000000 10.000000-2,-53.000000 34.000000-3,-53.000000 35.000000-4,-52.000000 35.000000-4,-51.000000 35.000000 4,-47.000000 38.000000 11,-47.000000 37.000000 10,-46.000000 38.000000 10,-7.000000 2.000000 7,34.000000-30.000000 1,35.000000-32.000000 1,35.000000-30.000000 2,21.000000-25.000000 1,9.000000-15.000000 2,10.000000-15.000000 0,10.000000-16.000000 2,19.000000-15.000000 0,32.000000-11.000000-2,31.000000-14.000000-1,32.000000-11.000000-2,21.000000-7.000000-2,13.000000 0.000000-5,12.000000 0.000000-4,13.000000 0.000000-3,6.000000 1.000000-4,0.000000 4.000000-1,0.000000 3.000000-3,0.000000 3.000000-3,-8.000000 14.000000 0,-16.000000 25.000000-1,-15.000000 25.000000-1,-15.000000 25.000000 0,-20.000000 20.000000 0,-21.000000 16.000000 2,-22.000000 15.000000 1,-22.000000 17.000000 2,-13.000000 0.000000 1,-3.000000-11.000000 2,-3.000000-14.000000 1,-2.000000-11.000000 2,5.000000-31.000000 2,16.000000-46.000000 2,15.000000-47.000000 1,17.000000-47.000000 2,13.000000-29.000000 1,13.000000-8.000000-3,12.000000-10.000000 0,13.000000-9.000000-3,6.000000 1.000000 1,0.000000 13.000000 2,0.000000 12.000000 2,0.000000 13.000000 1,-5.000000 18.000000 3,-9.000000 26.000000 1,-10.000000 24.000000 1,-8.000000 26.000000 3,-9.000000 27.000000 1,-6.000000 32.000000 1,-6.000000 31.000000 1,-6.000000 32.000000 1,-6.000000 11.000000 0,-2.000000-5.000000-1,-3.000000-7.000000-1,-3.000000-5.000000-1,2.000000-15.000000-2,10.000000-22.000000-2,10.000000-22.000000-2,9.000000-21.000000-2,13.000000-24.000000-4,20.000000-25.000000-3,18.000000-25.000000-4,20.000000-25.000000-4,13.000000-30.000000-4,9.000000-34.000000-4,10.000000-35.000000-5,10.000000-33.000000-4,0.000000-18.000000-3,-5.000000 0.000000 1,-7.000000 0.000000-1,-5.000000 0.000000 0,-12.000000 9.000000 1,-16.000000 19.000000 3,-15.000000 19.000000 2,-15.000000 19.000000 3,-12.000000 18.000000 2,-6.000000 19.000000 1,-6.000000 19.000000 1,-6.000000 19.000000 0</inkml:trace>
</inkml:ink>
</file>

<file path=ppt/ink/ink1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5028581321239" units="cm"/>
      <inkml:brushProperty name="height" value="0.0335028581321239" units="cm"/>
      <inkml:brushProperty name="color" value="#00B047"/>
      <inkml:brushProperty name="ignorePressure" value="0"/>
    </inkml:brush>
  </inkml:definitions>
  <inkml:trace contextRef="#ctx0" brushRef="#br0">37500.000000 48600.000000 999,'23.000000'375.000000'-9,"-3.000000"-100.000000"-10 ,-3.000000-100.000000-10,-2.000000-100.000000-9</inkml:trace>
</inkml:ink>
</file>

<file path=ppt/ink/ink1450.xml><?xml version="1.0" encoding="utf-8"?>
<inkml:ink xmlns:inkml="http://www.w3.org/2003/InkML">
  <annotation type="ScanImages2ExtractSignatures">1</annotation>
  <annotation type="ScanImagesWidth">735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1274657249451" units="cm"/>
      <inkml:brushProperty name="height" value="0.0301274657249451" units="cm"/>
      <inkml:brushProperty name="color" value="#FF0000"/>
      <inkml:brushProperty name="ignorePressure" value="0"/>
    </inkml:brush>
  </inkml:definitions>
  <inkml:trace contextRef="#ctx0" brushRef="#br0">24950.000000 40100.000000 760,'0.000000'-69.000000'-6,"0.000000"13.000000"4 ,0.000000 12.000000 3,0.000000 13.000000 4,6.000000 6.000000 2,13.000000 0.000000 2,12.000000 0.000000 2,13.000000 0.000000 1,10.000000 0.000000 0,10.000000 0.000000-1,10.000000 0.000000-1,9.000000 0.000000-2,6.000000-2.000000-1,3.000000-3.000000-2,3.000000-3.000000-1,4.000000-2.000000-2,1.000000-3.000000 0,0.000000 1.000000-1,0.000000-1.000000 1,0.000000 1.000000 0,-8.000000 4.000000-2,-16.000000 9.000000-4,-15.000000 10.000000-4,-15.000000 10.000000-4,-17.000000 16.000000-1,-15.000000 26.000000 2,-15.000000 24.000000 2,-16.000000 26.000000 2,-15.000000 13.000000 1,-11.000000 4.000000 0,-14.000000 3.000000 0,-11.000000 3.000000 0,-1.000000-7.000000 0,13.000000-15.000000 3,12.000000-15.000000 0,13.000000-16.000000 2,-7.000000 2.000000 0,-24.000000 23.000000 0,-26.000000 22.000000-1,-24.000000 22.000000-1,-7.000000 4.000000 2,13.000000-12.000000 4,12.000000-13.000000 4,13.000000-12.000000 4,20.000000-23.000000 1,28.000000-30.000000-3,28.000000-32.000000-3,29.000000-30.000000-4,19.000000-23.000000-4,14.000000-12.000000-4,11.000000-13.000000-6,14.000000-12.000000-5,2.000000-1.000000-2,-6.000000 14.000000 0,-6.000000 11.000000 0,-6.000000 14.000000 1,-9.000000 11.000000 2,-8.000000 14.000000 6,-10.000000 11.000000 6,-9.000000 14.000000 5,-12.000000 16.000000 4,-11.000000 22.000000 3,-14.000000 22.000000 1,-11.000000 23.000000 4,-6.000000 13.000000 0,4.000000 6.000000 1,3.000000 7.000000 1,3.000000 6.000000 0,3.000000-7.000000 0,3.000000-18.000000 2,3.000000-19.000000 1,4.000000-18.000000 2,8.000000-20.000000-3,17.000000-18.000000-6,15.000000-19.000000-5,16.000000-18.000000-7,9.000000-21.000000-4,3.000000-22.000000-4,3.000000-22.000000-3,4.000000-21.000000-4,-4.000000-12.000000-1,-9.000000 1.000000 2,-10.000000-1.000000 1,-8.000000 1.000000 2,-14.000000 8.000000 1,-15.000000 20.000000 2,-15.000000 18.000000 1,-16.000000 20.000000 1,-16.000000 17.000000 0,-16.000000 20.000000 0,-15.000000 18.000000-1,-15.000000 20.000000 0,-9.000000 14.000000 5,1.000000 14.000000 11,-1.000000 11.000000 11,1.000000 14.000000 11,5.000000 0.000000 5,14.000000-8.000000-5,11.000000-10.000000-4,14.000000-9.000000-4,22.000000-18.000000-5,35.000000-24.000000-6,35.000000-26.000000-6,34.000000-24.000000-6,18.000000-21.000000-3,4.000000-16.000000 0,3.000000-15.000000 0,3.000000-15.000000 1,3.000000-12.000000-6,3.000000-6.000000-9,3.000000-6.000000-10,4.000000-6.000000-9,-4.000000 4.000000 0,-9.000000 16.000000 9,-10.000000 15.000000 11,-8.000000 17.000000 9,-11.000000 17.000000 6,-8.000000 23.000000 2,-10.000000 22.000000 2,-9.000000 22.000000 3,-7.000000 16.000000 1,-3.000000 14.000000 2,-3.000000 11.000000 2,-2.000000 14.000000 1,-3.000000 5.000000 0,1.000000 1.000000-1,-1.000000-1.000000-2,1.000000 1.000000-1,-6.000000-3.000000-3,-8.000000-2.000000-3,-10.000000-3.000000-3,-9.000000-3.000000-3,-9.000000-6.000000-3,-5.000000-5.000000-1,-7.000000-7.000000-1,-5.000000-5.000000-1,-6.000000-8.000000-2,-3.000000-5.000000 1,-3.000000-7.000000 1,-2.000000-5.000000-1,-5.000000-9.000000 0,-2.000000-9.000000 0,-3.000000-10.000000 0,-3.000000-8.000000 0,1.000000-11.000000 1,6.000000-8.000000 2,7.000000-10.000000 3,6.000000-9.000000 2,4.000000-5.000000 2,4.000000 0.000000 3,3.000000 0.000000 2,3.000000 0.000000 2,3.000000 4.000000 2,3.000000 10.000000 2,3.000000 10.000000 2,4.000000 9.000000 2,1.000000 15.000000 0,0.000000 22.000000-2,0.000000 22.000000 0,0.000000 23.000000-2,0.000000 20.000000 1,0.000000 23.000000 5,0.000000 22.000000 4,0.000000 22.000000 5,0.000000 7.000000-1,0.000000-6.000000-3,0.000000-6.000000-5,0.000000-6.000000-4,3.000000-10.000000-3,6.000000-12.000000-2,7.000000-13.000000-1,6.000000-12.000000-2,3.000000-15.000000-1,0.000000-15.000000-2,0.000000-15.000000-2,0.000000-16.000000-2,-2.000000-13.000000-3,-3.000000-9.000000-3,-3.000000-10.000000-5,-2.000000-8.000000-4,-5.000000-8.000000-1,-2.000000-2.000000 1,-3.000000-3.000000 2,-3.000000-3.000000 1,-7.000000-1.000000 2,-9.000000 4.000000 3,-10.000000 3.000000 3,-8.000000 3.000000 3,-9.000000 7.000000 3,-6.000000 14.000000 3,-6.000000 11.000000 3,-6.000000 14.000000 4,-4.000000 14.000000 1,1.000000 20.000000 0,-1.000000 18.000000 1,1.000000 20.000000 1,4.000000 11.000000 0,9.000000 7.000000 1,10.000000 6.000000 2,10.000000 7.000000 2,7.000000-6.000000-2,6.000000-15.000000-2,7.000000-15.000000-4,6.000000-16.000000-2,9.000000-15.000000-3,13.000000-11.000000-2,12.000000-14.000000-2,13.000000-11.000000-1,10.000000-17.000000-1,10.000000-18.000000-1,10.000000-19.000000 0,9.000000-18.000000 0,6.000000-10.000000-1,3.000000 0.000000 0,3.000000 0.000000 0,4.000000 0.000000-1,-6.000000 7.000000 3,-11.000000 17.000000 5,-14.000000 15.000000 5,-11.000000 16.000000 5,-14.000000 16.000000 4,-11.000000 20.000000 1,-14.000000 18.000000 1,-11.000000 20.000000 2,-11.000000 11.000000-1,-5.000000 7.000000-3,-7.000000 6.000000-3,-5.000000 7.000000-3,-4.000000-4.000000-1,0.000000-12.000000 2,0.000000-13.000000 1,0.000000-12.000000 2,4.000000-15.000000-6,10.000000-15.000000-11,10.000000-15.000000-11,9.000000-16.000000-13,13.000000-21.000000-6,20.000000-24.000000-1,18.000000-26.000000-1,20.000000-24.000000-2,11.000000-21.000000 0,7.000000-16.000000 2,6.000000-15.000000 0,7.000000-15.000000 1,-9.000000 7.000000 4,-21.000000 31.000000 7,-22.000000 32.000000 6,-22.000000 31.000000 7</inkml:trace>
</inkml:ink>
</file>

<file path=ppt/ink/ink1451.xml><?xml version="1.0" encoding="utf-8"?>
<inkml:ink xmlns:inkml="http://www.w3.org/2003/InkML">
  <annotation type="ScanImages2ExtractSignatures">1</annotation>
  <annotation type="ScanImagesWidth">849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2729369401932" units="cm"/>
      <inkml:brushProperty name="height" value="0.0332729369401932" units="cm"/>
      <inkml:brushProperty name="color" value="#FF0000"/>
      <inkml:brushProperty name="ignorePressure" value="0"/>
    </inkml:brush>
  </inkml:definitions>
  <inkml:trace contextRef="#ctx0" brushRef="#br0">29150.000000 38700.000000 688,'43.000000'-102.000000'-7,"-11.000000"47.000000"9 ,-14.000000 47.000000 7,-11.000000 48.000000 8,-9.000000 25.000000 2,-3.000000 7.000000-4,-3.000000 6.000000-3,-2.000000 7.000000-4,-5.000000-1.000000-4,-2.000000-6.000000-4,-3.000000-6.000000-3,-3.000000-6.000000-3,-1.000000-6.000000-1,4.000000-2.000000 1,3.000000-3.000000 1,3.000000-3.000000 2,3.000000-6.000000 2,3.000000-5.000000-1,3.000000-7.000000 2,4.000000-5.000000 1,-3.000000-6.000000 0,-5.000000-3.000000 3,-7.000000-3.000000 1,-5.000000-2.000000 3,-4.000000-3.000000 0,0.000000 1.000000 0,0.000000-1.000000 1,0.000000 1.000000 1,6.000000-4.000000-2,13.000000-6.000000-1,12.000000-6.000000-3,13.000000-6.000000-1,12.000000-6.000000-2,13.000000-2.000000-2,12.000000-3.000000-1,13.000000-3.000000-2,2.000000-1.000000-1,-5.000000 4.000000-1,-7.000000 3.000000-1,-5.000000 3.000000 0,-4.000000 6.000000-2,0.000000 9.000000 0,0.000000 10.000000-3,0.000000 10.000000-1,-11.000000 13.000000 1,-22.000000 19.000000 1,-22.000000 19.000000 3,-21.000000 19.000000 2,-20.000000 10.000000 1,-15.000000 4.000000 0,-15.000000 3.000000-1,-16.000000 3.000000 0,-4.000000-5.000000 2,10.000000-12.000000 4,10.000000-13.000000 4,9.000000-12.000000 5,15.000000-15.000000 0,22.000000-15.000000-1,22.000000-15.000000-3,23.000000-16.000000-2,17.000000-10.000000-2,17.000000-3.000000-1,15.000000-3.000000-1,16.000000-2.000000-1,1.000000 0.000000-1,-12.000000 7.000000 0,-13.000000 6.000000-1,-12.000000 7.000000 1,-13.000000 10.000000 0,-12.000000 16.000000 1,-13.000000 15.000000 1,-12.000000 17.000000 2,-13.000000 10.000000 1,-12.000000 6.000000 2,-13.000000 7.000000 3,-12.000000 6.000000 2,-5.000000-4.000000 2,3.000000-11.000000 1,3.000000-14.000000 2,4.000000-11.000000 1,11.000000-25.000000 1,23.000000-33.000000-2,22.000000-35.000000-2,22.000000-34.000000 0,16.000000-29.000000-4,14.000000-21.000000-5,11.000000-22.000000-5,14.000000-22.000000-6,8.000000-24.000000-3,7.000000-24.000000-3,6.000000-26.000000-2,7.000000-24.000000-2,2.000000-10.000000 0,1.000000 6.000000 2,-1.000000 7.000000 2,1.000000 6.000000 2,-7.000000 24.000000 4,-12.000000 45.000000 5,-13.000000 43.000000 4,-12.000000 45.000000 5,-12.000000 33.000000 2,-8.000000 26.000000-1,-10.000000 24.000000 1,-9.000000 26.000000-1,-7.000000 15.000000 0,-3.000000 6.000000 1,-3.000000 7.000000 2,-2.000000 6.000000 1,-5.000000-1.000000-1,-2.000000-5.000000-1,-3.000000-7.000000-1,-3.000000-5.000000-3,1.000000 14.000000 0,6.000000 39.000000 0,7.000000 36.000000 1,6.000000 39.000000-1,1.000000 30.000000 1,-3.000000 26.000000 2,-3.000000 24.000000 1,-2.000000 26.000000 2,-5.000000 15.000000-3,-2.000000 6.000000-5,-3.000000 7.000000-6,-3.000000 6.000000-6,-2.000000-5.000000-2,0.000000-16.000000 1,0.000000-15.000000 2,0.000000-15.000000 0,0.000000-23.000000 2,0.000000-28.000000-1,0.000000-28.000000 1,0.000000-27.000000 0,-2.000000-25.000000 1,-3.000000-18.000000 0,-3.000000-19.000000 1,-2.000000-18.000000 0,-5.000000-17.000000 0,-2.000000-11.000000-1,-3.000000-14.000000-2,-3.000000-11.000000-2,-4.000000-17.000000-1,-3.000000-18.000000 0,-3.000000-19.000000-2,-2.000000-18.000000-1,-1.000000-26.000000 0,3.000000-31.000000 1,3.000000-31.000000-1,4.000000-31.000000 0,1.000000-24.000000-1,0.000000-16.000000-1,0.000000-15.000000-2,0.000000-15.000000 0,3.000000-3.000000 1,6.000000 14.000000 7,7.000000 11.000000 5,6.000000 14.000000 7,9.000000 21.000000 5,13.000000 31.000000 4,12.000000 32.000000 5,13.000000 31.000000 3,6.000000 24.000000 1,0.000000 20.000000-1,0.000000 18.000000-2,0.000000 20.000000-2,-4.000000 16.000000-1,-5.000000 16.000000-2,-7.000000 15.000000 0,-5.000000 17.000000-2,-9.000000 14.000000-2,-9.000000 17.000000-2,-10.000000 15.000000-2,-8.000000 16.000000-2,-12.000000 7.000000-1,-12.000000 1.000000 1,-13.000000-1.000000 0,-12.000000 1.000000 1,-2.000000-4.000000 1,9.000000-6.000000 1,10.000000-6.000000 0,10.000000-6.000000 1,22.000000-21.000000 1,39.000000-34.000000-2,36.000000-35.000000 0,39.000000-33.000000-1,21.000000-31.000000-4,6.000000-24.000000-6,7.000000-26.000000-6,6.000000-24.000000-6,1.000000-23.000000-5,-3.000000-18.000000-2,-3.000000-19.000000 0,-2.000000-18.000000-3,-6.000000-9.000000 0,-6.000000 4.000000 2,-6.000000 3.000000 2,-6.000000 3.000000 1,-9.000000 17.000000 2,-8.000000 31.000000 4,-10.000000 32.000000 3,-9.000000 31.000000 4,-13.000000 28.000000 5,-16.000000 25.000000 8,-15.000000 25.000000 7,-15.000000 25.000000 8,-14.000000 18.000000 4,-8.000000 14.000000 0,-10.000000 11.000000 0,-9.000000 14.000000 1,-9.000000 7.000000-2,-5.000000 3.000000-4,-7.000000 3.000000-3,-5.000000 4.000000-3,-3.000000-1.000000-2,4.000000-3.000000-2,3.000000-3.000000-1,3.000000-2.000000-2,6.000000-5.000000-1,9.000000-2.000000-2,10.000000-3.000000-1,10.000000-3.000000-2,4.000000-6.000000 0,0.000000-5.000000 0,0.000000-7.000000 1,0.000000-5.000000 1,4.000000-6.000000 0,10.000000-3.000000-1,10.000000-3.000000 1,9.000000-2.000000-1,-1.000000 0.000000-1,-8.000000 7.000000 1,-10.000000 6.000000-2,-9.000000 7.000000 1,-9.000000 5.000000-1,-5.000000 7.000000 0,-7.000000 6.000000 2,-5.000000 7.000000-1,-6.000000 2.000000 1,-3.000000 1.000000-2,-3.000000-1.000000-1,-2.000000 1.000000-1,2.000000-6.000000 1,9.000000-8.000000 0,10.000000-10.000000 1,10.000000-9.000000 1,10.000000-9.000000 0,13.000000-5.000000 0,12.000000-7.000000-1,13.000000-5.000000-1,9.000000-9.000000 0,6.000000-9.000000 0,7.000000-10.000000 0,6.000000-8.000000-1,1.000000-4.000000 1,-3.000000 3.000000 0,-3.000000 3.000000 1,-2.000000 4.000000 0,-15.000000 13.000000 2,-25.000000 26.000000 2,-25.000000 24.000000 3,-25.000000 26.000000 3,-16.000000 12.000000 1,-6.000000 0.000000-1,-6.000000 0.000000 0,-6.000000 0.000000-1,-1.000000-5.000000-1,7.000000-9.000000-2,6.000000-10.000000-2,7.000000-8.000000-2,13.000000-11.000000-2,22.000000-8.000000-1,22.000000-10.000000-2,23.000000-9.000000-2,-3.000000 1.000000-2,-24.000000 13.000000 0,-26.000000 12.000000-1,-24.000000 13.000000-1,-12.000000 4.000000 2,4.000000-3.000000 3,3.000000-3.000000 3,3.000000-2.000000 5,3.000000-6.000000 0,3.000000-6.000000 1,3.000000-6.000000-2,4.000000-6.000000 0,10.000000-10.000000 0,19.000000-12.000000 0,19.000000-13.000000 0,19.000000-12.000000 0,9.000000-5.000000 0,0.000000 3.000000 0,0.000000 3.000000 0,0.000000 4.000000 0,-2.000000 2.000000-1,-3.000000 4.000000 1,-3.000000 3.000000 0,-2.000000 3.000000 1,-5.000000 3.000000-1,-2.000000 3.000000 1,-3.000000 3.000000 0,-3.000000 4.000000 0,-2.000000 5.000000 1,0.000000 10.000000-1,0.000000 10.000000 0,0.000000 9.000000-1,-4.000000 10.000000 2,-5.000000 14.000000 0,-7.000000 11.000000 2,-5.000000 14.000000 1,-3.000000 13.000000 0,4.000000 16.000000 0,3.000000 15.000000 0,3.000000 17.000000-1,-1.000000 8.000000 1,-2.000000 4.000000 0,-3.000000 3.000000 1,-3.000000 3.000000 0,-2.000000-7.000000 1,0.000000-15.000000-2,0.000000-15.000000 0,0.000000-16.000000 0,-4.000000-16.000000-1,-5.000000-16.000000 0,-7.000000-15.000000 0,-5.000000-15.000000 1,-8.000000-12.000000-3,-5.000000-6.000000-2,-7.000000-6.000000-5,-5.000000-6.000000-2,-4.000000-9.000000-1,0.000000-8.000000 2,0.000000-10.000000 3,0.000000-9.000000 3,3.000000-9.000000 0,6.000000-5.000000 0,7.000000-7.000000 0,6.000000-5.000000-1,4.000000-9.000000 2,4.000000-9.000000 4,3.000000-10.000000 3,3.000000-8.000000 3,7.000000-4.000000 4,14.000000 3.000000 1,11.000000 3.000000 4,14.000000 4.000000 1,11.000000-1.000000 0,14.000000-3.000000-5,11.000000-3.000000-4,14.000000-2.000000-5,11.000000-3.000000-6,14.000000 1.000000-8,11.000000-1.000000-9,14.000000 1.000000-9,-7.000000 7.000000-10,-25.000000 16.000000-12,-25.000000 15.000000-12,-25.000000 17.000000-11</inkml:trace>
</inkml:ink>
</file>

<file path=ppt/ink/ink145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977339759469" units="cm"/>
      <inkml:brushProperty name="height" value="0.026977339759469" units="cm"/>
      <inkml:brushProperty name="color" value="#FF0000"/>
      <inkml:brushProperty name="ignorePressure" value="0"/>
    </inkml:brush>
  </inkml:definitions>
  <inkml:trace contextRef="#ctx0" brushRef="#br0">36450.000000 40500.000000 768,'-46.000000'-2.000000'-20,"10.000000"-3.000000"9 ,10.000000-3.000000 8,9.000000-2.000000 9,12.000000-1.000000 9,16.000000 3.000000 11,15.000000 3.000000 9,17.000000 4.000000 11,10.000000 1.000000-1,6.000000 0.000000-10,7.000000 0.000000-11,6.000000 0.000000-10,4.000000 0.000000-6,4.000000 0.000000-2,3.000000 0.000000-3,3.000000 0.000000-1,-1.000000-2.000000-1,-2.000000-3.000000-4,-3.000000-3.000000-1,-3.000000-2.000000-2,-6.000000-3.000000-2,-5.000000 1.000000 1,-7.000000-1.000000 1,-5.000000 1.000000-1,-6.000000 1.000000 0,-3.000000 3.000000-2,-3.000000 3.000000-2,-2.000000 4.000000-1,-5.000000-1.000000-4,-2.000000-3.000000-6,-3.000000-3.000000-6,-3.000000-2.000000-7</inkml:trace>
</inkml:ink>
</file>

<file path=ppt/ink/ink14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4201203137636" units="cm"/>
      <inkml:brushProperty name="height" value="0.0274201203137636" units="cm"/>
      <inkml:brushProperty name="color" value="#FF0000"/>
      <inkml:brushProperty name="ignorePressure" value="0"/>
    </inkml:brush>
  </inkml:definitions>
  <inkml:trace contextRef="#ctx0" brushRef="#br0">36400.000000 41350.000000 772,'-41.000000'1.000000'-4,"19.000000"4.000000"8 ,19.000000 3.000000 8,19.000000 3.000000 8,13.000000-1.000000 4,10.000000-2.000000-1,10.000000-3.000000-1,9.000000-3.000000-1,9.000000-1.000000-1,9.000000 4.000000-1,10.000000 3.000000-1,10.000000 3.000000-1,7.000000 1.000000-3,6.000000 1.000000-4,7.000000-1.000000-4,6.000000 1.000000-4,-2.000000-1.000000-3,-9.000000 1.000000 0,-10.000000-1.000000-1,-8.000000 1.000000 0,-11.000000-3.000000-1,-8.000000-2.000000 1,-10.000000-3.000000-1,-9.000000-3.000000 0,-9.000000-2.000000-4,-5.000000 0.000000-6,-7.000000 0.000000-7,-5.000000 0.000000-6</inkml:trace>
</inkml:ink>
</file>

<file path=ppt/ink/ink14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3234816789627" units="cm"/>
      <inkml:brushProperty name="height" value="0.0333234816789627" units="cm"/>
      <inkml:brushProperty name="color" value="#FF0000"/>
      <inkml:brushProperty name="ignorePressure" value="0"/>
    </inkml:brush>
  </inkml:definitions>
  <inkml:trace contextRef="#ctx0" brushRef="#br0">40000.000000 39950.000000 687,'0.000000'-49.000000'-17,"0.000000"4.000000"1 ,0.000000 3.000000 3,0.000000 3.000000 1,1.000000 7.000000 4,4.000000 14.000000 7,3.000000 11.000000 7,3.000000 14.000000 6,1.000000 16.000000 4,1.000000 22.000000 0,-1.000000 22.000000 0,1.000000 23.000000-1,-3.000000 16.000000 0,-2.000000 13.000000-1,-3.000000 12.000000-2,-3.000000 13.000000-1,-2.000000 4.000000-1,0.000000-3.000000-1,0.000000-3.000000-1,0.000000-2.000000 0,-4.000000-9.000000-1,-5.000000-12.000000 0,-7.000000-13.000000 1,-5.000000-12.000000-1,-1.000000-13.000000 0,6.000000-12.000000 0,7.000000-13.000000 1,6.000000-12.000000-1,1.000000-19.000000 1,-3.000000-25.000000 0,-3.000000-25.000000 0,-2.000000-25.000000 0,-1.000000-15.000000-1,3.000000-2.000000-3,3.000000-3.000000-3,4.000000-3.000000-3,1.000000-7.000000-2,0.000000-9.000000-1,0.000000-10.000000-1,0.000000-8.000000-2,0.000000-4.000000 1,0.000000 3.000000 0,0.000000 3.000000 2,0.000000 4.000000 1,3.000000 2.000000 1,6.000000 4.000000 1,7.000000 3.000000 1,6.000000 3.000000 2,6.000000 3.000000 0,6.000000 3.000000 1,7.000000 3.000000 1,6.000000 4.000000 1,3.000000 4.000000-1,0.000000 6.000000 0,0.000000 7.000000 0,0.000000 6.000000 0,1.000000 7.000000-1,4.000000 10.000000 2,3.000000 10.000000-1,3.000000 9.000000 2,1.000000 9.000000-1,1.000000 9.000000 1,-1.000000 10.000000 1,1.000000 10.000000-1,-1.000000 11.000000 0,1.000000 17.000000 1,-1.000000 15.000000-1,1.000000 16.000000 0,-3.000000 10.000000 0,-2.000000 7.000000 0,-3.000000 6.000000 0,-3.000000 7.000000 0,-7.000000 5.000000 0,-9.000000 7.000000 0,-10.000000 6.000000 0,-8.000000 7.000000 1,-8.000000-1.000000 0,-2.000000-6.000000-1,-3.000000-6.000000 1,-3.000000-6.000000 0,-2.000000-7.000000-1,0.000000-6.000000-1,0.000000-6.000000 0,0.000000-6.000000 0,1.000000-10.000000-1,4.000000-12.000000-2,3.000000-13.000000 0,3.000000-12.000000-2,6.000000-12.000000-2,9.000000-8.000000-3,10.000000-10.000000-2,10.000000-9.000000-3,5.000000-12.000000-5,4.000000-11.000000-4,3.000000-14.000000-6,3.000000-11.000000-6,-1.000000-6.000000-3,-2.000000 4.000000-2,-3.000000 3.000000-3,-3.000000 3.000000-1,-7.000000 3.000000 0,-9.000000 3.000000 6,-10.000000 3.000000 4,-8.000000 4.000000 5</inkml:trace>
</inkml:ink>
</file>

<file path=ppt/ink/ink14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9515561461449" units="cm"/>
      <inkml:brushProperty name="height" value="0.0329515561461449" units="cm"/>
      <inkml:brushProperty name="color" value="#FF0000"/>
      <inkml:brushProperty name="ignorePressure" value="0"/>
    </inkml:brush>
  </inkml:definitions>
  <inkml:trace contextRef="#ctx0" brushRef="#br0">42100.000000 40750.000000 801,'120.000000'-22.000000'47,"-9.000000"6.000000"-8 ,-10.000000 7.000000-10,-8.000000 6.000000-8,-3.000000 3.000000-5,7.000000 0.000000-2,6.000000 0.000000-1,7.000000 0.000000-1,0.000000-2.000000-4,-2.000000-3.000000-9,-3.000000-3.000000-7,-3.000000-2.000000-9,-7.000000-3.000000-6,-9.000000 1.000000-7,-10.000000-1.000000-7,-8.000000 1.000000-6</inkml:trace>
</inkml:ink>
</file>

<file path=ppt/ink/ink14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1385091245174" units="cm"/>
      <inkml:brushProperty name="height" value="0.0401385091245174" units="cm"/>
      <inkml:brushProperty name="color" value="#FF0000"/>
      <inkml:brushProperty name="ignorePressure" value="0"/>
    </inkml:brush>
  </inkml:definitions>
  <inkml:trace contextRef="#ctx0" brushRef="#br0">44800.000000 39100.000000 570,'0.000000'-54.000000'3,"0.000000"-5.000000"5 ,0.000000-7.000000 5,0.000000-5.000000 6,3.000000 8.000000-1,6.000000 26.000000-7,7.000000 24.000000-6,6.000000 26.000000-7,3.000000 30.000000-4,0.000000 39.000000 0,0.000000 36.000000-1,0.000000 39.000000 1,-5.000000 27.000000 1,-9.000000 19.000000 4,-10.000000 19.000000 3,-8.000000 19.000000 5,-9.000000 4.000000 1,-6.000000-9.000000 0,-6.000000-10.000000 1,-6.000000-8.000000 0,-2.000000-15.000000-1,3.000000-19.000000-1,3.000000-18.000000 0,4.000000-19.000000-2,2.000000-24.000000 0,4.000000-28.000000 1,3.000000-28.000000-1,3.000000-27.000000 1,3.000000-26.000000-3,3.000000-22.000000-6,3.000000-22.000000-4,4.000000-21.000000-6,1.000000-15.000000-3,0.000000-6.000000-2,0.000000-6.000000-2,0.000000-6.000000-1,0.000000-10.000000-1,0.000000-12.000000 2,0.000000-13.000000 2,0.000000-12.000000 2,-2.000000-15.000000 0,-3.000000-15.000000 1,-3.000000-15.000000 0,-2.000000-16.000000 1,-5.000000-16.000000 1,-2.000000-16.000000 3,-3.000000-15.000000 3,-3.000000-15.000000 2,1.000000 7.000000 4,6.000000 31.000000 3,7.000000 32.000000 2,6.000000 31.000000 3,3.000000 28.000000 2,0.000000 25.000000 2,0.000000 25.000000 0,0.000000 25.000000 2,4.000000 12.000000 1,10.000000 1.000000 3,10.000000-1.000000 2,9.000000 1.000000 2,9.000000 5.000000 2,9.000000 14.000000-2,10.000000 11.000000 1,10.000000 14.000000-1,8.000000 10.000000-1,10.000000 9.000000-1,10.000000 10.000000 0,9.000000 10.000000 0,6.000000 8.000000-3,3.000000 10.000000-3,3.000000 10.000000-3,4.000000 9.000000-3,-7.000000 6.000000-4,-16.000000 3.000000-1,-15.000000 3.000000-3,-15.000000 4.000000-1,-17.000000 2.000000-2,-15.000000 4.000000 0,-15.000000 3.000000 0,-16.000000 3.000000 0,-18.000000 1.000000 0,-18.000000 1.000000 0,-19.000000-1.000000 2,-18.000000 1.000000-1,-18.000000-7.000000 2,-16.000000-12.000000-1,-15.000000-13.000000 1,-15.000000-12.000000 0,-4.000000-12.000000 1,9.000000-8.000000 2,10.000000-10.000000 2,10.000000-9.000000 2,10.000000-9.000000 3,13.000000-5.000000 3,12.000000-7.000000 2,13.000000-5.000000 4,26.000000 3.000000 2,41.000000 17.000000 5,40.000000 15.000000 3,42.000000 16.000000 4,24.000000 5.000000-2,9.000000-2.000000-6,10.000000-3.000000-7,10.000000-3.000000-7,2.000000-2.000000-7,-3.000000 0.000000-8,-3.000000 0.000000-9,-2.000000 0.000000-9,-6.000000-4.000000-6,-6.000000-5.000000-3,-6.000000-7.000000-5,-6.000000-5.000000-3,-7.000000-8.000000-3,-6.000000-5.000000-3,-6.000000-7.000000-1,-6.000000-5.000000-3,-13.000000-6.000000 4,-19.000000-3.000000 7,-18.000000-3.000000 7,-19.000000-2.000000 8</inkml:trace>
</inkml:ink>
</file>

<file path=ppt/ink/ink145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5647423267365" units="cm"/>
      <inkml:brushProperty name="height" value="0.0315647423267365" units="cm"/>
      <inkml:brushProperty name="color" value="#FF0000"/>
      <inkml:brushProperty name="ignorePressure" value="0"/>
    </inkml:brush>
  </inkml:definitions>
  <inkml:trace contextRef="#ctx0" brushRef="#br0">48050.000000 38600.000000 725,'21.000000'-91.000000'-11,"-5.000000"19.000000"2 ,-7.000000 19.000000 3,-5.000000 19.000000 3,-8.000000 19.000000 5,-5.000000 23.000000 8,-7.000000 22.000000 6,-5.000000 22.000000 8,-9.000000 19.000000 3,-9.000000 20.000000-3,-10.000000 18.000000-1,-8.000000 20.000000-2,-6.000000 16.000000-1,1.000000 16.000000-2,-1.000000 15.000000 0,1.000000 17.000000-1,1.000000 10.000000-1,3.000000 6.000000 0,3.000000 7.000000-1,4.000000 6.000000 1,7.000000-7.000000-4,13.000000-18.000000-5,12.000000-19.000000-5,13.000000-18.000000-7,9.000000-23.000000-5,6.000000-24.000000-5,7.000000-26.000000-4,6.000000-24.000000-5,7.000000-21.000000-4,10.000000-16.000000 0,10.000000-15.000000-1,9.000000-15.000000-2,4.000000-15.000000 0,1.000000-12.000000-1,-1.000000-13.000000 0,1.000000-12.000000 0,-6.000000-4.000000 2,-8.000000 7.000000 4,-10.000000 6.000000 5,-9.000000 7.000000 5</inkml:trace>
</inkml:ink>
</file>

<file path=ppt/ink/ink14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36960247159" units="cm"/>
      <inkml:brushProperty name="height" value="0.03236960247159" units="cm"/>
      <inkml:brushProperty name="color" value="#FF0000"/>
      <inkml:brushProperty name="ignorePressure" value="0"/>
    </inkml:brush>
  </inkml:definitions>
  <inkml:trace contextRef="#ctx0" brushRef="#br0">49200.000000 38700.000000 779,'-22.000000'-40.000000'1,"6.000000"23.000000"1 ,7.000000 22.000000 2,6.000000 22.000000 1,-1.000000 23.000000 3,-5.000000 25.000000 2,-7.000000 25.000000 3,-5.000000 25.000000 2,-8.000000 21.000000 1,-5.000000 20.000000-1,-7.000000 18.000000-1,-5.000000 20.000000-2,-4.000000 0.000000 0,0.000000-15.000000-1,0.000000-15.000000-1,0.000000-16.000000 1,4.000000-21.000000-3,10.000000-24.000000-3,10.000000-26.000000-3,9.000000-24.000000-4,4.000000-7.000000-2,1.000000 13.000000-3,-1.000000 12.000000-3,1.000000 13.000000-1,5.000000-13.000000-5,14.000000-37.000000-6,11.000000-38.000000-6,14.000000-37.000000-5,7.000000-27.000000-3,3.000000-16.000000 3,3.000000-15.000000 1,4.000000-15.000000 3,1.000000-17.000000 2,0.000000-15.000000 2,0.000000-15.000000 2,0.000000-16.000000 3,0.000000-13.000000 2,0.000000-9.000000 4,0.000000-10.000000 4,0.000000-8.000000 4,-2.000000 2.000000 3,-3.000000 16.000000 2,-3.000000 15.000000 1,-2.000000 17.000000 2,-3.000000 21.000000-1,1.000000 28.000000 0,-1.000000 28.000000-1,1.000000 29.000000-2,-3.000000 19.000000 7,-2.000000 14.000000 12,-3.000000 11.000000 13,-3.000000 14.000000 13,-1.000000 14.000000 4,4.000000 20.000000-5,3.000000 18.000000-5,3.000000 20.000000-5,1.000000 14.000000-4,1.000000 14.000000-2,-1.000000 11.000000-4,1.000000 14.000000-2,-3.000000 10.000000-2,-2.000000 9.000000-1,-3.000000 10.000000 0,-3.000000 10.000000-1,-2.000000 2.000000-1,0.000000-3.000000-4,0.000000-3.000000-4,0.000000-2.000000-4,-4.000000-9.000000-2,-5.000000-12.000000 0,-7.000000-13.000000-2,-5.000000-12.000000-1,-4.000000-16.000000-3,0.000000-19.000000-2,0.000000-18.000000-4,0.000000-19.000000-4,-5.000000-15.000000-4,-9.000000-8.000000-8,-10.000000-10.000000-6,-8.000000-9.000000-7,-9.000000-12.000000-4,-6.000000-11.000000 1,-6.000000-14.000000-1,-6.000000-11.000000 1,-1.000000-7.000000 4,7.000000 0.000000 8,6.000000 0.000000 10,7.000000 0.000000 8,2.000000 3.000000 5,1.000000 6.000000 2,-1.000000 7.000000 1,1.000000 6.000000 3</inkml:trace>
</inkml:ink>
</file>

<file path=ppt/ink/ink14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8844064176083" units="cm"/>
      <inkml:brushProperty name="height" value="0.0358844064176083" units="cm"/>
      <inkml:brushProperty name="color" value="#FF0000"/>
      <inkml:brushProperty name="ignorePressure" value="0"/>
    </inkml:brush>
  </inkml:definitions>
  <inkml:trace contextRef="#ctx0" brushRef="#br0">49300.000000 40550.000000 638,'-135.000000'-111.000000'2,"32.000000"28.000000"5 ,31.000000 28.000000 5,32.000000 29.000000 4,27.000000 15.000000 7,26.000000 3.000000 11,24.000000 3.000000 9,26.000000 4.000000 10,15.000000 2.000000 1,6.000000 4.000000-11,7.000000 3.000000-9,6.000000 3.000000-10,4.000000 1.000000-11,4.000000 1.000000-10,3.000000-1.000000-10,3.000000 1.000000-10,-2.000000-3.000000-6,-6.000000-2.000000-2,-6.000000-3.000000-2,-6.000000-3.000000-1,-7.000000-6.000000-2,-6.000000-5.000000-4,-6.000000-7.000000-2,-6.000000-5.000000-3,-9.000000-4.000000 0,-8.000000 0.000000 1,-10.000000 0.000000 1,-9.000000 0.000000 3</inkml:trace>
</inkml:ink>
</file>

<file path=ppt/ink/ink1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161762714386" units="cm"/>
      <inkml:brushProperty name="height" value="0.042161762714386" units="cm"/>
      <inkml:brushProperty name="color" value="#00B047"/>
      <inkml:brushProperty name="ignorePressure" value="0"/>
    </inkml:brush>
  </inkml:definitions>
  <inkml:trace contextRef="#ctx0" brushRef="#br0">39200.000000 48250.000000 815,'-22.000000'-96.000000'0,"6.000000"10.000000"2 ,7.000000 10.000000 2,6.000000 9.000000 1,4.000000 4.000000-1,4.000000 1.000000 0,3.000000-1.000000-1,3.000000 1.000000-2,1.000000 2.000000 0,1.000000 7.000000 1,-1.000000 6.000000 1,1.000000 7.000000 0,-3.000000 2.000000 1,-2.000000 1.000000 0,-3.000000-1.000000-1,-3.000000 1.000000 0,-6.000000 1.000000-1,-5.000000 3.000000 2,-7.000000 3.000000-1,-5.000000 4.000000 0,-6.000000 2.000000 1,-3.000000 4.000000-1,-3.000000 3.000000 0,-2.000000 3.000000-1,-3.000000 6.000000-1,1.000000 9.000000 0,-1.000000 10.000000-1,1.000000 10.000000 0,1.000000 5.000000-1,3.000000 4.000000 1,3.000000 3.000000 0,4.000000 3.000000 0,1.000000-1.000000 0,0.000000-2.000000 1,0.000000-3.000000 0,0.000000-3.000000 0,0.000000 1.000000-1,0.000000 6.000000 1,0.000000 7.000000 0,0.000000 6.000000 0,0.000000 1.000000 1,0.000000-3.000000 0,0.000000-3.000000 1,0.000000-2.000000 0,0.000000-1.000000 0,0.000000 3.000000 0,0.000000 3.000000-1,0.000000 4.000000 0,0.000000 1.000000 0,0.000000 0.000000-1,0.000000 0.000000 0,0.000000 0.000000 0,1.000000 0.000000 0,4.000000 0.000000 0,3.000000 0.000000 0,3.000000 0.000000 0,1.000000-2.000000 0,1.000000-3.000000 0,-1.000000-3.000000-1,1.000000-2.000000 1,-1.000000-1.000000 0,1.000000 3.000000 0,-1.000000 3.000000-1,1.000000 4.000000 1,-1.000000 4.000000-1,1.000000 6.000000 2,-1.000000 7.000000 0,1.000000 6.000000 1,1.000000-2.000000 0,3.000000-9.000000 0,3.000000-10.000000 0,4.000000-8.000000-1,4.000000-6.000000 0,6.000000 1.000000-2,7.000000-1.000000-1,6.000000 1.000000-1,4.000000-6.000000-1,4.000000-8.000000 1,3.000000-10.000000-2,3.000000-9.000000 1,1.000000-9.000000 0,1.000000-5.000000 1,-1.000000-7.000000 1,1.000000-5.000000 1,4.000000-8.000000 0,9.000000-5.000000-2,10.000000-7.000000-2,10.000000-5.000000-1,4.000000-12.000000-1,0.000000-16.000000-1,0.000000-15.000000-1,0.000000-15.000000-1,-2.000000-6.000000 0,-3.000000 7.000000 1,-3.000000 6.000000 2,-2.000000 7.000000 1,-9.000000 8.000000 1,-12.000000 14.000000 3,-13.000000 11.000000 3,-12.000000 14.000000 2,-10.000000 16.000000 2,-6.000000 22.000000 2,-6.000000 22.000000 2,-6.000000 23.000000 1,-7.000000 17.000000 2,-6.000000 17.000000 1,-6.000000 15.000000 1,-6.000000 16.000000 2,-4.000000 5.000000-2,1.000000-2.000000-1,-1.000000-3.000000-4,1.000000-3.000000-2,12.000000-9.000000-8,25.000000-11.000000-16,25.000000-14.000000-16,25.000000-11.000000-14</inkml:trace>
</inkml:ink>
</file>

<file path=ppt/ink/ink146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3743349015713" units="cm"/>
      <inkml:brushProperty name="height" value="0.0403743349015713" units="cm"/>
      <inkml:brushProperty name="color" value="#FF0000"/>
      <inkml:brushProperty name="ignorePressure" value="0"/>
    </inkml:brush>
  </inkml:definitions>
  <inkml:trace contextRef="#ctx0" brushRef="#br0">51000.000000 38550.000000 548,'50.000000'-68.000000'2,"0.000000"17.000000"3 ,0.000000 15.000000 3,0.000000 16.000000 4,-2.000000 10.000000 1,-3.000000 7.000000-1,-3.000000 6.000000-2,-2.000000 7.000000-1,0.000000 10.000000 2,7.000000 16.000000 4,6.000000 15.000000 5,7.000000 17.000000 4,0.000000 11.000000 4,-2.000000 10.000000 0,-3.000000 10.000000 1,-3.000000 9.000000 1,-4.000000 9.000000-1,-3.000000 9.000000-3,-3.000000 10.000000-3,-2.000000 10.000000-4,-6.000000 5.000000-2,-6.000000 4.000000-1,-6.000000 3.000000-1,-6.000000 3.000000-1,-13.000000-2.000000-1,-19.000000-6.000000-3,-18.000000-6.000000-2,-19.000000-6.000000-3,-21.000000-4.000000-8,-21.000000 1.000000-18,-22.000000-1.000000-16,-22.000000 1.000000-17,-1.000000-12.000000-9,23.000000-21.000000-1,22.000000-22.000000 0,22.000000-22.000000-2</inkml:trace>
</inkml:ink>
</file>

<file path=ppt/ink/ink146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0158113241196" units="cm"/>
      <inkml:brushProperty name="height" value="0.0300158113241196" units="cm"/>
      <inkml:brushProperty name="color" value="#FF0000"/>
      <inkml:brushProperty name="ignorePressure" value="0"/>
    </inkml:brush>
  </inkml:definitions>
  <inkml:trace contextRef="#ctx0" brushRef="#br0">36450.000000 45650.000000 763,'-47.000000'-49.000000'0,"6.000000"4.000000"0 ,7.000000 3.000000 0,6.000000 3.000000-1,4.000000 3.000000 3,4.000000 3.000000 5,3.000000 3.000000 5,3.000000 4.000000 3,12.000000 5.000000 6,22.000000 10.000000 4,22.000000 10.000000 5,23.000000 9.000000 4,11.000000 2.000000-2,4.000000-2.000000-7,3.000000-3.000000-9,3.000000-3.000000-8,1.000000-4.000000-4,1.000000-3.000000-1,-1.000000-3.000000-1,1.000000-2.000000-1,-9.000000-3.000000-1,-15.000000 1.000000-1,-15.000000-1.000000-1,-16.000000 1.000000-1,1.000000-4.000000-3,19.000000-6.000000-4,19.000000-6.000000-4,19.000000-6.000000-4,4.000000-2.000000-3,-9.000000 3.000000-1,-10.000000 3.000000 0,-8.000000 4.000000 0,-12.000000 7.000000-3,-12.000000 13.000000-2,-13.000000 12.000000-3,-12.000000 13.000000-2,-9.000000 6.000000 0,-2.000000 0.000000 4,-3.000000 0.000000 3,-3.000000 0.000000 3</inkml:trace>
</inkml:ink>
</file>

<file path=ppt/ink/ink146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217070132494" units="cm"/>
      <inkml:brushProperty name="height" value="0.030217070132494" units="cm"/>
      <inkml:brushProperty name="color" value="#FF0000"/>
      <inkml:brushProperty name="ignorePressure" value="0"/>
    </inkml:brush>
  </inkml:definitions>
  <inkml:trace contextRef="#ctx0" brushRef="#br0">36350.000000 46400.000000 718,'-99.000000'-63.000000'2,"54.000000"26.000000"3 ,53.000000 24.000000 3,53.000000 26.000000 4,26.000000 12.000000 3,1.000000 0.000000 4,-1.000000 0.000000 2,1.000000 0.000000 4,1.000000-4.000000-1,3.000000-5.000000-3,3.000000-7.000000-3,4.000000-5.000000-5,1.000000-6.000000 0,0.000000-3.000000 1,0.000000-3.000000 3,0.000000-2.000000 2,-8.000000-3.000000-3,-16.000000 1.000000-4,-15.000000-1.000000-6,-15.000000 1.000000-4,2.000000-4.000000-6,22.000000-6.000000-4,22.000000-6.000000-4,23.000000-6.000000-3,5.000000-1.000000-7,-9.000000 7.000000-8,-10.000000 6.000000-8,-8.000000 7.000000-8,-14.000000 2.000000-1,-15.000000 1.000000 4,-15.000000-1.000000 6,-16.000000 1.000000 4</inkml:trace>
</inkml:ink>
</file>

<file path=ppt/ink/ink14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8948497772217" units="cm"/>
      <inkml:brushProperty name="height" value="0.0328948497772217" units="cm"/>
      <inkml:brushProperty name="color" value="#FF0000"/>
      <inkml:brushProperty name="ignorePressure" value="0"/>
    </inkml:brush>
  </inkml:definitions>
  <inkml:trace contextRef="#ctx0" brushRef="#br0">40100.000000 44650.000000 696,'-85.000000'-107.000000'7,"32.000000"39.000000"13 ,31.000000 36.000000 13,32.000000 39.000000 15,19.000000 19.000000 1,10.000000 4.000000-8,10.000000 3.000000-9,9.000000 3.000000-9,6.000000 3.000000-6,3.000000 3.000000-4,3.000000 3.000000-3,4.000000 4.000000-3,-1.000000 5.000000-3,-3.000000 10.000000-5,-3.000000 10.000000-2,-2.000000 9.000000-4,-9.000000 6.000000-1,-12.000000 3.000000 0,-13.000000 3.000000 2,-12.000000 4.000000 1,-15.000000 5.000000 0,-15.000000 10.000000 0,-15.000000 10.000000 0,-16.000000 9.000000 0,-15.000000 1.000000 0,-11.000000-6.000000-1,-14.000000-6.000000 1,-11.000000-6.000000-2,-3.000000-13.000000 2,10.000000-19.000000 1,10.000000-18.000000 3,9.000000-19.000000 1,21.000000-12.000000-1,35.000000-2.000000-1,35.000000-3.000000-3,34.000000-3.000000-2,20.000000-2.000000-1,6.000000 0.000000 0,7.000000 0.000000 0,6.000000 0.000000 2,-1.000000 3.000000-1,-5.000000 6.000000 2,-7.000000 7.000000 1,-5.000000 6.000000 1,-12.000000 7.000000 1,-16.000000 10.000000 0,-15.000000 10.000000 2,-15.000000 9.000000 0,-23.000000 9.000000 1,-28.000000 9.000000-2,-28.000000 10.000000-1,-27.000000 10.000000-1,-17.000000 0.000000-1,-3.000000-5.000000 0,-3.000000-7.000000-1,-2.000000-5.000000 0,5.000000-14.000000 0,16.000000-18.000000 1,15.000000-19.000000 0,17.000000-18.000000 0,11.000000-18.000000-2,10.000000-16.000000-7,10.000000-15.000000-5,9.000000-15.000000-7,7.000000-9.000000-3,7.000000 1.000000-1,6.000000-1.000000-1,7.000000 1.000000-1</inkml:trace>
</inkml:ink>
</file>

<file path=ppt/ink/ink14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4307981431484" units="cm"/>
      <inkml:brushProperty name="height" value="0.0344307981431484" units="cm"/>
      <inkml:brushProperty name="color" value="#FF0000"/>
      <inkml:brushProperty name="ignorePressure" value="0"/>
    </inkml:brush>
  </inkml:definitions>
  <inkml:trace contextRef="#ctx0" brushRef="#br0">42600.000000 46100.000000 665,'-99.000000'-21.000000'7,"54.000000"10.000000"14 ,53.000000 10.000000 15,53.000000 9.000000 14,29.000000 2.000000 3,7.000000-2.000000-9,6.000000-3.000000-10,7.000000-3.000000-9,5.000000-2.000000-6,7.000000 0.000000-3,6.000000 0.000000-3,7.000000 0.000000-2,2.000000-2.000000-5,1.000000-3.000000-7,-1.000000-3.000000-5,1.000000-2.000000-6,-6.000000-3.000000-7,-8.000000 1.000000-7,-10.000000-1.000000-8,-9.000000 1.000000-7</inkml:trace>
</inkml:ink>
</file>

<file path=ppt/ink/ink146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1854265332222" units="cm"/>
      <inkml:brushProperty name="height" value="0.0241854265332222" units="cm"/>
      <inkml:brushProperty name="color" value="#FF0000"/>
      <inkml:brushProperty name="ignorePressure" value="0"/>
    </inkml:brush>
  </inkml:definitions>
  <inkml:trace contextRef="#ctx0" brushRef="#br0">61850.000000 36500.000000 888,'-19.000000'-61.000000'-20,"13.000000"28.000000"7 ,12.000000 28.000000 7,13.000000 29.000000 8,12.000000 21.000000 4,13.000000 16.000000 0,12.000000 15.000000 1,13.000000 17.000000 1,10.000000 13.000000 1,10.000000 13.000000 1,10.000000 12.000000 1,9.000000 13.000000 1,9.000000 9.000000 0,9.000000 6.000000-1,10.000000 7.000000 0,10.000000 6.000000 0,0.000000-5.000000-2,-5.000000-16.000000 0,-7.000000-15.000000-2,-5.000000-15.000000-1,-15.000000-14.000000-3,-22.000000-8.000000-4,-22.000000-10.000000-6,-21.000000-9.000000-4,-18.000000-9.000000-1,-12.000000-5.000000 3,-13.000000-7.000000 2,-12.000000-5.000000 4,-13.000000-3.000000-2,-12.000000 4.000000-5,-13.000000 3.000000-6,-12.000000 3.000000-5,-4.000000-7.000000-2,7.000000-15.000000 2,6.000000-15.000000 1,7.000000-16.000000 2,4.000000-7.000000 2,3.000000 4.000000 0,3.000000 3.000000 2,4.000000 3.000000 1</inkml:trace>
</inkml:ink>
</file>

<file path=ppt/ink/ink146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497551679611" units="cm"/>
      <inkml:brushProperty name="height" value="0.0273497551679611" units="cm"/>
      <inkml:brushProperty name="color" value="#FF0000"/>
      <inkml:brushProperty name="ignorePressure" value="0"/>
    </inkml:brush>
  </inkml:definitions>
  <inkml:trace contextRef="#ctx0" brushRef="#br0">62150.000000 38650.000000 837,'-16.000000'-41.000000'0,"19.000000"19.000000"0 ,19.000000 19.000000 0,19.000000 19.000000 0,16.000000 15.000000 1,17.000000 13.000000 2,15.000000 12.000000 1,16.000000 13.000000 3,13.000000 10.000000 0,14.000000 10.000000 0,11.000000 10.000000-2,14.000000 9.000000-1,7.000000 1.000000 1,3.000000-6.000000 0,3.000000-6.000000 2,4.000000-6.000000 0,-6.000000-13.000000 1,-11.000000-19.000000-2,-14.000000-18.000000 0,-11.000000-19.000000-1,-15.000000-16.000000 0,-16.000000-12.000000 1,-15.000000-13.000000 0,-15.000000-12.000000 0,-15.000000-12.000000 1,-12.000000-8.000000-1,-13.000000-10.000000 0,-12.000000-9.000000 0,-12.000000-20.000000-1,-8.000000-27.000000 0,-10.000000-28.000000-1,-9.000000-28.000000 0,-2.000000 2.000000-1,6.000000 35.000000-1,7.000000 35.000000 0,6.000000 34.000000 1,1.000000 9.000000-5,-3.000000-16.000000-8,-3.000000-15.000000-7,-2.000000-15.000000-7,-3.000000-3.000000-7,1.000000 14.000000-6,-1.000000 11.000000-6,1.000000 14.000000-5</inkml:trace>
</inkml:ink>
</file>

<file path=ppt/ink/ink14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5535656362772" units="cm"/>
      <inkml:brushProperty name="height" value="0.0265535656362772" units="cm"/>
      <inkml:brushProperty name="color" value="#FF0000"/>
      <inkml:brushProperty name="ignorePressure" value="0"/>
    </inkml:brush>
  </inkml:definitions>
  <inkml:trace contextRef="#ctx0" brushRef="#br0">66850.000000 40850.000000 862,'0.000000'-135.000000'0,"0.000000"32.000000"0 ,0.000000 31.000000 0,0.000000 32.000000 1,1.000000 30.000000 3,4.000000 32.000000 7,3.000000 31.000000 8,3.000000 32.000000 7,-2.000000 24.000000 1,-6.000000 19.000000-5,-6.000000 19.000000-7,-6.000000 19.000000-5,-7.000000 21.000000-7,-6.000000 26.000000-9,-6.000000 24.000000-8,-6.000000 26.000000-8,-1.000000-7.000000-2,7.000000-37.000000 4,6.000000-38.000000 5,7.000000-37.000000 4,2.000000-29.000000-2,1.000000-18.000000-9,-1.000000-19.000000-9,1.000000-18.000000-8</inkml:trace>
</inkml:ink>
</file>

<file path=ppt/ink/ink14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836976736784" units="cm"/>
      <inkml:brushProperty name="height" value="0.028836976736784" units="cm"/>
      <inkml:brushProperty name="color" value="#FF0000"/>
      <inkml:brushProperty name="ignorePressure" value="0"/>
    </inkml:brush>
  </inkml:definitions>
  <inkml:trace contextRef="#ctx0" brushRef="#br0">70600.000000 41150.000000 794,'0.000000'-47.000000'2,"0.000000"6.000000"4 ,0.000000 7.000000 3,0.000000 6.000000 2,9.000000 6.000000 5,19.000000 6.000000 3,19.000000 7.000000 5,19.000000 6.000000 4,13.000000 4.000000 0,10.000000 4.000000-6,10.000000 3.000000-5,9.000000 3.000000-5,7.000000-2.000000-5,7.000000-6.000000-3,6.000000-6.000000-3,7.000000-6.000000-4,-4.000000-6.000000-1,-12.000000-2.000000 0,-13.000000-3.000000 2,-12.000000-3.000000 0,-15.000000-2.000000-6,-15.000000 0.000000-11,-15.000000 0.000000-12,-16.000000 0.000000-12</inkml:trace>
</inkml:ink>
</file>

<file path=ppt/ink/ink146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1352719068527" units="cm"/>
      <inkml:brushProperty name="height" value="0.0291352719068527" units="cm"/>
      <inkml:brushProperty name="color" value="#FF0000"/>
      <inkml:brushProperty name="ignorePressure" value="0"/>
    </inkml:brush>
  </inkml:definitions>
  <inkml:trace contextRef="#ctx0" brushRef="#br0">72950.000000 40050.000000 786,'1.000000'-91.000000'5,"4.000000"19.000000"11 ,3.000000 19.000000 10,3.000000 19.000000 10,14.000000 16.000000 1,25.000000 17.000000-8,25.000000 15.000000-10,25.000000 16.000000-9,17.000000 12.000000-5,9.000000 9.000000-2,10.000000 10.000000-2,10.000000 10.000000-2,-3.000000 5.000000-1,-11.000000 4.000000-2,-14.000000 3.000000-2,-11.000000 3.000000-1,-18.000000 1.000000 0,-22.000000 1.000000-1,-22.000000-1.000000 1,-21.000000 1.000000-1,-26.000000 1.000000 1,-28.000000 3.000000 0,-28.000000 3.000000 1,-27.000000 4.000000-1,-20.000000 1.000000 2,-9.000000 0.000000 3,-10.000000 0.000000 2,-8.000000 0.000000 3,0.000000-4.000000 1,14.000000-5.000000 2,11.000000-7.000000 0,14.000000-5.000000 1,16.000000-11.000000 0,22.000000-11.000000 0,22.000000-14.000000 0,23.000000-11.000000-1,20.000000-11.000000 1,23.000000-5.000000 1,22.000000-7.000000 1,22.000000-5.000000 1,15.000000-11.000000 0,9.000000-11.000000-3,10.000000-14.000000-2,10.000000-11.000000-4,7.000000-6.000000-2,6.000000 4.000000-4,7.000000 3.000000-3,6.000000 3.000000-4,-5.000000 3.000000-4,-16.000000 3.000000-7,-15.000000 3.000000-4,-15.000000 4.000000-7,-17.000000 4.000000-3,-15.000000 6.000000-1,-15.000000 7.000000-2,-16.000000 6.000000 0</inkml:trace>
</inkml:ink>
</file>

<file path=ppt/ink/ink1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389006793499" units="cm"/>
      <inkml:brushProperty name="height" value="0.039389006793499" units="cm"/>
      <inkml:brushProperty name="color" value="#00B047"/>
      <inkml:brushProperty name="ignorePressure" value="0"/>
    </inkml:brush>
  </inkml:definitions>
  <inkml:trace contextRef="#ctx0" brushRef="#br0">39850.000000 48800.000000 714,'45.000000'6.000000'48,"-9.000000"13.000000"0 ,-10.000000 12.000000-2,-8.000000 13.000000-1,-8.000000 29.000000-6,-2.000000 47.000000-9,-3.000000 47.000000-11,-3.000000 48.000000-9</inkml:trace>
</inkml:ink>
</file>

<file path=ppt/ink/ink14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8844735324383" units="cm"/>
      <inkml:brushProperty name="height" value="0.0248844735324383" units="cm"/>
      <inkml:brushProperty name="color" value="#FF0000"/>
      <inkml:brushProperty name="ignorePressure" value="0"/>
    </inkml:brush>
  </inkml:definitions>
  <inkml:trace contextRef="#ctx0" brushRef="#br0">74900.000000 41600.000000 999,'-2.000000'50.000000'0,"-3.000000"0.000000"0 ,-3.000000 0.000000 0,-2.000000 0.000000 0,-1.000000-4.000000 0,3.000000-5.000000-1,3.000000-7.000000-1,4.000000-5.000000 0,-6.000000 0.000000-1,-11.000000 10.000000 2,-14.000000 10.000000 1,-11.000000 9.000000 2,-3.000000-1.000000-1,10.000000-8.000000 0,10.000000-10.000000-2,9.000000-9.000000-1,-4.000000-1.000000-3,-15.000000 10.000000-4,-15.000000 10.000000-4,-16.000000 9.000000-5,-2.000000-2.000000-3,13.000000-12.000000-2,12.000000-13.000000-1,13.000000-12.000000-1</inkml:trace>
</inkml:ink>
</file>

<file path=ppt/ink/ink14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9390942305326" units="cm"/>
      <inkml:brushProperty name="height" value="0.0279390942305326" units="cm"/>
      <inkml:brushProperty name="color" value="#FF0000"/>
      <inkml:brushProperty name="ignorePressure" value="0"/>
    </inkml:brush>
  </inkml:definitions>
  <inkml:trace contextRef="#ctx0" brushRef="#br0">78900.000000 39450.000000 774,'-21.000000'-55.000000'5,"10.000000"41.000000"13 ,10.000000 40.000000 10,9.000000 42.000000 12,4.000000 11.000000 1,1.000000-15.000000-9,-1.000000-15.000000-9,1.000000-16.000000-9,-1.000000 9.000000-6,1.000000 34.000000-1,-1.000000 35.000000-3,1.000000 35.000000-1,-1.000000 16.000000-1,1.000000 1.000000-1,-1.000000-1.000000-2,1.000000 1.000000 0,-3.000000-4.000000-5,-2.000000-6.000000-7,-3.000000-6.000000-6,-3.000000-6.000000-8,-2.000000-16.000000-1,0.000000-25.000000 5,0.000000-25.000000 5,0.000000-25.000000 4,-2.000000-13.000000-1,-3.000000 1.000000-7,-3.000000-1.000000-9,-2.000000 1.000000-6</inkml:trace>
</inkml:ink>
</file>

<file path=ppt/ink/ink147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4946562498808" units="cm"/>
      <inkml:brushProperty name="height" value="0.0294946562498808" units="cm"/>
      <inkml:brushProperty name="color" value="#FF0000"/>
      <inkml:brushProperty name="ignorePressure" value="0"/>
    </inkml:brush>
  </inkml:definitions>
  <inkml:trace contextRef="#ctx0" brushRef="#br0">74150.000000 42000.000000 776,'-36.000000'-46.000000'-4,"28.000000"10.000000"7 ,28.000000 10.000000 5,29.000000 9.000000 6,13.000000 4.000000 2,1.000000 1.000000-3,-1.000000-1.000000-2,1.000000 1.000000-2,-6.000000 1.000000-4,-8.000000 3.000000-1,-10.000000 3.000000-3,-9.000000 4.000000-3,1.000000 2.000000-1,13.000000 4.000000 0,12.000000 3.000000-1,13.000000 3.000000 1,4.000000 3.000000 0,-3.000000 3.000000 2,-3.000000 3.000000 1,-2.000000 4.000000 1,-8.000000 4.000000 2,-8.000000 6.000000 2,-10.000000 7.000000 0,-9.000000 6.000000 2,-7.000000 4.000000 0,-3.000000 4.000000 2,-3.000000 3.000000 1,-2.000000 3.000000 2,-6.000000 3.000000 0,-6.000000 3.000000-1,-6.000000 3.000000 0,-6.000000 4.000000 0,-10.000000 2.000000-1,-12.000000 4.000000-2,-13.000000 3.000000 0,-12.000000 3.000000-2,-12.000000 1.000000 0,-8.000000 1.000000 0,-10.000000-1.000000-1,-9.000000 1.000000 0,-7.000000-7.000000-1,-3.000000-12.000000-3,-3.000000-13.000000-4,-2.000000-12.000000-2,0.000000-10.000000-4,7.000000-6.000000-1,6.000000-6.000000-3,7.000000-6.000000-2,11.000000-10.000000-8,20.000000-12.000000-12,18.000000-13.000000-11,20.000000-12.000000-13</inkml:trace>
</inkml:ink>
</file>

<file path=ppt/ink/ink147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2719783931971" units="cm"/>
      <inkml:brushProperty name="height" value="0.0262719783931971" units="cm"/>
      <inkml:brushProperty name="color" value="#FF0000"/>
      <inkml:brushProperty name="ignorePressure" value="0"/>
    </inkml:brush>
  </inkml:definitions>
  <inkml:trace contextRef="#ctx0" brushRef="#br0">66250.000000 46250.000000 871,'-2.000000'-68.000000'-24,"-3.000000"17.000000"8 ,-3.000000 15.000000 9,-2.000000 16.000000 8,-3.000000 5.000000 5,1.000000-2.000000 0,-1.000000-3.000000 0,1.000000-3.000000-1,-3.000000 10.000000 4,-2.000000 26.000000 3,-3.000000 24.000000 5,-3.000000 26.000000 5,1.000000 19.000000 0,6.000000 17.000000-3,7.000000 15.000000-3,6.000000 16.000000-4,7.000000 5.000000-3,10.000000-2.000000-2,10.000000-3.000000-2,9.000000-3.000000-4,9.000000-10.000000-1,9.000000-16.000000 0,10.000000-15.000000-2,10.000000-15.000000 0,8.000000-23.000000-1,10.000000-28.000000 2,10.000000-28.000000 0,9.000000-27.000000 1,7.000000-30.000000 0,7.000000-27.000000 0,6.000000-28.000000 0,7.000000-28.000000-1,-7.000000-10.000000-1,-19.000000 9.000000 1,-18.000000 10.000000 0,-19.000000 10.000000-1,-19.000000 11.000000 1,-19.000000 17.000000-1,-18.000000 15.000000 0,-19.000000 16.000000 0,-24.000000 13.000000-1,-28.000000 14.000000-2,-28.000000 11.000000-1,-27.000000 14.000000-2,-20.000000 8.000000-1,-9.000000 7.000000 0,-10.000000 6.000000 0,-8.000000 7.000000 0,0.000000 4.000000-2,14.000000 3.000000-3,11.000000 3.000000-5,14.000000 4.000000-4,16.000000-1.000000-3,22.000000-3.000000 0,22.000000-3.000000-1,23.000000-2.000000-1</inkml:trace>
</inkml:ink>
</file>

<file path=ppt/ink/ink147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2983112633228" units="cm"/>
      <inkml:brushProperty name="height" value="0.0302983112633228" units="cm"/>
      <inkml:brushProperty name="color" value="#FF0000"/>
      <inkml:brushProperty name="ignorePressure" value="0"/>
    </inkml:brush>
  </inkml:definitions>
  <inkml:trace contextRef="#ctx0" brushRef="#br0">72000.000000 44900.000000 756,'-63.000000'-41.000000'3,"26.000000"19.000000"6 ,24.000000 19.000000 8,26.000000 19.000000 5,18.000000 9.000000 3,13.000000 0.000000-3,12.000000 0.000000-2,13.000000 0.000000-3,4.000000 0.000000-1,-3.000000 0.000000-3,-3.000000 0.000000-3,-2.000000 0.000000-1,-3.000000 0.000000-3,1.000000 0.000000 0,-1.000000 0.000000-2,1.000000 0.000000-2,1.000000 1.000000 0,3.000000 4.000000 0,3.000000 3.000000-1,4.000000 3.000000 0,-3.000000 1.000000 0,-5.000000 1.000000 0,-7.000000-1.000000 0,-5.000000 1.000000 1,-8.000000-1.000000 0,-5.000000 1.000000 0,-7.000000-1.000000-1,-5.000000 1.000000 2,-8.000000 1.000000-1,-5.000000 3.000000 2,-7.000000 3.000000 0,-5.000000 4.000000 2,-6.000000 4.000000-1,-3.000000 6.000000-3,-3.000000 7.000000-2,-2.000000 6.000000-1,-9.000000 6.000000-3,-12.000000 6.000000 1,-13.000000 7.000000-1,-12.000000 6.000000 0,-7.000000 12.000000-3,1.000000 19.000000-5,-1.000000 19.000000-6,1.000000 19.000000-5,5.000000-7.000000-2,14.000000-31.000000 2,11.000000-31.000000 2,14.000000-31.000000 2,3.000000-15.000000-3,-2.000000 4.000000-6,-3.000000 3.000000-8,-3.000000 3.000000-5</inkml:trace>
</inkml:ink>
</file>

<file path=ppt/ink/ink14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8602357506752" units="cm"/>
      <inkml:brushProperty name="height" value="0.0298602357506752" units="cm"/>
      <inkml:brushProperty name="color" value="#FF0000"/>
      <inkml:brushProperty name="ignorePressure" value="0"/>
    </inkml:brush>
  </inkml:definitions>
  <inkml:trace contextRef="#ctx0" brushRef="#br0">77300.000000 45250.000000 767,'-40.000000'-41.000000'3,"23.000000"19.000000"7 ,22.000000 19.000000 6,22.000000 19.000000 7,15.000000 7.000000 2,9.000000-3.000000-4,10.000000-3.000000-2,10.000000-2.000000-3,2.000000-3.000000-3,-3.000000 1.000000-1,-3.000000-1.000000-2,-2.000000 1.000000-2,-8.000000-3.000000 0,-8.000000-2.000000-2,-10.000000-3.000000-1,-9.000000-3.000000-1,2.000000-4.000000 0,17.000000-3.000000 1,15.000000-3.000000 3,16.000000-2.000000 0,4.000000-1.000000-1,-6.000000 3.000000-5,-6.000000 3.000000-6,-6.000000 4.000000-5</inkml:trace>
</inkml:ink>
</file>

<file path=ppt/ink/ink147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4516408145428" units="cm"/>
      <inkml:brushProperty name="height" value="0.0324516408145428" units="cm"/>
      <inkml:brushProperty name="color" value="#FF0000"/>
      <inkml:brushProperty name="ignorePressure" value="0"/>
    </inkml:brush>
  </inkml:definitions>
  <inkml:trace contextRef="#ctx0" brushRef="#br0">78700.000000 44100.000000 705,'-24.000000'-47.000000'4,"4.000000"6.000000"8 ,3.000000 7.000000 7,3.000000 6.000000 7,14.000000 9.000000 3,25.000000 13.000000-2,25.000000 12.000000-3,25.000000 13.000000-2,14.000000 9.000000-5,3.000000 6.000000-4,3.000000 7.000000-5,4.000000 6.000000-5,-1.000000 3.000000-1,-3.000000 0.000000 1,-3.000000 0.000000 3,-2.000000 0.000000 1,-8.000000 3.000000 0,-8.000000 6.000000-2,-10.000000 7.000000-1,-9.000000 6.000000-2,-32.000000 34.000000-1,-53.000000 63.000000 0,-53.000000 62.000000 1,-52.000000 63.000000 1,2.000000-9.000000 0,59.000000-77.000000 2,60.000000-78.000000 2,60.000000-78.000000 1,32.000000-40.000000 1,6.000000 1.000000-3,7.000000-1.000000-1,6.000000 1.000000-2,-4.000000 1.000000-2,-11.000000 3.000000-1,-14.000000 3.000000 0,-11.000000 4.000000-1,-15.000000 4.000000 0,-16.000000 6.000000-1,-15.000000 7.000000 0,-15.000000 6.000000-1,-23.000000 9.000000 1,-28.000000 13.000000-2,-28.000000 12.000000 1,-27.000000 13.000000-2,-17.000000 7.000000-4,-3.000000 4.000000-8,-3.000000 3.000000-8,-2.000000 3.000000-8,8.000000-8.000000-6,22.000000-19.000000-6,22.000000-18.000000-4,23.000000-19.000000-5</inkml:trace>
</inkml:ink>
</file>

<file path=ppt/ink/ink14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8015788644552" units="cm"/>
      <inkml:brushProperty name="height" value="0.0278015788644552" units="cm"/>
      <inkml:brushProperty name="color" value="#FF0000"/>
      <inkml:brushProperty name="ignorePressure" value="0"/>
    </inkml:brush>
  </inkml:definitions>
  <inkml:trace contextRef="#ctx0" brushRef="#br0">66600.000000 50950.000000 791,'-47.000000'-2.000000'-1,"6.000000"-3.000000"0 ,7.000000-3.000000 0,6.000000-2.000000-1,3.000000 2.000000 0,0.000000 9.000000 2,0.000000 10.000000 2,0.000000 10.000000 2,3.000000 7.000000 1,6.000000 6.000000 3,7.000000 7.000000 0,6.000000 6.000000 3,3.000000 9.000000 0,0.000000 13.000000 0,0.000000 12.000000-1,0.000000 13.000000 0,0.000000 7.000000 0,0.000000 4.000000 0,0.000000 3.000000 0,0.000000 3.000000 1,3.000000-4.000000-2,6.000000-8.000000 0,7.000000-10.000000-2,6.000000-9.000000-1,6.000000-10.000000-1,6.000000-9.000000 0,7.000000-10.000000 0,6.000000-8.000000-1,4.000000-9.000000 0,4.000000-6.000000 0,3.000000-6.000000-1,3.000000-6.000000 0,3.000000-7.000000-1,3.000000-6.000000 1,3.000000-6.000000-1,4.000000-6.000000 1,2.000000-9.000000-1,4.000000-8.000000-1,3.000000-10.000000 0,3.000000-9.000000-1,-2.000000-9.000000 1,-6.000000-5.000000 0,-6.000000-7.000000 1,-6.000000-5.000000 2,-7.000000-4.000000-2,-6.000000 0.000000-1,-6.000000 0.000000-2,-6.000000 0.000000-3,-7.000000 0.000000 1,-6.000000 0.000000 0,-6.000000 0.000000 2,-6.000000 0.000000 2,-7.000000-2.000000 0,-6.000000-3.000000 0,-6.000000-3.000000 0,-6.000000-2.000000 0,-13.000000-1.000000 0,-19.000000 3.000000 1,-18.000000 3.000000 0,-19.000000 4.000000 0,-13.000000 4.000000 0,-6.000000 6.000000 0,-6.000000 7.000000-1,-6.000000 6.000000-1,-4.000000 7.000000 0,1.000000 10.000000-4,-1.000000 10.000000-3,1.000000 9.000000-2,7.000000 9.000000-4,16.000000 9.000000-8,15.000000 10.000000-7,17.000000 10.000000-6,11.000000 4.000000-4,10.000000 0.000000 0,10.000000 0.000000 1,9.000000 0.000000 0</inkml:trace>
</inkml:ink>
</file>

<file path=ppt/ink/ink14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6867267936468" units="cm"/>
      <inkml:brushProperty name="height" value="0.0306867267936468" units="cm"/>
      <inkml:brushProperty name="color" value="#FF0000"/>
      <inkml:brushProperty name="ignorePressure" value="0"/>
    </inkml:brush>
  </inkml:definitions>
  <inkml:trace contextRef="#ctx0" brushRef="#br0">71800.000000 50200.000000 746,'-46.000000'-25.000000'-46,"10.000000"0.000000"16 ,10.000000 0.000000 17,9.000000 0.000000 17,4.000000 0.000000 6,1.000000 0.000000 0,-1.000000 0.000000-3,1.000000 0.000000-1,-1.000000 0.000000-1,1.000000 0.000000 1,-1.000000 0.000000 1,1.000000 0.000000 1,1.000000 0.000000 1,3.000000 0.000000 0,3.000000 0.000000 0,4.000000 0.000000 2,7.000000 1.000000-1,13.000000 4.000000-1,12.000000 3.000000 0,13.000000 3.000000 0,15.000000 7.000000-1,19.000000 14.000000 3,19.000000 11.000000 2,19.000000 14.000000 1,-2.000000 3.000000 0,-22.000000-2.000000-3,-22.000000-3.000000-2,-21.000000-3.000000-4,-10.000000-1.000000-1,3.000000 4.000000-1,3.000000 3.000000-1,4.000000 3.000000-2,-4.000000 4.000000 0,-9.000000 7.000000-1,-10.000000 6.000000 0,-8.000000 7.000000 0,-11.000000 8.000000-1,-8.000000 14.000000 0,-10.000000 11.000000 1,-9.000000 14.000000-1,-13.000000 3.000000 1,-16.000000-2.000000-1,-15.000000-3.000000 1,-15.000000-3.000000-1,-4.000000-7.000000 1,9.000000-9.000000 1,10.000000-10.000000 1,10.000000-8.000000 2,7.000000-12.000000 0,6.000000-12.000000 1,7.000000-13.000000 2,6.000000-12.000000 2,10.000000-9.000000 0,17.000000-2.000000 1,15.000000-3.000000 1,16.000000-3.000000 1,9.000000-2.000000 0,3.000000 0.000000-2,3.000000 0.000000-1,4.000000 0.000000-3,1.000000 0.000000 0,0.000000 0.000000 0,0.000000 0.000000-1,0.000000 0.000000 1,0.000000 0.000000-1,0.000000 0.000000-2,0.000000 0.000000 0,0.000000 0.000000-1,0.000000 0.000000 0,0.000000 0.000000-1,0.000000 0.000000 1,0.000000 0.000000 0,0.000000 0.000000-1,0.000000 0.000000 0,0.000000 0.000000 0,0.000000 0.000000 0,-2.000000-2.000000-2,-3.000000-3.000000-4,-3.000000-3.000000-2,-2.000000-2.000000-5,-5.000000-3.000000-1,-2.000000 1.000000-1,-3.000000-1.000000-2,-3.000000 1.000000 0</inkml:trace>
</inkml:ink>
</file>

<file path=ppt/ink/ink1479.xml><?xml version="1.0" encoding="utf-8"?>
<inkml:ink xmlns:inkml="http://www.w3.org/2003/InkML">
  <annotation type="ScanImages2ExtractSignatures">1</annotation>
  <annotation type="ScanImagesWidth">907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2446903139353" units="cm"/>
      <inkml:brushProperty name="height" value="0.0242446903139353" units="cm"/>
      <inkml:brushProperty name="color" value="#FF0000"/>
      <inkml:brushProperty name="ignorePressure" value="0"/>
    </inkml:brush>
  </inkml:definitions>
  <inkml:trace contextRef="#ctx0" brushRef="#br0">74150.000000 49450.000000 824,'-22.000000'-47.000000'3,"6.000000"6.000000"8 ,7.000000 7.000000 7,6.000000 6.000000 7,6.000000 7.000000 4,6.000000 10.000000 0,7.000000 10.000000 1,6.000000 9.000000 0</inkml:trace>
</inkml:ink>
</file>

<file path=ppt/ink/ink1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5322780609131" units="cm"/>
      <inkml:brushProperty name="height" value="0.0415322780609131" units="cm"/>
      <inkml:brushProperty name="color" value="#00B047"/>
      <inkml:brushProperty name="ignorePressure" value="0"/>
    </inkml:brush>
  </inkml:definitions>
  <inkml:trace contextRef="#ctx0" brushRef="#br0">40800.000000 48450.000000 827,'-63.000000'-68.000000'-2,"26.000000"17.000000"8 ,24.000000 15.000000 9,26.000000 16.000000 8,16.000000 9.000000 2,10.000000 3.000000-3,10.000000 3.000000-4,9.000000 4.000000-5,9.000000 1.000000-1,9.000000 0.000000 0,10.000000 0.000000 0,10.000000 0.000000 0,14.000000 0.000000-8,23.000000 0.000000-13,22.000000 0.000000-15,22.000000 0.000000-15,-10.000000-2.000000-6,-41.000000-3.000000 0,-40.000000-3.000000 2,-40.000000-2.000000 1</inkml:trace>
</inkml:ink>
</file>

<file path=ppt/ink/ink14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2776379287243" units="cm"/>
      <inkml:brushProperty name="height" value="0.0312776379287243" units="cm"/>
      <inkml:brushProperty name="color" value="#FF0000"/>
      <inkml:brushProperty name="ignorePressure" value="0"/>
    </inkml:brush>
  </inkml:definitions>
  <inkml:trace contextRef="#ctx0" brushRef="#br0">74350.000000 49500.000000 592,'0.000000'-41.000000'19,"0.000000"19.000000"9 ,0.000000 19.000000 11,0.000000 19.000000 9,0.000000 10.000000 2,0.000000 4.000000-10,0.000000 3.000000-8,0.000000 3.000000-9,0.000000 10.000000-5,0.000000 20.000000-2,0.000000 18.000000-2,0.000000 20.000000-1,3.000000 22.000000-1,6.000000 29.000000-1,7.000000 28.000000 0,6.000000 28.000000-1,3.000000 17.000000-1,0.000000 6.000000-2,0.000000 7.000000-3,0.000000 6.000000 0,-4.000000 3.000000-10,-5.000000 0.000000-15,-7.000000 0.000000-16,-5.000000 0.000000-15,-4.000000-24.000000-6,0.000000-46.000000 5,0.000000-47.000000 4,0.000000-47.000000 5</inkml:trace>
</inkml:ink>
</file>

<file path=ppt/ink/ink14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5404646098614" units="cm"/>
      <inkml:brushProperty name="height" value="0.0315404646098614" units="cm"/>
      <inkml:brushProperty name="color" value="#FF0000"/>
      <inkml:brushProperty name="ignorePressure" value="0"/>
    </inkml:brush>
  </inkml:definitions>
  <inkml:trace contextRef="#ctx0" brushRef="#br0">77750.000000 49850.000000 726,'-69.000000'-2.000000'16,"13.000000"-3.000000"0 ,12.000000-3.000000 0,13.000000-2.000000-1,15.000000 0.000000 3,19.000000 7.000000 7,19.000000 6.000000 6,19.000000 7.000000 6,9.000000 2.000000-1,0.000000 1.000000-8,0.000000-1.000000-10,0.000000 1.000000-8,1.000000-1.000000-6,4.000000 1.000000-1,3.000000-1.000000-2,3.000000 1.000000-3,-1.000000-3.000000-2,-2.000000-2.000000-3,-3.000000-3.000000-4,-3.000000-3.000000-3,-1.000000-2.000000-4,4.000000 0.000000-4,3.000000 0.000000-6,3.000000 0.000000-4,-2.000000 1.000000-4,-6.000000 4.000000-3,-6.000000 3.000000-5,-6.000000 3.000000-3</inkml:trace>
</inkml:ink>
</file>

<file path=ppt/ink/ink14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8782129585743" units="cm"/>
      <inkml:brushProperty name="height" value="0.0348782129585743" units="cm"/>
      <inkml:brushProperty name="color" value="#FF0000"/>
      <inkml:brushProperty name="ignorePressure" value="0"/>
    </inkml:brush>
  </inkml:definitions>
  <inkml:trace contextRef="#ctx0" brushRef="#br0">80400.000000 49850.000000 656,'0.000000'-69.000000'30,"0.000000"13.000000"-4 ,0.000000 12.000000-4,0.000000 13.000000-4,1.000000 6.000000-2,4.000000 0.000000 1,3.000000 0.000000 2,3.000000 0.000000 2,1.000000-2.000000-1,1.000000-3.000000-1,-1.000000-3.000000 0,1.000000-2.000000-2,-1.000000-1.000000-2,1.000000 3.000000-3,-1.000000 3.000000-3,1.000000 4.000000-4,-3.000000-3.000000-1,-2.000000-5.000000 2,-3.000000-7.000000 1,-3.000000-5.000000 2,-6.000000-3.000000-1,-5.000000 4.000000 0,-7.000000 3.000000-2,-5.000000 3.000000 0,-9.000000 4.000000-3,-9.000000 7.000000-1,-10.000000 6.000000-4,-8.000000 7.000000-2,-11.000000 7.000000-2,-8.000000 9.000000 0,-10.000000 10.000000 0,-9.000000 10.000000 0,-5.000000 11.000000-1,0.000000 17.000000 2,0.000000 15.000000 1,0.000000 16.000000 0,7.000000 7.000000 1,17.000000 1.000000-1,15.000000-1.000000 0,16.000000 1.000000 0,12.000000-6.000000-1,9.000000-8.000000 1,10.000000-10.000000-1,10.000000-9.000000 0,14.000000-10.000000-1,23.000000-9.000000-2,22.000000-10.000000 0,22.000000-8.000000-2,16.000000-12.000000-1,14.000000-12.000000-1,11.000000-13.000000 1,14.000000-12.000000-2,2.000000-5.000000 2,-6.000000 3.000000 1,-6.000000 3.000000 4,-6.000000 4.000000 1,-10.000000 4.000000 2,-12.000000 6.000000 1,-13.000000 7.000000 1,-12.000000 6.000000 1,-13.000000 6.000000 2,-12.000000 6.000000 0,-13.000000 7.000000 2,-12.000000 6.000000 1,-9.000000 23.000000 2,-2.000000 41.000000 4,-3.000000 40.000000 3,-3.000000 42.000000 5,-12.000000 28.000000 0,-18.000000 20.000000-2,-19.000000 18.000000-2,-18.000000 20.000000-1,-12.000000-1.000000-4,-3.000000-19.000000-4,-3.000000-18.000000-6,-2.000000-19.000000-4,2.000000-16.000000-6,9.000000-12.000000-9,10.000000-13.000000-8,10.000000-12.000000-8,10.000000-21.000000-5,13.000000-28.000000-5,12.000000-28.000000-4,13.000000-27.000000-4</inkml:trace>
</inkml:ink>
</file>

<file path=ppt/ink/ink148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0332397669554" units="cm"/>
      <inkml:brushProperty name="height" value="0.0280332397669554" units="cm"/>
      <inkml:brushProperty name="color" value="#FF0000"/>
      <inkml:brushProperty name="ignorePressure" value="0"/>
    </inkml:brush>
  </inkml:definitions>
  <inkml:trace contextRef="#ctx0" brushRef="#br0">64200.000000 41350.000000 817,'-52.000000'0.000000'0,"-3.000000"0.000000"0 ,-3.000000 0.000000 0,-2.000000 0.000000 0,-1.000000 3.000000 1,3.000000 6.000000 2,3.000000 7.000000 3,4.000000 6.000000 2,2.000000 18.000000 1,4.000000 32.000000-1,3.000000 31.000000 1,3.000000 32.000000-1,1.000000 35.000000-1,1.000000 41.000000-2,-1.000000 40.000000-3,1.000000 42.000000-2,-1.000000 22.000000 0,1.000000 7.000000 2,-1.000000 6.000000 3,1.000000 7.000000 3,1.000000 16.000000 1,3.000000 29.000000-1,3.000000 28.000000 1,4.000000 28.000000-1,7.000000 12.000000 0,13.000000-3.000000 1,12.000000-3.000000 0,13.000000-2.000000 0,12.000000-5.000000-1,13.000000-2.000000 0,12.000000-3.000000-2,13.000000-3.000000 0,10.000000-4.000000-3,10.000000-3.000000-1,10.000000-3.000000-4,9.000000-2.000000-2,32.000000 0.000000-7,57.000000 7.000000-10,56.000000 6.000000-9,57.000000 7.000000-12,-6.000000-45.000000-3,-65.000000-93.000000 3,-65.000000-94.000000 2,-66.000000-93.000000 3</inkml:trace>
</inkml:ink>
</file>

<file path=ppt/ink/ink148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81034091115" units="cm"/>
      <inkml:brushProperty name="height" value="0.02881034091115" units="cm"/>
      <inkml:brushProperty name="color" value="#FF0000"/>
      <inkml:brushProperty name="ignorePressure" value="0"/>
    </inkml:brush>
  </inkml:definitions>
  <inkml:trace contextRef="#ctx0" brushRef="#br0">82800.000000 40350.000000 795,'3.000000'54.000000'-7,"6.000000"10.000000"5 ,7.000000 10.000000 4,6.000000 9.000000 4,10.000000 21.000000 3,17.000000 35.000000 5,15.000000 35.000000 5,16.000000 34.000000 4,10.000000 46.000000 0,7.000000 60.000000 0,6.000000 60.000000-3,7.000000 59.000000-1,2.000000 32.000000-5,1.000000 7.000000-7,-1.000000 6.000000-7,1.000000 7.000000-7,-9.000000-7.000000-5,-15.000000-19.000000 0,-15.000000-18.000000-2,-16.000000-19.000000 0,-15.000000-12.000000 1,-11.000000-2.000000 4,-14.000000-3.000000 3,-11.000000-3.000000 3,-15.000000-9.000000 4,-16.000000-11.000000 3,-15.000000-14.000000 4,-15.000000-11.000000 3,-17.000000-1.000000 1,-15.000000 13.000000-1,-15.000000 12.000000-1,-16.000000 13.000000-2,-5.000000-21.000000 0,6.000000-53.000000 2,7.000000-53.000000 2,6.000000-52.000000 2,9.000000-40.000000-3,13.000000-25.000000-7,12.000000-25.000000-6,13.000000-25.000000-8,-12.000000 14.000000-6,-33.000000 53.000000-6,-35.000000 53.000000-7,-34.000000 54.000000-5,-1.000000-7.000000-1,35.000000-66.000000 5,35.000000-65.000000 5,34.000000-65.000000 4,12.000000-31.000000 1,-9.000000 7.000000-1,-10.000000 6.000000-3,-8.000000 7.000000-2</inkml:trace>
</inkml:ink>
</file>

<file path=ppt/ink/ink14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8400187641382" units="cm"/>
      <inkml:brushProperty name="height" value="0.0308400187641382" units="cm"/>
      <inkml:brushProperty name="color" value="#FF0000"/>
      <inkml:brushProperty name="ignorePressure" value="0"/>
    </inkml:brush>
  </inkml:definitions>
  <inkml:trace contextRef="#ctx0" brushRef="#br0">59300.000000 38400.000000 742,'0.000000'-47.000000'0,"0.000000"6.000000"0 ,0.000000 7.000000 0,0.000000 6.000000 0,-2.000000-1.000000-2,-3.000000-5.000000-3,-3.000000-7.000000-5,-2.000000-5.000000-3,-1.000000-1.000000 0,3.000000 6.000000 4,3.000000 7.000000 6,4.000000 6.000000 4,4.000000 4.000000 4,6.000000 4.000000 2,7.000000 3.000000 2,6.000000 3.000000 1,4.000000 1.000000 2,4.000000 1.000000-1,3.000000-1.000000-1,3.000000 1.000000 0,6.000000 1.000000-2,9.000000 3.000000 1,10.000000 3.000000 0,10.000000 4.000000-1,8.000000 4.000000 0,10.000000 6.000000 0,10.000000 7.000000 2,9.000000 6.000000-1,6.000000 7.000000 0,3.000000 10.000000-1,3.000000 10.000000-2,4.000000 9.000000-2,-6.000000 7.000000-1,-11.000000 7.000000-1,-14.000000 6.000000-1,-11.000000 7.000000-1,-14.000000 5.000000 1,-11.000000 7.000000 0,-14.000000 6.000000 2,-11.000000 7.000000 0,-12.000000 7.000000 1,-9.000000 9.000000-2,-10.000000 10.000000-1,-8.000000 10.000000-2,-8.000000 25.000000 2,-2.000000 45.000000 2,-3.000000 43.000000 4,-3.000000 45.000000 2,8.000000-14.000000 2,23.000000-68.000000 0,22.000000-69.000000 1,22.000000-68.000000-1,12.000000-35.000000 0,3.000000 0.000000 0,3.000000 0.000000-1,4.000000 0.000000 0,-1.000000 1.000000-3,-3.000000 4.000000-2,-3.000000 3.000000-3,-2.000000 3.000000-2,-1.000000 3.000000-5,3.000000 3.000000-3,3.000000 3.000000-4,4.000000 4.000000-4,4.000000 2.000000-4,6.000000 4.000000-6,7.000000 3.000000-6,6.000000 3.000000-6,-5.000000-7.000000-2,-16.000000-15.000000 0,-15.000000-15.000000 0,-15.000000-16.000000 0</inkml:trace>
</inkml:ink>
</file>

<file path=ppt/ink/ink14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3132462799549" units="cm"/>
      <inkml:brushProperty name="height" value="0.0323132462799549" units="cm"/>
      <inkml:brushProperty name="color" value="#FF0000"/>
      <inkml:brushProperty name="ignorePressure" value="0"/>
    </inkml:brush>
  </inkml:definitions>
  <inkml:trace contextRef="#ctx0" brushRef="#br0">85300.000000 44600.000000 708,'-180.000000'-90.000000'9,"41.000000"23.000000"-2 ,40.000000 22.000000-1,42.000000 22.000000-1,33.000000 7.000000 1,29.000000-6.000000 0,28.000000-6.000000 2,28.000000-6.000000 1,14.000000-2.000000 2,0.000000 3.000000-1,0.000000 3.000000 2,0.000000 4.000000-1,0.000000 1.000000 0,0.000000 0.000000-1,0.000000 0.000000-2,0.000000 0.000000-2,-2.000000 3.000000-1,-3.000000 6.000000-1,-3.000000 7.000000-2,-2.000000 6.000000-1,-5.000000 6.000000 0,-2.000000 6.000000 0,-3.000000 7.000000 1,-3.000000 6.000000 1,-7.000000 9.000000-1,-9.000000 13.000000 2,-10.000000 12.000000-1,-8.000000 13.000000 1,-6.000000 9.000000 1,1.000000 6.000000 2,-1.000000 7.000000 2,1.000000 6.000000 1,-1.000000-7.000000 0,1.000000-18.000000-2,-1.000000-19.000000-1,1.000000-18.000000-2,2.000000-10.000000 0,7.000000 0.000000 0,6.000000 0.000000 0,7.000000 0.000000 1,5.000000-2.000000 0,7.000000-3.000000 0,6.000000-3.000000 0,7.000000-2.000000 1,4.000000-9.000000-1,3.000000-12.000000-1,3.000000-13.000000-1,4.000000-12.000000-2,2.000000-12.000000-2,4.000000-8.000000-6,3.000000-10.000000-6,3.000000-9.000000-6,3.000000-7.000000-5,3.000000-3.000000-3,3.000000-3.000000-2,4.000000-2.000000-4,-4.000000 3.000000-1,-9.000000 14.000000 4,-10.000000 11.000000 1,-8.000000 14.000000 4,-11.000000 7.000000 0,-8.000000 3.000000-2,-10.000000 3.000000-3,-9.000000 4.000000-1</inkml:trace>
</inkml:ink>
</file>

<file path=ppt/ink/ink1487.xml><?xml version="1.0" encoding="utf-8"?>
<inkml:ink xmlns:inkml="http://www.w3.org/2003/InkML">
  <annotation type="ScanImages2ExtractSignatures">1</annotation>
  <annotation type="ScanImagesWidth">895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3347818553448" units="cm"/>
      <inkml:brushProperty name="height" value="0.0303347818553448" units="cm"/>
      <inkml:brushProperty name="color" value="#FF0000"/>
      <inkml:brushProperty name="ignorePressure" value="0"/>
    </inkml:brush>
  </inkml:definitions>
  <inkml:trace contextRef="#ctx0" brushRef="#br0">89950.000000 39100.000000 636,'-47.000000'-24.000000'0,"6.000000"4.000000"0 ,7.000000 3.000000 1,6.000000 3.000000 0,3.000000 3.000000 2,0.000000 3.000000 1,0.000000 3.000000 3,0.000000 4.000000 3,1.000000 2.000000 0,4.000000 4.000000 1,3.000000 3.000000 0,3.000000 3.000000-1,-1.000000 3.000000 0,-2.000000 3.000000-1,-3.000000 3.000000-1,-3.000000 4.000000-1,-2.000000 1.000000 0,0.000000 0.000000-1,0.000000 0.000000 0,0.000000 0.000000 0,0.000000 3.000000-1,0.000000 6.000000 1,0.000000 7.000000-1,0.000000 6.000000 0,0.000000 6.000000-1,0.000000 6.000000 0,0.000000 7.000000-1,0.000000 6.000000 0,0.000000 6.000000 0,0.000000 6.000000 1,0.000000 7.000000-1,0.000000 6.000000 1,1.000000-7.000000 0,4.000000-18.000000-1,3.000000-19.000000-1,3.000000-18.000000 0,1.000000-9.000000 0,1.000000 4.000000-2,-1.000000 3.000000 0,1.000000 3.000000-2,1.000000-1.000000 0,3.000000-2.000000 0,3.000000-3.000000 0,4.000000-3.000000-1,-1.000000-1.000000 0,-3.000000 4.000000 2,-3.000000 3.000000-1,-2.000000 3.000000 2,-1.000000 1.000000 0,3.000000 1.000000 0,3.000000-1.000000 1,4.000000 1.000000-1,-1.000000-1.000000 0,-3.000000 1.000000 0,-3.000000-1.000000-2,-2.000000 1.000000 0,-3.000000-3.000000 0,1.000000-2.000000 1,-1.000000-3.000000 0,1.000000-3.000000 0,1.000000-1.000000 1,3.000000 4.000000 0,3.000000 3.000000 0,4.000000 3.000000 0,-1.000000-1.000000 0,-3.000000-2.000000 0,-3.000000-3.000000-1,-2.000000-3.000000 0,-3.000000-2.000000 0,1.000000 0.000000 0,-1.000000 0.000000 0,1.000000 0.000000 1,1.000000 0.000000 0,3.000000 0.000000 0,3.000000 0.000000 0,4.000000 0.000000 0,1.000000 1.000000 0,0.000000 4.000000 0,0.000000 3.000000 0,0.000000 3.000000-1,-2.000000-1.000000 2,-3.000000-2.000000 0,-3.000000-3.000000 2,-2.000000-3.000000 1,-1.000000 1.000000 0,3.000000 6.000000 1,3.000000 7.000000-1,4.000000 6.000000 2,1.000000-1.000000-2,0.000000-5.000000 0,0.000000-7.000000-1,0.000000-5.000000-2,-2.000000-1.000000 1,-3.000000 6.000000 1,-3.000000 7.000000 0,-2.000000 6.000000 2,-1.000000 1.000000 0,3.000000-3.000000-1,3.000000-3.000000-2,4.000000-2.000000 0,1.000000-1.000000 0,0.000000 3.000000-1,0.000000 3.000000 1,0.000000 4.000000-1,0.000000 1.000000 0,0.000000 0.000000 0,0.000000 0.000000 0,0.000000 0.000000 0,0.000000 1.000000 0,0.000000 4.000000 0,0.000000 3.000000 1,0.000000 3.000000 0,0.000000-2.000000 0,0.000000-6.000000 0,0.000000-6.000000 0,0.000000-6.000000-1,0.000000 1.000000 0,0.000000 9.000000 0,0.000000 10.000000 1,0.000000 10.000000 0,0.000000 0.000000-1,0.000000-5.000000 1,0.000000-7.000000-1,0.000000-5.000000 1,0.000000-4.000000-1,0.000000 0.000000 1,0.000000 0.000000 0,0.000000 0.000000 1,0.000000 1.000000-1,0.000000 4.000000 0,0.000000 3.000000 0,0.000000 3.000000 0,-2.000000 3.000000 0,-3.000000 3.000000 0,-3.000000 3.000000 0,-2.000000 4.000000 0,-1.000000-1.000000 0,3.000000-3.000000 2,3.000000-3.000000 0,4.000000-2.000000 0,1.000000 2.000000 1,0.000000 9.000000-1,0.000000 10.000000-1,0.000000 10.000000 1,-2.000000 2.000000-2,-3.000000-3.000000 1,-3.000000-3.000000-1,-2.000000-2.000000 0,-1.000000-1.000000 0,3.000000 3.000000 0,3.000000 3.000000 0,4.000000 4.000000 0,1.000000-1.000000 0,0.000000-3.000000-1,0.000000-3.000000 0,0.000000-2.000000-1,0.000000 0.000000 1,0.000000 7.000000-1,0.000000 6.000000 2,0.000000 7.000000-1,0.000000-4.000000 1,0.000000-12.000000 0,0.000000-13.000000-1,0.000000-12.000000 1,0.000000-1.000000-1,0.000000 14.000000 0,0.000000 11.000000-1,0.000000 14.000000 0,0.000000 2.000000 1,0.000000-6.000000-1,0.000000-6.000000 1,0.000000-6.000000 0,0.000000 1.000000 1,0.000000 9.000000-1,0.000000 10.000000 1,0.000000 10.000000-1,3.000000 0.000000 1,6.000000-5.000000 0,7.000000-7.000000-1,6.000000-5.000000 1,6.000000 19.000000-2,6.000000 47.000000-1,7.000000 47.000000-2,6.000000 48.000000-2,6.000000 30.000000-1,6.000000 16.000000 1,7.000000 15.000000 2,6.000000 17.000000 0,4.000000-9.000000 0,4.000000-31.000000-1,3.000000-31.000000-3,3.000000-31.000000-1,1.000000-37.000000-5,1.000000-40.000000-5,-1.000000-40.000000-6,1.000000-41.000000-7,-4.000000-29.000000-1,-6.000000-15.000000 2,-6.000000-15.000000 3,-6.000000-16.000000 2,-9.000000-10.000000 1,-8.000000-3.000000-1,-10.000000-3.000000 0,-9.000000-2.000000-1</inkml:trace>
</inkml:ink>
</file>

<file path=ppt/ink/ink14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0710213333368" units="cm"/>
      <inkml:brushProperty name="height" value="0.0260710213333368" units="cm"/>
      <inkml:brushProperty name="color" value="#FF0000"/>
      <inkml:brushProperty name="ignorePressure" value="0"/>
    </inkml:brush>
  </inkml:definitions>
  <inkml:trace contextRef="#ctx0" brushRef="#br0">91600.000000 38500.000000 764,'-22.000000'-11.000000'16,"6.000000"28.000000"6 ,7.000000 28.000000 3,6.000000 29.000000 6,3.000000 29.000000 1,0.000000 31.000000-1,0.000000 32.000000-1,0.000000 31.000000-1,0.000000 53.000000-10,0.000000 75.000000-18,0.000000 75.000000-20,0.000000 75.000000-18,-2.000000-22.000000-8,-3.000000-119.000000 2,-3.000000-118.000000 2,-2.000000-119.000000 3</inkml:trace>
</inkml:ink>
</file>

<file path=ppt/ink/ink14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284573495388" units="cm"/>
      <inkml:brushProperty name="height" value="0.0264284573495388" units="cm"/>
      <inkml:brushProperty name="color" value="#FF0000"/>
      <inkml:brushProperty name="ignorePressure" value="0"/>
    </inkml:brush>
  </inkml:definitions>
  <inkml:trace contextRef="#ctx0" brushRef="#br0">94600.000000 39500.000000 866,'-29.000000'-21.000000'6,"45.000000"10.000000"12 ,43.000000 10.000000 11,45.000000 9.000000 13,35.000000-5.000000-9,28.000000-19.000000-28,28.000000-18.000000-27,29.000000-19.000000-28</inkml:trace>
</inkml:ink>
</file>

<file path=ppt/ink/ink149.xml><?xml version="1.0" encoding="utf-8"?>
<inkml:ink xmlns:inkml="http://www.w3.org/2003/InkML">
  <annotation type="ScanImages2ExtractSignatures">1</annotation>
  <annotation type="ScanImagesWidth">-2009464678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7390685975552" units="cm"/>
      <inkml:brushProperty name="height" value="0.0397390685975552" units="cm"/>
      <inkml:brushProperty name="color" value="#00B047"/>
      <inkml:brushProperty name="ignorePressure" value="0"/>
    </inkml:brush>
  </inkml:definitions>
  <inkml:trace contextRef="#ctx0" brushRef="#br0">41750.000000 47500.000000 864,'-93.000000'15.000000'4,"17.000000"32.000000"7 ,15.000000 31.000000 7,16.000000 32.000000 7,10.000000 18.000000 1,7.000000 6.000000-5,6.000000 7.000000-5,7.000000 6.000000-6,4.000000-2.000000-6,3.000000-9.000000-7,3.000000-10.000000-8,4.000000-8.000000-7,2.000000-15.000000-2,4.000000-19.000000 6,3.000000-18.000000 4,3.000000-19.000000 5</inkml:trace>
</inkml:ink>
</file>

<file path=ppt/ink/ink1490.xml><?xml version="1.0" encoding="utf-8"?>
<inkml:ink xmlns:inkml="http://www.w3.org/2003/InkML">
  <annotation type="ScanImages2ExtractSignatures">1</annotation>
  <annotation type="ScanImagesWidth">792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3610563278198" units="cm"/>
      <inkml:brushProperty name="height" value="0.0303610563278198" units="cm"/>
      <inkml:brushProperty name="color" value="#FF0000"/>
      <inkml:brushProperty name="ignorePressure" value="0"/>
    </inkml:brush>
  </inkml:definitions>
  <inkml:trace contextRef="#ctx0" brushRef="#br0">96650.000000 38250.000000 747,'-19.000000'-46.000000'7,"13.000000"10.000000"6 ,12.000000 10.000000 6,13.000000 9.000000 6,6.000000 6.000000 1,0.000000 3.000000-4,0.000000 3.000000-5,0.000000 4.000000-4,1.000000 2.000000-2,4.000000 4.000000-1,3.000000 3.000000 0,3.000000 3.000000-1,-1.000000 1.000000-1,-2.000000 1.000000 0,-3.000000-1.000000 0,-3.000000 1.000000-1,-1.000000 2.000000-1,4.000000 7.000000-2,3.000000 6.000000-2,3.000000 7.000000-2,-2.000000 0.000000-1,-6.000000-2.000000 1,-6.000000-3.000000 1,-6.000000-3.000000 2,-4.000000-2.000000 0,1.000000 0.000000-1,-1.000000 0.000000 1,1.000000 0.000000-1,-3.000000 0.000000 1,-2.000000 0.000000 0,-3.000000 0.000000 0,-3.000000 0.000000 0,-1.000000 1.000000-1,4.000000 4.000000-2,3.000000 3.000000-4,3.000000 3.000000-3,-1.000000-1.000000-1,-2.000000-2.000000 1,-3.000000-3.000000 0,-3.000000-3.000000 0,-4.000000-1.000000 1,-3.000000 4.000000 0,-3.000000 3.000000 1,-2.000000 3.000000 1,-5.000000-2.000000 0,-2.000000-6.000000 1,-3.000000-6.000000-1,-3.000000-6.000000 0,-1.000000-1.000000 1,4.000000 7.000000-1,3.000000 6.000000 0,3.000000 7.000000 1,1.000000 0.000000-1,1.000000-2.000000 1,-1.000000-3.000000-1,1.000000-3.000000 0,-3.000000-2.000000 1,-2.000000 0.000000 0,-3.000000 0.000000 0,-3.000000 0.000000 1,-2.000000 1.000000 0,0.000000 4.000000 0,0.000000 3.000000 1,0.000000 3.000000-1,0.000000-1.000000 1,0.000000-2.000000 0,0.000000-3.000000-1,0.000000-3.000000 0,3.000000-2.000000 1,6.000000 0.000000-1,7.000000 0.000000 0,6.000000 0.000000 0,6.000000-4.000000 1,6.000000-5.000000 1,7.000000-7.000000 1,6.000000-5.000000 1,3.000000-3.000000 1,0.000000 4.000000-1,0.000000 3.000000 0,0.000000 3.000000-2,0.000000-1.000000 1,0.000000-2.000000-1,0.000000-3.000000 0,0.000000-3.000000 0,0.000000-1.000000-1,0.000000 4.000000 2,0.000000 3.000000-1,0.000000 3.000000 1,0.000000-1.000000 0,0.000000-2.000000 0,0.000000-3.000000 0,0.000000-3.000000-1,0.000000-1.000000 0,0.000000 4.000000 0,0.000000 3.000000 0,0.000000 3.000000 0,0.000000 1.000000 0,0.000000 1.000000 0,0.000000-1.000000 0,0.000000 1.000000 0,1.000000 1.000000 1,4.000000 3.000000-1,3.000000 3.000000 1,3.000000 4.000000 0,-2.000000 1.000000 0,-6.000000 0.000000 0,-6.000000 0.000000 0,-6.000000 0.000000 0,-4.000000 6.000000-1,1.000000 13.000000 1,-1.000000 12.000000-1,1.000000 13.000000 1,-13.000000 7.000000-1,-25.000000 4.000000-3,-25.000000 3.000000-2,-25.000000 3.000000-2,-16.000000-2.000000-2,-6.000000-6.000000 0,-6.000000-6.000000 0,-6.000000-6.000000 0,5.000000-10.000000 0,20.000000-12.000000-2,18.000000-13.000000 0,20.000000-12.000000-1,14.000000-12.000000-2,14.000000-8.000000-4,11.000000-10.000000-3,14.000000-9.000000-3,7.000000-5.000000-2,3.000000 0.000000 3,3.000000 0.000000 2,4.000000 0.000000 2</inkml:trace>
</inkml:ink>
</file>

<file path=ppt/ink/ink14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7581573724747" units="cm"/>
      <inkml:brushProperty name="height" value="0.0307581573724747" units="cm"/>
      <inkml:brushProperty name="color" value="#FF0000"/>
      <inkml:brushProperty name="ignorePressure" value="0"/>
    </inkml:brush>
  </inkml:definitions>
  <inkml:trace contextRef="#ctx0" brushRef="#br0">100400.000000 38050.000000 636,'43.000000'-61.000000'88,"-11.000000"28.000000"-18 ,-14.000000 28.000000-17,-11.000000 29.000000-18,-6.000000 19.000000-10,4.000000 14.000000-3,3.000000 11.000000-2,3.000000 14.000000-3,-1.000000 14.000000-3,-2.000000 20.000000-4,-3.000000 18.000000-3,-3.000000 20.000000-5,-2.000000 16.000000-3,0.000000 16.000000-5,0.000000 15.000000-5,0.000000 17.000000-4,-2.000000 3.000000-5,-3.000000-5.000000-4,-3.000000-7.000000-4,-2.000000-5.000000-6,-1.000000-25.000000 2,3.000000-40.000000 5,3.000000-40.000000 5,4.000000-41.000000 7,-3.000000-21.000000-1,-5.000000 1.000000-5,-7.000000-1.000000-6,-5.000000 1.000000-5</inkml:trace>
</inkml:ink>
</file>

<file path=ppt/ink/ink149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7699526846409" units="cm"/>
      <inkml:brushProperty name="height" value="0.0257699526846409" units="cm"/>
      <inkml:brushProperty name="color" value="#FF0000"/>
      <inkml:brushProperty name="ignorePressure" value="0"/>
    </inkml:brush>
  </inkml:definitions>
  <inkml:trace contextRef="#ctx0" brushRef="#br0">90900.000000 44500.000000 888,'3.000000'148.000000'-1,"6.000000"-3.000000"4 ,7.000000-3.000000 3,6.000000-2.000000 4,6.000000-6.000000 1,6.000000-6.000000-5,7.000000-6.000000-3,6.000000-6.000000-4,4.000000-15.000000-1,4.000000-21.000000 1,3.000000-22.000000 3,3.000000-22.000000 1,1.000000-26.000000 1,1.000000-27.000000 0,-1.000000-28.000000 0,1.000000-28.000000-1,-3.000000-23.000000 1,-2.000000-15.000000 0,-3.000000-15.000000 0,-3.000000-16.000000 0,-7.000000-1.000000 0,-9.000000 17.000000 1,-10.000000 15.000000 0,-8.000000 16.000000 1,-14.000000 13.000000 0,-15.000000 14.000000 0,-15.000000 11.000000-1,-16.000000 14.000000-1,-16.000000 11.000000-3,-16.000000 14.000000-6,-15.000000 11.000000-5,-15.000000 14.000000-6,-6.000000 8.000000-2,7.000000 7.000000 1,6.000000 6.000000 0,7.000000 7.000000 1,11.000000 0.000000 0,20.000000-2.000000 2,18.000000-3.000000 0,20.000000-3.000000 1</inkml:trace>
</inkml:ink>
</file>

<file path=ppt/ink/ink149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7067595422268" units="cm"/>
      <inkml:brushProperty name="height" value="0.0307067595422268" units="cm"/>
      <inkml:brushProperty name="color" value="#FF0000"/>
      <inkml:brushProperty name="ignorePressure" value="0"/>
    </inkml:brush>
  </inkml:definitions>
  <inkml:trace contextRef="#ctx0" brushRef="#br0">95950.000000 43150.000000 825,'-63.000000'-68.000000'1,"26.000000"17.000000"3 ,24.000000 15.000000 3,26.000000 16.000000 3,16.000000 12.000000 0,10.000000 9.000000 0,10.000000 10.000000 0,9.000000 10.000000-2,6.000000 0.000000 0,3.000000-5.000000-1,3.000000-7.000000-2,4.000000-5.000000-1,2.000000-3.000000 0,4.000000 4.000000 0,3.000000 3.000000 1,3.000000 3.000000 0,-2.000000 4.000000 1,-6.000000 7.000000 1,-6.000000 6.000000 1,-6.000000 7.000000 0,-7.000000 4.000000 0,-6.000000 3.000000-1,-6.000000 3.000000 1,-6.000000 4.000000-2,-10.000000 8.000000 0,-12.000000 17.000000-2,-13.000000 15.000000-1,-12.000000 16.000000-2,-15.000000 12.000000-1,-15.000000 9.000000-1,-15.000000 10.000000-1,-16.000000 10.000000-2,-7.000000 8.000000-3,4.000000 10.000000-2,3.000000 10.000000-3,3.000000 9.000000-2,6.000000 1.000000-2,9.000000-6.000000 4,10.000000-6.000000 1,10.000000-6.000000 2,7.000000-15.000000-3,6.000000-21.000000-9,7.000000-22.000000-9,6.000000-22.000000-9,4.000000-19.000000-3,4.000000-16.000000 4,3.000000-15.000000 3,3.000000-15.000000 3</inkml:trace>
</inkml:ink>
</file>

<file path=ppt/ink/ink14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7228062301874" units="cm"/>
      <inkml:brushProperty name="height" value="0.0307228062301874" units="cm"/>
      <inkml:brushProperty name="color" value="#FF0000"/>
      <inkml:brushProperty name="ignorePressure" value="0"/>
    </inkml:brush>
  </inkml:definitions>
  <inkml:trace contextRef="#ctx0" brushRef="#br0">99150.000000 44050.000000 745,'-69.000000'-2.000000'15,"13.000000"-3.000000"5 ,12.000000-3.000000 3,13.000000-2.000000 5,34.000000-5.000000 2,56.000000-2.000000-1,57.000000-3.000000-1,56.000000-3.000000 0,15.000000-1.000000-4,-24.000000 4.000000-7,-26.000000 3.000000-7,-24.000000 3.000000-8,-17.000000 3.000000-7,-5.000000 3.000000-10,-7.000000 3.000000-10,-5.000000 4.000000-10,-11.000000-1.000000-4,-11.000000-3.000000 3,-14.000000-3.000000 1,-11.000000-2.000000 3,-9.000000-3.000000 1,-3.000000 1.000000 0,-3.000000-1.000000 0,-2.000000 1.000000 1</inkml:trace>
</inkml:ink>
</file>

<file path=ppt/ink/ink149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5700698196888" units="cm"/>
      <inkml:brushProperty name="height" value="0.0335700698196888" units="cm"/>
      <inkml:brushProperty name="color" value="#FF0000"/>
      <inkml:brushProperty name="ignorePressure" value="0"/>
    </inkml:brush>
  </inkml:definitions>
  <inkml:trace contextRef="#ctx0" brushRef="#br0">101150.000000 42900.000000 682,'4.000000'-68.000000'29,"10.000000"17.000000"1 ,10.000000 15.000000 2,9.000000 16.000000 2,9.000000 16.000000-2,9.000000 20.000000-4,10.000000 18.000000-4,10.000000 20.000000-4,-1.000000 13.000000-6,-9.000000 9.000000-9,-10.000000 10.000000-7,-8.000000 10.000000-9,-11.000000 5.000000-6,-8.000000 4.000000-5,-10.000000 3.000000-4,-9.000000 3.000000-3,-12.000000-2.000000-2,-11.000000-6.000000 4,-14.000000-6.000000 4,-11.000000-6.000000 3,-6.000000-9.000000 6,4.000000-8.000000 8,3.000000-10.000000 7,3.000000-9.000000 8,12.000000-9.000000 6,22.000000-5.000000 5,22.000000-7.000000 4,23.000000-5.000000 6,8.000000-4.000000 1,-3.000000 0.000000-4,-3.000000 0.000000-2,-2.000000 0.000000-4,-6.000000 3.000000-3,-6.000000 6.000000-2,-6.000000 7.000000-3,-6.000000 6.000000-3,-13.000000 10.000000-1,-19.000000 17.000000 1,-18.000000 15.000000-1,-19.000000 16.000000 1,-30.000000 18.000000-12,-41.000000 22.000000-20,-40.000000 22.000000-21,-40.000000 23.000000-21,4.000000-12.000000-5,50.000000-44.000000 13,50.000000-43.000000 13,50.000000-44.000000 13,23.000000-22.000000 6,-3.000000 0.000000 2,-3.000000 0.000000-1,-2.000000 0.000000 2</inkml:trace>
</inkml:ink>
</file>

<file path=ppt/ink/ink149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3887867331505" units="cm"/>
      <inkml:brushProperty name="height" value="0.0263887867331505" units="cm"/>
      <inkml:brushProperty name="color" value="#FF0000"/>
      <inkml:brushProperty name="ignorePressure" value="0"/>
    </inkml:brush>
  </inkml:definitions>
  <inkml:trace contextRef="#ctx0" brushRef="#br0">91100.000000 49250.000000 882,'-44.000000'3.000000'1,"13.000000"6.000000"5 ,12.000000 7.000000 3,13.000000 6.000000 3,9.000000 13.000000 3,6.000000 23.000000 1,7.000000 22.000000 1,6.000000 22.000000 2,12.000000 15.000000-3,19.000000 9.000000-10,19.000000 10.000000-7,19.000000 10.000000-10,9.000000-9.000000-2,0.000000-24.000000 0,0.000000-26.000000 2,0.000000-24.000000 1,0.000000-29.000000 3,0.000000-31.000000 2,0.000000-31.000000 2,0.000000-31.000000 3,-7.000000-26.000000 0,-11.000000-18.000000 1,-14.000000-19.000000 0,-11.000000-18.000000-1,-15.000000-3.000000 1,-16.000000 17.000000 1,-15.000000 15.000000 2,-15.000000 16.000000 2,-23.000000 15.000000 0,-28.000000 16.000000 0,-28.000000 15.000000 1,-27.000000 17.000000 0,-19.000000 13.000000 0,-5.000000 13.000000 0,-7.000000 12.000000-1,-5.000000 13.000000 1,3.000000 9.000000-3,17.000000 6.000000-6,15.000000 7.000000-4,16.000000 6.000000-6,20.000000 1.000000-3,25.000000-3.000000 0,25.000000-3.000000-1,25.000000-2.000000-1,14.000000-8.000000-1,3.000000-8.000000-2,3.000000-10.000000-2,4.000000-9.000000-2,2.000000-4.000000-1,4.000000 4.000000 0,3.000000 3.000000 1,3.000000 3.000000-1</inkml:trace>
</inkml:ink>
</file>

<file path=ppt/ink/ink149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2209816873074" units="cm"/>
      <inkml:brushProperty name="height" value="0.0302209816873074" units="cm"/>
      <inkml:brushProperty name="color" value="#FF0000"/>
      <inkml:brushProperty name="ignorePressure" value="0"/>
    </inkml:brush>
  </inkml:definitions>
  <inkml:trace contextRef="#ctx0" brushRef="#br0">96600.000000 49100.000000 758,'0.000000'-50.000000'1,"0.000000"0.000000"4 ,0.000000 0.000000 3,0.000000 0.000000 3,0.000000 23.000000 2,0.000000 47.000000-1,0.000000 47.000000 0,0.000000 48.000000 1,3.000000 28.000000-3,6.000000 14.000000-2,7.000000 11.000000-3,6.000000 14.000000-3,6.000000 3.000000-2,6.000000-2.000000-3,7.000000-3.000000-2,6.000000-3.000000-2,6.000000-15.000000 0,6.000000-24.000000 1,7.000000-26.000000 2,6.000000-24.000000 1,4.000000-35.000000 1,4.000000-44.000000-1,3.000000-43.000000 0,3.000000-44.000000 0,-1.000000-37.000000 3,-2.000000-27.000000 7,-3.000000-28.000000 9,-3.000000-28.000000 6,-6.000000-7.000000 4,-5.000000 16.000000-2,-7.000000 15.000000-3,-5.000000 17.000000-2,-14.000000 16.000000-2,-18.000000 19.000000-3,-19.000000 19.000000-3,-18.000000 19.000000-4,-37.000000 23.000000-4,-53.000000 28.000000-5,-53.000000 28.000000-8,-52.000000 29.000000-5,-3.000000 10.000000-3,51.000000-6.000000 1,49.000000-6.000000 0,51.000000-6.000000 0,35.000000-4.000000-3,22.000000 1.000000-5,22.000000-1.000000-7,23.000000 1.000000-6,8.000000-3.000000 0,-3.000000-2.000000 7,-3.000000-3.000000 7,-2.000000-3.000000 7,-3.000000-4.000000 3,1.000000-3.000000 0,-1.000000-3.000000-1,1.000000-2.000000 0</inkml:trace>
</inkml:ink>
</file>

<file path=ppt/ink/ink149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3736237585545" units="cm"/>
      <inkml:brushProperty name="height" value="0.0313736237585545" units="cm"/>
      <inkml:brushProperty name="color" value="#FF0000"/>
      <inkml:brushProperty name="ignorePressure" value="0"/>
    </inkml:brush>
  </inkml:definitions>
  <inkml:trace contextRef="#ctx0" brushRef="#br0">101150.000000 48700.000000 903,'-19.000000'76.000000'26,"13.000000"4.000000"-3 ,12.000000 3.000000-3,13.000000 3.000000-3,10.000000 1.000000-6,10.000000 1.000000-12,10.000000-1.000000-10,9.000000 1.000000-10,6.000000-9.000000-4,3.000000-15.000000 3,3.000000-15.000000 4,4.000000-16.000000 4,4.000000-21.000000 4,6.000000-24.000000 5,7.000000-26.000000 4,6.000000-24.000000 4,-1.000000-21.000000 2,-5.000000-16.000000 1,-7.000000-15.000000 0,-5.000000-15.000000 1,-9.000000-9.000000 0,-9.000000 1.000000 3,-10.000000-1.000000 1,-8.000000 1.000000 2,-15.000000 2.000000 0,-19.000000 7.000000-3,-18.000000 6.000000-3,-19.000000 7.000000-2,-21.000000 10.000000-3,-21.000000 16.000000-4,-22.000000 15.000000-3,-22.000000 17.000000-4,-19.000000 16.000000-4,-16.000000 19.000000-6,-15.000000 19.000000-6,-15.000000 19.000000-5,11.000000 7.000000-5,42.000000-3.000000-5,40.000000-3.000000-4,41.000000-2.000000-5</inkml:trace>
</inkml:ink>
</file>

<file path=ppt/ink/ink149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6476672887802" units="cm"/>
      <inkml:brushProperty name="height" value="0.0316476672887802" units="cm"/>
      <inkml:brushProperty name="color" value="#FF0000"/>
      <inkml:brushProperty name="ignorePressure" value="0"/>
    </inkml:brush>
  </inkml:definitions>
  <inkml:trace contextRef="#ctx0" brushRef="#br0">103050.000000 37250.000000 723,'0.000000'-47.000000'1,"0.000000"6.000000"2 ,0.000000 7.000000 2,0.000000 6.000000 2,7.000000 18.000000 2,17.000000 32.000000 4,15.000000 31.000000 2,16.000000 32.000000 4,12.000000 22.000000 0,9.000000 17.000000-3,10.000000 15.000000-2,10.000000 16.000000-3,4.000000 16.000000-1,0.000000 20.000000 1,0.000000 18.000000-1,0.000000 20.000000 0,-4.000000 21.000000-1,-5.000000 25.000000-1,-7.000000 25.000000-3,-5.000000 25.000000-3,-9.000000 9.000000 1,-9.000000-6.000000 0,-10.000000-6.000000 1,-8.000000-6.000000 2,-9.000000 7.000000 0,-6.000000 22.000000 1,-6.000000 22.000000 1,-6.000000 23.000000 1,-6.000000 3.000000 0,-2.000000-11.000000-2,-3.000000-14.000000 0,-3.000000-11.000000-2,-6.000000-6.000000-1,-5.000000 4.000000-3,-7.000000 3.000000-2,-5.000000 3.000000-3,-8.000000-8.000000-1,-5.000000-19.000000-1,-7.000000-18.000000-1,-5.000000-19.000000 0,-6.000000-8.000000-1,-3.000000 3.000000-2,-3.000000 3.000000-1,-2.000000 4.000000-1,-5.000000-10.000000-2,-2.000000-22.000000-3,-3.000000-22.000000-3,-3.000000-21.000000-2,5.000000-34.000000 0,17.000000-43.000000 3,15.000000-44.000000 4,16.000000-43.000000 2,2.000000-21.000000-1,-8.000000 3.000000-9,-10.000000 3.000000-8,-9.000000 4.000000-9</inkml:trace>
</inkml:ink>
</file>

<file path=ppt/ink/ink1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4070104062557" units="cm"/>
      <inkml:brushProperty name="height" value="0.0464070104062557" units="cm"/>
      <inkml:brushProperty name="color" value="#FF0000"/>
      <inkml:brushProperty name="ignorePressure" value="0"/>
    </inkml:brush>
  </inkml:definitions>
  <inkml:trace contextRef="#ctx0" brushRef="#br0">24100.000000 35550.000000 907,'-22.000000'-93.000000'-1,"6.000000"17.000000"-3 ,7.000000 15.000000-4,6.000000 16.000000-2,-5.000000 32.000000 1,-16.000000 51.000000 4,-15.000000 49.000000 5,-15.000000 51.000000 5,-14.000000 46.000000 2,-8.000000 44.000000 1,-10.000000 44.000000 1,-9.000000 44.000000 1,-9.000000 34.000000 0,-5.000000 25.000000 1,-7.000000 25.000000 0,-5.000000 25.000000 1,-4.000000 7.000000-1,0.000000-8.000000-3,0.000000-10.000000-2,0.000000-9.000000-2,10.000000-41.000000-1,23.000000-72.000000 1,22.000000-72.000000 0,22.000000-71.000000 0,13.000000-46.000000-2,7.000000-19.000000-3,6.000000-18.000000-5,7.000000-19.000000-4,10.000000-21.000000-3,16.000000-21.000000-5,15.000000-22.000000-4,17.000000-22.000000-4,3.000000-13.000000 0,-5.000000-3.000000 1,-7.000000-3.000000 2,-5.000000-2.000000 2</inkml:trace>
</inkml:ink>
</file>

<file path=ppt/ink/ink15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9051145911217" units="cm"/>
      <inkml:brushProperty name="height" value="0.0429051145911217" units="cm"/>
      <inkml:brushProperty name="color" value="#00B047"/>
      <inkml:brushProperty name="ignorePressure" value="0"/>
    </inkml:brush>
  </inkml:definitions>
  <inkml:trace contextRef="#ctx0" brushRef="#br0">42800.000000 47550.000000 751,'-18.000000'-65.000000'2,"17.000000"23.000000"2 ,15.000000 22.000000 3,16.000000 22.000000 2,5.000000 10.000000 2,-2.000000 1.000000-1,-3.000000-1.000000-2,-3.000000 1.000000 0,-2.000000 1.000000-1,0.000000 3.000000 1,0.000000 3.000000-1,0.000000 4.000000 1,0.000000 1.000000 0,0.000000 0.000000 1,0.000000 0.000000 0,0.000000 0.000000 0,1.000000 0.000000-1,4.000000 0.000000 0,3.000000 0.000000-2,3.000000 0.000000 0,-2.000000 3.000000-1,-6.000000 6.000000 1,-6.000000 7.000000-1,-6.000000 6.000000 2,-2.000000 3.000000-1,3.000000 0.000000 0,3.000000 0.000000 0,4.000000 0.000000 0,-3.000000 0.000000 0,-5.000000 0.000000 1,-7.000000 0.000000-1,-5.000000 0.000000 1,-4.000000 1.000000-1,0.000000 4.000000 0,0.000000 3.000000-2,0.000000 3.000000 0,0.000000-1.000000-1,0.000000-2.000000-2,0.000000-3.000000-3,0.000000-3.000000-1,-2.000000-2.000000-2,-3.000000 0.000000 0,-3.000000 0.000000 0,-2.000000 0.000000 0,3.000000-4.000000-1,14.000000-5.000000-2,11.000000-7.000000-1,14.000000-5.000000-2,10.000000-15.000000-2,9.000000-22.000000-2,10.000000-22.000000-2,10.000000-21.000000-2,0.000000-9.000000-2,-5.000000 7.000000 1,-7.000000 6.000000 0,-5.000000 7.000000 0,-8.000000 4.000000 0,-5.000000 3.000000-4,-7.000000 3.000000-2,-5.000000 4.000000-3</inkml:trace>
</inkml:ink>
</file>

<file path=ppt/ink/ink150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182744301855564" units="cm"/>
      <inkml:brushProperty name="height" value="0.0182744301855564" units="cm"/>
      <inkml:brushProperty name="color" value="#FF0000"/>
      <inkml:brushProperty name="ignorePressure" value="0"/>
    </inkml:brush>
  </inkml:definitions>
  <inkml:trace contextRef="#ctx0" brushRef="#br0">46450.000000 45400.000000 1000,'23.000000'-24.000000'-2,"-3.000000"4.000000"-2 ,-3.000000 3.000000-2,-2.000000 3.000000-3</inkml:trace>
</inkml:ink>
</file>

<file path=ppt/ink/ink15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9947610199451" units="cm"/>
      <inkml:brushProperty name="height" value="0.0379947610199451" units="cm"/>
      <inkml:brushProperty name="color" value="#FF0000"/>
      <inkml:brushProperty name="ignorePressure" value="0"/>
    </inkml:brush>
  </inkml:definitions>
  <inkml:trace contextRef="#ctx0" brushRef="#br0">46150.000000 43900.000000 602,'-83.000000'-22.000000'3,"34.000000"6.000000"3 ,35.000000 7.000000 5,35.000000 6.000000 4,22.000000 7.000000 1,14.000000 10.000000-1,11.000000 10.000000-2,14.000000 9.000000-2,-3.000000-1.000000-1,-15.000000-8.000000-2,-15.000000-10.000000-1,-16.000000-9.000000-2,-1.000000-1.000000 0,17.000000 10.000000 1,15.000000 10.000000 2,16.000000 9.000000 0,10.000000 4.000000 1,7.000000 1.000000 0,6.000000-1.000000-2,7.000000 1.000000 0,2.000000 2.000000 0,1.000000 7.000000-2,-1.000000 6.000000-1,1.000000 7.000000-1,-9.000000 4.000000-1,-15.000000 3.000000-2,-15.000000 3.000000-2,-16.000000 4.000000-3,-19.000000 5.000000 0,-22.000000 10.000000 0,-22.000000 10.000000 1,-21.000000 9.000000-1,-21.000000 10.000000 1,-19.000000 14.000000 1,-18.000000 11.000000 0,-19.000000 14.000000 2,-12.000000 0.000000-1,-2.000000-8.000000 0,-3.000000-10.000000-1,-3.000000-9.000000-1,4.000000-13.000000 0,13.000000-16.000000 1,12.000000-15.000000 1,13.000000-15.000000 1,12.000000-15.000000 1,13.000000-12.000000 0,12.000000-13.000000 2,13.000000-12.000000 1,15.000000-7.000000 5,19.000000 1.000000 5,19.000000-1.000000 8,19.000000 1.000000 6,15.000000-3.000000 1,13.000000-2.000000-4,12.000000-3.000000-4,13.000000-3.000000-6,6.000000-2.000000-1,0.000000 0.000000-2,0.000000 0.000000 0,0.000000 0.000000-1,4.000000-4.000000-1,10.000000-5.000000 0,10.000000-7.000000 0,9.000000-5.000000-1,4.000000-6.000000-1,1.000000-3.000000-2,-1.000000-3.000000-2,1.000000-2.000000-3,-6.000000-1.000000 0,-8.000000 3.000000-2,-10.000000 3.000000-1,-9.000000 4.000000-2,-12.000000 4.000000-3,-11.000000 6.000000-5,-14.000000 7.000000-6,-11.000000 6.000000-6,-15.000000 7.000000-10,-16.000000 10.000000-13,-15.000000 10.000000-14,-15.000000 9.000000-13</inkml:trace>
</inkml:ink>
</file>

<file path=ppt/ink/ink150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5702178478241" units="cm"/>
      <inkml:brushProperty name="height" value="0.0275702178478241" units="cm"/>
      <inkml:brushProperty name="color" value="#FF0000"/>
      <inkml:brushProperty name="ignorePressure" value="0"/>
    </inkml:brush>
  </inkml:definitions>
  <inkml:trace contextRef="#ctx0" brushRef="#br0">36600.000000 51700.000000 831,'-88.000000'-69.000000'0,"26.000000"13.000000"-2 ,24.000000 12.000000-1,26.000000 13.000000-1,18.000000 9.000000 2,13.000000 6.000000 7,12.000000 7.000000 8,13.000000 6.000000 6,7.000000 6.000000 2,4.000000 6.000000-4,3.000000 7.000000-3,3.000000 6.000000-3,1.000000 1.000000-2,1.000000-3.000000 0,-1.000000-3.000000-1,1.000000-2.000000 1,2.000000-3.000000-1,7.000000 1.000000 0,6.000000-1.000000 0,7.000000 1.000000 0,2.000000-4.000000-2,1.000000-6.000000-2,-1.000000-6.000000-2,1.000000-6.000000-2,-3.000000-6.000000-3,-2.000000-2.000000-5,-3.000000-3.000000-4,-3.000000-3.000000-4,-7.000000 1.000000-1,-9.000000 6.000000 3,-10.000000 7.000000 1,-8.000000 6.000000 3,-12.000000 6.000000-5,-12.000000 6.000000-10,-13.000000 7.000000-11,-12.000000 6.000000-10</inkml:trace>
</inkml:ink>
</file>

<file path=ppt/ink/ink150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1805753260851" units="cm"/>
      <inkml:brushProperty name="height" value="0.0301805753260851" units="cm"/>
      <inkml:brushProperty name="color" value="#FF0000"/>
      <inkml:brushProperty name="ignorePressure" value="0"/>
    </inkml:brush>
  </inkml:definitions>
  <inkml:trace contextRef="#ctx0" brushRef="#br0">36950.000000 52950.000000 759,'0.000000'-49.000000'0,"0.000000"4.000000"0 ,0.000000 3.000000 0,0.000000 3.000000 0,3.000000 3.000000 3,6.000000 3.000000 8,7.000000 3.000000 6,6.000000 4.000000 8,4.000000 4.000000 2,4.000000 6.000000-2,3.000000 7.000000-4,3.000000 6.000000-2,3.000000 3.000000-2,3.000000 0.000000 0,3.000000 0.000000 0,4.000000 0.000000-1,13.000000 0.000000-3,26.000000 0.000000-4,24.000000 0.000000-6,26.000000 0.000000-4,1.000000 0.000000-3,-22.000000 0.000000-1,-22.000000 0.000000-2,-21.000000 0.000000-1,-10.000000-2.000000-2,3.000000-3.000000-4,3.000000-3.000000-3,4.000000-2.000000-4,-1.000000-3.000000-4,-3.000000 1.000000-5,-3.000000-1.000000-5,-2.000000 1.000000-5,-8.000000-1.000000 0,-8.000000 1.000000 5,-10.000000-1.000000 3,-9.000000 1.000000 5</inkml:trace>
</inkml:ink>
</file>

<file path=ppt/ink/ink150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0416279137135" units="cm"/>
      <inkml:brushProperty name="height" value="0.0320416279137135" units="cm"/>
      <inkml:brushProperty name="color" value="#FF0000"/>
      <inkml:brushProperty name="ignorePressure" value="0"/>
    </inkml:brush>
  </inkml:definitions>
  <inkml:trace contextRef="#ctx0" brushRef="#br0">40950.000000 50500.000000 714,'0.000000'-49.000000'-1,"0.000000"4.000000"-2 ,0.000000 3.000000-3,0.000000 3.000000-2,0.000000 1.000000 2,0.000000 1.000000 4,0.000000-1.000000 5,0.000000 1.000000 5,1.000000 7.000000 5,4.000000 16.000000 6,3.000000 15.000000 6,3.000000 17.000000 6,-1.000000 14.000000 1,-2.000000 17.000000-5,-3.000000 15.000000-5,-3.000000 16.000000-4,-1.000000 15.000000-3,4.000000 16.000000 0,3.000000 15.000000-2,3.000000 17.000000-1,-1.000000 8.000000-1,-2.000000 4.000000-1,-3.000000 3.000000 0,-3.000000 3.000000 0,-4.000000-10.000000-2,-3.000000-21.000000-3,-3.000000-22.000000-1,-2.000000-22.000000-4,-8.000000 21.000000-1,-8.000000 67.000000-2,-10.000000 65.000000-3,-9.000000 66.000000-2,-4.000000 29.000000-3,4.000000-6.000000-4,3.000000-6.000000-3,3.000000-6.000000-5,6.000000-29.000000-3,9.000000-49.000000-2,10.000000-51.000000-2,10.000000-49.000000-2,4.000000-32.000000-2,0.000000-12.000000-1,0.000000-13.000000-1,0.000000-12.000000-2</inkml:trace>
</inkml:ink>
</file>

<file path=ppt/ink/ink150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9758417010307" units="cm"/>
      <inkml:brushProperty name="height" value="0.0239758417010307" units="cm"/>
      <inkml:brushProperty name="color" value="#FF0000"/>
      <inkml:brushProperty name="ignorePressure" value="0"/>
    </inkml:brush>
  </inkml:definitions>
  <inkml:trace contextRef="#ctx0" brushRef="#br0">12450.000000 37350.000000 955,'-24.000000'-47.000000'-3,"4.000000"6.000000"-6 ,3.000000 7.000000-5,3.000000 6.000000-7,6.000000 10.000000 4,9.000000 17.000000 13,10.000000 15.000000 12,10.000000 16.000000 14,4.000000 9.000000 3,0.000000 3.000000-5,0.000000 3.000000-6,0.000000 4.000000-5,1.000000-1.000000-4,4.000000-3.000000 0,3.000000-3.000000-2,3.000000-2.000000-2,1.000000-1.000000-1,1.000000 3.000000 0,-1.000000 3.000000 0,1.000000 4.000000-1,2.000000 5.000000 0,7.000000 10.000000-1,6.000000 10.000000 0,7.000000 9.000000-1,-4.000000-1.000000-1,-12.000000-8.000000-1,-13.000000-10.000000-2,-12.000000-9.000000-2,-9.000000-7.000000-1,-2.000000-3.000000-1,-3.000000-3.000000 0,-3.000000-2.000000-2,-2.000000-5.000000-1,0.000000-2.000000-2,0.000000-3.000000-3,0.000000-3.000000-1,1.000000-4.000000-1,4.000000-3.000000 2,3.000000-3.000000 1,3.000000-2.000000 2</inkml:trace>
</inkml:ink>
</file>

<file path=ppt/ink/ink15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4712640047073" units="cm"/>
      <inkml:brushProperty name="height" value="0.0224712640047073" units="cm"/>
      <inkml:brushProperty name="color" value="#FF0000"/>
      <inkml:brushProperty name="ignorePressure" value="0"/>
    </inkml:brush>
  </inkml:definitions>
  <inkml:trace contextRef="#ctx0" brushRef="#br0">16250.000000 36800.000000 954,'-4.000000'-36.000000'0,"-5.000000"28.000000"-1 ,-7.000000 28.000000 1,-5.000000 29.000000-1,-4.000000 19.000000 1,0.000000 14.000000 2,0.000000 11.000000 0,0.000000 14.000000 2,-4.000000 8.000000 0,-5.000000 7.000000 0,-7.000000 6.000000-1,-5.000000 7.000000-1,-6.000000 8.000000 1,-3.000000 14.000000 1,-3.000000 11.000000 2,-2.000000 14.000000 2,2.000000-12.000000-3,9.000000-34.000000-5,10.000000-35.000000-5,10.000000-33.000000-6,2.000000-17.000000-5,-3.000000 4.000000-2,-3.000000 3.000000-4,-2.000000 3.000000-2,0.000000-4.000000-1,7.000000-8.000000 3,6.000000-10.000000 3,7.000000-9.000000 1</inkml:trace>
</inkml:ink>
</file>

<file path=ppt/ink/ink150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2354236543179" units="cm"/>
      <inkml:brushProperty name="height" value="0.0242354236543179" units="cm"/>
      <inkml:brushProperty name="color" value="#FF0000"/>
      <inkml:brushProperty name="ignorePressure" value="0"/>
    </inkml:brush>
  </inkml:definitions>
  <inkml:trace contextRef="#ctx0" brushRef="#br0">9350.000000 40200.000000 945,'-25.000000'-46.000000'0,"0.000000"10.000000"0 ,0.000000 10.000000 0,0.000000 9.000000 0,-2.000000 2.000000-2,-3.000000-2.000000-3,-3.000000-3.000000-4,-2.000000-3.000000-4,5.000000 1.000000 3,16.000000 6.000000 8,15.000000 7.000000 7,17.000000 6.000000 9,8.000000 4.000000 2,4.000000 4.000000-2,3.000000 3.000000-3,3.000000 3.000000-3,1.000000-1.000000-1,1.000000-2.000000-1,-1.000000-3.000000-1,1.000000-3.000000 0,4.000000-2.000000-2,9.000000 0.000000-1,10.000000 0.000000-3,10.000000 0.000000 0,4.000000 0.000000-4,0.000000 0.000000-2,0.000000 0.000000-3,0.000000 0.000000-3,-4.000000-4.000000-3,-5.000000-5.000000-1,-7.000000-7.000000-2,-5.000000-5.000000-3,-9.000000-4.000000 0,-9.000000 0.000000-2,-10.000000 0.000000 0,-8.000000 0.000000-1,-6.000000 0.000000 3,1.000000 0.000000 4,-1.000000 0.000000 5,1.000000 0.000000 5</inkml:trace>
</inkml:ink>
</file>

<file path=ppt/ink/ink15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264628142118" units="cm"/>
      <inkml:brushProperty name="height" value="0.0229264628142118" units="cm"/>
      <inkml:brushProperty name="color" value="#FF0000"/>
      <inkml:brushProperty name="ignorePressure" value="0"/>
    </inkml:brush>
  </inkml:definitions>
  <inkml:trace contextRef="#ctx0" brushRef="#br0">10100.000000 39650.000000 897,'3.000000'12.000000'-36,"-44.000000"76.000000"19 ,-43.000000 74.000000 18,-44.000000 76.000000 18,-13.000000 18.000000 9,19.000000-37.000000-5,19.000000-38.000000-3,19.000000-37.000000-4,10.000000-24.000000-2,4.000000-9.000000-2,3.000000-10.000000-2,3.000000-8.000000-2,7.000000-12.000000-3,14.000000-12.000000-8,11.000000-13.000000-6,14.000000-12.000000-7,8.000000-15.000000-5,7.000000-15.000000-4,6.000000-15.000000-5,7.000000-16.000000-3</inkml:trace>
</inkml:ink>
</file>

<file path=ppt/ink/ink1509.xml><?xml version="1.0" encoding="utf-8"?>
<inkml:ink xmlns:inkml="http://www.w3.org/2003/InkML">
  <annotation type="ScanImages2ExtractSignatures">1</annotation>
  <annotation type="ScanImagesWidth">764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1611506789923" units="cm"/>
      <inkml:brushProperty name="height" value="0.0241611506789923" units="cm"/>
      <inkml:brushProperty name="color" value="#FF0000"/>
      <inkml:brushProperty name="ignorePressure" value="0"/>
    </inkml:brush>
  </inkml:definitions>
  <inkml:trace contextRef="#ctx0" brushRef="#br0">9750.000000 40700.000000 890,'-38.000000'-22.000000'10,"26.000000"6.000000"-6 ,24.000000 7.000000-6,26.000000 6.000000-6,15.000000 1.000000-1,6.000000-3.000000 4,7.000000-3.000000 3,6.000000-2.000000 3,1.000000-3.000000 2,-3.000000 1.000000 2,-3.000000-1.000000 0,-2.000000 1.000000 2,-1.000000-3.000000 0,3.000000-2.000000 0,3.000000-3.000000 1,4.000000-3.000000 0,1.000000 4.000000 0,0.000000 13.000000 0,0.000000 12.000000 1,0.000000 13.000000-1,-7.000000 12.000000 0,-11.000000 13.000000-1,-14.000000 12.000000-1,-11.000000 13.000000-1,-11.000000 6.000000-1,-5.000000 0.000000-1,-7.000000 0.000000-1,-5.000000 0.000000 0,-4.000000-7.000000-2,0.000000-11.000000 0,0.000000-14.000000 0,0.000000-11.000000-2,-5.000000 0.000000 0,-9.000000 17.000000 0,-10.000000 15.000000 0,-8.000000 16.000000 0,-8.000000 2.000000-2,-2.000000-8.000000-2,-3.000000-10.000000-4,-3.000000-9.000000-2,-2.000000-10.000000-3,0.000000-9.000000-2,0.000000-10.000000-2,0.000000-8.000000-3,0.000000-11.000000 0,0.000000-8.000000 1,0.000000-10.000000 1,0.000000-9.000000 2,0.000000-13.000000 1,0.000000-16.000000 2,0.000000-15.000000 2,0.000000-15.000000 3,1.000000-28.000000 2,4.000000-36.000000 5,3.000000-39.000000 4,3.000000-36.000000 4,6.000000 7.000000 4,9.000000 53.000000 1,10.000000 53.000000 2,10.000000 54.000000 1,4.000000 33.000000 1,0.000000 17.000000 2,0.000000 15.000000 0,0.000000 16.000000 2,-4.000000 15.000000-1,-5.000000 16.000000 0,-7.000000 15.000000-2,-5.000000 17.000000 0,-4.000000 3.000000-3,0.000000-5.000000-3,0.000000-7.000000-3,0.000000-5.000000-3,3.000000-11.000000-2,6.000000-11.000000-3,7.000000-14.000000-2,6.000000-11.000000-2,6.000000-12.000000 0,6.000000-9.000000-1,7.000000-10.000000 2,6.000000-8.000000 0,6.000000-15.000000 0,6.000000-19.000000-1,7.000000-18.000000-1,6.000000-19.000000-1,3.000000-7.000000 0,0.000000 7.000000 2,0.000000 6.000000 0,0.000000 7.000000 2,-5.000000 7.000000 1,-9.000000 9.000000-1,-10.000000 10.000000 1,-8.000000 10.000000 0,-4.000000 0.000000 1,3.000000-5.000000 2,3.000000-7.000000 1,4.000000-5.000000 2,-1.000000 5.000000 2,-3.000000 19.000000 2,-3.000000 19.000000 2,-2.000000 19.000000 2,-12.000000 34.000000 2,-19.000000 50.000000 3,-18.000000 50.000000 1,-19.000000 50.000000 3,7.000000-8.000000-5,35.000000-66.000000-11,35.000000-65.000000-12,34.000000-65.000000-11,18.000000-42.000000-5,4.000000-15.000000 0,3.000000-15.000000 1,3.000000-16.000000-1,-1.000000-10.000000 2,-2.000000-3.000000 2,-3.000000-3.000000 1,-3.000000-2.000000 3,-7.000000 2.000000 2,-9.000000 9.000000 3,-10.000000 10.000000 2,-8.000000 10.000000 4,-11.000000 18.000000 4,-8.000000 28.000000 7,-10.000000 28.000000 6,-9.000000 29.000000 6,-1.000000 10.000000 3,10.000000-6.000000 0,10.000000-6.000000-2,9.000000-6.000000 1,9.000000-6.000000-2,9.000000-2.000000 1,10.000000-3.000000-1,10.000000-3.000000-1,7.000000-6.000000 0,6.000000-5.000000-3,7.000000-7.000000-1,6.000000-5.000000-3,-5.000000-3.000000-2,-16.000000 4.000000-4,-15.000000 3.000000-2,-15.000000 3.000000-3,-11.000000 1.000000-2,-2.000000 1.000000-1,-3.000000-1.000000-1,-3.000000 1.000000-1,-2.000000-1.000000-2,0.000000 1.000000-4,0.000000-1.000000-3,0.000000 1.000000-4,-16.000000 8.000000-3,-31.000000 20.000000-2,-31.000000 18.000000-2,-31.000000 20.000000-2,-16.000000 10.000000 3,0.000000 3.000000 6,0.000000 3.000000 8,0.000000 4.000000 7,3.000000 1.000000 3,6.000000 0.000000 2,7.000000 0.000000 1,6.000000 0.000000 0,9.000000-7.000000 3,13.000000-11.000000 1,12.000000-14.000000 3,13.000000-11.000000 2,2.000000 5.000000 3,-5.000000 26.000000 2,-7.000000 24.000000 1,-5.000000 26.000000 3,0.000000 5.000000-1,10.000000-11.000000-2,10.000000-14.000000-2,9.000000-11.000000-3,7.000000-9.000000-2,7.000000-3.000000-4,6.000000-3.000000-2,7.000000-2.000000-3,7.000000-3.000000-1,9.000000 1.000000 4,10.000000-1.000000 2,10.000000 1.000000 2,5.000000-10.000000-1,4.000000-19.000000-6,3.000000-18.000000-5,3.000000-19.000000-7,-1.000000-21.000000-2,-2.000000-21.000000 0,-3.000000-22.000000 0,-3.000000-22.000000 1,-4.000000-13.000000 0,-3.000000-3.000000 1,-3.000000-3.000000 0,-2.000000-2.000000 1,-6.000000-1.000000 1,-6.000000 3.000000 4,-6.000000 3.000000 2,-6.000000 4.000000 4,-2.000000 4.000000 1,3.000000 6.000000 2,3.000000 7.000000 0,4.000000 6.000000 2,2.000000 9.000000 0,4.000000 13.000000 1,3.000000 12.000000 1,3.000000 13.000000 1,-1.000000 9.000000 0,-2.000000 6.000000 0,-3.000000 7.000000 0,-3.000000 6.000000-1,-2.000000 4.000000 1,0.000000 4.000000-1,0.000000 3.000000 0,0.000000 3.000000-1,4.000000 7.000000 1,10.000000 14.000000-1,10.000000 11.000000-1,9.000000 14.000000 0,1.000000 7.000000-1,-6.000000 3.000000-2,-6.000000 3.000000-3,-6.000000 4.000000-3,-9.000000-1.000000 0,-8.000000-3.000000-1,-10.000000-3.000000 1,-9.000000-2.000000-1,-9.000000-6.000000 0,-5.000000-6.000000-1,-7.000000-6.000000-1,-5.000000-6.000000-1,-6.000000-9.000000 0,-3.000000-8.000000-1,-3.000000-10.000000 2,-2.000000-9.000000-1,-1.000000-5.000000 1,3.000000 0.000000 0,3.000000 0.000000 2,4.000000 0.000000 0,-3.000000-2.000000 0,-5.000000-3.000000 1,-7.000000-3.000000-1,-5.000000-2.000000-1,-1.000000-8.000000 1,6.000000-8.000000-1,7.000000-10.000000 0,6.000000-9.000000-1,4.000000-7.000000 0,4.000000-3.000000 1,3.000000-3.000000 1,3.000000-2.000000 1,3.000000 2.000000 0,3.000000 9.000000 0,3.000000 10.000000 1,4.000000 10.000000-1,1.000000 11.000000 4,0.000000 17.000000 5,0.000000 15.000000 6,0.000000 16.000000 5,1.000000 12.000000 2,4.000000 9.000000-5,3.000000 10.000000-3,3.000000 10.000000-5,3.000000-6.000000-2,3.000000-18.000000-1,3.000000-19.000000-2,4.000000-18.000000 0,4.000000-15.000000-3,6.000000-9.000000-2,7.000000-10.000000-2,6.000000-8.000000-2,1.000000-4.000000-3,-3.000000 3.000000 0,-3.000000 3.000000-2,-2.000000 4.000000 0,-5.000000 1.000000-2,-2.000000 0.000000-3,-3.000000 0.000000-1,-3.000000 0.000000-4,-4.000000 1.000000 3,-3.000000 4.000000 3,-3.000000 3.000000 6,-2.000000 3.000000 4</inkml:trace>
</inkml:ink>
</file>

<file path=ppt/ink/ink1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1352477967739" units="cm"/>
      <inkml:brushProperty name="height" value="0.0411352477967739" units="cm"/>
      <inkml:brushProperty name="color" value="#00B047"/>
      <inkml:brushProperty name="ignorePressure" value="0"/>
    </inkml:brush>
  </inkml:definitions>
  <inkml:trace contextRef="#ctx0" brushRef="#br0">44350.000000 47350.000000 835,'-97.000000'-18.000000'7,"6.000000"17.000000"4 ,7.000000 15.000000 4,6.000000 16.000000 5,3.000000 21.000000 2,0.000000 29.000000 1,0.000000 28.000000 0,0.000000 28.000000 1,-8.000000 31.000000-6,-16.000000 34.000000-17,-15.000000 35.000000-14,-15.000000 35.000000-15,13.000000-20.000000-10,44.000000-71.000000-3,44.000000-72.000000-5,44.000000-72.000000-2</inkml:trace>
</inkml:ink>
</file>

<file path=ppt/ink/ink15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7559769302607" units="cm"/>
      <inkml:brushProperty name="height" value="0.0237559769302607" units="cm"/>
      <inkml:brushProperty name="color" value="#FF0000"/>
      <inkml:brushProperty name="ignorePressure" value="0"/>
    </inkml:brush>
  </inkml:definitions>
  <inkml:trace contextRef="#ctx0" brushRef="#br0">13550.000000 40250.000000 964,'1.000000'-49.000000'-1,"4.000000"4.000000"-3 ,3.000000 3.000000-2,3.000000 3.000000-2,4.000000 3.000000-2,7.000000 3.000000 0,6.000000 3.000000-1,7.000000 4.000000-1,10.000000 4.000000 3,16.000000 6.000000 4,15.000000 7.000000 4,17.000000 6.000000 6,-4.000000 4.000000 0,-22.000000 4.000000 0,-22.000000 3.000000-2,-21.000000 3.000000-1,-12.000000 6.000000-1,1.000000 9.000000 1,-1.000000 10.000000 0,1.000000 10.000000 0,-7.000000 11.000000 0,-12.000000 17.000000 0,-13.000000 15.000000-1,-12.000000 16.000000 1,-15.000000 7.000000-1,-15.000000 1.000000 1,-15.000000-1.000000-1,-16.000000 1.000000 0,-7.000000-4.000000 0,4.000000-6.000000 0,3.000000-6.000000 0,3.000000-6.000000 0,3.000000-9.000000 0,3.000000-8.000000-1,3.000000-10.000000-2,4.000000-9.000000-1,8.000000-10.000000-2,17.000000-9.000000 0,15.000000-10.000000-2,16.000000-8.000000-2,13.000000-14.000000-3,14.000000-15.000000-4,11.000000-15.000000-4,14.000000-16.000000-5,7.000000-10.000000 0,3.000000-3.000000 4,3.000000-3.000000 6,4.000000-2.000000 4,-4.000000 3.000000 4,-9.000000 14.000000 1,-10.000000 11.000000 2,-8.000000 14.000000 1,7.000000 25.000000 7,25.000000 42.000000 10,25.000000 40.000000 12,25.000000 41.000000 10,-4.000000 13.000000 2,-30.000000-11.000000-8,-32.000000-14.000000-8,-30.000000-11.000000-8,-17.000000-12.000000-6,1.000000-9.000000-3,-1.000000-10.000000-2,1.000000-8.000000-4,4.000000-18.000000-2,9.000000-25.000000-3,10.000000-25.000000-2,10.000000-25.000000-2,4.000000-15.000000-3,0.000000-2.000000 0,0.000000-3.000000-1,0.000000-3.000000 0,4.000000-15.000000-2,10.000000-24.000000 0,10.000000-26.000000-1,9.000000-24.000000-1,1.000000-9.000000 1,-6.000000 10.000000 4,-6.000000 10.000000 4,-6.000000 9.000000 3,-6.000000 12.000000 3,-2.000000 16.000000 0,-3.000000 15.000000 1,-3.000000 17.000000 1,-4.000000 14.000000 4,-3.000000 17.000000 6,-3.000000 15.000000 6,-2.000000 16.000000 6,-5.000000 18.000000 6,-2.000000 22.000000 1,-3.000000 22.000000 4,-3.000000 23.000000 2,-2.000000 3.000000-1,0.000000-11.000000-7,0.000000-14.000000-7,0.000000-11.000000-5,6.000000-1.000000-8,13.000000 13.000000-6,12.000000 12.000000-8,13.000000 13.000000-7,4.000000-15.000000-4,-3.000000-40.000000-3,-3.000000-40.000000-2,-2.000000-41.000000-2,0.000000-26.000000 0,7.000000-8.000000 2,6.000000-10.000000 1,7.000000-9.000000 2,-4.000000 2.000000 3,-12.000000 17.000000 4,-13.000000 15.000000 3,-12.000000 16.000000 5</inkml:trace>
</inkml:ink>
</file>

<file path=ppt/ink/ink15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7162710875273" units="cm"/>
      <inkml:brushProperty name="height" value="0.0247162710875273" units="cm"/>
      <inkml:brushProperty name="color" value="#FF0000"/>
      <inkml:brushProperty name="ignorePressure" value="0"/>
    </inkml:brush>
  </inkml:definitions>
  <inkml:trace contextRef="#ctx0" brushRef="#br0">15350.000000 40300.000000 903,'0.000000'126.000000'12,"0.000000"4.000000"-1 ,0.000000 3.000000-2,0.000000 3.000000-1,0.000000 4.000000 0,0.000000 7.000000 2,0.000000 6.000000 1,0.000000 7.000000 2,1.000000-3.000000-2,4.000000-8.000000-8,3.000000-10.000000-6,3.000000-9.000000-7,4.000000-30.000000-7,7.000000-50.000000-6,6.000000-50.000000-7,7.000000-50.000000-5,-3.000000-19.000000-1,-8.000000 13.000000 7,-10.000000 12.000000 6,-9.000000 13.000000 7,-5.000000-2.000000 3,0.000000-16.000000 1,0.000000-15.000000 1,0.000000-15.000000 2,1.000000-3.000000 1,4.000000 14.000000 2,3.000000 11.000000 1,3.000000 14.000000 2</inkml:trace>
</inkml:ink>
</file>

<file path=ppt/ink/ink151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7954282462597" units="cm"/>
      <inkml:brushProperty name="height" value="0.0267954282462597" units="cm"/>
      <inkml:brushProperty name="color" value="#FF0000"/>
      <inkml:brushProperty name="ignorePressure" value="0"/>
    </inkml:brush>
  </inkml:definitions>
  <inkml:trace contextRef="#ctx0" brushRef="#br0">15600.000000 40550.000000 854,'23.000000'-49.000000'-1,"-3.000000"4.000000"-5 ,-3.000000 3.000000-3,-2.000000 3.000000-4,-1.000000 1.000000-1,3.000000 1.000000 1,3.000000-1.000000 3,4.000000 1.000000 1,2.000000-1.000000 3,4.000000 1.000000 3,3.000000-1.000000 4,3.000000 1.000000 4,4.000000 2.000000 1,7.000000 7.000000 1,6.000000 6.000000-1,7.000000 7.000000 1,4.000000 2.000000 0,3.000000 1.000000 0,3.000000-1.000000 0,4.000000 1.000000 1,22.000000 16.000000 1,45.000000 35.000000 1,43.000000 35.000000 2,45.000000 34.000000 2,-9.000000 7.000000-1,-59.000000-18.000000-2,-60.000000-19.000000-2,-58.000000-18.000000-3,-31.000000-6.000000-1,1.000000 10.000000 2,-1.000000 10.000000 0,1.000000 9.000000 1,-3.000000 7.000000 0,-2.000000 7.000000 1,-3.000000 6.000000 0,-3.000000 7.000000-1,-2.000000 5.000000 0,0.000000 7.000000-1,0.000000 6.000000-3,0.000000 7.000000 0,3.000000-1.000000-4,6.000000-6.000000-2,7.000000-6.000000-4,6.000000-6.000000-3,1.000000-10.000000-1,-3.000000-12.000000 0,-3.000000-13.000000 0,-2.000000-12.000000 1,-20.000000-30.000000-6,-34.000000-47.000000-12,-35.000000-47.000000-11,-33.000000-46.000000-12,-6.000000-12.000000 1,26.000000 26.000000 10,24.000000 24.000000 11,26.000000 26.000000 11</inkml:trace>
</inkml:ink>
</file>

<file path=ppt/ink/ink151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5052223801613" units="cm"/>
      <inkml:brushProperty name="height" value="0.0255052223801613" units="cm"/>
      <inkml:brushProperty name="color" value="#FF0000"/>
      <inkml:brushProperty name="ignorePressure" value="0"/>
    </inkml:brush>
  </inkml:definitions>
  <inkml:trace contextRef="#ctx0" brushRef="#br0">16450.000000 41300.000000 898,'-25.000000'-71.000000'-35,"0.000000"10.000000"11 ,0.000000 10.000000 12,0.000000 9.000000 10,3.000000 6.000000 7,6.000000 3.000000 0,7.000000 3.000000 0,6.000000 4.000000 1,6.000000 2.000000-1,6.000000 4.000000 0,7.000000 3.000000-2,6.000000 3.000000-2,3.000000 3.000000 1,0.000000 3.000000 0,0.000000 3.000000 0,0.000000 4.000000 1,1.000000 2.000000 0,4.000000 4.000000-3,3.000000 3.000000-1,3.000000 3.000000-2,-4.000000 6.000000-1,-8.000000 9.000000 0,-10.000000 10.000000 1,-9.000000 10.000000 0,-5.000000 5.000000 0,0.000000 4.000000 0,0.000000 3.000000-1,0.000000 3.000000 1,-5.000000 1.000000 0,-9.000000 1.000000 2,-10.000000-1.000000 3,-8.000000 1.000000 2,-3.000000-3.000000 1,7.000000-2.000000 0,6.000000-3.000000 0,7.000000-3.000000 0,10.000000-12.000000 1,16.000000-18.000000 2,15.000000-19.000000 3,17.000000-18.000000 2,8.000000-17.000000 1,4.000000-11.000000-1,3.000000-14.000000-1,3.000000-11.000000-1,-8.000000-1.000000 0,-19.000000 13.000000-1,-18.000000 12.000000 1,-19.000000 13.000000 0,-21.000000 10.000000-5,-21.000000 10.000000-10,-22.000000 10.000000-10,-22.000000 9.000000-10,-7.000000 9.000000-2,10.000000 9.000000 1,10.000000 10.000000 4,9.000000 10.000000 2,7.000000 0.000000-1,7.000000-5.000000-2,6.000000-7.000000-3,7.000000-5.000000-4</inkml:trace>
</inkml:ink>
</file>

<file path=ppt/ink/ink151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12000.000000 43500.000000 1000,'-69.000000'-38.000000'-3,"13.000000"26.000000"-4 ,12.000000 24.000000-5,13.000000 26.000000-5,9.000000 26.000000 1,6.000000 28.000000 5,7.000000 28.000000 5,6.000000 29.000000 6,3.000000 24.000000 3,0.000000 22.000000 0,0.000000 22.000000 0,0.000000 23.000000 1,0.000000 3.000000 0,0.000000-11.000000-2,0.000000-14.000000-1,0.000000-11.000000 0,3.000000-22.000000-2,6.000000-27.000000 0,7.000000-28.000000 0,6.000000-28.000000-1,3.000000-24.000000-3,0.000000-19.000000-4,0.000000-18.000000-3,0.000000-19.000000-5,-2.000000-13.000000-2,-3.000000-6.000000 2,-3.000000-6.000000 1,-2.000000-6.000000 2,-3.000000-4.000000 0,1.000000 1.000000 2,-1.000000-1.000000 0,1.000000 1.000000 2</inkml:trace>
</inkml:ink>
</file>

<file path=ppt/ink/ink1515.xml><?xml version="1.0" encoding="utf-8"?>
<inkml:ink xmlns:inkml="http://www.w3.org/2003/InkML">
  <annotation type="ScanImages2ExtractSignatures">1</annotation>
  <annotation type="ScanImagesWidth">906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10800.000000 44750.000000 1000,'-41.000000'-22.000000'-39,"19.000000"6.000000"11 ,19.000000 7.000000 10,19.000000 6.000000 10,13.000000 4.000000 6,10.000000 4.000000 2,10.000000 3.000000 0,9.000000 3.000000 2,6.000000-1.000000 0,3.000000-2.000000-2,3.000000-3.000000-1,4.000000-3.000000-2,1.000000-2.000000 0,0.000000 0.000000-2,0.000000 0.000000 1,0.000000 0.000000-1,-7.000000 0.000000-1,-11.000000 0.000000 1,-14.000000 0.000000-1,-11.000000 0.000000 0,-14.000000 6.000000 0,-11.000000 13.000000 1,-14.000000 12.000000 1,-11.000000 13.000000 2,-14.000000 12.000000 0,-11.000000 13.000000 0,-14.000000 12.000000 1,-11.000000 13.000000 1,-6.000000 4.000000 0,4.000000-3.000000 1,3.000000-3.000000 2,3.000000-2.000000 1,9.000000 0.000000 0,16.000000 7.000000 0,15.000000 6.000000-1,17.000000 7.000000 0,7.000000-6.000000-1,0.000000-15.000000 1,0.000000-15.000000-1,0.000000-16.000000 1,-2.000000-13.000000-1,-3.000000-9.000000 0,-3.000000-10.000000 0,-2.000000-8.000000 0,0.000000-14.000000 0,7.000000-15.000000 1,6.000000-15.000000 1,7.000000-16.000000 0,7.000000-18.000000-1,9.000000-18.000000-4,10.000000-19.000000-2,10.000000-18.000000-4,8.000000-18.000000-2,10.000000-16.000000 1,10.000000-15.000000 0,9.000000-15.000000 0,6.000000-7.000000 0,3.000000 3.000000 2,3.000000 3.000000 2,4.000000 4.000000 2,-4.000000 10.000000 0,-9.000000 19.000000 1,-10.000000 19.000000 1,-8.000000 19.000000 1,-11.000000 19.000000-1,-8.000000 23.000000 1,-10.000000 22.000000 0,-9.000000 22.000000-1,-7.000000 16.000000 2,-3.000000 14.000000 1,-3.000000 11.000000 1,-2.000000 14.000000 2,-5.000000 13.000000 0,-2.000000 16.000000 1,-3.000000 15.000000-1,-3.000000 17.000000-1,-1.000000 16.000000 2,4.000000 19.000000 1,3.000000 19.000000 1,3.000000 19.000000 2,-1.000000 16.000000 1,-2.000000 17.000000-1,-3.000000 15.000000 0,-3.000000 16.000000-1,-1.000000 2.000000-2,4.000000-8.000000-2,3.000000-10.000000-4,3.000000-9.000000-3,3.000000-15.000000 0,3.000000-18.000000 1,3.000000-19.000000 1,4.000000-18.000000 2,-1.000000-21.000000-1,-3.000000-22.000000-2,-3.000000-22.000000-2,-2.000000-21.000000-3,-3.000000-18.000000-1,1.000000-12.000000-1,-1.000000-13.000000 1,1.000000-12.000000-1,-1.000000-51.000000-2,1.000000-86.000000-6,-1.000000-89.000000-5,1.000000-86.000000-5,-3.000000-14.000000 0,-2.000000 64.000000 6,-3.000000 61.000000 4,-3.000000 64.000000 5,1.000000 30.000000 3,6.000000 1.000000 0,7.000000-1.000000 1,6.000000 1.000000 0,3.000000 8.000000 4,0.000000 20.000000 10,0.000000 18.000000 9,0.000000 20.000000 9,3.000000 13.000000 2,6.000000 9.000000-7,7.000000 10.000000-5,6.000000 10.000000-5,-2.000000 11.000000-6,-9.000000 17.000000-2,-10.000000 15.000000-3,-8.000000 16.000000-3,-6.000000 9.000000-1,1.000000 3.000000-2,-1.000000 3.000000 1,1.000000 4.000000-2,-4.000000-1.000000 0,-6.000000-3.000000 0,-6.000000-3.000000 0,-6.000000-2.000000-1,-2.000000-3.000000 3,3.000000 1.000000 5,3.000000-1.000000 6,4.000000 1.000000 4,1.000000-3.000000 4,0.000000-2.000000 1,0.000000-3.000000 0,0.000000-3.000000 1,0.000000-6.000000-1,0.000000-5.000000-1,0.000000-7.000000-1,0.000000-5.000000-2,7.000000-20.000000-5,17.000000-31.000000-6,15.000000-31.000000-8,16.000000-31.000000-7,7.000000-18.000000-3,1.000000-3.000000-1,-1.000000-3.000000 1,1.000000-2.000000-1,-7.000000 5.000000 2,-12.000000 16.000000 2,-13.000000 15.000000 3,-12.000000 17.000000 3,-2.000000-9.000000 0,9.000000-31.000000 0,10.000000-31.000000-2,10.000000-31.000000 0,0.000000-4.000000 0,-5.000000 26.000000 3,-7.000000 24.000000 2,-5.000000 26.000000 2</inkml:trace>
</inkml:ink>
</file>

<file path=ppt/ink/ink1516.xml><?xml version="1.0" encoding="utf-8"?>
<inkml:ink xmlns:inkml="http://www.w3.org/2003/InkML">
  <annotation type="ScanImages2ExtractSignatures">1</annotation>
  <annotation type="ScanImagesWidth">879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7561614960432" units="cm"/>
      <inkml:brushProperty name="height" value="0.0247561614960432" units="cm"/>
      <inkml:brushProperty name="color" value="#FF0000"/>
      <inkml:brushProperty name="ignorePressure" value="0"/>
    </inkml:brush>
  </inkml:definitions>
  <inkml:trace contextRef="#ctx0" brushRef="#br0">14200.000000 43650.000000 925,'23.000000'-52.000000'-1,"-3.000000"-3.000000"-3 ,-3.000000-3.000000-2,-2.000000-2.000000-2,0.000000 5.000000 0,7.000000 16.000000 5,6.000000 15.000000 3,7.000000 17.000000 4,4.000000 11.000000 1,3.000000 10.000000 1,3.000000 10.000000-1,4.000000 9.000000 0,4.000000 13.000000-6,6.000000 20.000000-13,7.000000 18.000000-13,6.000000 20.000000-13,-16.000000-4.000000-1,-37.000000-25.000000 9,-38.000000-25.000000 9,-37.000000-25.000000 9,-21.000000-11.000000 6,-3.000000 3.000000 2,-3.000000 3.000000 2,-2.000000 4.000000 3,-1.000000-1.000000 0,3.000000-3.000000 0,3.000000-3.000000 0,4.000000-2.000000 0,5.000000 0.000000 4,10.000000 7.000000 9,10.000000 6.000000 8,9.000000 7.000000 10,9.000000 4.000000 1,9.000000 3.000000-4,10.000000 3.000000-4,10.000000 4.000000-5,10.000000-4.000000-3,13.000000-9.000000 0,12.000000-10.000000 0,13.000000-8.000000 0,12.000000-11.000000-5,13.000000-8.000000-7,12.000000-10.000000-7,13.000000-9.000000-9,20.000000-18.000000-3,28.000000-24.000000-1,28.000000-26.000000 1,29.000000-24.000000 0,-15.000000 12.000000 1,-56.000000 50.000000 3,-56.000000 50.000000 3,-56.000000 50.000000 3,-40.000000 29.000000 1,-21.000000 10.000000 1,-22.000000 10.000000 1,-22.000000 9.000000 0,-8.000000 2.000000 1,6.000000-2.000000 1,7.000000-3.000000 0,6.000000-3.000000 1,6.000000-10.000000 1,6.000000-16.000000 1,7.000000-15.000000 1,6.000000-15.000000 1,15.000000-20.000000 2,26.000000-21.000000 0,24.000000-22.000000 2,26.000000-22.000000 1,12.000000-7.000000-1,0.000000 10.000000-2,0.000000 10.000000-1,0.000000 9.000000-3,-2.000000 7.000000-1,-3.000000 7.000000-1,-3.000000 6.000000 0,-2.000000 7.000000-2,-8.000000 10.000000 1,-8.000000 16.000000-2,-10.000000 15.000000 0,-9.000000 17.000000 0,-7.000000 5.000000-2,-3.000000-3.000000 0,-3.000000-3.000000-2,-2.000000-2.000000-1,-5.000000-8.000000 0,-2.000000-8.000000 1,-3.000000-10.000000 2,-3.000000-9.000000 0,2.000000-10.000000 4,10.000000-9.000000 4,10.000000-10.000000 4,9.000000-8.000000 5,2.000000 0.000000 1,-2.000000 14.000000-4,-3.000000 11.000000-3,-3.000000 14.000000-2,-9.000000 10.000000-3,-11.000000 9.000000 0,-14.000000 10.000000-2,-11.000000 10.000000 0,-11.000000 5.000000-1,-5.000000 4.000000 1,-7.000000 3.000000 0,-5.000000 3.000000-1,-6.000000-4.000000 1,-3.000000-8.000000 0,-3.000000-10.000000-2,-2.000000-9.000000 1,-1.000000-10.000000-1,3.000000-9.000000 1,3.000000-10.000000 0,4.000000-8.000000-1,8.000000-9.000000 3,17.000000-6.000000 2,15.000000-6.000000 4,16.000000-6.000000 2,10.000000-6.000000 2,7.000000-2.000000-2,6.000000-3.000000 0,7.000000-3.000000-2,10.000000-4.000000-1,16.000000-3.000000-3,15.000000-3.000000-2,17.000000-2.000000-4,13.000000-5.000000-1,13.000000-2.000000-1,12.000000-3.000000-2,13.000000-3.000000 0,10.000000-4.000000-2,10.000000-3.000000 0,10.000000-3.000000 0,9.000000-2.000000-1,-1.000000 0.000000 0,-8.000000 7.000000 1,-10.000000 6.000000 0,-9.000000 7.000000 1,-16.000000 7.000000 0,-22.000000 9.000000 3,-22.000000 10.000000 2,-21.000000 10.000000 1,-23.000000 11.000000 2,-21.000000 17.000000 0,-22.000000 15.000000 0,-22.000000 16.000000 1,-38.000000 23.000000 4,-53.000000 31.000000 5,-53.000000 32.000000 7,-52.000000 31.000000 5,3.000000-7.000000 3,64.000000-43.000000-4,61.000000-44.000000-3,64.000000-43.000000-2,36.000000-25.000000-3,14.000000-2.000000-2,11.000000-3.000000-2,14.000000-3.000000-2,11.000000-2.000000-2,14.000000 0.000000-1,11.000000 0.000000-2,14.000000 0.000000 0,5.000000-2.000000-1,1.000000-3.000000-1,-1.000000-3.000000 1,1.000000-2.000000-1,-6.000000-1.000000-1,-8.000000 3.000000-3,-10.000000 3.000000-1,-9.000000 4.000000-2,-10.000000 4.000000 0,-9.000000 6.000000 1,-10.000000 7.000000 2,-8.000000 6.000000 2,-11.000000 4.000000 1,-8.000000 4.000000-1,-10.000000 3.000000-1,-9.000000 3.000000 1,-5.000000-1.000000-1,0.000000-2.000000 1,0.000000-3.000000 0,0.000000-3.000000 1,0.000000-4.000000 0,0.000000-3.000000 0,0.000000-3.000000 1,0.000000-2.000000-1,-5.000000 11.000000 5,-9.000000 29.000000 6,-10.000000 28.000000 8,-8.000000 28.000000 7,2.000000 4.000000 2,16.000000-18.000000-6,15.000000-19.000000-4,17.000000-18.000000-5,7.000000-14.000000-3,0.000000-5.000000 0,0.000000-7.000000-2,0.000000-5.000000 0,7.000000-6.000000-2,17.000000-3.000000-3,15.000000-3.000000-1,16.000000-2.000000-3,9.000000-5.000000-5,3.000000-2.000000-7,3.000000-3.000000-8,4.000000-3.000000-9,-6.000000-4.000000-2,-11.000000-3.000000 1,-14.000000-3.000000 1,-11.000000-2.000000 2</inkml:trace>
</inkml:ink>
</file>

<file path=ppt/ink/ink151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2560007870197" units="cm"/>
      <inkml:brushProperty name="height" value="0.0272560007870197" units="cm"/>
      <inkml:brushProperty name="color" value="#FF0000"/>
      <inkml:brushProperty name="ignorePressure" value="0"/>
    </inkml:brush>
  </inkml:definitions>
  <inkml:trace contextRef="#ctx0" brushRef="#br0">29050.000000 44400.000000 840,'-21.000000'-93.000000'-1,"10.000000"17.000000"0 ,10.000000 15.000000-2,9.000000 16.000000-1,12.000000 10.000000 1,16.000000 7.000000 0,15.000000 6.000000 1,17.000000 7.000000 1,11.000000 2.000000 1,10.000000 1.000000 1,10.000000-1.000000 2,9.000000 1.000000 2,9.000000 1.000000 1,9.000000 3.000000 0,10.000000 3.000000 1,10.000000 4.000000 0,8.000000-1.000000 1,10.000000-3.000000 1,10.000000-3.000000 1,9.000000-2.000000 0,-1.000000-1.000000 1,-8.000000 3.000000 0,-10.000000 3.000000 1,-9.000000 4.000000-1,-7.000000-1.000000-1,-3.000000-3.000000-1,-3.000000-3.000000-1,-2.000000-2.000000-2,-5.000000-1.000000-1,-2.000000 3.000000 0,-3.000000 3.000000 0,-3.000000 4.000000 0,-9.000000-1.000000-1,-11.000000-3.000000-1,-14.000000-3.000000-2,-11.000000-2.000000-2,-11.000000-3.000000-1,-5.000000 1.000000 0,-7.000000-1.000000-1,-5.000000 1.000000-1,-6.000000 1.000000-2,-3.000000 3.000000-3,-3.000000 3.000000-3,-2.000000 4.000000-2,0.000000 7.000000-6,7.000000 13.000000-7,6.000000 12.000000-8,7.000000 13.000000-7,-4.000000 1.000000-1,-12.000000-9.000000 7,-13.000000-10.000000 7,-12.000000-8.000000 7</inkml:trace>
</inkml:ink>
</file>

<file path=ppt/ink/ink15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9601371884346" units="cm"/>
      <inkml:brushProperty name="height" value="0.0319601371884346" units="cm"/>
      <inkml:brushProperty name="color" value="#FF0000"/>
      <inkml:brushProperty name="ignorePressure" value="0"/>
    </inkml:brush>
  </inkml:definitions>
  <inkml:trace contextRef="#ctx0" brushRef="#br0">39300.000000 55600.000000 668,'-68.000000'-24.000000'1,"17.000000"4.000000"4 ,15.000000 3.000000 2,16.000000 3.000000 3,12.000000 1.000000 0,9.000000 1.000000-4,10.000000-1.000000-4,10.000000 1.000000-3,7.000000 1.000000-1,6.000000 3.000000 1,7.000000 3.000000 3,6.000000 4.000000 2,4.000000 1.000000 1,4.000000 0.000000 0,3.000000 0.000000 0,3.000000 0.000000 0,1.000000 0.000000 1,1.000000 0.000000 0,-1.000000 0.000000 2,1.000000 0.000000 0,1.000000 0.000000 2,3.000000 0.000000 1,3.000000 0.000000 2,4.000000 0.000000 1,4.000000 0.000000 1,6.000000 0.000000-3,7.000000 0.000000-1,6.000000 0.000000-2,4.000000 0.000000-2,4.000000 0.000000-1,3.000000 0.000000-1,3.000000 0.000000 0,1.000000-2.000000-1,1.000000-3.000000-1,-1.000000-3.000000 1,1.000000-2.000000-1,-1.000000-3.000000 1,1.000000 1.000000-1,-1.000000-1.000000 2,1.000000 1.000000 0,-7.000000 1.000000 0,-12.000000 3.000000-1,-13.000000 3.000000 1,-12.000000 4.000000-1,-12.000000-1.000000-1,-8.000000-3.000000 1,-10.000000-3.000000-1,-9.000000-2.000000 1,2.000000-1.000000-1,17.000000 3.000000 2,15.000000 3.000000 1,16.000000 4.000000 0,5.000000-1.000000 1,-2.000000-3.000000 0,-3.000000-3.000000 0,-3.000000-2.000000 0,-4.000000-3.000000-1,-3.000000 1.000000-2,-3.000000-1.000000-3,-2.000000 1.000000 0,-5.000000-1.000000-3,-2.000000 1.000000 1,-3.000000-1.000000 0,-3.000000 1.000000-1,-6.000000 7.000000-11,-5.000000 16.000000-21,-7.000000 15.000000-23,-5.000000 17.000000-22</inkml:trace>
</inkml:ink>
</file>

<file path=ppt/ink/ink15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2863757610321" units="cm"/>
      <inkml:brushProperty name="height" value="0.0322863757610321" units="cm"/>
      <inkml:brushProperty name="color" value="#FF0000"/>
      <inkml:brushProperty name="ignorePressure" value="0"/>
    </inkml:brush>
  </inkml:definitions>
  <inkml:trace contextRef="#ctx0" brushRef="#br0">11050.000000 48700.000000 709,'-88.000000'-91.000000'-17,"26.000000"19.000000"4 ,24.000000 19.000000 3,26.000000 19.000000 4,16.000000 10.000000 2,10.000000 4.000000 1,10.000000 3.000000 1,9.000000 3.000000 1,6.000000 1.000000 2,3.000000 1.000000 0,3.000000-1.000000 1,4.000000 1.000000 1,-1.000000 1.000000 1,-3.000000 3.000000 2,-3.000000 3.000000 0,-2.000000 4.000000 1,2.000000 1.000000 1,9.000000 0.000000-1,10.000000 0.000000-1,10.000000 0.000000 0,4.000000 1.000000-1,0.000000 4.000000 1,0.000000 3.000000 0,0.000000 3.000000 1,0.000000 1.000000 0,0.000000 1.000000 0,0.000000-1.000000 0,0.000000 1.000000 0,25.000000-3.000000 1,50.000000-2.000000 1,50.000000-3.000000 3,50.000000-3.000000 1,1.000000-4.000000 0,-46.000000-3.000000-1,-47.000000-3.000000-2,-47.000000-2.000000-1,-22.000000-3.000000-2,3.000000 1.000000 1,3.000000-1.000000-1,4.000000 1.000000-1,2.000000 1.000000 0,4.000000 3.000000-4,3.000000 3.000000-2,3.000000 4.000000-2,-1.000000 1.000000-1,-2.000000 0.000000 1,-3.000000 0.000000 1,-3.000000 0.000000 1,5.000000 0.000000 2,17.000000 0.000000 2,15.000000 0.000000 1,16.000000 0.000000 3,-2.000000 1.000000 0,-19.000000 4.000000 0,-18.000000 3.000000-1,-19.000000 3.000000 0,-10.000000 3.000000-2,1.000000 3.000000-1,-1.000000 3.000000-2,1.000000 4.000000-2,-3.000000-1.000000 0,-2.000000-3.000000 0,-3.000000-3.000000 1,-3.000000-2.000000 1,-2.000000-5.000000 0,0.000000-2.000000 1,0.000000-3.000000 1,0.000000-3.000000-1,17.000000-4.000000 1,34.000000-3.000000 0,35.000000-3.000000 0,35.000000-2.000000 0,-12.000000-5.000000 1,-56.000000-2.000000 2,-56.000000-3.000000 2,-56.000000-3.000000 3</inkml:trace>
</inkml:ink>
</file>

<file path=ppt/ink/ink15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8816727101803" units="cm"/>
      <inkml:brushProperty name="height" value="0.0398816727101803" units="cm"/>
      <inkml:brushProperty name="color" value="#00B047"/>
      <inkml:brushProperty name="ignorePressure" value="0"/>
    </inkml:brush>
  </inkml:definitions>
  <inkml:trace contextRef="#ctx0" brushRef="#br0">44400.000000 48600.000000 861,'25.000000'-68.000000'2,"0.000000"17.000000"5 ,0.000000 15.000000 3,0.000000 16.000000 5,3.000000 9.000000 1,6.000000 3.000000-1,7.000000 3.000000-2,6.000000 4.000000-2,-2.000000 8.000000-2,-9.000000 17.000000-2,-10.000000 15.000000-3,-8.000000 16.000000-2,-6.000000 7.000000 0,1.000000 1.000000 1,-1.000000-1.000000 4,1.000000 1.000000 1,-10.000000 4.000000-1,-19.000000 9.000000-6,-18.000000 10.000000-8,-19.000000 10.000000-5,-8.000000-1.000000-1,3.000000-9.000000 7,3.000000-10.000000 6,4.000000-8.000000 7,41.000000-31.000000-1,82.000000-49.000000-9,81.000000-51.000000-9,82.000000-49.000000-9,10.000000-12.000000-8,-59.000000 29.000000-4,-60.000000 28.000000-6,-58.000000 28.000000-6</inkml:trace>
</inkml:ink>
</file>

<file path=ppt/ink/ink15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1361763328314" units="cm"/>
      <inkml:brushProperty name="height" value="0.0241361763328314" units="cm"/>
      <inkml:brushProperty name="color" value="#FF0000"/>
      <inkml:brushProperty name="ignorePressure" value="0"/>
    </inkml:brush>
  </inkml:definitions>
  <inkml:trace contextRef="#ctx0" brushRef="#br0">7000.000000 18900.000000 761,'118.000000'23.000000'0,"-11.000000"-3.000000"2 ,-14.000000-3.000000 0,-11.000000-2.000000 0,-4.000000-5.000000 1,6.000000-2.000000 1,7.000000-3.000000-1,6.000000-3.000000 1,4.000000-2.000000-1,4.000000 0.000000 1,3.000000 0.000000 0,3.000000 0.000000 0,1.000000 1.000000-1,1.000000 4.000000 1,-1.000000 3.000000-1,1.000000 3.000000 1,-1.000000-1.000000-1,1.000000-2.000000-1,-1.000000-3.000000 1,1.000000-3.000000-1,-3.000000-2.000000 0,-2.000000 0.000000 0,-3.000000 0.000000 0,-3.000000 0.000000-1,-1.000000-2.000000 1,4.000000-3.000000 0,3.000000-3.000000-1,3.000000-2.000000 1,3.000000-3.000000 0,3.000000 1.000000 0,3.000000-1.000000 0,4.000000 1.000000 1,1.000000-3.000000 0,0.000000-2.000000 0,0.000000-3.000000 0,0.000000-3.000000 0,1.000000-2.000000 0,4.000000 0.000000 0,3.000000 0.000000-1,3.000000 0.000000 1,-1.000000 3.000000-1,-2.000000 6.000000 0,-3.000000 7.000000-1,-3.000000 6.000000 1,-4.000000 3.000000-1,-3.000000 0.000000 1,-3.000000 0.000000-1,-2.000000 0.000000 1,-3.000000 0.000000 0,1.000000 0.000000 0,-1.000000 0.000000 0,1.000000 0.000000 1,-3.000000 0.000000 0,-2.000000 0.000000 0,-3.000000 0.000000 1,-3.000000 0.000000-1,13.000000 1.000000 1,32.000000 4.000000 0,31.000000 3.000000-1,32.000000 3.000000 0,-3.000000-1.000000 0,-33.000000-2.000000 0,-35.000000-3.000000-1,-34.000000-3.000000 1,-16.000000-6.000000-1,3.000000-5.000000 2,3.000000-7.000000 2,4.000000-5.000000 0,-1.000000-6.000000 1,-3.000000-3.000000-1,-3.000000-3.000000 0,-2.000000-2.000000 0,-5.000000-1.000000-1,-2.000000 3.000000 0,-3.000000 3.000000 1,-3.000000 4.000000-1,-4.000000 2.000000-1,-3.000000 4.000000-1,-3.000000 3.000000-1,-2.000000 3.000000-2,-6.000000 3.000000 0,-6.000000 3.000000 0,-6.000000 3.000000 0,-6.000000 4.000000-1,-2.000000 1.000000 1,3.000000 0.000000-2,3.000000 0.000000 1,4.000000 0.000000-1,1.000000 0.000000 0,0.000000 0.000000-2,0.000000 0.000000-1,0.000000 0.000000-2,0.000000-2.000000-1,0.000000-3.000000 0,0.000000-3.000000-1,0.000000-2.000000-1,7.000000-1.000000-3,17.000000 3.000000-5,15.000000 3.000000-5,16.000000 4.000000-5,-2.000000 2.000000-1,-19.000000 4.000000 5,-18.000000 3.000000 2,-19.000000 3.000000 5</inkml:trace>
</inkml:ink>
</file>

<file path=ppt/ink/ink15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564125135541" units="cm"/>
      <inkml:brushProperty name="height" value="0.027564125135541" units="cm"/>
      <inkml:brushProperty name="color" value="#FF0000"/>
      <inkml:brushProperty name="ignorePressure" value="0"/>
    </inkml:brush>
  </inkml:definitions>
  <inkml:trace contextRef="#ctx0" brushRef="#br0">37000.000000 14650.000000 831,'-24.000000'-69.000000'-3,"4.000000"13.000000"-5 ,3.000000 12.000000-4,3.000000 13.000000-6,1.000000 7.000000 2,1.000000 4.000000 7,-1.000000 3.000000 7,1.000000 3.000000 7,2.000000 4.000000 4,7.000000 7.000000-3,6.000000 6.000000-1,7.000000 7.000000-2,2.000000 8.000000-1,1.000000 14.000000 1,-1.000000 11.000000-1,1.000000 14.000000 1,-3.000000 10.000000-1,-2.000000 9.000000 1,-3.000000 10.000000 0,-3.000000 10.000000 0,-2.000000 22.000000 2,0.000000 39.000000 4,0.000000 36.000000 3,0.000000 39.000000 3,-2.000000 2.000000 1,-3.000000-31.000000-2,-3.000000-31.000000-3,-2.000000-31.000000-2,-3.000000-20.000000-2,1.000000-5.000000-1,-1.000000-7.000000-1,1.000000-5.000000-1,-3.000000-4.000000-1,-2.000000 0.000000-1,-3.000000 0.000000-1,-3.000000 0.000000-1,-1.000000-4.000000-1,4.000000-5.000000 1,3.000000-7.000000-1,3.000000-5.000000 1,3.000000-4.000000 0,3.000000 0.000000 1,3.000000 0.000000 0,4.000000 0.000000 0,-1.000000-2.000000 1,-3.000000-3.000000 0,-3.000000-3.000000 2,-2.000000-2.000000 0,-3.000000-5.000000 0,1.000000-2.000000 0,-1.000000-3.000000 0,1.000000-3.000000-1,-1.000000-2.000000 1,1.000000 0.000000-2,-1.000000 0.000000 0,1.000000 0.000000-1,-1.000000-4.000000 0,1.000000-5.000000 0,-1.000000-7.000000-1,1.000000-5.000000-1,-3.000000-8.000000 2,-2.000000-5.000000 2,-3.000000-7.000000 2,-3.000000-5.000000 3,-1.000000-8.000000-1,4.000000-5.000000-2,3.000000-7.000000-4,3.000000-5.000000-2,3.000000-6.000000-1,3.000000-3.000000-1,3.000000-3.000000 1,4.000000-2.000000 0,1.000000-3.000000 1,0.000000 1.000000-1,0.000000-1.000000 0,0.000000 1.000000 0,0.000000 1.000000 0,0.000000 3.000000 0,0.000000 3.000000 1,0.000000 4.000000 0,1.000000-1.000000 0,4.000000-3.000000 0,3.000000-3.000000-1,3.000000-2.000000 1,1.000000-3.000000-1,1.000000 1.000000-1,-1.000000-1.000000 1,1.000000 1.000000-2,-1.000000-1.000000 1,1.000000 1.000000 0,-1.000000-1.000000 1,1.000000 1.000000 1,-1.000000-3.000000 0,1.000000-2.000000 0,-1.000000-3.000000 0,1.000000-3.000000 1,-1.000000-6.000000 0,1.000000-5.000000 0,-1.000000-7.000000 0,1.000000-5.000000 0,1.000000-8.000000 0,3.000000-5.000000 2,3.000000-7.000000 0,4.000000-5.000000 1,1.000000-3.000000 0,0.000000 4.000000 0,0.000000 3.000000-1,0.000000 3.000000-1,1.000000 3.000000 1,4.000000 3.000000 0,3.000000 3.000000 1,3.000000 4.000000 2,-1.000000 2.000000-1,-2.000000 4.000000-1,-3.000000 3.000000-1,-3.000000 3.000000 0,-2.000000 1.000000-2,0.000000 1.000000 1,0.000000-1.000000-1,0.000000 1.000000-1,0.000000-1.000000 0,0.000000 1.000000-1,0.000000-1.000000 1,0.000000 1.000000-1,0.000000-3.000000 0,0.000000-2.000000 0,0.000000-3.000000 1,0.000000-3.000000 0,-2.000000-2.000000 0,-3.000000 0.000000 0,-3.000000 0.000000 0,-2.000000 0.000000 0,-5.000000 4.000000 1,-2.000000 10.000000 0,-3.000000 10.000000 1,-3.000000 9.000000 1,-2.000000 6.000000 0,0.000000 3.000000 0,0.000000 3.000000-2,0.000000 4.000000 0,-2.000000 7.000000-6,-3.000000 13.000000-10,-3.000000 12.000000-12,-2.000000 13.000000-10,-3.000000 6.000000-4,1.000000 0.000000 2,-1.000000 0.000000 2,1.000000 0.000000 2</inkml:trace>
</inkml:ink>
</file>

<file path=ppt/ink/ink1522.xml><?xml version="1.0" encoding="utf-8"?>
<inkml:ink xmlns:inkml="http://www.w3.org/2003/InkML">
  <annotation type="ScanImages2ExtractSignatures">1</annotation>
  <annotation type="ScanImagesWidth">899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58828112483" units="cm"/>
      <inkml:brushProperty name="height" value="0.027358828112483" units="cm"/>
      <inkml:brushProperty name="color" value="#FF0000"/>
      <inkml:brushProperty name="ignorePressure" value="0"/>
    </inkml:brush>
  </inkml:definitions>
  <inkml:trace contextRef="#ctx0" brushRef="#br0">14050.000000 4500.000000 837,'-94.000000'-119.000000'-3,"13.000000"13.000000"-7 ,12.000000 12.000000-6,13.000000 13.000000-7,9.000000 13.000000 1,6.000000 17.000000 6,7.000000 15.000000 7,6.000000 16.000000 6,3.000000 7.000000 3,0.000000 1.000000-2,0.000000-1.000000-1,0.000000 1.000000-2,-2.000000 4.000000 0,-3.000000 9.000000 1,-3.000000 10.000000 2,-2.000000 10.000000 0,-1.000000 4.000000 0,3.000000 0.000000 2,3.000000 0.000000 0,4.000000 0.000000 1,-1.000000 0.000000 0,-3.000000 0.000000 1,-3.000000 0.000000-1,-2.000000 0.000000 2,-3.000000 1.000000-1,1.000000 4.000000 2,-1.000000 3.000000-1,1.000000 3.000000 2,-3.000000 3.000000-1,-2.000000 3.000000 1,-3.000000 3.000000-1,-3.000000 4.000000 0,-1.000000 2.000000 1,4.000000 4.000000-1,3.000000 3.000000 0,3.000000 3.000000 1,1.000000 3.000000-2,1.000000 3.000000 0,-1.000000 3.000000-2,1.000000 4.000000-1,1.000000 2.000000 0,3.000000 4.000000 0,3.000000 3.000000-1,4.000000 3.000000 1,1.000000 1.000000 0,0.000000 1.000000 0,0.000000-1.000000 1,0.000000 1.000000 0,0.000000-3.000000 0,0.000000-2.000000 1,0.000000-3.000000 0,0.000000-3.000000-1,-2.000000-4.000000 1,-3.000000-3.000000 1,-3.000000-3.000000 1,-2.000000-2.000000 0,0.000000-5.000000 1,7.000000-2.000000 0,6.000000-3.000000-1,7.000000-3.000000 0,4.000000-2.000000-1,3.000000 0.000000 0,3.000000 0.000000 0,4.000000 0.000000 0,4.000000 0.000000-1,6.000000 0.000000-1,7.000000 0.000000 1,6.000000 0.000000-1,4.000000 1.000000-1,4.000000 4.000000 1,3.000000 3.000000-1,3.000000 3.000000 0,-1.000000-1.000000 0,-2.000000-2.000000 0,-3.000000-3.000000 0,-3.000000-3.000000-1,-2.000000-6.000000 1,0.000000-5.000000 0,0.000000-7.000000 0,0.000000-5.000000 0,1.000000-4.000000 0,4.000000 0.000000 1,3.000000 0.000000 1,3.000000 0.000000 1,3.000000 0.000000 0,3.000000 0.000000 1,3.000000 0.000000 0,4.000000 0.000000 1,1.000000-2.000000-1,0.000000-3.000000 0,0.000000-3.000000-2,0.000000-2.000000 0,0.000000-3.000000-1,0.000000 1.000000 1,0.000000-1.000000 0,0.000000 1.000000 0,-2.000000-3.000000-1,-3.000000-2.000000 1,-3.000000-3.000000-1,-2.000000-3.000000 0,-1.000000-2.000000-1,3.000000 0.000000 1,3.000000 0.000000 0,4.000000 0.000000 0,1.000000 0.000000 1,0.000000 0.000000-1,0.000000 0.000000 0,0.000000 0.000000 0,0.000000 1.000000 1,0.000000 4.000000-1,0.000000 3.000000 0,0.000000 3.000000 1,0.000000-1.000000 0,0.000000-2.000000-1,0.000000-3.000000 0,0.000000-3.000000 1,1.000000-2.000000-1,4.000000 0.000000 0,3.000000 0.000000-1,3.000000 0.000000 1,3.000000 1.000000-1,3.000000 4.000000 0,3.000000 3.000000 0,4.000000 3.000000 0,2.000000-1.000000 0,4.000000-2.000000 1,3.000000-3.000000 0,3.000000-3.000000 0,-1.000000-2.000000 0,-2.000000 0.000000 1,-3.000000 0.000000-1,-3.000000 0.000000 2,-2.000000 0.000000-1,0.000000 0.000000 0,0.000000 0.000000 0,0.000000 0.000000 0,4.000000-5.000000 0,10.000000-9.000000-1,10.000000-10.000000 0,9.000000-8.000000-1,4.000000-9.000000 0,1.000000-6.000000 2,-1.000000-6.000000 1,1.000000-6.000000 1,-1.000000-2.000000 0,1.000000 3.000000 0,-1.000000 3.000000-1,1.000000 4.000000-1,2.000000-1.000000 0,7.000000-3.000000 0,6.000000-3.000000 0,7.000000-2.000000 0,-4.000000-1.000000 0,-12.000000 3.000000-1,-13.000000 3.000000-1,-12.000000 4.000000-1,-10.000000-1.000000-1,-6.000000-3.000000-1,-6.000000-3.000000-1,-6.000000-2.000000-1,-7.000000-5.000000 1,-6.000000-2.000000 1,-6.000000-3.000000 2,-6.000000-3.000000 1,-6.000000-2.000000 1,-2.000000 0.000000 1,-3.000000 0.000000 1,-3.000000 0.000000-1,-4.000000 1.000000 2,-3.000000 4.000000-1,-3.000000 3.000000 0,-2.000000 3.000000 0,-5.000000-1.000000 0,-2.000000-2.000000 0,-3.000000-3.000000 0,-3.000000-3.000000 0,-4.000000-2.000000 0,-3.000000 0.000000-1,-3.000000 0.000000-1,-2.000000 0.000000 0,-6.000000-2.000000-1,-6.000000-3.000000 0,-6.000000-3.000000-1,-6.000000-2.000000 0,-9.000000-3.000000-1,-8.000000 1.000000 0,-10.000000-1.000000 1,-9.000000 1.000000 1,-5.000000-4.000000-1,0.000000-6.000000 1,0.000000-6.000000 1,0.000000-6.000000-1,0.000000-2.000000 1,0.000000 3.000000 1,0.000000 3.000000 0,0.000000 4.000000 1,-4.000000 4.000000 0,-5.000000 6.000000 0,-7.000000 7.000000 1,-5.000000 6.000000 0,-6.000000 9.000000-1,-3.000000 13.000000 1,-3.000000 12.000000-1,-2.000000 13.000000-1,-3.000000 10.000000 0,1.000000 10.000000-3,-1.000000 10.000000-1,1.000000 9.000000-2,-3.000000 6.000000 0,-2.000000 3.000000-1,-3.000000 3.000000 0,-3.000000 4.000000 0,-6.000000 5.000000 0,-5.000000 10.000000-2,-7.000000 10.000000-1,-5.000000 9.000000 0,3.000000 4.000000-2,17.000000 1.000000 0,15.000000-1.000000 1,16.000000 1.000000-1,13.000000-6.000000 0,14.000000-8.000000 0,11.000000-10.000000 1,14.000000-9.000000-1,-6.000000 13.000000-1,-21.000000 39.000000-5,-22.000000 36.000000-4,-22.000000 39.000000-3,3.000000 2.000000-2,28.000000-31.000000 5,28.000000-31.000000 3,29.000000-31.000000 3,10.000000-12.000000 2,-6.000000 10.000000 0,-6.000000 10.000000-1,-6.000000 9.000000 0</inkml:trace>
</inkml:ink>
</file>

<file path=ppt/ink/ink1523.xml><?xml version="1.0" encoding="utf-8"?>
<inkml:ink xmlns:inkml="http://www.w3.org/2003/InkML">
  <annotation type="ScanImages2ExtractSignatures">1</annotation>
  <annotation type="ScanImagesWidth">929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8118437379599" units="cm"/>
      <inkml:brushProperty name="height" value="0.0268118437379599" units="cm"/>
      <inkml:brushProperty name="color" value="#FF0000"/>
      <inkml:brushProperty name="ignorePressure" value="0"/>
    </inkml:brush>
  </inkml:definitions>
  <inkml:trace contextRef="#ctx0" brushRef="#br0">23950.000000 8300.000000 854,'-49.000000'-4.000000'-2,"4.000000"-5.000000"-4 ,3.000000-7.000000-4,3.000000-5.000000-5,4.000000-3.000000 1,7.000000 4.000000 2,6.000000 3.000000 4,7.000000 3.000000 3,7.000000 1.000000 1,9.000000 1.000000-2,10.000000-1.000000-1,10.000000 1.000000-2,4.000000-1.000000-1,0.000000 1.000000 3,0.000000-1.000000 3,0.000000 1.000000 1,0.000000 1.000000 3,0.000000 3.000000 2,0.000000 3.000000 2,0.000000 4.000000 3,0.000000 1.000000 0,0.000000 0.000000 1,0.000000 0.000000 0,0.000000 0.000000 0,1.000000 0.000000 0,4.000000 0.000000 0,3.000000 0.000000 0,3.000000 0.000000 1,3.000000 0.000000-2,3.000000 0.000000 0,3.000000 0.000000-1,4.000000 0.000000-2,5.000000 3.000000 0,10.000000 6.000000 0,10.000000 7.000000 0,9.000000 6.000000-1,7.000000 1.000000 0,7.000000-3.000000-2,6.000000-3.000000-1,7.000000-2.000000-1,4.000000-5.000000 0,3.000000-2.000000 1,3.000000-3.000000 1,4.000000-3.000000 1,-1.000000-2.000000 1,-3.000000 0.000000 0,-3.000000 0.000000 1,-2.000000 0.000000 1,-8.000000 0.000000 0,-8.000000 0.000000-1,-10.000000 0.000000 0,-9.000000 0.000000 0,-5.000000 0.000000-1,0.000000 0.000000 0,0.000000 0.000000 0,0.000000 0.000000 0,0.000000 0.000000-1,0.000000 0.000000 0,0.000000 0.000000-1,0.000000 0.000000 0,-2.000000 0.000000-1,-3.000000 0.000000 0,-3.000000 0.000000-1,-2.000000 0.000000 1,-3.000000 0.000000-1,1.000000 0.000000-1,-1.000000 0.000000-1,1.000000 0.000000 0,-1.000000 0.000000 0,1.000000 0.000000-1,-1.000000 0.000000 1,1.000000 0.000000 1,-1.000000-2.000000 0,1.000000-3.000000 1,-1.000000-3.000000 0,1.000000-2.000000 2,-3.000000-3.000000 0,-2.000000 1.000000 1,-3.000000-1.000000-1,-3.000000 1.000000 1,-1.000000-1.000000 0,4.000000 1.000000-1,3.000000-1.000000 0,3.000000 1.000000 0,3.000000-3.000000-1,3.000000-2.000000 1,3.000000-3.000000 0,4.000000-3.000000 0,4.000000-1.000000 0,6.000000 4.000000 0,7.000000 3.000000-1,6.000000 3.000000-1,1.000000-1.000000 1,-3.000000-2.000000 0,-3.000000-3.000000-1,-2.000000-3.000000 1,-3.000000-2.000000 0,1.000000 0.000000 0,-1.000000 0.000000 1,1.000000 0.000000 0,-3.000000 0.000000 1,-2.000000 0.000000 0,-3.000000 0.000000 1,-3.000000 0.000000 1,-4.000000 1.000000 0,-3.000000 4.000000 0,-3.000000 3.000000-1,-2.000000 3.000000 1,0.000000 1.000000-1,7.000000 1.000000 0,6.000000-1.000000-2,7.000000 1.000000 1,0.000000 1.000000-2,-2.000000 3.000000 1,-3.000000 3.000000-1,-3.000000 4.000000 0,-4.000000 1.000000 0,-3.000000 0.000000 0,-3.000000 0.000000 0,-2.000000 0.000000-1,-3.000000 0.000000 1,1.000000 0.000000 0,-1.000000 0.000000 0,1.000000 0.000000 0,-3.000000 0.000000 0,-2.000000 0.000000 0,-3.000000 0.000000 0,-3.000000 0.000000 1,-4.000000 1.000000 1,-3.000000 4.000000-1,-3.000000 3.000000 0,-2.000000 3.000000 1,-3.000000 1.000000-1,1.000000 1.000000 1,-1.000000-1.000000 0,1.000000 1.000000 0,1.000000-3.000000 0,3.000000-2.000000-1,3.000000-3.000000 1,4.000000-3.000000-1,-1.000000-1.000000 0,-3.000000 4.000000-1,-3.000000 3.000000 1,-2.000000 3.000000-1,-3.000000-1.000000 1,1.000000-2.000000-1,-1.000000-3.000000 1,1.000000-3.000000 0,-1.000000-2.000000 0,1.000000 0.000000 0,-1.000000 0.000000 0,1.000000 0.000000 0,-1.000000 0.000000 0,1.000000 0.000000 0,-1.000000 0.000000 0,1.000000 0.000000-1,2.000000 0.000000 1,7.000000 0.000000 0,6.000000 0.000000 1,7.000000 0.000000 0,0.000000 1.000000 0,-2.000000 4.000000-1,-3.000000 3.000000-1,-3.000000 3.000000 0,-1.000000-1.000000-1,4.000000-2.000000 1,3.000000-3.000000 0,3.000000-3.000000 0,1.000000-1.000000 0,1.000000 4.000000 0,-1.000000 3.000000 0,1.000000 3.000000 1,1.000000-1.000000 0,3.000000-2.000000 0,3.000000-3.000000 1,4.000000-3.000000 1,-1.000000-2.000000 0,-3.000000 0.000000 0,-3.000000 0.000000 1,-2.000000 0.000000-1,-3.000000 1.000000 0,1.000000 4.000000 0,-1.000000 3.000000-1,1.000000 3.000000-1,-3.000000-1.000000 0,-2.000000-2.000000-2,-3.000000-3.000000 0,-3.000000-3.000000-1,-2.000000-2.000000-1,0.000000 0.000000-1,0.000000 0.000000-1,0.000000 0.000000 0,-4.000000 0.000000-1,-5.000000 0.000000-2,-7.000000 0.000000 0,-5.000000 0.000000 0,-4.000000-2.000000-8,0.000000-3.000000-11,0.000000-3.000000-12,0.000000-2.000000-11</inkml:trace>
</inkml:ink>
</file>

<file path=ppt/ink/ink1524.xml><?xml version="1.0" encoding="utf-8"?>
<inkml:ink xmlns:inkml="http://www.w3.org/2003/InkML">
  <annotation type="ScanImages2ExtractSignatures">1</annotation>
  <annotation type="ScanImagesWidth">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777175366879" units="cm"/>
      <inkml:brushProperty name="height" value="0.0271777175366879" units="cm"/>
      <inkml:brushProperty name="color" value="#FF0000"/>
      <inkml:brushProperty name="ignorePressure" value="0"/>
    </inkml:brush>
  </inkml:definitions>
  <inkml:trace contextRef="#ctx0" brushRef="#br0">41150.000000 7800.000000 797,'-44.000000'-69.000000'-2,"13.000000"13.000000"2 ,12.000000 12.000000 2,13.000000 13.000000 1,7.000000 7.000000 0,4.000000 4.000000-3,3.000000 3.000000-2,3.000000 3.000000-3,6.000000 3.000000-1,9.000000 3.000000 0,10.000000 3.000000 0,10.000000 4.000000 1,4.000000 1.000000 1,0.000000 0.000000 1,0.000000 0.000000 3,0.000000 0.000000 1,4.000000 0.000000 2,10.000000 0.000000-2,10.000000 0.000000 1,9.000000 0.000000-1,4.000000-2.000000 1,1.000000-3.000000 3,-1.000000-3.000000 2,1.000000-2.000000 4,2.000000-3.000000 0,7.000000 1.000000-3,6.000000-1.000000 0,7.000000 1.000000-3,0.000000-3.000000-2,-2.000000-2.000000 0,-3.000000-3.000000-2,-3.000000-3.000000 0,-4.000000 1.000000-1,-3.000000 6.000000 1,-3.000000 7.000000 2,-2.000000 6.000000 0,-3.000000 3.000000 1,1.000000 0.000000 1,-1.000000 0.000000-1,1.000000 0.000000 0,-1.000000 0.000000 1,1.000000 0.000000-2,-1.000000 0.000000 0,1.000000 0.000000-1,1.000000 1.000000 0,3.000000 4.000000-1,3.000000 3.000000 0,4.000000 3.000000 0,-1.000000-1.000000 0,-3.000000-2.000000 0,-3.000000-3.000000 0,-2.000000-3.000000 1,-6.000000-2.000000 0,-6.000000 0.000000 0,-6.000000 0.000000 1,-6.000000 0.000000 1,-4.000000 0.000000 0,1.000000 0.000000 0,-1.000000 0.000000 1,1.000000 0.000000-1,-3.000000 0.000000 1,-2.000000 0.000000 1,-3.000000 0.000000 1,-3.000000 0.000000-1,-1.000000 0.000000 1,4.000000 0.000000-3,3.000000 0.000000-2,3.000000 0.000000-1,3.000000-2.000000-2,3.000000-3.000000 0,3.000000-3.000000 1,4.000000-2.000000 0,1.000000-3.000000 0,0.000000 1.000000 1,0.000000-1.000000 0,0.000000 1.000000 0,3.000000-1.000000 0,6.000000 1.000000 0,7.000000-1.000000-1,6.000000 1.000000 0,1.000000-1.000000 1,-3.000000 1.000000-1,-3.000000-1.000000 1,-2.000000 1.000000 1,-5.000000 1.000000 0,-2.000000 3.000000 0,-3.000000 3.000000 1,-3.000000 4.000000-1,-6.000000 1.000000 1,-5.000000 0.000000 0,-7.000000 0.000000 0,-5.000000 0.000000 1,-4.000000 1.000000-1,0.000000 4.000000 1,0.000000 3.000000-1,0.000000 3.000000 0,1.000000 1.000000-1,4.000000 1.000000 0,3.000000-1.000000-1,3.000000 1.000000-1,-1.000000-1.000000 0,-2.000000 1.000000 0,-3.000000-1.000000-2,-3.000000 1.000000 1,-2.000000-1.000000-1,0.000000 1.000000 0,0.000000-1.000000 1,0.000000 1.000000 0,-4.000000-1.000000 0,-5.000000 1.000000-1,-7.000000-1.000000-1,-5.000000 1.000000-1,-4.000000-3.000000-1,0.000000-2.000000-1,0.000000-3.000000-2,0.000000-3.000000-1,0.000000-2.000000-2,0.000000 0.000000-3,0.000000 0.000000-2,0.000000 0.000000-3</inkml:trace>
</inkml:ink>
</file>

<file path=ppt/ink/ink1525.xml><?xml version="1.0" encoding="utf-8"?>
<inkml:ink xmlns:inkml="http://www.w3.org/2003/InkML">
  <annotation type="ScanImages2ExtractSignatures">1</annotation>
  <annotation type="ScanImagesWidth">931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6175513863564" units="cm"/>
      <inkml:brushProperty name="height" value="0.0276175513863564" units="cm"/>
      <inkml:brushProperty name="color" value="#FF0000"/>
      <inkml:brushProperty name="ignorePressure" value="0"/>
    </inkml:brush>
  </inkml:definitions>
  <inkml:trace contextRef="#ctx0" brushRef="#br0">61650.000000 8300.000000 829,'-47.000000'1.000000'-2,"6.000000"4.000000"-3 ,7.000000 3.000000-3,6.000000 3.000000-4,3.000000 1.000000-1,0.000000 1.000000 2,0.000000-1.000000 0,0.000000 1.000000 2,7.000000-3.000000 2,17.000000-2.000000 7,15.000000-3.000000 4,16.000000-3.000000 7,4.000000-4.000000 2,-6.000000-3.000000 0,-6.000000-3.000000 1,-6.000000-2.000000 0,-1.000000-3.000000 0,7.000000 1.000000-3,6.000000-1.000000-1,7.000000 1.000000-1,2.000000-1.000000-2,1.000000 1.000000 0,-1.000000-1.000000-1,1.000000 1.000000 0,-1.000000-1.000000-1,1.000000 1.000000-1,-1.000000-1.000000-1,1.000000 1.000000-1,-1.000000-1.000000-1,1.000000 1.000000 1,-1.000000-1.000000 0,1.000000 1.000000 0,1.000000-1.000000-1,3.000000 1.000000 0,3.000000-1.000000-1,4.000000 1.000000 0,1.000000 1.000000 0,0.000000 3.000000 1,0.000000 3.000000 0,0.000000 4.000000 2,1.000000-1.000000 0,4.000000-3.000000 1,3.000000-3.000000 0,3.000000-2.000000 0,3.000000-1.000000 0,3.000000 3.000000 1,3.000000 3.000000-2,4.000000 4.000000 1,-1.000000 1.000000-1,-3.000000 0.000000-1,-3.000000 0.000000-2,-2.000000 0.000000 0,-3.000000 0.000000-1,1.000000 0.000000 0,-1.000000 0.000000 0,1.000000 0.000000 0,-3.000000-2.000000 0,-2.000000-3.000000 1,-3.000000-3.000000 0,-3.000000-2.000000 0,-2.000000-1.000000 0,0.000000 3.000000 1,0.000000 3.000000 0,0.000000 4.000000 0,1.000000-1.000000 0,4.000000-3.000000 1,3.000000-3.000000 0,3.000000-2.000000 1,-1.000000-3.000000 0,-2.000000 1.000000-2,-3.000000-1.000000-1,-3.000000 1.000000-1,-2.000000 1.000000 0,0.000000 3.000000 0,0.000000 3.000000-1,0.000000 4.000000 1,0.000000 1.000000 0,0.000000 0.000000 0,0.000000 0.000000 0,0.000000 0.000000 1,0.000000 0.000000-1,0.000000 0.000000 1,0.000000 0.000000-1,0.000000 0.000000 0,1.000000 0.000000 0,4.000000 0.000000 1,3.000000 0.000000 0,3.000000 0.000000 1,1.000000 0.000000 1,1.000000 0.000000-1,-1.000000 0.000000 0,1.000000 0.000000-1,-1.000000 0.000000 1,1.000000 0.000000-1,-1.000000 0.000000 1,1.000000 0.000000-1,1.000000 0.000000 0,3.000000 0.000000 0,3.000000 0.000000 1,4.000000 0.000000-1,-1.000000 0.000000 0,-3.000000 0.000000 0,-3.000000 0.000000 0,-2.000000 0.000000 0,-1.000000 0.000000-1,3.000000 0.000000-1,3.000000 0.000000 0,4.000000 0.000000-2,1.000000 0.000000 0,0.000000 0.000000 1,0.000000 0.000000 1,0.000000 0.000000 0,-2.000000 0.000000 0,-3.000000 0.000000 1,-3.000000 0.000000 0,-2.000000 0.000000 1,-3.000000-2.000000 0,1.000000-3.000000-1,-1.000000-3.000000 0,1.000000-2.000000 0,-1.000000-1.000000 0,1.000000 3.000000 1,-1.000000 3.000000 0,1.000000 4.000000 0,-4.000000 1.000000 1,-6.000000 0.000000 0,-6.000000 0.000000 1,-6.000000 0.000000 1,-2.000000 1.000000 0,3.000000 4.000000-1,3.000000 3.000000-1,4.000000 3.000000 0,2.000000 1.000000 0,4.000000 1.000000 0,3.000000-1.000000-1,3.000000 1.000000 1,1.000000-1.000000 0,1.000000 1.000000-1,-1.000000-1.000000 0,1.000000 1.000000 0,1.000000-3.000000 0,3.000000-2.000000 0,3.000000-3.000000 0,4.000000-3.000000 0,-1.000000-1.000000 1,-3.000000 4.000000 1,-3.000000 3.000000 0,-2.000000 3.000000 0,-5.000000 1.000000 1,-2.000000 1.000000-1,-3.000000-1.000000 0,-3.000000 1.000000 0,-2.000000-3.000000 0,0.000000-2.000000 0,0.000000-3.000000 0,0.000000-3.000000-1,1.000000-1.000000 1,4.000000 4.000000-1,3.000000 3.000000 0,3.000000 3.000000 0,-1.000000 1.000000-1,-2.000000 1.000000 0,-3.000000-1.000000 1,-3.000000 1.000000 0,-1.000000-1.000000-1,4.000000 1.000000 1,3.000000-1.000000-1,3.000000 1.000000 0,1.000000-3.000000-1,1.000000-2.000000 2,-1.000000-3.000000-1,1.000000-3.000000 1,-3.000000-1.000000-1,-2.000000 4.000000 1,-3.000000 3.000000 0,-3.000000 3.000000-1,-4.000000-1.000000 0,-3.000000-2.000000 1,-3.000000-3.000000-2,-2.000000-3.000000 1,0.000000-1.000000 0,7.000000 4.000000 0,6.000000 3.000000-1,7.000000 3.000000 1,-1.000000 1.000000-1,-6.000000 1.000000 1,-6.000000-1.000000 0,-6.000000 1.000000 0,-1.000000-3.000000 0,7.000000-2.000000-1,6.000000-3.000000 1,7.000000-3.000000 0,0.000000-1.000000 0,-2.000000 4.000000 0,-3.000000 3.000000 0,-3.000000 3.000000 0,-2.000000-1.000000 0,0.000000-2.000000 0,0.000000-3.000000 0,0.000000-3.000000 0,0.000000-2.000000 0,0.000000 0.000000 0,0.000000 0.000000 0,0.000000 0.000000 0,-2.000000 0.000000 0,-3.000000 0.000000 0,-3.000000 0.000000 0,-2.000000 0.000000 0,-3.000000 0.000000 0,1.000000 0.000000 0,-1.000000 0.000000 0,1.000000 0.000000 0,-1.000000-2.000000 0,1.000000-3.000000 1,-1.000000-3.000000-1,1.000000-2.000000 1,-1.000000-1.000000-1,1.000000 3.000000 1,-1.000000 3.000000-1,1.000000 4.000000 1,-3.000000 1.000000-1,-2.000000 0.000000 0,-3.000000 0.000000 0,-3.000000 0.000000 0,-1.000000 0.000000 0,4.000000 0.000000 1,3.000000 0.000000 0,3.000000 0.000000 0,1.000000 0.000000 0,1.000000 0.000000 1,-1.000000 0.000000-1,1.000000 0.000000 1,-3.000000 0.000000-1,-2.000000 0.000000 0,-3.000000 0.000000 0,-3.000000 0.000000 0,-2.000000-2.000000 0,0.000000-3.000000-1,0.000000-3.000000 1,0.000000-2.000000-1,0.000000-3.000000 0,0.000000 1.000000 0,0.000000-1.000000-1,0.000000 1.000000-1,0.000000 1.000000 0,0.000000 3.000000 1,0.000000 3.000000 0,0.000000 4.000000 0,0.000000-1.000000 1,0.000000-3.000000-1,0.000000-3.000000 2,0.000000-2.000000-1,0.000000-1.000000 0,0.000000 3.000000 1,0.000000 3.000000-1,0.000000 4.000000 0,1.000000-1.000000-1,4.000000-3.000000 2,3.000000-3.000000-1,3.000000-2.000000 1,1.000000-3.000000-1,1.000000 1.000000 1,-1.000000-1.000000-1,1.000000 1.000000 0,-1.000000-1.000000 0,1.000000 1.000000-1,-1.000000-1.000000-1,1.000000 1.000000 0,-1.000000 1.000000 0,1.000000 3.000000 0,-1.000000 3.000000-1,1.000000 4.000000 1,-1.000000-1.000000 0,1.000000-3.000000 1,-1.000000-3.000000-1,1.000000-2.000000 1,-3.000000-3.000000 1,-2.000000 1.000000-1,-3.000000-1.000000 2,-3.000000 1.000000-1,-2.000000 1.000000 1,0.000000 3.000000 0,0.000000 3.000000 1,0.000000 4.000000 0,0.000000-1.000000 1,0.000000-3.000000-1,0.000000-3.000000 1,0.000000-2.000000 0,0.000000-3.000000-2,0.000000 1.000000-2,0.000000-1.000000-4,0.000000 1.000000-2,0.000000 1.000000-1,0.000000 3.000000 3,0.000000 3.000000 2,0.000000 4.000000 3,-4.000000-3.000000-3,-5.000000-5.000000-5,-7.000000-7.000000-8,-5.000000-5.000000-6</inkml:trace>
</inkml:ink>
</file>

<file path=ppt/ink/ink1526.xml><?xml version="1.0" encoding="utf-8"?>
<inkml:ink xmlns:inkml="http://www.w3.org/2003/InkML">
  <annotation type="ScanImages2ExtractSignatures">1</annotation>
  <annotation type="ScanImagesWidth">904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2158820927143" units="cm"/>
      <inkml:brushProperty name="height" value="0.0322158820927143" units="cm"/>
      <inkml:brushProperty name="color" value="#FF0000"/>
      <inkml:brushProperty name="ignorePressure" value="0"/>
    </inkml:brush>
  </inkml:definitions>
  <inkml:trace contextRef="#ctx0" brushRef="#br0">71600.000000 8400.000000 631,'-163.000000'0.000000'0,"26.000000"0.000000"0 ,24.000000 0.000000 0,26.000000 0.000000 0,16.000000 0.000000 1,10.000000 0.000000 2,10.000000 0.000000 1,9.000000 0.000000 2,6.000000 0.000000 0,3.000000 0.000000 0,3.000000 0.000000-2,4.000000 0.000000-1,1.000000-5.000000 0,0.000000-9.000000 0,0.000000-10.000000 1,0.000000-8.000000 0,0.000000-6.000000 0,0.000000 1.000000 0,0.000000-1.000000-1,0.000000 1.000000 0,0.000000-3.000000 0,0.000000-2.000000 2,0.000000-3.000000 1,0.000000-3.000000 1,0.000000-4.000000 0,0.000000-3.000000-1,0.000000-3.000000-1,0.000000-2.000000-1,1.000000-9.000000-1,4.000000-12.000000 0,3.000000-13.000000-2,3.000000-12.000000 0,3.000000-7.000000 0,3.000000 1.000000-1,3.000000-1.000000 0,4.000000 1.000000 0,1.000000-1.000000 0,0.000000 1.000000 0,0.000000-1.000000 0,0.000000 1.000000 1,1.000000 5.000000 0,4.000000 14.000000 0,3.000000 11.000000 1,3.000000 14.000000 0,-1.000000 8.000000 1,-2.000000 7.000000 1,-3.000000 6.000000 2,-3.000000 7.000000 1,-1.000000 2.000000 1,4.000000 1.000000 0,3.000000-1.000000 0,3.000000 1.000000 0,-1.000000-1.000000-1,-2.000000 1.000000 0,-3.000000-1.000000 0,-3.000000 1.000000 0,-1.000000-1.000000-1,4.000000 1.000000 0,3.000000-1.000000 0,3.000000 1.000000 1,3.000000-3.000000-1,3.000000-2.000000 0,3.000000-3.000000 0,4.000000-3.000000-1,-1.000000-1.000000 1,-3.000000 4.000000-1,-3.000000 3.000000 0,-2.000000 3.000000-1,-3.000000 1.000000 0,1.000000 1.000000-1,-1.000000-1.000000-1,1.000000 1.000000-1,1.000000 2.000000-1,3.000000 7.000000 0,3.000000 6.000000-1,4.000000 7.000000 0,2.000000 0.000000 0,4.000000-2.000000 0,3.000000-3.000000-1,3.000000-3.000000 0,1.000000-2.000000 0,1.000000 0.000000 0,-1.000000 0.000000 1,1.000000 0.000000 1,2.000000 0.000000-1,7.000000 0.000000 2,6.000000 0.000000-1,7.000000 0.000000 1,-3.000000 3.000000 0,-8.000000 6.000000-1,-10.000000 7.000000 1,-9.000000 6.000000-1,-1.000000-1.000000 0,10.000000-5.000000 0,10.000000-7.000000 0,9.000000-5.000000 0,4.000000-1.000000 0,1.000000 6.000000 0,-1.000000 7.000000 0,1.000000 6.000000 0,-1.000000 1.000000 0,1.000000-3.000000 0,-1.000000-3.000000 0,1.000000-2.000000 0,-3.000000-1.000000 0,-2.000000 3.000000 0,-3.000000 3.000000 0,-3.000000 4.000000 0,-2.000000 1.000000 0,0.000000 0.000000 0,0.000000 0.000000 0,0.000000 0.000000 1,1.000000 0.000000 0,4.000000 0.000000-1,3.000000 0.000000 1,3.000000 0.000000 0,-2.000000 3.000000-1,-6.000000 6.000000 0,-6.000000 7.000000 0,-6.000000 6.000000 1,-4.000000 1.000000-1,1.000000-3.000000 0,-1.000000-3.000000 0,1.000000-2.000000 0,1.000000 2.000000 0,3.000000 9.000000 1,3.000000 10.000000-1,4.000000 10.000000 1,1.000000 2.000000 0,0.000000-3.000000-1,0.000000-3.000000 0,0.000000-2.000000 0,-2.000000-1.000000 1,-3.000000 3.000000-1,-3.000000 3.000000 0,-2.000000 4.000000 1,-3.000000 1.000000-1,1.000000 0.000000 1,-1.000000 0.000000 0,1.000000 0.000000 1,-1.000000 1.000000-1,1.000000 4.000000 0,-1.000000 3.000000 0,1.000000 3.000000 0,-3.000000 1.000000 0,-2.000000 1.000000 0,-3.000000-1.000000 0,-3.000000 1.000000 0,-6.000000-1.000000-1,-5.000000 1.000000 1,-7.000000-1.000000 0,-5.000000 1.000000 0,-4.000000-4.000000 0,0.000000-6.000000 1,0.000000-6.000000 0,0.000000-6.000000 0,0.000000-6.000000 0,0.000000-2.000000 0,0.000000-3.000000 1,0.000000-3.000000-1,-2.000000 5.000000 1,-3.000000 17.000000 0,-3.000000 15.000000 1,-2.000000 16.000000 0,-6.000000 10.000000 1,-6.000000 7.000000 1,-6.000000 6.000000 0,-6.000000 7.000000 0,-4.000000 4.000000 0,1.000000 3.000000-1,-1.000000 3.000000-1,1.000000 4.000000-2,-1.000000-3.000000 0,1.000000-5.000000 0,-1.000000-7.000000-1,1.000000-5.000000-1,-1.000000-9.000000 0,1.000000-9.000000 0,-1.000000-10.000000 0,1.000000-8.000000 0,-3.000000-9.000000-1,-2.000000-6.000000 1,-3.000000-6.000000 0,-3.000000-6.000000 0,-2.000000-7.000000-2,0.000000-6.000000-5,0.000000-6.000000-4,0.000000-6.000000-5,1.000000-6.000000-10,4.000000-2.000000-14,3.000000-3.000000-15,3.000000-3.000000-15</inkml:trace>
</inkml:ink>
</file>

<file path=ppt/ink/ink15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5267595946789" units="cm"/>
      <inkml:brushProperty name="height" value="0.0335267595946789" units="cm"/>
      <inkml:brushProperty name="color" value="#FF0000"/>
      <inkml:brushProperty name="ignorePressure" value="0"/>
    </inkml:brush>
  </inkml:definitions>
  <inkml:trace contextRef="#ctx0" brushRef="#br0">78100.000000 9950.000000 683,'0.000000'-147.000000'0,"0.000000"6.000000"-1 ,0.000000 7.000000-1,0.000000 6.000000 1,0.000000 13.000000 0,0.000000 23.000000 1,0.000000 22.000000 3,0.000000 22.000000 2,1.000000 18.000000 3,4.000000 16.000000 2,3.000000 15.000000 3,3.000000 17.000000 3,1.000000 21.000000 1,1.000000 28.000000 1,-1.000000 28.000000-1,1.000000 29.000000 1,-7.000000 26.000000 0,-12.000000 25.000000 1,-13.000000 25.000000-1,-12.000000 25.000000 0,-13.000000 10.000000-2,-12.000000-2.000000-2,-13.000000-3.000000-3,-12.000000-3.000000-3,-12.000000-13.000000-3,-8.000000-22.000000-2,-10.000000-22.000000-2,-9.000000-21.000000-2,-4.000000-24.000000-2,4.000000-25.000000-2,3.000000-25.000000-1,3.000000-25.000000-2,6.000000-27.000000-1,9.000000-28.000000 2,10.000000-28.000000 1,10.000000-27.000000 0,8.000000-25.000000-1,10.000000-18.000000-3,10.000000-19.000000-4,9.000000-18.000000-3,9.000000-10.000000 0,9.000000 0.000000 2,10.000000 0.000000 2,10.000000 0.000000 3,11.000000 4.000000 3,17.000000 10.000000 2,15.000000 10.000000 4,16.000000 9.000000 3,10.000000 15.000000 1,7.000000 22.000000 0,6.000000 22.000000-1,7.000000 23.000000-1,0.000000 19.000000 1,-2.000000 19.000000 3,-3.000000 19.000000 2,-3.000000 19.000000 2,-7.000000 18.000000 3,-9.000000 19.000000 3,-10.000000 19.000000 2,-8.000000 19.000000 3,-8.000000 10.000000 1,-2.000000 4.000000 0,-3.000000 3.000000-2,-3.000000 3.000000 0,-4.000000-2.000000-2,-3.000000-6.000000-3,-3.000000-6.000000-4,-2.000000-6.000000-3,-1.000000-9.000000-3,3.000000-8.000000-2,3.000000-10.000000-2,4.000000-9.000000-1,1.000000-12.000000-7,0.000000-11.000000-10,0.000000-14.000000-11,0.000000-11.000000-10,3.000000-14.000000-6,6.000000-11.000000 0,7.000000-14.000000-2,6.000000-11.000000-1,-1.000000-6.000000 4,-5.000000 4.000000 6,-7.000000 3.000000 6,-5.000000 3.000000 8</inkml:trace>
</inkml:ink>
</file>

<file path=ppt/ink/ink15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2404905408621" units="cm"/>
      <inkml:brushProperty name="height" value="0.0272404905408621" units="cm"/>
      <inkml:brushProperty name="color" value="#FF0000"/>
      <inkml:brushProperty name="ignorePressure" value="0"/>
    </inkml:brush>
  </inkml:definitions>
  <inkml:trace contextRef="#ctx0" brushRef="#br0">78900.000000 11150.000000 840,'-113.000000'6.000000'0,"26.000000"13.000000"0 ,24.000000 12.000000 0,26.000000 13.000000 0,18.000000 13.000000 6,13.000000 17.000000 12,12.000000 15.000000 11,13.000000 16.000000 11,7.000000 4.000000-1,4.000000-6.000000-17,3.000000-6.000000-16,3.000000-6.000000-17,-2.000000-9.000000-8,-6.000000-8.000000-3,-6.000000-10.000000-1,-6.000000-9.000000-3,-7.000000-9.000000-2,-6.000000-5.000000-4,-6.000000-7.000000-4,-6.000000-5.000000-4</inkml:trace>
</inkml:ink>
</file>

<file path=ppt/ink/ink152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3464075028896" units="cm"/>
      <inkml:brushProperty name="height" value="0.0243464075028896" units="cm"/>
      <inkml:brushProperty name="color" value="#FF0000"/>
      <inkml:brushProperty name="ignorePressure" value="0"/>
    </inkml:brush>
  </inkml:definitions>
  <inkml:trace contextRef="#ctx0" brushRef="#br0">80750.000000 11100.000000 982,'-40.000000'3.000000'16,"23.000000"6.000000"-15 ,22.000000 7.000000-12,22.000000 6.000000-15,7.000000 1.000000-6,-6.000000-3.000000-2,-6.000000-3.000000-1,-6.000000-2.000000-2</inkml:trace>
</inkml:ink>
</file>

<file path=ppt/ink/ink153.xml><?xml version="1.0" encoding="utf-8"?>
<inkml:ink xmlns:inkml="http://www.w3.org/2003/InkML">
  <annotation type="ScanImages2ExtractSignatures">1</annotation>
  <annotation type="ScanImagesWidth">-2130149408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8719618618488" units="cm"/>
      <inkml:brushProperty name="height" value="0.0458719618618488" units="cm"/>
      <inkml:brushProperty name="color" value="#00B047"/>
      <inkml:brushProperty name="ignorePressure" value="0"/>
    </inkml:brush>
  </inkml:definitions>
  <inkml:trace contextRef="#ctx0" brushRef="#br0">46400.000000 48250.000000 749,'26.000000'-44.000000'12,"4.000000"13.000000"1 ,3.000000 12.000000 1,3.000000 13.000000-1,1.000000 2.000000 0,1.000000-5.000000-2,-1.000000-7.000000-2,1.000000-5.000000-2,-3.000000-6.000000-1,-2.000000-3.000000 0,-3.000000-3.000000 0,-3.000000-2.000000-1,-2.000000-3.000000 0,0.000000 1.000000-3,0.000000-1.000000-2,0.000000 1.000000-2,-2.000000-1.000000-1,-3.000000 1.000000 1,-3.000000-1.000000 1,-2.000000 1.000000 1,-5.000000-1.000000 1,-2.000000 1.000000 0,-3.000000-1.000000 1,-3.000000 1.000000 1,-2.000000-1.000000 0,0.000000 1.000000 1,0.000000-1.000000-1,0.000000 1.000000 1,-4.000000-1.000000 0,-5.000000 1.000000 0,-7.000000-1.000000 1,-5.000000 1.000000-1,-8.000000 2.000000 0,-5.000000 7.000000-1,-7.000000 6.000000-1,-5.000000 7.000000-1,-3.000000 4.000000-1,4.000000 3.000000 0,3.000000 3.000000 0,3.000000 4.000000-1,-1.000000 5.000000 1,-2.000000 10.000000-1,-3.000000 10.000000 1,-3.000000 9.000000-1,1.000000 2.000000 0,6.000000-2.000000 1,7.000000-3.000000 0,6.000000-3.000000 1,3.000000-2.000000-1,0.000000 0.000000 0,0.000000 0.000000 0,0.000000 0.000000 0,0.000000 1.000000-1,0.000000 4.000000 1,0.000000 3.000000 0,0.000000 3.000000 0,-2.000000 6.000000 1,-3.000000 9.000000 1,-3.000000 10.000000 0,-2.000000 10.000000 1,0.000000-1.000000-1,7.000000-9.000000 1,6.000000-10.000000-2,7.000000-8.000000 1,0.000000 3.000000-1,-2.000000 20.000000 0,-3.000000 18.000000 1,-3.000000 20.000000 0,1.000000 6.000000-1,6.000000-2.000000 1,7.000000-3.000000-2,6.000000-3.000000 1,10.000000-12.000000-1,17.000000-18.000000 1,15.000000-19.000000-1,16.000000-18.000000 0,9.000000-18.000000 1,3.000000-16.000000-1,3.000000-15.000000 0,4.000000-15.000000 0,2.000000-15.000000-2,4.000000-12.000000-2,3.000000-13.000000-2,3.000000-12.000000-3,-1.000000-7.000000 0,-2.000000 1.000000 0,-3.000000-1.000000 2,-3.000000 1.000000 1,-15.000000 15.000000 4,-24.000000 31.000000 5,-26.000000 32.000000 7,-24.000000 31.000000 5,-18.000000 26.000000 3,-9.000000 22.000000-2,-10.000000 22.000000-2,-8.000000 23.000000-1,-1.000000 3.000000-2,9.000000-11.000000-3,10.000000-14.000000-2,10.000000-11.000000-1,16.000000-17.000000-6,26.000000-18.000000-7,24.000000-19.000000-7,26.000000-18.000000-7,13.000000-18.000000-7,4.000000-16.000000-5,3.000000-15.000000-5,3.000000-15.000000-6,-8.000000-4.000000 1,-19.000000 9.000000 8,-18.000000 10.000000 8,-19.000000 10.000000 8,-8.000000 4.000000 3,3.000000 0.000000 1,3.000000 0.000000 0,4.000000 0.000000 0</inkml:trace>
</inkml:ink>
</file>

<file path=ppt/ink/ink153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1555107533932" units="cm"/>
      <inkml:brushProperty name="height" value="0.0251555107533932" units="cm"/>
      <inkml:brushProperty name="color" value="#FF0000"/>
      <inkml:brushProperty name="ignorePressure" value="0"/>
    </inkml:brush>
  </inkml:definitions>
  <inkml:trace contextRef="#ctx0" brushRef="#br0">82400.000000 11050.000000 954,'-47.000000'-22.000000'0,"6.000000"6.000000"-1 ,7.000000 7.000000-1,6.000000 6.000000-1,15.000000 7.000000-6,26.000000 10.000000-12,24.000000 10.000000-12,26.000000 9.000000-11,15.000000 2.000000-2,6.000000-2.000000 11,7.000000-3.000000 10,6.000000-3.000000 10,6.000000-6.000000 6,6.000000-5.000000 1,7.000000-7.000000 3,6.000000-5.000000 2,4.000000-8.000000 2,4.000000-5.000000-1,3.000000-7.000000 1,3.000000-5.000000 1,-4.000000-4.000000-1,-8.000000 0.000000 1,-10.000000 0.000000 0,-9.000000 0.000000 0,-12.000000 3.000000 6,-11.000000 6.000000 13,-14.000000 7.000000 12,-11.000000 6.000000 13,-6.000000 4.000000 4,4.000000 4.000000-5,3.000000 3.000000-6,3.000000 3.000000-6,3.000000-1.000000-6,3.000000-2.000000-8,3.000000-3.000000-9,4.000000-3.000000-8,7.000000-2.000000-4,13.000000 0.000000-3,12.000000 0.000000-2,13.000000 0.000000-1,-4.000000-4.000000-1,-18.000000-5.000000-2,-19.000000-7.000000 0,-18.000000-5.000000-1,-12.000000-3.000000-4,-3.000000 4.000000-6,-3.000000 3.000000-6,-2.000000 3.000000-7</inkml:trace>
</inkml:ink>
</file>

<file path=ppt/ink/ink1531.xml><?xml version="1.0" encoding="utf-8"?>
<inkml:ink xmlns:inkml="http://www.w3.org/2003/InkML">
  <annotation type="ScanImages2ExtractSignatures">1</annotation>
  <annotation type="ScanImagesWidth">921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19351375103" units="cm"/>
      <inkml:brushProperty name="height" value="0.03319351375103" units="cm"/>
      <inkml:brushProperty name="color" value="#FF0000"/>
      <inkml:brushProperty name="ignorePressure" value="0"/>
    </inkml:brush>
  </inkml:definitions>
  <inkml:trace contextRef="#ctx0" brushRef="#br0">88450.000000 9300.000000 762,'-40.000000'78.000000'9,"23.000000"6.000000"-1 ,22.000000 7.000000-2,22.000000 6.000000-2,7.000000 9.000000 0,-6.000000 13.000000 1,-6.000000 12.000000 0,-6.000000 13.000000 0,-10.000000-1.000000 1,-12.000000-11.000000-1,-13.000000-14.000000-1,-12.000000-11.000000 0,-5.000000-17.000000-1,3.000000-18.000000 0,3.000000-19.000000-2,4.000000-18.000000 0,-12.000000-3.000000-1,-24.000000 17.000000 2,-26.000000 15.000000 0,-24.000000 16.000000 0,-12.000000-2.000000 1,4.000000-19.000000 0,3.000000-18.000000-1,3.000000-19.000000 0,9.000000-18.000000-1,16.000000-15.000000-1,15.000000-15.000000-1,17.000000-16.000000-1,11.000000-18.000000 0,10.000000-18.000000 0,10.000000-19.000000 1,9.000000-18.000000 2,10.000000-15.000000-3,14.000000-9.000000-4,11.000000-10.000000-3,14.000000-8.000000-5,7.000000 3.000000-1,3.000000 20.000000 1,3.000000 18.000000 2,4.000000 20.000000 1,4.000000 21.000000 4,6.000000 25.000000 6,7.000000 25.000000 5,6.000000 25.000000 6,3.000000 28.000000 4,0.000000 31.000000 5,0.000000 32.000000 4,0.000000 31.000000 3,-4.000000 17.000000 1,-5.000000 3.000000-2,-7.000000 3.000000-2,-5.000000 4.000000-1,-8.000000-1.000000-4,-5.000000-3.000000-3,-7.000000-3.000000-5,-5.000000-2.000000-2,-4.000000-11.000000-6,0.000000-15.000000-8,0.000000-15.000000-6,0.000000-16.000000-6,1.000000-15.000000-6,4.000000-11.000000-3,3.000000-14.000000-3,3.000000-11.000000-4,4.000000-18.000000 0,7.000000-22.000000-1,6.000000-22.000000 0,7.000000-21.000000 0,2.000000-18.000000 1,1.000000-12.000000 3,-1.000000-13.000000 3,1.000000-12.000000 3,-6.000000-1.000000 5,-8.000000 14.000000 4,-10.000000 11.000000 6,-9.000000 14.000000 5,-5.000000 11.000000 7,0.000000 14.000000 6,0.000000 11.000000 8,0.000000 14.000000 7,-4.000000 11.000000 7,-5.000000 14.000000 6,-7.000000 11.000000 7,-5.000000 14.000000 5,-4.000000 10.000000 1,0.000000 9.000000-6,0.000000 10.000000-5,0.000000 10.000000-6,0.000000 2.000000-6,0.000000-3.000000-6,0.000000-3.000000-6,0.000000-2.000000-7,3.000000-8.000000-8,6.000000-8.000000-6,7.000000-10.000000-9,6.000000-9.000000-7,7.000000-12.000000-5,10.000000-11.000000-1,10.000000-14.000000-3,9.000000-11.000000-1,6.000000-12.000000 0,3.000000-9.000000 1,3.000000-10.000000 1,4.000000-8.000000 2,-4.000000-1.000000 3,-9.000000 9.000000 7,-10.000000 10.000000 5,-8.000000 10.000000 7,-12.000000 10.000000 6,-12.000000 13.000000 9,-13.000000 12.000000 8,-12.000000 13.000000 7,-9.000000 10.000000 7,-2.000000 10.000000 4,-3.000000 10.000000 3,-3.000000 9.000000 5,1.000000 2.000000-2,6.000000-2.000000-9,7.000000-3.000000-8,6.000000-3.000000-9,9.000000-7.000000-5,13.000000-9.000000-5,12.000000-10.000000-5,13.000000-8.000000-3,10.000000-11.000000-5,10.000000-8.000000-1,10.000000-10.000000-3,9.000000-9.000000-1,1.000000-7.000000-3,-6.000000-3.000000-1,-6.000000-3.000000 0,-6.000000-2.000000-2,-15.000000 11.000000 2,-21.000000 29.000000 7,-22.000000 28.000000 5,-22.000000 28.000000 5,-10.000000 10.000000 2,4.000000-5.000000-4,3.000000-7.000000-4,3.000000-5.000000-4</inkml:trace>
</inkml:ink>
</file>

<file path=ppt/ink/ink1532.xml><?xml version="1.0" encoding="utf-8"?>
<inkml:ink xmlns:inkml="http://www.w3.org/2003/InkML">
  <annotation type="ScanImages2ExtractSignatures">1</annotation>
  <annotation type="ScanImagesWidth">-1995505662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177403241396" units="cm"/>
      <inkml:brushProperty name="height" value="0.030177403241396" units="cm"/>
      <inkml:brushProperty name="color" value="#FF0000"/>
      <inkml:brushProperty name="ignorePressure" value="0"/>
    </inkml:brush>
  </inkml:definitions>
  <inkml:trace contextRef="#ctx0" brushRef="#br0">91750.000000 8750.000000 759,'-2.000000'-47.000000'0,"-3.000000"6.000000"0 ,-3.000000 7.000000 0,-2.000000 6.000000 0,2.000000 4.000000-3,9.000000 4.000000-5,10.000000 3.000000-4,10.000000 3.000000-6,5.000000 3.000000 0,4.000000 3.000000 6,3.000000 3.000000 5,3.000000 4.000000 5,-1.000000 1.000000 5,-2.000000 0.000000 2,-3.000000 0.000000 4,-3.000000 0.000000 3,-4.000000 1.000000 1,-3.000000 4.000000-1,-3.000000 3.000000-1,-2.000000 3.000000 0,-1.000000 1.000000 0,3.000000 1.000000-2,3.000000-1.000000 0,4.000000 1.000000 0,-1.000000 1.000000-1,-3.000000 3.000000 0,-3.000000 3.000000 0,-2.000000 4.000000 0,-3.000000 4.000000 1,1.000000 6.000000 0,-1.000000 7.000000 1,1.000000 6.000000 1,-1.000000 1.000000 0,1.000000-3.000000-1,-1.000000-3.000000-1,1.000000-2.000000 0,-1.000000 5.000000-1,1.000000 16.000000 1,-1.000000 15.000000 2,1.000000 17.000000 0,-3.000000 19.000000 1,-2.000000 26.000000-2,-3.000000 24.000000-2,-3.000000 26.000000-1,-2.000000 5.000000-1,0.000000-11.000000-1,0.000000-14.000000-1,0.000000-11.000000 0,0.000000-20.000000-2,0.000000-24.000000-3,0.000000-26.000000-1,0.000000-24.000000-3,-7.000000-3.000000-1,-11.000000 23.000000 1,-14.000000 22.000000-1,-11.000000 22.000000 0,-12.000000 7.000000-2,-9.000000-6.000000-5,-10.000000-6.000000-5,-8.000000-6.000000-5,-3.000000-9.000000-4,7.000000-8.000000 0,6.000000-10.000000-2,7.000000-9.000000-1,4.000000-10.000000-1,3.000000-9.000000 0,3.000000-10.000000 0,4.000000-8.000000-1</inkml:trace>
</inkml:ink>
</file>

<file path=ppt/ink/ink153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7088023722172" units="cm"/>
      <inkml:brushProperty name="height" value="0.0277088023722172" units="cm"/>
      <inkml:brushProperty name="color" value="#FF0000"/>
      <inkml:brushProperty name="ignorePressure" value="0"/>
    </inkml:brush>
  </inkml:definitions>
  <inkml:trace contextRef="#ctx0" brushRef="#br0">75850.000000 8600.000000 826,'-49.000000'-24.000000'-2,"4.000000"4.000000"-3 ,3.000000 3.000000-3,3.000000 3.000000-5,1.000000 4.000000 3,1.000000 7.000000 5,-1.000000 6.000000 6,1.000000 7.000000 6,-1.000000 16.000000 3,1.000000 29.000000 1,-1.000000 28.000000-1,1.000000 28.000000 1,-3.000000 29.000000 1,-2.000000 32.000000 3,-3.000000 31.000000 3,-3.000000 32.000000 4,-1.000000 27.000000-1,4.000000 26.000000-1,3.000000 24.000000-2,3.000000 26.000000-2,9.000000 22.000000-4,16.000000 23.000000-3,15.000000 22.000000-6,17.000000 22.000000-3,30.000000-4.000000-4,47.000000-28.000000-2,47.000000-28.000000-3,48.000000-27.000000-2,5.000000-50.000000 0,-34.000000-68.000000 2,-35.000000-69.000000 2,-33.000000-68.000000 2,-14.000000-34.000000-6,10.000000 4.000000-14,10.000000 3.000000-15,9.000000 3.000000-13</inkml:trace>
</inkml:ink>
</file>

<file path=ppt/ink/ink15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2063013017178" units="cm"/>
      <inkml:brushProperty name="height" value="0.0362063013017178" units="cm"/>
      <inkml:brushProperty name="color" value="#FF0000"/>
      <inkml:brushProperty name="ignorePressure" value="0"/>
    </inkml:brush>
  </inkml:definitions>
  <inkml:trace contextRef="#ctx0" brushRef="#br0">93300.000000 11900.000000 632,'0.000000'-47.000000'0,"0.000000"6.000000"0 ,0.000000 7.000000 0,0.000000 6.000000 0,0.000000 3.000000 0,0.000000 0.000000-2,0.000000 0.000000-2,0.000000 0.000000 0,0.000000 12.000000 3,0.000000 26.000000 11,0.000000 24.000000 10,0.000000 26.000000 9,-2.000000 18.000000 3,-3.000000 13.000000-5,-3.000000 12.000000-5,-2.000000 13.000000-6,-5.000000 6.000000-4,-2.000000 0.000000-2,-3.000000 0.000000-4,-3.000000 0.000000-2,-1.000000-7.000000-1,4.000000-11.000000 0,3.000000-14.000000 0,3.000000-11.000000 1,3.000000-14.000000-2,3.000000-11.000000-1,3.000000-14.000000-2,4.000000-11.000000-2,1.000000-17.000000-1,0.000000-18.000000 0,0.000000-19.000000 0,0.000000-18.000000-1,0.000000-12.000000 0,0.000000-3.000000 1,0.000000-3.000000 0,0.000000-2.000000 1,1.000000-1.000000-1,4.000000 3.000000 0,3.000000 3.000000-1,3.000000 4.000000 0,1.000000-1.000000 0,1.000000-3.000000 0,-1.000000-3.000000 2,1.000000-2.000000 0,-1.000000-3.000000 0,1.000000 1.000000 1,-1.000000-1.000000 0,1.000000 1.000000 1,1.000000 1.000000-1,3.000000 3.000000 2,3.000000 3.000000-1,4.000000 4.000000 1,-1.000000 4.000000 1,-3.000000 6.000000-1,-3.000000 7.000000 0,-2.000000 6.000000 0,-3.000000 3.000000 1,1.000000 0.000000 1,-1.000000 0.000000 2,1.000000 0.000000 1,1.000000 1.000000 1,3.000000 4.000000-1,3.000000 3.000000 1,4.000000 3.000000-1,1.000000 1.000000 0,0.000000 1.000000 1,0.000000-1.000000 1,0.000000 1.000000 1,0.000000 1.000000 0,0.000000 3.000000-1,0.000000 3.000000 0,0.000000 4.000000-1,0.000000 4.000000 0,0.000000 6.000000 1,0.000000 7.000000 0,0.000000 6.000000 0,0.000000 4.000000 0,0.000000 4.000000 1,0.000000 3.000000-1,0.000000 3.000000 0,0.000000 1.000000 0,0.000000 1.000000 0,0.000000-1.000000-1,0.000000 1.000000 1,-2.000000-3.000000-1,-3.000000-2.000000-1,-3.000000-3.000000-1,-2.000000-3.000000-1,-3.000000 1.000000 1,1.000000 6.000000 0,-1.000000 7.000000 0,1.000000 6.000000 1,-3.000000 3.000000 0,-2.000000 0.000000 0,-3.000000 0.000000 0,-3.000000 0.000000-1,-2.000000 0.000000 0,0.000000 0.000000 0,0.000000 0.000000-2,0.000000 0.000000 1,0.000000-2.000000-1,0.000000-3.000000 0,0.000000-3.000000 1,0.000000-2.000000 0,0.000000-3.000000 0,0.000000 1.000000-1,0.000000-1.000000 0,0.000000 1.000000-1,1.000000-1.000000-2,4.000000 1.000000-3,3.000000-1.000000-2,3.000000 1.000000-2,3.000000-4.000000-10,3.000000-6.000000-17,3.000000-6.000000-17,4.000000-6.000000-16,1.000000-6.000000-4,0.000000-2.000000 11,0.000000-3.000000 10,0.000000-3.000000 11</inkml:trace>
</inkml:ink>
</file>

<file path=ppt/ink/ink153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1862904131413" units="cm"/>
      <inkml:brushProperty name="height" value="0.0331862904131413" units="cm"/>
      <inkml:brushProperty name="color" value="#FF0000"/>
      <inkml:brushProperty name="ignorePressure" value="0"/>
    </inkml:brush>
  </inkml:definitions>
  <inkml:trace contextRef="#ctx0" brushRef="#br0">95800.000000 11700.000000 690,'26.000000'-47.000000'0,"4.000000"6.000000"2 ,3.000000 7.000000 0,3.000000 6.000000 1,-1.000000 4.000000 2,-2.000000 4.000000 6,-3.000000 3.000000 3,-3.000000 3.000000 6,-7.000000 9.000000 3,-9.000000 16.000000 5,-10.000000 15.000000 4,-8.000000 17.000000 3,-11.000000 13.000000 0,-8.000000 13.000000-8,-10.000000 12.000000-6,-9.000000 13.000000-7,-10.000000 6.000000-5,-9.000000 0.000000 0,-10.000000 0.000000-2,-8.000000 0.000000-1,-4.000000 1.000000-1,3.000000 4.000000-3,3.000000 3.000000-3,4.000000 3.000000-3,4.000000-7.000000-2,6.000000-15.000000-3,7.000000-15.000000-4,6.000000-16.000000-3,7.000000-12.000000-4,10.000000-5.000000-7,10.000000-7.000000-6,9.000000-5.000000-5,6.000000-14.000000-4,3.000000-18.000000-1,3.000000-19.000000 0,4.000000-18.000000-1,2.000000-9.000000 4,4.000000 4.000000 8,3.000000 3.000000 9,3.000000 3.000000 9</inkml:trace>
</inkml:ink>
</file>

<file path=ppt/ink/ink1536.xml><?xml version="1.0" encoding="utf-8"?>
<inkml:ink xmlns:inkml="http://www.w3.org/2003/InkML">
  <annotation type="ScanImages2ExtractSignatures">1</annotation>
  <annotation type="ScanImagesWidth">-2036543360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6398126780987" units="cm"/>
      <inkml:brushProperty name="height" value="0.0326398126780987" units="cm"/>
      <inkml:brushProperty name="color" value="#FF0000"/>
      <inkml:brushProperty name="ignorePressure" value="0"/>
    </inkml:brush>
  </inkml:definitions>
  <inkml:trace contextRef="#ctx0" brushRef="#br0">95200.000000 11850.000000 701,'-19.000000'-40.000000'30,"13.000000"23.000000"0 ,12.000000 22.000000 0,13.000000 22.000000 1,9.000000 15.000000 0,6.000000 9.000000-1,7.000000 10.000000 1,6.000000 10.000000-1,3.000000 5.000000-5,0.000000 4.000000-7,0.000000 3.000000-8,0.000000 3.000000-7,0.000000 1.000000-7,0.000000 1.000000-2,0.000000-1.000000-4,0.000000 1.000000-3,0.000000-4.000000 0,0.000000-6.000000 2,0.000000-6.000000 2,0.000000-6.000000 3</inkml:trace>
</inkml:ink>
</file>

<file path=ppt/ink/ink1537.xml><?xml version="1.0" encoding="utf-8"?>
<inkml:ink xmlns:inkml="http://www.w3.org/2003/InkML">
  <annotation type="ScanImages2ExtractSignatures">1</annotation>
  <annotation type="ScanImagesWidth">909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9368940591812" units="cm"/>
      <inkml:brushProperty name="height" value="0.0369368940591812" units="cm"/>
      <inkml:brushProperty name="color" value="#FF0000"/>
      <inkml:brushProperty name="ignorePressure" value="0"/>
    </inkml:brush>
  </inkml:definitions>
  <inkml:trace contextRef="#ctx0" brushRef="#br0">96900.000000 11800.000000 620,'25.000000'-88.000000'1,"0.000000"26.000000"3 ,0.000000 24.000000 2,0.000000 26.000000 2,0.000000 15.000000 2,0.000000 6.000000-1,0.000000 7.000000 0,0.000000 6.000000-1,-2.000000 9.000000 1,-3.000000 13.000000 2,-3.000000 12.000000 2,-2.000000 13.000000 3,-5.000000 9.000000 0,-2.000000 6.000000 1,-3.000000 7.000000 1,-3.000000 6.000000 0,-4.000000 3.000000-3,-3.000000 0.000000-3,-3.000000 0.000000-6,-2.000000 0.000000-4,-3.000000-2.000000-1,1.000000-3.000000 3,-1.000000-3.000000 3,1.000000-2.000000 3,-1.000000-9.000000-1,1.000000-12.000000-5,-1.000000-13.000000-4,1.000000-12.000000-5,-3.000000-15.000000-2,-2.000000-15.000000-2,-3.000000-15.000000-1,-3.000000-16.000000-1,1.000000-15.000000 0,6.000000-11.000000 1,7.000000-14.000000 2,6.000000-11.000000 1,6.000000-11.000000 1,6.000000-5.000000-1,7.000000-7.000000-1,6.000000-5.000000-1,3.000000-3.000000 1,0.000000 4.000000 2,0.000000 3.000000 1,0.000000 3.000000 2,3.000000 4.000000 1,6.000000 7.000000 1,7.000000 6.000000 0,6.000000 7.000000 1,3.000000 4.000000 1,0.000000 3.000000 0,0.000000 3.000000 2,0.000000 4.000000 1,-2.000000 7.000000 0,-3.000000 13.000000 1,-3.000000 12.000000 0,-2.000000 13.000000 0,-5.000000 6.000000 2,-2.000000 0.000000 0,-3.000000 0.000000 2,-3.000000 0.000000 2,-2.000000 7.000000 0,0.000000 17.000000 0,0.000000 15.000000 1,0.000000 16.000000-1,-4.000000 10.000000 1,-5.000000 7.000000 1,-7.000000 6.000000-1,-5.000000 7.000000 0,-6.000000 2.000000 1,-3.000000 1.000000-2,-3.000000-1.000000 0,-2.000000 1.000000-1,-3.000000-3.000000-1,1.000000-2.000000-1,-1.000000-3.000000-2,1.000000-3.000000-2,-1.000000-7.000000-1,1.000000-9.000000-1,-1.000000-10.000000 0,1.000000-8.000000 0,2.000000-17.000000-3,7.000000-21.000000-1,6.000000-22.000000-2,7.000000-22.000000-3,7.000000-19.000000 0,9.000000-16.000000 2,10.000000-15.000000 1,10.000000-15.000000 1,5.000000-7.000000-1,4.000000 3.000000-3,3.000000 3.000000-5,3.000000 4.000000-3,1.000000 5.000000-1,1.000000 10.000000 1,-1.000000 10.000000 3,1.000000 9.000000 2,-3.000000 9.000000 2,-2.000000 9.000000 3,-3.000000 10.000000 1,-3.000000 10.000000 3,-4.000000 8.000000 3,-3.000000 10.000000 4,-3.000000 10.000000 3,-2.000000 9.000000 3,-6.000000 10.000000 2,-6.000000 14.000000-2,-6.000000 11.000000-1,-6.000000 14.000000-2,-6.000000 10.000000 1,-2.000000 9.000000 1,-3.000000 10.000000 1,-3.000000 10.000000 3,-2.000000 5.000000-1,0.000000 4.000000-2,0.000000 3.000000-1,0.000000 3.000000-2,3.000000-4.000000-3,6.000000-8.000000-6,7.000000-10.000000-4,6.000000-9.000000-6,4.000000-9.000000-4,4.000000-5.000000-3,3.000000-7.000000-4,3.000000-5.000000-3,-1.000000-9.000000-4,-2.000000-9.000000-5,-3.000000-10.000000-4,-3.000000-8.000000-6,-2.000000-8.000000-1,0.000000-2.000000 0,0.000000-3.000000 1,0.000000-3.000000 1</inkml:trace>
</inkml:ink>
</file>

<file path=ppt/ink/ink1538.xml><?xml version="1.0" encoding="utf-8"?>
<inkml:ink xmlns:inkml="http://www.w3.org/2003/InkML">
  <annotation type="ScanImages2ExtractSignatures">1</annotation>
  <annotation type="ScanImagesWidth">955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4199219942093" units="cm"/>
      <inkml:brushProperty name="height" value="0.0334199219942093" units="cm"/>
      <inkml:brushProperty name="color" value="#FF0000"/>
      <inkml:brushProperty name="ignorePressure" value="0"/>
    </inkml:brush>
  </inkml:definitions>
  <inkml:trace contextRef="#ctx0" brushRef="#br0">89400.000000 11450.000000 624,'-24.000000'-24.000000'-22,"4.000000"4.000000"7 ,3.000000 3.000000 7,3.000000 3.000000 6,3.000000-1.000000 4,3.000000-2.000000 1,3.000000-3.000000 1,4.000000-3.000000 2,-1.000000-1.000000 1,-3.000000 4.000000 4,-3.000000 3.000000 2,-2.000000 3.000000 4,-1.000000 9.000000 1,3.000000 16.000000 0,3.000000 15.000000 2,4.000000 17.000000 0,1.000000 10.000000-2,0.000000 6.000000-2,0.000000 7.000000-3,0.000000 6.000000-3,0.000000 6.000000-2,0.000000 6.000000 0,0.000000 7.000000 0,0.000000 6.000000-2,0.000000 3.000000 0,0.000000 0.000000-1,0.000000 0.000000-1,0.000000 0.000000-1,0.000000-5.000000-1,0.000000-9.000000 0,0.000000-10.000000 0,0.000000-8.000000 0,0.000000-11.000000-1,0.000000-8.000000-1,0.000000-10.000000-1,0.000000-9.000000-1,3.000000-16.000000-1,6.000000-22.000000 0,7.000000-22.000000 0,6.000000-21.000000 0,1.000000-14.000000-1,-3.000000-2.000000 0,-3.000000-3.000000-1,-2.000000-3.000000 0,-1.000000-1.000000 0,3.000000 4.000000 0,3.000000 3.000000 2,4.000000 3.000000-1,1.000000 3.000000 1,0.000000 3.000000 1,0.000000 3.000000-1,0.000000 4.000000 0,-2.000000 2.000000 0,-3.000000 4.000000 0,-3.000000 3.000000 0,-2.000000 3.000000 1,-1.000000 1.000000 0,3.000000 1.000000 1,3.000000-1.000000 2,4.000000 1.000000 1,1.000000 1.000000 1,0.000000 3.000000 0,0.000000 3.000000 0,0.000000 4.000000 0,0.000000 2.000000 1,0.000000 4.000000 3,0.000000 3.000000 1,0.000000 3.000000 3,-2.000000 6.000000 1,-3.000000 9.000000 0,-3.000000 10.000000-1,-2.000000 10.000000 0,-5.000000 5.000000-1,-2.000000 4.000000-1,-3.000000 3.000000-1,-3.000000 3.000000-2,-1.000000 3.000000-1,4.000000 3.000000-1,3.000000 3.000000 0,3.000000 4.000000-1,-1.000000 2.000000-1,-2.000000 4.000000 0,-3.000000 3.000000 0,-3.000000 3.000000-1,-1.000000-2.000000 0,4.000000-6.000000 0,3.000000-6.000000 1,3.000000-6.000000 1,-1.000000-6.000000-1,-2.000000-2.000000 0,-3.000000-3.000000-1,-3.000000-3.000000-1,-1.000000-10.000000 0,4.000000-16.000000-1,3.000000-15.000000-1,3.000000-15.000000 0,1.000000-12.000000-1,1.000000-6.000000-1,-1.000000-6.000000 0,1.000000-6.000000-2,2.000000-4.000000 0,7.000000 1.000000 1,6.000000-1.000000 1,7.000000 1.000000 1,-1.000000 4.000000 0,-6.000000 9.000000 1,-6.000000 10.000000-1,-6.000000 10.000000 1,-1.000000 2.000000 0,7.000000-3.000000 1,6.000000-3.000000 0,7.000000-2.000000 1,0.000000 0.000000 1,-2.000000 7.000000 2,-3.000000 6.000000 1,-3.000000 7.000000 1,-2.000000 11.000000 2,0.000000 20.000000 1,0.000000 18.000000 3,0.000000 20.000000 1,-4.000000 10.000000 1,-5.000000 3.000000-2,-7.000000 3.000000-1,-5.000000 4.000000 0,-4.000000 1.000000-2,0.000000 0.000000 0,0.000000 0.000000-1,0.000000 0.000000 0,1.000000-2.000000-2,4.000000-3.000000 0,3.000000-3.000000-2,3.000000-2.000000-2,3.000000-6.000000-1,3.000000-6.000000-4,3.000000-6.000000-4,4.000000-6.000000-3,2.000000-6.000000-4,4.000000-2.000000-6,3.000000-3.000000-5,3.000000-3.000000-5,-1.000000-4.000000-7,-2.000000-3.000000-5,-3.000000-3.000000-7,-3.000000-2.000000-6</inkml:trace>
</inkml:ink>
</file>

<file path=ppt/ink/ink1539.xml><?xml version="1.0" encoding="utf-8"?>
<inkml:ink xmlns:inkml="http://www.w3.org/2003/InkML">
  <annotation type="ScanImages2ExtractSignatures">1</annotation>
  <annotation type="ScanImagesWidth">-2040232640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9809166938066" units="cm"/>
      <inkml:brushProperty name="height" value="0.0309809166938066" units="cm"/>
      <inkml:brushProperty name="color" value="#FF0000"/>
      <inkml:brushProperty name="ignorePressure" value="0"/>
    </inkml:brush>
  </inkml:definitions>
  <inkml:trace contextRef="#ctx0" brushRef="#br0">76400.000000 23250.000000 683,'-24.000000'23.000000'1,"4.000000"-3.000000"2 ,3.000000-3.000000 1,3.000000-2.000000 1,3.000000-9.000000 5,3.000000-12.000000 6,3.000000-13.000000 6,4.000000-12.000000 6,1.000000-15.000000 2,0.000000-15.000000-4,0.000000-15.000000-4,0.000000-16.000000-3,0.000000-16.000000-4,0.000000-16.000000 0,0.000000-15.000000-3,0.000000-15.000000-1,4.000000-28.000000-2,10.000000-36.000000 0,10.000000-39.000000-1,9.000000-36.000000-1,10.000000-28.000000-1,14.000000-15.000000-2,11.000000-15.000000-1,14.000000-16.000000-2,11.000000 13.000000-1,14.000000 45.000000 3,11.000000 43.000000 2,14.000000 45.000000 1,0.000000 42.000000 1,-8.000000 45.000000-2,-10.000000 43.000000-2,-9.000000 45.000000-2,-12.000000 30.000000-1,-11.000000 19.000000-4,-14.000000 19.000000-2,-11.000000 19.000000-2,-14.000000 18.000000-2,-11.000000 19.000000 0,-14.000000 19.000000 1,-11.000000 19.000000-1,-15.000000 13.000000 0,-16.000000 10.000000 3,-15.000000 10.000000 0,-15.000000 9.000000 2,-11.000000 2.000000 1,-2.000000-2.000000 1,-3.000000-3.000000 0,-3.000000-3.000000 1,4.000000-13.000000 1,13.000000-22.000000 1,12.000000-22.000000 1,13.000000-21.000000 1,15.000000-23.000000 1,19.000000-21.000000-1,19.000000-22.000000 1,19.000000-22.000000 0,19.000000-18.000000 0,23.000000-11.000000 1,22.000000-14.000000 0,22.000000-11.000000 2,2.000000-1.000000 0,-15.000000 13.000000-1,-15.000000 12.000000-1,-16.000000 13.000000-1,-19.000000 21.000000 0,-22.000000 32.000000 1,-22.000000 31.000000 1,-21.000000 32.000000 0,-28.000000 25.000000 1,-30.000000 23.000000 0,-32.000000 22.000000-2,-30.000000 22.000000-1,-20.000000 4.000000 0,-6.000000-12.000000-2,-6.000000-13.000000-1,-6.000000-12.000000-1,9.000000-23.000000-3,25.000000-30.000000-3,25.000000-32.000000-4,25.000000-30.000000-3,23.000000-25.000000-5,22.000000-15.000000-5,22.000000-15.000000-4,23.000000-16.000000-5,13.000000-5.000000-2,6.000000 6.000000 2,7.000000 7.000000 2,6.000000 6.000000 1,-1.000000 4.000000 2,-5.000000 4.000000 2,-7.000000 3.000000 3,-5.000000 3.000000 1</inkml:trace>
</inkml:ink>
</file>

<file path=ppt/ink/ink15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6860119700432" units="cm"/>
      <inkml:brushProperty name="height" value="0.0446860119700432" units="cm"/>
      <inkml:brushProperty name="color" value="#00B047"/>
      <inkml:brushProperty name="ignorePressure" value="0"/>
    </inkml:brush>
  </inkml:definitions>
  <inkml:trace contextRef="#ctx0" brushRef="#br0">47400.000000 48600.000000 768,'-16.000000'-90.000000'1,"19.000000"23.000000"3 ,19.000000 22.000000 2,19.000000 22.000000 2,9.000000 13.000000 3,0.000000 7.000000-1,0.000000 6.000000 2,0.000000 7.000000 0,-4.000000 4.000000-1,-5.000000 3.000000-1,-7.000000 3.000000-1,-5.000000 4.000000-2,-6.000000 4.000000-2,-3.000000 6.000000 0,-3.000000 7.000000-1,-2.000000 6.000000-2,-8.000000 6.000000 1,-8.000000 6.000000-1,-10.000000 7.000000-1,-9.000000 6.000000 1,-10.000000 1.000000-1,-9.000000-3.000000 0,-10.000000-3.000000 0,-8.000000-2.000000-1,-4.000000-6.000000 1,3.000000-6.000000 3,3.000000-6.000000 1,4.000000-6.000000 2,5.000000-4.000000 2,10.000000 1.000000 3,10.000000-1.000000 3,9.000000 1.000000 2,15.000000-6.000000-1,22.000000-8.000000-5,22.000000-10.000000-6,23.000000-9.000000-3,11.000000-10.000000-8,4.000000-9.000000-6,3.000000-10.000000-8,3.000000-8.000000-8,-2.000000-3.000000-4,-6.000000 7.000000 0,-6.000000 6.000000-1,-6.000000 7.000000-1,-9.000000 2.000000 1,-8.000000 1.000000 0,-10.000000-1.000000 1,-9.000000 1.000000 1</inkml:trace>
</inkml:ink>
</file>

<file path=ppt/ink/ink1540.xml><?xml version="1.0" encoding="utf-8"?>
<inkml:ink xmlns:inkml="http://www.w3.org/2003/InkML">
  <annotation type="ScanImages2ExtractSignatures">1</annotation>
  <annotation type="ScanImagesWidth">-2040232640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2912102043629" units="cm"/>
      <inkml:brushProperty name="height" value="0.0262912102043629" units="cm"/>
      <inkml:brushProperty name="color" value="#FF0000"/>
      <inkml:brushProperty name="ignorePressure" value="0"/>
    </inkml:brush>
  </inkml:definitions>
  <inkml:trace contextRef="#ctx0" brushRef="#br0">78750.000000 21200.000000 871,'-44.000000'29.000000'21,"13.000000"10.000000"-3 ,12.000000 10.000000-4,13.000000 9.000000-3,6.000000 9.000000-3,0.000000 9.000000 0,0.000000 10.000000 1,0.000000 10.000000-1,0.000000 5.000000 0,0.000000 4.000000-1,0.000000 3.000000-1,0.000000 3.000000 1,0.000000-5.000000-4,0.000000-12.000000-2,0.000000-13.000000-5,0.000000-12.000000-4,0.000000-12.000000-4,0.000000-8.000000-8,0.000000-10.000000-5,0.000000-9.000000-7</inkml:trace>
</inkml:ink>
</file>

<file path=ppt/ink/ink1541.xml><?xml version="1.0" encoding="utf-8"?>
<inkml:ink xmlns:inkml="http://www.w3.org/2003/InkML">
  <annotation type="ScanImages2ExtractSignatures">1</annotation>
  <annotation type="ScanImagesWidth">-2040232640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385737329721" units="cm"/>
      <inkml:brushProperty name="height" value="0.0229385737329721" units="cm"/>
      <inkml:brushProperty name="color" value="#FF0000"/>
      <inkml:brushProperty name="ignorePressure" value="0"/>
    </inkml:brush>
  </inkml:definitions>
  <inkml:trace contextRef="#ctx0" brushRef="#br0">80900.000000 21200.000000 998,'-72.000000'4.000000'0,"6.000000"10.000000"0 ,7.000000 10.000000 1,6.000000 9.000000-1,4.000000 10.000000 0,4.000000 14.000000-2,3.000000 11.000000-1,3.000000 14.000000-2,1.000000 5.000000-3,1.000000 1.000000-3,-1.000000-1.000000-4,1.000000 1.000000-2,-1.000000-7.000000-3,1.000000-12.000000-2,-1.000000-13.000000-1,1.000000-12.000000-2,1.000000-9.000000 2,3.000000-2.000000 4,3.000000-3.000000 4,4.000000-3.000000 5</inkml:trace>
</inkml:ink>
</file>

<file path=ppt/ink/ink1542.xml><?xml version="1.0" encoding="utf-8"?>
<inkml:ink xmlns:inkml="http://www.w3.org/2003/InkML">
  <annotation type="ScanImages2ExtractSignatures">1</annotation>
  <annotation type="ScanImagesWidth">992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5149960070848" units="cm"/>
      <inkml:brushProperty name="height" value="0.0275149960070848" units="cm"/>
      <inkml:brushProperty name="color" value="#FF0000"/>
      <inkml:brushProperty name="ignorePressure" value="0"/>
    </inkml:brush>
  </inkml:definitions>
  <inkml:trace contextRef="#ctx0" brushRef="#br0">81400.000000 23200.000000 834,'-43.000000'34.000000'0,"17.000000"-31.000000"1 ,15.000000-31.000000 0,16.000000-31.000000 1,9.000000-20.000000 1,3.000000-5.000000 2,3.000000-7.000000 2,4.000000-5.000000 3,1.000000-8.000000 0,0.000000-5.000000-1,0.000000-7.000000-2,0.000000-5.000000-1,0.000000-12.000000-1,0.000000-16.000000-1,0.000000-15.000000 0,0.000000-15.000000-2,0.000000-20.000000 0,0.000000-21.000000 2,0.000000-22.000000 0,0.000000-22.000000 2,7.000000-11.000000-1,17.000000 0.000000-5,15.000000 0.000000-3,16.000000 0.000000-3,15.000000 15.000000 0,16.000000 32.000000 4,15.000000 31.000000 4,17.000000 32.000000 5,-3.000000 32.000000 1,-18.000000 34.000000-4,-19.000000 35.000000-3,-18.000000 35.000000-3,-18.000000 29.000000-1,-16.000000 25.000000 2,-15.000000 25.000000 2,-15.000000 25.000000 2,-18.000000 17.000000-2,-19.000000 9.000000-3,-18.000000 10.000000-4,-19.000000 10.000000-4,-7.000000 0.000000-2,7.000000-5.000000 2,6.000000-7.000000 0,7.000000-5.000000 1,5.000000-12.000000 1,7.000000-16.000000 2,6.000000-15.000000 2,7.000000-15.000000 1,0.000000-3.000000 1,-2.000000 14.000000 0,-3.000000 11.000000 1,-3.000000 14.000000 0,2.000000-3.000000 0,10.000000-15.000000 2,10.000000-15.000000 0,9.000000-16.000000 2,13.000000-12.000000 0,20.000000-5.000000 1,18.000000-7.000000 0,20.000000-5.000000 1,6.000000-4.000000 1,-2.000000 0.000000 1,-3.000000 0.000000 3,-3.000000 0.000000 1,-9.000000 9.000000 1,-11.000000 19.000000 0,-14.000000 19.000000 0,-11.000000 19.000000 0,-23.000000 18.000000-1,-31.000000 19.000000-1,-31.000000 19.000000-2,-31.000000 19.000000-2,-18.000000 5.000000-1,-3.000000-5.000000-2,-3.000000-7.000000-2,-2.000000-5.000000-1,5.000000-19.000000-1,16.000000-27.000000-1,15.000000-28.000000 0,17.000000-28.000000 0,13.000000-21.000000-4,13.000000-12.000000-10,12.000000-13.000000-7,13.000000-12.000000-9,16.000000-12.000000-4,23.000000-8.000000 1,22.000000-10.000000 1,22.000000-9.000000 1,10.000000-4.000000 3,1.000000 4.000000 5,-1.000000 3.000000 5,1.000000 3.000000 6,1.000000 4.000000 3,3.000000 7.000000 1,3.000000 6.000000 2,4.000000 7.000000 1,-3.000000 5.000000 4,-5.000000 7.000000 7,-7.000000 6.000000 7,-5.000000 7.000000 6,-6.000000 8.000000 5,-3.000000 14.000000 4,-3.000000 11.000000 4,-2.000000 14.000000 3,-9.000000 11.000000 0,-12.000000 14.000000-3,-13.000000 11.000000-4,-12.000000 14.000000-4,-10.000000 5.000000-3,-6.000000 1.000000-3,-6.000000-1.000000-4,-6.000000 1.000000-4,-7.000000-6.000000-1,-6.000000-8.000000 0,-6.000000-10.000000 1,-6.000000-9.000000-1,-1.000000-9.000000 0,7.000000-5.000000-2,6.000000-7.000000-2,7.000000-5.000000-1,16.000000-12.000000-3,29.000000-16.000000 0,28.000000-15.000000-2,28.000000-15.000000 0,18.000000-12.000000-1,10.000000-6.000000 2,10.000000-6.000000 2,9.000000-6.000000 1,-8.000000 2.000000 0,-25.000000 14.000000 0,-25.000000 11.000000-1,-25.000000 14.000000-1,-15.000000 3.000000-9,-2.000000-2.000000-17,-3.000000-3.000000-18,-3.000000-3.000000-17</inkml:trace>
</inkml:ink>
</file>

<file path=ppt/ink/ink15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4426975995302" units="cm"/>
      <inkml:brushProperty name="height" value="0.0284426975995302" units="cm"/>
      <inkml:brushProperty name="color" value="#FF0000"/>
      <inkml:brushProperty name="ignorePressure" value="0"/>
    </inkml:brush>
  </inkml:definitions>
  <inkml:trace contextRef="#ctx0" brushRef="#br0">85550.000000 21050.000000 805,'-41.000000'1.000000'87,"19.000000"4.000000"-26 ,19.000000 3.000000-25,19.000000 3.000000-25,12.000000 3.000000-18,6.000000 3.000000-10,7.000000 3.000000-9,6.000000 4.000000-9,4.000000-3.000000-4,4.000000-5.000000 1,3.000000-7.000000 3,3.000000-5.000000 1,-4.000000-4.000000 4,-8.000000 0.000000 6,-10.000000 0.000000 7,-9.000000 0.000000 6,-7.000000-2.000000 2,-3.000000-3.000000 0,-3.000000-3.000000-2,-2.000000-2.000000-1</inkml:trace>
</inkml:ink>
</file>

<file path=ppt/ink/ink1544.xml><?xml version="1.0" encoding="utf-8"?>
<inkml:ink xmlns:inkml="http://www.w3.org/2003/InkML">
  <annotation type="ScanImages2ExtractSignatures">1</annotation>
  <annotation type="ScanImagesWidth">992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83884075284" units="cm"/>
      <inkml:brushProperty name="height" value="0.02583884075284" units="cm"/>
      <inkml:brushProperty name="color" value="#FF0000"/>
      <inkml:brushProperty name="ignorePressure" value="0"/>
    </inkml:brush>
  </inkml:definitions>
  <inkml:trace contextRef="#ctx0" brushRef="#br0">86550.000000 20800.000000 886,'48.000000'0.000000'5,"-3.000000"0.000000"8 ,-3.000000 0.000000 9,-2.000000 0.000000 9,-3.000000 1.000000-3,1.000000 4.000000-14,-1.000000 3.000000-14,1.000000 3.000000-15,-3.000000-1.000000-5,-2.000000-2.000000 2,-3.000000-3.000000 2,-3.000000-3.000000 3</inkml:trace>
</inkml:ink>
</file>

<file path=ppt/ink/ink1545.xml><?xml version="1.0" encoding="utf-8"?>
<inkml:ink xmlns:inkml="http://www.w3.org/2003/InkML">
  <annotation type="ScanImages2ExtractSignatures">1</annotation>
  <annotation type="ScanImagesWidth">992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88150.000000 20750.000000 1000,'-150.000000'0.000000'0</inkml:trace>
</inkml:ink>
</file>

<file path=ppt/ink/ink1546.xml><?xml version="1.0" encoding="utf-8"?>
<inkml:ink xmlns:inkml="http://www.w3.org/2003/InkML">
  <annotation type="ScanImages2ExtractSignatures">1</annotation>
  <annotation type="ScanImagesWidth">992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442525357008" units="cm"/>
      <inkml:brushProperty name="height" value="0.034442525357008" units="cm"/>
      <inkml:brushProperty name="color" value="#FF0000"/>
      <inkml:brushProperty name="ignorePressure" value="0"/>
    </inkml:brush>
  </inkml:definitions>
  <inkml:trace contextRef="#ctx0" brushRef="#br0">88750.000000 22850.000000 665,'-104.000000'51.000000'16,"45.000000"-46.000000"4 ,43.000000-47.000000 2,45.000000-47.000000 4,24.000000-33.000000 0,6.000000-19.000000-2,7.000000-18.000000-1,6.000000-19.000000-2,4.000000-29.000000-2,4.000000-36.000000-1,3.000000-39.000000-2,3.000000-36.000000-1,6.000000-26.000000-2,9.000000-12.000000-2,10.000000-13.000000-2,10.000000-12.000000-2,5.000000 16.000000-1,4.000000 48.000000 2,3.000000 47.000000 1,3.000000 47.000000 2,-10.000000 46.000000-2,-21.000000 47.000000-4,-22.000000 47.000000-4,-22.000000 48.000000-5,-18.000000 31.000000-3,-11.000000 20.000000-4,-14.000000 18.000000-3,-11.000000 20.000000-4,-15.000000 19.000000-3,-16.000000 22.000000-1,-15.000000 22.000000-2,-15.000000 23.000000-1,-9.000000 8.000000 1,1.000000-3.000000 1,-1.000000-3.000000 3,1.000000-2.000000 2,4.000000-8.000000 1,9.000000-8.000000-1,10.000000-10.000000 0,10.000000-9.000000-1,14.000000-13.000000 3,23.000000-16.000000 5,22.000000-15.000000 6,22.000000-15.000000 5,19.000000-14.000000 4,20.000000-8.000000 1,18.000000-10.000000 2,20.000000-9.000000 2,-1.000000-5.000000 2,-19.000000 0.000000 1,-18.000000 0.000000 2,-19.000000 0.000000 1,-19.000000 6.000000 2,-19.000000 13.000000 1,-18.000000 12.000000 1,-19.000000 13.000000 0,-21.000000 13.000000 0,-21.000000 17.000000-2,-22.000000 15.000000-1,-22.000000 16.000000-3,-13.000000 4.000000-2,-3.000000-6.000000-1,-3.000000-6.000000-2,-2.000000-6.000000-3,6.000000-12.000000-2,20.000000-15.000000-5,18.000000-15.000000-4,20.000000-16.000000-3,24.000000-21.000000-9,31.000000-24.000000-11,32.000000-26.000000-12,31.000000-24.000000-11,15.000000-13.000000-2,1.000000 0.000000 7,-1.000000 0.000000 7,1.000000 0.000000 9,-9.000000 6.000000 5,-15.000000 13.000000 7,-15.000000 12.000000 5,-16.000000 13.000000 5,-8.000000 7.000000 4,0.000000 4.000000 1,0.000000 3.000000 1,0.000000 3.000000 2</inkml:trace>
</inkml:ink>
</file>

<file path=ppt/ink/ink15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1393629312515" units="cm"/>
      <inkml:brushProperty name="height" value="0.0331393629312515" units="cm"/>
      <inkml:brushProperty name="color" value="#FF0000"/>
      <inkml:brushProperty name="ignorePressure" value="0"/>
    </inkml:brush>
  </inkml:definitions>
  <inkml:trace contextRef="#ctx0" brushRef="#br0">91100.000000 20200.000000 682,'46.000000'-22.000000'4,"-5.000000"6.000000"6 ,-7.000000 7.000000 7,-5.000000 6.000000 6,-6.000000 7.000000 3,-3.000000 10.000000-2,-3.000000 10.000000-4,-2.000000 9.000000-1,-5.000000 12.000000-3,-2.000000 16.000000 1,-3.000000 15.000000-1,-3.000000 17.000000 1,-6.000000 8.000000-2,-5.000000 4.000000-1,-7.000000 3.000000-2,-5.000000 3.000000-2,-4.000000-4.000000 0,0.000000-8.000000 1,0.000000-10.000000 1,0.000000-9.000000 1,4.000000-20.000000-3,10.000000-27.000000-8,10.000000-28.000000-8,9.000000-28.000000-7,12.000000-27.000000-4,16.000000-25.000000 0,15.000000-25.000000 1,17.000000-25.000000 0,7.000000-10.000000 1,0.000000 7.000000 1,0.000000 6.000000 0,0.000000 7.000000 1,-5.000000 15.000000 3,-9.000000 25.000000 4,-10.000000 25.000000 3,-8.000000 25.000000 5,-9.000000 21.000000 3,-6.000000 20.000000 4,-6.000000 18.000000 3,-6.000000 20.000000 3,-6.000000 11.000000 1,-2.000000 7.000000 0,-3.000000 6.000000-2,-3.000000 7.000000-2,-2.000000-1.000000-1,0.000000-6.000000-1,0.000000-6.000000-2,0.000000-6.000000-2,6.000000-16.000000-3,13.000000-25.000000-6,12.000000-25.000000-6,13.000000-25.000000-6,9.000000-21.000000-2,6.000000-15.000000 0,7.000000-15.000000 0,6.000000-16.000000 1,-2.000000-1.000000 1,-9.000000 17.000000 3,-10.000000 15.000000 3,-8.000000 16.000000 2,-9.000000 18.000000 4,-6.000000 22.000000 3,-6.000000 22.000000 4,-6.000000 23.000000 3,-10.000000 17.000000 2,-12.000000 17.000000-2,-13.000000 15.000000-1,-12.000000 16.000000-2,-4.000000 1.000000-4,7.000000-12.000000-8,6.000000-13.000000-8,7.000000-12.000000-8,2.000000-10.000000-8,1.000000-6.000000-4,-1.000000-6.000000-5,1.000000-6.000000-6</inkml:trace>
</inkml:ink>
</file>

<file path=ppt/ink/ink154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0599045157433" units="cm"/>
      <inkml:brushProperty name="height" value="0.0340599045157433" units="cm"/>
      <inkml:brushProperty name="color" value="#FF0000"/>
      <inkml:brushProperty name="ignorePressure" value="0"/>
    </inkml:brush>
  </inkml:definitions>
  <inkml:trace contextRef="#ctx0" brushRef="#br0">92950.000000 17800.000000 688,'-2.000000'-69.000000'1,"-3.000000"13.000000"2 ,-3.000000 12.000000 3,-2.000000 13.000000 2,2.000000 9.000000 1,9.000000 6.000000 0,10.000000 7.000000 0,10.000000 6.000000-1,7.000000 7.000000 1,6.000000 10.000000 1,7.000000 10.000000 1,6.000000 9.000000 1,4.000000 15.000000 1,4.000000 22.000000 2,3.000000 22.000000 1,3.000000 23.000000 3,3.000000 17.000000 0,3.000000 17.000000 1,3.000000 15.000000 0,4.000000 16.000000 0,-4.000000 13.000000-1,-9.000000 14.000000-3,-10.000000 11.000000-2,-8.000000 14.000000-2,-11.000000 3.000000-3,-8.000000-2.000000-5,-10.000000-3.000000-4,-9.000000-3.000000-3,-16.000000-4.000000-3,-22.000000-3.000000 2,-22.000000-3.000000 1,-21.000000-2.000000 0,-15.000000-15.000000-1,-6.000000-25.000000-4,-6.000000-25.000000-5,-6.000000-25.000000-3,-6.000000-21.000000-6,-2.000000-15.000000-6,-3.000000-15.000000-8,-3.000000-16.000000-7,7.000000-13.000000-3,19.000000-9.000000 2,19.000000-10.000000 0,19.000000-8.000000 2</inkml:trace>
</inkml:ink>
</file>

<file path=ppt/ink/ink154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1665646731853" units="cm"/>
      <inkml:brushProperty name="height" value="0.0311665646731853" units="cm"/>
      <inkml:brushProperty name="color" value="#FF0000"/>
      <inkml:brushProperty name="ignorePressure" value="0"/>
    </inkml:brush>
  </inkml:definitions>
  <inkml:trace contextRef="#ctx0" brushRef="#br0">76300.000000 17800.000000 735,'-25.000000'-49.000000'-2,"0.000000"4.000000"-3 ,0.000000 3.000000-4,0.000000 3.000000-3,-2.000000 4.000000 0,-3.000000 7.000000 3,-3.000000 6.000000 4,-2.000000 7.000000 4,-1.000000 5.000000 1,3.000000 7.000000 1,3.000000 6.000000 0,4.000000 7.000000 1,2.000000 2.000000 0,4.000000 1.000000 0,3.000000-1.000000-1,3.000000 1.000000 0,-4.000000 5.000000 1,-8.000000 14.000000 0,-10.000000 11.000000 0,-9.000000 14.000000 1,-7.000000 11.000000 1,-3.000000 14.000000 3,-3.000000 11.000000 2,-2.000000 14.000000 3,-1.000000 11.000000 2,3.000000 14.000000 2,3.000000 11.000000 2,4.000000 14.000000 2,2.000000 19.000000 1,4.000000 29.000000-3,3.000000 28.000000-2,3.000000 28.000000-1,6.000000 34.000000-2,9.000000 41.000000 1,10.000000 40.000000 1,10.000000 42.000000 1,10.000000 13.000000-1,13.000000-12.000000 1,12.000000-13.000000 0,13.000000-12.000000 0,20.000000-16.000000-7,28.000000-19.000000-10,28.000000-18.000000-12,29.000000-19.000000-11,1.000000-44.000000-4,-25.000000-69.000000 7,-25.000000-68.000000 5,-25.000000-69.000000 5,-10.000000-33.000000-4,7.000000 3.000000-13,6.000000 3.000000-14,7.000000 4.000000-14</inkml:trace>
</inkml:ink>
</file>

<file path=ppt/ink/ink1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7460836470127" units="cm"/>
      <inkml:brushProperty name="height" value="0.0417460836470127" units="cm"/>
      <inkml:brushProperty name="color" value="#00B047"/>
      <inkml:brushProperty name="ignorePressure" value="0"/>
    </inkml:brush>
  </inkml:definitions>
  <inkml:trace contextRef="#ctx0" brushRef="#br0">48750.000000 48300.000000 823,'-36.000000'-44.000000'1,"28.000000"13.000000"4 ,28.000000 12.000000 2,29.000000 13.000000 3,16.000000 6.000000 3,7.000000 0.000000 3,6.000000 0.000000 1,7.000000 0.000000 3,5.000000-2.000000 0,7.000000-3.000000-5,6.000000-3.000000-4,7.000000-2.000000-4,2.000000-5.000000-2,1.000000-2.000000 2,-1.000000-3.000000 1,1.000000-3.000000 2,-7.000000-1.000000-6,-12.000000 4.000000-11,-13.000000 3.000000-13,-12.000000 3.000000-12</inkml:trace>
</inkml:ink>
</file>

<file path=ppt/ink/ink1550.xml><?xml version="1.0" encoding="utf-8"?>
<inkml:ink xmlns:inkml="http://www.w3.org/2003/InkML">
  <annotation type="ScanImages2ExtractSignatures">1</annotation>
  <annotation type="ScanImagesWidth">992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6573885977268" units="cm"/>
      <inkml:brushProperty name="height" value="0.0326573885977268" units="cm"/>
      <inkml:brushProperty name="color" value="#FF0000"/>
      <inkml:brushProperty name="ignorePressure" value="0"/>
    </inkml:brush>
  </inkml:definitions>
  <inkml:trace contextRef="#ctx0" brushRef="#br0">94550.000000 21650.000000 701,'-22.000000'-35.000000'-11,"6.000000"32.000000"13 ,7.000000 31.000000 12,6.000000 32.000000 12,1.000000 18.000000 5,-3.000000 6.000000-5,-3.000000 7.000000-3,-2.000000 6.000000-5,-5.000000 3.000000-2,-2.000000 0.000000-2,-3.000000 0.000000-1,-3.000000 0.000000-2,-1.000000-4.000000-2,4.000000-5.000000-1,3.000000-7.000000-2,3.000000-5.000000-1,1.000000-9.000000-2,1.000000-9.000000-1,-1.000000-10.000000-1,1.000000-8.000000-2,2.000000-18.000000-2,7.000000-25.000000-3,6.000000-25.000000-2,7.000000-25.000000-4,4.000000-13.000000 1,3.000000 1.000000 0,3.000000-1.000000 1,4.000000 1.000000 1,1.000000-3.000000 2,0.000000-2.000000 1,0.000000-3.000000 0,0.000000-3.000000 2,0.000000-1.000000 0,0.000000 4.000000 0,0.000000 3.000000 0,0.000000 3.000000 0,1.000000-1.000000 0,4.000000-2.000000 0,3.000000-3.000000 0,3.000000-3.000000 1,1.000000 2.000000 0,1.000000 10.000000 2,-1.000000 10.000000 3,1.000000 9.000000 1,-3.000000 7.000000 3,-2.000000 7.000000 0,-3.000000 6.000000 1,-3.000000 7.000000 1,-2.000000 5.000000 1,0.000000 7.000000-1,0.000000 6.000000 0,0.000000 7.000000-1,-2.000000 8.000000 1,-3.000000 14.000000 3,-3.000000 11.000000 2,-2.000000 14.000000 1,-3.000000 8.000000 2,1.000000 7.000000-3,-1.000000 6.000000-1,1.000000 7.000000-2,-3.000000 0.000000-1,-2.000000-2.000000-1,-3.000000-3.000000-1,-3.000000-3.000000-2,-1.000000-4.000000 1,4.000000-3.000000-1,3.000000-3.000000-1,3.000000-2.000000 0,-1.000000-5.000000-2,-2.000000-2.000000-7,-3.000000-3.000000-6,-3.000000-3.000000-5,1.000000-7.000000-2,6.000000-9.000000 1,7.000000-10.000000 2,6.000000-8.000000 1,3.000000-6.000000-4,0.000000 1.000000-9,0.000000-1.000000-10,0.000000 1.000000-8,0.000000-4.000000-3,0.000000-6.000000 6,0.000000-6.000000 5,0.000000-6.000000 5</inkml:trace>
</inkml:ink>
</file>

<file path=ppt/ink/ink1551.xml><?xml version="1.0" encoding="utf-8"?>
<inkml:ink xmlns:inkml="http://www.w3.org/2003/InkML">
  <annotation type="ScanImages2ExtractSignatures">1</annotation>
  <annotation type="ScanImagesWidth">992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3063150495291" units="cm"/>
      <inkml:brushProperty name="height" value="0.0303063150495291" units="cm"/>
      <inkml:brushProperty name="color" value="#FF0000"/>
      <inkml:brushProperty name="ignorePressure" value="0"/>
    </inkml:brush>
  </inkml:definitions>
  <inkml:trace contextRef="#ctx0" brushRef="#br0">97000.000000 21700.000000 755,'-2.000000'-41.000000'1,"-3.000000"19.000000"2 ,-3.000000 19.000000 2,-2.000000 19.000000 1,-1.000000 16.000000 1,3.000000 17.000000 1,3.000000 15.000000 0,4.000000 16.000000 1,-4.000000 9.000000-1,-9.000000 3.000000 0,-10.000000 3.000000 0,-8.000000 4.000000 0,-8.000000-1.000000-2,-2.000000-3.000000 0,-3.000000-3.000000-1,-3.000000-2.000000-1,-2.000000-8.000000-4,0.000000-8.000000-6,0.000000-10.000000-5,0.000000-9.000000-6,1.000000-10.000000-4,4.000000-9.000000 0,3.000000-10.000000-2,3.000000-8.000000 0,4.000000-15.000000 0,7.000000-19.000000 0,6.000000-18.000000 1,7.000000-19.000000 0,0.000000-18.000000 2,-2.000000-15.000000 4,-3.000000-15.000000 5,-3.000000-16.000000 3,-1.000000-2.000000 4,4.000000 13.000000 2,3.000000 12.000000 3,3.000000 13.000000 2,3.000000 12.000000 4,3.000000 13.000000 5,3.000000 12.000000 5,4.000000 13.000000 5,8.000000 18.000000 7,17.000000 26.000000 7,15.000000 24.000000 8,16.000000 26.000000 8,7.000000 12.000000 0,1.000000 0.000000-8,-1.000000 0.000000-7,1.000000 0.000000-7,-1.000000 1.000000-9,1.000000 4.000000-10,-1.000000 3.000000-12,1.000000 3.000000-10,-3.000000-2.000000-8,-2.000000-6.000000-3,-3.000000-6.000000-3,-3.000000-6.000000-3,-2.000000-10.000000-3,0.000000-12.000000 1,0.000000-13.000000 0,0.000000-12.000000-1,-2.000000-13.000000 2,-3.000000-12.000000 2,-3.000000-13.000000 2,-2.000000-12.000000 1,-5.000000-7.000000 4,-2.000000 1.000000 2,-3.000000-1.000000 4,-3.000000 1.000000 2</inkml:trace>
</inkml:ink>
</file>

<file path=ppt/ink/ink1552.xml><?xml version="1.0" encoding="utf-8"?>
<inkml:ink xmlns:inkml="http://www.w3.org/2003/InkML">
  <annotation type="ScanImages2ExtractSignatures">1</annotation>
  <annotation type="ScanImagesWidth">992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1387367546558" units="cm"/>
      <inkml:brushProperty name="height" value="0.0311387367546558" units="cm"/>
      <inkml:brushProperty name="color" value="#FF0000"/>
      <inkml:brushProperty name="ignorePressure" value="0"/>
    </inkml:brush>
  </inkml:definitions>
  <inkml:trace contextRef="#ctx0" brushRef="#br0">97850.000000 21950.000000 702,'1.000000'-55.000000'5,"4.000000"41.000000"9 ,3.000000 40.000000 10,3.000000 42.000000 10,1.000000 19.000000 1,1.000000 1.000000-6,-1.000000-1.000000-8,1.000000 1.000000-6,-3.000000-3.000000-3,-2.000000-2.000000-1,-3.000000-3.000000 0,-3.000000-3.000000 0,-1.000000-6.000000-3,4.000000-5.000000-3,3.000000-7.000000-3,3.000000-5.000000-4,-1.000000-23.000000-6,-2.000000-37.000000-7,-3.000000-38.000000-7,-3.000000-37.000000-8,1.000000-16.000000 0,6.000000 6.000000 4,7.000000 7.000000 4,6.000000 6.000000 6,4.000000 4.000000 3,4.000000 4.000000 4,3.000000 3.000000 2,3.000000 3.000000 3,3.000000 4.000000 3,3.000000 7.000000 1,3.000000 6.000000 2,4.000000 7.000000 2,-3.000000 5.000000 1,-5.000000 7.000000 0,-7.000000 6.000000 1,-5.000000 7.000000 0,-1.000000 4.000000 2,6.000000 3.000000 3,7.000000 3.000000 3,6.000000 4.000000 4,-1.000000 7.000000 0,-5.000000 13.000000 0,-7.000000 12.000000 0,-5.000000 13.000000 0,-8.000000 7.000000-1,-5.000000 4.000000-2,-7.000000 3.000000-2,-5.000000 3.000000-2,-3.000000 1.000000-2,4.000000 1.000000-2,3.000000-1.000000-2,3.000000 1.000000-3,-1.000000-4.000000-1,-2.000000-6.000000 0,-3.000000-6.000000-1,-3.000000-6.000000 0,-2.000000-13.000000-1,0.000000-19.000000-3,0.000000-18.000000-1,0.000000-19.000000-2,6.000000-16.000000-3,13.000000-12.000000-2,12.000000-13.000000-4,13.000000-12.000000-2,7.000000-9.000000-2,4.000000-2.000000 2,3.000000-3.000000 0,3.000000-3.000000 2,-1.000000 5.000000 1,-2.000000 17.000000 2,-3.000000 15.000000 2,-3.000000 16.000000 1,-4.000000 15.000000 3,-3.000000 16.000000 5,-3.000000 15.000000 3,-2.000000 17.000000 5,-6.000000 17.000000 5,-6.000000 23.000000 9,-6.000000 22.000000 7,-6.000000 22.000000 8,-4.000000 8.000000 1,1.000000-2.000000-4,-1.000000-3.000000-6,1.000000-3.000000-5,-3.000000-2.000000-6,-2.000000 0.000000-8,-3.000000 0.000000-9,-3.000000 0.000000-8,-2.000000-7.000000-3,0.000000-11.000000 3,0.000000-14.000000 1,0.000000-11.000000 2,1.000000-11.000000-7,4.000000-5.000000-18,3.000000-7.000000-18,3.000000-5.000000-18</inkml:trace>
</inkml:ink>
</file>

<file path=ppt/ink/ink1553.xml><?xml version="1.0" encoding="utf-8"?>
<inkml:ink xmlns:inkml="http://www.w3.org/2003/InkML">
  <annotation type="ScanImages2ExtractSignatures">1</annotation>
  <annotation type="ScanImagesWidth">943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200922101736" units="cm"/>
      <inkml:brushProperty name="height" value="0.0264200922101736" units="cm"/>
      <inkml:brushProperty name="color" value="#FF0000"/>
      <inkml:brushProperty name="ignorePressure" value="0"/>
    </inkml:brush>
  </inkml:definitions>
  <inkml:trace contextRef="#ctx0" brushRef="#br0">16800.000000 33400.000000 867,'-71.000000'-27.000000'-1,"10.000000"-3.000000"0 ,10.000000-3.000000-1,9.000000-2.000000-1,18.000000 2.000000-1,29.000000 9.000000-1,28.000000 10.000000-3,28.000000 10.000000-2,15.000000 4.000000 1,4.000000 0.000000 2,3.000000 0.000000 2,3.000000 0.000000 3,3.000000 0.000000 1,3.000000 0.000000 1,3.000000 0.000000 2,4.000000 0.000000 0,1.000000 0.000000 1,0.000000 0.000000 0,0.000000 0.000000 1,0.000000 0.000000 0,-4.000000 1.000000 0,-5.000000 4.000000 1,-7.000000 3.000000 0,-5.000000 3.000000 1,-11.000000-1.000000 0,-11.000000-2.000000-2,-14.000000-3.000000 0,-11.000000-3.000000-1,3.000000-2.000000-1,23.000000 0.000000 1,22.000000 0.000000 1,22.000000 0.000000 1,12.000000-2.000000 0,3.000000-3.000000 1,3.000000-3.000000 0,4.000000-2.000000 0,2.000000-3.000000 0,4.000000 1.000000 0,3.000000-1.000000 0,3.000000 1.000000 0,1.000000 1.000000-1,1.000000 3.000000-1,-1.000000 3.000000 0,1.000000 4.000000-2,-4.000000 1.000000-1,-6.000000 0.000000 0,-6.000000 0.000000-2,-6.000000 0.000000 1,-2.000000 0.000000-2,3.000000 0.000000 1,3.000000 0.000000-1,4.000000 0.000000 0,-1.000000 0.000000 1,-3.000000 0.000000 0,-3.000000 0.000000 1,-2.000000 0.000000 1,-1.000000-4.000000 0,3.000000-5.000000 1,3.000000-7.000000 0,4.000000-5.000000 1,4.000000-3.000000 0,6.000000 4.000000-1,7.000000 3.000000 1,6.000000 3.000000-1,-2.000000 1.000000 0,-9.000000 1.000000 0,-10.000000-1.000000-1,-8.000000 1.000000-1,-9.000000 2.000000 1,-6.000000 7.000000-1,-6.000000 6.000000-1,-6.000000 7.000000 0,-4.000000 2.000000 1,1.000000 1.000000-1,-1.000000-1.000000 0,1.000000 1.000000 0,-1.000000-1.000000 1,1.000000 1.000000 0,-1.000000-1.000000 0,1.000000 1.000000 0,-1.000000-1.000000 1,1.000000 1.000000 0,-1.000000-1.000000 1,1.000000 1.000000 1,2.000000-3.000000-1,7.000000-2.000000 0,6.000000-3.000000-1,7.000000-3.000000-2,4.000000-2.000000 1,3.000000 0.000000-1,3.000000 0.000000 1,4.000000 0.000000-1,-3.000000 1.000000 0,-5.000000 4.000000 0,-7.000000 3.000000 0,-5.000000 3.000000 0,-3.000000 1.000000 0,4.000000 1.000000 0,3.000000-1.000000 1,3.000000 1.000000-1,3.000000-1.000000 0,3.000000 1.000000 1,3.000000-1.000000 0,4.000000 1.000000 0,1.000000-1.000000 1,0.000000 1.000000-1,0.000000-1.000000 0,0.000000 1.000000 1,4.000000-4.000000-1,10.000000-6.000000 0,10.000000-6.000000 0,9.000000-6.000000 0,2.000000-6.000000 0,-2.000000-2.000000-1,-3.000000-3.000000-1,-3.000000-3.000000 0,-6.000000-1.000000-1,-5.000000 4.000000 0,-7.000000 3.000000 1,-5.000000 3.000000 1,-8.000000 1.000000 0,-5.000000 1.000000 1,-7.000000-1.000000 1,-5.000000 1.000000 1,-6.000000 1.000000 0,-3.000000 3.000000 1,-3.000000 3.000000 1,-2.000000 4.000000 2,-1.000000 1.000000 0,3.000000 0.000000-1,3.000000 0.000000-1,4.000000 0.000000-1,-3.000000-2.000000 0,-5.000000-3.000000 0,-7.000000-3.000000 1,-5.000000-2.000000-2,-9.000000-1.000000 1,-9.000000 3.000000 0,-10.000000 3.000000-2,-8.000000 4.000000 1,2.000000 1.000000-1,16.000000 0.000000 0,15.000000 0.000000-1,17.000000 0.000000 0,7.000000 0.000000 0,0.000000 0.000000-1,0.000000 0.000000-2,0.000000 0.000000 0,-2.000000 1.000000-2,-3.000000 4.000000-2,-3.000000 3.000000-2,-2.000000 3.000000-1,-6.000000 3.000000-2,-6.000000 3.000000 1,-6.000000 3.000000 0,-6.000000 4.000000-1,-2.000000 1.000000 0,3.000000 0.000000-4,3.000000 0.000000-2,4.000000 0.000000-4,-7.000000-2.000000 0,-16.000000-3.000000 1,-15.000000-3.000000 1,-15.000000-2.000000 2,-7.000000-3.000000 0,3.000000 1.000000 2,3.000000-1.000000 0,4.000000 1.000000 1</inkml:trace>
</inkml:ink>
</file>

<file path=ppt/ink/ink1554.xml><?xml version="1.0" encoding="utf-8"?>
<inkml:ink xmlns:inkml="http://www.w3.org/2003/InkML">
  <annotation type="ScanImages2ExtractSignatures">1</annotation>
  <annotation type="ScanImagesWidth">908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8879737704992" units="cm"/>
      <inkml:brushProperty name="height" value="0.0268879737704992" units="cm"/>
      <inkml:brushProperty name="color" value="#FF0000"/>
      <inkml:brushProperty name="ignorePressure" value="0"/>
    </inkml:brush>
  </inkml:definitions>
  <inkml:trace contextRef="#ctx0" brushRef="#br0">40400.000000 33200.000000 851,'70.000000'-46.000000'-35,"-9.000000"10.000000"8 ,-10.000000 10.000000 8,-8.000000 9.000000 9,-1.000000 6.000000 6,9.000000 3.000000 8,10.000000 3.000000 7,10.000000 4.000000 6,4.000000 2.000000 1,0.000000 4.000000-7,0.000000 3.000000-6,0.000000 3.000000-8,-7.000000-1.000000-2,-11.000000-2.000000-1,-14.000000-3.000000 1,-11.000000-3.000000 1,2.000000 1.000000 0,19.000000 6.000000-1,19.000000 7.000000 0,19.000000 6.000000 0,7.000000 1.000000 0,-3.000000-3.000000 2,-3.000000-3.000000 1,-2.000000-2.000000 2,-3.000000-5.000000 0,1.000000-2.000000 0,-1.000000-3.000000 0,1.000000-3.000000-1,-1.000000-2.000000 1,1.000000 0.000000 3,-1.000000 0.000000 3,1.000000 0.000000 2,-1.000000 0.000000 2,1.000000 0.000000 0,-1.000000 0.000000 1,1.000000 0.000000-1,-1.000000-2.000000 0,1.000000-3.000000-1,-1.000000-3.000000 1,1.000000-2.000000-2,1.000000-3.000000 0,3.000000 1.000000-2,3.000000-1.000000-1,4.000000 1.000000-2,4.000000 1.000000-1,6.000000 3.000000-1,7.000000 3.000000 1,6.000000 4.000000-2,3.000000 1.000000 0,0.000000 0.000000-1,0.000000 0.000000-2,0.000000 0.000000-1,-7.000000-2.000000 0,-11.000000-3.000000 0,-14.000000-3.000000 2,-11.000000-2.000000 1,-12.000000-1.000000 0,-9.000000 3.000000 0,-10.000000 3.000000 1,-8.000000 4.000000-1,2.000000-1.000000 0,16.000000-3.000000 0,15.000000-3.000000 1,17.000000-2.000000 0,5.000000-1.000000 1,-3.000000 3.000000-1,-3.000000 3.000000 0,-2.000000 4.000000 1,-1.000000 1.000000-1,3.000000 0.000000 1,3.000000 0.000000 1,4.000000 0.000000 0,4.000000 0.000000 1,6.000000 0.000000-1,7.000000 0.000000 0,6.000000 0.000000-1,1.000000 0.000000 1,-3.000000 0.000000-1,-3.000000 0.000000-1,-2.000000 0.000000 1,-3.000000 0.000000-1,1.000000 0.000000-1,-1.000000 0.000000-1,1.000000 0.000000 0,-3.000000-2.000000-1,-2.000000-3.000000 1,-3.000000-3.000000 0,-3.000000-2.000000 0,-1.000000-3.000000 0,4.000000 1.000000 2,3.000000-1.000000 0,3.000000 1.000000 1,-5.000000 1.000000 0,-12.000000 3.000000 0,-13.000000 3.000000 0,-12.000000 4.000000-1,-10.000000 1.000000 0,-6.000000 0.000000 1,-6.000000 0.000000 0,-6.000000 0.000000 1,5.000000 1.000000 0,20.000000 4.000000 0,18.000000 3.000000-1,20.000000 3.000000 0,8.000000 3.000000 0,1.000000 3.000000 0,-1.000000 3.000000 0,1.000000 4.000000 0,-3.000000 1.000000-1,-2.000000 0.000000 1,-3.000000 0.000000-2,-3.000000 0.000000 1,-4.000000 0.000000-1,-3.000000 0.000000 1,-3.000000 0.000000 1,-2.000000 0.000000 2,-3.000000-2.000000-1,1.000000-3.000000 1,-1.000000-3.000000-1,1.000000-2.000000 1,-1.000000-1.000000 0,1.000000 3.000000-1,-1.000000 3.000000-1,1.000000 4.000000 0,-1.000000 1.000000 1,1.000000 0.000000-1,-1.000000 0.000000 1,1.000000 0.000000 1,2.000000 1.000000-1,7.000000 4.000000 1,6.000000 3.000000-1,7.000000 3.000000 0,4.000000-1.000000 0,3.000000-2.000000 0,3.000000-3.000000-1,4.000000-3.000000 0,1.000000-6.000000 0,0.000000-5.000000 0,0.000000-7.000000 0,0.000000-5.000000 0,0.000000-4.000000 1,0.000000 0.000000 0,0.000000 0.000000-1,0.000000 0.000000 1,-2.000000-2.000000 1,-3.000000-3.000000-1,-3.000000-3.000000 1,-2.000000-2.000000 0,-5.000000-3.000000 1,-2.000000 1.000000 1,-3.000000-1.000000 1,-3.000000 1.000000 1,-2.000000 1.000000 0,0.000000 3.000000-1,0.000000 3.000000-1,0.000000 4.000000-1,-2.000000 1.000000-2,-3.000000 0.000000-2,-3.000000 0.000000-2,-2.000000 0.000000-2,-5.000000 1.000000-3,-2.000000 4.000000 1,-3.000000 3.000000-2,-3.000000 3.000000 0,-2.000000 4.000000-4,0.000000 7.000000-10,0.000000 6.000000-7,0.000000 7.000000-9,-5.000000-1.000000-3,-9.000000-6.000000 5,-10.000000-6.000000 3,-8.000000-6.000000 5</inkml:trace>
</inkml:ink>
</file>

<file path=ppt/ink/ink1555.xml><?xml version="1.0" encoding="utf-8"?>
<inkml:ink xmlns:inkml="http://www.w3.org/2003/InkML">
  <annotation type="ScanImages2ExtractSignatures">1</annotation>
  <annotation type="ScanImagesWidth">956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2619338035583" units="cm"/>
      <inkml:brushProperty name="height" value="0.0302619338035583" units="cm"/>
      <inkml:brushProperty name="color" value="#FF0000"/>
      <inkml:brushProperty name="ignorePressure" value="0"/>
    </inkml:brush>
  </inkml:definitions>
  <inkml:trace contextRef="#ctx0" brushRef="#br0">77750.000000 4450.000000 756,'-27.000000'-52.000000'0,"-3.000000"-3.000000"0 ,-3.000000-3.000000 0,-2.000000-2.000000 0,0.000000 2.000000-1,7.000000 9.000000-3,6.000000 10.000000-3,7.000000 10.000000-2,0.000000 7.000000 0,-2.000000 6.000000 3,-3.000000 7.000000 3,-3.000000 6.000000 4,-1.000000 6.000000 1,4.000000 6.000000 1,3.000000 7.000000 0,3.000000 6.000000 2,1.000000 4.000000-1,1.000000 4.000000-1,-1.000000 3.000000-1,1.000000 3.000000 0,-3.000000 4.000000 0,-2.000000 7.000000 2,-3.000000 6.000000 1,-3.000000 7.000000 1,-2.000000 4.000000 1,0.000000 3.000000-1,0.000000 3.000000-1,0.000000 4.000000-2,-2.000000 2.000000 1,-3.000000 4.000000 0,-3.000000 3.000000-1,-2.000000 3.000000 1,-3.000000 1.000000-1,1.000000 1.000000 0,-1.000000-1.000000 0,1.000000 1.000000-2,1.000000-4.000000 1,3.000000-6.000000-1,3.000000-6.000000-1,4.000000-6.000000 0,1.000000-4.000000-1,0.000000 1.000000 1,0.000000-1.000000-1,0.000000 1.000000 0,1.000000-4.000000 1,4.000000-6.000000-1,3.000000-6.000000 0,3.000000-6.000000 0,1.000000-2.000000 0,1.000000 3.000000 1,-1.000000 3.000000 2,1.000000 4.000000 1,1.000000-1.000000 0,3.000000-3.000000 1,3.000000-3.000000 0,4.000000-2.000000-1,1.000000-1.000000 1,0.000000 3.000000 0,0.000000 3.000000 0,0.000000 4.000000 0,0.000000 1.000000 0,0.000000 0.000000-1,0.000000 0.000000 0,0.000000 0.000000 0,3.000000 0.000000 0,6.000000 0.000000 0,7.000000 0.000000 0,6.000000 0.000000 1,3.000000 1.000000-1,0.000000 4.000000 0,0.000000 3.000000 1,0.000000 3.000000-1,1.000000-1.000000-1,4.000000-2.000000 1,3.000000-3.000000-2,3.000000-3.000000 0,-1.000000-2.000000 0,-2.000000 0.000000-1,-3.000000 0.000000 1,-3.000000 0.000000-1,-1.000000-2.000000 0,4.000000-3.000000 0,3.000000-3.000000 1,3.000000-2.000000 0,1.000000-5.000000 0,1.000000-2.000000 0,-1.000000-3.000000 0,1.000000-3.000000 1,1.000000-2.000000-1,3.000000 0.000000 2,3.000000 0.000000-1,4.000000 0.000000 1,-1.000000-2.000000-1,-3.000000-3.000000 1,-3.000000-3.000000-1,-2.000000-2.000000 0,-3.000000-1.000000-1,1.000000 3.000000 1,-1.000000 3.000000 0,1.000000 4.000000 1,-3.000000-1.000000-1,-2.000000-3.000000 0,-3.000000-3.000000 1,-3.000000-2.000000-1,1.000000-3.000000 1,6.000000 1.000000-1,7.000000-1.000000-1,6.000000 1.000000 1,1.000000-3.000000-1,-3.000000-2.000000 0,-3.000000-3.000000 0,-2.000000-3.000000 0,-1.000000-2.000000-1,3.000000 0.000000 2,3.000000 0.000000-1,4.000000 0.000000 2,1.000000 0.000000-1,0.000000 0.000000 0,0.000000 0.000000 0,0.000000 0.000000-1,-2.000000-2.000000 1,-3.000000-3.000000-1,-3.000000-3.000000 0,-2.000000-2.000000 0,2.000000-5.000000 0,9.000000-2.000000-1,10.000000-3.000000-1,10.000000-3.000000 0,0.000000-4.000000-1,-5.000000-3.000000 0,-7.000000-3.000000 0,-5.000000-2.000000 1,-4.000000-5.000000 0,0.000000-2.000000 0,0.000000-3.000000 1,0.000000-3.000000 0,-2.000000-4.000000 1,-3.000000-3.000000 0,-3.000000-3.000000 0,-2.000000-2.000000 1,-5.000000-5.000000 0,-2.000000-2.000000-1,-3.000000-3.000000 0,-3.000000-3.000000 0,-2.000000-6.000000 0,0.000000-5.000000 0,0.000000-7.000000 0,0.000000-5.000000 0,-2.000000-6.000000 1,-3.000000-3.000000-1,-3.000000-3.000000 0,-2.000000-2.000000 1,-3.000000 2.000000-1,1.000000 9.000000 0,-1.000000 10.000000 0,1.000000 10.000000 0,-1.000000 4.000000 0,1.000000 0.000000 1,-1.000000 0.000000 0,1.000000 0.000000 2,-3.000000 6.000000-1,-2.000000 13.000000 0,-3.000000 12.000000-1,-3.000000 13.000000 1,-1.000000 1.000000-1,4.000000-9.000000 0,3.000000-10.000000-1,3.000000-8.000000 1,-1.000000-3.000000-1,-2.000000 7.000000 0,-3.000000 6.000000-1,-3.000000 7.000000 0,-2.000000 2.000000 0,0.000000 1.000000-2,0.000000-1.000000 0,0.000000 1.000000-1,-2.000000-3.000000-2,-3.000000-2.000000 1,-3.000000-3.000000-1,-2.000000-3.000000-1,-6.000000-4.000000 0,-6.000000-3.000000 1,-6.000000-3.000000-1,-6.000000-2.000000 1,-9.000000-5.000000 1,-8.000000-2.000000 0,-10.000000-3.000000 0,-9.000000-3.000000 1,-9.000000-1.000000 2,-5.000000 4.000000 1,-7.000000 3.000000 3,-5.000000 3.000000 2,-8.000000 3.000000 0,-5.000000 3.000000-1,-7.000000 3.000000-1,-5.000000 4.000000-1,-4.000000 5.000000-2,0.000000 10.000000-3,0.000000 10.000000-2,0.000000 9.000000-2,3.000000 10.000000-2,6.000000 14.000000-1,7.000000 11.000000-1,6.000000 14.000000-1,9.000000 5.000000-6,13.000000 1.000000-13,12.000000-1.000000-11,13.000000 1.000000-12</inkml:trace>
</inkml:ink>
</file>

<file path=ppt/ink/ink1556.xml><?xml version="1.0" encoding="utf-8"?>
<inkml:ink xmlns:inkml="http://www.w3.org/2003/InkML">
  <annotation type="ScanImages2ExtractSignatures">1</annotation>
  <annotation type="ScanImagesWidth">968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7427690774202" units="cm"/>
      <inkml:brushProperty name="height" value="0.0247427690774202" units="cm"/>
      <inkml:brushProperty name="color" value="#FF0000"/>
      <inkml:brushProperty name="ignorePressure" value="0"/>
    </inkml:brush>
  </inkml:definitions>
  <inkml:trace contextRef="#ctx0" brushRef="#br0">15750.000000 12000.000000 925,'-44.000000'-91.000000'-3,"13.000000"19.000000"-6 ,12.000000 19.000000-7,13.000000 19.000000-6,6.000000 9.000000 0,0.000000 0.000000 3,0.000000 0.000000 5,0.000000 0.000000 4,4.000000 3.000000 4,10.000000 6.000000 1,10.000000 7.000000 3,9.000000 6.000000 1,4.000000 3.000000 1,1.000000 0.000000 1,-1.000000 0.000000 0,1.000000 0.000000-1,1.000000 1.000000 1,3.000000 4.000000 1,3.000000 3.000000 0,4.000000 3.000000 0,-1.000000 1.000000 0,-3.000000 1.000000-1,-3.000000-1.000000 1,-2.000000 1.000000 0,-1.000000-1.000000-1,3.000000 1.000000 1,3.000000-1.000000 0,4.000000 1.000000 1,2.000000-1.000000-1,4.000000 1.000000 2,3.000000-1.000000 0,3.000000 1.000000 0,1.000000-3.000000 1,1.000000-2.000000 0,-1.000000-3.000000 1,1.000000-3.000000-1,-1.000000-1.000000 1,1.000000 4.000000-2,-1.000000 3.000000 0,1.000000 3.000000-1,-1.000000 1.000000 0,1.000000 1.000000 0,-1.000000-1.000000 0,1.000000 1.000000 1,-3.000000-1.000000-1,-2.000000 1.000000-1,-3.000000-1.000000-1,-3.000000 1.000000-1,-1.000000-1.000000-1,4.000000 1.000000 0,3.000000-1.000000 1,3.000000 1.000000-1,1.000000-3.000000 1,1.000000-2.000000 0,-1.000000-3.000000 0,1.000000-3.000000 1,-1.000000-1.000000 0,1.000000 4.000000 0,-1.000000 3.000000 1,1.000000 3.000000 0,1.000000-1.000000 0,3.000000-2.000000 1,3.000000-3.000000-1,4.000000-3.000000-1,1.000000-2.000000 1,0.000000 0.000000 0,0.000000 0.000000 0,0.000000 0.000000-1,-4.000000 0.000000 1,-5.000000 0.000000-1,-7.000000 0.000000 0,-5.000000 0.000000 0,-3.000000 0.000000-1,4.000000 0.000000 0,3.000000 0.000000-1,3.000000 0.000000 0,3.000000 0.000000 0,3.000000 0.000000 1,3.000000 0.000000 0,4.000000 0.000000 1,-1.000000 1.000000 0,-3.000000 4.000000 0,-3.000000 3.000000-1,-2.000000 3.000000 1,-1.000000 1.000000 0,3.000000 1.000000-1,3.000000-1.000000 2,4.000000 1.000000-1,-1.000000-1.000000 0,-3.000000 1.000000 1,-3.000000-1.000000-2,-2.000000 1.000000 1,-5.000000-3.000000 0,-2.000000-2.000000-1,-3.000000-3.000000 0,-3.000000-3.000000 0,-1.000000-2.000000 0,4.000000 0.000000 0,3.000000 0.000000 0,3.000000 0.000000-1,-1.000000 0.000000 1,-2.000000 0.000000-1,-3.000000 0.000000 1,-3.000000 0.000000 0,-2.000000 0.000000-1,0.000000 0.000000 1,0.000000 0.000000 0,0.000000 0.000000 0,0.000000 0.000000 0,0.000000 0.000000 2,0.000000 0.000000 1,0.000000 0.000000 2,0.000000 1.000000 1,0.000000 4.000000-2,0.000000 3.000000 0,0.000000 3.000000 0,0.000000 1.000000-1,0.000000 1.000000-1,0.000000-1.000000 1,0.000000 1.000000 0,-2.000000-3.000000-1,-3.000000-2.000000 0,-3.000000-3.000000-1,-2.000000-3.000000 1,2.000000-1.000000-1,9.000000 4.000000-1,10.000000 3.000000 1,10.000000 3.000000-1,2.000000-1.000000 0,-3.000000-2.000000 2,-3.000000-3.000000 0,-2.000000-3.000000 2,-3.000000-2.000000 0,1.000000 0.000000-1,-1.000000 0.000000 0,1.000000 0.000000 0,-3.000000 0.000000-1,-2.000000 0.000000-1,-3.000000 0.000000 0,-3.000000 0.000000 0,-2.000000-2.000000-1,0.000000-3.000000 0,0.000000-3.000000 2,0.000000-2.000000-1,0.000000-1.000000-1,0.000000 3.000000-6,0.000000 3.000000-4,0.000000 4.000000-6,-4.000000 4.000000-6,-5.000000 6.000000-7,-7.000000 7.000000-6,-5.000000 6.000000-8</inkml:trace>
</inkml:ink>
</file>

<file path=ppt/ink/ink1557.xml><?xml version="1.0" encoding="utf-8"?>
<inkml:ink xmlns:inkml="http://www.w3.org/2003/InkML">
  <annotation type="ScanImages2ExtractSignatures">1</annotation>
  <annotation type="ScanImagesWidth">995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08338107913733" units="cm"/>
      <inkml:brushProperty name="height" value="0.0208338107913733" units="cm"/>
      <inkml:brushProperty name="color" value="#FF0000"/>
      <inkml:brushProperty name="ignorePressure" value="0"/>
    </inkml:brush>
  </inkml:definitions>
  <inkml:trace contextRef="#ctx0" brushRef="#br0">21400.000000 16950.000000 905,'1.000000'-43.000000'-11,"4.000000"17.000000"5 ,3.000000 15.000000 7,3.000000 16.000000 6,4.000000 7.000000 3,7.000000 1.000000-1,6.000000-1.000000-1,7.000000 1.000000-1,2.000000-1.000000-2,1.000000 1.000000-1,-1.000000-1.000000-1,1.000000 1.000000-2,2.000000-1.000000 0,7.000000 1.000000 0,6.000000-1.000000 0,7.000000 1.000000 0,5.000000-3.000000 0,7.000000-2.000000 0,6.000000-3.000000 0,7.000000-3.000000-1,5.000000-2.000000 0,7.000000 0.000000 0,6.000000 0.000000 1,7.000000 0.000000 0,2.000000-2.000000 0,1.000000-3.000000 0,-1.000000-3.000000-1,1.000000-2.000000 1,-6.000000-3.000000-1,-8.000000 1.000000 1,-10.000000-1.000000-1,-9.000000 1.000000 1,-7.000000 1.000000 0,-3.000000 3.000000 0,-3.000000 3.000000-1,-2.000000 4.000000 1,-3.000000 2.000000-1,1.000000 4.000000 0,-1.000000 3.000000 0,1.000000 3.000000 0,-1.000000 1.000000 0,1.000000 1.000000 0,-1.000000-1.000000 0,1.000000 1.000000 0,-1.000000-3.000000 0,1.000000-2.000000 0,-1.000000-3.000000 0,1.000000-3.000000 0,1.000000-1.000000 0,3.000000 4.000000 0,3.000000 3.000000 1,4.000000 3.000000-1,1.000000-1.000000 1,0.000000-2.000000 0,0.000000-3.000000-1,0.000000-3.000000 1,0.000000-1.000000-1,0.000000 4.000000 1,0.000000 3.000000-1,0.000000 3.000000 2,1.000000-1.000000-1,4.000000-2.000000 1,3.000000-3.000000-1,3.000000-3.000000 1,-2.000000-2.000000-1,-6.000000 0.000000 1,-6.000000 0.000000-1,-6.000000 0.000000 0,-9.000000 0.000000 0,-8.000000 0.000000-1,-10.000000 0.000000 0,-9.000000 0.000000-1,4.000000 0.000000 1,19.000000 0.000000 0,19.000000 0.000000 0,19.000000 0.000000 0,7.000000 0.000000 1,-3.000000 0.000000 0,-3.000000 0.000000 1,-2.000000 0.000000 0,-1.000000-2.000000 0,3.000000-3.000000 1,3.000000-3.000000-1,4.000000-2.000000-1,-1.000000-3.000000 1,-3.000000 1.000000-1,-3.000000-1.000000 0,-2.000000 1.000000-1,0.000000-1.000000 1,7.000000 1.000000-1,6.000000-1.000000 1,7.000000 1.000000-1,-1.000000 1.000000 1,-6.000000 3.000000-1,-6.000000 3.000000 1,-6.000000 4.000000-2,-4.000000 1.000000 1,1.000000 0.000000 0,-1.000000 0.000000-1,1.000000 0.000000 0,-3.000000 0.000000 1,-2.000000 0.000000-1,-3.000000 0.000000 1,-3.000000 0.000000-1,-2.000000 0.000000 1,0.000000 0.000000 0,0.000000 0.000000 0,0.000000 0.000000 0,-4.000000 0.000000 0,-5.000000 0.000000 0,-7.000000 0.000000 0,-5.000000 0.000000 0,-8.000000 0.000000 0,-5.000000 0.000000 0,-7.000000 0.000000 0,-5.000000 0.000000 0,-1.000000 0.000000 0,6.000000 0.000000 0,7.000000 0.000000 0,6.000000 0.000000 0,-1.000000-2.000000 0,-5.000000-3.000000 0,-7.000000-3.000000 0,-5.000000-2.000000 0,0.000000-1.000000 0,10.000000 3.000000 0,10.000000 3.000000 0,9.000000 4.000000 0,4.000000 1.000000 0,1.000000 0.000000 0,-1.000000 0.000000 0,1.000000 0.000000 0,1.000000 0.000000 0,3.000000 0.000000 0,3.000000 0.000000 0,4.000000 0.000000 0,-3.000000 0.000000 0,-5.000000 0.000000 0,-7.000000 0.000000 0,-5.000000 0.000000 0,-4.000000 0.000000 0,0.000000 0.000000 0,0.000000 0.000000 0,0.000000 0.000000 0,-2.000000 0.000000-1,-3.000000 0.000000 1,-3.000000 0.000000 0,-2.000000 0.000000-1,-3.000000 0.000000-1,1.000000 0.000000-1,-1.000000 0.000000-2,1.000000 0.000000-2,-4.000000 1.000000-1,-6.000000 4.000000 0,-6.000000 3.000000 0,-6.000000 3.000000-1,-4.000000 1.000000-2,1.000000 1.000000-1,-1.000000-1.000000-3,1.000000 1.000000-2</inkml:trace>
</inkml:ink>
</file>

<file path=ppt/ink/ink1558.xml><?xml version="1.0" encoding="utf-8"?>
<inkml:ink xmlns:inkml="http://www.w3.org/2003/InkML">
  <annotation type="ScanImages2ExtractSignatures">1</annotation>
  <annotation type="ScanImagesWidth">929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39800.000000 16950.000000 1000,'70.000000'-22.000000'-69,"-9.000000"6.000000"18 ,-10.000000 7.000000 17,-8.000000 6.000000 19,-4.000000 3.000000 9,3.000000 0.000000 1,3.000000 0.000000 2,4.000000 0.000000 2,2.000000 0.000000 0,4.000000 0.000000 1,3.000000 0.000000 1,3.000000 0.000000 0,1.000000 1.000000 1,1.000000 4.000000-1,-1.000000 3.000000 1,1.000000 3.000000 0,2.000000-1.000000 0,7.000000-2.000000 0,6.000000-3.000000 0,7.000000-3.000000 0,5.000000-2.000000-1,7.000000 0.000000 1,6.000000 0.000000-1,7.000000 0.000000 0,2.000000 0.000000 1,1.000000 0.000000-1,-1.000000 0.000000 0,1.000000 0.000000 0,-1.000000 0.000000 1,1.000000 0.000000-1,-1.000000 0.000000 2,1.000000 0.000000-1,-3.000000 0.000000 1,-2.000000 0.000000-1,-3.000000 0.000000 0,-3.000000 0.000000 0,-2.000000 0.000000 0,0.000000 0.000000 0,0.000000 0.000000 0,0.000000 0.000000 0,-2.000000 0.000000 0,-3.000000 0.000000 0,-3.000000 0.000000-1,-2.000000 0.000000 1,-1.000000 0.000000 0,3.000000 0.000000-1,3.000000 0.000000 1,4.000000 0.000000 0,-1.000000 1.000000 0,-3.000000 4.000000 0,-3.000000 3.000000 0,-2.000000 3.000000 0,-1.000000 1.000000 0,3.000000 1.000000-1,3.000000-1.000000 1,4.000000 1.000000-1,1.000000-3.000000 1,0.000000-2.000000-1,0.000000-3.000000 1,0.000000-3.000000 0,0.000000-1.000000-1,0.000000 4.000000 1,0.000000 3.000000-2,0.000000 3.000000 1,-4.000000-1.000000-1,-5.000000-2.000000 0,-7.000000-3.000000 1,-5.000000-3.000000 0,-3.000000-2.000000 0,4.000000 0.000000 0,3.000000 0.000000 1,3.000000 0.000000-1,1.000000 0.000000 1,1.000000 0.000000 0,-1.000000 0.000000 0,1.000000 0.000000-1,1.000000 0.000000 0,3.000000 0.000000 0,3.000000 0.000000 0,4.000000 0.000000-1,1.000000 0.000000 0,0.000000 0.000000 0,0.000000 0.000000 0,0.000000 0.000000 0,-2.000000 0.000000 0,-3.000000 0.000000 0,-3.000000 0.000000-1,-2.000000 0.000000 1,-5.000000 0.000000-1,-2.000000 0.000000 1,-3.000000 0.000000 0,-3.000000 0.000000-1,-1.000000 0.000000 1,4.000000 0.000000 0,3.000000 0.000000 0,3.000000 0.000000 0,3.000000 0.000000-1,3.000000 0.000000 1,3.000000 0.000000 0,4.000000 0.000000 0,-6.000000 0.000000 0,-11.000000 0.000000 0,-14.000000 0.000000 0,-11.000000 0.000000 0,-11.000000 0.000000 0,-5.000000 0.000000 0,-7.000000 0.000000 0,-5.000000 0.000000 0,3.000000 0.000000 0,17.000000 0.000000 0,15.000000 0.000000 1,16.000000 0.000000 0,9.000000 0.000000 0,3.000000 0.000000 0,3.000000 0.000000 0,4.000000 0.000000-1,1.000000 0.000000 1,0.000000 0.000000-1,0.000000 0.000000 1,0.000000 0.000000 0,-2.000000 3.000000-1,-3.000000 6.000000 1,-3.000000 7.000000-1,-2.000000 6.000000 1,-5.000000-1.000000-1,-2.000000-5.000000 0,-3.000000-7.000000 0,-3.000000-5.000000 0,1.000000-4.000000 0,6.000000 0.000000 1,7.000000 0.000000 1,6.000000 0.000000 0,1.000000 0.000000 1,-3.000000 0.000000 0,-3.000000 0.000000 0,-2.000000 0.000000 1,-5.000000 0.000000-1,-2.000000 0.000000 0,-3.000000 0.000000 0,-3.000000 0.000000-1,4.000000 0.000000-2,13.000000 0.000000-2,12.000000 0.000000-3,13.000000 0.000000-2,-5.000000 0.000000-1,-22.000000 0.000000-1,-22.000000 0.000000-1,-21.000000 0.000000-1,-14.000000 1.000000-2,-2.000000 4.000000-3,-3.000000 3.000000-4,-3.000000 3.000000-4</inkml:trace>
</inkml:ink>
</file>

<file path=ppt/ink/ink155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9307416379452" units="cm"/>
      <inkml:brushProperty name="height" value="0.0249307416379452" units="cm"/>
      <inkml:brushProperty name="color" value="#FF0000"/>
      <inkml:brushProperty name="ignorePressure" value="0"/>
    </inkml:brush>
  </inkml:definitions>
  <inkml:trace contextRef="#ctx0" brushRef="#br0">46150.000000 11250.000000 778,'-25.000000'-41.000000'15,"0.000000"19.000000"5 ,0.000000 19.000000 3,0.000000 19.000000 3,3.000000 18.000000 0,6.000000 19.000000-4,7.000000 19.000000-3,6.000000 19.000000-5,-1.000000 24.000000-2,-5.000000 32.000000-1,-7.000000 31.000000 0,-5.000000 32.000000-1,-4.000000 15.000000-2,0.000000 0.000000-4,0.000000 0.000000-4,0.000000 0.000000-3,3.000000-25.000000-1,6.000000-50.000000-1,7.000000-50.000000 2,6.000000-50.000000 0,3.000000-24.000000 0,0.000000 4.000000 0,0.000000 3.000000 0,0.000000 3.000000 0,0.000000-1.000000 0,0.000000-2.000000 1,0.000000-3.000000-1,0.000000-3.000000 0,0.000000-10.000000-2,0.000000-16.000000-6,0.000000-15.000000-5,0.000000-15.000000-5,0.000000-7.000000-2,0.000000 3.000000 0,0.000000 3.000000 1,0.000000 4.000000 0,0.000000-1.000000 1,0.000000-3.000000 1,0.000000-3.000000 3,0.000000-2.000000 1,0.000000-1.000000 2,0.000000 3.000000 4,0.000000 3.000000 2,0.000000 4.000000 4</inkml:trace>
</inkml:ink>
</file>

<file path=ppt/ink/ink1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2233678400517" units="cm"/>
      <inkml:brushProperty name="height" value="0.0422233678400517" units="cm"/>
      <inkml:brushProperty name="color" value="#00B047"/>
      <inkml:brushProperty name="ignorePressure" value="0"/>
    </inkml:brush>
  </inkml:definitions>
  <inkml:trace contextRef="#ctx0" brushRef="#br0">49650.000000 47400.000000 839,'-88.000000'-11.000000'22,"26.000000"28.000000"-1 ,24.000000 28.000000-1,26.000000 29.000000 0,12.000000 18.000000-3,0.000000 9.000000-1,0.000000 10.000000-2,0.000000 10.000000-2,0.000000 4.000000-2,0.000000 0.000000-4,0.000000 0.000000-3,0.000000 0.000000-4,1.000000-5.000000-5,4.000000-9.000000-6,3.000000-10.000000-7,3.000000-8.000000-6,3.000000-14.000000-2,3.000000-15.000000 1,3.000000-15.000000 3,4.000000-16.000000 0,1.000000-10.000000 0,0.000000-3.000000-3,0.000000-3.000000-5,0.000000-2.000000-3</inkml:trace>
</inkml:ink>
</file>

<file path=ppt/ink/ink1560.xml><?xml version="1.0" encoding="utf-8"?>
<inkml:ink xmlns:inkml="http://www.w3.org/2003/InkML">
  <annotation type="ScanImages2ExtractSignatures">1</annotation>
  <annotation type="ScanImagesWidth">893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260663866997" units="cm"/>
      <inkml:brushProperty name="height" value="0.0271260663866997" units="cm"/>
      <inkml:brushProperty name="color" value="#FF0000"/>
      <inkml:brushProperty name="ignorePressure" value="0"/>
    </inkml:brush>
  </inkml:definitions>
  <inkml:trace contextRef="#ctx0" brushRef="#br0">46100.000000 11400.000000 844,'0.000000'-47.000000'-31,"0.000000"6.000000"5 ,0.000000 7.000000 5,0.000000 6.000000 4,0.000000 3.000000 5,0.000000 0.000000 5,0.000000 0.000000 5,0.000000 0.000000 6,0.000000 0.000000 3,0.000000 0.000000 4,0.000000 0.000000 2,0.000000 0.000000 3,3.000000 1.000000 2,6.000000 4.000000-3,7.000000 3.000000-1,6.000000 3.000000-3,4.000000 1.000000 0,4.000000 1.000000 0,3.000000-1.000000 0,3.000000 1.000000-1,1.000000 1.000000-1,1.000000 3.000000-4,-1.000000 3.000000-3,1.000000 4.000000-4,-3.000000 2.000000-1,-2.000000 4.000000 2,-3.000000 3.000000 1,-3.000000 3.000000 1,-1.000000 3.000000 1,4.000000 3.000000 0,3.000000 3.000000 0,3.000000 4.000000 0,-1.000000 1.000000 0,-2.000000 0.000000-1,-3.000000 0.000000 0,-3.000000 0.000000-2,-2.000000 1.000000 1,0.000000 4.000000-1,0.000000 3.000000 0,0.000000 3.000000 0,0.000000-1.000000-1,0.000000-2.000000 1,0.000000-3.000000-1,0.000000-3.000000 0,-4.000000-2.000000 0,-5.000000 0.000000 0,-7.000000 0.000000 1,-5.000000 0.000000 1,-3.000000 1.000000 0,4.000000 4.000000 1,3.000000 3.000000-1,3.000000 3.000000 1,-1.000000 1.000000 0,-2.000000 1.000000 0,-3.000000-1.000000 0,-3.000000 1.000000 1,-4.000000-3.000000-1,-3.000000-2.000000 0,-3.000000-3.000000 0,-2.000000-3.000000 0,-5.000000-4.000000-1,-2.000000-3.000000 0,-3.000000-3.000000-2,-3.000000-2.000000 0,-1.000000-1.000000 0,4.000000 3.000000-1,3.000000 3.000000 0,3.000000 4.000000 0,-7.000000 4.000000 0,-15.000000 6.000000 0,-15.000000 7.000000-1,-16.000000 6.000000 0,-2.000000-4.000000 1,13.000000-11.000000 0,12.000000-14.000000 1,13.000000-11.000000 0,4.000000-6.000000 2,-3.000000 4.000000-1,-3.000000 3.000000 2,-2.000000 3.000000-1,-5.000000-1.000000 2,-2.000000-2.000000 1,-3.000000-3.000000 1,-3.000000-3.000000 1,4.000000-6.000000 2,13.000000-5.000000 1,12.000000-7.000000 2,13.000000-5.000000 3,7.000000 2.000000-1,4.000000 13.000000 0,3.000000 12.000000-3,3.000000 13.000000-1,1.000000 6.000000-1,1.000000 0.000000-1,-1.000000 0.000000-1,1.000000 0.000000-1,1.000000 1.000000 0,3.000000 4.000000-2,3.000000 3.000000 0,4.000000 3.000000-1,4.000000 4.000000 0,6.000000 7.000000 0,7.000000 6.000000 1,6.000000 7.000000 1,-1.000000-3.000000 1,-5.000000-8.000000-2,-7.000000-10.000000 0,-5.000000-9.000000-1,0.000000-2.000000-1,10.000000 6.000000-1,10.000000 7.000000-1,9.000000 6.000000-2,-1.000000-4.000000 0,-8.000000-11.000000 0,-10.000000-14.000000 1,-9.000000-11.000000-1,-2.000000-6.000000 0,6.000000 4.000000-3,7.000000 3.000000-3,6.000000 3.000000-3,-1.000000-1.000000 0,-5.000000-2.000000 0,-7.000000-3.000000 1,-5.000000-3.000000 0,-4.000000-2.000000-1,0.000000 0.000000-1,0.000000 0.000000-2,0.000000 0.000000-2,0.000000-2.000000-1,0.000000-3.000000 1,0.000000-3.000000 1,0.000000-2.000000 0,0.000000-3.000000 1,0.000000 1.000000-2,0.000000-1.000000 1,0.000000 1.000000 0</inkml:trace>
</inkml:ink>
</file>

<file path=ppt/ink/ink156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4504548609257" units="cm"/>
      <inkml:brushProperty name="height" value="0.0244504548609257" units="cm"/>
      <inkml:brushProperty name="color" value="#FF0000"/>
      <inkml:brushProperty name="ignorePressure" value="0"/>
    </inkml:brush>
  </inkml:definitions>
  <inkml:trace contextRef="#ctx0" brushRef="#br0">48400.000000 11300.000000 805,'0.000000'-47.000000'-5,"0.000000"6.000000"5 ,0.000000 7.000000 5,0.000000 6.000000 6,-4.000000 6.000000 2,-5.000000 6.000000 1,-7.000000 7.000000 1,-5.000000 6.000000 0,-3.000000 4.000000-1,4.000000 4.000000-2,3.000000 3.000000-3,3.000000 3.000000-3,-2.000000 6.000000-1,-6.000000 9.000000-1,-6.000000 10.000000 0,-6.000000 10.000000 0,-2.000000 5.000000-1,3.000000 4.000000 1,3.000000 3.000000 0,4.000000 3.000000 0,2.000000 7.000000 0,4.000000 14.000000 1,3.000000 11.000000 0,3.000000 14.000000 0,3.000000 8.000000 1,3.000000 7.000000 0,3.000000 6.000000-1,4.000000 7.000000 0,4.000000 0.000000 0,6.000000-2.000000-1,7.000000-3.000000-2,6.000000-3.000000 0,7.000000-9.000000-3,10.000000-11.000000-3,10.000000-14.000000-2,9.000000-11.000000-4,2.000000-14.000000-3,-2.000000-11.000000-5,-3.000000-14.000000-4,-3.000000-11.000000-4,-6.000000-11.000000-3,-5.000000-5.000000 1,-7.000000-7.000000 1,-5.000000-5.000000 0</inkml:trace>
</inkml:ink>
</file>

<file path=ppt/ink/ink156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18063555657864" units="cm"/>
      <inkml:brushProperty name="height" value="0.0218063555657864" units="cm"/>
      <inkml:brushProperty name="color" value="#FF0000"/>
      <inkml:brushProperty name="ignorePressure" value="0"/>
    </inkml:brush>
  </inkml:definitions>
  <inkml:trace contextRef="#ctx0" brushRef="#br0">49650.000000 11250.000000 919,'-24.000000'-25.000000'1,"4.000000"0.000000"1 ,3.000000 0.000000 2,3.000000 0.000000 1,-1.000000 6.000000 2,-2.000000 13.000000-1,-3.000000 12.000000 0,-3.000000 13.000000 0,-2.000000 15.000000 0,0.000000 19.000000-1,0.000000 19.000000 1,0.000000 19.000000 0,-4.000000 16.000000 0,-5.000000 17.000000-2,-7.000000 15.000000 0,-5.000000 16.000000 0,-4.000000 10.000000-2,0.000000 7.000000-2,0.000000 6.000000 0,0.000000 7.000000-2,4.000000-10.000000 0,10.000000-25.000000 0,10.000000-25.000000 0,9.000000-25.000000 1,7.000000-30.000000-2,7.000000-34.000000-4,6.000000-35.000000-3,7.000000-33.000000-3,4.000000-22.000000-4,3.000000-5.000000 0,3.000000-7.000000-1,4.000000-5.000000-1,-1.000000 0.000000 1,-3.000000 10.000000 1,-3.000000 10.000000 4,-2.000000 9.000000 1</inkml:trace>
</inkml:ink>
</file>

<file path=ppt/ink/ink156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7980710119009" units="cm"/>
      <inkml:brushProperty name="height" value="0.0247980710119009" units="cm"/>
      <inkml:brushProperty name="color" value="#FF0000"/>
      <inkml:brushProperty name="ignorePressure" value="0"/>
    </inkml:brush>
  </inkml:definitions>
  <inkml:trace contextRef="#ctx0" brushRef="#br0">49650.000000 11200.000000 812,'3.000000'-63.000000'-34,"6.000000"26.000000"18 ,7.000000 24.000000 21,6.000000 26.000000 18,1.000000 21.000000 9,-3.000000 19.000000-5,-3.000000 19.000000-4,-2.000000 19.000000-3,-1.000000 13.000000-4,3.000000 10.000000 0,3.000000 10.000000-3,4.000000 9.000000 0,1.000000 4.000000-2,0.000000 1.000000 0,0.000000-1.000000-1,0.000000 1.000000 0,0.000000-7.000000-4,0.000000-12.000000-4,0.000000-13.000000-7,0.000000-12.000000-4,-2.000000-13.000000-3,-3.000000-12.000000-1,-3.000000-13.000000 0,-2.000000-12.000000-1,-11.000000-15.000000-3,-15.000000-15.000000-5,-15.000000-15.000000-6,-16.000000-16.000000-6,-4.000000-7.000000 0,10.000000 4.000000 7,10.000000 3.000000 6,9.000000 3.000000 5</inkml:trace>
</inkml:ink>
</file>

<file path=ppt/ink/ink156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5157238095999" units="cm"/>
      <inkml:brushProperty name="height" value="0.0245157238095999" units="cm"/>
      <inkml:brushProperty name="color" value="#FF0000"/>
      <inkml:brushProperty name="ignorePressure" value="0"/>
    </inkml:brush>
  </inkml:definitions>
  <inkml:trace contextRef="#ctx0" brushRef="#br0">49250.000000 12250.000000 861,'-24.000000'-24.000000'0,"4.000000"4.000000"1 ,3.000000 3.000000 1,3.000000 3.000000 0,6.000000 3.000000 4,9.000000 3.000000 7,10.000000 3.000000 7,10.000000 4.000000 6,5.000000 1.000000 0,4.000000 0.000000-6,3.000000 0.000000-7,3.000000 0.000000-7,4.000000 0.000000-3,7.000000 0.000000-3,6.000000 0.000000 0,7.000000 0.000000-3,-1.000000 0.000000-2,-6.000000 0.000000-3,-6.000000 0.000000-2,-6.000000 0.000000-3,-6.000000 0.000000-1,-2.000000 0.000000 2,-3.000000 0.000000 1,-3.000000 0.000000 2,-1.000000-4.000000 1,4.000000-5.000000-1,3.000000-7.000000-1,3.000000-5.000000 0,-1.000000-3.000000-2,-2.000000 4.000000-6,-3.000000 3.000000-4,-3.000000 3.000000-6</inkml:trace>
</inkml:ink>
</file>

<file path=ppt/ink/ink156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2288579940796" units="cm"/>
      <inkml:brushProperty name="height" value="0.0252288579940796" units="cm"/>
      <inkml:brushProperty name="color" value="#FF0000"/>
      <inkml:brushProperty name="ignorePressure" value="0"/>
    </inkml:brush>
  </inkml:definitions>
  <inkml:trace contextRef="#ctx0" brushRef="#br0">50350.000000 11200.000000 908,'0.000000'-47.000000'-3,"0.000000"6.000000"-5 ,0.000000 7.000000-5,0.000000 6.000000-4,6.000000 7.000000 0,13.000000 10.000000 8,12.000000 10.000000 7,13.000000 9.000000 8,4.000000 10.000000 4,-3.000000 14.000000 0,-3.000000 11.000000 1,-2.000000 14.000000-1,-1.000000 10.000000 0,3.000000 9.000000 2,3.000000 10.000000 0,4.000000 10.000000 0,-3.000000 7.000000 1,-5.000000 6.000000 0,-7.000000 7.000000-1,-5.000000 6.000000 0,-6.000000 6.000000-2,-3.000000 6.000000-4,-3.000000 7.000000-5,-2.000000 6.000000-3,-11.000000-1.000000-2,-15.000000-5.000000 1,-15.000000-7.000000-1,-16.000000-5.000000 1,-12.000000-11.000000-2,-5.000000-11.000000-4,-7.000000-14.000000-3,-5.000000-11.000000-4,-1.000000-14.000000 0,6.000000-11.000000 2,7.000000-14.000000 4,6.000000-11.000000 3,7.000000-9.000000-2,10.000000-3.000000-9,10.000000-3.000000-9,9.000000-2.000000-8</inkml:trace>
</inkml:ink>
</file>

<file path=ppt/ink/ink156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4099518060684" units="cm"/>
      <inkml:brushProperty name="height" value="0.0254099518060684" units="cm"/>
      <inkml:brushProperty name="color" value="#FF0000"/>
      <inkml:brushProperty name="ignorePressure" value="0"/>
    </inkml:brush>
  </inkml:definitions>
  <inkml:trace contextRef="#ctx0" brushRef="#br0">52750.000000 11250.000000 901,'46.000000'-47.000000'-49,"-5.000000"6.000000"14 ,-7.000000 7.000000 11,-5.000000 6.000000 14,-6.000000 4.000000 7,-3.000000 4.000000 1,-3.000000 3.000000 2,-2.000000 3.000000 1,-3.000000 1.000000 1,1.000000 1.000000 1,-1.000000-1.000000 0,1.000000 1.000000 0,-1.000000-1.000000 1,1.000000 1.000000 1,-1.000000-1.000000 3,1.000000 1.000000 1,-6.000000 4.000000 1,-8.000000 9.000000 3,-10.000000 10.000000 1,-9.000000 10.000000 3,-7.000000 4.000000-2,-3.000000 0.000000-4,-3.000000 0.000000-4,-2.000000 0.000000-4,-3.000000 0.000000-3,1.000000 0.000000 0,-1.000000 0.000000-1,1.000000 0.000000 0,1.000000 0.000000 0,3.000000 0.000000 0,3.000000 0.000000 0,4.000000 0.000000 0,1.000000 0.000000 1,0.000000 0.000000-1,0.000000 0.000000 1,0.000000 0.000000 0,0.000000 0.000000 0,0.000000 0.000000 1,0.000000 0.000000 1,0.000000 0.000000 2,0.000000 0.000000 0,0.000000 0.000000 0,0.000000 0.000000 1,0.000000 0.000000 1,6.000000 0.000000 0,13.000000 0.000000 1,12.000000 0.000000 2,13.000000 0.000000 2,7.000000 0.000000-1,4.000000 0.000000-2,3.000000 0.000000-1,3.000000 0.000000-2,3.000000-4.000000-2,3.000000-5.000000-1,3.000000-7.000000 0,4.000000-5.000000-1,-1.000000-3.000000-1,-3.000000 4.000000 1,-3.000000 3.000000 0,-2.000000 3.000000 0,-5.000000 1.000000 0,-2.000000 1.000000-2,-3.000000-1.000000 0,-3.000000 1.000000-2,2.000000-3.000000-3,10.000000-2.000000-5,10.000000-3.000000-5,9.000000-3.000000-6,2.000000-1.000000-3,-2.000000 4.000000-1,-3.000000 3.000000 0,-3.000000 3.000000 0,-6.000000 1.000000 0,-5.000000 1.000000 2,-7.000000-1.000000 1,-5.000000 1.000000 2</inkml:trace>
</inkml:ink>
</file>

<file path=ppt/ink/ink156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0370705723763" units="cm"/>
      <inkml:brushProperty name="height" value="0.0240370705723763" units="cm"/>
      <inkml:brushProperty name="color" value="#FF0000"/>
      <inkml:brushProperty name="ignorePressure" value="0"/>
    </inkml:brush>
  </inkml:definitions>
  <inkml:trace contextRef="#ctx0" brushRef="#br0">52100.000000 12600.000000 953,'-38.000000'1.000000'0,"26.000000"4.000000"1 ,24.000000 3.000000 0,26.000000 3.000000 1,13.000000 3.000000 1,4.000000 3.000000 1,3.000000 3.000000 1,3.000000 4.000000 2,1.000000 1.000000-1,1.000000 0.000000 0,-1.000000 0.000000-1,1.000000 0.000000-2,-3.000000 0.000000 0,-2.000000 0.000000-2,-3.000000 0.000000-3,-3.000000 0.000000-1,-2.000000-2.000000-2,0.000000-3.000000-2,0.000000-3.000000-1,0.000000-2.000000-2,-4.000000-5.000000-2,-5.000000-2.000000-2,-7.000000-3.000000-2,-5.000000-3.000000-1,-3.000000-2.000000-3,4.000000 0.000000-3,3.000000 0.000000-2,3.000000 0.000000-3</inkml:trace>
</inkml:ink>
</file>

<file path=ppt/ink/ink156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17964518815279" units="cm"/>
      <inkml:brushProperty name="height" value="0.0217964518815279" units="cm"/>
      <inkml:brushProperty name="color" value="#FF0000"/>
      <inkml:brushProperty name="ignorePressure" value="0"/>
    </inkml:brush>
  </inkml:definitions>
  <inkml:trace contextRef="#ctx0" brushRef="#br0">54650.000000 10850.000000 989,'-24.000000'-21.000000'-1,"4.000000"10.000000"0 ,3.000000 10.000000 0,3.000000 9.000000-1,3.000000 10.000000-1,3.000000 14.000000 2,3.000000 11.000000 0,4.000000 14.000000 0,1.000000 16.000000 2,0.000000 22.000000 0,0.000000 22.000000 0,0.000000 23.000000 2,0.000000 16.000000-1,0.000000 13.000000 0,0.000000 12.000000 0,0.000000 13.000000 0,-4.000000 1.000000-1,-5.000000-9.000000 1,-7.000000-10.000000-1,-5.000000-8.000000 1,-3.000000-17.000000 0,4.000000-21.000000-3,3.000000-22.000000 0,3.000000-22.000000-2,-1.000000-27.000000-3,-2.000000-31.000000-4,-3.000000-31.000000-4,-3.000000-31.000000-4,-1.000000-20.000000 0,4.000000-5.000000 2,3.000000-7.000000 2,3.000000-5.000000 3,1.000000 2.000000 3,1.000000 13.000000 0,-1.000000 12.000000 2,1.000000 13.000000 1,1.000000 4.000000 0,3.000000-3.000000-2,3.000000-3.000000-2,4.000000-2.000000-1</inkml:trace>
</inkml:ink>
</file>

<file path=ppt/ink/ink1569.xml><?xml version="1.0" encoding="utf-8"?>
<inkml:ink xmlns:inkml="http://www.w3.org/2003/InkML">
  <annotation type="ScanImages2ExtractSignatures">1</annotation>
  <annotation type="ScanImagesWidth">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944147258997" units="cm"/>
      <inkml:brushProperty name="height" value="0.025944147258997" units="cm"/>
      <inkml:brushProperty name="color" value="#FF0000"/>
      <inkml:brushProperty name="ignorePressure" value="0"/>
    </inkml:brush>
  </inkml:definitions>
  <inkml:trace contextRef="#ctx0" brushRef="#br0">54450.000000 10950.000000 882,'53.000000'-68.000000'-5,"6.000000"17.000000"5 ,7.000000 15.000000 5,6.000000 16.000000 6,3.000000 15.000000 4,0.000000 16.000000 0,0.000000 15.000000 2,0.000000 17.000000 0,-2.000000 8.000000-4,-3.000000 4.000000-6,-3.000000 3.000000-9,-2.000000 3.000000-7,-9.000000-1.000000-3,-12.000000-2.000000 2,-13.000000-3.000000 2,-12.000000-3.000000 2,-7.000000-2.000000 0,1.000000 0.000000 1,-1.000000 0.000000 0,1.000000 0.000000-1,-10.000000 0.000000 1,-19.000000 0.000000 0,-18.000000 0.000000 1,-19.000000 0.000000 1,-10.000000-4.000000 0,1.000000-5.000000 0,-1.000000-7.000000 2,1.000000-5.000000 1,2.000000-6.000000 1,7.000000-3.000000 1,6.000000-3.000000 2,7.000000-2.000000 1,4.000000-3.000000 2,3.000000 1.000000 0,3.000000-1.000000 2,4.000000 1.000000 2,4.000000 1.000000-1,6.000000 3.000000-1,7.000000 3.000000-1,6.000000 4.000000-1,4.000000 5.000000-1,4.000000 10.000000-1,3.000000 10.000000 0,3.000000 9.000000 0,3.000000 6.000000-1,3.000000 3.000000-1,3.000000 3.000000 0,4.000000 4.000000-1,4.000000-1.000000-1,6.000000-3.000000 0,7.000000-3.000000-1,6.000000-2.000000 0,4.000000-5.000000-1,4.000000-2.000000-1,3.000000-3.000000-2,3.000000-3.000000-2,1.000000-6.000000-3,1.000000-5.000000-5,-1.000000-7.000000-5,1.000000-5.000000-6,-1.000000-8.000000-3,1.000000-5.000000-1,-1.000000-7.000000-2,1.000000-5.000000 0,-7.000000-6.000000 0,-12.000000-3.000000 6,-13.000000-3.000000 5,-12.000000-2.000000 5,-7.000000-3.000000 3,1.000000 1.000000 3,-1.000000-1.000000 2,1.000000 1.000000 3</inkml:trace>
</inkml:ink>
</file>

<file path=ppt/ink/ink1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00B047"/>
      <inkml:brushProperty name="ignorePressure" value="0"/>
    </inkml:brush>
  </inkml:definitions>
  <inkml:trace contextRef="#ctx0" brushRef="#br0">51200.000000 48350.000000 999,'-18.000000'-65.000000'-2,"17.000000"23.000000"-7 ,15.000000 22.000000-6,16.000000 22.000000-5,7.000000 12.000000-4,1.000000 3.000000-1,-1.000000 3.000000-3,1.000000 4.000000-1</inkml:trace>
</inkml:ink>
</file>

<file path=ppt/ink/ink157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4605522602797" units="cm"/>
      <inkml:brushProperty name="height" value="0.0244605522602797" units="cm"/>
      <inkml:brushProperty name="color" value="#FF0000"/>
      <inkml:brushProperty name="ignorePressure" value="0"/>
    </inkml:brush>
  </inkml:definitions>
  <inkml:trace contextRef="#ctx0" brushRef="#br0">56750.000000 11150.000000 936,'0.000000'-47.000000'-1,"0.000000"6.000000"-1 ,0.000000 7.000000-2,0.000000 6.000000-1,-4.000000 9.000000-1,-5.000000 13.000000 0,-7.000000 12.000000 0,-5.000000 13.000000 1,-3.000000 12.000000 1,4.000000 13.000000 3,3.000000 12.000000 4,3.000000 13.000000 4,-1.000000 9.000000 2,-2.000000 6.000000 0,-3.000000 7.000000 1,-3.000000 6.000000 0,-2.000000 9.000000 1,0.000000 13.000000-1,0.000000 12.000000-1,0.000000 13.000000 1,3.000000 6.000000-2,6.000000 0.000000-3,7.000000 0.000000-3,6.000000 0.000000-2,4.000000-7.000000-4,4.000000-11.000000-6,3.000000-14.000000-4,3.000000-11.000000-5,4.000000-15.000000-3,7.000000-16.000000 1,6.000000-15.000000 1,7.000000-15.000000 1,2.000000-15.000000-1,1.000000-12.000000-1,-1.000000-13.000000-1,1.000000-12.000000-2,-3.000000-13.000000 2,-2.000000-12.000000 5,-3.000000-13.000000 5,-3.000000-12.000000 4,-6.000000-9.000000 4,-5.000000-2.000000 0,-7.000000-3.000000 2,-5.000000-3.000000 0,-3.000000-2.000000 1,4.000000 0.000000 0,3.000000 0.000000 1,3.000000 0.000000 0,-1.000000 1.000000-1,-2.000000 4.000000 1,-3.000000 3.000000 0,-3.000000 3.000000 0,-1.000000 1.000000 0,4.000000 1.000000 0,3.000000-1.000000 0,3.000000 1.000000 0,-1.000000 4.000000 0,-2.000000 9.000000 0,-3.000000 10.000000 0,-3.000000 10.000000 0</inkml:trace>
</inkml:ink>
</file>

<file path=ppt/ink/ink157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2647061347961" units="cm"/>
      <inkml:brushProperty name="height" value="0.0232647061347961" units="cm"/>
      <inkml:brushProperty name="color" value="#FF0000"/>
      <inkml:brushProperty name="ignorePressure" value="0"/>
    </inkml:brush>
  </inkml:definitions>
  <inkml:trace contextRef="#ctx0" brushRef="#br0">57050.000000 11750.000000 984,'43.000000'-47.000000'-2,"-11.000000"6.000000"-3 ,-14.000000 7.000000-3,-11.000000 6.000000-4,-6.000000 9.000000 2,4.000000 13.000000 4,3.000000 12.000000 6,3.000000 13.000000 5,1.000000 10.000000 3,1.000000 10.000000 0,-1.000000 10.000000-1,1.000000 9.000000 1,-3.000000 7.000000 0,-2.000000 7.000000-2,-3.000000 6.000000-2,-3.000000 7.000000 0,-2.000000 5.000000-4,0.000000 7.000000-2,0.000000 6.000000-4,0.000000 7.000000-3,0.000000-3.000000-2,0.000000-8.000000 0,0.000000-10.000000 0,0.000000-9.000000-1,0.000000-12.000000 1,0.000000-11.000000 1,0.000000-14.000000 0,0.000000-11.000000 1,-2.000000-22.000000-2,-3.000000-27.000000-4,-3.000000-28.000000-5,-2.000000-28.000000-5,-3.000000-10.000000 1,1.000000 9.000000 5,-1.000000 10.000000 6,1.000000 10.000000 5,-1.000000 7.000000 3,1.000000 6.000000 1,-1.000000 7.000000 1,1.000000 6.000000 2</inkml:trace>
</inkml:ink>
</file>

<file path=ppt/ink/ink1572.xml><?xml version="1.0" encoding="utf-8"?>
<inkml:ink xmlns:inkml="http://www.w3.org/2003/InkML">
  <annotation type="ScanImages2ExtractSignatures">1</annotation>
  <annotation type="ScanImagesWidth">16778242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2928977608681" units="cm"/>
      <inkml:brushProperty name="height" value="0.0262928977608681" units="cm"/>
      <inkml:brushProperty name="color" value="#FF0000"/>
      <inkml:brushProperty name="ignorePressure" value="0"/>
    </inkml:brush>
  </inkml:definitions>
  <inkml:trace contextRef="#ctx0" brushRef="#br0">57350.000000 11500.000000 871,'46.000000'-47.000000'-2,"-5.000000"6.000000"-2 ,-7.000000 7.000000-3,-5.000000 6.000000-3,-4.000000 4.000000 1,0.000000 4.000000 4,0.000000 3.000000 4,0.000000 3.000000 3,0.000000 3.000000 3,0.000000 3.000000 0,0.000000 3.000000-1,0.000000 4.000000 0,1.000000 1.000000 1,4.000000 0.000000-2,3.000000 0.000000 1,3.000000 0.000000 0,-2.000000 3.000000 0,-6.000000 6.000000 0,-6.000000 7.000000 0,-6.000000 6.000000 1,-4.000000 4.000000-1,1.000000 4.000000-1,-1.000000 3.000000 0,1.000000 3.000000-2,-4.000000 3.000000 0,-6.000000 3.000000 0,-6.000000 3.000000 1,-6.000000 4.000000-1,-6.000000 2.000000 0,-2.000000 4.000000-1,-3.000000 3.000000-1,-3.000000 3.000000 0,-4.000000-1.000000-1,-3.000000-2.000000 2,-3.000000-3.000000 1,-2.000000-3.000000 1,0.000000-6.000000 1,7.000000-5.000000-1,6.000000-7.000000-1,7.000000-5.000000 0,8.000000-6.000000 1,14.000000-3.000000 2,11.000000-3.000000 2,14.000000-2.000000 1,8.000000-5.000000 2,7.000000-2.000000 0,6.000000-3.000000 2,7.000000-3.000000 0,-3.000000-1.000000-1,-8.000000 4.000000-2,-10.000000 3.000000-1,-9.000000 3.000000-3,-5.000000 3.000000-2,0.000000 3.000000-1,0.000000 3.000000-3,0.000000 4.000000-1,-4.000000 2.000000 0,-5.000000 4.000000 0,-7.000000 3.000000 2,-5.000000 3.000000 1,-8.000000 3.000000 1,-5.000000 3.000000 0,-7.000000 3.000000-1,-5.000000 4.000000 1,-8.000000 1.000000-2,-5.000000 0.000000 0,-7.000000 0.000000-2,-5.000000 0.000000-1,-3.000000-2.000000-2,4.000000-3.000000-3,3.000000-3.000000-3,3.000000-2.000000-3,1.000000-6.000000-3,1.000000-6.000000-2,-1.000000-6.000000-2,1.000000-6.000000-3,1.000000-6.000000 1,3.000000-2.000000 2,3.000000-3.000000 2,4.000000-3.000000 3,2.000000-6.000000 1,4.000000-5.000000 0,3.000000-7.000000 0,3.000000-5.000000 0</inkml:trace>
</inkml:ink>
</file>

<file path=ppt/ink/ink157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618555188179" units="cm"/>
      <inkml:brushProperty name="height" value="0.026618555188179" units="cm"/>
      <inkml:brushProperty name="color" value="#FF0000"/>
      <inkml:brushProperty name="ignorePressure" value="0"/>
    </inkml:brush>
  </inkml:definitions>
  <inkml:trace contextRef="#ctx0" brushRef="#br0">58500.000000 11050.000000 773,'25.000000'-21.000000'8,"0.000000"10.000000"0 ,0.000000 10.000000 0,0.000000 9.000000 0,4.000000 7.000000-1,10.000000 7.000000 1,10.000000 6.000000-1,9.000000 7.000000 1,2.000000 7.000000 0,-2.000000 9.000000 2,-3.000000 10.000000 1,-3.000000 10.000000 2,-2.000000 5.000000 0,0.000000 4.000000-1,0.000000 3.000000-1,0.000000 3.000000-1,-4.000000 3.000000 0,-5.000000 3.000000 2,-7.000000 3.000000 2,-5.000000 4.000000 1,-9.000000 1.000000-1,-9.000000 0.000000-6,-10.000000 0.000000-4,-8.000000 0.000000-7,-14.000000 1.000000-4,-15.000000 4.000000-6,-15.000000 3.000000-6,-16.000000 3.000000-5,-12.000000-2.000000-4,-5.000000-6.000000-2,-7.000000-6.000000-1,-5.000000-6.000000-3,5.000000-12.000000 1,19.000000-15.000000 5,19.000000-15.000000 3,19.000000-16.000000 5</inkml:trace>
</inkml:ink>
</file>

<file path=ppt/ink/ink157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59800.000000 11550.000000 1000,'4.000000'-46.000000'-31,"10.000000"10.000000"12 ,10.000000 10.000000 14,9.000000 9.000000 11,7.000000 6.000000 6,7.000000 3.000000-3,6.000000 3.000000-3,7.000000 4.000000-2,4.000000 2.000000-3,3.000000 4.000000-1,3.000000 3.000000 0,4.000000 3.000000-2,-1.000000-1.000000 0,-3.000000-2.000000-1,-3.000000-3.000000 1,-2.000000-3.000000 0,-3.000000-2.000000-2,1.000000 0.000000-1,-1.000000 0.000000-2,1.000000 0.000000-1,-6.000000 0.000000-1,-8.000000 0.000000 1,-10.000000 0.000000 2,-9.000000 0.000000 1,-7.000000-2.000000-2,-3.000000-3.000000-8,-3.000000-3.000000-6,-2.000000-2.000000-6</inkml:trace>
</inkml:ink>
</file>

<file path=ppt/ink/ink15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60000.000000 12350.000000 1000,'-35.000000'1.000000'-16,"32.000000"4.000000"3 ,31.000000 3.000000 4,32.000000 3.000000 4,18.000000 1.000000 2,6.000000 1.000000 1,7.000000-1.000000 1,6.000000 1.000000 0,1.000000-3.000000 0,-3.000000-2.000000-1,-3.000000-3.000000-1,-2.000000-3.000000-1,-6.000000-2.000000-1,-6.000000 0.000000-2,-6.000000 0.000000-2,-6.000000 0.000000-1,-9.000000 0.000000-2,-8.000000 0.000000-5,-10.000000 0.000000-3,-9.000000 0.000000-5</inkml:trace>
</inkml:ink>
</file>

<file path=ppt/ink/ink157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8717142492533" units="cm"/>
      <inkml:brushProperty name="height" value="0.0238717142492533" units="cm"/>
      <inkml:brushProperty name="color" value="#FF0000"/>
      <inkml:brushProperty name="ignorePressure" value="0"/>
    </inkml:brush>
  </inkml:definitions>
  <inkml:trace contextRef="#ctx0" brushRef="#br0">61900.000000 11050.000000 959,'-47.000000'-22.000000'2,"6.000000"6.000000"3 ,7.000000 7.000000 3,6.000000 6.000000 4,4.000000 6.000000-2,4.000000 6.000000-7,3.000000 7.000000-6,3.000000 6.000000-8,3.000000 6.000000-3,3.000000 6.000000 3,3.000000 7.000000 1,4.000000 6.000000 2,2.000000-1.000000 2,4.000000-5.000000 1,3.000000-7.000000 3,3.000000-5.000000 0,3.000000 8.000000 1,3.000000 26.000000-2,3.000000 24.000000-2,4.000000 26.000000-2,-1.000000 18.000000-1,-3.000000 13.000000 1,-3.000000 12.000000 0,-2.000000 13.000000 1,-5.000000 1.000000 0,-2.000000-9.000000-1,-3.000000-10.000000 1,-3.000000-8.000000 0,-6.000000-15.000000 2,-5.000000-19.000000 1,-7.000000-18.000000 4,-5.000000-19.000000 1,-6.000000-18.000000 2,-3.000000-15.000000 1,-3.000000-15.000000 0,-2.000000-16.000000 0,-1.000000-19.000000-1,3.000000-22.000000-6,3.000000-22.000000-3,4.000000-21.000000-6,2.000000-20.000000-3,4.000000-15.000000-2,3.000000-15.000000-2,3.000000-16.000000-2,3.000000 6.000000 1,3.000000 28.000000 4,3.000000 28.000000 4,4.000000 29.000000 4,-1.000000 10.000000 3,-3.000000-6.000000 1,-3.000000-6.000000 1,-2.000000-6.000000 1</inkml:trace>
</inkml:ink>
</file>

<file path=ppt/ink/ink15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1548904925585" units="cm"/>
      <inkml:brushProperty name="height" value="0.0251548904925585" units="cm"/>
      <inkml:brushProperty name="color" value="#FF0000"/>
      <inkml:brushProperty name="ignorePressure" value="0"/>
    </inkml:brush>
  </inkml:definitions>
  <inkml:trace contextRef="#ctx0" brushRef="#br0">61600.000000 10700.000000 748,'71.000000'-140.000000'2,"-5.000000"23.000000"6 ,-7.000000 22.000000 5,-5.000000 22.000000 5,-6.000000 19.000000 1,-3.000000 20.000000-1,-3.000000 18.000000-3,-2.000000 20.000000-2,-3.000000 16.000000-2,1.000000 16.000000 1,-1.000000 15.000000-1,1.000000 17.000000 0,-1.000000 8.000000-1,1.000000 4.000000-1,-1.000000 3.000000-1,1.000000 3.000000-2,-3.000000-1.000000-1,-2.000000-2.000000 0,-3.000000-3.000000-2,-3.000000-3.000000 0,-4.000000-6.000000-2,-3.000000-5.000000 0,-3.000000-7.000000-2,-2.000000-5.000000 0,-9.000000-4.000000-1,-12.000000 0.000000 1,-13.000000 0.000000 1,-12.000000 0.000000 1,-10.000000-4.000000 0,-6.000000-5.000000-1,-6.000000-7.000000-1,-6.000000-5.000000-1,-2.000000-6.000000 0,3.000000-3.000000 1,3.000000-3.000000 1,4.000000-2.000000 0,2.000000-1.000000 2,4.000000 3.000000 1,3.000000 3.000000 2,3.000000 4.000000 3,6.000000 1.000000-1,9.000000 0.000000-1,10.000000 0.000000-1,10.000000 0.000000-2,5.000000 1.000000 0,4.000000 4.000000 0,3.000000 3.000000 0,3.000000 3.000000 1,6.000000 1.000000-1,9.000000 1.000000-1,10.000000-1.000000 0,10.000000 1.000000-3,4.000000-1.000000 0,0.000000 1.000000 0,0.000000-1.000000 0,0.000000 1.000000-1,0.000000-1.000000-1,0.000000 1.000000-4,0.000000-1.000000-3,0.000000 1.000000-3,-2.000000-4.000000-3,-3.000000-6.000000-2,-3.000000-6.000000-3,-2.000000-6.000000-2,-5.000000-4.000000-1,-2.000000 1.000000-1,-3.000000-1.000000 0,-3.000000 1.000000 0,-4.000000-4.000000 1,-3.000000-6.000000 4,-3.000000-6.000000 5,-2.000000-6.000000 5,-3.000000-4.000000 2,1.000000 1.000000 2,-1.000000-1.000000 2,1.000000 1.000000 1</inkml:trace>
</inkml:ink>
</file>

<file path=ppt/ink/ink157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7101055681705" units="cm"/>
      <inkml:brushProperty name="height" value="0.0237101055681705" units="cm"/>
      <inkml:brushProperty name="color" value="#FF0000"/>
      <inkml:brushProperty name="ignorePressure" value="0"/>
    </inkml:brush>
  </inkml:definitions>
  <inkml:trace contextRef="#ctx0" brushRef="#br0">63800.000000 11200.000000 966,'-24.000000'-47.000000'-3,"4.000000"6.000000"-5 ,3.000000 7.000000-5,3.000000 6.000000-5,1.000000 12.000000 0,1.000000 19.000000 7,-1.000000 19.000000 5,1.000000 19.000000 5,-3.000000 10.000000 5,-2.000000 4.000000 2,-3.000000 3.000000 1,-3.000000 3.000000 3,-2.000000 6.000000 1,0.000000 9.000000 1,0.000000 10.000000 1,0.000000 10.000000 0,3.000000 8.000000 0,6.000000 10.000000-3,7.000000 10.000000-3,6.000000 9.000000-3,3.000000 6.000000-3,0.000000 3.000000-3,0.000000 3.000000-3,0.000000 4.000000-5,3.000000-9.000000-2,6.000000-18.000000-3,7.000000-19.000000-2,6.000000-18.000000-3,3.000000-18.000000-2,0.000000-16.000000 1,0.000000-15.000000-1,0.000000-15.000000 1,1.000000-14.000000 0,4.000000-8.000000 3,3.000000-10.000000 3,3.000000-9.000000 2,-2.000000-5.000000 3,-6.000000 0.000000 2,-6.000000 0.000000 3,-6.000000 0.000000 1</inkml:trace>
</inkml:ink>
</file>

<file path=ppt/ink/ink157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4611632078886" units="cm"/>
      <inkml:brushProperty name="height" value="0.0244611632078886" units="cm"/>
      <inkml:brushProperty name="color" value="#FF0000"/>
      <inkml:brushProperty name="ignorePressure" value="0"/>
    </inkml:brush>
  </inkml:definitions>
  <inkml:trace contextRef="#ctx0" brushRef="#br0">64750.000000 11250.000000 1000,'-46.000000'-19.000000'-34,"10.000000"13.000000"10 ,10.000000 12.000000 7,9.000000 13.000000 8,4.000000 10.000000 4,1.000000 10.000000-1,-1.000000 10.000000 0,1.000000 9.000000-1,-4.000000 12.000000 0,-6.000000 16.000000-1,-6.000000 15.000000-1,-6.000000 17.000000 0,-6.000000 11.000000 1,-2.000000 10.000000 2,-3.000000 10.000000 3,-3.000000 9.000000 2,-2.000000 1.000000 2,0.000000-6.000000 1,0.000000-6.000000-1,0.000000-6.000000 1,3.000000-15.000000-1,6.000000-21.000000 0,7.000000-22.000000 0,6.000000-22.000000-1,6.000000-21.000000-2,6.000000-18.000000-1,7.000000-19.000000-4,6.000000-18.000000-1,4.000000-14.000000-2,4.000000-5.000000 1,3.000000-7.000000 1,3.000000-5.000000 0,1.000000-3.000000 0,1.000000 4.000000-2,-1.000000 3.000000-2,1.000000 3.000000-2</inkml:trace>
</inkml:ink>
</file>

<file path=ppt/ink/ink1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5494692921638" units="cm"/>
      <inkml:brushProperty name="height" value="0.0355494692921638" units="cm"/>
      <inkml:brushProperty name="color" value="#00B047"/>
      <inkml:brushProperty name="ignorePressure" value="0"/>
    </inkml:brush>
  </inkml:definitions>
  <inkml:trace contextRef="#ctx0" brushRef="#br0">52050.000000 48200.000000 966,'-85.000000'46.000000'25,"32.000000"-5.000000"-16 ,31.000000-7.000000-17,32.000000-5.000000-17</inkml:trace>
</inkml:ink>
</file>

<file path=ppt/ink/ink158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8856932371855" units="cm"/>
      <inkml:brushProperty name="height" value="0.0228856932371855" units="cm"/>
      <inkml:brushProperty name="color" value="#FF0000"/>
      <inkml:brushProperty name="ignorePressure" value="0"/>
    </inkml:brush>
  </inkml:definitions>
  <inkml:trace contextRef="#ctx0" brushRef="#br0">64900.000000 11250.000000 999,'26.000000'167.000000'-3,"4.000000"-16.000000"-1 ,3.000000-15.000000-1,3.000000-15.000000-2,-2.000000-6.000000 0,-6.000000 7.000000 0,-6.000000 6.000000 1,-6.000000 7.000000 0,-4.000000-3.000000 0,1.000000-8.000000 0,-1.000000-10.000000-1,1.000000-9.000000 0,-4.000000-13.000000-1,-6.000000-16.000000-1,-6.000000-15.000000 0,-6.000000-15.000000 0,-6.000000-12.000000-1,-2.000000-6.000000 0,-3.000000-6.000000 0,-3.000000-6.000000 0,-1.000000-7.000000-1,4.000000-6.000000-1,3.000000-6.000000-1,3.000000-6.000000-1</inkml:trace>
</inkml:ink>
</file>

<file path=ppt/ink/ink158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8215664178133" units="cm"/>
      <inkml:brushProperty name="height" value="0.0248215664178133" units="cm"/>
      <inkml:brushProperty name="color" value="#FF0000"/>
      <inkml:brushProperty name="ignorePressure" value="0"/>
    </inkml:brush>
  </inkml:definitions>
  <inkml:trace contextRef="#ctx0" brushRef="#br0">64450.000000 12500.000000 922,'-40.000000'-2.000000'45,"23.000000"-3.000000"-19 ,22.000000-3.000000-20,22.000000-2.000000-18,18.000000-6.000000-11,16.000000-6.000000-1,15.000000-6.000000-3,17.000000-6.000000-2,7.000000-6.000000 0,0.000000-2.000000 1,0.000000-3.000000 1,0.000000-3.000000 1,-10.000000 2.000000 3,-18.000000 10.000000 6,-19.000000 10.000000 4,-18.000000 9.000000 6</inkml:trace>
</inkml:ink>
</file>

<file path=ppt/ink/ink1582.xml><?xml version="1.0" encoding="utf-8"?>
<inkml:ink xmlns:inkml="http://www.w3.org/2003/InkML">
  <annotation type="ScanImages2ExtractSignatures">1</annotation>
  <annotation type="ScanImagesWidth">-1666533450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117121696472" units="cm"/>
      <inkml:brushProperty name="height" value="0.0264117121696472" units="cm"/>
      <inkml:brushProperty name="color" value="#FF0000"/>
      <inkml:brushProperty name="ignorePressure" value="0"/>
    </inkml:brush>
  </inkml:definitions>
  <inkml:trace contextRef="#ctx0" brushRef="#br0">65850.000000 12350.000000 949,'-44.000000'70.000000'29,"13.000000"-9.000000"-12 ,12.000000-10.000000-12,13.000000-8.000000-14,6.000000-4.000000-4,0.000000 3.000000 4,0.000000 3.000000 4,0.000000 4.000000 4,-2.000000 1.000000-5,-3.000000 0.000000-10,-3.000000 0.000000-12,-2.000000 0.000000-11,-5.000000-4.000000-3,-2.000000-5.000000 4,-3.000000-7.000000 5,-3.000000-5.000000 5,-2.000000-6.000000 5,0.000000-3.000000 5,0.000000-3.000000 6,0.000000-2.000000 4</inkml:trace>
</inkml:ink>
</file>

<file path=ppt/ink/ink1583.xml><?xml version="1.0" encoding="utf-8"?>
<inkml:ink xmlns:inkml="http://www.w3.org/2003/InkML">
  <annotation type="ScanImages2ExtractSignatures">1</annotation>
  <annotation type="ScanImagesWidth">-1666533450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11584199965" units="cm"/>
      <inkml:brushProperty name="height" value="0.02511584199965" units="cm"/>
      <inkml:brushProperty name="color" value="#FF0000"/>
      <inkml:brushProperty name="ignorePressure" value="0"/>
    </inkml:brush>
  </inkml:definitions>
  <inkml:trace contextRef="#ctx0" brushRef="#br0">66700.000000 11650.000000 912,'-44.000000'9.000000'18,"13.000000"19.000000"-9 ,12.000000 19.000000-10,13.000000 19.000000-9,6.000000 13.000000-5,0.000000 10.000000 2,0.000000 10.000000 2,0.000000 9.000000 1,0.000000 4.000000 2,0.000000 1.000000-2,0.000000-1.000000 1,0.000000 1.000000-1,0.000000-6.000000 1,0.000000-8.000000 3,0.000000-10.000000 1,0.000000-9.000000 3,-4.000000-13.000000 2,-5.000000-16.000000 0,-7.000000-15.000000 1,-5.000000-15.000000 2,-3.000000-12.000000-1,4.000000-6.000000-2,3.000000-6.000000-2,3.000000-6.000000-2,1.000000-10.000000-1,1.000000-12.000000 2,-1.000000-13.000000 0,1.000000-12.000000 2,1.000000-7.000000-2,3.000000 1.000000-4,3.000000-1.000000-4,4.000000 1.000000-3,1.000000-1.000000-1,0.000000 1.000000 1,0.000000-1.000000 1,0.000000 1.000000 3,0.000000-1.000000 1,0.000000 1.000000 2,0.000000-1.000000 2,0.000000 1.000000 2,3.000000-3.000000 1,6.000000-2.000000 0,7.000000-3.000000 1,6.000000-3.000000 1,1.000000-1.000000 0,-3.000000 4.000000 3,-3.000000 3.000000 2,-2.000000 3.000000 3,-1.000000 6.000000 2,3.000000 9.000000 2,3.000000 10.000000 2,4.000000 10.000000 3,1.000000 4.000000 2,0.000000 0.000000-1,0.000000 0.000000 0,0.000000 0.000000 0,1.000000 3.000000-1,4.000000 6.000000-1,3.000000 7.000000-1,3.000000 6.000000-2,3.000000 3.000000-2,3.000000 0.000000 0,3.000000 0.000000-1,4.000000 0.000000-1,-1.000000 1.000000-1,-3.000000 4.000000 1,-3.000000 3.000000-1,-2.000000 3.000000 1,-6.000000 3.000000-1,-6.000000 3.000000-2,-6.000000 3.000000-2,-6.000000 4.000000-1,-4.000000 2.000000 0,1.000000 4.000000-1,-1.000000 3.000000-1,1.000000 3.000000 1,-3.000000-1.000000-2,-2.000000-2.000000 0,-3.000000-3.000000 0,-3.000000-3.000000-2,-6.000000 2.000000 0,-5.000000 10.000000-2,-7.000000 10.000000-1,-5.000000 9.000000 0,-6.000000 2.000000-2,-3.000000-2.000000 1,-3.000000-3.000000-1,-2.000000-3.000000 0,0.000000-2.000000 0,7.000000 0.000000-3,6.000000 0.000000-1,7.000000 0.000000-2,8.000000-5.000000 0,14.000000-9.000000 3,11.000000-10.000000 3,14.000000-8.000000 3,7.000000-9.000000 1,3.000000-6.000000 2,3.000000-6.000000 2,4.000000-6.000000 0,-3.000000-2.000000 1,-5.000000 3.000000 1,-7.000000 3.000000-1,-5.000000 4.000000 0,-8.000000 7.000000 0,-5.000000 13.000000 0,-7.000000 12.000000 1,-5.000000 13.000000-1,-12.000000 7.000000 0,-16.000000 4.000000-1,-15.000000 3.000000 0,-15.000000 3.000000 0,-12.000000 4.000000-1,-6.000000 7.000000 1,-6.000000 6.000000-1,-6.000000 7.000000 0,-2.000000-3.000000-1,3.000000-8.000000-2,3.000000-10.000000-1,4.000000-9.000000-1,7.000000-12.000000-1,13.000000-11.000000 0,12.000000-14.000000 0,13.000000-11.000000 1,7.000000-9.000000-3,4.000000-3.000000-5,3.000000-3.000000-5,3.000000-2.000000-6,4.000000-5.000000 0,7.000000-2.000000 3,6.000000-3.000000 4,7.000000-3.000000 3</inkml:trace>
</inkml:ink>
</file>

<file path=ppt/ink/ink1584.xml><?xml version="1.0" encoding="utf-8"?>
<inkml:ink xmlns:inkml="http://www.w3.org/2003/InkML">
  <annotation type="ScanImages2ExtractSignatures">1</annotation>
  <annotation type="ScanImagesWidth">-1666533450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0418949872255" units="cm"/>
      <inkml:brushProperty name="height" value="0.0250418949872255" units="cm"/>
      <inkml:brushProperty name="color" value="#FF0000"/>
      <inkml:brushProperty name="ignorePressure" value="0"/>
    </inkml:brush>
  </inkml:definitions>
  <inkml:trace contextRef="#ctx0" brushRef="#br0">67900.000000 11000.000000 914,'51.000000'7.000000'44,"4.000000"17.000000"-16 ,3.000000 15.000000-14,3.000000 16.000000-16,4.000000 13.000000-6,7.000000 14.000000 2,6.000000 11.000000 2,7.000000 14.000000 2,-4.000000 11.000000 0,-12.000000 14.000000-1,-13.000000 11.000000-1,-12.000000 14.000000-1,-18.000000 8.000000-2,-21.000000 7.000000-2,-22.000000 6.000000 0,-22.000000 7.000000-2,-16.000000-9.000000-2,-9.000000-21.000000-4,-10.000000-22.000000-4,-8.000000-22.000000-5,-1.000000-18.000000 0,9.000000-11.000000 1,10.000000-14.000000 2,10.000000-11.000000 1</inkml:trace>
</inkml:ink>
</file>

<file path=ppt/ink/ink1585.xml><?xml version="1.0" encoding="utf-8"?>
<inkml:ink xmlns:inkml="http://www.w3.org/2003/InkML">
  <annotation type="ScanImages2ExtractSignatures">1</annotation>
  <annotation type="ScanImagesWidth">1203292816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51400.000000 12900.000000 1000,'-24.000000'-47.000000'-7,"4.000000"6.000000"-11 ,3.000000 7.000000-12,3.000000 6.000000-12</inkml:trace>
</inkml:ink>
</file>

<file path=ppt/ink/ink15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3718031346798" units="cm"/>
      <inkml:brushProperty name="height" value="0.0263718031346798" units="cm"/>
      <inkml:brushProperty name="color" value="#FF0000"/>
      <inkml:brushProperty name="ignorePressure" value="0"/>
    </inkml:brush>
  </inkml:definitions>
  <inkml:trace contextRef="#ctx0" brushRef="#br0">11100.000000 11300.000000 868,'-90.000000'-47.000000'-44,"23.000000"6.000000"5 ,22.000000 7.000000 7,22.000000 6.000000 6,10.000000 4.000000 6,1.000000 4.000000 7,-1.000000 3.000000 6,1.000000 3.000000 6,-1.000000 1.000000 5,1.000000 1.000000 2,-1.000000-1.000000 3,1.000000 1.000000 2,-1.000000-1.000000 0,1.000000 1.000000-2,-1.000000-1.000000-4,1.000000 1.000000-1,-1.000000-1.000000-1,1.000000 1.000000 3,-1.000000-1.000000 2,1.000000 1.000000 3,-4.000000 2.000000 2,-6.000000 7.000000-1,-6.000000 6.000000 0,-6.000000 7.000000 0,-4.000000 10.000000-1,1.000000 16.000000-3,-1.000000 15.000000-2,1.000000 17.000000-3,-1.000000 11.000000 0,1.000000 10.000000-1,-1.000000 10.000000-1,1.000000 9.000000 0,8.000000 43.000000 0,20.000000 79.000000 2,18.000000 78.000000 1,20.000000 78.000000 3,8.000000-5.000000-1,1.000000-87.000000 0,-1.000000-88.000000-2,1.000000-87.000000-1,5.000000-37.000000 1,14.000000 17.000000 2,11.000000 15.000000 2,14.000000 16.000000 2,5.000000 7.000000 1,1.000000 1.000000-1,-1.000000-1.000000-1,1.000000 1.000000 0,-1.000000-4.000000-2,1.000000-6.000000-1,-1.000000-6.000000-2,1.000000-6.000000-2,2.000000-12.000000-1,7.000000-15.000000 1,6.000000-15.000000 1,7.000000-16.000000-1,0.000000-15.000000 1,-2.000000-11.000000 0,-3.000000-14.000000 0,-3.000000-11.000000-1,-2.000000-12.000000 0,0.000000-9.000000-1,0.000000-10.000000 0,0.000000-8.000000-2,-5.000000-9.000000-2,-9.000000-6.000000-6,-10.000000-6.000000-6,-8.000000-6.000000-5,-11.000000-1.000000-3,-8.000000 7.000000 0,-10.000000 6.000000 0,-9.000000 7.000000 0,-9.000000 4.000000 0,-5.000000 3.000000 3,-7.000000 3.000000 2,-5.000000 4.000000 2</inkml:trace>
</inkml:ink>
</file>

<file path=ppt/ink/ink158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812230348587" units="cm"/>
      <inkml:brushProperty name="height" value="0.0271812230348587" units="cm"/>
      <inkml:brushProperty name="color" value="#FF0000"/>
      <inkml:brushProperty name="ignorePressure" value="0"/>
    </inkml:brush>
  </inkml:definitions>
  <inkml:trace contextRef="#ctx0" brushRef="#br0">12500.000000 11700.000000 842,'-71.000000'-69.000000'-1,"10.000000"13.000000"-3 ,10.000000 12.000000-2,9.000000 13.000000-2,9.000000 20.000000-2,9.000000 28.000000 2,10.000000 28.000000 1,10.000000 29.000000 0,7.000000 16.000000 2,6.000000 7.000000 0,7.000000 6.000000 1,6.000000 7.000000 1,6.000000 7.000000 3,6.000000 9.000000 5,7.000000 10.000000 5,6.000000 10.000000 6,3.000000 0.000000 1,0.000000-5.000000-1,0.000000-7.000000-1,0.000000-5.000000-1,-4.000000-14.000000-2,-5.000000-18.000000-1,-7.000000-19.000000 0,-5.000000-18.000000-2,2.000000 2.000000 0,13.000000 26.000000 0,12.000000 24.000000 1,13.000000 26.000000 0,7.000000 4.000000 0,4.000000-16.000000 0,3.000000-15.000000 0,3.000000-15.000000 1,-2.000000-14.000000-3,-6.000000-8.000000-5,-6.000000-10.000000-6,-6.000000-9.000000-6,-4.000000-9.000000-3,1.000000-5.000000-4,-1.000000-7.000000-2,1.000000-5.000000-2,-4.000000-6.000000-4,-6.000000-3.000000-2,-6.000000-3.000000-3,-6.000000-2.000000-3,-6.000000-8.000000 0,-2.000000-8.000000 3,-3.000000-10.000000 4,-3.000000-9.000000 2</inkml:trace>
</inkml:ink>
</file>

<file path=ppt/ink/ink158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926479190588" units="cm"/>
      <inkml:brushProperty name="height" value="0.031926479190588" units="cm"/>
      <inkml:brushProperty name="color" value="#FF0000"/>
      <inkml:brushProperty name="ignorePressure" value="0"/>
    </inkml:brush>
  </inkml:definitions>
  <inkml:trace contextRef="#ctx0" brushRef="#br0">14150.000000 13300.000000 717,'-25.000000'-47.000000'-1,"0.000000"6.000000"-2 ,0.000000 7.000000-3,0.000000 6.000000-2,4.000000 7.000000-2,10.000000 10.000000-1,10.000000 10.000000-3,9.000000 9.000000-1,12.000000 13.000000 3,16.000000 20.000000 7,15.000000 18.000000 8,17.000000 20.000000 7,7.000000 6.000000 2,0.000000-2.000000-2,0.000000-3.000000-4,0.000000-3.000000-2,-2.000000-1.000000-1,-3.000000 4.000000 2,-3.000000 3.000000 2,-2.000000 3.000000 3,-5.000000-2.000000 0,-2.000000-6.000000 1,-3.000000-6.000000 1,-3.000000-6.000000-1,-7.000000-4.000000 3,-9.000000 1.000000 3,-10.000000-1.000000 3,-8.000000 1.000000 4,-9.000000-3.000000 1,-6.000000-2.000000 0,-6.000000-3.000000 0,-6.000000-3.000000 0,-12.000000 1.000000-3,-15.000000 6.000000-3,-15.000000 7.000000-5,-16.000000 6.000000-4,-21.000000 6.000000-3,-24.000000 6.000000-3,-26.000000 7.000000-2,-24.000000 6.000000-4,-28.000000 6.000000 1,-27.000000 6.000000 0,-28.000000 7.000000 3,-28.000000 6.000000 1,-21.000000 6.000000-5,-12.000000 6.000000-8,-13.000000 7.000000-10,-12.000000 6.000000-9,-2.000000 6.000000-6,9.000000 6.000000 0,10.000000 7.000000-2,10.000000 6.000000-2,35.000000-13.000000 1,63.000000-31.000000 1,62.000000-31.000000 0,63.000000-31.000000 2</inkml:trace>
</inkml:ink>
</file>

<file path=ppt/ink/ink15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5877995193005" units="cm"/>
      <inkml:brushProperty name="height" value="0.0285877995193005" units="cm"/>
      <inkml:brushProperty name="color" value="#FF0000"/>
      <inkml:brushProperty name="ignorePressure" value="0"/>
    </inkml:brush>
  </inkml:definitions>
  <inkml:trace contextRef="#ctx0" brushRef="#br0">80300.000000 5050.000000 801,'-71.000000'-24.000000'0,"10.000000"4.000000"2 ,10.000000 3.000000 1,9.000000 3.000000 1,12.000000 4.000000 3,16.000000 7.000000 3,15.000000 6.000000 3,17.000000 7.000000 5,14.000000 0.000000 0,17.000000-2.000000-1,15.000000-3.000000-1,16.000000-3.000000-1,13.000000-7.000000-1,14.000000-9.000000 0,11.000000-10.000000 1,14.000000-8.000000 0,7.000000-9.000000-3,3.000000-6.000000-7,3.000000-6.000000-5,4.000000-6.000000-6,-3.000000-1.000000-10,-5.000000 7.000000-14,-7.000000 6.000000-15,-5.000000 7.000000-14,-23.000000 10.000000-1,-37.000000 16.000000 11,-38.000000 15.000000 12,-37.000000 17.000000 10</inkml:trace>
</inkml:ink>
</file>

<file path=ppt/ink/ink159.xml><?xml version="1.0" encoding="utf-8"?>
<inkml:ink xmlns:inkml="http://www.w3.org/2003/InkML">
  <annotation type="ScanImages2ExtractSignatures">1</annotation>
  <annotation type="ScanImagesWidth">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3993217945099" units="cm"/>
      <inkml:brushProperty name="height" value="0.0373993217945099" units="cm"/>
      <inkml:brushProperty name="color" value="#00B047"/>
      <inkml:brushProperty name="ignorePressure" value="0"/>
    </inkml:brush>
  </inkml:definitions>
  <inkml:trace contextRef="#ctx0" brushRef="#br0">52850.000000 48150.000000 918,'-40.000000'23.000000'54,"23.000000"-3.000000"-27 ,22.000000-3.000000-27,22.000000-2.000000-27,8.000000-3.000000-14,-2.000000 1.000000 1,-3.000000-1.000000 0,-3.000000 1.000000 1</inkml:trace>
</inkml:ink>
</file>

<file path=ppt/ink/ink15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2933508753777" units="cm"/>
      <inkml:brushProperty name="height" value="0.0292933508753777" units="cm"/>
      <inkml:brushProperty name="color" value="#FF0000"/>
      <inkml:brushProperty name="ignorePressure" value="0"/>
    </inkml:brush>
  </inkml:definitions>
  <inkml:trace contextRef="#ctx0" brushRef="#br0">80300.000000 5650.000000 782,'-63.000000'-46.000000'36,"26.000000"10.000000"-3 ,24.000000 10.000000-4,26.000000 9.000000-3,22.000000 4.000000-4,23.000000 1.000000-2,22.000000-1.000000-3,22.000000 1.000000-2,12.000000-3.000000-4,3.000000-2.000000-5,3.000000-3.000000-4,4.000000-3.000000-3,-1.000000-1.000000-5,-3.000000 4.000000-2,-3.000000 3.000000-4,-2.000000 3.000000-2,-6.000000 3.000000-4,-6.000000 3.000000-6,-6.000000 3.000000-5,-6.000000 4.000000-5,-10.000000-1.000000-4,-12.000000-3.000000 1,-13.000000-3.000000 0,-12.000000-2.000000 0</inkml:trace>
</inkml:ink>
</file>

<file path=ppt/ink/ink159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7414543777704" units="cm"/>
      <inkml:brushProperty name="height" value="0.0267414543777704" units="cm"/>
      <inkml:brushProperty name="color" value="#FF0000"/>
      <inkml:brushProperty name="ignorePressure" value="0"/>
    </inkml:brush>
  </inkml:definitions>
  <inkml:trace contextRef="#ctx0" brushRef="#br0">81950.000000 4200.000000 856,'-24.000000'-47.000000'-1,"4.000000"6.000000"-3 ,3.000000 7.000000-3,3.000000 6.000000-3,12.000000 9.000000 1,22.000000 13.000000 1,22.000000 12.000000 3,23.000000 13.000000 2,13.000000 10.000000 3,6.000000 10.000000 7,7.000000 10.000000 4,6.000000 9.000000 6,1.000000 6.000000 2,-3.000000 3.000000-1,-3.000000 3.000000-3,-2.000000 4.000000-2,-9.000000 5.000000 0,-12.000000 10.000000 1,-13.000000 10.000000-1,-12.000000 9.000000 1,-18.000000 4.000000-1,-21.000000 1.000000-3,-22.000000-1.000000-2,-22.000000 1.000000-3,-24.000000-3.000000-5,-24.000000-2.000000-5,-26.000000-3.000000-7,-24.000000-3.000000-6,-9.000000-10.000000-3,10.000000-16.000000 2,10.000000-15.000000 1,9.000000-15.000000 1,17.000000-17.000000-2,25.000000-15.000000-6,25.000000-15.000000-7,25.000000-16.000000-7</inkml:trace>
</inkml:ink>
</file>

<file path=ppt/ink/ink159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9948655515909" units="cm"/>
      <inkml:brushProperty name="height" value="0.0279948655515909" units="cm"/>
      <inkml:brushProperty name="color" value="#FF0000"/>
      <inkml:brushProperty name="ignorePressure" value="0"/>
    </inkml:brush>
  </inkml:definitions>
  <inkml:trace contextRef="#ctx0" brushRef="#br0">85150.000000 2800.000000 818,'0.000000'-69.000000'1,"0.000000"13.000000"5 ,0.000000 12.000000 2,0.000000 13.000000 4,3.000000 10.000000 0,6.000000 10.000000-2,7.000000 10.000000-4,6.000000 9.000000-2,3.000000 13.000000 0,0.000000 20.000000 2,0.000000 18.000000 1,0.000000 20.000000 4,-4.000000 19.000000 0,-5.000000 22.000000-1,-7.000000 22.000000 0,-5.000000 23.000000-1,-9.000000 17.000000-1,-9.000000 17.000000 0,-10.000000 15.000000-2,-8.000000 16.000000-1,-8.000000 2.000000-1,-2.000000-8.000000 2,-3.000000-10.000000 1,-3.000000-9.000000 0,1.000000-23.000000-4,6.000000-33.000000-7,7.000000-35.000000-8,6.000000-34.000000-9,6.000000-29.000000-3,6.000000-21.000000 3,7.000000-22.000000 1,6.000000-22.000000 2,1.000000-21.000000-1,-3.000000-18.000000-1,-3.000000-19.000000-2,-2.000000-18.000000-2,-1.000000-18.000000-1,3.000000-16.000000 0,3.000000-15.000000 0,4.000000-15.000000 0,2.000000 2.000000 3,4.000000 22.000000 4,3.000000 22.000000 6,3.000000 23.000000 4</inkml:trace>
</inkml:ink>
</file>

<file path=ppt/ink/ink159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2481319308281" units="cm"/>
      <inkml:brushProperty name="height" value="0.0322481319308281" units="cm"/>
      <inkml:brushProperty name="color" value="#FF0000"/>
      <inkml:brushProperty name="ignorePressure" value="0"/>
    </inkml:brush>
  </inkml:definitions>
  <inkml:trace contextRef="#ctx0" brushRef="#br0">85200.000000 2950.000000 710,'23.000000'-47.000000'-1,"-3.000000"6.000000"-3 ,-3.000000 7.000000-2,-2.000000 6.000000-3,0.000000-2.000000 1,7.000000-9.000000 2,6.000000-10.000000 3,7.000000-8.000000 4,4.000000 0.000000 3,3.000000 14.000000 6,3.000000 11.000000 5,4.000000 14.000000 6,4.000000 11.000000 2,6.000000 14.000000-1,7.000000 11.000000-1,6.000000 14.000000-1,1.000000 11.000000 0,-3.000000 14.000000-1,-3.000000 11.000000-1,-2.000000 14.000000 1,-11.000000 7.000000-4,-15.000000 3.000000-5,-15.000000 3.000000-7,-16.000000 4.000000-6,-15.000000-1.000000-2,-11.000000-3.000000 3,-14.000000-3.000000 2,-11.000000-2.000000 3,-14.000000-5.000000 1,-11.000000-2.000000 0,-14.000000-3.000000-2,-11.000000-3.000000 1,-3.000000-7.000000-1,10.000000-9.000000-1,10.000000-10.000000 0,9.000000-8.000000 0,10.000000-8.000000 1,14.000000-2.000000 3,11.000000-3.000000 4,14.000000-3.000000 2,13.000000-1.000000 1,16.000000 4.000000 0,15.000000 3.000000-3,17.000000 3.000000-1,13.000000 4.000000-2,13.000000 7.000000-5,12.000000 6.000000-5,13.000000 7.000000-5,7.000000 2.000000-2,4.000000 1.000000-1,3.000000-1.000000 0,3.000000 1.000000-2,-4.000000-4.000000-5,-8.000000-6.000000-8,-10.000000-6.000000-8,-9.000000-6.000000-8,-12.000000-7.000000-4,-11.000000-6.000000 4,-14.000000-6.000000 3,-11.000000-6.000000 2</inkml:trace>
</inkml:ink>
</file>

<file path=ppt/ink/ink159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7897807061672" units="cm"/>
      <inkml:brushProperty name="height" value="0.0267897807061672" units="cm"/>
      <inkml:brushProperty name="color" value="#FF0000"/>
      <inkml:brushProperty name="ignorePressure" value="0"/>
    </inkml:brush>
  </inkml:definitions>
  <inkml:trace contextRef="#ctx0" brushRef="#br0">87700.000000 2950.000000 855,'-22.000000'-47.000000'-3,"6.000000"6.000000"-6 ,7.000000 7.000000-6,6.000000 6.000000-6,-1.000000 12.000000 5,-5.000000 19.000000 15,-7.000000 19.000000 14,-5.000000 19.000000 14,-6.000000 19.000000 6,-3.000000 23.000000-3,-3.000000 22.000000-4,-2.000000 22.000000-4,-5.000000 19.000000-4,-2.000000 20.000000-2,-3.000000 18.000000-4,-3.000000 20.000000-4,2.000000 8.000000-4,10.000000 1.000000-4,10.000000-1.000000-6,9.000000 1.000000-5,10.000000-17.000000-3,14.000000-30.000000-2,11.000000-32.000000-1,14.000000-30.000000-1,10.000000-29.000000-3,9.000000-25.000000-3,10.000000-25.000000-5,10.000000-25.000000-4,-4.000000-13.000000 1,-16.000000 1.000000 6,-15.000000-1.000000 4,-15.000000 1.000000 6,-6.000000-3.000000 4,7.000000-2.000000 0,6.000000-3.000000 2,7.000000-3.000000 1</inkml:trace>
</inkml:ink>
</file>

<file path=ppt/ink/ink1595.xml><?xml version="1.0" encoding="utf-8"?>
<inkml:ink xmlns:inkml="http://www.w3.org/2003/InkML">
  <annotation type="ScanImages2ExtractSignatures">1</annotation>
  <annotation type="ScanImagesWidth">6684783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5097363889217" units="cm"/>
      <inkml:brushProperty name="height" value="0.0305097363889217" units="cm"/>
      <inkml:brushProperty name="color" value="#FF0000"/>
      <inkml:brushProperty name="ignorePressure" value="0"/>
    </inkml:brush>
  </inkml:definitions>
  <inkml:trace contextRef="#ctx0" brushRef="#br0">88300.000000 5000.000000 750,'-93.000000'143.000000'-2,"17.000000"-11.000000"-4 ,15.000000-14.000000-4,16.000000-11.000000-5,10.000000-14.000000 0,7.000000-11.000000 4,6.000000-14.000000 2,7.000000-11.000000 4,7.000000-26.000000 7,9.000000-37.000000 11,10.000000-38.000000 10,10.000000-37.000000 10,7.000000-29.000000 3,6.000000-18.000000-6,7.000000-19.000000-5,6.000000-18.000000-6,6.000000-20.000000-5,6.000000-18.000000-3,7.000000-19.000000-5,6.000000-18.000000-4,6.000000-6.000000-1,6.000000 10.000000 3,7.000000 10.000000 1,6.000000 9.000000 2,3.000000 18.000000 1,0.000000 29.000000 0,0.000000 28.000000 0,0.000000 28.000000 1,-10.000000 28.000000-1,-18.000000 28.000000-2,-19.000000 28.000000-2,-18.000000 29.000000-2,-14.000000 19.000000-1,-5.000000 14.000000-3,-7.000000 11.000000-2,-5.000000 14.000000-2,-9.000000 8.000000-3,-9.000000 7.000000-2,-10.000000 6.000000-2,-8.000000 7.000000-3,-4.000000 0.000000-1,3.000000-2.000000 1,3.000000-3.000000 0,4.000000-3.000000 1,4.000000-4.000000 1,6.000000-3.000000 2,7.000000-3.000000 1,6.000000-2.000000 2,6.000000-5.000000 3,6.000000-2.000000 4,7.000000-3.000000 4,6.000000-3.000000 4,3.000000-2.000000 3,0.000000 0.000000 1,0.000000 0.000000 2,0.000000 0.000000 1,-4.000000 1.000000 2,-5.000000 4.000000 1,-7.000000 3.000000 3,-5.000000 3.000000 1,-14.000000 1.000000 0,-18.000000 1.000000-2,-19.000000-1.000000-3,-18.000000 1.000000-1,-10.000000-3.000000-3,0.000000-2.000000-3,0.000000-3.000000-2,0.000000-3.000000-3,4.000000-15.000000-12,10.000000-24.000000-18,10.000000-26.000000-20,9.000000-24.000000-19,15.000000-13.000000-4,22.000000 0.000000 13,22.000000 0.000000 12,23.000000 0.000000 12,6.000000 1.000000 10,-5.000000 4.000000 5,-7.000000 3.000000 5,-5.000000 3.000000 5</inkml:trace>
</inkml:ink>
</file>

<file path=ppt/ink/ink1596.xml><?xml version="1.0" encoding="utf-8"?>
<inkml:ink xmlns:inkml="http://www.w3.org/2003/InkML">
  <annotation type="ScanImages2ExtractSignatures">1</annotation>
  <annotation type="ScanImagesWidth">6684783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0132835507393" units="cm"/>
      <inkml:brushProperty name="height" value="0.0290132835507393" units="cm"/>
      <inkml:brushProperty name="color" value="#FF0000"/>
      <inkml:brushProperty name="ignorePressure" value="0"/>
    </inkml:brush>
  </inkml:definitions>
  <inkml:trace contextRef="#ctx0" brushRef="#br0">89700.000000 3950.000000 969,'21.000000'95.000000'1,"-5.000000"-9.000000"3 ,-7.000000-10.000000 3,-5.000000-8.000000 3,-4.000000-3.000000-3,0.000000 7.000000-5,0.000000 6.000000-8,0.000000 7.000000-6,0.000000-1.000000-5,0.000000-6.000000-4,0.000000-6.000000-5,0.000000-6.000000-3,0.000000-9.000000-2,0.000000-8.000000 2,0.000000-10.000000 1,0.000000-9.000000 1</inkml:trace>
</inkml:ink>
</file>

<file path=ppt/ink/ink159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1683946698904" units="cm"/>
      <inkml:brushProperty name="height" value="0.0251683946698904" units="cm"/>
      <inkml:brushProperty name="color" value="#FF0000"/>
      <inkml:brushProperty name="ignorePressure" value="0"/>
    </inkml:brush>
  </inkml:definitions>
  <inkml:trace contextRef="#ctx0" brushRef="#br0">91200.000000 3900.000000 1000,'-22.000000'70.000000'-23,"6.000000"-9.000000"1 ,7.000000-10.000000 0,6.000000-8.000000 1,3.000000-6.000000 0,0.000000 1.000000-1,0.000000-1.000000 0,0.000000 1.000000-1</inkml:trace>
</inkml:ink>
</file>

<file path=ppt/ink/ink159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0284896939993" units="cm"/>
      <inkml:brushProperty name="height" value="0.0260284896939993" units="cm"/>
      <inkml:brushProperty name="color" value="#FF0000"/>
      <inkml:brushProperty name="ignorePressure" value="0"/>
    </inkml:brush>
  </inkml:definitions>
  <inkml:trace contextRef="#ctx0" brushRef="#br0">93600.000000 3750.000000 999,'-40.000000'-21.000000'-37,"23.000000"10.000000"-5 ,22.000000 10.000000-4,22.000000 9.000000-4</inkml:trace>
</inkml:ink>
</file>

<file path=ppt/ink/ink1599.xml><?xml version="1.0" encoding="utf-8"?>
<inkml:ink xmlns:inkml="http://www.w3.org/2003/InkML">
  <annotation type="ScanImages2ExtractSignatures">1</annotation>
  <annotation type="ScanImagesWidth">941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0997013002634" units="cm"/>
      <inkml:brushProperty name="height" value="0.0310997013002634" units="cm"/>
      <inkml:brushProperty name="color" value="#FF0000"/>
      <inkml:brushProperty name="ignorePressure" value="0"/>
    </inkml:brush>
  </inkml:definitions>
  <inkml:trace contextRef="#ctx0" brushRef="#br0">93850.000000 5300.000000 736,'-27.000000'78.000000'0,"-3.000000"6.000000"0 ,-3.000000 7.000000 0,-2.000000 6.000000 0,5.000000-4.000000 1,16.000000-11.000000 3,15.000000-14.000000 1,17.000000-11.000000 3,7.000000-14.000000-1,0.000000-11.000000-3,0.000000-14.000000-4,0.000000-11.000000-3,0.000000-11.000000 3,0.000000-5.000000 7,0.000000-7.000000 7,0.000000-5.000000 9,3.000000-11.000000 2,6.000000-11.000000 0,7.000000-14.000000-2,6.000000-11.000000-1,3.000000-18.000000-3,0.000000-22.000000-4,0.000000-22.000000-4,0.000000-21.000000-4,1.000000-24.000000-1,4.000000-25.000000 2,3.000000-25.000000 2,3.000000-25.000000 3,4.000000-15.000000-4,7.000000-2.000000-8,6.000000-3.000000-9,7.000000-3.000000-9,5.000000 18.000000-1,7.000000 41.000000 5,6.000000 40.000000 6,7.000000 42.000000 6,0.000000 32.000000 2,-2.000000 25.000000 2,-3.000000 25.000000 1,-3.000000 25.000000 0,-9.000000 18.000000 1,-11.000000 14.000000 0,-14.000000 11.000000-1,-11.000000 14.000000 0,-14.000000 8.000000-2,-11.000000 7.000000-4,-14.000000 6.000000-5,-11.000000 7.000000-4,-14.000000 5.000000-1,-11.000000 7.000000 1,-14.000000 6.000000 1,-11.000000 7.000000 2,-11.000000 2.000000-1,-5.000000 1.000000-1,-7.000000-1.000000 0,-5.000000 1.000000-2,0.000000-6.000000 0,10.000000-8.000000 2,10.000000-10.000000 2,9.000000-9.000000 1,9.000000-7.000000 3,9.000000-3.000000 0,10.000000-3.000000 2,10.000000-2.000000 2,7.000000-5.000000 0,6.000000-2.000000 2,7.000000-3.000000 0,6.000000-3.000000 1,3.000000-2.000000 1,0.000000 0.000000 1,0.000000 0.000000-1,0.000000 0.000000 2,-4.000000 3.000000-1,-5.000000 6.000000 1,-7.000000 7.000000-1,-5.000000 6.000000 1,-11.000000 1.000000-1,-11.000000-3.000000-1,-14.000000-3.000000-1,-11.000000-2.000000-1,-6.000000-5.000000-1,4.000000-2.000000-1,3.000000-3.000000-1,3.000000-3.000000-2,12.000000-10.000000-7,22.000000-16.000000-16,22.000000-15.000000-14,23.000000-15.000000-16,10.000000-7.000000 0,0.000000 3.000000 12,0.000000 3.000000 12,0.000000 4.000000 13,0.000000 1.000000 8,0.000000 0.000000 2,0.000000 0.000000 3,0.000000 0.000000 2,-2.000000 1.000000 3,-3.000000 4.000000 2,-3.000000 3.000000 4,-2.000000 3.000000 2,-5.000000 1.000000 3,-2.000000 1.000000 4,-3.000000-1.000000 4,-3.000000 1.000000 3,-2.000000 1.000000 4,0.000000 3.000000 0,0.000000 3.000000 1,0.000000 4.000000 2,-4.000000 4.000000-2,-5.000000 6.000000-3,-7.000000 7.000000-4,-5.000000 6.000000-4,-4.000000 6.000000-1,0.000000 6.000000-1,0.000000 7.000000 0,0.000000 6.000000-1,0.000000 3.000000-1,0.000000 0.000000 0,0.000000 0.000000 0,0.000000 0.000000-2,-2.000000-4.000000 0,-3.000000-5.000000-3,-3.000000-7.000000-2,-2.000000-5.000000-3,-5.000000 0.000000-1,-2.000000 10.000000-2,-3.000000 10.000000 0,-3.000000 9.000000-3,-1.000000-1.000000 1,4.000000-8.000000-2,3.000000-10.000000 1,3.000000-9.000000 0,7.000000-18.000000-4,14.000000-24.000000-4,11.000000-26.000000-6,14.000000-24.000000-5,10.000000-17.000000-2,9.000000-5.000000 2,10.000000-7.000000 2,10.000000-5.000000 2,0.000000 3.000000 3,-5.000000 17.000000 5,-7.000000 15.000000 5,-5.000000 16.000000 5,-8.000000 12.000000 6,-5.000000 9.000000 5,-7.000000 10.000000 7,-5.000000 10.000000 5,-8.000000 11.000000 3,-5.000000 17.000000-1,-7.000000 15.000000-2,-5.000000 16.000000-2,-4.000000 7.000000-2,0.000000 1.000000-1,0.000000-1.000000-3,0.000000 1.000000-2,0.000000-4.000000-2,0.000000-6.000000 1,0.000000-6.000000 0,0.000000-6.000000-1,3.000000-7.000000-3,6.000000-6.000000-7,7.000000-6.000000-7,6.000000-6.000000-7,3.000000-7.000000-2,0.000000-6.000000 0,0.000000-6.000000 0,0.000000-6.000000 1,0.000000-4.000000 1,0.000000 1.000000 2,0.000000-1.000000 0,0.000000 1.000000 3,-4.000000 4.000000-5,-5.000000 9.000000-9,-7.000000 10.000000-9,-5.000000 10.000000-10</inkml:trace>
</inkml:ink>
</file>

<file path=ppt/ink/ink1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17852455377579" units="cm"/>
      <inkml:brushProperty name="height" value="0.0517852455377579" units="cm"/>
      <inkml:brushProperty name="color" value="#FF0000"/>
      <inkml:brushProperty name="ignorePressure" value="0"/>
    </inkml:brush>
  </inkml:definitions>
  <inkml:trace contextRef="#ctx0" brushRef="#br0">23900.000000 35650.000000 852,'7.000000'-104.000000'-1,"17.000000"45.000000"-1 ,15.000000 43.000000-3,16.000000 45.000000-1,4.000000 28.000000 0,-6.000000 17.000000 4,-6.000000 15.000000 2,-6.000000 16.000000 4,-2.000000 20.000000 3,3.000000 25.000000 4,3.000000 25.000000 3,4.000000 25.000000 5,1.000000 26.000000 1,0.000000 29.000000-1,0.000000 28.000000-2,0.000000 28.000000-2,1.000000 7.000000-2,4.000000-11.000000-2,3.000000-14.000000-4,3.000000-11.000000-3,4.000000-18.000000-1,7.000000-22.000000-1,6.000000-22.000000 0,7.000000-21.000000 0,-1.000000-28.000000-3,-6.000000-30.000000-6,-6.000000-32.000000-4,-6.000000-30.000000-5,-20.000000-23.000000-6,-30.000000-12.000000-9,-32.000000-13.000000-9,-30.000000-12.000000-7</inkml:trace>
</inkml:ink>
</file>

<file path=ppt/ink/ink1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7012944817543" units="cm"/>
      <inkml:brushProperty name="height" value="0.0417012944817543" units="cm"/>
      <inkml:brushProperty name="color" value="#00B047"/>
      <inkml:brushProperty name="ignorePressure" value="0"/>
    </inkml:brush>
  </inkml:definitions>
  <inkml:trace contextRef="#ctx0" brushRef="#br0">54100.000000 48300.000000 824,'1.000000'-69.000000'1,"4.000000"13.000000"4 ,3.000000 12.000000 4,3.000000 13.000000 3,4.000000 6.000000 3,7.000000 0.000000-1,6.000000 0.000000 1,7.000000 0.000000 0,5.000000 3.000000 0,7.000000 6.000000-1,6.000000 7.000000 0,7.000000 6.000000-1,5.000000 3.000000-2,7.000000 0.000000-1,6.000000 0.000000-3,7.000000 0.000000-2,0.000000 0.000000-5,-2.000000 0.000000-5,-3.000000 0.000000-6,-3.000000 0.000000-6,-6.000000 1.000000-2,-5.000000 4.000000 1,-7.000000 3.000000 3,-5.000000 3.000000 1</inkml:trace>
</inkml:ink>
</file>

<file path=ppt/ink/ink16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7050814628601" units="cm"/>
      <inkml:brushProperty name="height" value="0.0317050814628601" units="cm"/>
      <inkml:brushProperty name="color" value="#FF0000"/>
      <inkml:brushProperty name="ignorePressure" value="0"/>
    </inkml:brush>
  </inkml:definitions>
  <inkml:trace contextRef="#ctx0" brushRef="#br0">98200.000000 2400.000000 722,'70.000000'10.000000'34,"-9.000000"23.000000"-5 ,-10.000000 22.000000-4,-8.000000 22.000000-3,-8.000000 13.000000-3,-2.000000 7.000000 0,-3.000000 6.000000 0,-3.000000 7.000000 0,-4.000000 10.000000-1,-3.000000 16.000000-1,-3.000000 15.000000-2,-2.000000 17.000000-2,-11.000000 7.000000-2,-15.000000 0.000000-3,-15.000000 0.000000-2,-16.000000 0.000000-2,-12.000000-10.000000-6,-5.000000-18.000000-7,-7.000000-19.000000-6,-5.000000-18.000000-8,-3.000000-17.000000-4,4.000000-11.000000 0,3.000000-14.000000-1,3.000000-11.000000 0</inkml:trace>
</inkml:ink>
</file>

<file path=ppt/ink/ink160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0786810219288" units="cm"/>
      <inkml:brushProperty name="height" value="0.0290786810219288" units="cm"/>
      <inkml:brushProperty name="color" value="#FF0000"/>
      <inkml:brushProperty name="ignorePressure" value="0"/>
    </inkml:brush>
  </inkml:definitions>
  <inkml:trace contextRef="#ctx0" brushRef="#br0">97050.000000 5000.000000 787,'-47.000000'-22.000000'-8,"6.000000"6.000000"5 ,7.000000 7.000000 3,6.000000 6.000000 4,10.000000-1.000000 3,17.000000-5.000000 3,15.000000-7.000000 2,16.000000-5.000000 2,10.000000-4.000000 1,7.000000 0.000000-2,6.000000 0.000000-3,7.000000 0.000000-2,0.000000 1.000000-1,-2.000000 4.000000-1,-3.000000 3.000000 0,-3.000000 3.000000 0,-6.000000 1.000000 0,-5.000000 1.000000 1,-7.000000-1.000000 2,-5.000000 1.000000 1,-8.000000 5.000000 1,-5.000000 14.000000-1,-7.000000 11.000000 0,-5.000000 14.000000-2,-6.000000 8.000000 0,-3.000000 7.000000-1,-3.000000 6.000000-1,-2.000000 7.000000-2,-5.000000 2.000000 0,-2.000000 1.000000-2,-3.000000-1.000000 0,-3.000000 1.000000 0,1.000000-3.000000-6,6.000000-2.000000-6,7.000000-3.000000-9,6.000000-3.000000-7,6.000000-6.000000-8,6.000000-5.000000-6,7.000000-7.000000-7,6.000000-5.000000-6</inkml:trace>
</inkml:ink>
</file>

<file path=ppt/ink/ink160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6161007136106" units="cm"/>
      <inkml:brushProperty name="height" value="0.0296161007136106" units="cm"/>
      <inkml:brushProperty name="color" value="#FF0000"/>
      <inkml:brushProperty name="ignorePressure" value="0"/>
    </inkml:brush>
  </inkml:definitions>
  <inkml:trace contextRef="#ctx0" brushRef="#br0">99450.000000 3900.000000 773,'-61.000000'-46.000000'23,"28.000000"10.000000"2 ,28.000000 10.000000 0,29.000000 9.000000 2,18.000000 6.000000-1,9.000000 3.000000-3,10.000000 3.000000-1,10.000000 4.000000-2,5.000000-1.000000-4,4.000000-3.000000-5,3.000000-3.000000-4,3.000000-2.000000-5,-2.000000-1.000000-7,-6.000000 3.000000-6,-6.000000 3.000000-7,-6.000000 4.000000-6,-7.000000 1.000000-4,-6.000000 0.000000 0,-6.000000 0.000000 1,-6.000000 0.000000 1,-10.000000 4.000000-1,-12.000000 10.000000-2,-13.000000 10.000000-1,-12.000000 9.000000-3,-9.000000 1.000000 2,-2.000000-6.000000 6,-3.000000-6.000000 5,-3.000000-6.000000 5</inkml:trace>
</inkml:ink>
</file>

<file path=ppt/ink/ink160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9539156258106" units="cm"/>
      <inkml:brushProperty name="height" value="0.0299539156258106" units="cm"/>
      <inkml:brushProperty name="color" value="#FF0000"/>
      <inkml:brushProperty name="ignorePressure" value="0"/>
    </inkml:brush>
  </inkml:definitions>
  <inkml:trace contextRef="#ctx0" brushRef="#br0">99550.000000 4500.000000 764,'-47.000000'21.000000'2,"6.000000"-5.000000"2 ,7.000000-7.000000 3,6.000000-5.000000 4,15.000000-3.000000 5,26.000000 4.000000 7,24.000000 3.000000 9,26.000000 3.000000 8,15.000000-2.000000 0,6.000000-6.000000-11,7.000000-6.000000-9,6.000000-6.000000-10,3.000000-6.000000-8,0.000000-2.000000-10,0.000000-3.000000-8,0.000000-3.000000-8,-5.000000-1.000000-5,-9.000000 4.000000 1,-10.000000 3.000000 0,-8.000000 3.000000 0,-9.000000 1.000000-1,-6.000000 1.000000-4,-6.000000-1.000000-3,-6.000000 1.000000-3</inkml:trace>
</inkml:ink>
</file>

<file path=ppt/ink/ink1604.xml><?xml version="1.0" encoding="utf-8"?>
<inkml:ink xmlns:inkml="http://www.w3.org/2003/InkML">
  <annotation type="ScanImages2ExtractSignatures">1</annotation>
  <annotation type="ScanImagesWidth">1000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4999035894871" units="cm"/>
      <inkml:brushProperty name="height" value="0.0424999035894871" units="cm"/>
      <inkml:brushProperty name="color" value="#FF0000"/>
      <inkml:brushProperty name="ignorePressure" value="0"/>
    </inkml:brush>
  </inkml:definitions>
  <inkml:trace contextRef="#ctx0" brushRef="#br0">101500.000000 3500.000000 539,'-85.000000'9.000000'17,"32.000000"19.000000"-8 ,31.000000 19.000000-7,32.000000 19.000000-8,11.000000 10.000000 0,-5.000000 4.000000 11,-7.000000 3.000000 8,-5.000000 3.000000 11,-8.000000 4.000000 3,-5.000000 7.000000 0,-7.000000 6.000000-1,-5.000000 7.000000-2,-4.000000-4.000000-2,0.000000-12.000000-4,0.000000-13.000000-6,0.000000-12.000000-4,1.000000-12.000000-3,4.000000-8.000000-3,3.000000-10.000000-2,3.000000-9.000000-2,7.000000-21.000000-4,14.000000-31.000000-1,11.000000-31.000000-4,14.000000-31.000000-3,8.000000-21.000000-1,7.000000-9.000000-2,6.000000-10.000000 0,7.000000-8.000000-2,2.000000 0.000000 2,1.000000 14.000000 2,-1.000000 11.000000 2,1.000000 14.000000 2,-4.000000 10.000000 4,-6.000000 9.000000 3,-6.000000 10.000000 3,-6.000000 10.000000 4,-6.000000 10.000000 1,-2.000000 13.000000-2,-3.000000 12.000000-2,-3.000000 13.000000-2,-2.000000 9.000000 4,0.000000 6.000000 8,0.000000 7.000000 8,0.000000 6.000000 8,0.000000-1.000000 3,0.000000-5.000000-7,0.000000-7.000000-5,0.000000-5.000000-5,-4.000000 3.000000-2,-5.000000 17.000000 2,-7.000000 15.000000 2,-5.000000 16.000000 2,-4.000000 9.000000 1,0.000000 3.000000-4,0.000000 3.000000-2,0.000000 4.000000-2,-2.000000 5.000000-3,-3.000000 10.000000-1,-3.000000 10.000000-3,-2.000000 9.000000-1,-3.000000-2.000000-1,1.000000-12.000000 1,-1.000000-13.000000 1,1.000000-12.000000 0,1.000000-10.000000 1,3.000000-6.000000-2,3.000000-6.000000-2,4.000000-6.000000 0,2.000000-18.000000-4,4.000000-28.000000-3,3.000000-28.000000-3,3.000000-27.000000-5,4.000000-19.000000-1,7.000000-5.000000 2,6.000000-7.000000 0,7.000000-5.000000 1,0.000000-1.000000 0,-2.000000 6.000000 2,-3.000000 7.000000 0,-3.000000 6.000000 1,-2.000000 9.000000 2,0.000000 13.000000 2,0.000000 12.000000 2,0.000000 13.000000 3,1.000000 2.000000 1,4.000000-5.000000 1,3.000000-7.000000 0,3.000000-5.000000 1,-1.000000 0.000000 1,-2.000000 10.000000 1,-3.000000 10.000000 2,-3.000000 9.000000 1,-2.000000 4.000000 0,0.000000 1.000000-1,0.000000-1.000000 0,0.000000 1.000000-1,0.000000 1.000000 1,0.000000 3.000000 3,0.000000 3.000000 4,0.000000 4.000000 2,0.000000 7.000000 2,0.000000 13.000000 1,0.000000 12.000000 0,0.000000 13.000000 0,-4.000000 6.000000 0,-5.000000 0.000000-2,-7.000000 0.000000-2,-5.000000 0.000000-2,-4.000000 1.000000 0,0.000000 4.000000-1,0.000000 3.000000 1,0.000000 3.000000-1,-2.000000 4.000000 0,-3.000000 7.000000 0,-3.000000 6.000000-1,-2.000000 7.000000 0,-1.000000-1.000000-2,3.000000-6.000000 0,3.000000-6.000000-1,4.000000-6.000000-2,-1.000000-4.000000 0,-3.000000 1.000000-1,-3.000000-1.000000 0,-2.000000 1.000000 0,0.000000-3.000000-9,7.000000-2.000000-13,6.000000-3.000000-15,7.000000-3.000000-14,4.000000-7.000000-10,3.000000-9.000000-4,3.000000-10.000000-6,4.000000-8.000000-4</inkml:trace>
</inkml:ink>
</file>

<file path=ppt/ink/ink160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56300.000000 10300.000000 1000,'-24.000000'-49.000000'0,"4.000000"4.000000"0 ,3.000000 3.000000 0,3.000000 3.000000 0,3.000000 1.000000-2,3.000000 1.000000-2,3.000000-1.000000-2,4.000000 1.000000-3,2.000000-3.000000-1,4.000000-2.000000 3,3.000000-3.000000 1,3.000000-3.000000 2,6.000000-2.000000 2,9.000000 0.000000-1,10.000000 0.000000 0,10.000000 0.000000 0,4.000000-2.000000 1,0.000000-3.000000 0,0.000000-3.000000 2,0.000000-2.000000 1,0.000000-1.000000 0,0.000000 3.000000 1,0.000000 3.000000 0,0.000000 4.000000 0,0.000000 1.000000 1,0.000000 0.000000-1,0.000000 0.000000 1,0.000000 0.000000 0,-4.000000 4.000000-1,-5.000000 10.000000-3,-7.000000 10.000000-2,-5.000000 9.000000-3,-4.000000 4.000000-4,0.000000 1.000000-7,0.000000-1.000000-5,0.000000 1.000000-7</inkml:trace>
</inkml:ink>
</file>

<file path=ppt/ink/ink160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56700.000000 10300.000000 1000,'-2.000000'-49.000000'-14,"-3.000000"4.000000"2 ,-3.000000 3.000000 1,-2.000000 3.000000 2,3.000000 4.000000 1,14.000000 7.000000-1,11.000000 6.000000 1,14.000000 7.000000 0,7.000000 4.000000-1,3.000000 3.000000 1,3.000000 3.000000 0,4.000000 4.000000 0,-1.000000-1.000000 1,-3.000000-3.000000 1,-3.000000-3.000000 2,-2.000000-2.000000 2,-3.000000-6.000000 1,1.000000-6.000000-1,-1.000000-6.000000 1,1.000000-6.000000-1,-3.000000-6.000000 1,-2.000000-2.000000 1,-3.000000-3.000000 0,-3.000000-3.000000 1,-2.000000 1.000000 0,0.000000 6.000000-1,0.000000 7.000000-2,0.000000 6.000000 0,-2.000000 4.000000-4,-3.000000 4.000000-3,-3.000000 3.000000-4,-2.000000 3.000000-4</inkml:trace>
</inkml:ink>
</file>

<file path=ppt/ink/ink160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931956410408" units="cm"/>
      <inkml:brushProperty name="height" value="0.026931956410408" units="cm"/>
      <inkml:brushProperty name="color" value="#FF0000"/>
      <inkml:brushProperty name="ignorePressure" value="0"/>
    </inkml:brush>
  </inkml:definitions>
  <inkml:trace contextRef="#ctx0" brushRef="#br0">58100.000000 8450.000000 850,'-41.000000'-44.000000'-59,"19.000000"13.000000"20 ,19.000000 12.000000 18,19.000000 13.000000 20,7.000000 9.000000 9,-3.000000 6.000000-1,-3.000000 7.000000-1,-2.000000 6.000000 0,-1.000000 6.000000 1,3.000000 6.000000 2,3.000000 7.000000 2,4.000000 6.000000 3,-1.000000 4.000000 0,-3.000000 4.000000-3,-3.000000 3.000000-1,-2.000000 3.000000-2,-3.000000-1.000000-3,1.000000-2.000000-1,-1.000000-3.000000-3,1.000000-3.000000-1,-3.000000-4.000000-1,-2.000000-3.000000-1,-3.000000-3.000000 0,-3.000000-2.000000-1,-4.000000-15.000000 0,-3.000000-25.000000 0,-3.000000-25.000000-1,-2.000000-25.000000 0,-1.000000-13.000000 0,3.000000 1.000000-1,3.000000-1.000000 0,4.000000 1.000000 0,1.000000 1.000000 0,0.000000 3.000000 1,0.000000 3.000000 0,0.000000 4.000000 2,1.000000-3.000000 0,4.000000-5.000000 1,3.000000-7.000000 0,3.000000-5.000000 1,4.000000-1.000000 1,7.000000 6.000000 0,6.000000 7.000000 0,7.000000 6.000000 0,0.000000 7.000000 1,-2.000000 10.000000-1,-3.000000 10.000000-1,-3.000000 9.000000 1,-4.000000 4.000000-1,-3.000000 1.000000 2,-3.000000-1.000000 1,-2.000000 1.000000 0,-1.000000 1.000000 1,3.000000 3.000000 0,3.000000 3.000000-1,4.000000 4.000000-1,1.000000 2.000000 1,0.000000 4.000000 3,0.000000 3.000000 3,0.000000 3.000000 2,0.000000 7.000000 0,0.000000 14.000000 0,0.000000 11.000000-2,0.000000 14.000000-2,0.000000 7.000000 0,0.000000 3.000000 0,0.000000 3.000000 0,0.000000 4.000000 0,-4.000000-3.000000-2,-5.000000-5.000000 0,-7.000000-7.000000-2,-5.000000-5.000000-1,-4.000000-6.000000-1,0.000000-3.000000 1,0.000000-3.000000 0,0.000000-2.000000 1,-2.000000-11.000000 0,-3.000000-15.000000-1,-3.000000-15.000000 0,-2.000000-16.000000 0,3.000000-23.000000-2,14.000000-27.000000-4,11.000000-28.000000-2,14.000000-28.000000-4,5.000000-4.000000-1,1.000000 22.000000 2,-1.000000 22.000000 3,1.000000 23.000000 2,-1.000000 14.000000 2,1.000000 10.000000 3,-1.000000 10.000000 2,1.000000 9.000000 2,2.000000 6.000000 1,7.000000 3.000000 1,6.000000 3.000000 0,7.000000 4.000000 0,0.000000 5.000000 1,-2.000000 10.000000 0,-3.000000 10.000000 2,-3.000000 9.000000 0,-2.000000 7.000000 0,0.000000 7.000000-1,0.000000 6.000000-3,0.000000 7.000000-1,-2.000000 2.000000-2,-3.000000 1.000000-4,-3.000000-1.000000-3,-2.000000 1.000000-2,-6.000000-1.000000-3,-6.000000 1.000000 0,-6.000000-1.000000-2,-6.000000 1.000000 0,-4.000000-4.000000-6,1.000000-6.000000-12,-1.000000-6.000000-10,1.000000-6.000000-12</inkml:trace>
</inkml:ink>
</file>

<file path=ppt/ink/ink1608.xml><?xml version="1.0" encoding="utf-8"?>
<inkml:ink xmlns:inkml="http://www.w3.org/2003/InkML">
  <annotation type="ScanImages2ExtractSignatures">1</annotation>
  <annotation type="ScanImagesWidth">846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844079002738" units="cm"/>
      <inkml:brushProperty name="height" value="0.028844079002738" units="cm"/>
      <inkml:brushProperty name="color" value="#FF0000"/>
      <inkml:brushProperty name="ignorePressure" value="0"/>
    </inkml:brush>
  </inkml:definitions>
  <inkml:trace contextRef="#ctx0" brushRef="#br0">42650.000000 7750.000000 794,'-116.000000'-46.000000'-27,"19.000000"10.000000"7 ,19.000000 10.000000 6,19.000000 9.000000 6,10.000000 6.000000 4,4.000000 3.000000-1,3.000000 3.000000 1,3.000000 4.000000 0,-1.000000 1.000000 0,-2.000000 0.000000 1,-3.000000 0.000000-1,-3.000000 0.000000 2,2.000000 1.000000 0,10.000000 4.000000 0,10.000000 3.000000 1,9.000000 3.000000 1,1.000000-1.000000 0,-6.000000-2.000000 0,-6.000000-3.000000 1,-6.000000-3.000000-1,-2.000000-2.000000 1,3.000000 0.000000 0,3.000000 0.000000 0,4.000000 0.000000 0,-1.000000 0.000000 0,-3.000000 0.000000 0,-3.000000 0.000000 0,-2.000000 0.000000 0,-1.000000 0.000000 1,3.000000 0.000000-2,3.000000 0.000000 0,4.000000 0.000000 0,1.000000 0.000000-1,0.000000 0.000000 1,0.000000 0.000000 1,0.000000 0.000000 1,0.000000 0.000000 0,0.000000 0.000000 0,0.000000 0.000000 1,0.000000 0.000000 0,-2.000000 0.000000 0,-3.000000 0.000000 0,-3.000000 0.000000-1,-2.000000 0.000000 0,-5.000000-2.000000-1,-2.000000-3.000000 2,-3.000000-3.000000 0,-3.000000-2.000000 0,-1.000000-3.000000 2,4.000000 1.000000-1,3.000000-1.000000 1,3.000000 1.000000-1,4.000000-1.000000 1,7.000000 1.000000-1,6.000000-1.000000-1,7.000000 1.000000 0,0.000000-1.000000-1,-2.000000 1.000000 1,-3.000000-1.000000 0,-3.000000 1.000000 1,-2.000000-4.000000 0,0.000000-6.000000-1,0.000000-6.000000 1,0.000000-6.000000-1,0.000000-4.000000 0,0.000000 1.000000 0,0.000000-1.000000 0,0.000000 1.000000 0,3.000000 1.000000-1,6.000000 3.000000 1,7.000000 3.000000-1,6.000000 4.000000 0,1.000000 1.000000 0,-3.000000 0.000000 0,-3.000000 0.000000 0,-2.000000 0.000000 0,-1.000000 0.000000 0,3.000000 0.000000-1,3.000000 0.000000 1,4.000000 0.000000 0,-1.000000 0.000000-1,-3.000000 0.000000 1,-3.000000 0.000000 0,-2.000000 0.000000 0,-1.000000 0.000000 0,3.000000 0.000000-1,3.000000 0.000000 1,4.000000 0.000000 0,-1.000000 0.000000-1,-3.000000 0.000000-1,-3.000000 0.000000-1,-2.000000 0.000000-2,-1.000000 0.000000 1,3.000000 0.000000 0,3.000000 0.000000 0,4.000000 0.000000 1,1.000000 0.000000 0,0.000000 0.000000 0,0.000000 0.000000 2,0.000000 0.000000 0,0.000000-7.000000 0,0.000000-11.000000 0,0.000000-14.000000 0,0.000000-11.000000 0,1.000000-6.000000 0,4.000000 4.000000 0,3.000000 3.000000-1,3.000000 3.000000-1,4.000000 1.000000 1,7.000000 1.000000-1,6.000000-1.000000 0,7.000000 1.000000 0,2.000000 1.000000 0,1.000000 3.000000 1,-1.000000 3.000000 0,1.000000 4.000000 0,1.000000 1.000000 1,3.000000 0.000000 0,3.000000 0.000000 0,4.000000 0.000000 1,16.000000-8.000000 0,32.000000-16.000000 0,31.000000-15.000000 0,32.000000-15.000000 0,77.000000-9.000000 0,126.000000 1.000000 2,124.000000-1.000000 0,126.000000 1.000000 0,-15.000000 13.000000 1,-153.000000 29.000000-2,-153.000000 28.000000-1,-152.000000 28.000000 0,-72.000000 14.000000-1,14.000000 0.000000 2,11.000000 0.000000 0,14.000000 0.000000 3,3.000000 0.000000-1,-2.000000 0.000000 0,-3.000000 0.000000-2,-3.000000 0.000000-1,-6.000000 0.000000 0,-5.000000 0.000000 0,-7.000000 0.000000 0,-5.000000 0.000000 0,-11.000000 0.000000-1,-11.000000 0.000000 0,-14.000000 0.000000-1,-11.000000 0.000000-1,0.000000 0.000000 1,17.000000 0.000000 0,15.000000 0.000000 1,16.000000 0.000000 0,4.000000 1.000000 1,-6.000000 4.000000-1,-6.000000 3.000000 0,-6.000000 3.000000-1,-2.000000 4.000000 0,3.000000 7.000000 1,3.000000 6.000000 2,4.000000 7.000000 0,13.000000 5.000000 0,26.000000 7.000000 0,24.000000 6.000000-1,26.000000 7.000000 0,27.000000 10.000000 0,32.000000 16.000000 2,31.000000 15.000000 2,32.000000 17.000000 2,-18.000000-6.000000 0,-66.000000-24.000000-1,-65.000000-26.000000-1,-65.000000-24.000000-2,-32.000000-12.000000 0,3.000000 4.000000-2,3.000000 3.000000 0,4.000000 3.000000-1,1.000000 1.000000-1,0.000000 1.000000 1,0.000000-1.000000 0,0.000000 1.000000 0,-4.000000-1.000000 0,-5.000000 1.000000 0,-7.000000-1.000000-1,-5.000000 1.000000-1,-6.000000-3.000000 0,-3.000000-2.000000 1,-3.000000-3.000000-1,-2.000000-3.000000 2,-3.000000-2.000000-1,1.000000 0.000000 1,-1.000000 0.000000 1,1.000000 0.000000 0,-4.000000 1.000000 1,-6.000000 4.000000-2,-6.000000 3.000000 0,-6.000000 3.000000-1,-4.000000-1.000000-1,1.000000-2.000000-2,-1.000000-3.000000-2,1.000000-3.000000-2,-6.000000 2.000000-6,-8.000000 10.000000-7,-10.000000 10.000000-9,-9.000000 9.000000-8,-1.000000 1.000000 0,10.000000-6.000000 6,10.000000-6.000000 6,9.000000-6.000000 8,1.000000-4.000000 1,-6.000000 1.000000-4,-6.000000-1.000000-3,-6.000000 1.000000-4</inkml:trace>
</inkml:ink>
</file>

<file path=ppt/ink/ink16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7021000832319" units="cm"/>
      <inkml:brushProperty name="height" value="0.0247021000832319" units="cm"/>
      <inkml:brushProperty name="color" value="#FF0000"/>
      <inkml:brushProperty name="ignorePressure" value="0"/>
    </inkml:brush>
  </inkml:definitions>
  <inkml:trace contextRef="#ctx0" brushRef="#br0">48400.000000 10450.000000 927,'-46.000000'-69.000000'-61,"10.000000"13.000000"18 ,10.000000 12.000000 15,9.000000 13.000000 18,4.000000 6.000000 8,1.000000 0.000000 3,-1.000000 0.000000 0,1.000000 0.000000 2,1.000000 0.000000 3,3.000000 0.000000 5,3.000000 0.000000 5,4.000000 0.000000 4,2.000000 0.000000 1,4.000000 0.000000-3,3.000000 0.000000-2,3.000000 0.000000-4,3.000000-2.000000 0,3.000000-3.000000 0,3.000000-3.000000 0,4.000000-2.000000 0,1.000000-3.000000-1,0.000000 1.000000-1,0.000000-1.000000-3,0.000000 1.000000-1,1.000000-3.000000-2,4.000000-2.000000-1,3.000000-3.000000-1,3.000000-3.000000-2,3.000000-4.000000 0,3.000000-3.000000-1,3.000000-3.000000 0,4.000000-2.000000-1,-1.000000-1.000000-1,-3.000000 3.000000 0,-3.000000 3.000000-1,-2.000000 4.000000 1,-1.000000 2.000000-2,3.000000 4.000000-3,3.000000 3.000000-2,4.000000 3.000000-3,-3.000000 6.000000-3,-5.000000 9.000000-6,-7.000000 10.000000-6,-5.000000 10.000000-6,-8.000000 7.000000 1,-5.000000 6.000000 4,-7.000000 7.000000 7,-5.000000 6.000000 5</inkml:trace>
</inkml:ink>
</file>

<file path=ppt/ink/ink1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0386249423027" units="cm"/>
      <inkml:brushProperty name="height" value="0.0410386249423027" units="cm"/>
      <inkml:brushProperty name="color" value="#00B047"/>
      <inkml:brushProperty name="ignorePressure" value="0"/>
    </inkml:brush>
  </inkml:definitions>
  <inkml:trace contextRef="#ctx0" brushRef="#br0">55000.000000 47300.000000 837,'-47.000000'-40.000000'35,"6.000000"23.000000"-4 ,7.000000 22.000000-6,6.000000 22.000000-4,4.000000 23.000000-4,4.000000 25.000000-4,3.000000 25.000000-3,3.000000 25.000000-3,1.000000 15.000000-3,1.000000 7.000000-6,-1.000000 6.000000-4,1.000000 7.000000-5,2.000000-1.000000-5,7.000000-6.000000-8,6.000000-6.000000-7,7.000000-6.000000-6,4.000000-16.000000-3,3.000000-25.000000 2,3.000000-25.000000 3,4.000000-25.000000 3</inkml:trace>
</inkml:ink>
</file>

<file path=ppt/ink/ink16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48950.000000 10500.000000 1000,'-21.000000'-43.000000'-50,"10.000000"17.000000"10 ,10.000000 15.000000 11,9.000000 16.000000 10,4.000000 4.000000 10,1.000000-6.000000 9,-1.000000-6.000000 9,1.000000-6.000000 9,-1.000000-6.000000 4,1.000000-2.000000-1,-1.000000-3.000000-2,1.000000-3.000000-2,1.000000-9.000000-3,3.000000-11.000000-2,3.000000-14.000000-5,4.000000-11.000000-3,1.000000-6.000000-2,0.000000 4.000000-1,0.000000 3.000000-2,0.000000 3.000000 0,3.000000 1.000000-3,6.000000 1.000000-7,7.000000-1.000000-4,6.000000 1.000000-7,-2.000000 5.000000-2,-9.000000 14.000000 2,-10.000000 11.000000 0,-8.000000 14.000000 1,-6.000000 3.000000 2,1.000000-2.000000 2,-1.000000-3.000000 2,1.000000-3.000000 2</inkml:trace>
</inkml:ink>
</file>

<file path=ppt/ink/ink16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1920563429594" units="cm"/>
      <inkml:brushProperty name="height" value="0.0281920563429594" units="cm"/>
      <inkml:brushProperty name="color" value="#FF0000"/>
      <inkml:brushProperty name="ignorePressure" value="0"/>
    </inkml:brush>
  </inkml:definitions>
  <inkml:trace contextRef="#ctx0" brushRef="#br0">50000.000000 8600.000000 812,'-2.000000'-46.000000'-33,"-3.000000"10.000000"9 ,-3.000000 10.000000 10,-2.000000 9.000000 9,0.000000 9.000000 7,7.000000 9.000000 3,6.000000 10.000000 5,7.000000 10.000000 3,0.000000 7.000000 2,-2.000000 6.000000-3,-3.000000 7.000000-2,-3.000000 6.000000-2,-1.000000 7.000000-1,4.000000 10.000000 0,3.000000 10.000000 0,3.000000 9.000000 1,1.000000 1.000000-2,1.000000-6.000000-2,-1.000000-6.000000-3,1.000000-6.000000-2,-3.000000-6.000000-1,-2.000000-2.000000 0,-3.000000-3.000000 1,-3.000000-3.000000 0,-2.000000-6.000000 1,0.000000-5.000000-1,0.000000-7.000000 1,0.000000-5.000000-1,0.000000-15.000000 1,0.000000-22.000000-2,0.000000-22.000000 0,0.000000-21.000000 0,0.000000-14.000000-1,0.000000-2.000000 0,0.000000-3.000000 1,0.000000-3.000000 0,0.000000-2.000000-1,0.000000 0.000000 1,0.000000 0.000000 1,0.000000 0.000000-1,1.000000 3.000000 1,4.000000 6.000000 1,3.000000 7.000000 2,3.000000 6.000000 1,1.000000 4.000000 1,1.000000 4.000000-1,-1.000000 3.000000 0,1.000000 3.000000-1,1.000000 3.000000-1,3.000000 3.000000 1,3.000000 3.000000-1,4.000000 4.000000 1,1.000000 2.000000-1,0.000000 4.000000 0,0.000000 3.000000 1,0.000000 3.000000-1,0.000000 3.000000 1,0.000000 3.000000 0,0.000000 3.000000 1,0.000000 4.000000 0,0.000000 1.000000 1,0.000000 0.000000 1,0.000000 0.000000 0,0.000000 0.000000 1,-2.000000 3.000000 1,-3.000000 6.000000-2,-3.000000 7.000000 0,-2.000000 6.000000 0,-1.000000 4.000000-1,3.000000 4.000000 1,3.000000 3.000000 0,4.000000 3.000000 0,1.000000 1.000000 0,0.000000 1.000000 0,0.000000-1.000000-1,0.000000 1.000000-1,-2.000000-1.000000-1,-3.000000 1.000000 0,-3.000000-1.000000-1,-2.000000 1.000000 0,-5.000000-3.000000-1,-2.000000-2.000000 1,-3.000000-3.000000 0,-3.000000-3.000000-1,-1.000000-12.000000 0,4.000000-18.000000-2,3.000000-19.000000-2,3.000000-18.000000-2,-1.000000-7.000000-1,-2.000000 6.000000 2,-3.000000 7.000000 0,-3.000000 6.000000 2,-1.000000 1.000000 0,4.000000-3.000000 1,3.000000-3.000000 0,3.000000-2.000000 0,3.000000-1.000000 0,3.000000 3.000000 1,3.000000 3.000000 1,4.000000 4.000000 0,1.000000 2.000000 2,0.000000 4.000000-1,0.000000 3.000000 2,0.000000 3.000000 0,0.000000 1.000000 1,0.000000 1.000000 0,0.000000-1.000000 0,0.000000 1.000000 1,0.000000 1.000000-1,0.000000 3.000000 0,0.000000 3.000000 0,0.000000 4.000000 0,-2.000000 4.000000-1,-3.000000 6.000000 1,-3.000000 7.000000 0,-2.000000 6.000000 0,-1.000000 3.000000 0,3.000000 0.000000 0,3.000000 0.000000 0,4.000000 0.000000 0,1.000000 1.000000 0,0.000000 4.000000 0,0.000000 3.000000-1,0.000000 3.000000-1,-2.000000-1.000000 1,-3.000000-2.000000 0,-3.000000-3.000000 0,-2.000000-3.000000-1,-5.000000-1.000000 1,-2.000000 4.000000-1,-3.000000 3.000000-2,-3.000000 3.000000 1,-1.000000-1.000000-3,4.000000-2.000000 0,3.000000-3.000000-3,3.000000-3.000000-1,-1.000000-2.000000-3,-2.000000 0.000000-3,-3.000000 0.000000-4,-3.000000 0.000000-4,-2.000000 3.000000-3,0.000000 6.000000-3,0.000000 7.000000-4,0.000000 6.000000-2</inkml:trace>
</inkml:ink>
</file>

<file path=ppt/ink/ink16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1839621067047" units="cm"/>
      <inkml:brushProperty name="height" value="0.0331839621067047" units="cm"/>
      <inkml:brushProperty name="color" value="#FF0000"/>
      <inkml:brushProperty name="ignorePressure" value="0"/>
    </inkml:brush>
  </inkml:definitions>
  <inkml:trace contextRef="#ctx0" brushRef="#br0">73200.000000 35000.000000 690,'-93.000000'-22.000000'0,"17.000000"6.000000"0 ,15.000000 7.000000 0,16.000000 6.000000 0,9.000000 6.000000-1,3.000000 6.000000-2,3.000000 7.000000-3,4.000000 6.000000-1,-1.000000 7.000000 0,-3.000000 10.000000 3,-3.000000 10.000000 3,-2.000000 9.000000 4,-6.000000 15.000000 1,-6.000000 22.000000 0,-6.000000 22.000000 0,-6.000000 23.000000 1,-7.000000 35.000000 0,-6.000000 50.000000 3,-6.000000 50.000000 3,-6.000000 50.000000 2,-6.000000 46.000000 3,-2.000000 45.000000 1,-3.000000 43.000000 2,-3.000000 45.000000 1,2.000000 31.000000 0,10.000000 23.000000-1,10.000000 22.000000-2,9.000000 22.000000-1,7.000000 7.000000-1,7.000000-6.000000 0,6.000000-6.000000 0,7.000000-6.000000 0,7.000000-12.000000-1,9.000000-15.000000 1,10.000000-15.000000-1,10.000000-16.000000 1,11.000000-35.000000-4,17.000000-53.000000-4,15.000000-53.000000-6,16.000000-52.000000-4,13.000000-39.000000-8,14.000000-21.000000-9,11.000000-22.000000-10,14.000000-22.000000-10,5.000000-35.000000-3,1.000000-46.000000 4,-1.000000-47.000000 3,1.000000-47.000000 4,-9.000000-29.000000 0,-15.000000-8.000000 1,-15.000000-10.000000-1,-16.000000-9.000000 1</inkml:trace>
</inkml:ink>
</file>

<file path=ppt/ink/ink16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5391580760479" units="cm"/>
      <inkml:brushProperty name="height" value="0.0265391580760479" units="cm"/>
      <inkml:brushProperty name="color" value="#FF0000"/>
      <inkml:brushProperty name="ignorePressure" value="0"/>
    </inkml:brush>
  </inkml:definitions>
  <inkml:trace contextRef="#ctx0" brushRef="#br0">75200.000000 35900.000000 863,'-46.000000'-15.000000'-6,"10.000000"23.000000"9 ,10.000000 22.000000 9,9.000000 22.000000 8,4.000000 23.000000 4,1.000000 25.000000-3,-1.000000 25.000000-3,1.000000 25.000000-1,1.000000 15.000000-4,3.000000 7.000000-4,3.000000 6.000000-4,4.000000 7.000000-5,1.000000-7.000000-4,0.000000-19.000000-8,0.000000-18.000000-7,0.000000-19.000000-7,3.000000-18.000000-6,6.000000-15.000000-4,7.000000-15.000000-3,6.000000-16.000000-4</inkml:trace>
</inkml:ink>
</file>

<file path=ppt/ink/ink161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0713660866022" units="cm"/>
      <inkml:brushProperty name="height" value="0.0270713660866022" units="cm"/>
      <inkml:brushProperty name="color" value="#FF0000"/>
      <inkml:brushProperty name="ignorePressure" value="0"/>
    </inkml:brush>
  </inkml:definitions>
  <inkml:trace contextRef="#ctx0" brushRef="#br0">74350.000000 39900.000000 846,'-68.000000'-21.000000'-22,"17.000000"10.000000"6 ,15.000000 10.000000 4,16.000000 9.000000 5,9.000000 13.000000 5,3.000000 20.000000 4,3.000000 18.000000 5,4.000000 20.000000 4,2.000000 16.000000 3,4.000000 16.000000 1,3.000000 15.000000 1,3.000000 17.000000 1,4.000000 5.000000 0,7.000000-3.000000-2,6.000000-3.000000-2,7.000000-2.000000 0,5.000000-12.000000-2,7.000000-19.000000-2,6.000000-18.000000-2,7.000000-19.000000-1,2.000000-21.000000-1,1.000000-21.000000-1,-1.000000-22.000000 1,1.000000-22.000000 0,-3.000000-22.000000-1,-2.000000-22.000000 1,-3.000000-22.000000-1,-3.000000-21.000000 0,-2.000000-17.000000-1,0.000000-8.000000-3,0.000000-10.000000-2,0.000000-9.000000-3,-5.000000-2.000000-1,-9.000000 6.000000 1,-10.000000 7.000000 0,-8.000000 6.000000 2,-11.000000 12.000000 0,-8.000000 19.000000-1,-10.000000 19.000000 0,-9.000000 19.000000 0,-15.000000 16.000000-2,-18.000000 17.000000-3,-19.000000 15.000000-2,-18.000000 16.000000-2,-9.000000 15.000000-2,4.000000 16.000000-2,3.000000 15.000000 0,3.000000 17.000000 0,7.000000 3.000000-3,14.000000-5.000000-2,11.000000-7.000000-3,14.000000-5.000000-2,8.000000-8.000000 0,7.000000-5.000000 5,6.000000-7.000000 3,7.000000-5.000000 5</inkml:trace>
</inkml:ink>
</file>

<file path=ppt/ink/ink16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9085111320019" units="cm"/>
      <inkml:brushProperty name="height" value="0.0259085111320019" units="cm"/>
      <inkml:brushProperty name="color" value="#FF0000"/>
      <inkml:brushProperty name="ignorePressure" value="0"/>
    </inkml:brush>
  </inkml:definitions>
  <inkml:trace contextRef="#ctx0" brushRef="#br0">73950.000000 44050.000000 884,'-49.000000'3.000000'-1,"4.000000"6.000000"0 ,3.000000 7.000000-1,3.000000 6.000000-1,4.000000 4.000000-1,7.000000 4.000000-1,6.000000 3.000000-2,7.000000 3.000000-1,4.000000 1.000000 1,3.000000 1.000000 2,3.000000-1.000000 4,4.000000 1.000000 2,1.000000-3.000000 1,0.000000-2.000000 2,0.000000-3.000000 0,0.000000-3.000000 0,0.000000 2.000000 2,0.000000 10.000000 1,0.000000 10.000000 2,0.000000 9.000000 2,0.000000 7.000000 1,0.000000 7.000000-2,0.000000 6.000000 1,0.000000 7.000000-1,4.000000 0.000000 0,10.000000-2.000000-1,10.000000-3.000000-1,9.000000-3.000000 1,6.000000-7.000000-2,3.000000-9.000000-1,3.000000-10.000000-1,4.000000-8.000000-2,4.000000-11.000000-1,6.000000-8.000000 0,7.000000-10.000000 0,6.000000-9.000000-1,3.000000-12.000000 0,0.000000-11.000000-1,0.000000-14.000000 0,0.000000-11.000000-1,-4.000000-15.000000 1,-5.000000-16.000000 0,-7.000000-15.000000 0,-5.000000-15.000000 1,-9.000000-9.000000 0,-9.000000 1.000000-2,-10.000000-1.000000 0,-8.000000 1.000000-2,-9.000000 4.000000 1,-6.000000 9.000000 1,-6.000000 10.000000 1,-6.000000 10.000000 2,-16.000000 10.000000 0,-25.000000 13.000000-1,-25.000000 12.000000 0,-25.000000 13.000000 0,-15.000000 9.000000-1,-2.000000 6.000000 1,-3.000000 7.000000 0,-3.000000 6.000000 0,2.000000 3.000000 0,10.000000 0.000000-4,10.000000 0.000000-2,9.000000 0.000000-2,18.000000-2.000000-9,29.000000-3.000000-11,28.000000-3.000000-14,28.000000-2.000000-12</inkml:trace>
</inkml:ink>
</file>

<file path=ppt/ink/ink16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8033612519503" units="cm"/>
      <inkml:brushProperty name="height" value="0.0268033612519503" units="cm"/>
      <inkml:brushProperty name="color" value="#FF0000"/>
      <inkml:brushProperty name="ignorePressure" value="0"/>
    </inkml:brush>
  </inkml:definitions>
  <inkml:trace contextRef="#ctx0" brushRef="#br0">78750.000000 36800.000000 685,'-44.000000'6.000000'33,"13.000000"13.000000"-1 ,12.000000 12.000000-2,13.000000 13.000000-1,6.000000 4.000000-4,0.000000-3.000000-5,0.000000-3.000000-4,0.000000-2.000000-5,1.000000-3.000000-2,4.000000 1.000000-1,3.000000-1.000000-1,3.000000 1.000000-1,1.000000 1.000000 1,1.000000 3.000000-1,-1.000000 3.000000 0,1.000000 4.000000-1,-1.000000 2.000000 1,1.000000 4.000000 0,-1.000000 3.000000-1,1.000000 3.000000 0,1.000000-1.000000 0,3.000000-2.000000 1,3.000000-3.000000-1,4.000000-3.000000 1,2.000000-4.000000-1,4.000000-3.000000-3,3.000000-3.000000-3,3.000000-2.000000-2,1.000000-6.000000-1,1.000000-6.000000 1,-1.000000-6.000000 0,1.000000-6.000000 2,1.000000-6.000000 0,3.000000-2.000000 0,3.000000-3.000000 1,4.000000-3.000000 0,2.000000-9.000000 0,4.000000-11.000000 0,3.000000-14.000000 0,3.000000-11.000000-1,-1.000000-12.000000 1,-2.000000-9.000000-1,-3.000000-10.000000 1,-3.000000-8.000000-1,-2.000000-8.000000 1,0.000000-2.000000 2,0.000000-3.000000 2,0.000000-3.000000 1,-16.000000-24.000000 0,-31.000000-44.000000 0,-31.000000-43.000000-1,-31.000000-44.000000 0,-18.000000 9.000000-1,-3.000000 63.000000-2,-3.000000 62.000000-1,-2.000000 63.000000-1,-5.000000 32.000000-2,-2.000000 4.000000-1,-3.000000 3.000000 0,-3.000000 3.000000-1,4.000000 4.000000-2,13.000000 7.000000-2,12.000000 6.000000-2,13.000000 7.000000-2,12.000000 8.000000-3,13.000000 14.000000-3,12.000000 11.000000-3,13.000000 14.000000-2,6.000000 3.000000-3,0.000000-2.000000-1,0.000000-3.000000-2,0.000000-3.000000-2</inkml:trace>
</inkml:ink>
</file>

<file path=ppt/ink/ink16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032271027565" units="cm"/>
      <inkml:brushProperty name="height" value="0.027032271027565" units="cm"/>
      <inkml:brushProperty name="color" value="#FF0000"/>
      <inkml:brushProperty name="ignorePressure" value="0"/>
    </inkml:brush>
  </inkml:definitions>
  <inkml:trace contextRef="#ctx0" brushRef="#br0">78800.000000 39800.000000 720,'-22.000000'-19.000000'27,"6.000000"13.000000"-2 ,7.000000 12.000000 0,6.000000 13.000000-2,3.000000 13.000000-1,0.000000 17.000000-3,0.000000 15.000000-1,0.000000 16.000000-3,-2.000000 10.000000-1,-3.000000 7.000000 0,-3.000000 6.000000-1,-2.000000 7.000000-1,-3.000000 0.000000-1,1.000000-2.000000 0,-1.000000-3.000000-1,1.000000-3.000000-1,-1.000000-4.000000-2,1.000000-3.000000-3,-1.000000-3.000000-3,1.000000-2.000000-5,1.000000-9.000000-4,3.000000-12.000000-9,3.000000-13.000000-8,4.000000-12.000000-8,1.000000-9.000000-4,0.000000-2.000000-1,0.000000-3.000000-1,0.000000-3.000000 0</inkml:trace>
</inkml:ink>
</file>

<file path=ppt/ink/ink16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9775578528643" units="cm"/>
      <inkml:brushProperty name="height" value="0.0279775578528643" units="cm"/>
      <inkml:brushProperty name="color" value="#FF0000"/>
      <inkml:brushProperty name="ignorePressure" value="0"/>
    </inkml:brush>
  </inkml:definitions>
  <inkml:trace contextRef="#ctx0" brushRef="#br0">78050.000000 44100.000000 818,'-47.000000'0.000000'-1,"6.000000"0.000000"-1 ,7.000000 0.000000-3,6.000000 0.000000-1,4.000000 1.000000 0,4.000000 4.000000 1,3.000000 3.000000 3,3.000000 3.000000 1,1.000000 9.000000 2,1.000000 16.000000 5,-1.000000 15.000000 3,1.000000 17.000000 3,1.000000 14.000000 3,3.000000 17.000000 1,3.000000 15.000000 1,4.000000 16.000000 2,4.000000 10.000000-1,6.000000 7.000000-2,7.000000 6.000000-2,6.000000 7.000000-3,6.000000-4.000000-2,6.000000-12.000000-1,7.000000-13.000000-3,6.000000-12.000000-2,4.000000-19.000000 0,4.000000-25.000000 2,3.000000-25.000000 1,3.000000-25.000000 1,3.000000-24.000000 0,3.000000-21.000000-4,3.000000-22.000000-5,4.000000-22.000000-3,1.000000-22.000000-2,0.000000-22.000000-1,0.000000-22.000000 0,0.000000-21.000000 0,-2.000000-12.000000 0,-3.000000 1.000000 1,-3.000000-1.000000 1,-2.000000 1.000000 1,-9.000000 10.000000 1,-12.000000 22.000000 1,-13.000000 22.000000 1,-12.000000 23.000000 1,-16.000000 17.000000 1,-19.000000 17.000000-1,-18.000000 15.000000 0,-19.000000 16.000000 1,-15.000000 9.000000-1,-8.000000 3.000000-1,-10.000000 3.000000-1,-9.000000 4.000000 0,-7.000000 2.000000-1,-3.000000 4.000000-1,-3.000000 3.000000 1,-2.000000 3.000000 0,5.000000-1.000000-1,16.000000-2.000000-1,15.000000-3.000000-3,17.000000-3.000000-1,13.000000-7.000000-3,13.000000-9.000000-4,12.000000-10.000000-5,13.000000-8.000000-5,7.000000-4.000000 0,4.000000 3.000000 0,3.000000 3.000000 3,3.000000 4.000000 0</inkml:trace>
</inkml:ink>
</file>

<file path=ppt/ink/ink16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8157713413239" units="cm"/>
      <inkml:brushProperty name="height" value="0.0338157713413239" units="cm"/>
      <inkml:brushProperty name="color" value="#FF0000"/>
      <inkml:brushProperty name="ignorePressure" value="0"/>
    </inkml:brush>
  </inkml:definitions>
  <inkml:trace contextRef="#ctx0" brushRef="#br0">81500.000000 36000.000000 677,'-2.000000'-72.000000'-2,"-3.000000"6.000000"2 ,-3.000000 7.000000 2,-2.000000 6.000000 2,2.000000 12.000000 1,9.000000 19.000000 3,10.000000 19.000000 2,10.000000 19.000000 1,2.000000 16.000000 3,-3.000000 17.000000 0,-3.000000 15.000000 1,-2.000000 16.000000 0,-1.000000 21.000000 0,3.000000 29.000000 0,3.000000 28.000000-2,4.000000 28.000000 0,1.000000 20.000000-2,0.000000 13.000000 0,0.000000 12.000000 0,0.000000 13.000000-2,0.000000 12.000000 1,0.000000 13.000000 1,0.000000 12.000000 0,0.000000 13.000000 2,0.000000 7.000000-2,0.000000 4.000000-2,0.000000 3.000000-3,0.000000 3.000000-3,0.000000-5.000000-2,0.000000-12.000000 1,0.000000-13.000000-2,0.000000-12.000000 1,-4.000000-13.000000-1,-5.000000-12.000000 2,-7.000000-13.000000 1,-5.000000-12.000000 1,-4.000000 1.000000 1,0.000000 16.000000-1,0.000000 15.000000 1,0.000000 17.000000-1,-7.000000 0.000000 0,-11.000000-11.000000-2,-14.000000-14.000000 0,-11.000000-11.000000-2,-12.000000-3.000000 1,-9.000000 10.000000 0,-10.000000 10.000000 2,-8.000000 9.000000 2,-8.000000 2.000000-1,-2.000000-2.000000-2,-3.000000-3.000000-3,-3.000000-3.000000-1,-6.000000-13.000000-4,-5.000000-22.000000-5,-7.000000-22.000000-4,-5.000000-21.000000-6,-6.000000-17.000000-1,-3.000000-8.000000 3,-3.000000-10.000000 3,-2.000000-9.000000 3,10.000000-16.000000-6,25.000000-22.000000-14,25.000000-22.000000-13,25.000000-21.000000-15</inkml:trace>
</inkml:ink>
</file>

<file path=ppt/ink/ink162.xml><?xml version="1.0" encoding="utf-8"?>
<inkml:ink xmlns:inkml="http://www.w3.org/2003/InkML">
  <annotation type="ScanImages2ExtractSignatures">1</annotation>
  <annotation type="ScanImagesWidth">-2009464024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3957610726357" units="cm"/>
      <inkml:brushProperty name="height" value="0.0413957610726357" units="cm"/>
      <inkml:brushProperty name="color" value="#00B047"/>
      <inkml:brushProperty name="ignorePressure" value="0"/>
    </inkml:brush>
  </inkml:definitions>
  <inkml:trace contextRef="#ctx0" brushRef="#br0">56100.000000 47150.000000 830,'0.000000'-93.000000'-12,"0.000000"17.000000"6 ,0.000000 15.000000 6,0.000000 16.000000 5,4.000000 12.000000 3,10.000000 9.000000 0,10.000000 10.000000-1,9.000000 10.000000 0,4.000000 7.000000 1,1.000000 6.000000-1,-1.000000 7.000000 1,1.000000 6.000000-1,1.000000 7.000000 2,3.000000 10.000000 0,3.000000 10.000000 0,4.000000 9.000000 2,-1.000000 9.000000 0,-3.000000 9.000000-3,-3.000000 10.000000-2,-2.000000 10.000000-1,-6.000000 5.000000-1,-6.000000 4.000000 1,-6.000000 3.000000 0,-6.000000 3.000000 2,-7.000000 4.000000 0,-6.000000 7.000000-1,-6.000000 6.000000-1,-6.000000 7.000000 0,-7.000000-3.000000-1,-6.000000-8.000000 0,-6.000000-10.000000-2,-6.000000-9.000000-1,-1.000000-12.000000-3,7.000000-11.000000-5,6.000000-14.000000-5,7.000000-11.000000-4,10.000000-14.000000-5,16.000000-11.000000-5,15.000000-14.000000-5,17.000000-11.000000-5,5.000000-11.000000-1,-3.000000-5.000000 3,-3.000000-7.000000 5,-2.000000-5.000000 3,-3.000000-4.000000 3,1.000000 0.000000 4,-1.000000 0.000000 5,1.000000 0.000000 3</inkml:trace>
</inkml:ink>
</file>

<file path=ppt/ink/ink16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8077579140663" units="cm"/>
      <inkml:brushProperty name="height" value="0.0318077579140663" units="cm"/>
      <inkml:brushProperty name="color" value="#FF0000"/>
      <inkml:brushProperty name="ignorePressure" value="0"/>
    </inkml:brush>
  </inkml:definitions>
  <inkml:trace contextRef="#ctx0" brushRef="#br0">73950.000000 47750.000000 652,'-47.000000'1.000000'2,"6.000000"4.000000"4 ,7.000000 3.000000 4,6.000000 3.000000 3,6.000000 10.000000 3,6.000000 20.000000 1,7.000000 18.000000 0,6.000000 20.000000 1,4.000000 16.000000 0,4.000000 16.000000-1,3.000000 15.000000-1,3.000000 17.000000 0,-5.000000 7.000000-2,-12.000000 0.000000 0,-13.000000 0.000000-2,-12.000000 0.000000-2,-12.000000-8.000000 0,-8.000000-16.000000-1,-10.000000-15.000000-1,-9.000000-15.000000-1,-5.000000-15.000000-2,0.000000-12.000000-3,0.000000-13.000000-3,0.000000-12.000000-3,0.000000-12.000000-2,0.000000-8.000000 1,0.000000-10.000000 0,0.000000-9.000000 1,0.000000-15.000000 0,0.000000-18.000000-1,0.000000-19.000000-1,0.000000-18.000000 0,3.000000-14.000000-1,6.000000-5.000000-2,7.000000-7.000000-2,6.000000-5.000000-1,7.000000-1.000000 1,10.000000 6.000000 3,10.000000 7.000000 3,9.000000 6.000000 4,9.000000 6.000000 1,9.000000 6.000000 0,10.000000 7.000000 1,10.000000 6.000000 0,10.000000 7.000000 0,13.000000 10.000000-1,12.000000 10.000000 0,13.000000 9.000000-1,6.000000 7.000000 1,0.000000 7.000000 1,0.000000 6.000000 1,0.000000 7.000000 1,-2.000000 11.000000 2,-3.000000 20.000000 3,-3.000000 18.000000 4,-2.000000 20.000000 2,-5.000000 11.000000 3,-2.000000 7.000000 2,-3.000000 6.000000 1,-3.000000 7.000000 2,-4.000000 4.000000-1,-3.000000 3.000000-4,-3.000000 3.000000-3,-2.000000 4.000000-4,-3.000000-3.000000-3,1.000000-5.000000-3,-1.000000-7.000000-2,1.000000-5.000000-1,-1.000000-9.000000-6,1.000000-9.000000-7,-1.000000-10.000000-6,1.000000-8.000000-8,1.000000-14.000000-6,3.000000-15.000000-4,3.000000-15.000000-6,4.000000-16.000000-5,-3.000000-8.000000 0,-5.000000 0.000000 6,-7.000000 0.000000 5,-5.000000 0.000000 6</inkml:trace>
</inkml:ink>
</file>

<file path=ppt/ink/ink16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8833748996258" units="cm"/>
      <inkml:brushProperty name="height" value="0.0268833748996258" units="cm"/>
      <inkml:brushProperty name="color" value="#FF0000"/>
      <inkml:brushProperty name="ignorePressure" value="0"/>
    </inkml:brush>
  </inkml:definitions>
  <inkml:trace contextRef="#ctx0" brushRef="#br0">74800.000000 49450.000000 799,'-22.000000'79.000000'28,"6.000000"10.000000"-1 ,7.000000 10.000000-3,6.000000 9.000000-1,3.000000 9.000000-1,0.000000 9.000000-2,0.000000 10.000000-2,0.000000 10.000000 0,1.000000-4.000000-5,4.000000-16.000000-6,3.000000-15.000000-7,3.000000-15.000000-5,1.000000-17.000000-7,1.000000-15.000000-5,-1.000000-15.000000-4,1.000000-16.000000-6,1.000000-13.000000-3,3.000000-9.000000-4,3.000000-10.000000-4,4.000000-8.000000-3</inkml:trace>
</inkml:ink>
</file>

<file path=ppt/ink/ink1622.xml><?xml version="1.0" encoding="utf-8"?>
<inkml:ink xmlns:inkml="http://www.w3.org/2003/InkML">
  <annotation type="ScanImages2ExtractSignatures">1</annotation>
  <annotation type="ScanImagesWidth">-2129782696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3887819647789" units="cm"/>
      <inkml:brushProperty name="height" value="0.0313887819647789" units="cm"/>
      <inkml:brushProperty name="color" value="#FF0000"/>
      <inkml:brushProperty name="ignorePressure" value="0"/>
    </inkml:brush>
  </inkml:definitions>
  <inkml:trace contextRef="#ctx0" brushRef="#br0">77650.000000 47900.000000 729,'65.000000'190.000000'39,"-18.000000"-18.000000"-9 ,-19.000000-19.000000-7,-18.000000-18.000000-8,-17.000000-7.000000-4,-11.000000 6.000000 1,-14.000000 7.000000 1,-11.000000 6.000000 0,-12.000000-2.000000 0,-9.000000-9.000000 0,-10.000000-10.000000-1,-8.000000-8.000000-1,-4.000000-15.000000-2,3.000000-19.000000-3,3.000000-18.000000-3,4.000000-19.000000-3,5.000000-18.000000-4,10.000000-15.000000-1,10.000000-15.000000-4,9.000000-16.000000-1,2.000000-18.000000-4,-2.000000-18.000000-2,-3.000000-19.000000-4,-3.000000-18.000000-2,2.000000-14.000000-1,10.000000-5.000000 2,10.000000-7.000000 2,9.000000-5.000000 1,9.000000-1.000000 3,9.000000 6.000000 2,10.000000 7.000000 3,10.000000 6.000000 2,8.000000 10.000000 3,10.000000 17.000000 5,10.000000 15.000000 4,9.000000 16.000000 4,4.000000 15.000000 3,1.000000 16.000000 2,-1.000000 15.000000 2,1.000000 17.000000 1,-1.000000 13.000000 2,1.000000 13.000000 1,-1.000000 12.000000 0,1.000000 13.000000 2,-1.000000 10.000000 0,1.000000 10.000000 0,-1.000000 10.000000-1,1.000000 9.000000 0,-3.000000 1.000000-2,-2.000000-6.000000-4,-3.000000-6.000000-3,-3.000000-6.000000-4,-2.000000-4.000000-4,0.000000 1.000000-4,0.000000-1.000000-6,0.000000 1.000000-5,-4.000000-6.000000-6,-5.000000-8.000000-8,-7.000000-10.000000-8,-5.000000-9.000000-8,-4.000000-15.000000-3,0.000000-18.000000 1,0.000000-19.000000-1,0.000000-18.000000 2</inkml:trace>
</inkml:ink>
</file>

<file path=ppt/ink/ink162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0811755955219" units="cm"/>
      <inkml:brushProperty name="height" value="0.0320811755955219" units="cm"/>
      <inkml:brushProperty name="color" value="#FF0000"/>
      <inkml:brushProperty name="ignorePressure" value="0"/>
    </inkml:brush>
  </inkml:definitions>
  <inkml:trace contextRef="#ctx0" brushRef="#br0">78500.000000 49250.000000 714,'9.000000'-46.000000'2,"19.000000"10.000000"11 ,19.000000 10.000000 9,19.000000 9.000000 10,9.000000 9.000000 2,0.000000 9.000000-9,0.000000 10.000000-8,0.000000 10.000000-9,-5.000000 8.000000-3,-9.000000 10.000000 0,-10.000000 10.000000 1,-8.000000 9.000000 0,-11.000000 6.000000-1,-8.000000 3.000000-3,-10.000000 3.000000-3,-9.000000 4.000000-2,-10.000000 2.000000-1,-9.000000 4.000000 0,-10.000000 3.000000-1,-8.000000 3.000000 1,-8.000000-5.000000 1,-2.000000-12.000000 2,-3.000000-13.000000 3,-3.000000-12.000000 2,-1.000000-10.000000 1,4.000000-6.000000 1,3.000000-6.000000 0,3.000000-6.000000 0,10.000000-9.000000 2,20.000000-8.000000 5,18.000000-10.000000 2,20.000000-9.000000 5,16.000000-5.000000-2,16.000000 0.000000-4,15.000000 0.000000-6,17.000000 0.000000-4,7.000000-2.000000-5,0.000000-3.000000-1,0.000000-3.000000-2,0.000000-2.000000-2,-5.000000-1.000000-3,-9.000000 3.000000-4,-10.000000 3.000000-5,-8.000000 4.000000-3,-11.000000 2.000000-8,-8.000000 4.000000-11,-10.000000 3.000000-11,-9.000000 3.000000-11</inkml:trace>
</inkml:ink>
</file>

<file path=ppt/ink/ink16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3460027575493" units="cm"/>
      <inkml:brushProperty name="height" value="0.0323460027575493" units="cm"/>
      <inkml:brushProperty name="color" value="#FF0000"/>
      <inkml:brushProperty name="ignorePressure" value="0"/>
    </inkml:brush>
  </inkml:definitions>
  <inkml:trace contextRef="#ctx0" brushRef="#br0">88500.000000 34500.000000 708,'-22.000000'-47.000000'0,"6.000000"6.000000"0 ,7.000000 7.000000 0,6.000000 6.000000 0,-1.000000-4.000000 0,-5.000000-11.000000 0,-7.000000-14.000000 0,-5.000000-11.000000 0,-4.000000-1.000000-1,0.000000 13.000000-1,0.000000 12.000000 0,0.000000 13.000000-2,0.000000 9.000000 0,0.000000 6.000000 4,0.000000 7.000000 2,0.000000 6.000000 2,1.000000 6.000000 2,4.000000 6.000000 1,3.000000 7.000000 1,3.000000 6.000000 0,-4.000000 12.000000 1,-8.000000 19.000000-1,-10.000000 19.000000 0,-9.000000 19.000000 0,-4.000000 10.000000-2,4.000000 4.000000 0,3.000000 3.000000-1,3.000000 3.000000-2,1.000000 3.000000 0,1.000000 3.000000 0,-1.000000 3.000000 0,1.000000 4.000000-1,1.000000-9.000000 1,3.000000-18.000000-2,3.000000-19.000000 0,4.000000-18.000000-1,-4.000000 13.000000 0,-9.000000 47.000000 1,-10.000000 47.000000 0,-8.000000 48.000000 0,-3.000000 22.000000 1,7.000000 1.000000 0,6.000000-1.000000 1,7.000000 1.000000 0,4.000000-18.000000 0,3.000000-34.000000 0,3.000000-35.000000 1,4.000000-33.000000 0,-1.000000 8.000000 0,-3.000000 54.000000 2,-3.000000 53.000000 1,-2.000000 53.000000 1,-1.000000 34.000000 0,3.000000 16.000000 0,3.000000 15.000000-1,4.000000 17.000000 1,1.000000 5.000000-1,0.000000-3.000000 0,0.000000-3.000000 1,0.000000-2.000000-1,3.000000 2.000000 1,6.000000 9.000000-1,7.000000 10.000000 0,6.000000 10.000000 0,9.000000-4.000000 0,13.000000-16.000000 0,12.000000-15.000000 2,13.000000-15.000000 0,10.000000-7.000000-1,10.000000 3.000000 0,10.000000 3.000000-2,9.000000 4.000000-2,6.000000-20.000000-3,3.000000-40.000000-5,3.000000-40.000000-5,4.000000-41.000000-6,-1.000000-33.000000-3,-3.000000-25.000000 0,-3.000000-25.000000 0,-2.000000-25.000000 1,-6.000000-21.000000-2,-6.000000-15.000000 0,-6.000000-15.000000-2,-6.000000-16.000000-1,-7.000000-18.000000-1,-6.000000-18.000000-3,-6.000000-19.000000-1,-6.000000-18.000000-2,-7.000000-10.000000-1,-6.000000 0.000000 2,-6.000000 0.000000 2,-6.000000 0.000000 2</inkml:trace>
</inkml:ink>
</file>

<file path=ppt/ink/ink1625.xml><?xml version="1.0" encoding="utf-8"?>
<inkml:ink xmlns:inkml="http://www.w3.org/2003/InkML">
  <annotation type="ScanImages2ExtractSignatures">1</annotation>
  <annotation type="ScanImagesWidth">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9832648336887" units="cm"/>
      <inkml:brushProperty name="height" value="0.0269832648336887" units="cm"/>
      <inkml:brushProperty name="color" value="#FF0000"/>
      <inkml:brushProperty name="ignorePressure" value="0"/>
    </inkml:brush>
  </inkml:definitions>
  <inkml:trace contextRef="#ctx0" brushRef="#br0">89300.000000 35400.000000 781,'-46.000000'1.000000'-2,"10.000000"4.000000"6 ,10.000000 3.000000 4,9.000000 3.000000 5,7.000000 10.000000 4,7.000000 20.000000 2,6.000000 18.000000 2,7.000000 20.000000 3,8.000000 8.000000-2,14.000000 1.000000-5,11.000000-1.000000-3,14.000000 1.000000-5,8.000000-7.000000-2,7.000000-12.000000 1,6.000000-13.000000 0,7.000000-12.000000 1,2.000000-16.000000-2,1.000000-19.000000-4,-1.000000-18.000000-4,1.000000-19.000000-4,-1.000000-24.000000-1,1.000000-28.000000 0,-1.000000-28.000000 0,1.000000-27.000000 2,-9.000000-15.000000 1,-15.000000 0.000000 3,-15.000000 0.000000 2,-16.000000 0.000000 3,-21.000000 6.000000 1,-24.000000 13.000000 0,-26.000000 12.000000 0,-24.000000 13.000000 1,-24.000000 18.000000-2,-22.000000 26.000000-2,-22.000000 24.000000-1,-21.000000 26.000000-3,-4.000000 19.000000 0,16.000000 17.000000-1,15.000000 15.000000 1,17.000000 16.000000 0,14.000000 2.000000-1,17.000000-8.000000-2,15.000000-10.000000-2,16.000000-9.000000-1,7.000000 7.000000-4,1.000000 26.000000-8,-1.000000 24.000000-6,1.000000 26.000000-6,4.000000 5.000000-3,9.000000-11.000000 1,10.000000-14.000000 3,10.000000-11.000000 2,4.000000-12.000000 2,0.000000-9.000000 4,0.000000-10.000000 3,0.000000-8.000000 4</inkml:trace>
</inkml:ink>
</file>

<file path=ppt/ink/ink16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7320500463247" units="cm"/>
      <inkml:brushProperty name="height" value="0.0277320500463247" units="cm"/>
      <inkml:brushProperty name="color" value="#FF0000"/>
      <inkml:brushProperty name="ignorePressure" value="0"/>
    </inkml:brush>
  </inkml:definitions>
  <inkml:trace contextRef="#ctx0" brushRef="#br0">89550.000000 38100.000000 768,'-22.000000'-15.000000'24,"6.000000"23.000000"1 ,7.000000 22.000000 3,6.000000 22.000000 1,1.000000 19.000000 0,-3.000000 20.000000-5,-3.000000 18.000000-4,-2.000000 20.000000-4,-1.000000 16.000000-3,3.000000 16.000000-3,3.000000 15.000000-2,4.000000 17.000000-4,-1.000000 2.000000-2,-3.000000-9.000000-5,-3.000000-10.000000-3,-2.000000-8.000000-4,-3.000000-15.000000-4,1.000000-19.000000-7,-1.000000-18.000000-5,1.000000-19.000000-6,-1.000000-18.000000-3,1.000000-15.000000-1,-1.000000-15.000000-2,1.000000-16.000000 0</inkml:trace>
</inkml:ink>
</file>

<file path=ppt/ink/ink16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5116359591484" units="cm"/>
      <inkml:brushProperty name="height" value="0.0285116359591484" units="cm"/>
      <inkml:brushProperty name="color" value="#FF0000"/>
      <inkml:brushProperty name="ignorePressure" value="0"/>
    </inkml:brush>
  </inkml:definitions>
  <inkml:trace contextRef="#ctx0" brushRef="#br0">88850.000000 44500.000000 791,'-46.000000'101.000000'22,"10.000000"4.000000"-3 ,10.000000 3.000000-4,9.000000 3.000000-3,7.000000 4.000000-2,7.000000 7.000000-1,6.000000 6.000000-2,7.000000 7.000000 0,8.000000-7.000000-1,14.000000-19.000000-2,11.000000-18.000000-1,14.000000-19.000000-2,7.000000-21.000000 0,3.000000-21.000000 0,3.000000-22.000000 1,4.000000-22.000000 1,1.000000-29.000000 0,0.000000-33.000000-1,0.000000-35.000000-1,0.000000-34.000000 0,-2.000000-23.000000 0,-3.000000-8.000000 1,-3.000000-10.000000 1,-2.000000-9.000000 1,-9.000000 9.000000 0,-12.000000 28.000000 3,-13.000000 28.000000 1,-12.000000 29.000000 1,-16.000000 22.000000 1,-19.000000 20.000000 0,-18.000000 18.000000-2,-19.000000 20.000000-1,-16.000000 17.000000-2,-12.000000 20.000000-4,-13.000000 18.000000-3,-12.000000 20.000000-4,-5.000000 11.000000-2,3.000000 7.000000-3,3.000000 6.000000-2,4.000000 7.000000-1,8.000000-6.000000-4,17.000000-15.000000-7,15.000000-15.000000-6,16.000000-16.000000-7</inkml:trace>
</inkml:ink>
</file>

<file path=ppt/ink/ink162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5570753514767" units="cm"/>
      <inkml:brushProperty name="height" value="0.0295570753514767" units="cm"/>
      <inkml:brushProperty name="color" value="#FF0000"/>
      <inkml:brushProperty name="ignorePressure" value="0"/>
    </inkml:brush>
  </inkml:definitions>
  <inkml:trace contextRef="#ctx0" brushRef="#br0">93800.000000 35500.000000 775,'-49.000000'0.000000'-1,"4.000000"0.000000"-1 ,3.000000 0.000000-2,3.000000 0.000000-1,18.000000 57.000000 4,35.000000 117.000000 10,35.000000 115.000000 10,34.000000 116.000000 10,7.000000 1.000000 1,-18.000000-112.000000-7,-19.000000-113.000000-7,-18.000000-112.000000-7,-6.000000-65.000000-4,10.000000-15.000000 0,10.000000-15.000000 1,9.000000-16.000000-1,2.000000-21.000000-1,-2.000000-24.000000 1,-3.000000-26.000000-1,-3.000000-24.000000 0,-6.000000-10.000000 0,-5.000000 6.000000 1,-7.000000 7.000000 2,-5.000000 6.000000 1,-9.000000 6.000000 0,-9.000000 6.000000 0,-10.000000 7.000000 0,-8.000000 6.000000 0,-14.000000 6.000000-2,-15.000000 6.000000-3,-15.000000 7.000000-5,-16.000000 6.000000-4,-12.000000 4.000000-3,-5.000000 4.000000-2,-7.000000 3.000000-1,-5.000000 3.000000-3,0.000000 6.000000 1,10.000000 9.000000 1,10.000000 10.000000 3,9.000000 10.000000 1,9.000000 10.000000 1,9.000000 13.000000 0,10.000000 12.000000-1,10.000000 13.000000 0,7.000000 21.000000-2,6.000000 32.000000-4,7.000000 31.000000-3,6.000000 32.000000-3,4.000000 2.000000-1,4.000000-24.000000 3,3.000000-26.000000 4,3.000000-24.000000 3,1.000000-12.000000-1,1.000000 4.000000-3,-1.000000 3.000000-3,1.000000 3.000000-4</inkml:trace>
</inkml:ink>
</file>

<file path=ppt/ink/ink162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1169289052486" units="cm"/>
      <inkml:brushProperty name="height" value="0.0311169289052486" units="cm"/>
      <inkml:brushProperty name="color" value="#FF0000"/>
      <inkml:brushProperty name="ignorePressure" value="0"/>
    </inkml:brush>
  </inkml:definitions>
  <inkml:trace contextRef="#ctx0" brushRef="#br0">93500.000000 39400.000000 736,'-49.000000'3.000000'0,"4.000000"6.000000"2 ,3.000000 7.000000 1,3.000000 6.000000 2,4.000000 10.000000 1,7.000000 17.000000 1,6.000000 15.000000 3,7.000000 16.000000 1,4.000000 15.000000 0,3.000000 16.000000-1,3.000000 15.000000-1,4.000000 17.000000-1,4.000000-1.000000 0,6.000000-16.000000 1,7.000000-15.000000 1,6.000000-15.000000 1,7.000000-18.000000-1,10.000000-19.000000-2,10.000000-18.000000-3,9.000000-19.000000-2,4.000000-21.000000-2,1.000000-21.000000-1,-1.000000-22.000000 0,1.000000-22.000000 0,-3.000000-21.000000 1,-2.000000-18.000000 1,-3.000000-19.000000 3,-3.000000-18.000000 3,-7.000000-10.000000 1,-9.000000 0.000000 1,-10.000000 0.000000 1,-8.000000 0.000000 0,-12.000000 7.000000 1,-12.000000 17.000000 0,-13.000000 15.000000-1,-12.000000 16.000000 1,-16.000000 18.000000-3,-19.000000 22.000000-6,-18.000000 22.000000-4,-19.000000 23.000000-6,-12.000000 25.000000-5,-2.000000 32.000000-5,-3.000000 31.000000-6,-3.000000 32.000000-6,8.000000 15.000000-3,23.000000 0.000000-2,22.000000 0.000000-3,22.000000 0.000000-1,13.000000-10.000000 0,7.000000-18.000000 4,6.000000-19.000000 2,7.000000-18.000000 4</inkml:trace>
</inkml:ink>
</file>

<file path=ppt/ink/ink1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3460294902325" units="cm"/>
      <inkml:brushProperty name="height" value="0.0363460294902325" units="cm"/>
      <inkml:brushProperty name="color" value="#00B047"/>
      <inkml:brushProperty name="ignorePressure" value="0"/>
    </inkml:brush>
  </inkml:definitions>
  <inkml:trace contextRef="#ctx0" brushRef="#br0">57900.000000 47200.000000 945,'-94.000000'-22.000000'0,"13.000000"6.000000"0 ,12.000000 7.000000 0,13.000000 6.000000-1,-1.000000 17.000000 3,-11.000000 28.000000 3,-14.000000 28.000000 3,-11.000000 29.000000 4,-9.000000 19.000000 0,-3.000000 14.000000-3,-3.000000 11.000000-4,-2.000000 14.000000-3,-1.000000 2.000000-2,3.000000-6.000000-2,3.000000-6.000000-3,4.000000-6.000000-1,8.000000-13.000000 0,17.000000-19.000000 2,15.000000-18.000000 3,16.000000-19.000000 1</inkml:trace>
</inkml:ink>
</file>

<file path=ppt/ink/ink1630.xml><?xml version="1.0" encoding="utf-8"?>
<inkml:ink xmlns:inkml="http://www.w3.org/2003/InkML">
  <annotation type="ScanImages2ExtractSignatures">1</annotation>
  <annotation type="ScanImagesWidth">-638129855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350284487009" units="cm"/>
      <inkml:brushProperty name="height" value="0.029350284487009" units="cm"/>
      <inkml:brushProperty name="color" value="#FF0000"/>
      <inkml:brushProperty name="ignorePressure" value="0"/>
    </inkml:brush>
  </inkml:definitions>
  <inkml:trace contextRef="#ctx0" brushRef="#br0">93550.000000 43150.000000 889,'-22.000000'150.000000'1,"6.000000"0.000000"2 ,7.000000 0.000000 2,6.000000 0.000000 1,1.000000 1.000000 2,-3.000000 4.000000-1,-3.000000 3.000000 0,-2.000000 3.000000-1,-1.000000-10.000000 0,3.000000-21.000000 1,3.000000-22.000000 0,4.000000-22.000000 1,-3.000000 9.000000 0,-5.000000 41.000000-1,-7.000000 40.000000 2,-5.000000 42.000000-1,-1.000000 5.000000-2,6.000000-28.000000-4,7.000000-28.000000-5,6.000000-27.000000-4,4.000000-28.000000-4,4.000000-24.000000-6,3.000000-26.000000-5,3.000000-24.000000-5,3.000000-21.000000-6,3.000000-16.000000-5,3.000000-15.000000-6,4.000000-15.000000-6</inkml:trace>
</inkml:ink>
</file>

<file path=ppt/ink/ink16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7521958649158" units="cm"/>
      <inkml:brushProperty name="height" value="0.0357521958649158" units="cm"/>
      <inkml:brushProperty name="color" value="#FF0000"/>
      <inkml:brushProperty name="ignorePressure" value="0"/>
    </inkml:brush>
  </inkml:definitions>
  <inkml:trace contextRef="#ctx0" brushRef="#br0">95800.000000 35600.000000 674,'118.000000'182.000000'31,"-11.000000"17.000000"-6 ,-14.000000 15.000000-5,-11.000000 16.000000-6,-11.000000 18.000000-2,-5.000000 22.000000 0,-7.000000 22.000000 1,-5.000000 23.000000 0,-11.000000 10.000000 0,-11.000000 0.000000-1,-14.000000 0.000000 1,-11.000000 0.000000-1,-12.000000 7.000000 0,-9.000000 17.000000 1,-10.000000 15.000000 2,-8.000000 16.000000 0,-9.000000 1.000000 0,-6.000000-12.000000 0,-6.000000-13.000000-1,-6.000000-12.000000-1,-6.000000-5.000000-2,-2.000000 3.000000-3,-3.000000 3.000000-4,-3.000000 4.000000-4,-4.000000-10.000000-3,-3.000000-22.000000-4,-3.000000-22.000000-4,-2.000000-21.000000-4,-5.000000-7.000000-6,-2.000000 9.000000-7,-3.000000 10.000000-6,-3.000000 10.000000-7,7.000000-28.000000-1,19.000000-61.000000 5,19.000000-64.000000 6,19.000000-61.000000 4,7.000000-31.000000 2,-3.000000 4.000000-3,-3.000000 3.000000-2,-2.000000 3.000000-2</inkml:trace>
</inkml:ink>
</file>

<file path=ppt/ink/ink16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0366360247135" units="cm"/>
      <inkml:brushProperty name="height" value="0.0320366360247135" units="cm"/>
      <inkml:brushProperty name="color" value="#FF0000"/>
      <inkml:brushProperty name="ignorePressure" value="0"/>
    </inkml:brush>
  </inkml:definitions>
  <inkml:trace contextRef="#ctx0" brushRef="#br0">87700.000000 51050.000000 715,'1.000000'160.000000'-24,"4.000000"-27.000000"8 ,3.000000-28.000000 8,3.000000-28.000000 9,3.000000-23.000000 3,3.000000-15.000000-1,3.000000-15.000000-1,4.000000-16.000000-1,-1.000000-16.000000 0,-3.000000-16.000000 0,-3.000000-15.000000 1,-2.000000-15.000000 0,-5.000000-15.000000 1,-2.000000-12.000000 3,-3.000000-13.000000 1,-3.000000-12.000000 3,-2.000000 1.000000 0,0.000000 16.000000-1,0.000000 15.000000-2,0.000000 17.000000 0,0.000000-17.000000-1,0.000000-46.000000 1,0.000000-47.000000 0,0.000000-47.000000 1,1.000000-27.000000 0,4.000000-6.000000 0,3.000000-6.000000 0,3.000000-6.000000 0,7.000000-4.000000 0,14.000000 1.000000-1,11.000000-1.000000 1,14.000000 1.000000 0,7.000000 15.000000 2,3.000000 31.000000 3,3.000000 32.000000 5,4.000000 31.000000 3,-4.000000 38.000000-2,-9.000000 48.000000-6,-10.000000 47.000000-8,-8.000000 47.000000-6,-12.000000 35.000000-5,-12.000000 26.000000-1,-13.000000 24.000000-2,-12.000000 26.000000-2,-12.000000 16.000000-1,-8.000000 10.000000 2,-10.000000 10.000000 2,-9.000000 9.000000 0,-2.000000-4.000000 0,6.000000-15.000000-5,7.000000-15.000000-4,6.000000-16.000000-4,4.000000-15.000000 2,4.000000-11.000000 6,3.000000-14.000000 8,3.000000-11.000000 6,9.000000-15.000000 4,16.000000-16.000000 0,15.000000-15.000000 0,17.000000-15.000000 1,8.000000-11.000000-1,4.000000-2.000000-1,3.000000-3.000000 0,3.000000-3.000000 0,-2.000000 2.000000 0,-6.000000 10.000000 4,-6.000000 10.000000 2,-6.000000 9.000000 4,-10.000000 12.000000 2,-12.000000 16.000000 2,-13.000000 15.000000 2,-12.000000 17.000000 1,-13.000000 8.000000 1,-12.000000 4.000000-3,-13.000000 3.000000-1,-12.000000 3.000000-3,-2.000000-4.000000-5,9.000000-8.000000-10,10.000000-10.000000-8,10.000000-9.000000-10,7.000000-20.000000-9,6.000000-27.000000-6,7.000000-28.000000-7,6.000000-28.000000-8,3.000000-13.000000 0,0.000000 3.000000 8,0.000000 3.000000 7,0.000000 4.000000 7,1.000000-1.000000 4,4.000000-3.000000 1,3.000000-3.000000 1,3.000000-2.000000 1</inkml:trace>
</inkml:ink>
</file>

<file path=ppt/ink/ink16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8395214378834" units="cm"/>
      <inkml:brushProperty name="height" value="0.0308395214378834" units="cm"/>
      <inkml:brushProperty name="color" value="#FF0000"/>
      <inkml:brushProperty name="ignorePressure" value="0"/>
    </inkml:brush>
  </inkml:definitions>
  <inkml:trace contextRef="#ctx0" brushRef="#br0">89450.000000 49650.000000 742,'68.000000'28.000000'56,"-11.000000"6.000000"-9 ,-14.000000 7.000000-11,-11.000000 6.000000-10,-9.000000 12.000000-5,-3.000000 19.000000-1,-3.000000 19.000000-1,-2.000000 19.000000 0,-6.000000 10.000000-6,-6.000000 4.000000-13,-6.000000 3.000000-11,-6.000000 3.000000-13,-4.000000-7.000000-4,1.000000-15.000000 3,-1.000000-15.000000 2,1.000000-16.000000 2,-1.000000-15.000000-2,1.000000-11.000000-9,-1.000000-14.000000-9,1.000000-11.000000-8</inkml:trace>
</inkml:ink>
</file>

<file path=ppt/ink/ink16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567763864994" units="cm"/>
      <inkml:brushProperty name="height" value="0.033567763864994" units="cm"/>
      <inkml:brushProperty name="color" value="#FF0000"/>
      <inkml:brushProperty name="ignorePressure" value="0"/>
    </inkml:brush>
  </inkml:definitions>
  <inkml:trace contextRef="#ctx0" brushRef="#br0">92350.000000 51400.000000 682,'1.000000'139.000000'0,"4.000000"-22.000000"-1 ,3.000000-22.000000 0,3.000000-21.000000-1,3.000000-18.000000 2,3.000000-12.000000 2,3.000000-13.000000 3,4.000000-12.000000 2,1.000000-18.000000 1,0.000000-21.000000 0,0.000000-22.000000 0,0.000000-22.000000 1,0.000000-21.000000 0,0.000000-18.000000 0,0.000000-19.000000 1,0.000000-18.000000 0,-2.000000-21.000000 0,-3.000000-22.000000 0,-3.000000-22.000000-1,-2.000000-21.000000-2,-1.000000-17.000000 1,3.000000-8.000000-1,3.000000-10.000000-1,4.000000-9.000000 0,4.000000-2.000000 1,6.000000 6.000000 1,7.000000 7.000000 2,6.000000 6.000000 2,4.000000 12.000000 2,4.000000 19.000000 2,3.000000 19.000000 3,3.000000 19.000000 2,-2.000000 27.000000-1,-6.000000 39.000000-3,-6.000000 36.000000-3,-6.000000 39.000000-4,-9.000000 25.000000-5,-8.000000 17.000000-6,-10.000000 15.000000-6,-9.000000 16.000000-7,-7.000000 20.000000-3,-3.000000 25.000000 0,-3.000000 25.000000 0,-2.000000 25.000000 1,-5.000000 14.000000-1,-2.000000 3.000000 0,-3.000000 3.000000-1,-3.000000 4.000000-1,-2.000000-4.000000 2,0.000000-9.000000 4,0.000000-10.000000 4,0.000000-8.000000 3,4.000000-14.000000 4,10.000000-15.000000 1,10.000000-15.000000 3,9.000000-16.000000 2,7.000000-13.000000 0,7.000000-9.000000-1,6.000000-10.000000-2,7.000000-8.000000 0,5.000000-8.000000 0,7.000000-2.000000 3,6.000000-3.000000 3,7.000000-3.000000 3,-1.000000-1.000000 2,-6.000000 4.000000 1,-6.000000 3.000000 2,-6.000000 3.000000 1,-7.000000 7.000000 1,-6.000000 14.000000 1,-6.000000 11.000000 1,-6.000000 14.000000 1,-9.000000 10.000000-4,-8.000000 9.000000-8,-10.000000 10.000000-6,-9.000000 10.000000-8,-7.000000 0.000000-5,-3.000000-5.000000-1,-3.000000-7.000000-2,-2.000000-5.000000-3,2.000000-23.000000-7,9.000000-37.000000-14,10.000000-38.000000-15,10.000000-37.000000-15,5.000000-13.000000 1,4.000000 13.000000 14,3.000000 12.000000 16,3.000000 13.000000 14</inkml:trace>
</inkml:ink>
</file>

<file path=ppt/ink/ink16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5652484744787" units="cm"/>
      <inkml:brushProperty name="height" value="0.0285652484744787" units="cm"/>
      <inkml:brushProperty name="color" value="#FF0000"/>
      <inkml:brushProperty name="ignorePressure" value="0"/>
    </inkml:brush>
  </inkml:definitions>
  <inkml:trace contextRef="#ctx0" brushRef="#br0">94150.000000 49350.000000 801,'95.000000'-46.000000'4,"-9.000000"10.000000"4 ,-10.000000 10.000000 5,-8.000000 9.000000 5,-8.000000 6.000000 1,-2.000000 3.000000 0,-3.000000 3.000000-2,-3.000000 4.000000 0,-4.000000 5.000000-3,-3.000000 10.000000-2,-3.000000 10.000000-2,-2.000000 9.000000-3,-8.000000 7.000000-2,-8.000000 7.000000-1,-10.000000 6.000000-1,-9.000000 7.000000-1,-9.000000 7.000000-2,-5.000000 9.000000-1,-7.000000 10.000000-2,-5.000000 10.000000-2,-8.000000 4.000000 1,-5.000000 0.000000 3,-7.000000 0.000000 2,-5.000000 0.000000 3,0.000000-7.000000 3,10.000000-11.000000-1,10.000000-14.000000 1,9.000000-11.000000 0,13.000000-17.000000-1,20.000000-18.000000-4,18.000000-19.000000-2,20.000000-18.000000-4,10.000000-18.000000-6,3.000000-16.000000-9,3.000000-15.000000-9,4.000000-15.000000-9,-6.000000-1.000000-5,-11.000000 16.000000 0,-14.000000 15.000000 0,-11.000000 17.000000 0</inkml:trace>
</inkml:ink>
</file>

<file path=ppt/ink/ink16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4525973945856" units="cm"/>
      <inkml:brushProperty name="height" value="0.0274525973945856" units="cm"/>
      <inkml:brushProperty name="color" value="#FF0000"/>
      <inkml:brushProperty name="ignorePressure" value="0"/>
    </inkml:brush>
  </inkml:definitions>
  <inkml:trace contextRef="#ctx0" brushRef="#br0">74900.000000 34900.000000 834,'-68.000000'-90.000000'-32,"17.000000"23.000000"10 ,15.000000 22.000000 9,16.000000 22.000000 9,9.000000 16.000000 5,3.000000 14.000000-1,3.000000 11.000000-1,4.000000 14.000000 0,-3.000000 8.000000 0,-5.000000 7.000000 2,-7.000000 6.000000 2,-5.000000 7.000000 1,-6.000000 5.000000 0,-3.000000 7.000000 0,-3.000000 6.000000 0,-2.000000 7.000000-1,-6.000000 5.000000 0,-6.000000 7.000000 0,-6.000000 6.000000 0,-6.000000 7.000000 0,-9.000000 8.000000-1,-8.000000 14.000000 0,-10.000000 11.000000-1,-9.000000 14.000000-1,-2.000000 0.000000 0,6.000000-8.000000 0,7.000000-10.000000-1,6.000000-9.000000 1,9.000000-15.000000-1,13.000000-18.000000 1,12.000000-19.000000 0,13.000000-18.000000 1,1.000000 0.000000 0,-9.000000 23.000000 1,-10.000000 22.000000 1,-8.000000 22.000000 0,-1.000000-1.000000 0,9.000000-21.000000 0,10.000000-22.000000 0,10.000000-22.000000-1,5.000000-15.000000 1,4.000000-5.000000-1,3.000000-7.000000 0,3.000000-5.000000 0,6.000000-8.000000 0,9.000000-5.000000-1,10.000000-7.000000 1,10.000000-5.000000 0,5.000000-3.000000 0,4.000000 4.000000 1,3.000000 3.000000 0,3.000000 3.000000 1,1.000000-1.000000 1,1.000000-2.000000-1,-1.000000-3.000000 0,1.000000-3.000000 1,4.000000-2.000000-1,9.000000 0.000000 1,10.000000 0.000000-1,10.000000 0.000000 1,5.000000 0.000000-1,4.000000 0.000000 0,3.000000 0.000000-1,3.000000 0.000000-1,-5.000000 0.000000 0,-12.000000 0.000000-1,-13.000000 0.000000 0,-12.000000 0.000000-1,4.000000 0.000000 1,22.000000 0.000000 0,22.000000 0.000000 1,23.000000 0.000000 1,10.000000 0.000000 1,0.000000 0.000000-1,0.000000 0.000000 0,0.000000 0.000000 0,-2.000000 0.000000 0,-3.000000 0.000000 2,-3.000000 0.000000 0,-2.000000 0.000000 2,-3.000000-2.000000-1,1.000000-3.000000 0,-1.000000-3.000000-2,1.000000-2.000000-2,-6.000000-3.000000 0,-8.000000 1.000000-1,-10.000000-1.000000 0,-9.000000 1.000000-1,-10.000000-1.000000 0,-9.000000 1.000000 0,-10.000000-1.000000-1,-8.000000 1.000000 1,-8.000000-1.000000-1,-2.000000 1.000000 0,-3.000000-1.000000 1,-3.000000 1.000000 0,-6.000000-3.000000 2,-5.000000-2.000000 2,-7.000000-3.000000 2,-5.000000-3.000000 2,-6.000000-7.000000 1,-3.000000-9.000000-3,-3.000000-10.000000-3,-2.000000-8.000000-2,-5.000000-8.000000-1,-2.000000-2.000000 0,-3.000000-3.000000 0,-3.000000-3.000000 1,-6.000000-7.000000-2,-5.000000-9.000000 0,-7.000000-10.000000-1,-5.000000-8.000000-1,-8.000000-8.000000 0,-5.000000-2.000000 0,-7.000000-3.000000-1,-5.000000-3.000000 0,-4.000000-2.000000 0,0.000000 0.000000 0,0.000000 0.000000 0,0.000000 0.000000-1,-2.000000 4.000000 0,-3.000000 10.000000-2,-3.000000 10.000000-1,-2.000000 9.000000-1,2.000000 9.000000-2,9.000000 9.000000-1,10.000000 10.000000 0,10.000000 10.000000-2,7.000000 8.000000-4,6.000000 10.000000-8,7.000000 10.000000-8,6.000000 9.000000-6</inkml:trace>
</inkml:ink>
</file>

<file path=ppt/ink/ink1637.xml><?xml version="1.0" encoding="utf-8"?>
<inkml:ink xmlns:inkml="http://www.w3.org/2003/InkML">
  <annotation type="ScanImages2ExtractSignatures">1</annotation>
  <annotation type="ScanImagesWidth">999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3345789909363" units="cm"/>
      <inkml:brushProperty name="height" value="0.0313345789909363" units="cm"/>
      <inkml:brushProperty name="color" value="#FF0000"/>
      <inkml:brushProperty name="ignorePressure" value="0"/>
    </inkml:brush>
  </inkml:definitions>
  <inkml:trace contextRef="#ctx0" brushRef="#br0">93200.000000 43100.000000 731,'-160.000000'-2.000000'-29,"32.000000"-3.000000"13 ,31.000000-3.000000 12,32.000000-2.000000 12,18.000000 2.000000 5,6.000000 9.000000-2,7.000000 10.000000 0,6.000000 10.000000-2,1.000000 7.000000-1,-3.000000 6.000000-1,-3.000000 7.000000-2,-2.000000 6.000000 0,-3.000000 6.000000-2,1.000000 6.000000 0,-1.000000 7.000000 0,1.000000 6.000000-1,-1.000000 7.000000-2,1.000000 10.000000 0,-1.000000 10.000000-3,1.000000 9.000000-1,-3.000000 4.000000 0,-2.000000 1.000000 1,-3.000000-1.000000 2,-3.000000 1.000000 2,1.000000 1.000000 0,6.000000 3.000000 0,7.000000 3.000000 0,6.000000 4.000000 0,4.000000-1.000000 0,4.000000-3.000000 0,3.000000-3.000000 1,3.000000-2.000000-1,3.000000-9.000000 0,3.000000-12.000000 1,3.000000-13.000000 1,4.000000-12.000000-1,2.000000-9.000000 1,4.000000-2.000000 0,3.000000-3.000000 0,3.000000-3.000000 1,4.000000-6.000000-2,7.000000-5.000000 1,6.000000-7.000000-1,7.000000-5.000000 0,2.000000-8.000000 0,1.000000-5.000000 0,-1.000000-7.000000 0,1.000000-5.000000 0,-1.000000-4.000000 0,1.000000 0.000000 1,-1.000000 0.000000 1,1.000000 0.000000 1,-1.000000 1.000000 1,1.000000 4.000000 0,-1.000000 3.000000 2,1.000000 3.000000 0,2.000000 1.000000 1,7.000000 1.000000-1,6.000000-1.000000-2,7.000000 1.000000 0,4.000000-3.000000 0,3.000000-2.000000 0,3.000000-3.000000-1,4.000000-3.000000 1,2.000000-2.000000-1,4.000000 0.000000-3,3.000000 0.000000-2,3.000000 0.000000-2,-1.000000 1.000000 0,-2.000000 4.000000 0,-3.000000 3.000000 0,-3.000000 3.000000 1,-4.000000-1.000000 1,-3.000000-2.000000 0,-3.000000-3.000000 1,-2.000000-3.000000 0,-3.000000-1.000000 0,1.000000 4.000000 0,-1.000000 3.000000 0,1.000000 3.000000 0,-3.000000-1.000000 0,-2.000000-2.000000 0,-3.000000-3.000000 0,-3.000000-3.000000 0,-1.000000-2.000000 0,4.000000 0.000000-1,3.000000 0.000000-1,3.000000 0.000000 0,-2.000000 0.000000 1,-6.000000 0.000000 0,-6.000000 0.000000 2,-6.000000 0.000000 1,-4.000000-2.000000 0,1.000000-3.000000 1,-1.000000-3.000000 0,1.000000-2.000000-1,-3.000000-1.000000 1,-2.000000 3.000000-1,-3.000000 3.000000 0,-3.000000 4.000000 0,-2.000000-1.000000-1,0.000000-3.000000-1,0.000000-3.000000 0,0.000000-2.000000-1,0.000000-3.000000-1,0.000000 1.000000 0,0.000000-1.000000 0,0.000000 1.000000-1,-4.000000-3.000000 2,-5.000000-2.000000 4,-7.000000-3.000000 4,-5.000000-3.000000 4,-4.000000-2.000000 1,0.000000 0.000000-3,0.000000 0.000000-3,0.000000 0.000000-3,-2.000000 0.000000-2,-3.000000 0.000000 0,-3.000000 0.000000 0,-2.000000 0.000000-2,-5.000000-5.000000 0,-2.000000-9.000000 1,-3.000000-10.000000-2,-3.000000-8.000000 1,-7.000000-12.000000-1,-9.000000-12.000000 1,-10.000000-13.000000 0,-8.000000-12.000000 0,-9.000000-13.000000 0,-6.000000-12.000000-3,-6.000000-13.000000-3,-6.000000-12.000000-1,-10.000000-13.000000-2,-12.000000-12.000000-2,-13.000000-13.000000 0,-12.000000-12.000000-2,-13.000000-12.000000-1,-12.000000-8.000000-1,-13.000000-10.000000-1,-12.000000-9.000000 0,-12.000000 1.000000-2,-8.000000 13.000000-2,-10.000000 12.000000-1,-9.000000 13.000000-3,20.000000 27.000000 2,50.000000 45.000000 4,50.000000 43.000000 4,50.000000 45.000000 5,21.000000 19.000000-2,-5.000000-3.000000-6,-7.000000-3.000000-6,-5.000000-2.000000-6</inkml:trace>
</inkml:ink>
</file>

<file path=ppt/ink/ink16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289751648903" units="cm"/>
      <inkml:brushProperty name="height" value="0.0264289751648903" units="cm"/>
      <inkml:brushProperty name="color" value="#FF0000"/>
      <inkml:brushProperty name="ignorePressure" value="0"/>
    </inkml:brush>
  </inkml:definitions>
  <inkml:trace contextRef="#ctx0" brushRef="#br0">10450.000000 18400.000000 873,'-47.000000'25.000000'2,"6.000000"0.000000"3 ,7.000000 0.000000 4,6.000000 0.000000 3,10.000000 7.000000 3,17.000000 17.000000 1,15.000000 15.000000 1,16.000000 16.000000 2,21.000000 18.000000-2,29.000000 22.000000-7,28.000000 22.000000-5,28.000000 23.000000-7,23.000000 17.000000-4,19.000000 17.000000-4,19.000000 15.000000-2,19.000000 16.000000-3,7.000000 7.000000-3,-3.000000 1.000000-1,-3.000000-1.000000-1,-2.000000 1.000000-2,-19.000000-13.000000 1,-30.000000-25.000000 2,-32.000000-25.000000 3,-30.000000-25.000000 2,-25.000000-24.000000 0,-15.000000-21.000000-3,-15.000000-22.000000-4,-16.000000-22.000000-2</inkml:trace>
</inkml:ink>
</file>

<file path=ppt/ink/ink16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1875833123922" units="cm"/>
      <inkml:brushProperty name="height" value="0.0231875833123922" units="cm"/>
      <inkml:brushProperty name="color" value="#FF0000"/>
      <inkml:brushProperty name="ignorePressure" value="0"/>
    </inkml:brush>
  </inkml:definitions>
  <inkml:trace contextRef="#ctx0" brushRef="#br0">13050.000000 19100.000000 987,'-4.000000'-46.000000'0,"-5.000000"10.000000"0 ,-7.000000 10.000000 0,-5.000000 9.000000 0,-8.000000 15.000000 1,-5.000000 22.000000 1,-7.000000 22.000000 0,-5.000000 23.000000 2,-11.000000 33.000000-1,-11.000000 47.000000-3,-14.000000 47.000000-2,-11.000000 48.000000-2,-20.000000 41.000000-2,-24.000000 38.000000 0,-26.000000 37.000000 1,-24.000000 38.000000-1,-12.000000 9.000000-1,4.000000-19.000000-5,3.000000-18.000000-4,3.000000-19.000000-4,21.000000-46.000000 1,42.000000-71.000000 3,40.000000-72.000000 6,41.000000-72.000000 3,20.000000-35.000000 1,0.000000 4.000000-5,0.000000 3.000000-4,0.000000 3.000000-4</inkml:trace>
</inkml:ink>
</file>

<file path=ppt/ink/ink16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8198819756508" units="cm"/>
      <inkml:brushProperty name="height" value="0.0438198819756508" units="cm"/>
      <inkml:brushProperty name="color" value="#00B047"/>
      <inkml:brushProperty name="ignorePressure" value="0"/>
    </inkml:brush>
  </inkml:definitions>
  <inkml:trace contextRef="#ctx0" brushRef="#br0">57550.000000 48300.000000 797,'-24.000000'207.000000'61,"4.000000"-33.000000"-19 ,3.000000-35.000000-18,3.000000-34.000000-19,1.000000-24.000000-7,1.000000-12.000000 0,-1.000000-13.000000 2,1.000000-12.000000 1,7.000000-16.000000 0,16.000000-19.000000-3,15.000000-18.000000-3,17.000000-19.000000-3,10.000000-18.000000-2,6.000000-15.000000-2,7.000000-15.000000-3,6.000000-16.000000-2,4.000000-7.000000 1,4.000000 4.000000 5,3.000000 3.000000 5,3.000000 3.000000 5,-4.000000 9.000000 3,-8.000000 16.000000 4,-10.000000 15.000000 3,-9.000000 17.000000 3,-12.000000 17.000000 1,-11.000000 23.000000 0,-14.000000 22.000000 0,-11.000000 22.000000 0,-7.000000 13.000000 0,0.000000 7.000000 0,0.000000 6.000000 1,0.000000 7.000000-1,-4.000000 0.000000-1,-5.000000-2.000000-1,-7.000000-3.000000-2,-5.000000-3.000000-2,-1.000000-6.000000-4,6.000000-5.000000-7,7.000000-7.000000-7,6.000000-5.000000-6</inkml:trace>
</inkml:ink>
</file>

<file path=ppt/ink/ink1640.xml><?xml version="1.0" encoding="utf-8"?>
<inkml:ink xmlns:inkml="http://www.w3.org/2003/InkML">
  <annotation type="ScanImages2ExtractSignatures">1</annotation>
  <annotation type="ScanImagesWidth">-2045099028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9800.000000 15350.000000 1000,'-69.000000'-50.000000'-30,"13.000000"0.000000"6 ,12.000000 0.000000 5,13.000000 0.000000 6,7.000000 4.000000 4,4.000000 10.000000 2,3.000000 10.000000 5,3.000000 9.000000 2,4.000000 9.000000 2,7.000000 9.000000 2,6.000000 10.000000 0,7.000000 10.000000 1,8.000000 11.000000 1,14.000000 17.000000-1,11.000000 15.000000-1,14.000000 16.000000-1,10.000000 10.000000-1,9.000000 7.000000 1,10.000000 6.000000 0,10.000000 7.000000 1,5.000000 2.000000-1,4.000000 1.000000-2,3.000000-1.000000-1,3.000000 1.000000-1,3.000000-3.000000-4,3.000000-2.000000-3,3.000000-3.000000-5,4.000000-3.000000-5,-1.000000-7.000000-1,-3.000000-9.000000 0,-3.000000-10.000000 2,-2.000000-8.000000 0,-11.000000-12.000000 1,-15.000000-12.000000 3,-15.000000-13.000000 2,-16.000000-12.000000 3</inkml:trace>
</inkml:ink>
</file>

<file path=ppt/ink/ink16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11000.000000 15250.000000 1000,'-47.000000'0.000000'0,"6.000000"0.000000"0 ,7.000000 0.000000 0,6.000000 0.000000 0,-4.000000 0.000000-1,-11.000000 0.000000-2,-14.000000 0.000000-1,-11.000000 0.000000-2,-6.000000 10.000000 0,4.000000 23.000000 0,3.000000 22.000000 0,3.000000 22.000000 0,-1.000000 18.000000 1,-2.000000 16.000000 0,-3.000000 15.000000 0,-3.000000 17.000000-1,-6.000000 14.000000 2,-5.000000 17.000000 1,-7.000000 15.000000 2,-5.000000 16.000000 2,6.000000-13.000000 1,23.000000-41.000000-1,22.000000-40.000000 0,22.000000-40.000000 0,7.000000-17.000000-5,-6.000000 10.000000-9,-6.000000 10.000000-9,-6.000000 9.000000-11</inkml:trace>
</inkml:ink>
</file>

<file path=ppt/ink/ink16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8113035708666" units="cm"/>
      <inkml:brushProperty name="height" value="0.0268113035708666" units="cm"/>
      <inkml:brushProperty name="color" value="#FF0000"/>
      <inkml:brushProperty name="ignorePressure" value="0"/>
    </inkml:brush>
  </inkml:definitions>
  <inkml:trace contextRef="#ctx0" brushRef="#br0">9150.000000 25450.000000 854,'-74.000000'-27.000000'1,"4.000000"-3.000000"3 ,3.000000-3.000000 2,3.000000-2.000000 3,12.000000 5.000000 0,22.000000 16.000000-1,22.000000 15.000000-2,23.000000 17.000000 0,20.000000 14.000000-1,23.000000 17.000000 2,22.000000 15.000000 1,22.000000 16.000000 2,16.000000 10.000000 0,14.000000 7.000000 0,11.000000 6.000000 0,14.000000 7.000000 0,10.000000 5.000000-1,9.000000 7.000000-2,10.000000 6.000000-2,10.000000 7.000000-1,5.000000-1.000000-2,4.000000-6.000000-4,3.000000-6.000000-1,3.000000-6.000000-4,-4.000000-9.000000 0,-8.000000-8.000000 0,-10.000000-10.000000 0,-9.000000-9.000000 1,-18.000000-7.000000-2,-24.000000-3.000000-3,-26.000000-3.000000-3,-24.000000-2.000000-2,-20.000000-3.000000-4,-11.000000 1.000000-4,-14.000000-1.000000-2,-11.000000 1.000000-4,-11.000000-6.000000-1,-5.000000-8.000000 4,-7.000000-10.000000 2,-5.000000-9.000000 4</inkml:trace>
</inkml:ink>
</file>

<file path=ppt/ink/ink16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8968917876482" units="cm"/>
      <inkml:brushProperty name="height" value="0.0248968917876482" units="cm"/>
      <inkml:brushProperty name="color" value="#FF0000"/>
      <inkml:brushProperty name="ignorePressure" value="0"/>
    </inkml:brush>
  </inkml:definitions>
  <inkml:trace contextRef="#ctx0" brushRef="#br0">13200.000000 24950.000000 920,'-75.000000'-27.000000'-1,"0.000000"-3.000000"0 ,0.000000-3.000000-1,0.000000-2.000000-1,-5.000000 8.000000-3,-9.000000 22.000000-3,-10.000000 22.000000-4,-8.000000 23.000000-4,-9.000000 36.000000 5,-6.000000 54.000000 13,-6.000000 53.000000 12,-6.000000 53.000000 13,-13.000000 48.000000 3,-19.000000 44.000000-5,-18.000000 44.000000-6,-19.000000 44.000000-5,-12.000000 34.000000-4,-2.000000 25.000000-3,-3.000000 25.000000-2,-3.000000 25.000000-3,19.000000-40.000000-2,45.000000-102.000000 1,43.000000-103.000000-1,45.000000-103.000000 1,16.000000-49.000000-8,-9.000000 6.000000-15,-10.000000 7.000000-15,-8.000000 6.000000-15</inkml:trace>
</inkml:ink>
</file>

<file path=ppt/ink/ink16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5340175032616" units="cm"/>
      <inkml:brushProperty name="height" value="0.0285340175032616" units="cm"/>
      <inkml:brushProperty name="color" value="#FF0000"/>
      <inkml:brushProperty name="ignorePressure" value="0"/>
    </inkml:brush>
  </inkml:definitions>
  <inkml:trace contextRef="#ctx0" brushRef="#br0">8200.000000 32900.000000 687,'104.000000'7.000000'-3,"10.000000"17.000000"8 ,10.000000 15.000000 9,9.000000 16.000000 7,9.000000 13.000000 2,9.000000 14.000000-5,10.000000 11.000000-4,10.000000 14.000000-5,2.000000 8.000000-1,-3.000000 7.000000-1,-3.000000 6.000000 0,-2.000000 7.000000 0,-9.000000-6.000000 0,-12.000000-15.000000-2,-13.000000-15.000000-1,-12.000000-16.000000-1,-18.000000-18.000000-1,-21.000000-18.000000 0,-22.000000-19.000000-1,-22.000000-18.000000 1,-10.000000-10.000000-1,4.000000 0.000000 0,3.000000 0.000000 0,3.000000 0.000000 0,1.000000 0.000000 0,1.000000 0.000000 1,-1.000000 0.000000 0,1.000000 0.000000 1,-1.000000-2.000000-1,1.000000-3.000000 2,-1.000000-3.000000-1,1.000000-2.000000 2,-3.000000-3.000000-1,-2.000000 1.000000-1,-3.000000-1.000000 0,-3.000000 1.000000-1,-1.000000-3.000000 0,4.000000-2.000000-1,3.000000-3.000000 1,3.000000-3.000000 0,-2.000000-2.000000-1,-6.000000 0.000000 0,-6.000000 0.000000 1,-6.000000 0.000000-1,-1.000000-2.000000 0,7.000000-3.000000 2,6.000000-3.000000 1,7.000000-2.000000 1,0.000000-1.000000 1,-2.000000 3.000000-2,-3.000000 3.000000 0,-3.000000 4.000000-2,1.000000-3.000000 0,6.000000-5.000000 0,7.000000-7.000000 0,6.000000-5.000000 0,1.000000-4.000000 0,-3.000000 0.000000 0,-3.000000 0.000000 0,-2.000000 0.000000 0,-3.000000 0.000000 0,1.000000 0.000000 0,-1.000000 0.000000 1,1.000000 0.000000 0,-3.000000 1.000000 0,-2.000000 4.000000 0,-3.000000 3.000000-1,-3.000000 3.000000 0,1.000000-1.000000-1,6.000000-2.000000 1,7.000000-3.000000 0,6.000000-3.000000 1,-1.000000-1.000000-1,-5.000000 4.000000 0,-7.000000 3.000000-1,-5.000000 3.000000 0,-1.000000-2.000000 1,6.000000-6.000000-1,7.000000-6.000000 0,6.000000-6.000000 1,-1.000000-2.000000 0,-5.000000 3.000000 0,-7.000000 3.000000 1,-5.000000 4.000000-1,-3.000000-1.000000 0,4.000000-3.000000 0,3.000000-3.000000 1,3.000000-2.000000-1,-1.000000-1.000000 0,-2.000000 3.000000-1,-3.000000 3.000000-2,-3.000000 4.000000 0,-1.000000-3.000000-2,4.000000-5.000000 2,3.000000-7.000000 1,3.000000-5.000000 1,-1.000000-3.000000 0,-2.000000 4.000000 0,-3.000000 3.000000 1,-3.000000 3.000000-1,-1.000000-1.000000 0,4.000000-2.000000-2,3.000000-3.000000-2,3.000000-3.000000-1,1.000000-1.000000 0,1.000000 4.000000-1,-1.000000 3.000000 2,1.000000 3.000000-1,-1.000000 1.000000 1,1.000000 1.000000 0,-1.000000-1.000000 0,1.000000 1.000000 0,-1.000000 4.000000 0,1.000000 9.000000 1,-1.000000 10.000000 1,1.000000 10.000000 1,1.000000 0.000000-2,3.000000-5.000000-6,3.000000-7.000000-3,4.000000-5.000000-6,-3.000000-1.000000-1,-5.000000 6.000000 1,-7.000000 7.000000 2,-5.000000 6.000000 1,0.000000 1.000000-3,10.000000-3.000000-8,10.000000-3.000000-8,9.000000-2.000000-7</inkml:trace>
</inkml:ink>
</file>

<file path=ppt/ink/ink164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2914247363806" units="cm"/>
      <inkml:brushProperty name="height" value="0.0282914247363806" units="cm"/>
      <inkml:brushProperty name="color" value="#FF0000"/>
      <inkml:brushProperty name="ignorePressure" value="0"/>
    </inkml:brush>
  </inkml:definitions>
  <inkml:trace contextRef="#ctx0" brushRef="#br0">21050.000000 35900.000000 809,'26.000000'-205.000000'-13,"4.000000"41.000000"0 ,3.000000 40.000000 2,3.000000 42.000000 2,3.000000 21.000000 2,3.000000 3.000000 3,3.000000 3.000000 5,4.000000 4.000000 2,-3.000000 4.000000 3,-5.000000 6.000000 1,-7.000000 7.000000 0,-5.000000 6.000000 0,-6.000000 9.000000 2,-3.000000 13.000000 3,-3.000000 12.000000 3,-2.000000 13.000000 2,-9.000000 21.000000 2,-12.000000 32.000000-1,-13.000000 31.000000 0,-12.000000 32.000000 0,-10.000000 32.000000 0,-6.000000 34.000000-2,-6.000000 35.000000 0,-6.000000 35.000000-2,-4.000000 22.000000-3,1.000000 14.000000-2,-1.000000 11.000000-4,1.000000 14.000000-3,2.000000-11.000000-4,7.000000-30.000000-2,6.000000-32.000000-3,7.000000-30.000000-3,8.000000-37.000000-3,14.000000-41.000000-1,11.000000-40.000000-2,14.000000-40.000000-2,7.000000-31.000000-2,3.000000-18.000000 1,3.000000-19.000000 0,4.000000-18.000000 0,2.000000-15.000000-1,4.000000-9.000000 1,3.000000-10.000000-1,3.000000-8.000000-1,1.000000-11.000000 1,1.000000-8.000000-1,-1.000000-10.000000 0,1.000000-9.000000 0,-3.000000 1.000000 2,-2.000000 13.000000 4,-3.000000 12.000000 5,-3.000000 13.000000 4</inkml:trace>
</inkml:ink>
</file>

<file path=ppt/ink/ink164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4190502762794" units="cm"/>
      <inkml:brushProperty name="height" value="0.0334190502762794" units="cm"/>
      <inkml:brushProperty name="color" value="#FF0000"/>
      <inkml:brushProperty name="ignorePressure" value="0"/>
    </inkml:brush>
  </inkml:definitions>
  <inkml:trace contextRef="#ctx0" brushRef="#br0">21550.000000 35600.000000 685,'4.000000'-55.000000'1,"10.000000"-9.000000"3 ,10.000000-10.000000 3,9.000000-8.000000 3,12.000000-1.000000 2,16.000000 9.000000 0,15.000000 10.000000 3,17.000000 10.000000 0,11.000000 11.000000 1,10.000000 17.000000 0,10.000000 15.000000-2,9.000000 16.000000 0,-2.000000 18.000000-2,-12.000000 22.000000-3,-13.000000 22.000000-5,-12.000000 23.000000-2,-18.000000 13.000000-3,-21.000000 6.000000-2,-22.000000 7.000000 0,-22.000000 6.000000-1,-24.000000 1.000000-1,-24.000000-3.000000-1,-26.000000-3.000000 1,-24.000000-2.000000 0,-23.000000-3.000000 0,-18.000000 1.000000 0,-19.000000-1.000000 1,-18.000000 1.000000 0,-6.000000-9.000000 1,10.000000-15.000000 0,10.000000-15.000000 2,9.000000-16.000000-1,13.000000-15.000000 2,20.000000-11.000000 2,18.000000-14.000000 3,20.000000-11.000000 1,25.000000-1.000000 5,35.000000 13.000000 5,35.000000 12.000000 7,34.000000 13.000000 6,23.000000 13.000000 2,13.000000 17.000000-5,12.000000 15.000000-3,13.000000 16.000000-4,7.000000 4.000000-6,4.000000-6.000000-6,3.000000-6.000000-9,3.000000-6.000000-6,-1.000000-4.000000-7,-2.000000 1.000000-7,-3.000000-1.000000-7,-3.000000 1.000000-6,-9.000000-7.000000-5,-11.000000-12.000000-2,-14.000000-13.000000-4,-11.000000-12.000000-2,-14.000000-12.000000 2,-11.000000-8.000000 8,-14.000000-10.000000 8,-11.000000-9.000000 7</inkml:trace>
</inkml:ink>
</file>

<file path=ppt/ink/ink16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5790078341961" units="cm"/>
      <inkml:brushProperty name="height" value="0.0285790078341961" units="cm"/>
      <inkml:brushProperty name="color" value="#FF0000"/>
      <inkml:brushProperty name="ignorePressure" value="0"/>
    </inkml:brush>
  </inkml:definitions>
  <inkml:trace contextRef="#ctx0" brushRef="#br0">24900.000000 36050.000000 828,'-144.000000'203.000000'-3,"13.000000"6.000000"1 ,12.000000 7.000000 1,13.000000 6.000000 0,9.000000 1.000000 4,6.000000-3.000000 6,7.000000-3.000000 7,6.000000-2.000000 5,7.000000-12.000000 2,10.000000-19.000000-3,10.000000-18.000000-5,9.000000-19.000000-3,9.000000-22.000000-1,9.000000-25.000000 1,10.000000-25.000000 1,10.000000-25.000000 2,8.000000-15.000000-6,10.000000-2.000000-14,10.000000-3.000000-13,9.000000-3.000000-12,2.000000-7.000000-5,-2.000000-9.000000 7,-3.000000-10.000000 5,-3.000000-8.000000 6,-2.000000-8.000000 0,0.000000-2.000000-8,0.000000-3.000000-6,0.000000-3.000000-7</inkml:trace>
</inkml:ink>
</file>

<file path=ppt/ink/ink16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4052970558405" units="cm"/>
      <inkml:brushProperty name="height" value="0.0254052970558405" units="cm"/>
      <inkml:brushProperty name="color" value="#FF0000"/>
      <inkml:brushProperty name="ignorePressure" value="0"/>
    </inkml:brush>
  </inkml:definitions>
  <inkml:trace contextRef="#ctx0" brushRef="#br0">25500.000000 36400.000000 901,'-4.000000'-49.000000'0,"-5.000000"4.000000"0 ,-7.000000 3.000000 0,-5.000000 3.000000 0,-1.000000 14.000000 1,6.000000 25.000000 2,7.000000 25.000000 2,6.000000 25.000000 1,-2.000000 31.000000 0,-9.000000 38.000000-2,-10.000000 37.000000-2,-8.000000 38.000000-3,-12.000000 24.000000 1,-12.000000 14.000000 5,-13.000000 11.000000 5,-12.000000 14.000000 5,-2.000000-12.000000 1,9.000000-34.000000-4,10.000000-35.000000-4,10.000000-33.000000-3,8.000000-29.000000-4,10.000000-22.000000 0,10.000000-22.000000-3,9.000000-21.000000-1,4.000000-10.000000-2,1.000000 3.000000 0,-1.000000 3.000000-2,1.000000 4.000000-2,5.000000-9.000000 1,14.000000-18.000000-1,11.000000-19.000000 1,14.000000-18.000000 0,8.000000-18.000000-2,7.000000-16.000000-4,6.000000-15.000000-3,7.000000-15.000000-3,-1.000000-6.000000-2,-6.000000 7.000000 1,-6.000000 6.000000 1,-6.000000 7.000000 1,-7.000000 5.000000 1,-6.000000 7.000000 1,-6.000000 6.000000 1,-6.000000 7.000000 1</inkml:trace>
</inkml:ink>
</file>

<file path=ppt/ink/ink16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8493445366621" units="cm"/>
      <inkml:brushProperty name="height" value="0.0278493445366621" units="cm"/>
      <inkml:brushProperty name="color" value="#FF0000"/>
      <inkml:brushProperty name="ignorePressure" value="0"/>
    </inkml:brush>
  </inkml:definitions>
  <inkml:trace contextRef="#ctx0" brushRef="#br0">25550.000000 36850.000000 822,'0.000000'-49.000000'0,"0.000000"4.000000"0 ,0.000000 3.000000 0,0.000000 3.000000 0,0.000000 20.000000 3,0.000000 38.000000 6,0.000000 37.000000 7,0.000000 38.000000 5,4.000000 24.000000 2,10.000000 14.000000-2,10.000000 11.000000-3,9.000000 14.000000-3,2.000000 7.000000-2,-2.000000 3.000000-1,-3.000000 3.000000-2,-3.000000 4.000000-2,-1.000000-4.000000-2,4.000000-9.000000-3,3.000000-10.000000-4,3.000000-8.000000-3,-1.000000-14.000000-3,-2.000000-15.000000-3,-3.000000-15.000000-3,-3.000000-16.000000-4,-9.000000-23.000000-6,-11.000000-27.000000-10,-14.000000-28.000000-10,-11.000000-28.000000-10,-6.000000-13.000000 1,4.000000 3.000000 12,3.000000 3.000000 11,3.000000 4.000000 11,-1.000000-1.000000 8,-2.000000-3.000000 2,-3.000000-3.000000 2,-3.000000-2.000000 3</inkml:trace>
</inkml:ink>
</file>

<file path=ppt/ink/ink1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3934262990952" units="cm"/>
      <inkml:brushProperty name="height" value="0.0473934262990952" units="cm"/>
      <inkml:brushProperty name="color" value="#00B047"/>
      <inkml:brushProperty name="ignorePressure" value="0"/>
    </inkml:brush>
  </inkml:definitions>
  <inkml:trace contextRef="#ctx0" brushRef="#br0">59850.000000 47750.000000 691,'50.000000'-27.000000'16,"0.000000"-3.000000"-1 ,0.000000-3.000000-2,0.000000-2.000000 0,0.000000-9.000000-2,0.000000-12.000000-1,0.000000-13.000000-3,0.000000-12.000000 0,-5.000000-9.000000-2,-9.000000-2.000000 2,-10.000000-3.000000-1,-8.000000-3.000000 2,-9.000000 2.000000-1,-6.000000 10.000000 0,-6.000000 10.000000-1,-6.000000 9.000000 0,-13.000000 10.000000-2,-19.000000 14.000000-1,-18.000000 11.000000-2,-19.000000 14.000000-2,-12.000000 16.000000 0,-2.000000 22.000000 2,-3.000000 22.000000 0,-3.000000 23.000000 2,1.000000 20.000000 1,6.000000 23.000000 2,7.000000 22.000000 1,6.000000 22.000000 1,9.000000 10.000000 1,13.000000 1.000000-1,12.000000-1.000000-1,13.000000 1.000000-2,12.000000-10.000000 0,13.000000-19.000000-3,12.000000-18.000000-1,13.000000-19.000000-2,10.000000-21.000000 0,10.000000-21.000000 1,10.000000-22.000000 0,9.000000-22.000000 0,7.000000-24.000000 1,7.000000-24.000000-2,6.000000-26.000000-1,7.000000-24.000000-1,0.000000-15.000000-2,-2.000000-3.000000-3,-3.000000-3.000000-1,-3.000000-2.000000-3,-4.000000 2.000000 0,-3.000000 9.000000 2,-3.000000 10.000000 2,-2.000000 10.000000 2,-19.000000 27.000000 3,-30.000000 47.000000 5,-32.000000 47.000000 6,-30.000000 48.000000 5,-17.000000 25.000000 4,1.000000 7.000000 1,-1.000000 6.000000 1,1.000000 7.000000 1,4.000000-3.000000 0,9.000000-8.000000-1,10.000000-10.000000-3,10.000000-9.000000-2,14.000000-20.000000-8,23.000000-27.000000-17,22.000000-28.000000-16,22.000000-28.000000-15,13.000000-24.000000-7,7.000000-19.000000 5,6.000000-18.000000 3,7.000000-19.000000 4,-3.000000-7.000000 4,-8.000000 7.000000 4,-10.000000 6.000000 3,-9.000000 7.000000 3,-10.000000 7.000000 4,-9.000000 9.000000 2,-10.000000 10.000000 3,-8.000000 10.000000 3</inkml:trace>
</inkml:ink>
</file>

<file path=ppt/ink/ink1650.xml><?xml version="1.0" encoding="utf-8"?>
<inkml:ink xmlns:inkml="http://www.w3.org/2003/InkML">
  <annotation type="ScanImages2ExtractSignatures">1</annotation>
  <annotation type="ScanImagesWidth">-2098906348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6733474135399" units="cm"/>
      <inkml:brushProperty name="height" value="0.0306733474135399" units="cm"/>
      <inkml:brushProperty name="color" value="#FF0000"/>
      <inkml:brushProperty name="ignorePressure" value="0"/>
    </inkml:brush>
  </inkml:definitions>
  <inkml:trace contextRef="#ctx0" brushRef="#br0">25350.000000 38250.000000 746,'-147.000000'-82.000000'27,"56.000000"39.000000"3 ,57.000000 36.000000 3,56.000000 39.000000 3,37.000000 13.000000-1,19.000000-9.000000-5,19.000000-10.000000-5,19.000000-8.000000-4,9.000000-8.000000-8,0.000000-2.000000-9,0.000000-3.000000-11,0.000000-3.000000-8,-4.000000-9.000000-10,-5.000000-11.000000-7,-7.000000-14.000000-8,-5.000000-11.000000-7,-14.000000-4.000000 0,-18.000000 6.000000 8,-19.000000 7.000000 9,-18.000000 6.000000 9,-9.000000 1.000000 4,4.000000-3.000000-1,3.000000-3.000000-1,3.000000-2.000000 0</inkml:trace>
</inkml:ink>
</file>

<file path=ppt/ink/ink16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2467755973339" units="cm"/>
      <inkml:brushProperty name="height" value="0.0302467755973339" units="cm"/>
      <inkml:brushProperty name="color" value="#FF0000"/>
      <inkml:brushProperty name="ignorePressure" value="0"/>
    </inkml:brush>
  </inkml:definitions>
  <inkml:trace contextRef="#ctx0" brushRef="#br0">26850.000000 36750.000000 870,'123.000000'106.000000'27,"-3.000000"13.000000"-5 ,-3.000000 12.000000-3,-2.000000 13.000000-4,-9.000000 7.000000-2,-12.000000 4.000000-2,-13.000000 3.000000-1,-12.000000 3.000000-2,-18.000000-4.000000-4,-21.000000-8.000000-6,-22.000000-10.000000-8,-22.000000-9.000000-6,-19.000000-9.000000-5,-16.000000-5.000000 0,-15.000000-7.000000-2,-15.000000-5.000000-1,-3.000000-11.000000-2,14.000000-11.000000-4,11.000000-14.000000-3,14.000000-11.000000-4,7.000000-11.000000 1,3.000000-5.000000 4,3.000000-7.000000 4,4.000000-5.000000 5</inkml:trace>
</inkml:ink>
</file>

<file path=ppt/ink/ink16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0920004695654" units="cm"/>
      <inkml:brushProperty name="height" value="0.0270920004695654" units="cm"/>
      <inkml:brushProperty name="color" value="#FF0000"/>
      <inkml:brushProperty name="ignorePressure" value="0"/>
    </inkml:brush>
  </inkml:definitions>
  <inkml:trace contextRef="#ctx0" brushRef="#br0">30000.000000 36850.000000 845,'-63.000000'6.000000'38,"26.000000"13.000000"-6 ,24.000000 12.000000-8,26.000000 13.000000-6,18.000000 1.000000-5,13.000000-9.000000-2,12.000000-10.000000-2,13.000000-8.000000-2,9.000000-9.000000-5,6.000000-6.000000-4,7.000000-6.000000-6,6.000000-6.000000-6,1.000000-6.000000-2,-3.000000-2.000000 2,-3.000000-3.000000 1,-2.000000-3.000000 2</inkml:trace>
</inkml:ink>
</file>

<file path=ppt/ink/ink1653.xml><?xml version="1.0" encoding="utf-8"?>
<inkml:ink xmlns:inkml="http://www.w3.org/2003/InkML">
  <annotation type="ScanImages2ExtractSignatures">1</annotation>
  <annotation type="ScanImagesWidth">-2077097872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8445355147123" units="cm"/>
      <inkml:brushProperty name="height" value="0.0298445355147123" units="cm"/>
      <inkml:brushProperty name="color" value="#FF0000"/>
      <inkml:brushProperty name="ignorePressure" value="0"/>
    </inkml:brush>
  </inkml:definitions>
  <inkml:trace contextRef="#ctx0" brushRef="#br0">29650.000000 37950.000000 767,'-55.000000'1.000000'7,"41.000000"4.000000"16 ,40.000000 3.000000 14,42.000000 3.000000 14,30.000000-1.000000 1,22.000000-2.000000-16,22.000000-3.000000-15,23.000000-3.000000-16,13.000000-7.000000-8,6.000000-9.000000-4,7.000000-10.000000-3,6.000000-8.000000-3,-18.000000-1.000000-1,-40.000000 9.000000 4,-40.000000 10.000000 3,-41.000000 10.000000 3,-18.000000 0.000000-7,7.000000-5.000000-17,6.000000-7.000000-16,7.000000-5.000000-16</inkml:trace>
</inkml:ink>
</file>

<file path=ppt/ink/ink16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5484250634909" units="cm"/>
      <inkml:brushProperty name="height" value="0.0285484250634909" units="cm"/>
      <inkml:brushProperty name="color" value="#FF0000"/>
      <inkml:brushProperty name="ignorePressure" value="0"/>
    </inkml:brush>
  </inkml:definitions>
  <inkml:trace contextRef="#ctx0" brushRef="#br0">34050.000000 35500.000000 802,'-71.000000'1.000000'-26,"10.000000"4.000000"5 ,10.000000 3.000000 6,9.000000 3.000000 5,6.000000 10.000000 7,3.000000 20.000000 5,3.000000 18.000000 7,4.000000 20.000000 5,1.000000 27.000000 6,0.000000 38.000000 3,0.000000 37.000000 5,0.000000 38.000000 4,-5.000000 29.000000-1,-9.000000 22.000000-5,-10.000000 22.000000-6,-8.000000 23.000000-4,-4.000000-8.000000-3,3.000000-33.000000-2,3.000000-35.000000 0,4.000000-34.000000-2,7.000000-37.000000-3,13.000000-36.000000-5,12.000000-39.000000-5,13.000000-36.000000-5,7.000000-34.000000-8,4.000000-28.000000-8,3.000000-28.000000-8,3.000000-27.000000-8,1.000000-19.000000-2,1.000000-5.000000 6,-1.000000-7.000000 5,1.000000-5.000000 5,-1.000000 3.000000 6,1.000000 17.000000 2,-1.000000 15.000000 4,1.000000 16.000000 3,-3.000000-9.000000 2,-2.000000-30.000000 1,-3.000000-32.000000 0,-3.000000-30.000000 2,-1.000000-6.000000 0,4.000000 22.000000 2,3.000000 22.000000 2,3.000000 23.000000 1</inkml:trace>
</inkml:ink>
</file>

<file path=ppt/ink/ink1655.xml><?xml version="1.0" encoding="utf-8"?>
<inkml:ink xmlns:inkml="http://www.w3.org/2003/InkML">
  <annotation type="ScanImages2ExtractSignatures">1</annotation>
  <annotation type="ScanImagesWidth">-603588880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2365916371346" units="cm"/>
      <inkml:brushProperty name="height" value="0.0362365916371346" units="cm"/>
      <inkml:brushProperty name="color" value="#FF0000"/>
      <inkml:brushProperty name="ignorePressure" value="0"/>
    </inkml:brush>
  </inkml:definitions>
  <inkml:trace contextRef="#ctx0" brushRef="#br0">33450.000000 35850.000000 632,'23.000000'-49.000000'0,"-3.000000"4.000000"0 ,-3.000000 3.000000 0,-2.000000 3.000000 0,2.000000 1.000000-1,9.000000 1.000000 1,10.000000-1.000000-1,10.000000 1.000000 0,8.000000 4.000000-1,10.000000 9.000000 3,10.000000 10.000000 0,9.000000 10.000000 1,7.000000 10.000000 2,7.000000 13.000000 4,6.000000 12.000000 2,7.000000 13.000000 4,0.000000 10.000000 1,-2.000000 10.000000 0,-3.000000 10.000000 0,-3.000000 9.000000-1,-12.000000 6.000000 0,-18.000000 3.000000-2,-19.000000 3.000000-2,-18.000000 4.000000-2,-17.000000-3.000000-1,-11.000000-5.000000-1,-14.000000-7.000000 0,-11.000000-5.000000-2,-7.000000-9.000000 0,0.000000-9.000000-1,0.000000-10.000000-1,0.000000-8.000000-1,-13.000000 0.000000 0,-24.000000 14.000000 2,-26.000000 11.000000 0,-24.000000 14.000000 2,-10.000000 2.000000 1,6.000000-6.000000-1,7.000000-6.000000-1,6.000000-6.000000 1,7.000000-7.000000 1,10.000000-6.000000 5,10.000000-6.000000 5,9.000000-6.000000 4,13.000000-2.000000 1,20.000000 3.000000-1,18.000000 3.000000-1,20.000000 4.000000-1,17.000000-1.000000-3,20.000000-3.000000-4,18.000000-3.000000-5,20.000000-2.000000-5,13.000000-3.000000-3,9.000000 1.000000-3,10.000000-1.000000-3,10.000000 1.000000-4,5.000000-3.000000-4,4.000000-2.000000-5,3.000000-3.000000-7,3.000000-3.000000-5,-10.000000-4.000000-6,-21.000000-3.000000-8,-22.000000-3.000000-7,-22.000000-2.000000-7</inkml:trace>
</inkml:ink>
</file>

<file path=ppt/ink/ink165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189111828804" units="cm"/>
      <inkml:brushProperty name="height" value="0.030189111828804" units="cm"/>
      <inkml:brushProperty name="color" value="#FF0000"/>
      <inkml:brushProperty name="ignorePressure" value="0"/>
    </inkml:brush>
  </inkml:definitions>
  <inkml:trace contextRef="#ctx0" brushRef="#br0">36650.000000 36050.000000 716,'-47.000000'-66.000000'-6,"6.000000"19.000000"4 ,7.000000 19.000000 2,6.000000 19.000000 4,4.000000 10.000000 2,4.000000 4.000000 0,3.000000 3.000000 1,3.000000 3.000000-1,-2.000000 10.000000 1,-6.000000 20.000000 0,-6.000000 18.000000 0,-6.000000 20.000000 0,-9.000000 17.000000 3,-8.000000 20.000000 4,-10.000000 18.000000 5,-9.000000 20.000000 4,-2.000000 16.000000 2,6.000000 16.000000 1,7.000000 15.000000 0,6.000000 17.000000 1,9.000000 0.000000-3,13.000000-11.000000-5,12.000000-14.000000-6,13.000000-11.000000-6,16.000000-22.000000-5,23.000000-27.000000-6,22.000000-28.000000-4,22.000000-28.000000-5,15.000000-23.000000-2,9.000000-15.000000-2,10.000000-15.000000 0,10.000000-16.000000 0,2.000000-18.000000-4,-3.000000-18.000000-6,-3.000000-19.000000-7,-2.000000-18.000000-5,-9.000000-7.000000-2,-12.000000 6.000000 5,-13.000000 7.000000 3,-12.000000 6.000000 6,-12.000000 6.000000 4,-8.000000 6.000000 5,-10.000000 7.000000 5,-9.000000 6.000000 6</inkml:trace>
</inkml:ink>
</file>

<file path=ppt/ink/ink16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4264107942581" units="cm"/>
      <inkml:brushProperty name="height" value="0.0294264107942581" units="cm"/>
      <inkml:brushProperty name="color" value="#FF0000"/>
      <inkml:brushProperty name="ignorePressure" value="0"/>
    </inkml:brush>
  </inkml:definitions>
  <inkml:trace contextRef="#ctx0" brushRef="#br0">37700.000000 37150.000000 778,'0.000000'-47.000000'1,"0.000000"6.000000"0 ,0.000000 7.000000 2,0.000000 6.000000 1,-2.000000 15.000000 4,-3.000000 26.000000 5,-3.000000 24.000000 6,-2.000000 26.000000 5,-5.000000 19.000000 2,-2.000000 17.000000-2,-3.000000 15.000000-3,-3.000000 16.000000-1,-2.000000 7.000000-4,0.000000 1.000000-2,0.000000-1.000000-4,0.000000 1.000000-4,3.000000-6.000000-1,6.000000-8.000000-2,7.000000-10.000000-1,6.000000-9.000000-1,6.000000-13.000000-4,6.000000-16.000000-9,7.000000-15.000000-9,6.000000-15.000000-9,4.000000-17.000000-3,4.000000-15.000000 1,3.000000-15.000000 1,3.000000-16.000000 2,1.000000-16.000000 0,1.000000-16.000000 2,-1.000000-15.000000 1,1.000000-15.000000 0,-3.000000-15.000000 4,-2.000000-12.000000 2,-3.000000-13.000000 3,-3.000000-12.000000 3,-6.000000 6.000000 2,-5.000000 25.000000 4,-7.000000 25.000000 1,-5.000000 25.000000 4</inkml:trace>
</inkml:ink>
</file>

<file path=ppt/ink/ink16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8892655670643" units="cm"/>
      <inkml:brushProperty name="height" value="0.0328892655670643" units="cm"/>
      <inkml:brushProperty name="color" value="#FF0000"/>
      <inkml:brushProperty name="ignorePressure" value="0"/>
    </inkml:brush>
  </inkml:definitions>
  <inkml:trace contextRef="#ctx0" brushRef="#br0">38000.000000 36850.000000 696,'3.000000'-177.000000'1,"6.000000"47.000000"2 ,7.000000 47.000000 2,6.000000 48.000000 3,4.000000 24.000000 1,4.000000 3.000000 3,3.000000 3.000000 2,3.000000 4.000000 3,1.000000 4.000000-1,1.000000 6.000000-1,-1.000000 7.000000-3,1.000000 6.000000-1,-1.000000 6.000000-1,1.000000 6.000000 0,-1.000000 7.000000 1,1.000000 6.000000 0,-6.000000 4.000000-1,-8.000000 4.000000-2,-10.000000 3.000000-3,-9.000000 3.000000-2,-10.000000 4.000000-2,-9.000000 7.000000-1,-10.000000 6.000000 0,-8.000000 7.000000-1,-9.000000 2.000000 0,-6.000000 1.000000 1,-6.000000-1.000000 1,-6.000000 1.000000 1,-1.000000-3.000000 3,7.000000-2.000000 3,6.000000-3.000000 4,7.000000-3.000000 3,5.000000-6.000000 1,7.000000-5.000000-3,6.000000-7.000000-2,7.000000-5.000000-3,8.000000-9.000000-2,14.000000-9.000000-1,11.000000-10.000000 0,14.000000-8.000000-1,21.000000-8.000000-2,31.000000-2.000000-3,32.000000-3.000000-3,31.000000-3.000000-4,10.000000-2.000000 0,-8.000000 0.000000 0,-10.000000 0.000000 3,-9.000000 0.000000 1,-18.000000 3.000000 1,-24.000000 6.000000 1,-26.000000 7.000000 0,-24.000000 6.000000 2,-26.000000 7.000000-1,-24.000000 10.000000 2,-26.000000 10.000000 0,-24.000000 9.000000 0,-21.000000 7.000000-1,-16.000000 7.000000 0,-15.000000 6.000000-2,-15.000000 7.000000-2,-7.000000-3.000000-1,3.000000-8.000000-3,3.000000-10.000000-3,4.000000-9.000000-1,10.000000-10.000000-4,19.000000-9.000000-2,19.000000-10.000000-2,19.000000-8.000000-3,13.000000-14.000000-2,10.000000-15.000000 0,10.000000-15.000000-1,9.000000-16.000000 0,7.000000-7.000000 1,7.000000 4.000000 1,6.000000 3.000000 1,7.000000 3.000000 2,4.000000 1.000000 2,3.000000 1.000000 1,3.000000-1.000000 1,4.000000 1.000000 1</inkml:trace>
</inkml:ink>
</file>

<file path=ppt/ink/ink16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6574444770813" units="cm"/>
      <inkml:brushProperty name="height" value="0.0326574444770813" units="cm"/>
      <inkml:brushProperty name="color" value="#FF0000"/>
      <inkml:brushProperty name="ignorePressure" value="0"/>
    </inkml:brush>
  </inkml:definitions>
  <inkml:trace contextRef="#ctx0" brushRef="#br0">39950.000000 36450.000000 701,'142.000000'59.000000'25,"-16.000000"19.000000"0 ,-15.000000 19.000000 1,-15.000000 19.000000 1,-14.000000 16.000000 0,-8.000000 17.000000-2,-10.000000 15.000000-1,-9.000000 16.000000-1,-10.000000 4.000000-1,-9.000000-6.000000-2,-10.000000-6.000000 0,-8.000000-6.000000 0,-23.000000-4.000000-7,-34.000000 1.000000-12,-35.000000-1.000000-10,-33.000000 1.000000-12,-28.000000 10.000000-8,-18.000000 22.000000-6,-19.000000 22.000000-4,-18.000000 23.000000-6,7.000000-12.000000-1,34.000000-44.000000 2,35.000000-43.000000 2,35.000000-44.000000 1</inkml:trace>
</inkml:ink>
</file>

<file path=ppt/ink/ink16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5742793381214" units="cm"/>
      <inkml:brushProperty name="height" value="0.0445742793381214" units="cm"/>
      <inkml:brushProperty name="color" value="#00B047"/>
      <inkml:brushProperty name="ignorePressure" value="0"/>
    </inkml:brush>
  </inkml:definitions>
  <inkml:trace contextRef="#ctx0" brushRef="#br0">60950.000000 47850.000000 770,'-46.000000'73.000000'4,"10.000000"-3.000000"7 ,10.000000-3.000000 7,9.000000-2.000000 7,4.000000-1.000000 2,1.000000 3.000000-3,-1.000000 3.000000-3,1.000000 4.000000-3,-1.000000-1.000000-1,1.000000-3.000000 0,-1.000000-3.000000 1,1.000000-2.000000 0,5.000000-14.000000-7,14.000000-21.000000-12,11.000000-22.000000-13,14.000000-22.000000-14,7.000000-19.000000-4,3.000000-16.000000 6,3.000000-15.000000 5,4.000000-15.000000 5,1.000000-6.000000 3,0.000000 7.000000 4,0.000000 6.000000 1,0.000000 7.000000 3,0.000000 7.000000 2,0.000000 9.000000 0,0.000000 10.000000 1,0.000000 10.000000 0,-5.000000 18.000000 6,-9.000000 28.000000 10,-10.000000 28.000000 9,-8.000000 29.000000 11,-11.000000 13.000000 0,-8.000000 1.000000-7,-10.000000-1.000000-8,-9.000000 1.000000-8,-4.000000-4.000000-4,4.000000-6.000000-3,3.000000-6.000000-3,3.000000-6.000000-1,3.000000-7.000000-4,3.000000-6.000000-5,3.000000-6.000000-4,4.000000-6.000000-4</inkml:trace>
</inkml:ink>
</file>

<file path=ppt/ink/ink1660.xml><?xml version="1.0" encoding="utf-8"?>
<inkml:ink xmlns:inkml="http://www.w3.org/2003/InkML">
  <annotation type="ScanImages2ExtractSignatures">1</annotation>
  <annotation type="ScanImagesWidth">-1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6970111727715" units="cm"/>
      <inkml:brushProperty name="height" value="0.0236970111727715" units="cm"/>
      <inkml:brushProperty name="color" value="#FF0000"/>
      <inkml:brushProperty name="ignorePressure" value="0"/>
    </inkml:brush>
  </inkml:definitions>
  <inkml:trace contextRef="#ctx0" brushRef="#br0">41150.000000 8300.000000 966,'-50.000000'0.000000'-4,"0.000000"0.000000"-7 ,0.000000 0.000000-7,0.000000 0.000000-8,4.000000-2.000000-2,10.000000-3.000000 6,10.000000-3.000000 4,9.000000-2.000000 5,4.000000-3.000000 4,1.000000 1.000000 3,-1.000000-1.000000 3,1.000000 1.000000 2,-1.000000-4.000000 3,1.000000-6.000000 0,-1.000000-6.000000 0,1.000000-6.000000 0,-3.000000-2.000000 0,-2.000000 3.000000-1,-3.000000 3.000000 0,-3.000000 4.000000-2,-2.000000-3.000000 0,0.000000-5.000000 1,0.000000-7.000000 1,0.000000-5.000000 0,0.000000-6.000000 2,0.000000-3.000000 0,0.000000-3.000000 1,0.000000-2.000000 2,1.000000-5.000000-1,4.000000-2.000000 0,3.000000-3.000000-1,3.000000-3.000000 0,4.000000-6.000000-1,7.000000-5.000000 2,6.000000-7.000000 0,7.000000-5.000000 1,4.000000-6.000000 0,3.000000-3.000000 0,3.000000-3.000000-1,4.000000-2.000000-1,1.000000 0.000000 0,0.000000 7.000000 0,0.000000 6.000000 0,0.000000 7.000000-1,0.000000 2.000000 1,0.000000 1.000000 1,0.000000-1.000000-1,0.000000 1.000000 2,1.000000 2.000000-1,4.000000 7.000000 0,3.000000 6.000000 0,3.000000 7.000000-1,3.000000 2.000000 0,3.000000 1.000000 0,3.000000-1.000000-1,4.000000 1.000000 1,4.000000-3.000000-1,6.000000-2.000000 0,7.000000-3.000000 0,6.000000-3.000000-1,7.000000-2.000000 0,10.000000 0.000000-1,10.000000 0.000000 0,9.000000 0.000000-2,4.000000 3.000000 0,1.000000 6.000000 0,-1.000000 7.000000 1,1.000000 6.000000-1,2.000000 4.000000 0,7.000000 4.000000 1,6.000000 3.000000 0,7.000000 3.000000 0,4.000000 4.000000 0,3.000000 7.000000 1,3.000000 6.000000-1,4.000000 7.000000 1,1.000000 4.000000-1,0.000000 3.000000 0,0.000000 3.000000 0,0.000000 4.000000 0,1.000000 4.000000-1,4.000000 6.000000 1,3.000000 7.000000 0,3.000000 6.000000-1,37.000000 20.000000 2,72.000000 34.000000 1,72.000000 35.000000 1,73.000000 35.000000 2,-15.000000-3.000000-1,-100.000000-36.000000 0,-100.000000-39.000000-2,-100.000000-36.000000-2,-36.000000-12.000000 1,28.000000 16.000000-1,28.000000 15.000000-1,29.000000 17.000000 1,5.000000 5.000000 0,-15.000000-3.000000 1,-15.000000-3.000000-1,-16.000000-2.000000 1,-15.000000 0.000000 0,-11.000000 7.000000 0,-14.000000 6.000000-1,-11.000000 7.000000 1,-12.000000 2.000000 0,-9.000000 1.000000-1,-10.000000-1.000000 1,-8.000000 1.000000-1,-11.000000 4.000000 0,-8.000000 9.000000-3,-10.000000 10.000000-2,-9.000000 10.000000-3,-18.000000 13.000000-3,-24.000000 19.000000-3,-26.000000 19.000000-5,-24.000000 19.000000-4,-3.000000-10.000000 0,23.000000-37.000000 1,22.000000-38.000000 2,22.000000-37.000000 2,5.000000-18.000000 2,-8.000000 4.000000 0,-10.000000 3.000000 1,-9.000000 3.000000 1</inkml:trace>
</inkml:ink>
</file>

<file path=ppt/ink/ink166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9348077923059" units="cm"/>
      <inkml:brushProperty name="height" value="0.0249348077923059" units="cm"/>
      <inkml:brushProperty name="color" value="#FF0000"/>
      <inkml:brushProperty name="ignorePressure" value="0"/>
    </inkml:brush>
  </inkml:definitions>
  <inkml:trace contextRef="#ctx0" brushRef="#br0">23050.000000 40700.000000 918,'0.000000'-47.000000'0,"0.000000"6.000000"0 ,0.000000 7.000000 0,0.000000 6.000000 0,0.000000 3.000000 0,0.000000 0.000000 0,0.000000 0.000000 0,0.000000 0.000000 0,-2.000000 7.000000 1,-3.000000 17.000000 2,-3.000000 15.000000 1,-2.000000 16.000000 2,-6.000000 20.000000 1,-6.000000 25.000000 0,-6.000000 25.000000 0,-6.000000 25.000000 0,-6.000000 21.000000-1,-2.000000 20.000000-2,-3.000000 18.000000 0,-3.000000 20.000000-2,-2.000000 10.000000 1,0.000000 3.000000 0,0.000000 3.000000 0,0.000000 4.000000 1,4.000000-12.000000 0,10.000000-24.000000-3,10.000000-26.000000-1,9.000000-24.000000-2,9.000000-28.000000 0,9.000000-27.000000 2,10.000000-28.000000 3,10.000000-28.000000 2,7.000000-21.000000-3,6.000000-12.000000-11,7.000000-13.000000-10,6.000000-12.000000-9,3.000000-10.000000-5,0.000000-6.000000 0,0.000000-6.000000 1,0.000000-6.000000-1,-2.000000-1.000000 4,-3.000000 7.000000 5,-3.000000 6.000000 5,-2.000000 7.000000 6</inkml:trace>
</inkml:ink>
</file>

<file path=ppt/ink/ink16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9144995361567" units="cm"/>
      <inkml:brushProperty name="height" value="0.0259144995361567" units="cm"/>
      <inkml:brushProperty name="color" value="#FF0000"/>
      <inkml:brushProperty name="ignorePressure" value="0"/>
    </inkml:brush>
  </inkml:definitions>
  <inkml:trace contextRef="#ctx0" brushRef="#br0">23900.000000 40500.000000 883,'0.000000'-71.000000'-13,"0.000000"10.000000"2 ,0.000000 10.000000 0,0.000000 9.000000 2,0.000000 24.000000 6,0.000000 42.000000 11,0.000000 40.000000 10,0.000000 41.000000 10,0.000000 23.000000 2,0.000000 6.000000-6,0.000000 7.000000-7,0.000000 6.000000-6,-5.000000 6.000000-5,-9.000000 6.000000 0,-10.000000 7.000000-3,-8.000000 6.000000 0,-4.000000 4.000000-1,3.000000 4.000000 0,3.000000 3.000000 1,4.000000 3.000000-1,4.000000-10.000000-2,6.000000-21.000000-4,7.000000-22.000000-5,6.000000-22.000000-5,1.000000-18.000000-7,-3.000000-11.000000-10,-3.000000-14.000000-9,-2.000000-11.000000-9</inkml:trace>
</inkml:ink>
</file>

<file path=ppt/ink/ink16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6391963064671" units="cm"/>
      <inkml:brushProperty name="height" value="0.0336391963064671" units="cm"/>
      <inkml:brushProperty name="color" value="#FF0000"/>
      <inkml:brushProperty name="ignorePressure" value="0"/>
    </inkml:brush>
  </inkml:definitions>
  <inkml:trace contextRef="#ctx0" brushRef="#br0">22200.000000 44200.000000 680,'-2.000000'-40.000000'1,"-3.000000"23.000000"0 ,-3.000000 22.000000 1,-2.000000 22.000000 0,-1.000000 18.000000 3,3.000000 16.000000 4,3.000000 15.000000 5,4.000000 17.000000 3,1.000000 7.000000 2,0.000000 0.000000-2,0.000000 0.000000-3,0.000000 0.000000-1,0.000000-4.000000-3,0.000000-5.000000-1,0.000000-7.000000-1,0.000000-5.000000-2,0.000000-6.000000 0,0.000000-3.000000 0,0.000000-3.000000 1,0.000000-2.000000 1,-2.000000-15.000000-3,-3.000000-25.000000-4,-3.000000-25.000000-5,-2.000000-25.000000-4,-1.000000-19.000000-3,3.000000-12.000000 1,3.000000-13.000000-1,4.000000-12.000000 1,1.000000-5.000000 0,0.000000 3.000000 2,0.000000 3.000000 1,0.000000 4.000000 2,0.000000 7.000000 1,0.000000 13.000000 0,0.000000 12.000000 0,0.000000 13.000000 0,7.000000-10.000000 1,17.000000-31.000000-1,15.000000-31.000000 1,16.000000-31.000000 0,2.000000-1.000000 1,-8.000000 32.000000-1,-10.000000 31.000000 2,-9.000000 32.000000-1,-1.000000 15.000000 1,10.000000 0.000000 1,10.000000 0.000000 1,9.000000 0.000000 1,2.000000 4.000000 1,-2.000000 10.000000 3,-3.000000 10.000000 2,-3.000000 9.000000 3,-6.000000 10.000000 2,-5.000000 14.000000-1,-7.000000 11.000000 1,-5.000000 14.000000 0,-6.000000 8.000000-1,-3.000000 7.000000 0,-3.000000 6.000000-2,-2.000000 7.000000 0,-5.000000 5.000000-1,-2.000000 7.000000-1,-3.000000 6.000000 0,-3.000000 7.000000 0,-4.000000-4.000000-1,-3.000000-12.000000 0,-3.000000-13.000000-1,-2.000000-12.000000 0,-1.000000-10.000000-1,3.000000-6.000000-4,3.000000-6.000000-3,4.000000-6.000000-3,1.000000-21.000000-2,0.000000-34.000000-2,0.000000-35.000000-1,0.000000-33.000000-2,4.000000-18.000000-1,10.000000 0.000000 2,10.000000 0.000000 1,9.000000 0.000000 1,2.000000 4.000000 2,-2.000000 10.000000 1,-3.000000 10.000000 1,-3.000000 9.000000 1,1.000000 6.000000 1,6.000000 3.000000 0,7.000000 3.000000 0,6.000000 4.000000 0,3.000000 4.000000 0,0.000000 6.000000 2,0.000000 7.000000 1,0.000000 6.000000 2,-2.000000 6.000000 1,-3.000000 6.000000 0,-3.000000 7.000000 0,-2.000000 6.000000 0,-3.000000 6.000000 1,1.000000 6.000000 2,-1.000000 7.000000 2,1.000000 6.000000 1,-4.000000 9.000000 1,-6.000000 13.000000 1,-6.000000 12.000000-1,-6.000000 13.000000 1,-4.000000 9.000000-1,1.000000 6.000000 2,-1.000000 7.000000 1,1.000000 6.000000 0,-3.000000 6.000000 0,-2.000000 6.000000-1,-3.000000 7.000000-1,-3.000000 6.000000-1,1.000000 1.000000-1,6.000000-3.000000-3,7.000000-3.000000-3,6.000000-2.000000-1,3.000000-11.000000-4,0.000000-15.000000-1,0.000000-15.000000-3,0.000000-16.000000-3,3.000000-13.000000 1,6.000000-9.000000 1,7.000000-10.000000 3,6.000000-8.000000 1,3.000000-8.000000-4,0.000000-2.000000-14,0.000000-3.000000-12,0.000000-3.000000-12</inkml:trace>
</inkml:ink>
</file>

<file path=ppt/ink/ink16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281444683671" units="cm"/>
      <inkml:brushProperty name="height" value="0.028281444683671" units="cm"/>
      <inkml:brushProperty name="color" value="#FF0000"/>
      <inkml:brushProperty name="ignorePressure" value="0"/>
    </inkml:brush>
  </inkml:definitions>
  <inkml:trace contextRef="#ctx0" brushRef="#br0">33500.000000 40100.000000 809,'-69.000000'-4.000000'-27,"13.000000"-5.000000"4 ,12.000000-7.000000 4,13.000000-5.000000 6,7.000000-3.000000 4,4.000000 4.000000 4,3.000000 3.000000 6,3.000000 3.000000 5,6.000000 1.000000 3,9.000000 1.000000 1,10.000000-1.000000 2,10.000000 1.000000 2,7.000000 1.000000-1,6.000000 3.000000 0,7.000000 3.000000-2,6.000000 4.000000-2,7.000000 2.000000 0,10.000000 4.000000 0,10.000000 3.000000 0,9.000000 3.000000 0,7.000000 1.000000 0,7.000000 1.000000-1,6.000000-1.000000 1,7.000000 1.000000-1,7.000000-3.000000 0,9.000000-2.000000-1,10.000000-3.000000-1,10.000000-3.000000-1,8.000000-2.000000 0,10.000000 0.000000 0,10.000000 0.000000-1,9.000000 0.000000 0,9.000000 0.000000 0,9.000000 0.000000 0,10.000000 0.000000 1,10.000000 0.000000-1,0.000000 0.000000 0,-5.000000 0.000000-1,-7.000000 0.000000-1,-5.000000 0.000000-1,-4.000000 0.000000-1,0.000000 0.000000 1,0.000000 0.000000 1,0.000000 0.000000 1,-2.000000-2.000000 0,-3.000000-3.000000 1,-3.000000-3.000000 0,-2.000000-2.000000 0,-8.000000-1.000000 1,-8.000000 3.000000-1,-10.000000 3.000000 0,-9.000000 4.000000 0,-12.000000 4.000000-1,-11.000000 6.000000 0,-14.000000 7.000000-1,-11.000000 6.000000 0,-15.000000 3.000000-3,-16.000000 0.000000-5,-15.000000 0.000000-3,-15.000000 0.000000-5,-17.000000 1.000000-4,-15.000000 4.000000-5,-15.000000 3.000000-5,-16.000000 3.000000-5,-8.000000-1.000000-3,0.000000-2.000000 0,0.000000-3.000000 0,0.000000-3.000000-1</inkml:trace>
</inkml:ink>
</file>

<file path=ppt/ink/ink1665.xml><?xml version="1.0" encoding="utf-8"?>
<inkml:ink xmlns:inkml="http://www.w3.org/2003/InkML">
  <annotation type="ScanImages2ExtractSignatures">1</annotation>
  <annotation type="ScanImagesWidth">56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7665162682533" units="cm"/>
      <inkml:brushProperty name="height" value="0.0267665162682533" units="cm"/>
      <inkml:brushProperty name="color" value="#FF0000"/>
      <inkml:brushProperty name="ignorePressure" value="0"/>
    </inkml:brush>
  </inkml:definitions>
  <inkml:trace contextRef="#ctx0" brushRef="#br0">35900.000000 41050.000000 855,'0.000000'-115.000000'-38,"0.000000"23.000000"15 ,0.000000 22.000000 13,0.000000 22.000000 15,3.000000 21.000000 7,6.000000 22.000000 2,7.000000 22.000000 1,6.000000 23.000000 3,-1.000000 20.000000 0,-5.000000 23.000000 1,-7.000000 22.000000 1,-5.000000 22.000000 1,-6.000000 13.000000-1,-3.000000 7.000000-4,-3.000000 6.000000-2,-2.000000 7.000000-4,-3.000000 0.000000-3,1.000000-2.000000-2,-1.000000-3.000000-4,1.000000-3.000000-1,1.000000-10.000000-4,3.000000-16.000000-2,3.000000-15.000000-4,4.000000-15.000000-3,4.000000-21.000000-2,6.000000-25.000000-2,7.000000-25.000000-3,6.000000-25.000000-1,7.000000-25.000000-2,10.000000-25.000000-1,10.000000-25.000000-1,9.000000-25.000000-1,4.000000-22.000000 1,1.000000-19.000000 2,-1.000000-18.000000 2,1.000000-19.000000 2,-7.000000 7.000000 2,-12.000000 35.000000 5,-13.000000 35.000000 2,-12.000000 34.000000 4</inkml:trace>
</inkml:ink>
</file>

<file path=ppt/ink/ink1666.xml><?xml version="1.0" encoding="utf-8"?>
<inkml:ink xmlns:inkml="http://www.w3.org/2003/InkML">
  <annotation type="ScanImages2ExtractSignatures">1</annotation>
  <annotation type="ScanImagesWidth">687194768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7243718951941" units="cm"/>
      <inkml:brushProperty name="height" value="0.0257243718951941" units="cm"/>
      <inkml:brushProperty name="color" value="#FF0000"/>
      <inkml:brushProperty name="ignorePressure" value="0"/>
    </inkml:brush>
  </inkml:definitions>
  <inkml:trace contextRef="#ctx0" brushRef="#br0">36750.000000 40850.000000 890,'21.000000'-47.000000'-2,"-5.000000"6.000000"-3 ,-7.000000 7.000000-3,-5.000000 6.000000-4,-1.000000-1.000000 0,6.000000-5.000000 2,7.000000-7.000000 4,6.000000-5.000000 3,1.000000 8.000000 5,-3.000000 26.000000 7,-3.000000 24.000000 6,-2.000000 26.000000 7,-3.000000 16.000000 2,1.000000 10.000000-3,-1.000000 10.000000-2,1.000000 9.000000-3,-1.000000 7.000000-3,1.000000 7.000000-1,-1.000000 6.000000-4,1.000000 7.000000-1,-1.000000 21.000000-8,1.000000 38.000000-9,-1.000000 37.000000-11,1.000000 38.000000-11,-4.000000-12.000000-5,-6.000000-58.000000 0,-6.000000-60.000000 0,-6.000000-59.000000-1</inkml:trace>
</inkml:ink>
</file>

<file path=ppt/ink/ink16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0601354837418" units="cm"/>
      <inkml:brushProperty name="height" value="0.0340601354837418" units="cm"/>
      <inkml:brushProperty name="color" value="#FF0000"/>
      <inkml:brushProperty name="ignorePressure" value="0"/>
    </inkml:brush>
  </inkml:definitions>
  <inkml:trace contextRef="#ctx0" brushRef="#br0">36050.000000 43500.000000 701,'-46.000000'-8.000000'3,"10.000000"34.000000"6 ,10.000000 35.000000 5,9.000000 35.000000 6,2.000000 19.000000 1,-2.000000 7.000000-5,-3.000000 6.000000-3,-3.000000 7.000000-4,1.000000 2.000000-3,6.000000 1.000000-2,7.000000-1.000000-1,6.000000 1.000000-2,1.000000-7.000000 0,-3.000000-12.000000 1,-3.000000-13.000000 1,-2.000000-12.000000 1,-1.000000-30.000000 0,3.000000-47.000000 0,3.000000-47.000000-1,4.000000-46.000000 0,2.000000-24.000000-2,4.000000 0.000000-1,3.000000 0.000000-1,3.000000 0.000000-1,1.000000 1.000000-1,1.000000 4.000000 1,-1.000000 3.000000 2,1.000000 3.000000 0,1.000000 3.000000 1,3.000000 3.000000 0,3.000000 3.000000 1,4.000000 4.000000 0,13.000000 2.000000 1,26.000000 4.000000-1,24.000000 3.000000 0,26.000000 3.000000 0,1.000000 9.000000-1,-22.000000 16.000000 1,-22.000000 15.000000-1,-21.000000 17.000000 0,-12.000000 11.000000 1,1.000000 10.000000 2,-1.000000 10.000000 1,1.000000 9.000000 3,-4.000000 9.000000 1,-6.000000 9.000000-1,-6.000000 10.000000 0,-6.000000 10.000000-1,-4.000000 4.000000 0,1.000000 0.000000 0,-1.000000 0.000000-1,1.000000 0.000000-1,-4.000000-2.000000 0,-6.000000-3.000000-1,-6.000000-3.000000-1,-6.000000-2.000000-1,-4.000000-8.000000 0,1.000000-8.000000-1,-1.000000-10.000000 1,1.000000-9.000000-1,-1.000000-13.000000-1,1.000000-16.000000-1,-1.000000-15.000000-2,1.000000-15.000000-2,2.000000-12.000000-1,7.000000-6.000000 0,6.000000-6.000000-1,7.000000-6.000000 1,5.000000-6.000000 0,7.000000-2.000000 0,6.000000-3.000000 1,7.000000-3.000000 0,5.000000 1.000000 1,7.000000 6.000000 0,6.000000 7.000000-1,7.000000 6.000000 0,4.000000 4.000000 0,3.000000 4.000000 1,3.000000 3.000000 1,4.000000 3.000000 1,-1.000000 4.000000 0,-3.000000 7.000000 1,-3.000000 6.000000 1,-2.000000 7.000000 0,-6.000000 5.000000 2,-6.000000 7.000000 1,-6.000000 6.000000 2,-6.000000 7.000000 1,-7.000000 10.000000 1,-6.000000 16.000000 0,-6.000000 15.000000 2,-6.000000 17.000000 0,-6.000000 10.000000 1,-2.000000 6.000000 1,-3.000000 7.000000 1,-3.000000 6.000000 2,-2.000000 6.000000-1,0.000000 6.000000-1,0.000000 7.000000-2,0.000000 6.000000-2,4.000000 6.000000-10,10.000000 6.000000-18,10.000000 7.000000-17,9.000000 6.000000-18,1.000000-13.000000-6,-6.000000-31.000000 2,-6.000000-31.000000 4,-6.000000-31.000000 3</inkml:trace>
</inkml:ink>
</file>

<file path=ppt/ink/ink16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83600.000000 6500.000000 1000,'-65.000000'45.000000'-58,"23.000000"-9.000000"13 ,22.000000-10.000000 14,22.000000-8.000000 13,12.000000-8.000000 7,3.000000-2.000000 3,3.000000-3.000000 2,4.000000-3.000000 3,2.000000-1.000000 1,4.000000 4.000000 0,3.000000 3.000000 1,3.000000 3.000000 0,3.000000 3.000000 1,3.000000 3.000000 2,3.000000 3.000000 1,4.000000 4.000000 1,1.000000-1.000000 1,0.000000-3.000000-1,0.000000-3.000000-1,0.000000-2.000000 0,1.000000-3.000000 0,4.000000 1.000000 2,3.000000-1.000000 1,3.000000 1.000000 2,6.000000-1.000000 0,9.000000 1.000000 0,10.000000-1.000000-2,10.000000 1.000000-1,5.000000-3.000000 0,4.000000-2.000000-1,3.000000-3.000000-1,3.000000-3.000000-1,1.000000-4.000000 0,1.000000-3.000000 0,-1.000000-3.000000-1,1.000000-2.000000 0,-3.000000-3.000000 0,-2.000000 1.000000 1,-3.000000-1.000000-1,-3.000000 1.000000 1,-4.000000-1.000000 0,-3.000000 1.000000-1,-3.000000-1.000000 0,-2.000000 1.000000-1,-1.000000 1.000000 0,3.000000 3.000000 0,3.000000 3.000000 1,4.000000 4.000000-1,2.000000-1.000000 0,4.000000-3.000000 0,3.000000-3.000000 1,3.000000-2.000000-1,1.000000-3.000000 0,1.000000 1.000000 1,-1.000000-1.000000 0,1.000000 1.000000 0,1.000000-1.000000 1,3.000000 1.000000-1,3.000000-1.000000 0,4.000000 1.000000 0,2.000000-4.000000 0,4.000000-6.000000 0,3.000000-6.000000-1,3.000000-6.000000 0,-1.000000-1.000000-1,-2.000000 7.000000 0,-3.000000 6.000000 0,-3.000000 7.000000-1,-2.000000 2.000000 0,0.000000 1.000000-1,0.000000-1.000000-1,0.000000 1.000000-1,-2.000000-1.000000 0,-3.000000 1.000000 0,-3.000000-1.000000 0,-2.000000 1.000000 0,-3.000000 1.000000 1,1.000000 3.000000 2,-1.000000 3.000000 1,1.000000 4.000000 2,-4.000000-1.000000 1,-6.000000-3.000000 0,-6.000000-3.000000 1,-6.000000-2.000000 0,-7.000000-1.000000 0,-6.000000 3.000000 0,-6.000000 3.000000 1,-6.000000 4.000000-1,-2.000000 1.000000 0,3.000000 0.000000 1,3.000000 0.000000-1,4.000000 0.000000-1,-1.000000 0.000000 1,-3.000000 0.000000 0,-3.000000 0.000000-1,-2.000000 0.000000 0,-1.000000 1.000000-1,3.000000 4.000000 1,3.000000 3.000000-1,4.000000 3.000000 0,2.000000 1.000000 0,4.000000 1.000000-1,3.000000-1.000000 0,3.000000 1.000000 0,4.000000-1.000000 0,7.000000 1.000000-1,6.000000-1.000000 1,7.000000 1.000000-1,5.000000-3.000000 0,7.000000-2.000000 1,6.000000-3.000000-1,7.000000-3.000000 1,2.000000-2.000000-1,1.000000 0.000000 1,-1.000000 0.000000-1,1.000000 0.000000 1,-4.000000 0.000000 0,-6.000000 0.000000 0,-6.000000 0.000000 0,-6.000000 0.000000-1,-9.000000 1.000000 1,-8.000000 4.000000 0,-10.000000 3.000000 0,-9.000000 3.000000 0,-12.000000-1.000000 0,-11.000000-2.000000 0,-14.000000-3.000000 1,-11.000000-3.000000-1,2.000000 1.000000 0,19.000000 6.000000 1,19.000000 7.000000-1,19.000000 6.000000 1,10.000000 3.000000 0,4.000000 0.000000 0,3.000000 0.000000-1,3.000000 0.000000 1,1.000000-2.000000 0,1.000000-3.000000 0,-1.000000-3.000000-1,1.000000-2.000000 1,1.000000-5.000000 0,3.000000-2.000000-1,3.000000-3.000000 1,4.000000-3.000000-1,-3.000000-4.000000 1,-5.000000-3.000000 0,-7.000000-3.000000 1,-5.000000-2.000000 0,-4.000000-3.000000 0,0.000000 1.000000 0,0.000000-1.000000 0,0.000000 1.000000-1,0.000000 1.000000 1,0.000000 3.000000-1,0.000000 3.000000 0,0.000000 4.000000 0,1.000000 1.000000 0,4.000000 0.000000-1,3.000000 0.000000 1,3.000000 0.000000 0,-2.000000 0.000000 0,-6.000000 0.000000-1,-6.000000 0.000000 1,-6.000000 0.000000 0,-12.000000 0.000000-1,-15.000000 0.000000 0,-15.000000 0.000000 0,-16.000000 0.000000-1,1.000000 0.000000 1,19.000000 0.000000-1,19.000000 0.000000 0,19.000000 0.000000 1,9.000000 0.000000-1,0.000000 0.000000 1,0.000000 0.000000-1,0.000000 0.000000 1,-2.000000 0.000000 0,-3.000000 0.000000-1,-3.000000 0.000000 0,-2.000000 0.000000 1,-3.000000 0.000000-1,1.000000 0.000000 0,-1.000000 0.000000 1,1.000000 0.000000-1,-1.000000 0.000000 1,1.000000 0.000000-1,-1.000000 0.000000-1,1.000000 0.000000 0,1.000000 1.000000 0,3.000000 4.000000 0,3.000000 3.000000 0,4.000000 3.000000 0,2.000000 1.000000 1,4.000000 1.000000 0,3.000000-1.000000 0,3.000000 1.000000-1,-1.000000-1.000000 1,-2.000000 1.000000 0,-3.000000-1.000000 0,-3.000000 1.000000 0,-4.000000-3.000000 0,-3.000000-2.000000 0,-3.000000-3.000000 1,-2.000000-3.000000 0,-1.000000-1.000000 1,3.000000 4.000000-1,3.000000 3.000000 1,4.000000 3.000000-1,-3.000000-1.000000 1,-5.000000-2.000000 0,-7.000000-3.000000 0,-5.000000-3.000000 1,-8.000000-2.000000 0,-5.000000 0.000000 0,-7.000000 0.000000-1,-5.000000 0.000000 1,-4.000000 0.000000-1,0.000000 0.000000 0,0.000000 0.000000 0,0.000000 0.000000-1,-2.000000-2.000000 1,-3.000000-3.000000-1,-3.000000-3.000000 1,-2.000000-2.000000-1,-3.000000-1.000000-1,1.000000 3.000000-3,-1.000000 3.000000-3,1.000000 4.000000-4</inkml:trace>
</inkml:ink>
</file>

<file path=ppt/ink/ink16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148765951395" units="cm"/>
      <inkml:brushProperty name="height" value="0.024148765951395" units="cm"/>
      <inkml:brushProperty name="color" value="#FF0000"/>
      <inkml:brushProperty name="ignorePressure" value="0"/>
    </inkml:brush>
  </inkml:definitions>
  <inkml:trace contextRef="#ctx0" brushRef="#br0">75350.000000 52400.000000 948,'0.000000'-72.000000'-2,"0.000000"6.000000"-4 ,0.000000 7.000000-4,0.000000 6.000000-3,0.000000 4.000000-3,0.000000 4.000000-1,0.000000 3.000000-1,0.000000 3.000000 0,1.000000 3.000000 2,4.000000 3.000000 5,3.000000 3.000000 6,3.000000 4.000000 6,-8.000000 18.000000 4,-19.000000 34.000000 5,-18.000000 35.000000 4,-19.000000 35.000000 4,-18.000000 35.000000 2,-15.000000 38.000000-1,-15.000000 37.000000-2,-16.000000 38.000000-1,-12.000000 29.000000-1,-5.000000 22.000000-2,-7.000000 22.000000-1,-5.000000 23.000000-1,0.000000-6.000000-3,10.000000-31.000000-4,10.000000-31.000000-4,9.000000-31.000000-3,17.000000-35.000000-3,25.000000-37.000000 0,25.000000-38.000000-2,25.000000-37.000000 0,21.000000-34.000000-1,20.000000-27.000000-2,18.000000-28.000000-1,20.000000-28.000000-3,14.000000-31.000000-1,14.000000-30.000000-4,11.000000-32.000000-4,14.000000-30.000000-3,-6.000000-3.000000 1,-21.000000 29.000000 3,-22.000000 28.000000 5,-22.000000 28.000000 4,-8.000000 10.000000 4,6.000000-5.000000 2,7.000000-7.000000 2,6.000000-5.000000 2</inkml:trace>
</inkml:ink>
</file>

<file path=ppt/ink/ink1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3399921059608" units="cm"/>
      <inkml:brushProperty name="height" value="0.0443399921059608" units="cm"/>
      <inkml:brushProperty name="color" value="#00B047"/>
      <inkml:brushProperty name="ignorePressure" value="0"/>
    </inkml:brush>
  </inkml:definitions>
  <inkml:trace contextRef="#ctx0" brushRef="#br0">62000.000000 47750.000000 774,'-25.000000'-46.000000'2,"0.000000"10.000000"4 ,0.000000 10.000000 4,0.000000 9.000000 3,14.000000 9.000000 4,28.000000 9.000000 4,28.000000 10.000000 4,29.000000 10.000000 3,7.000000 0.000000-1,-12.000000-5.000000-4,-13.000000-7.000000-6,-12.000000-5.000000-4,1.000000-4.000000-4,16.000000 0.000000-2,15.000000 0.000000-2,17.000000 0.000000-2,3.000000-4.000000-6,-5.000000-5.000000-8,-7.000000-7.000000-8,-5.000000-5.000000-7,-9.000000-3.000000-8,-9.000000 4.000000-7,-10.000000 3.000000-7,-8.000000 3.000000-8</inkml:trace>
</inkml:ink>
</file>

<file path=ppt/ink/ink16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0026827454567" units="cm"/>
      <inkml:brushProperty name="height" value="0.0260026827454567" units="cm"/>
      <inkml:brushProperty name="color" value="#FF0000"/>
      <inkml:brushProperty name="ignorePressure" value="0"/>
    </inkml:brush>
  </inkml:definitions>
  <inkml:trace contextRef="#ctx0" brushRef="#br0">75600.000000 51700.000000 852,'0.000000'-33.000000'2,"0.000000"34.000000"3 ,0.000000 35.000000 2,0.000000 35.000000 4,7.000000 36.000000 2,17.000000 42.000000 3,15.000000 40.000000 3,16.000000 41.000000 2,10.000000 29.000000-1,7.000000 19.000000-5,6.000000 19.000000-4,7.000000 19.000000-5,0.000000-10.000000-5,-2.000000-37.000000-3,-3.000000-38.000000-5,-3.000000-37.000000-5,-9.000000-35.000000-2,-11.000000-31.000000-4,-14.000000-31.000000-2,-11.000000-31.000000-3,-14.000000-18.000000-1,-11.000000-3.000000 0,-14.000000-3.000000-1,-11.000000-2.000000 0,-14.000000-9.000000 1,-11.000000-12.000000 2,-14.000000-13.000000 1,-11.000000-12.000000 3,-1.000000-9.000000 2,13.000000-2.000000 4,12.000000-3.000000 3,13.000000-3.000000 3,2.000000-4.000000 3,-5.000000-3.000000 1,-7.000000-3.000000 0,-5.000000-2.000000 1</inkml:trace>
</inkml:ink>
</file>

<file path=ppt/ink/ink1671.xml><?xml version="1.0" encoding="utf-8"?>
<inkml:ink xmlns:inkml="http://www.w3.org/2003/InkML">
  <annotation type="ScanImages2ExtractSignatures">1</annotation>
  <annotation type="ScanImagesWidth">-2067398488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6599714308977" units="cm"/>
      <inkml:brushProperty name="height" value="0.0286599714308977" units="cm"/>
      <inkml:brushProperty name="color" value="#FF0000"/>
      <inkml:brushProperty name="ignorePressure" value="0"/>
    </inkml:brush>
  </inkml:definitions>
  <inkml:trace contextRef="#ctx0" brushRef="#br0">75300.000000 54350.000000 799,'-47.000000'-47.000000'0,"6.000000"6.000000"0 ,7.000000 7.000000 0,6.000000 6.000000 0,-1.000000 3.000000 0,-5.000000 0.000000 0,-7.000000 0.000000 0,-5.000000 0.000000 0,-3.000000 1.000000 1,4.000000 4.000000 2,3.000000 3.000000 2,3.000000 3.000000 2,1.000000 1.000000 2,1.000000 1.000000 4,-1.000000-1.000000 3,1.000000 1.000000 3,8.000000 5.000000 1,20.000000 14.000000-2,18.000000 11.000000-2,20.000000 14.000000-2,21.000000 3.000000-2,25.000000-2.000000 1,25.000000-3.000000-1,25.000000-3.000000-1,20.000000-6.000000-2,16.000000-5.000000-6,15.000000-7.000000-7,17.000000-5.000000-6,14.000000-8.000000-7,17.000000-5.000000-7,15.000000-7.000000-7,16.000000-5.000000-8,-16.000000-4.000000 0,-47.000000 0.000000 7,-47.000000 0.000000 7,-46.000000 0.000000 8,-23.000000 0.000000 1,4.000000 0.000000-2,3.000000 0.000000-3,3.000000 0.000000-4</inkml:trace>
</inkml:ink>
</file>

<file path=ppt/ink/ink167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9306108653545" units="cm"/>
      <inkml:brushProperty name="height" value="0.0339306108653545" units="cm"/>
      <inkml:brushProperty name="color" value="#FF0000"/>
      <inkml:brushProperty name="ignorePressure" value="0"/>
    </inkml:brush>
  </inkml:definitions>
  <inkml:trace contextRef="#ctx0" brushRef="#br0">90350.000000 52150.000000 675,'-49.000000'0.000000'0,"4.000000"0.000000"0 ,3.000000 0.000000 0,3.000000 0.000000 0,3.000000 1.000000 0,3.000000 4.000000 3,3.000000 3.000000 1,4.000000 3.000000 2,-3.000000 17.000000 2,-5.000000 31.000000 0,-7.000000 32.000000 1,-5.000000 31.000000 1,-1.000000 37.000000 1,6.000000 44.000000-1,7.000000 44.000000 0,6.000000 44.000000 1,1.000000 10.000000-3,-3.000000-21.000000-2,-3.000000-22.000000-4,-2.000000-22.000000-3,2.000000-29.000000-3,9.000000-33.000000-3,10.000000-35.000000-2,10.000000-34.000000-3,5.000000-26.000000-1,4.000000-15.000000 2,3.000000-15.000000 1,3.000000-16.000000 2,3.000000-16.000000 0,3.000000-16.000000 0,3.000000-15.000000 0,4.000000-15.000000-1,-1.000000-17.000000 0,-3.000000-15.000000 0,-3.000000-15.000000 0,-2.000000-16.000000 1,0.000000-18.000000-1,7.000000-18.000000 0,6.000000-19.000000-1,7.000000-18.000000 0,2.000000-17.000000 0,1.000000-11.000000 1,-1.000000-14.000000-1,1.000000-11.000000 1,-1.000000-1.000000 2,1.000000 13.000000 3,-1.000000 12.000000 3,1.000000 13.000000 2,-3.000000 16.000000 4,-2.000000 23.000000 3,-3.000000 22.000000 4,-3.000000 22.000000 3,-2.000000 21.000000 1,0.000000 22.000000 1,0.000000 22.000000-1,0.000000 23.000000 1,6.000000 14.000000-1,13.000000 10.000000 0,12.000000 10.000000-1,13.000000 9.000000 0,7.000000 6.000000-1,4.000000 3.000000 1,3.000000 3.000000 0,3.000000 4.000000 0,1.000000 4.000000 0,1.000000 6.000000-1,-1.000000 7.000000-1,1.000000 6.000000 0,-9.000000 6.000000-2,-15.000000 6.000000-1,-15.000000 7.000000-3,-16.000000 6.000000 0,-15.000000 7.000000-3,-11.000000 10.000000 0,-14.000000 10.000000-1,-11.000000 9.000000 0,-17.000000 2.000000-2,-18.000000-2.000000 1,-19.000000-3.000000-1,-18.000000-3.000000 0,-4.000000-10.000000-1,13.000000-16.000000 0,12.000000-15.000000 0,13.000000-15.000000-2,40.000000-11.000000 2,69.000000-2.000000 2,69.000000-3.000000 3,69.000000-3.000000 2,4.000000 1.000000 3,-59.000000 6.000000 1,-60.000000 7.000000 1,-58.000000 6.000000 1,-45.000000 10.000000 1,-28.000000 17.000000-2,-28.000000 15.000000 0,-27.000000 16.000000-2,-17.000000 7.000000-4,-3.000000 1.000000-5,-3.000000-1.000000-8,-2.000000 1.000000-5,3.000000-9.000000-5,14.000000-15.000000-2,11.000000-15.000000-2,14.000000-16.000000-3,13.000000-16.000000-6,16.000000-16.000000-11,15.000000-15.000000-11,17.000000-15.000000-11</inkml:trace>
</inkml:ink>
</file>

<file path=ppt/ink/ink1673.xml><?xml version="1.0" encoding="utf-8"?>
<inkml:ink xmlns:inkml="http://www.w3.org/2003/InkML">
  <annotation type="ScanImages2ExtractSignatures">1</annotation>
  <annotation type="ScanImagesWidth">-386949849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58900.000000 48250.000000 1000,'-52.000000'3.000000'-3,"-3.000000"6.000000"-5 ,-3.000000 7.000000-5,-2.000000 6.000000-5,2.000000 4.000000-2,9.000000 4.000000 3,10.000000 3.000000 2,10.000000 3.000000 3,-3.000000 23.000000 1,-11.000000 44.000000 1,-14.000000 44.000000-1,-11.000000 44.000000 0,-15.000000 27.000000-1,-16.000000 14.000000 0,-15.000000 11.000000-1,-15.000000 14.000000-1,4.000000-22.000000 1,25.000000-52.000000 3,25.000000-53.000000 3,25.000000-53.000000 3,12.000000-29.000000 1,1.000000-3.000000 1,-1.000000-3.000000 1,1.000000-2.000000 0</inkml:trace>
</inkml:ink>
</file>

<file path=ppt/ink/ink167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3581088036299" units="cm"/>
      <inkml:brushProperty name="height" value="0.0253581088036299" units="cm"/>
      <inkml:brushProperty name="color" value="#FF0000"/>
      <inkml:brushProperty name="ignorePressure" value="0"/>
    </inkml:brush>
  </inkml:definitions>
  <inkml:trace contextRef="#ctx0" brushRef="#br0">57300.000000 50750.000000 880,'82.000000'-146.000000'3,"17.000000"10.000000"3 ,15.000000 10.000000 6,16.000000 9.000000 3,15.000000 6.000000 2,16.000000 3.000000-2,15.000000 3.000000-3,17.000000 4.000000-2,0.000000 7.000000-2,-11.000000 13.000000 0,-14.000000 12.000000-2,-11.000000 13.000000 0,-20.000000 10.000000-5,-24.000000 10.000000-9,-26.000000 10.000000-9,-24.000000 9.000000-9,-21.000000 2.000000-6,-16.000000-2.000000 0,-15.000000-3.000000-2,-15.000000-3.000000 0,-9.000000-1.000000 2,1.000000 4.000000 5,-1.000000 3.000000 6,1.000000 3.000000 6</inkml:trace>
</inkml:ink>
</file>

<file path=ppt/ink/ink1675.xml><?xml version="1.0" encoding="utf-8"?>
<inkml:ink xmlns:inkml="http://www.w3.org/2003/InkML">
  <annotation type="ScanImages2ExtractSignatures">1</annotation>
  <annotation type="ScanImagesWidth">971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2569742947817" units="cm"/>
      <inkml:brushProperty name="height" value="0.0232569742947817" units="cm"/>
      <inkml:brushProperty name="color" value="#FF0000"/>
      <inkml:brushProperty name="ignorePressure" value="0"/>
    </inkml:brush>
  </inkml:definitions>
  <inkml:trace contextRef="#ctx0" brushRef="#br0">59150.000000 48850.000000 984,'-113.000000'1.000000'-50,"26.000000"4.000000"14 ,24.000000 3.000000 16,26.000000 3.000000 16,15.000000 10.000000 8,6.000000 20.000000 1,7.000000 18.000000 1,6.000000 20.000000 1,4.000000 27.000000 2,4.000000 38.000000 0,3.000000 37.000000 3,3.000000 38.000000 1,1.000000 16.000000 0,1.000000-2.000000-1,-1.000000-3.000000-2,1.000000-3.000000-1,-1.000000-9.000000-3,1.000000-11.000000-3,-1.000000-14.000000-4,1.000000-11.000000-3,-3.000000-25.000000-2,-2.000000-33.000000-1,-3.000000-35.000000 1,-3.000000-34.000000 0,-7.000000-27.000000-1,-9.000000-19.000000-4,-10.000000-18.000000-1,-8.000000-19.000000-4,-6.000000-10.000000 1,1.000000 1.000000 4,-1.000000-1.000000 4,1.000000 1.000000 3,1.000000-1.000000 4,3.000000 1.000000 3,3.000000-1.000000 4,4.000000 1.000000 2,15.000000-20.000000 1,28.000000-36.000000-5,28.000000-39.000000-5,29.000000-36.000000-4,7.000000-9.000000-2,-12.000000 22.000000-1,-13.000000 22.000000-1,-12.000000 23.000000 0,-4.000000 8.000000 0,7.000000-3.000000 1,6.000000-3.000000 0,7.000000-2.000000 2,-4.000000 5.000000-1,-12.000000 16.000000 1,-13.000000 15.000000-1,-12.000000 17.000000 0,-1.000000-6.000000 0,14.000000-24.000000 0,11.000000-26.000000-1,14.000000-24.000000 0,-1.000000-6.000000 0,-12.000000 17.000000 1,-13.000000 15.000000 2,-12.000000 16.000000 1,-13.000000 27.000000 3,-12.000000 42.000000 5,-13.000000 40.000000 4,-12.000000 41.000000 6,-7.000000 24.000000 1,1.000000 10.000000-1,-1.000000 10.000000 0,1.000000 9.000000-2,1.000000 1.000000-1,3.000000-6.000000 0,3.000000-6.000000-1,4.000000-6.000000-2,4.000000-10.000000 0,6.000000-12.000000-3,7.000000-13.000000-3,6.000000-12.000000-2,13.000000-18.000000-1,23.000000-21.000000 2,22.000000-22.000000 1,22.000000-22.000000 1,5.000000-10.000000 0,-8.000000 4.000000-1,-10.000000 3.000000-2,-9.000000 3.000000-2,-2.000000-4.000000 1,6.000000-8.000000 0,7.000000-10.000000 1,6.000000-9.000000 0,-2.000000-1.000000 1,-9.000000 10.000000-1,-10.000000 10.000000 1,-8.000000 9.000000-1,-11.000000 13.000000 0,-8.000000 20.000000-2,-10.000000 18.000000 0,-9.000000 20.000000-1,-10.000000 16.000000-2,-9.000000 16.000000-1,-10.000000 15.000000-2,-8.000000 17.000000-1,-4.000000 7.000000-2,3.000000 0.000000-2,3.000000 0.000000-1,4.000000 0.000000-1,-1.000000-4.000000 0,-3.000000-5.000000 0,-3.000000-7.000000 1,-2.000000-5.000000 1,-3.000000-8.000000 2,1.000000-5.000000 0,-1.000000-7.000000 2,1.000000-5.000000 2,1.000000-8.000000 2,3.000000-5.000000 3,3.000000-7.000000 4,4.000000-5.000000 4,11.000000-8.000000 5,23.000000-5.000000 6,22.000000-7.000000 7,22.000000-5.000000 6,12.000000-14.000000 1,3.000000-18.000000-8,3.000000-19.000000-7,4.000000-18.000000-6,1.000000-12.000000-10,0.000000-3.000000-10,0.000000-3.000000-12,0.000000-2.000000-10,-7.000000-1.000000-3,-11.000000 3.000000 5,-14.000000 3.000000 3,-11.000000 4.000000 5,-11.000000 4.000000 5,-5.000000 6.000000 3,-7.000000 7.000000 3,-5.000000 6.000000 5,-22.000000 31.000000 7,-33.000000 56.000000 10,-35.000000 57.000000 12,-34.000000 56.000000 10,-4.000000 24.000000 1,29.000000-5.000000-7,28.000000-7.000000-9,28.000000-5.000000-8,17.000000-6.000000-5,6.000000-3.000000-3,7.000000-3.000000-1,6.000000-2.000000-2,3.000000-14.000000-1,0.000000-21.000000-1,0.000000-22.000000-1,0.000000-22.000000-1,1.000000-22.000000 1,4.000000-22.000000 3,3.000000-22.000000 3,3.000000-21.000000 4,4.000000-10.000000 1,7.000000 3.000000 2,6.000000 3.000000 0,7.000000 4.000000 2,4.000000 1.000000-1,3.000000 0.000000-3,3.000000 0.000000-2,4.000000 0.000000-2,2.000000 0.000000-3,4.000000 0.000000-3,3.000000 0.000000-1,3.000000 0.000000-3,-2.000000 1.000000-2,-6.000000 4.000000-1,-6.000000 3.000000-1,-6.000000 3.000000-3,-4.000000-1.000000-2,1.000000-2.000000-7,-1.000000-3.000000-5,1.000000-3.000000-6,-4.000000-2.000000 1,-6.000000 0.000000 7,-6.000000 0.000000 8,-6.000000 0.000000 6</inkml:trace>
</inkml:ink>
</file>

<file path=ppt/ink/ink1676.xml><?xml version="1.0" encoding="utf-8"?>
<inkml:ink xmlns:inkml="http://www.w3.org/2003/InkML">
  <annotation type="ScanImages2ExtractSignatures">1</annotation>
  <annotation type="ScanImagesWidth">30857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60800.000000 49450.000000 1000,'70.000000'-91.000000'-39,"-9.000000"19.000000"6 ,-10.000000 19.000000 3,-8.000000 19.000000 4,-8.000000 9.000000 6,-2.000000 0.000000 6,-3.000000 0.000000 6,-3.000000 0.000000 7,-2.000000 1.000000 4,0.000000 4.000000 3,0.000000 3.000000 3,0.000000 3.000000 3,0.000000 1.000000 1,0.000000 1.000000-1,0.000000-1.000000-1,0.000000 1.000000 0,1.000000-1.000000-1,4.000000 1.000000-1,3.000000-1.000000 0,3.000000 1.000000-1,1.000000-3.000000-1,1.000000-2.000000-5,-1.000000-3.000000-2,1.000000-3.000000-4,-3.000000-1.000000-4,-2.000000 4.000000-6,-3.000000 3.000000-6,-3.000000 3.000000-4,-4.000000-2.000000-2,-3.000000-6.000000 4,-3.000000-6.000000 3,-2.000000-6.000000 3</inkml:trace>
</inkml:ink>
</file>

<file path=ppt/ink/ink1677.xml><?xml version="1.0" encoding="utf-8"?>
<inkml:ink xmlns:inkml="http://www.w3.org/2003/InkML">
  <annotation type="ScanImages2ExtractSignatures">1</annotation>
  <annotation type="ScanImagesWidth">851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260057464242" units="cm"/>
      <inkml:brushProperty name="height" value="0.026260057464242" units="cm"/>
      <inkml:brushProperty name="color" value="#FF0000"/>
      <inkml:brushProperty name="ignorePressure" value="0"/>
    </inkml:brush>
  </inkml:definitions>
  <inkml:trace contextRef="#ctx0" brushRef="#br0">61700.000000 48300.000000 872,'-2.000000'-47.000000'-2,"-3.000000"6.000000"-5 ,-3.000000 7.000000-4,-2.000000 6.000000-4,-3.000000 7.000000 0,1.000000 10.000000 6,-1.000000 10.000000 5,1.000000 9.000000 5,-1.000000 42.000000 2,1.000000 75.000000 0,-1.000000 75.000000-1,1.000000 75.000000 0,1.000000 15.000000-1,3.000000-43.000000-1,3.000000-44.000000-1,4.000000-43.000000-1,-1.000000-28.000000-3,-3.000000-8.000000-4,-3.000000-10.000000-5,-2.000000-9.000000-5,-5.000000-15.000000 0,-2.000000-18.000000 5,-3.000000-19.000000 3,-3.000000-18.000000 5,-2.000000-18.000000 2,0.000000-16.000000 1,0.000000-15.000000 0,0.000000-15.000000 2,0.000000-7.000000 1,0.000000 3.000000 3,0.000000 3.000000 3,0.000000 4.000000 2,1.000000 1.000000 3,4.000000 0.000000 1,3.000000 0.000000 3,3.000000 0.000000 2,7.000000-2.000000 0,14.000000-3.000000-2,11.000000-3.000000-2,14.000000-2.000000-2,13.000000-6.000000-2,16.000000-6.000000 1,15.000000-6.000000-1,17.000000-6.000000-1,7.000000-7.000000-4,0.000000-6.000000-7,0.000000-6.000000-8,0.000000-6.000000-8,-2.000000-2.000000-2,-3.000000 3.000000 1,-3.000000 3.000000 2,-2.000000 4.000000 2,-11.000000 7.000000 2,-15.000000 13.000000 2,-15.000000 12.000000 2,-16.000000 13.000000 1,-10.000000 7.000000 3,-3.000000 4.000000 2,-3.000000 3.000000 2,-2.000000 3.000000 3,-8.000000 4.000000 1,-8.000000 7.000000-1,-10.000000 6.000000 0,-9.000000 7.000000 1,-12.000000 11.000000-1,-11.000000 20.000000 1,-14.000000 18.000000 0,-11.000000 20.000000 1,-9.000000 13.000000 1,-3.000000 9.000000 2,-3.000000 10.000000 3,-2.000000 10.000000 1,2.000000 7.000000 2,9.000000 6.000000 0,10.000000 7.000000 0,10.000000 6.000000 2,8.000000 3.000000-2,10.000000 0.000000-3,10.000000 0.000000-1,9.000000 0.000000-3,7.000000-13.000000-2,7.000000-24.000000-1,6.000000-26.000000 0,7.000000-24.000000-2,4.000000-23.000000 0,3.000000-18.000000 0,3.000000-19.000000-1,4.000000-18.000000 0,2.000000-17.000000-2,4.000000-11.000000-1,3.000000-14.000000-3,3.000000-11.000000-1,-1.000000-9.000000-2,-2.000000-3.000000 1,-3.000000-3.000000-1,-3.000000-2.000000 1,-2.000000 2.000000 1,0.000000 9.000000 1,0.000000 10.000000 1,0.000000 10.000000 1,-2.000000 4.000000 0,-3.000000 0.000000 2,-3.000000 0.000000 0,-2.000000 0.000000 1,-5.000000 9.000000 1,-2.000000 19.000000 4,-3.000000 19.000000 2,-3.000000 19.000000 3,-4.000000 19.000000 3,-3.000000 23.000000 1,-3.000000 22.000000 1,-2.000000 22.000000 2,-3.000000 8.000000 0,1.000000-2.000000-3,-1.000000-3.000000-3,1.000000-3.000000-2,1.000000-9.000000-2,3.000000-11.000000-2,3.000000-14.000000-1,4.000000-11.000000-1,7.000000-28.000000-3,13.000000-40.000000-1,12.000000-40.000000-2,13.000000-41.000000-1,4.000000-24.000000-1,-3.000000-6.000000 2,-3.000000-6.000000 2,-2.000000-6.000000 1,-5.000000 4.000000 2,-2.000000 16.000000 0,-3.000000 15.000000 2,-3.000000 17.000000 0,-2.000000 13.000000 1,0.000000 13.000000 1,0.000000 12.000000 0,0.000000 13.000000 1,0.000000 12.000000 0,0.000000 13.000000-1,0.000000 12.000000-1,0.000000 13.000000-1,-2.000000 10.000000 0,-3.000000 10.000000-1,-3.000000 10.000000 0,-2.000000 9.000000-1,-5.000000 4.000000 0,-2.000000 1.000000-1,-3.000000-1.000000 0,-3.000000 1.000000-1,-2.000000-3.000000 0,0.000000-2.000000 1,0.000000-3.000000-1,0.000000-3.000000 1,-4.000000-6.000000 0,-5.000000-5.000000-1,-7.000000-7.000000 1,-5.000000-5.000000 0,-4.000000-8.000000 0,0.000000-5.000000 2,0.000000-7.000000 0,0.000000-5.000000 1,1.000000-12.000000 0,4.000000-16.000000-2,3.000000-15.000000-1,3.000000-15.000000-2,3.000000-11.000000 1,3.000000-2.000000-1,3.000000-3.000000 2,4.000000-3.000000 0,1.000000 4.000000 0,0.000000 13.000000-1,0.000000 12.000000 0,0.000000 13.000000-1,4.000000-7.000000 0,10.000000-24.000000 1,10.000000-26.000000 0,9.000000-24.000000 1,6.000000-7.000000 0,3.000000 13.000000 0,3.000000 12.000000-1,4.000000 13.000000 0,-1.000000 13.000000 0,-3.000000 17.000000 4,-3.000000 15.000000 1,-2.000000 16.000000 4,-3.000000 9.000000 0,1.000000 3.000000-1,-1.000000 3.000000-2,1.000000 4.000000 0,1.000000 7.000000-1,3.000000 13.000000-1,3.000000 12.000000 0,4.000000 13.000000 0,-7.000000 27.000000 0,-16.000000 45.000000 0,-15.000000 43.000000 0,-15.000000 45.000000 0,-11.000000-6.000000 0,-2.000000-53.000000-3,-3.000000-53.000000-1,-3.000000-52.000000-3,-4.000000-30.000000 0,-3.000000-2.000000-2,-3.000000-3.000000-1,-2.000000-3.000000 0,0.000000-10.000000-1,7.000000-16.000000 1,6.000000-15.000000 2,7.000000-15.000000-1,2.000000-9.000000 2,1.000000 1.000000 1,-1.000000-1.000000 0,1.000000 1.000000 2,1.000000 2.000000 0,3.000000 7.000000 2,3.000000 6.000000 1,4.000000 7.000000 2,1.000000 4.000000 0,0.000000 3.000000-1,0.000000 3.000000 1,0.000000 4.000000 0,1.000000 1.000000 0,4.000000 0.000000-1,3.000000 0.000000 0,3.000000 0.000000-1,-1.000000 7.000000 0,-2.000000 17.000000 2,-3.000000 15.000000-1,-3.000000 16.000000 2,-2.000000 13.000000 0,0.000000 14.000000 3,0.000000 11.000000 1,0.000000 14.000000 3,1.000000 19.000000 2,4.000000 29.000000 0,3.000000 28.000000 2,3.000000 28.000000 1,-1.000000 21.000000 0,-2.000000 17.000000-3,-3.000000 15.000000-2,-3.000000 16.000000-2,-1.000000-2.000000-2,4.000000-19.000000 0,3.000000-18.000000-1,3.000000-19.000000 0,-1.000000-24.000000-1,-2.000000-28.000000-2,-3.000000-28.000000-2,-3.000000-27.000000-3,-1.000000-33.000000-8,4.000000-33.000000-17,3.000000-35.000000-15,3.000000-34.000000-17,-1.000000-15.000000-1,-2.000000 7.000000 14,-3.000000 6.000000 12,-3.000000 7.000000 14</inkml:trace>
</inkml:ink>
</file>

<file path=ppt/ink/ink167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63500.000000 49950.000000 1000,'3.000000'-40.000000'-2,"6.000000"23.000000"-3 ,7.000000 22.000000-4,6.000000 22.000000-3,4.000000 16.000000-3,4.000000 14.000000-2,3.000000 11.000000-1,3.000000 14.000000-1,1.000000 0.000000-1,1.000000-8.000000-1,-1.000000-10.000000 1,1.000000-9.000000 0,1.000000-15.000000 1,3.000000-18.000000 5,3.000000-19.000000 3,4.000000-18.000000 5,-4.000000-10.000000 1,-9.000000 0.000000 2,-10.000000 0.000000 0,-8.000000 0.000000 2,-4.000000-2.000000 0,3.000000-3.000000 0,3.000000-3.000000 1,4.000000-2.000000 0</inkml:trace>
</inkml:ink>
</file>

<file path=ppt/ink/ink16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0711424052715" units="cm"/>
      <inkml:brushProperty name="height" value="0.0260711424052715" units="cm"/>
      <inkml:brushProperty name="color" value="#FF0000"/>
      <inkml:brushProperty name="ignorePressure" value="0"/>
    </inkml:brush>
  </inkml:definitions>
  <inkml:trace contextRef="#ctx0" brushRef="#br0">64350.000000 49500.000000 878,'-5.000000'25.000000'-1,"-9.000000"150.000000"6 ,-10.000000 150.000000 5,-8.000000 150.000000 6,-3.000000 15.000000 1,7.000000-118.000000-6,6.000000-119.000000-4,7.000000-118.000000-4,2.000000-79.000000-4,1.000000-37.000000-1,-1.000000-38.000000 0,1.000000-37.000000-2,-3.000000-21.000000-2,-2.000000-3.000000-1,-3.000000-3.000000-3,-3.000000-2.000000-3,-1.000000-5.000000 2,4.000000-2.000000 2,3.000000-3.000000 4,3.000000-3.000000 3,4.000000 1.000000 2,7.000000 6.000000 0,6.000000 7.000000 1,7.000000 6.000000-1,7.000000 9.000000 0,9.000000 13.000000 0,10.000000 12.000000 0,10.000000 13.000000-1,7.000000 10.000000 1,6.000000 10.000000 2,7.000000 10.000000 1,6.000000 9.000000 2,4.000000 10.000000 1,4.000000 14.000000 1,3.000000 11.000000 1,3.000000 14.000000 2,-5.000000 10.000000-1,-12.000000 9.000000 0,-13.000000 10.000000-1,-12.000000 10.000000-1,-10.000000 0.000000 0,-6.000000-5.000000-1,-6.000000-7.000000 0,-6.000000-5.000000-1,-12.000000-6.000000 0,-15.000000-3.000000 0,-15.000000-3.000000 0,-16.000000-2.000000 1,-7.000000-9.000000-2,4.000000-12.000000-2,3.000000-13.000000-2,3.000000-12.000000-1,1.000000-10.000000-3,1.000000-6.000000-3,-1.000000-6.000000-1,1.000000-6.000000-3,2.000000-9.000000-4,7.000000-8.000000-3,6.000000-10.000000-5,7.000000-9.000000-4,4.000000-5.000000 0,3.000000 0.000000 2,3.000000 0.000000 2,4.000000 0.000000 2,1.000000 1.000000 2,0.000000 4.000000 0,0.000000 3.000000 1,0.000000 3.000000 1</inkml:trace>
</inkml:ink>
</file>

<file path=ppt/ink/ink1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1185069978237" units="cm"/>
      <inkml:brushProperty name="height" value="0.0451185069978237" units="cm"/>
      <inkml:brushProperty name="color" value="#00B047"/>
      <inkml:brushProperty name="ignorePressure" value="0"/>
    </inkml:brush>
  </inkml:definitions>
  <inkml:trace contextRef="#ctx0" brushRef="#br0">62100.000000 48350.000000 782,'-80.000000'-18.000000'31,"41.000000"17.000000"0 ,40.000000 15.000000 1,42.000000 16.000000 0,22.000000 2.000000-3,7.000000-8.000000-8,6.000000-10.000000-7,7.000000-9.000000-9,4.000000-4.000000-2,3.000000 4.000000 1,3.000000 3.000000 1,4.000000 3.000000 3,2.000000-1.000000-6,4.000000-2.000000-9,3.000000-3.000000-12,3.000000-3.000000-10,-1.000000-7.000000-6,-2.000000-9.000000-3,-3.000000-10.000000-3,-3.000000-8.000000-2,-10.000000-4.000000 1,-16.000000 3.000000 6,-15.000000 3.000000 4,-15.000000 4.000000 5</inkml:trace>
</inkml:ink>
</file>

<file path=ppt/ink/ink168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1014149338007" units="cm"/>
      <inkml:brushProperty name="height" value="0.0311014149338007" units="cm"/>
      <inkml:brushProperty name="color" value="#FF0000"/>
      <inkml:brushProperty name="ignorePressure" value="0"/>
    </inkml:brush>
  </inkml:definitions>
  <inkml:trace contextRef="#ctx0" brushRef="#br0">65200.000000 49450.000000 736,'51.000000'-44.000000'2,"4.000000"13.000000"4 ,3.000000 12.000000 5,3.000000 13.000000 4,6.000000 9.000000 1,9.000000 6.000000-1,10.000000 7.000000-2,10.000000 6.000000-1,4.000000 6.000000-2,0.000000 6.000000-3,0.000000 7.000000-2,0.000000 6.000000-4,-7.000000 6.000000-2,-11.000000 6.000000-2,-14.000000 7.000000-3,-11.000000 6.000000-2,-14.000000 1.000000-1,-11.000000-3.000000 1,-14.000000-3.000000 0,-11.000000-2.000000 2,-17.000000-3.000000 0,-18.000000 1.000000 0,-19.000000-1.000000 1,-18.000000 1.000000 0,-10.000000-3.000000 2,0.000000-2.000000 3,0.000000-3.000000 3,0.000000-3.000000 2,4.000000-4.000000 3,10.000000-3.000000 3,10.000000-3.000000 2,9.000000-2.000000 3,7.000000-5.000000 1,7.000000-2.000000 0,6.000000-3.000000-1,7.000000-3.000000 1,21.000000-2.000000 0,38.000000 0.000000 0,37.000000 0.000000 2,38.000000 0.000000 0,16.000000-8.000000-2,-2.000000-16.000000-7,-3.000000-15.000000-8,-3.000000-15.000000-5,-4.000000-9.000000-9,-3.000000 1.000000-10,-3.000000-1.000000-10,-2.000000 1.000000-9,-14.000000 4.000000-2,-21.000000 9.000000 8,-22.000000 10.000000 8,-22.000000 10.000000 8,-11.000000 2.000000 0,0.000000-3.000000-4,0.000000-3.000000-4,0.000000-2.000000-6</inkml:trace>
</inkml:ink>
</file>

<file path=ppt/ink/ink1681.xml><?xml version="1.0" encoding="utf-8"?>
<inkml:ink xmlns:inkml="http://www.w3.org/2003/InkML">
  <annotation type="ScanImages2ExtractSignatures">1</annotation>
  <annotation type="ScanImagesWidth">836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5081351697445" units="cm"/>
      <inkml:brushProperty name="height" value="0.0345081351697445" units="cm"/>
      <inkml:brushProperty name="color" value="#FF0000"/>
      <inkml:brushProperty name="ignorePressure" value="0"/>
    </inkml:brush>
  </inkml:definitions>
  <inkml:trace contextRef="#ctx0" brushRef="#br0">39450.000000 7350.000000 663,'-47.000000'-71.000000'1,"6.000000"10.000000"1 ,7.000000 10.000000 2,6.000000 9.000000 1,13.000000 10.000000-2,23.000000 14.000000-2,22.000000 11.000000-4,22.000000 14.000000-3,7.000000 3.000000-1,-6.000000-2.000000 1,-6.000000-3.000000 3,-6.000000-3.000000 2,-4.000000-2.000000 3,1.000000 0.000000 3,-1.000000 0.000000 5,1.000000 0.000000 3,2.000000 0.000000 1,7.000000 0.000000-2,6.000000 0.000000-3,7.000000 0.000000-1,0.000000 0.000000-2,-2.000000 0.000000-1,-3.000000 0.000000 1,-3.000000 0.000000 0,4.000000 0.000000-1,13.000000 0.000000-2,12.000000 0.000000-1,13.000000 0.000000-1,6.000000 0.000000 0,0.000000 0.000000-1,0.000000 0.000000 0,0.000000 0.000000 1,0.000000 1.000000 0,0.000000 4.000000 1,0.000000 3.000000 2,0.000000 3.000000 1,0.000000 1.000000 1,0.000000 1.000000 0,0.000000-1.000000 0,0.000000 1.000000 0,-2.000000-1.000000 1,-3.000000 1.000000-1,-3.000000-1.000000 0,-2.000000 1.000000 1,-3.000000-1.000000-1,1.000000 1.000000 1,-1.000000-1.000000-1,1.000000 1.000000 1,-1.000000-1.000000-1,1.000000 1.000000-3,-1.000000-1.000000-1,1.000000 1.000000-2,-3.000000-3.000000-1,-2.000000-2.000000 0,-3.000000-3.000000 0,-3.000000-3.000000 0,-7.000000-2.000000 0,-9.000000 0.000000-1,-10.000000 0.000000 0,-8.000000 0.000000 1,3.000000 0.000000-1,20.000000 0.000000 0,18.000000 0.000000 0,20.000000 0.000000 0,6.000000-2.000000 0,-2.000000-3.000000 0,-3.000000-3.000000 1,-3.000000-2.000000 0,-2.000000-1.000000 0,0.000000 3.000000 3,0.000000 3.000000 2,0.000000 4.000000 1,1.000000 1.000000 1,4.000000 0.000000-1,3.000000 0.000000 0,3.000000 0.000000 0,-2.000000 0.000000-1,-6.000000 0.000000-1,-6.000000 0.000000 0,-6.000000 0.000000-1,-1.000000-2.000000 0,7.000000-3.000000 0,6.000000-3.000000 0,7.000000-2.000000-1,2.000000-5.000000 0,1.000000-2.000000 0,-1.000000-3.000000 1,1.000000-3.000000-1,-1.000000-1.000000 1,1.000000 4.000000 2,-1.000000 3.000000 2,1.000000 3.000000 2,2.000000-2.000000 1,7.000000-6.000000-1,6.000000-6.000000 0,7.000000-6.000000 0,4.000000-2.000000 0,3.000000 3.000000-1,3.000000 3.000000-2,4.000000 4.000000 0,-4.000000 2.000000 0,-9.000000 4.000000 0,-10.000000 3.000000 0,-8.000000 3.000000 1,-6.000000 3.000000-1,1.000000 3.000000-3,-1.000000 3.000000-1,1.000000 4.000000-1,-3.000000 1.000000-2,-2.000000 0.000000-1,-3.000000 0.000000-1,-3.000000 0.000000-1,1.000000 0.000000 0,6.000000 0.000000 1,7.000000 0.000000 0,6.000000 0.000000 1,3.000000 0.000000-1,0.000000 0.000000-3,0.000000 0.000000-2,0.000000 0.000000-3,-4.000000 1.000000-5,-5.000000 4.000000-5,-7.000000 3.000000-6,-5.000000 3.000000-6,-14.000000 1.000000-5,-18.000000 1.000000-4,-19.000000-1.000000-3,-18.000000 1.000000-4</inkml:trace>
</inkml:ink>
</file>

<file path=ppt/ink/ink16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4567856639624" units="cm"/>
      <inkml:brushProperty name="height" value="0.0224567856639624" units="cm"/>
      <inkml:brushProperty name="color" value="#FF0000"/>
      <inkml:brushProperty name="ignorePressure" value="0"/>
    </inkml:brush>
  </inkml:definitions>
  <inkml:trace contextRef="#ctx0" brushRef="#br0">21100.000000 31350.000000 1000,'-65.000000'-172.000000'-1,"23.000000"56.000000"1 ,22.000000 57.000000-1,22.000000 56.000000 0,13.000000 40.000000-2,7.000000 26.000000-3,6.000000 24.000000-4,7.000000 26.000000-3,0.000000 10.000000-3,-2.000000-3.000000-1,-3.000000-3.000000-2,-3.000000-2.000000 0,-6.000000-8.000000 0,-5.000000-8.000000 4,-7.000000-10.000000 3,-5.000000-9.000000 3,-9.000000-10.000000 1,-9.000000-9.000000-1,-10.000000-10.000000 0,-8.000000-8.000000-1,-4.000000-8.000000 1,3.000000-2.000000 2,3.000000-3.000000 2,4.000000-3.000000 1</inkml:trace>
</inkml:ink>
</file>

<file path=ppt/ink/ink16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9671026617289" units="cm"/>
      <inkml:brushProperty name="height" value="0.0269671026617289" units="cm"/>
      <inkml:brushProperty name="color" value="#FF0000"/>
      <inkml:brushProperty name="ignorePressure" value="0"/>
    </inkml:brush>
  </inkml:definitions>
  <inkml:trace contextRef="#ctx0" brushRef="#br0">20300.000000 32700.000000 849,'-49.000000'23.000000'1,"4.000000"-3.000000"3 ,3.000000-3.000000 2,3.000000-2.000000 2,4.000000 5.000000-1,7.000000 16.000000-6,6.000000 15.000000-5,7.000000 17.000000-4,8.000000 2.000000-5,14.000000-9.000000-3,11.000000-10.000000-3,14.000000-8.000000-2,5.000000-15.000000-1,1.000000-19.000000 2,-1.000000-18.000000 2,1.000000-19.000000 1,1.000000-12.000000 4,3.000000-2.000000 6,3.000000-3.000000 6,4.000000-3.000000 7,4.000000-2.000000 3,6.000000 0.000000 2,7.000000 0.000000 2,6.000000 0.000000 1,7.000000 1.000000 1,10.000000 4.000000-3,10.000000 3.000000 0,9.000000 3.000000-3,2.000000 6.000000-1,-2.000000 9.000000-1,-3.000000 10.000000 0,-3.000000 10.000000-2,-10.000000 7.000000-1,-16.000000 6.000000-1,-15.000000 7.000000 0,-15.000000 6.000000-1,-15.000000 4.000000-3,-12.000000 4.000000-3,-13.000000 3.000000-4,-12.000000 3.000000-3,-7.000000-1.000000-1,1.000000-2.000000 1,-1.000000-3.000000 1,1.000000-3.000000 2,-10.000000 1.000000 1,-19.000000 6.000000 0,-18.000000 7.000000 2,-19.000000 6.000000 1,-2.000000-1.000000 0,16.000000-5.000000 1,15.000000-7.000000 0,17.000000-5.000000 1,-3.000000 0.000000 1,-18.000000 10.000000-1,-19.000000 10.000000 0,-18.000000 9.000000 0,-4.000000-1.000000 0,13.000000-8.000000 0,12.000000-10.000000-1,13.000000-9.000000-1,20.000000-7.000000 4,28.000000-3.000000 7,28.000000-3.000000 7,29.000000-2.000000 8,11.000000 0.000000 1,-2.000000 7.000000-3,-3.000000 6.000000-4,-3.000000 7.000000-2,-7.000000 5.000000-4,-9.000000 7.000000-4,-10.000000 6.000000-3,-8.000000 7.000000-4,-11.000000 5.000000-3,-8.000000 7.000000-3,-10.000000 6.000000-3,-9.000000 7.000000-4,-7.000000-1.000000-1,-3.000000-6.000000 0,-3.000000-6.000000 0,-2.000000-6.000000 0,-1.000000-10.000000 2,3.000000-12.000000 2,3.000000-13.000000 3,4.000000-12.000000 3,5.000000-5.000000 7,10.000000 3.000000 12,10.000000 3.000000 13,9.000000 4.000000 13,7.000000 2.000000 2,7.000000 4.000000-5,6.000000 3.000000-7,7.000000 3.000000-6,0.000000-4.000000-5,-2.000000-8.000000-4,-3.000000-10.000000-4,-3.000000-9.000000-4,-2.000000-5.000000-2,0.000000 0.000000-2,0.000000 0.000000-1,0.000000 0.000000-2,12.000000-16.000000-2,26.000000-31.000000-4,24.000000-31.000000-4,26.000000-31.000000-4,13.000000-21.000000-2,4.000000-9.000000 0,3.000000-10.000000 0,3.000000-8.000000 0,-4.000000 0.000000-2,-8.000000 14.000000-6,-10.000000 11.000000-4,-9.000000 14.000000-5,-13.000000 13.000000 0,-16.000000 16.000000 4,-15.000000 15.000000 5,-15.000000 17.000000 4</inkml:trace>
</inkml:ink>
</file>

<file path=ppt/ink/ink168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9020372331142" units="cm"/>
      <inkml:brushProperty name="height" value="0.0299020372331142" units="cm"/>
      <inkml:brushProperty name="color" value="#FF0000"/>
      <inkml:brushProperty name="ignorePressure" value="0"/>
    </inkml:brush>
  </inkml:definitions>
  <inkml:trace contextRef="#ctx0" brushRef="#br0">23500.000000 32550.000000 766,'45.000000'7.000000'42,"-9.000000"17.000000"-8 ,-10.000000 15.000000-9,-8.000000 16.000000-9,-12.000000 12.000000-6,-12.000000 9.000000-2,-13.000000 10.000000-1,-12.000000 10.000000-2,-16.000000 10.000000 0,-19.000000 13.000000 1,-18.000000 12.000000 1,-19.000000 13.000000 1,-16.000000 6.000000-3,-12.000000 0.000000-10,-13.000000 0.000000-8,-12.000000 0.000000-9,-1.000000-15.000000-5,14.000000-27.000000 0,11.000000-28.000000-1,14.000000-28.000000 0,14.000000-29.000000 1,20.000000-28.000000 0,18.000000-28.000000 1,20.000000-27.000000 1,13.000000-23.000000 2,9.000000-16.000000 4,10.000000-15.000000 2,10.000000-15.000000 3,7.000000-4.000000 3,6.000000 9.000000 3,7.000000 10.000000 2,6.000000 10.000000 2,7.000000 14.000000 5,10.000000 23.000000 5,10.000000 22.000000 7,9.000000 22.000000 6,9.000000 18.000000 4,9.000000 16.000000 3,10.000000 15.000000 3,10.000000 17.000000 3,5.000000 13.000000 1,4.000000 13.000000 1,3.000000 12.000000 0,3.000000 13.000000 0,-1.000000 4.000000-2,-2.000000-3.000000-4,-3.000000-3.000000-4,-3.000000-2.000000-5,-7.000000-8.000000-5,-9.000000-8.000000-5,-10.000000-10.000000-7,-8.000000-9.000000-4,-11.000000-9.000000-9,-8.000000-5.000000-8,-10.000000-7.000000-10,-9.000000-5.000000-9,-10.000000-11.000000-5,-9.000000-11.000000-1,-10.000000-14.000000-1,-8.000000-11.000000-2</inkml:trace>
</inkml:ink>
</file>

<file path=ppt/ink/ink16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2989230901003" units="cm"/>
      <inkml:brushProperty name="height" value="0.0242989230901003" units="cm"/>
      <inkml:brushProperty name="color" value="#FF0000"/>
      <inkml:brushProperty name="ignorePressure" value="0"/>
    </inkml:brush>
  </inkml:definitions>
  <inkml:trace contextRef="#ctx0" brushRef="#br0">22850.000000 32750.000000 942,'-80.000000'-19.000000'3,"41.000000"13.000000"4 ,40.000000 12.000000 6,42.000000 13.000000 5,16.000000 9.000000-4,-6.000000 6.000000-12,-6.000000 7.000000-11,-6.000000 6.000000-12,-6.000000-1.000000-5,-2.000000-5.000000 2,-3.000000-7.000000 1,-3.000000-5.000000 2,-4.000000-4.000000 0,-3.000000 0.000000-1,-3.000000 0.000000 0,-2.000000 0.000000-2</inkml:trace>
</inkml:ink>
</file>

<file path=ppt/ink/ink16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1167133897543" units="cm"/>
      <inkml:brushProperty name="height" value="0.0231167133897543" units="cm"/>
      <inkml:brushProperty name="color" value="#FF0000"/>
      <inkml:brushProperty name="ignorePressure" value="0"/>
    </inkml:brush>
  </inkml:definitions>
  <inkml:trace contextRef="#ctx0" brushRef="#br0">24700.000000 32750.000000 990,'-41.000000'-41.000000'10,"19.000000"19.000000"-14 ,19.000000 19.000000-12,19.000000 19.000000-13,7.000000 7.000000-4,-3.000000-3.000000 1,-3.000000-3.000000 3,-2.000000-2.000000 1</inkml:trace>
</inkml:ink>
</file>

<file path=ppt/ink/ink16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0574091225863" units="cm"/>
      <inkml:brushProperty name="height" value="0.0260574091225863" units="cm"/>
      <inkml:brushProperty name="color" value="#FF0000"/>
      <inkml:brushProperty name="ignorePressure" value="0"/>
    </inkml:brush>
  </inkml:definitions>
  <inkml:trace contextRef="#ctx0" brushRef="#br0">24650.000000 33250.000000 999,'45.000000'45.000000'-67,"-9.000000"-9.000000"7 ,-10.000000-10.000000 10,-8.000000-8.000000 7</inkml:trace>
</inkml:ink>
</file>

<file path=ppt/ink/ink16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3849113881588" units="cm"/>
      <inkml:brushProperty name="height" value="0.0313849113881588" units="cm"/>
      <inkml:brushProperty name="color" value="#FF0000"/>
      <inkml:brushProperty name="ignorePressure" value="0"/>
    </inkml:brush>
  </inkml:definitions>
  <inkml:trace contextRef="#ctx0" brushRef="#br0">28300.000000 31450.000000 697,'-66.000000'-183.000000'0,"19.000000"34.000000"-1 ,19.000000 35.000000 0,19.000000 35.000000 0,10.000000 22.000000 0,4.000000 14.000000 2,3.000000 11.000000 3,3.000000 14.000000 1,4.000000 10.000000 1,7.000000 9.000000 0,6.000000 10.000000 0,7.000000 10.000000-1,0.000000 14.000000 0,-2.000000 23.000000 1,-3.000000 22.000000 0,-3.000000 22.000000 1,-2.000000 26.000000-1,0.000000 31.000000 0,0.000000 32.000000 0,0.000000 31.000000-1,-4.000000 32.000000 2,-5.000000 35.000000 4,-7.000000 35.000000 4,-5.000000 34.000000 4,-8.000000 18.000000 1,-5.000000 4.000000-4,-7.000000 3.000000-3,-5.000000 3.000000-3,0.000000-35.000000-3,10.000000-71.000000-1,10.000000-72.000000-2,9.000000-72.000000-2,12.000000-57.000000 1,16.000000-40.000000 2,15.000000-40.000000 3,17.000000-41.000000 1,2.000000-21.000000 1,-9.000000 1.000000-1,-10.000000-1.000000-2,-8.000000 1.000000-1,-8.000000 2.000000-1,-2.000000 7.000000 0,-3.000000 6.000000-1,-3.000000 7.000000-1,2.000000-10.000000 0,10.000000-25.000000 0,10.000000-25.000000 2,9.000000-25.000000-1,-1.000000-5.000000 1,-8.000000 16.000000-3,-10.000000 15.000000-2,-9.000000 17.000000-1,2.000000-18.000000-2,17.000000-50.000000-1,15.000000-50.000000-1,16.000000-50.000000-2,2.000000-22.000000-1,-8.000000 6.000000-1,-10.000000 7.000000 0,-9.000000 6.000000-1,-10.000000 7.000000 0,-9.000000 10.000000 0,-10.000000 10.000000-1,-8.000000 9.000000-1,-8.000000 18.000000 0,-2.000000 29.000000-3,-3.000000 28.000000 0,-3.000000 28.000000-3,-6.000000 28.000000-2,-5.000000 28.000000-2,-7.000000 28.000000-3,-5.000000 29.000000-3,-4.000000 18.000000 0,0.000000 9.000000-1,0.000000 10.000000 2,0.000000 10.000000 0</inkml:trace>
</inkml:ink>
</file>

<file path=ppt/ink/ink16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6478884518147" units="cm"/>
      <inkml:brushProperty name="height" value="0.0286478884518147" units="cm"/>
      <inkml:brushProperty name="color" value="#FF0000"/>
      <inkml:brushProperty name="ignorePressure" value="0"/>
    </inkml:brush>
  </inkml:definitions>
  <inkml:trace contextRef="#ctx0" brushRef="#br0">28650.000000 33150.000000 799,'-71.000000'-25.000000'0,"10.000000"0.000000"-2 ,10.000000 0.000000 0,9.000000 0.000000-2,20.000000-2.000000 6,31.000000-3.000000 10,32.000000-3.000000 11,31.000000-2.000000 11,13.000000 0.000000 2,-2.000000 7.000000-6,-3.000000 6.000000-6,-3.000000 7.000000-5,-9.000000 2.000000-6,-11.000000 1.000000-4,-14.000000-1.000000-4,-11.000000 1.000000-4,7.000000-6.000000-4,28.000000-8.000000-7,28.000000-10.000000-5,29.000000-9.000000-6,15.000000-5.000000-5,3.000000 0.000000-4,3.000000 0.000000-4,4.000000 0.000000-4,-14.000000 4.000000 0,-27.000000 10.000000 3,-28.000000 10.000000 3,-28.000000 9.000000 3</inkml:trace>
</inkml:ink>
</file>

<file path=ppt/ink/ink16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7769967615604" units="cm"/>
      <inkml:brushProperty name="height" value="0.0457769967615604" units="cm"/>
      <inkml:brushProperty name="color" value="#00B047"/>
      <inkml:brushProperty name="ignorePressure" value="0"/>
    </inkml:brush>
  </inkml:definitions>
  <inkml:trace contextRef="#ctx0" brushRef="#br0">64050.000000 48200.000000 777,'-16.000000'90.000000'9,"19.000000"-18.000000"-1 ,19.000000-19.000000-2,19.000000-18.000000-2,13.000000-15.000000-1,10.000000-9.000000-1,10.000000-10.000000 0,9.000000-8.000000-1,6.000000-15.000000-1,3.000000-19.000000 0,3.000000-18.000000 0,4.000000-19.000000 0,-4.000000-13.000000 1,-9.000000-6.000000 3,-10.000000-6.000000 3,-8.000000-6.000000 2,-15.000000 1.000000 2,-19.000000 9.000000 2,-18.000000 10.000000 2,-19.000000 10.000000 2,-24.000000 11.000000 1,-28.000000 17.000000 0,-28.000000 15.000000-2,-27.000000 16.000000 0,-19.000000 12.000000-1,-5.000000 9.000000-4,-7.000000 10.000000-1,-5.000000 10.000000-4,3.000000 7.000000-5,17.000000 6.000000-12,15.000000 7.000000-9,16.000000 6.000000-11,15.000000 1.000000-8,16.000000-3.000000-5,15.000000-3.000000-7,17.000000-2.000000-6</inkml:trace>
</inkml:ink>
</file>

<file path=ppt/ink/ink169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1401168107986" units="cm"/>
      <inkml:brushProperty name="height" value="0.0301401168107986" units="cm"/>
      <inkml:brushProperty name="color" value="#FF0000"/>
      <inkml:brushProperty name="ignorePressure" value="0"/>
    </inkml:brush>
  </inkml:definitions>
  <inkml:trace contextRef="#ctx0" brushRef="#br0">31350.000000 32800.000000 760,'-69.000000'-47.000000'1,"13.000000"6.000000"5 ,12.000000 7.000000 2,13.000000 6.000000 5,13.000000 3.000000-1,17.000000 0.000000-5,15.000000 0.000000-3,16.000000 0.000000-4,12.000000 0.000000 0,9.000000 0.000000 4,10.000000 0.000000 3,10.000000 0.000000 5,0.000000 3.000000 2,-5.000000 6.000000 0,-7.000000 7.000000 0,-5.000000 6.000000 0,-3.000000 7.000000 0,4.000000 10.000000-1,3.000000 10.000000 0,3.000000 9.000000-2,-1.000000 10.000000 0,-2.000000 14.000000 0,-3.000000 11.000000 0,-3.000000 14.000000 1,-6.000000 8.000000-3,-5.000000 7.000000-4,-7.000000 6.000000-7,-5.000000 7.000000-4,-4.000000-3.000000-2,0.000000-8.000000 1,0.000000-10.000000 2,0.000000-9.000000 1,-2.000000-12.000000-1,-3.000000-11.000000 0,-3.000000-14.000000-2,-2.000000-11.000000-1,0.000000-4.000000-1,7.000000 6.000000-1,6.000000 7.000000-1,7.000000 6.000000-1,4.000000-4.000000-1,3.000000-11.000000-4,3.000000-14.000000-2,4.000000-11.000000-4,2.000000-15.000000-3,4.000000-16.000000-1,3.000000-15.000000-3,3.000000-15.000000-1,1.000000-15.000000 1,1.000000-12.000000 4,-1.000000-13.000000 4,1.000000-12.000000 5,-7.000000 4.000000 4,-12.000000 22.000000 2,-13.000000 22.000000 4,-12.000000 23.000000 2</inkml:trace>
</inkml:ink>
</file>

<file path=ppt/ink/ink16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3784207850695" units="cm"/>
      <inkml:brushProperty name="height" value="0.0243784207850695" units="cm"/>
      <inkml:brushProperty name="color" value="#FF0000"/>
      <inkml:brushProperty name="ignorePressure" value="0"/>
    </inkml:brush>
  </inkml:definitions>
  <inkml:trace contextRef="#ctx0" brushRef="#br0">33500.000000 32300.000000 939,'-74.000000'-61.000000'2,"4.000000"28.000000"2 ,3.000000 28.000000 1,3.000000 29.000000 1,-4.000000 22.000000 1,-8.000000 20.000000-1,-10.000000 18.000000-1,-9.000000 20.000000 0,-7.000000 13.000000 0,-3.000000 9.000000-2,-3.000000 10.000000 0,-2.000000 10.000000-1,-1.000000 2.000000 0,3.000000-3.000000 0,3.000000-3.000000-1,4.000000-2.000000 1,10.000000-12.000000-1,19.000000-19.000000-3,19.000000-18.000000 0,19.000000-19.000000-3,15.000000-19.000000-6,13.000000-19.000000-13,12.000000-18.000000-12,13.000000-19.000000-11</inkml:trace>
</inkml:ink>
</file>

<file path=ppt/ink/ink169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8387291580439" units="cm"/>
      <inkml:brushProperty name="height" value="0.0268387291580439" units="cm"/>
      <inkml:brushProperty name="color" value="#FF0000"/>
      <inkml:brushProperty name="ignorePressure" value="0"/>
    </inkml:brush>
  </inkml:definitions>
  <inkml:trace contextRef="#ctx0" brushRef="#br0">33300.000000 32800.000000 999,'68.000000'-22.000000'-51,"-11.000000"6.000000"11 ,-14.000000 7.000000 12,-11.000000 6.000000 10,-7.000000 3.000000 9,0.000000 0.000000 3,0.000000 0.000000 4,0.000000 0.000000 4,4.000000 0.000000 2,10.000000 0.000000 1,10.000000 0.000000-1,9.000000 0.000000 2,6.000000-2.000000-1,3.000000-3.000000 2,3.000000-3.000000 0,4.000000-2.000000 1,-6.000000-1.000000 0,-11.000000 3.000000 0,-14.000000 3.000000-1,-11.000000 4.000000-1,-7.000000-1.000000 0,0.000000-3.000000 0,0.000000-3.000000-2,0.000000-2.000000-1,0.000000-1.000000 0,0.000000 3.000000 0,0.000000 3.000000 0,0.000000 4.000000 0,1.000000-1.000000 0,4.000000-3.000000-2,3.000000-3.000000 0,3.000000-2.000000-1,-1.000000-3.000000 0,-2.000000 1.000000-1,-3.000000-1.000000 1,-3.000000 1.000000-1,-2.000000 1.000000 1,0.000000 3.000000-1,0.000000 3.000000 0,0.000000 4.000000 0,4.000000-3.000000 0,10.000000-5.000000 0,10.000000-7.000000 0,9.000000-5.000000-1,-1.000000-1.000000 0,-8.000000 6.000000-2,-10.000000 7.000000-1,-9.000000 6.000000-2,-12.000000 6.000000-6,-11.000000 6.000000-12,-14.000000 7.000000-12,-11.000000 6.000000-11</inkml:trace>
</inkml:ink>
</file>

<file path=ppt/ink/ink169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6080935299397" units="cm"/>
      <inkml:brushProperty name="height" value="0.0316080935299397" units="cm"/>
      <inkml:brushProperty name="color" value="#FF0000"/>
      <inkml:brushProperty name="ignorePressure" value="0"/>
    </inkml:brush>
  </inkml:definitions>
  <inkml:trace contextRef="#ctx0" brushRef="#br0">33650.000000 33800.000000 724,'-71.000000'23.000000'4,"10.000000"-3.000000"7 ,10.000000-3.000000 8,9.000000-2.000000 8,13.000000-5.000000 1,20.000000-2.000000-3,18.000000-3.000000-3,20.000000-3.000000-4,11.000000-6.000000-4,7.000000-5.000000-2,6.000000-7.000000-3,7.000000-5.000000-3,0.000000-4.000000-1,-2.000000 0.000000 0,-3.000000 0.000000 0,-3.000000 0.000000 0,-6.000000 3.000000 1,-5.000000 6.000000-2,-7.000000 7.000000 0,-5.000000 6.000000-1,-3.000000-1.000000-1,4.000000-5.000000 1,3.000000-7.000000 1,3.000000-5.000000 0,-1.000000-1.000000 0,-2.000000 6.000000 0,-3.000000 7.000000 0,-3.000000 6.000000 0,-1.000000-1.000000 0,4.000000-5.000000-2,3.000000-7.000000-1,3.000000-5.000000-1,6.000000-4.000000 0,9.000000 0.000000 0,10.000000 0.000000 2,10.000000 0.000000 2,-3.000000 1.000000-2,-11.000000 4.000000-4,-14.000000 3.000000-4,-11.000000 3.000000-3,0.000000-2.000000-4,17.000000-6.000000-6,15.000000-6.000000-5,16.000000-6.000000-6,2.000000-1.000000-3,-8.000000 7.000000 0,-10.000000 6.000000 0,-9.000000 7.000000-1,-13.000000 2.000000 0,-16.000000 1.000000 2,-15.000000-1.000000 1,-15.000000 1.000000 1</inkml:trace>
</inkml:ink>
</file>

<file path=ppt/ink/ink169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0833911597729" units="cm"/>
      <inkml:brushProperty name="height" value="0.0260833911597729" units="cm"/>
      <inkml:brushProperty name="color" value="#FF0000"/>
      <inkml:brushProperty name="ignorePressure" value="0"/>
    </inkml:brush>
  </inkml:definitions>
  <inkml:trace contextRef="#ctx0" brushRef="#br0">34800.000000 31450.000000 878,'-88.000000'-33.000000'25,"26.000000"34.000000"-3 ,24.000000 35.000000-3,26.000000 35.000000-4,12.000000 10.000000-2,0.000000-12.000000-3,0.000000-13.000000-1,0.000000-12.000000-3,0.000000 4.000000-3,0.000000 22.000000-8,0.000000 22.000000-6,0.000000 23.000000-7,-2.000000 8.000000 0,-3.000000-3.000000 5,-3.000000-3.000000 6,-2.000000-2.000000 4,-5.000000-1.000000 5,-2.000000 3.000000 2,-3.000000 3.000000 1,-3.000000 4.000000 3,-6.000000 21.000000 1,-5.000000 41.000000-1,-7.000000 40.000000-1,-5.000000 42.000000-1,2.000000 2.000000-3,13.000000-34.000000-5,12.000000-35.000000-5,13.000000-33.000000-6,6.000000-34.000000-2,0.000000-31.000000 1,0.000000-31.000000 1,0.000000-31.000000 0,3.000000-18.000000-1,6.000000-3.000000-1,7.000000-3.000000-1,6.000000-2.000000-1,6.000000-11.000000-1,6.000000-15.000000 2,7.000000-15.000000 1,6.000000-16.000000 1,-2.000000-7.000000 1,-9.000000 4.000000-2,-10.000000 3.000000 0,-8.000000 3.000000-2</inkml:trace>
</inkml:ink>
</file>

<file path=ppt/ink/ink16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9898438602686" units="cm"/>
      <inkml:brushProperty name="height" value="0.0279898438602686" units="cm"/>
      <inkml:brushProperty name="color" value="#FF0000"/>
      <inkml:brushProperty name="ignorePressure" value="0"/>
    </inkml:brush>
  </inkml:definitions>
  <inkml:trace contextRef="#ctx0" brushRef="#br0">35900.000000 32800.000000 818,'-22.000000'68.000000'41,"6.000000"-11.000000"-12 ,7.000000-14.000000-11,6.000000-11.000000-11,6.000000-6.000000-5,6.000000 4.000000-1,7.000000 3.000000-1,6.000000 3.000000 1,1.000000-1.000000-1,-3.000000-2.000000 2,-3.000000-3.000000 0,-2.000000-3.000000 2,-3.000000-1.000000-1,1.000000 4.000000 1,-1.000000 3.000000-2,1.000000 3.000000 1,5.000000 9.000000-1,14.000000 16.000000 2,11.000000 15.000000 0,14.000000 17.000000 2,3.000000 0.000000 0,-2.000000-11.000000 0,-3.000000-14.000000 0,-3.000000-11.000000 1,-1.000000-15.000000-1,4.000000-16.000000-1,3.000000-15.000000 0,3.000000-15.000000-2,-2.000000-14.000000 0,-6.000000-8.000000-4,-6.000000-10.000000-1,-6.000000-9.000000-2,-6.000000-2.000000-1,-2.000000 6.000000 0,-3.000000 7.000000 0,-3.000000 6.000000 1,-2.000000 1.000000-1,0.000000-3.000000 1,0.000000-3.000000 0,0.000000-2.000000 0,-2.000000-3.000000 1,-3.000000 1.000000 1,-3.000000-1.000000 1,-2.000000 1.000000 1,-1.000000-1.000000 0,3.000000 1.000000 1,3.000000-1.000000 0,4.000000 1.000000 0,-1.000000 1.000000 0,-3.000000 3.000000 0,-3.000000 3.000000 0,-2.000000 4.000000 0,-1.000000-1.000000 0,3.000000-3.000000 0,3.000000-3.000000-1,4.000000-2.000000 1,-1.000000-5.000000-1,-3.000000-2.000000-1,-3.000000-3.000000 0,-2.000000-3.000000 0,-3.000000-2.000000 0,1.000000 0.000000 0,-1.000000 0.000000 0,1.000000 0.000000 0,-3.000000 3.000000 1,-2.000000 6.000000 0,-3.000000 7.000000 2,-3.000000 6.000000 0,-7.000000 3.000000 1,-9.000000 0.000000-1,-10.000000 0.000000-2,-8.000000 0.000000 0,-15.000000 3.000000 0,-19.000000 6.000000 0,-18.000000 7.000000-1,-19.000000 6.000000 0,-12.000000 7.000000 0,-2.000000 10.000000-3,-3.000000 10.000000-1,-3.000000 9.000000-3,4.000000 7.000000-2,13.000000 7.000000-4,12.000000 6.000000-4,13.000000 7.000000-4,12.000000-1.000000-3,13.000000-6.000000-6,12.000000-6.000000-4,13.000000-6.000000-6</inkml:trace>
</inkml:ink>
</file>

<file path=ppt/ink/ink1696.xml><?xml version="1.0" encoding="utf-8"?>
<inkml:ink xmlns:inkml="http://www.w3.org/2003/InkML">
  <annotation type="ScanImages2ExtractSignatures">1</annotation>
  <annotation type="ScanImagesWidth">951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5270095765591" units="cm"/>
      <inkml:brushProperty name="height" value="0.0245270095765591" units="cm"/>
      <inkml:brushProperty name="color" value="#FF0000"/>
      <inkml:brushProperty name="ignorePressure" value="0"/>
    </inkml:brush>
  </inkml:definitions>
  <inkml:trace contextRef="#ctx0" brushRef="#br0">38200.000000 33500.000000 933,'-47.000000'-22.000000'22,"6.000000"6.000000"-4 ,7.000000 7.000000-3,6.000000 6.000000-3</inkml:trace>
</inkml:ink>
</file>

<file path=ppt/ink/ink16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75667065382" units="cm"/>
      <inkml:brushProperty name="height" value="0.02875667065382" units="cm"/>
      <inkml:brushProperty name="color" value="#FF0000"/>
      <inkml:brushProperty name="ignorePressure" value="0"/>
    </inkml:brush>
  </inkml:definitions>
  <inkml:trace contextRef="#ctx0" brushRef="#br0">43500.000000 32550.000000 796,'0.000000'-93.000000'-2,"0.000000"17.000000"-3 ,0.000000 15.000000-4,0.000000 16.000000-4,3.000000 9.000000 2,6.000000 3.000000 6,7.000000 3.000000 7,6.000000 4.000000 6,6.000000 2.000000 4,6.000000 4.000000 1,7.000000 3.000000 1,6.000000 3.000000 0,6.000000 3.000000 1,6.000000 3.000000-1,7.000000 3.000000-2,6.000000 4.000000-1,4.000000 2.000000-1,4.000000 4.000000-1,3.000000 3.000000 0,3.000000 3.000000-2,-2.000000 6.000000-1,-6.000000 9.000000 0,-6.000000 10.000000 0,-6.000000 10.000000 0,-7.000000 7.000000-1,-6.000000 6.000000 0,-6.000000 7.000000 1,-6.000000 6.000000-1,-9.000000 7.000000 0,-8.000000 10.000000 0,-10.000000 10.000000-1,-9.000000 9.000000 0,-7.000000 4.000000-1,-3.000000 1.000000 2,-3.000000-1.000000-1,-2.000000 1.000000 1,-1.000000-4.000000 0,3.000000-6.000000-1,3.000000-6.000000-2,4.000000-6.000000 0,8.000000-9.000000 0,17.000000-8.000000-1,15.000000-10.000000 0,16.000000-9.000000 0,10.000000-10.000000-1,7.000000-9.000000-2,6.000000-10.000000-2,7.000000-8.000000-3,4.000000-15.000000-3,3.000000-19.000000-3,3.000000-18.000000-5,4.000000-19.000000-3,-1.000000-12.000000-5,-3.000000-2.000000-4,-3.000000-3.000000-5,-2.000000-3.000000-4,-12.000000 4.000000 1,-19.000000 13.000000 6,-18.000000 12.000000 6,-19.000000 13.000000 7,-8.000000 6.000000 4,3.000000 0.000000 1,3.000000 0.000000 3,4.000000 0.000000 1</inkml:trace>
</inkml:ink>
</file>

<file path=ppt/ink/ink16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3069771677256" units="cm"/>
      <inkml:brushProperty name="height" value="0.0243069771677256" units="cm"/>
      <inkml:brushProperty name="color" value="#FF0000"/>
      <inkml:brushProperty name="ignorePressure" value="0"/>
    </inkml:brush>
  </inkml:definitions>
  <inkml:trace contextRef="#ctx0" brushRef="#br0">46250.000000 31800.000000 942,'-69.000000'-88.000000'-41,"13.000000"26.000000"10 ,12.000000 24.000000 9,13.000000 26.000000 10,4.000000 22.000000 7,-3.000000 23.000000 7,-3.000000 22.000000 7,-2.000000 22.000000 6,-6.000000 10.000000 2,-6.000000 1.000000-1,-6.000000-1.000000-1,-6.000000 1.000000-2,-1.000000-6.000000-2,7.000000-8.000000-1,6.000000-10.000000-3,7.000000-9.000000-1,-12.000000 10.000000-2,-28.000000 32.000000 1,-28.000000 31.000000 1,-27.000000 32.000000-1,-15.000000 11.000000 1,0.000000-5.000000 0,0.000000-7.000000 0,0.000000-5.000000 0,9.000000-12.000000-3,19.000000-16.000000-3,19.000000-15.000000-6,19.000000-15.000000-4</inkml:trace>
</inkml:ink>
</file>

<file path=ppt/ink/ink169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8424823880196" units="cm"/>
      <inkml:brushProperty name="height" value="0.0268424823880196" units="cm"/>
      <inkml:brushProperty name="color" value="#FF0000"/>
      <inkml:brushProperty name="ignorePressure" value="0"/>
    </inkml:brush>
  </inkml:definitions>
  <inkml:trace contextRef="#ctx0" brushRef="#br0">46050.000000 31050.000000 853,'3.000000'-110.000000'19,"6.000000"32.000000"-8 ,7.000000 31.000000-10,6.000000 32.000000-9,7.000000 18.000000 0,10.000000 6.000000 8,10.000000 7.000000 7,9.000000 6.000000 8,9.000000 1.000000 4,9.000000-3.000000-3,10.000000-3.000000-1,10.000000-2.000000-2,4.000000-3.000000-1,0.000000 1.000000-2,0.000000-1.000000-2,0.000000 1.000000-1,-10.000000-3.000000-2,-18.000000-2.000000-2,-19.000000-3.000000-2,-18.000000-3.000000-1,0.000000-4.000000-4,23.000000-3.000000-2,22.000000-3.000000-4,22.000000-2.000000-2,4.000000-5.000000-5,-12.000000-2.000000-3,-13.000000-3.000000-5,-12.000000-3.000000-4,-13.000000-1.000000-2,-12.000000 4.000000-1,-13.000000 3.000000-1,-12.000000 3.000000 0</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9145978093147" units="cm"/>
      <inkml:brushProperty name="height" value="0.0459145978093147" units="cm"/>
      <inkml:brushProperty name="color" value="#FF0000"/>
      <inkml:brushProperty name="ignorePressure" value="0"/>
    </inkml:brush>
  </inkml:definitions>
  <inkml:trace contextRef="#ctx0" brushRef="#br0">23450.000000 38450.000000 997,'-75.000000'-85.000000'-38,"50.000000"32.000000"17 ,50.000000 31.000000 17,50.000000 32.000000 16,23.000000 13.000000 7,-3.000000-3.000000-4,-3.000000-3.000000-5,-2.000000-2.000000-4,-1.000000-5.000000-3,3.000000-2.000000-3,3.000000-3.000000-1,4.000000-3.000000-3,1.000000-2.000000-2,0.000000 0.000000-6,0.000000 0.000000-3,0.000000 0.000000-5,-5.000000-4.000000-2,-9.000000-5.000000-3,-10.000000-7.000000-1,-8.000000-5.000000-1</inkml:trace>
</inkml:ink>
</file>

<file path=ppt/ink/ink1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7928468883038" units="cm"/>
      <inkml:brushProperty name="height" value="0.0397928468883038" units="cm"/>
      <inkml:brushProperty name="color" value="#00B047"/>
      <inkml:brushProperty name="ignorePressure" value="0"/>
    </inkml:brush>
  </inkml:definitions>
  <inkml:trace contextRef="#ctx0" brushRef="#br0">65750.000000 48150.000000 821,'-40.000000'-25.000000'6,"23.000000"0.000000"-1 ,22.000000 0.000000 0,22.000000 0.000000-1,13.000000-2.000000 1,7.000000-3.000000-1,6.000000-3.000000 1,7.000000-2.000000 0,8.000000-6.000000 0,14.000000-6.000000 1,11.000000-6.000000-1,14.000000-6.000000 1,10.000000-7.000000 0,9.000000-6.000000 0,10.000000-6.000000 0,10.000000-6.000000-1,5.000000-6.000000-1,4.000000-2.000000-1,3.000000-3.000000-2,3.000000-3.000000-2,1.000000 1.000000 0,1.000000 6.000000 0,-1.000000 7.000000 0,1.000000 6.000000 1,-1.000000 3.000000 0,1.000000 0.000000-2,-1.000000 0.000000 0,1.000000 0.000000-1,1.000000-5.000000 1,3.000000-9.000000 0,3.000000-10.000000 1,4.000000-8.000000 1,-1.000000-11.000000 0,-3.000000-8.000000 2,-3.000000-10.000000 1,-2.000000-9.000000 0,-6.000000-5.000000 1,-6.000000 0.000000 0,-6.000000 0.000000-1,-6.000000 0.000000 0,-1.000000 1.000000 0,7.000000 4.000000-1,6.000000 3.000000 0,7.000000 3.000000 0,-3.000000 4.000000 0,-8.000000 7.000000-1,-10.000000 6.000000 0,-9.000000 7.000000 0,-4.000000-1.000000-1,4.000000-6.000000 1,3.000000-6.000000 0,3.000000-6.000000 1,1.000000-7.000000-1,1.000000-6.000000 0,-1.000000-6.000000 0,1.000000-6.000000-1,4.000000-4.000000 0,9.000000 1.000000 0,10.000000-1.000000 0,10.000000 1.000000 0,4.000000 2.000000 1,0.000000 7.000000 0,0.000000 6.000000 2,0.000000 7.000000 1,-5.000000 7.000000 0,-9.000000 9.000000-1,-10.000000 10.000000 0,-8.000000 10.000000 0,-11.000000 5.000000-1,-8.000000 4.000000 2,-10.000000 3.000000 0,-9.000000 3.000000 2,-9.000000 3.000000 0,-5.000000 3.000000-1,-7.000000 3.000000-1,-5.000000 4.000000 0,-9.000000 4.000000-2,-9.000000 6.000000-1,-10.000000 7.000000-2,-8.000000 6.000000 0,-9.000000 4.000000-4,-6.000000 4.000000-6,-6.000000 3.000000-6,-6.000000 3.000000-5,-12.000000 9.000000-5,-15.000000 16.000000-2,-15.000000 15.000000-1,-16.000000 17.000000-2,-5.000000 7.000000 1,6.000000 0.000000 6,7.000000 0.000000 4,6.000000 0.000000 5,1.000000 0.000000 3,-3.000000 0.000000 1,-3.000000 0.000000 1,-2.000000 0.000000 0</inkml:trace>
</inkml:ink>
</file>

<file path=ppt/ink/ink17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7705765068531" units="cm"/>
      <inkml:brushProperty name="height" value="0.0247705765068531" units="cm"/>
      <inkml:brushProperty name="color" value="#FF0000"/>
      <inkml:brushProperty name="ignorePressure" value="0"/>
    </inkml:brush>
  </inkml:definitions>
  <inkml:trace contextRef="#ctx0" brushRef="#br0">47450.000000 30950.000000 957,'-90.000000'4.000000'2,"23.000000"10.000000"2 ,22.000000 10.000000 3,22.000000 9.000000 4,10.000000 12.000000-1,1.000000 16.000000-4,-1.000000 15.000000-4,1.000000 17.000000-3,-4.000000 13.000000-1,-6.000000 13.000000-1,-6.000000 12.000000 1,-6.000000 13.000000 0,-1.000000-1.000000-5,7.000000-11.000000-7,6.000000-14.000000-10,7.000000-11.000000-8,2.000000-14.000000-3,1.000000-11.000000 2,-1.000000-14.000000 2,1.000000-11.000000 2</inkml:trace>
</inkml:ink>
</file>

<file path=ppt/ink/ink170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1962711811066" units="cm"/>
      <inkml:brushProperty name="height" value="0.0261962711811066" units="cm"/>
      <inkml:brushProperty name="color" value="#FF0000"/>
      <inkml:brushProperty name="ignorePressure" value="0"/>
    </inkml:brush>
  </inkml:definitions>
  <inkml:trace contextRef="#ctx0" brushRef="#br0">49400.000000 30900.000000 760,'-25.000000'-61.000000'1,"0.000000"28.000000"1 ,0.000000 28.000000 1,0.000000 29.000000 1,-5.000000 24.000000 3,-9.000000 22.000000 1,-10.000000 22.000000 3,-8.000000 23.000000 1,-12.000000 22.000000 3,-12.000000 26.000000 0,-13.000000 24.000000 2,-12.000000 26.000000 1,-9.000000 16.000000 0,-2.000000 10.000000 0,-3.000000 10.000000 0,-3.000000 9.000000-1,1.000000 2.000000-1,6.000000-2.000000-2,7.000000-3.000000-3,6.000000-3.000000-3,12.000000-21.000000-3,19.000000-37.000000-3,19.000000-38.000000-4,19.000000-37.000000-4,16.000000-43.000000-5,17.000000-46.000000-8,15.000000-47.000000-7,16.000000-47.000000-8,10.000000-29.000000-3,7.000000-8.000000 2,6.000000-10.000000 1,7.000000-9.000000 2,-4.000000 4.000000 3,-12.000000 19.000000 7,-13.000000 19.000000 5,-12.000000 19.000000 6,-5.000000 9.000000 4,3.000000 0.000000 2,3.000000 0.000000 1,4.000000 0.000000 2</inkml:trace>
</inkml:ink>
</file>

<file path=ppt/ink/ink170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191234588623" units="cm"/>
      <inkml:brushProperty name="height" value="0.026191234588623" units="cm"/>
      <inkml:brushProperty name="color" value="#FF0000"/>
      <inkml:brushProperty name="ignorePressure" value="0"/>
    </inkml:brush>
  </inkml:definitions>
  <inkml:trace contextRef="#ctx0" brushRef="#br0">49400.000000 30900.000000 857,'1.000000'-47.000000'-1,"4.000000"6.000000"-2 ,3.000000 7.000000-2,3.000000 6.000000-3,6.000000 13.000000 2,9.000000 23.000000 3,10.000000 22.000000 4,10.000000 22.000000 2,4.000000 24.000000 3,0.000000 29.000000 2,0.000000 28.000000 1,0.000000 28.000000 1,-2.000000 20.000000 0,-3.000000 13.000000-2,-3.000000 12.000000-1,-2.000000 13.000000-1,-5.000000 4.000000 1,-2.000000-3.000000 2,-3.000000-3.000000 4,-3.000000-2.000000 3,-6.000000-8.000000 0,-5.000000-8.000000-2,-7.000000-10.000000-2,-5.000000-9.000000-3,-3.000000-10.000000-5,4.000000-9.000000-4,3.000000-10.000000-6,3.000000-8.000000-6,-1.000000-18.000000-4,-2.000000-25.000000-1,-3.000000-25.000000-2,-3.000000-25.000000-2,-6.000000-22.000000-3,-5.000000-19.000000-5,-7.000000-18.000000-4,-5.000000-19.000000-5</inkml:trace>
</inkml:ink>
</file>

<file path=ppt/ink/ink17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0055217444897" units="cm"/>
      <inkml:brushProperty name="height" value="0.0280055217444897" units="cm"/>
      <inkml:brushProperty name="color" value="#FF0000"/>
      <inkml:brushProperty name="ignorePressure" value="0"/>
    </inkml:brush>
  </inkml:definitions>
  <inkml:trace contextRef="#ctx0" brushRef="#br0">48850.000000 33250.000000 817,'-79.000000'-44.000000'5,"45.000000"13.000000"7 ,43.000000 12.000000 9,45.000000 13.000000 8,24.000000 6.000000 2,6.000000 0.000000-5,7.000000 0.000000-5,6.000000 0.000000-5,7.000000 1.000000-4,10.000000 4.000000-5,10.000000 3.000000-4,9.000000 3.000000-5,4.000000-1.000000-5,1.000000-2.000000-7,-1.000000-3.000000-5,1.000000-3.000000-7,-1.000000-4.000000-4,1.000000-3.000000-1,-1.000000-3.000000-4,1.000000-2.000000-1,-15.000000-3.000000 2,-28.000000 1.000000 5,-28.000000-1.000000 6,-27.000000 1.000000 6,-15.000000-1.000000 3,0.000000 1.000000 1,0.000000-1.000000 2,0.000000 1.000000 0</inkml:trace>
</inkml:ink>
</file>

<file path=ppt/ink/ink170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4526569992304" units="cm"/>
      <inkml:brushProperty name="height" value="0.0274526569992304" units="cm"/>
      <inkml:brushProperty name="color" value="#FF0000"/>
      <inkml:brushProperty name="ignorePressure" value="0"/>
    </inkml:brush>
  </inkml:definitions>
  <inkml:trace contextRef="#ctx0" brushRef="#br0">51550.000000 32700.000000 862,'-16.000000'-43.000000'9,"19.000000"17.000000"-4 ,19.000000 15.000000-2,19.000000 16.000000-3,9.000000 10.000000 0,0.000000 7.000000 3,0.000000 6.000000 3,0.000000 7.000000 2,-2.000000 4.000000 2,-3.000000 3.000000 0,-3.000000 3.000000-1,-2.000000 4.000000 1,-5.000000 4.000000-1,-2.000000 6.000000-1,-3.000000 7.000000 0,-3.000000 6.000000-1,-2.000000 1.000000-1,0.000000-3.000000-1,0.000000-3.000000 0,0.000000-2.000000-2,0.000000-5.000000 1,0.000000-2.000000-1,0.000000-3.000000 0,0.000000-3.000000 0,3.000000-7.000000-2,6.000000-9.000000-5,7.000000-10.000000-3,6.000000-8.000000-4,1.000000-8.000000-4,-3.000000-2.000000-4,-3.000000-3.000000-5,-2.000000-3.000000-3,-1.000000-9.000000-4,3.000000-11.000000-2,3.000000-14.000000-3,4.000000-11.000000-4,-3.000000-4.000000 4,-5.000000 6.000000 7,-7.000000 7.000000 9,-5.000000 6.000000 8</inkml:trace>
</inkml:ink>
</file>

<file path=ppt/ink/ink17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047339335084" units="cm"/>
      <inkml:brushProperty name="height" value="0.024047339335084" units="cm"/>
      <inkml:brushProperty name="color" value="#FF0000"/>
      <inkml:brushProperty name="ignorePressure" value="0"/>
    </inkml:brush>
  </inkml:definitions>
  <inkml:trace contextRef="#ctx0" brushRef="#br0">53150.000000 32700.000000 931,'-141.000000'4.000000'2,"19.000000"10.000000"5 ,19.000000 10.000000 5,19.000000 9.000000 5,2.000000 13.000000-1,-11.000000 20.000000-6,-14.000000 18.000000-6,-11.000000 20.000000-5,-7.000000 8.000000-4,0.000000 1.000000 0,0.000000-1.000000-1,0.000000 1.000000-1,9.000000-6.000000 0,19.000000-8.000000-1,19.000000-10.000000 0,19.000000-9.000000-1,15.000000-12.000000-2,13.000000-11.000000-4,12.000000-14.000000-4,13.000000-11.000000-4</inkml:trace>
</inkml:ink>
</file>

<file path=ppt/ink/ink17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1604129076" units="cm"/>
      <inkml:brushProperty name="height" value="0.02731604129076" units="cm"/>
      <inkml:brushProperty name="color" value="#FF0000"/>
      <inkml:brushProperty name="ignorePressure" value="0"/>
    </inkml:brush>
  </inkml:definitions>
  <inkml:trace contextRef="#ctx0" brushRef="#br0">54350.000000 32850.000000 838,'-18.000000'-46.000000'4,"17.000000"10.000000"6 ,15.000000 10.000000 7,16.000000 9.000000 7,12.000000 6.000000 1,9.000000 3.000000-6,10.000000 3.000000-6,10.000000 4.000000-5,8.000000-1.000000-3,10.000000-3.000000 2,10.000000-3.000000 1,9.000000-2.000000 0,2.000000-1.000000 0,-2.000000 3.000000-4,-3.000000 3.000000-3,-3.000000 4.000000-3,-4.000000-3.000000-3,-3.000000-5.000000-4,-3.000000-7.000000-3,-2.000000-5.000000-4,-8.000000-1.000000-3,-8.000000 6.000000-4,-10.000000 7.000000-4,-9.000000 6.000000-3</inkml:trace>
</inkml:ink>
</file>

<file path=ppt/ink/ink170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82372418046" units="cm"/>
      <inkml:brushProperty name="height" value="0.02982372418046" units="cm"/>
      <inkml:brushProperty name="color" value="#FF0000"/>
      <inkml:brushProperty name="ignorePressure" value="0"/>
    </inkml:brush>
  </inkml:definitions>
  <inkml:trace contextRef="#ctx0" brushRef="#br0">54750.000000 30950.000000 768,'-83.000000'-58.000000'-1,"34.000000"34.000000"13 ,35.000000 35.000000 11,35.000000 35.000000 13,19.000000 16.000000 2,7.000000 1.000000-9,6.000000-1.000000-10,7.000000 1.000000-9,4.000000 1.000000-4,3.000000 3.000000 0,3.000000 3.000000-1,4.000000 4.000000-1,4.000000-1.000000 1,6.000000-3.000000-1,7.000000-3.000000 0,6.000000-2.000000 0,4.000000-6.000000 0,4.000000-6.000000 0,3.000000-6.000000 0,3.000000-6.000000 1,-2.000000-6.000000-2,-6.000000-2.000000-2,-6.000000-3.000000-3,-6.000000-3.000000-2,-10.000000-6.000000-2,-12.000000-5.000000 2,-13.000000-7.000000 0,-12.000000-5.000000 1,-12.000000-1.000000 1,-8.000000 6.000000 0,-10.000000 7.000000 1,-9.000000 6.000000 0,-10.000000 4.000000 1,-9.000000 4.000000 2,-10.000000 3.000000 2,-8.000000 3.000000 1,-8.000000-1.000000 1,-2.000000-2.000000-1,-3.000000-3.000000-1,-3.000000-3.000000-1,1.000000-4.000000-1,6.000000-3.000000 0,7.000000-3.000000-1,6.000000-2.000000 0,-4.000000 0.000000-1,-11.000000 7.000000-1,-14.000000 6.000000-2,-11.000000 7.000000-2,-9.000000 0.000000-2,-3.000000-2.000000-2,-3.000000-3.000000-4,-2.000000-3.000000-2,-1.000000-2.000000-2,3.000000 0.000000-2,3.000000 0.000000-1,4.000000 0.000000-1,4.000000 0.000000-2,6.000000 0.000000 2,7.000000 0.000000-1,6.000000 0.000000 2</inkml:trace>
</inkml:ink>
</file>

<file path=ppt/ink/ink170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9004665315151" units="cm"/>
      <inkml:brushProperty name="height" value="0.0269004665315151" units="cm"/>
      <inkml:brushProperty name="color" value="#FF0000"/>
      <inkml:brushProperty name="ignorePressure" value="0"/>
    </inkml:brush>
  </inkml:definitions>
  <inkml:trace contextRef="#ctx0" brushRef="#br0">57900.000000 32150.000000 806,'25.000000'165.000000'10,"0.000000"-18.000000"0 ,0.000000-19.000000-1,0.000000-18.000000-1,3.000000-15.000000 0,6.000000-9.000000 0,7.000000-10.000000 1,6.000000-8.000000 0,6.000000-12.000000-1,6.000000-12.000000 1,7.000000-13.000000-1,6.000000-12.000000 0,4.000000-15.000000-1,4.000000-15.000000-1,3.000000-15.000000-2,3.000000-16.000000-1,-2.000000-12.000000-1,-6.000000-5.000000-2,-6.000000-7.000000 0,-6.000000-5.000000-1,-9.000000 0.000000-2,-8.000000 10.000000 1,-10.000000 10.000000-1,-9.000000 9.000000-1,-1.000000-4.000000 1,10.000000-15.000000 0,10.000000-15.000000 2,9.000000-16.000000 1,-7.000000-2.000000 2,-21.000000 13.000000 3,-22.000000 12.000000 2,-22.000000 13.000000 2,-26.000000 10.000000 2,-27.000000 10.000000-2,-28.000000 10.000000-1,-28.000000 9.000000-1,-20.000000 10.000000-2,-8.000000 14.000000 0,-10.000000 11.000000-2,-9.000000 14.000000-2,-1.000000 5.000000 1,10.000000 1.000000 0,10.000000-1.000000 2,9.000000 1.000000 1,15.000000-1.000000-2,22.000000 1.000000-5,22.000000-1.000000-5,23.000000 1.000000-5,14.000000-3.000000-8,10.000000-2.000000-11,10.000000-3.000000-13,9.000000-3.000000-11</inkml:trace>
</inkml:ink>
</file>

<file path=ppt/ink/ink1709.xml><?xml version="1.0" encoding="utf-8"?>
<inkml:ink xmlns:inkml="http://www.w3.org/2003/InkML">
  <annotation type="ScanImages2ExtractSignatures">1</annotation>
  <annotation type="ScanImagesWidth">763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0061064511538" units="cm"/>
      <inkml:brushProperty name="height" value="0.0270061064511538" units="cm"/>
      <inkml:brushProperty name="color" value="#FF0000"/>
      <inkml:brushProperty name="ignorePressure" value="0"/>
    </inkml:brush>
  </inkml:definitions>
  <inkml:trace contextRef="#ctx0" brushRef="#br0">61200.000000 31750.000000 848,'-66.000000'-91.000000'-16,"19.000000"19.000000"11 ,19.000000 19.000000 11,19.000000 19.000000 11,15.000000 12.000000 3,13.000000 6.000000-8,12.000000 7.000000-5,13.000000 6.000000-7,7.000000 3.000000-3,4.000000 0.000000 1,3.000000 0.000000 0,3.000000 0.000000-1,3.000000 0.000000 2,3.000000 0.000000 2,3.000000 0.000000 2,4.000000 0.000000 1,-1.000000-2.000000 1,-3.000000-3.000000 0,-3.000000-3.000000 0,-2.000000-2.000000 0,-5.000000-1.000000-1,-2.000000 3.000000-1,-3.000000 3.000000-1,-3.000000 4.000000-2,-7.000000 7.000000-1,-9.000000 13.000000-1,-10.000000 12.000000-1,-8.000000 13.000000-2,-11.000000 10.000000-1,-8.000000 10.000000 0,-10.000000 10.000000-1,-9.000000 9.000000 0,-9.000000 4.000000 0,-5.000000 1.000000 1,-7.000000-1.000000 1,-5.000000 1.000000 1,-1.000000-6.000000 1,6.000000-8.000000 0,7.000000-10.000000 0,6.000000-9.000000 0,4.000000-7.000000 1,4.000000-3.000000 2,3.000000-3.000000 0,3.000000-2.000000 2,1.000000-11.000000 2,1.000000-15.000000 1,-1.000000-15.000000 2,1.000000-16.000000 2,4.000000-5.000000 1,9.000000 6.000000-2,10.000000 7.000000-1,10.000000 6.000000-1,4.000000 3.000000-1,0.000000 0.000000 0,0.000000 0.000000-2,0.000000 0.000000 0,1.000000 0.000000 0,4.000000 0.000000 2,3.000000 0.000000 1,3.000000 0.000000 2,1.000000-4.000000-1,1.000000-5.000000-1,-1.000000-7.000000-3,1.000000-5.000000-2,1.000000-6.000000-1,3.000000-3.000000-2,3.000000-3.000000-2,4.000000-2.000000 0,-1.000000 0.000000-4,-3.000000 7.000000-2,-3.000000 6.000000-5,-2.000000 7.000000-3,-11.000000 8.000000-4,-15.000000 14.000000-7,-15.000000 11.000000-5,-16.000000 14.000000-5,-15.000000 8.000000 0,-11.000000 7.000000 10,-14.000000 6.000000 7,-11.000000 7.000000 10,-6.000000-1.000000 4,4.000000-6.000000 4,3.000000-6.000000 2,3.000000-6.000000 2,1.000000-2.000000 4,1.000000 3.000000 2,-1.000000 3.000000 3,1.000000 4.000000 3,1.000000 2.000000 3,3.000000 4.000000 1,3.000000 3.000000 3,4.000000 3.000000 1,5.000000 1.000000 1,10.000000 1.000000 0,10.000000-1.000000 0,9.000000 1.000000 0,10.000000-1.000000-2,14.000000 1.000000-1,11.000000-1.000000-2,14.000000 1.000000-3,11.000000-7.000000 0,14.000000-12.000000-1,11.000000-13.000000 0,14.000000-12.000000 0,8.000000-15.000000-2,7.000000-15.000000 0,6.000000-15.000000-2,7.000000-16.000000-1,4.000000-12.000000-2,3.000000-5.000000-1,3.000000-7.000000-2,4.000000-5.000000-3,-1.000000-4.000000-1,-3.000000 0.000000-3,-3.000000 0.000000-2,-2.000000 0.000000-2,-9.000000 6.000000-5,-12.000000 13.000000-5,-13.000000 12.000000-5,-12.000000 13.000000-6,-13.000000 7.000000-3,-12.000000 4.000000 2,-13.000000 3.000000-1,-12.000000 3.000000 2,-7.000000-1.000000 2,1.000000-2.000000 5,-1.000000-3.000000 4,1.000000-3.000000 5</inkml:trace>
</inkml:ink>
</file>

<file path=ppt/ink/ink1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5080443918705" units="cm"/>
      <inkml:brushProperty name="height" value="0.0375080443918705" units="cm"/>
      <inkml:brushProperty name="color" value="#00B047"/>
      <inkml:brushProperty name="ignorePressure" value="0"/>
    </inkml:brush>
  </inkml:definitions>
  <inkml:trace contextRef="#ctx0" brushRef="#br0">68650.000000 47850.000000 916,'-63.000000'-49.000000'-13,"26.000000"4.000000"5 ,24.000000 3.000000 5,26.000000 3.000000 6,16.000000-1.000000 2,10.000000-2.000000 1,10.000000-3.000000 0,9.000000-3.000000 0,9.000000-4.000000 0,9.000000-3.000000 0,10.000000-3.000000-1,10.000000-2.000000 1,7.000000-5.000000-1,6.000000-2.000000-1,7.000000-3.000000 1,6.000000-3.000000-1,6.000000-4.000000 0,6.000000-3.000000 0,7.000000-3.000000-1,6.000000-2.000000 0,7.000000-6.000000 0,10.000000-6.000000-1,10.000000-6.000000-1,9.000000-6.000000 1,6.000000-6.000000-1,3.000000-2.000000 1,3.000000-3.000000 1,4.000000-3.000000 0,-4.000000-6.000000 1,-9.000000-5.000000-2,-10.000000-7.000000 0,-8.000000-5.000000 0,-6.000000-4.000000-3,1.000000 0.000000-1,-1.000000 0.000000-2,1.000000 0.000000-2,-4.000000 0.000000-2,-6.000000 0.000000 0,-6.000000 0.000000-1,-6.000000 0.000000-1,-1.000000 1.000000 0,7.000000 4.000000-1,6.000000 3.000000-1,7.000000 3.000000 0,-1.000000 1.000000 2,-6.000000 1.000000 3,-6.000000-1.000000 4,-6.000000 1.000000 4,-7.000000 1.000000 2,-6.000000 3.000000 2,-6.000000 3.000000 1,-6.000000 4.000000 1,-1.000000 1.000000 1,7.000000 0.000000 1,6.000000 0.000000 1,7.000000 0.000000 0,0.000000 3.000000 0,-2.000000 6.000000-2,-3.000000 7.000000 0,-3.000000 6.000000-2,-2.000000 7.000000-1,0.000000 10.000000-3,0.000000 10.000000-3,0.000000 9.000000-2,-5.000000 2.000000-2,-9.000000-2.000000-1,-10.000000-3.000000-1,-8.000000-3.000000-1,-12.000000 2.000000-1,-12.000000 10.000000-3,-13.000000 10.000000-2,-12.000000 9.000000-3,-10.000000 6.000000-2,-6.000000 3.000000-1,-6.000000 3.000000-1,-6.000000 4.000000-1</inkml:trace>
</inkml:ink>
</file>

<file path=ppt/ink/ink17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1879539787769" units="cm"/>
      <inkml:brushProperty name="height" value="0.0231879539787769" units="cm"/>
      <inkml:brushProperty name="color" value="#FF0000"/>
      <inkml:brushProperty name="ignorePressure" value="0"/>
    </inkml:brush>
  </inkml:definitions>
  <inkml:trace contextRef="#ctx0" brushRef="#br0">64200.000000 31000.000000 987,'1.000000'-49.000000'1,"4.000000"4.000000"0 ,3.000000 3.000000 1,3.000000 3.000000 1,6.000000 7.000000 0,9.000000 14.000000-1,10.000000 11.000000-1,10.000000 14.000000-2,2.000000 11.000000 1,-3.000000 14.000000-2,-3.000000 11.000000 1,-2.000000 14.000000-2,-5.000000 0.000000 0,-2.000000-8.000000-2,-3.000000-10.000000-2,-3.000000-9.000000-3,-2.000000 2.000000-2,0.000000 17.000000-5,0.000000 15.000000-5,0.000000 16.000000-4,-4.000000 4.000000-1,-5.000000-6.000000 3,-7.000000-6.000000 3,-5.000000-6.000000 2</inkml:trace>
</inkml:ink>
</file>

<file path=ppt/ink/ink17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3427045047283" units="cm"/>
      <inkml:brushProperty name="height" value="0.0353427045047283" units="cm"/>
      <inkml:brushProperty name="color" value="#FF0000"/>
      <inkml:brushProperty name="ignorePressure" value="0"/>
    </inkml:brush>
  </inkml:definitions>
  <inkml:trace contextRef="#ctx0" brushRef="#br0">64100.000000 31900.000000 648,'-113.000000'50.000000'-6,"26.000000"0.000000"4 ,24.000000 0.000000 4,26.000000 0.000000 3,15.000000 0.000000 1,6.000000 0.000000-1,7.000000 0.000000 0,6.000000 0.000000-2,4.000000-4.000000 0,4.000000-5.000000-2,3.000000-7.000000 0,3.000000-5.000000-2,6.000000-8.000000-1,9.000000-5.000000 0,10.000000-7.000000 0,10.000000-5.000000-1,7.000000-8.000000 0,6.000000-5.000000 2,7.000000-7.000000 1,6.000000-5.000000 1,4.000000-11.000000 0,4.000000-11.000000 1,3.000000-14.000000 0,3.000000-11.000000 1,3.000000-4.000000 1,3.000000 6.000000 0,3.000000 7.000000 1,4.000000 6.000000 1,-4.000000 6.000000 0,-9.000000 6.000000 0,-10.000000 7.000000 0,-8.000000 6.000000-1,-11.000000 10.000000-1,-8.000000 17.000000 0,-10.000000 15.000000-1,-9.000000 16.000000-1,-13.000000 13.000000-1,-16.000000 14.000000-2,-15.000000 11.000000-1,-15.000000 14.000000-1,-15.000000 5.000000-1,-12.000000 1.000000-2,-13.000000-1.000000-2,-12.000000 1.000000-1,-4.000000-7.000000 0,7.000000-12.000000 1,6.000000-13.000000 2,7.000000-12.000000 2,10.000000-9.000000 2,16.000000-2.000000 4,15.000000-3.000000 3,17.000000-3.000000 3,13.000000-4.000000 2,13.000000-3.000000-1,12.000000-3.000000-2,13.000000-2.000000-1,4.000000-3.000000-1,-3.000000 1.000000 0,-3.000000-1.000000-2,-2.000000 1.000000-1,-5.000000 1.000000-2,-2.000000 3.000000-1,-3.000000 3.000000-2,-3.000000 4.000000-2,-2.000000 1.000000-1,0.000000 0.000000 1,0.000000 0.000000 0,0.000000 0.000000 0,0.000000-2.000000 1,0.000000-3.000000-2,0.000000-3.000000 1,0.000000-2.000000-2,-7.000000-3.000000 0,-11.000000 1.000000-3,-14.000000-1.000000-2,-11.000000 1.000000-1,-15.000000 2.000000 0,-16.000000 7.000000 2,-15.000000 6.000000 2,-15.000000 7.000000 3,-12.000000 5.000000 2,-6.000000 7.000000-2,-6.000000 6.000000 1,-6.000000 7.000000 0,2.000000 4.000000 4,14.000000 3.000000 9,11.000000 3.000000 10,14.000000 4.000000 8,13.000000 1.000000 5,16.000000 0.000000 1,15.000000 0.000000-1,17.000000 0.000000 0,19.000000-4.000000-1,26.000000-5.000000-2,24.000000-7.000000-2,26.000000-5.000000-1,16.000000-9.000000-3,10.000000-9.000000-1,10.000000-10.000000-1,9.000000-8.000000-2,12.000000-11.000000-1,16.000000-8.000000-2,15.000000-10.000000-1,17.000000-9.000000-2,5.000000-12.000000-5,-3.000000-11.000000-10,-3.000000-14.000000-9,-2.000000-11.000000-10,-14.000000-4.000000-6,-21.000000 6.000000-1,-22.000000 7.000000-3,-22.000000 6.000000-2,-21.000000 9.000000 0,-18.000000 13.000000 1,-19.000000 12.000000 3,-18.000000 13.000000 1</inkml:trace>
</inkml:ink>
</file>

<file path=ppt/ink/ink17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5421881079674" units="cm"/>
      <inkml:brushProperty name="height" value="0.0235421881079674" units="cm"/>
      <inkml:brushProperty name="color" value="#FF0000"/>
      <inkml:brushProperty name="ignorePressure" value="0"/>
    </inkml:brush>
  </inkml:definitions>
  <inkml:trace contextRef="#ctx0" brushRef="#br0">60000.000000 33900.000000 973,'-66.000000'-41.000000'12,"19.000000"19.000000"-3 ,19.000000 19.000000-4,19.000000 19.000000-5,7.000000 13.000000-1,-3.000000 10.000000-3,-3.000000 10.000000-2,-2.000000 9.000000-1,-3.000000 4.000000-3,1.000000 1.000000-6,-1.000000-1.000000-4,1.000000 1.000000-4,-3.000000-4.000000-3,-2.000000-6.000000 1,-3.000000-6.000000 1,-3.000000-6.000000 1</inkml:trace>
</inkml:ink>
</file>

<file path=ppt/ink/ink171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340261593461" units="cm"/>
      <inkml:brushProperty name="height" value="0.029340261593461" units="cm"/>
      <inkml:brushProperty name="color" value="#FF0000"/>
      <inkml:brushProperty name="ignorePressure" value="0"/>
    </inkml:brush>
  </inkml:definitions>
  <inkml:trace contextRef="#ctx0" brushRef="#br0">43300.000000 38500.000000 780,'-44.000000'-91.000000'-2,"13.000000"19.000000"5 ,12.000000 19.000000 4,13.000000 19.000000 6,10.000000 12.000000 1,10.000000 6.000000 0,10.000000 7.000000-1,9.000000 6.000000-1,9.000000 3.000000-2,9.000000 0.000000 0,10.000000 0.000000-3,10.000000 0.000000-1,7.000000 1.000000 1,6.000000 4.000000 0,7.000000 3.000000 3,6.000000 3.000000 1,-1.000000 6.000000-2,-5.000000 9.000000-5,-7.000000 10.000000-4,-5.000000 10.000000-5,-9.000000 8.000000-1,-9.000000 10.000000 4,-10.000000 10.000000 3,-8.000000 9.000000 3,-9.000000 7.000000 3,-6.000000 7.000000 0,-6.000000 6.000000 1,-6.000000 7.000000 0,-4.000000-1.000000 1,1.000000-6.000000-1,-1.000000-6.000000 0,1.000000-6.000000 0,2.000000-9.000000-2,7.000000-8.000000-3,6.000000-10.000000-2,7.000000-9.000000-4,8.000000-10.000000-3,14.000000-9.000000-6,11.000000-10.000000-6,14.000000-8.000000-6,5.000000-14.000000-5,1.000000-15.000000-1,-1.000000-15.000000-4,1.000000-16.000000-2,-7.000000-10.000000-1,-12.000000-3.000000 3,-13.000000-3.000000 2,-12.000000-2.000000 3,-10.000000 0.000000 3,-6.000000 7.000000 7,-6.000000 6.000000 4,-6.000000 7.000000 7</inkml:trace>
</inkml:ink>
</file>

<file path=ppt/ink/ink17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5359412878752" units="cm"/>
      <inkml:brushProperty name="height" value="0.0265359412878752" units="cm"/>
      <inkml:brushProperty name="color" value="#FF0000"/>
      <inkml:brushProperty name="ignorePressure" value="0"/>
    </inkml:brush>
  </inkml:definitions>
  <inkml:trace contextRef="#ctx0" brushRef="#br0">45450.000000 38300.000000 863,'-91.000000'-68.000000'2,"19.000000"17.000000"4 ,19.000000 15.000000 4,19.000000 16.000000 4,7.000000 16.000000 4,-3.000000 20.000000 1,-3.000000 18.000000 1,-2.000000 20.000000 3,-9.000000 17.000000-5,-12.000000 20.000000-12,-13.000000 18.000000-11,-12.000000 20.000000-11,-12.000000 14.000000-4,-8.000000 14.000000 5,-10.000000 11.000000 6,-9.000000 14.000000 4,1.000000-7.000000-2,13.000000-25.000000-11,12.000000-25.000000-10,13.000000-25.000000-11,13.000000-21.000000-2,17.000000-15.000000 6,15.000000-15.000000 7,16.000000-16.000000 6</inkml:trace>
</inkml:ink>
</file>

<file path=ppt/ink/ink17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0894425660372" units="cm"/>
      <inkml:brushProperty name="height" value="0.0240894425660372" units="cm"/>
      <inkml:brushProperty name="color" value="#FF0000"/>
      <inkml:brushProperty name="ignorePressure" value="0"/>
    </inkml:brush>
  </inkml:definitions>
  <inkml:trace contextRef="#ctx0" brushRef="#br0">45700.000000 36900.000000 950,'3.000000'-116.000000'0,"6.000000"19.000000"-2 ,7.000000 19.000000-2,6.000000 19.000000-1,9.000000 18.000000 3,13.000000 19.000000 5,12.000000 19.000000 6,13.000000 19.000000 5,9.000000 12.000000 2,6.000000 6.000000-5,7.000000 7.000000-4,6.000000 6.000000-4,1.000000-2.000000-4,-3.000000-9.000000-3,-3.000000-10.000000-1,-2.000000-8.000000-3,-3.000000-8.000000-3,1.000000-2.000000-2,-1.000000-3.000000-2,1.000000-3.000000-3,-9.000000-4.000000-1,-15.000000-3.000000-1,-15.000000-3.000000-1,-16.000000-2.000000-1,-10.000000-5.000000 0,-3.000000-2.000000 3,-3.000000-3.000000 0,-2.000000-3.000000 3</inkml:trace>
</inkml:ink>
</file>

<file path=ppt/ink/ink17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2539181858301" units="cm"/>
      <inkml:brushProperty name="height" value="0.0262539181858301" units="cm"/>
      <inkml:brushProperty name="color" value="#FF0000"/>
      <inkml:brushProperty name="ignorePressure" value="0"/>
    </inkml:brush>
  </inkml:definitions>
  <inkml:trace contextRef="#ctx0" brushRef="#br0">46800.000000 36800.000000 916,'-113.000000'26.000000'2,"26.000000"4.000000"4 ,24.000000 3.000000 5,26.000000 3.000000 4,15.000000-1.000000 1,6.000000-2.000000-4,7.000000-3.000000-2,6.000000-3.000000-4,3.000000 13.000000-2,0.000000 32.000000-3,0.000000 31.000000-1,0.000000 32.000000-2,1.000000 13.000000-6,4.000000-3.000000-10,3.000000-3.000000-9,3.000000-2.000000-9,1.000000-17.000000-1,1.000000-28.000000 6,-1.000000-28.000000 7,1.000000-27.000000 7,-1.000000-15.000000 2,1.000000 0.000000-2,-1.000000 0.000000-2,1.000000 0.000000-2</inkml:trace>
</inkml:ink>
</file>

<file path=ppt/ink/ink17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7831845879555" units="cm"/>
      <inkml:brushProperty name="height" value="0.0237831845879555" units="cm"/>
      <inkml:brushProperty name="color" value="#FF0000"/>
      <inkml:brushProperty name="ignorePressure" value="0"/>
    </inkml:brush>
  </inkml:definitions>
  <inkml:trace contextRef="#ctx0" brushRef="#br0">48550.000000 37000.000000 963,'-118.000000'64.000000'11,"17.000000"28.000000"-5 ,15.000000 28.000000-5,16.000000 29.000000-6,1.000000 21.000000-2,-12.000000 16.000000 2,-13.000000 15.000000 1,-12.000000 17.000000 2,-4.000000 0.000000 1,7.000000-11.000000 4,6.000000-14.000000 2,7.000000-11.000000 3,13.000000-22.000000 1,22.000000-27.000000-2,22.000000-28.000000-1,23.000000-28.000000-2,14.000000-23.000000-4,10.000000-15.000000-4,10.000000-15.000000-5,9.000000-16.000000-5,4.000000-13.000000-3,1.000000-9.000000-2,-1.000000-10.000000-2,1.000000-8.000000-3,-1.000000-6.000000 0,1.000000 1.000000 1,-1.000000-1.000000 0,1.000000 1.000000 0</inkml:trace>
</inkml:ink>
</file>

<file path=ppt/ink/ink171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5517753064632" units="cm"/>
      <inkml:brushProperty name="height" value="0.0245517753064632" units="cm"/>
      <inkml:brushProperty name="color" value="#FF0000"/>
      <inkml:brushProperty name="ignorePressure" value="0"/>
    </inkml:brush>
  </inkml:definitions>
  <inkml:trace contextRef="#ctx0" brushRef="#br0">48700.000000 37050.000000 933,'6.000000'-33.000000'-14,"13.000000"34.000000"6 ,12.000000 35.000000 6,13.000000 35.000000 5,4.000000 24.000000 3,-3.000000 16.000000 0,-3.000000 15.000000 1,-2.000000 17.000000 0,-5.000000 7.000000 0,-2.000000 0.000000 2,-3.000000 0.000000 1,-3.000000 0.000000 1,-4.000000-2.000000 0,-3.000000-3.000000-4,-3.000000-3.000000-2,-2.000000-2.000000-3,-5.000000-11.000000-3,-2.000000-15.000000-2,-3.000000-15.000000-3,-3.000000-16.000000-1,-2.000000-15.000000-2,0.000000-11.000000 1,0.000000-14.000000-1,0.000000-11.000000 0,-4.000000-11.000000-4,-5.000000-5.000000-5,-7.000000-7.000000-7,-5.000000-5.000000-6,-6.000000-6.000000-1,-3.000000-3.000000 4,-3.000000-3.000000 4,-2.000000-2.000000 5</inkml:trace>
</inkml:ink>
</file>

<file path=ppt/ink/ink171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12781578302383" units="cm"/>
      <inkml:brushProperty name="height" value="0.0212781578302383" units="cm"/>
      <inkml:brushProperty name="color" value="#FF0000"/>
      <inkml:brushProperty name="ignorePressure" value="0"/>
    </inkml:brush>
  </inkml:definitions>
  <inkml:trace contextRef="#ctx0" brushRef="#br0">48250.000000 38800.000000 999,'-24.000000'-47.000000'-1,"4.000000"6.000000"-5 ,3.000000 7.000000-3,3.000000 6.000000-3,-1.000000 6.000000-3,-2.000000 6.000000 0,-3.000000 7.000000-2,-3.000000 6.000000-1</inkml:trace>
</inkml:ink>
</file>

<file path=ppt/ink/ink17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2808253467083" units="cm"/>
      <inkml:brushProperty name="height" value="0.0452808253467083" units="cm"/>
      <inkml:brushProperty name="color" value="#00B047"/>
      <inkml:brushProperty name="ignorePressure" value="0"/>
    </inkml:brush>
  </inkml:definitions>
  <inkml:trace contextRef="#ctx0" brushRef="#br0">74250.000000 40150.000000 758,'1.000000'-71.000000'1,"4.000000"10.000000"1 ,3.000000 10.000000 1,3.000000 9.000000 2,10.000000 9.000000-1,20.000000 9.000000-3,18.000000 10.000000-3,20.000000 10.000000-3,14.000000 4.000000-1,14.000000 0.000000 4,11.000000 0.000000 3,14.000000 0.000000 3,10.000000 0.000000 2,9.000000 0.000000 1,10.000000 0.000000 0,10.000000 0.000000 1,10.000000-4.000000 1,13.000000-5.000000-1,12.000000-7.000000 0,13.000000-5.000000 0,7.000000-6.000000-1,4.000000-3.000000 0,3.000000-3.000000-1,3.000000-2.000000 0,-7.000000-3.000000 0,-15.000000 1.000000 1,-15.000000-1.000000 0,-16.000000 1.000000 1,-21.000000 2.000000-1,-24.000000 7.000000-1,-26.000000 6.000000-2,-24.000000 7.000000-1,-15.000000 5.000000 0,-3.000000 7.000000 1,-3.000000 6.000000 0,-2.000000 7.000000 1,-11.000000 8.000000 1,-15.000000 14.000000 0,-15.000000 11.000000 1,-16.000000 14.000000 0,-16.000000 16.000000 1,-16.000000 22.000000-1,-15.000000 22.000000-1,-15.000000 23.000000 0,-20.000000 14.000000 0,-21.000000 10.000000 1,-22.000000 10.000000 0,-22.000000 9.000000 0,-18.000000 12.000000-2,-11.000000 16.000000-6,-14.000000 15.000000-5,-11.000000 17.000000-5,-3.000000 5.000000-6,10.000000-3.000000-6,10.000000-3.000000-7,9.000000-2.000000-7,15.000000-22.000000-4,22.000000-36.000000 0,22.000000-39.000000-2,23.000000-36.000000-1</inkml:trace>
</inkml:ink>
</file>

<file path=ppt/ink/ink1720.xml><?xml version="1.0" encoding="utf-8"?>
<inkml:ink xmlns:inkml="http://www.w3.org/2003/InkML">
  <annotation type="ScanImages2ExtractSignatures">1</annotation>
  <annotation type="ScanImagesWidth">862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4169732630253" units="cm"/>
      <inkml:brushProperty name="height" value="0.0324169732630253" units="cm"/>
      <inkml:brushProperty name="color" value="#FF0000"/>
      <inkml:brushProperty name="ignorePressure" value="0"/>
    </inkml:brush>
  </inkml:definitions>
  <inkml:trace contextRef="#ctx0" brushRef="#br0">48550.000000 37450.000000 619,'-47.000000'-47.000000'-1,"6.000000"6.000000"-2 ,7.000000 7.000000-1,6.000000 6.000000-3,6.000000 3.000000 0,6.000000 0.000000 1,7.000000 0.000000 0,6.000000 0.000000 0,1.000000 4.000000 2,-3.000000 10.000000 3,-3.000000 10.000000 3,-2.000000 9.000000 3,-5.000000 4.000000 3,-2.000000 1.000000 3,-3.000000-1.000000 3,-3.000000 1.000000 3,-4.000000 7.000000 3,-3.000000 16.000000 0,-3.000000 15.000000 1,-2.000000 17.000000 2,-6.000000 19.000000-1,-6.000000 26.000000 0,-6.000000 24.000000 0,-6.000000 26.000000 0,-7.000000 26.000000-2,-6.000000 28.000000-2,-6.000000 28.000000-2,-6.000000 29.000000-2,2.000000 7.000000-2,14.000000-12.000000-4,11.000000-13.000000-3,14.000000-12.000000-2,11.000000-29.000000-2,14.000000-43.000000 0,11.000000-44.000000 2,14.000000-43.000000 0,7.000000-31.000000-1,3.000000-15.000000-3,3.000000-15.000000-2,4.000000-16.000000-3,4.000000-18.000000-4,6.000000-18.000000-5,7.000000-19.000000-5,6.000000-18.000000-5,3.000000-20.000000-2,0.000000-18.000000 0,0.000000-19.000000 0,0.000000-18.000000 0,1.000000-18.000000 2,4.000000-16.000000 0,3.000000-15.000000 2,3.000000-15.000000 2,-1.000000-7.000000 1,-2.000000 3.000000 4,-3.000000 3.000000 2,-3.000000 4.000000 2,-7.000000 11.000000 3,-9.000000 23.000000 2,-10.000000 22.000000 2,-8.000000 22.000000 2,-6.000000 16.000000 2,1.000000 14.000000 2,-1.000000 11.000000 1,1.000000 14.000000 3,1.000000 5.000000 2,3.000000 1.000000 4,3.000000-1.000000 3,4.000000 1.000000 4,4.000000 4.000000 3,6.000000 9.000000-1,7.000000 10.000000 0,6.000000 10.000000 1,6.000000 8.000000 0,6.000000 10.000000 1,7.000000 10.000000 0,6.000000 9.000000 2,3.000000 12.000000-1,0.000000 16.000000-3,0.000000 15.000000-2,0.000000 17.000000-4,-7.000000 11.000000-2,-11.000000 10.000000-1,-14.000000 10.000000-2,-11.000000 9.000000-1,-17.000000 6.000000 0,-18.000000 3.000000-1,-19.000000 3.000000 1,-18.000000 4.000000 0,-18.000000-1.000000 0,-16.000000-3.000000-1,-15.000000-3.000000 1,-15.000000-2.000000 0,-7.000000-8.000000-1,3.000000-8.000000 0,3.000000-10.000000-1,4.000000-9.000000-1,8.000000-13.000000 1,17.000000-16.000000-1,15.000000-15.000000 1,16.000000-15.000000 0,12.000000-15.000000-2,9.000000-12.000000-2,10.000000-13.000000-5,10.000000-12.000000-2,13.000000-10.000000-3,19.000000-6.000000 0,19.000000-6.000000-1,19.000000-6.000000-2,13.000000-1.000000 1,10.000000 7.000000-1,10.000000 6.000000 0,9.000000 7.000000 0,6.000000 5.000000-1,3.000000 7.000000 1,3.000000 6.000000 0,4.000000 7.000000-1,-6.000000 8.000000 2,-11.000000 14.000000 3,-14.000000 11.000000 2,-11.000000 14.000000 2,-22.000000 18.000000 4,-27.000000 25.000000 2,-28.000000 25.000000 4,-28.000000 25.000000 2,-29.000000 17.000000 1,-28.000000 9.000000-2,-28.000000 10.000000-1,-27.000000 10.000000-3,-14.000000-1.000000 1,4.000000-9.000000 3,3.000000-10.000000 3,3.000000-8.000000 3,12.000000-22.000000 1,22.000000-30.000000-1,22.000000-32.000000-2,23.000000-30.000000-2,19.000000-28.000000-8,19.000000-21.000000-18,19.000000-22.000000-16,19.000000-22.000000-17,9.000000-7.000000-7,0.000000 10.000000 2,0.000000 10.000000 3,0.000000 9.000000 3</inkml:trace>
</inkml:ink>
</file>

<file path=ppt/ink/ink17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9646627604961" units="cm"/>
      <inkml:brushProperty name="height" value="0.0279646627604961" units="cm"/>
      <inkml:brushProperty name="color" value="#FF0000"/>
      <inkml:brushProperty name="ignorePressure" value="0"/>
    </inkml:brush>
  </inkml:definitions>
  <inkml:trace contextRef="#ctx0" brushRef="#br0">51050.000000 38000.000000 819,'73.000000'3.000000'39,"-3.000000"6.000000"-8 ,-3.000000 7.000000-7,-2.000000 6.000000-8,-3.000000 12.000000-3,1.000000 19.000000-2,-1.000000 19.000000 0,1.000000 19.000000-1,-7.000000 13.000000-1,-12.000000 10.000000-2,-13.000000 10.000000-2,-12.000000 9.000000-2,-9.000000 2.000000-2,-2.000000-2.000000-1,-3.000000-3.000000 0,-3.000000-3.000000-1,2.000000-10.000000-2,10.000000-16.000000-2,10.000000-15.000000-2,9.000000-15.000000-2,7.000000-18.000000-3,7.000000-19.000000-7,6.000000-18.000000-6,7.000000-19.000000-5,2.000000-19.000000-3,1.000000-19.000000-1,-1.000000-18.000000 0,1.000000-19.000000-1,-6.000000-4.000000 3,-8.000000 14.000000 6,-10.000000 11.000000 5,-9.000000 14.000000 6</inkml:trace>
</inkml:ink>
</file>

<file path=ppt/ink/ink17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5259390473366" units="cm"/>
      <inkml:brushProperty name="height" value="0.0275259390473366" units="cm"/>
      <inkml:brushProperty name="color" value="#FF0000"/>
      <inkml:brushProperty name="ignorePressure" value="0"/>
    </inkml:brush>
  </inkml:definitions>
  <inkml:trace contextRef="#ctx0" brushRef="#br0">52950.000000 37800.000000 832,'-50.000000'-2.000000'0,"0.000000"-3.000000"0 ,0.000000-3.000000 0,0.000000-2.000000 0,-2.000000 3.000000 0,-3.000000 14.000000 0,-3.000000 11.000000 0,-2.000000 14.000000 0,-11.000000 14.000000 2,-15.000000 20.000000 6,-15.000000 18.000000 6,-16.000000 20.000000 5,-10.000000 13.000000 2,-3.000000 9.000000 1,-3.000000 10.000000 1,-2.000000 10.000000 0,3.000000 0.000000-4,14.000000-5.000000-7,11.000000-7.000000-7,14.000000-5.000000-9,14.000000-11.000000-1,20.000000-11.000000 2,18.000000-14.000000 2,20.000000-11.000000 3,10.000000-14.000000 0,3.000000-11.000000-1,3.000000-14.000000-1,4.000000-11.000000 0</inkml:trace>
</inkml:ink>
</file>

<file path=ppt/ink/ink172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225742444396" units="cm"/>
      <inkml:brushProperty name="height" value="0.029225742444396" units="cm"/>
      <inkml:brushProperty name="color" value="#FF0000"/>
      <inkml:brushProperty name="ignorePressure" value="0"/>
    </inkml:brush>
  </inkml:definitions>
  <inkml:trace contextRef="#ctx0" brushRef="#br0">54950.000000 37350.000000 794,'-11.000000'-43.000000'4,"28.000000"17.000000"8 ,28.000000 15.000000 8,29.000000 16.000000 8,5.000000 7.000000 1,-15.000000 1.000000-9,-15.000000-1.000000-7,-16.000000 1.000000-7,4.000000 5.000000-4,26.000000 14.000000-1,24.000000 11.000000 0,26.000000 14.000000 1,8.000000 5.000000-2,-5.000000 1.000000 0,-7.000000-1.000000-1,-5.000000 1.000000 0,-9.000000-3.000000 0,-9.000000-2.000000 1,-10.000000-3.000000 2,-8.000000-3.000000 1,-12.000000-1.000000 1,-12.000000 4.000000 0,-13.000000 3.000000 0,-12.000000 3.000000-1,-15.000000 1.000000 1,-15.000000 1.000000 1,-15.000000-1.000000 0,-16.000000 1.000000 0,-18.000000 2.000000 0,-18.000000 7.000000 1,-19.000000 6.000000-1,-18.000000 7.000000 1,-7.000000 2.000000-1,6.000000 1.000000-2,7.000000-1.000000-2,6.000000 1.000000-1,7.000000-6.000000-2,10.000000-8.000000-4,10.000000-10.000000-4,9.000000-9.000000-2,15.000000-15.000000-7,22.000000-18.000000-10,22.000000-19.000000-10,23.000000-18.000000-9,10.000000-10.000000-2,0.000000 0.000000 7,0.000000 0.000000 6,0.000000 0.000000 7</inkml:trace>
</inkml:ink>
</file>

<file path=ppt/ink/ink172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5802070498466" units="cm"/>
      <inkml:brushProperty name="height" value="0.0265802070498466" units="cm"/>
      <inkml:brushProperty name="color" value="#FF0000"/>
      <inkml:brushProperty name="ignorePressure" value="0"/>
    </inkml:brush>
  </inkml:definitions>
  <inkml:trace contextRef="#ctx0" brushRef="#br0">57950.000000 38200.000000 861,'-49.000000'0.000000'0,"4.000000"0.000000"0 ,3.000000 0.000000 0,3.000000 0.000000 0,6.000000 9.000000 3,9.000000 19.000000 3,10.000000 19.000000 6,10.000000 19.000000 4,4.000000 13.000000 1,0.000000 10.000000-2,0.000000 10.000000-3,0.000000 9.000000-1,6.000000 1.000000-4,13.000000-6.000000-5,12.000000-6.000000-5,13.000000-6.000000-5,7.000000-12.000000-2,4.000000-15.000000 1,3.000000-15.000000 0,3.000000-16.000000 1,4.000000-19.000000 0,7.000000-22.000000 1,6.000000-22.000000 2,7.000000-21.000000 0,2.000000-20.000000 2,1.000000-15.000000 2,-1.000000-15.000000 2,1.000000-16.000000 1,-4.000000-5.000000 2,-6.000000 6.000000 1,-6.000000 7.000000 0,-6.000000 6.000000 0,-15.000000 6.000000 1,-21.000000 6.000000 2,-22.000000 7.000000 1,-22.000000 6.000000 0,-24.000000 10.000000 1,-24.000000 17.000000 0,-26.000000 15.000000-2,-24.000000 16.000000 0,-18.000000 15.000000-1,-9.000000 16.000000 0,-10.000000 15.000000-2,-8.000000 17.000000-1,-4.000000 11.000000-4,3.000000 10.000000-7,3.000000 10.000000-8,4.000000 9.000000-7,16.000000-2.000000-7,32.000000-12.000000-6,31.000000-13.000000-7,32.000000-12.000000-5</inkml:trace>
</inkml:ink>
</file>

<file path=ppt/ink/ink172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1881441324949" units="cm"/>
      <inkml:brushProperty name="height" value="0.0241881441324949" units="cm"/>
      <inkml:brushProperty name="color" value="#FF0000"/>
      <inkml:brushProperty name="ignorePressure" value="0"/>
    </inkml:brush>
  </inkml:definitions>
  <inkml:trace contextRef="#ctx0" brushRef="#br0">82200.000000 32900.000000 947,'-54.000000'0.000000'-3,"-5.000000"0.000000"-3 ,-7.000000 0.000000-5,-5.000000 0.000000-5,-4.000000 9.000000 1,0.000000 19.000000 7,0.000000 19.000000 6,0.000000 19.000000 7,-2.000000 29.000000 3,-3.000000 41.000000 0,-3.000000 40.000000 2,-2.000000 42.000000 1,-6.000000 27.000000-1,-6.000000 16.000000 1,-6.000000 15.000000-1,-6.000000 17.000000-1,-1.000000-12.000000 0,7.000000-37.000000-1,6.000000-38.000000-1,7.000000-37.000000-1,18.000000-40.000000-5,31.000000-40.000000-6,32.000000-40.000000-8,31.000000-41.000000-7,23.000000-32.000000-5,16.000000-21.000000-1,15.000000-22.000000 0,17.000000-22.000000-2,0.000000-8.000000 1,-11.000000 6.000000 3,-14.000000 7.000000 3,-11.000000 6.000000 3,-11.000000 6.000000 3,-5.000000 6.000000 4,-7.000000 7.000000 3,-5.000000 6.000000 3</inkml:trace>
</inkml:ink>
</file>

<file path=ppt/ink/ink17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023132622242" units="cm"/>
      <inkml:brushProperty name="height" value="0.0264023132622242" units="cm"/>
      <inkml:brushProperty name="color" value="#FF0000"/>
      <inkml:brushProperty name="ignorePressure" value="0"/>
    </inkml:brush>
  </inkml:definitions>
  <inkml:trace contextRef="#ctx0" brushRef="#br0">82050.000000 32800.000000 867,'6.000000'-35.000000'3,"13.000000"32.000000"6 ,12.000000 31.000000 6,13.000000 32.000000 5,6.000000 32.000000 2,0.000000 34.000000-3,0.000000 35.000000-5,0.000000 35.000000-3,-2.000000 29.000000-3,-3.000000 25.000000-2,-3.000000 25.000000-2,-2.000000 25.000000-2,-6.000000-5.000000-3,-6.000000-34.000000-3,-6.000000-35.000000-2,-6.000000-33.000000-3,-6.000000-36.000000-2,-2.000000-33.000000-6,-3.000000-35.000000-3,-3.000000-34.000000-4,-6.000000-21.000000-2,-5.000000-6.000000 0,-7.000000-6.000000 0,-5.000000-6.000000 1,-6.000000-6.000000 0,-3.000000-2.000000 2,-3.000000-3.000000 2,-2.000000-3.000000 0</inkml:trace>
</inkml:ink>
</file>

<file path=ppt/ink/ink17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9975757002831" units="cm"/>
      <inkml:brushProperty name="height" value="0.0279975757002831" units="cm"/>
      <inkml:brushProperty name="color" value="#FF0000"/>
      <inkml:brushProperty name="ignorePressure" value="0"/>
    </inkml:brush>
  </inkml:definitions>
  <inkml:trace contextRef="#ctx0" brushRef="#br0">81500.000000 35000.000000 818,'-52.000000'0.000000'2,"-3.000000"0.000000"4 ,-3.000000 0.000000 4,-2.000000 0.000000 5,19.000000 0.000000 3,44.000000 0.000000 3,44.000000 0.000000 2,44.000000 0.000000 3,23.000000-4.000000-2,3.000000-5.000000-6,3.000000-7.000000-6,4.000000-5.000000-6,2.000000-4.000000-5,4.000000 0.000000-5,3.000000 0.000000-3,3.000000 0.000000-5,-2.000000 0.000000-5,-6.000000 0.000000-6,-6.000000 0.000000-7,-6.000000 0.000000-6,-15.000000 1.000000 0,-21.000000 4.000000 6,-22.000000 3.000000 8,-22.000000 3.000000 6,-10.000000 1.000000 2,4.000000 1.000000-3,3.000000-1.000000-3,3.000000 1.000000-3</inkml:trace>
</inkml:ink>
</file>

<file path=ppt/ink/ink17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5752957463264" units="cm"/>
      <inkml:brushProperty name="height" value="0.0295752957463264" units="cm"/>
      <inkml:brushProperty name="color" value="#FF0000"/>
      <inkml:brushProperty name="ignorePressure" value="0"/>
    </inkml:brush>
  </inkml:definitions>
  <inkml:trace contextRef="#ctx0" brushRef="#br0">83500.000000 34350.000000 815,'29.000000'-44.000000'31,"10.000000"13.000000"-4 ,10.000000 12.000000-6,9.000000 13.000000-3,12.000000 6.000000-3,16.000000 0.000000 1,15.000000 0.000000 2,17.000000 0.000000 0,11.000000-4.000000-3,10.000000-5.000000-9,10.000000-7.000000-9,9.000000-5.000000-9,1.000000-6.000000-6,-6.000000-3.000000-5,-6.000000-3.000000-5,-6.000000-2.000000-5,-16.000000-1.000000-3,-25.000000 3.000000 0,-25.000000 3.000000-1,-25.000000 4.000000-1,-19.000000 2.000000 4,-12.000000 4.000000 4,-13.000000 3.000000 7,-12.000000 3.000000 5</inkml:trace>
</inkml:ink>
</file>

<file path=ppt/ink/ink17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0127393305302" units="cm"/>
      <inkml:brushProperty name="height" value="0.0270127393305302" units="cm"/>
      <inkml:brushProperty name="color" value="#FF0000"/>
      <inkml:brushProperty name="ignorePressure" value="0"/>
    </inkml:brush>
  </inkml:definitions>
  <inkml:trace contextRef="#ctx0" brushRef="#br0">84950.000000 33050.000000 910,'-175.000000'59.000000'3,"50.000000"19.000000"4 ,50.000000 19.000000 5,50.000000 19.000000 5,28.000000 19.000000 1,6.000000 23.000000-4,7.000000 22.000000-4,6.000000 22.000000-4,3.000000 8.000000-4,0.000000-2.000000-4,0.000000-3.000000-5,0.000000-3.000000-5,-2.000000-18.000000-3,-3.000000-31.000000-2,-3.000000-31.000000-2,-2.000000-31.000000-1,5.000000-23.000000-2,16.000000-11.000000-2,15.000000-14.000000-3,17.000000-11.000000-1,-1.000000-12.000000 1,-16.000000-9.000000 7,-15.000000-10.000000 4,-15.000000-8.000000 6,-6.000000-8.000000 2,7.000000-2.000000-2,6.000000-3.000000-2,7.000000-3.000000-2</inkml:trace>
</inkml:ink>
</file>

<file path=ppt/ink/ink1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6166020333767" units="cm"/>
      <inkml:brushProperty name="height" value="0.0426166020333767" units="cm"/>
      <inkml:brushProperty name="color" value="#00B047"/>
      <inkml:brushProperty name="ignorePressure" value="0"/>
    </inkml:brush>
  </inkml:definitions>
  <inkml:trace contextRef="#ctx0" brushRef="#br0">37700.000000 54100.000000 806,'-24.000000'-69.000000'-19,"4.000000"13.000000"7 ,3.000000 12.000000 9,3.000000 13.000000 8,9.000000 20.000000 6,16.000000 28.000000 2,15.000000 28.000000 5,17.000000 29.000000 2,8.000000 19.000000 2,4.000000 14.000000-1,3.000000 11.000000 0,3.000000 14.000000-1,6.000000 8.000000-2,9.000000 7.000000-2,10.000000 6.000000-3,10.000000 7.000000-3,4.000000-1.000000-1,0.000000-6.000000-4,0.000000-6.000000-1,0.000000-6.000000-3,-4.000000-12.000000-1,-5.000000-15.000000-2,-7.000000-15.000000-1,-5.000000-16.000000-1,-4.000000-15.000000-6,0.000000-11.000000-7,0.000000-14.000000-9,0.000000-11.000000-8</inkml:trace>
</inkml:ink>
</file>

<file path=ppt/ink/ink173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9285774081945" units="cm"/>
      <inkml:brushProperty name="height" value="0.0259285774081945" units="cm"/>
      <inkml:brushProperty name="color" value="#FF0000"/>
      <inkml:brushProperty name="ignorePressure" value="0"/>
    </inkml:brush>
  </inkml:definitions>
  <inkml:trace contextRef="#ctx0" brushRef="#br0">86500.000000 33500.000000 900,'-43.000000'12.000000'3,"17.000000"26.000000"5 ,15.000000 24.000000 4,16.000000 26.000000 6,10.000000 13.000000 1,7.000000 4.000000-5,6.000000 3.000000-3,7.000000 3.000000-5,-3.000000-8.000000-2,-8.000000-19.000000-1,-10.000000-18.000000-2,-9.000000-19.000000-1,-4.000000 4.000000-1,4.000000 29.000000 0,3.000000 28.000000 0,3.000000 28.000000 0,-2.000000 6.000000 1,-6.000000-16.000000 0,-6.000000-15.000000 2,-6.000000-15.000000 0,-1.000000-23.000000-1,7.000000-28.000000-8,6.000000-28.000000-6,7.000000-27.000000-7,5.000000-23.000000-5,7.000000-16.000000-7,6.000000-15.000000-5,7.000000-15.000000-5,-3.000000-3.000000 0,-8.000000 14.000000 9,-10.000000 11.000000 8,-9.000000 14.000000 8,-4.000000 5.000000 6,4.000000 1.000000 2,3.000000-1.000000 2,3.000000 1.000000 3</inkml:trace>
</inkml:ink>
</file>

<file path=ppt/ink/ink17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958447933197" units="cm"/>
      <inkml:brushProperty name="height" value="0.032958447933197" units="cm"/>
      <inkml:brushProperty name="color" value="#FF0000"/>
      <inkml:brushProperty name="ignorePressure" value="0"/>
    </inkml:brush>
  </inkml:definitions>
  <inkml:trace contextRef="#ctx0" brushRef="#br0">86850.000000 33450.000000 695,'0.000000'-115.000000'0,"0.000000"23.000000"0 ,0.000000 22.000000 0,0.000000 22.000000 0,4.000000 13.000000 0,10.000000 7.000000 3,10.000000 6.000000 1,9.000000 7.000000 3,4.000000 4.000000 0,1.000000 3.000000 3,-1.000000 3.000000 0,1.000000 4.000000 2,1.000000 4.000000 0,3.000000 6.000000 0,3.000000 7.000000 0,4.000000 6.000000-1,-1.000000 7.000000-1,-3.000000 10.000000-1,-3.000000 10.000000-1,-2.000000 9.000000-1,-6.000000 6.000000-1,-6.000000 3.000000-1,-6.000000 3.000000-1,-6.000000 4.000000-1,-6.000000 2.000000 0,-2.000000 4.000000-1,-3.000000 3.000000 1,-3.000000 3.000000 0,-4.000000 1.000000 0,-3.000000 1.000000 0,-3.000000-1.000000-2,-2.000000 1.000000 0,-1.000000-6.000000-1,3.000000-8.000000 0,3.000000-10.000000-2,4.000000-9.000000 0,4.000000-9.000000-1,6.000000-5.000000 1,7.000000-7.000000-1,6.000000-5.000000 1,6.000000-6.000000 0,6.000000-3.000000 0,7.000000-3.000000-2,6.000000-2.000000 1,3.000000-3.000000-1,0.000000 1.000000 1,0.000000-1.000000 1,0.000000 1.000000 0,-7.000000 1.000000 2,-11.000000 3.000000 4,-14.000000 3.000000 2,-11.000000 4.000000 4,-12.000000 5.000000 1,-9.000000 10.000000 1,-10.000000 10.000000 0,-8.000000 9.000000 1,-11.000000 4.000000 0,-8.000000 1.000000 0,-10.000000-1.000000 0,-9.000000 1.000000 0,-2.000000-4.000000 0,6.000000-6.000000-1,7.000000-6.000000 1,6.000000-6.000000-1</inkml:trace>
</inkml:ink>
</file>

<file path=ppt/ink/ink173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2320344597101" units="cm"/>
      <inkml:brushProperty name="height" value="0.0292320344597101" units="cm"/>
      <inkml:brushProperty name="color" value="#FF0000"/>
      <inkml:brushProperty name="ignorePressure" value="0"/>
    </inkml:brush>
  </inkml:definitions>
  <inkml:trace contextRef="#ctx0" brushRef="#br0">74950.000000 34350.000000 783,'0.000000'-54.000000'-3,"0.000000"-5.000000"-8 ,0.000000-7.000000-6,0.000000-5.000000-7,1.000000-1.000000 3,4.000000 6.000000 11,3.000000 7.000000 11,3.000000 6.000000 12,1.000000 6.000000 6,1.000000 6.000000-3,-1.000000 7.000000 0,1.000000 6.000000-3,2.000000 1.000000 0,7.000000-3.000000 0,6.000000-3.000000-1,7.000000-2.000000-1,4.000000 0.000000 0,3.000000 7.000000 0,3.000000 6.000000 0,4.000000 7.000000 0,4.000000 4.000000 0,6.000000 3.000000 0,7.000000 3.000000 0,6.000000 4.000000 0,-1.000000 4.000000-1,-5.000000 6.000000 0,-7.000000 7.000000-1,-5.000000 6.000000 0,-8.000000 13.000000-2,-5.000000 23.000000-1,-7.000000 22.000000-1,-5.000000 22.000000 0,-8.000000 13.000000-2,-5.000000 7.000000 2,-7.000000 6.000000 1,-5.000000 7.000000 1,-4.000000-3.000000-2,0.000000-8.000000-4,0.000000-10.000000-5,0.000000-9.000000-5,4.000000-13.000000-2,10.000000-16.000000-3,10.000000-15.000000-2,9.000000-15.000000-2,7.000000-15.000000-1,7.000000-12.000000-1,6.000000-13.000000-1,7.000000-12.000000-1,5.000000-12.000000 0,7.000000-8.000000-3,6.000000-10.000000-1,7.000000-9.000000-3,-7.000000-1.000000 2,-19.000000 10.000000 3,-18.000000 10.000000 5,-19.000000 9.000000 4,-8.000000 4.000000 3,3.000000 1.000000 1,3.000000-1.000000 1,4.000000 1.000000 1</inkml:trace>
</inkml:ink>
</file>

<file path=ppt/ink/ink17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5323462188244" units="cm"/>
      <inkml:brushProperty name="height" value="0.0255323462188244" units="cm"/>
      <inkml:brushProperty name="color" value="#FF0000"/>
      <inkml:brushProperty name="ignorePressure" value="0"/>
    </inkml:brush>
  </inkml:definitions>
  <inkml:trace contextRef="#ctx0" brushRef="#br0">77350.000000 33300.000000 897,'-113.000000'-66.000000'2,"26.000000"19.000000"4 ,24.000000 19.000000 3,26.000000 19.000000 5,10.000000 21.000000 1,-3.000000 26.000000 0,-3.000000 24.000000 0,-2.000000 26.000000-2,-8.000000 16.000000-3,-8.000000 10.000000-7,-10.000000 10.000000-6,-9.000000 9.000000-8,-13.000000 13.000000-3,-16.000000 20.000000 2,-15.000000 18.000000 0,-15.000000 20.000000 1,-3.000000-4.000000 1,14.000000-25.000000 3,11.000000-25.000000 3,14.000000-25.000000 1,19.000000-27.000000-4,29.000000-28.000000-11,28.000000-28.000000-11,28.000000-27.000000-11</inkml:trace>
</inkml:ink>
</file>

<file path=ppt/ink/ink173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3048539161682" units="cm"/>
      <inkml:brushProperty name="height" value="0.0253048539161682" units="cm"/>
      <inkml:brushProperty name="color" value="#FF0000"/>
      <inkml:brushProperty name="ignorePressure" value="0"/>
    </inkml:brush>
  </inkml:definitions>
  <inkml:trace contextRef="#ctx0" brushRef="#br0">77000.000000 32400.000000 905,'-22.000000'-116.000000'0,"6.000000"19.000000"0 ,7.000000 19.000000 0,6.000000 19.000000 0,12.000000 15.000000 3,19.000000 13.000000 6,19.000000 12.000000 6,19.000000 13.000000 5,15.000000 6.000000 1,13.000000 0.000000-6,12.000000 0.000000-6,13.000000 0.000000-7,1.000000 0.000000-2,-9.000000 0.000000-1,-10.000000 0.000000 0,-8.000000 0.000000-1,-12.000000 0.000000 0,-12.000000 0.000000-1,-13.000000 0.000000 1,-12.000000 0.000000-1,1.000000-4.000000-1,16.000000-5.000000-3,15.000000-7.000000 0,17.000000-5.000000-3,0.000000-4.000000-1,-11.000000 0.000000 0,-14.000000 0.000000 1,-11.000000 0.000000-1,-11.000000 1.000000-1,-5.000000 4.000000-5,-7.000000 3.000000-4,-5.000000 3.000000-4</inkml:trace>
</inkml:ink>
</file>

<file path=ppt/ink/ink17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1360833644867" units="cm"/>
      <inkml:brushProperty name="height" value="0.0251360833644867" units="cm"/>
      <inkml:brushProperty name="color" value="#FF0000"/>
      <inkml:brushProperty name="ignorePressure" value="0"/>
    </inkml:brush>
  </inkml:definitions>
  <inkml:trace contextRef="#ctx0" brushRef="#br0">78500.000000 31700.000000 911,'-113.000000'32.000000'24,"26.000000"17.000000"-3 ,24.000000 15.000000-4,26.000000 16.000000-3,15.000000 13.000000-5,6.000000 14.000000-6,7.000000 11.000000-5,6.000000 14.000000-6,1.000000 7.000000-4,-3.000000 3.000000-1,-3.000000 3.000000-3,-2.000000 4.000000-1,-1.000000-9.000000-2,3.000000-18.000000-2,3.000000-19.000000-1,4.000000-18.000000-3,2.000000-15.000000 0,4.000000-9.000000 2,3.000000-10.000000 0,3.000000-8.000000 2</inkml:trace>
</inkml:ink>
</file>

<file path=ppt/ink/ink173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3181594461203" units="cm"/>
      <inkml:brushProperty name="height" value="0.0293181594461203" units="cm"/>
      <inkml:brushProperty name="color" value="#FF0000"/>
      <inkml:brushProperty name="ignorePressure" value="0"/>
    </inkml:brush>
  </inkml:definitions>
  <inkml:trace contextRef="#ctx0" brushRef="#br0">81250.000000 31400.000000 728,'-77.000000'-22.000000'1,"-3.000000"6.000000"0 ,-3.000000 7.000000 2,-2.000000 6.000000 1,-5.000000 18.000000 2,-2.000000 32.000000 4,-3.000000 31.000000 3,-3.000000 32.000000 4,-6.000000 24.000000 1,-5.000000 19.000000-2,-7.000000 19.000000-2,-5.000000 19.000000-1,-6.000000 15.000000-1,-3.000000 13.000000 3,-3.000000 12.000000 2,-2.000000 13.000000 2,6.000000 18.000000 0,20.000000 26.000000-3,18.000000 24.000000-2,20.000000 26.000000-2,24.000000-1.000000-3,31.000000-24.000000 0,32.000000-26.000000-2,31.000000-24.000000-2,35.000000-23.000000-3,42.000000-18.000000-9,40.000000-19.000000-8,41.000000-18.000000-8,1.000000-28.000000-8,-37.000000-33.000000-9,-38.000000-35.000000-9,-37.000000-34.000000-9</inkml:trace>
</inkml:ink>
</file>

<file path=ppt/ink/ink17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6953520476818" units="cm"/>
      <inkml:brushProperty name="height" value="0.0266953520476818" units="cm"/>
      <inkml:brushProperty name="color" value="#FF0000"/>
      <inkml:brushProperty name="ignorePressure" value="0"/>
    </inkml:brush>
  </inkml:definitions>
  <inkml:trace contextRef="#ctx0" brushRef="#br0">88700.000000 32650.000000 833,'118.000000'76.000000'11,"-11.000000"4.000000"0 ,-14.000000 3.000000 1,-11.000000 3.000000 2,-7.000000 6.000000 0,0.000000 9.000000 2,0.000000 10.000000 2,0.000000 10.000000 1,-8.000000 11.000000-2,-16.000000 17.000000-3,-15.000000 15.000000-3,-15.000000 16.000000-4,-18.000000 10.000000-4,-19.000000 7.000000-6,-18.000000 6.000000-3,-19.000000 7.000000-6,-22.000000-4.000000-1,-25.000000-12.000000 4,-25.000000-13.000000 2,-25.000000-12.000000 3,-4.000000-18.000000-4,20.000000-21.000000-10,18.000000-22.000000-11,20.000000-22.000000-10,14.000000-18.000000-3,14.000000-11.000000 6,11.000000-14.000000 5,14.000000-11.000000 6</inkml:trace>
</inkml:ink>
</file>

<file path=ppt/ink/ink173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796221897006" units="cm"/>
      <inkml:brushProperty name="height" value="0.027796221897006" units="cm"/>
      <inkml:brushProperty name="color" value="#FF0000"/>
      <inkml:brushProperty name="ignorePressure" value="0"/>
    </inkml:brush>
  </inkml:definitions>
  <inkml:trace contextRef="#ctx0" brushRef="#br0">90700.000000 33700.000000 824,'-15.000000'-90.000000'11,"23.000000"23.000000"-2 ,22.000000 22.000000 0,22.000000 22.000000-1,10.000000 16.000000-2,1.000000 14.000000-2,-1.000000 11.000000-1,1.000000 14.000000-1,-4.000000 10.000000-1,-6.000000 9.000000 4,-6.000000 10.000000 1,-6.000000 10.000000 4,-7.000000 5.000000 0,-6.000000 4.000000 0,-6.000000 3.000000 0,-6.000000 3.000000-1,-4.000000 1.000000-1,1.000000 1.000000 0,-1.000000-1.000000-2,1.000000 1.000000-1,-1.000000-3.000000 0,1.000000-2.000000-1,-1.000000-3.000000-1,1.000000-3.000000 0,1.000000-7.000000 0,3.000000-9.000000-1,3.000000-10.000000 0,4.000000-8.000000 0,2.000000-9.000000 1,4.000000-6.000000-1,3.000000-6.000000 0,3.000000-6.000000 1,4.000000-6.000000-2,7.000000-2.000000-1,6.000000-3.000000-3,7.000000-3.000000-1,0.000000-6.000000-2,-2.000000-5.000000 2,-3.000000-7.000000 0,-3.000000-5.000000 1,-4.000000-4.000000-3,-3.000000 0.000000-6,-3.000000 0.000000-5,-2.000000 0.000000-6,-6.000000-2.000000-3,-6.000000-3.000000-2,-6.000000-3.000000 0,-6.000000-2.000000-2,-6.000000-5.000000 0,-2.000000-2.000000 2,-3.000000-3.000000 2,-3.000000-3.000000 1,-1.000000 1.000000 3,4.000000 6.000000 5,3.000000 7.000000 5,3.000000 6.000000 5</inkml:trace>
</inkml:ink>
</file>

<file path=ppt/ink/ink17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6774459481239" units="cm"/>
      <inkml:brushProperty name="height" value="0.0236774459481239" units="cm"/>
      <inkml:brushProperty name="color" value="#FF0000"/>
      <inkml:brushProperty name="ignorePressure" value="0"/>
    </inkml:brush>
  </inkml:definitions>
  <inkml:trace contextRef="#ctx0" brushRef="#br0">92300.000000 33450.000000 967,'-50.000000'-36.000000'-2,"0.000000"28.000000"4 ,0.000000 28.000000 4,0.000000 29.000000 3,-5.000000 21.000000 1,-9.000000 16.000000-5,-10.000000 15.000000-2,-8.000000 17.000000-5,-18.000000 14.000000-1,-25.000000 17.000000-1,-25.000000 15.000000 0,-25.000000 16.000000-1,-5.000000-5.000000 1,16.000000-25.000000 2,15.000000-25.000000 1,17.000000-25.000000 2,17.000000-21.000000-1,23.000000-15.000000-4,22.000000-15.000000-4,22.000000-16.000000-4,12.000000-8.000000-5,3.000000 0.000000-6,3.000000 0.000000-6,4.000000 0.000000-7</inkml:trace>
</inkml:ink>
</file>

<file path=ppt/ink/ink17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6027368307114" units="cm"/>
      <inkml:brushProperty name="height" value="0.0446027368307114" units="cm"/>
      <inkml:brushProperty name="color" value="#00B047"/>
      <inkml:brushProperty name="ignorePressure" value="0"/>
    </inkml:brush>
  </inkml:definitions>
  <inkml:trace contextRef="#ctx0" brushRef="#br0">39450.000000 54150.000000 709,'0.000000'-69.000000'-13,"0.000000"13.000000"9 ,0.000000 12.000000 9,0.000000 13.000000 8,-2.000000 12.000000 1,-3.000000 13.000000-9,-3.000000 12.000000-8,-2.000000 13.000000-8,-1.000000 6.000000-2,3.000000 0.000000 6,3.000000 0.000000 7,4.000000 0.000000 6,-1.000000 0.000000 6,-3.000000 0.000000 8,-3.000000 0.000000 8,-2.000000 0.000000 7,-14.000000 9.000000 1,-21.000000 19.000000-6,-22.000000 19.000000-5,-22.000000 19.000000-6,-19.000000 16.000000-3,-16.000000 17.000000-3,-15.000000 15.000000-1,-15.000000 16.000000-3,-12.000000 10.000000 0,-6.000000 7.000000-1,-6.000000 6.000000 0,-6.000000 7.000000 0,7.000000-4.000000-2,22.000000-12.000000-2,22.000000-13.000000-4,23.000000-12.000000-1,20.000000-16.000000-7,23.000000-19.000000-7,22.000000-18.000000-7,22.000000-19.000000-9,15.000000-15.000000-6,9.000000-8.000000-5,10.000000-10.000000-5,10.000000-9.000000-4</inkml:trace>
</inkml:ink>
</file>

<file path=ppt/ink/ink174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3064983040094" units="cm"/>
      <inkml:brushProperty name="height" value="0.0233064983040094" units="cm"/>
      <inkml:brushProperty name="color" value="#FF0000"/>
      <inkml:brushProperty name="ignorePressure" value="0"/>
    </inkml:brush>
  </inkml:definitions>
  <inkml:trace contextRef="#ctx0" brushRef="#br0">80700.000000 36900.000000 982,'-2.000000'-47.000000'0,"-3.000000"6.000000"0 ,-3.000000 7.000000 0,-2.000000 6.000000 0,-1.000000 10.000000 1,3.000000 17.000000 1,3.000000 15.000000 1,4.000000 16.000000 2,2.000000 15.000000-1,4.000000 16.000000-2,3.000000 15.000000-2,3.000000 17.000000-1,-1.000000-1.000000-2,-2.000000-16.000000 1,-3.000000-15.000000-1,-3.000000-15.000000 0,-2.000000 7.000000 0,0.000000 31.000000 0,0.000000 32.000000 0,0.000000 31.000000-1,0.000000 13.000000 1,0.000000-2.000000 2,0.000000-3.000000 0,0.000000-3.000000 2,0.000000-13.000000-2,0.000000-22.000000-4,0.000000-22.000000-5,0.000000-21.000000-5,4.000000-21.000000-3,10.000000-19.000000-4,10.000000-18.000000-2,9.000000-19.000000-4,1.000000-10.000000 2,-6.000000 1.000000 5,-6.000000-1.000000 6,-6.000000 1.000000 5,-2.000000-4.000000 3,3.000000-6.000000 1,3.000000-6.000000 1,4.000000-6.000000 2</inkml:trace>
</inkml:ink>
</file>

<file path=ppt/ink/ink174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4911496043205" units="cm"/>
      <inkml:brushProperty name="height" value="0.0224911496043205" units="cm"/>
      <inkml:brushProperty name="color" value="#FF0000"/>
      <inkml:brushProperty name="ignorePressure" value="0"/>
    </inkml:brush>
  </inkml:definitions>
  <inkml:trace contextRef="#ctx0" brushRef="#br0">81850.000000 37250.000000 1000,'-44.000000'220.000000'-35,"13.000000"-9.000000"6 ,12.000000-10.000000 7,13.000000-8.000000 6,6.000000-25.000000 4,0.000000-36.000000 3,0.000000-39.000000 1,0.000000-36.000000 3,-2.000000-17.000000-1,-3.000000 7.000000-3,-3.000000 6.000000-3,-2.000000 7.000000-3</inkml:trace>
</inkml:ink>
</file>

<file path=ppt/ink/ink174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9691253304482" units="cm"/>
      <inkml:brushProperty name="height" value="0.0259691253304482" units="cm"/>
      <inkml:brushProperty name="color" value="#FF0000"/>
      <inkml:brushProperty name="ignorePressure" value="0"/>
    </inkml:brush>
  </inkml:definitions>
  <inkml:trace contextRef="#ctx0" brushRef="#br0">76300.000000 40700.000000 882,'-2.000000'-52.000000'-3,"-3.000000"-3.000000"-6 ,-3.000000-3.000000-5,-2.000000-2.000000-6,0.000000 2.000000 1,7.000000 9.000000 10,6.000000 10.000000 9,7.000000 10.000000 10,8.000000 5.000000 5,14.000000 4.000000-1,11.000000 3.000000 1,14.000000 3.000000 0,8.000000 14.000000-1,7.000000 25.000000 0,6.000000 25.000000-2,7.000000 25.000000 0,-1.000000 20.000000-2,-6.000000 16.000000-1,-6.000000 15.000000-1,-6.000000 17.000000-2,-7.000000-1.000000 1,-6.000000-16.000000-1,-6.000000-15.000000 1,-6.000000-15.000000 1,-9.000000-17.000000-2,-8.000000-15.000000-3,-10.000000-15.000000-3,-9.000000-16.000000-3,1.000000-2.000000-2,13.000000 13.000000-3,12.000000 12.000000-1,13.000000 13.000000-3,9.000000-4.000000-2,6.000000-18.000000-4,7.000000-19.000000-4,6.000000-18.000000-4,1.000000-18.000000-1,-3.000000-16.000000 0,-3.000000-15.000000 2,-2.000000-15.000000 0,-8.000000-6.000000 3,-8.000000 7.000000 2,-10.000000 6.000000 3,-9.000000 7.000000 3</inkml:trace>
</inkml:ink>
</file>

<file path=ppt/ink/ink17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7771220058203" units="cm"/>
      <inkml:brushProperty name="height" value="0.0257771220058203" units="cm"/>
      <inkml:brushProperty name="color" value="#FF0000"/>
      <inkml:brushProperty name="ignorePressure" value="0"/>
    </inkml:brush>
  </inkml:definitions>
  <inkml:trace contextRef="#ctx0" brushRef="#br0">78200.000000 40350.000000 888,'-141.000000'6.000000'10,"19.000000"13.000000"1 ,19.000000 12.000000 1,19.000000 13.000000 3,7.000000 16.000000 0,-3.000000 23.000000-1,-3.000000 22.000000-2,-2.000000 22.000000 0,-5.000000 12.000000-4,-2.000000 3.000000-6,-3.000000 3.000000-5,-3.000000 4.000000-7,2.000000-7.000000-4,10.000000-16.000000-2,10.000000-15.000000-1,9.000000-15.000000-3,15.000000-26.000000-3,22.000000-34.000000-5,22.000000-35.000000-5,23.000000-33.000000-6</inkml:trace>
</inkml:ink>
</file>

<file path=ppt/ink/ink17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3197234123945" units="cm"/>
      <inkml:brushProperty name="height" value="0.0253197234123945" units="cm"/>
      <inkml:brushProperty name="color" value="#FF0000"/>
      <inkml:brushProperty name="ignorePressure" value="0"/>
    </inkml:brush>
  </inkml:definitions>
  <inkml:trace contextRef="#ctx0" brushRef="#br0">77850.000000 39700.000000 904,'-19.000000'-71.000000'3,"13.000000"10.000000"6 ,12.000000 10.000000 6,13.000000 9.000000 5,15.000000 9.000000 1,19.000000 9.000000-6,19.000000 10.000000-6,19.000000 10.000000-6,12.000000 7.000000-6,6.000000 6.000000-9,7.000000 7.000000-8,6.000000 6.000000-8,-5.000000 1.000000-4,-16.000000-3.000000-3,-15.000000-3.000000 0,-15.000000-2.000000-2,-15.000000-3.000000 4,-12.000000 1.000000 6,-13.000000-1.000000 9,-12.000000 1.000000 6</inkml:trace>
</inkml:ink>
</file>

<file path=ppt/ink/ink17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3927816152573" units="cm"/>
      <inkml:brushProperty name="height" value="0.0233927816152573" units="cm"/>
      <inkml:brushProperty name="color" value="#FF0000"/>
      <inkml:brushProperty name="ignorePressure" value="0"/>
    </inkml:brush>
  </inkml:definitions>
  <inkml:trace contextRef="#ctx0" brushRef="#br0">78700.000000 39400.000000 979,'-69.000000'-16.000000'1,"13.000000"19.000000"1 ,12.000000 19.000000 2,13.000000 19.000000 1,9.000000 18.000000 0,6.000000 19.000000-2,7.000000 19.000000-3,6.000000 19.000000-2,3.000000 12.000000-4,0.000000 6.000000-7,0.000000 7.000000-7,0.000000 6.000000-6,1.000000-8.000000-2,4.000000-22.000000 4,3.000000-22.000000 3,3.000000-21.000000 5,1.000000-17.000000 1,1.000000-8.000000 0,-1.000000-10.000000 1,1.000000-9.000000-1</inkml:trace>
</inkml:ink>
</file>

<file path=ppt/ink/ink17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8623751103878" units="cm"/>
      <inkml:brushProperty name="height" value="0.0248623751103878" units="cm"/>
      <inkml:brushProperty name="color" value="#FF0000"/>
      <inkml:brushProperty name="ignorePressure" value="0"/>
    </inkml:brush>
  </inkml:definitions>
  <inkml:trace contextRef="#ctx0" brushRef="#br0">79950.000000 39900.000000 921,'-96.000000'32.000000'12,"10.000000"17.000000"0 ,10.000000 15.000000 1,9.000000 16.000000 0,4.000000 18.000000-1,1.000000 22.000000-4,-1.000000 22.000000-2,1.000000 23.000000-4,-1.000000 8.000000-2,1.000000-3.000000-4,-1.000000-3.000000-4,1.000000-2.000000-3,4.000000-15.000000-1,9.000000-25.000000 2,10.000000-25.000000 1,10.000000-25.000000 2,13.000000-33.000000-3,19.000000-41.000000-9,19.000000-40.000000-9,19.000000-40.000000-9,9.000000-20.000000-1,0.000000 4.000000 7,0.000000 3.000000 8,0.000000 3.000000 7,-4.000000 6.000000 4,-5.000000 9.000000 3,-7.000000 10.000000 3,-5.000000 10.000000 2</inkml:trace>
</inkml:ink>
</file>

<file path=ppt/ink/ink17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9402450174093" units="cm"/>
      <inkml:brushProperty name="height" value="0.0259402450174093" units="cm"/>
      <inkml:brushProperty name="color" value="#FF0000"/>
      <inkml:brushProperty name="ignorePressure" value="0"/>
    </inkml:brush>
  </inkml:definitions>
  <inkml:trace contextRef="#ctx0" brushRef="#br0">79900.000000 39900.000000 883,'45.000000'-69.000000'-2,"-9.000000"13.000000"-4 ,-10.000000 12.000000-3,-8.000000 13.000000-3,-4.000000 20.000000 2,3.000000 28.000000 8,3.000000 28.000000 10,4.000000 29.000000 7,2.000000 21.000000 4,4.000000 16.000000-3,3.000000 15.000000-2,3.000000 17.000000-4,-2.000000 7.000000 0,-6.000000 0.000000 0,-6.000000 0.000000 2,-6.000000 0.000000 0,-4.000000-5.000000-3,1.000000-9.000000-7,-1.000000-10.000000-7,1.000000-8.000000-7,-6.000000-14.000000-3,-8.000000-15.000000-1,-10.000000-15.000000 2,-9.000000-16.000000-1,-7.000000-13.000000 1,-3.000000-9.000000-2,-3.000000-10.000000-1,-2.000000-8.000000 0,-3.000000-15.000000-1,1.000000-19.000000-1,-1.000000-18.000000 1,1.000000-19.000000 0,-1.000000-13.000000 1,1.000000-6.000000 2,-1.000000-6.000000 1,1.000000-6.000000 3,1.000000-4.000000 2,3.000000 1.000000 3,3.000000-1.000000 4,4.000000 1.000000 2,2.000000 4.000000 5,4.000000 9.000000 6,3.000000 10.000000 6,3.000000 10.000000 5,1.000000 8.000000 3,1.000000 10.000000 3,-1.000000 10.000000 1,1.000000 9.000000 2,5.000000 6.000000-1,14.000000 3.000000-5,11.000000 3.000000-4,14.000000 4.000000-4,11.000000 2.000000-5,14.000000 4.000000-5,11.000000 3.000000-5,14.000000 3.000000-7,7.000000-1.000000-3,3.000000-2.000000-4,3.000000-3.000000-3,4.000000-3.000000-3,-1.000000-7.000000-2,-3.000000-9.000000 0,-3.000000-10.000000-1,-2.000000-8.000000 1,-9.000000-4.000000 2,-12.000000 3.000000 6,-13.000000 3.000000 4,-12.000000 4.000000 6,-9.000000 2.000000 1,-2.000000 4.000000 0,-3.000000 3.000000 0,-3.000000 3.000000-1,-6.000000 10.000000 4,-5.000000 20.000000 9,-7.000000 18.000000 9,-5.000000 20.000000 9,-4.000000 10.000000 3,0.000000 3.000000-4,0.000000 3.000000-2,0.000000 4.000000-4,0.000000 1.000000-4,0.000000 0.000000-5,0.000000 0.000000-6,0.000000 0.000000-4,4.000000-5.000000-6,10.000000-9.000000-3,10.000000-10.000000-3,9.000000-8.000000-4,4.000000-11.000000-4,1.000000-8.000000-4,-1.000000-10.000000-3,1.000000-9.000000-5,-1.000000-10.000000 0,1.000000-9.000000 3,-1.000000-10.000000 2,1.000000-8.000000 4,-3.000000-3.000000 1,-2.000000 7.000000 1,-3.000000 6.000000 2,-3.000000 7.000000 1</inkml:trace>
</inkml:ink>
</file>

<file path=ppt/ink/ink174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2664072215557" units="cm"/>
      <inkml:brushProperty name="height" value="0.0262664072215557" units="cm"/>
      <inkml:brushProperty name="color" value="#FF0000"/>
      <inkml:brushProperty name="ignorePressure" value="0"/>
    </inkml:brush>
  </inkml:definitions>
  <inkml:trace contextRef="#ctx0" brushRef="#br0">81950.000000 40750.000000 774,'-72.000000'26.000000'4,"6.000000"4.000000"8 ,7.000000 3.000000 9,6.000000 3.000000 7,1.000000 6.000000 3,-3.000000 9.000000-7,-3.000000 10.000000-5,-2.000000 10.000000-6,-5.000000 5.000000-4,-2.000000 4.000000-6,-3.000000 3.000000-3,-3.000000 3.000000-6,4.000000-4.000000-3,13.000000-8.000000-3,12.000000-10.000000-4,13.000000-9.000000-3,16.000000-20.000000-3,23.000000-27.000000-4,22.000000-28.000000-4,22.000000-28.000000-3,12.000000-17.000000 2,3.000000-2.000000 6,3.000000-3.000000 8,4.000000-3.000000 6,2.000000 1.000000 7,4.000000 6.000000 6,3.000000 7.000000 5,3.000000 6.000000 6,3.000000 4.000000 4,3.000000 4.000000 6,3.000000 3.000000 4,4.000000 3.000000 4,4.000000 3.000000 2,6.000000 3.000000-3,7.000000 3.000000-2,6.000000 4.000000-2,4.000000 2.000000-4,4.000000 4.000000-6,3.000000 3.000000-6,3.000000 3.000000-5,-5.000000 3.000000-3,-12.000000 3.000000 5,-13.000000 3.000000 3,-12.000000 4.000000 4</inkml:trace>
</inkml:ink>
</file>

<file path=ppt/ink/ink17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7929323017597" units="cm"/>
      <inkml:brushProperty name="height" value="0.0267929323017597" units="cm"/>
      <inkml:brushProperty name="color" value="#FF0000"/>
      <inkml:brushProperty name="ignorePressure" value="0"/>
    </inkml:brush>
  </inkml:definitions>
  <inkml:trace contextRef="#ctx0" brushRef="#br0">83150.000000 40400.000000 854,'-135.000000'32.000000'39,"32.000000"17.000000"-5 ,31.000000 15.000000-6,32.000000 16.000000-4,18.000000 9.000000-9,6.000000 3.000000-10,7.000000 3.000000-9,6.000000 4.000000-12,4.000000-3.000000-6,4.000000-5.000000-6,3.000000-7.000000-4,3.000000-5.000000-4,3.000000-12.000000-2,3.000000-16.000000 3,3.000000-15.000000 4,4.000000-15.000000 2</inkml:trace>
</inkml:ink>
</file>

<file path=ppt/ink/ink17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7903106212616" units="cm"/>
      <inkml:brushProperty name="height" value="0.0437903106212616" units="cm"/>
      <inkml:brushProperty name="color" value="#00B047"/>
      <inkml:brushProperty name="ignorePressure" value="0"/>
    </inkml:brush>
  </inkml:definitions>
  <inkml:trace contextRef="#ctx0" brushRef="#br0">41250.000000 53650.000000 784,'-66.000000'-38.000000'-20,"19.000000"26.000000"13 ,19.000000 24.000000 14,19.000000 26.000000 13,9.000000 22.000000 6,0.000000 23.000000 1,0.000000 22.000000 0,0.000000 22.000000 0,0.000000 19.000000-1,0.000000 20.000000-4,0.000000 18.000000-4,0.000000 20.000000-4,-2.000000 13.000000-3,-3.000000 9.000000-2,-3.000000 10.000000-4,-2.000000 10.000000-2,-3.000000-6.000000-2,1.000000-18.000000-2,-1.000000-19.000000-2,1.000000-18.000000-1,-1.000000-28.000000-1,1.000000-33.000000 0,-1.000000-35.000000 0,1.000000-34.000000-2,1.000000-32.000000-5,3.000000-28.000000-12,3.000000-28.000000-12,4.000000-27.000000-12,4.000000-20.000000-3,6.000000-9.000000 7,7.000000-10.000000 5,6.000000-8.000000 6,-1.000000 3.000000 6,-5.000000 20.000000 7,-7.000000 18.000000 5,-5.000000 20.000000 6</inkml:trace>
</inkml:ink>
</file>

<file path=ppt/ink/ink17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0034835189581" units="cm"/>
      <inkml:brushProperty name="height" value="0.0250034835189581" units="cm"/>
      <inkml:brushProperty name="color" value="#FF0000"/>
      <inkml:brushProperty name="ignorePressure" value="0"/>
    </inkml:brush>
  </inkml:definitions>
  <inkml:trace contextRef="#ctx0" brushRef="#br0">84350.000000 40150.000000 916,'115.000000'145.000000'36,"-18.000000"-9.000000"-11 ,-19.000000-10.000000-9,-18.000000-8.000000-9,-12.000000-6.000000-9,-3.000000 1.000000-6,-3.000000-1.000000-6,-2.000000 1.000000-5,-3.000000-10.000000-4,1.000000-19.000000 2,-1.000000-18.000000-1,1.000000-19.000000 1,-1.000000-16.000000 1,1.000000-12.000000 1,-1.000000-13.000000 2,1.000000-12.000000 0,-4.000000-12.000000 2,-6.000000-8.000000 0,-6.000000-10.000000 0,-6.000000-9.000000 0,-2.000000-4.000000 2,3.000000 4.000000 3,3.000000 3.000000 3,4.000000 3.000000 2</inkml:trace>
</inkml:ink>
</file>

<file path=ppt/ink/ink17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1505244523287" units="cm"/>
      <inkml:brushProperty name="height" value="0.0251505244523287" units="cm"/>
      <inkml:brushProperty name="color" value="#FF0000"/>
      <inkml:brushProperty name="ignorePressure" value="0"/>
    </inkml:brush>
  </inkml:definitions>
  <inkml:trace contextRef="#ctx0" brushRef="#br0">85650.000000 40250.000000 910,'-144.000000'75.000000'3,"13.000000"0.000000"4 ,12.000000 0.000000 5,13.000000 0.000000 6,4.000000 4.000000-1,-3.000000 10.000000-3,-3.000000 10.000000-4,-2.000000 9.000000-4,0.000000 4.000000-4,7.000000 1.000000-2,6.000000-1.000000-2,7.000000 1.000000-4,13.000000-10.000000-3,22.000000-19.000000-3,22.000000-18.000000-4,23.000000-19.000000-4,14.000000-18.000000-2,10.000000-15.000000-2,10.000000-15.000000-1,9.000000-16.000000-1,1.000000-7.000000 1,-6.000000 4.000000 1,-6.000000 3.000000 2,-6.000000 3.000000 2</inkml:trace>
</inkml:ink>
</file>

<file path=ppt/ink/ink17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4701599478722" units="cm"/>
      <inkml:brushProperty name="height" value="0.0254701599478722" units="cm"/>
      <inkml:brushProperty name="color" value="#FF0000"/>
      <inkml:brushProperty name="ignorePressure" value="0"/>
    </inkml:brush>
  </inkml:definitions>
  <inkml:trace contextRef="#ctx0" brushRef="#br0">85700.000000 39800.000000 899,'0.000000'-50.000000'1,"0.000000"0.000000"4 ,0.000000 0.000000 3,0.000000 0.000000 3,10.000000 4.000000 1,23.000000 10.000000 2,22.000000 10.000000 1,22.000000 9.000000 1,13.000000 6.000000-3,7.000000 3.000000-8,6.000000 3.000000-6,7.000000 4.000000-7,-1.000000 1.000000-6,-6.000000 0.000000-6,-6.000000 0.000000-4,-6.000000 0.000000-5,-12.000000 0.000000-2,-15.000000 0.000000 1,-15.000000 0.000000 3,-16.000000 0.000000 1,-10.000000-2.000000 3,-3.000000-3.000000 4,-3.000000-3.000000 2,-2.000000-2.000000 3</inkml:trace>
</inkml:ink>
</file>

<file path=ppt/ink/ink17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746360257268" units="cm"/>
      <inkml:brushProperty name="height" value="0.024746360257268" units="cm"/>
      <inkml:brushProperty name="color" value="#FF0000"/>
      <inkml:brushProperty name="ignorePressure" value="0"/>
    </inkml:brush>
  </inkml:definitions>
  <inkml:trace contextRef="#ctx0" brushRef="#br0">86500.000000 39300.000000 925,'-93.000000'81.000000'-5,"17.000000"13.000000"10 ,15.000000 12.000000 10,16.000000 13.000000 10,12.000000 4.000000-2,9.000000-3.000000-12,10.000000-3.000000-11,10.000000-2.000000-12,5.000000-8.000000-7,4.000000-8.000000-1,3.000000-10.000000-2,3.000000-9.000000-1,3.000000-13.000000-2,3.000000-16.000000-2,3.000000-15.000000-1,4.000000-15.000000-2</inkml:trace>
</inkml:ink>
</file>

<file path=ppt/ink/ink17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9752180427313" units="cm"/>
      <inkml:brushProperty name="height" value="0.0259752180427313" units="cm"/>
      <inkml:brushProperty name="color" value="#FF0000"/>
      <inkml:brushProperty name="ignorePressure" value="0"/>
    </inkml:brush>
  </inkml:definitions>
  <inkml:trace contextRef="#ctx0" brushRef="#br0">87100.000000 39900.000000 881,'-68.000000'32.000000'4,"17.000000"17.000000"6 ,15.000000 15.000000 6,16.000000 16.000000 7,7.000000 16.000000 1,1.000000 20.000000-5,-1.000000 18.000000-6,1.000000 20.000000-5,-1.000000 5.000000-7,1.000000-6.000000-6,-1.000000-6.000000-6,1.000000-6.000000-8,1.000000-13.000000-2,3.000000-19.000000 2,3.000000-18.000000 2,4.000000-19.000000 1,4.000000-26.000000 1,6.000000-30.000000-4,7.000000-32.000000-3,6.000000-30.000000-4,4.000000-22.000000 1,4.000000-8.000000 2,3.000000-10.000000 3,3.000000-9.000000 3,-2.000000 2.000000 2,-6.000000 17.000000 4,-6.000000 15.000000 2,-6.000000 16.000000 2</inkml:trace>
</inkml:ink>
</file>

<file path=ppt/ink/ink175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6006944477558" units="cm"/>
      <inkml:brushProperty name="height" value="0.0276006944477558" units="cm"/>
      <inkml:brushProperty name="color" value="#FF0000"/>
      <inkml:brushProperty name="ignorePressure" value="0"/>
    </inkml:brush>
  </inkml:definitions>
  <inkml:trace contextRef="#ctx0" brushRef="#br0">87600.000000 39650.000000 829,'26.000000'-47.000000'0,"4.000000"6.000000"1 ,3.000000 7.000000-1,3.000000 6.000000 0,3.000000 7.000000 1,3.000000 10.000000 2,3.000000 10.000000 1,4.000000 9.000000 2,-4.000000 13.000000 1,-9.000000 20.000000 0,-10.000000 18.000000 0,-8.000000 20.000000 0,-12.000000 13.000000-2,-12.000000 9.000000-6,-13.000000 10.000000-4,-12.000000 10.000000-5,-10.000000-1.000000-1,-6.000000-9.000000 3,-6.000000-10.000000 4,-6.000000-8.000000 3,2.000000-11.000000 3,14.000000-8.000000 0,11.000000-10.000000 1,14.000000-9.000000 1,16.000000-10.000000 0,22.000000-9.000000 1,22.000000-10.000000 2,23.000000-8.000000 0,6.000000-9.000000 1,-5.000000-6.000000 1,-7.000000-6.000000 1,-5.000000-6.000000 1,-8.000000-1.000000 0,-5.000000 7.000000 1,-7.000000 6.000000 0,-5.000000 7.000000 1,-11.000000 7.000000-2,-11.000000 9.000000-3,-14.000000 10.000000-3,-11.000000 10.000000-3,-15.000000 5.000000-2,-16.000000 4.000000 3,-15.000000 3.000000 1,-15.000000 3.000000 1,-6.000000-1.000000-1,7.000000-2.000000-4,6.000000-3.000000-6,7.000000-3.000000-4,10.000000-15.000000-9,16.000000-24.000000-14,15.000000-26.000000-13,17.000000-24.000000-13,8.000000-10.000000 0,4.000000 6.000000 12,3.000000 7.000000 15,3.000000 6.000000 12</inkml:trace>
</inkml:ink>
</file>

<file path=ppt/ink/ink175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1862746924162" units="cm"/>
      <inkml:brushProperty name="height" value="0.0281862746924162" units="cm"/>
      <inkml:brushProperty name="color" value="#FF0000"/>
      <inkml:brushProperty name="ignorePressure" value="0"/>
    </inkml:brush>
  </inkml:definitions>
  <inkml:trace contextRef="#ctx0" brushRef="#br0">88200.000000 40750.000000 812,'95.000000'-90.000000'-13,"-9.000000"23.000000"6 ,-10.000000 22.000000 5,-8.000000 22.000000 7,-8.000000 12.000000 4,-2.000000 3.000000 4,-3.000000 3.000000 2,-3.000000 4.000000 4,-4.000000 7.000000 1,-3.000000 13.000000-2,-3.000000 12.000000 1,-2.000000 13.000000-2,-6.000000 9.000000-2,-6.000000 6.000000-2,-6.000000 7.000000-2,-6.000000 6.000000-4,-4.000000 1.000000 0,1.000000-3.000000-1,-1.000000-3.000000 0,1.000000-2.000000 0,1.000000-6.000000-2,3.000000-6.000000-7,3.000000-6.000000-4,4.000000-6.000000-7,2.000000-12.000000-5,4.000000-15.000000-6,3.000000-15.000000-8,3.000000-16.000000-6,-2.000000-8.000000-1,-6.000000 0.000000 3,-6.000000 0.000000 3,-6.000000 0.000000 3,-4.000000 0.000000 5,1.000000 0.000000 5,-1.000000 0.000000 4,1.000000 0.000000 6</inkml:trace>
</inkml:ink>
</file>

<file path=ppt/ink/ink17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0047748237848" units="cm"/>
      <inkml:brushProperty name="height" value="0.0280047748237848" units="cm"/>
      <inkml:brushProperty name="color" value="#FF0000"/>
      <inkml:brushProperty name="ignorePressure" value="0"/>
    </inkml:brush>
  </inkml:definitions>
  <inkml:trace contextRef="#ctx0" brushRef="#br0">89750.000000 40100.000000 818,'-118.000000'10.000000'4,"17.000000"23.000000"11 ,15.000000 22.000000 9,16.000000 22.000000 9,2.000000 15.000000 2,-8.000000 9.000000-8,-10.000000 10.000000-7,-9.000000 10.000000-7,-5.000000 4.000000-6,0.000000 0.000000-3,0.000000 0.000000-5,0.000000 0.000000-3,9.000000-11.000000-8,19.000000-22.000000-13,19.000000-22.000000-12,19.000000-21.000000-13</inkml:trace>
</inkml:ink>
</file>

<file path=ppt/ink/ink175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157454699278" units="cm"/>
      <inkml:brushProperty name="height" value="0.0271157454699278" units="cm"/>
      <inkml:brushProperty name="color" value="#FF0000"/>
      <inkml:brushProperty name="ignorePressure" value="0"/>
    </inkml:brush>
  </inkml:definitions>
  <inkml:trace contextRef="#ctx0" brushRef="#br0">80000.000000 41950.000000 821,'-49.000000'-47.000000'1,"4.000000"6.000000"2 ,3.000000 7.000000 2,3.000000 6.000000 2,9.000000 17.000000 2,16.000000 28.000000 4,15.000000 28.000000 3,17.000000 29.000000 4,13.000000 15.000000 1,13.000000 3.000000 0,12.000000 3.000000-1,13.000000 4.000000 1,4.000000-3.000000-6,-3.000000-5.000000-8,-3.000000-7.000000-10,-2.000000-5.000000-9,-3.000000-9.000000-4,1.000000-9.000000 1,-1.000000-10.000000 2,1.000000-8.000000 1,-18.000000-8.000000 4,-34.000000-2.000000 5,-35.000000-3.000000 4,-33.000000-3.000000 6,-23.000000 4.000000 1,-9.000000 13.000000-4,-10.000000 12.000000-2,-8.000000 13.000000-3,-6.000000 4.000000-3,1.000000-3.000000-2,-1.000000-3.000000-3,1.000000-2.000000-1,8.000000-6.000000-2,20.000000-6.000000 0,18.000000-6.000000-1,20.000000-6.000000 0,17.000000-9.000000-4,20.000000-8.000000-4,18.000000-10.000000-6,20.000000-9.000000-6,6.000000-9.000000 1,-2.000000-5.000000 6,-3.000000-7.000000 6,-3.000000-5.000000 7</inkml:trace>
</inkml:ink>
</file>

<file path=ppt/ink/ink175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882951825857" units="cm"/>
      <inkml:brushProperty name="height" value="0.0229882951825857" units="cm"/>
      <inkml:brushProperty name="color" value="#FF0000"/>
      <inkml:brushProperty name="ignorePressure" value="0"/>
    </inkml:brush>
  </inkml:definitions>
  <inkml:trace contextRef="#ctx0" brushRef="#br0">81400.000000 42900.000000 947,'-46.000000'-21.000000'1,"10.000000"10.000000"1 ,10.000000 10.000000 2,9.000000 9.000000 1,6.000000 13.000000 1,3.000000 20.000000 1,3.000000 18.000000-1,4.000000 20.000000 1,5.000000 10.000000-2,10.000000 3.000000-3,10.000000 3.000000-2,9.000000 4.000000-2,7.000000-4.000000-2,7.000000-9.000000 0,6.000000-10.000000 1,7.000000-8.000000 0,4.000000-14.000000 0,3.000000-15.000000 0,3.000000-15.000000 0,4.000000-16.000000 1,4.000000-18.000000 0,6.000000-18.000000 1,7.000000-19.000000 1,6.000000-18.000000 2,-4.000000-15.000000 0,-11.000000-9.000000 0,-14.000000-10.000000 1,-11.000000-8.000000 1,-17.000000 0.000000-1,-18.000000 14.000000 2,-19.000000 11.000000-1,-18.000000 14.000000 1,-23.000000 11.000000-1,-24.000000 14.000000-1,-26.000000 11.000000-3,-24.000000 14.000000-1,-10.000000 10.000000-3,6.000000 9.000000-4,7.000000 10.000000-4,6.000000 10.000000-5,13.000000 2.000000 0,23.000000-3.000000 3,22.000000-3.000000 3,22.000000-2.000000 2,8.000000-3.000000 0,-2.000000 1.000000-6,-3.000000-1.000000-5,-3.000000 1.000000-5</inkml:trace>
</inkml:ink>
</file>

<file path=ppt/ink/ink1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3758744299412" units="cm"/>
      <inkml:brushProperty name="height" value="0.0463758744299412" units="cm"/>
      <inkml:brushProperty name="color" value="#00B047"/>
      <inkml:brushProperty name="ignorePressure" value="0"/>
    </inkml:brush>
  </inkml:definitions>
  <inkml:trace contextRef="#ctx0" brushRef="#br0">41400.000000 53800.000000 740,'25.000000'-141.000000'0,"0.000000"19.000000"-3 ,0.000000 19.000000-1,0.000000 19.000000-1,1.000000 16.000000 2,4.000000 17.000000 5,3.000000 15.000000 6,3.000000 16.000000 5,1.000000 10.000000 4,1.000000 7.000000 2,-1.000000 6.000000 0,1.000000 7.000000 2,1.000000 10.000000 0,3.000000 16.000000-2,3.000000 15.000000 0,4.000000 17.000000-1,-3.000000 11.000000-2,-5.000000 10.000000-3,-7.000000 10.000000-2,-5.000000 9.000000-3,-8.000000 4.000000-2,-5.000000 1.000000-2,-7.000000-1.000000-1,-5.000000 1.000000-2,-9.000000-3.000000-1,-9.000000-2.000000 1,-10.000000-3.000000 0,-8.000000-3.000000-1,-9.000000-9.000000 2,-6.000000-11.000000 0,-6.000000-14.000000 1,-6.000000-11.000000 2,-1.000000-11.000000 0,7.000000-5.000000 0,6.000000-7.000000 0,7.000000-5.000000 0,16.000000-6.000000-3,29.000000-3.000000-3,28.000000-3.000000-5,28.000000-2.000000-5,20.000000-3.000000-1,13.000000 1.000000 2,12.000000-1.000000 2,13.000000 1.000000 2,2.000000 2.000000 1,-5.000000 7.000000 1,-7.000000 6.000000 0,-5.000000 7.000000 0,-15.000000 7.000000 2,-22.000000 9.000000 1,-22.000000 10.000000 3,-21.000000 10.000000 1,-28.000000 11.000000 1,-30.000000 17.000000 2,-32.000000 15.000000 1,-30.000000 16.000000 2,-20.000000 9.000000-1,-6.000000 3.000000-2,-6.000000 3.000000-3,-6.000000 4.000000-1,1.000000-10.000000-3,9.000000-22.000000-2,10.000000-22.000000-4,10.000000-21.000000-3,18.000000-31.000000-7,28.000000-36.000000-9,28.000000-39.000000-11,29.000000-36.000000-10,13.000000-12.000000-2,1.000000 16.000000 9,-1.000000 15.000000 7,1.000000 17.000000 9,2.000000 3.000000 3,7.000000-5.000000 3,6.000000-7.000000 0,7.000000-5.000000 2</inkml:trace>
</inkml:ink>
</file>

<file path=ppt/ink/ink176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86500.000000 43200.000000 1000,'3.000000'-68.000000'-2,"6.000000"17.000000"-2 ,7.000000 15.000000-2,6.000000 16.000000-3,9.000000 13.000000 1,13.000000 14.000000 4,12.000000 11.000000 5,13.000000 14.000000 4,7.000000 7.000000 1,4.000000 3.000000 0,3.000000 3.000000-2,3.000000 4.000000-2,-2.000000-1.000000 0,-6.000000-3.000000-1,-6.000000-3.000000 0,-6.000000-2.000000-1,-10.000000-5.000000 0,-12.000000-2.000000 0,-13.000000-3.000000 0,-12.000000-3.000000 1,-12.000000-4.000000 0,-8.000000-3.000000-1,-10.000000-3.000000 1,-9.000000-2.000000-1,-13.000000-3.000000 0,-16.000000 1.000000-2,-15.000000-1.000000 0,-15.000000 1.000000-2,-9.000000 1.000000-1,1.000000 3.000000 0,-1.000000 3.000000-1,1.000000 4.000000-1,7.000000 1.000000-2,16.000000 0.000000-1,15.000000 0.000000-4,17.000000 0.000000-1,7.000000-2.000000-3,0.000000-3.000000-2,0.000000-3.000000-3,0.000000-2.000000-1</inkml:trace>
</inkml:ink>
</file>

<file path=ppt/ink/ink17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7444571256638" units="cm"/>
      <inkml:brushProperty name="height" value="0.0277444571256638" units="cm"/>
      <inkml:brushProperty name="color" value="#FF0000"/>
      <inkml:brushProperty name="ignorePressure" value="0"/>
    </inkml:brush>
  </inkml:definitions>
  <inkml:trace contextRef="#ctx0" brushRef="#br0">88150.000000 43450.000000 861,'15.000000'73.000000'1,"-18.000000"-3.000000"-1 ,-19.000000-3.000000 1,-18.000000-2.000000-1,-12.000000-3.000000 1,-3.000000 1.000000-1,-3.000000-1.000000-1,-2.000000 1.000000 0,0.000000-4.000000-1,7.000000-6.000000-1,6.000000-6.000000 0,7.000000-6.000000-2,15.000000-15.000000-3,25.000000-21.000000-7,25.000000-22.000000-8,25.000000-22.000000-7,15.000000-11.000000-2,7.000000 0.000000 6,6.000000 0.000000 3,7.000000 0.000000 5,-1.000000 3.000000 5,-6.000000 6.000000 3,-6.000000 7.000000 5,-6.000000 6.000000 5,-7.000000 4.000000 4,-6.000000 4.000000 4,-6.000000 3.000000 4,-6.000000 3.000000 5,-7.000000 6.000000 5,-6.000000 9.000000 9,-6.000000 10.000000 9,-6.000000 10.000000 7,-6.000000 5.000000 0,-2.000000 4.000000-11,-3.000000 3.000000-10,-3.000000 3.000000-10,1.000000-2.000000-7,6.000000-6.000000-4,7.000000-6.000000-5,6.000000-6.000000-4,4.000000-9.000000-1,4.000000-8.000000-1,3.000000-10.000000 1,3.000000-9.000000 1,-1.000000-5.000000-1,-2.000000 0.000000 0,-3.000000 0.000000 0,-3.000000 0.000000-1,-4.000000-2.000000 2,-3.000000-3.000000 4,-3.000000-3.000000 3,-2.000000-2.000000 5,-6.000000-1.000000 1,-6.000000 3.000000 1,-6.000000 3.000000 1,-6.000000 4.000000 0,-10.000000 2.000000 0,-12.000000 4.000000-3,-13.000000 3.000000-2,-12.000000 3.000000-3,-7.000000 4.000000-2,1.000000 7.000000 0,-1.000000 6.000000-1,1.000000 7.000000 0,4.000000 4.000000-4,9.000000 3.000000-6,10.000000 3.000000-6,10.000000 4.000000-7</inkml:trace>
</inkml:ink>
</file>

<file path=ppt/ink/ink176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9464085102081" units="cm"/>
      <inkml:brushProperty name="height" value="0.0259464085102081" units="cm"/>
      <inkml:brushProperty name="color" value="#FF0000"/>
      <inkml:brushProperty name="ignorePressure" value="0"/>
    </inkml:brush>
  </inkml:definitions>
  <inkml:trace contextRef="#ctx0" brushRef="#br0">91550.000000 38650.000000 882,'-43.000000'-18.000000'1,"17.000000"17.000000"1 ,15.000000 15.000000 0,16.000000 16.000000 2,15.000000 10.000000 0,16.000000 7.000000 1,15.000000 6.000000-1,17.000000 7.000000 1,10.000000 2.000000 0,6.000000 1.000000-1,7.000000-1.000000 0,6.000000 1.000000-1,4.000000-1.000000 1,4.000000 1.000000 0,3.000000-1.000000 1,3.000000 1.000000 0,1.000000-4.000000 0,1.000000-6.000000 1,-1.000000-6.000000-1,1.000000-6.000000 1,-6.000000-7.000000-1,-8.000000-6.000000 1,-10.000000-6.000000-1,-9.000000-6.000000 1,-15.000000-1.000000-2,-18.000000 7.000000 0,-19.000000 6.000000-2,-18.000000 7.000000-1,-25.000000 7.000000-1,-27.000000 9.000000 1,-28.000000 10.000000-1,-28.000000 10.000000 1,-20.000000 8.000000-2,-8.000000 10.000000 0,-10.000000 10.000000-1,-9.000000 9.000000-1,-2.000000-1.000000-2,6.000000-8.000000-1,7.000000-10.000000-2,6.000000-9.000000-3,9.000000-10.000000-1,13.000000-9.000000-2,12.000000-10.000000-2,13.000000-8.000000-3,12.000000-11.000000-2,13.000000-8.000000-5,12.000000-10.000000-3,13.000000-9.000000-5</inkml:trace>
</inkml:ink>
</file>

<file path=ppt/ink/ink17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6138503104448" units="cm"/>
      <inkml:brushProperty name="height" value="0.0276138503104448" units="cm"/>
      <inkml:brushProperty name="color" value="#FF0000"/>
      <inkml:brushProperty name="ignorePressure" value="0"/>
    </inkml:brush>
  </inkml:definitions>
  <inkml:trace contextRef="#ctx0" brushRef="#br0">94500.000000 39600.000000 829,'1.000000'-68.000000'-17,"4.000000"17.000000"9 ,3.000000 15.000000 9,3.000000 16.000000 9,3.000000 7.000000 3,3.000000 1.000000 0,3.000000-1.000000-2,4.000000 1.000000 0,2.000000 7.000000 0,4.000000 16.000000-2,3.000000 15.000000-1,3.000000 17.000000 0,-1.000000 13.000000-1,-2.000000 13.000000 0,-3.000000 12.000000 0,-3.000000 13.000000 0,-1.000000 4.000000 0,4.000000-3.000000-3,3.000000-3.000000-1,3.000000-2.000000-1,1.000000-6.000000-2,1.000000-6.000000-1,-1.000000-6.000000 0,1.000000-6.000000-1,2.000000-10.000000 0,7.000000-12.000000-1,6.000000-13.000000 1,7.000000-12.000000 0,7.000000-19.000000-1,9.000000-25.000000 0,10.000000-25.000000-1,10.000000-25.000000-1,4.000000-19.000000 1,0.000000-12.000000 2,0.000000-13.000000 1,0.000000-12.000000 2,-7.000000-1.000000 2,-11.000000 14.000000 0,-14.000000 11.000000 0,-11.000000 14.000000 1,-12.000000 13.000000 1,-9.000000 16.000000 0,-10.000000 15.000000 2,-8.000000 17.000000 0,-6.000000 3.000000 1,1.000000-5.000000 0,-1.000000-7.000000 1,1.000000-5.000000 1,-12.000000 0.000000-1,-21.000000 10.000000-3,-22.000000 10.000000-3,-22.000000 9.000000-3,-22.000000 7.000000-1,-22.000000 7.000000-2,-22.000000 6.000000-1,-21.000000 7.000000-1,-12.000000 5.000000-2,1.000000 7.000000-5,-1.000000 6.000000-4,1.000000 7.000000-4,12.000000-1.000000-3,25.000000-6.000000-1,25.000000-6.000000-2,25.000000-6.000000-2,17.000000-6.000000-1,9.000000-2.000000 1,10.000000-3.000000-1,10.000000-3.000000 0</inkml:trace>
</inkml:ink>
</file>

<file path=ppt/ink/ink176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5897649377584" units="cm"/>
      <inkml:brushProperty name="height" value="0.0305897649377584" units="cm"/>
      <inkml:brushProperty name="color" value="#FF0000"/>
      <inkml:brushProperty name="ignorePressure" value="0"/>
    </inkml:brush>
  </inkml:definitions>
  <inkml:trace contextRef="#ctx0" brushRef="#br0">98000.000000 33100.000000 631,'25.000000'-36.000000'10,"0.000000"28.000000"4 ,0.000000 28.000000 6,0.000000 29.000000 5,1.000000 19.000000-1,4.000000 14.000000-3,3.000000 11.000000-5,3.000000 14.000000-5,3.000000 7.000000-2,3.000000 3.000000-2,3.000000 3.000000-2,4.000000 4.000000-1,1.000000-4.000000-1,0.000000-9.000000 0,0.000000-10.000000 0,0.000000-8.000000-1,-4.000000-14.000000 1,-5.000000-15.000000-1,-7.000000-15.000000 1,-5.000000-16.000000 0,-4.000000-16.000000 0,0.000000-16.000000 2,0.000000-15.000000 1,0.000000-15.000000 1,1.000000-12.000000 0,4.000000-6.000000-1,3.000000-6.000000-1,3.000000-6.000000-1,3.000000-9.000000-2,3.000000-8.000000 2,3.000000-10.000000-1,4.000000-9.000000 1,1.000000-7.000000 1,0.000000-3.000000-1,0.000000-3.000000 0,0.000000-2.000000 1,3.000000-5.000000 0,6.000000-2.000000 0,7.000000-3.000000 0,6.000000-3.000000 0,4.000000-2.000000 1,4.000000 0.000000 0,3.000000 0.000000 0,3.000000 0.000000 0,-1.000000 3.000000 1,-2.000000 6.000000-1,-3.000000 7.000000 0,-3.000000 6.000000-1,-6.000000 6.000000 1,-5.000000 6.000000-1,-7.000000 7.000000 0,-5.000000 6.000000 1,-6.000000 6.000000-1,-3.000000 6.000000-1,-3.000000 7.000000 0,-2.000000 6.000000-1,-8.000000 12.000000-11,-8.000000 19.000000-23,-10.000000 19.000000-23,-9.000000 19.000000-22</inkml:trace>
</inkml:ink>
</file>

<file path=ppt/ink/ink1765.xml><?xml version="1.0" encoding="utf-8"?>
<inkml:ink xmlns:inkml="http://www.w3.org/2003/InkML">
  <annotation type="ScanImages2ExtractSignatures">1</annotation>
  <annotation type="ScanImagesWidth">900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8549810647964" units="cm"/>
      <inkml:brushProperty name="height" value="0.0288549810647964" units="cm"/>
      <inkml:brushProperty name="color" value="#FF0000"/>
      <inkml:brushProperty name="ignorePressure" value="0"/>
    </inkml:brush>
  </inkml:definitions>
  <inkml:trace contextRef="#ctx0" brushRef="#br0">20450.000000 8000.000000 793,'-54.000000'-30.000000'-3,"-5.000000"-9.000000"-8 ,-7.000000-10.000000-7,-5.000000-8.000000-7,-6.000000-1.000000 3,-3.000000 9.000000 11,-3.000000 10.000000 12,-2.000000 10.000000 13,-1.000000 10.000000 2,3.000000 13.000000-4,3.000000 12.000000-5,4.000000 13.000000-5,-1.000000 13.000000-3,-3.000000 17.000000-2,-3.000000 15.000000-1,-2.000000 16.000000-2,-1.000000 12.000000 0,3.000000 9.000000 1,3.000000 10.000000 2,4.000000 10.000000 1,2.000000 2.000000 1,4.000000-3.000000-1,3.000000-3.000000 0,3.000000-2.000000-2,3.000000-3.000000 1,3.000000 1.000000 1,3.000000-1.000000 2,4.000000 1.000000 1,5.000000-6.000000 0,10.000000-8.000000 2,10.000000-10.000000-1,9.000000-9.000000 2,6.000000-9.000000-1,3.000000-5.000000 1,3.000000-7.000000-1,4.000000-5.000000 0,2.000000-3.000000 0,4.000000 4.000000 1,3.000000 3.000000 0,3.000000 3.000000 1,3.000000 3.000000-1,3.000000 3.000000 0,3.000000 3.000000-1,4.000000 4.000000 0,2.000000 2.000000 0,4.000000 4.000000-1,3.000000 3.000000 0,3.000000 3.000000-1,1.000000-2.000000 1,1.000000-6.000000-1,-1.000000-6.000000-1,1.000000-6.000000 0,1.000000-6.000000 1,3.000000-2.000000-1,3.000000-3.000000 1,4.000000-3.000000 0,1.000000-6.000000 1,0.000000-5.000000-1,0.000000-7.000000 0,0.000000-5.000000 1,3.000000-1.000000-1,6.000000 6.000000 1,7.000000 7.000000 1,6.000000 6.000000 1,3.000000 1.000000 0,0.000000-3.000000 0,0.000000-3.000000 0,0.000000-2.000000-1,0.000000-5.000000 1,0.000000-2.000000 0,0.000000-3.000000 0,0.000000-3.000000 1,3.000000-2.000000 0,6.000000 0.000000-1,7.000000 0.000000 1,6.000000 0.000000-1,3.000000-2.000000 1,0.000000-3.000000-1,0.000000-3.000000-1,0.000000-2.000000 0,1.000000-3.000000 0,4.000000 1.000000-1,3.000000-1.000000 0,3.000000 1.000000-1,-1.000000-1.000000-1,-2.000000 1.000000 0,-3.000000-1.000000 0,-3.000000 1.000000-1,-4.000000-1.000000 0,-3.000000 1.000000 1,-3.000000-1.000000 0,-2.000000 1.000000 1,-1.000000 1.000000 0,3.000000 3.000000 0,3.000000 3.000000 1,4.000000 4.000000 0,4.000000-1.000000 0,6.000000-3.000000 0,7.000000-3.000000 0,6.000000-2.000000-1,1.000000-3.000000 0,-3.000000 1.000000 0,-3.000000-1.000000 0,-2.000000 1.000000-1,-1.000000-3.000000 1,3.000000-2.000000-1,3.000000-3.000000 1,4.000000-3.000000 0,-1.000000-2.000000 0,-3.000000 0.000000 1,-3.000000 0.000000-1,-2.000000 0.000000 0,-5.000000 0.000000-1,-2.000000 0.000000 1,-3.000000 0.000000-1,-3.000000 0.000000-1,-2.000000 1.000000 1,0.000000 4.000000 0,0.000000 3.000000 0,0.000000 3.000000 0,-2.000000 1.000000 0,-3.000000 1.000000 2,-3.000000-1.000000 1,-2.000000 1.000000 1,-9.000000-3.000000 0,-12.000000-2.000000-1,-13.000000-3.000000-2,-12.000000-3.000000 0,4.000000-2.000000-1,22.000000 0.000000 1,22.000000 0.000000 0,23.000000 0.000000 0,14.000000-7.000000 1,10.000000-11.000000 0,10.000000-14.000000 0,9.000000-11.000000-1,4.000000-7.000000 1,1.000000 0.000000-1,-1.000000 0.000000 0,1.000000 0.000000 0,-1.000000-2.000000 1,1.000000-3.000000 1,-1.000000-3.000000 2,1.000000-2.000000 2,1.000000-1.000000 0,3.000000 3.000000-2,3.000000 3.000000-1,4.000000 4.000000-1,-1.000000 2.000000-1,-3.000000 4.000000-1,-3.000000 3.000000-1,-2.000000 3.000000-1,-6.000000 1.000000 0,-6.000000 1.000000 0,-6.000000-1.000000 0,-6.000000 1.000000 0,-4.000000-3.000000-1,1.000000-2.000000 1,-1.000000-3.000000-1,1.000000-3.000000 0,-1.000000-4.000000 0,1.000000-3.000000 0,-1.000000-3.000000 1,1.000000-2.000000 0,-7.000000-1.000000 1,-12.000000 3.000000 0,-13.000000 3.000000-1,-12.000000 4.000000 1,-10.000000-1.000000 0,-6.000000-3.000000 0,-6.000000-3.000000 0,-6.000000-2.000000 0,-9.000000-3.000000 0,-8.000000 1.000000 1,-10.000000-1.000000-1,-9.000000 1.000000 0,-9.000000-3.000000 0,-5.000000-2.000000 0,-7.000000-3.000000 0,-5.000000-3.000000 0,-4.000000-6.000000 0,0.000000-5.000000 0,0.000000-7.000000 0,0.000000-5.000000 0,-7.000000-3.000000 0,-11.000000 4.000000 0,-14.000000 3.000000-1,-11.000000 3.000000 1,-11.000000 4.000000 0,-5.000000 7.000000-1,-7.000000 6.000000 1,-5.000000 7.000000 0,-9.000000 2.000000 0,-9.000000 1.000000-1,-10.000000-1.000000 0,-8.000000 1.000000 1,-8.000000 2.000000-1,-2.000000 7.000000 1,-3.000000 6.000000 0,-3.000000 7.000000 1,-2.000000 2.000000 0,0.000000 1.000000 1,0.000000-1.000000-1,0.000000 1.000000-1,0.000000-1.000000 1,0.000000 1.000000 0,0.000000-1.000000-1,0.000000 1.000000 1,-2.000000-1.000000-1,-3.000000 1.000000 0,-3.000000-1.000000 0,-2.000000 1.000000 1,-5.000000 1.000000-1,-2.000000 3.000000 0,-3.000000 3.000000 0,-3.000000 4.000000 0,-4.000000 2.000000 0,-3.000000 4.000000 2,-3.000000 3.000000 1,-2.000000 3.000000 1,0.000000 1.000000 0,7.000000 1.000000 0,6.000000-1.000000-1,7.000000 1.000000-1,4.000000-1.000000 1,3.000000 1.000000-1,3.000000-1.000000 1,4.000000 1.000000 0,-1.000000 1.000000 0,-3.000000 3.000000 0,-3.000000 3.000000 1,-2.000000 4.000000-1,-3.000000 1.000000 0,1.000000 0.000000-2,-1.000000 0.000000-1,1.000000 0.000000-2,-3.000000 0.000000-1,-2.000000 0.000000 0,-3.000000 0.000000 1,-3.000000 0.000000-1,-1.000000 1.000000 0,4.000000 4.000000-1,3.000000 3.000000-1,3.000000 3.000000 0,1.000000 1.000000 0,1.000000 1.000000 0,-1.000000-1.000000 1,1.000000 1.000000 0,-1.000000-3.000000 1,1.000000-2.000000 1,-1.000000-3.000000 2,1.000000-3.000000 1,-3.000000-2.000000 1,-2.000000 0.000000 0,-3.000000 0.000000 1,-3.000000 0.000000 0,-6.000000 3.000000 0,-5.000000 6.000000-1,-7.000000 7.000000 0,-5.000000 6.000000 0,-3.000000 6.000000-1,4.000000 6.000000-1,3.000000 7.000000-2,3.000000 6.000000-1,-1.000000 3.000000-1,-2.000000 0.000000 1,-3.000000 0.000000 1,-3.000000 0.000000 0,-7.000000 1.000000-1,-9.000000 4.000000-5,-10.000000 3.000000-3,-8.000000 3.000000-4,-3.000000 1.000000-2,7.000000 1.000000 0,6.000000-1.000000-2,7.000000 1.000000 0,15.000000-1.000000 0,25.000000 1.000000 1,25.000000-1.000000 0,25.000000 1.000000 1,17.000000-3.000000 0,9.000000-2.000000-4,10.000000-3.000000-2,10.000000-3.000000-3</inkml:trace>
</inkml:ink>
</file>

<file path=ppt/ink/ink17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393070101738" units="cm"/>
      <inkml:brushProperty name="height" value="0.033393070101738" units="cm"/>
      <inkml:brushProperty name="color" value="#FF0000"/>
      <inkml:brushProperty name="ignorePressure" value="0"/>
    </inkml:brush>
  </inkml:definitions>
  <inkml:trace contextRef="#ctx0" brushRef="#br0">31200.000000 9250.000000 686,'-24.000000'-47.000000'0,"4.000000"6.000000"0 ,3.000000 7.000000 0,3.000000 6.000000 0,9.000000 7.000000 1,16.000000 10.000000-1,15.000000 10.000000 1,17.000000 9.000000-1,3.000000 4.000000 1,-5.000000 1.000000-1,-7.000000-1.000000-1,-5.000000 1.000000 0,3.000000 12.000000-1,17.000000 25.000000 1,15.000000 25.000000 0,16.000000 25.000000 0,7.000000 18.000000 0,1.000000 14.000000 2,-1.000000 11.000000 2,1.000000 14.000000 1,1.000000 5.000000 0,3.000000 1.000000-2,3.000000-1.000000-2,4.000000 1.000000-1,1.000000-9.000000-1,0.000000-15.000000 1,0.000000-15.000000 0,0.000000-16.000000 2,-4.000000-15.000000 0,-5.000000-11.000000 2,-7.000000-14.000000 0,-5.000000-11.000000 1,-6.000000-14.000000 0,-3.000000-11.000000 2,-3.000000-14.000000 0,-2.000000-11.000000 1,-8.000000-7.000000 0,-8.000000 0.000000 1,-10.000000 0.000000 0,-9.000000 0.000000 0,-7.000000-5.000000 0,-3.000000-9.000000 3,-3.000000-10.000000 1,-2.000000-8.000000 1,-1.000000-9.000000 0,3.000000-6.000000-1,3.000000-6.000000-3,4.000000-6.000000-2,-1.000000-7.000000-1,-3.000000-6.000000 0,-3.000000-6.000000 0,-2.000000-6.000000 0,-1.000000-10.000000 0,3.000000-12.000000 0,3.000000-13.000000 0,4.000000-12.000000 1,2.000000-15.000000-1,4.000000-15.000000-1,3.000000-15.000000-1,3.000000-16.000000-1,1.000000-12.000000 0,1.000000-5.000000-1,-1.000000-7.000000 1,1.000000-5.000000 0,-3.000000 3.000000 1,-2.000000 17.000000 1,-3.000000 15.000000 0,-3.000000 16.000000 1,-2.000000 10.000000 1,0.000000 7.000000-1,0.000000 6.000000 0,0.000000 7.000000 0,0.000000 5.000000 1,0.000000 7.000000-1,0.000000 6.000000 0,0.000000 7.000000 1,0.000000 5.000000-2,0.000000 7.000000-2,0.000000 6.000000-1,0.000000 7.000000-3,-2.000000 7.000000-1,-3.000000 9.000000-1,-3.000000 10.000000 1,-2.000000 10.000000 0,0.000000 4.000000-3,7.000000 0.000000-5,6.000000 0.000000-4,7.000000 0.000000-5,0.000000 4.000000-2,-2.000000 10.000000 3,-3.000000 10.000000 2,-3.000000 9.000000 2,-7.000000 9.000000-5,-9.000000 9.000000-14,-10.000000 10.000000-13,-8.000000 10.000000-13</inkml:trace>
</inkml:ink>
</file>

<file path=ppt/ink/ink17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9939913153648" units="cm"/>
      <inkml:brushProperty name="height" value="0.0239939913153648" units="cm"/>
      <inkml:brushProperty name="color" value="#FF0000"/>
      <inkml:brushProperty name="ignorePressure" value="0"/>
    </inkml:brush>
  </inkml:definitions>
  <inkml:trace contextRef="#ctx0" brushRef="#br0">43500.000000 9000.000000 954,'-4.000000'-74.000000'-2,"-5.000000"4.000000"-5 ,-7.000000 3.000000-4,-5.000000 3.000000-4,-3.000000 4.000000 0,4.000000 7.000000 7,3.000000 6.000000 6,3.000000 7.000000 7,1.000000 11.000000 0,1.000000 20.000000-5,-1.000000 18.000000-5,1.000000 20.000000-5,-1.000000 17.000000-2,1.000000 20.000000 0,-1.000000 18.000000 2,1.000000 20.000000-1,1.000000 13.000000 2,3.000000 9.000000 3,3.000000 10.000000 1,4.000000 10.000000 2,1.000000 8.000000 2,0.000000 10.000000 0,0.000000 10.000000 0,0.000000 9.000000 0,1.000000 4.000000 1,4.000000 1.000000 0,3.000000-1.000000 0,3.000000 1.000000 1,4.000000-10.000000-1,7.000000-19.000000 0,6.000000-18.000000 0,7.000000-19.000000-1,7.000000-13.000000 0,9.000000-6.000000 0,10.000000-6.000000 0,10.000000-6.000000 1,5.000000-12.000000 0,4.000000-15.000000-1,3.000000-15.000000 1,3.000000-16.000000 0,4.000000-12.000000-1,7.000000-5.000000 1,6.000000-7.000000 0,7.000000-5.000000 0,-1.000000-4.000000 0,-6.000000 0.000000 0,-6.000000 0.000000 0,-6.000000 0.000000 0,-10.000000-2.000000 1,-12.000000-3.000000 0,-13.000000-3.000000 1,-12.000000-2.000000 2,2.000000-8.000000-1,20.000000-8.000000 1,18.000000-10.000000 0,20.000000-9.000000 0,8.000000-7.000000-1,1.000000-3.000000 2,-1.000000-3.000000-1,1.000000-2.000000 1,-1.000000-5.000000-1,1.000000-2.000000 0,-1.000000-3.000000 0,1.000000-3.000000 0,-3.000000-2.000000-1,-2.000000 0.000000 1,-3.000000 0.000000-1,-3.000000 0.000000 0,-4.000000 0.000000 0,-3.000000 0.000000-2,-3.000000 0.000000-1,-2.000000 0.000000-1,-5.000000-4.000000-1,-2.000000-5.000000 1,-3.000000-7.000000 1,-3.000000-5.000000 0,-7.000000-11.000000 1,-9.000000-11.000000-1,-10.000000-14.000000 1,-8.000000-11.000000-1,-9.000000-7.000000 1,-6.000000 0.000000 1,-6.000000 0.000000 2,-6.000000 0.000000 1,-6.000000 1.000000 1,-2.000000 4.000000 0,-3.000000 3.000000 0,-3.000000 3.000000 1,-4.000000 6.000000-1,-3.000000 9.000000 1,-3.000000 10.000000 1,-2.000000 10.000000 1,-6.000000 5.000000 0,-6.000000 4.000000-2,-6.000000 3.000000 0,-6.000000 3.000000-2,-9.000000 3.000000-1,-8.000000 3.000000 0,-10.000000 3.000000-1,-9.000000 4.000000-1,-10.000000 7.000000-1,-9.000000 13.000000 1,-10.000000 12.000000 0,-8.000000 13.000000 1,-12.000000 12.000000-3,-12.000000 13.000000-2,-13.000000 12.000000-5,-12.000000 13.000000-3,-13.000000 16.000000-1,-12.000000 23.000000 0,-13.000000 22.000000 2,-12.000000 22.000000 1,-10.000000 12.000000 1,-6.000000 3.000000 0,-6.000000 3.000000 1,-6.000000 4.000000 0,2.000000-4.000000 0,14.000000-9.000000 1,11.000000-10.000000 1,14.000000-8.000000 0,13.000000-6.000000 1,16.000000 1.000000 1,15.000000-1.000000 1,17.000000 1.000000 1,16.000000 8.000000-3,19.000000 20.000000-6,19.000000 18.000000-5,19.000000 20.000000-6,13.000000-4.000000-2,10.000000-25.000000 2,10.000000-25.000000 2,9.000000-25.000000 2</inkml:trace>
</inkml:ink>
</file>

<file path=ppt/ink/ink1768.xml><?xml version="1.0" encoding="utf-8"?>
<inkml:ink xmlns:inkml="http://www.w3.org/2003/InkML">
  <annotation type="ScanImages2ExtractSignatures">1</annotation>
  <annotation type="ScanImagesWidth">849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4587436318398" units="cm"/>
      <inkml:brushProperty name="height" value="0.0244587436318398" units="cm"/>
      <inkml:brushProperty name="color" value="#FF0000"/>
      <inkml:brushProperty name="ignorePressure" value="0"/>
    </inkml:brush>
  </inkml:definitions>
  <inkml:trace contextRef="#ctx0" brushRef="#br0">51300.000000 7950.000000 936,'-47.000000'-94.000000'-2,"6.000000"13.000000"-4 ,7.000000 12.000000-4,6.000000 13.000000-4,4.000000 9.000000-2,4.000000 6.000000-1,3.000000 7.000000-1,3.000000 6.000000 0,1.000000 4.000000 0,1.000000 4.000000 5,-1.000000 3.000000 3,1.000000 3.000000 5,-3.000000 3.000000 1,-2.000000 3.000000 3,-3.000000 3.000000 1,-3.000000 4.000000 2,-1.000000 5.000000 0,4.000000 10.000000-1,3.000000 10.000000 0,3.000000 9.000000 0,-1.000000 6.000000-1,-2.000000 3.000000 0,-3.000000 3.000000 0,-3.000000 4.000000 0,-4.000000 2.000000-1,-3.000000 4.000000 1,-3.000000 3.000000 0,-2.000000 3.000000-1,-3.000000 1.000000 1,1.000000 1.000000 0,-1.000000-1.000000 0,1.000000 1.000000 1,-1.000000 1.000000-1,1.000000 3.000000 1,-1.000000 3.000000 1,1.000000 4.000000 0,2.000000-1.000000 0,7.000000-3.000000-1,6.000000-3.000000 1,7.000000-2.000000-1,2.000000-5.000000 0,1.000000-2.000000 0,-1.000000-3.000000 0,1.000000-3.000000 0,1.000000-2.000000-1,3.000000 0.000000 1,3.000000 0.000000 0,4.000000 0.000000 0,1.000000 1.000000 0,0.000000 4.000000 0,0.000000 3.000000 1,0.000000 3.000000-1,3.000000 1.000000 1,6.000000 1.000000-1,7.000000-1.000000 1,6.000000 1.000000 1,3.000000 1.000000-1,0.000000 3.000000 0,0.000000 3.000000 0,0.000000 4.000000 0,0.000000 1.000000-1,0.000000 0.000000 0,0.000000 0.000000 0,0.000000 0.000000 0,0.000000 0.000000-1,0.000000 0.000000 1,0.000000 0.000000-1,0.000000 0.000000 1,0.000000-2.000000 0,0.000000-3.000000-1,0.000000-3.000000-1,0.000000-2.000000 0,0.000000-3.000000 0,0.000000 1.000000-1,0.000000-1.000000 2,0.000000 1.000000-1,0.000000-6.000000 0,0.000000-8.000000 1,0.000000-10.000000 0,0.000000-9.000000 0,-2.000000-7.000000 0,-3.000000-3.000000 0,-3.000000-3.000000 0,-2.000000-2.000000 0,-1.000000-3.000000-1,3.000000 1.000000 1,3.000000-1.000000 0,4.000000 1.000000 0,1.000000-1.000000 0,0.000000 1.000000 1,0.000000-1.000000-1,0.000000 1.000000 1,0.000000-1.000000 0,0.000000 1.000000-1,0.000000-1.000000 1,0.000000 1.000000 0,0.000000-1.000000-1,0.000000 1.000000 1,0.000000-1.000000-1,0.000000 1.000000 1,0.000000-1.000000-1,0.000000 1.000000 1,0.000000-1.000000 0,0.000000 1.000000 0,0.000000-3.000000 0,0.000000-2.000000 0,0.000000-3.000000 1,0.000000-3.000000 0,1.000000-1.000000 0,4.000000 4.000000-1,3.000000 3.000000 0,3.000000 3.000000-1,1.000000-1.000000 1,1.000000-2.000000-1,-1.000000-3.000000 0,1.000000-3.000000 0,-3.000000-2.000000 0,-2.000000 0.000000 0,-3.000000 0.000000 0,-3.000000 0.000000 1,1.000000 0.000000-1,6.000000 0.000000 0,7.000000 0.000000 0,6.000000 0.000000-1,3.000000-5.000000 2,0.000000-9.000000 1,0.000000-10.000000 2,0.000000-8.000000 2,0.000000-6.000000 0,0.000000 1.000000 0,0.000000-1.000000-2,0.000000 1.000000 0,0.000000-4.000000-1,0.000000-6.000000 2,0.000000-6.000000 0,0.000000-6.000000 1,1.000000-4.000000-1,4.000000 1.000000 1,3.000000-1.000000-1,3.000000 1.000000-1,-1.000000-1.000000 0,-2.000000 1.000000 0,-3.000000-1.000000-1,-3.000000 1.000000 1,-2.000000-1.000000-1,0.000000 1.000000-2,0.000000-1.000000-2,0.000000 1.000000-2,0.000000 1.000000 0,0.000000 3.000000 0,0.000000 3.000000 2,0.000000 4.000000 0,-4.000000-1.000000 0,-5.000000-3.000000 1,-7.000000-3.000000 0,-5.000000-2.000000-1,-4.000000-1.000000 1,0.000000 3.000000-1,0.000000 3.000000 1,0.000000 4.000000 0,0.000000-1.000000 0,0.000000-3.000000 0,0.000000-3.000000 0,0.000000-2.000000 1,-2.000000-3.000000 0,-3.000000 1.000000 1,-3.000000-1.000000-1,-2.000000 1.000000 1,-3.000000 1.000000 0,1.000000 3.000000 0,-1.000000 3.000000-1,1.000000 4.000000 1,-3.000000 1.000000 0,-2.000000 0.000000 0,-3.000000 0.000000 1,-3.000000 0.000000 0,-6.000000-2.000000 1,-5.000000-3.000000-1,-7.000000-3.000000 0,-5.000000-2.000000 1,-4.000000-1.000000-1,0.000000 3.000000 0,0.000000 3.000000 0,0.000000 4.000000 1,0.000000-1.000000-1,0.000000-3.000000 0,0.000000-3.000000 0,0.000000-2.000000-1,-4.000000-3.000000 1,-5.000000 1.000000-1,-7.000000-1.000000 0,-5.000000 1.000000-1,-6.000000-1.000000 1,-3.000000 1.000000-1,-3.000000-1.000000 0,-2.000000 1.000000-1,-8.000000 1.000000 0,-8.000000 3.000000 1,-10.000000 3.000000-2,-9.000000 4.000000 1,-12.000000 5.000000 0,-11.000000 10.000000-1,-14.000000 10.000000 1,-11.000000 9.000000 0,-7.000000 7.000000-1,0.000000 7.000000 1,0.000000 6.000000 0,0.000000 7.000000 0,-2.000000 10.000000-2,-3.000000 16.000000-6,-3.000000 15.000000-4,-2.000000 17.000000-5,3.000000 11.000000-1,14.000000 10.000000 3,11.000000 10.000000 2,14.000000 9.000000 4,11.000000-4.000000-3,14.000000-15.000000-6,11.000000-15.000000-7,14.000000-16.000000-7</inkml:trace>
</inkml:ink>
</file>

<file path=ppt/ink/ink17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541153460741" units="cm"/>
      <inkml:brushProperty name="height" value="0.029541153460741" units="cm"/>
      <inkml:brushProperty name="color" value="#FF0000"/>
      <inkml:brushProperty name="ignorePressure" value="0"/>
    </inkml:brush>
  </inkml:definitions>
  <inkml:trace contextRef="#ctx0" brushRef="#br0">53400.000000 9450.000000 775,'-65.000000'-86.000000'-39,"23.000000"28.000000"5 ,22.000000 28.000000 7,22.000000 29.000000 6,12.000000 15.000000 4,3.000000 3.000000 3,3.000000 3.000000 3,4.000000 4.000000 4,1.000000 1.000000 3,0.000000 0.000000 5,0.000000 0.000000 5,0.000000 0.000000 5,1.000000 3.000000 1,4.000000 6.000000 0,3.000000 7.000000-1,3.000000 6.000000 0,3.000000 4.000000-1,3.000000 4.000000 0,3.000000 3.000000 0,4.000000 3.000000-1,1.000000 1.000000-1,0.000000 1.000000-1,0.000000-1.000000-1,0.000000 1.000000-2,-5.000000-6.000000 0,-9.000000-8.000000-2,-10.000000-10.000000-1,-8.000000-9.000000-2,2.000000 4.000000 1,16.000000 19.000000 0,15.000000 19.000000 1,17.000000 19.000000 0,5.000000 5.000000 1,-3.000000-5.000000-1,-3.000000-7.000000 1,-2.000000-5.000000 0,-1.000000-8.000000-1,3.000000-5.000000 1,3.000000-7.000000-1,4.000000-5.000000 0,-1.000000-6.000000 0,-3.000000-3.000000 0,-3.000000-3.000000 0,-2.000000-2.000000-1,-6.000000-6.000000 0,-6.000000-6.000000 0,-6.000000-6.000000 0,-6.000000-6.000000 0,-7.000000-9.000000 2,-6.000000-8.000000 4,-6.000000-10.000000 2,-6.000000-9.000000 3,-4.000000-9.000000 1,1.000000-5.000000-1,-1.000000-7.000000-2,1.000000-5.000000 0,1.000000-9.000000-3,3.000000-9.000000 0,3.000000-10.000000-3,4.000000-8.000000-1,1.000000-8.000000 0,0.000000-2.000000 0,0.000000-3.000000 1,0.000000-3.000000 1,-2.000000-7.000000 0,-3.000000-9.000000 0,-3.000000-10.000000 1,-2.000000-8.000000-1,-1.000000-8.000000 1,3.000000-2.000000 1,3.000000-3.000000 1,4.000000-3.000000 0,1.000000 1.000000 1,0.000000 6.000000 0,0.000000 7.000000-1,0.000000 6.000000 1,1.000000 6.000000 0,4.000000 6.000000-1,3.000000 7.000000 0,3.000000 6.000000 0,1.000000 3.000000 0,1.000000 0.000000-1,-1.000000 0.000000-1,1.000000 0.000000-1,1.000000-4.000000 0,3.000000-5.000000 0,3.000000-7.000000 1,4.000000-5.000000-1,1.000000-6.000000 0,0.000000-3.000000-1,0.000000-3.000000-1,0.000000-2.000000-1,-4.000000 0.000000 0,-5.000000 7.000000-2,-7.000000 6.000000 0,-5.000000 7.000000-1,-6.000000 8.000000 0,-3.000000 14.000000 1,-3.000000 11.000000 1,-2.000000 14.000000 0,-3.000000 10.000000 0,1.000000 9.000000-2,-1.000000 10.000000-1,1.000000 10.000000-2,-1.000000 0.000000-1,1.000000-5.000000-3,-1.000000-7.000000 0,1.000000-5.000000-3</inkml:trace>
</inkml:ink>
</file>

<file path=ppt/ink/ink1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8402698338032" units="cm"/>
      <inkml:brushProperty name="height" value="0.0398402698338032" units="cm"/>
      <inkml:brushProperty name="color" value="#00B047"/>
      <inkml:brushProperty name="ignorePressure" value="0"/>
    </inkml:brush>
  </inkml:definitions>
  <inkml:trace contextRef="#ctx0" brushRef="#br0">43200.000000 54650.000000 930,'-8.000000'-65.000000'3,"34.000000"23.000000"4 ,35.000000 22.000000 6,35.000000 22.000000 5,16.000000 8.000000-1,1.000000-2.000000-8,-1.000000-3.000000-7,1.000000-3.000000-6,1.000000-2.000000-5,3.000000 0.000000 0,3.000000 0.000000 0,4.000000 0.000000 1,-6.000000-2.000000-4,-11.000000-3.000000-6,-14.000000-3.000000-6,-11.000000-2.000000-5,-14.000000-3.000000-3,-11.000000 1.000000-1,-14.000000-1.000000 1,-11.000000 1.000000 1</inkml:trace>
</inkml:ink>
</file>

<file path=ppt/ink/ink1770.xml><?xml version="1.0" encoding="utf-8"?>
<inkml:ink xmlns:inkml="http://www.w3.org/2003/InkML">
  <annotation type="ScanImages2ExtractSignatures">1</annotation>
  <annotation type="ScanImagesWidth">929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2876598387957" units="cm"/>
      <inkml:brushProperty name="height" value="0.0252876598387957" units="cm"/>
      <inkml:brushProperty name="color" value="#FF0000"/>
      <inkml:brushProperty name="ignorePressure" value="0"/>
    </inkml:brush>
  </inkml:definitions>
  <inkml:trace contextRef="#ctx0" brushRef="#br0">86450.000000 7850.000000 905,'-47.000000'0.000000'-3,"6.000000"0.000000"-9 ,7.000000 0.000000-7,6.000000 0.000000-8,4.000000 1.000000 0,4.000000 4.000000 7,3.000000 3.000000 9,3.000000 3.000000 7,3.000000 4.000000 4,3.000000 7.000000 1,3.000000 6.000000 0,4.000000 7.000000 1,-3.000000 4.000000 0,-5.000000 3.000000 1,-7.000000 3.000000-1,-5.000000 4.000000 1,-4.000000 2.000000-1,0.000000 4.000000 1,0.000000 3.000000 0,0.000000 3.000000-1,0.000000 4.000000 1,0.000000 7.000000-1,0.000000 6.000000 0,0.000000 7.000000 0,0.000000 0.000000 0,0.000000-2.000000 0,0.000000-3.000000 1,0.000000-3.000000 0,0.000000-4.000000-1,0.000000-3.000000 1,0.000000-3.000000 0,0.000000-2.000000-1,1.000000-3.000000 1,4.000000 1.000000-1,3.000000-1.000000 0,3.000000 1.000000 0,3.000000-1.000000 0,3.000000 1.000000 0,3.000000-1.000000 1,4.000000 1.000000-1,1.000000-1.000000 1,0.000000 1.000000-1,0.000000-1.000000 0,0.000000 1.000000 0,0.000000-1.000000 0,0.000000 1.000000-1,0.000000-1.000000 1,0.000000 1.000000 0,1.000000-3.000000-1,4.000000-2.000000 1,3.000000-3.000000 0,3.000000-3.000000 1,3.000000-2.000000 0,3.000000 0.000000 0,3.000000 0.000000-1,4.000000 0.000000 1,1.000000-2.000000-1,0.000000-3.000000 1,0.000000-3.000000-1,0.000000-2.000000 0,0.000000-3.000000 0,0.000000 1.000000 0,0.000000-1.000000-1,0.000000 1.000000 0,0.000000-4.000000 0,0.000000-6.000000 0,0.000000-6.000000-1,0.000000-6.000000 0,0.000000-2.000000-1,0.000000 3.000000 1,0.000000 3.000000-1,0.000000 4.000000 1,0.000000-1.000000-1,0.000000-3.000000 1,0.000000-3.000000 1,0.000000-2.000000 0,0.000000-5.000000 1,0.000000-2.000000-1,0.000000-3.000000 0,0.000000-3.000000 0,0.000000-2.000000-1,0.000000 0.000000 1,0.000000 0.000000 0,0.000000 0.000000-1,0.000000 0.000000 0,0.000000 0.000000 1,0.000000 0.000000-1,0.000000 0.000000 0,0.000000 0.000000 0,0.000000 0.000000 0,0.000000 0.000000 0,0.000000 0.000000 0,3.000000-4.000000 0,6.000000-5.000000 0,7.000000-7.000000-1,6.000000-5.000000 1,1.000000-6.000000 0,-3.000000-3.000000 0,-3.000000-3.000000 0,-2.000000-2.000000 0,-1.000000-3.000000 0,3.000000 1.000000 1,3.000000-1.000000 0,4.000000 1.000000 1,1.000000-1.000000 1,0.000000 1.000000-1,0.000000-1.000000-1,0.000000 1.000000 1,0.000000-1.000000-1,0.000000 1.000000 0,0.000000-1.000000 0,0.000000 1.000000 0,-5.000000 1.000000-1,-9.000000 3.000000 0,-10.000000 3.000000 1,-8.000000 4.000000-1,-1.000000-3.000000 0,9.000000-5.000000 0,10.000000-7.000000 0,10.000000-5.000000 1,-1.000000-1.000000-1,-9.000000 6.000000 0,-10.000000 7.000000 0,-8.000000 6.000000 0,0.000000-4.000000 0,14.000000-11.000000 0,11.000000-14.000000 0,14.000000-11.000000 0,2.000000-7.000000 0,-6.000000 0.000000 0,-6.000000 0.000000 0,-6.000000 0.000000 0,-7.000000 4.000000 0,-6.000000 10.000000 1,-6.000000 10.000000-1,-6.000000 9.000000 1,-6.000000 2.000000 0,-2.000000-2.000000 1,-3.000000-3.000000-1,-3.000000-3.000000 1,-2.000000-2.000000 0,0.000000 0.000000 0,0.000000 0.000000 0,0.000000 0.000000-1,0.000000 1.000000 1,0.000000 4.000000-1,0.000000 3.000000 1,0.000000 3.000000-1,0.000000-1.000000-1,0.000000-2.000000 1,0.000000-3.000000 0,0.000000-3.000000-1,-2.000000-4.000000 0,-3.000000-3.000000 0,-3.000000-3.000000-1,-2.000000-2.000000 0,-3.000000-1.000000 0,1.000000 3.000000 0,-1.000000 3.000000 0,1.000000 4.000000 0,1.000000 2.000000 1,3.000000 4.000000 0,3.000000 3.000000 0,4.000000 3.000000-1,1.000000 3.000000 1,0.000000 3.000000 1,0.000000 3.000000-1,0.000000 4.000000 1,-4.000000 1.000000 0,-5.000000 0.000000 1,-7.000000 0.000000-1,-5.000000 0.000000 1,-4.000000 1.000000 0,0.000000 4.000000 0,0.000000 3.000000 0,0.000000 3.000000 0,0.000000 3.000000 0,0.000000 3.000000-1,0.000000 3.000000 1,0.000000 4.000000-1,-2.000000-1.000000 1,-3.000000-3.000000 0,-3.000000-3.000000 1,-2.000000-2.000000 0,-5.000000 0.000000 1,-2.000000 7.000000-2,-3.000000 6.000000 0,-3.000000 7.000000-1,-2.000000 2.000000-1,0.000000 1.000000 1,0.000000-1.000000-1,0.000000 1.000000 1,3.000000-1.000000 0,6.000000 1.000000 0,7.000000-1.000000-1,6.000000 1.000000 0,-4.000000 1.000000 1,-11.000000 3.000000 0,-14.000000 3.000000 0,-11.000000 4.000000 0,-7.000000 2.000000 1,0.000000 4.000000-1,0.000000 3.000000 1,0.000000 3.000000-2,4.000000-1.000000 0,10.000000-2.000000-3,10.000000-3.000000-3,9.000000-3.000000-2,7.000000-2.000000-4,7.000000 0.000000-4,6.000000 0.000000-4,7.000000 0.000000-4</inkml:trace>
</inkml:ink>
</file>

<file path=ppt/ink/ink177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1377651691437" units="cm"/>
      <inkml:brushProperty name="height" value="0.0241377651691437" units="cm"/>
      <inkml:brushProperty name="color" value="#FF0000"/>
      <inkml:brushProperty name="ignorePressure" value="0"/>
    </inkml:brush>
  </inkml:definitions>
  <inkml:trace contextRef="#ctx0" brushRef="#br0">21250.000000 39050.000000 949,'-44.000000'6.000000'-27,"13.000000"13.000000"10 ,12.000000 12.000000 9,13.000000 13.000000 11,-2.000000 21.000000 4,-16.000000 32.000000 1,-15.000000 31.000000-1,-15.000000 32.000000 1,-15.000000 19.000000-1,-12.000000 10.000000 0,-13.000000 10.000000 0,-12.000000 9.000000-1,-9.000000-5.000000 1,-2.000000-19.000000 0,-3.000000-18.000000 0,-3.000000-19.000000 2,2.000000-24.000000-2,10.000000-28.000000-3,10.000000-28.000000-3,9.000000-27.000000-2,10.000000-19.000000-2,14.000000-5.000000 0,11.000000-7.000000 0,14.000000-5.000000 0,7.000000-8.000000-1,3.000000-5.000000-3,3.000000-7.000000-2,4.000000-5.000000-3,4.000000-6.000000-2,6.000000-3.000000 1,7.000000-3.000000-1,6.000000-2.000000 1,6.000000-9.000000-2,6.000000-12.000000-3,7.000000-13.000000-4,6.000000-12.000000-2,-1.000000 1.000000 0,-5.000000 16.000000 4,-7.000000 15.000000 4,-5.000000 17.000000 4,-1.000000 5.000000 3,6.000000-3.000000 2,7.000000-3.000000 2,6.000000-2.000000 2</inkml:trace>
</inkml:ink>
</file>

<file path=ppt/ink/ink177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743268489838" units="cm"/>
      <inkml:brushProperty name="height" value="0.0264743268489838" units="cm"/>
      <inkml:brushProperty name="color" value="#FF0000"/>
      <inkml:brushProperty name="ignorePressure" value="0"/>
    </inkml:brush>
  </inkml:definitions>
  <inkml:trace contextRef="#ctx0" brushRef="#br0">20300.000000 38750.000000 865,'71.000000'-165.000000'-1,"-5.000000"23.000000"-2 ,-7.000000 22.000000-1,-5.000000 22.000000-3,-1.000000 16.000000 2,6.000000 14.000000 4,7.000000 11.000000 5,6.000000 14.000000 3,4.000000 8.000000 3,4.000000 7.000000-1,3.000000 6.000000 0,3.000000 7.000000-1,-1.000000 13.000000-1,-2.000000 22.000000-1,-3.000000 22.000000-2,-3.000000 23.000000-1,-6.000000 13.000000-1,-5.000000 6.000000 0,-7.000000 7.000000 1,-5.000000 6.000000-1,-9.000000 9.000000 2,-9.000000 13.000000 1,-10.000000 12.000000 2,-8.000000 13.000000 0,-8.000000 9.000000 2,-2.000000 6.000000-1,-3.000000 7.000000 0,-3.000000 6.000000 0,-1.000000-2.000000-1,4.000000-9.000000-1,3.000000-10.000000-1,3.000000-8.000000-2,6.000000-15.000000-1,9.000000-19.000000-2,10.000000-18.000000-1,10.000000-19.000000-1,8.000000-15.000000-4,10.000000-8.000000-3,10.000000-10.000000-4,9.000000-9.000000-5,4.000000-9.000000-2,1.000000-5.000000-2,-1.000000-7.000000 0,1.000000-5.000000-2,-7.000000-4.000000 0,-12.000000 0.000000 2,-13.000000 0.000000 1,-12.000000 0.000000 2</inkml:trace>
</inkml:ink>
</file>

<file path=ppt/ink/ink177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4636723548174" units="cm"/>
      <inkml:brushProperty name="height" value="0.0254636723548174" units="cm"/>
      <inkml:brushProperty name="color" value="#FF0000"/>
      <inkml:brushProperty name="ignorePressure" value="0"/>
    </inkml:brush>
  </inkml:definitions>
  <inkml:trace contextRef="#ctx0" brushRef="#br0">23800.000000 38450.000000 899,'-93.000000'-40.000000'-6,"17.000000"23.000000"-2 ,15.000000 22.000000-4,16.000000 22.000000-2,5.000000 19.000000-1,-2.000000 20.000000 5,-3.000000 18.000000 3,-3.000000 20.000000 3,-4.000000 11.000000 3,-3.000000 7.000000 0,-3.000000 6.000000-1,-2.000000 7.000000 1,3.000000 2.000000 4,14.000000 1.000000 6,11.000000-1.000000 7,14.000000 1.000000 7,10.000000-6.000000 2,9.000000-8.000000-2,10.000000-10.000000-2,10.000000-9.000000-2,7.000000-9.000000-3,6.000000-5.000000-3,7.000000-7.000000-5,6.000000-5.000000-3,4.000000-9.000000-5,4.000000-9.000000-9,3.000000-10.000000-7,3.000000-8.000000-9,1.000000-11.000000-3,1.000000-8.000000-1,-1.000000-10.000000 1,1.000000-9.000000-1,-7.000000-7.000000 2,-12.000000-3.000000 5,-13.000000-3.000000 5,-12.000000-2.000000 5,-5.000000-5.000000 2,3.000000-2.000000-1,3.000000-3.000000 1,4.000000-3.000000-1</inkml:trace>
</inkml:ink>
</file>

<file path=ppt/ink/ink177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161895737052" units="cm"/>
      <inkml:brushProperty name="height" value="0.024161895737052" units="cm"/>
      <inkml:brushProperty name="color" value="#FF0000"/>
      <inkml:brushProperty name="ignorePressure" value="0"/>
    </inkml:brush>
  </inkml:definitions>
  <inkml:trace contextRef="#ctx0" brushRef="#br0">24750.000000 38550.000000 948,'-25.000000'-38.000000'0,"0.000000"26.000000"1 ,0.000000 24.000000 1,0.000000 26.000000 0,0.000000 27.000000 1,0.000000 32.000000-1,0.000000 31.000000 0,0.000000 32.000000 0,-2.000000 19.000000 0,-3.000000 10.000000 2,-3.000000 10.000000 1,-2.000000 9.000000 2,2.000000-5.000000-1,9.000000-19.000000 0,10.000000-18.000000-2,10.000000-19.000000-1,4.000000-24.000000-3,0.000000-28.000000-1,0.000000-28.000000-3,0.000000-27.000000-3,1.000000-30.000000-5,4.000000-27.000000-10,3.000000-28.000000-9,3.000000-28.000000-10,1.000000-7.000000 0,1.000000 16.000000 9,-1.000000 15.000000 9,1.000000 17.000000 8,-1.000000 5.000000 5,1.000000-3.000000 2,-1.000000-3.000000 0,1.000000-2.000000 1</inkml:trace>
</inkml:ink>
</file>

<file path=ppt/ink/ink177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5444982796907" units="cm"/>
      <inkml:brushProperty name="height" value="0.0265444982796907" units="cm"/>
      <inkml:brushProperty name="color" value="#FF0000"/>
      <inkml:brushProperty name="ignorePressure" value="0"/>
    </inkml:brush>
  </inkml:definitions>
  <inkml:trace contextRef="#ctx0" brushRef="#br0">24750.000000 38700.000000 863,'0.000000'-47.000000'-16,"0.000000"6.000000"7 ,0.000000 7.000000 5,0.000000 6.000000 5,4.000000 6.000000 5,10.000000 6.000000 1,10.000000 7.000000 3,9.000000 6.000000 2,9.000000 12.000000 0,9.000000 19.000000-2,10.000000 19.000000-1,10.000000 19.000000-3,4.000000 18.000000 0,0.000000 19.000000 1,0.000000 19.000000 1,0.000000 19.000000 2,-2.000000 9.000000-1,-3.000000 0.000000-1,-3.000000 0.000000-1,-2.000000 0.000000-1,-8.000000-7.000000-1,-8.000000-11.000000 1,-10.000000-14.000000 1,-9.000000-11.000000 0,-9.000000-15.000000-2,-5.000000-16.000000-3,-7.000000-15.000000-6,-5.000000-15.000000-3,-9.000000-12.000000-7,-9.000000-6.000000-8,-10.000000-6.000000-7,-8.000000-6.000000-9,-12.000000-10.000000-3,-12.000000-12.000000 4,-13.000000-13.000000 3,-12.000000-12.000000 3,-1.000000-5.000000 4,14.000000 3.000000 6,11.000000 3.000000 6,14.000000 4.000000 6</inkml:trace>
</inkml:ink>
</file>

<file path=ppt/ink/ink17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656025528908" units="cm"/>
      <inkml:brushProperty name="height" value="0.0273656025528908" units="cm"/>
      <inkml:brushProperty name="color" value="#FF0000"/>
      <inkml:brushProperty name="ignorePressure" value="0"/>
    </inkml:brush>
  </inkml:definitions>
  <inkml:trace contextRef="#ctx0" brushRef="#br0">24700.000000 40000.000000 837,'-50.000000'-46.000000'0,"0.000000"10.000000"-1 ,0.000000 10.000000 1,0.000000 9.000000 0,17.000000 6.000000 5,34.000000 3.000000 12,35.000000 3.000000 12,35.000000 4.000000 11,18.000000-3.000000-2,3.000000-5.000000-13,3.000000-7.000000-15,4.000000-5.000000-15,1.000000-6.000000-9,0.000000-3.000000-2,0.000000-3.000000-4,0.000000-2.000000-4,-5.000000-5.000000-2,-9.000000-2.000000-1,-10.000000-3.000000-3,-8.000000-3.000000-1,-11.000000-1.000000 1,-8.000000 4.000000 3,-10.000000 3.000000 3,-9.000000 3.000000 3,-7.000000 3.000000 4,-3.000000 3.000000 2,-3.000000 3.000000 4,-2.000000 4.000000 3</inkml:trace>
</inkml:ink>
</file>

<file path=ppt/ink/ink177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510432690382" units="cm"/>
      <inkml:brushProperty name="height" value="0.028510432690382" units="cm"/>
      <inkml:brushProperty name="color" value="#FF0000"/>
      <inkml:brushProperty name="ignorePressure" value="0"/>
    </inkml:brush>
  </inkml:definitions>
  <inkml:trace contextRef="#ctx0" brushRef="#br0">25850.000000 38250.000000 803,'6.000000'-44.000000'3,"13.000000"13.000000"6 ,12.000000 12.000000 6,13.000000 13.000000 7,12.000000 15.000000 0,13.000000 19.000000-2,12.000000 19.000000-2,13.000000 19.000000-4,1.000000 9.000000-2,-9.000000 0.000000 0,-10.000000 0.000000-1,-8.000000 0.000000 0,-11.000000-7.000000-2,-8.000000-11.000000-2,-10.000000-14.000000-2,-9.000000-11.000000-2,-2.000000 7.000000-2,6.000000 28.000000 1,7.000000 28.000000-2,6.000000 29.000000 0,-7.000000 16.000000 0,-18.000000 7.000000 0,-19.000000 6.000000-1,-18.000000 7.000000-1,-20.000000-1.000000 0,-18.000000-6.000000-4,-19.000000-6.000000-1,-18.000000-6.000000-3,-12.000000-10.000000-3,-3.000000-12.000000-4,-3.000000-13.000000-3,-2.000000-12.000000-4,5.000000-18.000000-2,16.000000-21.000000-3,15.000000-22.000000-2,17.000000-22.000000-3</inkml:trace>
</inkml:ink>
</file>

<file path=ppt/ink/ink177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7206902652979" units="cm"/>
      <inkml:brushProperty name="height" value="0.0307206902652979" units="cm"/>
      <inkml:brushProperty name="color" value="#FF0000"/>
      <inkml:brushProperty name="ignorePressure" value="0"/>
    </inkml:brush>
  </inkml:definitions>
  <inkml:trace contextRef="#ctx0" brushRef="#br0">28100.000000 38500.000000 745,'-15.000000'-66.000000'6,"23.000000"19.000000"12 ,22.000000 19.000000 12,22.000000 19.000000 11,12.000000 10.000000 3,3.000000 4.000000-11,3.000000 3.000000-8,4.000000 3.000000-9,4.000000 1.000000-5,6.000000 1.000000-2,7.000000-1.000000-1,6.000000 1.000000-1,1.000000-1.000000-3,-3.000000 1.000000-1,-3.000000-1.000000-4,-2.000000 1.000000-2,-6.000000 1.000000-2,-6.000000 3.000000 0,-6.000000 3.000000 1,-6.000000 4.000000-1,-10.000000 1.000000 1,-12.000000 0.000000 0,-13.000000 0.000000 1,-12.000000 0.000000 0,-15.000000 6.000000 1,-15.000000 13.000000 1,-15.000000 12.000000 1,-16.000000 13.000000 1,-13.000000 9.000000 1,-9.000000 6.000000-1,-10.000000 7.000000 1,-8.000000 6.000000-2,0.000000-7.000000 1,14.000000-18.000000-2,11.000000-19.000000-1,14.000000-18.000000 0,-3.000000 0.000000-1,-15.000000 23.000000 0,-15.000000 22.000000 0,-16.000000 22.000000 0,-4.000000 2.000000 1,10.000000-15.000000-1,10.000000-15.000000 1,9.000000-16.000000 1,15.000000-18.000000-10,22.000000-18.000000-18,22.000000-19.000000-18,23.000000-18.000000-19</inkml:trace>
</inkml:ink>
</file>

<file path=ppt/ink/ink177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489800170064" units="cm"/>
      <inkml:brushProperty name="height" value="0.028489800170064" units="cm"/>
      <inkml:brushProperty name="color" value="#FF0000"/>
      <inkml:brushProperty name="ignorePressure" value="0"/>
    </inkml:brush>
  </inkml:definitions>
  <inkml:trace contextRef="#ctx0" brushRef="#br0">30350.000000 38450.000000 826,'50.000000'120.000000'18,"0.000000"-9.000000"-1 ,0.000000-10.000000-1,0.000000-8.000000-1,0.000000-4.000000-2,0.000000 3.000000-2,0.000000 3.000000-1,0.000000 4.000000-1,1.000000-6.000000-1,4.000000-11.000000 0,3.000000-14.000000 0,3.000000-11.000000 0,1.000000-15.000000-1,1.000000-16.000000 0,-1.000000-15.000000 0,1.000000-15.000000-1,-1.000000-18.000000-1,1.000000-19.000000-5,-1.000000-18.000000-2,1.000000-19.000000-4,-3.000000-13.000000-1,-2.000000-6.000000 1,-3.000000-6.000000 1,-3.000000-6.000000 0,-6.000000-4.000000 1,-5.000000 1.000000 1,-7.000000-1.000000 0,-5.000000 1.000000 2,-8.000000 1.000000-1,-5.000000 3.000000 2,-7.000000 3.000000-1,-5.000000 4.000000 1,-15.000000 8.000000 1,-22.000000 17.000000 0,-22.000000 15.000000 2,-21.000000 16.000000 1,-18.000000 12.000000 0,-12.000000 9.000000 0,-13.000000 10.000000-1,-12.000000 10.000000 0,-2.000000 8.000000-1,9.000000 10.000000-1,10.000000 10.000000 0,10.000000 9.000000-2,11.000000 2.000000-1,17.000000-2.000000-3,15.000000-3.000000-3,16.000000-3.000000-2,-1.000000 4.000000-3,-15.000000 13.000000-7,-15.000000 12.000000-5,-16.000000 13.000000-5,-1.000000 2.000000-3,17.000000-5.000000-3,15.000000-7.000000 0,16.000000-5.000000-2</inkml:trace>
</inkml:ink>
</file>

<file path=ppt/ink/ink17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4058220386505" units="cm"/>
      <inkml:brushProperty name="height" value="0.0464058220386505" units="cm"/>
      <inkml:brushProperty name="color" value="#00B047"/>
      <inkml:brushProperty name="ignorePressure" value="0"/>
    </inkml:brush>
  </inkml:definitions>
  <inkml:trace contextRef="#ctx0" brushRef="#br0">43450.000000 55350.000000 740,'-83.000000'-18.000000'31,"34.000000"17.000000"0 ,35.000000 15.000000 0,35.000000 16.000000-2,25.000000 2.000000-1,20.000000-8.000000-3,18.000000-10.000000-4,20.000000-9.000000-3,13.000000-7.000000-3,9.000000-3.000000-3,10.000000-3.000000-3,10.000000-2.000000-2,2.000000-8.000000-4,-3.000000-8.000000-7,-3.000000-10.000000-6,-2.000000-9.000000-6,-6.000000-4.000000-4,-6.000000 4.000000-3,-6.000000 3.000000-3,-6.000000 3.000000-2,-13.000000 4.000000-4,-19.000000 7.000000-5,-18.000000 6.000000-6,-19.000000 7.000000-5</inkml:trace>
</inkml:ink>
</file>

<file path=ppt/ink/ink178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21800.000000 43600.000000 1000,'0.000000'-58.000000'-30,"0.000000"34.000000"6 ,0.000000 35.000000 8,0.000000 35.000000 6,-2.000000 30.000000 5,-3.000000 29.000000 5,-3.000000 28.000000 5,-2.000000 28.000000 4,-8.000000 24.000000 2,-8.000000 23.000000-1,-10.000000 22.000000-2,-9.000000 22.000000-2,-12.000000 5.000000-1,-11.000000-8.000000 0,-14.000000-10.000000-2,-11.000000-9.000000-1,-6.000000-23.000000-2,4.000000-33.000000 0,3.000000-35.000000-3,3.000000-34.000000 0,4.000000-27.000000-2,7.000000-19.000000-1,6.000000-18.000000 0,7.000000-19.000000-1,4.000000-16.000000-2,3.000000-12.000000-3,3.000000-13.000000-1,4.000000-12.000000-3,5.000000-10.000000 0,10.000000-6.000000 0,10.000000-6.000000 2,9.000000-6.000000 1,4.000000 1.000000 0,1.000000 9.000000 1,-1.000000 10.000000 0,1.000000 10.000000 1</inkml:trace>
</inkml:ink>
</file>

<file path=ppt/ink/ink178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8688384890556" units="cm"/>
      <inkml:brushProperty name="height" value="0.0248688384890556" units="cm"/>
      <inkml:brushProperty name="color" value="#FF0000"/>
      <inkml:brushProperty name="ignorePressure" value="0"/>
    </inkml:brush>
  </inkml:definitions>
  <inkml:trace contextRef="#ctx0" brushRef="#br0">21000.000000 43100.000000 921,'1.000000'-50.000000'-2,"4.000000"0.000000"-2 ,3.000000 0.000000-4,3.000000 0.000000-2,9.000000 7.000000-2,16.000000 17.000000 0,15.000000 15.000000 0,17.000000 16.000000 0,8.000000 12.000000 2,4.000000 9.000000 4,3.000000 10.000000 4,3.000000 10.000000 3,1.000000 4.000000 4,1.000000 0.000000 1,-1.000000 0.000000 1,1.000000 0.000000 1,-4.000000 3.000000 1,-6.000000 6.000000 0,-6.000000 7.000000-1,-6.000000 6.000000-1,-6.000000 4.000000 2,-2.000000 4.000000 0,-3.000000 3.000000 1,-3.000000 3.000000 1,-6.000000 6.000000 1,-5.000000 9.000000-1,-7.000000 10.000000-2,-5.000000 10.000000 1,-4.000000 5.000000-3,0.000000 4.000000 0,0.000000 3.000000-1,0.000000 3.000000-2,3.000000-2.000000-1,6.000000-6.000000-2,7.000000-6.000000-3,6.000000-6.000000-1,7.000000-13.000000-2,10.000000-19.000000-3,10.000000-18.000000-3,9.000000-19.000000-2,4.000000-15.000000-3,1.000000-8.000000-4,-1.000000-10.000000-5,1.000000-9.000000-3,-9.000000-5.000000-1,-15.000000 0.000000 5,-15.000000 0.000000 5,-16.000000 0.000000 4,-8.000000 0.000000 3,0.000000 0.000000-1,0.000000 0.000000 1,0.000000 0.000000 0</inkml:trace>
</inkml:ink>
</file>

<file path=ppt/ink/ink178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9244792610407" units="cm"/>
      <inkml:brushProperty name="height" value="0.0239244792610407" units="cm"/>
      <inkml:brushProperty name="color" value="#FF0000"/>
      <inkml:brushProperty name="ignorePressure" value="0"/>
    </inkml:brush>
  </inkml:definitions>
  <inkml:trace contextRef="#ctx0" brushRef="#br0">24400.000000 43500.000000 844,'-47.000000'-19.000000'-25,"6.000000"13.000000"9 ,7.000000 12.000000 8,6.000000 13.000000 9,3.000000 7.000000 5,0.000000 4.000000 4,0.000000 3.000000 3,0.000000 3.000000 4,-2.000000 7.000000 1,-3.000000 14.000000 1,-3.000000 11.000000 0,-2.000000 14.000000 0,-1.000000 18.000000-1,3.000000 25.000000-3,3.000000 25.000000-3,4.000000 25.000000-4,2.000000 15.000000-1,4.000000 7.000000-1,3.000000 6.000000 0,3.000000 7.000000 0,7.000000-9.000000-2,14.000000-21.000000-4,11.000000-22.000000-1,14.000000-22.000000-4,5.000000-24.000000-3,1.000000-24.000000-3,-1.000000-26.000000-3,1.000000-24.000000-4,1.000000-17.000000-2,3.000000-5.000000-4,3.000000-7.000000-2,4.000000-5.000000-3,-4.000000-8.000000 0,-9.000000-5.000000 6,-10.000000-7.000000 5,-8.000000-5.000000 4</inkml:trace>
</inkml:ink>
</file>

<file path=ppt/ink/ink178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7401258200407" units="cm"/>
      <inkml:brushProperty name="height" value="0.0237401258200407" units="cm"/>
      <inkml:brushProperty name="color" value="#FF0000"/>
      <inkml:brushProperty name="ignorePressure" value="0"/>
    </inkml:brush>
  </inkml:definitions>
  <inkml:trace contextRef="#ctx0" brushRef="#br0">25350.000000 43500.000000 964,'0.000000'-47.000000'-5,"0.000000"6.000000"-12 ,0.000000 7.000000-10,0.000000 6.000000-12,-2.000000 7.000000 5,-3.000000 10.000000 20,-3.000000 10.000000 20,-2.000000 9.000000 19,-3.000000 9.000000 7,1.000000 9.000000-9,-1.000000 10.000000-9,1.000000 10.000000-7,-4.000000 13.000000-5,-6.000000 19.000000 2,-6.000000 19.000000 0,-6.000000 19.000000 2,-4.000000 23.000000 0,1.000000 28.000000 0,-1.000000 28.000000 0,1.000000 29.000000 0,1.000000 11.000000 0,3.000000-2.000000-1,3.000000-3.000000 0,4.000000-3.000000-1,4.000000-21.000000-1,6.000000-37.000000-2,7.000000-38.000000-1,6.000000-37.000000-2,9.000000-35.000000-5,13.000000-31.000000-8,12.000000-31.000000-7,13.000000-31.000000-7,4.000000-24.000000-2,-3.000000-16.000000 3,-3.000000-15.000000 3,-2.000000-15.000000 4,-6.000000 0.000000 3,-6.000000 20.000000 3,-6.000000 18.000000 3,-6.000000 20.000000 4,-4.000000 6.000000 1,1.000000-2.000000 1,-1.000000-3.000000 1,1.000000-3.000000 0</inkml:trace>
</inkml:ink>
</file>

<file path=ppt/ink/ink178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3276692926884" units="cm"/>
      <inkml:brushProperty name="height" value="0.0243276692926884" units="cm"/>
      <inkml:brushProperty name="color" value="#FF0000"/>
      <inkml:brushProperty name="ignorePressure" value="0"/>
    </inkml:brush>
  </inkml:definitions>
  <inkml:trace contextRef="#ctx0" brushRef="#br0">25400.000000 43750.000000 941,'-2.000000'-47.000000'-1,"-3.000000"6.000000"-3 ,-3.000000 7.000000-3,-2.000000 6.000000-3,0.000000 4.000000 0,7.000000 4.000000 2,6.000000 3.000000 1,7.000000 3.000000 3,7.000000 6.000000 1,9.000000 9.000000 1,10.000000 10.000000 0,10.000000 10.000000 2,5.000000 8.000000 2,4.000000 10.000000 2,3.000000 10.000000 3,3.000000 9.000000 2,1.000000 10.000000 1,1.000000 14.000000 1,-1.000000 11.000000 0,1.000000 14.000000-1,-1.000000 8.000000 1,1.000000 7.000000-2,-1.000000 6.000000 0,1.000000 7.000000-1,-4.000000 4.000000-2,-6.000000 3.000000-1,-6.000000 3.000000-2,-6.000000 4.000000-2,-7.000000-9.000000-1,-6.000000-18.000000-3,-6.000000-19.000000-4,-6.000000-18.000000-2,-9.000000-18.000000-4,-8.000000-16.000000-6,-10.000000-15.000000-6,-9.000000-15.000000-6,-12.000000-15.000000-1,-11.000000-12.000000 3,-14.000000-13.000000 2,-11.000000-12.000000 3,0.000000-5.000000 4,17.000000 3.000000 4,15.000000 3.000000 5,16.000000 4.000000 4,5.000000 1.000000 3,-2.000000 0.000000 1,-3.000000 0.000000 1,-3.000000 0.000000 1</inkml:trace>
</inkml:ink>
</file>

<file path=ppt/ink/ink17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123901724815" units="cm"/>
      <inkml:brushProperty name="height" value="0.0264123901724815" units="cm"/>
      <inkml:brushProperty name="color" value="#FF0000"/>
      <inkml:brushProperty name="ignorePressure" value="0"/>
    </inkml:brush>
  </inkml:definitions>
  <inkml:trace contextRef="#ctx0" brushRef="#br0">25500.000000 45050.000000 867,'-135.000000'-68.000000'-19,"32.000000"17.000000"8 ,31.000000 15.000000 8,32.000000 16.000000 6,25.000000 5.000000 7,23.000000-2.000000 4,22.000000-3.000000 4,22.000000-3.000000 4,13.000000-2.000000 1,7.000000 0.000000-1,6.000000 0.000000-2,7.000000 0.000000-1,2.000000-4.000000-7,1.000000-5.000000-10,-1.000000-7.000000-10,1.000000-5.000000-11,-3.000000-3.000000-4,-2.000000 4.000000 2,-3.000000 3.000000 1,-3.000000 3.000000 3,-9.000000 4.000000-1,-11.000000 7.000000-1,-14.000000 6.000000-1,-11.000000 7.000000-1,-9.000000 2.000000-1,-3.000000 1.000000 0,-3.000000-1.000000-1,-2.000000 1.000000 1</inkml:trace>
</inkml:ink>
</file>

<file path=ppt/ink/ink178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171753078699" units="cm"/>
      <inkml:brushProperty name="height" value="0.0264171753078699" units="cm"/>
      <inkml:brushProperty name="color" value="#FF0000"/>
      <inkml:brushProperty name="ignorePressure" value="0"/>
    </inkml:brush>
  </inkml:definitions>
  <inkml:trace contextRef="#ctx0" brushRef="#br0">26150.000000 43250.000000 867,'-21.000000'-72.000000'-2,"10.000000"6.000000"-5 ,10.000000 7.000000-3,9.000000 6.000000-5,15.000000 7.000000-2,22.000000 10.000000-1,22.000000 10.000000-2,23.000000 9.000000 0,8.000000 6.000000 3,-3.000000 3.000000 7,-3.000000 3.000000 9,-2.000000 4.000000 8,-8.000000 5.000000 5,-8.000000 10.000000 3,-10.000000 10.000000 3,-9.000000 9.000000 4,-9.000000 2.000000-1,-5.000000-2.000000-4,-7.000000-3.000000-3,-5.000000-3.000000-4,-9.000000 1.000000-2,-9.000000 6.000000-3,-10.000000 7.000000-1,-8.000000 6.000000-2,-12.000000 4.000000-2,-12.000000 4.000000-1,-13.000000 3.000000-1,-12.000000 3.000000-2,-7.000000-2.000000 0,1.000000-6.000000 1,-1.000000-6.000000 0,1.000000-6.000000 1,2.000000-6.000000 2,7.000000-2.000000 3,6.000000-3.000000 3,7.000000-3.000000 4,10.000000-6.000000 3,16.000000-5.000000 2,15.000000-7.000000 2,17.000000-5.000000 3,11.000000-8.000000-2,10.000000-5.000000-3,10.000000-7.000000-5,9.000000-5.000000-4,6.000000-4.000000-5,3.000000 0.000000-6,3.000000 0.000000-5,4.000000 0.000000-6,-1.000000 1.000000-3,-3.000000 4.000000-3,-3.000000 3.000000-3,-2.000000 3.000000-2,-5.000000 1.000000-1,-2.000000 1.000000-2,-3.000000-1.000000-1,-3.000000 1.000000-1</inkml:trace>
</inkml:ink>
</file>

<file path=ppt/ink/ink178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969959139824" units="cm"/>
      <inkml:brushProperty name="height" value="0.0271969959139824" units="cm"/>
      <inkml:brushProperty name="color" value="#FF0000"/>
      <inkml:brushProperty name="ignorePressure" value="0"/>
    </inkml:brush>
  </inkml:definitions>
  <inkml:trace contextRef="#ctx0" brushRef="#br0">27550.000000 42850.000000 842,'0.000000'-52.000000'1,"0.000000"-3.000000"3 ,0.000000-3.000000 2,0.000000-2.000000 3,9.000000 5.000000-2,19.000000 16.000000-4,19.000000 15.000000-4,19.000000 17.000000-6,12.000000 16.000000 0,6.000000 19.000000 4,7.000000 19.000000 3,6.000000 19.000000 4,-1.000000 13.000000 3,-5.000000 10.000000 1,-7.000000 10.000000 2,-5.000000 9.000000 2,-11.000000 4.000000 1,-11.000000 1.000000 1,-14.000000-1.000000 0,-11.000000 1.000000 0,-14.000000 2.000000 0,-11.000000 7.000000-2,-14.000000 6.000000-2,-11.000000 7.000000-2,-15.000000 5.000000-3,-16.000000 7.000000-5,-15.000000 6.000000-5,-15.000000 7.000000-5,-14.000000 2.000000-3,-8.000000 1.000000-3,-10.000000-1.000000-1,-9.000000 1.000000-2,1.000000-10.000000-2,13.000000-19.000000-2,12.000000-18.000000-1,13.000000-19.000000-2,12.000000-18.000000-1,13.000000-15.000000 0,12.000000-15.000000 0,13.000000-16.000000 1</inkml:trace>
</inkml:ink>
</file>

<file path=ppt/ink/ink17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29200.000000 43700.000000 1000,'-21.000000'-91.000000'-4,"10.000000"19.000000"-6 ,10.000000 19.000000-6,9.000000 19.000000-8,10.000000 12.000000 2,14.000000 6.000000 8,11.000000 7.000000 7,14.000000 6.000000 9,7.000000 3.000000 3,3.000000 0.000000 1,3.000000 0.000000 0,4.000000 0.000000 0,-3.000000 0.000000-2,-5.000000 0.000000-1,-7.000000 0.000000-3,-5.000000 0.000000-2,-6.000000 0.000000-2,-3.000000 0.000000 0,-3.000000 0.000000 0,-2.000000 0.000000-1,-8.000000 3.000000-2,-8.000000 6.000000-4,-10.000000 7.000000-5,-9.000000 6.000000-4,-9.000000 3.000000-1,-5.000000 0.000000 3,-7.000000 0.000000 2,-5.000000 0.000000 3</inkml:trace>
</inkml:ink>
</file>

<file path=ppt/ink/ink17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2164339870214" units="cm"/>
      <inkml:brushProperty name="height" value="0.0242164339870214" units="cm"/>
      <inkml:brushProperty name="color" value="#FF0000"/>
      <inkml:brushProperty name="ignorePressure" value="0"/>
    </inkml:brush>
  </inkml:definitions>
  <inkml:trace contextRef="#ctx0" brushRef="#br0">29000.000000 44400.000000 916,'-55.000000'-4.000000'3,"41.000000"-5.000000"5 ,40.000000-7.000000 6,42.000000-5.000000 5,21.000000-4.000000-1,3.000000 0.000000-5,3.000000 0.000000-6,4.000000 0.000000-6,2.000000 1.000000-2,4.000000 4.000000-1,3.000000 3.000000-1,3.000000 3.000000 1,3.000000-1.000000-5,3.000000-2.000000-10,3.000000-3.000000-10,4.000000-3.000000-10,-12.000000-1.000000-1,-24.000000 4.000000 4,-26.000000 3.000000 6,-24.000000 3.000000 4</inkml:trace>
</inkml:ink>
</file>

<file path=ppt/ink/ink17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4138944149017" units="cm"/>
      <inkml:brushProperty name="height" value="0.0444138944149017" units="cm"/>
      <inkml:brushProperty name="color" value="#00B047"/>
      <inkml:brushProperty name="ignorePressure" value="0"/>
    </inkml:brush>
  </inkml:definitions>
  <inkml:trace contextRef="#ctx0" brushRef="#br0">46150.000000 54800.000000 807,'-22.000000'73.000000'25,"6.000000"-3.000000"-4 ,7.000000-3.000000-5,6.000000-2.000000-5,7.000000 3.000000-4,10.000000 14.000000-4,10.000000 11.000000-3,9.000000 14.000000-5,9.000000-6.000000-1,9.000000-21.000000 2,10.000000-22.000000 2,10.000000-22.000000 2,8.000000-22.000000 0,10.000000-22.000000 2,10.000000-22.000000 0,9.000000-21.000000 0,4.000000-20.000000 1,1.000000-15.000000 0,-1.000000-15.000000 0,1.000000-16.000000 1,-9.000000-5.000000 0,-15.000000 6.000000 3,-15.000000 7.000000 3,-16.000000 6.000000 1,-19.000000 7.000000 2,-22.000000 10.000000 1,-22.000000 10.000000 1,-21.000000 9.000000 1,-18.000000 12.000000-3,-12.000000 16.000000-8,-13.000000 15.000000-9,-12.000000 17.000000-7,-4.000000 13.000000-5,7.000000 13.000000 0,6.000000 12.000000-2,7.000000 13.000000-1,7.000000 2.000000-5,9.000000-5.000000-10,10.000000-7.000000-10,10.000000-5.000000-9</inkml:trace>
</inkml:ink>
</file>

<file path=ppt/ink/ink17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2611428946257" units="cm"/>
      <inkml:brushProperty name="height" value="0.0232611428946257" units="cm"/>
      <inkml:brushProperty name="color" value="#FF0000"/>
      <inkml:brushProperty name="ignorePressure" value="0"/>
    </inkml:brush>
  </inkml:definitions>
  <inkml:trace contextRef="#ctx0" brushRef="#br0">33000.000000 42200.000000 984,'-47.000000'-52.000000'1,"6.000000"47.000000"1 ,7.000000 47.000000 2,6.000000 48.000000 0,-1.000000 31.000000 0,-5.000000 20.000000-3,-7.000000 18.000000-5,-5.000000 20.000000-3,-3.000000 11.000000 0,4.000000 7.000000 2,3.000000 6.000000 3,3.000000 7.000000 2,3.000000-7.000000 1,3.000000-19.000000 1,3.000000-18.000000 0,4.000000-19.000000 0,4.000000-24.000000 0,6.000000-28.000000-1,7.000000-28.000000 1,6.000000-27.000000-1,6.000000-31.000000-5,6.000000-31.000000-10,7.000000-31.000000-9,6.000000-31.000000-11,1.000000-9.000000-1,-3.000000 17.000000 4,-3.000000 15.000000 5,-2.000000 16.000000 5</inkml:trace>
</inkml:ink>
</file>

<file path=ppt/ink/ink179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0281728804111" units="cm"/>
      <inkml:brushProperty name="height" value="0.0250281728804111" units="cm"/>
      <inkml:brushProperty name="color" value="#FF0000"/>
      <inkml:brushProperty name="ignorePressure" value="0"/>
    </inkml:brush>
  </inkml:definitions>
  <inkml:trace contextRef="#ctx0" brushRef="#br0">32600.000000 42400.000000 915,'9.000000'-43.000000'-2,"19.000000"17.000000"-2 ,19.000000 15.000000-3,19.000000 16.000000-2,7.000000 15.000000 0,-3.000000 16.000000 4,-3.000000 15.000000 5,-2.000000 17.000000 3,-5.000000 10.000000 4,-2.000000 6.000000 0,-3.000000 7.000000 1,-3.000000 6.000000 1,-4.000000 3.000000 1,-3.000000 0.000000 0,-3.000000 0.000000 0,-2.000000 0.000000 1,-3.000000-2.000000 0,1.000000-3.000000-1,-1.000000-3.000000 0,1.000000-2.000000-1,-3.000000-6.000000-4,-2.000000-6.000000-7,-3.000000-6.000000-7,-3.000000-6.000000-8,-2.000000-9.000000-3,0.000000-8.000000 0,0.000000-10.000000 2,0.000000-9.000000 0,0.000000-9.000000-2,0.000000-5.000000-4,0.000000-7.000000-3,0.000000-5.000000-4</inkml:trace>
</inkml:ink>
</file>

<file path=ppt/ink/ink179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5913881808519" units="cm"/>
      <inkml:brushProperty name="height" value="0.0245913881808519" units="cm"/>
      <inkml:brushProperty name="color" value="#FF0000"/>
      <inkml:brushProperty name="ignorePressure" value="0"/>
    </inkml:brush>
  </inkml:definitions>
  <inkml:trace contextRef="#ctx0" brushRef="#br0">32400.000000 41950.000000 836,'-24.000000'-29.000000'-3,"4.000000"-5.000000"-4 ,3.000000-7.000000-5,3.000000-5.000000-6,-1.000000-3.000000 1,-2.000000 4.000000 3,-3.000000 3.000000 4,-3.000000 3.000000 5,-2.000000 1.000000 1,0.000000 1.000000 1,0.000000-1.000000 1,0.000000 1.000000 1,1.000000 1.000000 3,4.000000 3.000000 8,3.000000 3.000000 6,3.000000 4.000000 7,3.000000 1.000000 2,3.000000 0.000000 0,3.000000 0.000000-2,4.000000 0.000000-2,8.000000 6.000000-1,17.000000 13.000000-2,15.000000 12.000000-1,16.000000 13.000000-2,4.000000 7.000000-2,-6.000000 4.000000-4,-6.000000 3.000000-3,-6.000000 3.000000-3,-6.000000-1.000000-2,-2.000000-2.000000 1,-3.000000-3.000000 1,-3.000000-3.000000 0,4.000000 7.000000 0,13.000000 19.000000-1,12.000000 19.000000-3,13.000000 19.000000-1,6.000000 13.000000-2,0.000000 10.000000-2,0.000000 10.000000-1,0.000000 9.000000-1,1.000000 4.000000-3,4.000000 1.000000-2,3.000000-1.000000-3,3.000000 1.000000-3,-1.000000-7.000000-2,-2.000000-12.000000-2,-3.000000-13.000000-3,-3.000000-12.000000-1,-10.000000-16.000000 0,-16.000000-19.000000 5,-15.000000-18.000000 5,-15.000000-19.000000 4</inkml:trace>
</inkml:ink>
</file>

<file path=ppt/ink/ink179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6066393554211" units="cm"/>
      <inkml:brushProperty name="height" value="0.0236066393554211" units="cm"/>
      <inkml:brushProperty name="color" value="#FF0000"/>
      <inkml:brushProperty name="ignorePressure" value="0"/>
    </inkml:brush>
  </inkml:definitions>
  <inkml:trace contextRef="#ctx0" brushRef="#br0">34750.000000 41300.000000 970,'-71.000000'0.000000'-3,"10.000000"0.000000"-7 ,10.000000 0.000000-7,9.000000 0.000000-6,6.000000 7.000000-1,3.000000 17.000000 5,3.000000 15.000000 4,4.000000 16.000000 5,-1.000000 26.000000 5,-3.000000 38.000000 5,-3.000000 37.000000 5,-2.000000 38.000000 6,0.000000 21.000000 2,7.000000 7.000000 3,6.000000 6.000000 1,7.000000 7.000000 1,10.000000-7.000000 0,16.000000-19.000000-2,15.000000-18.000000-1,17.000000-19.000000-2,10.000000-19.000000-4,6.000000-19.000000-4,7.000000-18.000000-6,6.000000-19.000000-5,3.000000-19.000000-5,0.000000-19.000000-3,0.000000-18.000000-5,0.000000-19.000000-3,-2.000000-18.000000-2,-3.000000-15.000000 2,-3.000000-15.000000 1,-2.000000-16.000000 1,-9.000000-5.000000 2,-12.000000 6.000000 3,-13.000000 7.000000 1,-12.000000 6.000000 2,-4.000000 1.000000 2,7.000000-3.000000 1,6.000000-3.000000 2,7.000000-2.000000 2</inkml:trace>
</inkml:ink>
</file>

<file path=ppt/ink/ink17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35650.000000 41850.000000 1000,'-49.000000'6.000000'-3,"4.000000"13.000000"-4 ,3.000000 12.000000-6,3.000000 13.000000-4,3.000000 20.000000-1,3.000000 28.000000 4,3.000000 28.000000 4,4.000000 29.000000 5,2.000000 18.000000 1,4.000000 9.000000 1,3.000000 10.000000 1,3.000000 10.000000 1,1.000000-9.000000 0,1.000000-24.000000-2,-1.000000-26.000000-1,1.000000-24.000000-2,4.000000-31.000000-2,9.000000-33.000000-3,10.000000-35.000000-3,10.000000-34.000000-4,2.000000-18.000000-1,-3.000000 1.000000 4,-3.000000-1.000000 3,-2.000000 1.000000 2</inkml:trace>
</inkml:ink>
</file>

<file path=ppt/ink/ink179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077981710434" units="cm"/>
      <inkml:brushProperty name="height" value="0.024077981710434" units="cm"/>
      <inkml:brushProperty name="color" value="#FF0000"/>
      <inkml:brushProperty name="ignorePressure" value="0"/>
    </inkml:brush>
  </inkml:definitions>
  <inkml:trace contextRef="#ctx0" brushRef="#br0">35550.000000 41900.000000 878,'117.000000'210.000000'31,"-16.000000"-27.000000"-6 ,-15.000000-28.000000-6,-15.000000-28.000000-6,-15.000000-24.000000-3,-12.000000-19.000000-4,-13.000000-18.000000-1,-12.000000-19.000000-3,-4.000000-2.000000 0,7.000000 16.000000-1,6.000000 15.000000 2,7.000000 17.000000-1,-1.000000-1.000000 0,-6.000000-16.000000-1,-6.000000-15.000000-3,-6.000000-15.000000-1,-6.000000-6.000000-1,-2.000000 7.000000-4,-3.000000 6.000000-1,-3.000000 7.000000-3,-6.000000-3.000000-2,-5.000000-8.000000 0,-7.000000-10.000000-2,-5.000000-9.000000-1,-6.000000-10.000000 0,-3.000000-9.000000 2,-3.000000-10.000000 3,-2.000000-8.000000 1,-5.000000-12.000000 0,-2.000000-12.000000-1,-3.000000-13.000000-3,-3.000000-12.000000-1,-2.000000-9.000000 1,0.000000-2.000000 2,0.000000-3.000000 3,0.000000-3.000000 2,1.000000-2.000000 3,4.000000 0.000000 3,3.000000 0.000000 3,3.000000 0.000000 3,4.000000 6.000000 6,7.000000 13.000000 8,6.000000 12.000000 8,7.000000 13.000000 8,15.000000 12.000000 2,25.000000 13.000000-7,25.000000 12.000000-5,25.000000 13.000000-6,10.000000 4.000000-9,-2.000000-3.000000-8,-3.000000-3.000000-11,-3.000000-2.000000-8,-6.000000-5.000000-6,-5.000000-2.000000 1,-7.000000-3.000000 0,-5.000000-3.000000 0,-8.000000-6.000000 1,-5.000000-5.000000 3,-7.000000-7.000000 3,-5.000000-5.000000 2</inkml:trace>
</inkml:ink>
</file>

<file path=ppt/ink/ink1796.xml><?xml version="1.0" encoding="utf-8"?>
<inkml:ink xmlns:inkml="http://www.w3.org/2003/InkML">
  <annotation type="ScanImages2ExtractSignatures">1</annotation>
  <annotation type="ScanImagesWidth">1232318464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701377376914" units="cm"/>
      <inkml:brushProperty name="height" value="0.024701377376914" units="cm"/>
      <inkml:brushProperty name="color" value="#FF0000"/>
      <inkml:brushProperty name="ignorePressure" value="0"/>
    </inkml:brush>
  </inkml:definitions>
  <inkml:trace contextRef="#ctx0" brushRef="#br0">36700.000000 41650.000000 879,'96.000000'54.000000'17,"-5.000000"10.000000"-2 ,-7.000000 10.000000-2,-5.000000 9.000000-2,-4.000000 7.000000 0,0.000000 7.000000 0,0.000000 6.000000 1,0.000000 7.000000 0,-5.000000 5.000000-2,-9.000000 7.000000-3,-10.000000 6.000000-6,-8.000000 7.000000-3,-18.000000-1.000000-2,-25.000000-6.000000-2,-25.000000-6.000000 0,-25.000000-6.000000-2,-19.000000-6.000000-1,-12.000000-2.000000-5,-13.000000-3.000000-4,-12.000000-3.000000-5,-4.000000-9.000000-1,7.000000-11.000000 0,6.000000-14.000000 1,7.000000-11.000000 0,8.000000-12.000000 1,14.000000-9.000000 2,11.000000-10.000000 3,14.000000-8.000000 3</inkml:trace>
</inkml:ink>
</file>

<file path=ppt/ink/ink17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4585341364145" units="cm"/>
      <inkml:brushProperty name="height" value="0.0304585341364145" units="cm"/>
      <inkml:brushProperty name="color" value="#FF0000"/>
      <inkml:brushProperty name="ignorePressure" value="0"/>
    </inkml:brush>
  </inkml:definitions>
  <inkml:trace contextRef="#ctx0" brushRef="#br0">33300.000000 40000.000000 752,'-68.000000'-116.000000'-29,"17.000000"19.000000"7 ,15.000000 19.000000 6,16.000000 19.000000 8,10.000000 12.000000 6,7.000000 6.000000 7,6.000000 7.000000 6,7.000000 6.000000 8,7.000000 6.000000 2,9.000000 6.000000-3,10.000000 7.000000-2,10.000000 6.000000-3,5.000000 3.000000-2,4.000000 0.000000-2,3.000000 0.000000 0,3.000000 0.000000-2,1.000000 3.000000-1,1.000000 6.000000 0,-1.000000 7.000000 0,1.000000 6.000000-2,-3.000000 4.000000 0,-2.000000 4.000000-2,-3.000000 3.000000-1,-3.000000 3.000000-1,-9.000000 3.000000-2,-11.000000 3.000000 0,-14.000000 3.000000-2,-11.000000 4.000000 0,-14.000000 2.000000-1,-11.000000 4.000000 0,-14.000000 3.000000-1,-11.000000 3.000000 0,-11.000000 3.000000 0,-5.000000 3.000000 1,-7.000000 3.000000 0,-5.000000 4.000000 1,-1.000000-6.000000 1,6.000000-11.000000-1,7.000000-14.000000 1,6.000000-11.000000 0,12.000000-11.000000 5,19.000000-5.000000 11,19.000000-7.000000 11,19.000000-5.000000 11,9.000000-4.000000 2,0.000000 0.000000-8,0.000000 0.000000-7,0.000000 0.000000-8,12.000000-7.000000-4,26.000000-11.000000-2,24.000000-14.000000-1,26.000000-11.000000-1,12.000000-7.000000-1,0.000000 0.000000-1,0.000000 0.000000 0,0.000000 0.000000 0,-4.000000 3.000000-6,-5.000000 6.000000-8,-7.000000 7.000000-8,-5.000000 6.000000-9,-12.000000 7.000000-5,-16.000000 10.000000 0,-15.000000 10.000000-1,-15.000000 9.000000-1,-12.000000 6.000000 0,-6.000000 3.000000 0,-6.000000 3.000000-1,-6.000000 4.000000 0</inkml:trace>
</inkml:ink>
</file>

<file path=ppt/ink/ink17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050110459328" units="cm"/>
      <inkml:brushProperty name="height" value="0.0271050110459328" units="cm"/>
      <inkml:brushProperty name="color" value="#FF0000"/>
      <inkml:brushProperty name="ignorePressure" value="0"/>
    </inkml:brush>
  </inkml:definitions>
  <inkml:trace contextRef="#ctx0" brushRef="#br0">38500.000000 41000.000000 845,'-85.000000'-43.000000'-25,"32.000000"17.000000"12 ,31.000000 15.000000 10,32.000000 16.000000 12,18.000000 10.000000 5,6.000000 7.000000-1,7.000000 6.000000 0,6.000000 7.000000-1,6.000000 0.000000 0,6.000000-2.000000 1,7.000000-3.000000 1,6.000000-3.000000 0,3.000000-4.000000 0,0.000000-3.000000-2,0.000000-3.000000-1,0.000000-2.000000-2,0.000000-1.000000-1,0.000000 3.000000 0,0.000000 3.000000-1,0.000000 4.000000-1,-2.000000-3.000000-2,-3.000000-5.000000-2,-3.000000-7.000000-2,-2.000000-5.000000-3,-8.000000-1.000000-1,-8.000000 6.000000 2,-10.000000 7.000000 1,-9.000000 6.000000 1,-10.000000 7.000000 0,-9.000000 10.000000 1,-10.000000 10.000000-1,-8.000000 9.000000 1,-15.000000 10.000000 0,-19.000000 14.000000-1,-18.000000 11.000000 1,-19.000000 14.000000-1,-13.000000 7.000000 0,-6.000000 3.000000 0,-6.000000 3.000000-2,-6.000000 4.000000 0,1.000000-4.000000-1,9.000000-9.000000 0,10.000000-10.000000-1,10.000000-8.000000 1,10.000000-14.000000-3,13.000000-15.000000-3,12.000000-15.000000-4,13.000000-16.000000-4,12.000000-12.000000-6,13.000000-5.000000-8,12.000000-7.000000-8,13.000000-5.000000-7</inkml:trace>
</inkml:ink>
</file>

<file path=ppt/ink/ink179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0918508023024" units="cm"/>
      <inkml:brushProperty name="height" value="0.0230918508023024" units="cm"/>
      <inkml:brushProperty name="color" value="#FF0000"/>
      <inkml:brushProperty name="ignorePressure" value="0"/>
    </inkml:brush>
  </inkml:definitions>
  <inkml:trace contextRef="#ctx0" brushRef="#br0">40600.000000 41300.000000 861,'4.000000'76.000000'1,"10.000000"4.000000"3 ,10.000000 3.000000 4,9.000000 3.000000 2,4.000000 3.000000 1,1.000000 3.000000 0,-1.000000 3.000000 0,1.000000 4.000000-1,2.000000-6.000000 0,7.000000-11.000000-1,6.000000-14.000000 1,7.000000-11.000000-1,2.000000-15.000000 0,1.000000-16.000000-2,-1.000000-15.000000-1,1.000000-15.000000-1,1.000000-20.000000-1,3.000000-21.000000-2,3.000000-22.000000-1,4.000000-22.000000-2,-4.000000-15.000000 0,-9.000000-5.000000 1,-10.000000-7.000000 0,-8.000000-5.000000 2,-12.000000 0.000000-2,-12.000000 10.000000-3,-13.000000 10.000000-6,-12.000000 9.000000-3,-18.000000 9.000000-1,-21.000000 9.000000 3,-22.000000 10.000000 4,-22.000000 10.000000 2,-18.000000 8.000000 3,-11.000000 10.000000 1,-14.000000 10.000000 2,-11.000000 9.000000 1,-6.000000 17.000000 0,4.000000 25.000000 0,3.000000 25.000000-1,3.000000 25.000000-2,17.000000 4.000000 1,31.000000-15.000000-3,32.000000-15.000000 0,31.000000-16.000000-1,12.000000-5.000000-4,-6.000000 6.000000-10,-6.000000 7.000000-8,-6.000000 6.000000-9</inkml:trace>
</inkml:ink>
</file>

<file path=ppt/ink/ink1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17429858446121" units="cm"/>
      <inkml:brushProperty name="height" value="0.0517429858446121" units="cm"/>
      <inkml:brushProperty name="color" value="#FF0000"/>
      <inkml:brushProperty name="ignorePressure" value="0"/>
    </inkml:brush>
  </inkml:definitions>
  <inkml:trace contextRef="#ctx0" brushRef="#br0">25350.000000 37850.000000 865,'-18.000000'-68.000000'2,"17.000000"17.000000"3 ,15.000000 15.000000 2,16.000000 16.000000 4,18.000000 5.000000-1,22.000000-2.000000-2,22.000000-3.000000-4,23.000000-3.000000-3,3.000000 4.000000-2,-11.000000 13.000000 1,-14.000000 12.000000 0,-11.000000 13.000000 0,-14.000000 13.000000 1,-11.000000 17.000000 1,-14.000000 15.000000 1,-11.000000 16.000000 2,-11.000000 7.000000 0,-5.000000 1.000000 2,-7.000000-1.000000 0,-5.000000 1.000000 1,-3.000000-3.000000 0,4.000000-2.000000-1,3.000000-3.000000-1,3.000000-3.000000 0,4.000000-9.000000 0,7.000000-11.000000-1,6.000000-14.000000 0,7.000000-11.000000-1,7.000000-11.000000-1,9.000000-5.000000-5,10.000000-7.000000-3,10.000000-5.000000-3,5.000000-9.000000-5,4.000000-9.000000-5,3.000000-10.000000-5,3.000000-8.000000-5,-4.000000-6.000000-3,-8.000000 1.000000-1,-10.000000-1.000000 1,-9.000000 1.000000-1</inkml:trace>
</inkml:ink>
</file>

<file path=ppt/ink/ink18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5641445219517" units="cm"/>
      <inkml:brushProperty name="height" value="0.0435641445219517" units="cm"/>
      <inkml:brushProperty name="color" value="#00B047"/>
      <inkml:brushProperty name="ignorePressure" value="0"/>
    </inkml:brush>
  </inkml:definitions>
  <inkml:trace contextRef="#ctx0" brushRef="#br0">48550.000000 53600.000000 788,'-10.000000'-69.000000'1,"32.000000"13.000000"6 ,31.000000 12.000000 8,32.000000 13.000000 8,25.000000 6.000000 1,23.000000 0.000000-2,22.000000 0.000000-4,22.000000 0.000000-2,10.000000-2.000000-3,1.000000-3.000000 0,-1.000000-3.000000-2,1.000000-2.000000 0,-10.000000 0.000000-1,-19.000000 7.000000 0,-18.000000 6.000000-1,-19.000000 7.000000 0,-21.000000 10.000000-11,-21.000000 16.000000-22,-22.000000 15.000000-20,-22.000000 17.000000-21,-19.000000 0.000000-4,-16.000000-11.000000 13,-15.000000-14.000000 13,-15.000000-11.000000 13</inkml:trace>
</inkml:ink>
</file>

<file path=ppt/ink/ink18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509981110692" units="cm"/>
      <inkml:brushProperty name="height" value="0.023509981110692" units="cm"/>
      <inkml:brushProperty name="color" value="#FF0000"/>
      <inkml:brushProperty name="ignorePressure" value="0"/>
    </inkml:brush>
  </inkml:definitions>
  <inkml:trace contextRef="#ctx0" brushRef="#br0">26050.000000 47200.000000 974,'-80.000000'-2.000000'-2,"41.000000"-3.000000"-3 ,40.000000-3.000000-3,42.000000-2.000000-3,19.000000-6.000000-1,1.000000-6.000000 3,-1.000000-6.000000 2,1.000000-6.000000 3,-4.000000-1.000000 1,-6.000000 7.000000 0,-6.000000 6.000000 0,-6.000000 7.000000 1,-7.000000 2.000000 0,-6.000000 1.000000 0,-6.000000-1.000000 0,-6.000000 1.000000 1,-1.000000-1.000000 0,7.000000 1.000000 0,6.000000-1.000000 0,7.000000 1.000000 0,-1.000000 4.000000 0,-6.000000 9.000000 1,-6.000000 10.000000 0,-6.000000 10.000000 0,-7.000000 14.000000 0,-6.000000 23.000000 0,-6.000000 22.000000 1,-6.000000 22.000000-1,-6.000000 8.000000 0,-2.000000-2.000000 0,-3.000000-3.000000 0,-3.000000-3.000000 0,1.000000-7.000000-1,6.000000-9.000000 2,7.000000-10.000000 0,6.000000-8.000000 1,4.000000-12.000000 1,4.000000-12.000000 0,3.000000-13.000000 2,3.000000-12.000000 0,4.000000-12.000000 0,7.000000-8.000000 0,6.000000-10.000000-1,7.000000-9.000000 0,2.000000-7.000000-2,1.000000-3.000000 1,-1.000000-3.000000-1,1.000000-2.000000 0,-4.000000 0.000000 0,-6.000000 7.000000-1,-6.000000 6.000000 1,-6.000000 7.000000 0,-9.000000 11.000000-4,-8.000000 20.000000-8,-10.000000 18.000000-8,-9.000000 20.000000-9,-7.000000 10.000000-1,-3.000000 3.000000 5,-3.000000 3.000000 5,-2.000000 4.000000 5,-3.000000-1.000000 3,1.000000-3.000000 0,-1.000000-3.000000 1,1.000000-2.000000 0,1.000000-3.000000 3,3.000000 1.000000 8,3.000000-1.000000 6,4.000000 1.000000 7,4.000000-4.000000 4,6.000000-6.000000 0,7.000000-6.000000 1,6.000000-6.000000 0,4.000000-4.000000-1,4.000000 1.000000-2,3.000000-1.000000-2,3.000000 1.000000-1,6.000000-6.000000-3,9.000000-8.000000 0,10.000000-10.000000-1,10.000000-9.000000-1,5.000000-9.000000 0,4.000000-5.000000-3,3.000000-7.000000 0,3.000000-5.000000-2,-1.000000-8.000000-3,-2.000000-5.000000-4,-3.000000-7.000000-4,-3.000000-5.000000-5,-6.000000-1.000000-2,-5.000000 6.000000 1,-7.000000 7.000000-1,-5.000000 6.000000 1,0.000000-10.000000-1,10.000000-24.000000-3,10.000000-26.000000-2,9.000000-24.000000-2,-1.000000-3.000000 1,-8.000000 23.000000 2,-10.000000 22.000000 4,-9.000000 22.000000 3,-7.000000 10.000000 2,-3.000000 1.000000 0,-3.000000-1.000000 2,-2.000000 1.000000 0</inkml:trace>
</inkml:ink>
</file>

<file path=ppt/ink/ink18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4742692708969" units="cm"/>
      <inkml:brushProperty name="height" value="0.0274742692708969" units="cm"/>
      <inkml:brushProperty name="color" value="#FF0000"/>
      <inkml:brushProperty name="ignorePressure" value="0"/>
    </inkml:brush>
  </inkml:definitions>
  <inkml:trace contextRef="#ctx0" brushRef="#br0">27850.000000 46400.000000 833,'4.000000'-66.000000'-15,"10.000000"19.000000"3 ,10.000000 19.000000 2,9.000000 19.000000 4,12.000000 9.000000 2,16.000000 0.000000 2,15.000000 0.000000 1,17.000000 0.000000 2,2.000000 1.000000-1,-9.000000 4.000000-3,-10.000000 3.000000-5,-8.000000 3.000000-3,-9.000000 3.000000-2,-6.000000 3.000000 2,-6.000000 3.000000 0,-6.000000 4.000000 0,-7.000000 1.000000 1,-6.000000 0.000000-1,-6.000000 0.000000-1,-6.000000 0.000000 0,-10.000000 0.000000 0,-12.000000 0.000000 3,-13.000000 0.000000 2,-12.000000 0.000000 3,-12.000000 3.000000 2,-8.000000 6.000000 0,-10.000000 7.000000 1,-9.000000 6.000000 0,-5.000000 3.000000 2,0.000000 0.000000 3,0.000000 0.000000 2,0.000000 0.000000 4,3.000000 0.000000 2,6.000000 0.000000 3,7.000000 0.000000 1,6.000000 0.000000 3,7.000000 0.000000 0,10.000000 0.000000-2,10.000000 0.000000 0,9.000000 0.000000-1,9.000000-7.000000-2,9.000000-11.000000-2,10.000000-14.000000 0,10.000000-11.000000-3,10.000000-11.000000 0,13.000000-5.000000-1,12.000000-7.000000-1,13.000000-5.000000 0,7.000000-9.000000-1,4.000000-9.000000-2,3.000000-10.000000-1,3.000000-8.000000-2,-2.000000-1.000000 0,-6.000000 9.000000-1,-6.000000 10.000000 0,-6.000000 10.000000-1,-7.000000 5.000000 0,-6.000000 4.000000-3,-6.000000 3.000000-2,-6.000000 3.000000-3,-9.000000 12.000000-2,-8.000000 22.000000 0,-10.000000 22.000000 0,-9.000000 23.000000-1,-9.000000 11.000000 1,-5.000000 4.000000 2,-7.000000 3.000000 3,-5.000000 3.000000 1,-4.000000-2.000000 2,0.000000-6.000000 1,0.000000-6.000000 1,0.000000-6.000000 2,6.000000-9.000000 1,13.000000-8.000000 4,12.000000-10.000000 4,13.000000-9.000000 3,9.000000-9.000000 0,6.000000-5.000000-3,7.000000-7.000000-2,6.000000-5.000000-3,1.000000-3.000000-3,-3.000000 4.000000 0,-3.000000 3.000000-1,-2.000000 3.000000-2,-6.000000 3.000000 0,-6.000000 3.000000-1,-6.000000 3.000000 0,-6.000000 4.000000-2,-7.000000 5.000000-1,-6.000000 10.000000-4,-6.000000 10.000000-3,-6.000000 9.000000-3,-7.000000 4.000000 0,-6.000000 1.000000 1,-6.000000-1.000000 2,-6.000000 1.000000 2,-6.000000-4.000000 3,-2.000000-6.000000 3,-3.000000-6.000000 2,-3.000000-6.000000 4,1.000000-6.000000 3,6.000000-2.000000 4,7.000000-3.000000 5,6.000000-3.000000 4,15.000000-4.000000 4,26.000000-3.000000 6,24.000000-3.000000 5,26.000000-2.000000 4,18.000000-5.000000-1,13.000000-2.000000-8,12.000000-3.000000-9,13.000000-3.000000-7,9.000000-4.000000-8,6.000000-3.000000-9,7.000000-3.000000-7,6.000000-2.000000-8,-7.000000-1.000000-4,-18.000000 3.000000 1,-19.000000 3.000000 1,-18.000000 4.000000 0,-15.000000-1.000000-1,-9.000000-3.000000-5,-10.000000-3.000000-5,-8.000000-2.000000-4</inkml:trace>
</inkml:ink>
</file>

<file path=ppt/ink/ink1802.xml><?xml version="1.0" encoding="utf-8"?>
<inkml:ink xmlns:inkml="http://www.w3.org/2003/InkML">
  <annotation type="ScanImages2ExtractSignatures">1</annotation>
  <annotation type="ScanImagesWidth">878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7812448590994" units="cm"/>
      <inkml:brushProperty name="height" value="0.0307812448590994" units="cm"/>
      <inkml:brushProperty name="color" value="#FF0000"/>
      <inkml:brushProperty name="ignorePressure" value="0"/>
    </inkml:brush>
  </inkml:definitions>
  <inkml:trace contextRef="#ctx0" brushRef="#br0">90850.000000 10800.000000 744,'-86.000000'-41.000000'-14,"28.000000"19.000000"5 ,28.000000 19.000000 3,29.000000 19.000000 6,13.000000 9.000000 2,1.000000 0.000000 0,-1.000000 0.000000 1,1.000000 0.000000 0,4.000000 3.000000 1,9.000000 6.000000 1,10.000000 7.000000 0,10.000000 6.000000 1,2.000000-1.000000 1,-3.000000-5.000000-1,-3.000000-7.000000 0,-2.000000-5.000000 0,-3.000000-4.000000-1,1.000000 0.000000 0,-1.000000 0.000000 1,1.000000 0.000000-1,2.000000-2.000000 0,7.000000-3.000000-1,6.000000-3.000000 0,7.000000-2.000000-1,2.000000-5.000000 0,1.000000-2.000000 0,-1.000000-3.000000-1,1.000000-3.000000-1,1.000000-4.000000 1,3.000000-3.000000 0,3.000000-3.000000 0,4.000000-2.000000 1,29.000000-44.000000 0,56.000000-80.000000-1,57.000000-82.000000-1,56.000000-80.000000-1,-5.000000-6.000000 1,-66.000000 72.000000-1,-65.000000 72.000000 0,-65.000000 73.000000 0,-29.000000 22.000000 1,9.000000-24.000000-1,10.000000-26.000000 1,10.000000-24.000000 1,4.000000-9.000000-1,0.000000 10.000000 0,0.000000 10.000000 0,0.000000 9.000000-1,-7.000000 9.000000 0,-11.000000 9.000000 0,-14.000000 10.000000 0,-11.000000 10.000000 0,-9.000000 4.000000-1,-3.000000 0.000000 1,-3.000000 0.000000-1,-2.000000 0.000000 1,-5.000000 1.000000-1,-2.000000 4.000000 0,-3.000000 3.000000 0,-3.000000 3.000000 1,-4.000000 3.000000 0,-3.000000 3.000000 0,-3.000000 3.000000 0,-2.000000 4.000000 1,-3.000000 4.000000 0,1.000000 6.000000 1,-1.000000 7.000000-1,1.000000 6.000000 1,-3.000000-1.000000-1,-2.000000-5.000000 0,-3.000000-7.000000 0,-3.000000-5.000000 0,-38.000000-26.000000 0,-72.000000-44.000000 2,-72.000000-43.000000 1,-71.000000-44.000000 1,-6.000000 6.000000 1,64.000000 56.000000 0,61.000000 57.000000 0,64.000000 56.000000 0,28.000000 28.000000-1,-2.000000 0.000000 0,-3.000000 0.000000 0,-3.000000 0.000000-2,-1.000000 4.000000 0,4.000000 10.000000 0,3.000000 10.000000-2,3.000000 9.000000 0,-1.000000 6.000000-1,-2.000000 3.000000-1,-3.000000 3.000000-1,-3.000000 4.000000-1,-2.000000 4.000000-1,0.000000 6.000000 0,0.000000 7.000000 1,0.000000 6.000000-1,3.000000 3.000000 1,6.000000 0.000000 1,7.000000 0.000000 0,6.000000 0.000000 0,4.000000-2.000000 2,4.000000-3.000000-1,3.000000-3.000000 1,3.000000-2.000000-1,3.000000-6.000000 1,3.000000-6.000000 0,3.000000-6.000000 0,4.000000-6.000000 0,2.000000-4.000000-1,4.000000 1.000000 1,3.000000-1.000000 1,3.000000 1.000000-1,3.000000-3.000000 0,3.000000-2.000000 1,3.000000-3.000000-1,4.000000-3.000000 0,-1.000000-2.000000 0,-3.000000 0.000000 1,-3.000000 0.000000-1,-2.000000 0.000000 0,-3.000000 0.000000 0,1.000000 0.000000 0,-1.000000 0.000000 0,1.000000 0.000000 0,1.000000 0.000000 1,3.000000 0.000000 0,3.000000 0.000000 1,4.000000 0.000000 1,-1.000000 0.000000 0,-3.000000 0.000000 0,-3.000000 0.000000-2,-2.000000 0.000000 1,-3.000000 0.000000-1,1.000000 0.000000 0,-1.000000 0.000000 1,1.000000 0.000000-1,1.000000 0.000000 1,3.000000 0.000000-1,3.000000 0.000000 0,4.000000 0.000000 0,-1.000000 0.000000 0,-3.000000 0.000000 0,-3.000000 0.000000 1,-2.000000 0.000000-1,-3.000000 0.000000 1,1.000000 0.000000 0,-1.000000 0.000000-1,1.000000 0.000000 1,1.000000 1.000000-1,3.000000 4.000000 1,3.000000 3.000000 1,4.000000 3.000000-1,1.000000 1.000000 1,0.000000 1.000000 0,0.000000-1.000000 0,0.000000 1.000000-1,0.000000-3.000000 0,0.000000-2.000000 0,0.000000-3.000000-1,0.000000-3.000000 0,0.000000 2.000000 0,0.000000 10.000000 1,0.000000 10.000000-1,0.000000 9.000000 0,0.000000-1.000000 0,0.000000-8.000000 0,0.000000-10.000000 0,0.000000-9.000000-1,0.000000 7.000000 1,0.000000 26.000000-1,0.000000 24.000000 0,0.000000 26.000000 1,3.000000 10.000000-1,6.000000-3.000000 1,7.000000-3.000000 0,6.000000-2.000000 1,1.000000-8.000000 0,-3.000000-8.000000 1,-3.000000-10.000000 0,-2.000000-9.000000 1,-1.000000-9.000000 0,3.000000-5.000000 0,3.000000-7.000000-1,4.000000-5.000000 1,-1.000000-6.000000-1,-3.000000-3.000000 0,-3.000000-3.000000 0,-2.000000-2.000000 0,-3.000000-5.000000-1,1.000000-2.000000 0,-1.000000-3.000000-1,1.000000-3.000000 0,24.000000-1.000000-6,51.000000 4.000000-11,49.000000 3.000000-10,51.000000 3.000000-11</inkml:trace>
</inkml:ink>
</file>

<file path=ppt/ink/ink18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2168569713831" units="cm"/>
      <inkml:brushProperty name="height" value="0.0252168569713831" units="cm"/>
      <inkml:brushProperty name="color" value="#FF0000"/>
      <inkml:brushProperty name="ignorePressure" value="0"/>
    </inkml:brush>
  </inkml:definitions>
  <inkml:trace contextRef="#ctx0" brushRef="#br0">81200.000000 9950.000000 908,'-46.000000'-115.000000'-1,"10.000000"23.000000"-2 ,10.000000 22.000000-3,9.000000 22.000000-1,6.000000 12.000000-1,3.000000 3.000000-1,3.000000 3.000000-1,4.000000 4.000000 0,5.000000 18.000000 3,10.000000 34.000000 5,10.000000 35.000000 6,9.000000 35.000000 6,9.000000 22.000000 2,9.000000 14.000000 1,10.000000 11.000000-1,10.000000 14.000000 1,7.000000 2.000000-2,6.000000-6.000000-2,7.000000-6.000000-3,6.000000-6.000000-2,7.000000-10.000000-2,10.000000-12.000000-1,10.000000-13.000000-1,9.000000-12.000000-1,2.000000-18.000000-1,-2.000000-21.000000 2,-3.000000-22.000000 1,-3.000000-22.000000 0,-9.000000-18.000000 2,-11.000000-11.000000-1,-14.000000-14.000000 1,-11.000000-11.000000 0,-11.000000-12.000000 0,-5.000000-9.000000 1,-7.000000-10.000000 1,-5.000000-8.000000 0,-1.000000-14.000000 1,6.000000-15.000000-1,7.000000-15.000000 0,6.000000-16.000000 0,4.000000-16.000000-2,4.000000-16.000000 0,3.000000-15.000000-1,3.000000-15.000000 0,1.000000-3.000000-3,1.000000 14.000000 0,-1.000000 11.000000-1,1.000000 14.000000-2,-3.000000 13.000000-1,-2.000000 16.000000 0,-3.000000 15.000000-1,-3.000000 17.000000 0,-7.000000 14.000000-3,-9.000000 17.000000-2,-10.000000 15.000000-3,-8.000000 16.000000-4,-9.000000 13.000000-4,-6.000000 14.000000-4,-6.000000 11.000000-5,-6.000000 14.000000-5,-4.000000 5.000000 1,1.000000 1.000000 8,-1.000000-1.000000 8,1.000000 1.000000 8</inkml:trace>
</inkml:ink>
</file>

<file path=ppt/ink/ink18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7731584608555" units="cm"/>
      <inkml:brushProperty name="height" value="0.0267731584608555" units="cm"/>
      <inkml:brushProperty name="color" value="#FF0000"/>
      <inkml:brushProperty name="ignorePressure" value="0"/>
    </inkml:brush>
  </inkml:definitions>
  <inkml:trace contextRef="#ctx0" brushRef="#br0">62900.000000 6650.000000 855,'-41.000000'0.000000'-48,"19.000000"0.000000"9 ,19.000000 0.000000 12,19.000000 0.000000 10,9.000000 3.000000 6,0.000000 6.000000 2,0.000000 7.000000 2,0.000000 6.000000 3,0.000000 1.000000 0,0.000000-3.000000 2,0.000000-3.000000 0,0.000000-2.000000 1,-2.000000-3.000000 1,-3.000000 1.000000 1,-3.000000-1.000000 3,-2.000000 1.000000 1,-3.000000-1.000000 1,1.000000 1.000000 1,-1.000000-1.000000 1,1.000000 1.000000 0,-6.000000-3.000000 1,-8.000000-2.000000 3,-10.000000-3.000000 2,-9.000000-3.000000 2,-5.000000-4.000000 0,0.000000-3.000000-3,0.000000-3.000000-1,0.000000-2.000000-2,0.000000-1.000000-2,0.000000 3.000000-1,0.000000 3.000000 0,0.000000 4.000000-2,0.000000 1.000000 0,0.000000 0.000000 2,0.000000 0.000000 0,0.000000 0.000000 1,0.000000 0.000000 0,0.000000 0.000000-2,0.000000 0.000000-1,0.000000 0.000000-3,1.000000 7.000000 0,4.000000 17.000000 1,3.000000 15.000000 1,3.000000 16.000000 0,4.000000 9.000000 0,7.000000 3.000000 0,6.000000 3.000000 0,7.000000 4.000000 0,8.000000 4.000000 0,14.000000 6.000000 0,11.000000 7.000000 0,14.000000 6.000000 1,11.000000 6.000000 0,14.000000 6.000000 1,11.000000 7.000000-1,14.000000 6.000000 0,10.000000 4.000000 1,9.000000 4.000000-1,10.000000 3.000000-1,10.000000 3.000000 0,5.000000 3.000000 0,4.000000 3.000000-1,3.000000 3.000000-1,3.000000 4.000000 1,-2.000000 4.000000-2,-6.000000 6.000000-1,-6.000000 7.000000 0,-6.000000 6.000000-2,-9.000000-4.000000-2,-8.000000-11.000000-3,-10.000000-14.000000-4,-9.000000-11.000000-4,-5.000000-12.000000-1,0.000000-9.000000-2,0.000000-10.000000 0,0.000000-8.000000-2,-7.000000-11.000000-1,-11.000000-8.000000-1,-14.000000-10.000000-2,-11.000000-9.000000 0,-11.000000-7.000000-1,-5.000000-3.000000 2,-7.000000-3.000000 1,-5.000000-2.000000 2</inkml:trace>
</inkml:ink>
</file>

<file path=ppt/ink/ink180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65900.000000 6900.000000 1000,'-69.000000'3.000000'-48,"13.000000"6.000000"13 ,12.000000 7.000000 14,13.000000 6.000000 12,2.000000 9.000000 8,-5.000000 13.000000 2,-7.000000 12.000000 3,-5.000000 13.000000 2,-12.000000 13.000000 1,-16.000000 17.000000 1,-15.000000 15.000000 0,-15.000000 16.000000 1,-18.000000 16.000000 0,-19.000000 20.000000 0,-18.000000 18.000000 1,-19.000000 20.000000-1,-19.000000 17.000000-1,-19.000000 20.000000-2,-18.000000 18.000000-3,-19.000000 20.000000-3,3.000000 0.000000-2,25.000000-15.000000 1,25.000000-15.000000-1,25.000000-16.000000 0,26.000000-29.000000-1,29.000000-40.000000-1,28.000000-40.000000-3,28.000000-41.000000-2,12.000000-15.000000-2,-3.000000 14.000000-1,-3.000000 11.000000-3,-2.000000 14.000000-2,2.000000-3.000000-2,9.000000-15.000000 0,10.000000-15.000000-1,10.000000-16.000000 0</inkml:trace>
</inkml:ink>
</file>

<file path=ppt/ink/ink1806.xml><?xml version="1.0" encoding="utf-8"?>
<inkml:ink xmlns:inkml="http://www.w3.org/2003/InkML">
  <annotation type="ScanImages2ExtractSignatures">1</annotation>
  <annotation type="ScanImagesWidth">952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690218269825" units="cm"/>
      <inkml:brushProperty name="height" value="0.024690218269825" units="cm"/>
      <inkml:brushProperty name="color" value="#FF0000"/>
      <inkml:brushProperty name="ignorePressure" value="0"/>
    </inkml:brush>
  </inkml:definitions>
  <inkml:trace contextRef="#ctx0" brushRef="#br0">23750.000000 16800.000000 927,'-49.000000'-2.000000'0,"4.000000"-3.000000"0 ,3.000000-3.000000 0,3.000000-2.000000 0,-2.000000-3.000000 0,-6.000000 1.000000 0,-6.000000-1.000000 0,-6.000000 1.000000 0,-4.000000-1.000000-4,1.000000 1.000000-10,-1.000000-1.000000-10,1.000000 1.000000-9,2.000000 1.000000-1,7.000000 3.000000 9,6.000000 3.000000 7,7.000000 4.000000 8,4.000000-1.000000 4,3.000000-3.000000 2,3.000000-3.000000 2,4.000000-2.000000 1,2.000000-3.000000 1,4.000000 1.000000 1,3.000000-1.000000 0,3.000000 1.000000 1,4.000000 2.000000 0,7.000000 7.000000 3,6.000000 6.000000 1,7.000000 7.000000 3,4.000000 0.000000-1,3.000000-2.000000 0,3.000000-3.000000-1,4.000000-3.000000-2,1.000000-2.000000 0,0.000000 0.000000 0,0.000000 0.000000-1,0.000000 0.000000 0,1.000000 0.000000 1,4.000000 0.000000-1,3.000000 0.000000 0,3.000000 0.000000 0,1.000000 0.000000 0,1.000000 0.000000 0,-1.000000 0.000000 0,1.000000 0.000000 0,-1.000000 0.000000 0,1.000000 0.000000 0,-1.000000 0.000000-1,1.000000 0.000000 1,-1.000000-2.000000 0,1.000000-3.000000-1,-1.000000-3.000000 0,1.000000-2.000000 0,2.000000-3.000000-1,7.000000 1.000000 1,6.000000-1.000000-1,7.000000 1.000000 0,2.000000 1.000000-1,1.000000 3.000000 1,-1.000000 3.000000 0,1.000000 4.000000 0,-1.000000-1.000000 0,1.000000-3.000000-1,-1.000000-3.000000 1,1.000000-2.000000-1,-1.000000-3.000000 1,1.000000 1.000000-1,-1.000000-1.000000 0,1.000000 1.000000-1,-1.000000 1.000000 1,1.000000 3.000000 0,-1.000000 3.000000 0,1.000000 4.000000-1,1.000000 1.000000 1,3.000000 0.000000 0,3.000000 0.000000 1,4.000000 0.000000-1,1.000000 0.000000 0,0.000000 0.000000 1,0.000000 0.000000-1,0.000000 0.000000 0,0.000000 0.000000 0,0.000000 0.000000 0,0.000000 0.000000-1,0.000000 0.000000 1,-2.000000 0.000000 0,-3.000000 0.000000 0,-3.000000 0.000000 0,-2.000000 0.000000 0,-5.000000 0.000000 1,-2.000000 0.000000-1,-3.000000 0.000000 1,-3.000000 0.000000-1,-1.000000 1.000000 1,4.000000 4.000000-2,3.000000 3.000000 1,3.000000 3.000000-1,1.000000-1.000000 0,1.000000-2.000000 0,-1.000000-3.000000 0,1.000000-3.000000 0,-3.000000-1.000000 0,-2.000000 4.000000 0,-3.000000 3.000000 0,-3.000000 3.000000 0,-1.000000-1.000000 1,4.000000-2.000000-1,3.000000-3.000000 0,3.000000-3.000000 0,1.000000-2.000000 0,1.000000 0.000000 1,-1.000000 0.000000-1,1.000000 0.000000 1,-1.000000 0.000000 0,1.000000 0.000000 0,-1.000000 0.000000 0,1.000000 0.000000 0,1.000000 0.000000 0,3.000000 0.000000 0,3.000000 0.000000-1,4.000000 0.000000 1,-1.000000 0.000000-1,-3.000000 0.000000 1,-3.000000 0.000000-1,-2.000000 0.000000 1,-1.000000 0.000000-1,3.000000 0.000000 1,3.000000 0.000000 0,4.000000 0.000000 0,1.000000 0.000000 0,0.000000 0.000000 0,0.000000 0.000000 0,0.000000 0.000000 1,0.000000 0.000000-1,0.000000 0.000000 0,0.000000 0.000000 0,0.000000 0.000000 0,0.000000 1.000000 0,0.000000 4.000000 1,0.000000 3.000000-1,0.000000 3.000000 0,0.000000-1.000000 0,0.000000-2.000000 1,0.000000-3.000000-1,0.000000-3.000000 0,-2.000000-2.000000 0,-3.000000 0.000000 0,-3.000000 0.000000-2,-2.000000 0.000000 1,0.000000 0.000000-1,7.000000 0.000000 0,6.000000 0.000000 1,7.000000 0.000000 1,0.000000 0.000000 0,-2.000000 0.000000-1,-3.000000 0.000000 1,-3.000000 0.000000-1,-2.000000 0.000000 0,0.000000 0.000000 0,0.000000 0.000000 0,0.000000 0.000000 1,1.000000 0.000000-1,4.000000 0.000000 1,3.000000 0.000000-1,3.000000 0.000000 1,-1.000000 0.000000 0,-2.000000 0.000000 0,-3.000000 0.000000 0,-3.000000 0.000000 0,-2.000000 0.000000 0,0.000000 0.000000 1,0.000000 0.000000-2,0.000000 0.000000 1,0.000000 0.000000 0,0.000000 0.000000-1,0.000000 0.000000 1,0.000000 0.000000 0,0.000000 0.000000-1,0.000000 0.000000 1,0.000000 0.000000 0,0.000000 0.000000 0,-2.000000 0.000000 1,-3.000000 0.000000-2,-3.000000 0.000000 1,-2.000000 0.000000 0,-5.000000 0.000000-1,-2.000000 0.000000 1,-3.000000 0.000000-1,-3.000000 0.000000 1,2.000000 0.000000-1,10.000000 0.000000 0,10.000000 0.000000 0,9.000000 0.000000 0,2.000000 0.000000 0,-2.000000 0.000000-1,-3.000000 0.000000 1,-3.000000 0.000000 0,-2.000000 0.000000 0,0.000000 0.000000-1,0.000000 0.000000 1,0.000000 0.000000 0,0.000000 0.000000 0,0.000000 0.000000 0,0.000000 0.000000 0,0.000000 0.000000 0,-4.000000 0.000000 0,-5.000000 0.000000 0,-7.000000 0.000000 0,-5.000000 0.000000 0,-3.000000 0.000000 0,4.000000 0.000000 0,3.000000 0.000000 1,3.000000 0.000000-1,-1.000000 0.000000 0,-2.000000 0.000000 0,-3.000000 0.000000 0,-3.000000 0.000000 0,-2.000000 0.000000 0,0.000000 0.000000-2,0.000000 0.000000 0,0.000000 0.000000-2,1.000000 0.000000 0,4.000000 0.000000 0,3.000000 0.000000 2,3.000000 0.000000 0,3.000000 1.000000-2,3.000000 4.000000-5,3.000000 3.000000-5,4.000000 3.000000-5,-6.000000 1.000000-5,-11.000000 1.000000-3,-14.000000-1.000000-5,-11.000000 1.000000-3</inkml:trace>
</inkml:ink>
</file>

<file path=ppt/ink/ink18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357335150242" units="cm"/>
      <inkml:brushProperty name="height" value="0.0271357335150242" units="cm"/>
      <inkml:brushProperty name="color" value="#FF0000"/>
      <inkml:brushProperty name="ignorePressure" value="0"/>
    </inkml:brush>
  </inkml:definitions>
  <inkml:trace contextRef="#ctx0" brushRef="#br0">44650.000000 35200.000000 713,'31.000000'-44.000000'-5,"13.000000"13.000000"2 ,12.000000 12.000000 4,13.000000 13.000000 4,13.000000 6.000000 1,17.000000 0.000000 0,15.000000 0.000000-1,16.000000 0.000000-1,9.000000 0.000000 0,3.000000 0.000000 0,3.000000 0.000000-2,4.000000 0.000000-1,-1.000000 0.000000 0,-3.000000 0.000000 1,-3.000000 0.000000 1,-2.000000 0.000000-1,-8.000000-2.000000 2,-8.000000-3.000000 0,-10.000000-3.000000 1,-9.000000-2.000000 1,-13.000000-1.000000-1,-16.000000 3.000000 0,-15.000000 3.000000-2,-15.000000 4.000000 0,0.000000-1.000000-1,20.000000-3.000000 1,18.000000-3.000000-1,20.000000-2.000000 1,10.000000-3.000000 1,3.000000 1.000000 0,3.000000-1.000000 1,4.000000 1.000000 0,2.000000-3.000000 0,4.000000-2.000000 0,3.000000-3.000000 0,3.000000-3.000000-1,3.000000-2.000000 1,3.000000 0.000000-1,3.000000 0.000000 0,4.000000 0.000000 0,4.000000 0.000000 0,6.000000 0.000000 0,7.000000 0.000000-1,6.000000 0.000000-1,1.000000 1.000000 0,-3.000000 4.000000-1,-3.000000 3.000000 1,-2.000000 3.000000-1,-5.000000 1.000000 1,-2.000000 1.000000 0,-3.000000-1.000000 0,-3.000000 1.000000 1,-2.000000 1.000000-1,0.000000 3.000000 1,0.000000 3.000000-1,0.000000 4.000000 0,3.000000 1.000000 0,6.000000 0.000000 0,7.000000 0.000000 0,6.000000 0.000000 0,-1.000000 3.000000-1,-5.000000 6.000000 1,-7.000000 7.000000 0,-5.000000 6.000000 0,-4.000000 3.000000 0,0.000000 0.000000-1,0.000000 0.000000-2,0.000000 0.000000-2,-2.000000-2.000000 1,-3.000000-3.000000 0,-3.000000-3.000000 0,-2.000000-2.000000 2,-3.000000-5.000000 0,1.000000-2.000000 0,-1.000000-3.000000 0,1.000000-3.000000 1,1.000000-2.000000-1,3.000000 0.000000 1,3.000000 0.000000 0,4.000000 0.000000 0,2.000000 0.000000 1,4.000000 0.000000 0,3.000000 0.000000 0,3.000000 0.000000 1,-2.000000 0.000000 0,-6.000000 0.000000 0,-6.000000 0.000000 0,-6.000000 0.000000-1,-6.000000 0.000000 0,-2.000000 0.000000 1,-3.000000 0.000000 0,-3.000000 0.000000 0,-1.000000 1.000000 1,4.000000 4.000000-1,3.000000 3.000000 0,3.000000 3.000000 0,1.000000 3.000000 0,1.000000 3.000000 0,-1.000000 3.000000 1,1.000000 4.000000 1,-4.000000 1.000000 0,-6.000000 0.000000 1,-6.000000 0.000000 0,-6.000000 0.000000 1,-6.000000-2.000000-1,-2.000000-3.000000-1,-3.000000-3.000000-1,-3.000000-2.000000-2,-6.000000-3.000000-1,-5.000000 1.000000-3,-7.000000-1.000000-1,-5.000000 1.000000-2,-8.000000-1.000000 0,-5.000000 1.000000 1,-7.000000-1.000000 1,-5.000000 1.000000 1,-8.000000-1.000000-8,-5.000000 1.000000-16,-7.000000-1.000000-16,-5.000000 1.000000-17</inkml:trace>
</inkml:ink>
</file>

<file path=ppt/ink/ink18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947395771742" units="cm"/>
      <inkml:brushProperty name="height" value="0.0264947395771742" units="cm"/>
      <inkml:brushProperty name="color" value="#FF0000"/>
      <inkml:brushProperty name="ignorePressure" value="0"/>
    </inkml:brush>
  </inkml:definitions>
  <inkml:trace contextRef="#ctx0" brushRef="#br0">19100.000000 42400.000000 864,'-90.000000'-47.000000'-64,"23.000000"6.000000"15 ,22.000000 7.000000 16,22.000000 6.000000 15,10.000000 4.000000 10,1.000000 4.000000 2,-1.000000 3.000000 2,1.000000 3.000000 2,4.000000 3.000000 4,9.000000 3.000000 2,10.000000 3.000000 3,10.000000 4.000000 3,4.000000 1.000000 1,0.000000 0.000000-1,0.000000 0.000000-2,0.000000 0.000000 0,1.000000 0.000000-1,4.000000 0.000000 1,3.000000 0.000000 2,3.000000 0.000000 1,-2.000000-2.000000 0,-6.000000-3.000000-2,-6.000000-3.000000 0,-6.000000-2.000000-2,-2.000000-1.000000 0,3.000000 3.000000-2,3.000000 3.000000 1,4.000000 4.000000-2,7.000000-1.000000 0,13.000000-3.000000-1,12.000000-3.000000-2,13.000000-2.000000-1,6.000000-1.000000 0,0.000000 3.000000 0,0.000000 3.000000-1,0.000000 4.000000 1,1.000000-3.000000-1,4.000000-5.000000 0,3.000000-7.000000 0,3.000000-5.000000 1,-1.000000-4.000000-1,-2.000000 0.000000 0,-3.000000 0.000000 1,-3.000000 0.000000-1,-1.000000 0.000000 1,4.000000 0.000000 1,3.000000 0.000000 2,3.000000 0.000000 0,-2.000000 1.000000 1,-6.000000 4.000000 0,-6.000000 3.000000-1,-6.000000 3.000000 1,-2.000000 1.000000-1,3.000000 1.000000-1,3.000000-1.000000 0,4.000000 1.000000-1,-1.000000 1.000000 0,-3.000000 3.000000-1,-3.000000 3.000000 1,-2.000000 4.000000-2,-5.000000 1.000000 1,-2.000000 0.000000 0,-3.000000 0.000000-1,-3.000000 0.000000 1,-1.000000 0.000000 0,4.000000 0.000000-1,3.000000 0.000000 1,3.000000 0.000000 0,3.000000 1.000000-1,3.000000 4.000000 1,3.000000 3.000000 0,4.000000 3.000000 0,2.000000-1.000000 0,4.000000-2.000000 0,3.000000-3.000000 0,3.000000-3.000000 0,1.000000-2.000000 0,1.000000 0.000000-1,-1.000000 0.000000 1,1.000000 0.000000 0,-1.000000-2.000000 0,1.000000-3.000000 0,-1.000000-3.000000 0,1.000000-2.000000 0,-1.000000-3.000000 0,1.000000 1.000000 1,-1.000000-1.000000 1,1.000000 1.000000 0,-3.000000-1.000000 0,-2.000000 1.000000 2,-3.000000-1.000000 0,-3.000000 1.000000 2,-2.000000-1.000000-1,0.000000 1.000000 0,0.000000-1.000000-1,0.000000 1.000000-1,0.000000-1.000000 0,0.000000 1.000000 0,0.000000-1.000000 0,0.000000 1.000000-1,1.000000-1.000000 1,4.000000 1.000000-1,3.000000-1.000000 0,3.000000 1.000000 0,4.000000-1.000000-1,7.000000 1.000000 1,6.000000-1.000000 0,7.000000 1.000000 0,2.000000 1.000000-1,1.000000 3.000000 1,-1.000000 3.000000-1,1.000000 4.000000 1,-3.000000-1.000000-1,-2.000000-3.000000 0,-3.000000-3.000000 0,-3.000000-2.000000 0,-1.000000-1.000000 0,4.000000 3.000000 0,3.000000 3.000000 0,3.000000 4.000000 0,-1.000000-1.000000 0,-2.000000-3.000000 0,-3.000000-3.000000 0,-3.000000-2.000000-1,-1.000000-3.000000 0,4.000000 1.000000 0,3.000000-1.000000 0,3.000000 1.000000 0,3.000000-3.000000 0,3.000000-2.000000 0,3.000000-3.000000 1,4.000000-3.000000 0,-1.000000-1.000000 0,-3.000000 4.000000 0,-3.000000 3.000000-1,-2.000000 3.000000 1,-5.000000-1.000000 0,-2.000000-2.000000 0,-3.000000-3.000000 1,-3.000000-3.000000-1,-2.000000-1.000000 1,0.000000 4.000000 0,0.000000 3.000000 0,0.000000 3.000000-1,1.000000 1.000000 1,4.000000 1.000000 0,3.000000-1.000000-1,3.000000 1.000000 0,1.000000-1.000000 0,1.000000 1.000000 1,-1.000000-1.000000-1,1.000000 1.000000 0,1.000000-1.000000 0,3.000000 1.000000 0,3.000000-1.000000 0,4.000000 1.000000-1,1.000000-1.000000 0,0.000000 1.000000 0,0.000000-1.000000 1,0.000000 1.000000-1,-4.000000 1.000000 0,-5.000000 3.000000 0,-7.000000 3.000000-1,-5.000000 4.000000 1,-4.000000 1.000000-1,0.000000 0.000000 2,0.000000 0.000000 0,0.000000 0.000000 2,-2.000000-2.000000-1,-3.000000-3.000000 1,-3.000000-3.000000-1,-2.000000-2.000000 0,-3.000000-5.000000-1,1.000000-2.000000 1,-1.000000-3.000000 0,1.000000-3.000000-1,-1.000000-1.000000 0,1.000000 4.000000 1,-1.000000 3.000000-1,1.000000 3.000000 0,1.000000-1.000000-1,3.000000-2.000000-1,3.000000-3.000000-1,4.000000-3.000000-2,-3.000000-1.000000-4,-5.000000 4.000000-5,-7.000000 3.000000-5,-5.000000 3.000000-6,-11.000000 4.000000-5,-11.000000 7.000000-4,-14.000000 6.000000-5,-11.000000 7.000000-4</inkml:trace>
</inkml:ink>
</file>

<file path=ppt/ink/ink1809.xml><?xml version="1.0" encoding="utf-8"?>
<inkml:ink xmlns:inkml="http://www.w3.org/2003/InkML">
  <annotation type="ScanImages2ExtractSignatures">1</annotation>
  <annotation type="ScanImagesWidth">827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5086626857519" units="cm"/>
      <inkml:brushProperty name="height" value="0.0255086626857519" units="cm"/>
      <inkml:brushProperty name="color" value="#FF0000"/>
      <inkml:brushProperty name="ignorePressure" value="0"/>
    </inkml:brush>
  </inkml:definitions>
  <inkml:trace contextRef="#ctx0" brushRef="#br0">21150.000000 25100.000000 898,'-72.000000'-24.000000'-4,"6.000000"4.000000"-5 ,7.000000 3.000000-7,6.000000 3.000000-6,1.000000 3.000000-2,-3.000000 3.000000 4,-3.000000 3.000000 3,-2.000000 4.000000 4,-5.000000 1.000000 2,-2.000000 0.000000 4,-3.000000 0.000000 1,-3.000000 0.000000 4,-1.000000 0.000000 1,4.000000 0.000000 1,3.000000 0.000000 0,3.000000 0.000000 1,-4.000000 3.000000 0,-8.000000 6.000000 0,-10.000000 7.000000 0,-9.000000 6.000000 0,-4.000000 4.000000 0,4.000000 4.000000 0,3.000000 3.000000 1,3.000000 3.000000-1,3.000000 1.000000 1,3.000000 1.000000 1,3.000000-1.000000-1,4.000000 1.000000 0,2.000000 1.000000 1,4.000000 3.000000-1,3.000000 3.000000 0,3.000000 4.000000-1,3.000000 1.000000 0,3.000000 0.000000 0,3.000000 0.000000 1,4.000000 0.000000-1,2.000000 1.000000 1,4.000000 4.000000-2,3.000000 3.000000 1,3.000000 3.000000-2,3.000000 3.000000 0,3.000000 3.000000 1,3.000000 3.000000-1,4.000000 4.000000 1,-1.000000 2.000000 0,-3.000000 4.000000 0,-3.000000 3.000000-1,-2.000000 3.000000 1,-1.000000 1.000000 0,3.000000 1.000000 1,3.000000-1.000000-1,4.000000 1.000000 1,4.000000-4.000000-1,6.000000-6.000000 1,7.000000-6.000000-1,6.000000-6.000000 1,1.000000-2.000000-1,-3.000000 3.000000 0,-3.000000 3.000000 0,-2.000000 4.000000 0,-1.000000-1.000000 0,3.000000-3.000000-1,3.000000-3.000000 1,4.000000-2.000000 0,1.000000-1.000000 1,0.000000 3.000000-1,0.000000 3.000000 0,0.000000 4.000000 1,1.000000-1.000000 0,4.000000-3.000000-1,3.000000-3.000000 1,3.000000-2.000000-1,1.000000-3.000000 1,1.000000 1.000000-1,-1.000000-1.000000 1,1.000000 1.000000 0,1.000000-3.000000 0,3.000000-2.000000 0,3.000000-3.000000 0,4.000000-3.000000 1,4.000000-1.000000-1,6.000000 4.000000 1,7.000000 3.000000-1,6.000000 3.000000 0,1.000000-2.000000 0,-3.000000-6.000000-1,-3.000000-6.000000 0,-2.000000-6.000000 1,-1.000000-6.000000-1,3.000000-2.000000 0,3.000000-3.000000 0,4.000000-3.000000 1,1.000000-2.000000-1,0.000000 0.000000 0,0.000000 0.000000 1,0.000000 0.000000-1,1.000000-2.000000 0,4.000000-3.000000 0,3.000000-3.000000 1,3.000000-2.000000 0,1.000000-3.000000 0,1.000000 1.000000 0,-1.000000-1.000000 0,1.000000 1.000000 0,1.000000-3.000000 0,3.000000-2.000000 1,3.000000-3.000000-1,4.000000-3.000000 0,1.000000-1.000000 1,0.000000 4.000000-1,0.000000 3.000000 0,0.000000 3.000000 0,1.000000-1.000000 1,4.000000-2.000000-1,3.000000-3.000000 0,3.000000-3.000000 1,-1.000000-2.000000-1,-2.000000 0.000000 0,-3.000000 0.000000 0,-3.000000 0.000000-1,-1.000000 0.000000 0,4.000000 0.000000 0,3.000000 0.000000 1,3.000000 0.000000-1,1.000000 0.000000 0,1.000000 0.000000 0,-1.000000 0.000000 1,1.000000 0.000000-1,-3.000000 0.000000 1,-2.000000 0.000000 0,-3.000000 0.000000 1,-3.000000 0.000000-1,-1.000000 0.000000 1,4.000000 0.000000-1,3.000000 0.000000 0,3.000000 0.000000 1,1.000000 0.000000-1,1.000000 0.000000 1,-1.000000 0.000000-1,1.000000 0.000000 1,1.000000 0.000000 0,3.000000 0.000000 0,3.000000 0.000000-1,4.000000 0.000000 0,-1.000000 1.000000 0,-3.000000 4.000000-1,-3.000000 3.000000 1,-2.000000 3.000000 0,-1.000000 3.000000 1,3.000000 3.000000-1,3.000000 3.000000 0,4.000000 4.000000 0,-1.000000-1.000000 0,-3.000000-3.000000 0,-3.000000-3.000000 0,-2.000000-2.000000 0,-3.000000-5.000000 0,1.000000-2.000000 0,-1.000000-3.000000-1,1.000000-3.000000 0,1.000000-2.000000 0,3.000000 0.000000 0,3.000000 0.000000 0,4.000000 0.000000 0,1.000000 0.000000 0,0.000000 0.000000 0,0.000000 0.000000-1,0.000000 0.000000 1,1.000000-2.000000-1,4.000000-3.000000 1,3.000000-3.000000-1,3.000000-2.000000 1,1.000000-5.000000 0,1.000000-2.000000 0,-1.000000-3.000000 0,1.000000-3.000000-1,-3.000000-1.000000 1,-2.000000 4.000000 1,-3.000000 3.000000-1,-3.000000 3.000000 1,-4.000000 3.000000 1,-3.000000 3.000000-1,-3.000000 3.000000 0,-2.000000 4.000000 1,-3.000000 1.000000-1,1.000000 0.000000 0,-1.000000 0.000000 1,1.000000 0.000000-1,-3.000000 1.000000 0,-2.000000 4.000000 0,-3.000000 3.000000 2,-3.000000 3.000000-1,1.000000-1.000000 1,6.000000-2.000000 0,7.000000-3.000000 0,6.000000-3.000000-1,6.000000-2.000000 0,6.000000 0.000000 0,7.000000 0.000000 0,6.000000 0.000000-1,1.000000 0.000000-1,-3.000000 0.000000 0,-3.000000 0.000000 0,-2.000000 0.000000-1,-3.000000-2.000000 0,1.000000-3.000000 1,-1.000000-3.000000 0,1.000000-2.000000-1,-1.000000-3.000000 2,1.000000 1.000000-1,-1.000000-1.000000 0,1.000000 1.000000 0,-1.000000-1.000000 0,1.000000 1.000000 0,-1.000000-1.000000 0,1.000000 1.000000 0,1.000000-1.000000 0,3.000000 1.000000 0,3.000000-1.000000 0,4.000000 1.000000 0,4.000000 1.000000 0,6.000000 3.000000 0,7.000000 3.000000 1,6.000000 4.000000 1,-1.000000 1.000000-1,-5.000000 0.000000 0,-7.000000 0.000000 0,-5.000000 0.000000 0,-3.000000 1.000000-1,4.000000 4.000000 1,3.000000 3.000000-1,3.000000 3.000000 0,1.000000 1.000000 1,1.000000 1.000000-1,-1.000000-1.000000 0,1.000000 1.000000 0,-4.000000-1.000000 0,-6.000000 1.000000 0,-6.000000-1.000000-1,-6.000000 1.000000 1,-1.000000-3.000000 0,7.000000-2.000000-1,6.000000-3.000000 1,7.000000-3.000000 0,-1.000000-2.000000 0,-6.000000 0.000000 0,-6.000000 0.000000 1,-6.000000 0.000000 0,-6.000000 0.000000 1,-2.000000 0.000000-1,-3.000000 0.000000 0,-3.000000 0.000000 0,-1.000000 1.000000-1,4.000000 4.000000 1,3.000000 3.000000-1,3.000000 3.000000 0,-1.000000-1.000000 0,-2.000000-2.000000 0,-3.000000-3.000000-1,-3.000000-3.000000 0,-1.000000-2.000000-1,4.000000 0.000000 1,3.000000 0.000000 0,3.000000 0.000000 0,1.000000-5.000000 0,1.000000-9.000000 0,-1.000000-10.000000 1,1.000000-8.000000-1,-4.000000-4.000000 0,-6.000000 3.000000 1,-6.000000 3.000000 0,-6.000000 4.000000-1,-7.000000-1.000000 1,-6.000000-3.000000 1,-6.000000-3.000000 0,-6.000000-2.000000 1,-6.000000-1.000000-1,-2.000000 3.000000 1,-3.000000 3.000000 0,-3.000000 4.000000 0,-4.000000-3.000000 0,-3.000000-5.000000 0,-3.000000-7.000000-1,-2.000000-5.000000 1,-3.000000-4.000000-1,1.000000 0.000000 2,-1.000000 0.000000 0,1.000000 0.000000 1,-1.000000 0.000000 0,1.000000 0.000000 0,-1.000000 0.000000-1,1.000000 0.000000-1,-3.000000-2.000000 0,-2.000000-3.000000 0,-3.000000-3.000000-1,-3.000000-2.000000 0,-6.000000-3.000000-1,-5.000000 1.000000 0,-7.000000-1.000000 1,-5.000000 1.000000 0,-4.000000-1.000000-1,0.000000 1.000000 1,0.000000-1.000000 0,0.000000 1.000000 0,-2.000000 1.000000 1,-3.000000 3.000000 0,-3.000000 3.000000 0,-2.000000 4.000000 0,-6.000000-1.000000 1,-6.000000-3.000000-1,-6.000000-3.000000 0,-6.000000-2.000000 0,-6.000000-5.000000 0,-2.000000-2.000000-1,-3.000000-3.000000 1,-3.000000-3.000000-1,-4.000000-2.000000 0,-3.000000 0.000000 1,-3.000000 0.000000-1,-2.000000 0.000000 1,-5.000000-2.000000-1,-2.000000-3.000000 0,-3.000000-3.000000 0,-3.000000-2.000000-1,-4.000000-5.000000 0,-3.000000-2.000000 0,-3.000000-3.000000 0,-2.000000-3.000000 1,-5.000000-1.000000-1,-2.000000 4.000000 1,-3.000000 3.000000 0,-3.000000 3.000000-1,-4.000000 3.000000 1,-3.000000 3.000000 0,-3.000000 3.000000 0,-2.000000 4.000000 0,-3.000000 1.000000-1,1.000000 0.000000 1,-1.000000 0.000000-1,1.000000 0.000000 0,-1.000000 3.000000 0,1.000000 6.000000 1,-1.000000 7.000000-1,1.000000 6.000000 0,-3.000000 4.000000 0,-2.000000 4.000000 1,-3.000000 3.000000-1,-3.000000 3.000000 1,2.000000 4.000000 0,10.000000 7.000000 0,10.000000 6.000000-1,9.000000 7.000000 1,10.000000 2.000000-1,14.000000 1.000000 0,11.000000-1.000000 0,14.000000 1.000000 0,-1.000000-1.000000 0,-12.000000 1.000000 0,-13.000000-1.000000 0,-12.000000 1.000000 0,-1.000000 1.000000 0,14.000000 3.000000 0,11.000000 3.000000 0,14.000000 4.000000-1,-7.000000-1.000000 0,-25.000000-3.000000 0,-25.000000-3.000000 0,-25.000000-2.000000 1,-10.000000-3.000000-1,7.000000 1.000000 0,6.000000-1.000000 0,7.000000 1.000000-1,0.000000-1.000000-1,-2.000000 1.000000 1,-3.000000-1.000000-1,-3.000000 1.000000 0,-4.000000 1.000000 0,-3.000000 3.000000 1,-3.000000 3.000000-1,-2.000000 4.000000 1,-5.000000-1.000000 0,-2.000000-3.000000 0,-3.000000-3.000000 1,-3.000000-2.000000 1,-2.000000-1.000000-1,0.000000 3.000000 1,0.000000 3.000000-1,0.000000 4.000000 0,6.000000 1.000000 0,13.000000 0.000000 1,12.000000 0.000000 1,13.000000 0.000000 1,13.000000 0.000000 1,17.000000 0.000000-1,15.000000 0.000000 0,16.000000 0.000000 0,-5.000000-2.000000 0,-25.000000-3.000000-1,-25.000000-3.000000 1,-25.000000-2.000000-1,-8.000000-1.000000 1,9.000000 3.000000-1,10.000000 3.000000 0,10.000000 4.000000 0,11.000000 1.000000 0,17.000000 0.000000-1,15.000000 0.000000 1,16.000000 0.000000-1,-7.000000 0.000000 0,-28.000000 0.000000 1,-28.000000 0.000000-1,-27.000000 0.000000 0,-15.000000 0.000000 0,0.000000 0.000000 0,0.000000 0.000000 0,0.000000 0.000000-1,3.000000 0.000000 1,6.000000 0.000000-1,7.000000 0.000000 0,6.000000 0.000000-1,1.000000 1.000000 1,-3.000000 4.000000-1,-3.000000 3.000000 0,-2.000000 3.000000 0,-5.000000 1.000000 1,-2.000000 1.000000-1,-3.000000-1.000000 0,-3.000000 1.000000 1,-1.000000-1.000000-1,4.000000 1.000000 1,3.000000-1.000000-1,3.000000 1.000000 0,-1.000000-1.000000 1,-2.000000 1.000000 0,-3.000000-1.000000 0,-3.000000 1.000000 1,-1.000000-1.000000-1,4.000000 1.000000 1,3.000000-1.000000 0,3.000000 1.000000 0,1.000000-3.000000 0,1.000000-2.000000 0,-1.000000-3.000000 1,1.000000-3.000000-1,-3.000000-1.000000 0,-2.000000 4.000000 0,-3.000000 3.000000 0,-3.000000 3.000000 0,-2.000000-1.000000 0,0.000000-2.000000 1,0.000000-3.000000-1,0.000000-3.000000 0,4.000000-1.000000 0,10.000000 4.000000 0,10.000000 3.000000 0,9.000000 3.000000 0,4.000000 1.000000 0,1.000000 1.000000 0,-1.000000-1.000000 0,1.000000 1.000000-1,-1.000000-1.000000 1,1.000000 1.000000-1,-1.000000-1.000000 1,1.000000 1.000000 0,1.000000-3.000000-1,3.000000-2.000000 1,3.000000-3.000000 0,4.000000-3.000000-1,1.000000-1.000000 0,0.000000 4.000000 0,0.000000 3.000000-2,0.000000 3.000000 0,4.000000 3.000000-3,10.000000 3.000000-5,10.000000 3.000000-4,9.000000 4.000000-5,10.000000-1.000000-4,14.000000-3.000000-2,11.000000-3.000000-4,14.000000-2.000000-3</inkml:trace>
</inkml:ink>
</file>

<file path=ppt/ink/ink18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556631654501" units="cm"/>
      <inkml:brushProperty name="height" value="0.038556631654501" units="cm"/>
      <inkml:brushProperty name="color" value="#00B047"/>
      <inkml:brushProperty name="ignorePressure" value="0"/>
    </inkml:brush>
  </inkml:definitions>
  <inkml:trace contextRef="#ctx0" brushRef="#br0">50450.000000 52700.000000 891,'-115.000000'-19.000000'-2,"23.000000"13.000000"2 ,22.000000 12.000000 2,22.000000 13.000000 2,7.000000 15.000000 2,-6.000000 19.000000 3,-6.000000 19.000000 1,-6.000000 19.000000 2,-6.000000 21.000000 1,-2.000000 26.000000-2,-3.000000 24.000000-2,-3.000000 26.000000-2,-4.000000 12.000000-1,-3.000000 0.000000-2,-3.000000 0.000000-3,-2.000000 0.000000-1,2.000000-10.000000-2,9.000000-18.000000-2,10.000000-19.000000-1,10.000000-18.000000-3,22.000000-37.000000-5,39.000000-53.000000-13,36.000000-53.000000-11,39.000000-52.000000-12,14.000000-30.000000 0,-5.000000-2.000000 10,-7.000000-3.000000 12,-5.000000-3.000000 11,-6.000000-4.000000 6,-3.000000-3.000000 2,-3.000000-3.000000 3,-2.000000-2.000000 1,-3.000000 0.000000 2,1.000000 7.000000 1,-1.000000 6.000000 0,1.000000 7.000000 0,-7.000000 25.000000 5,-12.000000 48.000000 8,-13.000000 47.000000 8,-12.000000 47.000000 9,-12.000000 33.000000 3,-8.000000 23.000000-1,-10.000000 22.000000-3,-9.000000 22.000000-2,-7.000000 15.000000-2,-3.000000 9.000000-2,-3.000000 10.000000-4,-2.000000 10.000000-2,-1.000000 5.000000-2,3.000000 4.000000 0,3.000000 3.000000-1,4.000000 3.000000-1,4.000000-18.000000-4,6.000000-36.000000-7,7.000000-39.000000-8,6.000000-36.000000-7,7.000000-45.000000-5,10.000000-49.000000-5,10.000000-51.000000-3,9.000000-49.000000-5,4.000000-32.000000 0,1.000000-12.000000 2,-1.000000-13.000000 3,1.000000-12.000000 2,-4.000000-1.000000 4,-6.000000 14.000000 3,-6.000000 11.000000 4,-6.000000 14.000000 4,-4.000000 13.000000 2,1.000000 16.000000 2,-1.000000 15.000000 2,1.000000 17.000000 2</inkml:trace>
</inkml:ink>
</file>

<file path=ppt/ink/ink181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18550.000000 29600.000000 1000,'-69.000000'-2.000000'-38,"13.000000"-3.000000"4 ,12.000000-3.000000 5,13.000000-2.000000 3,6.000000-1.000000 5,0.000000 3.000000 5,0.000000 3.000000 4,0.000000 4.000000 5,0.000000 1.000000 3,0.000000 0.000000 2,0.000000 0.000000 1,0.000000 0.000000 3,0.000000 3.000000 0,0.000000 6.000000 3,0.000000 7.000000 0,0.000000 6.000000 2,-4.000000 4.000000 3,-5.000000 4.000000 1,-7.000000 3.000000 3,-5.000000 3.000000 2,-9.000000 7.000000 1,-9.000000 14.000000-4,-10.000000 11.000000-1,-8.000000 14.000000-3,-17.000000 19.000000-3,-21.000000 29.000000 0,-22.000000 28.000000-2,-22.000000 28.000000-1,-19.000000 28.000000-2,-16.000000 28.000000 1,-15.000000 28.000000-1,-15.000000 29.000000-1,0.000000-3.000000 1,20.000000-30.000000 0,18.000000-32.000000 1,20.000000-30.000000 1,19.000000-33.000000-1,22.000000-30.000000 1,22.000000-32.000000-1,23.000000-30.000000 0,16.000000-22.000000 0,13.000000-8.000000 0,12.000000-10.000000 0,13.000000-9.000000 0,7.000000-5.000000-3,4.000000 0.000000-7,3.000000 0.000000-7,3.000000 0.000000-6,7.000000-7.000000-4,14.000000-11.000000 0,11.000000-14.000000 0,14.000000-11.000000 1,3.000000-6.000000 2,-2.000000 4.000000 4,-3.000000 3.000000 5,-3.000000 3.000000 5,-2.000000-2.000000 3,0.000000-6.000000 0,0.000000-6.000000 2,0.000000-6.000000 2</inkml:trace>
</inkml:ink>
</file>

<file path=ppt/ink/ink181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18950.000000 29800.000000 1000,'-4.000000'-83.000000'-17,"-5.000000"34.000000"1 ,-7.000000 35.000000 2,-5.000000 35.000000 0,-9.000000 21.000000 3,-9.000000 9.000000 3,-10.000000 10.000000 3,-8.000000 10.000000 4,-11.000000 10.000000 2,-8.000000 13.000000 1,-10.000000 12.000000 1,-9.000000 13.000000 0,-13.000000 15.000000 1,-16.000000 19.000000-1,-15.000000 19.000000 0,-15.000000 19.000000 0,-15.000000 19.000000 0,-12.000000 23.000000-1,-13.000000 22.000000 2,-12.000000 22.000000-1,-1.000000-1.000000 1,14.000000-21.000000-1,11.000000-22.000000 0,14.000000-22.000000-1,13.000000-19.000000 0,16.000000-16.000000-2,15.000000-15.000000 0,17.000000-15.000000-1,13.000000-14.000000 0,13.000000-8.000000-2,12.000000-10.000000 0,13.000000-9.000000-1,9.000000-12.000000-2,6.000000-11.000000-2,7.000000-14.000000-3,6.000000-11.000000-2,7.000000-18.000000-2,10.000000-22.000000-4,10.000000-22.000000-2,9.000000-21.000000-3</inkml:trace>
</inkml:ink>
</file>

<file path=ppt/ink/ink181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1997282505035" units="cm"/>
      <inkml:brushProperty name="height" value="0.0261997282505035" units="cm"/>
      <inkml:brushProperty name="color" value="#FF0000"/>
      <inkml:brushProperty name="ignorePressure" value="0"/>
    </inkml:brush>
  </inkml:definitions>
  <inkml:trace contextRef="#ctx0" brushRef="#br0">15500.000000 31550.000000 874,'-74.000000'-50.000000'-1,"4.000000"0.000000"-1 ,3.000000 0.000000-2,3.000000 0.000000-1,4.000000 10.000000 1,7.000000 23.000000 3,6.000000 22.000000 4,7.000000 22.000000 4,4.000000 24.000000 3,3.000000 29.000000 3,3.000000 28.000000 3,4.000000 28.000000 2,-3.000000 18.000000-5,-5.000000 10.000000-12,-7.000000 10.000000-12,-5.000000 9.000000-14,-4.000000 2.000000-2,0.000000-2.000000 7,0.000000-3.000000 7,0.000000-3.000000 7,3.000000-6.000000 4,6.000000-5.000000 1,7.000000-7.000000 2,6.000000-5.000000 1,6.000000-12.000000 1,6.000000-16.000000 1,7.000000-15.000000 0,6.000000-15.000000 2,6.000000-14.000000 0,6.000000-8.000000 0,7.000000-10.000000 0,6.000000-9.000000-1,9.000000-10.000000 0,13.000000-9.000000 1,12.000000-10.000000 0,13.000000-8.000000 0,7.000000-11.000000 2,4.000000-8.000000 0,3.000000-10.000000 0,3.000000-9.000000 2,6.000000-9.000000-1,9.000000-5.000000 1,10.000000-7.000000-1,10.000000-5.000000 0,10.000000-9.000000 0,13.000000-9.000000-2,12.000000-10.000000-1,13.000000-8.000000-1,6.000000-3.000000-2,0.000000 7.000000-7,0.000000 6.000000-4,0.000000 7.000000-6,-10.000000 8.000000-3,-18.000000 14.000000-1,-19.000000 11.000000-2,-18.000000 14.000000 0,-18.000000 5.000000-3,-16.000000 1.000000-5,-15.000000-1.000000-4,-15.000000 1.000000-5</inkml:trace>
</inkml:ink>
</file>

<file path=ppt/ink/ink181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7579735219479" units="cm"/>
      <inkml:brushProperty name="height" value="0.0227579735219479" units="cm"/>
      <inkml:brushProperty name="color" value="#FF0000"/>
      <inkml:brushProperty name="ignorePressure" value="0"/>
    </inkml:brush>
  </inkml:definitions>
  <inkml:trace contextRef="#ctx0" brushRef="#br0">4950.000000 34400.000000 902,'-72.000000'9.000000'-2,"6.000000"19.000000"-1 ,7.000000 19.000000-2,6.000000 19.000000-2,-1.000000 30.000000 1,-5.000000 45.000000 5,-7.000000 43.000000 5,-5.000000 45.000000 5,-4.000000 41.000000 3,0.000000 41.000000 0,0.000000 40.000000 1,0.000000 42.000000 0,3.000000 0.000000 0,6.000000-36.000000-3,7.000000-39.000000-1,6.000000-36.000000-2,7.000000-42.000000-2,10.000000-43.000000 0,10.000000-44.000000-2,9.000000-43.000000 0,6.000000-31.000000-1,3.000000-15.000000-1,3.000000-15.000000-1,4.000000-16.000000 0,1.000000-15.000000-5,0.000000-11.000000-6,0.000000-14.000000-8,0.000000-11.000000-5,3.000000-14.000000-3,6.000000-11.000000 3,7.000000-14.000000 2,6.000000-11.000000 3,1.000000-4.000000 3,-3.000000 6.000000 1,-3.000000 7.000000 2,-2.000000 6.000000 2</inkml:trace>
</inkml:ink>
</file>

<file path=ppt/ink/ink181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6635506153107" units="cm"/>
      <inkml:brushProperty name="height" value="0.0236635506153107" units="cm"/>
      <inkml:brushProperty name="color" value="#FF0000"/>
      <inkml:brushProperty name="ignorePressure" value="0"/>
    </inkml:brush>
  </inkml:definitions>
  <inkml:trace contextRef="#ctx0" brushRef="#br0">4700.000000 35100.000000 968,'0.000000'-49.000000'-2,"0.000000"4.000000"-1 ,0.000000 3.000000-3,0.000000 3.000000-2,3.000000 7.000000 2,6.000000 14.000000 6,7.000000 11.000000 5,6.000000 14.000000 5,7.000000 18.000000 2,10.000000 25.000000-2,10.000000 25.000000-4,9.000000 25.000000-2,7.000000 25.000000-1,7.000000 25.000000-1,6.000000 25.000000 0,7.000000 25.000000 0,-1.000000 21.000000-1,-6.000000 20.000000-4,-6.000000 18.000000-2,-6.000000 20.000000-3,-7.000000-6.000000-1,-6.000000-28.000000 2,-6.000000-28.000000 2,-6.000000-27.000000 0,-9.000000-31.000000 2,-8.000000-31.000000-1,-10.000000-31.000000-1,-9.000000-31.000000 0,-7.000000-21.000000-2,-3.000000-9.000000-3,-3.000000-10.000000-2,-2.000000-8.000000-2,-8.000000-8.000000-3,-8.000000-2.000000-1,-10.000000-3.000000-2,-9.000000-3.000000-1,-1.000000-4.000000 1,10.000000-3.000000 5,10.000000-3.000000 3,9.000000-2.000000 4,2.000000-3.000000 3,-2.000000 1.000000-1,-3.000000-1.000000 1,-3.000000 1.000000 1</inkml:trace>
</inkml:ink>
</file>

<file path=ppt/ink/ink18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9578302502632" units="cm"/>
      <inkml:brushProperty name="height" value="0.0259578302502632" units="cm"/>
      <inkml:brushProperty name="color" value="#FF0000"/>
      <inkml:brushProperty name="ignorePressure" value="0"/>
    </inkml:brush>
  </inkml:definitions>
  <inkml:trace contextRef="#ctx0" brushRef="#br0">4750.000000 37150.000000 882,'-72.000000'-71.000000'-18,"6.000000"10.000000"8 ,7.000000 10.000000 6,6.000000 9.000000 7,12.000000 7.000000 8,19.000000 7.000000 7,19.000000 6.000000 7,19.000000 7.000000 7,15.000000 4.000000-1,13.000000 3.000000-11,12.000000 3.000000-10,13.000000 4.000000-11,7.000000-3.000000-7,4.000000-5.000000-1,3.000000-7.000000-2,3.000000-5.000000-1,3.000000-8.000000-3,3.000000-5.000000-2,3.000000-7.000000-3,4.000000-5.000000-1,-4.000000-1.000000-3,-9.000000 6.000000-2,-10.000000 7.000000-1,-8.000000 6.000000-3,-9.000000 3.000000 2,-6.000000 0.000000 5,-6.000000 0.000000 6,-6.000000 0.000000 4</inkml:trace>
</inkml:ink>
</file>

<file path=ppt/ink/ink18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3998415321112" units="cm"/>
      <inkml:brushProperty name="height" value="0.0263998415321112" units="cm"/>
      <inkml:brushProperty name="color" value="#FF0000"/>
      <inkml:brushProperty name="ignorePressure" value="0"/>
    </inkml:brush>
  </inkml:definitions>
  <inkml:trace contextRef="#ctx0" brushRef="#br0">6450.000000 35750.000000 948,'-33.000000'-71.000000'0,"34.000000"10.000000"0 ,35.000000 10.000000 0,35.000000 9.000000 0,16.000000 7.000000-1,1.000000 7.000000-4,-1.000000 6.000000-3,1.000000 7.000000-3,-4.000000 4.000000-1,-6.000000 3.000000 1,-6.000000 3.000000 3,-6.000000 4.000000 1,-9.000000 5.000000 1,-8.000000 10.000000 1,-10.000000 10.000000 1,-9.000000 9.000000 0,-10.000000 6.000000 1,-9.000000 3.000000 1,-10.000000 3.000000 0,-8.000000 4.000000 0,-4.000000-3.000000 0,3.000000-5.000000 1,3.000000-7.000000-1,4.000000-5.000000 0,-6.000000 3.000000 1,-11.000000 17.000000 0,-14.000000 15.000000 0,-11.000000 16.000000 1,-4.000000 4.000000 1,6.000000-6.000000 1,7.000000-6.000000 1,6.000000-6.000000 2,4.000000-6.000000 1,4.000000-2.000000-1,3.000000-3.000000 0,3.000000-3.000000 0,3.000000-6.000000-1,3.000000-5.000000 0,3.000000-7.000000-1,4.000000-5.000000-1,4.000000-3.000000 0,6.000000 4.000000 0,7.000000 3.000000-1,6.000000 3.000000 1,3.000000 1.000000-2,0.000000 1.000000 0,0.000000-1.000000-1,0.000000 1.000000-1,1.000000-4.000000 0,4.000000-6.000000-2,3.000000-6.000000 1,3.000000-6.000000-1,1.000000-6.000000 0,1.000000-2.000000 2,-1.000000-3.000000 1,1.000000-3.000000 2,2.000000-12.000000 1,7.000000-18.000000-1,6.000000-19.000000 0,7.000000-18.000000-1,0.000000-9.000000 0,-2.000000 4.000000 0,-3.000000 3.000000 0,-3.000000 3.000000 1,-7.000000 4.000000-1,-9.000000 7.000000-2,-10.000000 6.000000-2,-8.000000 7.000000-3,-12.000000 21.000000 0,-12.000000 38.000000-1,-13.000000 37.000000-1,-12.000000 38.000000 0,-12.000000 21.000000 0,-8.000000 7.000000 0,-10.000000 6.000000 0,-9.000000 7.000000 1,-5.000000-1.000000 0,0.000000-6.000000 2,0.000000-6.000000 1,0.000000-6.000000 0,6.000000-10.000000 4,13.000000-12.000000 2,12.000000-13.000000 4,13.000000-12.000000 4,9.000000-12.000000 2,6.000000-8.000000 0,7.000000-10.000000 1,6.000000-9.000000 1,9.000000-5.000000 1,13.000000 0.000000 0,12.000000 0.000000 2,13.000000 0.000000 0,7.000000-4.000000 0,4.000000-5.000000-2,3.000000-7.000000-1,3.000000-5.000000-2,4.000000-9.000000-2,7.000000-9.000000 0,6.000000-10.000000-2,7.000000-8.000000-1,2.000000-11.000000 0,1.000000-8.000000-2,-1.000000-10.000000 0,1.000000-9.000000-1,-4.000000-7.000000-6,-6.000000-3.000000-8,-6.000000-3.000000-9,-6.000000-2.000000-9,-6.000000-3.000000-5,-2.000000 1.000000-1,-3.000000-1.000000-2,-3.000000 1.000000 0,-7.000000 8.000000 3,-9.000000 20.000000 7,-10.000000 18.000000 6,-8.000000 20.000000 6,-6.000000 5.000000 5,1.000000-6.000000 1,-1.000000-6.000000 3,1.000000-6.000000 2</inkml:trace>
</inkml:ink>
</file>

<file path=ppt/ink/ink181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32605817914" units="cm"/>
      <inkml:brushProperty name="height" value="0.022932605817914" units="cm"/>
      <inkml:brushProperty name="color" value="#FF0000"/>
      <inkml:brushProperty name="ignorePressure" value="0"/>
    </inkml:brush>
  </inkml:definitions>
  <inkml:trace contextRef="#ctx0" brushRef="#br0">8900.000000 34950.000000 998,'1.000000'-49.000000'0,"4.000000"4.000000"1 ,3.000000 3.000000-1,3.000000 3.000000 1,6.000000 6.000000-2,9.000000 9.000000 0,10.000000 10.000000-3,10.000000 10.000000 0,5.000000 5.000000-1,4.000000 4.000000 1,3.000000 3.000000 2,3.000000 3.000000 0,-2.000000 4.000000 1,-6.000000 7.000000 0,-6.000000 6.000000-1,-6.000000 7.000000 1,-7.000000 5.000000-2,-6.000000 7.000000-3,-6.000000 6.000000-2,-6.000000 7.000000-3,-7.000000 5.000000-2,-6.000000 7.000000-2,-6.000000 6.000000-3,-6.000000 7.000000-2,-6.000000-4.000000 0,-2.000000-12.000000 2,-3.000000-13.000000 1,-3.000000-12.000000 2,-2.000000-7.000000 2,0.000000 1.000000 2,0.000000-1.000000 3,0.000000 1.000000 2</inkml:trace>
</inkml:ink>
</file>

<file path=ppt/ink/ink18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484729886055" units="cm"/>
      <inkml:brushProperty name="height" value="0.027484729886055" units="cm"/>
      <inkml:brushProperty name="color" value="#FF0000"/>
      <inkml:brushProperty name="ignorePressure" value="0"/>
    </inkml:brush>
  </inkml:definitions>
  <inkml:trace contextRef="#ctx0" brushRef="#br0">8700.000000 36150.000000 833,'-24.000000'48.000000'0,"4.000000"-3.000000"1 ,3.000000-3.000000 0,3.000000-2.000000 1,1.000000-3.000000 2,1.000000 1.000000 3,-1.000000-1.000000 5,1.000000 1.000000 4,5.000000 1.000000 0,14.000000 3.000000-3,11.000000 3.000000-2,14.000000 4.000000-3,7.000000-3.000000-4,3.000000-5.000000-7,3.000000-7.000000-5,4.000000-5.000000-6,1.000000-9.000000-2,0.000000-9.000000 2,0.000000-10.000000 3,0.000000-8.000000 1,1.000000-15.000000 2,4.000000-19.000000 1,3.000000-18.000000 1,3.000000-19.000000 1,1.000000-13.000000 1,1.000000-6.000000 0,-1.000000-6.000000 2,1.000000-6.000000 1,-3.000000 1.000000 0,-2.000000 9.000000 1,-3.000000 10.000000-1,-3.000000 10.000000 1,-6.000000 11.000000 0,-5.000000 17.000000-1,-7.000000 15.000000 0,-5.000000 16.000000 0,-8.000000 15.000000 0,-5.000000 16.000000 0,-7.000000 15.000000 1,-5.000000 17.000000 0,-9.000000 14.000000 0,-9.000000 17.000000-1,-10.000000 15.000000-2,-8.000000 16.000000 0,-4.000000 2.000000 0,3.000000-8.000000 0,3.000000-10.000000 0,4.000000-9.000000 0,4.000000-12.000000 1,6.000000-11.000000 2,7.000000-14.000000 2,6.000000-11.000000 2,7.000000-9.000000 1,10.000000-3.000000 1,10.000000-3.000000-1,9.000000-2.000000 2,4.000000-3.000000-2,1.000000 1.000000 1,-1.000000-1.000000-2,1.000000 1.000000 0,-3.000000 2.000000-1,-2.000000 7.000000-3,-3.000000 6.000000-3,-3.000000 7.000000-2,-6.000000 4.000000-2,-5.000000 3.000000-1,-7.000000 3.000000-2,-5.000000 4.000000-2,-6.000000 1.000000 0,-3.000000 0.000000 1,-3.000000 0.000000 1,-2.000000 0.000000 0,-5.000000-4.000000 2,-2.000000-5.000000 0,-3.000000-7.000000 2,-3.000000-5.000000 1,-4.000000-6.000000 0,-3.000000-3.000000 1,-3.000000-3.000000 1,-2.000000-2.000000-1,-1.000000-1.000000 4,3.000000 3.000000 5,3.000000 3.000000 6,4.000000 4.000000 5,2.000000 2.000000 3,4.000000 4.000000 0,3.000000 3.000000 1,3.000000 3.000000-1,3.000000 1.000000 0,3.000000 1.000000 0,3.000000-1.000000-1,4.000000 1.000000-1,8.000000-4.000000-1,17.000000-6.000000 0,15.000000-6.000000-2,16.000000-6.000000-1,12.000000-9.000000-1,9.000000-8.000000 0,10.000000-10.000000-2,10.000000-9.000000-1,7.000000-16.000000-2,6.000000-22.000000-5,7.000000-22.000000-6,6.000000-21.000000-4,-1.000000-10.000000-5,-5.000000 3.000000-5,-7.000000 3.000000-6,-5.000000 4.000000-4,-15.000000 10.000000-1,-22.000000 19.000000 6,-22.000000 19.000000 5,-21.000000 19.000000 5,-10.000000 9.000000 0,3.000000 0.000000-6,3.000000 0.000000-6,4.000000 0.000000-6</inkml:trace>
</inkml:ink>
</file>

<file path=ppt/ink/ink18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7010485082865" units="cm"/>
      <inkml:brushProperty name="height" value="0.0297010485082865" units="cm"/>
      <inkml:brushProperty name="color" value="#FF0000"/>
      <inkml:brushProperty name="ignorePressure" value="0"/>
    </inkml:brush>
  </inkml:definitions>
  <inkml:trace contextRef="#ctx0" brushRef="#br0">9250.000000 32750.000000 771,'-27.000000'-52.000000'-1,"-3.000000"-3.000000"-1 ,-3.000000-3.000000-2,-2.000000-2.000000-1,5.000000-1.000000 0,16.000000 3.000000 5,15.000000 3.000000 4,17.000000 4.000000 4,11.000000 1.000000 2,10.000000 0.000000 0,10.000000 0.000000-2,9.000000 0.000000 1,-1.000000 3.000000-3,-8.000000 6.000000-2,-10.000000 7.000000-2,-9.000000 6.000000-3,7.000000 1.000000-1,26.000000-3.000000 2,24.000000-3.000000 1,26.000000-2.000000 1,12.000000 0.000000 1,0.000000 7.000000 4,0.000000 6.000000 1,0.000000 7.000000 3,0.000000 10.000000 0,0.000000 16.000000-3,0.000000 15.000000-2,0.000000 17.000000-2,-7.000000 14.000000 0,-11.000000 17.000000 2,-14.000000 15.000000 1,-11.000000 16.000000 2,-12.000000 7.000000-2,-9.000000 1.000000-3,-10.000000-1.000000-4,-8.000000 1.000000-5,-12.000000 1.000000 0,-12.000000 3.000000 0,-13.000000 3.000000 2,-12.000000 4.000000 1,-16.000000 2.000000 0,-19.000000 4.000000-2,-18.000000 3.000000-1,-19.000000 3.000000-2,-7.000000-4.000000 0,7.000000-8.000000 4,6.000000-10.000000 2,7.000000-9.000000 4,10.000000-13.000000 2,16.000000-16.000000 2,15.000000-15.000000 2,17.000000-15.000000 3,10.000000-7.000000-1,6.000000 3.000000 0,7.000000 3.000000-2,6.000000 4.000000-1,9.000000 2.000000 0,13.000000 4.000000 1,12.000000 3.000000 2,13.000000 3.000000 0,4.000000 3.000000 0,-3.000000 3.000000-4,-3.000000 3.000000-2,-2.000000 4.000000-4,-5.000000-3.000000-2,-2.000000-5.000000-3,-3.000000-7.000000-3,-3.000000-5.000000-2,-4.000000-3.000000-2,-3.000000 4.000000 0,-3.000000 3.000000 0,-2.000000 3.000000 1,-8.000000-1.000000-4,-8.000000-2.000000-4,-10.000000-3.000000-4,-9.000000-3.000000-5,-5.000000-2.000000-3,0.000000 0.000000-2,0.000000 0.000000 0,0.000000 0.000000-2,0.000000-4.000000 3,0.000000-5.000000 4,0.000000-7.000000 5,0.000000-5.000000 4</inkml:trace>
</inkml:ink>
</file>

<file path=ppt/ink/ink18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1815179288387" units="cm"/>
      <inkml:brushProperty name="height" value="0.0421815179288387" units="cm"/>
      <inkml:brushProperty name="color" value="#00B047"/>
      <inkml:brushProperty name="ignorePressure" value="0"/>
    </inkml:brush>
  </inkml:definitions>
  <inkml:trace contextRef="#ctx0" brushRef="#br0">50350.000000 54400.000000 814,'26.000000'-108.000000'3,"4.000000"34.000000"4 ,3.000000 35.000000 5,3.000000 35.000000 5,-1.000000 27.000000 1,-2.000000 22.000000-4,-3.000000 22.000000-3,-3.000000 23.000000-3,-6.000000 14.000000-1,-5.000000 10.000000 0,-7.000000 10.000000 1,-5.000000 9.000000 0,-3.000000 6.000000 1,4.000000 3.000000-1,3.000000 3.000000 1,3.000000 4.000000-1,-1.000000-4.000000 0,-2.000000-9.000000 0,-3.000000-10.000000-1,-3.000000-8.000000 0,-6.000000-39.000000-6,-5.000000-65.000000-9,-7.000000-65.000000-10,-5.000000-66.000000-11,0.000000-33.000000-2,10.000000 0.000000 4,10.000000 0.000000 4,9.000000 0.000000 4,4.000000 1.000000 4,1.000000 4.000000 1,-1.000000 3.000000 2,1.000000 3.000000 1,-3.000000 14.000000 5,-2.000000 25.000000 6,-3.000000 25.000000 7,-3.000000 25.000000 7,-6.000000 26.000000 2,-5.000000 29.000000-3,-7.000000 28.000000-4,-5.000000 28.000000-2,-6.000000 18.000000-3,-3.000000 10.000000-1,-3.000000 10.000000-1,-2.000000 9.000000-1,-1.000000-1.000000-1,3.000000-8.000000 2,3.000000-10.000000 0,4.000000-9.000000 2,16.000000-24.000000-2,32.000000-37.000000-5,31.000000-38.000000-4,32.000000-37.000000-5,4.000000-13.000000-2,-22.000000 13.000000 3,-22.000000 12.000000 2,-21.000000 13.000000 2,-9.000000 6.000000-3,7.000000 0.000000-8,6.000000 0.000000-6,7.000000 0.000000-9</inkml:trace>
</inkml:ink>
</file>

<file path=ppt/ink/ink1820.xml><?xml version="1.0" encoding="utf-8"?>
<inkml:ink xmlns:inkml="http://www.w3.org/2003/InkML">
  <annotation type="ScanImages2ExtractSignatures">1</annotation>
  <annotation type="ScanImagesWidth">628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4798143655062" units="cm"/>
      <inkml:brushProperty name="height" value="0.0274798143655062" units="cm"/>
      <inkml:brushProperty name="color" value="#FF0000"/>
      <inkml:brushProperty name="ignorePressure" value="0"/>
    </inkml:brush>
  </inkml:definitions>
  <inkml:trace contextRef="#ctx0" brushRef="#br0">12150.000000 37650.000000 833,'-77.000000'-66.000000'25,"47.000000"19.000000"4 ,47.000000 19.000000 6,48.000000 19.000000 4,17.000000 9.000000-8,-8.000000 0.000000-23,-10.000000 0.000000-23,-9.000000 0.000000-23,-10.000000 3.000000-10,-9.000000 6.000000 1,-10.000000 7.000000 1,-8.000000 6.000000 2</inkml:trace>
</inkml:ink>
</file>

<file path=ppt/ink/ink1821.xml><?xml version="1.0" encoding="utf-8"?>
<inkml:ink xmlns:inkml="http://www.w3.org/2003/InkML">
  <annotation type="ScanImages2ExtractSignatures">1</annotation>
  <annotation type="ScanImagesWidth">900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6638638675213" units="cm"/>
      <inkml:brushProperty name="height" value="0.0256638638675213" units="cm"/>
      <inkml:brushProperty name="color" value="#FF0000"/>
      <inkml:brushProperty name="ignorePressure" value="0"/>
    </inkml:brush>
  </inkml:definitions>
  <inkml:trace contextRef="#ctx0" brushRef="#br0">20700.000000 48000.000000 892,'-46.000000'-46.000000'-47,"10.000000"10.000000"11 ,10.000000 10.000000 11,9.000000 9.000000 13,7.000000 4.000000 6,7.000000 1.000000 4,6.000000-1.000000 2,7.000000 1.000000 4,29.000000-15.000000 2,53.000000-28.000000 4,53.000000-28.000000 3,54.000000-27.000000 3,5.000000-3.000000 0,-40.000000 26.000000-3,-40.000000 24.000000-3,-41.000000 26.000000-3,-24.000000 13.000000-2,-6.000000 4.000000-1,-6.000000 3.000000 0,-6.000000 3.000000-1,-2.000000 1.000000-1,3.000000 1.000000 0,3.000000-1.000000 0,4.000000 1.000000-1,2.000000-1.000000-1,4.000000 1.000000 0,3.000000-1.000000 0,3.000000 1.000000-1,-1.000000 1.000000 1,-2.000000 3.000000-2,-3.000000 3.000000 1,-3.000000 4.000000 0,-1.000000-1.000000 0,4.000000-3.000000 0,3.000000-3.000000 0,3.000000-2.000000 1,-1.000000-1.000000 0,-2.000000 3.000000 1,-3.000000 3.000000 0,-3.000000 4.000000 1,-6.000000-1.000000-1,-5.000000-3.000000 1,-7.000000-3.000000-1,-5.000000-2.000000 0,-4.000000-1.000000-1,0.000000 3.000000 1,0.000000 3.000000-1,0.000000 4.000000 1,1.000000 1.000000-1,4.000000 0.000000 1,3.000000 0.000000 0,3.000000 0.000000 1,-1.000000-2.000000-1,-2.000000-3.000000 0,-3.000000-3.000000-1,-3.000000-2.000000 0,-2.000000-1.000000 0,0.000000 3.000000 0,0.000000 3.000000 0,0.000000 4.000000-1,1.000000 1.000000 1,4.000000 0.000000 0,3.000000 0.000000 0,3.000000 0.000000 0,-1.000000 0.000000 0,-2.000000 0.000000 1,-3.000000 0.000000-1,-3.000000 0.000000 1,-2.000000-2.000000-1,0.000000-3.000000 0,0.000000-3.000000 1,0.000000-2.000000-1,0.000000-3.000000 0,0.000000 1.000000 0,0.000000-1.000000 0,0.000000 1.000000-1,1.000000 1.000000 0,4.000000 3.000000 0,3.000000 3.000000 1,3.000000 4.000000 0,-1.000000 1.000000-1,-2.000000 0.000000 1,-3.000000 0.000000 0,-3.000000 0.000000 0,-2.000000-2.000000 0,0.000000-3.000000 0,0.000000-3.000000 0,0.000000-2.000000 0,0.000000-1.000000 0,0.000000 3.000000 1,0.000000 3.000000 0,0.000000 4.000000 0,0.000000 1.000000 0,0.000000 0.000000 0,0.000000 0.000000-1,0.000000 0.000000 1,0.000000 0.000000 0,0.000000 0.000000-1,0.000000 0.000000 1,0.000000 0.000000-1,0.000000 0.000000 0,0.000000 0.000000 0,0.000000 0.000000 1,0.000000 0.000000-1,1.000000 0.000000 0,4.000000 0.000000 0,3.000000 0.000000 0,3.000000 0.000000 0,-1.000000 0.000000 0,-2.000000 0.000000 0,-3.000000 0.000000 0,-3.000000 0.000000 1,-2.000000 0.000000-1,0.000000 0.000000 0,0.000000 0.000000 0,0.000000 0.000000 0,1.000000-2.000000 0,4.000000-3.000000 0,3.000000-3.000000 0,3.000000-2.000000 0,1.000000-1.000000 0,1.000000 3.000000 1,-1.000000 3.000000-1,1.000000 4.000000 0,2.000000-1.000000 0,7.000000-3.000000 0,6.000000-3.000000 0,7.000000-2.000000 0,2.000000-3.000000 0,1.000000 1.000000 0,-1.000000-1.000000 1,1.000000 1.000000 1,-4.000000 1.000000-1,-6.000000 3.000000 1,-6.000000 3.000000 0,-6.000000 4.000000 0,-2.000000 1.000000 0,3.000000 0.000000 0,3.000000 0.000000 0,4.000000 0.000000-1,-1.000000 0.000000 1,-3.000000 0.000000-1,-3.000000 0.000000 0,-2.000000 0.000000 1,19.000000-7.000000 0,44.000000-11.000000 1,44.000000-14.000000 2,44.000000-11.000000 1,18.000000-7.000000 0,-6.000000 0.000000 1,-6.000000 0.000000 0,-6.000000 0.000000 0,-24.000000 6.000000-1,-41.000000 13.000000-1,-40.000000 12.000000-1,-40.000000 13.000000-2,-21.000000 4.000000 0,0.000000-3.000000 0,0.000000-3.000000-1,0.000000-2.000000 1,0.000000-3.000000-1,0.000000 1.000000-1,0.000000-1.000000 0,0.000000 1.000000 0,0.000000-1.000000 0,0.000000 1.000000-1,0.000000-1.000000 1,0.000000 1.000000 0,1.000000-1.000000 1,4.000000 1.000000 1,3.000000-1.000000 1,3.000000 1.000000 0,-2.000000-3.000000-7,-6.000000-2.000000-18,-6.000000-3.000000-18,-6.000000-3.000000-18</inkml:trace>
</inkml:ink>
</file>

<file path=ppt/ink/ink1822.xml><?xml version="1.0" encoding="utf-8"?>
<inkml:ink xmlns:inkml="http://www.w3.org/2003/InkML">
  <annotation type="ScanImages2ExtractSignatures">1</annotation>
  <annotation type="ScanImagesWidth">840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6757278740406" units="cm"/>
      <inkml:brushProperty name="height" value="0.0306757278740406" units="cm"/>
      <inkml:brushProperty name="color" value="#FF0000"/>
      <inkml:brushProperty name="ignorePressure" value="0"/>
    </inkml:brush>
  </inkml:definitions>
  <inkml:trace contextRef="#ctx0" brushRef="#br0">32500.000000 45250.000000 746,'-24.000000'-47.000000'-2,"4.000000"6.000000"-7 ,3.000000 7.000000-4,3.000000 6.000000-6,4.000000 4.000000 0,7.000000 4.000000 4,6.000000 3.000000 6,7.000000 3.000000 4,24.000000 1.000000 4,44.000000 1.000000 6,44.000000-1.000000 4,44.000000 1.000000 5,4.000000 1.000000 1,-34.000000 3.000000-3,-35.000000 3.000000-3,-33.000000 4.000000-4,-18.000000 1.000000-1,0.000000 0.000000-1,0.000000 0.000000 0,0.000000 0.000000-1,0.000000-2.000000 0,0.000000-3.000000-1,0.000000-3.000000 1,0.000000-2.000000 0,-4.000000-1.000000-1,-5.000000 3.000000 1,-7.000000 3.000000-1,-5.000000 4.000000 0,-3.000000-1.000000 0,4.000000-3.000000 0,3.000000-3.000000 1,3.000000-2.000000-1,4.000000-1.000000 1,7.000000 3.000000 1,6.000000 3.000000-1,7.000000 4.000000 1,-3.000000 1.000000 0,-8.000000 0.000000 0,-10.000000 0.000000-1,-9.000000 0.000000 0,-5.000000 0.000000 0,0.000000 0.000000-1,0.000000 0.000000 0,0.000000 0.000000-1,0.000000 0.000000 1,0.000000 0.000000-1,0.000000 0.000000 1,0.000000 0.000000 0,0.000000 1.000000 0,0.000000 4.000000-1,0.000000 3.000000 1,0.000000 3.000000 0,0.000000-1.000000 0,0.000000-2.000000-1,0.000000-3.000000 1,0.000000-3.000000-1,0.000000-2.000000 1,0.000000 0.000000-1,0.000000 0.000000 1,0.000000 0.000000 1,0.000000 1.000000-1,0.000000 4.000000 0,0.000000 3.000000 0,0.000000 3.000000 0,0.000000-1.000000 0,0.000000-2.000000-1,0.000000-3.000000 0,0.000000-3.000000 0,0.000000-2.000000 1,0.000000 0.000000-1,0.000000 0.000000 0,0.000000 0.000000 1,0.000000 0.000000 0,0.000000 0.000000-1,0.000000 0.000000 1,0.000000 0.000000 0,0.000000-2.000000 0,0.000000-3.000000 0,0.000000-3.000000 0,0.000000-2.000000 0,0.000000-1.000000-1,0.000000 3.000000 1,0.000000 3.000000 0,0.000000 4.000000 0,0.000000-1.000000 0,0.000000-3.000000 0,0.000000-3.000000-1,0.000000-2.000000 1,0.000000-1.000000-1,0.000000 3.000000 1,0.000000 3.000000-1,0.000000 4.000000 0,0.000000-1.000000 0,0.000000-3.000000 0,0.000000-3.000000-1,0.000000-2.000000 1,3.000000-3.000000 0,6.000000 1.000000 0,7.000000-1.000000 1,6.000000 1.000000 1,3.000000-3.000000 0,0.000000-2.000000 0,0.000000-3.000000-1,0.000000-3.000000 0,0.000000-1.000000 0,0.000000 4.000000 0,0.000000 3.000000 1,0.000000 3.000000 0,0.000000-1.000000 0,0.000000-2.000000 0,0.000000-3.000000 0,0.000000-3.000000-1,0.000000-2.000000 0,0.000000 0.000000 0,0.000000 0.000000 0,0.000000 0.000000-1,0.000000-4.000000 1,0.000000-5.000000 0,0.000000-7.000000 0,0.000000-5.000000 0,1.000000-6.000000 0,4.000000-3.000000 0,3.000000-3.000000 0,3.000000-2.000000-1,-2.000000 0.000000 0,-6.000000 7.000000 1,-6.000000 6.000000-1,-6.000000 7.000000 1,-6.000000 2.000000-1,-2.000000 1.000000 0,-3.000000-1.000000 0,-3.000000 1.000000 0,-4.000000-1.000000-1,-3.000000 1.000000 1,-3.000000-1.000000 0,-2.000000 1.000000 0,-1.000000-1.000000 1,3.000000 1.000000-1,3.000000-1.000000-1,4.000000 1.000000 1,1.000000 1.000000 0,0.000000 3.000000 0,0.000000 3.000000-1,0.000000 4.000000 1,-2.000000-1.000000 1,-3.000000-3.000000-1,-3.000000-3.000000 0,-2.000000-2.000000 0,-3.000000-3.000000 0,1.000000 1.000000 1,-1.000000-1.000000-1,1.000000 1.000000 0,-3.000000-3.000000 0,-2.000000-2.000000 0,-3.000000-3.000000 0,-3.000000-3.000000 0,-2.000000-1.000000 0,0.000000 4.000000 0,0.000000 3.000000 0,0.000000 3.000000 0,1.000000 3.000000 0,4.000000 3.000000 0,3.000000 3.000000 0,3.000000 4.000000 0,-1.000000-1.000000 0,-2.000000-3.000000 0,-3.000000-3.000000 0,-3.000000-2.000000 0,-2.000000-1.000000 0,0.000000 3.000000 0,0.000000 3.000000 0,0.000000 4.000000 0,0.000000 1.000000 0,0.000000 0.000000 0,0.000000 0.000000 0,0.000000 0.000000 0,0.000000 0.000000 0,0.000000 0.000000 0,0.000000 0.000000 0,0.000000 0.000000 0,0.000000-2.000000 0,0.000000-3.000000 0,0.000000-3.000000 0,0.000000-2.000000 0,0.000000-3.000000 0,0.000000 1.000000 0,0.000000-1.000000 0,0.000000 1.000000 0,-2.000000 1.000000 0,-3.000000 3.000000 0,-3.000000 3.000000 0,-2.000000 4.000000 0,-1.000000 1.000000 0,3.000000 0.000000 0,3.000000 0.000000 0,4.000000 0.000000 0,-1.000000 0.000000 0,-3.000000 0.000000 0,-3.000000 0.000000 0,-2.000000 0.000000 0,-1.000000 0.000000 0,3.000000 0.000000 2,3.000000 0.000000 1,4.000000 0.000000 0,-1.000000 0.000000 1,-3.000000 0.000000-1,-3.000000 0.000000 0,-2.000000 0.000000-2,-3.000000-2.000000 0,1.000000-3.000000 0,-1.000000-3.000000 0,1.000000-2.000000-1,-4.000000-8.000000 1,-6.000000-8.000000-1,-6.000000-10.000000 1,-6.000000-9.000000 0,-4.000000-4.000000 0,1.000000 4.000000-1,-1.000000 3.000000 1,1.000000 3.000000-1,-3.000000-2.000000 1,-2.000000-6.000000-1,-3.000000-6.000000 0,-3.000000-6.000000 0,-1.000000-4.000000 0,4.000000 1.000000 1,3.000000-1.000000 0,3.000000 1.000000 1,3.000000 5.000000 1,3.000000 14.000000 0,3.000000 11.000000 0,4.000000 14.000000 0,2.000000 7.000000 0,4.000000 3.000000 1,3.000000 3.000000-1,3.000000 4.000000 0,1.000000 1.000000 0,1.000000 0.000000 0,-1.000000 0.000000-1,1.000000 0.000000-1,-1.000000-2.000000 1,1.000000-3.000000-1,-1.000000-3.000000 1,1.000000-2.000000-1,-3.000000-3.000000 1,-2.000000 1.000000 0,-3.000000-1.000000 0,-3.000000 1.000000 0,-2.000000 1.000000 0,0.000000 3.000000 0,0.000000 3.000000 0,0.000000 4.000000 0,1.000000-1.000000 0,4.000000-3.000000 1,3.000000-3.000000-1,3.000000-2.000000 0,-1.000000-1.000000 0,-2.000000 3.000000-1,-3.000000 3.000000-1,-3.000000 4.000000-1,-2.000000 1.000000 1,0.000000 0.000000-1,0.000000 0.000000 2,0.000000 0.000000 0,0.000000 0.000000 0,0.000000 0.000000-1,0.000000 0.000000-1,0.000000 0.000000 0,0.000000 0.000000-1,0.000000 0.000000 0,0.000000 0.000000 1,0.000000 0.000000-1,0.000000 1.000000 1,0.000000 4.000000 1,0.000000 3.000000-1,0.000000 3.000000 1,-2.000000-1.000000 0,-3.000000-2.000000 0,-3.000000-3.000000 1,-2.000000-3.000000-1,-1.000000-2.000000 0,3.000000 0.000000 0,3.000000 0.000000 0,4.000000 0.000000 0,-1.000000 1.000000 0,-3.000000 4.000000 1,-3.000000 3.000000 1,-2.000000 3.000000 0,-3.000000 1.000000 1,1.000000 1.000000-1,-1.000000-1.000000-1,1.000000 1.000000 0,-1.000000-1.000000 0,1.000000 1.000000 0,-1.000000-1.000000-1,1.000000 1.000000 0,-1.000000 1.000000 0,1.000000 3.000000 0,-1.000000 3.000000 1,1.000000 4.000000-1,-1.000000-1.000000 1,1.000000-3.000000-1,-1.000000-3.000000 0,1.000000-2.000000 0,-1.000000-3.000000-1,1.000000 1.000000 2,-1.000000-1.000000 1,1.000000 1.000000 0,1.000000 1.000000 1,3.000000 3.000000-1,3.000000 3.000000-1,4.000000 4.000000 1,-1.000000-1.000000-1,-3.000000-3.000000 1,-3.000000-3.000000 1,-2.000000-2.000000 1,-3.000000-1.000000-1,1.000000 3.000000 1,-1.000000 3.000000-2,1.000000 4.000000 0,1.000000-1.000000 0,3.000000-3.000000-1,3.000000-3.000000 1,4.000000-2.000000-1,1.000000-1.000000 0,0.000000 3.000000 1,0.000000 3.000000-1,0.000000 4.000000 1,0.000000 1.000000-1,0.000000 0.000000 0,0.000000 0.000000-1,0.000000 0.000000 0,0.000000-2.000000 1,0.000000-3.000000-1,0.000000-3.000000 1,0.000000-2.000000 0,0.000000-1.000000-1,0.000000 3.000000-1,0.000000 3.000000-1,0.000000 4.000000-3,0.000000 1.000000 0,0.000000 0.000000 0,0.000000 0.000000 1,0.000000 0.000000 0,0.000000 1.000000 0,0.000000 4.000000-1,0.000000 3.000000 1,0.000000 3.000000 0,-2.000000 3.000000-1,-3.000000 3.000000 1,-3.000000 3.000000-2,-2.000000 4.000000 1,-1.000000-1.000000 0,3.000000-3.000000 1,3.000000-3.000000 1,4.000000-2.000000 1,-1.000000-1.000000 0,-3.000000 3.000000 0,-3.000000 3.000000 0,-2.000000 4.000000-1,-1.000000-1.000000 1,3.000000-3.000000 0,3.000000-3.000000 1,4.000000-2.000000-1,-3.000000-1.000000 1,-5.000000 3.000000-1,-7.000000 3.000000 0,-5.000000 4.000000-1,0.000000 1.000000 2,10.000000 0.000000 0,10.000000 0.000000 1,9.000000 0.000000 2,1.000000-2.000000 0,-6.000000-3.000000-1,-6.000000-3.000000-1,-6.000000-2.000000 0,-10.000000 5.000000 0,-12.000000 16.000000-1,-13.000000 15.000000 0,-12.000000 17.000000 0,-5.000000 8.000000 1,3.000000 4.000000-1,3.000000 3.000000 0,4.000000 3.000000 0,1.000000 4.000000 1,0.000000 7.000000-2,0.000000 6.000000 1,0.000000 7.000000-1,3.000000 4.000000-1,6.000000 3.000000 1,7.000000 3.000000 0,6.000000 4.000000 1,1.000000 1.000000-1,-3.000000 0.000000-1,-3.000000 0.000000 1,-2.000000 0.000000-1,0.000000-2.000000 0,7.000000-3.000000 1,6.000000-3.000000 0,7.000000-2.000000 0,4.000000 25.000000 1,3.000000 57.000000 0,3.000000 56.000000 0,4.000000 57.000000 0,5.000000-10.000000 1,10.000000-75.000000-1,10.000000-75.000000 1,9.000000-75.000000 0,2.000000-40.000000-1,-2.000000-2.000000 1,-3.000000-3.000000-1,-3.000000-3.000000-1,-1.000000-1.000000 1,4.000000 4.000000 0,3.000000 3.000000 0,3.000000 3.000000 1,1.000000-1.000000-1,1.000000-2.000000 1,-1.000000-3.000000 0,1.000000-3.000000-1,-1.000000-2.000000 1,1.000000 0.000000-1,-1.000000 0.000000-1,1.000000 0.000000-1,-1.000000 0.000000 1,1.000000 0.000000-1,-1.000000 0.000000 0,1.000000 0.000000-1,-1.000000 0.000000 1,1.000000 0.000000 1,-1.000000 0.000000 0,1.000000 0.000000 1,1.000000 1.000000-1,3.000000 4.000000 0,3.000000 3.000000-1,4.000000 3.000000-1,1.000000-1.000000 1,0.000000-2.000000-1,0.000000-3.000000 1,0.000000-3.000000 1,0.000000-2.000000-1,0.000000 0.000000 0,0.000000 0.000000-2,0.000000 0.000000 0,0.000000 0.000000-1,0.000000 0.000000 0,0.000000 0.000000 0,0.000000 0.000000 0,-2.000000 0.000000 0,-3.000000 0.000000 0,-3.000000 0.000000 1,-2.000000 0.000000 1,-3.000000 0.000000 0,1.000000 0.000000-2,-1.000000 0.000000 0,1.000000 0.000000-2,-1.000000 1.000000-1,1.000000 4.000000 0,-1.000000 3.000000 0,1.000000 3.000000-1,-1.000000-2.000000 1,1.000000-6.000000 0,-1.000000-6.000000 0,1.000000-6.000000 1,-3.000000-2.000000 0,-2.000000 3.000000 1,-3.000000 3.000000-1,-3.000000 4.000000 1,-1.000000 1.000000 0,4.000000 0.000000 1,3.000000 0.000000 0,3.000000 0.000000 1,1.000000-2.000000 0,1.000000-3.000000 2,-1.000000-3.000000-1,1.000000-2.000000 1,-1.000000 0.000000 1,1.000000 7.000000 0,-1.000000 6.000000 1,1.000000 7.000000 0</inkml:trace>
</inkml:ink>
</file>

<file path=ppt/ink/ink18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34950.000000 49350.000000 1000,'1.000000'-71.000000'-51,"4.000000"10.000000"10 ,3.000000 10.000000 11,3.000000 9.000000 10,1.000000 6.000000 7,1.000000 3.000000 4,-1.000000 3.000000 3,1.000000 4.000000 4,1.000000 1.000000 2,3.000000 0.000000 0,3.000000 0.000000 0,4.000000 0.000000 1,4.000000 0.000000-2,6.000000 0.000000-2,7.000000 0.000000-3,6.000000 0.000000-1,-2.000000 1.000000-2,-9.000000 4.000000 1,-10.000000 3.000000 0,-8.000000 3.000000 0</inkml:trace>
</inkml:ink>
</file>

<file path=ppt/ink/ink182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1243222951889" units="cm"/>
      <inkml:brushProperty name="height" value="0.0231243222951889" units="cm"/>
      <inkml:brushProperty name="color" value="#FF0000"/>
      <inkml:brushProperty name="ignorePressure" value="0"/>
    </inkml:brush>
  </inkml:definitions>
  <inkml:trace contextRef="#ctx0" brushRef="#br0">35450.000000 46000.000000 990,'-46.000000'-91.000000'-26,"10.000000"19.000000"4 ,10.000000 19.000000 5,9.000000 19.000000 4,7.000000 19.000000 4,7.000000 23.000000 0,6.000000 22.000000 2,7.000000 22.000000 2,4.000000 21.000000 2,3.000000 22.000000 5,3.000000 22.000000 6,4.000000 23.000000 4,1.000000 20.000000 3,0.000000 23.000000 0,0.000000 22.000000 0,0.000000 22.000000 0,0.000000 16.000000-2,0.000000 14.000000-2,0.000000 11.000000-3,0.000000 14.000000-2,0.000000-15.000000-5,0.000000-41.000000-8,0.000000-40.000000-7,0.000000-40.000000-8,-2.000000-43.000000-1,-3.000000-44.000000 2,-3.000000-43.000000 3,-2.000000-44.000000 3,-5.000000-29.000000 1,-2.000000-11.000000-1,-3.000000-14.000000-1,-3.000000-11.000000 0,-1.000000-15.000000 0,4.000000-16.000000 3,3.000000-15.000000 2,3.000000-15.000000 3,-1.000000 5.000000 2,-2.000000 29.000000 1,-3.000000 28.000000 1,-3.000000 28.000000 2</inkml:trace>
</inkml:ink>
</file>

<file path=ppt/ink/ink182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35700.000000 46400.000000 1000,'0.000000'-49.000000'0,"0.000000"4.000000"0 ,0.000000 3.000000 0,0.000000 3.000000 0,0.000000-2.000000-5,0.000000-6.000000-9,0.000000-6.000000-9,0.000000-6.000000-10,15.000000 24.000000 3,32.000000 57.000000 13,31.000000 56.000000 15,32.000000 57.000000 13,5.000000 24.000000 5,-18.000000-6.000000-3,-19.000000-6.000000-5,-18.000000-6.000000-3,-12.000000-4.000000-3,-3.000000 1.000000-3,-3.000000-1.000000-3,-2.000000 1.000000-3,-6.000000-6.000000-1,-6.000000-8.000000-2,-6.000000-10.000000-1,-6.000000-9.000000-2,-9.000000-13.000000-1,-8.000000-16.000000 1,-10.000000-15.000000 0,-9.000000-15.000000 1,-4.000000-12.000000 0,4.000000-6.000000 1,3.000000-6.000000 1,3.000000-6.000000 1,1.000000-2.000000 1,1.000000 3.000000 2,-1.000000 3.000000 2,1.000000 4.000000 1</inkml:trace>
</inkml:ink>
</file>

<file path=ppt/ink/ink182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7841981947422" units="cm"/>
      <inkml:brushProperty name="height" value="0.0257841981947422" units="cm"/>
      <inkml:brushProperty name="color" value="#FF0000"/>
      <inkml:brushProperty name="ignorePressure" value="0"/>
    </inkml:brush>
  </inkml:definitions>
  <inkml:trace contextRef="#ctx0" brushRef="#br0">34850.000000 47400.000000 888,'-57.000000'-121.000000'-2,"39.000000"60.000000"-4 ,36.000000 60.000000-4,39.000000 59.000000-5,16.000000 35.000000 2,-3.000000 14.000000 6,-3.000000 11.000000 7,-2.000000 14.000000 5,-1.000000 7.000000 5,3.000000 3.000000 0,3.000000 3.000000 2,4.000000 4.000000 1,4.000000-6.000000 0,6.000000-11.000000-2,7.000000-14.000000-3,6.000000-11.000000-1,1.000000-15.000000-1,-3.000000-16.000000-1,-3.000000-15.000000-1,-2.000000-15.000000 1,-8.000000-18.000000-1,-8.000000-19.000000 2,-10.000000-18.000000 1,-9.000000-19.000000 1,-4.000000-21.000000 0,4.000000-21.000000-1,3.000000-22.000000-1,3.000000-22.000000-1,3.000000-24.000000-2,3.000000-24.000000-2,3.000000-26.000000-1,4.000000-24.000000-2,1.000000-17.000000-1,0.000000-5.000000 0,0.000000-7.000000 1,0.000000-5.000000 0,-5.000000 11.000000-4,-9.000000 32.000000-8,-10.000000 31.000000-8,-8.000000 32.000000-7,-9.000000 29.000000-2,-6.000000 28.000000 5,-6.000000 28.000000 4,-6.000000 29.000000 5,-4.000000 13.000000 1,1.000000 1.000000-2,-1.000000-1.000000-3,1.000000 1.000000-1</inkml:trace>
</inkml:ink>
</file>

<file path=ppt/ink/ink182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36100.000000 51450.000000 1000,'-24.000000'-90.000000'-23,"4.000000"23.000000"4 ,3.000000 22.000000 1,3.000000 22.000000 2,3.000000 21.000000 4,3.000000 22.000000 5,3.000000 22.000000 5,4.000000 23.000000 7,2.000000 20.000000 1,4.000000 23.000000 2,3.000000 22.000000-1,3.000000 22.000000 1,-4.000000 16.000000 0,-8.000000 14.000000-1,-10.000000 11.000000-2,-9.000000 14.000000 0,-12.000000 7.000000-1,-11.000000 3.000000-1,-14.000000 3.000000 0,-11.000000 4.000000-2,-4.000000-15.000000 0,6.000000-31.000000 0,7.000000-31.000000-2,6.000000-31.000000 0,3.000000-37.000000-2,0.000000-40.000000-4,0.000000-40.000000-3,0.000000-41.000000-3,4.000000-19.000000-2,10.000000 3.000000-2,10.000000 3.000000-2,9.000000 4.000000-1,4.000000 1.000000 0,1.000000 0.000000 2,-1.000000 0.000000 1,1.000000 0.000000 2</inkml:trace>
</inkml:ink>
</file>

<file path=ppt/ink/ink182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7684923708439" units="cm"/>
      <inkml:brushProperty name="height" value="0.0257684923708439" units="cm"/>
      <inkml:brushProperty name="color" value="#FF0000"/>
      <inkml:brushProperty name="ignorePressure" value="0"/>
    </inkml:brush>
  </inkml:definitions>
  <inkml:trace contextRef="#ctx0" brushRef="#br0">35450.000000 50650.000000 888,'0.000000'-47.000000'0,"0.000000"6.000000"0 ,0.000000 7.000000 0,0.000000 6.000000 0,1.000000-4.000000 0,4.000000-11.000000 0,3.000000-14.000000-1,3.000000-11.000000 1,6.000000 0.000000-2,9.000000 17.000000-2,10.000000 15.000000-1,10.000000 16.000000-2,11.000000 18.000000 0,17.000000 22.000000 2,15.000000 22.000000 1,16.000000 23.000000 3,2.000000 20.000000 2,-8.000000 23.000000 3,-10.000000 22.000000 4,-9.000000 22.000000 3,-9.000000 12.000000 1,-5.000000 3.000000 1,-7.000000 3.000000 1,-5.000000 4.000000 1,-8.000000-3.000000-1,-5.000000-5.000000-1,-7.000000-7.000000-2,-5.000000-5.000000-1,-4.000000-11.000000-1,0.000000-11.000000-3,0.000000-14.000000-2,0.000000-11.000000-1,1.000000-15.000000-4,4.000000-16.000000-4,3.000000-15.000000-5,3.000000-15.000000-3,3.000000-14.000000-3,3.000000-8.000000-4,3.000000-10.000000-2,4.000000-9.000000-3,2.000000-12.000000-3,4.000000-11.000000 0,3.000000-14.000000-1,3.000000-11.000000-2,-5.000000-4.000000 3,-12.000000 6.000000 6,-13.000000 7.000000 6,-12.000000 6.000000 5,-5.000000 3.000000 5,3.000000 0.000000 0,3.000000 0.000000 3,4.000000 0.000000 0</inkml:trace>
</inkml:ink>
</file>

<file path=ppt/ink/ink18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7821731716394" units="cm"/>
      <inkml:brushProperty name="height" value="0.0237821731716394" units="cm"/>
      <inkml:brushProperty name="color" value="#FF0000"/>
      <inkml:brushProperty name="ignorePressure" value="0"/>
    </inkml:brush>
  </inkml:definitions>
  <inkml:trace contextRef="#ctx0" brushRef="#br0">37950.000000 50150.000000 963,'-27.000000'-29.000000'-16,"-3.000000"45.000000"7 ,-3.000000 43.000000 5,-2.000000 45.000000 7,-15.000000 80.000000 3,-25.000000 119.000000 1,-25.000000 119.000000 2,-25.000000 119.000000 1,3.000000-10.000000 0,31.000000-137.000000-2,32.000000-138.000000-1,31.000000-137.000000-2,18.000000-79.000000-4,7.000000-18.000000-9,6.000000-19.000000-8,7.000000-18.000000-8,4.000000-15.000000-3,3.000000-9.000000 1,3.000000-10.000000 2,4.000000-8.000000 1,-3.000000-1.000000 2,-5.000000 9.000000 4,-7.000000 10.000000 2,-5.000000 10.000000 2,-3.000000 2.000000 3,4.000000-3.000000 0,3.000000-3.000000 2,3.000000-2.000000 0</inkml:trace>
</inkml:ink>
</file>

<file path=ppt/ink/ink18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8477115929127" units="cm"/>
      <inkml:brushProperty name="height" value="0.0428477115929127" units="cm"/>
      <inkml:brushProperty name="color" value="#00B047"/>
      <inkml:brushProperty name="ignorePressure" value="0"/>
    </inkml:brush>
  </inkml:definitions>
  <inkml:trace contextRef="#ctx0" brushRef="#br0">52250.000000 52700.000000 755,'90.000000'153.000000'40,"-18.000000"6.000000"-5 ,-19.000000 7.000000-4,-18.000000 6.000000-4,-12.000000 7.000000-4,-3.000000 10.000000-3,-3.000000 10.000000-2,-2.000000 9.000000-2,-5.000000-2.000000-4,-2.000000-12.000000-2,-3.000000-13.000000-4,-3.000000-12.000000-2,-2.000000-19.000000-3,0.000000-25.000000 0,0.000000-25.000000 0,0.000000-25.000000-2,-5.000000-25.000000-9,-9.000000-25.000000-19,-10.000000-25.000000-18,-8.000000-25.000000-18,-3.000000-15.000000-3,7.000000-2.000000 15,6.000000-3.000000 13,7.000000-3.000000 15,0.000000-1.000000 9,-2.000000 4.000000 3,-3.000000 3.000000 4,-3.000000 3.000000 3,-1.000000 1.000000 3,4.000000 1.000000 0,3.000000-1.000000 1,3.000000 1.000000 1,-1.000000 1.000000 1,-2.000000 3.000000-1,-3.000000 3.000000 1,-3.000000 4.000000-1</inkml:trace>
</inkml:ink>
</file>

<file path=ppt/ink/ink183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5139283835888" units="cm"/>
      <inkml:brushProperty name="height" value="0.0255139283835888" units="cm"/>
      <inkml:brushProperty name="color" value="#FF0000"/>
      <inkml:brushProperty name="ignorePressure" value="0"/>
    </inkml:brush>
  </inkml:definitions>
  <inkml:trace contextRef="#ctx0" brushRef="#br0">38000.000000 50600.000000 897,'0.000000'-47.000000'0,"0.000000"6.000000"0 ,0.000000 7.000000 0,0.000000 6.000000 0,3.000000-7.000000-2,6.000000-18.000000-6,7.000000-19.000000-5,6.000000-18.000000-4,3.000000-1.000000-2,0.000000 19.000000 4,0.000000 19.000000 4,0.000000 19.000000 3,0.000000 16.000000 3,0.000000 17.000000 1,0.000000 15.000000 0,0.000000 16.000000 2,-2.000000 18.000000 3,-3.000000 22.000000 4,-3.000000 22.000000 3,-2.000000 23.000000 5,-3.000000 16.000000 2,1.000000 13.000000 0,-1.000000 12.000000-1,1.000000 13.000000 0,1.000000 6.000000 1,3.000000 0.000000 2,3.000000 0.000000 0,4.000000 0.000000 1,1.000000-7.000000 0,0.000000-11.000000-3,0.000000-14.000000-4,0.000000-11.000000-2,0.000000-14.000000-4,0.000000-11.000000-4,0.000000-14.000000-6,0.000000-11.000000-3,-7.000000-20.000000-9,-11.000000-24.000000-11,-14.000000-26.000000-12,-11.000000-24.000000-11</inkml:trace>
</inkml:ink>
</file>

<file path=ppt/ink/ink18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1363217830658" units="cm"/>
      <inkml:brushProperty name="height" value="0.0251363217830658" units="cm"/>
      <inkml:brushProperty name="color" value="#FF0000"/>
      <inkml:brushProperty name="ignorePressure" value="0"/>
    </inkml:brush>
  </inkml:definitions>
  <inkml:trace contextRef="#ctx0" brushRef="#br0">37750.000000 51900.000000 911,'-49.000000'-25.000000'0,"4.000000"0.000000"2 ,3.000000 0.000000 0,3.000000 0.000000 2,14.000000 3.000000 0,25.000000 6.000000 3,25.000000 7.000000 2,25.000000 6.000000 2,15.000000 3.000000 0,7.000000 0.000000-1,6.000000 0.000000-1,7.000000 0.000000-1,21.000000-10.000000-2,38.000000-18.000000-2,37.000000-19.000000-3,38.000000-18.000000-1,-9.000000-3.000000-3,-52.000000 17.000000-4,-53.000000 15.000000-4,-53.000000 16.000000-3,-26.000000 7.000000-6,4.000000 1.000000-8,3.000000-1.000000-9,3.000000 1.000000-7</inkml:trace>
</inkml:ink>
</file>

<file path=ppt/ink/ink183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5655421167612" units="cm"/>
      <inkml:brushProperty name="height" value="0.0245655421167612" units="cm"/>
      <inkml:brushProperty name="color" value="#FF0000"/>
      <inkml:brushProperty name="ignorePressure" value="0"/>
    </inkml:brush>
  </inkml:definitions>
  <inkml:trace contextRef="#ctx0" brushRef="#br0">37400.000000 49600.000000 932,'-49.000000'0.000000'-1,"4.000000"0.000000"-4 ,3.000000 0.000000-2,3.000000 0.000000-3,1.000000 3.000000-2,1.000000 6.000000 2,-1.000000 7.000000 0,1.000000 6.000000 1,2.000000 13.000000 2,7.000000 23.000000 3,6.000000 22.000000 3,7.000000 22.000000 2,4.000000 19.000000 4,3.000000 20.000000 1,3.000000 18.000000 4,4.000000 20.000000 1,4.000000 8.000000 2,6.000000 1.000000 1,7.000000-1.000000-1,6.000000 1.000000 0,6.000000-12.000000-1,6.000000-21.000000 0,7.000000-22.000000-2,6.000000-22.000000-1,-1.000000-19.000000-2,-5.000000-16.000000-2,-7.000000-15.000000-3,-5.000000-15.000000-2,22.000000-1.000000-7,54.000000 16.000000-12,53.000000 15.000000-12,53.000000 17.000000-13,-2.000000-8.000000-1,-56.000000-27.000000 7,-56.000000-28.000000 7,-56.000000-28.000000 9</inkml:trace>
</inkml:ink>
</file>

<file path=ppt/ink/ink183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8660055696964" units="cm"/>
      <inkml:brushProperty name="height" value="0.0258660055696964" units="cm"/>
      <inkml:brushProperty name="color" value="#FF0000"/>
      <inkml:brushProperty name="ignorePressure" value="0"/>
    </inkml:brush>
  </inkml:definitions>
  <inkml:trace contextRef="#ctx0" brushRef="#br0">38900.000000 49500.000000 885,'3.000000'-111.000000'-17,"6.000000"28.000000"2 ,7.000000 28.000000 3,6.000000 29.000000 2,9.000000 19.000000 4,13.000000 14.000000 6,12.000000 11.000000 5,13.000000 14.000000 6,9.000000 14.000000 3,6.000000 20.000000 2,7.000000 18.000000 1,6.000000 20.000000 1,-2.000000 17.000000 1,-9.000000 20.000000-3,-10.000000 18.000000-2,-8.000000 20.000000-1,-12.000000 13.000000-3,-12.000000 9.000000-2,-13.000000 10.000000-1,-12.000000 10.000000-3,-15.000000-4.000000-1,-15.000000-16.000000-4,-15.000000-15.000000-4,-16.000000-15.000000-2,-10.000000-14.000000-4,-3.000000-8.000000-4,-3.000000-10.000000-6,-2.000000-9.000000-4,-1.000000-15.000000-2,3.000000-18.000000 2,3.000000-19.000000 1,4.000000-18.000000 2,5.000000-14.000000 0,10.000000-5.000000 1,10.000000-7.000000 0,9.000000-5.000000 0</inkml:trace>
</inkml:ink>
</file>

<file path=ppt/ink/ink18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136850938201" units="cm"/>
      <inkml:brushProperty name="height" value="0.026136850938201" units="cm"/>
      <inkml:brushProperty name="color" value="#FF0000"/>
      <inkml:brushProperty name="ignorePressure" value="0"/>
    </inkml:brush>
  </inkml:definitions>
  <inkml:trace contextRef="#ctx0" brushRef="#br0">41100.000000 48950.000000 876,'-113.000000'-24.000000'-5,"26.000000"4.000000"2 ,24.000000 3.000000 2,26.000000 3.000000 3,19.000000 4.000000 1,17.000000 7.000000 1,15.000000 6.000000 1,16.000000 7.000000 1,10.000000 2.000000 0,7.000000 1.000000 0,6.000000-1.000000-1,7.000000 1.000000-1,4.000000-1.000000 1,3.000000 1.000000 1,3.000000-1.000000 0,4.000000 1.000000 1,1.000000-1.000000 0,0.000000 1.000000 0,0.000000-1.000000-2,0.000000 1.000000 1,1.000000-3.000000-1,4.000000-2.000000 2,3.000000-3.000000 1,3.000000-3.000000 0,3.000000-1.000000 0,3.000000 4.000000-3,3.000000 3.000000-4,4.000000 3.000000-1,-3.000000-1.000000-3,-5.000000-2.000000 1,-7.000000-3.000000 1,-5.000000-3.000000-1,-8.000000-2.000000 1,-5.000000 0.000000-1,-7.000000 0.000000 0,-5.000000 0.000000-1,-12.000000 3.000000 0,-16.000000 6.000000 1,-15.000000 7.000000 0,-15.000000 6.000000 0,-15.000000 10.000000 1,-12.000000 17.000000 0,-13.000000 15.000000 1,-12.000000 16.000000 0,-15.000000 16.000000 0,-15.000000 20.000000 0,-15.000000 18.000000-1,-16.000000 20.000000-1,-7.000000 11.000000 0,4.000000 7.000000-1,3.000000 6.000000 0,3.000000 7.000000-1,4.000000-7.000000-1,7.000000-19.000000 2,6.000000-18.000000 0,7.000000-19.000000 1,25.000000-46.000000-6,48.000000-71.000000-14,47.000000-72.000000-13,47.000000-72.000000-14,13.000000-19.000000-1,-18.000000 34.000000 11,-19.000000 35.000000 11,-18.000000 35.000000 12</inkml:trace>
</inkml:ink>
</file>

<file path=ppt/ink/ink183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5338102579117" units="cm"/>
      <inkml:brushProperty name="height" value="0.0255338102579117" units="cm"/>
      <inkml:brushProperty name="color" value="#FF0000"/>
      <inkml:brushProperty name="ignorePressure" value="0"/>
    </inkml:brush>
  </inkml:definitions>
  <inkml:trace contextRef="#ctx0" brushRef="#br0">43750.000000 48900.000000 897,'3.000000'-40.000000'-42,"6.000000"23.000000"20 ,7.000000 22.000000 22,6.000000 22.000000 21,4.000000 15.000000 7,4.000000 9.000000-3,3.000000 10.000000-5,3.000000 10.000000-5,3.000000 0.000000-2,3.000000-5.000000-3,3.000000-7.000000-3,4.000000-5.000000-2,2.000000-8.000000-1,4.000000-5.000000 0,3.000000-7.000000 1,3.000000-5.000000 0,1.000000-9.000000-2,1.000000-9.000000-2,-1.000000-10.000000-2,1.000000-8.000000-3,-1.000000-17.000000-1,1.000000-21.000000-1,-1.000000-22.000000-1,1.000000-22.000000 1,-10.000000-38.000000 0,-19.000000-53.000000 5,-18.000000-53.000000 2,-19.000000-52.000000 5,-13.000000 11.000000 0,-6.000000 79.000000-1,-6.000000 78.000000-1,-6.000000 78.000000-2,-15.000000 45.000000 0,-21.000000 13.000000-1,-22.000000 12.000000 0,-22.000000 13.000000 0,-15.000000 15.000000-2,-5.000000 19.000000-4,-7.000000 19.000000-5,-5.000000 19.000000-5,6.000000 2.000000-2,23.000000-11.000000-3,22.000000-14.000000-2,22.000000-11.000000-2,18.000000-14.000000-1,16.000000-11.000000-2,15.000000-14.000000-1,17.000000-11.000000-1</inkml:trace>
</inkml:ink>
</file>

<file path=ppt/ink/ink18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1963556557894" units="cm"/>
      <inkml:brushProperty name="height" value="0.0301963556557894" units="cm"/>
      <inkml:brushProperty name="color" value="#FF0000"/>
      <inkml:brushProperty name="ignorePressure" value="0"/>
    </inkml:brush>
  </inkml:definitions>
  <inkml:trace contextRef="#ctx0" brushRef="#br0">44500.000000 46300.000000 758,'-68.000000'-138.000000'-6,"17.000000"26.000000"1 ,15.000000 24.000000 3,16.000000 26.000000 3,12.000000 12.000000 0,9.000000 0.000000 1,10.000000 0.000000 1,10.000000 0.000000 0,10.000000 1.000000 2,13.000000 4.000000 0,12.000000 3.000000 2,13.000000 3.000000 0,10.000000 3.000000 2,10.000000 3.000000 1,10.000000 3.000000 1,9.000000 4.000000 1,4.000000 5.000000 1,1.000000 10.000000 0,-1.000000 10.000000-1,1.000000 9.000000-1,-4.000000 9.000000-1,-6.000000 9.000000-2,-6.000000 10.000000-3,-6.000000 10.000000-2,-13.000000 38.000000-3,-19.000000 69.000000-4,-18.000000 69.000000-2,-19.000000 69.000000-5,-24.000000 13.000000 0,-28.000000-40.000000 3,-28.000000-40.000000 1,-27.000000-41.000000 3,-8.000000-33.000000 2,17.000000-25.000000 1,15.000000-25.000000 1,16.000000-25.000000 2,10.000000-18.000000 2,7.000000-8.000000 0,6.000000-10.000000 1,7.000000-9.000000 2,4.000000-5.000000 0,3.000000 0.000000 3,3.000000 0.000000 1,4.000000 0.000000 1,5.000000 0.000000 1,10.000000 0.000000-1,10.000000 0.000000-1,9.000000 0.000000-1,6.000000 0.000000-1,3.000000 0.000000-1,3.000000 0.000000 0,4.000000 0.000000 0,1.000000 1.000000-2,0.000000 4.000000-1,0.000000 3.000000-1,0.000000 3.000000-2,0.000000 4.000000-3,0.000000 7.000000-1,0.000000 6.000000-2,0.000000 7.000000-3,-2.000000 4.000000-2,-3.000000 3.000000-4,-3.000000 3.000000-3,-2.000000 4.000000-3,-5.000000 1.000000-3,-2.000000 0.000000 0,-3.000000 0.000000 1,-3.000000 0.000000-1,-6.000000-7.000000 0,-5.000000-11.000000 1,-7.000000-14.000000-1,-5.000000-11.000000 0,-3.000000-6.000000-1,4.000000 4.000000-1,3.000000 3.000000-1,3.000000 3.000000-2</inkml:trace>
</inkml:ink>
</file>

<file path=ppt/ink/ink18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9000769108534" units="cm"/>
      <inkml:brushProperty name="height" value="0.0249000769108534" units="cm"/>
      <inkml:brushProperty name="color" value="#FF0000"/>
      <inkml:brushProperty name="ignorePressure" value="0"/>
    </inkml:brush>
  </inkml:definitions>
  <inkml:trace contextRef="#ctx0" brushRef="#br0">46500.000000 50300.000000 919,'-22.000000'-113.000000'2,"6.000000"26.000000"3 ,7.000000 24.000000 4,6.000000 26.000000 3,9.000000 15.000000 1,13.000000 6.000000-1,12.000000 7.000000-2,13.000000 6.000000-2,4.000000 7.000000-2,-3.000000 10.000000-3,-3.000000 10.000000-2,-2.000000 9.000000-4,-5.000000 6.000000-2,-2.000000 3.000000-3,-3.000000 3.000000-2,-3.000000 4.000000-3,-4.000000 1.000000-2,-3.000000 0.000000-2,-3.000000 0.000000-2,-2.000000 0.000000-2,-5.000000-4.000000-1,-2.000000-5.000000-3,-3.000000-7.000000-2,-3.000000-5.000000-2</inkml:trace>
</inkml:ink>
</file>

<file path=ppt/ink/ink18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374430835247" units="cm"/>
      <inkml:brushProperty name="height" value="0.0273374430835247" units="cm"/>
      <inkml:brushProperty name="color" value="#FF0000"/>
      <inkml:brushProperty name="ignorePressure" value="0"/>
    </inkml:brush>
  </inkml:definitions>
  <inkml:trace contextRef="#ctx0" brushRef="#br0">43200.000000 52050.000000 699,'-2.000000'-91.000000'4,"-3.000000"19.000000"9 ,-3.000000 19.000000 9,-2.000000 19.000000 8,-5.000000 10.000000 1,-2.000000 4.000000-7,-3.000000 3.000000-7,-3.000000 3.000000-8,-1.000000 6.000000-5,4.000000 9.000000-2,3.000000 10.000000-3,3.000000 10.000000-3,-4.000000 10.000000-1,-8.000000 13.000000-1,-10.000000 12.000000 0,-9.000000 13.000000 1,-9.000000 7.000000 0,-5.000000 4.000000 1,-7.000000 3.000000 2,-5.000000 3.000000 0,-6.000000 1.000000 3,-3.000000 1.000000 0,-3.000000-1.000000 2,-2.000000 1.000000 2,-1.000000-3.000000 0,3.000000-2.000000 0,3.000000-3.000000 1,4.000000-3.000000 0,2.000000-6.000000 1,4.000000-5.000000 1,3.000000-7.000000 3,3.000000-5.000000 0,14.000000-6.000000 2,25.000000-3.000000 0,25.000000-3.000000 1,25.000000-2.000000 0,14.000000-8.000000-1,3.000000-8.000000-3,3.000000-10.000000-1,4.000000-9.000000-2,4.000000-5.000000-2,6.000000 0.000000-1,7.000000 0.000000 0,6.000000 0.000000 0,4.000000 1.000000-1,4.000000 4.000000-2,3.000000 3.000000 0,3.000000 3.000000-1,-1.000000 1.000000-1,-2.000000 1.000000-4,-3.000000-1.000000-3,-3.000000 1.000000-3,-2.000000 2.000000-1,0.000000 7.000000 3,0.000000 6.000000 1,0.000000 7.000000 3,0.000000 5.000000-4,0.000000 7.000000-8,0.000000 6.000000-9,0.000000 7.000000-8,-5.000000-3.000000-3,-9.000000-8.000000 2,-10.000000-10.000000 3,-8.000000-9.000000 2</inkml:trace>
</inkml:ink>
</file>

<file path=ppt/ink/ink183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6976781636477" units="cm"/>
      <inkml:brushProperty name="height" value="0.0246976781636477" units="cm"/>
      <inkml:brushProperty name="color" value="#FF0000"/>
      <inkml:brushProperty name="ignorePressure" value="0"/>
    </inkml:brush>
  </inkml:definitions>
  <inkml:trace contextRef="#ctx0" brushRef="#br0">44400.000000 53050.000000 927,'-41.000000'9.000000'1,"19.000000"19.000000"1 ,19.000000 19.000000 2,19.000000 19.000000 1,12.000000 9.000000 0,6.000000 0.000000 0,7.000000 0.000000-1,6.000000 0.000000 0,3.000000-5.000000-1,0.000000-9.000000-2,0.000000-10.000000 0,0.000000-8.000000-2,0.000000-9.000000 0,0.000000-6.000000 0,0.000000-6.000000-1,0.000000-6.000000 0,1.000000-12.000000 0,4.000000-15.000000 0,3.000000-15.000000 0,3.000000-16.000000-1,-2.000000-18.000000 1,-6.000000-18.000000 0,-6.000000-19.000000 0,-6.000000-18.000000 1,-4.000000-9.000000 0,1.000000 4.000000 2,-1.000000 3.000000 2,1.000000 3.000000 2,-6.000000 7.000000 0,-8.000000 14.000000 0,-10.000000 11.000000 0,-9.000000 14.000000 1,-9.000000 11.000000-1,-5.000000 14.000000 0,-7.000000 11.000000 0,-5.000000 14.000000 0,-11.000000 11.000000-1,-11.000000 14.000000 0,-14.000000 11.000000-2,-11.000000 14.000000-1,-9.000000 10.000000-1,-3.000000 9.000000-1,-3.000000 10.000000-3,-2.000000 10.000000-2,-8.000000 14.000000-4,-8.000000 23.000000-10,-10.000000 22.000000-7,-9.000000 22.000000-9,7.000000-7.000000-2,26.000000-34.000000 5,24.000000-35.000000 3,26.000000-33.000000 6</inkml:trace>
</inkml:ink>
</file>

<file path=ppt/ink/ink184.xml><?xml version="1.0" encoding="utf-8"?>
<inkml:ink xmlns:inkml="http://www.w3.org/2003/InkML">
  <annotation type="ScanImages2ExtractSignatures">1</annotation>
  <annotation type="ScanImagesWidth">817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6850667893887" units="cm"/>
      <inkml:brushProperty name="height" value="0.0396850667893887" units="cm"/>
      <inkml:brushProperty name="color" value="#00B047"/>
      <inkml:brushProperty name="ignorePressure" value="0"/>
    </inkml:brush>
  </inkml:definitions>
  <inkml:trace contextRef="#ctx0" brushRef="#br0">52000.000000 54500.000000 762,'-47.000000'-47.000000'-32,"6.000000"6.000000"9 ,7.000000 7.000000 9,6.000000 6.000000 9,4.000000 3.000000 6,4.000000 0.000000 1,3.000000 0.000000 2,3.000000 0.000000 1,1.000000-2.000000 3,1.000000-3.000000 3,-1.000000-3.000000 5,1.000000-2.000000 3,15.000000-5.000000 2,31.000000-2.000000-1,32.000000-3.000000 1,31.000000-3.000000 0,-1.000000 15.000000-4,-30.000000 34.000000-6,-32.000000 35.000000-8,-30.000000 35.000000-6,-19.000000 13.000000-4,-2.000000-6.000000-2,-3.000000-6.000000-1,-3.000000-6.000000-2,-1.000000-7.000000-1,4.000000-6.000000 2,3.000000-6.000000 1,3.000000-6.000000 0,3.000000-4.000000 2,3.000000 1.000000 2,3.000000-1.000000 2,4.000000 1.000000 2,-1.000000 2.000000 0,-3.000000 7.000000 0,-3.000000 6.000000-1,-2.000000 7.000000-1,-6.000000 5.000000 3,-6.000000 7.000000 4,-6.000000 6.000000 5,-6.000000 7.000000 4,-2.000000-3.000000 2,3.000000-8.000000-2,3.000000-10.000000 0,4.000000-9.000000-2,16.000000-26.000000 0,32.000000-40.000000-1,31.000000-40.000000 0,32.000000-41.000000 0,18.000000-27.000000-3,6.000000-12.000000-4,7.000000-13.000000-4,6.000000-12.000000-4,-1.000000-13.000000-3,-5.000000-12.000000 0,-7.000000-13.000000-1,-5.000000-12.000000 0,-9.000000-4.000000 1,-9.000000 7.000000 3,-10.000000 6.000000 3,-8.000000 7.000000 3,-14.000000 16.000000 2,-15.000000 29.000000 3,-15.000000 28.000000 2,-16.000000 28.000000 1,-8.000000 37.000000 3,0.000000 47.000000 0,0.000000 47.000000 1,0.000000 48.000000 1,0.000000 30.000000-1,0.000000 16.000000-1,0.000000 15.000000-1,0.000000 17.000000-2,0.000000 11.000000-1,0.000000 10.000000 2,0.000000 10.000000-1,0.000000 9.000000 1,1.000000 10.000000 0,4.000000 14.000000 0,3.000000 11.000000 0,3.000000 14.000000-1,3.000000 5.000000 0,3.000000 1.000000-3,3.000000-1.000000-1,4.000000 1.000000-3,2.000000-18.000000-2,4.000000-34.000000-4,3.000000-35.000000-5,3.000000-33.000000-4,-1.000000-31.000000-2,-2.000000-24.000000 4,-3.000000-26.000000 1,-3.000000-24.000000 3,-4.000000-28.000000-1,-3.000000-27.000000-3,-3.000000-28.000000-3,-2.000000-28.000000-3,-5.000000-24.000000-3,-2.000000-19.000000 1,-3.000000-18.000000-1,-3.000000-19.000000-1,-4.000000-21.000000 1,-3.000000-21.000000 1,-3.000000-22.000000 1,-2.000000-22.000000 2,-3.000000-8.000000 1,1.000000 6.000000 4,-1.000000 7.000000 4,1.000000 6.000000 3,1.000000 17.000000 3,3.000000 28.000000 2,3.000000 28.000000 3,4.000000 29.000000 2,2.000000 24.000000 3,4.000000 22.000000 3,3.000000 22.000000 2,3.000000 23.000000 2,4.000000 13.000000 2,7.000000 6.000000-2,6.000000 7.000000 0,7.000000 6.000000-1,2.000000 4.000000-2,1.000000 4.000000-2,-1.000000 3.000000-1,1.000000 3.000000-3,-4.000000 7.000000-2,-6.000000 14.000000-4,-6.000000 11.000000-3,-6.000000 14.000000-3,-6.000000 7.000000-1,-2.000000 3.000000 0,-3.000000 3.000000 0,-3.000000 4.000000 0,-4.000000 2.000000 2,-3.000000 4.000000 3,-3.000000 3.000000 3,-2.000000 3.000000 2,-1.000000-4.000000 4,3.000000-8.000000 5,3.000000-10.000000 4,4.000000-9.000000 4,1.000000-5.000000 2,0.000000 0.000000 0,0.000000 0.000000 0,0.000000 0.000000 0,6.000000-8.000000-2,13.000000-16.000000-6,12.000000-15.000000-4,13.000000-15.000000-6,6.000000-14.000000-6,0.000000-8.000000-10,0.000000-10.000000-9,0.000000-9.000000-10,-5.000000-2.000000-3,-9.000000 6.000000 3,-10.000000 7.000000 4,-8.000000 6.000000 3,-6.000000 3.000000 3,1.000000 0.000000 0,-1.000000 0.000000 2,1.000000 0.000000 0</inkml:trace>
</inkml:ink>
</file>

<file path=ppt/ink/ink184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8831344544888" units="cm"/>
      <inkml:brushProperty name="height" value="0.0258831344544888" units="cm"/>
      <inkml:brushProperty name="color" value="#FF0000"/>
      <inkml:brushProperty name="ignorePressure" value="0"/>
    </inkml:brush>
  </inkml:definitions>
  <inkml:trace contextRef="#ctx0" brushRef="#br0">13300.000000 25200.000000 885,'-94.000000'-52.000000'-3,"13.000000"-3.000000"-4 ,12.000000-3.000000-5,13.000000-2.000000-5,7.000000-1.000000 2,4.000000 3.000000 12,3.000000 3.000000 10,3.000000 4.000000 11,9.000000 8.000000 4,16.000000 17.000000-3,15.000000 15.000000-3,17.000000 16.000000-2,21.000000 20.000000-2,28.000000 25.000000 2,28.000000 25.000000 1,29.000000 25.000000 1,32.000000 48.000000-3,38.000000 72.000000-7,37.000000 72.000000-9,38.000000 73.000000-6,-1.000000 8.000000-3,-36.000000-53.000000 3,-39.000000-53.000000 2,-36.000000-52.000000 3,-4.000000-5.000000-2,31.000000 48.000000-5,32.000000 47.000000-6,31.000000 47.000000-6,6.000000 8.000000-2,-19.000000-27.000000 1,-18.000000-28.000000 1,-19.000000-28.000000 1,-16.000000-38.000000 1,-12.000000-47.000000 1,-13.000000-47.000000 2,-12.000000-46.000000 2,-18.000000-31.000000 2,-21.000000-11.000000 2,-22.000000-14.000000 2,-22.000000-11.000000 3</inkml:trace>
</inkml:ink>
</file>

<file path=ppt/ink/ink184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9533969908953" units="cm"/>
      <inkml:brushProperty name="height" value="0.0249533969908953" units="cm"/>
      <inkml:brushProperty name="color" value="#FF0000"/>
      <inkml:brushProperty name="ignorePressure" value="0"/>
    </inkml:brush>
  </inkml:definitions>
  <inkml:trace contextRef="#ctx0" brushRef="#br0">13150.000000 30650.000000 918,'-107.000000'-93.000000'2,"39.000000"17.000000"4 ,36.000000 15.000000 5,39.000000 16.000000 5,27.000000 2.000000-1,19.000000-8.000000-2,19.000000-10.000000-5,19.000000-9.000000-3,2.000000-2.000000-2,-11.000000 6.000000-1,-14.000000 7.000000-2,-11.000000 6.000000 0,24.000000-29.000000-1,63.000000-61.000000 0,62.000000-64.000000 0,63.000000-61.000000 1,43.000000-45.000000-2,26.000000-24.000000 0,24.000000-26.000000-2,26.000000-24.000000-1,13.000000-15.000000-3,4.000000-3.000000-6,3.000000-3.000000-4,3.000000-2.000000-6,-38.000000 38.000000-1,-78.000000 81.000000 5,-78.000000 82.000000 3,-77.000000 81.000000 5,-40.000000 38.000000 0,0.000000-2.000000-5,0.000000-3.000000-3,0.000000-3.000000-4</inkml:trace>
</inkml:ink>
</file>

<file path=ppt/ink/ink1842.xml><?xml version="1.0" encoding="utf-8"?>
<inkml:ink xmlns:inkml="http://www.w3.org/2003/InkML">
  <annotation type="ScanImages2ExtractSignatures">1</annotation>
  <annotation type="ScanImagesWidth">981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532552972436" units="cm"/>
      <inkml:brushProperty name="height" value="0.025532552972436" units="cm"/>
      <inkml:brushProperty name="color" value="#FF0000"/>
      <inkml:brushProperty name="ignorePressure" value="0"/>
    </inkml:brush>
  </inkml:definitions>
  <inkml:trace contextRef="#ctx0" brushRef="#br0">57900.000000 21500.000000 897,'-60.000000'-41.000000'-3,"32.000000"19.000000"-4 ,31.000000 19.000000-4,32.000000 19.000000-6,15.000000 9.000000 1,0.000000 0.000000 5,0.000000 0.000000 4,0.000000 0.000000 5,-4.000000-4.000000 3,-5.000000-5.000000 1,-7.000000-7.000000 1,-5.000000-5.000000 1,-1.000000-3.000000 2,6.000000 4.000000 2,7.000000 3.000000 3,6.000000 3.000000 2,3.000000-1.000000 0,0.000000-2.000000-2,0.000000-3.000000-2,0.000000-3.000000-3,1.000000-2.000000 0,4.000000 0.000000 0,3.000000 0.000000 1,3.000000 0.000000 1,3.000000 0.000000-2,3.000000 0.000000-1,3.000000 0.000000-3,4.000000 0.000000-2,-1.000000 0.000000-2,-3.000000 0.000000 1,-3.000000 0.000000 1,-2.000000 0.000000 0,-1.000000 0.000000 0,3.000000 0.000000 2,3.000000 0.000000 0,4.000000 0.000000 0,1.000000-4.000000 2,0.000000-5.000000 0,0.000000-7.000000 0,0.000000-5.000000 1,0.000000-3.000000 0,0.000000 4.000000-1,0.000000 3.000000 1,0.000000 3.000000-1,0.000000 3.000000 0,0.000000 3.000000 0,0.000000 3.000000-2,0.000000 4.000000-1,-2.000000 1.000000 0,-3.000000 0.000000-2,-3.000000 0.000000-1,-2.000000 0.000000-1,-3.000000-2.000000-1,1.000000-3.000000 1,-1.000000-3.000000 1,1.000000-2.000000 1,1.000000-3.000000-1,3.000000 1.000000 2,3.000000-1.000000-1,4.000000 1.000000 1,1.000000-1.000000 0,0.000000 1.000000 0,0.000000-1.000000 0,0.000000 1.000000 0,-4.000000-1.000000 0,-5.000000 1.000000 1,-7.000000-1.000000 0,-5.000000 1.000000 0,-4.000000-1.000000 0,0.000000 1.000000 0,0.000000-1.000000 0,0.000000 1.000000 0,0.000000 1.000000 0,0.000000 3.000000 0,0.000000 3.000000-1,0.000000 4.000000 0,0.000000 1.000000 0,0.000000 0.000000 1,0.000000 0.000000-1,0.000000 0.000000 1,25.000000-7.000000-1,50.000000-11.000000 0,50.000000-14.000000-1,50.000000-11.000000 1,-4.000000-1.000000-1,-55.000000 13.000000 0,-57.000000 12.000000 1,-55.000000 13.000000-1,-25.000000 6.000000 1,10.000000 0.000000 0,10.000000 0.000000 0,9.000000 0.000000 0,4.000000 0.000000 0,1.000000 0.000000 0,-1.000000 0.000000 0,1.000000 0.000000 0,1.000000 0.000000 0,3.000000 0.000000 0,3.000000 0.000000 0,4.000000 0.000000 0,2.000000 0.000000-1,4.000000 0.000000 0,3.000000 0.000000 0,3.000000 0.000000-2,1.000000-4.000000 0,1.000000-5.000000 0,-1.000000-7.000000 0,1.000000-5.000000-1,-4.000000-3.000000 1,-6.000000 4.000000 0,-6.000000 3.000000 1,-6.000000 3.000000 0,-4.000000 3.000000 1,1.000000 3.000000 2,-1.000000 3.000000 0,1.000000 4.000000 1,-4.000000 1.000000 0,-6.000000 0.000000 1,-6.000000 0.000000 0,-6.000000 0.000000-1,-2.000000 0.000000 1,3.000000 0.000000-1,3.000000 0.000000 0,4.000000 0.000000 0,1.000000 0.000000-1,0.000000 0.000000 1,0.000000 0.000000-1,0.000000 0.000000 1,0.000000 0.000000-1,0.000000 0.000000 0,0.000000 0.000000-1,0.000000 0.000000 0,1.000000 0.000000 0,4.000000 0.000000-1,3.000000 0.000000 1,3.000000 0.000000-1,-1.000000 0.000000 1,-2.000000 0.000000-1,-3.000000 0.000000 0,-3.000000 0.000000 1,-4.000000 0.000000-1,-3.000000 0.000000 1,-3.000000 0.000000 0,-2.000000 0.000000 0,-3.000000 0.000000-1,1.000000 0.000000 1,-1.000000 0.000000 0,1.000000 0.000000 0,1.000000 0.000000 0,3.000000 0.000000 0,3.000000 0.000000-1,4.000000 0.000000 1,1.000000-2.000000 0,0.000000-3.000000-1,0.000000-3.000000 1,0.000000-2.000000 0,-2.000000-1.000000-1,-3.000000 3.000000 0,-3.000000 3.000000 0,-2.000000 4.000000 0,-3.000000 1.000000 0,1.000000 0.000000 0,-1.000000 0.000000 0,1.000000 0.000000 1,-1.000000 0.000000-1,1.000000 0.000000 1,-1.000000 0.000000-1,1.000000 0.000000 1,-3.000000 0.000000 1,-2.000000 0.000000-1,-3.000000 0.000000 0,-3.000000 0.000000 0,-1.000000 1.000000-1,4.000000 4.000000 1,3.000000 3.000000 1,3.000000 3.000000-1,3.000000-1.000000 0,3.000000-2.000000 0,3.000000-3.000000 0,4.000000-3.000000 1,1.000000-2.000000-1,0.000000 0.000000 0,0.000000 0.000000 0,0.000000 0.000000 0,-2.000000 0.000000 1,-3.000000 0.000000 0,-3.000000 0.000000 0,-2.000000 0.000000 1,0.000000 0.000000 0,7.000000 0.000000 0,6.000000 0.000000-1,7.000000 0.000000 0,-3.000000 0.000000 0,-8.000000 0.000000-1,-10.000000 0.000000 0,-9.000000 0.000000-1,-4.000000 1.000000 0,4.000000 4.000000 0,3.000000 3.000000 1,3.000000 3.000000 0,1.000000-1.000000-3,1.000000-2.000000-5,-1.000000-3.000000-5,1.000000-3.000000-6,4.000000 1.000000-2,9.000000 6.000000 1,10.000000 7.000000 2,10.000000 6.000000 1,-3.000000 1.000000-1,-11.000000-3.000000-3,-14.000000-3.000000-4,-11.000000-2.000000-4</inkml:trace>
</inkml:ink>
</file>

<file path=ppt/ink/ink18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2674900740385" units="cm"/>
      <inkml:brushProperty name="height" value="0.0302674900740385" units="cm"/>
      <inkml:brushProperty name="color" value="#FF0000"/>
      <inkml:brushProperty name="ignorePressure" value="0"/>
    </inkml:brush>
  </inkml:definitions>
  <inkml:trace contextRef="#ctx0" brushRef="#br0">81200.000000 16900.000000 756,'-47.000000'-47.000000'-1,"6.000000"6.000000"-5 ,7.000000 7.000000-2,6.000000 6.000000-4,4.000000 3.000000-1,4.000000 0.000000 2,3.000000 0.000000 1,3.000000 0.000000 2,1.000000 1.000000 2,1.000000 4.000000 0,-1.000000 3.000000 0,1.000000 3.000000 1,2.000000 6.000000 6,7.000000 9.000000 10,6.000000 10.000000 11,7.000000 10.000000 11,4.000000 2.000000 2,3.000000-3.000000-5,3.000000-3.000000-5,4.000000-2.000000-6,2.000000-1.000000-3,4.000000 3.000000-2,3.000000 3.000000-2,3.000000 4.000000-2,-2.000000 1.000000-1,-6.000000 0.000000-2,-6.000000 0.000000-1,-6.000000 0.000000-2,-2.000000-2.000000-1,3.000000-3.000000 1,3.000000-3.000000-1,4.000000-2.000000 0,2.000000-1.000000 1,4.000000 3.000000-1,3.000000 3.000000 0,3.000000 4.000000-1,-1.000000 2.000000 1,-2.000000 4.000000 0,-3.000000 3.000000 0,-3.000000 3.000000 1,-1.000000-1.000000-1,4.000000-2.000000 0,3.000000-3.000000 0,3.000000-3.000000 0,3.000000-1.000000 0,3.000000 4.000000 1,3.000000 3.000000-1,4.000000 3.000000 1,1.000000 1.000000 0,0.000000 1.000000-1,0.000000-1.000000 0,0.000000 1.000000 0,12.000000 12.000000-1,26.000000 25.000000 0,24.000000 25.000000-2,26.000000 25.000000 0,18.000000 14.000000-2,13.000000 3.000000-4,12.000000 3.000000-4,13.000000 4.000000-4,-12.000000-10.000000-1,-33.000000-22.000000 0,-35.000000-22.000000 1,-34.000000-21.000000 2,-23.000000-15.000000 0,-8.000000-6.000000 0,-10.000000-6.000000-1,-9.000000-6.000000 1,-5.000000-1.000000-1,0.000000 7.000000-4,0.000000 6.000000-3,0.000000 7.000000-3,0.000000 0.000000-2,0.000000-2.000000 0,0.000000-3.000000-1,0.000000-3.000000 0,-2.000000-6.000000 2,-3.000000-5.000000 3,-3.000000-7.000000 3,-2.000000-5.000000 4</inkml:trace>
</inkml:ink>
</file>

<file path=ppt/ink/ink184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2911927849054" units="cm"/>
      <inkml:brushProperty name="height" value="0.0222911927849054" units="cm"/>
      <inkml:brushProperty name="color" value="#FF0000"/>
      <inkml:brushProperty name="ignorePressure" value="0"/>
    </inkml:brush>
  </inkml:definitions>
  <inkml:trace contextRef="#ctx0" brushRef="#br0">84100.000000 16500.000000 849,'-47.000000'-22.000000'-1,"6.000000"6.000000"-1 ,7.000000 7.000000-1,6.000000 6.000000-2,1.000000 4.000000 5,-3.000000 4.000000 8,-3.000000 3.000000 9,-2.000000 3.000000 9,-6.000000 9.000000 2,-6.000000 16.000000-7,-6.000000 15.000000-6,-6.000000 17.000000-5,-9.000000 16.000000-5,-8.000000 19.000000 1,-10.000000 19.000000-1,-9.000000 19.000000 0,-9.000000 13.000000 0,-5.000000 10.000000-1,-7.000000 10.000000-1,-5.000000 9.000000-1,5.000000-10.000000 0,19.000000-28.000000-3,19.000000-28.000000-2,19.000000-27.000000-1,-13.000000 8.000000-1,-44.000000 47.000000-1,-43.000000 47.000000 0,-44.000000 48.000000 1,-4.000000 0.000000-2,39.000000-43.000000-2,36.000000-44.000000-1,39.000000-43.000000-2,22.000000-29.000000-2,10.000000-12.000000-4,10.000000-13.000000-3,9.000000-12.000000-3</inkml:trace>
</inkml:ink>
</file>

<file path=ppt/ink/ink1845.xml><?xml version="1.0" encoding="utf-8"?>
<inkml:ink xmlns:inkml="http://www.w3.org/2003/InkML">
  <annotation type="ScanImages2ExtractSignatures">1</annotation>
  <annotation type="ScanImagesWidth">845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241569340229" units="cm"/>
      <inkml:brushProperty name="height" value="0.029241569340229" units="cm"/>
      <inkml:brushProperty name="color" value="#FF0000"/>
      <inkml:brushProperty name="ignorePressure" value="0"/>
    </inkml:brush>
  </inkml:definitions>
  <inkml:trace contextRef="#ctx0" brushRef="#br0">55000.000000 28900.000000 750,'-91.000000'-46.000000'1,"19.000000"10.000000"0 ,19.000000 10.000000 1,19.000000 9.000000 2,16.000000 6.000000-2,17.000000 3.000000-4,15.000000 3.000000-2,16.000000 4.000000-4,4.000000 2.000000-1,-6.000000 4.000000 4,-6.000000 3.000000 3,-6.000000 3.000000 3,-2.000000-1.000000 2,3.000000-2.000000 1,3.000000-3.000000-1,4.000000-3.000000 1,-1.000000-1.000000 0,-3.000000 4.000000 0,-3.000000 3.000000-1,-2.000000 3.000000 0,-1.000000-1.000000 0,3.000000-2.000000-1,3.000000-3.000000 0,4.000000-3.000000 0,1.000000-2.000000 0,0.000000 0.000000 0,0.000000 0.000000 0,0.000000 0.000000 0,0.000000 1.000000 0,0.000000 4.000000 0,0.000000 3.000000 0,0.000000 3.000000 0,0.000000-1.000000 0,0.000000-2.000000 0,0.000000-3.000000-1,0.000000-3.000000 0,0.000000-2.000000 0,0.000000 0.000000 0,0.000000 0.000000-1,0.000000 0.000000 1,1.000000 0.000000-1,4.000000 0.000000 0,3.000000 0.000000 0,3.000000 0.000000-1,1.000000-2.000000 1,1.000000-3.000000 0,-1.000000-3.000000 0,1.000000-2.000000 1,-1.000000-3.000000-1,1.000000 1.000000 0,-1.000000-1.000000 1,1.000000 1.000000-1,-1.000000-1.000000 0,1.000000 1.000000 2,-1.000000-1.000000 0,1.000000 1.000000 0,1.000000-1.000000 1,3.000000 1.000000 0,3.000000-1.000000-2,4.000000 1.000000 1,15.000000-3.000000-1,28.000000-2.000000 0,28.000000-3.000000 0,29.000000-3.000000 0,-4.000000 1.000000 0,-34.000000 6.000000 0,-35.000000 7.000000 0,-33.000000 6.000000-1,-15.000000 3.000000 0,6.000000 0.000000 0,7.000000 0.000000 1,6.000000 0.000000-2,3.000000 0.000000 1,0.000000 0.000000 0,0.000000 0.000000 0,0.000000 0.000000 0,1.000000 0.000000 0,4.000000 0.000000-1,3.000000 0.000000 1,3.000000 0.000000-1,1.000000 0.000000 0,1.000000 0.000000 1,-1.000000 0.000000-1,1.000000 0.000000 1,-3.000000 0.000000 0,-2.000000 0.000000 0,-3.000000 0.000000 0,-3.000000 0.000000-1,-1.000000 0.000000 2,4.000000 0.000000-1,3.000000 0.000000 0,3.000000 0.000000 1,-1.000000-2.000000-1,-2.000000-3.000000 1,-3.000000-3.000000-1,-3.000000-2.000000 1,-1.000000-5.000000-1,4.000000-2.000000 0,3.000000-3.000000 1,3.000000-3.000000 0,-2.000000-1.000000-1,-6.000000 4.000000 1,-6.000000 3.000000 0,-6.000000 3.000000-1,-4.000000 1.000000 1,1.000000 1.000000-1,-1.000000-1.000000 1,1.000000 1.000000 0,-1.000000-1.000000 0,1.000000 1.000000 0,-1.000000-1.000000 0,1.000000 1.000000 1,-3.000000 1.000000-1,-2.000000 3.000000 1,-3.000000 3.000000 0,-3.000000 4.000000 0,-1.000000 1.000000 0,4.000000 0.000000 0,3.000000 0.000000 0,3.000000 0.000000-1,3.000000 0.000000 1,3.000000 0.000000-1,3.000000 0.000000 0,4.000000 0.000000-1,-1.000000 0.000000 1,-3.000000 0.000000-1,-3.000000 0.000000 1,-2.000000 0.000000-1,-1.000000 0.000000-1,3.000000 0.000000 1,3.000000 0.000000 0,4.000000 0.000000 0,2.000000 0.000000-1,4.000000 0.000000 1,3.000000 0.000000 0,3.000000 0.000000 0,-1.000000 0.000000 0,-2.000000 0.000000-1,-3.000000 0.000000 1,-3.000000 0.000000 0,-1.000000 1.000000 0,4.000000 4.000000-1,3.000000 3.000000 1,3.000000 3.000000-1,3.000000-1.000000 1,3.000000-2.000000-1,3.000000-3.000000 0,4.000000-3.000000 0,-1.000000-2.000000 1,-3.000000 0.000000-1,-3.000000 0.000000 0,-2.000000 0.000000 1,-1.000000 0.000000 0,3.000000 0.000000-1,3.000000 0.000000 1,4.000000 0.000000 0,38.000000-2.000000 1,76.000000-3.000000 0,74.000000-3.000000 1,76.000000-2.000000 1,-7.000000-1.000000-1,-87.000000 3.000000 0,-88.000000 3.000000 0,-87.000000 4.000000-1,-35.000000 1.000000 0,19.000000 0.000000-1,19.000000 0.000000 0,19.000000 0.000000 0,7.000000 1.000000-1,-3.000000 4.000000 1,-3.000000 3.000000 0,-2.000000 3.000000-1,-3.000000-1.000000 1,1.000000-2.000000 0,-1.000000-3.000000 0,1.000000-3.000000 0,-3.000000-1.000000 0,-2.000000 4.000000 0,-3.000000 3.000000 1,-3.000000 3.000000-1,-2.000000-1.000000 0,0.000000-2.000000 1,0.000000-3.000000-1,0.000000-3.000000 0,-2.000000-2.000000 1,-3.000000 0.000000-1,-3.000000 0.000000 1,-2.000000 0.000000-1,-1.000000 1.000000 0,3.000000 4.000000 0,3.000000 3.000000 1,4.000000 3.000000-1,1.000000-1.000000 0,0.000000-2.000000 0,0.000000-3.000000 0,0.000000-3.000000 1,0.000000 1.000000-1,0.000000 6.000000 0,0.000000 7.000000 1,0.000000 6.000000-1,0.000000 1.000000 0,0.000000-3.000000 0,0.000000-3.000000-1,0.000000-2.000000 1,0.000000-5.000000-1,0.000000-2.000000 0,0.000000-3.000000-1,0.000000-3.000000 1,-2.000000-1.000000-1,-3.000000 4.000000 0,-3.000000 3.000000 0,-2.000000 3.000000 0,-1.000000-1.000000-1,3.000000-2.000000 2,3.000000-3.000000-1,4.000000-3.000000 1,-1.000000-2.000000 0,-3.000000 0.000000 0,-3.000000 0.000000 0,-2.000000 0.000000 0,-3.000000 0.000000 0,1.000000 0.000000 0,-1.000000 0.000000 0,1.000000 0.000000 0,-1.000000 0.000000 0,1.000000 0.000000 1,-1.000000 0.000000-1,1.000000 0.000000 0,1.000000 0.000000 0,3.000000 0.000000 0,3.000000 0.000000 0,4.000000 0.000000 0,-1.000000 0.000000 0,-3.000000 0.000000 1,-3.000000 0.000000-1,-2.000000 0.000000 1,-1.000000 0.000000 0,3.000000 0.000000 0,3.000000 0.000000-1,4.000000 0.000000 1,2.000000 0.000000 0,4.000000 0.000000 0,3.000000 0.000000 0,3.000000 0.000000 0,-2.000000-2.000000 0,-6.000000-3.000000 0,-6.000000-3.000000 1,-6.000000-2.000000-1,-1.000000-5.000000 1,7.000000-2.000000-1,6.000000-3.000000 0,7.000000-3.000000 0,0.000000-1.000000 1,-2.000000 4.000000-1,-3.000000 3.000000 0,-3.000000 3.000000 0,-2.000000 1.000000 0,0.000000 1.000000-1,0.000000-1.000000 0,0.000000 1.000000-1,0.000000-1.000000 1,0.000000 1.000000-1,0.000000-1.000000 1,0.000000 1.000000 0,0.000000 1.000000 0,0.000000 3.000000 0,0.000000 3.000000 0,0.000000 4.000000-1,0.000000 1.000000 1,0.000000 0.000000 0,0.000000 0.000000 0,0.000000 0.000000 0,1.000000 0.000000 1,4.000000 0.000000-1,3.000000 0.000000 1,3.000000 0.000000-1,1.000000 0.000000 0,1.000000 0.000000 1,-1.000000 0.000000 1,1.000000 0.000000 0,-4.000000 0.000000 0,-6.000000 0.000000 0,-6.000000 0.000000-1,-6.000000 0.000000 1,-4.000000-2.000000 0,1.000000-3.000000 0,-1.000000-3.000000 1,1.000000-2.000000 0,-4.000000-1.000000 1,-6.000000 3.000000-1,-6.000000 3.000000 1,-6.000000 4.000000 0,-2.000000 1.000000-1,3.000000 0.000000 1,3.000000 0.000000-1,4.000000 0.000000 0,1.000000 0.000000-1,0.000000 0.000000 1,0.000000 0.000000-1,0.000000 0.000000 1,0.000000-2.000000 0,0.000000-3.000000-1,0.000000-3.000000 0,0.000000-2.000000 0,-2.000000-1.000000 0,-3.000000 3.000000 0,-3.000000 3.000000 0,-2.000000 4.000000 0,0.000000 1.000000-1,7.000000 0.000000 0,6.000000 0.000000 1,7.000000 0.000000-2,0.000000 0.000000 1,-2.000000 0.000000 0,-3.000000 0.000000 0,-3.000000 0.000000 0,-1.000000 0.000000-1,4.000000 0.000000 1,3.000000 0.000000 0,3.000000 0.000000 0,1.000000 0.000000 0,1.000000 0.000000 1,-1.000000 0.000000-1,1.000000 0.000000 2,-1.000000 0.000000-1,1.000000 0.000000 1,-1.000000 0.000000-1,1.000000 0.000000 1,-1.000000 0.000000 0,1.000000 0.000000-1,-1.000000 0.000000 1,1.000000 0.000000-1,-1.000000 0.000000 0,1.000000 0.000000 0,-1.000000 0.000000-1,1.000000 0.000000 0,-1.000000 1.000000 0,1.000000 4.000000 0,-1.000000 3.000000-1,1.000000 3.000000 1,-3.000000-1.000000 0,-2.000000-2.000000 0,-3.000000-3.000000-1,-3.000000-3.000000 1,-1.000000-1.000000 0,4.000000 4.000000-1,3.000000 3.000000 1,3.000000 3.000000 0,-1.000000-1.000000-1,-2.000000-2.000000 1,-3.000000-3.000000 0,-3.000000-3.000000 0,-4.000000-2.000000 0,-3.000000 0.000000 0,-3.000000 0.000000 0,-2.000000 0.000000 0,0.000000 0.000000 0,7.000000 0.000000 0,6.000000 0.000000 0,7.000000 0.000000 0,0.000000-2.000000 0,-2.000000-3.000000 0,-3.000000-3.000000 0,-3.000000-2.000000 0,-1.000000-3.000000 0,4.000000 1.000000 0,3.000000-1.000000 0,3.000000 1.000000 0,-1.000000-3.000000 0,-2.000000-2.000000 0,-3.000000-3.000000 0,-3.000000-3.000000 0,-2.000000-1.000000 0,0.000000 4.000000-1,0.000000 3.000000 1,0.000000 3.000000-1,-2.000000 3.000000-1,-3.000000 3.000000 1,-3.000000 3.000000 1,-2.000000 4.000000-1,-5.000000 1.000000 0,-2.000000 0.000000 0,-3.000000 0.000000 0,-3.000000 0.000000-1,-2.000000 0.000000 1,0.000000 0.000000 0,0.000000 0.000000 0,0.000000 0.000000 1,1.000000 0.000000-1,4.000000 0.000000 1,3.000000 0.000000-1,3.000000 0.000000 1,1.000000-2.000000-1,1.000000-3.000000 1,-1.000000-3.000000 1,1.000000-2.000000-1,-3.000000-1.000000 1,-2.000000 3.000000-1,-3.000000 3.000000 0,-3.000000 4.000000 0,-1.000000-1.000000 1,4.000000-3.000000-1,3.000000-3.000000 0,3.000000-2.000000 0,1.000000-1.000000 0,1.000000 3.000000 0,-1.000000 3.000000 0,1.000000 4.000000 1,-1.000000 1.000000-1,1.000000 0.000000 0,-1.000000 0.000000 0,1.000000 0.000000 0,-3.000000 0.000000 0,-2.000000 0.000000 0,-3.000000 0.000000 0,-3.000000 0.000000 1,-2.000000-2.000000-1,0.000000-3.000000 2,0.000000-3.000000 0,0.000000-2.000000 1,0.000000-1.000000 0,0.000000 3.000000 1,0.000000 3.000000-1,0.000000 4.000000 0,1.000000 1.000000 0,4.000000 0.000000-1,3.000000 0.000000 0,3.000000 0.000000-1,1.000000 0.000000 0,1.000000 0.000000-1,-1.000000 0.000000 0,1.000000 0.000000-2,-1.000000-2.000000 0,1.000000-3.000000 0,-1.000000-3.000000 1,1.000000-2.000000-1,-1.000000-1.000000 0,1.000000 3.000000 1,-1.000000 3.000000 0,1.000000 4.000000 0,-1.000000-3.000000 0,1.000000-5.000000 0,-1.000000-7.000000 0,1.000000-5.000000 0,-1.000000-3.000000 0,1.000000 4.000000 1,-1.000000 3.000000 1,1.000000 3.000000 0,-3.000000-1.000000 1,-2.000000-2.000000 0,-3.000000-3.000000 2,-3.000000-3.000000 0,-4.000000-4.000000 0,-3.000000-3.000000 0,-3.000000-3.000000 0,-2.000000-2.000000-1,-1.000000-5.000000 0,3.000000-2.000000-1,3.000000-3.000000 0,4.000000-3.000000-1,1.000000-2.000000 0,0.000000 0.000000 0,0.000000 0.000000-1,0.000000 0.000000 0,0.000000 0.000000-1,0.000000 0.000000 1,0.000000 0.000000-1,0.000000 0.000000 0,-4.000000 1.000000-1,-5.000000 4.000000 1,-7.000000 3.000000 0,-5.000000 3.000000 1,-3.000000 1.000000-1,4.000000 1.000000 1,3.000000-1.000000 0,3.000000 1.000000-1,-1.000000-1.000000 1,-2.000000 1.000000 0,-3.000000-1.000000 0,-3.000000 1.000000 0,-4.000000-1.000000 0,-3.000000 1.000000 2,-3.000000-1.000000 1,-2.000000 1.000000 1,-3.000000-3.000000 1,1.000000-2.000000-1,-1.000000-3.000000-1,1.000000-3.000000-1,-3.000000-1.000000 0,-2.000000 4.000000-1,-3.000000 3.000000 0,-3.000000 3.000000 0,-4.000000 1.000000-1,-3.000000 1.000000 0,-3.000000-1.000000-1,-2.000000 1.000000 0,-3.000000-1.000000 1,1.000000 1.000000-1,-1.000000-1.000000 0,1.000000 1.000000 1,-1.000000-3.000000 0,1.000000-2.000000 2,-1.000000-3.000000 1,1.000000-3.000000 1,-3.000000 1.000000 1,-2.000000 6.000000 0,-3.000000 7.000000-1,-3.000000 6.000000 1,-2.000000 3.000000-2,0.000000 0.000000 1,0.000000 0.000000-1,0.000000 0.000000-1,0.000000 0.000000 0,0.000000 0.000000 1,0.000000 0.000000 0,0.000000 0.000000 0,1.000000 1.000000-1,4.000000 4.000000 0,3.000000 3.000000-2,3.000000 3.000000-2,-1.000000-1.000000 1,-2.000000-2.000000 0,-3.000000-3.000000 0,-3.000000-3.000000 1,-2.000000-2.000000 0,0.000000 0.000000 0,0.000000 0.000000 0,0.000000 0.000000-1,0.000000 1.000000-1,0.000000 4.000000 1,0.000000 3.000000 0,0.000000 3.000000 0,1.000000-1.000000 1,4.000000-2.000000-1,3.000000-3.000000 0,3.000000-3.000000 1,3.000000-1.000000 0,3.000000 4.000000 0,3.000000 3.000000-1,4.000000 3.000000 1,-6.000000 1.000000 1,-11.000000 1.000000 1,-14.000000-1.000000 1,-11.000000 1.000000 2,-7.000000-3.000000 0,0.000000-2.000000 0,0.000000-3.000000-2,0.000000-3.000000 0,-2.000000-1.000000 0,-3.000000 4.000000-1,-3.000000 3.000000 1,-2.000000 3.000000-1,-1.000000-1.000000 0,3.000000-2.000000 0,3.000000-3.000000 1,4.000000-3.000000-1,1.000000-1.000000 1,0.000000 4.000000-3,0.000000 3.000000 0,0.000000 3.000000-1,0.000000-1.000000-1,0.000000-2.000000 0,0.000000-3.000000 0,0.000000-3.000000 1,-2.000000 1.000000-1,-3.000000 6.000000 0,-3.000000 7.000000 1,-2.000000 6.000000-2,-1.000000 1.000000 1,3.000000-3.000000-1,3.000000-3.000000-1,4.000000-2.000000 0,-1.000000-1.000000 0,-3.000000 3.000000-1,-3.000000 3.000000 1,-2.000000 4.000000-1,-6.000000 1.000000 1,-6.000000 0.000000 0,-6.000000 0.000000 0,-6.000000 0.000000 1,-6.000000 1.000000 0,-2.000000 4.000000 0,-3.000000 3.000000 1,-3.000000 3.000000-1,-6.000000-1.000000 0,-5.000000-2.000000 2,-7.000000-3.000000 0,-5.000000-3.000000 1,-3.000000-2.000000 0,4.000000 0.000000 0,3.000000 0.000000-1,3.000000 0.000000 0,1.000000 0.000000 0,1.000000 0.000000 1,-1.000000 0.000000 1,1.000000 0.000000 1,-1.000000 1.000000 0,1.000000 4.000000-1,-1.000000 3.000000 1,1.000000 3.000000-1,-1.000000 1.000000-1,1.000000 1.000000 1,-1.000000-1.000000 0,1.000000 1.000000-1,-3.000000-1.000000 1,-2.000000 1.000000-1,-3.000000-1.000000 0,-3.000000 1.000000 0,1.000000-3.000000 0,6.000000-2.000000 1,7.000000-3.000000-1,6.000000-3.000000 1,4.000000-2.000000-1,4.000000 0.000000 1,3.000000 0.000000 0,3.000000 0.000000-1,-1.000000-4.000000 1,-2.000000-5.000000-1,-3.000000-7.000000 0,-3.000000-5.000000 1,-2.000000-4.000000-1,0.000000 0.000000 0,0.000000 0.000000 1,0.000000 0.000000 0,-4.000000 0.000000 0,-5.000000 0.000000 0,-7.000000 0.000000 0,-5.000000 0.000000 0,-4.000000 1.000000-1,0.000000 4.000000 2,0.000000 3.000000-1,0.000000 3.000000 2,3.000000 3.000000-1,6.000000 3.000000-1,7.000000 3.000000 1,6.000000 4.000000-2,3.000000 1.000000 0,0.000000 0.000000 1,0.000000 0.000000-2,0.000000 0.000000 1,-2.000000 0.000000 0,-3.000000 0.000000 0,-3.000000 0.000000 0,-2.000000 0.000000 0,-3.000000 0.000000-1,1.000000 0.000000-1,-1.000000 0.000000-2,1.000000 0.000000-2,1.000000 0.000000-1,3.000000 0.000000 1,3.000000 0.000000-1,4.000000 0.000000 1,-1.000000 0.000000 0,-3.000000 0.000000 0,-3.000000 0.000000 2,-2.000000 0.000000 0,-3.000000 1.000000 1,1.000000 4.000000 0,-1.000000 3.000000 0,1.000000 3.000000 1,-4.000000 1.000000-1,-6.000000 1.000000 0,-6.000000-1.000000 1,-6.000000 1.000000-1,-9.000000-1.000000 1,-8.000000 1.000000-1,-10.000000-1.000000 2,-9.000000 1.000000-1,-4.000000-1.000000 1,4.000000 1.000000 0,3.000000-1.000000 1,3.000000 1.000000-1,3.000000-1.000000 1,3.000000 1.000000 0,3.000000-1.000000-1,4.000000 1.000000 0,-4.000000-1.000000 0,-9.000000 1.000000-1,-10.000000-1.000000 1,-8.000000 1.000000-1,-6.000000 1.000000 0,1.000000 3.000000 0,-1.000000 3.000000 0,1.000000 4.000000 1,4.000000-1.000000 0,9.000000-3.000000 1,10.000000-3.000000 0,10.000000-2.000000 2,2.000000-1.000000 0,-3.000000 3.000000-1,-3.000000 3.000000 0,-2.000000 4.000000 1,-5.000000 2.000000-1,-2.000000 4.000000 0,-3.000000 3.000000 1,-3.000000 3.000000 0,4.000000 1.000000 0,13.000000 1.000000 0,12.000000-1.000000 0,13.000000 1.000000-1,6.000000-1.000000 1,0.000000 1.000000-1,0.000000-1.000000 0,0.000000 1.000000-1,-2.000000-3.000000 1,-3.000000-2.000000 0,-3.000000-3.000000 0,-2.000000-3.000000 0,5.000000-2.000000 1,16.000000 0.000000-1,15.000000 0.000000 0,17.000000 0.000000 0,7.000000-2.000000 0,0.000000-3.000000 1,0.000000-3.000000-1,0.000000-2.000000 1,3.000000-1.000000 0,6.000000 3.000000-1,7.000000 3.000000 1,6.000000 4.000000-2,7.000000-1.000000 1,10.000000-3.000000 0,10.000000-3.000000-1,9.000000-2.000000 1,2.000000 2.000000-2,-2.000000 9.000000 1,-3.000000 10.000000-2,-3.000000 10.000000-1,1.000000 5.000000 0,6.000000 4.000000 0,7.000000 3.000000 1,6.000000 3.000000-1,4.000000 9.000000 1,4.000000 16.000000 0,3.000000 15.000000 0,3.000000 17.000000 0,-1.000000 8.000000 0,-2.000000 4.000000-2,-3.000000 3.000000-2,-3.000000 3.000000-2,1.000000-1.000000-1,6.000000-2.000000 0,7.000000-3.000000-1,6.000000-3.000000 0,7.000000-4.000000-1,10.000000-3.000000-2,10.000000-3.000000-2,9.000000-2.000000-1,1.000000-14.000000-1,-6.000000-21.000000 1,-6.000000-22.000000-1,-6.000000-22.000000 2,-2.000000-10.000000-1,3.000000 4.000000 2,3.000000 3.000000 0,4.000000 3.000000 0</inkml:trace>
</inkml:ink>
</file>

<file path=ppt/ink/ink1846.xml><?xml version="1.0" encoding="utf-8"?>
<inkml:ink xmlns:inkml="http://www.w3.org/2003/InkML">
  <annotation type="ScanImages2ExtractSignatures">1</annotation>
  <annotation type="ScanImagesWidth">978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5363712310791" units="cm"/>
      <inkml:brushProperty name="height" value="0.0245363712310791" units="cm"/>
      <inkml:brushProperty name="color" value="#FF0000"/>
      <inkml:brushProperty name="ignorePressure" value="0"/>
    </inkml:brush>
  </inkml:definitions>
  <inkml:trace contextRef="#ctx0" brushRef="#br0">40050.000000 16600.000000 933,'-47.000000'-22.000000'0,"6.000000"6.000000"0 ,7.000000 7.000000 0,6.000000 6.000000 0,-1.000000-1.000000 0,-5.000000-5.000000 0,-7.000000-7.000000 0,-5.000000-5.000000 0,-3.000000-3.000000-2,4.000000 4.000000-5,3.000000 3.000000-5,3.000000 3.000000-5,3.000000 1.000000 0,3.000000 1.000000 2,3.000000-1.000000 3,4.000000 1.000000 3,-1.000000-4.000000 2,-3.000000-6.000000 0,-3.000000-6.000000 0,-2.000000-6.000000 0,-5.000000-2.000000 2,-2.000000 3.000000 1,-3.000000 3.000000 2,-3.000000 4.000000 2,-2.000000 1.000000 0,0.000000 0.000000 1,0.000000 0.000000-1,0.000000 0.000000 1,-2.000000 0.000000-1,-3.000000 0.000000 1,-3.000000 0.000000 1,-2.000000 0.000000-1,-1.000000-5.000000 1,3.000000-9.000000 0,3.000000-10.000000 1,4.000000-8.000000-1,1.000000-11.000000 0,0.000000-8.000000 1,0.000000-10.000000-1,0.000000-9.000000 1,4.000000-10.000000 0,10.000000-9.000000-1,10.000000-10.000000 0,9.000000-8.000000 1,4.000000-6.000000-1,1.000000 1.000000 2,-1.000000-1.000000 1,1.000000 1.000000 0,-1.000000 2.000000 1,1.000000 7.000000 1,-1.000000 6.000000 1,1.000000 7.000000 1,2.000000 5.000000 0,7.000000 7.000000-1,6.000000 6.000000-1,7.000000 7.000000-1,2.000000 5.000000-1,1.000000 7.000000-2,-1.000000 6.000000 0,1.000000 7.000000-2,1.000000 0.000000-1,3.000000-2.000000 1,3.000000-3.000000-1,4.000000-3.000000 2,4.000000-1.000000-1,6.000000 4.000000-1,7.000000 3.000000 1,6.000000 3.000000 0,4.000000 1.000000-1,4.000000 1.000000 0,3.000000-1.000000 0,3.000000 1.000000 0,4.000000 4.000000 0,7.000000 9.000000 0,6.000000 10.000000 0,7.000000 10.000000 0,4.000000 5.000000 0,3.000000 4.000000 1,3.000000 3.000000 0,4.000000 3.000000 1,2.000000 3.000000 0,4.000000 3.000000 0,3.000000 3.000000-1,3.000000 4.000000 0,3.000000 1.000000 0,3.000000 0.000000 1,3.000000 0.000000-1,4.000000 0.000000 0,-3.000000 0.000000 0,-5.000000 0.000000 0,-7.000000 0.000000 1,-5.000000 0.000000 0,33.000000 25.000000 0,76.000000 50.000000-1,74.000000 50.000000-2,76.000000 50.000000-1,-10.000000 4.000000 0,-94.000000-40.000000 1,-93.000000-40.000000 0,-94.000000-41.000000 0,-41.000000-15.000000 0,13.000000 14.000000-1,12.000000 11.000000-1,13.000000 14.000000-2,4.000000 2.000000 1,-3.000000-6.000000 0,-3.000000-6.000000 1,-2.000000-6.000000 0,-5.000000-7.000000 1,-2.000000-6.000000 1,-3.000000-6.000000 0,-3.000000-6.000000 1,-4.000000-6.000000 1,-3.000000-2.000000 1,-3.000000-3.000000 2,-2.000000-3.000000 0,-5.000000 1.000000 2,-2.000000 6.000000-1,-3.000000 7.000000 2,-3.000000 6.000000-1,-6.000000 7.000000 1,-5.000000 10.000000-1,-7.000000 10.000000 0,-5.000000 9.000000-1,-9.000000 10.000000-1,-9.000000 14.000000 0,-10.000000 11.000000-1,-8.000000 14.000000-1,-8.000000 7.000000 0,-2.000000 3.000000 0,-3.000000 3.000000 0,-3.000000 4.000000-1,-1.000000-3.000000 0,4.000000-5.000000-1,3.000000-7.000000-1,3.000000-5.000000-1,1.000000-8.000000-2,1.000000-5.000000-3,-1.000000-7.000000-3,1.000000-5.000000-2,-1.000000-6.000000-3,1.000000-3.000000-4,-1.000000-3.000000-3,1.000000-2.000000-4,2.000000-9.000000-1,7.000000-12.000000 1,6.000000-13.000000 1,7.000000-12.000000 0</inkml:trace>
</inkml:ink>
</file>

<file path=ppt/ink/ink184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9389584213495" units="cm"/>
      <inkml:brushProperty name="height" value="0.0289389584213495" units="cm"/>
      <inkml:brushProperty name="color" value="#FF0000"/>
      <inkml:brushProperty name="ignorePressure" value="0"/>
    </inkml:brush>
  </inkml:definitions>
  <inkml:trace contextRef="#ctx0" brushRef="#br0">82200.000000 25250.000000 791,'-50.000000'-4.000000'0,"0.000000"-5.000000"-2 ,0.000000-7.000000 0,0.000000-5.000000-1,18.000000 2.000000 2,39.000000 13.000000 9,36.000000 12.000000 6,39.000000 13.000000 8,10.000000 2.000000 0,-16.000000-5.000000-4,-15.000000-7.000000-6,-15.000000-5.000000-6,-1.000000-3.000000-1,16.000000 4.000000-1,15.000000 3.000000 1,17.000000 3.000000 0,7.000000-1.000000 0,0.000000-2.000000 0,0.000000-3.000000 0,0.000000-3.000000-1,-4.000000-2.000000 0,-5.000000 0.000000-1,-7.000000 0.000000-1,-5.000000 0.000000-1,-9.000000 0.000000-1,-9.000000 0.000000 1,-10.000000 0.000000 0,-8.000000 0.000000 0,-11.000000 4.000000 2,-8.000000 10.000000 3,-10.000000 10.000000 2,-9.000000 9.000000 2,-13.000000 12.000000 1,-16.000000 16.000000-2,-15.000000 15.000000-2,-15.000000 17.000000-3,-12.000000 10.000000-1,-6.000000 6.000000-1,-6.000000 7.000000-2,-6.000000 6.000000 0,-6.000000 1.000000-2,-2.000000-3.000000-1,-3.000000-3.000000 0,-3.000000-2.000000-2,13.000000-17.000000-8,32.000000-28.000000-17,31.000000-28.000000-17,32.000000-27.000000-17,15.000000-19.000000-1,0.000000-5.000000 13,0.000000-7.000000 14,0.000000-5.000000 13</inkml:trace>
</inkml:ink>
</file>

<file path=ppt/ink/ink184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6633037030697" units="cm"/>
      <inkml:brushProperty name="height" value="0.0286633037030697" units="cm"/>
      <inkml:brushProperty name="color" value="#FF0000"/>
      <inkml:brushProperty name="ignorePressure" value="0"/>
    </inkml:brush>
  </inkml:definitions>
  <inkml:trace contextRef="#ctx0" brushRef="#br0">84600.000000 25450.000000 799,'-41.000000'-16.000000'0,"19.000000"19.000000"0 ,19.000000 19.000000 2,19.000000 19.000000 1,12.000000 12.000000 1,6.000000 6.000000 1,7.000000 7.000000 2,6.000000 6.000000 1,3.000000 3.000000 1,0.000000 0.000000 1,0.000000 0.000000-1,0.000000 0.000000 0,1.000000-5.000000 0,4.000000-9.000000-1,3.000000-10.000000-2,3.000000-8.000000 0,1.000000-11.000000-1,1.000000-8.000000-2,-1.000000-10.000000-1,1.000000-9.000000-1,-1.000000-20.000000-1,1.000000-27.000000-1,-1.000000-28.000000-2,1.000000-28.000000 0,-6.000000-18.000000 0,-8.000000-6.000000 1,-10.000000-6.000000 1,-9.000000-6.000000 2,-9.000000 2.000000 0,-5.000000 14.000000 1,-7.000000 11.000000 1,-5.000000 14.000000 2,-14.000000 13.000000 1,-18.000000 16.000000 1,-19.000000 15.000000 2,-18.000000 17.000000 2,-14.000000 11.000000 0,-5.000000 10.000000 0,-7.000000 10.000000 0,-5.000000 9.000000-1,-4.000000 7.000000-1,0.000000 7.000000-2,0.000000 6.000000-4,0.000000 7.000000-3,6.000000 4.000000-4,13.000000 3.000000-8,12.000000 3.000000-7,13.000000 4.000000-7</inkml:trace>
</inkml:ink>
</file>

<file path=ppt/ink/ink18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8838495463133" units="cm"/>
      <inkml:brushProperty name="height" value="0.0248838495463133" units="cm"/>
      <inkml:brushProperty name="color" value="#FF0000"/>
      <inkml:brushProperty name="ignorePressure" value="0"/>
    </inkml:brush>
  </inkml:definitions>
  <inkml:trace contextRef="#ctx0" brushRef="#br0">13050.000000 18850.000000 823,'-47.000000'23.000000'-16,"6.000000"-3.000000"7 ,7.000000-3.000000 5,6.000000-2.000000 8,9.000000 2.000000 2,13.000000 9.000000-1,12.000000 10.000000-2,13.000000 10.000000 0,10.000000 8.000000-1,10.000000 10.000000-1,10.000000 10.000000 1,9.000000 9.000000-1,6.000000 7.000000 0,3.000000 7.000000 0,3.000000 6.000000 0,4.000000 7.000000-1,1.000000 5.000000 1,0.000000 7.000000 0,0.000000 6.000000 2,0.000000 7.000000 0,1.000000 4.000000 0,4.000000 3.000000 2,3.000000 3.000000-1,3.000000 4.000000 2,-1.000000-1.000000-1,-2.000000-3.000000 1,-3.000000-3.000000 1,-3.000000-2.000000 0,-1.000000-9.000000-1,4.000000-12.000000 0,3.000000-13.000000-1,3.000000-12.000000 0,1.000000-12.000000 0,1.000000-8.000000-1,-1.000000-10.000000 0,1.000000-9.000000-1,-3.000000-10.000000 1,-2.000000-9.000000-2,-3.000000-10.000000 0,-3.000000-8.000000-1,-1.000000-9.000000 1,4.000000-6.000000-1,3.000000-6.000000 1,3.000000-6.000000 1,1.000000-13.000000 0,1.000000-19.000000 0,-1.000000-18.000000 1,1.000000-19.000000 0,2.000000-18.000000 0,7.000000-15.000000 1,6.000000-15.000000-1,7.000000-16.000000 1,2.000000-12.000000 0,1.000000-5.000000-1,-1.000000-7.000000 0,1.000000-5.000000 0,-1.000000-3.000000-1,1.000000 4.000000 1,-1.000000 3.000000 0,1.000000 3.000000 0,-6.000000 9.000000-1,-8.000000 16.000000-1,-10.000000 15.000000-1,-9.000000 17.000000-3,-5.000000 11.000000 1,0.000000 10.000000 0,0.000000 10.000000 1,0.000000 9.000000 0,-2.000000 4.000000 0,-3.000000 1.000000-1,-3.000000-1.000000-3,-2.000000 1.000000 0,-3.000000-6.000000-4,1.000000-8.000000-2,-1.000000-10.000000-4,1.000000-9.000000-3,1.000000-9.000000-1,3.000000-5.000000 2,3.000000-7.000000 3,4.000000-5.000000 3,-1.000000-3.000000-1,-3.000000 4.000000-3,-3.000000 3.000000-3,-2.000000 3.000000-2,-8.000000 7.000000-1,-8.000000 14.000000 1,-10.000000 11.000000 1,-9.000000 14.000000 1</inkml:trace>
</inkml:ink>
</file>

<file path=ppt/ink/ink18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159378528595" units="cm"/>
      <inkml:brushProperty name="height" value="0.042159378528595" units="cm"/>
      <inkml:brushProperty name="color" value="#00B047"/>
      <inkml:brushProperty name="ignorePressure" value="0"/>
    </inkml:brush>
  </inkml:definitions>
  <inkml:trace contextRef="#ctx0" brushRef="#br0">55200.000000 52550.000000 815,'0.000000'-94.000000'-1,"0.000000"13.000000"-1 ,0.000000 12.000000-2,0.000000 13.000000-1,4.000000 9.000000 4,10.000000 6.000000 10,10.000000 7.000000 9,9.000000 6.000000 11,7.000000 6.000000 2,7.000000 6.000000-4,6.000000 7.000000-5,7.000000 6.000000-4,5.000000 3.000000-3,7.000000 0.000000-3,6.000000 0.000000-3,7.000000 0.000000-3,-1.000000 0.000000-5,-6.000000 0.000000-5,-6.000000 0.000000-6,-6.000000 0.000000-6,-16.000000 6.000000-9,-25.000000 13.000000-10,-25.000000 12.000000-11,-25.000000 13.000000-12,-16.000000 2.000000 2,-6.000000-5.000000 12,-6.000000-7.000000 12,-6.000000-5.000000 14,-1.000000-6.000000 6,7.000000-3.000000 4,6.000000-3.000000 1,7.000000-2.000000 3</inkml:trace>
</inkml:ink>
</file>

<file path=ppt/ink/ink185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1527074724436" units="cm"/>
      <inkml:brushProperty name="height" value="0.0251527074724436" units="cm"/>
      <inkml:brushProperty name="color" value="#FF0000"/>
      <inkml:brushProperty name="ignorePressure" value="0"/>
    </inkml:brush>
  </inkml:definitions>
  <inkml:trace contextRef="#ctx0" brushRef="#br0">59650.000000 43750.000000 910,'-71.000000'56.000000'2,"10.000000"13.000000"5 ,10.000000 12.000000 4,9.000000 13.000000 4,6.000000 29.000000 0,3.000000 47.000000-1,3.000000 47.000000-4,4.000000 48.000000-2,-7.000000 24.000000-3,-16.000000 3.000000-3,-15.000000 3.000000-2,-15.000000 4.000000-2,-12.000000-18.000000-2,-6.000000-37.000000 2,-6.000000-38.000000 1,-6.000000-37.000000 1,-1.000000-29.000000-1,7.000000-18.000000-1,6.000000-19.000000-2,7.000000-18.000000-3,8.000000-20.000000 0,14.000000-18.000000-2,11.000000-19.000000 0,14.000000-18.000000-1,8.000000-20.000000-1,7.000000-18.000000-4,6.000000-19.000000-3,7.000000-18.000000-3,4.000000-18.000000-2,3.000000-16.000000-1,3.000000-15.000000-3,4.000000-15.000000 0,1.000000 5.000000 1,0.000000 29.000000 7,0.000000 28.000000 4,0.000000 28.000000 7,0.000000 10.000000 3,0.000000-5.000000 1,0.000000-7.000000 1,0.000000-5.000000 1</inkml:trace>
</inkml:ink>
</file>

<file path=ppt/ink/ink18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7981221228838" units="cm"/>
      <inkml:brushProperty name="height" value="0.0297981221228838" units="cm"/>
      <inkml:brushProperty name="color" value="#FF0000"/>
      <inkml:brushProperty name="ignorePressure" value="0"/>
    </inkml:brush>
  </inkml:definitions>
  <inkml:trace contextRef="#ctx0" brushRef="#br0">58750.000000 43450.000000 768,'-2.000000'-47.000000'0,"-3.000000"6.000000"-1 ,-3.000000 7.000000-1,-2.000000 6.000000 0,-1.000000 1.000000-1,3.000000-3.000000-1,3.000000-3.000000-1,4.000000-2.000000-2,4.000000 0.000000 1,6.000000 7.000000 1,7.000000 6.000000 1,6.000000 7.000000 1,4.000000 2.000000 2,4.000000 1.000000 2,3.000000-1.000000 2,3.000000 1.000000 2,-1.000000 1.000000 2,-2.000000 3.000000 1,-3.000000 3.000000 2,-3.000000 4.000000 2,-1.000000 1.000000 1,4.000000 0.000000 0,3.000000 0.000000 0,3.000000 0.000000 1,15.000000 18.000000 2,29.000000 39.000000 0,28.000000 36.000000 3,28.000000 39.000000 2,-1.000000 5.000000-2,-27.000000-24.000000-4,-28.000000-26.000000-5,-28.000000-24.000000-3,-17.000000-10.000000-3,-2.000000 6.000000 0,-3.000000 7.000000 0,-3.000000 6.000000-1,-6.000000-2.000000 0,-5.000000-9.000000-1,-7.000000-10.000000 1,-5.000000-8.000000-2,-3.000000 8.000000 1,4.000000 29.000000 1,3.000000 28.000000-1,3.000000 28.000000 2,1.000000 12.000000-1,1.000000-3.000000 0,-1.000000-3.000000 1,1.000000-2.000000-1,2.000000-11.000000-1,7.000000-15.000000 0,6.000000-15.000000-1,7.000000-16.000000-2,4.000000-13.000000 0,3.000000-9.000000-3,3.000000-10.000000-2,4.000000-8.000000-3,2.000000-11.000000-2,4.000000-8.000000-2,3.000000-10.000000-3,3.000000-9.000000-2,-1.000000-5.000000-2,-2.000000 0.000000-3,-3.000000 0.000000-3,-3.000000 0.000000-1,-4.000000-4.000000-2,-3.000000-5.000000 3,-3.000000-7.000000 0,-2.000000-5.000000 1,-5.000000-3.000000 2,-2.000000 4.000000 2,-3.000000 3.000000 1,-3.000000 3.000000 1</inkml:trace>
</inkml:ink>
</file>

<file path=ppt/ink/ink185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9833041131496" units="cm"/>
      <inkml:brushProperty name="height" value="0.0279833041131496" units="cm"/>
      <inkml:brushProperty name="color" value="#FF0000"/>
      <inkml:brushProperty name="ignorePressure" value="0"/>
    </inkml:brush>
  </inkml:definitions>
  <inkml:trace contextRef="#ctx0" brushRef="#br0">61750.000000 43150.000000 818,'-46.000000'-21.000000'-30,"10.000000"10.000000"13 ,10.000000 10.000000 12,9.000000 9.000000 13,4.000000 7.000000 4,1.000000 7.000000-4,-1.000000 6.000000-6,1.000000 7.000000-5,-1.000000 13.000000 0,1.000000 22.000000 4,-1.000000 22.000000 3,1.000000 23.000000 5,-3.000000 14.000000 2,-2.000000 10.000000 1,-3.000000 10.000000 2,-3.000000 9.000000 1,1.000000 12.000000 2,6.000000 16.000000 1,7.000000 15.000000 2,6.000000 17.000000 1,7.000000 0.000000 0,10.000000-11.000000-5,10.000000-14.000000-3,9.000000-11.000000-4,7.000000-18.000000-3,7.000000-22.000000-4,6.000000-22.000000-2,7.000000-21.000000-5,0.000000-21.000000-1,-2.000000-19.000000-1,-3.000000-18.000000-2,-3.000000-19.000000 0,4.000000-22.000000-8,13.000000-25.000000-12,12.000000-25.000000-13,13.000000-25.000000-13,-5.000000-5.000000-1,-22.000000 16.000000 12,-22.000000 15.000000 12,-21.000000 17.000000 10</inkml:trace>
</inkml:ink>
</file>

<file path=ppt/ink/ink1853.xml><?xml version="1.0" encoding="utf-8"?>
<inkml:ink xmlns:inkml="http://www.w3.org/2003/InkML">
  <annotation type="ScanImages2ExtractSignatures">1</annotation>
  <annotation type="ScanImagesWidth">600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4963849484921" units="cm"/>
      <inkml:brushProperty name="height" value="0.0304963849484921" units="cm"/>
      <inkml:brushProperty name="color" value="#FF0000"/>
      <inkml:brushProperty name="ignorePressure" value="0"/>
    </inkml:brush>
  </inkml:definitions>
  <inkml:trace contextRef="#ctx0" brushRef="#br0">62750.000000 43550.000000 751,'0.000000'-47.000000'-2,"0.000000"6.000000"-2 ,0.000000 7.000000-3,0.000000 6.000000-2,-2.000000 3.000000-2,-3.000000 0.000000 0,-3.000000 0.000000 1,-2.000000 0.000000 0,-1.000000 0.000000 3,3.000000 0.000000 10,3.000000 0.000000 7,4.000000 0.000000 9,2.000000 9.000000 3,4.000000 19.000000-3,3.000000 19.000000-2,3.000000 19.000000-3,-1.000000 12.000000-2,-2.000000 6.000000-1,-3.000000 7.000000-1,-3.000000 6.000000-1,-6.000000 12.000000-1,-5.000000 19.000000 0,-7.000000 19.000000 0,-5.000000 19.000000 0,-3.000000 1.000000-1,4.000000-16.000000 0,3.000000-15.000000 0,3.000000-15.000000 0,1.000000-7.000000 0,1.000000 3.000000 0,-1.000000 3.000000 0,1.000000 4.000000-1,-3.000000 8.000000-1,-2.000000 17.000000-5,-3.000000 15.000000-4,-3.000000 16.000000-4,1.000000-9.000000-2,6.000000-30.000000-1,7.000000-32.000000 0,6.000000-30.000000 0,3.000000-26.000000-1,0.000000-19.000000-5,0.000000-18.000000-2,0.000000-19.000000-5,0.000000-12.000000 1,0.000000-2.000000 1,0.000000-3.000000 3,0.000000-3.000000 2,1.000000 1.000000 2,4.000000 6.000000 3,3.000000 7.000000 3,3.000000 6.000000 3,-1.000000 1.000000 2,-2.000000-3.000000 0,-3.000000-3.000000-1,-3.000000-2.000000 0,-1.000000-3.000000 1,4.000000 1.000000 0,3.000000-1.000000 1,3.000000 1.000000 1,-1.000000-1.000000-1,-2.000000 1.000000-1,-3.000000-1.000000-2,-3.000000 1.000000 0,-1.000000-1.000000-1,4.000000 1.000000-1,3.000000-1.000000 1,3.000000 1.000000 0,-1.000000-3.000000 1,-2.000000-2.000000 1,-3.000000-3.000000 2,-3.000000-3.000000 1,-1.000000 1.000000 0,4.000000 6.000000 2,3.000000 7.000000-1,3.000000 6.000000 0,-1.000000 1.000000 1,-2.000000-3.000000 0,-3.000000-3.000000 0,-3.000000-2.000000 0,-2.000000-3.000000 0,0.000000 1.000000 0,0.000000-1.000000 0,0.000000 1.000000 0,1.000000-1.000000 0,4.000000 1.000000 0,3.000000-1.000000 0,3.000000 1.000000 0,-1.000000 1.000000 0,-2.000000 3.000000 0,-3.000000 3.000000 0,-3.000000 4.000000 0,-1.000000-1.000000 0,4.000000-3.000000 0,3.000000-3.000000 0,3.000000-2.000000 0,-1.000000-1.000000 0,-2.000000 3.000000 0,-3.000000 3.000000 0,-3.000000 4.000000 0,-2.000000 1.000000 0,0.000000 0.000000 0,0.000000 0.000000 0,0.000000 0.000000 0,1.000000 1.000000 0,4.000000 4.000000 0,3.000000 3.000000 0,3.000000 3.000000 0,-1.000000-2.000000 0,-2.000000-6.000000 0,-3.000000-6.000000 0,-3.000000-6.000000 0,-1.000000-2.000000 0,4.000000 3.000000 0,3.000000 3.000000 0,3.000000 4.000000 0,-1.000000 1.000000 0,-2.000000 0.000000 0,-3.000000 0.000000 0,-3.000000 0.000000 0,-1.000000 1.000000 2,4.000000 4.000000 3,3.000000 3.000000 5,3.000000 3.000000 4,6.000000 6.000000 5,9.000000 9.000000 6,10.000000 10.000000 6,10.000000 10.000000 7,4.000000 10.000000 1,0.000000 13.000000-5,0.000000 12.000000-5,0.000000 13.000000-4,0.000000 6.000000-4,0.000000 0.000000-3,0.000000 0.000000-2,0.000000 0.000000-2,-5.000000-7.000000-2,-9.000000-11.000000 0,-10.000000-14.000000-2,-8.000000-11.000000-1,2.000000 3.000000-1,16.000000 23.000000 0,15.000000 22.000000 1,17.000000 22.000000-1,3.000000 12.000000 0,-5.000000 3.000000-4,-7.000000 3.000000-1,-5.000000 4.000000-4,-6.000000-1.000000-1,-3.000000-3.000000-2,-3.000000-3.000000-2,-2.000000-2.000000-1,-5.000000-8.000000-1,-2.000000-8.000000 1,-3.000000-10.000000 0,-3.000000-9.000000 1,-7.000000-12.000000-4,-9.000000-11.000000-7,-10.000000-14.000000-7,-8.000000-11.000000-8,-9.000000-11.000000-4,-6.000000-5.000000-1,-6.000000-7.000000 0,-6.000000-5.000000-2,-2.000000-4.000000 4,3.000000 0.000000 5,3.000000 0.000000 6,4.000000 0.000000 6,1.000000-4.000000 5,0.000000-5.000000 2,0.000000-7.000000 4,0.000000-5.000000 3</inkml:trace>
</inkml:ink>
</file>

<file path=ppt/ink/ink18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7246739715338" units="cm"/>
      <inkml:brushProperty name="height" value="0.0277246739715338" units="cm"/>
      <inkml:brushProperty name="color" value="#FF0000"/>
      <inkml:brushProperty name="ignorePressure" value="0"/>
    </inkml:brush>
  </inkml:definitions>
  <inkml:trace contextRef="#ctx0" brushRef="#br0">63150.000000 44850.000000 826,'-111.000000'-25.000000'-1,"28.000000"0.000000"4 ,28.000000 0.000000 5,29.000000 0.000000 3,19.000000 0.000000 3,14.000000 0.000000 0,11.000000 0.000000-2,14.000000 0.000000 1,8.000000 0.000000-1,7.000000 0.000000 1,6.000000 0.000000 0,7.000000 0.000000 1,4.000000-2.000000-3,3.000000-3.000000-3,3.000000-3.000000-4,4.000000-2.000000-4,-1.000000-1.000000-1,-3.000000 3.000000 2,-3.000000 3.000000 2,-2.000000 4.000000 1,-6.000000 1.000000 1,-6.000000 0.000000 0,-6.000000 0.000000-1,-6.000000 0.000000 0,-6.000000 0.000000-11,-2.000000 0.000000-20,-3.000000 0.000000-19,-3.000000 0.000000-20</inkml:trace>
</inkml:ink>
</file>

<file path=ppt/ink/ink18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5642091184855" units="cm"/>
      <inkml:brushProperty name="height" value="0.0285642091184855" units="cm"/>
      <inkml:brushProperty name="color" value="#FF0000"/>
      <inkml:brushProperty name="ignorePressure" value="0"/>
    </inkml:brush>
  </inkml:definitions>
  <inkml:trace contextRef="#ctx0" brushRef="#br0">63750.000000 42150.000000 801,'-21.000000'-68.000000'-5,"10.000000"17.000000"10 ,10.000000 15.000000 9,9.000000 16.000000 9,9.000000 15.000000 6,9.000000 16.000000 0,10.000000 15.000000-1,10.000000 17.000000 1,-1.000000 5.000000-5,-9.000000-3.000000-8,-10.000000-3.000000-10,-8.000000-2.000000-8,-6.000000 0.000000-5,1.000000 7.000000 0,-1.000000 6.000000-1,1.000000 7.000000 0,-4.000000 4.000000 1,-6.000000 3.000000 1,-6.000000 3.000000 3,-6.000000 4.000000 0,-7.000000-1.000000 2,-6.000000-3.000000 1,-6.000000-3.000000-1,-6.000000-2.000000 2,-1.000000-8.000000-1,7.000000-8.000000 2,6.000000-10.000000-1,7.000000-9.000000 2,7.000000-9.000000-1,9.000000-5.000000-1,10.000000-7.000000 1,10.000000-5.000000-2,7.000000-6.000000 1,6.000000-3.000000-1,7.000000-3.000000 0,6.000000-2.000000 0,4.000000-3.000000 0,4.000000 1.000000 0,3.000000-1.000000-1,3.000000 1.000000 0,-4.000000 5.000000 1,-8.000000 14.000000-1,-10.000000 11.000000 1,-9.000000 14.000000 0,-12.000000 3.000000 0,-11.000000-2.000000 1,-14.000000-3.000000-1,-11.000000-3.000000 0,-11.000000-1.000000-1,-5.000000 4.000000-1,-7.000000 3.000000 0,-5.000000 3.000000-2,-1.000000-2.000000-2,6.000000-6.000000-5,7.000000-6.000000-5,6.000000-6.000000-4,3.000000-4.000000-2,0.000000 1.000000 2,0.000000-1.000000 0,0.000000 1.000000 3,1.000000-1.000000-3,4.000000 1.000000-4,3.000000-1.000000-4,3.000000 1.000000-5</inkml:trace>
</inkml:ink>
</file>

<file path=ppt/ink/ink18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3280334919691" units="cm"/>
      <inkml:brushProperty name="height" value="0.0303280334919691" units="cm"/>
      <inkml:brushProperty name="color" value="#FF0000"/>
      <inkml:brushProperty name="ignorePressure" value="0"/>
    </inkml:brush>
  </inkml:definitions>
  <inkml:trace contextRef="#ctx0" brushRef="#br0">64650.000000 42150.000000 684,'1.000000'-46.000000'0,"4.000000"10.000000"2 ,3.000000 10.000000 2,3.000000 9.000000 1,7.000000 10.000000 3,14.000000 14.000000 5,11.000000 11.000000 6,14.000000 14.000000 4,7.000000 14.000000 1,3.000000 20.000000-2,3.000000 18.000000-4,4.000000 20.000000-2,1.000000 13.000000 0,0.000000 9.000000 3,0.000000 10.000000 2,0.000000 10.000000 3,-5.000000 4.000000-1,-9.000000 0.000000-5,-10.000000 0.000000-4,-8.000000 0.000000-5,-14.000000 0.000000-2,-15.000000 0.000000-3,-15.000000 0.000000 0,-16.000000 0.000000-2,-18.000000-2.000000-1,-18.000000-3.000000-2,-19.000000-3.000000 0,-18.000000-2.000000-2,-9.000000-1.000000-3,4.000000 3.000000-8,3.000000 3.000000-6,3.000000 4.000000-7,6.000000-6.000000-5,9.000000-11.000000-5,10.000000-14.000000-3,10.000000-11.000000-5,5.000000-17.000000 2,4.000000-18.000000 5,3.000000-19.000000 7,3.000000-18.000000 6</inkml:trace>
</inkml:ink>
</file>

<file path=ppt/ink/ink18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6268481761217" units="cm"/>
      <inkml:brushProperty name="height" value="0.0296268481761217" units="cm"/>
      <inkml:brushProperty name="color" value="#FF0000"/>
      <inkml:brushProperty name="ignorePressure" value="0"/>
    </inkml:brush>
  </inkml:definitions>
  <inkml:trace contextRef="#ctx0" brushRef="#br0">66700.000000 41350.000000 773,'-72.000000'0.000000'1,"6.000000"0.000000"4 ,7.000000 0.000000 3,6.000000 0.000000 4,12.000000 0.000000 0,19.000000 0.000000-3,19.000000 0.000000-2,19.000000 0.000000-3,10.000000 1.000000 1,4.000000 4.000000 0,3.000000 3.000000 3,3.000000 3.000000 1,3.000000 1.000000 2,3.000000 1.000000-1,3.000000-1.000000 0,4.000000 1.000000 0,2.000000-1.000000 0,4.000000 1.000000-1,3.000000-1.000000-1,3.000000 1.000000 0,1.000000-3.000000-2,1.000000-2.000000-1,-1.000000-3.000000-1,1.000000-3.000000-2,12.000000 1.000000-2,25.000000 6.000000-1,25.000000 7.000000-1,25.000000 6.000000-2,-5.000000-1.000000 0,-34.000000-5.000000 1,-35.000000-7.000000 1,-33.000000-5.000000 1,-20.000000 3.000000 1,-3.000000 17.000000 2,-3.000000 15.000000 3,-2.000000 16.000000 1,-12.000000 12.000000 0,-19.000000 9.000000-1,-18.000000 10.000000-2,-19.000000 10.000000-1,-13.000000 11.000000 0,-6.000000 17.000000 0,-6.000000 15.000000 0,-6.000000 16.000000 0,-2.000000 4.000000 0,3.000000-6.000000 1,3.000000-6.000000-1,4.000000-6.000000 0,4.000000-10.000000 0,6.000000-12.000000 1,7.000000-13.000000 0,6.000000-12.000000 1,6.000000-13.000000-1,6.000000-12.000000 0,7.000000-13.000000-2,6.000000-12.000000 0,10.000000-19.000000-12,17.000000-25.000000-20,15.000000-25.000000-21,16.000000-25.000000-20,5.000000-7.000000-3,-2.000000 14.000000 17,-3.000000 11.000000 17,-3.000000 14.000000 16</inkml:trace>
</inkml:ink>
</file>

<file path=ppt/ink/ink185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4750646203756" units="cm"/>
      <inkml:brushProperty name="height" value="0.0274750646203756" units="cm"/>
      <inkml:brushProperty name="color" value="#FF0000"/>
      <inkml:brushProperty name="ignorePressure" value="0"/>
    </inkml:brush>
  </inkml:definitions>
  <inkml:trace contextRef="#ctx0" brushRef="#br0">68700.000000 41700.000000 834,'-21.000000'-36.000000'0,"10.000000"28.000000"-1 ,10.000000 28.000000-1,9.000000 29.000000 0,6.000000 19.000000 1,3.000000 14.000000 4,3.000000 11.000000 4,4.000000 14.000000 3,2.000000 7.000000 2,4.000000 3.000000 1,3.000000 3.000000 0,3.000000 4.000000 2,3.000000-4.000000-1,3.000000-9.000000-1,3.000000-10.000000 0,4.000000-8.000000-1,2.000000-11.000000-1,4.000000-8.000000-1,3.000000-10.000000-1,3.000000-9.000000-1,1.000000-15.000000-2,1.000000-18.000000-3,-1.000000-19.000000-5,1.000000-18.000000-2,-1.000000-21.000000-3,1.000000-22.000000-1,-1.000000-22.000000 1,1.000000-21.000000-1,-3.000000-10.000000 0,-2.000000 3.000000 3,-3.000000 3.000000 0,-3.000000 4.000000 2,-7.000000 7.000000 1,-9.000000 13.000000 1,-10.000000 12.000000 0,-8.000000 13.000000 0,-3.000000-5.000000 0,7.000000-22.000000 2,6.000000-22.000000-1,7.000000-21.000000 2,-3.000000-7.000000 0,-8.000000 9.000000 0,-10.000000 10.000000 1,-9.000000 10.000000 1,-66.000000 47.000000-2,-122.000000 89.000000-3,-122.000000 86.000000-3,-121.000000 89.000000-3,-4.000000 14.000000-8,116.000000-55.000000-12,115.000000-57.000000-13,117.000000-55.000000-12</inkml:trace>
</inkml:ink>
</file>

<file path=ppt/ink/ink1859.xml><?xml version="1.0" encoding="utf-8"?>
<inkml:ink xmlns:inkml="http://www.w3.org/2003/InkML">
  <annotation type="ScanImages2ExtractSignatures">1</annotation>
  <annotation type="ScanImagesWidth">949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3249747008085" units="cm"/>
      <inkml:brushProperty name="height" value="0.0283249747008085" units="cm"/>
      <inkml:brushProperty name="color" value="#FF0000"/>
      <inkml:brushProperty name="ignorePressure" value="0"/>
    </inkml:brush>
  </inkml:definitions>
  <inkml:trace contextRef="#ctx0" brushRef="#br0">58250.000000 41050.000000 808,'-69.000000'0.000000'0,"13.000000"0.000000"0 ,12.000000 0.000000 0,13.000000 0.000000 0,4.000000 0.000000 0,-3.000000 0.000000 0,-3.000000 0.000000 0,-2.000000 0.000000 0,-12.000000 3.000000 1,-19.000000 6.000000 3,-18.000000 7.000000 1,-19.000000 6.000000 2,-4.000000 4.000000 1,14.000000 4.000000-1,11.000000 3.000000-2,14.000000 3.000000-2,7.000000 7.000000-1,3.000000 14.000000-5,3.000000 11.000000-3,4.000000 14.000000-4,2.000000 10.000000-1,4.000000 9.000000 0,3.000000 10.000000 2,3.000000 10.000000 1,-5.000000 24.000000 2,-12.000000 41.000000 3,-13.000000 40.000000 3,-12.000000 42.000000 3,2.000000-11.000000 1,20.000000-58.000000 0,18.000000-60.000000 1,20.000000-59.000000 0,5.000000-21.000000 0,-6.000000 19.000000 1,-6.000000 19.000000 0,-6.000000 19.000000 1,-2.000000 9.000000 0,3.000000 0.000000 1,3.000000 0.000000 1,4.000000 0.000000 1,4.000000 7.000000 0,6.000000 17.000000 0,7.000000 15.000000-1,6.000000 16.000000-1,3.000000 5.000000-1,0.000000-2.000000 0,0.000000-3.000000-3,0.000000-3.000000 0,4.000000-9.000000-2,10.000000-11.000000-1,10.000000-14.000000-1,9.000000-11.000000 0,6.000000-14.000000-2,3.000000-11.000000 0,3.000000-14.000000-1,4.000000-11.000000 0,2.000000-7.000000 0,4.000000 0.000000-2,3.000000 0.000000 0,3.000000 0.000000-1,3.000000-2.000000 0,3.000000-3.000000 3,3.000000-3.000000 1,4.000000-2.000000 3,4.000000-3.000000 0,6.000000 1.000000 1,7.000000-1.000000 0,6.000000 1.000000 0,24.000000-1.000000 1,45.000000 1.000000 0,43.000000-1.000000-1,45.000000 1.000000 2,3.000000-9.000000-2,-33.000000-15.000000 1,-35.000000-15.000000-2,-34.000000-16.000000 0,-18.000000-10.000000-1,1.000000-3.000000 1,-1.000000-3.000000 1,1.000000-2.000000 0,2.000000-8.000000 0,7.000000-8.000000 1,6.000000-10.000000-1,7.000000-9.000000 1,5.000000-4.000000 0,7.000000 4.000000-1,6.000000 3.000000 1,7.000000 3.000000-1,-7.000000 3.000000 0,-19.000000 3.000000 0,-18.000000 3.000000 0,-19.000000 4.000000 0,-18.000000 4.000000 0,-15.000000 6.000000 0,-15.000000 7.000000 0,-16.000000 6.000000 0,6.000000-2.000000 0,28.000000-9.000000 0,28.000000-10.000000 1,29.000000-8.000000 0,11.000000-4.000000 1,-2.000000 3.000000-2,-3.000000 3.000000 0,-3.000000 4.000000-1,1.000000 1.000000-1,6.000000 0.000000 1,7.000000 0.000000-1,6.000000 0.000000 0,82.000000-16.000000 0,160.000000-31.000000 0,160.000000-31.000000-1,159.000000-31.000000 0,-13.000000-1.000000 0,-184.000000 32.000000 0,-185.000000 31.000000 1,-183.000000 32.000000 0,-86.000000 10.000000-1,17.000000-9.000000 0,15.000000-10.000000-1,16.000000-8.000000-1,5.000000-6.000000 0,-2.000000 1.000000 0,-3.000000-1.000000 0,-3.000000 1.000000 0,2.000000-3.000000 0,10.000000-2.000000 0,10.000000-3.000000 1,9.000000-3.000000 0,1.000000-2.000000 1,-6.000000 0.000000-1,-6.000000 0.000000 1,-6.000000 0.000000 1,-6.000000 0.000000-1,-2.000000 0.000000 1,-3.000000 0.000000-1,-3.000000 0.000000 0,-2.000000-4.000000 0,0.000000-5.000000 0,0.000000-7.000000 0,0.000000-5.000000 0,-2.000000-1.000000 1,-3.000000 6.000000-1,-3.000000 7.000000 2,-2.000000 6.000000-1,-5.000000 6.000000 1,-2.000000 6.000000-1,-3.000000 7.000000 0,-3.000000 6.000000 1,8.000000-12.000000-1,23.000000-27.000000 0,22.000000-28.000000 0,22.000000-28.000000-1,-9.000000-2.000000 1,-36.000000 25.000000 1,-39.000000 25.000000-1,-36.000000 25.000000 2,-18.000000 9.000000-1,3.000000-6.000000 0,3.000000-6.000000 1,4.000000-6.000000-1,-4.000000-7.000000 1,-9.000000-6.000000-1,-10.000000-6.000000 0,-8.000000-6.000000 0,-8.000000-4.000000-1,-2.000000 1.000000 1,-3.000000-1.000000 0,-3.000000 1.000000 0,-6.000000 2.000000 0,-5.000000 7.000000 0,-7.000000 6.000000-1,-5.000000 7.000000 0,-8.000000 4.000000-1,-5.000000 3.000000 1,-7.000000 3.000000 0,-5.000000 4.000000 0,-8.000000 2.000000 0,-5.000000 4.000000 0,-7.000000 3.000000 0,-5.000000 3.000000 0,-8.000000 1.000000 0,-5.000000 1.000000 0,-7.000000-1.000000 0,-5.000000 1.000000 0,-6.000000-1.000000-1,-3.000000 1.000000 1,-3.000000-1.000000 0,-2.000000 1.000000 0,-5.000000 1.000000 0,-2.000000 3.000000 0,-3.000000 3.000000 0,-3.000000 4.000000 0,-7.000000-1.000000 0,-9.000000-3.000000 1,-10.000000-3.000000 1,-8.000000-2.000000 1,2.000000 0.000000 0,16.000000 7.000000 0,15.000000 6.000000-1,17.000000 7.000000 1,3.000000 2.000000-1,-5.000000 1.000000 1,-7.000000-1.000000-1,-5.000000 1.000000 1,-9.000000 1.000000-1,-9.000000 3.000000 1,-10.000000 3.000000-1,-8.000000 4.000000 0,-6.000000 2.000000-1,1.000000 4.000000 0,-1.000000 3.000000 0,1.000000 3.000000-2,2.000000 3.000000 1,7.000000 3.000000-1,6.000000 3.000000 1,7.000000 4.000000 1,2.000000-1.000000-1,1.000000-3.000000 0,-1.000000-3.000000 0,1.000000-2.000000 0,-3.000000-3.000000 0,-2.000000 1.000000 0,-3.000000-1.000000 0,-3.000000 1.000000 0,-4.000000-3.000000 0,-3.000000-2.000000-1,-3.000000-3.000000 0,-2.000000-3.000000 0,-3.000000 1.000000-1,1.000000 6.000000 0,-1.000000 7.000000 0,1.000000 6.000000-1,-1.000000 3.000000-1,1.000000 0.000000 1,-1.000000 0.000000-1,1.000000 0.000000 0,1.000000 0.000000 0,3.000000 0.000000 1,3.000000 0.000000 0,4.000000 0.000000 1,-3.000000-2.000000 1,-5.000000-3.000000 1,-7.000000-3.000000 1,-5.000000-2.000000 1,-4.000000 0.000000 1,0.000000 7.000000 1,0.000000 6.000000 1,0.000000 7.000000 2,1.000000 8.000000-1,4.000000 14.000000 0,3.000000 11.000000-1,3.000000 14.000000-1,-2.000000 8.000000-1,-6.000000 7.000000 0,-6.000000 6.000000 0,-6.000000 7.000000-1,-7.000000 7.000000-1,-6.000000 9.000000 0,-6.000000 10.000000-1,-6.000000 10.000000 0,2.000000 2.000000-1,14.000000-3.000000-2,11.000000-3.000000-1,14.000000-2.000000-2,5.000000-3.000000-3,1.000000 1.000000-3,-1.000000-1.000000-3,1.000000 1.000000-3,1.000000 1.000000-3,3.000000 3.000000-1,3.000000 3.000000-2,4.000000 4.000000-1,16.000000-10.000000 1,32.000000-22.000000 5,31.000000-22.000000 5,32.000000-21.000000 5,11.000000-10.000000 0,-5.000000 3.000000-7,-7.000000 3.000000-5,-5.000000 4.000000-5</inkml:trace>
</inkml:ink>
</file>

<file path=ppt/ink/ink186.xml><?xml version="1.0" encoding="utf-8"?>
<inkml:ink xmlns:inkml="http://www.w3.org/2003/InkML">
  <annotation type="ScanImages2ExtractSignatures">1</annotation>
  <annotation type="ScanImagesWidth">620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2907403707504" units="cm"/>
      <inkml:brushProperty name="height" value="0.0462907403707504" units="cm"/>
      <inkml:brushProperty name="color" value="#00B047"/>
      <inkml:brushProperty name="ignorePressure" value="0"/>
    </inkml:brush>
  </inkml:definitions>
  <inkml:trace contextRef="#ctx0" brushRef="#br0">55050.000000 52900.000000 742,'-111.000000'96.000000'11,"28.000000"-5.000000"-2 ,28.000000-7.000000 0,29.000000-5.000000-2,15.000000-4.000000-1,3.000000 0.000000-1,3.000000 0.000000-2,4.000000 0.000000-1,7.000000-7.000000-2,13.000000-11.000000-2,12.000000-14.000000-3,13.000000-11.000000-2,7.000000-14.000000-2,4.000000-11.000000-2,3.000000-14.000000-1,3.000000-11.000000-2,1.000000-15.000000 1,1.000000-16.000000 1,-1.000000-15.000000 3,1.000000-15.000000 1,1.000000-9.000000 3,3.000000 1.000000 0,3.000000-1.000000 3,4.000000 1.000000 0,1.000000 1.000000 3,0.000000 3.000000 3,0.000000 3.000000 3,0.000000 4.000000 3,0.000000 5.000000 0,0.000000 10.000000 1,0.000000 10.000000-2,0.000000 9.000000 1,1.000000 7.000000-2,4.000000 7.000000 0,3.000000 6.000000-2,3.000000 7.000000 0,-5.000000 8.000000-2,-12.000000 14.000000 1,-13.000000 11.000000-1,-12.000000 14.000000 1,-13.000000 13.000000-4,-12.000000 16.000000-8,-13.000000 15.000000-7,-12.000000 17.000000-7,-16.000000 5.000000-3,-19.000000-3.000000 1,-18.000000-3.000000 0,-19.000000-2.000000 2,-10.000000-8.000000 3,1.000000-8.000000 3,-1.000000-10.000000 3,1.000000-9.000000 4,4.000000-12.000000 3,9.000000-11.000000 2,10.000000-14.000000 0,10.000000-11.000000 3,7.000000-7.000000 2,6.000000 0.000000 2,7.000000 0.000000 3,6.000000 0.000000 2,9.000000 1.000000 4,13.000000 4.000000 2,12.000000 3.000000 3,13.000000 3.000000 3,4.000000 6.000000-1,-3.000000 9.000000-6,-3.000000 10.000000-4,-2.000000 10.000000-5,-5.000000 5.000000-5,-2.000000 4.000000-2,-3.000000 3.000000-2,-3.000000 3.000000-4,-2.000000-2.000000 0,0.000000-6.000000-2,0.000000-6.000000 0,0.000000-6.000000-1,1.000000-6.000000 3,4.000000-2.000000 4,3.000000-3.000000 6,3.000000-3.000000 5,-1.000000-1.000000 3,-2.000000 4.000000-1,-3.000000 3.000000 1,-3.000000 3.000000 0,-10.000000 6.000000-2,-16.000000 9.000000-1,-15.000000 10.000000-2,-15.000000 10.000000-3,-11.000000 4.000000 0,-2.000000 0.000000 1,-3.000000 0.000000 0,-3.000000 0.000000 2,-2.000000-7.000000-2,0.000000-11.000000-3,0.000000-14.000000-3,0.000000-11.000000-3,9.000000-17.000000-2,19.000000-18.000000 0,19.000000-19.000000-1,19.000000-18.000000 0,16.000000-10.000000-1,17.000000 0.000000 3,15.000000 0.000000 0,16.000000 0.000000 2,10.000000 1.000000 2,7.000000 4.000000 2,6.000000 3.000000 2,7.000000 3.000000 3,2.000000 3.000000 1,1.000000 3.000000-1,-1.000000 3.000000 1,1.000000 4.000000 0,-1.000000 4.000000-1,1.000000 6.000000-1,-1.000000 7.000000-3,1.000000 6.000000-2,-7.000000 4.000000-2,-12.000000 4.000000-3,-13.000000 3.000000-4,-12.000000 3.000000-2,-12.000000 6.000000-1,-8.000000 9.000000 1,-10.000000 10.000000 2,-9.000000 10.000000 2,-12.000000 2.000000 1,-11.000000-3.000000 1,-14.000000-3.000000 1,-11.000000-2.000000 1,-7.000000-3.000000 3,0.000000 1.000000 2,0.000000-1.000000 4,0.000000 1.000000 3,0.000000-1.000000 2,0.000000 1.000000 3,0.000000-1.000000 3,0.000000 1.000000 2,3.000000 1.000000 1,6.000000 3.000000-1,7.000000 3.000000-1,6.000000 4.000000-1,6.000000-1.000000-2,6.000000-3.000000-3,7.000000-3.000000-2,6.000000-2.000000-4,9.000000-5.000000 0,13.000000-2.000000-2,12.000000-3.000000 1,13.000000-3.000000-1,4.000000-2.000000 0,-3.000000 0.000000 0,-3.000000 0.000000-1,-2.000000 0.000000 0,-5.000000 0.000000 0,-2.000000 0.000000 1,-3.000000 0.000000 1,-3.000000 0.000000 2,-1.000000-4.000000-2,4.000000-5.000000-6,3.000000-7.000000-4,3.000000-5.000000-6,4.000000-17.000000-3,7.000000-24.000000-2,6.000000-26.000000-2,7.000000-24.000000-1,4.000000-21.000000-1,3.000000-16.000000 1,3.000000-15.000000 3,4.000000-15.000000 0,5.000000-15.000000 4,10.000000-12.000000 2,10.000000-13.000000 4,9.000000-12.000000 3,4.000000-5.000000 2,1.000000 3.000000 0,-1.000000 3.000000 2,1.000000 4.000000 0,-9.000000 18.000000 4,-15.000000 34.000000 6,-15.000000 35.000000 8,-16.000000 35.000000 7,-15.000000 27.000000 3,-11.000000 22.000000 0,-14.000000 22.000000 1,-11.000000 23.000000 1,-9.000000 16.000000-3,-3.000000 13.000000-6,-3.000000 12.000000-4,-2.000000 13.000000-5,-6.000000 2.000000-6,-6.000000-5.000000-4,-6.000000-7.000000-5,-6.000000-5.000000-4,-1.000000-6.000000-2,7.000000-3.000000 4,6.000000-3.000000 3,7.000000-2.000000 3,5.000000-1.000000 4,7.000000 3.000000 6,6.000000 3.000000 5,7.000000 4.000000 6,4.000000-3.000000 0,3.000000-5.000000-5,3.000000-7.000000-4,4.000000-5.000000-5,-1.000000-1.000000-5,-3.000000 6.000000-4,-3.000000 7.000000-5,-2.000000 6.000000-4,-8.000000 6.000000-3,-8.000000 6.000000 1,-10.000000 7.000000 1,-9.000000 6.000000 0,-5.000000 1.000000 0,0.000000-3.000000 3,0.000000-3.000000 1,0.000000-2.000000 1,3.000000-6.000000 3,6.000000-6.000000 1,7.000000-6.000000 1,6.000000-6.000000 1,1.000000-4.000000 3,-3.000000 1.000000 2,-3.000000-1.000000 1,-2.000000 1.000000 3,3.000000-20.000000-1,14.000000-36.000000-4,11.000000-39.000000-3,14.000000-36.000000-4,7.000000-23.000000-1,3.000000-6.000000 0,3.000000-6.000000 2,4.000000-6.000000 1,4.000000-13.000000 0,6.000000-19.000000 0,7.000000-18.000000 0,6.000000-19.000000-1,1.000000-7.000000 0,-3.000000 7.000000 0,-3.000000 6.000000 0,-2.000000 7.000000 0,-6.000000 16.000000 1,-6.000000 29.000000 0,-6.000000 28.000000 2,-6.000000 28.000000 0,-7.000000 29.000000 4,-6.000000 32.000000 5,-6.000000 31.000000 5,-6.000000 32.000000 7,-7.000000 19.000000 0,-6.000000 10.000000-3,-6.000000 10.000000-3,-6.000000 9.000000-4,-2.000000 9.000000-2,3.000000 9.000000-1,3.000000 10.000000 1,4.000000 10.000000-1,-1.000000 10.000000 0,-3.000000 13.000000 0,-3.000000 12.000000 1,-2.000000 13.000000 1,-3.000000 12.000000-1,1.000000 13.000000 1,-1.000000 12.000000-1,1.000000 13.000000 0,1.000000 10.000000 0,3.000000 10.000000-2,3.000000 10.000000 0,4.000000 9.000000-2,4.000000-4.000000-4,6.000000-15.000000-10,7.000000-15.000000-8,6.000000-16.000000-8,1.000000-18.000000-2,-3.000000-18.000000 6,-3.000000-19.000000 7,-2.000000-18.000000 6,-5.000000-20.000000 4,-2.000000-18.000000 4,-3.000000-19.000000 2,-3.000000-18.000000 4,-4.000000-12.000000 1,-3.000000-3.000000-1,-3.000000-3.000000 0,-2.000000-2.000000-1,-9.000000-11.000000-5,-12.000000-15.000000-7,-13.000000-15.000000-9,-12.000000-16.000000-8,-2.000000-15.000000-2,9.000000-11.000000 1,10.000000-14.000000 4,10.000000-11.000000 2,4.000000-40.000000 1,0.000000-66.000000 0,0.000000-65.000000 0,0.000000-65.000000 0,1.000000-14.000000 2,4.000000 42.000000 2,3.000000 40.000000 4,3.000000 41.000000 1,3.000000 29.000000 6,3.000000 19.000000 5,3.000000 19.000000 7,4.000000 19.000000 6,7.000000 18.000000 3,13.000000 19.000000 0,12.000000 19.000000 0,13.000000 19.000000 0,9.000000 10.000000-2,6.000000 4.000000-2,7.000000 3.000000-2,6.000000 3.000000-3,6.000000-1.000000-1,6.000000-2.000000-1,7.000000-3.000000 1,6.000000-3.000000-1,-2.000000 1.000000 0,-9.000000 6.000000-2,-10.000000 7.000000-1,-8.000000 6.000000-2,-12.000000 12.000000-2,-12.000000 19.000000-3,-13.000000 19.000000-2,-12.000000 19.000000-2,-19.000000 15.000000-1,-25.000000 13.000000 1,-25.000000 12.000000 2,-25.000000 13.000000 0,-11.000000 4.000000 3,3.000000-3.000000 5,3.000000-3.000000 5,4.000000-2.000000 3,5.000000-5.000000 2,10.000000-2.000000-3,10.000000-3.000000-2,9.000000-3.000000-3,26.000000-20.000000 1,44.000000-33.000000 8,44.000000-35.000000 6,44.000000-34.000000 7,24.000000-30.000000-4,7.000000-25.000000-12,6.000000-25.000000-14,7.000000-25.000000-13,-14.000000 1.000000-6,-30.000000 29.000000 2,-32.000000 28.000000 0,-30.000000 28.000000 2,-14.000000 12.000000-4,7.000000-3.000000-9,6.000000-3.000000-8,7.000000-2.000000-9</inkml:trace>
</inkml:ink>
</file>

<file path=ppt/ink/ink186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5487620383501" units="cm"/>
      <inkml:brushProperty name="height" value="0.0275487620383501" units="cm"/>
      <inkml:brushProperty name="color" value="#FF0000"/>
      <inkml:brushProperty name="ignorePressure" value="0"/>
    </inkml:brush>
  </inkml:definitions>
  <inkml:trace contextRef="#ctx0" brushRef="#br0">64100.000000 47300.000000 831,'-4.000000'-46.000000'0,"-5.000000"10.000000"0 ,-7.000000 10.000000 0,-5.000000 9.000000 0,-3.000000 2.000000-1,4.000000-2.000000-4,3.000000-3.000000-2,3.000000-3.000000-4,-1.000000-4.000000 1,-2.000000-3.000000 4,-3.000000-3.000000 3,-3.000000-2.000000 4,2.000000 8.000000 4,10.000000 22.000000 3,10.000000 22.000000 2,9.000000 23.000000 4,6.000000 24.000000 2,3.000000 28.000000-1,3.000000 28.000000 0,4.000000 29.000000 0,2.000000 38.000000 0,4.000000 51.000000 0,3.000000 49.000000-1,3.000000 51.000000 1,-2.000000-7.000000-2,-6.000000-62.000000-2,-6.000000-63.000000-1,-6.000000-62.000000-2,-4.000000-29.000000-1,1.000000 7.000000-4,-1.000000 6.000000-1,1.000000 7.000000-4,-1.000000-10.000000 0,1.000000-25.000000-2,-1.000000-25.000000 0,1.000000-25.000000-1,-1.000000-22.000000-7,1.000000-19.000000-11,-1.000000-18.000000-12,1.000000-19.000000-12,-3.000000-12.000000-2,-2.000000-2.000000 7,-3.000000-3.000000 6,-3.000000-3.000000 9,-1.000000-4.000000 4,4.000000-3.000000 6,3.000000-3.000000 3,3.000000-2.000000 5,1.000000 2.000000 3,1.000000 9.000000 2,-1.000000 10.000000 0,1.000000 10.000000 2</inkml:trace>
</inkml:ink>
</file>

<file path=ppt/ink/ink186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925278827548" units="cm"/>
      <inkml:brushProperty name="height" value="0.026925278827548" units="cm"/>
      <inkml:brushProperty name="color" value="#FF0000"/>
      <inkml:brushProperty name="ignorePressure" value="0"/>
    </inkml:brush>
  </inkml:definitions>
  <inkml:trace contextRef="#ctx0" brushRef="#br0">64850.000000 47450.000000 850,'-2.000000'-71.000000'-1,"-3.000000"10.000000"-2 ,-3.000000 10.000000-3,-2.000000 9.000000-1,-1.000000 17.000000 3,3.000000 25.000000 11,3.000000 25.000000 11,4.000000 25.000000 10,2.000000 21.000000 3,4.000000 20.000000-8,3.000000 18.000000-5,3.000000 20.000000-7,1.000000 13.000000-3,1.000000 9.000000-1,-1.000000 10.000000-1,1.000000 10.000000-1,1.000000 4.000000-1,3.000000 0.000000-1,3.000000 0.000000-1,4.000000 0.000000-3,-1.000000-5.000000 0,-3.000000-9.000000-3,-3.000000-10.000000-1,-2.000000-8.000000-1,-5.000000-15.000000-2,-2.000000-19.000000 0,-3.000000-18.000000-2,-3.000000-19.000000-1,-2.000000-21.000000-6,0.000000-21.000000-11,0.000000-22.000000-11,0.000000-22.000000-12</inkml:trace>
</inkml:ink>
</file>

<file path=ppt/ink/ink186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8028068393469" units="cm"/>
      <inkml:brushProperty name="height" value="0.0308028068393469" units="cm"/>
      <inkml:brushProperty name="color" value="#FF0000"/>
      <inkml:brushProperty name="ignorePressure" value="0"/>
    </inkml:brush>
  </inkml:definitions>
  <inkml:trace contextRef="#ctx0" brushRef="#br0">63900.000000 49350.000000 743,'-65.000000'-15.000000'-7,"23.000000"23.000000"7 ,22.000000 22.000000 6,22.000000 22.000000 7,18.000000 16.000000 3,16.000000 14.000000 0,15.000000 11.000000 0,17.000000 14.000000 1,10.000000 14.000000-1,6.000000 20.000000 1,7.000000 18.000000 0,6.000000 20.000000 1,4.000000 3.000000-1,4.000000-8.000000-2,3.000000-10.000000-1,3.000000-9.000000-3,-4.000000-18.000000 0,-8.000000-24.000000-1,-10.000000-26.000000 0,-9.000000-24.000000 0,-12.000000-24.000000-2,-11.000000-22.000000-4,-14.000000-22.000000-3,-11.000000-21.000000-3,-7.000000-26.000000-2,0.000000-28.000000-2,0.000000-28.000000 0,0.000000-27.000000-1,1.000000-40.000000-1,4.000000-50.000000-1,3.000000-50.000000 1,3.000000-50.000000-1,-2.000000 9.000000 1,-6.000000 69.000000 1,-6.000000 69.000000 3,-6.000000 69.000000 1,-6.000000 29.000000 0,-2.000000-9.000000-1,-3.000000-10.000000-1,-3.000000-8.000000-1,-4.000000 5.000000-4,-3.000000 22.000000-5,-3.000000 22.000000-5,-2.000000 23.000000-6,-5.000000 11.000000-4,-2.000000 4.000000-4,-3.000000 3.000000-2,-3.000000 3.000000-5</inkml:trace>
</inkml:ink>
</file>

<file path=ppt/ink/ink186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4239727556705" units="cm"/>
      <inkml:brushProperty name="height" value="0.0304239727556705" units="cm"/>
      <inkml:brushProperty name="color" value="#FF0000"/>
      <inkml:brushProperty name="ignorePressure" value="0"/>
    </inkml:brush>
  </inkml:definitions>
  <inkml:trace contextRef="#ctx0" brushRef="#br0">63750.000000 48200.000000 752,'-90.000000'-27.000000'2,"23.000000"-3.000000"2 ,22.000000-3.000000 3,22.000000-2.000000 4,12.000000-6.000000-1,3.000000-6.000000-1,3.000000-6.000000-3,4.000000-6.000000-1,33.000000-51.000000 2,67.000000-93.000000 4,65.000000-94.000000 7,66.000000-93.000000 4,2.000000 5.000000 2,-58.000000 107.000000-3,-60.000000 106.000000-3,-59.000000 107.000000-4,-29.000000 65.000000-1,4.000000 25.000000-1,3.000000 25.000000-2,3.000000 25.000000 0,3.000000 20.000000-2,3.000000 16.000000-4,3.000000 15.000000-3,4.000000 17.000000-3,4.000000 13.000000-3,6.000000 13.000000-3,7.000000 12.000000-4,6.000000 13.000000-3,-1.000000 9.000000-5,-5.000000 6.000000-5,-7.000000 7.000000-7,-5.000000 6.000000-5,-9.000000-21.000000-3,-9.000000-46.000000 0,-10.000000-47.000000 1,-8.000000-47.000000 0</inkml:trace>
</inkml:ink>
</file>

<file path=ppt/ink/ink186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7365889847279" units="cm"/>
      <inkml:brushProperty name="height" value="0.0257365889847279" units="cm"/>
      <inkml:brushProperty name="color" value="#FF0000"/>
      <inkml:brushProperty name="ignorePressure" value="0"/>
    </inkml:brush>
  </inkml:definitions>
  <inkml:trace contextRef="#ctx0" brushRef="#br0">61650.000000 53800.000000 890,'0.000000'-63.000000'-2,"0.000000"26.000000"2 ,0.000000 24.000000 2,0.000000 26.000000 0,1.000000 21.000000 2,4.000000 19.000000 0,3.000000 19.000000 1,3.000000 19.000000 0,-1.000000 16.000000 2,-2.000000 17.000000 1,-3.000000 15.000000 2,-3.000000 16.000000 2,-7.000000 15.000000-1,-9.000000 16.000000-2,-10.000000 15.000000-2,-8.000000 17.000000-2,-12.000000 5.000000-1,-12.000000-3.000000 0,-13.000000-3.000000 0,-12.000000-2.000000 0,-5.000000-14.000000-1,3.000000-21.000000-1,3.000000-22.000000-3,4.000000-22.000000-2,2.000000-29.000000-3,4.000000-33.000000-5,3.000000-35.000000-4,3.000000-34.000000-5,7.000000-20.000000-1,14.000000-2.000000 3,11.000000-3.000000 2,14.000000-3.000000 3,5.000000-13.000000-1,1.000000-22.000000-5,-1.000000-22.000000-6,1.000000-21.000000-4,1.000000-3.000000-1,3.000000 20.000000 7,3.000000 18.000000 4,4.000000 20.000000 6,-1.000000 3.000000 4,-3.000000-8.000000 2,-3.000000-10.000000 2,-2.000000-9.000000 2</inkml:trace>
</inkml:ink>
</file>

<file path=ppt/ink/ink186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063446611166" units="cm"/>
      <inkml:brushProperty name="height" value="0.030063446611166" units="cm"/>
      <inkml:brushProperty name="color" value="#FF0000"/>
      <inkml:brushProperty name="ignorePressure" value="0"/>
    </inkml:brush>
  </inkml:definitions>
  <inkml:trace contextRef="#ctx0" brushRef="#br0">61200.000000 52900.000000 761,'0.000000'-72.000000'2,"0.000000"6.000000"3 ,0.000000 7.000000 2,0.000000 6.000000 4,3.000000 7.000000 2,6.000000 10.000000 2,7.000000 10.000000 1,6.000000 9.000000 3,12.000000 13.000000 1,19.000000 20.000000-2,19.000000 18.000000 0,19.000000 20.000000-1,9.000000 24.000000-2,0.000000 31.000000-3,0.000000 32.000000-3,0.000000 31.000000-3,-5.000000 12.000000-2,-9.000000-6.000000 1,-10.000000-6.000000 1,-8.000000-6.000000 0,-11.000000-15.000000 0,-8.000000-21.000000-1,-10.000000-22.000000-3,-9.000000-22.000000-1,-2.000000 6.000000-1,6.000000 34.000000-1,7.000000 35.000000-1,6.000000 35.000000-1,-1.000000 7.000000-2,-5.000000-19.000000-1,-7.000000-18.000000-1,-5.000000-19.000000-3,-3.000000-19.000000-1,4.000000-19.000000-4,3.000000-18.000000-4,3.000000-19.000000-3,6.000000-24.000000-5,9.000000-28.000000-4,10.000000-28.000000-6,10.000000-27.000000-4,-4.000000-12.000000 0,-16.000000 6.000000 9,-15.000000 7.000000 6,-15.000000 6.000000 8,-7.000000-1.000000 5,3.000000-5.000000 1,3.000000-7.000000 2,4.000000-5.000000 1</inkml:trace>
</inkml:ink>
</file>

<file path=ppt/ink/ink186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4254569560289" units="cm"/>
      <inkml:brushProperty name="height" value="0.0284254569560289" units="cm"/>
      <inkml:brushProperty name="color" value="#FF0000"/>
      <inkml:brushProperty name="ignorePressure" value="0"/>
    </inkml:brush>
  </inkml:definitions>
  <inkml:trace contextRef="#ctx0" brushRef="#br0">64250.000000 53200.000000 805,'-25.000000'-36.000000'9,"0.000000"28.000000"-4 ,0.000000 28.000000-2,0.000000 29.000000-3,0.000000 22.000000 0,0.000000 20.000000 1,0.000000 18.000000 2,0.000000 20.000000 2,1.000000 11.000000 2,4.000000 7.000000 5,3.000000 6.000000 5,3.000000 7.000000 3,3.000000 5.000000 2,3.000000 7.000000-2,3.000000 6.000000-3,4.000000 7.000000-1,5.000000-1.000000-3,10.000000-6.000000-3,10.000000-6.000000-3,9.000000-6.000000-3,6.000000-15.000000-1,3.000000-21.000000-3,3.000000-22.000000 0,4.000000-22.000000-2,1.000000-18.000000-3,0.000000-11.000000-6,0.000000-14.000000-5,0.000000-11.000000-5,-2.000000-15.000000-5,-3.000000-16.000000-7,-3.000000-15.000000-7,-2.000000-15.000000-6,-8.000000-7.000000 1,-8.000000 3.000000 9,-10.000000 3.000000 8,-9.000000 4.000000 9,-2.000000-3.000000 5,6.000000-5.000000 2,7.000000-7.000000 2,6.000000-5.000000 3</inkml:trace>
</inkml:ink>
</file>

<file path=ppt/ink/ink18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9632112681866" units="cm"/>
      <inkml:brushProperty name="height" value="0.0249632112681866" units="cm"/>
      <inkml:brushProperty name="color" value="#FF0000"/>
      <inkml:brushProperty name="ignorePressure" value="0"/>
    </inkml:brush>
  </inkml:definitions>
  <inkml:trace contextRef="#ctx0" brushRef="#br0">65450.000000 53800.000000 918,'-66.000000'32.000000'20,"19.000000"17.000000"-2 ,19.000000 15.000000-2,19.000000 16.000000-3,7.000000 18.000000-4,-3.000000 22.000000-4,-3.000000 22.000000-5,-2.000000 23.000000-4,-5.000000 16.000000-1,-2.000000 13.000000 2,-3.000000 12.000000 1,-3.000000 13.000000 3,-2.000000-4.000000 0,0.000000-18.000000-1,0.000000-19.000000-1,0.000000-18.000000-1,3.000000-42.000000-3,6.000000-61.000000-7,7.000000-64.000000-6,6.000000-61.000000-7,4.000000-39.000000-2,4.000000-11.000000 2,3.000000-14.000000 1,3.000000-11.000000 3,1.000000 3.000000 0,1.000000 23.000000 2,-1.000000 22.000000 0,1.000000 22.000000 0</inkml:trace>
</inkml:ink>
</file>

<file path=ppt/ink/ink186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1379297375679" units="cm"/>
      <inkml:brushProperty name="height" value="0.0281379297375679" units="cm"/>
      <inkml:brushProperty name="color" value="#FF0000"/>
      <inkml:brushProperty name="ignorePressure" value="0"/>
    </inkml:brush>
  </inkml:definitions>
  <inkml:trace contextRef="#ctx0" brushRef="#br0">65300.000000 53350.000000 777,'117.000000'164.000000'47,"-16.000000"-22.000000"-10 ,-15.000000-22.000000-11,-15.000000-21.000000-9,-14.000000-18.000000-5,-8.000000-12.000000-2,-10.000000-13.000000 0,-9.000000-12.000000-2,1.000000 9.000000 0,13.000000 31.000000 1,12.000000 32.000000-1,13.000000 31.000000 2,2.000000 9.000000-2,-5.000000-12.000000-2,-7.000000-13.000000-1,-5.000000-12.000000-4,-9.000000-12.000000-2,-9.000000-8.000000-6,-10.000000-10.000000-4,-8.000000-9.000000-6,-11.000000-12.000000-3,-8.000000-11.000000-3,-10.000000-14.000000-3,-9.000000-11.000000-2,-9.000000-11.000000-2,-5.000000-5.000000-3,-7.000000-7.000000-2,-5.000000-5.000000-2,-1.000000-6.000000 3,6.000000-3.000000 7,7.000000-3.000000 8,6.000000-2.000000 7,3.000000-5.000000 5,0.000000-2.000000 2,0.000000-3.000000 1,0.000000-3.000000 2</inkml:trace>
</inkml:ink>
</file>

<file path=ppt/ink/ink18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226276040077" units="cm"/>
      <inkml:brushProperty name="height" value="0.0273226276040077" units="cm"/>
      <inkml:brushProperty name="color" value="#FF0000"/>
      <inkml:brushProperty name="ignorePressure" value="0"/>
    </inkml:brush>
  </inkml:definitions>
  <inkml:trace contextRef="#ctx0" brushRef="#br0">65150.000000 54800.000000 996,'-102.000000'0.000000'0,"47.000000"0.000000"0 ,47.000000 0.000000 0,48.000000 0.000000 0,27.000000-2.000000 0,9.000000-3.000000 1,10.000000-3.000000 0,10.000000-2.000000 0,4.000000-5.000000-1,0.000000-2.000000-5,0.000000-3.000000-6,0.000000-3.000000-4,-4.000000-4.000000-1,-5.000000-3.000000 3,-7.000000-3.000000 2,-5.000000-2.000000 3,-9.000000 0.000000-2,-9.000000 7.000000-8,-10.000000 6.000000-8,-8.000000 7.000000-7,-9.000000 0.000000-3,-6.000000-2.000000 3,-6.000000-3.000000 4,-6.000000-3.000000 3</inkml:trace>
</inkml:ink>
</file>

<file path=ppt/ink/ink1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7879768908024" units="cm"/>
      <inkml:brushProperty name="height" value="0.0447879768908024" units="cm"/>
      <inkml:brushProperty name="color" value="#00B047"/>
      <inkml:brushProperty name="ignorePressure" value="0"/>
    </inkml:brush>
  </inkml:definitions>
  <inkml:trace contextRef="#ctx0" brushRef="#br0">41900.000000 45650.000000 634,'117.000000'-22.000000'33,"-16.000000"6.000000"-7 ,-15.000000 7.000000-6,-15.000000 6.000000-7,-6.000000 3.000000-3,7.000000 0.000000-1,6.000000 0.000000-2,7.000000 0.000000 0,2.000000 1.000000-1,1.000000 4.000000 0,-1.000000 3.000000 0,1.000000 3.000000-1,1.000000-1.000000 0,3.000000-2.000000 0,3.000000-3.000000 0,4.000000-3.000000-1,-3.000000-2.000000 0,-5.000000 0.000000-1,-7.000000 0.000000 0,-5.000000 0.000000-1,2.000000 1.000000 1,13.000000 4.000000 1,12.000000 3.000000 2,13.000000 3.000000 1,2.000000 1.000000 0,-5.000000 1.000000-1,-7.000000-1.000000-1,-5.000000 1.000000-1,-6.000000-3.000000-1,-3.000000-2.000000-1,-3.000000-3.000000 0,-2.000000-3.000000-1,-1.000000-2.000000 1,3.000000 0.000000 0,3.000000 0.000000 1,4.000000 0.000000 0,2.000000-2.000000 1,4.000000-3.000000-1,3.000000-3.000000 0,3.000000-2.000000 1,1.000000-5.000000-1,1.000000-2.000000 0,-1.000000-3.000000 1,1.000000-3.000000 1,-1.000000-2.000000-1,1.000000 0.000000 1,-1.000000 0.000000-1,1.000000 0.000000 0,-3.000000 3.000000 0,-2.000000 6.000000 0,-3.000000 7.000000 1,-3.000000 6.000000 0,-4.000000 3.000000 1,-3.000000 0.000000-1,-3.000000 0.000000 1,-2.000000 0.000000 0,-3.000000 0.000000-1,1.000000 0.000000 0,-1.000000 0.000000-1,1.000000 0.000000 0,-3.000000 0.000000-1,-2.000000 0.000000 0,-3.000000 0.000000 0,-3.000000 0.000000 0,-2.000000-4.000000-1,0.000000-5.000000 0,0.000000-7.000000-1,0.000000-5.000000-1,-4.000000-3.000000 0,-5.000000 4.000000 1,-7.000000 3.000000 1,-5.000000 3.000000-1,-17.000000 10.000000-7,-24.000000 20.000000-19,-26.000000 18.000000-17,-24.000000 20.000000-18,-12.000000 5.000000-3,4.000000-6.000000 9,3.000000-6.000000 9,3.000000-6.000000 11</inkml:trace>
</inkml:ink>
</file>

<file path=ppt/ink/ink187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3888617306948" units="cm"/>
      <inkml:brushProperty name="height" value="0.0293888617306948" units="cm"/>
      <inkml:brushProperty name="color" value="#FF0000"/>
      <inkml:brushProperty name="ignorePressure" value="0"/>
    </inkml:brush>
  </inkml:definitions>
  <inkml:trace contextRef="#ctx0" brushRef="#br0">66500.000000 52700.000000 880,'10.000000'-61.000000'1,"23.000000"28.000000"2 ,22.000000 28.000000 3,22.000000 29.000000 2,13.000000 24.000000 2,7.000000 22.000000-1,6.000000 22.000000 2,7.000000 23.000000-1,-3.000000 16.000000 1,-8.000000 13.000000-3,-10.000000 12.000000 0,-9.000000 13.000000-2,-16.000000 9.000000 0,-22.000000 6.000000-2,-22.000000 7.000000-1,-21.000000 6.000000-1,-18.000000-10.000000 0,-12.000000-24.000000 0,-13.000000-26.000000 2,-12.000000-24.000000 0,-2.000000-20.000000-2,9.000000-11.000000-5,10.000000-14.000000-4,10.000000-11.000000-5,-7.000000 2.000000-3,-22.000000 19.000000-1,-22.000000 19.000000-2,-21.000000 19.000000 0,-1.000000-4.000000 0,22.000000-24.000000 3,22.000000-26.000000 4,23.000000-24.000000 4,10.000000-13.000000-5,0.000000 0.000000-11,0.000000 0.000000-11,0.000000 0.000000-12</inkml:trace>
</inkml:ink>
</file>

<file path=ppt/ink/ink187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5915234386921" units="cm"/>
      <inkml:brushProperty name="height" value="0.0315915234386921" units="cm"/>
      <inkml:brushProperty name="color" value="#FF0000"/>
      <inkml:brushProperty name="ignorePressure" value="0"/>
    </inkml:brush>
  </inkml:definitions>
  <inkml:trace contextRef="#ctx0" brushRef="#br0">68600.000000 52100.000000 725,'-86.000000'4.000000'3,"28.000000"10.000000"5 ,28.000000 10.000000 7,29.000000 9.000000 6,22.000000 6.000000 1,20.000000 3.000000-3,18.000000 3.000000-3,20.000000 4.000000-3,10.000000 1.000000-1,3.000000 0.000000-1,3.000000 0.000000-1,4.000000 0.000000-1,1.000000-4.000000 0,0.000000-5.000000 0,0.000000-7.000000 0,0.000000-5.000000 1,-5.000000-4.000000-1,-9.000000 0.000000 0,-10.000000 0.000000 0,-8.000000 0.000000 0,-8.000000 0.000000-1,-2.000000 0.000000 0,-3.000000 0.000000-2,-3.000000 0.000000 0,-9.000000 1.000000-1,-11.000000 4.000000-1,-14.000000 3.000000-2,-11.000000 3.000000 0,-11.000000 4.000000-1,-5.000000 7.000000-1,-7.000000 6.000000 0,-5.000000 7.000000-2,-11.000000 8.000000 1,-11.000000 14.000000-2,-14.000000 11.000000 1,-11.000000 14.000000-1,-11.000000 3.000000-1,-5.000000-2.000000-1,-7.000000-3.000000-3,-5.000000-3.000000-1,-3.000000-4.000000-2,4.000000-3.000000-1,3.000000-3.000000-1,3.000000-2.000000-2,4.000000-6.000000-1,7.000000-6.000000-3,6.000000-6.000000-1,7.000000-6.000000-2,18.000000-15.000000-5,31.000000-21.000000-5,32.000000-22.000000-7,31.000000-22.000000-5,10.000000-10.000000 1,-8.000000 4.000000 10,-10.000000 3.000000 9,-9.000000 3.000000 9,-4.000000-2.000000 7,4.000000-6.000000 1,3.000000-6.000000 2,3.000000-6.000000 3</inkml:trace>
</inkml:ink>
</file>

<file path=ppt/ink/ink187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8047846406698" units="cm"/>
      <inkml:brushProperty name="height" value="0.0288047846406698" units="cm"/>
      <inkml:brushProperty name="color" value="#FF0000"/>
      <inkml:brushProperty name="ignorePressure" value="0"/>
    </inkml:brush>
  </inkml:definitions>
  <inkml:trace contextRef="#ctx0" brushRef="#br0">70750.000000 52800.000000 788,'-41.000000'-21.000000'4,"19.000000"10.000000"0 ,19.000000 10.000000-2,19.000000 9.000000 1,12.000000 9.000000-1,6.000000 9.000000 3,7.000000 10.000000 2,6.000000 10.000000 3,6.000000 8.000000 0,6.000000 10.000000 1,7.000000 10.000000 1,6.000000 9.000000 0,1.000000-1.000000-1,-3.000000-8.000000-1,-3.000000-10.000000-1,-2.000000-9.000000-2,-3.000000-12.000000-1,1.000000-11.000000-2,-1.000000-14.000000-2,1.000000-11.000000-3,-3.000000-22.000000 0,-2.000000-27.000000-1,-3.000000-28.000000-1,-3.000000-28.000000-1,-7.000000-18.000000 0,-9.000000-6.000000 1,-10.000000-6.000000 2,-8.000000-6.000000 0,-11.000000 1.000000 1,-8.000000 9.000000 1,-10.000000 10.000000 1,-9.000000 10.000000 0,-15.000000 10.000000 1,-18.000000 13.000000 2,-19.000000 12.000000 1,-18.000000 13.000000 2,-12.000000 12.000000 2,-3.000000 13.000000 3,-3.000000 12.000000 4,-2.000000 13.000000 3,-3.000000 23.000000-7,1.000000 34.000000-15,-1.000000 35.000000-18,1.000000 35.000000-15</inkml:trace>
</inkml:ink>
</file>

<file path=ppt/ink/ink18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9726871997118" units="cm"/>
      <inkml:brushProperty name="height" value="0.0289726871997118" units="cm"/>
      <inkml:brushProperty name="color" value="#FF0000"/>
      <inkml:brushProperty name="ignorePressure" value="0"/>
    </inkml:brush>
  </inkml:definitions>
  <inkml:trace contextRef="#ctx0" brushRef="#br0">61000.000000 50300.000000 790,'-90.000000'-90.000000'-23,"23.000000"23.000000"11 ,22.000000 22.000000 13,22.000000 22.000000 11,15.000000 10.000000 4,9.000000 1.000000-5,10.000000-1.000000-6,10.000000 1.000000-4,7.000000-1.000000-2,6.000000 1.000000 1,7.000000-1.000000 3,6.000000 1.000000 2,3.000000 1.000000 1,0.000000 3.000000 1,0.000000 3.000000 1,0.000000 4.000000 1,1.000000 1.000000 2,4.000000 0.000000 1,3.000000 0.000000 2,3.000000 0.000000 2,1.000000 3.000000 0,1.000000 6.000000-2,-1.000000 7.000000-2,1.000000 6.000000-2,-4.000000 6.000000-1,-6.000000 6.000000-2,-6.000000 7.000000-1,-6.000000 6.000000-1,-7.000000 7.000000-1,-6.000000 10.000000 0,-6.000000 10.000000 0,-6.000000 9.000000-1,-9.000000 4.000000 0,-8.000000 1.000000-3,-10.000000-1.000000-2,-9.000000 1.000000-3,-9.000000-1.000000-1,-5.000000 1.000000 2,-7.000000-1.000000 0,-5.000000 1.000000 0,-3.000000-7.000000 1,4.000000-12.000000 1,3.000000-13.000000 0,3.000000-12.000000 0,3.000000-10.000000 1,3.000000-6.000000 1,3.000000-6.000000 0,4.000000-6.000000 0,15.000000-12.000000 0,28.000000-15.000000-3,28.000000-15.000000-2,29.000000-16.000000-3,7.000000-4.000000-1,-12.000000 10.000000 3,-13.000000 10.000000 2,-12.000000 9.000000 2,-9.000000 4.000000 2,-2.000000 1.000000-1,-3.000000-1.000000 1,-3.000000 1.000000 1,4.000000 1.000000-1,13.000000 3.000000 0,12.000000 3.000000 0,13.000000 4.000000-1,1.000000 2.000000 0,-9.000000 4.000000 0,-10.000000 3.000000 2,-8.000000 3.000000 0,-9.000000 7.000000 2,-6.000000 14.000000 1,-6.000000 11.000000 2,-6.000000 14.000000 2,-10.000000 8.000000 1,-12.000000 7.000000-1,-13.000000 6.000000 0,-12.000000 7.000000-1,-12.000000 2.000000 0,-8.000000 1.000000-1,-10.000000-1.000000-1,-9.000000 1.000000-1,-4.000000-4.000000-1,4.000000-6.000000 0,3.000000-6.000000-1,3.000000-6.000000-1,4.000000-10.000000-1,7.000000-12.000000-2,6.000000-13.000000-3,7.000000-12.000000-2</inkml:trace>
</inkml:ink>
</file>

<file path=ppt/ink/ink18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1056365668774" units="cm"/>
      <inkml:brushProperty name="height" value="0.0251056365668774" units="cm"/>
      <inkml:brushProperty name="color" value="#FF0000"/>
      <inkml:brushProperty name="ignorePressure" value="0"/>
    </inkml:brush>
  </inkml:definitions>
  <inkml:trace contextRef="#ctx0" brushRef="#br0">73500.000000 52700.000000 912,'-60.000000'-2.000000'1,"32.000000"-3.000000"3 ,31.000000-3.000000 1,32.000000-2.000000 4,22.000000-1.000000 0,17.000000 3.000000 0,15.000000 3.000000 0,16.000000 4.000000 0,7.000000-1.000000 0,1.000000-3.000000-1,-1.000000-3.000000-2,1.000000-2.000000 0,-3.000000-6.000000-3,-2.000000-6.000000-3,-3.000000-6.000000-5,-3.000000-6.000000-4,-6.000000-1.000000-3,-5.000000 7.000000-3,-7.000000 6.000000-2,-5.000000 7.000000-3,-9.000000 2.000000-3,-9.000000 1.000000-2,-10.000000-1.000000-3,-8.000000 1.000000-3</inkml:trace>
</inkml:ink>
</file>

<file path=ppt/ink/ink187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6480356007814" units="cm"/>
      <inkml:brushProperty name="height" value="0.0286480356007814" units="cm"/>
      <inkml:brushProperty name="color" value="#FF0000"/>
      <inkml:brushProperty name="ignorePressure" value="0"/>
    </inkml:brush>
  </inkml:definitions>
  <inkml:trace contextRef="#ctx0" brushRef="#br0">74150.000000 53350.000000 799,'-57.000000'3.000000'0,"-11.000000"6.000000"-1 ,-14.000000 7.000000 1,-11.000000 6.000000-2,0.000000 4.000000 3,17.000000 4.000000 3,15.000000 3.000000 4,16.000000 3.000000 4,16.000000-2.000000 0,20.000000-6.000000-1,18.000000-6.000000-2,20.000000-6.000000-1,10.000000-6.000000 0,3.000000-2.000000 0,3.000000-3.000000 2,4.000000-3.000000 0,1.000000-4.000000 1,0.000000-3.000000 0,0.000000-3.000000 0,0.000000-2.000000 0,3.000000-6.000000 0,6.000000-6.000000 0,7.000000-6.000000-1,6.000000-6.000000 0,4.000000-2.000000-2,4.000000 3.000000-2,3.000000 3.000000-4,3.000000 4.000000-2,3.000000-1.000000-2,3.000000-3.000000-4,3.000000-3.000000-2,4.000000-2.000000-2,-1.000000-1.000000-4,-3.000000 3.000000-3,-3.000000 3.000000-4,-2.000000 4.000000-3,-3.000000 2.000000-3,1.000000 4.000000-4,-1.000000 3.000000-4,1.000000 3.000000-4,-9.000000 1.000000 2,-15.000000 1.000000 6,-15.000000-1.000000 6,-16.000000 1.000000 6</inkml:trace>
</inkml:ink>
</file>

<file path=ppt/ink/ink18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8778470605612" units="cm"/>
      <inkml:brushProperty name="height" value="0.0298778470605612" units="cm"/>
      <inkml:brushProperty name="color" value="#FF0000"/>
      <inkml:brushProperty name="ignorePressure" value="0"/>
    </inkml:brush>
  </inkml:definitions>
  <inkml:trace contextRef="#ctx0" brushRef="#br0">75500.000000 51700.000000 766,'-5.000000'-47.000000'2,"-9.000000"6.000000"3 ,-10.000000 7.000000 4,-8.000000 6.000000 3,5.000000 9.000000 4,22.000000 13.000000 5,22.000000 12.000000 5,23.000000 13.000000 5,16.000000 12.000000-1,13.000000 13.000000-7,12.000000 12.000000-7,13.000000 13.000000-8,4.000000 7.000000-2,-3.000000 4.000000 1,-3.000000 3.000000 1,-2.000000 3.000000 1,-31.000000 46.000000-4,-56.000000 92.000000-14,-56.000000 90.000000-11,-56.000000 91.000000-13,-16.000000-7.000000-3,25.000000-103.000000 3,25.000000-103.000000 4,25.000000-102.000000 4,14.000000-55.000000 3,3.000000-2.000000-1,3.000000-3.000000 0,4.000000-3.000000 1,1.000000-2.000000-1,0.000000 0.000000 2,0.000000 0.000000 0,0.000000 0.000000 1</inkml:trace>
</inkml:ink>
</file>

<file path=ppt/ink/ink187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0255532860756" units="cm"/>
      <inkml:brushProperty name="height" value="0.0320255532860756" units="cm"/>
      <inkml:brushProperty name="color" value="#FF0000"/>
      <inkml:brushProperty name="ignorePressure" value="0"/>
    </inkml:brush>
  </inkml:definitions>
  <inkml:trace contextRef="#ctx0" brushRef="#br0">74000.000000 51300.000000 715,'-71.000000'-47.000000'0,"10.000000"6.000000"0 ,10.000000 7.000000 0,9.000000 6.000000 0,1.000000 4.000000 3,-6.000000 4.000000 5,-6.000000 3.000000 6,-6.000000 3.000000 6,1.000000 7.000000-1,9.000000 14.000000-5,10.000000 11.000000-6,10.000000 14.000000-5,5.000000 10.000000-3,4.000000 9.000000 2,3.000000 10.000000 2,3.000000 10.000000 2,-4.000000 10.000000 0,-8.000000 13.000000-3,-10.000000 12.000000-2,-9.000000 13.000000-3,-9.000000 7.000000 1,-5.000000 4.000000 4,-7.000000 3.000000 5,-5.000000 3.000000 3,0.000000-8.000000 2,10.000000-19.000000 0,10.000000-18.000000-1,9.000000-19.000000-1,7.000000-15.000000-1,7.000000-8.000000 0,6.000000-10.000000 0,7.000000-9.000000-2,4.000000-2.000000 1,3.000000 6.000000-1,3.000000 7.000000 1,4.000000 6.000000-1,10.000000 4.000000 1,19.000000 4.000000-2,19.000000 3.000000 0,19.000000 3.000000-2,18.000000 1.000000-1,19.000000 1.000000-3,19.000000-1.000000-2,19.000000 1.000000-3,18.000000 1.000000-5,19.000000 3.000000-7,19.000000 3.000000-7,19.000000 4.000000-8,-6.000000-4.000000-4,-27.000000-9.000000-1,-28.000000-10.000000-1,-28.000000-8.000000 0,-21.000000-8.000000-1,-12.000000-2.000000 3,-13.000000-3.000000 2,-12.000000-3.000000 1</inkml:trace>
</inkml:ink>
</file>

<file path=ppt/ink/ink187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0601566880941" units="cm"/>
      <inkml:brushProperty name="height" value="0.0270601566880941" units="cm"/>
      <inkml:brushProperty name="color" value="#FF0000"/>
      <inkml:brushProperty name="ignorePressure" value="0"/>
    </inkml:brush>
  </inkml:definitions>
  <inkml:trace contextRef="#ctx0" brushRef="#br0">79000.000000 51750.000000 846,'-49.000000'-22.000000'0,"4.000000"6.000000"0 ,3.000000 7.000000 0,3.000000 6.000000 0,1.000000 3.000000 2,1.000000 0.000000 3,-1.000000 0.000000 4,1.000000 0.000000 3,4.000000 10.000000 3,9.000000 23.000000 2,10.000000 22.000000 2,10.000000 22.000000 3,4.000000 21.000000-2,0.000000 22.000000-5,0.000000 22.000000-4,0.000000 23.000000-6,-4.000000 14.000000-3,-5.000000 10.000000-4,-7.000000 10.000000-3,-5.000000 9.000000-4,-8.000000-2.000000 1,-5.000000-12.000000 3,-7.000000-13.000000 2,-5.000000-12.000000 4,-4.000000-23.000000-1,0.000000-30.000000-4,0.000000-32.000000-5,0.000000-30.000000-5,1.000000-25.000000-3,4.000000-15.000000-1,3.000000-15.000000-2,3.000000-16.000000-1,6.000000-23.000000-2,9.000000-27.000000 0,10.000000-28.000000-1,10.000000-28.000000-1,4.000000-4.000000 1,0.000000 22.000000 4,0.000000 22.000000 4,0.000000 23.000000 2,0.000000 6.000000 3,0.000000-5.000000 1,0.000000-7.000000 2,0.000000-5.000000 0</inkml:trace>
</inkml:ink>
</file>

<file path=ppt/ink/ink18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7629778981209" units="cm"/>
      <inkml:brushProperty name="height" value="0.0307629778981209" units="cm"/>
      <inkml:brushProperty name="color" value="#FF0000"/>
      <inkml:brushProperty name="ignorePressure" value="0"/>
    </inkml:brush>
  </inkml:definitions>
  <inkml:trace contextRef="#ctx0" brushRef="#br0">78200.000000 50600.000000 744,'0.000000'-69.000000'1,"0.000000"13.000000"2 ,0.000000 12.000000 2,0.000000 13.000000 2,10.000000 18.000000 3,23.000000 26.000000 3,22.000000 24.000000 4,22.000000 26.000000 3,13.000000 18.000000 2,7.000000 13.000000-3,6.000000 12.000000-2,7.000000 13.000000-2,4.000000 12.000000-1,3.000000 13.000000-1,3.000000 12.000000-1,4.000000 13.000000 0,-3.000000 9.000000-1,-5.000000 6.000000-2,-7.000000 7.000000-2,-5.000000 6.000000-2,-14.000000 3.000000 0,-18.000000 0.000000 0,-19.000000 0.000000 1,-18.000000 0.000000 1,2.000000-2.000000-10,26.000000-3.000000-24,24.000000-3.000000-22,26.000000-2.000000-23,-1.000000-28.000000-4,-24.000000-49.000000 15,-26.000000-51.000000 15,-24.000000-49.000000 15</inkml:trace>
</inkml:ink>
</file>

<file path=ppt/ink/ink188.xml><?xml version="1.0" encoding="utf-8"?>
<inkml:ink xmlns:inkml="http://www.w3.org/2003/InkML">
  <annotation type="ScanImages2ExtractSignatures">1</annotation>
  <annotation type="ScanImagesWidth">-2130149408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5932573378086" units="cm"/>
      <inkml:brushProperty name="height" value="0.0415932573378086" units="cm"/>
      <inkml:brushProperty name="color" value="#00B047"/>
      <inkml:brushProperty name="ignorePressure" value="0"/>
    </inkml:brush>
  </inkml:definitions>
  <inkml:trace contextRef="#ctx0" brushRef="#br0">48500.000000 45550.000000 826,'3.000000'-71.000000'-39,"6.000000"10.000000"17 ,7.000000 10.000000 15,6.000000 9.000000 17,7.000000 7.000000 8,10.000000 7.000000-1,10.000000 6.000000 0,9.000000 7.000000 0,7.000000 4.000000-2,7.000000 3.000000-1,6.000000 3.000000-1,7.000000 4.000000-3,7.000000-1.000000 0,9.000000-3.000000-1,10.000000-3.000000 0,10.000000-2.000000 0,7.000000-5.000000 0,6.000000-2.000000-2,7.000000-3.000000-1,6.000000-3.000000 0,3.000000-2.000000-1,0.000000 0.000000 1,0.000000 0.000000 0,0.000000 0.000000 2,-5.000000 1.000000-2,-9.000000 4.000000 0,-10.000000 3.000000-2,-8.000000 3.000000-1,-8.000000-1.000000-2,-2.000000-2.000000 0,-3.000000-3.000000-2,-3.000000-3.000000-1,-6.000000-2.000000-1,-5.000000 0.000000 0,-7.000000 0.000000-2,-5.000000 0.000000 0,-9.000000 1.000000 0,-9.000000 4.000000-1,-10.000000 3.000000 1,-8.000000 3.000000-1,-15.000000 3.000000-3,-19.000000 3.000000-7,-18.000000 3.000000-8,-19.000000 4.000000-6,-16.000000 8.000000-5,-12.000000 17.000000 2,-13.000000 15.000000-1,-12.000000 16.000000 1,-2.000000 4.000000 3,9.000000-6.000000 5,10.000000-6.000000 6,10.000000-6.000000 5</inkml:trace>
</inkml:ink>
</file>

<file path=ppt/ink/ink188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6410522162914" units="cm"/>
      <inkml:brushProperty name="height" value="0.0266410522162914" units="cm"/>
      <inkml:brushProperty name="color" value="#FF0000"/>
      <inkml:brushProperty name="ignorePressure" value="0"/>
    </inkml:brush>
  </inkml:definitions>
  <inkml:trace contextRef="#ctx0" brushRef="#br0">81050.000000 51150.000000 859,'-2.000000'-47.000000'0,"-3.000000"6.000000"0 ,-3.000000 7.000000 0,-2.000000 6.000000 0,-5.000000 4.000000-2,-2.000000 4.000000-6,-3.000000 3.000000-4,-3.000000 3.000000-5,1.000000 6.000000 1,6.000000 9.000000 10,7.000000 10.000000 8,6.000000 10.000000 10,1.000000 14.000000 3,-3.000000 23.000000 0,-3.000000 22.000000-1,-2.000000 22.000000-1,-3.000000 16.000000 0,1.000000 14.000000 0,-1.000000 11.000000 0,1.000000 14.000000 0,1.000000 7.000000 1,3.000000 3.000000 1,3.000000 3.000000 3,4.000000 4.000000 1,33.000000-7.000000-6,67.000000-16.000000-16,65.000000-15.000000-15,66.000000-15.000000-14,2.000000-28.000000-9,-58.000000-36.000000 0,-60.000000-39.000000-1,-59.000000-36.000000-1</inkml:trace>
</inkml:ink>
</file>

<file path=ppt/ink/ink18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834827080369" units="cm"/>
      <inkml:brushProperty name="height" value="0.027834827080369" units="cm"/>
      <inkml:brushProperty name="color" value="#FF0000"/>
      <inkml:brushProperty name="ignorePressure" value="0"/>
    </inkml:brush>
  </inkml:definitions>
  <inkml:trace contextRef="#ctx0" brushRef="#br0">82600.000000 51050.000000 822,'-47.000000'-24.000000'0,"6.000000"4.000000"0 ,7.000000 3.000000 0,6.000000 3.000000 0,1.000000 3.000000 2,-3.000000 3.000000 1,-3.000000 3.000000 2,-2.000000 4.000000 2,2.000000 10.000000 2,9.000000 19.000000 2,10.000000 19.000000 3,10.000000 19.000000 2,4.000000 4.000000-1,0.000000-9.000000-3,0.000000-10.000000-3,0.000000-8.000000-3,-2.000000-4.000000-1,-3.000000 3.000000 0,-3.000000 3.000000 0,-2.000000 4.000000 1,-1.000000-1.000000 0,3.000000-3.000000-1,3.000000-3.000000-1,4.000000-2.000000-2,-1.000000-1.000000 0,-3.000000 3.000000 0,-3.000000 3.000000 0,-2.000000 4.000000 0,-1.000000 1.000000 0,3.000000 0.000000-1,3.000000 0.000000 1,4.000000 0.000000 0,-1.000000 0.000000-1,-3.000000 0.000000 0,-3.000000 0.000000-1,-2.000000 0.000000 0,-1.000000 0.000000 0,3.000000 0.000000 0,3.000000 0.000000 1,4.000000 0.000000 0,-1.000000 1.000000 0,-3.000000 4.000000 0,-3.000000 3.000000 1,-2.000000 3.000000-1,-1.000000-1.000000 1,3.000000-2.000000-1,3.000000-3.000000 1,4.000000-3.000000-1,-1.000000-1.000000 0,-3.000000 4.000000-2,-3.000000 3.000000 0,-2.000000 3.000000-1,-1.000000-2.000000-1,3.000000-6.000000 0,3.000000-6.000000-1,4.000000-6.000000 1,1.000000-4.000000 0,0.000000 1.000000 0,0.000000-1.000000 2,0.000000 1.000000 1,-2.000000-3.000000 0,-3.000000-2.000000 0,-3.000000-3.000000 0,-2.000000-3.000000 1,-1.000000-2.000000-1,3.000000 0.000000 0,3.000000 0.000000 1,4.000000 0.000000 0,1.000000-7.000000-5,0.000000-11.000000-9,0.000000-14.000000-9,0.000000-11.000000-10,0.000000-7.000000-2,0.000000 0.000000 6,0.000000 0.000000 5,0.000000 0.000000 6,1.000000 0.000000 3,4.000000 0.000000 2,3.000000 0.000000 1,3.000000 0.000000 2,-1.000000-2.000000 1,-2.000000-3.000000 0,-3.000000-3.000000 0,-3.000000-2.000000-1,-1.000000-3.000000 1,4.000000 1.000000-1,3.000000-1.000000 1,3.000000 1.000000-1,-1.000000-3.000000 0,-2.000000-2.000000 0,-3.000000-3.000000-1,-3.000000-3.000000 0,-1.000000-2.000000 1,4.000000 0.000000 2,3.000000 0.000000 2,3.000000 0.000000 1,-1.000000 1.000000 2,-2.000000 4.000000 0,-3.000000 3.000000 1,-3.000000 3.000000 0,-2.000000-1.000000 1,0.000000-2.000000 0,0.000000-3.000000-1,0.000000-3.000000 1,1.000000-2.000000 0,4.000000 0.000000 0,3.000000 0.000000 0,3.000000 0.000000 0</inkml:trace>
</inkml:ink>
</file>

<file path=ppt/ink/ink188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1351003795862" units="cm"/>
      <inkml:brushProperty name="height" value="0.0281351003795862" units="cm"/>
      <inkml:brushProperty name="color" value="#FF0000"/>
      <inkml:brushProperty name="ignorePressure" value="0"/>
    </inkml:brush>
  </inkml:definitions>
  <inkml:trace contextRef="#ctx0" brushRef="#br0">82250.000000 51200.000000 814,'1.000000'-47.000000'-13,"4.000000"6.000000"9 ,3.000000 7.000000 8,3.000000 6.000000 9,4.000000 9.000000 3,7.000000 13.000000-1,6.000000 12.000000 0,7.000000 13.000000-2,5.000000 13.000000 1,7.000000 17.000000-2,6.000000 15.000000 1,7.000000 16.000000-1,2.000000 10.000000 0,1.000000 7.000000-2,-1.000000 6.000000 0,1.000000 7.000000-1,-1.000000 5.000000 0,1.000000 7.000000-1,-1.000000 6.000000 0,1.000000 7.000000 0,-7.000000 18.000000-6,-12.000000 31.000000-13,-13.000000 32.000000-13,-12.000000 31.000000-11,-12.000000-19.000000-4,-8.000000-69.000000 9,-10.000000-68.000000 6,-9.000000-69.000000 8,-10.000000-40.000000 0,-9.000000-8.000000-5,-10.000000-10.000000-7,-8.000000-9.000000-4,-1.000000-2.000000-1,9.000000 6.000000 8,10.000000 7.000000 7,10.000000 6.000000 8</inkml:trace>
</inkml:ink>
</file>

<file path=ppt/ink/ink18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8598781228065" units="cm"/>
      <inkml:brushProperty name="height" value="0.0298598781228065" units="cm"/>
      <inkml:brushProperty name="color" value="#FF0000"/>
      <inkml:brushProperty name="ignorePressure" value="0"/>
    </inkml:brush>
  </inkml:definitions>
  <inkml:trace contextRef="#ctx0" brushRef="#br0">82250.000000 52600.000000 767,'-49.000000'0.000000'0,"4.000000"0.000000"3 ,3.000000 0.000000 0,3.000000 0.000000 3,3.000000 0.000000 1,3.000000 0.000000 2,3.000000 0.000000 2,4.000000 0.000000 2,11.000000-2.000000 4,23.000000-3.000000 5,22.000000-3.000000 4,22.000000-2.000000 5,12.000000-6.000000 0,3.000000-6.000000-7,3.000000-6.000000-6,4.000000-6.000000-7,18.000000-9.000000-13,34.000000-8.000000-23,35.000000-10.000000-21,35.000000-9.000000-23,-7.000000 2.000000-3,-47.000000 17.000000 14,-47.000000 15.000000 13,-46.000000 16.000000 15</inkml:trace>
</inkml:ink>
</file>

<file path=ppt/ink/ink188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5709859132767" units="cm"/>
      <inkml:brushProperty name="height" value="0.0315709859132767" units="cm"/>
      <inkml:brushProperty name="color" value="#FF0000"/>
      <inkml:brushProperty name="ignorePressure" value="0"/>
    </inkml:brush>
  </inkml:definitions>
  <inkml:trace contextRef="#ctx0" brushRef="#br0">83350.000000 50700.000000 725,'-49.000000'-29.000000'2,"4.000000"-5.000000"2 ,3.000000-7.000000 4,3.000000-5.000000 3,12.000000 0.000000 2,22.000000 10.000000-2,22.000000 10.000000-1,23.000000 9.000000 0,13.000000 10.000000 0,6.000000 14.000000-1,7.000000 11.000000 2,6.000000 14.000000-1,3.000000 13.000000 1,0.000000 16.000000 2,0.000000 15.000000 1,0.000000 17.000000 1,0.000000 10.000000 1,0.000000 6.000000-1,0.000000 7.000000-1,0.000000 6.000000 0,-5.000000 4.000000-2,-9.000000 4.000000-1,-10.000000 3.000000-1,-8.000000 3.000000-2,-12.000000 4.000000-1,-12.000000 7.000000-3,-13.000000 6.000000-2,-12.000000 7.000000-3,-12.000000-1.000000-4,-8.000000-6.000000-6,-10.000000-6.000000-8,-9.000000-6.000000-6,-4.000000-15.000000-4,4.000000-21.000000-2,3.000000-22.000000-2,3.000000-22.000000-1,3.000000-13.000000-2,3.000000-3.000000 0,3.000000-3.000000-1,4.000000-2.000000-1</inkml:trace>
</inkml:ink>
</file>

<file path=ppt/ink/ink188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300654143095" units="cm"/>
      <inkml:brushProperty name="height" value="0.028300654143095" units="cm"/>
      <inkml:brushProperty name="color" value="#FF0000"/>
      <inkml:brushProperty name="ignorePressure" value="0"/>
    </inkml:brush>
  </inkml:definitions>
  <inkml:trace contextRef="#ctx0" brushRef="#br0">85100.000000 50850.000000 809,'-49.000000'-47.000000'-3,"4.000000"6.000000"-4 ,3.000000 7.000000-6,3.000000 6.000000-6,12.000000 9.000000 6,22.000000 13.000000 14,22.000000 12.000000 16,23.000000 13.000000 14,11.000000 7.000000 5,4.000000 4.000000-6,3.000000 3.000000-5,3.000000 3.000000-5,4.000000 1.000000-5,7.000000 1.000000 0,6.000000-1.000000-2,7.000000 1.000000-1,0.000000-3.000000-2,-2.000000-2.000000-2,-3.000000-3.000000-3,-3.000000-3.000000-1,-2.000000-4.000000-2,0.000000-3.000000-1,0.000000-3.000000 0,0.000000-2.000000-2,-4.000000-3.000000 0,-5.000000 1.000000-1,-7.000000-1.000000 1,-5.000000 1.000000-1,-34.000000 26.000000 0,-59.000000 53.000000-1,-60.000000 53.000000 0,-58.000000 54.000000-2,-14.000000 4.000000 1,35.000000-44.000000 1,35.000000-43.000000 3,34.000000-44.000000 2,12.000000-21.000000 0,-9.000000 4.000000 0,-10.000000 3.000000 0,-8.000000 3.000000-1,0.000000-4.000000-1,14.000000-8.000000-3,11.000000-10.000000-3,14.000000-9.000000-2,16.000000-15.000000-5,22.000000-18.000000-8,22.000000-19.000000-8,23.000000-18.000000-8,11.000000-10.000000-2,4.000000 0.000000 1,3.000000 0.000000 3,3.000000 0.000000 2,-4.000000 1.000000 5,-8.000000 4.000000 4,-10.000000 3.000000 7,-9.000000 3.000000 5</inkml:trace>
</inkml:ink>
</file>

<file path=ppt/ink/ink188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8751072734594" units="cm"/>
      <inkml:brushProperty name="height" value="0.0308751072734594" units="cm"/>
      <inkml:brushProperty name="color" value="#FF0000"/>
      <inkml:brushProperty name="ignorePressure" value="0"/>
    </inkml:brush>
  </inkml:definitions>
  <inkml:trace contextRef="#ctx0" brushRef="#br0">86650.000000 51350.000000 741,'3.000000'-38.000000'24,"6.000000"26.000000"-3 ,7.000000 24.000000-3,6.000000 26.000000-4,4.000000 13.000000-2,4.000000 4.000000-2,3.000000 3.000000-3,3.000000 3.000000-1,3.000000-1.000000-1,3.000000-2.000000-1,3.000000-3.000000-1,4.000000-3.000000-1,1.000000-4.000000 0,0.000000-3.000000 1,0.000000-3.000000 1,0.000000-2.000000 0,0.000000-6.000000-1,0.000000-6.000000-4,0.000000-6.000000-4,0.000000-6.000000-5,-2.000000-9.000000-1,-3.000000-8.000000 0,-3.000000-10.000000 0,-2.000000-9.000000 1,-3.000000-10.000000 1,1.000000-9.000000 0,-1.000000-10.000000 2,1.000000-8.000000 0,-3.000000-9.000000 0,-2.000000-6.000000 1,-3.000000-6.000000 1,-3.000000-6.000000 0,-35.000000-4.000000 8,-66.000000 1.000000 16,-65.000000-1.000000 17,-65.000000 1.000000 16,-9.000000 13.000000 0,51.000000 29.000000-14,49.000000 28.000000-16,51.000000 28.000000-14,24.000000 15.000000-11,1.000000 4.000000-9,-1.000000 3.000000-8,1.000000 3.000000-9,2.000000 1.000000-8,7.000000 1.000000-6,6.000000-1.000000-8,7.000000 1.000000-7</inkml:trace>
</inkml:ink>
</file>

<file path=ppt/ink/ink1887.xml><?xml version="1.0" encoding="utf-8"?>
<inkml:ink xmlns:inkml="http://www.w3.org/2003/InkML">
  <annotation type="ScanImages2ExtractSignatures">1</annotation>
  <annotation type="ScanImagesWidth">828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8498550653458" units="cm"/>
      <inkml:brushProperty name="height" value="0.0288498550653458" units="cm"/>
      <inkml:brushProperty name="color" value="#FF0000"/>
      <inkml:brushProperty name="ignorePressure" value="0"/>
    </inkml:brush>
  </inkml:definitions>
  <inkml:trace contextRef="#ctx0" brushRef="#br0">26600.000000 6150.000000 745,'-69.000000'-46.000000'0,"13.000000"10.000000"-1 ,12.000000 10.000000-1,13.000000 9.000000-1,4.000000 6.000000 0,-3.000000 3.000000 1,-3.000000 3.000000 1,-2.000000 4.000000 0,-1.000000 5.000000 0,3.000000 10.000000 0,3.000000 10.000000-1,4.000000 9.000000 0,-1.000000 7.000000 0,-3.000000 7.000000 0,-3.000000 6.000000 1,-2.000000 7.000000 0,-3.000000 7.000000 1,1.000000 9.000000 0,-1.000000 10.000000 0,1.000000 10.000000 1,-1.000000 5.000000 0,1.000000 4.000000 1,-1.000000 3.000000 1,1.000000 3.000000 1,1.000000 3.000000 0,3.000000 3.000000-1,3.000000 3.000000 1,4.000000 4.000000-1,-1.000000-1.000000 0,-3.000000-3.000000-1,-3.000000-3.000000 1,-2.000000-2.000000 0,-1.000000-5.000000-1,3.000000-2.000000 1,3.000000-3.000000-1,4.000000-3.000000 0,2.000000-4.000000-1,4.000000-3.000000 1,3.000000-3.000000-2,3.000000-2.000000 1,3.000000-1.000000 0,3.000000 3.000000-1,3.000000 3.000000 1,4.000000 4.000000-1,1.000000 2.000000 1,0.000000 4.000000-1,0.000000 3.000000 0,0.000000 3.000000-1,1.000000-1.000000 1,4.000000-2.000000 0,3.000000-3.000000-1,3.000000-3.000000 1,3.000000-4.000000-1,3.000000-3.000000 1,3.000000-3.000000-1,4.000000-2.000000 1,4.000000-8.000000 0,6.000000-8.000000 0,7.000000-10.000000 1,6.000000-9.000000 1,3.000000-7.000000 0,0.000000-3.000000-1,0.000000-3.000000 1,0.000000-2.000000 0,0.000000-3.000000 0,0.000000 1.000000 0,0.000000-1.000000 0,0.000000 1.000000 0,3.000000-1.000000 1,6.000000 1.000000-1,7.000000-1.000000 1,6.000000 1.000000-1,1.000000-1.000000 0,-3.000000 1.000000 0,-3.000000-1.000000 0,-2.000000 1.000000 0,0.000000-3.000000-1,7.000000-2.000000 1,6.000000-3.000000 0,7.000000-3.000000 0,4.000000-2.000000 0,3.000000 0.000000 0,3.000000 0.000000 1,4.000000 0.000000 0,2.000000-4.000000 0,4.000000-5.000000-1,3.000000-7.000000-1,3.000000-5.000000 0,4.000000-4.000000-1,7.000000 0.000000 0,6.000000 0.000000 0,7.000000 0.000000 0,0.000000-2.000000 0,-2.000000-3.000000-1,-3.000000-3.000000 0,-3.000000-2.000000-1,-2.000000-5.000000 1,0.000000-2.000000-1,0.000000-3.000000 2,0.000000-3.000000-1,0.000000-4.000000 1,0.000000-3.000000-1,0.000000-3.000000 1,0.000000-2.000000 0,0.000000-3.000000 1,0.000000 1.000000-1,0.000000-1.000000 0,0.000000 1.000000 0,0.000000-1.000000 0,0.000000 1.000000 0,0.000000-1.000000 0,0.000000 1.000000 0,0.000000-1.000000 0,0.000000 1.000000 1,0.000000-1.000000-1,0.000000 1.000000 1,-4.000000-3.000000 0,-5.000000-2.000000 0,-7.000000-3.000000-1,-5.000000-3.000000 1,-8.000000-2.000000-1,-5.000000 0.000000 1,-7.000000 0.000000 0,-5.000000 0.000000 0,-6.000000-2.000000 0,-3.000000-3.000000 0,-3.000000-3.000000 0,-2.000000-2.000000 0,-3.000000-3.000000 1,1.000000 1.000000 0,-1.000000-1.000000 1,1.000000 1.000000 2,-4.000000-3.000000 0,-6.000000-2.000000-1,-6.000000-3.000000 0,-6.000000-3.000000-1,-4.000000-2.000000 0,1.000000 0.000000 0,-1.000000 0.000000 0,1.000000 0.000000 0,-3.000000-2.000000 0,-2.000000-3.000000 1,-3.000000-3.000000 1,-3.000000-2.000000 0,-4.000000 0.000000 1,-3.000000 7.000000-1,-3.000000 6.000000 0,-2.000000 7.000000 0,-3.000000 0.000000 0,1.000000-2.000000-1,-1.000000-3.000000-1,1.000000-3.000000-1,-3.000000-1.000000 0,-2.000000 4.000000-1,-3.000000 3.000000 0,-3.000000 3.000000 0,-2.000000-1.000000 0,0.000000-2.000000-1,0.000000-3.000000 1,0.000000-3.000000-1,-2.000000-7.000000 0,-3.000000-9.000000 0,-3.000000-10.000000-1,-2.000000-8.000000 0,-5.000000-4.000000 1,-2.000000 3.000000 0,-3.000000 3.000000 2,-3.000000 4.000000 1,-4.000000 1.000000 0,-3.000000 0.000000 0,-3.000000 0.000000-1,-2.000000 0.000000-1,-3.000000 3.000000 0,1.000000 6.000000 0,-1.000000 7.000000-1,1.000000 6.000000 1,-4.000000 4.000000 0,-6.000000 4.000000-1,-6.000000 3.000000 1,-6.000000 3.000000-1,-4.000000 4.000000-1,1.000000 7.000000 1,-1.000000 6.000000-1,1.000000 7.000000 1,-4.000000 4.000000-1,-6.000000 3.000000 1,-6.000000 3.000000-1,-6.000000 4.000000 1,-6.000000 1.000000 0,-2.000000 0.000000-1,-3.000000 0.000000 1,-3.000000 0.000000 0,-4.000000-2.000000 0,-3.000000-3.000000 0,-3.000000-3.000000 0,-2.000000-2.000000 0,-3.000000-5.000000 0,1.000000-2.000000 1,-1.000000-3.000000 0,1.000000-3.000000 1,1.000000-1.000000 0,3.000000 4.000000 2,3.000000 3.000000 2,4.000000 3.000000 0,1.000000 1.000000 2,0.000000 1.000000-2,0.000000-1.000000 0,0.000000 1.000000-1,-2.000000 4.000000 0,-3.000000 9.000000-2,-3.000000 10.000000-2,-2.000000 10.000000-1,-6.000000 5.000000 0,-6.000000 4.000000-1,-6.000000 3.000000-1,-6.000000 3.000000-1,-6.000000 4.000000 0,-2.000000 7.000000-2,-3.000000 6.000000-1,-3.000000 7.000000-1,-1.000000 4.000000-2,4.000000 3.000000 0,3.000000 3.000000-2,3.000000 4.000000 0,7.000000 2.000000-2,14.000000 4.000000-1,11.000000 3.000000 0,14.000000 3.000000-2,8.000000 4.000000-1,7.000000 7.000000-3,6.000000 6.000000-3,7.000000 7.000000-1,7.000000-1.000000 0,9.000000-6.000000 4,10.000000-6.000000 5,10.000000-6.000000 3,5.000000-7.000000 1,4.000000-6.000000-3,3.000000-6.000000-2,3.000000-6.000000-2</inkml:trace>
</inkml:ink>
</file>

<file path=ppt/ink/ink1888.xml><?xml version="1.0" encoding="utf-8"?>
<inkml:ink xmlns:inkml="http://www.w3.org/2003/InkML">
  <annotation type="ScanImages2ExtractSignatures">1</annotation>
  <annotation type="ScanImagesWidth">932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5709019303322" units="cm"/>
      <inkml:brushProperty name="height" value="0.0305709019303322" units="cm"/>
      <inkml:brushProperty name="color" value="#FF0000"/>
      <inkml:brushProperty name="ignorePressure" value="0"/>
    </inkml:brush>
  </inkml:definitions>
  <inkml:trace contextRef="#ctx0" brushRef="#br0">72000.000000 9750.000000 749,'1.000000'-47.000000'-2,"4.000000"6.000000"-5 ,3.000000 7.000000-5,3.000000 6.000000-3,-1.000000 3.000000-1,-2.000000 0.000000 5,-3.000000 0.000000 6,-3.000000 0.000000 5,1.000000 1.000000 2,6.000000 4.000000 1,7.000000 3.000000 0,6.000000 3.000000 1,1.000000 1.000000 0,-3.000000 1.000000-1,-3.000000-1.000000 0,-2.000000 1.000000-1,0.000000 2.000000 1,7.000000 7.000000 1,6.000000 6.000000 0,7.000000 7.000000 2,0.000000 2.000000 1,-2.000000 1.000000 0,-3.000000-1.000000 0,-3.000000 1.000000 0,-1.000000-1.000000 1,4.000000 1.000000 1,3.000000-1.000000-1,3.000000 1.000000 1,3.000000 1.000000 0,3.000000 3.000000-1,3.000000 3.000000 0,4.000000 4.000000-1,-1.000000-1.000000-1,-3.000000-3.000000 0,-3.000000-3.000000 0,-2.000000-2.000000 0,3.000000 0.000000-1,14.000000 7.000000-2,11.000000 6.000000-2,14.000000 7.000000-1,7.000000 0.000000-2,3.000000-2.000000 2,3.000000-3.000000 0,4.000000-3.000000 0,2.000000-2.000000 1,4.000000 0.000000 0,3.000000 0.000000 1,3.000000 0.000000-1,1.000000 0.000000 0,1.000000 0.000000 1,-1.000000 0.000000-1,1.000000 0.000000 1,-3.000000-2.000000 0,-2.000000-3.000000 0,-3.000000-3.000000 0,-3.000000-2.000000 0,-4.000000-3.000000-1,-3.000000 1.000000 0,-3.000000-1.000000-1,-2.000000 1.000000 0,-3.000000-1.000000-1,1.000000 1.000000 0,-1.000000-1.000000 1,1.000000 1.000000 1,-1.000000-3.000000 0,1.000000-2.000000 0,-1.000000-3.000000 2,1.000000-3.000000-1,-1.000000-2.000000 1,1.000000 0.000000 0,-1.000000 0.000000 1,1.000000 0.000000-1,-1.000000 0.000000 1,1.000000 0.000000-1,-1.000000 0.000000-1,1.000000 0.000000 0,1.000000-2.000000 0,3.000000-3.000000-1,3.000000-3.000000 1,4.000000-2.000000 0,-1.000000-3.000000-1,-3.000000 1.000000 1,-3.000000-1.000000-1,-2.000000 1.000000 0,-3.000000-1.000000 0,1.000000 1.000000 0,-1.000000-1.000000 0,1.000000 1.000000 0,1.000000-3.000000 1,3.000000-2.000000 0,3.000000-3.000000 0,4.000000-3.000000 1,1.000000-2.000000 0,0.000000 0.000000 0,0.000000 0.000000 0,0.000000 0.000000-1,1.000000 1.000000 0,4.000000 4.000000 0,3.000000 3.000000-1,3.000000 3.000000 1,1.000000-1.000000-1,1.000000-2.000000 0,-1.000000-3.000000-1,1.000000-3.000000 0,-3.000000 1.000000 0,-2.000000 6.000000 0,-3.000000 7.000000-1,-3.000000 6.000000 1,-2.000000 3.000000-1,0.000000 0.000000 0,0.000000 0.000000 0,0.000000 0.000000 1,1.000000 0.000000-1,4.000000 0.000000 1,3.000000 0.000000-1,3.000000 0.000000 1,3.000000-2.000000 0,3.000000-3.000000 0,3.000000-3.000000-1,4.000000-2.000000 0,1.000000-3.000000 0,0.000000 1.000000 0,0.000000-1.000000 1,0.000000 1.000000-1,3.000000 1.000000 1,6.000000 3.000000-1,7.000000 3.000000 1,6.000000 4.000000-2,-1.000000 1.000000 1,-5.000000 0.000000 0,-7.000000 0.000000 1,-5.000000 0.000000-1,-6.000000 0.000000 1,-3.000000 0.000000-1,-3.000000 0.000000 1,-2.000000 0.000000-1,-1.000000 0.000000 1,3.000000 0.000000-1,3.000000 0.000000 0,4.000000 0.000000 1,-1.000000 0.000000-1,-3.000000 0.000000 1,-3.000000 0.000000-1,-2.000000 0.000000 1,2.000000 0.000000 0,9.000000 0.000000 0,10.000000 0.000000 0,10.000000 0.000000 1,4.000000 0.000000-1,0.000000 0.000000 0,0.000000 0.000000 1,0.000000 0.000000-1,-4.000000 0.000000 0,-5.000000 0.000000 0,-7.000000 0.000000 0,-5.000000 0.000000 0,-4.000000 0.000000 0,0.000000 0.000000 0,0.000000 0.000000 0,0.000000 0.000000 0,0.000000 0.000000 0,0.000000 0.000000-2,0.000000 0.000000 0,0.000000 0.000000-1,0.000000 0.000000 0,0.000000 0.000000 0,0.000000 0.000000 0,0.000000 0.000000 1,3.000000-2.000000-1,6.000000-3.000000 1,7.000000-3.000000 0,6.000000-2.000000 1,1.000000-3.000000 0,-3.000000 1.000000 0,-3.000000-1.000000 1,-2.000000 1.000000 0,-5.000000-1.000000 0,-2.000000 1.000000 0,-3.000000-1.000000 0,-3.000000 1.000000 0,-2.000000-1.000000 0,0.000000 1.000000 1,0.000000-1.000000 2,0.000000 1.000000 1,3.000000-1.000000 1,6.000000 1.000000-1,7.000000-1.000000-1,6.000000 1.000000-1,4.000000-1.000000 0,4.000000 1.000000-2,3.000000-1.000000 0,3.000000 1.000000-1,3.000000-1.000000 0,3.000000 1.000000-1,3.000000-1.000000 0,4.000000 1.000000 0,-1.000000-3.000000-1,-3.000000-2.000000 1,-3.000000-3.000000 0,-2.000000-3.000000 0,-5.000000-1.000000 0,-2.000000 4.000000 2,-3.000000 3.000000 0,-3.000000 3.000000 2,1.000000-1.000000 0,6.000000-2.000000 0,7.000000-3.000000 0,6.000000-3.000000 0,-4.000000 1.000000 0,-11.000000 6.000000 0,-14.000000 7.000000-1,-11.000000 6.000000 0,-6.000000 1.000000 1,4.000000-3.000000-1,3.000000-3.000000 1,3.000000-2.000000 1,-1.000000-1.000000-1,-2.000000 3.000000-1,-3.000000 3.000000-2,-3.000000 4.000000-1,-2.000000-3.000000 0,0.000000-5.000000 0,0.000000-7.000000 0,0.000000-5.000000 0,1.000000-6.000000 1,4.000000-3.000000 0,3.000000-3.000000 0,3.000000-2.000000 0,-4.000000-5.000000 1,-8.000000-2.000000 0,-10.000000-3.000000 1,-9.000000-3.000000 1,-10.000000-1.000000 0,-9.000000 4.000000 0,-10.000000 3.000000 0,-8.000000 3.000000 1,-9.000000-2.000000-1,-6.000000-6.000000 1,-6.000000-6.000000 0,-6.000000-6.000000 0,-6.000000-2.000000 0,-2.000000 3.000000 1,-3.000000 3.000000-1,-3.000000 4.000000 1,-4.000000-3.000000-1,-3.000000-5.000000 0,-3.000000-7.000000 0,-2.000000-5.000000 0,-3.000000-8.000000 0,1.000000-5.000000-1,-1.000000-7.000000-1,1.000000-5.000000 0,-3.000000-4.000000 0,-2.000000 0.000000-1,-3.000000 0.000000 1,-3.000000 0.000000-1,-4.000000 0.000000 0,-3.000000 0.000000 0,-3.000000 0.000000 1,-2.000000 0.000000-1,-6.000000 6.000000 0,-6.000000 13.000000 0,-6.000000 12.000000 0,-6.000000 13.000000 1,-1.000000 9.000000-1,7.000000 6.000000 0,6.000000 7.000000 0,7.000000 6.000000 0,-6.000000-4.000000 0,-15.000000-11.000000 0,-15.000000-14.000000 0,-16.000000-11.000000 0,-12.000000-6.000000 0,-5.000000 4.000000 0,-7.000000 3.000000 1,-5.000000 3.000000 0,-8.000000 1.000000 1,-5.000000 1.000000-1,-7.000000-1.000000 0,-5.000000 1.000000 1,-11.000000 1.000000-1,-11.000000 3.000000 1,-14.000000 3.000000 0,-11.000000 4.000000 1,-4.000000 4.000000-1,6.000000 6.000000 0,7.000000 7.000000 0,6.000000 6.000000-1,1.000000 3.000000 1,-3.000000 0.000000-1,-3.000000 0.000000 0,-2.000000 0.000000 0,0.000000 1.000000-1,7.000000 4.000000-1,6.000000 3.000000-2,7.000000 3.000000-2,5.000000 1.000000-1,7.000000 1.000000 2,6.000000-1.000000 0,7.000000 1.000000 2,11.000000 1.000000 0,20.000000 3.000000 0,18.000000 3.000000-1,20.000000 4.000000-1,-6.000000-3.000000 0,-28.000000-5.000000 0,-28.000000-7.000000 0,-27.000000-5.000000 0,-14.000000-6.000000 0,4.000000-3.000000 0,3.000000-3.000000 0,3.000000-2.000000 0,-2.000000-3.000000 1,-6.000000 1.000000 1,-6.000000-1.000000 1,-6.000000 1.000000 0,-7.000000-3.000000 2,-6.000000-2.000000 0,-6.000000-3.000000-1,-6.000000-3.000000 2,-9.000000-1.000000-1,-8.000000 4.000000 1,-10.000000 3.000000 1,-9.000000 3.000000 0,-5.000000 1.000000-1,0.000000 1.000000 1,0.000000-1.000000-1,0.000000 1.000000 0,-8.000000-1.000000-1,-16.000000 1.000000 1,-15.000000-1.000000-1,-15.000000 1.000000 1,-11.000000 1.000000-2,-2.000000 3.000000-3,-3.000000 3.000000-2,-3.000000 4.000000-2,-7.000000 1.000000-1,-9.000000 0.000000 2,-10.000000 0.000000 2,-8.000000 0.000000 1,5.000000 1.000000 1,22.000000 4.000000 0,22.000000 3.000000-1,23.000000 3.000000 1,28.000000 1.000000 1,39.000000 1.000000 0,36.000000-1.000000 1,39.000000 1.000000 1,-12.000000-1.000000 1,-59.000000 1.000000-1,-60.000000-1.000000 1,-58.000000 1.000000-1,-28.000000 1.000000 1,7.000000 3.000000 3,6.000000 3.000000 1,7.000000 4.000000 1,4.000000 4.000000 1,3.000000 6.000000 0,3.000000 7.000000-1,4.000000 6.000000-1,-1.000000 6.000000-1,-3.000000 6.000000-1,-3.000000 7.000000-1,-2.000000 6.000000-1,2.000000 4.000000-2,9.000000 4.000000-1,10.000000 3.000000-1,10.000000 3.000000-1,2.000000 3.000000-1,-3.000000 3.000000 1,-3.000000 3.000000 0,-2.000000 4.000000 0,3.000000 1.000000 1,14.000000 0.000000-2,11.000000 0.000000 0,14.000000 0.000000-1,10.000000-2.000000-1,9.000000-3.000000 3,10.000000-3.000000 0,10.000000-2.000000 2,4.000000-5.000000 1,0.000000-2.000000 1,0.000000-3.000000 1,0.000000-3.000000 1,7.000000-4.000000 1,17.000000-3.000000 0,15.000000-3.000000-2,16.000000-2.000000 1,12.000000-3.000000-1,9.000000 1.000000 0,10.000000-1.000000-1,10.000000 1.000000 1,5.000000-1.000000 0,4.000000 1.000000 0,3.000000-1.000000 1,3.000000 1.000000 0,4.000000 1.000000 0,7.000000 3.000000-1,6.000000 3.000000-1,7.000000 4.000000 0,4.000000 4.000000-1,3.000000 6.000000 0,3.000000 7.000000 0,4.000000 6.000000 0,2.000000 6.000000-1,4.000000 6.000000-1,3.000000 7.000000 0,3.000000 6.000000 0,3.000000 1.000000-1,3.000000-3.000000 0,3.000000-3.000000 1,4.000000-2.000000 1,4.000000-8.000000-1,6.000000-8.000000 1,7.000000-10.000000 0,6.000000-9.000000-1,3.000000 5.000000 1,0.000000 23.000000-1,0.000000 22.000000 0,0.000000 22.000000-1,0.000000 4.000000 1,0.000000-12.000000-1,0.000000-13.000000 1,0.000000-12.000000 1,1.000000-13.000000-1,4.000000-12.000000 2,3.000000-13.000000-1,3.000000-12.000000 2,9.000000 2.000000-1,16.000000 20.000000 2,15.000000 18.000000-1,17.000000 20.000000 1,10.000000 5.000000 0,6.000000-6.000000-4,7.000000-6.000000-1,6.000000-6.000000-3,7.000000-1.000000-3,10.000000 7.000000-2,10.000000 6.000000-2,9.000000 7.000000-3,-10.000000-9.000000 0,-28.000000-21.000000 4,-28.000000-22.000000 3,-27.000000-22.000000 3,-12.000000-10.000000-4,6.000000 4.000000-12,7.000000 3.000000-12,6.000000 3.000000-12</inkml:trace>
</inkml:ink>
</file>

<file path=ppt/ink/ink1889.xml><?xml version="1.0" encoding="utf-8"?>
<inkml:ink xmlns:inkml="http://www.w3.org/2003/InkML">
  <annotation type="ScanImages2ExtractSignatures">1</annotation>
  <annotation type="ScanImagesWidth">822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9757531136274" units="cm"/>
      <inkml:brushProperty name="height" value="0.0289757531136274" units="cm"/>
      <inkml:brushProperty name="color" value="#FF0000"/>
      <inkml:brushProperty name="ignorePressure" value="0"/>
    </inkml:brush>
  </inkml:definitions>
  <inkml:trace contextRef="#ctx0" brushRef="#br0">37700.000000 6150.000000 701,'-71.000000'-46.000000'-1,"10.000000"10.000000"-2 ,10.000000 10.000000-3,9.000000 9.000000-1,6.000000 7.000000-1,3.000000 7.000000 3,3.000000 6.000000 2,4.000000 7.000000 1,2.000000 4.000000 2,4.000000 3.000000 0,3.000000 3.000000 0,3.000000 4.000000 1,-1.000000 2.000000 0,-2.000000 4.000000 1,-3.000000 3.000000-1,-3.000000 3.000000 1,-4.000000 3.000000 1,-3.000000 3.000000-1,-3.000000 3.000000 0,-2.000000 4.000000 0,-1.000000-1.000000-1,3.000000-3.000000 1,3.000000-3.000000-1,4.000000-2.000000 0,-1.000000 2.000000 0,-3.000000 9.000000 1,-3.000000 10.000000 0,-2.000000 10.000000 1,-3.000000 0.000000 0,1.000000-5.000000 1,-1.000000-7.000000-1,1.000000-5.000000 1,1.000000-4.000000 1,3.000000 0.000000-2,3.000000 0.000000 1,4.000000 0.000000 0,2.000000 0.000000-1,4.000000 0.000000 0,3.000000 0.000000 0,3.000000 0.000000 0,-1.000000 0.000000-1,-2.000000 0.000000-1,-3.000000 0.000000 0,-3.000000 0.000000 0,-1.000000 0.000000-1,4.000000 0.000000 0,3.000000 0.000000 1,3.000000 0.000000-1,-1.000000 0.000000 0,-2.000000 0.000000 0,-3.000000 0.000000 0,-3.000000 0.000000 0,-1.000000-2.000000 0,4.000000-3.000000 0,3.000000-3.000000 1,3.000000-2.000000 0,3.000000-5.000000 1,3.000000-2.000000 0,3.000000-3.000000 0,4.000000-3.000000 1,1.000000-1.000000 0,0.000000 4.000000 0,0.000000 3.000000 0,0.000000 3.000000 0,0.000000-1.000000 0,0.000000-2.000000 0,0.000000-3.000000-1,0.000000-3.000000 1,0.000000 1.000000-1,0.000000 6.000000-1,0.000000 7.000000 0,0.000000 6.000000 0,0.000000-1.000000 0,0.000000-5.000000-1,0.000000-7.000000 0,0.000000-5.000000 0,0.000000-3.000000 0,0.000000 4.000000 0,0.000000 3.000000-1,0.000000 3.000000 1,0.000000 1.000000 0,0.000000 1.000000 0,0.000000-1.000000 0,0.000000 1.000000 1,1.000000-1.000000 0,4.000000 1.000000 0,3.000000-1.000000 0,3.000000 1.000000 0,1.000000-1.000000 0,1.000000 1.000000 0,-1.000000-1.000000 0,1.000000 1.000000-1,-1.000000-1.000000 1,1.000000 1.000000 0,-1.000000-1.000000-1,1.000000 1.000000 1,1.000000 1.000000-1,3.000000 3.000000 1,3.000000 3.000000-1,4.000000 4.000000 0,1.000000-1.000000 0,0.000000-3.000000 0,0.000000-3.000000 1,0.000000-2.000000 0,-2.000000-3.000000 1,-3.000000 1.000000 0,-3.000000-1.000000 0,-2.000000 1.000000 0,-1.000000-1.000000 1,3.000000 1.000000 0,3.000000-1.000000-2,4.000000 1.000000 1,-1.000000-3.000000-1,-3.000000-2.000000 1,-3.000000-3.000000-1,-2.000000-3.000000 0,-1.000000-2.000000 0,3.000000 0.000000 0,3.000000 0.000000-1,4.000000 0.000000 0,1.000000 0.000000 0,0.000000 0.000000 1,0.000000 0.000000-1,0.000000 0.000000 1,0.000000-2.000000-1,0.000000-3.000000 1,0.000000-3.000000 0,0.000000-2.000000-1,0.000000-1.000000 1,0.000000 3.000000 0,0.000000 3.000000 0,0.000000 4.000000 0,1.000000-1.000000 1,4.000000-3.000000-1,3.000000-3.000000 0,3.000000-2.000000 1,1.000000-5.000000 0,1.000000-2.000000-1,-1.000000-3.000000 1,1.000000-3.000000-1,1.000000-2.000000 0,3.000000 0.000000 0,3.000000 0.000000 0,4.000000 0.000000-1,2.000000 0.000000 0,4.000000 0.000000 1,3.000000 0.000000 1,3.000000 0.000000 0,3.000000-2.000000 0,3.000000-3.000000 0,3.000000-3.000000 0,4.000000-2.000000 0,4.000000-5.000000 1,6.000000-2.000000-2,7.000000-3.000000 0,6.000000-3.000000 0,3.000000-1.000000 0,0.000000 4.000000-1,0.000000 3.000000 0,0.000000 3.000000 0,0.000000 3.000000-1,0.000000 3.000000 1,0.000000 3.000000 0,0.000000 4.000000-1,-2.000000 1.000000 0,-3.000000 0.000000-1,-3.000000 0.000000-1,-2.000000 0.000000-1,-3.000000 0.000000 1,1.000000 0.000000 0,-1.000000 0.000000 1,1.000000 0.000000 1,-4.000000-2.000000 0,-6.000000-3.000000 0,-6.000000-3.000000 0,-6.000000-2.000000 0,-9.000000-1.000000 1,-8.000000 3.000000 0,-10.000000 3.000000 0,-9.000000 4.000000 1,4.000000-1.000000 0,19.000000-3.000000-1,19.000000-3.000000 1,19.000000-2.000000-1,12.000000-3.000000 0,6.000000 1.000000 0,7.000000-1.000000 0,6.000000 1.000000 0,1.000000-3.000000 0,-3.000000-2.000000 0,-3.000000-3.000000-2,-2.000000-3.000000 1,-5.000000 1.000000-1,-2.000000 6.000000 0,-3.000000 7.000000 0,-3.000000 6.000000-1,-2.000000 1.000000 2,0.000000-3.000000-1,0.000000-3.000000 1,0.000000-2.000000 0,-2.000000-3.000000 0,-3.000000 1.000000 0,-3.000000-1.000000 0,-2.000000 1.000000 0,-3.000000-1.000000 0,1.000000 1.000000 0,-1.000000-1.000000 2,1.000000 1.000000 1,-3.000000-1.000000 0,-2.000000 1.000000-1,-3.000000-1.000000 1,-3.000000 1.000000-1,-2.000000 1.000000 1,0.000000 3.000000-1,0.000000 3.000000 0,0.000000 4.000000-1,0.000000-1.000000 1,0.000000-3.000000-1,0.000000-3.000000 1,0.000000-2.000000 0,3.000000-3.000000 0,6.000000 1.000000-1,7.000000-1.000000 1,6.000000 1.000000-1,4.000000-3.000000 0,4.000000-2.000000 1,3.000000-3.000000-1,3.000000-3.000000 0,-1.000000-2.000000 0,-2.000000 0.000000 0,-3.000000 0.000000 0,-3.000000 0.000000 0,-4.000000 1.000000 0,-3.000000 4.000000 0,-3.000000 3.000000 0,-2.000000 3.000000 0,-5.000000-1.000000 0,-2.000000-2.000000 0,-3.000000-3.000000 0,-3.000000-3.000000 0,-2.000000-1.000000 0,0.000000 4.000000 0,0.000000 3.000000 0,0.000000 3.000000 0,1.000000-1.000000 0,4.000000-2.000000 0,3.000000-3.000000 0,3.000000-3.000000 0,1.000000-4.000000 0,1.000000-3.000000 0,-1.000000-3.000000 1,1.000000-2.000000-1,-3.000000-1.000000 1,-2.000000 3.000000 1,-3.000000 3.000000 0,-3.000000 4.000000 0,-4.000000 1.000000 1,-3.000000 0.000000-1,-3.000000 0.000000 0,-2.000000 0.000000-1,-3.000000 0.000000 0,1.000000 0.000000 1,-1.000000 0.000000-1,1.000000 0.000000 0,-1.000000-2.000000 1,1.000000-3.000000-2,-1.000000-3.000000 0,1.000000-2.000000 0,-4.000000-1.000000-1,-6.000000 3.000000-1,-6.000000 3.000000 0,-6.000000 4.000000-1,-4.000000 1.000000 1,1.000000 0.000000-1,-1.000000 0.000000 1,1.000000 0.000000 1,-4.000000 0.000000-1,-6.000000 0.000000 1,-6.000000 0.000000-1,-6.000000 0.000000 1,-6.000000 0.000000 1,-2.000000 0.000000 2,-3.000000 0.000000 3,-3.000000 0.000000 3,-2.000000 0.000000 1,0.000000 0.000000-2,0.000000 0.000000-1,0.000000 0.000000-1,0.000000-2.000000 0,0.000000-3.000000-1,0.000000-3.000000 1,0.000000-2.000000-1,-2.000000-5.000000 0,-3.000000-2.000000 0,-3.000000-3.000000 0,-2.000000-3.000000 0,-5.000000-4.000000-1,-2.000000-3.000000 0,-3.000000-3.000000 0,-3.000000-2.000000-1,-2.000000-3.000000 0,0.000000 1.000000-1,0.000000-1.000000 1,0.000000 1.000000-1,-4.000000-3.000000 0,-5.000000-2.000000 0,-7.000000-3.000000 1,-5.000000-3.000000 0,-3.000000-2.000000 0,4.000000 0.000000-1,3.000000 0.000000 0,3.000000 0.000000-1,-1.000000 0.000000 0,-2.000000 0.000000 1,-3.000000 0.000000 0,-3.000000 0.000000 0,-1.000000 3.000000 1,4.000000 6.000000 0,3.000000 7.000000-1,3.000000 6.000000 1,1.000000 4.000000-1,1.000000 4.000000 1,-1.000000 3.000000-1,1.000000 3.000000 1,-6.000000-2.000000-1,-8.000000-6.000000-1,-10.000000-6.000000 0,-9.000000-6.000000 0,-5.000000 1.000000-1,0.000000 9.000000 1,0.000000 10.000000 0,0.000000 10.000000 0,-4.000000 4.000000 0,-5.000000 0.000000-1,-7.000000 0.000000-1,-5.000000 0.000000-1,-1.000000 0.000000 1,6.000000 0.000000 0,7.000000 0.000000 1,6.000000 0.000000 1,1.000000 1.000000 2,-3.000000 4.000000 0,-3.000000 3.000000 1,-2.000000 3.000000 1,-1.000000-1.000000 1,3.000000-2.000000-1,3.000000-3.000000-1,4.000000-3.000000 0,1.000000-2.000000-1,0.000000 0.000000 1,0.000000 0.000000-2,0.000000 0.000000 1,-2.000000 1.000000-1,-3.000000 4.000000-1,-3.000000 3.000000-1,-2.000000 3.000000 0,-6.000000 3.000000-1,-6.000000 3.000000 0,-6.000000 3.000000 0,-6.000000 4.000000-1,-9.000000 1.000000 0,-8.000000 0.000000 0,-10.000000 0.000000 1,-9.000000 0.000000 0,-4.000000 1.000000 1,4.000000 4.000000-1,3.000000 3.000000 1,3.000000 3.000000-1,6.000000-1.000000 2,9.000000-2.000000 1,10.000000-3.000000 3,10.000000-3.000000 1,5.000000-2.000000 1,4.000000 0.000000-1,3.000000 0.000000-1,3.000000 0.000000-1,3.000000-2.000000 0,3.000000-3.000000-1,3.000000-3.000000 0,4.000000-2.000000 0,-1.000000-3.000000-1,-3.000000 1.000000 0,-3.000000-1.000000 0,-2.000000 1.000000-1,-5.000000 1.000000 0,-2.000000 3.000000-1,-3.000000 3.000000 0,-3.000000 4.000000-1,-1.000000 1.000000 0,4.000000 0.000000-2,3.000000 0.000000 0,3.000000 0.000000-1,7.000000 0.000000 0,14.000000 0.000000 1,11.000000 0.000000 1,14.000000 0.000000 2,-3.000000 0.000000 0,-15.000000 0.000000 1,-15.000000 0.000000 0,-16.000000 0.000000 1,-8.000000 0.000000 1,0.000000 0.000000 0,0.000000 0.000000 1,0.000000 0.000000 0,3.000000 0.000000 0,6.000000 0.000000 0,7.000000 0.000000-1,6.000000 0.000000-1,1.000000 0.000000 1,-3.000000 0.000000 0,-3.000000 0.000000 0,-2.000000 0.000000 0,-3.000000 0.000000 1,1.000000 0.000000-1,-1.000000 0.000000 1,1.000000 0.000000-1,-3.000000 4.000000-1,-2.000000 10.000000-4,-3.000000 10.000000-4,-3.000000 9.000000-2,-6.000000 9.000000-3,-5.000000 9.000000-2,-7.000000 10.000000-1,-5.000000 10.000000-1,2.000000 5.000000 1,13.000000 4.000000 2,12.000000 3.000000 2,13.000000 3.000000 4,9.000000-1.000000-6,6.000000-2.000000-11,7.000000-3.000000-12,6.000000-3.000000-11</inkml:trace>
</inkml:ink>
</file>

<file path=ppt/ink/ink1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8177016973495" units="cm"/>
      <inkml:brushProperty name="height" value="0.0378177016973495" units="cm"/>
      <inkml:brushProperty name="color" value="#00B047"/>
      <inkml:brushProperty name="ignorePressure" value="0"/>
    </inkml:brush>
  </inkml:definitions>
  <inkml:trace contextRef="#ctx0" brushRef="#br0">44900.000000 46050.000000 857,'-47.000000'-44.000000'-13,"6.000000"13.000000"2 ,7.000000 12.000000 4,6.000000 13.000000 2,4.000000 9.000000 3,4.000000 6.000000 2,3.000000 7.000000 1,3.000000 6.000000 1,-1.000000 3.000000 1,-2.000000 0.000000 1,-3.000000 0.000000 0,-3.000000 0.000000 1,-4.000000 4.000000 0,-3.000000 10.000000-1,-3.000000 10.000000 0,-2.000000 9.000000 0,-6.000000 9.000000-1,-6.000000 9.000000 0,-6.000000 10.000000 0,-6.000000 10.000000-1,-9.000000 8.000000 1,-8.000000 10.000000-1,-10.000000 10.000000 0,-9.000000 9.000000 1,-4.000000 9.000000-1,4.000000 9.000000 0,3.000000 10.000000-1,3.000000 10.000000 1,1.000000 4.000000 0,1.000000 0.000000-1,-1.000000 0.000000 0,1.000000 0.000000 0,-1.000000-7.000000-1,1.000000-11.000000 2,-1.000000-14.000000-1,1.000000-11.000000 1,4.000000-9.000000 1,9.000000-3.000000 1,10.000000-3.000000 1,10.000000-2.000000 2,2.000000 2.000000 1,-3.000000 9.000000-1,-3.000000 10.000000 1,-2.000000 10.000000-1,-1.000000 7.000000-1,3.000000 6.000000 0,3.000000 7.000000-2,4.000000 6.000000 0,-3.000000-1.000000-1,-5.000000-5.000000 0,-7.000000-7.000000 1,-5.000000-5.000000 0,-3.000000-11.000000 0,4.000000-11.000000 0,3.000000-14.000000 0,3.000000-11.000000 0,3.000000-12.000000 0,3.000000-9.000000-2,3.000000-10.000000-1,4.000000-8.000000-1,13.000000-17.000000-8,26.000000-21.000000-16,24.000000-22.000000-15,26.000000-22.000000-15</inkml:trace>
</inkml:ink>
</file>

<file path=ppt/ink/ink1890.xml><?xml version="1.0" encoding="utf-8"?>
<inkml:ink xmlns:inkml="http://www.w3.org/2003/InkML">
  <annotation type="ScanImages2ExtractSignatures">1</annotation>
  <annotation type="ScanImagesWidth">718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5956504046917" units="cm"/>
      <inkml:brushProperty name="height" value="0.0275956504046917" units="cm"/>
      <inkml:brushProperty name="color" value="#FF0000"/>
      <inkml:brushProperty name="ignorePressure" value="0"/>
    </inkml:brush>
  </inkml:definitions>
  <inkml:trace contextRef="#ctx0" brushRef="#br0">37750.000000 11100.000000 830,'-50.000000'0.000000'-2,"0.000000"0.000000"-2 ,0.000000 0.000000-3,0.000000 0.000000-3,3.000000 0.000000 1,6.000000 0.000000 1,7.000000 0.000000 2,6.000000 0.000000 3,-1.000000 3.000000 2,-5.000000 6.000000 4,-7.000000 7.000000 3,-5.000000 6.000000 4,-9.000000 6.000000-1,-9.000000 6.000000-2,-10.000000 7.000000-4,-8.000000 6.000000-3,-9.000000 3.000000-2,-6.000000 0.000000 2,-6.000000 0.000000 2,-6.000000 0.000000 0,-7.000000-2.000000 0,-6.000000-3.000000 0,-6.000000-3.000000 0,-6.000000-2.000000-2,-7.000000-3.000000 2,-6.000000 1.000000 4,-6.000000-1.000000 4,-6.000000 1.000000 4,-4.000000-1.000000 0,1.000000 1.000000-1,-1.000000-1.000000-3,1.000000 1.000000-1,-6.000000 1.000000-3,-8.000000 3.000000 0,-10.000000 3.000000-2,-9.000000 4.000000-2,-7.000000 1.000000 1,-3.000000 0.000000-1,-3.000000 0.000000 2,-2.000000 0.000000 0,5.000000-4.000000-1,16.000000-5.000000-1,15.000000-7.000000-2,17.000000-5.000000-2,10.000000-11.000000-1,6.000000-11.000000 1,7.000000-14.000000 1,6.000000-11.000000 1,7.000000-11.000000 0,10.000000-5.000000 1,10.000000-7.000000-1,9.000000-5.000000 1,12.000000-1.000000 0,16.000000 6.000000 0,15.000000 7.000000-1,17.000000 6.000000 1,-3.000000-5.000000 0,-18.000000-16.000000 1,-19.000000-15.000000 2,-18.000000-15.000000 0,-10.000000-6.000000 1,0.000000 7.000000 0,0.000000 6.000000-1,0.000000 7.000000 1,1.000000 4.000000 0,4.000000 3.000000 0,3.000000 3.000000 0,3.000000 4.000000 0,6.000000 5.000000-1,9.000000 10.000000 0,10.000000 10.000000-2,10.000000 9.000000 0,8.000000 2.000000-1,10.000000-2.000000-2,10.000000-3.000000 0,9.000000-3.000000-1,7.000000-2.000000-2,7.000000 0.000000-1,6.000000 0.000000-4,7.000000 0.000000-1,4.000000 1.000000-2,3.000000 4.000000-2,3.000000 3.000000-1,4.000000 3.000000-3,-1.000000 6.000000 1,-3.000000 9.000000 2,-3.000000 10.000000 2,-2.000000 10.000000 1,-3.000000 4.000000 4,1.000000 0.000000 3,-1.000000 0.000000 4,1.000000 0.000000 5,-3.000000 0.000000 3,-2.000000 0.000000 5,-3.000000 0.000000 4,-3.000000 0.000000 4,-4.000000 0.000000 1,-3.000000 0.000000-4,-3.000000 0.000000-4,-2.000000 0.000000-4,-3.000000 4.000000-3,1.000000 10.000000-3,-1.000000 10.000000-2,1.000000 9.000000-2,1.000000 7.000000-2,3.000000 7.000000 0,3.000000 6.000000-2,4.000000 7.000000 1,1.000000 4.000000-2,0.000000 3.000000-1,0.000000 3.000000-2,0.000000 4.000000-1,0.000000-1.000000-1,0.000000-3.000000-3,0.000000-3.000000 0,0.000000-2.000000-3,0.000000-9.000000 0,0.000000-12.000000-1,0.000000-13.000000 1,0.000000-12.000000-2,0.000000-9.000000 1,0.000000-2.000000-1,0.000000-3.000000 1,0.000000-3.000000-1,-4.000000-6.000000 1,-5.000000-5.000000 2,-7.000000-7.000000 3,-5.000000-5.000000 1</inkml:trace>
</inkml:ink>
</file>

<file path=ppt/ink/ink18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8508082479239" units="cm"/>
      <inkml:brushProperty name="height" value="0.0258508082479239" units="cm"/>
      <inkml:brushProperty name="color" value="#FF0000"/>
      <inkml:brushProperty name="ignorePressure" value="0"/>
    </inkml:brush>
  </inkml:definitions>
  <inkml:trace contextRef="#ctx0" brushRef="#br0">29650.000000 11250.000000 931,'-40.000000'-46.000000'2,"23.000000"10.000000"3 ,22.000000 10.000000 5,22.000000 9.000000 3,15.000000 7.000000 0,9.000000 7.000000-4,10.000000 6.000000-4,10.000000 7.000000-5,8.000000 4.000000 0,10.000000 3.000000 0,10.000000 3.000000 2,9.000000 4.000000 1,9.000000-1.000000 0,9.000000-3.000000-1,10.000000-3.000000-1,10.000000-2.000000-1,-1.000000-1.000000-2,-9.000000 3.000000-4,-10.000000 3.000000-6,-8.000000 4.000000-3,-14.000000-1.000000-4,-15.000000-3.000000-2,-15.000000-3.000000-1,-16.000000-2.000000-2,-13.000000-3.000000-2,-9.000000 1.000000-1,-10.000000-1.000000-2,-8.000000 1.000000-2</inkml:trace>
</inkml:ink>
</file>

<file path=ppt/ink/ink18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1610380411148" units="cm"/>
      <inkml:brushProperty name="height" value="0.0301610380411148" units="cm"/>
      <inkml:brushProperty name="color" value="#FF0000"/>
      <inkml:brushProperty name="ignorePressure" value="0"/>
    </inkml:brush>
  </inkml:definitions>
  <inkml:trace contextRef="#ctx0" brushRef="#br0">22050.000000 14200.000000 759,'-46.000000'-25.000000'2,"10.000000"0.000000"6 ,10.000000 0.000000 4,9.000000 0.000000 4,9.000000 3.000000 2,9.000000 6.000000-3,10.000000 7.000000-3,10.000000 6.000000-3,7.000000 3.000000-2,6.000000 0.000000 1,7.000000 0.000000 1,6.000000 0.000000-1,1.000000 0.000000 0,-3.000000 0.000000-2,-3.000000 0.000000-2,-2.000000 0.000000-2,-3.000000 0.000000-1,1.000000 0.000000 1,-1.000000 0.000000-1,1.000000 0.000000 0,-1.000000 0.000000 0,1.000000 0.000000 1,-1.000000 0.000000-1,1.000000 0.000000 0,-1.000000 0.000000 0,1.000000 0.000000 0,-1.000000 0.000000 0,1.000000 0.000000-1,1.000000 0.000000 1,3.000000 0.000000-1,3.000000 0.000000 1,4.000000 0.000000 0,-1.000000 0.000000 0,-3.000000 0.000000 0,-3.000000 0.000000 1,-2.000000 0.000000 0,0.000000 0.000000 1,7.000000 0.000000 1,6.000000 0.000000-1,7.000000 0.000000 2,-1.000000 0.000000-1,-6.000000 0.000000 0,-6.000000 0.000000 1,-6.000000 0.000000-1,-2.000000-2.000000 0,3.000000-3.000000 0,3.000000-3.000000 0,4.000000-2.000000 0,-1.000000-1.000000 0,-3.000000 3.000000 0,-3.000000 3.000000 0,-2.000000 4.000000 0,-1.000000-1.000000 0,3.000000-3.000000-1,3.000000-3.000000-1,4.000000-2.000000-1,-3.000000-3.000000-1,-5.000000 1.000000-1,-7.000000-1.000000-2,-5.000000 1.000000-2,-3.000000-1.000000 0,4.000000 1.000000 0,3.000000-1.000000 2,3.000000 1.000000 0,-1.000000-1.000000 1,-2.000000 1.000000-1,-3.000000-1.000000 1,-3.000000 1.000000-1,2.000000-4.000000-2,10.000000-6.000000-3,10.000000-6.000000-4,9.000000-6.000000-5,-4.000000-2.000000-3,-15.000000 3.000000-4,-15.000000 3.000000-4,-16.000000 4.000000-4,-10.000000 1.000000-2,-3.000000 0.000000 0,-3.000000 0.000000-1,-2.000000 0.000000 0</inkml:trace>
</inkml:ink>
</file>

<file path=ppt/ink/ink1893.xml><?xml version="1.0" encoding="utf-8"?>
<inkml:ink xmlns:inkml="http://www.w3.org/2003/InkML">
  <annotation type="ScanImages2ExtractSignatures">1</annotation>
  <annotation type="ScanImagesWidth">877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3413270264864" units="cm"/>
      <inkml:brushProperty name="height" value="0.0293413270264864" units="cm"/>
      <inkml:brushProperty name="color" value="#FF0000"/>
      <inkml:brushProperty name="ignorePressure" value="0"/>
    </inkml:brush>
  </inkml:definitions>
  <inkml:trace contextRef="#ctx0" brushRef="#br0">23250.000000 13000.000000 780,'-69.000000'25.000000'0,"13.000000"0.000000"0 ,12.000000 0.000000 0,13.000000 0.000000 0,9.000000 0.000000 0,6.000000 0.000000-1,7.000000 0.000000 0,6.000000 0.000000 0,3.000000 0.000000-1,0.000000 0.000000 0,0.000000 0.000000-2,0.000000 0.000000 1,0.000000 1.000000-2,0.000000 4.000000 1,0.000000 3.000000-1,0.000000 3.000000-1,0.000000 1.000000 1,0.000000 1.000000 0,0.000000-1.000000 0,0.000000 1.000000 1,0.000000-1.000000 1,0.000000 1.000000 2,0.000000-1.000000 1,0.000000 1.000000 2,0.000000-1.000000 1,0.000000 1.000000 0,0.000000-1.000000-1,0.000000 1.000000 0,0.000000 1.000000-1,0.000000 3.000000 1,0.000000 3.000000-1,0.000000 4.000000 1,0.000000-1.000000-2,0.000000-3.000000-1,0.000000-3.000000-3,0.000000-2.000000-2,0.000000-3.000000 0,0.000000 1.000000 0,0.000000-1.000000 1,0.000000 1.000000 0,0.000000-3.000000 1,0.000000-2.000000 1,0.000000-3.000000-1,0.000000-3.000000 2,0.000000-2.000000-1,0.000000 0.000000 0,0.000000 0.000000 0,0.000000 0.000000-1,1.000000-2.000000 0,4.000000-3.000000-1,3.000000-3.000000-1,3.000000-2.000000-1,3.000000-8.000000-1,3.000000-8.000000-1,3.000000-10.000000-1,4.000000-9.000000 0,1.000000-9.000000 0,0.000000-5.000000 3,0.000000-7.000000 2,0.000000-5.000000 1,0.000000-1.000000 2,0.000000 6.000000 1,0.000000 7.000000 0,0.000000 6.000000 0,4.000000-10.000000 1,10.000000-24.000000 0,10.000000-26.000000-1,9.000000-24.000000 1,-2.000000-3.000000 0,-12.000000 23.000000 0,-13.000000 22.000000 0,-12.000000 22.000000 0,-7.000000 12.000000 0,1.000000 3.000000 0,-1.000000 3.000000 0,1.000000 4.000000 0,-1.000000 1.000000 0,1.000000 0.000000 0,-1.000000 0.000000 0,1.000000 0.000000 0,-1.000000 0.000000 0,1.000000 0.000000 0,-1.000000 0.000000 0,1.000000 0.000000 0,-1.000000 1.000000 0,1.000000 4.000000 0,-1.000000 3.000000 0,1.000000 3.000000 0,-1.000000-1.000000 0,1.000000-2.000000 0,-1.000000-3.000000 0,1.000000-3.000000 0,-3.000000-2.000000 0,-2.000000 0.000000 0,-3.000000 0.000000 0,-3.000000 0.000000 0,-1.000000 1.000000 0,4.000000 4.000000 0,3.000000 3.000000 0,3.000000 3.000000 0,1.000000 1.000000 1,1.000000 1.000000 1,-1.000000-1.000000 1,1.000000 1.000000 2,-4.000000 10.000000 6,-6.000000 22.000000 7,-6.000000 22.000000 10,-6.000000 23.000000 8,-9.000000 16.000000 2,-8.000000 13.000000-5,-10.000000 12.000000-5,-9.000000 13.000000-6,-4.000000-2.000000-4,4.000000-16.000000-5,3.000000-15.000000-5,3.000000-15.000000-4,4.000000-12.000000-3,7.000000-6.000000 0,6.000000-6.000000 1,7.000000-6.000000 0,0.000000-4.000000 0,-2.000000 1.000000 1,-3.000000-1.000000 0,-3.000000 1.000000 1,-2.000000-1.000000 1,0.000000 1.000000-1,0.000000-1.000000 0,0.000000 1.000000-1,0.000000-1.000000 1,0.000000 1.000000-1,0.000000-1.000000 1,0.000000 1.000000-1,0.000000-1.000000 0,0.000000 1.000000 0,0.000000-1.000000 1,0.000000 1.000000-1,0.000000-1.000000-1,0.000000 1.000000-4,0.000000-1.000000-2,0.000000 1.000000-4,0.000000-3.000000-3,0.000000-2.000000-1,0.000000-3.000000-3,0.000000-3.000000-1,-2.000000-1.000000 0,-3.000000 4.000000 0,-3.000000 3.000000 3,-2.000000 3.000000 1,-1.000000 1.000000 1,3.000000 1.000000 1,3.000000-1.000000 2,4.000000 1.000000 1,1.000000-3.000000 1,0.000000-2.000000-1,0.000000-3.000000 0,0.000000-3.000000 0,-11.000000 1.000000-1,-22.000000 6.000000-1,-22.000000 7.000000-3,-21.000000 6.000000-2,-9.000000-2.000000 1,7.000000-9.000000 3,6.000000-10.000000 2,7.000000-8.000000 2,10.000000-8.000000 2,16.000000-2.000000-1,15.000000-3.000000 1,17.000000-3.000000-1,7.000000-2.000000 0,0.000000 0.000000 0,0.000000 0.000000-1,0.000000 0.000000 0,3.000000 3.000000 6,6.000000 6.000000 11,7.000000 7.000000 13,6.000000 6.000000 11,6.000000-1.000000 3,6.000000-5.000000-4,7.000000-7.000000-4,6.000000-5.000000-6,3.000000-3.000000-2,0.000000 4.000000-4,0.000000 3.000000-1,0.000000 3.000000-4,7.000000-2.000000-1,17.000000-6.000000 1,15.000000-6.000000-2,16.000000-6.000000 1,1.000000-4.000000-1,-12.000000 1.000000-2,-13.000000-1.000000-2,-12.000000 1.000000-2,-5.000000-3.000000-1,3.000000-2.000000 1,3.000000-3.000000-1,4.000000-3.000000 1,-1.000000-1.000000-1,-3.000000 4.000000 0,-3.000000 3.000000 0,-2.000000 3.000000 0,-1.000000-1.000000-1,3.000000-2.000000-1,3.000000-3.000000-2,4.000000-3.000000 0,-1.000000-2.000000-1,-3.000000 0.000000-2,-3.000000 0.000000-1,-2.000000 0.000000-1,-1.000000 0.000000-1,3.000000 0.000000 2,3.000000 0.000000 0,4.000000 0.000000 1,-1.000000 0.000000 0,-3.000000 0.000000 1,-3.000000 0.000000-1,-2.000000 0.000000 0,0.000000 0.000000-1,7.000000 0.000000-3,6.000000 0.000000-3,7.000000 0.000000-2,-1.000000 1.000000-1,-6.000000 4.000000 1,-6.000000 3.000000 2,-6.000000 3.000000 0,-4.000000-1.000000 1,1.000000-2.000000 2,-1.000000-3.000000 0,1.000000-3.000000 2,-3.000000-1.000000 0,-2.000000 4.000000 0,-3.000000 3.000000 1,-3.000000 3.000000-1,-1.000000 1.000000 0,4.000000 1.000000-1,3.000000-1.000000-1,3.000000 1.000000-2,-1.000000 1.000000 1,-2.000000 3.000000 0,-3.000000 3.000000 1,-3.000000 4.000000 0,-2.000000 1.000000 0,0.000000 0.000000-3,0.000000 0.000000-3,0.000000 0.000000-2,-4.000000 3.000000-2,-5.000000 6.000000-2,-7.000000 7.000000 0,-5.000000 6.000000-2</inkml:trace>
</inkml:ink>
</file>

<file path=ppt/ink/ink189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2439376413822" units="cm"/>
      <inkml:brushProperty name="height" value="0.0232439376413822" units="cm"/>
      <inkml:brushProperty name="color" value="#FF0000"/>
      <inkml:brushProperty name="ignorePressure" value="0"/>
    </inkml:brush>
  </inkml:definitions>
  <inkml:trace contextRef="#ctx0" brushRef="#br0">23600.000000 14700.000000 985,'-47.000000'0.000000'0,"6.000000"0.000000"0 ,7.000000 0.000000-1,6.000000 0.000000 1,1.000000 7.000000-1,-3.000000 17.000000 0,-3.000000 15.000000 1,-2.000000 16.000000-1,-8.000000 24.000000-1,-8.000000 35.000000-2,-10.000000 35.000000-3,-9.000000 34.000000-2,-1.000000 6.000000-1,10.000000-22.000000 3,10.000000-22.000000 2,9.000000-21.000000 2,7.000000-21.000000 1,7.000000-19.000000 1,6.000000-18.000000 0,7.000000-19.000000 1,0.000000-8.000000 0,-2.000000 3.000000 0,-3.000000 3.000000 0,-3.000000 4.000000 0,-1.000000-3.000000 0,4.000000-5.000000 0,3.000000-7.000000 1,3.000000-5.000000-1,1.000000-3.000000 1,1.000000 4.000000 2,-1.000000 3.000000 2,1.000000 3.000000 2,1.000000-1.000000 1,3.000000-2.000000 1,3.000000-3.000000 1,4.000000-3.000000 2,4.000000-6.000000-3,6.000000-5.000000-4,7.000000-7.000000-6,6.000000-5.000000-4,3.000000-9.000000-5,0.000000-9.000000-4,0.000000-10.000000-4,0.000000-8.000000-4,0.000000-4.000000-3,0.000000 3.000000 0,0.000000 3.000000-1,0.000000 4.000000-1</inkml:trace>
</inkml:ink>
</file>

<file path=ppt/ink/ink18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506369933486" units="cm"/>
      <inkml:brushProperty name="height" value="0.026506369933486" units="cm"/>
      <inkml:brushProperty name="color" value="#FF0000"/>
      <inkml:brushProperty name="ignorePressure" value="0"/>
    </inkml:brush>
  </inkml:definitions>
  <inkml:trace contextRef="#ctx0" brushRef="#br0">23200.000000 16300.000000 864,'-22.000000'51.000000'0,"6.000000"4.000000"0 ,7.000000 3.000000 0,6.000000 3.000000 0,3.000000 3.000000 2,0.000000 3.000000 3,0.000000 3.000000 4,0.000000 4.000000 4,1.000000-6.000000-1,4.000000-11.000000-2,3.000000-14.000000-4,3.000000-11.000000-3,-1.000000-7.000000-2,-2.000000 0.000000-1,-3.000000 0.000000 0,-3.000000 0.000000-2,1.000000-2.000000 0,6.000000-3.000000-2,7.000000-3.000000-1,6.000000-2.000000-1,1.000000-8.000000 0,-3.000000-8.000000 0,-3.000000-10.000000 2,-2.000000-9.000000 1,0.000000-13.000000-1,7.000000-16.000000-2,6.000000-15.000000-2,7.000000-15.000000-1,2.000000-11.000000-2,1.000000-2.000000-1,-1.000000-3.000000-1,1.000000-3.000000 0,-4.000000 8.000000 1,-6.000000 23.000000 4,-6.000000 22.000000 3,-6.000000 22.000000 3,-6.000000 8.000000 1,-2.000000-2.000000 0,-3.000000-3.000000 0,-3.000000-3.000000 0,-1.000000-1.000000 0,4.000000 4.000000-1,3.000000 3.000000 0,3.000000 3.000000 1,1.000000 1.000000 0,1.000000 1.000000 1,-1.000000-1.000000 3,1.000000 1.000000 1,-1.000000-1.000000 1,1.000000 1.000000 0,-1.000000-1.000000-1,1.000000 1.000000 0,-1.000000-1.000000 0,1.000000 1.000000 0,-1.000000-1.000000-1,1.000000 1.000000 0,-1.000000-1.000000 0,1.000000 1.000000-1,-1.000000-1.000000 0,1.000000 1.000000-2,1.000000 1.000000 1,3.000000 3.000000-1,3.000000 3.000000-1,4.000000 4.000000 1,-1.000000 2.000000 1,-3.000000 4.000000 2,-3.000000 3.000000 3,-2.000000 3.000000 2,-3.000000 3.000000 1,1.000000 3.000000 0,-1.000000 3.000000-2,1.000000 4.000000 0,-3.000000 1.000000-1,-2.000000 0.000000-1,-3.000000 0.000000-1,-3.000000 0.000000-2,-2.000000 1.000000 0,0.000000 4.000000 1,0.000000 3.000000-1,0.000000 3.000000 1,-2.000000 4.000000 0,-3.000000 7.000000-1,-3.000000 6.000000 0,-2.000000 7.000000 0,-8.000000 2.000000 0,-8.000000 1.000000-1,-10.000000-1.000000 1,-9.000000 1.000000 0,-2.000000-4.000000 0,6.000000-6.000000 3,7.000000-6.000000 1,6.000000-6.000000 3,9.000000-13.000000 1,13.000000-19.000000 2,12.000000-18.000000 1,13.000000-19.000000 2,4.000000-8.000000-3,-3.000000 3.000000-9,-3.000000 3.000000-6,-2.000000 4.000000-9,0.000000 1.000000-4,7.000000 0.000000 0,6.000000 0.000000-1,7.000000 0.000000 0,0.000000 0.000000-3,-2.000000 0.000000-8,-3.000000 0.000000-8,-3.000000 0.000000-6</inkml:trace>
</inkml:ink>
</file>

<file path=ppt/ink/ink18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4230673462152" units="cm"/>
      <inkml:brushProperty name="height" value="0.0294230673462152" units="cm"/>
      <inkml:brushProperty name="color" value="#FF0000"/>
      <inkml:brushProperty name="ignorePressure" value="0"/>
    </inkml:brush>
  </inkml:definitions>
  <inkml:trace contextRef="#ctx0" brushRef="#br0">26700.000000 15300.000000 778,'-47.000000'-69.000000'1,"6.000000"13.000000"1 ,7.000000 12.000000 1,6.000000 13.000000 1,6.000000 6.000000 1,6.000000 0.000000 2,7.000000 0.000000 0,6.000000 0.000000 0,6.000000 0.000000 1,6.000000 0.000000-1,7.000000 0.000000-1,6.000000 0.000000-1,4.000000 1.000000 1,4.000000 4.000000-1,3.000000 3.000000 1,3.000000 3.000000 0,3.000000 3.000000 0,3.000000 3.000000 0,3.000000 3.000000 1,4.000000 4.000000-1,-1.000000 5.000000 1,-3.000000 10.000000 0,-3.000000 10.000000 1,-2.000000 9.000000 1,-6.000000 4.000000-1,-6.000000 1.000000 0,-6.000000-1.000000-1,-6.000000 1.000000-2,-4.000000-3.000000 1,1.000000-2.000000-2,-1.000000-3.000000-1,1.000000-3.000000 0,-3.000000-2.000000 0,-2.000000 0.000000-1,-3.000000 0.000000 1,-3.000000 0.000000 0,-1.000000 10.000000 0,4.000000 23.000000 1,3.000000 22.000000 0,3.000000 22.000000 1,3.000000 5.000000-1,3.000000-8.000000-1,3.000000-10.000000-1,4.000000-9.000000-1,-1.000000-12.000000-2,-3.000000-11.000000-1,-3.000000-14.000000-2,-2.000000-11.000000-1,-1.000000-11.000000-1,3.000000-5.000000 2,3.000000-7.000000 0,4.000000-5.000000 1,2.000000-4.000000 1,4.000000 0.000000 1,3.000000 0.000000 0,3.000000 0.000000 0,9.000000-11.000000-7,16.000000-22.000000-15,15.000000-22.000000-15,17.000000-21.000000-16,-4.000000-4.000000-2,-22.000000 16.000000 11,-22.000000 15.000000 10,-21.000000 17.000000 11,-12.000000 7.000000 7,1.000000 0.000000 1,-1.000000 0.000000 2,1.000000 0.000000 2,-1.000000 0.000000 1,1.000000 0.000000 3,-1.000000 0.000000 3,1.000000 0.000000 1</inkml:trace>
</inkml:ink>
</file>

<file path=ppt/ink/ink189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7977934777737" units="cm"/>
      <inkml:brushProperty name="height" value="0.0247977934777737" units="cm"/>
      <inkml:brushProperty name="color" value="#FF0000"/>
      <inkml:brushProperty name="ignorePressure" value="0"/>
    </inkml:brush>
  </inkml:definitions>
  <inkml:trace contextRef="#ctx0" brushRef="#br0">28150.000000 14300.000000 923,'-141.000000'9.000000'3,"19.000000"19.000000"4 ,19.000000 19.000000 5,19.000000 19.000000 5,5.000000 26.000000 0,-5.000000 34.000000-5,-7.000000 35.000000-5,-5.000000 35.000000-6,-4.000000 16.000000-2,0.000000 1.000000 0,0.000000-1.000000 0,0.000000 1.000000-1,10.000000-24.000000 1,23.000000-47.000000 0,22.000000-47.000000 0,22.000000-46.000000 1,10.000000-24.000000 1,1.000000 0.000000 0,-1.000000 0.000000-1,1.000000 0.000000 1,4.000000-4.000000-4,9.000000-5.000000-9,10.000000-7.000000-9,10.000000-5.000000-8,2.000000-8.000000-3,-3.000000-5.000000 3,-3.000000-7.000000 4,-2.000000-5.000000 2,-1.000000-4.000000 3,3.000000 0.000000 1,3.000000 0.000000 1,4.000000 0.000000 2</inkml:trace>
</inkml:ink>
</file>

<file path=ppt/ink/ink1898.xml><?xml version="1.0" encoding="utf-8"?>
<inkml:ink xmlns:inkml="http://www.w3.org/2003/InkML">
  <annotation type="ScanImages2ExtractSignatures">1</annotation>
  <annotation type="ScanImagesWidth">720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1614945530891" units="cm"/>
      <inkml:brushProperty name="height" value="0.0311614945530891" units="cm"/>
      <inkml:brushProperty name="color" value="#FF0000"/>
      <inkml:brushProperty name="ignorePressure" value="0"/>
    </inkml:brush>
  </inkml:definitions>
  <inkml:trace contextRef="#ctx0" brushRef="#br0">28800.000000 14250.000000 755,'-22.000000'50.000000'0,"6.000000"0.000000"0 ,7.000000 0.000000-1,6.000000 0.000000 0,3.000000-4.000000 0,0.000000-5.000000 0,0.000000-7.000000-1,0.000000-5.000000 0,0.000000-3.000000-1,0.000000 4.000000 1,0.000000 3.000000 0,0.000000 3.000000 0,0.000000-1.000000-1,0.000000-2.000000 1,0.000000-3.000000 0,0.000000-3.000000-1,0.000000-1.000000 0,0.000000 4.000000 1,0.000000 3.000000-1,0.000000 3.000000-1,-2.000000 3.000000 1,-3.000000 3.000000 0,-3.000000 3.000000 0,-2.000000 4.000000 1,-1.000000-3.000000-1,3.000000-5.000000 1,3.000000-7.000000-1,4.000000-5.000000 1,1.000000-4.000000-1,0.000000 0.000000 1,0.000000 0.000000 1,0.000000 0.000000 1,1.000000-10.000000-3,4.000000-18.000000-4,3.000000-19.000000-4,3.000000-18.000000-5,3.000000-20.000000-1,3.000000-18.000000 1,3.000000-19.000000 2,4.000000-18.000000 1,-1.000000-10.000000 3,-3.000000 0.000000 1,-3.000000 0.000000 3,-2.000000 0.000000 3,-3.000000 4.000000 1,1.000000 10.000000 1,-1.000000 10.000000 2,1.000000 9.000000 0,-3.000000 12.000000 1,-2.000000 16.000000-2,-3.000000 15.000000 0,-3.000000 17.000000-2,1.000000 7.000000 6,6.000000 0.000000 12,7.000000 0.000000 13,6.000000 0.000000 11,4.000000 7.000000 4,4.000000 17.000000-4,3.000000 15.000000-6,3.000000 16.000000-4,-1.000000 9.000000-3,-2.000000 3.000000-1,-3.000000 3.000000-2,-3.000000 4.000000 0,-4.000000-3.000000-5,-3.000000-5.000000-7,-3.000000-7.000000-7,-2.000000-5.000000-7,-5.000000-3.000000-3,-2.000000 4.000000 1,-3.000000 3.000000 0,-3.000000 3.000000 1,-1.000000 1.000000 0,4.000000 1.000000-2,3.000000-1.000000-1,3.000000 1.000000-1,-2.000000-1.000000-2,-6.000000 1.000000 1,-6.000000-1.000000 0,-6.000000 1.000000 0,-4.000000-3.000000 0,1.000000-2.000000 1,-1.000000-3.000000 1,1.000000-3.000000 1,-1.000000-2.000000 0,1.000000 0.000000 0,-1.000000 0.000000 0,1.000000 0.000000 0,-3.000000 1.000000 0,-2.000000 4.000000 0,-3.000000 3.000000 0,-3.000000 3.000000-1,-6.000000 4.000000 0,-5.000000 7.000000-2,-7.000000 6.000000-1,-5.000000 7.000000-1,-4.000000-4.000000 0,0.000000-12.000000 1,0.000000-13.000000 2,0.000000-12.000000 1,4.000000-15.000000 1,10.000000-15.000000 2,10.000000-15.000000 0,9.000000-16.000000 1,6.000000-7.000000 0,3.000000 4.000000 2,3.000000 3.000000 0,4.000000 3.000000 2,2.000000 3.000000-1,4.000000 3.000000 0,3.000000 3.000000 0,3.000000 4.000000-1,1.000000-1.000000 0,1.000000-3.000000-1,-1.000000-3.000000 0,1.000000-2.000000 1,1.000000-3.000000-1,3.000000 1.000000 0,3.000000-1.000000 0,4.000000 1.000000 1,1.000000 1.000000-1,0.000000 3.000000 1,0.000000 3.000000 1,0.000000 4.000000 1,0.000000 1.000000-1,0.000000 0.000000 1,0.000000 0.000000 0,0.000000 0.000000 0,-2.000000 6.000000 0,-3.000000 13.000000 0,-3.000000 12.000000-1,-2.000000 13.000000 0,-8.000000 16.000000-1,-8.000000 23.000000-2,-10.000000 22.000000-1,-9.000000 22.000000-2,-9.000000 10.000000 0,-5.000000 1.000000 1,-7.000000-1.000000 1,-5.000000 1.000000 1,-1.000000-9.000000 1,6.000000-15.000000-1,7.000000-15.000000 1,6.000000-16.000000-1,4.000000-13.000000 2,4.000000-9.000000 0,3.000000-10.000000 0,3.000000-8.000000 2,1.000000-6.000000 0,1.000000 1.000000 0,-1.000000-1.000000-1,1.000000 1.000000-1,7.000000-3.000000 1,16.000000-2.000000 2,15.000000-3.000000 3,17.000000-3.000000 2,2.000000 1.000000-1,-9.000000 6.000000-3,-10.000000 7.000000-4,-8.000000 6.000000-3,-11.000000 6.000000-2,-8.000000 6.000000 0,-10.000000 7.000000 0,-9.000000 6.000000 0,-10.000000 6.000000 0,-9.000000 6.000000 0,-10.000000 7.000000 0,-8.000000 6.000000 0,-1.000000-4.000000 1,9.000000-11.000000 1,10.000000-14.000000 2,10.000000-11.000000 2,4.000000-9.000000 2,0.000000-3.000000-1,0.000000-3.000000 1,0.000000-2.000000 1,0.000000-5.000000-1,0.000000-2.000000 1,0.000000-3.000000 1,0.000000-3.000000-1,9.000000-7.000000 3,19.000000-9.000000 3,19.000000-10.000000 3,19.000000-8.000000 4,5.000000-4.000000 1,-5.000000 3.000000-4,-7.000000 3.000000-2,-5.000000 4.000000-3,-4.000000 2.000000-3,0.000000 4.000000 0,0.000000 3.000000-2,0.000000 3.000000-1,0.000000 1.000000 0,0.000000 1.000000 0,0.000000-1.000000 0,0.000000 1.000000 0,9.000000-4.000000 0,19.000000-6.000000-3,19.000000-6.000000-2,19.000000-6.000000-2,1.000000 1.000000-2,-16.000000 9.000000-1,-15.000000 10.000000-2,-15.000000 10.000000-2,-14.000000 10.000000 0,-8.000000 13.000000 0,-10.000000 12.000000 0,-9.000000 13.000000 1,-5.000000 2.000000 0,0.000000-5.000000 2,0.000000-7.000000 1,0.000000-5.000000 2,-5.000000-1.000000 1,-9.000000 6.000000-1,-10.000000 7.000000-1,-8.000000 6.000000 1,-4.000000-2.000000-1,3.000000-9.000000 3,3.000000-10.000000 0,4.000000-8.000000 3,1.000000-6.000000 0,0.000000 1.000000 1,0.000000-1.000000 2,0.000000 1.000000-1,0.000000-1.000000 2,0.000000 1.000000-1,0.000000-1.000000 1,0.000000 1.000000 0,0.000000-1.000000 0,0.000000 1.000000 0,0.000000-1.000000 1,0.000000 1.000000 0,0.000000 1.000000 0,0.000000 3.000000-1,0.000000 3.000000-1,0.000000 4.000000-1,-2.000000 4.000000 2,-3.000000 6.000000 5,-3.000000 7.000000 3,-2.000000 6.000000 5,14.000000-2.000000 5,35.000000-9.000000 3,35.000000-10.000000 5,34.000000-8.000000 4,7.000000-9.000000-3,-18.000000-6.000000-7,-19.000000-6.000000-9,-18.000000-6.000000-7,-9.000000-2.000000-6,4.000000 3.000000 0,3.000000 3.000000 0,3.000000 4.000000-1,-1.000000-1.000000-1,-2.000000-3.000000 0,-3.000000-3.000000-1,-3.000000-2.000000 0,-1.000000-1.000000 0,4.000000 3.000000 1,3.000000 3.000000 2,3.000000 4.000000 0,-1.000000-1.000000-2,-2.000000-3.000000-3,-3.000000-3.000000-4,-3.000000-2.000000-5,-1.000000-3.000000 0,4.000000 1.000000 0,3.000000-1.000000 1,3.000000 1.000000 2,-1.000000 1.000000 1,-2.000000 3.000000 0,-3.000000 3.000000 2,-3.000000 4.000000 1,-1.000000-1.000000 0,4.000000-3.000000-2,3.000000-3.000000-2,3.000000-2.000000-2,-1.000000-1.000000 0,-2.000000 3.000000 1,-3.000000 3.000000 1,-3.000000 4.000000 0,-2.000000-1.000000 2,0.000000-3.000000 0,0.000000-3.000000 0,0.000000-2.000000 2,0.000000-1.000000-1,0.000000 3.000000 1,0.000000 3.000000-1,0.000000 4.000000 1,0.000000-1.000000-2,0.000000-3.000000-4,0.000000-3.000000-4,0.000000-2.000000-4,1.000000-3.000000-2,4.000000 1.000000-3,3.000000-1.000000-1,3.000000 1.000000-1</inkml:trace>
</inkml:ink>
</file>

<file path=ppt/ink/ink18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1138853430748" units="cm"/>
      <inkml:brushProperty name="height" value="0.0311138853430748" units="cm"/>
      <inkml:brushProperty name="color" value="#FF0000"/>
      <inkml:brushProperty name="ignorePressure" value="0"/>
    </inkml:brush>
  </inkml:definitions>
  <inkml:trace contextRef="#ctx0" brushRef="#br0">31700.000000 14800.000000 736,'25.000000'-49.000000'-2,"0.000000"4.000000"-4 ,0.000000 3.000000-3,0.000000 3.000000-4,-2.000000 4.000000 1,-3.000000 7.000000 3,-3.000000 6.000000 5,-2.000000 7.000000 4,-6.000000 15.000000 4,-6.000000 25.000000 4,-6.000000 25.000000 4,-6.000000 25.000000 4,-9.000000 20.000000 2,-8.000000 16.000000 0,-10.000000 15.000000 0,-9.000000 17.000000 1,-5.000000 0.000000-2,0.000000-11.000000-3,0.000000-14.000000-3,0.000000-11.000000-2,3.000000-15.000000-3,6.000000-16.000000-2,7.000000-15.000000-2,6.000000-15.000000-2,-4.000000 0.000000-1,-11.000000 20.000000-1,-14.000000 18.000000-2,-11.000000 20.000000 0,-3.000000-3.000000-2,10.000000-21.000000-3,10.000000-22.000000-3,9.000000-22.000000-2,7.000000-19.000000-3,7.000000-16.000000-1,6.000000-15.000000-2,7.000000-15.000000-2,4.000000-18.000000 0,3.000000-19.000000-1,3.000000-18.000000 0,4.000000-19.000000 0,5.000000-18.000000 2,10.000000-15.000000 4,10.000000-15.000000 4,9.000000-16.000000 4,4.000000-7.000000 3,1.000000 4.000000 2,-1.000000 3.000000 0,1.000000 3.000000 2,-1.000000 9.000000 2,1.000000 16.000000 4,-1.000000 15.000000 2,1.000000 17.000000 3,2.000000 14.000000 3,7.000000 17.000000 0,6.000000 15.000000 0,7.000000 16.000000 1,2.000000 12.000000 3,1.000000 9.000000 4,-1.000000 10.000000 4,1.000000 10.000000 5,-1.000000 10.000000 0,1.000000 13.000000-1,-1.000000 12.000000-3,1.000000 13.000000-2,-4.000000 12.000000-1,-6.000000 13.000000-2,-6.000000 12.000000-1,-6.000000 13.000000-2,-6.000000 10.000000-2,-2.000000 10.000000 1,-3.000000 10.000000-2,-3.000000 9.000000 0,-4.000000 4.000000-2,-3.000000 1.000000-2,-3.000000-1.000000-2,-2.000000 1.000000-1,-1.000000-7.000000-5,3.000000-12.000000-3,3.000000-13.000000-5,4.000000-12.000000-5,5.000000-15.000000-3,10.000000-15.000000-5,10.000000-15.000000-3,9.000000-16.000000-4,6.000000-21.000000-4,3.000000-24.000000-4,3.000000-26.000000-4,4.000000-24.000000-4,-6.000000-9.000000 0,-11.000000 10.000000 6,-14.000000 10.000000 6,-11.000000 9.000000 5</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94226776063442" units="cm"/>
      <inkml:brushProperty name="height" value="0.0494226776063442" units="cm"/>
      <inkml:brushProperty name="color" value="#FF0000"/>
      <inkml:brushProperty name="ignorePressure" value="0"/>
    </inkml:brush>
  </inkml:definitions>
  <inkml:trace contextRef="#ctx0" brushRef="#br0">27350.000000 37150.000000 927,'-113.000000'-16.000000'0,"26.000000"19.000000"0 ,24.000000 19.000000 0,26.000000 19.000000 0,7.000000 19.000000 2,-9.000000 23.000000 6,-10.000000 22.000000 6,-8.000000 22.000000 5,-14.000000 15.000000-1,-15.000000 9.000000-8,-15.000000 10.000000-9,-16.000000 10.000000-7,-4.000000-4.000000-4,10.000000-16.000000 2,10.000000-15.000000 1,9.000000-15.000000 1,10.000000-18.000000 1,14.000000-19.000000-1,11.000000-18.000000 1,14.000000-19.000000-1,5.000000-7.000000-2,1.000000 7.000000-5,-1.000000 6.000000-5,1.000000 7.000000-4</inkml:trace>
</inkml:ink>
</file>

<file path=ppt/ink/ink1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8927259743214" units="cm"/>
      <inkml:brushProperty name="height" value="0.0418927259743214" units="cm"/>
      <inkml:brushProperty name="color" value="#00B047"/>
      <inkml:brushProperty name="ignorePressure" value="0"/>
    </inkml:brush>
  </inkml:definitions>
  <inkml:trace contextRef="#ctx0" brushRef="#br0">41350.000000 51200.000000 820,'-25.000000'-61.000000'-53,"0.000000"28.000000"18 ,0.000000 28.000000 17,0.000000 29.000000 17,1.000000 16.000000 9,4.000000 7.000000 3,3.000000 6.000000 1,3.000000 7.000000 4,1.000000 7.000000 0,1.000000 9.000000-1,-1.000000 10.000000 1,1.000000 10.000000-1,-3.000000 5.000000-1,-2.000000 4.000000-1,-3.000000 3.000000-1,-3.000000 3.000000-1,1.000000-2.000000-1,6.000000-6.000000-1,7.000000-6.000000-1,6.000000-6.000000 0,3.000000-10.000000-2,0.000000-12.000000-1,0.000000-13.000000-1,0.000000-12.000000-2,4.000000-13.000000 0,10.000000-12.000000 1,10.000000-13.000000 2,9.000000-12.000000 1,12.000000-18.000000 1,16.000000-21.000000 1,15.000000-22.000000-1,17.000000-22.000000 0,10.000000-13.000000 1,6.000000-3.000000-2,7.000000-3.000000 0,6.000000-2.000000-1,-1.000000 0.000000-2,-5.000000 7.000000-1,-7.000000 6.000000-1,-5.000000 7.000000-3,-11.000000 10.000000-5,-11.000000 16.000000-8,-14.000000 15.000000-8,-11.000000 17.000000-9,-11.000000 13.000000-6,-5.000000 13.000000-1,-7.000000 12.000000-3,-5.000000 13.000000-3</inkml:trace>
</inkml:ink>
</file>

<file path=ppt/ink/ink19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7623441070318" units="cm"/>
      <inkml:brushProperty name="height" value="0.0277623441070318" units="cm"/>
      <inkml:brushProperty name="color" value="#FF0000"/>
      <inkml:brushProperty name="ignorePressure" value="0"/>
    </inkml:brush>
  </inkml:definitions>
  <inkml:trace contextRef="#ctx0" brushRef="#br0">33750.000000 13950.000000 863,'-25.000000'-33.000000'-43,"0.000000"34.000000"12 ,0.000000 35.000000 13,0.000000 35.000000 12,-2.000000 24.000000 8,-3.000000 16.000000 3,-3.000000 15.000000 2,-2.000000 17.000000 2,0.000000-3.000000 2,7.000000-18.000000 0,6.000000-19.000000 0,7.000000-18.000000-1,4.000000-15.000000 0,3.000000-9.000000-2,3.000000-10.000000-3,4.000000-8.000000-2,1.000000-4.000000 0,0.000000 3.000000-1,0.000000 3.000000 2,0.000000 4.000000-1,0.000000-3.000000 2,0.000000-5.000000-1,0.000000-7.000000 0,0.000000-5.000000 0,0.000000-4.000000-1,0.000000 0.000000 1,0.000000 0.000000-2,0.000000 0.000000 0,0.000000 0.000000-1,0.000000 0.000000 0,0.000000 0.000000-1,0.000000 0.000000 0,3.000000-2.000000-1,6.000000-3.000000 1,7.000000-3.000000 0,6.000000-2.000000 0,3.000000-8.000000 0,0.000000-8.000000 0,0.000000-10.000000-1,0.000000-9.000000 0,-4.000000-5.000000 0,-5.000000 0.000000-1,-7.000000 0.000000 0,-5.000000 0.000000 0,-1.000000-10.000000-1,6.000000-18.000000-3,7.000000-19.000000-2,6.000000-18.000000-3,3.000000-10.000000 0,0.000000 0.000000 0,0.000000 0.000000 2,0.000000 0.000000 2,0.000000 1.000000 0,0.000000 4.000000 3,0.000000 3.000000 2,0.000000 3.000000 2,-2.000000 9.000000 1,-3.000000 16.000000 3,-3.000000 15.000000 2,-2.000000 17.000000 2,-3.000000 22.000000 2,1.000000 32.000000 1,-1.000000 31.000000 2,1.000000 32.000000 2,-4.000000 11.000000 0,-6.000000-5.000000-2,-6.000000-7.000000-1,-6.000000-5.000000-1,-2.000000-8.000000-2,3.000000-5.000000-2,3.000000-7.000000-2,4.000000-5.000000-2,4.000000-15.000000-3,6.000000-22.000000-2,7.000000-22.000000-3,6.000000-21.000000-2,7.000000-14.000000-1,10.000000-2.000000 1,10.000000-3.000000 1,9.000000-3.000000 1,2.000000 2.000000 1,-2.000000 10.000000 1,-3.000000 10.000000 0,-3.000000 9.000000 1,-7.000000 10.000000 0,-9.000000 14.000000 0,-10.000000 11.000000 0,-8.000000 14.000000 0,-11.000000 10.000000 1,-8.000000 9.000000 4,-10.000000 10.000000 3,-9.000000 10.000000 3,-7.000000 2.000000 2,-3.000000-3.000000-2,-3.000000-3.000000 1,-2.000000-2.000000-1,-1.000000-8.000000-1,3.000000-8.000000 1,3.000000-10.000000 0,4.000000-9.000000 1,1.000000-16.000000-2,0.000000-22.000000-3,0.000000-22.000000-3,0.000000-21.000000-4,3.000000-10.000000-1,6.000000 3.000000 1,7.000000 3.000000-1,6.000000 4.000000 1,3.000000 4.000000-3,0.000000 6.000000-4,0.000000 7.000000-6,0.000000 6.000000-4,0.000000 3.000000-4,0.000000 0.000000-3,0.000000 0.000000-4,0.000000 0.000000-3,1.000000 1.000000 0,4.000000 4.000000 1,3.000000 3.000000 2,3.000000 3.000000 2</inkml:trace>
</inkml:ink>
</file>

<file path=ppt/ink/ink19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579739689827" units="cm"/>
      <inkml:brushProperty name="height" value="0.027579739689827" units="cm"/>
      <inkml:brushProperty name="color" value="#FF0000"/>
      <inkml:brushProperty name="ignorePressure" value="0"/>
    </inkml:brush>
  </inkml:definitions>
  <inkml:trace contextRef="#ctx0" brushRef="#br0">35200.000000 13600.000000 818,'-44.000000'-16.000000'21,"13.000000"19.000000"-1 ,12.000000 19.000000 0,13.000000 19.000000-2,6.000000 5.000000 0,0.000000-5.000000-4,0.000000-7.000000-1,0.000000-5.000000-3,3.000000-3.000000-2,6.000000 4.000000-2,7.000000 3.000000-2,6.000000 3.000000-2,3.000000-4.000000-1,0.000000-8.000000 0,0.000000-10.000000 0,0.000000-9.000000 0,0.000000-5.000000 0,0.000000 0.000000 0,0.000000 0.000000 0,0.000000 0.000000-1,1.000000 0.000000 1,4.000000 0.000000 1,3.000000 0.000000 0,3.000000 0.000000 1,1.000000-2.000000 0,1.000000-3.000000 0,-1.000000-3.000000 0,1.000000-2.000000 1,-3.000000-5.000000-5,-2.000000-2.000000-8,-3.000000-3.000000-8,-3.000000-3.000000-8,1.000000-2.000000-2,6.000000 0.000000 1,7.000000 0.000000 2,6.000000 0.000000 3,-7.000000 7.000000-1,-18.000000 17.000000 1,-19.000000 15.000000-1,-18.000000 16.000000 0,-20.000000 18.000000 2,-18.000000 22.000000 4,-19.000000 22.000000 5,-18.000000 23.000000 3,-10.000000 11.000000 5,0.000000 4.000000 3,0.000000 3.000000 4,0.000000 3.000000 4,7.000000-8.000000 3,17.000000-19.000000 0,15.000000-18.000000 1,16.000000-19.000000 0,15.000000-19.000000 1,16.000000-19.000000-1,15.000000-18.000000 2,17.000000-19.000000-1,8.000000-12.000000 0,4.000000-2.000000 0,3.000000-3.000000-2,3.000000-3.000000 0,-2.000000-2.000000-1,-6.000000 0.000000-1,-6.000000 0.000000-2,-6.000000 0.000000-2,-2.000000 0.000000-2,3.000000 0.000000-2,3.000000 0.000000-3,4.000000 0.000000-3,7.000000-8.000000-2,13.000000-16.000000-2,12.000000-15.000000-2,13.000000-15.000000-2,6.000000-7.000000-2,0.000000 3.000000-2,0.000000 3.000000-1,0.000000 4.000000-2,-5.000000 4.000000 0,-9.000000 6.000000 2,-10.000000 7.000000 2,-8.000000 6.000000 3,-9.000000 6.000000 0,-6.000000 6.000000 1,-6.000000 7.000000-1,-6.000000 6.000000 1</inkml:trace>
</inkml:ink>
</file>

<file path=ppt/ink/ink190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2109281718731" units="cm"/>
      <inkml:brushProperty name="height" value="0.0252109281718731" units="cm"/>
      <inkml:brushProperty name="color" value="#FF0000"/>
      <inkml:brushProperty name="ignorePressure" value="0"/>
    </inkml:brush>
  </inkml:definitions>
  <inkml:trace contextRef="#ctx0" brushRef="#br0">35900.000000 13700.000000 908,'-52.000000'60.000000'2,"-3.000000"23.000000"4 ,-3.000000 22.000000 3,-2.000000 22.000000 4,3.000000 8.000000 1,14.000000-2.000000-1,11.000000-3.000000-2,14.000000-3.000000-1,5.000000-12.000000-2,1.000000-18.000000-4,-1.000000-19.000000-3,1.000000-18.000000-3,1.000000 2.000000-2,3.000000 26.000000-2,3.000000 24.000000-1,4.000000 26.000000-1,1.000000-4.000000-1,0.000000-31.000000 2,0.000000-31.000000 0,0.000000-31.000000 2,3.000000-18.000000-1,6.000000-3.000000-3,7.000000-3.000000-2,6.000000-2.000000-3,1.000000-9.000000 0,-3.000000-12.000000 3,-3.000000-13.000000 2,-2.000000-12.000000 2,2.000000-16.000000-1,9.000000-19.000000-6,10.000000-18.000000-6,10.000000-19.000000-4,-1.000000-1.000000-2,-9.000000 20.000000 5,-10.000000 18.000000 4,-8.000000 20.000000 4,-6.000000 8.000000 3,1.000000 1.000000 3,-1.000000-1.000000 1,1.000000 1.000000 3</inkml:trace>
</inkml:ink>
</file>

<file path=ppt/ink/ink190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2524875104427" units="cm"/>
      <inkml:brushProperty name="height" value="0.0252524875104427" units="cm"/>
      <inkml:brushProperty name="color" value="#FF0000"/>
      <inkml:brushProperty name="ignorePressure" value="0"/>
    </inkml:brush>
  </inkml:definitions>
  <inkml:trace contextRef="#ctx0" brushRef="#br0">36200.000000 13650.000000 907,'46.000000'-2.000000'16,"-5.000000"-3.000000"0 ,-7.000000-3.000000 2,-5.000000-2.000000 0,5.000000-1.000000-3,19.000000 3.000000-7,19.000000 3.000000-7,19.000000 4.000000-5,1.000000-1.000000-4,-16.000000-3.000000 2,-15.000000-3.000000 1,-15.000000-2.000000 2,-9.000000-1.000000 2,1.000000 3.000000 1,-1.000000 3.000000 2,1.000000 4.000000 2,-3.000000-3.000000 0,-2.000000-5.000000-2,-3.000000-7.000000-1,-3.000000-5.000000-1,-2.000000-3.000000-4,0.000000 4.000000-6,0.000000 3.000000-4,0.000000 3.000000-7,-2.000000-1.000000-1,-3.000000-2.000000 0,-3.000000-3.000000 0,-2.000000-3.000000 1,-3.000000-2.000000 0,1.000000 0.000000 1,-1.000000 0.000000-1,1.000000 0.000000 1,-4.000000 0.000000 2,-6.000000 0.000000 3,-6.000000 0.000000 2,-6.000000 0.000000 3</inkml:trace>
</inkml:ink>
</file>

<file path=ppt/ink/ink1904.xml><?xml version="1.0" encoding="utf-8"?>
<inkml:ink xmlns:inkml="http://www.w3.org/2003/InkML">
  <annotation type="ScanImages2ExtractSignatures">1</annotation>
  <annotation type="ScanImagesWidth">637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8438199311495" units="cm"/>
      <inkml:brushProperty name="height" value="0.0278438199311495" units="cm"/>
      <inkml:brushProperty name="color" value="#FF0000"/>
      <inkml:brushProperty name="ignorePressure" value="0"/>
    </inkml:brush>
  </inkml:definitions>
  <inkml:trace contextRef="#ctx0" brushRef="#br0">37000.000000 13200.000000 822,'-47.000000'46.000000'0,"6.000000"-5.000000"0 ,7.000000-7.000000 0,6.000000-5.000000 0,3.000000-3.000000 0,0.000000 4.000000-1,0.000000 3.000000 0,0.000000 3.000000 0,0.000000 1.000000 0,0.000000 1.000000 1,0.000000-1.000000 1,0.000000 1.000000 2,-4.000000 7.000000 2,-5.000000 16.000000 3,-7.000000 15.000000 2,-5.000000 17.000000 2,2.000000 2.000000 1,13.000000-9.000000-3,12.000000-10.000000-2,13.000000-8.000000-2,9.000000-12.000000-1,6.000000-12.000000 4,7.000000-13.000000 2,6.000000-12.000000 4,3.000000-9.000000-1,0.000000-2.000000-4,0.000000-3.000000-4,0.000000-3.000000-3,1.000000-6.000000-3,4.000000-5.000000 0,3.000000-7.000000 0,3.000000-5.000000-1,4.000000-9.000000-1,7.000000-9.000000-3,6.000000-10.000000-4,7.000000-8.000000-2,4.000000-6.000000-2,3.000000 1.000000 1,3.000000-1.000000 0,4.000000 1.000000 2,-4.000000 5.000000-1,-9.000000 14.000000 0,-10.000000 11.000000 0,-8.000000 14.000000 0,-11.000000 10.000000 0,-8.000000 9.000000 1,-10.000000 10.000000 0,-9.000000 10.000000 1,-9.000000 4.000000 0,-5.000000 0.000000 2,-7.000000 0.000000 2,-5.000000 0.000000 0,-3.000000 1.000000 2,4.000000 4.000000 0,3.000000 3.000000 0,3.000000 3.000000 0,-1.000000-1.000000 0,-2.000000-2.000000 1,-3.000000-3.000000 0,-3.000000-3.000000 0,-4.000000-1.000000 1,-3.000000 4.000000-1,-3.000000 3.000000 1,-2.000000 3.000000 0,0.000000 1.000000 0,7.000000 1.000000 0,6.000000-1.000000-1,7.000000 1.000000 1,-1.000000-1.000000 0,-6.000000 1.000000-1,-6.000000-1.000000 1,-6.000000 1.000000-1,-1.000000-3.000000 1,7.000000-2.000000 0,6.000000-3.000000 0,7.000000-3.000000-1,0.000000-2.000000 2,-2.000000 0.000000 0,-3.000000 0.000000 1,-3.000000 0.000000 1,-1.000000 0.000000 1,4.000000 0.000000 0,3.000000 0.000000 1,3.000000 0.000000 0,-1.000000 1.000000 0,-2.000000 4.000000 0,-3.000000 3.000000 1,-3.000000 3.000000 0,1.000000-7.000000 1,6.000000-15.000000-2,7.000000-15.000000-1,6.000000-16.000000-1,4.000000-7.000000 1,4.000000 4.000000-1,3.000000 3.000000 1,3.000000 3.000000 1,1.000000-1.000000 0,1.000000-2.000000 0,-1.000000-3.000000 1,1.000000-3.000000 1,-1.000000-2.000000-1,1.000000 0.000000 1,-1.000000 0.000000-2,1.000000 0.000000 1,1.000000 0.000000-1,3.000000 0.000000 1,3.000000 0.000000-1,4.000000 0.000000 1,1.000000 0.000000-3,0.000000 0.000000-4,0.000000 0.000000-5,0.000000 0.000000-4,0.000000 0.000000-3,0.000000 0.000000-2,0.000000 0.000000 0,0.000000 0.000000-3,-5.000000 6.000000 0,-9.000000 13.000000-2,-10.000000 12.000000 0,-8.000000 13.000000-2,-6.000000 4.000000 2,1.000000-3.000000 5,-1.000000-3.000000 5,1.000000-2.000000 4,-6.000000 6.000000 3,-8.000000 20.000000 2,-10.000000 18.000000 2,-9.000000 20.000000 2,-5.000000 5.000000 1,0.000000-6.000000 3,0.000000-6.000000 1,0.000000-6.000000 2,3.000000-6.000000 2,6.000000-2.000000 3,7.000000-3.000000 1,6.000000-3.000000 3,4.000000-7.000000 0,4.000000-9.000000 0,3.000000-10.000000-2,3.000000-8.000000-1,6.000000-9.000000-1,9.000000-6.000000-1,10.000000-6.000000-1,10.000000-6.000000-2,10.000000-15.000000-2,13.000000-21.000000-2,12.000000-22.000000-3,13.000000-22.000000-2,7.000000-11.000000-2,4.000000 0.000000-2,3.000000 0.000000 0,3.000000 0.000000-1,-5.000000 7.000000 0,-12.000000 17.000000 1,-13.000000 15.000000 0,-12.000000 16.000000 2,-9.000000 10.000000 0,-2.000000 7.000000 0,-3.000000 6.000000 1,-3.000000 7.000000 0,-4.000000 0.000000 0,-3.000000-2.000000 0,-3.000000-3.000000 0,-2.000000-3.000000 0,-1.000000-2.000000-2,3.000000 0.000000-5,3.000000 0.000000-3,4.000000 0.000000-3,-1.000000 1.000000-3,-3.000000 4.000000 2,-3.000000 3.000000 0,-2.000000 3.000000 1,-8.000000 1.000000 2,-8.000000 1.000000 1,-10.000000-1.000000 1,-9.000000 1.000000 1,-5.000000 1.000000 2,0.000000 3.000000-1,0.000000 3.000000 2,0.000000 4.000000-1,1.000000 4.000000 4,4.000000 6.000000 3,3.000000 7.000000 4,3.000000 6.000000 5,1.000000 3.000000 2,1.000000 0.000000-1,-1.000000 0.000000-1,1.000000 0.000000-1,-1.000000 4.000000 2,1.000000 10.000000 1,-1.000000 10.000000 2,1.000000 9.000000 3,1.000000 10.000000 0,3.000000 14.000000 0,3.000000 11.000000-2,4.000000 14.000000 0,1.000000-6.000000-1,0.000000-21.000000-4,0.000000-22.000000-1,0.000000-22.000000-4,0.000000-8.000000-1,0.000000 6.000000 0,0.000000 7.000000 0,0.000000 6.000000 0,0.000000 1.000000 0,0.000000-3.000000 0,0.000000-3.000000-1,0.000000-2.000000 0,0.000000-3.000000-1,0.000000 1.000000 0,0.000000-1.000000 0,0.000000 1.000000-1,0.000000 8.000000-1,0.000000 20.000000-3,0.000000 18.000000-1,0.000000 20.000000-2,0.000000-3.000000 0,0.000000-21.000000 0,0.000000-22.000000 2,0.000000-22.000000 0,0.000000-10.000000 1,0.000000 4.000000 1,0.000000 3.000000 1,0.000000 3.000000 0,-4.000000-8.000000 0,-5.000000-19.000000-1,-7.000000-18.000000-2,-5.000000-19.000000-2,-4.000000-15.000000-1,0.000000-8.000000-4,0.000000-10.000000-2,0.000000-9.000000-3,1.000000-9.000000-2,4.000000-5.000000 1,3.000000-7.000000-1,3.000000-5.000000 0,3.000000 0.000000 1,3.000000 10.000000 4,3.000000 10.000000 2,4.000000 9.000000 3,1.000000 9.000000 1,0.000000 9.000000 2,0.000000 10.000000 1,0.000000 10.000000 1,1.000000 4.000000 0,4.000000 0.000000 1,3.000000 0.000000-2,3.000000 0.000000 1,1.000000-2.000000-1,1.000000-3.000000 1,-1.000000-3.000000-1,1.000000-2.000000 1,-1.000000-1.000000 0,1.000000 3.000000 2,-1.000000 3.000000 0,1.000000 4.000000 1,1.000000 1.000000 1,3.000000 0.000000 1,3.000000 0.000000-1,4.000000 0.000000 1,1.000000 0.000000 0,0.000000 0.000000-2,0.000000 0.000000 0,0.000000 0.000000-1,-2.000000 0.000000 0,-3.000000 0.000000 0,-3.000000 0.000000 2,-2.000000 0.000000 2,-1.000000 0.000000-1,3.000000 0.000000 1,3.000000 0.000000 0,4.000000 0.000000-1,1.000000 0.000000 1,0.000000 0.000000-1,0.000000 0.000000-1,0.000000 0.000000-1,0.000000 0.000000 0,0.000000 0.000000 0,0.000000 0.000000-1,0.000000 0.000000 0,10.000000-5.000000 2,23.000000-9.000000 4,22.000000-10.000000 3,22.000000-8.000000 4,1.000000 0.000000 1,-19.000000 14.000000 0,-18.000000 11.000000-2,-19.000000 14.000000 0,-10.000000 7.000000-1,1.000000 3.000000-1,-1.000000 3.000000-1,1.000000 4.000000-1,-6.000000 4.000000-1,-8.000000 6.000000-2,-10.000000 7.000000 0,-9.000000 6.000000-2,-7.000000 4.000000-1,-3.000000 4.000000 0,-3.000000 3.000000-2,-2.000000 3.000000 0,-3.000000-2.000000-1,1.000000-6.000000-2,-1.000000-6.000000 0,1.000000-6.000000-2,-3.000000-2.000000 0,-2.000000 3.000000 0,-3.000000 3.000000 1,-3.000000 4.000000 1,-1.000000-1.000000 0,4.000000-3.000000 0,3.000000-3.000000 1,3.000000-2.000000-1,1.000000-3.000000 0,1.000000 1.000000 2,-1.000000-1.000000 0,1.000000 1.000000 1,-1.000000-1.000000 1,1.000000 1.000000-1,-1.000000-1.000000 0,1.000000 1.000000-1,-1.000000-1.000000 1,1.000000 1.000000 0,-1.000000-1.000000 0,1.000000 1.000000 0,-1.000000 2.000000 1,1.000000 7.000000-1,-1.000000 6.000000-1,1.000000 7.000000 1,4.000000 2.000000 0,9.000000 1.000000 0,10.000000-1.000000 2,10.000000 1.000000 1,4.000000 1.000000 1,0.000000 3.000000 3,0.000000 3.000000 2,0.000000 4.000000 3,-4.000000-3.000000 0,-5.000000-5.000000 0,-7.000000-7.000000-1,-5.000000-5.000000-2,-4.000000 3.000000 1,0.000000 17.000000 2,0.000000 15.000000 0,0.000000 16.000000 2,-2.000000 10.000000-1,-3.000000 7.000000-1,-3.000000 6.000000-2,-2.000000 7.000000-3,-1.000000-6.000000 0,3.000000-15.000000-1,3.000000-15.000000 1,4.000000-16.000000 0,4.000000-13.000000-2,6.000000-9.000000-3,7.000000-10.000000-2,6.000000-8.000000-3,6.000000-20.000000-2,6.000000-28.000000-2,7.000000-28.000000-1,6.000000-27.000000-1,4.000000-26.000000-2,4.000000-22.000000 0,3.000000-22.000000-1,3.000000-21.000000-1,1.000000-14.000000 0,1.000000-2.000000 0,-1.000000-3.000000 1,1.000000-3.000000 0,-4.000000 7.000000 0,-6.000000 19.000000 1,-6.000000 19.000000 1,-6.000000 19.000000 1,-7.000000 23.000000 5,-6.000000 28.000000 7,-6.000000 28.000000 8,-6.000000 29.000000 7,-4.000000 16.000000 4,1.000000 7.000000-1,-1.000000 6.000000-2,1.000000 7.000000 0,-1.000000 5.000000-3,1.000000 7.000000-2,-1.000000 6.000000-4,1.000000 7.000000-2,1.000000 0.000000-2,3.000000-2.000000-2,3.000000-3.000000-1,4.000000-3.000000-2,-3.000000-2.000000-1,-5.000000 0.000000-4,-7.000000 0.000000-3,-5.000000 0.000000-2,-3.000000 0.000000-2,4.000000 0.000000 3,3.000000 0.000000 0,3.000000 0.000000 2,-1.000000 1.000000 2,-2.000000 4.000000 1,-3.000000 3.000000 1,-3.000000 3.000000 2,-2.000000-1.000000 1,0.000000-2.000000 0,0.000000-3.000000 2,0.000000-3.000000 0,0.000000-1.000000 0,0.000000 4.000000 1,0.000000 3.000000-1,0.000000 3.000000 0,0.000000-1.000000 0,0.000000-2.000000-1,0.000000-3.000000 1,0.000000-3.000000-1,-2.000000-1.000000-2,-3.000000 4.000000-2,-3.000000 3.000000-3,-2.000000 3.000000-4,-3.000000-2.000000 0,1.000000-6.000000 2,-1.000000-6.000000 2,1.000000-6.000000 1,-1.000000-2.000000 3,1.000000 3.000000 1,-1.000000 3.000000 2,1.000000 4.000000 1,-1.000000 1.000000 2,1.000000 0.000000 0,-1.000000 0.000000 1,1.000000 0.000000 0,-1.000000-2.000000 1,1.000000-3.000000 1,-1.000000-3.000000 0,1.000000-2.000000 1,-1.000000 2.000000 1,1.000000 9.000000-1,-1.000000 10.000000 0,1.000000 10.000000 0,1.000000 2.000000 1,3.000000-3.000000 2,3.000000-3.000000 4,4.000000-2.000000 2,8.000000-6.000000 1,17.000000-6.000000-3,15.000000-6.000000-2,16.000000-6.000000-3,10.000000-15.000000-1,7.000000-21.000000-1,6.000000-22.000000 0,7.000000-22.000000-1,0.000000-15.000000-1,-2.000000-5.000000-2,-3.000000-7.000000-2,-3.000000-5.000000-3,-7.000000-1.000000-8,-9.000000 6.000000-17,-10.000000 7.000000-16,-8.000000 6.000000-17,-8.000000 7.000000-2,-2.000000 10.000000 11,-3.000000 10.000000 11,-3.000000 9.000000 12</inkml:trace>
</inkml:ink>
</file>

<file path=ppt/ink/ink1905.xml><?xml version="1.0" encoding="utf-8"?>
<inkml:ink xmlns:inkml="http://www.w3.org/2003/InkML">
  <annotation type="ScanImages2ExtractSignatures">1</annotation>
  <annotation type="ScanImagesWidth">999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1100980937481" units="cm"/>
      <inkml:brushProperty name="height" value="0.0281100980937481" units="cm"/>
      <inkml:brushProperty name="color" value="#FF0000"/>
      <inkml:brushProperty name="ignorePressure" value="0"/>
    </inkml:brush>
  </inkml:definitions>
  <inkml:trace contextRef="#ctx0" brushRef="#br0">40450.000000 13250.000000 623,'18.000000'98.000000'94,"-11.000000"-3.000000"-24 ,-14.000000-3.000000-25,-11.000000-2.000000-24,-9.000000 2.000000-15,-3.000000 9.000000-4,-3.000000 10.000000-5,-2.000000 10.000000-5,0.000000 4.000000-3,7.000000 0.000000-2,6.000000 0.000000-2,7.000000 0.000000-1,2.000000-15.000000-1,1.000000-27.000000 2,-1.000000-28.000000 1,1.000000-28.000000 3,2.000000-21.000000-1,7.000000-12.000000 0,6.000000-13.000000-2,7.000000-12.000000 0,4.000000 7.000000 6,3.000000 29.000000 12,3.000000 28.000000 13,4.000000 28.000000 14,-1.000000 15.000000 3,-3.000000 4.000000-5,-3.000000 3.000000-4,-2.000000 3.000000-5,-3.000000-7.000000-5,1.000000-15.000000-4,-1.000000-15.000000-4,1.000000-16.000000-3,2.000000-2.000000-4,7.000000 13.000000-1,6.000000 12.000000-1,7.000000 13.000000-2,0.000000-5.000000-1,-2.000000-22.000000 1,-3.000000-22.000000 1,-3.000000-21.000000 0,-7.000000-20.000000-2,-9.000000-15.000000-3,-10.000000-15.000000-6,-8.000000-16.000000-3,-8.000000-13.000000-2,-2.000000-9.000000 1,-3.000000-10.000000 2,-3.000000-8.000000 1,-1.000000-6.000000 1,4.000000 1.000000 1,3.000000-1.000000 2,3.000000 1.000000 0,3.000000 2.000000 4,3.000000 7.000000 8,3.000000 6.000000 6,4.000000 7.000000 7,5.000000 10.000000 3,10.000000 16.000000-1,10.000000 15.000000-2,9.000000 17.000000-1,10.000000 10.000000-1,14.000000 6.000000 0,11.000000 7.000000-1,14.000000 6.000000-1,8.000000 4.000000 1,7.000000 4.000000 2,6.000000 3.000000 3,7.000000 3.000000 2,-3.000000 6.000000 0,-8.000000 9.000000-3,-10.000000 10.000000-3,-9.000000 10.000000-3,-12.000000 5.000000-2,-11.000000 4.000000-3,-14.000000 3.000000-3,-11.000000 3.000000-2,-14.000000 3.000000-1,-11.000000 3.000000-1,-14.000000 3.000000 1,-11.000000 4.000000-2,-15.000000-1.000000 0,-16.000000-3.000000-4,-15.000000-3.000000-2,-15.000000-2.000000-2,-7.000000-8.000000-4,3.000000-8.000000-1,3.000000-10.000000-2,4.000000-9.000000-3,5.000000-9.000000 2,10.000000-5.000000 5,10.000000-7.000000 4,9.000000-5.000000 5,7.000000-6.000000 3,7.000000-3.000000-1,6.000000-3.000000 1,7.000000-2.000000 1,2.000000-9.000000-2,1.000000-12.000000 0,-1.000000-13.000000-1,1.000000-12.000000 0,1.000000-7.000000-1,3.000000 1.000000 2,3.000000-1.000000 2,4.000000 1.000000 1,4.000000 7.000000 4,6.000000 16.000000 9,7.000000 15.000000 8,6.000000 17.000000 7,6.000000 10.000000 3,6.000000 6.000000-4,7.000000 7.000000-3,6.000000 6.000000-3,1.000000 1.000000-2,-3.000000-3.000000-2,-3.000000-3.000000 0,-2.000000-2.000000 0,-3.000000-6.000000-2,1.000000-6.000000-2,-1.000000-6.000000-3,1.000000-6.000000-2,-6.000000-7.000000-2,-8.000000-6.000000-2,-10.000000-6.000000-1,-9.000000-6.000000-3,-7.000000-4.000000-3,-3.000000 1.000000-2,-3.000000-1.000000-3,-2.000000 1.000000-3,-6.000000 2.000000-5,-6.000000 7.000000-4,-6.000000 6.000000-5,-6.000000 7.000000-5</inkml:trace>
</inkml:ink>
</file>

<file path=ppt/ink/ink1906.xml><?xml version="1.0" encoding="utf-8"?>
<inkml:ink xmlns:inkml="http://www.w3.org/2003/InkML">
  <annotation type="ScanImages2ExtractSignatures">1</annotation>
  <annotation type="ScanImagesWidth">743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1855689138174" units="cm"/>
      <inkml:brushProperty name="height" value="0.0291855689138174" units="cm"/>
      <inkml:brushProperty name="color" value="#FF0000"/>
      <inkml:brushProperty name="ignorePressure" value="0"/>
    </inkml:brush>
  </inkml:definitions>
  <inkml:trace contextRef="#ctx0" brushRef="#br0">42300.000000 13300.000000 784,'1.000000'-40.000000'-1,"4.000000"23.000000"-4 ,3.000000 22.000000-3,3.000000 22.000000-4,-1.000000 8.000000 0,-2.000000-2.000000 3,-3.000000-3.000000 1,-3.000000-3.000000 3,-2.000000-2.000000 1,0.000000 0.000000 1,0.000000 0.000000 0,0.000000 0.000000 1,0.000000 4.000000 2,0.000000 10.000000 4,0.000000 10.000000 3,0.000000 9.000000 3,1.000000 4.000000 1,4.000000 1.000000 1,3.000000-1.000000-1,3.000000 1.000000-1,-1.000000-4.000000-1,-2.000000-6.000000-3,-3.000000-6.000000-4,-3.000000-6.000000-3,1.000000-4.000000-3,6.000000 1.000000-3,7.000000-1.000000-2,6.000000 1.000000-3,3.000000-10.000000-1,0.000000-19.000000 1,0.000000-18.000000 2,0.000000-19.000000 1,-4.000000-16.000000 1,-5.000000-12.000000-1,-7.000000-13.000000 0,-5.000000-12.000000 0,-4.000000-7.000000 1,0.000000 1.000000 2,0.000000-1.000000 2,0.000000 1.000000 1,0.000000-1.000000 2,0.000000 1.000000 2,0.000000-1.000000 1,0.000000 1.000000 2,-2.000000 1.000000-1,-3.000000 3.000000 0,-3.000000 3.000000-1,-2.000000 4.000000-1,0.000000 7.000000 3,7.000000 13.000000 5,6.000000 12.000000 7,7.000000 13.000000 6,7.000000 9.000000 1,9.000000 6.000000-2,10.000000 7.000000-2,10.000000 6.000000-2,5.000000 6.000000-3,4.000000 6.000000-3,3.000000 7.000000-2,3.000000 6.000000-4,-2.000000 7.000000-2,-6.000000 10.000000-2,-6.000000 10.000000-1,-6.000000 9.000000-1,-9.000000 6.000000-2,-8.000000 3.000000-1,-10.000000 3.000000-2,-9.000000 4.000000 0,-12.000000-1.000000-2,-11.000000-3.000000-1,-14.000000-3.000000-1,-11.000000-2.000000 0,-9.000000-8.000000-1,-3.000000-8.000000 3,-3.000000-10.000000 0,-2.000000-9.000000 3,0.000000-7.000000 0,7.000000-3.000000 1,6.000000-3.000000 1,7.000000-2.000000 0,7.000000-9.000000 1,9.000000-12.000000 1,10.000000-13.000000-1,10.000000-12.000000 1,5.000000-9.000000 1,4.000000-2.000000-1,3.000000-3.000000 1,3.000000-3.000000 0,6.000000 1.000000 1,9.000000 6.000000 2,10.000000 7.000000 1,10.000000 6.000000 2,0.000000 6.000000 1,-5.000000 6.000000 0,-7.000000 7.000000-1,-5.000000 6.000000 0,-8.000000 12.000000-2,-5.000000 19.000000-3,-7.000000 19.000000-3,-5.000000 19.000000-4,-15.000000 15.000000-3,-22.000000 13.000000-1,-22.000000 12.000000-2,-21.000000 13.000000-1,-15.000000 6.000000 0,-6.000000 0.000000 2,-6.000000 0.000000 1,-6.000000 0.000000 3,1.000000-10.000000 0,9.000000-18.000000 0,10.000000-19.000000-1,10.000000-18.000000 0,11.000000-20.000000 2,17.000000-18.000000 5,15.000000-19.000000 5,16.000000-18.000000 6,12.000000-17.000000 2,9.000000-11.000000-1,10.000000-14.000000-1,10.000000-11.000000-1,10.000000-7.000000 0,13.000000 0.000000-1,12.000000 0.000000 0,13.000000 0.000000 0,7.000000 3.000000 2,4.000000 6.000000 4,3.000000 7.000000 5,3.000000 6.000000 5,6.000000 3.000000 0,9.000000 0.000000-4,10.000000 0.000000-4,10.000000 0.000000-3,4.000000 4.000000-5,0.000000 10.000000-3,0.000000 10.000000-3,0.000000 9.000000-4,-8.000000 7.000000-3,-16.000000 7.000000-3,-15.000000 6.000000-3,-15.000000 7.000000-3,-18.000000 7.000000-1,-19.000000 9.000000-1,-18.000000 10.000000 0,-19.000000 10.000000 0,-21.000000 8.000000 0,-21.000000 10.000000 3,-22.000000 10.000000 1,-22.000000 9.000000 3,-11.000000 2.000000 1,0.000000-2.000000 0,0.000000-3.000000 1,0.000000-3.000000 1,6.000000-7.000000 2,13.000000-9.000000 2,12.000000-10.000000 2,13.000000-8.000000 4,10.000000-9.000000 0,10.000000-6.000000 0,10.000000-6.000000 0,9.000000-6.000000-1,9.000000-6.000000 0,9.000000-2.000000 0,10.000000-3.000000 1,10.000000-3.000000 0,7.000000-2.000000 2,6.000000 0.000000 4,7.000000 0.000000 3,6.000000 0.000000 5,3.000000 0.000000 1,0.000000 0.000000-2,0.000000 0.000000-2,0.000000 0.000000-3,-7.000000 3.000000 0,-11.000000 6.000000-3,-14.000000 7.000000-1,-11.000000 6.000000-2,-9.000000 9.000000-2,-3.000000 13.000000-2,-3.000000 12.000000-3,-2.000000 13.000000-3,-6.000000 1.000000-1,-6.000000-9.000000 0,-6.000000-10.000000-1,-6.000000-8.000000-1,-2.000000-9.000000 1,3.000000-6.000000-1,3.000000-6.000000 1,4.000000-6.000000 0,2.000000-10.000000 0,4.000000-12.000000 1,3.000000-13.000000 0,3.000000-12.000000 1,3.000000-5.000000 0,3.000000 3.000000 0,3.000000 3.000000 1,4.000000 4.000000-1,-4.000000 5.000000 3,-9.000000 10.000000 1,-10.000000 10.000000 4,-8.000000 9.000000 1,-3.000000 6.000000 2,7.000000 3.000000-2,6.000000 3.000000-1,7.000000 4.000000-1,0.000000 1.000000-1,-2.000000 0.000000-2,-3.000000 0.000000 0,-3.000000 0.000000-3,4.000000-4.000000 3,13.000000-5.000000 3,12.000000-7.000000 5,13.000000-5.000000 5,4.000000 0.000000 0,-3.000000 10.000000-2,-3.000000 10.000000-3,-2.000000 9.000000-3,-3.000000 6.000000-1,1.000000 3.000000-1,-1.000000 3.000000-1,1.000000 4.000000 0,1.000000 1.000000-1,3.000000 0.000000 2,3.000000 0.000000 2,4.000000 0.000000 1,2.000000-4.000000 1,4.000000-5.000000 0,3.000000-7.000000 1,3.000000-5.000000 1,3.000000-8.000000 0,3.000000-5.000000-2,3.000000-7.000000-1,4.000000-5.000000-2,4.000000-9.000000 0,6.000000-9.000000 1,7.000000-10.000000 1,6.000000-8.000000-1,1.000000-9.000000-2,-3.000000-6.000000-6,-3.000000-6.000000-6,-2.000000-6.000000-7,-5.000000 1.000000-5,-2.000000 9.000000-7,-3.000000 10.000000-5,-3.000000 10.000000-7,-7.000000 4.000000-1,-9.000000 0.000000 2,-10.000000 0.000000 2,-8.000000 0.000000 1</inkml:trace>
</inkml:ink>
</file>

<file path=ppt/ink/ink1907.xml><?xml version="1.0" encoding="utf-8"?>
<inkml:ink xmlns:inkml="http://www.w3.org/2003/InkML">
  <annotation type="ScanImages2ExtractSignatures">1</annotation>
  <annotation type="ScanImagesWidth">743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9572509676218" units="cm"/>
      <inkml:brushProperty name="height" value="0.0259572509676218" units="cm"/>
      <inkml:brushProperty name="color" value="#FF0000"/>
      <inkml:brushProperty name="ignorePressure" value="0"/>
    </inkml:brush>
  </inkml:definitions>
  <inkml:trace contextRef="#ctx0" brushRef="#br0">45400.000000 15450.000000 882,'-47.000000'50.000000'83,"6.000000"0.000000"-49 ,7.000000 0.000000-47,6.000000 0.000000-48</inkml:trace>
</inkml:ink>
</file>

<file path=ppt/ink/ink19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2041096836329" units="cm"/>
      <inkml:brushProperty name="height" value="0.0292041096836329" units="cm"/>
      <inkml:brushProperty name="color" value="#FF0000"/>
      <inkml:brushProperty name="ignorePressure" value="0"/>
    </inkml:brush>
  </inkml:definitions>
  <inkml:trace contextRef="#ctx0" brushRef="#br0">51300.000000 12000.000000 784,'4.000000'-54.000000'-2,"10.000000"-5.000000"-5 ,10.000000-7.000000-5,9.000000-5.000000-4,10.000000-4.000000 0,14.000000 0.000000 2,11.000000 0.000000 3,14.000000 0.000000 3,2.000000 4.000000 6,-6.000000 10.000000 9,-6.000000 10.000000 9,-6.000000 9.000000 8,-9.000000 6.000000 1,-8.000000 3.000000-9,-10.000000 3.000000-9,-9.000000 4.000000-8,-4.000000-4.000000-5,4.000000-9.000000-2,3.000000-10.000000-2,3.000000-8.000000-2,-4.000000-3.000000 1,-8.000000 7.000000 5,-10.000000 6.000000 5,-9.000000 7.000000 4,-13.000000 5.000000 4,-16.000000 7.000000 3,-15.000000 6.000000 1,-15.000000 7.000000 3,-11.000000 5.000000 1,-2.000000 7.000000-2,-3.000000 6.000000-1,-3.000000 7.000000-2,-2.000000 7.000000-1,0.000000 9.000000 0,0.000000 10.000000 0,0.000000 10.000000 0,0.000000 7.000000 0,0.000000 6.000000 0,0.000000 7.000000 0,0.000000 6.000000 0,3.000000 7.000000 0,6.000000 10.000000-1,7.000000 10.000000-1,6.000000 9.000000-1,6.000000 20.000000-1,6.000000 31.000000 1,7.000000 32.000000 0,6.000000 31.000000 0,6.000000 28.000000 0,6.000000 25.000000 1,7.000000 25.000000-1,6.000000 25.000000 0,9.000000 9.000000 0,13.000000-6.000000-2,12.000000-6.000000-2,13.000000-6.000000-1,1.000000-16.000000-2,-9.000000-25.000000 1,-10.000000-25.000000-1,-8.000000-25.000000 0,-8.000000-25.000000 0,-2.000000-25.000000 1,-3.000000-25.000000 1,-3.000000-25.000000 0,-7.000000-21.000000 0,-9.000000-15.000000 0,-10.000000-15.000000 1,-8.000000-16.000000-1,-9.000000-8.000000 1,-6.000000 0.000000-2,-6.000000 0.000000 0,-6.000000 0.000000 0,-7.000000-4.000000-3,-6.000000-5.000000-5,-6.000000-7.000000-4,-6.000000-5.000000-5,-6.000000-8.000000-4,-2.000000-5.000000-5,-3.000000-7.000000-3,-3.000000-5.000000-5,1.000000-11.000000-2,6.000000-11.000000 2,7.000000-14.000000 0,6.000000-11.000000 0,7.000000-6.000000 4,10.000000 4.000000 6,10.000000 3.000000 5,9.000000 3.000000 6</inkml:trace>
</inkml:ink>
</file>

<file path=ppt/ink/ink190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1700051426888" units="cm"/>
      <inkml:brushProperty name="height" value="0.0321700051426888" units="cm"/>
      <inkml:brushProperty name="color" value="#FF0000"/>
      <inkml:brushProperty name="ignorePressure" value="0"/>
    </inkml:brush>
  </inkml:definitions>
  <inkml:trace contextRef="#ctx0" brushRef="#br0">49600.000000 14100.000000 712,'-19.000000'-66.000000'5,"13.000000"19.000000"6 ,12.000000 19.000000 5,13.000000 19.000000 6,10.000000 9.000000 4,10.000000 0.000000 0,10.000000 0.000000 1,9.000000 0.000000 0,9.000000 3.000000 0,9.000000 6.000000-3,10.000000 7.000000-1,10.000000 6.000000-3,5.000000-1.000000-4,4.000000-5.000000-5,3.000000-7.000000-5,3.000000-5.000000-6,3.000000-8.000000-3,3.000000-5.000000-2,3.000000-7.000000-3,4.000000-5.000000-3,-4.000000-6.000000-2,-9.000000-3.000000-4,-10.000000-3.000000-3,-8.000000-2.000000-4,-9.000000 0.000000-2,-6.000000 7.000000 0,-6.000000 6.000000 0,-6.000000 7.000000 0,-9.000000 4.000000-2,-8.000000 3.000000-4,-10.000000 3.000000-3,-9.000000 4.000000-3,-7.000000 2.000000 1,-3.000000 4.000000 9,-3.000000 3.000000 7,-2.000000 3.000000 9</inkml:trace>
</inkml:ink>
</file>

<file path=ppt/ink/ink1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8648950457573" units="cm"/>
      <inkml:brushProperty name="height" value="0.0348648950457573" units="cm"/>
      <inkml:brushProperty name="color" value="#00B047"/>
      <inkml:brushProperty name="ignorePressure" value="0"/>
    </inkml:brush>
  </inkml:definitions>
  <inkml:trace contextRef="#ctx0" brushRef="#br0">63700.000000 54150.000000 855,'3.000000'-44.000000'2,"6.000000"13.000000"3 ,7.000000 12.000000 3,6.000000 13.000000 4,9.000000 6.000000 0,13.000000 0.000000-2,12.000000 0.000000-3,13.000000 0.000000-3,10.000000 0.000000 1,10.000000 0.000000 3,10.000000 0.000000 2,9.000000 0.000000 4,6.000000-2.000000-1,3.000000-3.000000-1,3.000000-3.000000-2,4.000000-2.000000-2,-6.000000-3.000000-4,-11.000000 1.000000-3,-14.000000-1.000000-6,-11.000000 1.000000-4</inkml:trace>
</inkml:ink>
</file>

<file path=ppt/ink/ink19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52900.000000 13800.000000 1000,'71.000000'-2.000000'-14,"-5.000000"-3.000000"0 ,-7.000000-3.000000 0,-5.000000-2.000000 0,-4.000000-1.000000-2,0.000000 3.000000-1,0.000000 3.000000-3,0.000000 4.000000-2,-5.000000 2.000000 0,-9.000000 4.000000 3,-10.000000 3.000000 2,-8.000000 3.000000 3</inkml:trace>
</inkml:ink>
</file>

<file path=ppt/ink/ink19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1632809937" units="cm"/>
      <inkml:brushProperty name="height" value="0.0321632809937" units="cm"/>
      <inkml:brushProperty name="color" value="#FF0000"/>
      <inkml:brushProperty name="ignorePressure" value="0"/>
    </inkml:brush>
  </inkml:definitions>
  <inkml:trace contextRef="#ctx0" brushRef="#br0">52500.000000 14550.000000 712,'-33.000000'0.000000'6,"34.000000"0.000000"13 ,35.000000 0.000000 12,35.000000 0.000000 13,16.000000 0.000000 3,1.000000 0.000000-6,-1.000000 0.000000-6,1.000000 0.000000-7,1.000000 0.000000-7,3.000000 0.000000-9,3.000000 0.000000-8,4.000000 0.000000-11,-1.000000-4.000000-2,-3.000000-5.000000 0,-3.000000-7.000000 1,-2.000000-5.000000 2,-6.000000-6.000000 0,-6.000000-3.000000 0,-6.000000-3.000000 0,-6.000000-2.000000 1,-9.000000-1.000000-10,-8.000000 3.000000-17,-10.000000 3.000000-19,-9.000000 4.000000-17</inkml:trace>
</inkml:ink>
</file>

<file path=ppt/ink/ink191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3422527611256" units="cm"/>
      <inkml:brushProperty name="height" value="0.0293422527611256" units="cm"/>
      <inkml:brushProperty name="color" value="#FF0000"/>
      <inkml:brushProperty name="ignorePressure" value="0"/>
    </inkml:brush>
  </inkml:definitions>
  <inkml:trace contextRef="#ctx0" brushRef="#br0">55800.000000 13600.000000 780,'-25.000000'-47.000000'1,"0.000000"6.000000"0 ,0.000000 7.000000 0,0.000000 6.000000 2,3.000000 3.000000 3,6.000000 0.000000 5,7.000000 0.000000 6,6.000000 0.000000 5,9.000000 0.000000 0,13.000000 0.000000-7,12.000000 0.000000-7,13.000000 0.000000-7,7.000000 1.000000-2,4.000000 4.000000 2,3.000000 3.000000 2,3.000000 3.000000 3,3.000000 3.000000 1,3.000000 3.000000 2,3.000000 3.000000 1,4.000000 4.000000 1,-3.000000 5.000000-1,-5.000000 10.000000-1,-7.000000 10.000000-2,-5.000000 9.000000-2,-8.000000 10.000000-1,-5.000000 14.000000 0,-7.000000 11.000000-1,-5.000000 14.000000 1,-6.000000 13.000000 0,-3.000000 16.000000 0,-3.000000 15.000000-1,-2.000000 17.000000 1,-3.000000 7.000000-1,1.000000 0.000000-1,-1.000000 0.000000-3,1.000000 0.000000-1,5.000000-10.000000 0,14.000000-18.000000 0,11.000000-19.000000 1,14.000000-18.000000 1,14.000000-23.000000-2,20.000000-24.000000-7,18.000000-26.000000-6,20.000000-24.000000-7,2.000000-21.000000-4,-12.000000-16.000000-1,-13.000000-15.000000-1,-12.000000-15.000000-2,-15.000000-3.000000 1,-15.000000 14.000000 3,-15.000000 11.000000 2,-16.000000 14.000000 3,-5.000000 2.000000 1,6.000000-6.000000 0,7.000000-6.000000 0,6.000000-6.000000-1,-2.000000-1.000000 3,-9.000000 7.000000 4,-10.000000 6.000000 3,-8.000000 7.000000 5</inkml:trace>
</inkml:ink>
</file>

<file path=ppt/ink/ink191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1836217939854" units="cm"/>
      <inkml:brushProperty name="height" value="0.0251836217939854" units="cm"/>
      <inkml:brushProperty name="color" value="#FF0000"/>
      <inkml:brushProperty name="ignorePressure" value="0"/>
    </inkml:brush>
  </inkml:definitions>
  <inkml:trace contextRef="#ctx0" brushRef="#br0">58150.000000 12900.000000 909,'-50.000000'1.000000'3,"0.000000"4.000000"6 ,0.000000 3.000000 6,0.000000 3.000000 6,0.000000 10.000000-1,0.000000 20.000000-6,0.000000 18.000000-6,0.000000 20.000000-8,-8.000000 19.000000-1,-16.000000 22.000000 0,-15.000000 22.000000 1,-15.000000 23.000000 1,-14.000000 11.000000-1,-8.000000 4.000000-1,-10.000000 3.000000-2,-9.000000 3.000000-1,2.000000-10.000000-2,17.000000-21.000000 0,15.000000-22.000000 0,16.000000-22.000000-2,18.000000-27.000000-1,22.000000-31.000000-4,22.000000-31.000000-4,23.000000-31.000000-4,11.000000-16.000000 0,4.000000 0.000000 4,3.000000 0.000000 3,3.000000 0.000000 3,1.000000-2.000000 0,1.000000-3.000000-5,-1.000000-3.000000-4,1.000000-2.000000-5</inkml:trace>
</inkml:ink>
</file>

<file path=ppt/ink/ink19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788579300046" units="cm"/>
      <inkml:brushProperty name="height" value="0.026788579300046" units="cm"/>
      <inkml:brushProperty name="color" value="#FF0000"/>
      <inkml:brushProperty name="ignorePressure" value="0"/>
    </inkml:brush>
  </inkml:definitions>
  <inkml:trace contextRef="#ctx0" brushRef="#br0">58150.000000 11650.000000 855,'3.000000'-66.000000'53,"6.000000"19.000000"-13 ,7.000000 19.000000-13,6.000000 19.000000-15,9.000000 10.000000-6,13.000000 4.000000-2,12.000000 3.000000-2,13.000000 3.000000-2,9.000000-1.000000 0,6.000000-2.000000 0,7.000000-3.000000 0,6.000000-3.000000 0,4.000000-2.000000-1,4.000000 0.000000 1,3.000000 0.000000-1,3.000000 0.000000-1,-1.000000-2.000000-3,-2.000000-3.000000-9,-3.000000-3.000000-8,-3.000000-2.000000-8</inkml:trace>
</inkml:ink>
</file>

<file path=ppt/ink/ink19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6008153557777" units="cm"/>
      <inkml:brushProperty name="height" value="0.0266008153557777" units="cm"/>
      <inkml:brushProperty name="color" value="#FF0000"/>
      <inkml:brushProperty name="ignorePressure" value="0"/>
    </inkml:brush>
  </inkml:definitions>
  <inkml:trace contextRef="#ctx0" brushRef="#br0">59100.000000 11700.000000 861,'-91.000000'51.000000'4,"19.000000"4.000000"11 ,19.000000 3.000000 8,19.000000 3.000000 11,12.000000 9.000000-2,6.000000 16.000000-11,7.000000 15.000000-11,6.000000 17.000000-12,3.000000 7.000000-10,0.000000 0.000000-10,0.000000 0.000000-8,0.000000 0.000000-10,0.000000-13.000000-1,0.000000-24.000000 7,0.000000-26.000000 8,0.000000-24.000000 8,0.000000-13.000000 2,0.000000 0.000000 0,0.000000 0.000000-1,0.000000 0.000000-1</inkml:trace>
</inkml:ink>
</file>

<file path=ppt/ink/ink191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0732565075159" units="cm"/>
      <inkml:brushProperty name="height" value="0.0260732565075159" units="cm"/>
      <inkml:brushProperty name="color" value="#FF0000"/>
      <inkml:brushProperty name="ignorePressure" value="0"/>
    </inkml:brush>
  </inkml:definitions>
  <inkml:trace contextRef="#ctx0" brushRef="#br0">60950.000000 11950.000000 878,'-94.000000'103.000000'-15,"13.000000"6.000000"8 ,12.000000 7.000000 7,13.000000 6.000000 9,1.000000 13.000000 4,-9.000000 23.000000 2,-10.000000 22.000000 0,-8.000000 22.000000 2,-8.000000 10.000000-1,-2.000000 1.000000-1,-3.000000-1.000000-3,-3.000000 1.000000-1,5.000000-10.000000-2,17.000000-19.000000-3,15.000000-18.000000-2,16.000000-19.000000-2,12.000000-21.000000-4,9.000000-21.000000-4,10.000000-22.000000-3,10.000000-22.000000-5,7.000000-22.000000-3,6.000000-22.000000-5,7.000000-22.000000-4,6.000000-21.000000-4,1.000000-14.000000-1,-3.000000-2.000000 4,-3.000000-3.000000 3,-2.000000-3.000000 4,-1.000000-1.000000 3,3.000000 4.000000 0,3.000000 3.000000 1,4.000000 3.000000 2</inkml:trace>
</inkml:ink>
</file>

<file path=ppt/ink/ink19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1315987706184" units="cm"/>
      <inkml:brushProperty name="height" value="0.0291315987706184" units="cm"/>
      <inkml:brushProperty name="color" value="#FF0000"/>
      <inkml:brushProperty name="ignorePressure" value="0"/>
    </inkml:brush>
  </inkml:definitions>
  <inkml:trace contextRef="#ctx0" brushRef="#br0">60900.000000 11750.000000 932,'26.000000'64.000000'1,"4.000000"28.000000"1 ,3.000000 28.000000 1,3.000000 29.000000 1,3.000000 24.000000 0,3.000000 22.000000 1,3.000000 22.000000-1,4.000000 23.000000-1,-1.000000 0.000000 1,-3.000000-18.000000 0,-3.000000-19.000000 0,-2.000000-18.000000 1,-5.000000-21.000000-1,-2.000000-22.000000 1,-3.000000-22.000000 1,-3.000000-21.000000 0,-6.000000-17.000000-2,-5.000000-8.000000-7,-7.000000-10.000000-4,-5.000000-9.000000-6,-11.000000-12.000000-9,-11.000000-11.000000-12,-14.000000-14.000000-11,-11.000000-11.000000-12,-4.000000-11.000000-1,6.000000-5.000000 12,7.000000-7.000000 10,6.000000-5.000000 11</inkml:trace>
</inkml:ink>
</file>

<file path=ppt/ink/ink191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2789604067802" units="cm"/>
      <inkml:brushProperty name="height" value="0.0312789604067802" units="cm"/>
      <inkml:brushProperty name="color" value="#FF0000"/>
      <inkml:brushProperty name="ignorePressure" value="0"/>
    </inkml:brush>
  </inkml:definitions>
  <inkml:trace contextRef="#ctx0" brushRef="#br0">60050.000000 13900.000000 732,'-47.000000'-2.000000'0,"6.000000"-3.000000"0 ,7.000000-3.000000 0,6.000000-2.000000 0,12.000000-1.000000 5,19.000000 3.000000 10,19.000000 3.000000 10,19.000000 4.000000 10,16.000000 1.000000 3,17.000000 0.000000-2,15.000000 0.000000-2,16.000000 0.000000-2,9.000000-2.000000-7,3.000000-3.000000-9,3.000000-3.000000-10,4.000000-2.000000-8,-1.000000-3.000000-9,-3.000000 1.000000-5,-3.000000-1.000000-5,-2.000000 1.000000-7,-8.000000-1.000000-3,-8.000000 1.000000-3,-10.000000-1.000000-2,-9.000000 1.000000-2,-13.000000-1.000000 2,-16.000000 1.000000 6,-15.000000-1.000000 7,-15.000000 1.000000 6,-9.000000-1.000000 2,1.000000 1.000000-1,-1.000000-1.000000-1,1.000000 1.000000-1</inkml:trace>
</inkml:ink>
</file>

<file path=ppt/ink/ink191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7270009070635" units="cm"/>
      <inkml:brushProperty name="height" value="0.0307270009070635" units="cm"/>
      <inkml:brushProperty name="color" value="#FF0000"/>
      <inkml:brushProperty name="ignorePressure" value="0"/>
    </inkml:brush>
  </inkml:definitions>
  <inkml:trace contextRef="#ctx0" brushRef="#br0">62100.000000 13500.000000 745,'50.000000'-44.000000'27,"0.000000"13.000000"-3 ,0.000000 12.000000-5,0.000000 13.000000-4,1.000000 6.000000-2,4.000000 0.000000-2,3.000000 0.000000 0,3.000000 0.000000-2,-2.000000 4.000000-1,-6.000000 10.000000-1,-6.000000 10.000000 0,-6.000000 9.000000-1,-7.000000 9.000000-1,-6.000000 9.000000 0,-6.000000 10.000000-1,-6.000000 10.000000-1,-6.000000 4.000000 2,-2.000000 0.000000 4,-3.000000 0.000000 3,-3.000000 0.000000 5,-1.000000-2.000000-1,4.000000-3.000000-4,3.000000-3.000000-5,3.000000-2.000000-5,4.000000-8.000000-3,7.000000-8.000000-3,6.000000-10.000000-3,7.000000-9.000000-4,5.000000-10.000000 1,7.000000-9.000000 2,6.000000-10.000000 2,7.000000-8.000000 3,-1.000000-9.000000-1,-6.000000-6.000000-4,-6.000000-6.000000-5,-6.000000-6.000000-3,-6.000000-2.000000-8,-2.000000 3.000000-11,-3.000000 3.000000-10,-3.000000 4.000000-11</inkml:trace>
</inkml:ink>
</file>

<file path=ppt/ink/ink1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7647988498211" units="cm"/>
      <inkml:brushProperty name="height" value="0.0377647988498211" units="cm"/>
      <inkml:brushProperty name="color" value="#00B047"/>
      <inkml:brushProperty name="ignorePressure" value="0"/>
    </inkml:brush>
  </inkml:definitions>
  <inkml:trace contextRef="#ctx0" brushRef="#br0">63700.000000 54900.000000 909,'-10.000000'-49.000000'3,"82.000000"4.000000"6 ,81.000000 3.000000 5,82.000000 3.000000 5,10.000000 4.000000 1,-59.000000 7.000000-6,-60.000000 6.000000-5,-58.000000 7.000000-7,-22.000000 4.000000-2,20.000000 3.000000 0,18.000000 3.000000 0,20.000000 4.000000-1,5.000000-1.000000-5,-6.000000-3.000000-8,-6.000000-3.000000-10,-6.000000-2.000000-9,-10.000000-3.000000-3,-12.000000 1.000000 1,-13.000000-1.000000 1,-12.000000 1.000000 2</inkml:trace>
</inkml:ink>
</file>

<file path=ppt/ink/ink19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6073860526085" units="cm"/>
      <inkml:brushProperty name="height" value="0.0336073860526085" units="cm"/>
      <inkml:brushProperty name="color" value="#FF0000"/>
      <inkml:brushProperty name="ignorePressure" value="0"/>
    </inkml:brush>
  </inkml:definitions>
  <inkml:trace contextRef="#ctx0" brushRef="#br0">63650.000000 13300.000000 681,'-47.000000'-2.000000'2,"6.000000"-3.000000"4 ,7.000000-3.000000 3,6.000000-2.000000 5,1.000000 2.000000 3,-3.000000 9.000000 2,-3.000000 10.000000 3,-2.000000 10.000000 4,-8.000000 11.000000-1,-8.000000 17.000000-2,-10.000000 15.000000-1,-9.000000 16.000000-3,-10.000000 10.000000-1,-9.000000 7.000000 0,-10.000000 6.000000-1,-8.000000 7.000000 0,-1.000000-1.000000-2,9.000000-6.000000-2,10.000000-6.000000-4,10.000000-6.000000-1,10.000000-9.000000-10,13.000000-8.000000-13,12.000000-10.000000-13,13.000000-9.000000-14</inkml:trace>
</inkml:ink>
</file>

<file path=ppt/ink/ink19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8095206320286" units="cm"/>
      <inkml:brushProperty name="height" value="0.0358095206320286" units="cm"/>
      <inkml:brushProperty name="color" value="#FF0000"/>
      <inkml:brushProperty name="ignorePressure" value="0"/>
    </inkml:brush>
  </inkml:definitions>
  <inkml:trace contextRef="#ctx0" brushRef="#br0">60300.000000 15850.000000 639,'-69.000000'-22.000000'1,"13.000000"6.000000"3 ,12.000000 7.000000 2,13.000000 6.000000 2,13.000000 6.000000 1,17.000000 6.000000 0,15.000000 7.000000 1,16.000000 6.000000 0,7.000000 1.000000 1,1.000000-3.000000-2,-1.000000-3.000000 1,1.000000-2.000000-1,1.000000-3.000000 1,3.000000 1.000000 0,3.000000-1.000000 1,4.000000 1.000000 0,2.000000-3.000000 1,4.000000-2.000000 0,3.000000-3.000000 0,3.000000-3.000000-1,6.000000-2.000000 0,9.000000 0.000000-1,10.000000 0.000000-2,10.000000 0.000000 0,5.000000 0.000000-2,4.000000 0.000000 2,3.000000 0.000000-1,3.000000 0.000000 1,1.000000-2.000000 0,1.000000-3.000000-2,-1.000000-3.000000-2,1.000000-2.000000-1,-3.000000-3.000000-1,-2.000000 1.000000 0,-3.000000-1.000000 0,-3.000000 1.000000 1,-4.000000 1.000000-1,-3.000000 3.000000 0,-3.000000 3.000000-1,-2.000000 4.000000-1,-1.000000 1.000000 1,3.000000 0.000000 0,3.000000 0.000000 0,4.000000 0.000000 2,-3.000000 0.000000 0,-5.000000 0.000000 1,-7.000000 0.000000 2,-5.000000 0.000000 0,-4.000000-2.000000 1,0.000000-3.000000 0,0.000000-3.000000 0,0.000000-2.000000 0,-2.000000-3.000000 0,-3.000000 1.000000-1,-3.000000-1.000000-2,-2.000000 1.000000-1,-6.000000-1.000000-2,-6.000000 1.000000-2,-6.000000-1.000000-3,-6.000000 1.000000-2,-7.000000-3.000000-14,-6.000000-2.000000-21,-6.000000-3.000000-23,-6.000000-3.000000-22</inkml:trace>
</inkml:ink>
</file>

<file path=ppt/ink/ink192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8593511581421" units="cm"/>
      <inkml:brushProperty name="height" value="0.0308593511581421" units="cm"/>
      <inkml:brushProperty name="color" value="#FF0000"/>
      <inkml:brushProperty name="ignorePressure" value="0"/>
    </inkml:brush>
  </inkml:definitions>
  <inkml:trace contextRef="#ctx0" brushRef="#br0">65500.000000 13450.000000 803,'-38.000000'-2.000000'3,"26.000000"-3.000000"4 ,24.000000-3.000000 5,26.000000-2.000000 5,16.000000 0.000000 3,10.000000 7.000000-1,10.000000 6.000000 0,9.000000 7.000000 1,6.000000 0.000000-3,3.000000-2.000000-2,3.000000-3.000000-3,4.000000-3.000000-3,-3.000000-2.000000-1,-5.000000 0.000000-2,-7.000000 0.000000-1,-5.000000 0.000000-1,-11.000000 0.000000-1,-11.000000 0.000000-2,-14.000000 0.000000-3,-11.000000 0.000000-1,-1.000000-2.000000-3,13.000000-3.000000-2,12.000000-3.000000-1,13.000000-2.000000-3,2.000000-3.000000-3,-5.000000 1.000000-4,-7.000000-1.000000-4,-5.000000 1.000000-4,-14.000000 4.000000-4,-18.000000 9.000000-6,-19.000000 10.000000-6,-18.000000 10.000000-6</inkml:trace>
</inkml:ink>
</file>

<file path=ppt/ink/ink19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5092317759991" units="cm"/>
      <inkml:brushProperty name="height" value="0.0315092317759991" units="cm"/>
      <inkml:brushProperty name="color" value="#FF0000"/>
      <inkml:brushProperty name="ignorePressure" value="0"/>
    </inkml:brush>
  </inkml:definitions>
  <inkml:trace contextRef="#ctx0" brushRef="#br0">65650.000000 14400.000000 727,'-18.000000'-43.000000'4,"17.000000"17.000000"11 ,15.000000 15.000000 10,16.000000 16.000000 10,10.000000 7.000000 3,7.000000 1.000000-5,6.000000-1.000000-4,7.000000 1.000000-5,5.000000-3.000000-4,7.000000-2.000000-3,6.000000-3.000000-3,7.000000-3.000000-4,2.000000-2.000000-4,1.000000 0.000000-3,-1.000000 0.000000-5,1.000000 0.000000-4,-4.000000 0.000000-5,-6.000000 0.000000-7,-6.000000 0.000000-6,-6.000000 0.000000-8,-7.000000 1.000000-1,-6.000000 4.000000 5,-6.000000 3.000000 5,-6.000000 3.000000 5,-6.000000 1.000000-1,-2.000000 1.000000-8,-3.000000-1.000000-7,-3.000000 1.000000-7</inkml:trace>
</inkml:ink>
</file>

<file path=ppt/ink/ink192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4263401776552" units="cm"/>
      <inkml:brushProperty name="height" value="0.0304263401776552" units="cm"/>
      <inkml:brushProperty name="color" value="#FF0000"/>
      <inkml:brushProperty name="ignorePressure" value="0"/>
    </inkml:brush>
  </inkml:definitions>
  <inkml:trace contextRef="#ctx0" brushRef="#br0">69650.000000 13300.000000 752,'-25.000000'-52.000000'0,"0.000000"-3.000000"0 ,0.000000-3.000000 0,0.000000-2.000000 0,4.000000 2.000000 0,10.000000 9.000000 0,10.000000 10.000000 0,9.000000 10.000000 1,9.000000 5.000000-1,9.000000 4.000000 2,10.000000 3.000000 0,10.000000 3.000000 2,5.000000 3.000000 1,4.000000 3.000000 1,3.000000 3.000000 2,3.000000 4.000000 1,3.000000 7.000000 2,3.000000 13.000000 3,3.000000 12.000000 2,4.000000 13.000000 2,-3.000000 12.000000 2,-5.000000 13.000000-3,-7.000000 12.000000 0,-5.000000 13.000000-2,-9.000000 7.000000-2,-9.000000 4.000000-1,-10.000000 3.000000-2,-8.000000 3.000000-2,-6.000000-2.000000 0,1.000000-6.000000-1,-1.000000-6.000000 0,1.000000-6.000000 0,-3.000000-6.000000-1,-2.000000-2.000000-3,-3.000000-3.000000-1,-3.000000-3.000000-3,2.000000-9.000000-2,10.000000-11.000000 0,10.000000-14.000000 0,9.000000-11.000000-1,9.000000-14.000000-3,9.000000-11.000000-5,10.000000-14.000000-7,10.000000-11.000000-5,7.000000-14.000000-4,6.000000-11.000000-4,7.000000-14.000000-2,6.000000-11.000000-4,-1.000000-7.000000 0,-5.000000 0.000000 3,-7.000000 0.000000 2,-5.000000 0.000000 3,-12.000000 7.000000 4,-16.000000 17.000000 6,-15.000000 15.000000 6,-15.000000 16.000000 5,-9.000000 4.000000 4,1.000000-6.000000 1,-1.000000-6.000000 1,1.000000-6.000000 1</inkml:trace>
</inkml:ink>
</file>

<file path=ppt/ink/ink19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5153239965439" units="cm"/>
      <inkml:brushProperty name="height" value="0.0285153239965439" units="cm"/>
      <inkml:brushProperty name="color" value="#FF0000"/>
      <inkml:brushProperty name="ignorePressure" value="0"/>
    </inkml:brush>
  </inkml:definitions>
  <inkml:trace contextRef="#ctx0" brushRef="#br0">71700.000000 12700.000000 803,'-47.000000'-46.000000'2,"6.000000"10.000000"5 ,7.000000 10.000000 3,6.000000 9.000000 6,1.000000 17.000000-1,-3.000000 25.000000-3,-3.000000 25.000000-3,-2.000000 25.000000-3,-8.000000 14.000000-2,-8.000000 3.000000 2,-10.000000 3.000000 1,-9.000000 4.000000 2,-9.000000 2.000000 0,-5.000000 4.000000 2,-7.000000 3.000000 0,-5.000000 3.000000 0,-4.000000-1.000000 1,0.000000-2.000000-2,0.000000-3.000000 0,0.000000-3.000000-1,3.000000-7.000000-3,6.000000-9.000000-2,7.000000-10.000000-3,6.000000-8.000000-4,7.000000-9.000000-2,10.000000-6.000000 0,10.000000-6.000000-1,9.000000-6.000000-1,12.000000-15.000000-7,16.000000-21.000000-14,15.000000-22.000000-13,17.000000-22.000000-14,7.000000-8.000000-1,0.000000 6.000000 10,0.000000 7.000000 9,0.000000 6.000000 11</inkml:trace>
</inkml:ink>
</file>

<file path=ppt/ink/ink19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9755463600159" units="cm"/>
      <inkml:brushProperty name="height" value="0.0289755463600159" units="cm"/>
      <inkml:brushProperty name="color" value="#FF0000"/>
      <inkml:brushProperty name="ignorePressure" value="0"/>
    </inkml:brush>
  </inkml:definitions>
  <inkml:trace contextRef="#ctx0" brushRef="#br0">71700.000000 11750.000000 790,'-40.000000'-65.000000'30,"23.000000"23.000000"-2 ,22.000000 22.000000-2,22.000000 22.000000-3,13.000000 10.000000-2,7.000000 1.000000-4,6.000000-1.000000-5,7.000000 1.000000-3,5.000000-3.000000-1,7.000000-2.000000 1,6.000000-3.000000 0,7.000000-3.000000 2,4.000000-6.000000-4,3.000000-5.000000-11,3.000000-7.000000-11,4.000000-5.000000-9,-4.000000-3.000000-5,-9.000000 4.000000 2,-10.000000 3.000000 1,-8.000000 3.000000 1,-9.000000-1.000000-1,-6.000000-2.000000-4,-6.000000-3.000000-5,-6.000000-3.000000-4</inkml:trace>
</inkml:ink>
</file>

<file path=ppt/ink/ink19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8395766615868" units="cm"/>
      <inkml:brushProperty name="height" value="0.0268395766615868" units="cm"/>
      <inkml:brushProperty name="color" value="#FF0000"/>
      <inkml:brushProperty name="ignorePressure" value="0"/>
    </inkml:brush>
  </inkml:definitions>
  <inkml:trace contextRef="#ctx0" brushRef="#br0">72400.000000 11550.000000 853,'-66.000000'-11.000000'63,"19.000000"28.000000"-18 ,19.000000 28.000000-17,19.000000 29.000000-18,9.000000 15.000000-9,0.000000 3.000000-2,0.000000 3.000000 0,0.000000 4.000000-2,0.000000-7.000000-1,0.000000-16.000000-3,0.000000-15.000000-2,0.000000-15.000000-3,0.000000 2.000000-2,0.000000 22.000000 1,0.000000 22.000000-1,0.000000 23.000000 1,0.000000-3.000000 1,0.000000-24.000000 3,0.000000-26.000000 3,0.000000-24.000000 2,1.000000-12.000000-3,4.000000 4.000000-12,3.000000 3.000000-10,3.000000 3.000000-11</inkml:trace>
</inkml:ink>
</file>

<file path=ppt/ink/ink192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3356962502003" units="cm"/>
      <inkml:brushProperty name="height" value="0.0293356962502003" units="cm"/>
      <inkml:brushProperty name="color" value="#FF0000"/>
      <inkml:brushProperty name="ignorePressure" value="0"/>
    </inkml:brush>
  </inkml:definitions>
  <inkml:trace contextRef="#ctx0" brushRef="#br0">74800.000000 12350.000000 780,'-91.000000'118.000000'5,"19.000000"-11.000000"3 ,19.000000-14.000000 4,19.000000-11.000000 3,4.000000-3.000000 2,-9.000000 10.000000 0,-10.000000 10.000000-1,-8.000000 9.000000 0,-8.000000 6.000000-1,-2.000000 3.000000 1,-3.000000 3.000000-1,-3.000000 4.000000 0,-2.000000-6.000000-1,0.000000-11.000000-2,0.000000-14.000000-1,0.000000-11.000000-2,3.000000-12.000000-4,6.000000-9.000000-4,7.000000-10.000000-4,6.000000-8.000000-5,7.000000-17.000000-10,10.000000-21.000000-13,10.000000-22.000000-15,9.000000-22.000000-13,7.000000-8.000000-1,7.000000 6.000000 11,6.000000 7.000000 11,7.000000 6.000000 13,2.000000 1.000000 7,1.000000-3.000000 3,-1.000000-3.000000 4,1.000000-2.000000 3</inkml:trace>
</inkml:ink>
</file>

<file path=ppt/ink/ink192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2609672546387" units="cm"/>
      <inkml:brushProperty name="height" value="0.0312609672546387" units="cm"/>
      <inkml:brushProperty name="color" value="#FF0000"/>
      <inkml:brushProperty name="ignorePressure" value="0"/>
    </inkml:brush>
  </inkml:definitions>
  <inkml:trace contextRef="#ctx0" brushRef="#br0">74200.000000 11650.000000 732,'93.000000'-110.000000'-7,"-11.000000"32.000000"0 ,-14.000000 31.000000 1,-11.000000 32.000000 0,-6.000000 19.000000 3,4.000000 10.000000 8,3.000000 10.000000 6,3.000000 9.000000 7,-1.000000 10.000000 2,-2.000000 14.000000-2,-3.000000 11.000000-3,-3.000000 14.000000-2,-7.000000 11.000000 0,-9.000000 14.000000 1,-10.000000 11.000000 1,-8.000000 14.000000 1,-8.000000 5.000000 1,-2.000000 1.000000 0,-3.000000-1.000000 1,-3.000000 1.000000 0,-6.000000-3.000000-1,-5.000000-2.000000-2,-7.000000-3.000000-2,-5.000000-3.000000-2,-3.000000-6.000000-4,4.000000-5.000000-2,3.000000-7.000000-5,3.000000-5.000000-2,4.000000-11.000000-5,7.000000-11.000000-2,6.000000-14.000000-3,7.000000-11.000000-3,5.000000-14.000000-4,7.000000-11.000000-3,6.000000-14.000000-5,7.000000-11.000000-4,5.000000-9.000000-3,7.000000-3.000000-1,6.000000-3.000000-2,7.000000-2.000000-2,-3.000000-6.000000 3,-8.000000-6.000000 5,-10.000000-6.000000 7,-9.000000-6.000000 6</inkml:trace>
</inkml:ink>
</file>

<file path=ppt/ink/ink1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5043157041073" units="cm"/>
      <inkml:brushProperty name="height" value="0.0395043157041073" units="cm"/>
      <inkml:brushProperty name="color" value="#00B047"/>
      <inkml:brushProperty name="ignorePressure" value="0"/>
    </inkml:brush>
  </inkml:definitions>
  <inkml:trace contextRef="#ctx0" brushRef="#br0">65500.000000 53350.000000 869,'-18.000000'-91.000000'0,"17.000000"19.000000"0 ,15.000000 19.000000 0,16.000000 19.000000 0,16.000000 18.000000 2,20.000000 19.000000 4,18.000000 19.000000 5,20.000000 19.000000 3,8.000000 12.000000 2,1.000000 6.000000-1,-1.000000 7.000000 0,1.000000 6.000000 0,-7.000000 6.000000-3,-12.000000 6.000000-3,-13.000000 7.000000-4,-12.000000 6.000000-3,-16.000000 4.000000-2,-19.000000 4.000000 2,-18.000000 3.000000 0,-19.000000 3.000000 1,-22.000000-1.000000-2,-25.000000-2.000000-2,-25.000000-3.000000-4,-25.000000-3.000000-3,-11.000000-7.000000-5,3.000000-9.000000-7,3.000000-10.000000-7,4.000000-8.000000-6</inkml:trace>
</inkml:ink>
</file>

<file path=ppt/ink/ink193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3440524041653" units="cm"/>
      <inkml:brushProperty name="height" value="0.0313440524041653" units="cm"/>
      <inkml:brushProperty name="color" value="#FF0000"/>
      <inkml:brushProperty name="ignorePressure" value="0"/>
    </inkml:brush>
  </inkml:definitions>
  <inkml:trace contextRef="#ctx0" brushRef="#br0">75850.000000 12850.000000 730,'1.000000'-91.000000'-1,"4.000000"19.000000"5 ,3.000000 19.000000 4,3.000000 19.000000 4,3.000000 12.000000 4,3.000000 6.000000 1,3.000000 7.000000 2,4.000000 6.000000 1,1.000000 1.000000 0,0.000000-3.000000-3,0.000000-3.000000-2,0.000000-2.000000-3,7.000000 0.000000 0,17.000000 7.000000 1,15.000000 6.000000 1,16.000000 7.000000 2,2.000000 7.000000-2,-8.000000 9.000000-2,-10.000000 10.000000-3,-9.000000 10.000000-3,-9.000000 8.000000-3,-5.000000 10.000000 0,-7.000000 10.000000-2,-5.000000 9.000000-2,-8.000000 6.000000 1,-5.000000 3.000000 1,-7.000000 3.000000 1,-5.000000 4.000000 1,-6.000000-1.000000-1,-3.000000-3.000000-1,-3.000000-3.000000-3,-2.000000-2.000000-2,-1.000000-9.000000-1,3.000000-12.000000 2,3.000000-13.000000 2,4.000000-12.000000 1,7.000000-12.000000-2,13.000000-8.000000-6,12.000000-10.000000-7,13.000000-9.000000-5,9.000000-12.000000-4,6.000000-11.000000 1,7.000000-14.000000 0,6.000000-11.000000 0,-1.000000-6.000000 2,-5.000000 4.000000 3,-7.000000 3.000000 2,-5.000000 3.000000 2,-9.000000 3.000000-1,-9.000000 3.000000-8,-10.000000 3.000000-6,-8.000000 4.000000-8</inkml:trace>
</inkml:ink>
</file>

<file path=ppt/ink/ink193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6015214622021" units="cm"/>
      <inkml:brushProperty name="height" value="0.0276015214622021" units="cm"/>
      <inkml:brushProperty name="color" value="#FF0000"/>
      <inkml:brushProperty name="ignorePressure" value="0"/>
    </inkml:brush>
  </inkml:definitions>
  <inkml:trace contextRef="#ctx0" brushRef="#br0">77750.000000 12250.000000 829,'-47.000000'-46.000000'-2,"6.000000"10.000000"-5 ,7.000000 10.000000-4,6.000000 9.000000-6,3.000000 9.000000 1,0.000000 9.000000 3,0.000000 10.000000 5,0.000000 10.000000 3,-2.000000 8.000000 3,-3.000000 10.000000 4,-3.000000 10.000000 3,-2.000000 9.000000 2,-6.000000 7.000000 6,-6.000000 7.000000 7,-6.000000 6.000000 8,-6.000000 7.000000 6,-12.000000 8.000000 2,-15.000000 14.000000-5,-15.000000 11.000000-5,-16.000000 14.000000-4,-10.000000 2.000000-6,-3.000000-6.000000-7,-3.000000-6.000000-6,-2.000000-6.000000-7,6.000000-12.000000-8,20.000000-15.000000-8,18.000000-15.000000-10,20.000000-16.000000-8,11.000000-12.000000-3,7.000000-5.000000 0,6.000000-7.000000 3,7.000000-5.000000 0</inkml:trace>
</inkml:ink>
</file>

<file path=ppt/ink/ink19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852371275425" units="cm"/>
      <inkml:brushProperty name="height" value="0.038852371275425" units="cm"/>
      <inkml:brushProperty name="color" value="#FF0000"/>
      <inkml:brushProperty name="ignorePressure" value="0"/>
    </inkml:brush>
  </inkml:definitions>
  <inkml:trace contextRef="#ctx0" brushRef="#br0">72800.000000 15350.000000 580,'0.000000'-47.000000'1,"0.000000"6.000000"3 ,0.000000 7.000000 2,0.000000 6.000000 2,3.000000 4.000000 0,6.000000 4.000000-2,7.000000 3.000000-3,6.000000 3.000000-3,4.000000 3.000000-1,4.000000 3.000000 0,3.000000 3.000000 1,3.000000 4.000000-1,6.000000 1.000000 3,9.000000 0.000000 3,10.000000 0.000000 4,10.000000 0.000000 3,7.000000 0.000000 1,6.000000 0.000000-2,7.000000 0.000000 0,6.000000 0.000000-2,4.000000 0.000000-1,4.000000 0.000000 0,3.000000 0.000000 0,3.000000 0.000000 0,3.000000-2.000000 0,3.000000-3.000000-1,3.000000-3.000000 1,4.000000-2.000000-1,-1.000000-3.000000 1,-3.000000 1.000000-1,-3.000000-1.000000 0,-2.000000 1.000000 0,-6.000000-1.000000-1,-6.000000 1.000000 1,-6.000000-1.000000 1,-6.000000 1.000000-1,-7.000000 1.000000 0,-6.000000 3.000000 1,-6.000000 3.000000 1,-6.000000 4.000000-1,-4.000000 1.000000 1,1.000000 0.000000 0,-1.000000 0.000000 0,1.000000 0.000000 0,-3.000000 0.000000 1,-2.000000 0.000000-1,-3.000000 0.000000 1,-3.000000 0.000000 0,-1.000000 0.000000 0,4.000000 0.000000 0,3.000000 0.000000 1,3.000000 0.000000 0,-2.000000-2.000000-1,-6.000000-3.000000-1,-6.000000-3.000000-2,-6.000000-2.000000-2,1.000000-3.000000 0,9.000000 1.000000-2,10.000000-1.000000 1,10.000000 1.000000-1,0.000000-1.000000-3,-5.000000 1.000000-4,-7.000000-1.000000-5,-5.000000 1.000000-4,-6.000000 2.000000-9,-3.000000 7.000000-9,-3.000000 6.000000-10,-2.000000 7.000000-11</inkml:trace>
</inkml:ink>
</file>

<file path=ppt/ink/ink193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0864148885012" units="cm"/>
      <inkml:brushProperty name="height" value="0.0300864148885012" units="cm"/>
      <inkml:brushProperty name="color" value="#FF0000"/>
      <inkml:brushProperty name="ignorePressure" value="0"/>
    </inkml:brush>
  </inkml:definitions>
  <inkml:trace contextRef="#ctx0" brushRef="#br0">79400.000000 13200.000000 711,'-69.000000'-24.000000'1,"13.000000"4.000000"0 ,12.000000 3.000000 2,13.000000 3.000000 1,12.000000 3.000000 3,13.000000 3.000000 5,12.000000 3.000000 5,13.000000 4.000000 4,10.000000 2.000000 3,10.000000 4.000000 0,10.000000 3.000000-1,9.000000 3.000000 0,9.000000 1.000000 0,9.000000 1.000000-3,10.000000-1.000000-1,10.000000 1.000000-2,4.000000-3.000000-2,0.000000-2.000000-3,0.000000-3.000000-3,0.000000-3.000000-2,-7.000000-2.000000-3,-11.000000 0.000000-2,-14.000000 0.000000-2,-11.000000 0.000000-2,-11.000000 0.000000-2,-5.000000 0.000000-1,-7.000000 0.000000-1,-5.000000 0.000000 0,-1.000000 0.000000-1,6.000000 0.000000-1,7.000000 0.000000-1,6.000000 0.000000-1,-5.000000 3.000000-7,-16.000000 6.000000-16,-15.000000 7.000000-14,-15.000000 6.000000-14</inkml:trace>
</inkml:ink>
</file>

<file path=ppt/ink/ink193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3881821930408" units="cm"/>
      <inkml:brushProperty name="height" value="0.0313881821930408" units="cm"/>
      <inkml:brushProperty name="color" value="#FF0000"/>
      <inkml:brushProperty name="ignorePressure" value="0"/>
    </inkml:brush>
  </inkml:definitions>
  <inkml:trace contextRef="#ctx0" brushRef="#br0">79200.000000 14200.000000 716,'-15.000000'-46.000000'4,"23.000000"10.000000"7 ,22.000000 10.000000 7,22.000000 9.000000 8,12.000000 9.000000 3,3.000000 9.000000-3,3.000000 10.000000-1,4.000000 10.000000-3,1.000000 2.000000-1,0.000000-3.000000-4,0.000000-3.000000-1,0.000000-2.000000-4,-4.000000-5.000000-1,-5.000000-2.000000-1,-7.000000-3.000000-1,-5.000000-3.000000-1,-8.000000-2.000000-2,-5.000000 0.000000-1,-7.000000 0.000000-1,-5.000000 0.000000-1,-1.000000 1.000000-3,6.000000 4.000000 0,7.000000 3.000000-3,6.000000 3.000000-2,1.000000-2.000000-6,-3.000000-6.000000-10,-3.000000-6.000000-12,-2.000000-6.000000-10,-3.000000-6.000000-6,1.000000-2.000000 1,-1.000000-3.000000 1,1.000000-3.000000 0</inkml:trace>
</inkml:ink>
</file>

<file path=ppt/ink/ink193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9987464249134" units="cm"/>
      <inkml:brushProperty name="height" value="0.0339987464249134" units="cm"/>
      <inkml:brushProperty name="color" value="#FF0000"/>
      <inkml:brushProperty name="ignorePressure" value="0"/>
    </inkml:brush>
  </inkml:definitions>
  <inkml:trace contextRef="#ctx0" brushRef="#br0">83100.000000 13100.000000 673,'21.000000'-91.000000'-6,"-5.000000"19.000000"7 ,-7.000000 19.000000 8,-5.000000 19.000000 6,-4.000000 21.000000 5,0.000000 26.000000 1,0.000000 24.000000 1,0.000000 26.000000 2,0.000000 15.000000 0,0.000000 6.000000 0,0.000000 7.000000 0,0.000000 6.000000-1,-8.000000 7.000000-1,-16.000000 10.000000-1,-15.000000 10.000000-1,-15.000000 9.000000-1,-12.000000 4.000000-3,-6.000000 1.000000-4,-6.000000-1.000000-3,-6.000000 1.000000-5,-4.000000-4.000000-2,1.000000-6.000000-1,-1.000000-6.000000-3,1.000000-6.000000-1,4.000000-15.000000 0,9.000000-21.000000 1,10.000000-22.000000 2,10.000000-22.000000 2,10.000000-26.000000-8,13.000000-27.000000-20,12.000000-28.000000-19,13.000000-28.000000-20,7.000000-10.000000-4,4.000000 9.000000 8,3.000000 10.000000 10,3.000000 10.000000 8</inkml:trace>
</inkml:ink>
</file>

<file path=ppt/ink/ink19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9629985392094" units="cm"/>
      <inkml:brushProperty name="height" value="0.0339629985392094" units="cm"/>
      <inkml:brushProperty name="color" value="#FF0000"/>
      <inkml:brushProperty name="ignorePressure" value="0"/>
    </inkml:brush>
  </inkml:definitions>
  <inkml:trace contextRef="#ctx0" brushRef="#br0">82900.000000 12000.000000 674,'-44.000000'-69.000000'-1,"13.000000"13.000000"-2 ,12.000000 12.000000-2,13.000000 13.000000-2,12.000000 10.000000 6,13.000000 10.000000 11,12.000000 10.000000 14,13.000000 9.000000 11,6.000000 6.000000 4,0.000000 3.000000-6,0.000000 3.000000-7,0.000000 4.000000-6,1.000000 2.000000-3,4.000000 4.000000-3,3.000000 3.000000-1,3.000000 3.000000-2,1.000000 3.000000-1,1.000000 3.000000-2,-1.000000 3.000000-1,1.000000 4.000000-1,-6.000000 1.000000-1,-8.000000 0.000000-1,-10.000000 0.000000 1,-9.000000 0.000000-1,-5.000000 0.000000-1,0.000000 0.000000 1,0.000000 0.000000 0,0.000000 0.000000 0,-2.000000 1.000000 0,-3.000000 4.000000-1,-3.000000 3.000000 1,-2.000000 3.000000-1,-5.000000 1.000000 0,-2.000000 1.000000 0,-3.000000-1.000000 0,-3.000000 1.000000-1,-2.000000-3.000000 0,0.000000-2.000000 1,0.000000-3.000000-1,0.000000-3.000000-1,0.000000-2.000000 1,0.000000 0.000000-1,0.000000 0.000000-1,0.000000 0.000000 0,0.000000 0.000000 0,0.000000 0.000000 0,0.000000 0.000000 0,0.000000 0.000000-1,1.000000-2.000000 1,4.000000-3.000000-1,3.000000-3.000000 1,3.000000-2.000000 0,3.000000-3.000000-1,3.000000 1.000000-1,3.000000-1.000000-2,4.000000 1.000000 0,1.000000-3.000000-2,0.000000-2.000000-1,0.000000-3.000000-1,0.000000-3.000000-1,1.000000-4.000000-2,4.000000-3.000000-2,3.000000-3.000000-2,3.000000-2.000000-2,1.000000-1.000000-2,1.000000 3.000000-5,-1.000000 3.000000-3,1.000000 4.000000-5,1.000000-3.000000-1,3.000000-5.000000 0,3.000000-7.000000-1,4.000000-5.000000 1,-3.000000-3.000000 2,-5.000000 4.000000 3,-7.000000 3.000000 5,-5.000000 3.000000 3</inkml:trace>
</inkml:ink>
</file>

<file path=ppt/ink/ink193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5448953509331" units="cm"/>
      <inkml:brushProperty name="height" value="0.0285448953509331" units="cm"/>
      <inkml:brushProperty name="color" value="#FF0000"/>
      <inkml:brushProperty name="ignorePressure" value="0"/>
    </inkml:brush>
  </inkml:definitions>
  <inkml:trace contextRef="#ctx0" brushRef="#br0">85850.000000 13150.000000 781,'-47.000000'-2.000000'2,"6.000000"-3.000000"2 ,7.000000-3.000000 3,6.000000-2.000000 3,6.000000 5.000000 3,6.000000 16.000000 3,7.000000 15.000000 5,6.000000 17.000000 3,6.000000 2.000000 0,6.000000-9.000000-4,7.000000-10.000000-3,6.000000-8.000000-4,4.000000-8.000000-4,4.000000-2.000000-4,3.000000-3.000000-5,3.000000-3.000000-3,-4.000000-6.000000-3,-8.000000-5.000000 0,-10.000000-7.000000 0,-9.000000-5.000000-1,-5.000000-4.000000 2,0.000000 0.000000 2,0.000000 0.000000 2,0.000000 0.000000 2,-2.000000 6.000000 3,-3.000000 13.000000 0,-3.000000 12.000000 2,-2.000000 13.000000 0,0.000000-1.000000-1,7.000000-11.000000-4,6.000000-14.000000-4,7.000000-11.000000-4,-3.000000 0.000000 1,-8.000000 17.000000 8,-10.000000 15.000000 7,-9.000000 16.000000 8,-2.000000 7.000000 0,6.000000 1.000000-6,7.000000-1.000000-8,6.000000 1.000000-5,6.000000-4.000000-9,6.000000-6.000000-7,7.000000-6.000000-9,6.000000-6.000000-7,3.000000-6.000000-6,0.000000-2.000000 0,0.000000-3.000000-3,0.000000-3.000000 0</inkml:trace>
</inkml:ink>
</file>

<file path=ppt/ink/ink193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8244211375713" units="cm"/>
      <inkml:brushProperty name="height" value="0.0318244211375713" units="cm"/>
      <inkml:brushProperty name="color" value="#FF0000"/>
      <inkml:brushProperty name="ignorePressure" value="0"/>
    </inkml:brush>
  </inkml:definitions>
  <inkml:trace contextRef="#ctx0" brushRef="#br0">87450.000000 12350.000000 719,'-4.000000'-50.000000'2,"-5.000000"0.000000"5 ,-7.000000 0.000000 3,-5.000000 0.000000 5,3.000000 6.000000 3,17.000000 13.000000 3,15.000000 12.000000 2,16.000000 13.000000 3,12.000000 10.000000-3,9.000000 10.000000-6,10.000000 10.000000-7,10.000000 9.000000-6,2.000000 10.000000-3,-3.000000 14.000000 2,-3.000000 11.000000 1,-2.000000 14.000000 1,-6.000000 10.000000 2,-6.000000 9.000000 2,-6.000000 10.000000 1,-6.000000 10.000000 1,-7.000000 0.000000 0,-6.000000-5.000000-2,-6.000000-7.000000-2,-6.000000-5.000000-3,-4.000000-6.000000 0,1.000000-3.000000 1,-1.000000-3.000000 1,1.000000-2.000000 0,4.000000-9.000000-4,9.000000-12.000000-7,10.000000-13.000000-8,10.000000-12.000000-8,7.000000-15.000000-5,6.000000-15.000000-2,7.000000-15.000000-3,6.000000-16.000000-2,3.000000-13.000000-2,0.000000-9.000000-3,0.000000-10.000000-2,0.000000-8.000000-1,-7.000000-1.000000 2,-11.000000 9.000000 8,-14.000000 10.000000 7,-11.000000 10.000000 9</inkml:trace>
</inkml:ink>
</file>

<file path=ppt/ink/ink193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4677838683128" units="cm"/>
      <inkml:brushProperty name="height" value="0.0294677838683128" units="cm"/>
      <inkml:brushProperty name="color" value="#FF0000"/>
      <inkml:brushProperty name="ignorePressure" value="0"/>
    </inkml:brush>
  </inkml:definitions>
  <inkml:trace contextRef="#ctx0" brushRef="#br0">89200.000000 12100.000000 777,'-97.000000'-19.000000'3,"6.000000"13.000000"7 ,7.000000 12.000000 5,6.000000 13.000000 8,3.000000 16.000000 1,0.000000 23.000000-3,0.000000 22.000000-2,0.000000 22.000000-4,-7.000000 18.000000-1,-11.000000 16.000000-2,-14.000000 15.000000-1,-11.000000 17.000000-2,-1.000000-3.000000-1,13.000000-18.000000 1,12.000000-19.000000 1,13.000000-18.000000 1,13.000000-20.000000-3,17.000000-18.000000-8,15.000000-19.000000-6,16.000000-18.000000-7,16.000000-15.000000-7,20.000000-9.000000-5,18.000000-10.000000-7,20.000000-8.000000-4,5.000000-11.000000-3,-6.000000-8.000000 5,-6.000000-10.000000 2,-6.000000-9.000000 3,-4.000000-2.000000 3,1.000000 6.000000 3,-1.000000 7.000000 1,1.000000 6.000000 3</inkml:trace>
</inkml:ink>
</file>

<file path=ppt/ink/ink1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4433154463768" units="cm"/>
      <inkml:brushProperty name="height" value="0.0364433154463768" units="cm"/>
      <inkml:brushProperty name="color" value="#00B047"/>
      <inkml:brushProperty name="ignorePressure" value="0"/>
    </inkml:brush>
  </inkml:definitions>
  <inkml:trace contextRef="#ctx0" brushRef="#br0">68600.000000 52600.000000 891,'3.000000'-108.000000'-3,"6.000000"34.000000"-5 ,7.000000 35.000000-7,6.000000 35.000000-5,-1.000000 25.000000 0,-5.000000 20.000000 4,-7.000000 18.000000 4,-5.000000 20.000000 5,-9.000000 10.000000 4,-9.000000 3.000000 5,-10.000000 3.000000 4,-8.000000 4.000000 5,-8.000000-1.000000 1,-2.000000-3.000000-1,-3.000000-3.000000-3,-3.000000-2.000000-1,1.000000-9.000000-2,6.000000-12.000000-1,7.000000-13.000000-1,6.000000-12.000000-1,6.000000-15.000000 0,6.000000-15.000000 1,7.000000-15.000000 1,6.000000-16.000000 0,-4.000000 4.000000 0,-11.000000 26.000000 0,-14.000000 24.000000 0,-11.000000 26.000000 0,-6.000000 10.000000-2,4.000000-3.000000-1,3.000000-3.000000-2,3.000000-2.000000-1,4.000000-5.000000-2,7.000000-2.000000 1,6.000000-3.000000 0,7.000000-3.000000 1,10.000000-4.000000 0,16.000000-3.000000 0,15.000000-3.000000 2,17.000000-2.000000 1,8.000000-3.000000 1,4.000000 1.000000 2,3.000000-1.000000 2,3.000000 1.000000 2,-2.000000 2.000000 0,-6.000000 7.000000 2,-6.000000 6.000000 1,-6.000000 7.000000 1,-7.000000 2.000000 0,-6.000000 1.000000-1,-6.000000-1.000000-1,-6.000000 1.000000-1,-7.000000-4.000000-1,-6.000000-6.000000-2,-6.000000-6.000000 0,-6.000000-6.000000-1,2.000000-13.000000-7,14.000000-19.000000-12,11.000000-18.000000-12,14.000000-19.000000-12,5.000000-15.000000-3,1.000000-8.000000 5,-1.000000-10.000000 5,1.000000-9.000000 4,-3.000000-1.000000 6,-2.000000 10.000000 4,-3.000000 10.000000 5,-3.000000 9.000000 5</inkml:trace>
</inkml:ink>
</file>

<file path=ppt/ink/ink19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4571369886398" units="cm"/>
      <inkml:brushProperty name="height" value="0.0294571369886398" units="cm"/>
      <inkml:brushProperty name="color" value="#FF0000"/>
      <inkml:brushProperty name="ignorePressure" value="0"/>
    </inkml:brush>
  </inkml:definitions>
  <inkml:trace contextRef="#ctx0" brushRef="#br0">89100.000000 11500.000000 777,'26.000000'-44.000000'74,"4.000000"13.000000"-16 ,3.000000 12.000000-17,3.000000 13.000000-16,7.000000 6.000000-11,14.000000 0.000000-6,11.000000 0.000000-5,14.000000 0.000000-6,7.000000 1.000000-5,3.000000 4.000000-2,3.000000 3.000000-3,4.000000 3.000000-4,-1.000000-2.000000-3,-3.000000-6.000000-5,-3.000000-6.000000-4,-2.000000-6.000000-5,-11.000000-2.000000 1,-15.000000 3.000000 5,-15.000000 3.000000 7,-16.000000 4.000000 5,-8.000000-1.000000 1,0.000000-3.000000-2,0.000000-3.000000-4,0.000000-2.000000-3</inkml:trace>
</inkml:ink>
</file>

<file path=ppt/ink/ink19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6881508976221" units="cm"/>
      <inkml:brushProperty name="height" value="0.0256881508976221" units="cm"/>
      <inkml:brushProperty name="color" value="#FF0000"/>
      <inkml:brushProperty name="ignorePressure" value="0"/>
    </inkml:brush>
  </inkml:definitions>
  <inkml:trace contextRef="#ctx0" brushRef="#br0">90150.000000 11300.000000 899,'-93.000000'28.000000'3,"17.000000"6.000000"7 ,15.000000 7.000000 7,16.000000 6.000000 7,10.000000 7.000000-1,7.000000 10.000000-8,6.000000 10.000000-7,7.000000 9.000000-7,2.000000 9.000000-7,1.000000 9.000000-4,-1.000000 10.000000-3,1.000000 10.000000-5,1.000000-1.000000-2,3.000000-9.000000-1,3.000000-10.000000-1,4.000000-8.000000 0,-1.000000-15.000000-2,-3.000000-19.000000-1,-3.000000-18.000000-2,-2.000000-19.000000-1</inkml:trace>
</inkml:ink>
</file>

<file path=ppt/ink/ink194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4368917346001" units="cm"/>
      <inkml:brushProperty name="height" value="0.0284368917346001" units="cm"/>
      <inkml:brushProperty name="color" value="#FF0000"/>
      <inkml:brushProperty name="ignorePressure" value="0"/>
    </inkml:brush>
  </inkml:definitions>
  <inkml:trace contextRef="#ctx0" brushRef="#br0">90350.000000 12400.000000 805,'25.000000'-68.000000'31,"0.000000"17.000000"-7 ,0.000000 15.000000-9,0.000000 16.000000-7,6.000000 10.000000-7,13.000000 7.000000-4,12.000000 6.000000-4,13.000000 7.000000-5,4.000000 7.000000 0,-3.000000 9.000000 5,-3.000000 10.000000 5,-2.000000 10.000000 5,-6.000000 5.000000 2,-6.000000 4.000000 2,-6.000000 3.000000 1,-6.000000 3.000000 2,-7.000000 4.000000 0,-6.000000 7.000000 2,-6.000000 6.000000 2,-6.000000 7.000000 1,-6.000000 2.000000 1,-2.000000 1.000000-2,-3.000000-1.000000 0,-3.000000 1.000000 0,-1.000000-6.000000-4,4.000000-8.000000-4,3.000000-10.000000-5,3.000000-9.000000-6,1.000000-9.000000-1,1.000000-5.000000-1,-1.000000-7.000000 1,1.000000-5.000000 0,2.000000-8.000000 1,7.000000-5.000000-2,6.000000-7.000000 0,7.000000-5.000000-1,2.000000-4.000000-2,1.000000 0.000000-3,-1.000000 0.000000-4,1.000000 0.000000-4,-1.000000-4.000000-1,1.000000-5.000000 0,-1.000000-7.000000 1,1.000000-5.000000 0,-4.000000-3.000000 0,-6.000000 4.000000-2,-6.000000 3.000000 0,-6.000000 3.000000-2</inkml:trace>
</inkml:ink>
</file>

<file path=ppt/ink/ink194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031608581543" units="cm"/>
      <inkml:brushProperty name="height" value="0.031031608581543" units="cm"/>
      <inkml:brushProperty name="color" value="#FF0000"/>
      <inkml:brushProperty name="ignorePressure" value="0"/>
    </inkml:brush>
  </inkml:definitions>
  <inkml:trace contextRef="#ctx0" brushRef="#br0">92250.000000 12250.000000 738,'-47.000000'0.000000'-27,"6.000000"0.000000"12 ,7.000000 0.000000 12,6.000000 0.000000 10,3.000000 0.000000 7,0.000000 0.000000-2,0.000000 0.000000 1,0.000000 0.000000-1,0.000000 3.000000-1,0.000000 6.000000 1,0.000000 7.000000-1,0.000000 6.000000 1,-5.000000 7.000000 0,-9.000000 10.000000 2,-10.000000 10.000000 1,-8.000000 9.000000 2,-8.000000 6.000000-1,-2.000000 3.000000-1,-3.000000 3.000000-1,-3.000000 4.000000-3,-4.000000 2.000000 0,-3.000000 4.000000 1,-3.000000 3.000000 0,-2.000000 3.000000 0,-5.000000-1.000000 0,-2.000000-2.000000-1,-3.000000-3.000000-2,-3.000000-3.000000-1,1.000000-4.000000-7,6.000000-3.000000-11,7.000000-3.000000-12,6.000000-2.000000-13,9.000000-9.000000-7,13.000000-12.000000-5,12.000000-13.000000-5,13.000000-12.000000-4</inkml:trace>
</inkml:ink>
</file>

<file path=ppt/ink/ink19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1358921676874" units="cm"/>
      <inkml:brushProperty name="height" value="0.0291358921676874" units="cm"/>
      <inkml:brushProperty name="color" value="#FF0000"/>
      <inkml:brushProperty name="ignorePressure" value="0"/>
    </inkml:brush>
  </inkml:definitions>
  <inkml:trace contextRef="#ctx0" brushRef="#br0">87050.000000 14850.000000 786,'-19.000000'-43.000000'-22,"13.000000"17.000000"13 ,12.000000 15.000000 13,13.000000 16.000000 13,9.000000 7.000000 4,6.000000 1.000000-4,7.000000-1.000000-6,6.000000 1.000000-4,3.000000 1.000000-2,0.000000 3.000000-1,0.000000 3.000000 1,0.000000 4.000000 0,1.000000-1.000000-1,4.000000-3.000000-1,3.000000-3.000000-1,3.000000-2.000000-2,3.000000-3.000000 0,3.000000 1.000000 1,3.000000-1.000000-1,4.000000 1.000000 1,1.000000-3.000000 0,0.000000-2.000000 1,0.000000-3.000000 0,0.000000-3.000000 1,0.000000-2.000000-1,0.000000 0.000000 1,0.000000 0.000000-1,0.000000 0.000000 1,-2.000000 0.000000-1,-3.000000 0.000000 0,-3.000000 0.000000 0,-2.000000 0.000000 1,-3.000000 0.000000-1,1.000000 0.000000 1,-1.000000 0.000000 0,1.000000 0.000000 0,-1.000000 0.000000 0,1.000000 0.000000-1,-1.000000 0.000000 1,1.000000 0.000000-1,-3.000000 0.000000 0,-2.000000 0.000000 0,-3.000000 0.000000-1,-3.000000 0.000000 0,-6.000000 0.000000 0,-5.000000 0.000000-1,-7.000000 0.000000 0,-5.000000 0.000000-1,3.000000 0.000000 0,17.000000 0.000000 0,15.000000 0.000000-1,16.000000 0.000000 1,5.000000 1.000000 0,-2.000000 4.000000 0,-3.000000 3.000000 1,-3.000000 3.000000 0,-2.000000-1.000000 0,0.000000-2.000000 1,0.000000-3.000000-1,0.000000-3.000000 0,-4.000000-2.000000 0,-5.000000 0.000000 1,-7.000000 0.000000 0,-5.000000 0.000000 1,-4.000000 0.000000 0,0.000000 0.000000-1,0.000000 0.000000 1,0.000000 0.000000-1,0.000000 0.000000 1,0.000000 0.000000-1,0.000000 0.000000 0,0.000000 0.000000-1,0.000000-2.000000 1,0.000000-3.000000-1,0.000000-3.000000 0,0.000000-2.000000 0,0.000000-1.000000 1,0.000000 3.000000-1,0.000000 3.000000 0,0.000000 4.000000 0,0.000000 1.000000 0,0.000000 0.000000 2,0.000000 0.000000 2,0.000000 0.000000 1,0.000000 0.000000 1,0.000000 0.000000-1,0.000000 0.000000 1,0.000000 0.000000 0,-4.000000 0.000000 0,-5.000000 0.000000 0,-7.000000 0.000000-1,-5.000000 0.000000-1,-4.000000-2.000000 1,0.000000-3.000000-1,0.000000-3.000000 0,0.000000-2.000000-1,0.000000-1.000000-1,0.000000 3.000000-1,0.000000 3.000000-3,0.000000 4.000000-3</inkml:trace>
</inkml:ink>
</file>

<file path=ppt/ink/ink194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9867816716433" units="cm"/>
      <inkml:brushProperty name="height" value="0.0279867816716433" units="cm"/>
      <inkml:brushProperty name="color" value="#FF0000"/>
      <inkml:brushProperty name="ignorePressure" value="0"/>
    </inkml:brush>
  </inkml:definitions>
  <inkml:trace contextRef="#ctx0" brushRef="#br0">93500.000000 13100.000000 727,'-24.000000'-46.000000'2,"4.000000"10.000000"6 ,3.000000 10.000000 4,3.000000 9.000000 6,7.000000 6.000000 3,14.000000 3.000000 3,11.000000 3.000000 1,14.000000 4.000000 3,8.000000 1.000000-1,7.000000 0.000000-2,6.000000 0.000000-4,7.000000 0.000000-3,2.000000 0.000000-2,1.000000 0.000000-5,-1.000000 0.000000-2,1.000000 0.000000-4,-6.000000 0.000000-3,-8.000000 0.000000-1,-10.000000 0.000000-3,-9.000000 0.000000-2,-2.000000 0.000000 0,6.000000 0.000000 0,7.000000 0.000000 0,6.000000 0.000000 0,-1.000000 0.000000-1,-5.000000 0.000000-2,-7.000000 0.000000-3,-5.000000 0.000000-1,-1.000000 0.000000-3,6.000000 0.000000-3,7.000000 0.000000-1,6.000000 0.000000-3,-1.000000 0.000000-2,-5.000000 0.000000-1,-7.000000 0.000000-1,-5.000000 0.000000-2</inkml:trace>
</inkml:ink>
</file>

<file path=ppt/ink/ink19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9947219640017" units="cm"/>
      <inkml:brushProperty name="height" value="0.0269947219640017" units="cm"/>
      <inkml:brushProperty name="color" value="#FF0000"/>
      <inkml:brushProperty name="ignorePressure" value="0"/>
    </inkml:brush>
  </inkml:definitions>
  <inkml:trace contextRef="#ctx0" brushRef="#br0">93450.000000 13800.000000 848,'106.000000'21.000000'70,"13.000000"-5.000000"-21 ,12.000000-7.000000-22,13.000000-5.000000-22,-5.000000-6.000000-13,-22.000000-3.000000-8,-22.000000-3.000000-7,-21.000000-2.000000-8,-15.000000-3.000000-5,-6.000000 1.000000-1,-6.000000-1.000000-2,-6.000000 1.000000-2</inkml:trace>
</inkml:ink>
</file>

<file path=ppt/ink/ink194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2143928557634" units="cm"/>
      <inkml:brushProperty name="height" value="0.0262143928557634" units="cm"/>
      <inkml:brushProperty name="color" value="#FF0000"/>
      <inkml:brushProperty name="ignorePressure" value="0"/>
    </inkml:brush>
  </inkml:definitions>
  <inkml:trace contextRef="#ctx0" brushRef="#br0">95850.000000 12950.000000 788,'-5.000000'54.000000'44,"-9.000000"10.000000"-7 ,-10.000000 10.000000-8,-8.000000 9.000000-8,-12.000000 6.000000-5,-12.000000 3.000000-2,-13.000000 3.000000-2,-12.000000 4.000000-2,-10.000000 2.000000-2,-6.000000 4.000000-1,-6.000000 3.000000-3,-6.000000 3.000000-1,-1.000000-5.000000-1,7.000000-12.000000 0,6.000000-13.000000-1,7.000000-12.000000 0,10.000000-15.000000-2,16.000000-15.000000-5,15.000000-15.000000-6,17.000000-16.000000-4,10.000000-13.000000-6,6.000000-9.000000-7,7.000000-10.000000-7,6.000000-8.000000-6,4.000000-3.000000-1,4.000000 7.000000 8,3.000000 6.000000 8,3.000000 7.000000 7,1.000000 0.000000 6,1.000000-2.000000 2,-1.000000-3.000000 4,1.000000-3.000000 3</inkml:trace>
</inkml:ink>
</file>

<file path=ppt/ink/ink194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8620479404926" units="cm"/>
      <inkml:brushProperty name="height" value="0.0288620479404926" units="cm"/>
      <inkml:brushProperty name="color" value="#FF0000"/>
      <inkml:brushProperty name="ignorePressure" value="0"/>
    </inkml:brush>
  </inkml:definitions>
  <inkml:trace contextRef="#ctx0" brushRef="#br0">95100.000000 12300.000000 793,'1.000000'-93.000000'0,"4.000000"17.000000"-1 ,3.000000 15.000000-1,3.000000 16.000000 0,7.000000 12.000000 1,14.000000 9.000000 4,11.000000 10.000000 3,14.000000 10.000000 4,7.000000 7.000000 1,3.000000 6.000000-1,3.000000 7.000000-1,4.000000 6.000000-1,-1.000000 10.000000 0,-3.000000 17.000000-1,-3.000000 15.000000 1,-2.000000 16.000000 1,-8.000000 12.000000 0,-8.000000 9.000000 2,-10.000000 10.000000 2,-9.000000 10.000000 1,-9.000000 4.000000 1,-5.000000 0.000000-1,-7.000000 0.000000-2,-5.000000 0.000000-1,-6.000000-2.000000-2,-3.000000-3.000000-2,-3.000000-3.000000-2,-2.000000-2.000000-2,-1.000000-6.000000-3,3.000000-6.000000-1,3.000000-6.000000-3,4.000000-6.000000-1,1.000000-12.000000-4,0.000000-15.000000-2,0.000000-15.000000-3,0.000000-16.000000-3,4.000000-10.000000-3,10.000000-3.000000-4,10.000000-3.000000-2,9.000000-2.000000-4,2.000000-5.000000-2,-2.000000-2.000000 3,-3.000000-3.000000 0,-3.000000-3.000000 2,-2.000000-2.000000 2,0.000000 0.000000 3,0.000000 0.000000 4,0.000000 0.000000 3</inkml:trace>
</inkml:ink>
</file>

<file path=ppt/ink/ink19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8917805254459" units="cm"/>
      <inkml:brushProperty name="height" value="0.0238917805254459" units="cm"/>
      <inkml:brushProperty name="color" value="#FF0000"/>
      <inkml:brushProperty name="ignorePressure" value="0"/>
    </inkml:brush>
  </inkml:definitions>
  <inkml:trace contextRef="#ctx0" brushRef="#br0">96750.000000 13650.000000 926,'50.000000'-50.000000'73</inkml:trace>
</inkml:ink>
</file>

<file path=ppt/ink/ink19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0225537121296" units="cm"/>
      <inkml:brushProperty name="height" value="0.0390225537121296" units="cm"/>
      <inkml:brushProperty name="color" value="#00B047"/>
      <inkml:brushProperty name="ignorePressure" value="0"/>
    </inkml:brush>
  </inkml:definitions>
  <inkml:trace contextRef="#ctx0" brushRef="#br0">69050.000000 53200.000000 880,'0.000000'-74.000000'-2,"0.000000"4.000000"-2 ,0.000000 3.000000-5,0.000000 3.000000-2,3.000000 7.000000 3,6.000000 14.000000 9,7.000000 11.000000 10,6.000000 14.000000 10,6.000000 8.000000 4,6.000000 7.000000-1,7.000000 6.000000-2,6.000000 7.000000-1,1.000000 5.000000-4,-3.000000 7.000000-8,-3.000000 6.000000-7,-2.000000 7.000000-7,-3.000000 4.000000-5,1.000000 3.000000-2,-1.000000 3.000000-2,1.000000 4.000000-2,-4.000000 2.000000-1,-6.000000 4.000000 0,-6.000000 3.000000-1,-6.000000 3.000000 0,-9.000000 1.000000 1,-8.000000 1.000000-1,-10.000000-1.000000 1,-9.000000 1.000000 1,-7.000000-1.000000 2,-3.000000 1.000000 6,-3.000000-1.000000 6,-2.000000 1.000000 6,-3.000000-4.000000 3,1.000000-6.000000 1,-1.000000-6.000000 1,1.000000-6.000000 2,2.000000-6.000000 1,7.000000-2.000000 2,6.000000-3.000000 3,7.000000-3.000000 2,13.000000-12.000000 1,22.000000-18.000000 0,22.000000-19.000000 1,23.000000-18.000000-1,13.000000-15.000000-4,6.000000-9.000000-10,7.000000-10.000000-11,6.000000-8.000000-9,1.000000-3.000000-6,-3.000000 7.000000-2,-3.000000 6.000000-2,-2.000000 7.000000-2,-9.000000 8.000000-1,-12.000000 14.000000-1,-13.000000 11.000000-1,-12.000000 14.000000-2</inkml:trace>
</inkml:ink>
</file>

<file path=ppt/ink/ink195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8579391092062" units="cm"/>
      <inkml:brushProperty name="height" value="0.0298579391092062" units="cm"/>
      <inkml:brushProperty name="color" value="#FF0000"/>
      <inkml:brushProperty name="ignorePressure" value="0"/>
    </inkml:brush>
  </inkml:definitions>
  <inkml:trace contextRef="#ctx0" brushRef="#br0">98550.000000 12900.000000 767,'-2.000000'-47.000000'0,"-3.000000"6.000000"2 ,-3.000000 7.000000 0,-2.000000 6.000000 1,3.000000 4.000000 2,14.000000 4.000000 5,11.000000 3.000000 3,14.000000 3.000000 4,11.000000 3.000000 1,14.000000 3.000000-3,11.000000 3.000000-3,14.000000 4.000000-2,3.000000 4.000000-1,-2.000000 6.000000 0,-3.000000 7.000000 1,-3.000000 6.000000 1,-1.000000 24.000000 1,4.000000 45.000000 1,3.000000 43.000000 3,3.000000 45.000000 1,-8.000000 0.000000-2,-19.000000-40.000000-6,-18.000000-40.000000-5,-19.000000-41.000000-5,-8.000000-23.000000-4,3.000000-2.000000-2,3.000000-3.000000-1,4.000000-3.000000-2,2.000000-6.000000-1,4.000000-5.000000 2,3.000000-7.000000 1,3.000000-5.000000 2,1.000000-4.000000-1,1.000000 0.000000 1,-1.000000 0.000000-2,1.000000 0.000000 0,-3.000000-4.000000-5,-2.000000-5.000000-10,-3.000000-7.000000-10,-3.000000-5.000000-9,-2.000000-4.000000-3,0.000000 0.000000 7,0.000000 0.000000 6,0.000000 0.000000 5</inkml:trace>
</inkml:ink>
</file>

<file path=ppt/ink/ink19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8704535663128" units="cm"/>
      <inkml:brushProperty name="height" value="0.0258704535663128" units="cm"/>
      <inkml:brushProperty name="color" value="#FF0000"/>
      <inkml:brushProperty name="ignorePressure" value="0"/>
    </inkml:brush>
  </inkml:definitions>
  <inkml:trace contextRef="#ctx0" brushRef="#br0">100500.000000 12450.000000 885,'-24.000000'-69.000000'2,"4.000000"13.000000"5 ,3.000000 12.000000 4,3.000000 13.000000 5,-1.000000 15.000000 0,-2.000000 19.000000-4,-3.000000 19.000000-5,-3.000000 19.000000-3,-7.000000 15.000000-3,-9.000000 13.000000 1,-10.000000 12.000000 1,-8.000000 13.000000 0,-11.000000 7.000000 2,-8.000000 4.000000 0,-10.000000 3.000000 3,-9.000000 3.000000 1,-13.000000 9.000000-5,-16.000000 16.000000-12,-15.000000 15.000000-11,-15.000000 17.000000-12</inkml:trace>
</inkml:ink>
</file>

<file path=ppt/ink/ink195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7028061896563" units="cm"/>
      <inkml:brushProperty name="height" value="0.0257028061896563" units="cm"/>
      <inkml:brushProperty name="color" value="#FF0000"/>
      <inkml:brushProperty name="ignorePressure" value="0"/>
    </inkml:brush>
  </inkml:definitions>
  <inkml:trace contextRef="#ctx0" brushRef="#br0">98450.000000 12450.000000 891,'-24.000000'-90.000000'-46,"4.000000"23.000000"21 ,3.000000 22.000000 18,3.000000 22.000000 21,-1.000000 18.000000 8,-2.000000 16.000000-3,-3.000000 15.000000-2,-3.000000 17.000000-3,1.000000 14.000000-2,6.000000 17.000000 0,7.000000 15.000000-1,6.000000 16.000000 0,1.000000 7.000000-1,-3.000000 1.000000 0,-3.000000-1.000000-1,-2.000000 1.000000 0,-3.000000 1.000000-1,1.000000 3.000000-3,-1.000000 3.000000-2,1.000000 4.000000-3,1.000000-12.000000 0,3.000000-24.000000-2,3.000000-26.000000 0,4.000000-24.000000-2,-3.000000-7.000000-5,-5.000000 13.000000-13,-7.000000 12.000000-11,-5.000000 13.000000-13,-1.000000-7.000000-2,6.000000-24.000000 8,7.000000-26.000000 8,6.000000-24.000000 7</inkml:trace>
</inkml:ink>
</file>

<file path=ppt/ink/ink19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2173857986927" units="cm"/>
      <inkml:brushProperty name="height" value="0.0242173857986927" units="cm"/>
      <inkml:brushProperty name="color" value="#FF0000"/>
      <inkml:brushProperty name="ignorePressure" value="0"/>
    </inkml:brush>
  </inkml:definitions>
  <inkml:trace contextRef="#ctx0" brushRef="#br0">97750.000000 12000.000000 945,'0.000000'-47.000000'-2,"0.000000"6.000000"-5 ,0.000000 7.000000-5,0.000000 6.000000-4,0.000000 13.000000-2,0.000000 23.000000 5,0.000000 22.000000 3,0.000000 22.000000 3,0.000000 21.000000 6,0.000000 22.000000 5,0.000000 22.000000 6,0.000000 23.000000 6,-2.000000 13.000000 2,-3.000000 6.000000-4,-3.000000 7.000000-2,-2.000000 6.000000-3,-5.000000 3.000000 0,-2.000000 0.000000 1,-3.000000 0.000000 4,-3.000000 0.000000 1,5.000000-8.000000-6,17.000000-16.000000-13,15.000000-15.000000-15,16.000000-15.000000-13,4.000000-25.000000-7,-6.000000-30.000000 3,-6.000000-32.000000 3,-6.000000-30.000000 2</inkml:trace>
</inkml:ink>
</file>

<file path=ppt/ink/ink19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4964720010757" units="cm"/>
      <inkml:brushProperty name="height" value="0.0274964720010757" units="cm"/>
      <inkml:brushProperty name="color" value="#FF0000"/>
      <inkml:brushProperty name="ignorePressure" value="0"/>
    </inkml:brush>
  </inkml:definitions>
  <inkml:trace contextRef="#ctx0" brushRef="#br0">100500.000000 12200.000000 833,'1.000000'-33.000000'-2,"4.000000"34.000000"6 ,3.000000 35.000000 5,3.000000 35.000000 6,-2.000000 35.000000 4,-6.000000 38.000000 0,-6.000000 37.000000 3,-6.000000 38.000000 1,-4.000000-7.000000-2,1.000000-49.000000-5,-1.000000-51.000000-5,1.000000-49.000000-4,-1.000000-15.000000-5,1.000000 22.000000-2,-1.000000 22.000000-4,1.000000 23.000000-2,-1.000000 2.000000-1,1.000000-16.000000 3,-1.000000-15.000000 2,1.000000-15.000000 4,1.000000-20.000000-9,3.000000-21.000000-18,3.000000-22.000000-18,4.000000-22.000000-18</inkml:trace>
</inkml:ink>
</file>

<file path=ppt/ink/ink19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5083036869764" units="cm"/>
      <inkml:brushProperty name="height" value="0.0285083036869764" units="cm"/>
      <inkml:brushProperty name="color" value="#FF0000"/>
      <inkml:brushProperty name="ignorePressure" value="0"/>
    </inkml:brush>
  </inkml:definitions>
  <inkml:trace contextRef="#ctx0" brushRef="#br0">101050.000000 12150.000000 803,'0.000000'-49.000000'0,"0.000000"4.000000"0 ,0.000000 3.000000 0,0.000000 3.000000 1,9.000000 23.000000 2,19.000000 44.000000 5,19.000000 44.000000 5,19.000000 44.000000 5,-1.000000 16.000000 2,-18.000000-8.000000 0,-19.000000-10.000000-1,-18.000000-9.000000 0,-14.000000-1.000000-1,-5.000000 10.000000-2,-7.000000 10.000000-2,-5.000000 9.000000-1,-4.000000 1.000000-4,0.000000-6.000000-4,0.000000-6.000000-4,0.000000-6.000000-6,0.000000-9.000000-2,0.000000-8.000000-3,0.000000-10.000000-2,0.000000-9.000000-2,0.000000-16.000000-7,0.000000-22.000000-12,0.000000-22.000000-12,0.000000-21.000000-11</inkml:trace>
</inkml:ink>
</file>

<file path=ppt/ink/ink195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7635349929333" units="cm"/>
      <inkml:brushProperty name="height" value="0.0317635349929333" units="cm"/>
      <inkml:brushProperty name="color" value="#FF0000"/>
      <inkml:brushProperty name="ignorePressure" value="0"/>
    </inkml:brush>
  </inkml:definitions>
  <inkml:trace contextRef="#ctx0" brushRef="#br0">101600.000000 11000.000000 721,'3.000000'-49.000000'0,"6.000000"4.000000"2 ,7.000000 3.000000 0,6.000000 3.000000 2,6.000000 6.000000 0,6.000000 9.000000 2,7.000000 10.000000-1,6.000000 10.000000 2,6.000000 5.000000 1,6.000000 4.000000 2,7.000000 3.000000 2,6.000000 3.000000 2,1.000000 4.000000 0,-3.000000 7.000000 1,-3.000000 6.000000 0,-2.000000 7.000000-1,-23.000000 18.000000-2,-41.000000 31.000000-9,-40.000000 32.000000-6,-40.000000 31.000000-9,-14.000000-4.000000-1,17.000000-36.000000 1,15.000000-39.000000 2,16.000000-36.000000 2,23.000000-20.000000 7,31.000000 1.000000 10,32.000000-1.000000 10,31.000000 1.000000 10,13.000000-4.000000 2,-2.000000-6.000000-6,-3.000000-6.000000-5,-3.000000-6.000000-7,-4.000000-4.000000-2,-3.000000 1.000000 0,-3.000000-1.000000 0,-2.000000 1.000000 0</inkml:trace>
</inkml:ink>
</file>

<file path=ppt/ink/ink195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7567560076714" units="cm"/>
      <inkml:brushProperty name="height" value="0.0267567560076714" units="cm"/>
      <inkml:brushProperty name="color" value="#FF0000"/>
      <inkml:brushProperty name="ignorePressure" value="0"/>
    </inkml:brush>
  </inkml:definitions>
  <inkml:trace contextRef="#ctx0" brushRef="#br0">40200.000000 7100.000000 856,'-44.000000'-113.000000'0,"13.000000"26.000000"1 ,12.000000 24.000000 1,13.000000 26.000000 1,10.000000 10.000000-1,10.000000-3.000000-2,10.000000-3.000000-2,9.000000-2.000000-1,4.000000-6.000000 0,1.000000-6.000000 3,-1.000000-6.000000 3,1.000000-6.000000 3,2.000000-6.000000 3,7.000000-2.000000 1,6.000000-3.000000 2,7.000000-3.000000 2,5.000000-4.000000 0,7.000000-3.000000-1,6.000000-3.000000-1,7.000000-2.000000-1,8.000000-5.000000-2,14.000000-2.000000 0,11.000000-3.000000-3,14.000000-3.000000 0,2.000000-1.000000-2,-6.000000 4.000000-1,-6.000000 3.000000-1,-6.000000 3.000000-1,-7.000000 3.000000-2,-6.000000 3.000000-1,-6.000000 3.000000-2,-6.000000 4.000000-2,-10.000000 5.000000 0,-12.000000 10.000000 2,-13.000000 10.000000 2,-12.000000 9.000000 0,-16.000000 17.000000-6,-19.000000 25.000000-17,-18.000000 25.000000-15,-19.000000 25.000000-17,-8.000000 7.000000-2,3.000000-8.000000 14,3.000000-10.000000 13,4.000000-9.000000 12</inkml:trace>
</inkml:ink>
</file>

<file path=ppt/ink/ink19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0378086715937" units="cm"/>
      <inkml:brushProperty name="height" value="0.0270378086715937" units="cm"/>
      <inkml:brushProperty name="color" value="#FF0000"/>
      <inkml:brushProperty name="ignorePressure" value="0"/>
    </inkml:brush>
  </inkml:definitions>
  <inkml:trace contextRef="#ctx0" brushRef="#br0">41100.000000 6900.000000 847,'-85.000000'-7.000000'-51,"32.000000"-11.000000"27 ,31.000000-14.000000 28,32.000000-11.000000 26,18.000000-7.000000 12,6.000000 0.000000-7,7.000000 0.000000-5,6.000000 0.000000-6,10.000000-2.000000-6,17.000000-3.000000-3,15.000000-3.000000-6,16.000000-2.000000-4,9.000000-6.000000-2,3.000000-6.000000 0,3.000000-6.000000 1,4.000000-6.000000 1,4.000000-2.000000-4,6.000000 3.000000-8,7.000000 3.000000-8,6.000000 4.000000-8,-4.000000 5.000000-4,-11.000000 10.000000-3,-14.000000 10.000000-1,-11.000000 9.000000-3,-15.000000 7.000000 1,-16.000000 7.000000 2,-15.000000 6.000000 2,-15.000000 7.000000 4</inkml:trace>
</inkml:ink>
</file>

<file path=ppt/ink/ink195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599681660533" units="cm"/>
      <inkml:brushProperty name="height" value="0.030599681660533" units="cm"/>
      <inkml:brushProperty name="color" value="#FF0000"/>
      <inkml:brushProperty name="ignorePressure" value="0"/>
    </inkml:brush>
  </inkml:definitions>
  <inkml:trace contextRef="#ctx0" brushRef="#br0">44400.000000 2150.000000 748,'4.000000'-68.000000'-1,"10.000000"17.000000"3 ,10.000000 15.000000 1,9.000000 16.000000 3,10.000000 5.000000 1,14.000000-2.000000 2,11.000000-3.000000 0,14.000000-3.000000 1,0.000000-1.000000 0,-8.000000 4.000000-1,-10.000000 3.000000-1,-9.000000 3.000000-1,26.000000-7.000000 1,63.000000-15.000000 3,62.000000-15.000000 2,63.000000-16.000000 3,49.000000-12.000000 0,39.000000-5.000000 0,36.000000-7.000000-1,39.000000-5.000000 0,10.000000-1.000000-2,-16.000000 6.000000-2,-15.000000 7.000000-2,-15.000000 6.000000-2,-26.000000 7.000000 0,-34.000000 10.000000-2,-35.000000 10.000000 0,-33.000000 9.000000-1,-31.000000 9.000000-2,-24.000000 9.000000-5,-26.000000 10.000000-5,-24.000000 10.000000-3,-20.000000 2.000000-5,-11.000000-3.000000-2,-14.000000-3.000000-4,-11.000000-2.000000-3,-15.000000-1.000000-1,-16.000000 3.000000-1,-15.000000 3.000000 0,-15.000000 4.000000 0,-17.000000 1.000000-1,-15.000000 0.000000-1,-15.000000 0.000000-3,-16.000000 0.000000-1</inkml:trace>
</inkml:ink>
</file>

<file path=ppt/ink/ink1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2559251785278" units="cm"/>
      <inkml:brushProperty name="height" value="0.0432559251785278" units="cm"/>
      <inkml:brushProperty name="color" value="#00B047"/>
      <inkml:brushProperty name="ignorePressure" value="0"/>
    </inkml:brush>
  </inkml:definitions>
  <inkml:trace contextRef="#ctx0" brushRef="#br0">69900.000000 54050.000000 901,'67.000000'217.000000'22,"-16.000000"-16.000000"-3 ,-15.000000-15.000000-1,-15.000000-15.000000-3,-11.000000-20.000000-2,-2.000000-21.000000-5,-3.000000-22.000000-5,-3.000000-22.000000-3,-7.000000-16.000000-5,-9.000000-9.000000-6,-10.000000-10.000000-6,-8.000000-8.000000-5,-9.000000-11.000000-4,-6.000000-8.000000 0,-6.000000-10.000000 0,-6.000000-9.000000-1,1.000000-7.000000-1,9.000000-3.000000-3,10.000000-3.000000-2,10.000000-2.000000-3</inkml:trace>
</inkml:ink>
</file>

<file path=ppt/ink/ink196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156467497349" units="cm"/>
      <inkml:brushProperty name="height" value="0.0271156467497349" units="cm"/>
      <inkml:brushProperty name="color" value="#FF0000"/>
      <inkml:brushProperty name="ignorePressure" value="0"/>
    </inkml:brush>
  </inkml:definitions>
  <inkml:trace contextRef="#ctx0" brushRef="#br0">44850.000000 2650.000000 844,'-41.000000'-18.000000'1,"19.000000"17.000000"0 ,19.000000 15.000000 2,19.000000 16.000000 0,10.000000 21.000000 1,4.000000 29.000000 2,3.000000 28.000000 1,3.000000 28.000000 1,-4.000000 35.000000 1,-8.000000 45.000000-1,-10.000000 43.000000 1,-9.000000 45.000000-1,-9.000000 13.000000 0,-5.000000-16.000000-2,-7.000000-15.000000-1,-5.000000-15.000000-2,-3.000000-39.000000 0,4.000000-58.000000-1,3.000000-60.000000 0,3.000000-59.000000-1,1.000000-38.000000 0,1.000000-16.000000 3,-1.000000-15.000000 1,1.000000-15.000000 2,-1.000000-14.000000 0,1.000000-8.000000-1,-1.000000-10.000000-1,1.000000-9.000000 0,-3.000000-10.000000-1,-2.000000-9.000000 0,-3.000000-10.000000 0,-3.000000-8.000000 0,-4.000000-4.000000-2,-3.000000 3.000000-4,-3.000000 3.000000-4,-2.000000 4.000000-5,-1.000000 7.000000 0,3.000000 13.000000 4,3.000000 12.000000 3,4.000000 13.000000 4,1.000000 23.000000 1,0.000000 34.000000-1,0.000000 35.000000-1,0.000000 35.000000-1,-2.000000 29.000000 0,-3.000000 25.000000 1,-3.000000 25.000000 1,-2.000000 25.000000 0,2.000000 7.000000-1,9.000000-8.000000-5,10.000000-10.000000-4,10.000000-9.000000-5,7.000000-21.000000-6,6.000000-31.000000-9,7.000000-31.000000-7,6.000000-31.000000-8</inkml:trace>
</inkml:ink>
</file>

<file path=ppt/ink/ink196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229423910379" units="cm"/>
      <inkml:brushProperty name="height" value="0.0273229423910379" units="cm"/>
      <inkml:brushProperty name="color" value="#FF0000"/>
      <inkml:brushProperty name="ignorePressure" value="0"/>
    </inkml:brush>
  </inkml:definitions>
  <inkml:trace contextRef="#ctx0" brushRef="#br0">46200.000000 3400.000000 838,'0.000000'-47.000000'0,"0.000000"6.000000"-2 ,0.000000 7.000000 0,0.000000 6.000000 0,6.000000 4.000000 2,13.000000 4.000000 7,12.000000 3.000000 7,13.000000 3.000000 7,6.000000 3.000000 1,0.000000 3.000000-4,0.000000 3.000000-5,0.000000 4.000000-5,3.000000 7.000000-1,6.000000 13.000000 0,7.000000 12.000000 2,6.000000 13.000000 0,-2.000000 9.000000 0,-9.000000 6.000000-1,-10.000000 7.000000-1,-8.000000 6.000000-2,-8.000000 4.000000-1,-2.000000 4.000000-5,-3.000000 3.000000-3,-3.000000 3.000000-5,-6.000000-1.000000 0,-5.000000-2.000000-1,-7.000000-3.000000 2,-5.000000-3.000000 0,-1.000000-6.000000-1,6.000000-5.000000-2,7.000000-7.000000-2,6.000000-5.000000-2,3.000000-11.000000-1,0.000000-11.000000-3,0.000000-14.000000-1,0.000000-11.000000-2,1.000000-12.000000-1,4.000000-9.000000 1,3.000000-10.000000 1,3.000000-8.000000 0,1.000000-11.000000 2,1.000000-8.000000 1,-1.000000-10.000000 3,1.000000-9.000000 1,-4.000000 1.000000 2,-6.000000 13.000000 4,-6.000000 12.000000 1,-6.000000 13.000000 3</inkml:trace>
</inkml:ink>
</file>

<file path=ppt/ink/ink196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0551568567753" units="cm"/>
      <inkml:brushProperty name="height" value="0.0240551568567753" units="cm"/>
      <inkml:brushProperty name="color" value="#FF0000"/>
      <inkml:brushProperty name="ignorePressure" value="0"/>
    </inkml:brush>
  </inkml:definitions>
  <inkml:trace contextRef="#ctx0" brushRef="#br0">47650.000000 3350.000000 952,'-69.000000'-44.000000'-27,"13.000000"13.000000"12 ,12.000000 12.000000 9,13.000000 13.000000 11,2.000000 9.000000 4,-5.000000 6.000000 1,-7.000000 7.000000-1,-5.000000 6.000000 0,-8.000000 12.000000-1,-5.000000 19.000000-1,-7.000000 19.000000-1,-5.000000 19.000000-2,-3.000000 7.000000 1,4.000000-3.000000-1,3.000000-3.000000 2,3.000000-2.000000 0,6.000000-9.000000-1,9.000000-12.000000-2,10.000000-13.000000-4,10.000000-12.000000-1,0.000000-1.000000-2,-5.000000 14.000000 0,-7.000000 11.000000 0,-5.000000 14.000000 0,0.000000-3.000000-1,10.000000-15.000000-2,10.000000-15.000000-1,9.000000-16.000000-2,4.000000-7.000000-2,1.000000 4.000000-6,-1.000000 3.000000-4,1.000000 3.000000-4,4.000000-5.000000-2,9.000000-12.000000 3,10.000000-13.000000 2,10.000000-12.000000 3</inkml:trace>
</inkml:ink>
</file>

<file path=ppt/ink/ink19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47300.000000 2600.000000 1000,'-22.000000'-49.000000'-2,"6.000000"4.000000"-3 ,7.000000 3.000000-2,6.000000 3.000000-4,9.000000 4.000000 0,13.000000 7.000000 3,12.000000 6.000000 2,13.000000 7.000000 4,7.000000 4.000000 2,4.000000 3.000000 2,3.000000 3.000000 1,3.000000 4.000000 2,1.000000 1.000000 0,1.000000 0.000000-1,-1.000000 0.000000-1,1.000000 0.000000-1,1.000000-2.000000-1,3.000000-3.000000 0,3.000000-3.000000 1,4.000000-2.000000-1,-4.000000-3.000000-2,-9.000000 1.000000-6,-10.000000-1.000000-6,-8.000000 1.000000-7,-8.000000-1.000000-3,-2.000000 1.000000-1,-3.000000-1.000000-1,-3.000000 1.000000-2</inkml:trace>
</inkml:ink>
</file>

<file path=ppt/ink/ink19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5231406986713" units="cm"/>
      <inkml:brushProperty name="height" value="0.0235231406986713" units="cm"/>
      <inkml:brushProperty name="color" value="#FF0000"/>
      <inkml:brushProperty name="ignorePressure" value="0"/>
    </inkml:brush>
  </inkml:definitions>
  <inkml:trace contextRef="#ctx0" brushRef="#br0">48100.000000 2400.000000 973,'-69.000000'0.000000'-12,"13.000000"0.000000"3 ,12.000000 0.000000 2,13.000000 0.000000 5,9.000000 4.000000 2,6.000000 10.000000 3,7.000000 10.000000 4,6.000000 9.000000 2,3.000000 9.000000 2,0.000000 9.000000-2,0.000000 10.000000-1,0.000000 10.000000-1,0.000000 5.000000-5,0.000000 4.000000-5,0.000000 3.000000-7,0.000000 3.000000-7,1.000000-2.000000-1,4.000000-6.000000 4,3.000000-6.000000 3,3.000000-6.000000 4,1.000000-10.000000-1,1.000000-12.000000-8,-1.000000-13.000000-8,1.000000-12.000000-6</inkml:trace>
</inkml:ink>
</file>

<file path=ppt/ink/ink196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9182004481554" units="cm"/>
      <inkml:brushProperty name="height" value="0.0249182004481554" units="cm"/>
      <inkml:brushProperty name="color" value="#FF0000"/>
      <inkml:brushProperty name="ignorePressure" value="0"/>
    </inkml:brush>
  </inkml:definitions>
  <inkml:trace contextRef="#ctx0" brushRef="#br0">48600.000000 3050.000000 919,'46.000000'-66.000000'6,"-5.000000"19.000000"-5 ,-7.000000 19.000000-5,-5.000000 19.000000-5,-1.000000 9.000000 0,6.000000 0.000000 1,7.000000 0.000000 4,6.000000 0.000000 2,3.000000 6.000000 3,0.000000 13.000000 0,0.000000 12.000000 1,0.000000 13.000000 2,-2.000000 6.000000 2,-3.000000 0.000000 2,-3.000000 0.000000 4,-2.000000 0.000000 2,-5.000000 1.000000 1,-2.000000 4.000000-2,-3.000000 3.000000-2,-3.000000 3.000000-1,-2.000000 1.000000-3,0.000000 1.000000-3,0.000000-1.000000-3,0.000000 1.000000-3,0.000000-6.000000-2,0.000000-8.000000-1,0.000000-10.000000 0,0.000000-9.000000-2,0.000000-7.000000-1,0.000000-3.000000-2,0.000000-3.000000-1,0.000000-2.000000-1,0.000000-6.000000-2,0.000000-6.000000-3,0.000000-6.000000-2,0.000000-6.000000-3,-2.000000-4.000000 0,-3.000000 1.000000 0,-3.000000-1.000000 1,-2.000000 1.000000 1,-3.000000-1.000000 2,1.000000 1.000000 2,-1.000000-1.000000 3,1.000000 1.000000 3</inkml:trace>
</inkml:ink>
</file>

<file path=ppt/ink/ink19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4041894376278" units="cm"/>
      <inkml:brushProperty name="height" value="0.0294041894376278" units="cm"/>
      <inkml:brushProperty name="color" value="#FF0000"/>
      <inkml:brushProperty name="ignorePressure" value="0"/>
    </inkml:brush>
  </inkml:definitions>
  <inkml:trace contextRef="#ctx0" brushRef="#br0">50250.000000 2750.000000 779,'-96.000000'-18.000000'3,"10.000000"17.000000"7 ,10.000000 15.000000 7,9.000000 16.000000 7,1.000000 10.000000 2,-6.000000 7.000000-3,-6.000000 6.000000-3,-6.000000 7.000000-2,-2.000000 4.000000-2,3.000000 3.000000 1,3.000000 3.000000 0,4.000000 4.000000 1,1.000000 4.000000-6,0.000000 6.000000-13,0.000000 7.000000-10,0.000000 6.000000-13,6.000000-1.000000-5,13.000000-5.000000 3,12.000000-7.000000 2,13.000000-5.000000 2,6.000000-9.000000-2,0.000000-9.000000-6,0.000000-10.000000-7,0.000000-8.000000-6</inkml:trace>
</inkml:ink>
</file>

<file path=ppt/ink/ink19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7749965637922" units="cm"/>
      <inkml:brushProperty name="height" value="0.0247749965637922" units="cm"/>
      <inkml:brushProperty name="color" value="#FF0000"/>
      <inkml:brushProperty name="ignorePressure" value="0"/>
    </inkml:brush>
  </inkml:definitions>
  <inkml:trace contextRef="#ctx0" brushRef="#br0">93300.000000 17250.000000 924,'-35.000000'-19.000000'-23,"32.000000"13.000000"16 ,31.000000 12.000000 17,32.000000 13.000000 17,35.000000 2.000000 4,41.000000-5.000000-10,40.000000-7.000000-8,42.000000-5.000000-9,-6.000000-4.000000-7,-49.000000 0.000000 0,-51.000000 0.000000-3,-49.000000 0.000000-2</inkml:trace>
</inkml:ink>
</file>

<file path=ppt/ink/ink196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415709733963" units="cm"/>
      <inkml:brushProperty name="height" value="0.028415709733963" units="cm"/>
      <inkml:brushProperty name="color" value="#FF0000"/>
      <inkml:brushProperty name="ignorePressure" value="0"/>
    </inkml:brush>
  </inkml:definitions>
  <inkml:trace contextRef="#ctx0" brushRef="#br0">93300.000000 18400.000000 864,'4.000000'-43.000000'29,"10.000000"17.000000"-8 ,10.000000 15.000000-9,9.000000 16.000000-8,7.000000 7.000000-2,7.000000 1.000000 1,6.000000-1.000000 2,7.000000 1.000000 3,4.000000-3.000000 0,3.000000-2.000000 2,3.000000-3.000000-1,4.000000-3.000000 2,2.000000-6.000000-3,4.000000-5.000000-3,3.000000-7.000000-4,3.000000-5.000000-5,-1.000000-6.000000 1,-2.000000-3.000000 2,-3.000000-3.000000 2,-3.000000-2.000000 3,-9.000000-1.000000-3,-11.000000 3.000000-6,-14.000000 3.000000-8,-11.000000 4.000000-7,-6.000000 1.000000-4,4.000000 0.000000 0,3.000000 0.000000 0,3.000000 0.000000-1,-1.000000 0.000000-1,-2.000000 0.000000-5,-3.000000 0.000000-4,-3.000000 0.000000-3</inkml:trace>
</inkml:ink>
</file>

<file path=ppt/ink/ink19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4978447705507" units="cm"/>
      <inkml:brushProperty name="height" value="0.0274978447705507" units="cm"/>
      <inkml:brushProperty name="color" value="#FF0000"/>
      <inkml:brushProperty name="ignorePressure" value="0"/>
    </inkml:brush>
  </inkml:definitions>
  <inkml:trace contextRef="#ctx0" brushRef="#br0">97050.000000 17250.000000 824,'-2.000000'-33.000000'32,"-3.000000"34.000000"0 ,-3.000000 35.000000-1,-2.000000 35.000000 0,-11.000000 19.000000-5,-15.000000 7.000000-10,-15.000000 6.000000-9,-16.000000 7.000000-9,-13.000000 5.000000-5,-9.000000 7.000000 1,-10.000000 6.000000 0,-8.000000 7.000000 2,-6.000000-3.000000-1,1.000000-8.000000-1,-1.000000-10.000000 0,1.000000-9.000000-1,5.000000-12.000000 1,14.000000-11.000000 0,11.000000-14.000000 2,14.000000-11.000000 1,11.000000-17.000000-7,14.000000-18.000000-14,11.000000-19.000000-14,14.000000-18.000000-14</inkml:trace>
</inkml:ink>
</file>

<file path=ppt/ink/ink19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550704419613" units="cm"/>
      <inkml:brushProperty name="height" value="0.0343550704419613" units="cm"/>
      <inkml:brushProperty name="color" value="#00B047"/>
      <inkml:brushProperty name="ignorePressure" value="0"/>
    </inkml:brush>
  </inkml:definitions>
  <inkml:trace contextRef="#ctx0" brushRef="#br0">71700.000000 52650.000000 892,'1.000000'-47.000000'22,"4.000000"6.000000"0 ,3.000000 7.000000 1,3.000000 6.000000 2,4.000000 9.000000-9,7.000000 13.000000-19,6.000000 12.000000-17,7.000000 13.000000-18</inkml:trace>
</inkml:ink>
</file>

<file path=ppt/ink/ink19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0580527186394" units="cm"/>
      <inkml:brushProperty name="height" value="0.0320580527186394" units="cm"/>
      <inkml:brushProperty name="color" value="#FF0000"/>
      <inkml:brushProperty name="ignorePressure" value="0"/>
    </inkml:brush>
  </inkml:definitions>
  <inkml:trace contextRef="#ctx0" brushRef="#br0">96450.000000 16750.000000 714,'4.000000'-135.000000'1,"10.000000"32.000000"1 ,10.000000 31.000000 2,9.000000 32.000000 2,4.000000 16.000000 2,1.000000 4.000000 1,-1.000000 3.000000 3,1.000000 3.000000 3,1.000000 3.000000 0,3.000000 3.000000-1,3.000000 3.000000 0,4.000000 4.000000 0,-1.000000 4.000000-1,-3.000000 6.000000 2,-3.000000 7.000000 2,-2.000000 6.000000 0,-5.000000 6.000000 1,-2.000000 6.000000-2,-3.000000 7.000000-3,-3.000000 6.000000-1,-2.000000 1.000000-2,0.000000-3.000000-3,0.000000-3.000000-2,0.000000-2.000000-2,-2.000000 2.000000-2,-3.000000 9.000000-1,-3.000000 10.000000 0,-2.000000 10.000000-1,-5.000000 0.000000-1,-2.000000-5.000000 1,-3.000000-7.000000 1,-3.000000-5.000000-1,-2.000000-3.000000 2,0.000000 4.000000-1,0.000000 3.000000 1,0.000000 3.000000 1,0.000000-1.000000 0,0.000000-2.000000-1,0.000000-3.000000 0,0.000000-3.000000-1,-2.000000-2.000000 1,-3.000000 0.000000 0,-3.000000 0.000000 0,-2.000000 0.000000 1,-1.000000 0.000000 0,3.000000 0.000000-1,3.000000 0.000000 0,4.000000 0.000000-1,1.000000 0.000000 0,0.000000 0.000000 0,0.000000 0.000000 1,0.000000 0.000000-1,0.000000-2.000000 1,0.000000-3.000000 1,0.000000-3.000000-1,0.000000-2.000000 2,0.000000-3.000000-1,0.000000 1.000000-1,0.000000-1.000000 0,0.000000 1.000000 0,1.000000-3.000000-2,4.000000-2.000000 1,3.000000-3.000000 0,3.000000-3.000000 0,3.000000-4.000000 0,3.000000-3.000000 0,3.000000-3.000000 0,4.000000-2.000000 0,2.000000 0.000000 0,4.000000 7.000000-2,3.000000 6.000000 0,3.000000 7.000000-2,-1.000000-3.000000 0,-2.000000-8.000000-1,-3.000000-10.000000-1,-3.000000-9.000000-1,-2.000000-4.000000-1,0.000000 4.000000-2,0.000000 3.000000-1,0.000000 3.000000-2,0.000000-1.000000 0,0.000000-2.000000 1,0.000000-3.000000 1,0.000000-3.000000 1,0.000000-1.000000-1,0.000000 4.000000-2,0.000000 3.000000-2,0.000000 3.000000-3,0.000000 1.000000-3,0.000000 1.000000-2,0.000000-1.000000-3,0.000000 1.000000-3,-2.000000-1.000000-1,-3.000000 1.000000 2,-3.000000-1.000000 1,-2.000000 1.000000 2</inkml:trace>
</inkml:ink>
</file>

<file path=ppt/ink/ink197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48750.000000 18450.000000 1000,'-90.000000'-135.000000'-48,"23.000000"32.000000"16 ,22.000000 31.000000 16,22.000000 32.000000 14,13.000000 21.000000 7,7.000000 13.000000-3,6.000000 12.000000-2,7.000000 13.000000-4,5.000000 7.000000 0,7.000000 4.000000 0,6.000000 3.000000 2,7.000000 3.000000 0,4.000000 1.000000 2,3.000000 1.000000 1,3.000000-1.000000 3,4.000000 1.000000 0,4.000000-3.000000 2,6.000000-2.000000 0,7.000000-3.000000 1,6.000000-3.000000 0,6.000000-6.000000 1,6.000000-5.000000 0,7.000000-7.000000-1,6.000000-5.000000 1,7.000000-6.000000-1,10.000000-3.000000-1,10.000000-3.000000-1,9.000000-2.000000-2,4.000000-6.000000-1,1.000000-6.000000 1,-1.000000-6.000000-1,1.000000-6.000000 1,-6.000000-4.000000-2,-8.000000 1.000000-1,-10.000000-1.000000-2,-9.000000 1.000000-2,-7.000000 1.000000-1,-3.000000 3.000000-1,-3.000000 3.000000-1,-2.000000 4.000000 0,-6.000000-1.000000-3,-6.000000-3.000000-2,-6.000000-3.000000-4,-6.000000-2.000000-3,-7.000000 0.000000 0,-6.000000 7.000000 1,-6.000000 6.000000 2,-6.000000 7.000000 1,-7.000000 2.000000 2,-6.000000 1.000000 0,-6.000000-1.000000 2,-6.000000 1.000000 0</inkml:trace>
</inkml:ink>
</file>

<file path=ppt/ink/ink197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0023882836103" units="cm"/>
      <inkml:brushProperty name="height" value="0.0250023882836103" units="cm"/>
      <inkml:brushProperty name="color" value="#FF0000"/>
      <inkml:brushProperty name="ignorePressure" value="0"/>
    </inkml:brush>
  </inkml:definitions>
  <inkml:trace contextRef="#ctx0" brushRef="#br0">49200.000000 19350.000000 916,'-46.000000'-68.000000'-40,"10.000000"17.000000"19 ,10.000000 15.000000 20,9.000000 16.000000 18,10.000000 10.000000 5,14.000000 7.000000-11,11.000000 6.000000-10,14.000000 7.000000-11,5.000000 4.000000-3,1.000000 3.000000 3,-1.000000 3.000000 4,1.000000 4.000000 3,5.000000-1.000000 3,14.000000-3.000000 2,11.000000-3.000000 2,14.000000-2.000000 1,5.000000-5.000000 3,1.000000-2.000000 0,-1.000000-3.000000 0,1.000000-3.000000 1,-1.000000-4.000000 0,1.000000-3.000000 0,-1.000000-3.000000 0,1.000000-2.000000 0,1.000000-5.000000-1,3.000000-2.000000-1,3.000000-3.000000-1,4.000000-3.000000-1,-1.000000-4.000000-1,-3.000000-3.000000 2,-3.000000-3.000000 0,-2.000000-2.000000 1,-5.000000-3.000000-2,-2.000000 1.000000-3,-3.000000-1.000000-2,-3.000000 1.000000-3,-9.000000 4.000000-2,-11.000000 9.000000 0,-14.000000 10.000000-1,-11.000000 10.000000 0,-7.000000 4.000000-4,0.000000 0.000000-6,0.000000 0.000000-7,0.000000 0.000000-7,-2.000000 3.000000-2,-3.000000 6.000000 2,-3.000000 7.000000 0,-2.000000 6.000000 2</inkml:trace>
</inkml:ink>
</file>

<file path=ppt/ink/ink197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251751601696" units="cm"/>
      <inkml:brushProperty name="height" value="0.024251751601696" units="cm"/>
      <inkml:brushProperty name="color" value="#FF0000"/>
      <inkml:brushProperty name="ignorePressure" value="0"/>
    </inkml:brush>
  </inkml:definitions>
  <inkml:trace contextRef="#ctx0" brushRef="#br0">94650.000000 20050.000000 944,'1.000000'-90.000000'-37,"4.000000"23.000000"11 ,3.000000 22.000000 13,3.000000 22.000000 11,4.000000 15.000000 6,7.000000 9.000000-1,6.000000 10.000000-1,7.000000 10.000000-2,4.000000 5.000000 1,3.000000 4.000000 0,3.000000 3.000000 1,4.000000 3.000000 1,2.000000-1.000000 0,4.000000-2.000000 1,3.000000-3.000000-1,3.000000-3.000000 1,6.000000-4.000000-1,9.000000-3.000000 2,10.000000-3.000000 0,10.000000-2.000000 0,5.000000-5.000000 1,4.000000-2.000000 0,3.000000-3.000000 0,3.000000-3.000000 0,-1.000000-4.000000 0,-2.000000-3.000000 1,-3.000000-3.000000 0,-3.000000-2.000000 0,-4.000000-3.000000 0,-3.000000 1.000000 0,-3.000000-1.000000 0,-2.000000 1.000000-1,-3.000000-1.000000-1,1.000000 1.000000-3,-1.000000-1.000000-2,1.000000 1.000000-1,-1.000000 1.000000-2,1.000000 3.000000 2,-1.000000 3.000000 1,1.000000 4.000000 1,-3.000000-1.000000-2,-2.000000-3.000000-3,-3.000000-3.000000-4,-3.000000-2.000000-5,-4.000000-3.000000-3,-3.000000 1.000000-2,-3.000000-1.000000-2,-2.000000 1.000000-3</inkml:trace>
</inkml:ink>
</file>

<file path=ppt/ink/ink197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0930227339268" units="cm"/>
      <inkml:brushProperty name="height" value="0.0250930227339268" units="cm"/>
      <inkml:brushProperty name="color" value="#FF0000"/>
      <inkml:brushProperty name="ignorePressure" value="0"/>
    </inkml:brush>
  </inkml:definitions>
  <inkml:trace contextRef="#ctx0" brushRef="#br0">94750.000000 21200.000000 912,'-68.000000'-46.000000'-21,"17.000000"10.000000"2 ,15.000000 10.000000 4,16.000000 9.000000 3,9.000000 9.000000 3,3.000000 9.000000 1,3.000000 10.000000 2,4.000000 10.000000 1,5.000000 4.000000 3,10.000000 0.000000 1,10.000000 0.000000 3,9.000000 0.000000 2,4.000000-2.000000 1,1.000000-3.000000 2,-1.000000-3.000000 1,1.000000-2.000000 1,1.000000-3.000000 0,3.000000 1.000000-1,3.000000-1.000000-1,4.000000 1.000000-1,-3.000000-1.000000 0,-5.000000 1.000000-1,-7.000000-1.000000 1,-5.000000 1.000000 0,3.000000-3.000000 0,17.000000-2.000000 2,15.000000-3.000000 1,16.000000-3.000000 2,12.000000-2.000000 0,9.000000 0.000000-3,10.000000 0.000000-1,10.000000 0.000000-1,8.000000 0.000000-2,10.000000 0.000000 0,10.000000 0.000000 1,9.000000 0.000000-1,2.000000 0.000000 0,-2.000000 0.000000 0,-3.000000 0.000000-1,-3.000000 0.000000-1,-7.000000-2.000000-1,-9.000000-3.000000-1,-10.000000-3.000000-2,-8.000000-2.000000-1,-9.000000-1.000000-2,-6.000000 3.000000-1,-6.000000 3.000000-1,-6.000000 4.000000-1,-7.000000 2.000000-3,-6.000000 4.000000-3,-6.000000 3.000000-4,-6.000000 3.000000-5,-9.000000 1.000000-3,-8.000000 1.000000-1,-10.000000-1.000000-2,-9.000000 1.000000-3</inkml:trace>
</inkml:ink>
</file>

<file path=ppt/ink/ink19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6563218533993" units="cm"/>
      <inkml:brushProperty name="height" value="0.0246563218533993" units="cm"/>
      <inkml:brushProperty name="color" value="#FF0000"/>
      <inkml:brushProperty name="ignorePressure" value="0"/>
    </inkml:brush>
  </inkml:definitions>
  <inkml:trace contextRef="#ctx0" brushRef="#br0">56400.000000 6150.000000 929,'-102.000000'-25.000000'-2,"-3.000000"0.000000"-4 ,-3.000000 0.000000-4,-2.000000 0.000000-3,0.000000 1.000000-3,7.000000 4.000000-3,6.000000 3.000000-1,7.000000 3.000000-1,5.000000 3.000000 2,7.000000 3.000000 6,6.000000 3.000000 8,7.000000 4.000000 7,0.000000 2.000000 3,-2.000000 4.000000-1,-3.000000 3.000000-1,-3.000000 3.000000-1,-6.000000 6.000000-1,-5.000000 9.000000 0,-7.000000 10.000000 0,-5.000000 10.000000-1,-1.000000 5.000000 1,6.000000 4.000000 1,7.000000 3.000000 0,6.000000 3.000000 2,3.000000 1.000000 0,0.000000 1.000000-1,0.000000-1.000000 1,0.000000 1.000000-1,4.000000 2.000000 0,10.000000 7.000000 2,10.000000 6.000000 0,9.000000 7.000000 2,6.000000 2.000000 0,3.000000 1.000000-1,3.000000-1.000000 0,4.000000 1.000000-1,2.000000-1.000000-1,4.000000 1.000000 0,3.000000-1.000000 0,3.000000 1.000000-1,3.000000 1.000000 0,3.000000 3.000000 0,3.000000 3.000000 0,4.000000 4.000000 1,4.000000-1.000000 0,6.000000-3.000000-1,7.000000-3.000000 1,6.000000-2.000000-2,6.000000-3.000000 0,6.000000 1.000000 0,7.000000-1.000000-1,6.000000 1.000000-1,3.000000-3.000000 0,0.000000-2.000000-1,0.000000-3.000000 1,0.000000-3.000000-1,3.000000-6.000000 0,6.000000-5.000000 0,7.000000-7.000000 1,6.000000-5.000000-1,6.000000-4.000000 0,6.000000 0.000000 0,7.000000 0.000000 0,6.000000 0.000000 1,4.000000-4.000000-1,4.000000-5.000000 1,3.000000-7.000000 0,3.000000-5.000000 0,-1.000000-4.000000 0,-2.000000 0.000000 0,-3.000000 0.000000 0,-3.000000 0.000000 0,-2.000000-2.000000 0,0.000000-3.000000 1,0.000000-3.000000 0,0.000000-2.000000 1,1.000000-5.000000-1,4.000000-2.000000 1,3.000000-3.000000-1,3.000000-3.000000 0,3.000000-6.000000 0,3.000000-5.000000 0,3.000000-7.000000 0,4.000000-5.000000 1,4.000000-3.000000-1,6.000000 4.000000 1,7.000000 3.000000-1,6.000000 3.000000 0,4.000000 1.000000 0,4.000000 1.000000-1,3.000000-1.000000 1,3.000000 1.000000-1,-1.000000-1.000000 0,-2.000000 1.000000-1,-3.000000-1.000000 1,-3.000000 1.000000-1,-2.000000 1.000000 1,0.000000 3.000000-1,0.000000 3.000000 1,0.000000 4.000000-1,1.000000 1.000000 0,4.000000 0.000000-1,3.000000 0.000000-1,3.000000 0.000000-1,1.000000 0.000000-1,1.000000 0.000000 0,-1.000000 0.000000 1,1.000000 0.000000 1,1.000000-4.000000-1,3.000000-5.000000 1,3.000000-7.000000 1,4.000000-5.000000 0,-1.000000-6.000000 0,-3.000000-3.000000-1,-3.000000-3.000000 1,-2.000000-2.000000-1,-5.000000-5.000000 0,-2.000000-2.000000 2,-3.000000-3.000000 1,-3.000000-3.000000 1,-2.000000-6.000000 0,0.000000-5.000000 0,0.000000-7.000000 0,0.000000-5.000000-1,0.000000-3.000000 0,0.000000 4.000000 2,0.000000 3.000000 2,0.000000 3.000000 0,-5.000000 3.000000 2,-9.000000 3.000000-2,-10.000000 3.000000 0,-8.000000 4.000000-1,-12.000000 4.000000 0,-12.000000 6.000000-1,-13.000000 7.000000 0,-12.000000 6.000000 0,-12.000000 3.000000 0,-8.000000 0.000000-1,-10.000000 0.000000-1,-9.000000 0.000000 0,-4.000000-4.000000-1,4.000000-5.000000 1,3.000000-7.000000-1,3.000000-5.000000 1,-2.000000-6.000000 0,-6.000000-3.000000 1,-6.000000-3.000000 0,-6.000000-2.000000 1,-7.000000-3.000000 0,-6.000000 1.000000 0,-6.000000-1.000000-1,-6.000000 1.000000 0,-4.000000 4.000000 0,1.000000 9.000000 0,-1.000000 10.000000 0,1.000000 10.000000 0,-6.000000-9.000000 1,-8.000000-24.000000-1,-10.000000-26.000000 1,-9.000000-24.000000 0,-10.000000-12.000000-1,-9.000000 4.000000 1,-10.000000 3.000000-1,-8.000000 3.000000 0,-11.000000 3.000000 1,-8.000000 3.000000 0,-10.000000 3.000000 1,-9.000000 4.000000 0,-10.000000 7.000000 1,-9.000000 13.000000 0,-10.000000 12.000000 0,-8.000000 13.000000 1,-11.000000 9.000000-1,-8.000000 6.000000 0,-10.000000 7.000000 1,-9.000000 6.000000-1,-5.000000 4.000000 0,0.000000 4.000000-1,0.000000 3.000000 0,0.000000 3.000000 0,-2.000000 3.000000-1,-3.000000 3.000000-2,-3.000000 3.000000 0,-2.000000 4.000000 0,-5.000000 2.000000-2,-2.000000 4.000000 1,-3.000000 3.000000 0,-3.000000 3.000000 0,-6.000000 4.000000 0,-5.000000 7.000000-1,-7.000000 6.000000 0,-5.000000 7.000000-1,-4.000000 5.000000-1,0.000000 7.000000-2,0.000000 6.000000-3,0.000000 7.000000-1,3.000000 4.000000-3,6.000000 3.000000-1,7.000000 3.000000-1,6.000000 4.000000-2,18.000000-3.000000-1,32.000000-5.000000-1,31.000000-7.000000-1,32.000000-5.000000-1,24.000000-8.000000 1,19.000000-5.000000 1,19.000000-7.000000 2,19.000000-5.000000 1</inkml:trace>
</inkml:ink>
</file>

<file path=ppt/ink/ink19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8669479042292" units="cm"/>
      <inkml:brushProperty name="height" value="0.0248669479042292" units="cm"/>
      <inkml:brushProperty name="color" value="#FF0000"/>
      <inkml:brushProperty name="ignorePressure" value="0"/>
    </inkml:brush>
  </inkml:definitions>
  <inkml:trace contextRef="#ctx0" brushRef="#br0">25850.000000 10300.000000 809,'-41.000000'-24.000000'1,"19.000000"4.000000"1 ,19.000000 3.000000 2,19.000000 3.000000 1,13.000000 3.000000 1,10.000000 3.000000 0,10.000000 3.000000 0,9.000000 4.000000 1,6.000000 1.000000 0,3.000000 0.000000 0,3.000000 0.000000-1,4.000000 0.000000 0,1.000000 0.000000 1,0.000000 0.000000-1,0.000000 0.000000-1,0.000000 0.000000 1,1.000000-2.000000-1,4.000000-3.000000 0,3.000000-3.000000 0,3.000000-2.000000-1,4.000000-3.000000 0,7.000000 1.000000 1,6.000000-1.000000-1,7.000000 1.000000 1,4.000000-1.000000 0,3.000000 1.000000-2,3.000000-1.000000 1,4.000000 1.000000-2,2.000000-1.000000 0,4.000000 1.000000 0,3.000000-1.000000 1,3.000000 1.000000-1,-2.000000-3.000000 1,-6.000000-2.000000-1,-6.000000-3.000000 1,-6.000000-3.000000 0,-4.000000 1.000000-1,1.000000 6.000000 1,-1.000000 7.000000-1,1.000000 6.000000 0,-4.000000 1.000000 1,-6.000000-3.000000-2,-6.000000-3.000000 1,-6.000000-2.000000-1,-4.000000-3.000000 1,1.000000 1.000000 0,-1.000000-1.000000 0,1.000000 1.000000 1,-1.000000-1.000000 0,1.000000 1.000000 0,-1.000000-1.000000-2,1.000000 1.000000-1,-4.000000-1.000000 0,-6.000000 1.000000-3,-6.000000-1.000000-1,-6.000000 1.000000-2,-7.000000-1.000000-1,-6.000000 1.000000 2,-6.000000-1.000000 1,-6.000000 1.000000 2,-6.000000-1.000000-2,-2.000000 1.000000-6,-3.000000-1.000000-4,-3.000000 1.000000-6</inkml:trace>
</inkml:ink>
</file>

<file path=ppt/ink/ink19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8936882019043" units="cm"/>
      <inkml:brushProperty name="height" value="0.0258936882019043" units="cm"/>
      <inkml:brushProperty name="color" value="#FF0000"/>
      <inkml:brushProperty name="ignorePressure" value="0"/>
    </inkml:brush>
  </inkml:definitions>
  <inkml:trace contextRef="#ctx0" brushRef="#br0">25550.000000 10750.000000 884,'-140.000000'-46.000000'-25,"23.000000"10.000000"5 ,22.000000 10.000000 4,22.000000 9.000000 6,8.000000 6.000000 3,-2.000000 3.000000 1,-3.000000 3.000000 0,-3.000000 4.000000 0,-7.000000 4.000000 2,-9.000000 6.000000 0,-10.000000 7.000000 1,-8.000000 6.000000 1,-12.000000 9.000000 1,-12.000000 13.000000 3,-13.000000 12.000000 2,-12.000000 13.000000 2,-12.000000 10.000000 1,-8.000000 10.000000 1,-10.000000 10.000000 0,-9.000000 9.000000 0,-12.000000 12.000000-1,-11.000000 16.000000 1,-14.000000 15.000000-1,-11.000000 17.000000 0,0.000000 11.000000 0,17.000000 10.000000-2,15.000000 10.000000 0,16.000000 9.000000-1,9.000000 2.000000 0,3.000000-2.000000 0,3.000000-3.000000 0,4.000000-3.000000 1,4.000000-2.000000-1,6.000000 0.000000-2,7.000000 0.000000 0,6.000000 0.000000-3,4.000000 15.000000 1,4.000000 32.000000 0,3.000000 31.000000 1,3.000000 32.000000 1,7.000000 18.000000 1,14.000000 6.000000 2,11.000000 7.000000 2,14.000000 6.000000 1,10.000000 17.000000 1,9.000000 28.000000 2,10.000000 28.000000 0,10.000000 29.000000 1,7.000000-6.000000-1,6.000000-36.000000-1,7.000000-39.000000-2,6.000000-36.000000-1,6.000000-29.000000-4,6.000000-19.000000-4,7.000000-18.000000-4,6.000000-19.000000-6,1.000000-24.000000-2,-3.000000-28.000000-2,-3.000000-28.000000 0,-2.000000-27.000000 0,-5.000000-25.000000-2,-2.000000-18.000000 0,-3.000000-19.000000 0,-3.000000-18.000000-1,-2.000000-15.000000 1,0.000000-9.000000 1,0.000000-10.000000 1,0.000000-8.000000 2,-2.000000-12.000000-1,-3.000000-12.000000-1,-3.000000-13.000000-2,-2.000000-12.000000-1,-1.000000-7.000000 1,3.000000 1.000000 3,3.000000-1.000000 4,4.000000 1.000000 4,2.000000 1.000000 2,4.000000 3.000000 1,3.000000 3.000000 1,3.000000 4.000000 0</inkml:trace>
</inkml:ink>
</file>

<file path=ppt/ink/ink197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6678356826305" units="cm"/>
      <inkml:brushProperty name="height" value="0.0296678356826305" units="cm"/>
      <inkml:brushProperty name="color" value="#FF0000"/>
      <inkml:brushProperty name="ignorePressure" value="0"/>
    </inkml:brush>
  </inkml:definitions>
  <inkml:trace contextRef="#ctx0" brushRef="#br0">17700.000000 20000.000000 772,'-63.000000'-38.000000'-2,"26.000000"26.000000"2 ,24.000000 24.000000 2,26.000000 26.000000 1,16.000000 24.000000 1,10.000000 26.000000 1,10.000000 24.000000 1,9.000000 26.000000 0,4.000000 15.000000-1,1.000000 6.000000 0,-1.000000 7.000000 0,1.000000 6.000000-1,-3.000000-4.000000-1,-2.000000-11.000000-1,-3.000000-14.000000 0,-3.000000-11.000000 0,-4.000000-18.000000-1,-3.000000-22.000000 1,-3.000000-22.000000 1,-2.000000-21.000000-1,-3.000000-17.000000 3,1.000000-8.000000 1,-1.000000-10.000000 1,1.000000-9.000000 3,-3.000000-12.000000 1,-2.000000-11.000000 0,-3.000000-14.000000 2,-3.000000-11.000000 0,1.000000-14.000000 0,6.000000-11.000000 0,7.000000-14.000000-2,6.000000-11.000000-1,3.000000-17.000000 0,0.000000-18.000000-1,0.000000-19.000000 0,0.000000-18.000000-1,-2.000000-9.000000-2,-3.000000 4.000000-3,-3.000000 3.000000-4,-2.000000 3.000000-3,-5.000000 14.000000-11,-2.000000 25.000000-18,-3.000000 25.000000-19,-3.000000 25.000000-19</inkml:trace>
</inkml:ink>
</file>

<file path=ppt/ink/ink19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0227116048336" units="cm"/>
      <inkml:brushProperty name="height" value="0.0250227116048336" units="cm"/>
      <inkml:brushProperty name="color" value="#FF0000"/>
      <inkml:brushProperty name="ignorePressure" value="0"/>
    </inkml:brush>
  </inkml:definitions>
  <inkml:trace contextRef="#ctx0" brushRef="#br0">17450.000000 24800.000000 915,'-46.000000'-8.000000'-1,"10.000000"-16.000000"-4 ,10.000000-15.000000-2,9.000000-15.000000-2,10.000000-12.000000-1,14.000000-6.000000 4,11.000000-6.000000 3,14.000000-6.000000 4,7.000000-12.000000 2,3.000000-15.000000 1,3.000000-15.000000 2,4.000000-16.000000 1,1.000000-10.000000 0,0.000000-3.000000 0,0.000000-3.000000 0,0.000000-2.000000-2,-2.000000 2.000000 1,-3.000000 9.000000-2,-3.000000 10.000000 1,-2.000000 10.000000-1,-6.000000 11.000000-1,-6.000000 17.000000 1,-6.000000 15.000000-1,-6.000000 16.000000 1,-9.000000 13.000000-1,-8.000000 14.000000 1,-10.000000 11.000000-1,-9.000000 14.000000 0,-2.000000 10.000000-1,6.000000 9.000000-3,7.000000 10.000000-3,6.000000 10.000000-2,3.000000 5.000000 0,0.000000 4.000000 0,0.000000 3.000000 1,0.000000 3.000000 2,0.000000 12.000000-1,0.000000 22.000000 1,0.000000 22.000000 0,0.000000 23.000000 0,0.000000 25.000000 2,0.000000 32.000000 2,0.000000 31.000000 2,0.000000 32.000000 3,0.000000 33.000000 1,0.000000 39.000000 0,0.000000 36.000000 0,0.000000 39.000000 0,-2.000000 21.000000-1,-3.000000 6.000000 1,-3.000000 7.000000-1,-2.000000 6.000000 0,-1.000000-27.000000-1,3.000000-59.000000-2,3.000000-60.000000-1,4.000000-58.000000-1,-1.000000-48.000000-1,-3.000000-34.000000 0,-3.000000-35.000000 1,-2.000000-33.000000-1,-1.000000-34.000000-1,3.000000-31.000000-3,3.000000-31.000000-5,4.000000-31.000000-3,1.000000-26.000000-5,0.000000-18.000000-7,0.000000-19.000000-7,0.000000-18.000000-7,0.000000-3.000000 0,0.000000 17.000000 6,0.000000 15.000000 5,0.000000 16.000000 7,1.000000 12.000000 4,4.000000 9.000000 4,3.000000 10.000000 3,3.000000 10.000000 4</inkml:trace>
</inkml:ink>
</file>

<file path=ppt/ink/ink1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00B047"/>
      <inkml:brushProperty name="ignorePressure" value="0"/>
    </inkml:brush>
  </inkml:definitions>
  <inkml:trace contextRef="#ctx0" brushRef="#br0">71400.000000 54050.000000 999,'3.000000'-68.000000'-8,"6.000000"17.000000"2 ,7.000000 15.000000 1,6.000000 16.000000 2,7.000000 13.000000-2,10.000000 14.000000-4,10.000000 11.000000-5,9.000000 14.000000-5</inkml:trace>
</inkml:ink>
</file>

<file path=ppt/ink/ink198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3024660050869" units="cm"/>
      <inkml:brushProperty name="height" value="0.0253024660050869" units="cm"/>
      <inkml:brushProperty name="color" value="#FF0000"/>
      <inkml:brushProperty name="ignorePressure" value="0"/>
    </inkml:brush>
  </inkml:definitions>
  <inkml:trace contextRef="#ctx0" brushRef="#br0">18150.000000 23400.000000 905,'1.000000'-50.000000'-1,"4.000000"0.000000"-3 ,3.000000 0.000000-1,3.000000 0.000000-3,-1.000000 0.000000 2,-2.000000 0.000000 4,-3.000000 0.000000 5,-3.000000 0.000000 4,-1.000000 3.000000 0,4.000000 6.000000-4,3.000000 7.000000-5,3.000000 6.000000-5,1.000000 4.000000 0,1.000000 4.000000 3,-1.000000 3.000000 4,1.000000 3.000000 3,4.000000 4.000000 3,9.000000 7.000000 0,10.000000 6.000000 2,10.000000 7.000000 1,4.000000 8.000000 0,0.000000 14.000000-1,0.000000 11.000000-1,0.000000 14.000000-1,0.000000 7.000000-1,0.000000 3.000000 1,0.000000 3.000000 0,0.000000 4.000000 0,-7.000000 4.000000 0,-11.000000 6.000000-2,-14.000000 7.000000 0,-11.000000 6.000000-1,-15.000000 4.000000 0,-16.000000 4.000000 0,-15.000000 3.000000 1,-15.000000 3.000000 1,-15.000000 1.000000-2,-12.000000 1.000000-2,-13.000000-1.000000-5,-12.000000 1.000000-2,-4.000000-7.000000-2,7.000000-12.000000 1,6.000000-13.000000 1,7.000000-12.000000 2</inkml:trace>
</inkml:ink>
</file>

<file path=ppt/ink/ink19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7337912917137" units="cm"/>
      <inkml:brushProperty name="height" value="0.0257337912917137" units="cm"/>
      <inkml:brushProperty name="color" value="#FF0000"/>
      <inkml:brushProperty name="ignorePressure" value="0"/>
    </inkml:brush>
  </inkml:definitions>
  <inkml:trace contextRef="#ctx0" brushRef="#br0">19150.000000 25050.000000 929,'21.000000'165.000000'31,"-5.000000"-18.000000"-9 ,-7.000000-19.000000-9,-5.000000-18.000000-8,-4.000000-10.000000-6,0.000000 0.000000-1,0.000000 0.000000-1,0.000000 0.000000-1,0.000000-5.000000-2,0.000000-9.000000-4,0.000000-10.000000-3,0.000000-8.000000-5,1.000000-11.000000-4,4.000000-8.000000-8,3.000000-10.000000-6,3.000000-9.000000-7</inkml:trace>
</inkml:ink>
</file>

<file path=ppt/ink/ink19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19774004071951" units="cm"/>
      <inkml:brushProperty name="height" value="0.0219774004071951" units="cm"/>
      <inkml:brushProperty name="color" value="#FF0000"/>
      <inkml:brushProperty name="ignorePressure" value="0"/>
    </inkml:brush>
  </inkml:definitions>
  <inkml:trace contextRef="#ctx0" brushRef="#br0">21100.000000 25250.000000 970,'-24.000000'29.000000'8,"4.000000"10.000000"-1 ,3.000000 10.000000-2,3.000000 9.000000-1,-1.000000 6.000000-1,-2.000000 3.000000-1,-3.000000 3.000000-2,-3.000000 4.000000 0,-4.000000 2.000000-4,-3.000000 4.000000-4,-3.000000 3.000000-4,-2.000000 3.000000-5,0.000000-8.000000-3,7.000000-19.000000-1,6.000000-18.000000-3,7.000000-19.000000-1</inkml:trace>
</inkml:ink>
</file>

<file path=ppt/ink/ink19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13821176439524" units="cm"/>
      <inkml:brushProperty name="height" value="0.0213821176439524" units="cm"/>
      <inkml:brushProperty name="color" value="#FF0000"/>
      <inkml:brushProperty name="ignorePressure" value="0"/>
    </inkml:brush>
  </inkml:definitions>
  <inkml:trace contextRef="#ctx0" brushRef="#br0">23700.000000 23950.000000 999,'26.000000'23.000000'-1,"4.000000"-3.000000"-5 ,3.000000-3.000000-3,3.000000-2.000000-5,-1.000000-5.000000-2,-2.000000-2.000000-1,-3.000000-3.000000-2,-3.000000-3.000000-2</inkml:trace>
</inkml:ink>
</file>

<file path=ppt/ink/ink19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6132740974426" units="cm"/>
      <inkml:brushProperty name="height" value="0.0236132740974426" units="cm"/>
      <inkml:brushProperty name="color" value="#FF0000"/>
      <inkml:brushProperty name="ignorePressure" value="0"/>
    </inkml:brush>
  </inkml:definitions>
  <inkml:trace contextRef="#ctx0" brushRef="#br0">24850.000000 23800.000000 999,'90.000000'0.000000'-44,"-18.000000"0.000000"2 ,-19.000000 0.000000 3,-18.000000 0.000000 3</inkml:trace>
</inkml:ink>
</file>

<file path=ppt/ink/ink198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5716404169798" units="cm"/>
      <inkml:brushProperty name="height" value="0.0245716404169798" units="cm"/>
      <inkml:brushProperty name="color" value="#FF0000"/>
      <inkml:brushProperty name="ignorePressure" value="0"/>
    </inkml:brush>
  </inkml:definitions>
  <inkml:trace contextRef="#ctx0" brushRef="#br0">27850.000000 23350.000000 932,'0.000000'-115.000000'-15,"0.000000"23.000000"0 ,0.000000 22.000000 0,0.000000 22.000000 1,0.000000 12.000000 2,0.000000 3.000000 5,0.000000 3.000000 6,0.000000 4.000000 4,6.000000-7.000000 3,13.000000-16.000000 1,12.000000-15.000000 0,13.000000-15.000000 2,7.000000-9.000000-1,4.000000 1.000000-1,3.000000-1.000000 0,3.000000 1.000000-1,-1.000000-1.000000-1,-2.000000 1.000000-1,-3.000000-1.000000-2,-3.000000 1.000000 0,-6.000000 2.000000-1,-5.000000 7.000000 2,-7.000000 6.000000 1,-5.000000 7.000000 0,-9.000000 19.000000 1,-9.000000 35.000000-2,-10.000000 35.000000-1,-8.000000 34.000000-2,-4.000000 26.000000 0,3.000000 19.000000-1,3.000000 19.000000 0,4.000000 19.000000 0,-1.000000 30.000000 1,-3.000000 45.000000 1,-3.000000 43.000000 3,-2.000000 45.000000 1,-3.000000 33.000000 2,1.000000 26.000000 0,-1.000000 24.000000 0,1.000000 26.000000 0,-1.000000 7.000000 0,1.000000-9.000000-2,-1.000000-10.000000-2,1.000000-8.000000-2,1.000000-36.000000-1,3.000000-58.000000 0,3.000000-60.000000-2,4.000000-59.000000-1,-1.000000-54.000000-2,-3.000000-46.000000-2,-3.000000-47.000000-4,-2.000000-47.000000-3,-5.000000-32.000000-3,-2.000000-15.000000-4,-3.000000-15.000000-5,-3.000000-16.000000-3,-1.000000-4.000000-1,4.000000 10.000000 3,3.000000 10.000000 3,3.000000 9.000000 4</inkml:trace>
</inkml:ink>
</file>

<file path=ppt/ink/ink198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9072408080101" units="cm"/>
      <inkml:brushProperty name="height" value="0.0259072408080101" units="cm"/>
      <inkml:brushProperty name="color" value="#FF0000"/>
      <inkml:brushProperty name="ignorePressure" value="0"/>
    </inkml:brush>
  </inkml:definitions>
  <inkml:trace contextRef="#ctx0" brushRef="#br0">28600.000000 21950.000000 884,'100.000000'-90.000000'-1,"0.000000"23.000000"0 ,0.000000 22.000000-2,0.000000 22.000000-1,0.000000 21.000000 3,0.000000 22.000000 7,0.000000 22.000000 7,0.000000 23.000000 6,-5.000000 13.000000 2,-9.000000 6.000000-3,-10.000000 7.000000-4,-8.000000 6.000000-4,-14.000000 7.000000-2,-15.000000 10.000000-2,-15.000000 10.000000-1,-16.000000 9.000000-2,-23.000000 4.000000-2,-27.000000 1.000000 0,-28.000000-1.000000 0,-28.000000 1.000000-2,-18.000000-3.000000 0,-6.000000-2.000000-3,-6.000000-3.000000-1,-6.000000-3.000000-3,1.000000-10.000000-2,9.000000-16.000000-4,10.000000-15.000000-3,10.000000-15.000000-3,16.000000-20.000000-2,26.000000-21.000000-1,24.000000-22.000000-1,26.000000-22.000000 0,13.000000-10.000000 0,4.000000 4.000000 0,3.000000 3.000000 1,3.000000 3.000000 1</inkml:trace>
</inkml:ink>
</file>

<file path=ppt/ink/ink19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1705708950758" units="cm"/>
      <inkml:brushProperty name="height" value="0.0291705708950758" units="cm"/>
      <inkml:brushProperty name="color" value="#FF0000"/>
      <inkml:brushProperty name="ignorePressure" value="0"/>
    </inkml:brush>
  </inkml:definitions>
  <inkml:trace contextRef="#ctx0" brushRef="#br0">29700.000000 24800.000000 785,'1.000000'-46.000000'-15,"4.000000"10.000000"8 ,3.000000 10.000000 6,3.000000 9.000000 8,1.000000 9.000000 3,1.000000 9.000000 0,-1.000000 10.000000 1,1.000000 10.000000-1,-1.000000 8.000000 0,1.000000 10.000000-1,-1.000000 10.000000-1,1.000000 9.000000 0,-3.000000 6.000000-1,-2.000000 3.000000 0,-3.000000 3.000000 1,-3.000000 4.000000-1,-2.000000-3.000000 1,0.000000-5.000000-3,0.000000-7.000000 0,0.000000-5.000000-2,0.000000-6.000000-1,0.000000-3.000000 2,0.000000-3.000000-1,0.000000-2.000000 2,1.000000-19.000000-1,4.000000-30.000000-3,3.000000-32.000000-1,3.000000-30.000000-2,3.000000-17.000000-1,3.000000 1.000000-2,3.000000-1.000000-1,4.000000 1.000000-2,2.000000 2.000000 2,4.000000 7.000000 2,3.000000 6.000000 2,3.000000 7.000000 3,1.000000 7.000000 3,1.000000 9.000000 0,-1.000000 10.000000 1,1.000000 10.000000 1,-1.000000 8.000000 0,1.000000 10.000000 0,-1.000000 10.000000-2,1.000000 9.000000-1,-4.000000 12.000000 1,-6.000000 16.000000 2,-6.000000 15.000000 3,-6.000000 17.000000 2,-4.000000 8.000000 0,1.000000 4.000000-1,-1.000000 3.000000-1,1.000000 3.000000-1,-3.000000-2.000000-2,-2.000000-6.000000-1,-3.000000-6.000000-2,-3.000000-6.000000-2,-1.000000-6.000000-4,4.000000-2.000000-5,3.000000-3.000000-5,3.000000-3.000000-6,3.000000-6.000000-7,3.000000-5.000000-12,3.000000-7.000000-10,4.000000-5.000000-10</inkml:trace>
</inkml:ink>
</file>

<file path=ppt/ink/ink1988.xml><?xml version="1.0" encoding="utf-8"?>
<inkml:ink xmlns:inkml="http://www.w3.org/2003/InkML">
  <annotation type="ScanImages2ExtractSignatures">1</annotation>
  <annotation type="ScanImagesWidth">783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337618008256" units="cm"/>
      <inkml:brushProperty name="height" value="0.026337618008256" units="cm"/>
      <inkml:brushProperty name="color" value="#FF0000"/>
      <inkml:brushProperty name="ignorePressure" value="0"/>
    </inkml:brush>
  </inkml:definitions>
  <inkml:trace contextRef="#ctx0" brushRef="#br0">32450.000000 22400.000000 804,'-46.000000'-2.000000'-19,"10.000000"-3.000000"9 ,10.000000-3.000000 11,9.000000-2.000000 10,10.000000-1.000000 4,14.000000 3.000000 2,11.000000 3.000000 0,14.000000 4.000000 1,10.000000 1.000000-2,9.000000 0.000000-2,10.000000 0.000000-3,10.000000 0.000000-2,-3.000000 0.000000-3,-11.000000 0.000000-2,-14.000000 0.000000-1,-11.000000 0.000000-3,-7.000000 0.000000 0,0.000000 0.000000-1,0.000000 0.000000 0,0.000000 0.000000 0,0.000000 0.000000 0,0.000000 0.000000 1,0.000000 0.000000 0,0.000000 0.000000 0,0.000000 0.000000 1,0.000000 0.000000 0,0.000000 0.000000 1,0.000000 0.000000 0,0.000000 0.000000-1,0.000000 0.000000 0,0.000000 0.000000-1,0.000000 0.000000-2,0.000000-2.000000 0,0.000000-3.000000-3,0.000000-3.000000-1,0.000000-2.000000-3,0.000000-1.000000 1,0.000000 3.000000 0,0.000000 3.000000 2,0.000000 4.000000 1,-4.000000 4.000000 0,-5.000000 6.000000-1,-7.000000 7.000000 0,-5.000000 6.000000-2,-8.000000 1.000000 1,-5.000000-3.000000 1,-7.000000-3.000000 1,-5.000000-2.000000 2,-3.000000-3.000000 1,4.000000 1.000000 0,3.000000-1.000000 1,3.000000 1.000000-1,1.000000-1.000000 1,1.000000 1.000000 0,-1.000000-1.000000 0,1.000000 1.000000-1,-3.000000 1.000000 1,-2.000000 3.000000 0,-3.000000 3.000000-1,-3.000000 4.000000 1,-1.000000 1.000000 1,4.000000 0.000000-2,3.000000 0.000000 1,3.000000 0.000000 0,-1.000000 0.000000-1,-2.000000 0.000000 1,-3.000000 0.000000-1,-3.000000 0.000000 1,-6.000000 7.000000 2,-5.000000 17.000000 2,-7.000000 15.000000 4,-5.000000 16.000000 3,-3.000000 9.000000 0,4.000000 3.000000-2,3.000000 3.000000-2,3.000000 4.000000-2,4.000000-1.000000-1,7.000000-3.000000 4,6.000000-3.000000 1,7.000000-2.000000 3,8.000000-9.000000 0,14.000000-12.000000-2,11.000000-13.000000-2,14.000000-12.000000-2,7.000000-13.000000-1,3.000000-12.000000-1,3.000000-13.000000 0,4.000000-12.000000-1,4.000000-13.000000-1,6.000000-12.000000-2,7.000000-13.000000-1,6.000000-12.000000-2,-1.000000-7.000000-1,-5.000000 1.000000 2,-7.000000-1.000000 1,-5.000000 1.000000 1,-8.000000 4.000000 1,-5.000000 9.000000-1,-7.000000 10.000000 0,-5.000000 10.000000-1,-6.000000 4.000000 0,-3.000000 0.000000 0,-3.000000 0.000000 1,-2.000000 0.000000 1,-3.000000 0.000000-1,1.000000 0.000000 0,-1.000000 0.000000-1,1.000000 0.000000 1,-4.000000 6.000000-2,-6.000000 13.000000-3,-6.000000 12.000000-2,-6.000000 13.000000-4,-4.000000 4.000000 1,1.000000-3.000000 1,-1.000000-3.000000 1,1.000000-2.000000 2,-1.000000-3.000000 0,1.000000 1.000000 1,-1.000000-1.000000 1,1.000000 1.000000 0,-1.000000 1.000000 0,1.000000 3.000000 1,-1.000000 3.000000 0,1.000000 4.000000 1,-3.000000-1.000000 1,-2.000000-3.000000-1,-3.000000-3.000000 1,-3.000000-2.000000 0,-1.000000-1.000000 0,4.000000 3.000000 0,3.000000 3.000000 0,3.000000 4.000000 1,1.000000-1.000000-1,1.000000-3.000000 0,-1.000000-3.000000 0,1.000000-2.000000 1,-1.000000-1.000000-1,1.000000 3.000000 1,-1.000000 3.000000 1,1.000000 4.000000 0,-1.000000-1.000000 0,1.000000-3.000000 0,-1.000000-3.000000 0,1.000000-2.000000-1,-3.000000-1.000000 0,-2.000000 3.000000-1,-3.000000 3.000000 1,-3.000000 4.000000-2,-1.000000-1.000000 1,4.000000-3.000000 0,3.000000-3.000000 0,3.000000-2.000000 0,1.000000-1.000000 0,1.000000 3.000000 2,-1.000000 3.000000 0,1.000000 4.000000 1,-1.000000 1.000000 0,1.000000 0.000000 1,-1.000000 0.000000-1,1.000000 0.000000 0,-1.000000-2.000000-1,1.000000-3.000000 1,-1.000000-3.000000-2,1.000000-2.000000 1,-1.000000-1.000000-1,1.000000 3.000000 0,-1.000000 3.000000 1,1.000000 4.000000-1,-1.000000 1.000000 0,1.000000 0.000000 2,-1.000000 0.000000 0,1.000000 0.000000 1,-1.000000 4.000000 3,1.000000 10.000000 3,-1.000000 10.000000 5,1.000000 9.000000 3,1.000000 1.000000 2,3.000000-6.000000-2,3.000000-6.000000-2,4.000000-6.000000-1,2.000000-6.000000-2,4.000000-2.000000 0,3.000000-3.000000 0,3.000000-3.000000-1,9.000000-6.000000 1,16.000000-5.000000-1,15.000000-7.000000 2,17.000000-5.000000 0,13.000000-11.000000 0,13.000000-11.000000 1,12.000000-14.000000-1,13.000000-11.000000 0,7.000000-14.000000-3,4.000000-11.000000-4,3.000000-14.000000-5,3.000000-11.000000-4,-2.000000-6.000000-1,-6.000000 4.000000 2,-6.000000 3.000000 3,-6.000000 3.000000 2,-13.000000 6.000000-5,-19.000000 9.000000-12,-18.000000 10.000000-14,-19.000000 10.000000-12</inkml:trace>
</inkml:ink>
</file>

<file path=ppt/ink/ink19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6599446982145" units="cm"/>
      <inkml:brushProperty name="height" value="0.0246599446982145" units="cm"/>
      <inkml:brushProperty name="color" value="#FF0000"/>
      <inkml:brushProperty name="ignorePressure" value="0"/>
    </inkml:brush>
  </inkml:definitions>
  <inkml:trace contextRef="#ctx0" brushRef="#br0">34750.000000 22000.000000 928,'45.000000'-24.000000'-12,"-9.000000"4.000000"1 ,-10.000000 3.000000 1,-8.000000 3.000000 1,-4.000000 3.000000 4,3.000000 3.000000 6,3.000000 3.000000 7,4.000000 4.000000 6,1.000000 1.000000 2,0.000000 0.000000-2,0.000000 0.000000-2,0.000000 0.000000-2,0.000000 3.000000-1,0.000000 6.000000-2,0.000000 7.000000-1,0.000000 6.000000 0,0.000000 3.000000-1,0.000000 0.000000-2,0.000000 0.000000 1,0.000000 0.000000-2,-2.000000 0.000000-1,-3.000000 0.000000-1,-3.000000 0.000000-2,-2.000000 0.000000-2,-1.000000 0.000000-3,3.000000 0.000000-4,3.000000 0.000000-4,4.000000 0.000000-3,-3.000000 0.000000-2,-5.000000 0.000000 1,-7.000000 0.000000 1,-5.000000 0.000000 0,-4.000000 0.000000 1,0.000000 0.000000 1,0.000000 0.000000 0,0.000000 0.000000 1,-2.000000 0.000000 0,-3.000000 0.000000 0,-3.000000 0.000000 1,-2.000000 0.000000 0</inkml:trace>
</inkml:ink>
</file>

<file path=ppt/ink/ink1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2981185317039" units="cm"/>
      <inkml:brushProperty name="height" value="0.0362981185317039" units="cm"/>
      <inkml:brushProperty name="color" value="#00B047"/>
      <inkml:brushProperty name="ignorePressure" value="0"/>
    </inkml:brush>
  </inkml:definitions>
  <inkml:trace contextRef="#ctx0" brushRef="#br0">72850.000000 53950.000000 999,'73.000000'0.000000'-4,"-3.000000"0.000000"-8 ,-3.000000 0.000000-9,-2.000000 0.000000-8,-6.000000 1.000000-4,-6.000000 4.000000 1,-6.000000 3.000000 1,-6.000000 3.000000 0</inkml:trace>
</inkml:ink>
</file>

<file path=ppt/ink/ink1990.xml><?xml version="1.0" encoding="utf-8"?>
<inkml:ink xmlns:inkml="http://www.w3.org/2003/InkML">
  <annotation type="ScanImages2ExtractSignatures">1</annotation>
  <annotation type="ScanImagesWidth">764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62629327178" units="cm"/>
      <inkml:brushProperty name="height" value="0.03062629327178" units="cm"/>
      <inkml:brushProperty name="color" value="#FF0000"/>
      <inkml:brushProperty name="ignorePressure" value="0"/>
    </inkml:brush>
  </inkml:definitions>
  <inkml:trace contextRef="#ctx0" brushRef="#br0">34500.000000 23100.000000 766,'75.000000'20.000000'1,"0.000000"-9.000000"-1 ,0.000000-10.000000 1,0.000000-8.000000 0,3.000000-11.000000 0,6.000000-8.000000 0,7.000000-10.000000 0,6.000000-9.000000-1,-7.000000-1.000000 0,-18.000000 10.000000-1,-19.000000 10.000000-1,-18.000000 9.000000-1,-10.000000 2.000000 0,0.000000-2.000000-1,0.000000-3.000000 1,0.000000-3.000000-1,0.000000-1.000000 1,0.000000 4.000000 0,0.000000 3.000000 1,0.000000 3.000000 1,0.000000 1.000000 0,0.000000 1.000000-2,0.000000-1.000000-2,0.000000 1.000000-1,-2.000000-1.000000-1,-3.000000 1.000000 2,-3.000000-1.000000 0,-2.000000 1.000000 2,-5.000000 4.000000 0,-2.000000 9.000000 0,-3.000000 10.000000-1,-3.000000 10.000000 0,-4.000000 2.000000 0,-3.000000-3.000000 1,-3.000000-3.000000 0,-2.000000-2.000000 1,-5.000000-1.000000 0,-2.000000 3.000000 0,-3.000000 3.000000 1,-3.000000 4.000000 0,-1.000000 1.000000 0,4.000000 0.000000 0,3.000000 0.000000 0,3.000000 0.000000 0,-1.000000 1.000000 0,-2.000000 4.000000 0,-3.000000 3.000000-1,-3.000000 3.000000 1,-2.000000-1.000000 0,0.000000-2.000000 0,0.000000-3.000000 0,0.000000-3.000000 0,1.000000-2.000000-1,4.000000 0.000000 1,3.000000 0.000000 0,3.000000 0.000000 0,-1.000000 0.000000-1,-2.000000 0.000000 1,-3.000000 0.000000 0,-3.000000 0.000000 0,-1.000000 0.000000 0,4.000000 0.000000 1,3.000000 0.000000 2,3.000000 0.000000 0,1.000000-2.000000 0,1.000000-3.000000 1,-1.000000-3.000000 0,1.000000-2.000000 0,-1.000000-3.000000 1,1.000000 1.000000-1,-1.000000-1.000000 1,1.000000 1.000000-1,1.000000 1.000000 0,3.000000 3.000000 0,3.000000 3.000000-1,4.000000 4.000000-1,-1.000000-1.000000 0,-3.000000-3.000000 0,-3.000000-3.000000 1,-2.000000-2.000000 0,0.000000-3.000000 1,7.000000 1.000000 0,6.000000-1.000000 0,7.000000 1.000000 2,4.000000-3.000000-1,3.000000-2.000000-1,3.000000-3.000000 0,4.000000-3.000000-1,2.000000-4.000000 0,4.000000-3.000000 1,3.000000-3.000000-1,3.000000-2.000000 1,3.000000-3.000000 0,3.000000 1.000000 0,3.000000-1.000000 0,4.000000 1.000000-1,-6.000000 4.000000 0,-11.000000 9.000000-3,-14.000000 10.000000-2,-11.000000 10.000000-3,-11.000000 7.000000-1,-5.000000 6.000000 2,-7.000000 7.000000 1,-5.000000 6.000000 2,-3.000000-2.000000 0,4.000000-9.000000 1,3.000000-10.000000 0,3.000000-8.000000 0,-4.000000 0.000000 1,-8.000000 14.000000 0,-10.000000 11.000000 1,-9.000000 14.000000 1,-2.000000-1.000000 0,6.000000-12.000000-1,7.000000-13.000000 0,6.000000-12.000000-2,17.000000-12.000000 2,28.000000-8.000000 2,28.000000-10.000000 3,29.000000-9.000000 2,7.000000-2.000000 1,-12.000000 6.000000-1,-13.000000 7.000000-2,-12.000000 6.000000-1,-9.000000 3.000000 0,-2.000000 0.000000-2,-3.000000 0.000000 1,-3.000000 0.000000-2,-2.000000 0.000000 0,0.000000 0.000000 0,0.000000 0.000000-1,0.000000 0.000000-1,0.000000 0.000000 0,0.000000 0.000000-1,0.000000 0.000000 0,0.000000 0.000000-2,-4.000000 3.000000 0,-5.000000 6.000000 1,-7.000000 7.000000 2,-5.000000 6.000000 0,-4.000000 3.000000 0,0.000000 0.000000-1,0.000000 0.000000 0,0.000000 0.000000-1,-4.000000 1.000000 0,-5.000000 4.000000 0,-7.000000 3.000000 1,-5.000000 3.000000 1,-4.000000-2.000000-1,0.000000-6.000000 0,0.000000-6.000000-2,0.000000-6.000000 0,-2.000000-1.000000-1,-3.000000 7.000000 0,-3.000000 6.000000 0,-2.000000 7.000000-1,-1.000000-1.000000 0,3.000000-6.000000 2,3.000000-6.000000-1,4.000000-6.000000 2,1.000000-4.000000 0,0.000000 1.000000-1,0.000000-1.000000-1,0.000000 1.000000 0,0.000000-1.000000-1,0.000000 1.000000 0,0.000000-1.000000-1,0.000000 1.000000 0,-2.000000-1.000000 1,-3.000000 1.000000 0,-3.000000-1.000000 2,-2.000000 1.000000 0,-3.000000-1.000000 1,1.000000 1.000000 1,-1.000000-1.000000 1,1.000000 1.000000 0,-1.000000-3.000000 0,1.000000-2.000000 0,-1.000000-3.000000-2,1.000000-3.000000 0,1.000000-4.000000 1,3.000000-3.000000 2,3.000000-3.000000 2,4.000000-2.000000 1,2.000000-3.000000 2,4.000000 1.000000-3,3.000000-1.000000-1,3.000000 1.000000-2,1.000000-3.000000 0,1.000000-2.000000-1,-1.000000-3.000000 0,1.000000-3.000000 0,2.000000-4.000000 3,7.000000-3.000000 6,6.000000-3.000000 7,7.000000-2.000000 5,7.000000 2.000000 5,9.000000 9.000000 0,10.000000 10.000000 2,10.000000 10.000000 1,8.000000 4.000000-1,10.000000 0.000000-1,10.000000 0.000000-3,9.000000 0.000000-1,7.000000 3.000000-3,7.000000 6.000000-2,6.000000 7.000000-2,7.000000 6.000000-3,2.000000 3.000000-5,1.000000 0.000000-11,-1.000000 0.000000-9,1.000000 0.000000-9,-6.000000 0.000000-7,-8.000000 0.000000-2,-10.000000 0.000000-3,-9.000000 0.000000-2</inkml:trace>
</inkml:ink>
</file>

<file path=ppt/ink/ink1991.xml><?xml version="1.0" encoding="utf-8"?>
<inkml:ink xmlns:inkml="http://www.w3.org/2003/InkML">
  <annotation type="ScanImages2ExtractSignatures">1</annotation>
  <annotation type="ScanImagesWidth">778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173978842794895" units="cm"/>
      <inkml:brushProperty name="height" value="0.0173978842794895" units="cm"/>
      <inkml:brushProperty name="color" value="#FF0000"/>
      <inkml:brushProperty name="ignorePressure" value="0"/>
    </inkml:brush>
  </inkml:definitions>
  <inkml:trace contextRef="#ctx0" brushRef="#br0">37600.000000 23000.000000 999,'-25.000000'-22.000000'0,"0.000000"6.000000"0 ,0.000000 7.000000 0,0.000000 6.000000 0</inkml:trace>
</inkml:ink>
</file>

<file path=ppt/ink/ink19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180866420269012" units="cm"/>
      <inkml:brushProperty name="height" value="0.0180866420269012" units="cm"/>
      <inkml:brushProperty name="color" value="#FF0000"/>
      <inkml:brushProperty name="ignorePressure" value="0"/>
    </inkml:brush>
  </inkml:definitions>
  <inkml:trace contextRef="#ctx0" brushRef="#br0">37400.000000 22900.000000 999,'-50.000000'100.000000'-32</inkml:trace>
</inkml:ink>
</file>

<file path=ppt/ink/ink19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6240482926369" units="cm"/>
      <inkml:brushProperty name="height" value="0.0276240482926369" units="cm"/>
      <inkml:brushProperty name="color" value="#FF0000"/>
      <inkml:brushProperty name="ignorePressure" value="0"/>
    </inkml:brush>
  </inkml:definitions>
  <inkml:trace contextRef="#ctx0" brushRef="#br0">37550.000000 22450.000000 697,'-46.000000'-2.000000'1,"10.000000"-3.000000"1 ,10.000000-3.000000 1,9.000000-2.000000 2,4.000000 6.000000 2,1.000000 20.000000 2,-1.000000 18.000000 3,1.000000 20.000000 2,-1.000000 17.000000 1,1.000000 20.000000-2,-1.000000 18.000000-1,1.000000 20.000000-2,1.000000 13.000000-1,3.000000 9.000000-1,3.000000 10.000000-1,4.000000 10.000000 0,2.000000-4.000000-2,4.000000-16.000000-2,3.000000-15.000000-1,3.000000-15.000000-2,3.000000-20.000000-1,3.000000-21.000000 0,3.000000-22.000000-1,4.000000-22.000000 0,1.000000-21.000000 0,0.000000-18.000000 2,0.000000-19.000000 1,0.000000-18.000000 1,0.000000-14.000000 0,0.000000-5.000000-1,0.000000-7.000000-1,0.000000-5.000000-1,-2.000000-9.000000-1,-3.000000-9.000000 1,-3.000000-10.000000 0,-2.000000-8.000000 1,-3.000000-1.000000-1,1.000000 9.000000 2,-1.000000 10.000000-1,1.000000 10.000000 1,-3.000000 10.000000 0,-2.000000 13.000000 0,-3.000000 12.000000-1,-3.000000 13.000000 0,-1.000000 12.000000 0,4.000000 13.000000 0,3.000000 12.000000-1,3.000000 13.000000 1,-1.000000 12.000000 0,-2.000000 13.000000 1,-3.000000 12.000000-1,-3.000000 13.000000 0,-2.000000 2.000000 0,0.000000-5.000000 0,0.000000-7.000000 0,0.000000-5.000000 0,1.000000-8.000000 0,4.000000-5.000000 0,3.000000-7.000000 0,3.000000-5.000000 0,3.000000-9.000000 0,3.000000-9.000000 1,3.000000-10.000000 1,4.000000-8.000000 1,1.000000-6.000000 1,0.000000 1.000000 1,0.000000-1.000000 0,0.000000 1.000000 0,1.000000 1.000000 0,4.000000 3.000000-1,3.000000 3.000000-1,3.000000 4.000000-1,1.000000 1.000000-1,1.000000 0.000000 1,-1.000000 0.000000 1,1.000000 0.000000-1,1.000000 1.000000 0,3.000000 4.000000 0,3.000000 3.000000 0,4.000000 3.000000-1,-3.000000 4.000000 1,-5.000000 7.000000 0,-7.000000 6.000000 0,-5.000000 7.000000 0,-8.000000 2.000000 1,-5.000000 1.000000 0,-7.000000-1.000000 1,-5.000000 1.000000 0,-11.000000-1.000000 1,-11.000000 1.000000 0,-14.000000-1.000000-1,-11.000000 1.000000 0,-9.000000-3.000000 1,-3.000000-2.000000 1,-3.000000-3.000000 1,-2.000000-3.000000 2,0.000000-6.000000 0,7.000000-5.000000-2,6.000000-7.000000-2,7.000000-5.000000-1,4.000000-6.000000 0,3.000000-3.000000-1,3.000000-3.000000 1,4.000000-2.000000-1,4.000000-5.000000-1,6.000000-2.000000-2,7.000000-3.000000-3,6.000000-3.000000-4,3.000000-9.000000-3,0.000000-11.000000-7,0.000000-14.000000-6,0.000000-11.000000-6,6.000000-9.000000-4,13.000000-3.000000-2,12.000000-3.000000-2,13.000000-2.000000-1,2.000000 3.000000 2,-5.000000 14.000000 7,-7.000000 11.000000 7,-5.000000 14.000000 6</inkml:trace>
</inkml:ink>
</file>

<file path=ppt/ink/ink19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3356453031301" units="cm"/>
      <inkml:brushProperty name="height" value="0.0253356453031301" units="cm"/>
      <inkml:brushProperty name="color" value="#FF0000"/>
      <inkml:brushProperty name="ignorePressure" value="0"/>
    </inkml:brush>
  </inkml:definitions>
  <inkml:trace contextRef="#ctx0" brushRef="#br0">39200.000000 21800.000000 832,'1.000000'115.000000'30,"4.000000"-18.000000"-5 ,3.000000-19.000000-5,3.000000-18.000000-4,4.000000-12.000000-3,7.000000-3.000000-2,6.000000-3.000000-1,7.000000-2.000000-1,7.000000-8.000000-1,9.000000-8.000000-1,10.000000-10.000000-1,10.000000-9.000000 0,4.000000-10.000000-2,0.000000-9.000000-2,0.000000-10.000000-1,0.000000-8.000000-3,-4.000000-6.000000-3,-5.000000 1.000000-3,-7.000000-1.000000-3,-5.000000 1.000000-4,-14.000000 10.000000-5,-18.000000 22.000000-6,-19.000000 22.000000-5,-18.000000 23.000000-7,-21.000000 19.000000 1,-22.000000 19.000000 6,-22.000000 19.000000 6,-21.000000 19.000000 6,-7.000000 9.000000 6,9.000000 0.000000 5,10.000000 0.000000 6,10.000000 0.000000 5,10.000000-8.000000 3,13.000000-16.000000 2,12.000000-15.000000 3,13.000000-15.000000 1,18.000000-25.000000 4,26.000000-30.000000 6,24.000000-32.000000 6,26.000000-30.000000 6,12.000000-20.000000-1,0.000000-6.000000-6,0.000000-6.000000-7,0.000000-6.000000-7,0.000000-2.000000-6,0.000000 3.000000-4,0.000000 3.000000-6,0.000000 4.000000-5,-5.000000 2.000000-3,-9.000000 4.000000-5,-10.000000 3.000000-2,-8.000000 3.000000-4,-11.000000 1.000000-2,-8.000000 1.000000-1,-10.000000-1.000000-2,-9.000000 1.000000-1,-9.000000 4.000000 2,-5.000000 9.000000 6,-7.000000 10.000000 6,-5.000000 10.000000 6,-3.000000 4.000000 2,4.000000 0.000000 2,3.000000 0.000000 2,3.000000 0.000000 0</inkml:trace>
</inkml:ink>
</file>

<file path=ppt/ink/ink199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5130583643913" units="cm"/>
      <inkml:brushProperty name="height" value="0.0245130583643913" units="cm"/>
      <inkml:brushProperty name="color" value="#FF0000"/>
      <inkml:brushProperty name="ignorePressure" value="0"/>
    </inkml:brush>
  </inkml:definitions>
  <inkml:trace contextRef="#ctx0" brushRef="#br0">39950.000000 21750.000000 910,'-25.000000'156.000000'37,"0.000000"13.000000"-10 ,0.000000 12.000000-10,0.000000 13.000000-10,1.000000 13.000000-5,4.000000 17.000000-4,3.000000 15.000000-2,3.000000 16.000000-3,3.000000-9.000000-1,3.000000-30.000000 1,3.000000-32.000000-1,4.000000-30.000000 1,1.000000-31.000000 0,0.000000-28.000000-1,0.000000-28.000000 0,0.000000-27.000000-2,3.000000-23.000000 1,6.000000-16.000000 1,7.000000-15.000000 1,6.000000-15.000000 1,1.000000-15.000000 0,-3.000000-12.000000-4,-3.000000-13.000000-3,-2.000000-12.000000-3,-1.000000-18.000000-1,3.000000-21.000000-2,3.000000-22.000000-1,4.000000-22.000000-1,-3.000000 4.000000 2,-5.000000 32.000000 4,-7.000000 31.000000 4,-5.000000 32.000000 4</inkml:trace>
</inkml:ink>
</file>

<file path=ppt/ink/ink1996.xml><?xml version="1.0" encoding="utf-8"?>
<inkml:ink xmlns:inkml="http://www.w3.org/2003/InkML">
  <annotation type="ScanImages2ExtractSignatures">1</annotation>
  <annotation type="ScanImagesWidth">859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3260342180729" units="cm"/>
      <inkml:brushProperty name="height" value="0.0263260342180729" units="cm"/>
      <inkml:brushProperty name="color" value="#FF0000"/>
      <inkml:brushProperty name="ignorePressure" value="0"/>
    </inkml:brush>
  </inkml:definitions>
  <inkml:trace contextRef="#ctx0" brushRef="#br0">40100.000000 22150.000000 870,'23.000000'-69.000000'-1,"-3.000000"13.000000"-1 ,-3.000000 12.000000-2,-2.000000 13.000000-1,2.000000 9.000000 2,9.000000 6.000000 5,10.000000 7.000000 5,10.000000 6.000000 5,7.000000 3.000000 3,6.000000 0.000000-1,7.000000 0.000000-1,6.000000 0.000000-1,3.000000-4.000000-1,0.000000-5.000000-1,0.000000-7.000000-2,0.000000-5.000000-2,0.000000-6.000000-2,0.000000-3.000000-3,0.000000-3.000000-5,0.000000-2.000000-3,-7.000000-3.000000-3,-11.000000 1.000000-3,-14.000000-1.000000-2,-11.000000 1.000000-3,-9.000000-3.000000-1,-3.000000-2.000000-1,-3.000000-3.000000 0,-2.000000-3.000000 0,-6.000000-1.000000 1,-6.000000 4.000000 4,-6.000000 3.000000 4,-6.000000 3.000000 4,-6.000000 4.000000 3,-2.000000 7.000000 0,-3.000000 6.000000 1,-3.000000 7.000000 2,-2.000000 11.000000 1,0.000000 20.000000 4,0.000000 18.000000 4,0.000000 20.000000 2,-2.000000 14.000000 2,-3.000000 14.000000 1,-3.000000 11.000000 1,-2.000000 14.000000 0,-5.000000 5.000000-1,-2.000000 1.000000-2,-3.000000-1.000000-2,-3.000000 1.000000-2,1.000000-1.000000-2,6.000000 1.000000-1,7.000000-1.000000 0,6.000000 1.000000-1,4.000000-7.000000 0,4.000000-12.000000 0,3.000000-13.000000 0,3.000000-12.000000 0,15.000000-27.000000 0,29.000000-41.000000 0,28.000000-40.000000-1,28.000000-40.000000-1,12.000000-17.000000 0,-3.000000 10.000000-2,-3.000000 10.000000 0,-2.000000 9.000000-2,-6.000000 9.000000-1,-6.000000 9.000000-2,-6.000000 10.000000-2,-6.000000 10.000000-2,-12.000000 10.000000-1,-15.000000 13.000000 0,-15.000000 12.000000 1,-16.000000 13.000000 0,-21.000000 21.000000-1,-24.000000 32.000000-3,-26.000000 31.000000-2,-24.000000 32.000000-4,-18.000000 16.000000 1,-9.000000 4.000000 3,-10.000000 3.000000 4,-8.000000 3.000000 2,2.000000-8.000000 5,16.000000-19.000000 3,15.000000-18.000000 4,17.000000-19.000000 4,21.000000-26.000000 4,28.000000-30.000000 2,28.000000-32.000000 2,29.000000-30.000000 3,10.000000-15.000000 0,-6.000000 3.000000-2,-6.000000 3.000000-2,-6.000000 4.000000-3,4.000000-9.000000 0,16.000000-18.000000-1,15.000000-19.000000 0,17.000000-18.000000-1,8.000000-10.000000 1,4.000000 0.000000-1,3.000000 0.000000 0,3.000000 0.000000-1,-2.000000 4.000000 1,-6.000000 10.000000-2,-6.000000 10.000000-1,-6.000000 9.000000-1,-9.000000 9.000000-3,-8.000000 9.000000-3,-10.000000 10.000000-3,-9.000000 10.000000-4,-7.000000 10.000000-2,-3.000000 13.000000 2,-3.000000 12.000000 1,-2.000000 13.000000 1,-5.000000 13.000000 2,-2.000000 17.000000 1,-3.000000 15.000000 1,-3.000000 16.000000 2,-2.000000 13.000000 1,0.000000 14.000000-2,0.000000 11.000000 0,0.000000 14.000000-1,-2.000000 7.000000 1,-3.000000 3.000000 3,-3.000000 3.000000 3,-2.000000 4.000000 2,-5.000000-7.000000 2,-2.000000-16.000000 0,-3.000000-15.000000 1,-3.000000-15.000000 0,-4.000000-17.000000 0,-3.000000-15.000000-3,-3.000000-15.000000-1,-2.000000-16.000000-3,-6.000000-12.000000-1,-6.000000-5.000000-3,-6.000000-7.000000-2,-6.000000-5.000000-3,-1.000000-12.000000 0,7.000000-16.000000 0,6.000000-15.000000 2,7.000000-15.000000 1,5.000000-17.000000 0,7.000000-15.000000-1,6.000000-15.000000-1,7.000000-16.000000-1,7.000000-15.000000 0,9.000000-11.000000 1,10.000000-14.000000 1,10.000000-11.000000 1,11.000000-6.000000-2,17.000000 4.000000-7,15.000000 3.000000-6,16.000000 3.000000-6,12.000000 7.000000-1,9.000000 14.000000 5,10.000000 11.000000 5,10.000000 14.000000 5,4.000000 16.000000 4,0.000000 22.000000 3,0.000000 22.000000 3,0.000000 23.000000 4,-8.000000 13.000000 5,-16.000000 6.000000 6,-15.000000 7.000000 6,-15.000000 6.000000 6,-15.000000 6.000000 1,-12.000000 6.000000-3,-13.000000 7.000000-3,-12.000000 6.000000-4,-12.000000 9.000000-2,-8.000000 13.000000-2,-10.000000 12.000000-2,-9.000000 13.000000-1,-10.000000 4.000000-4,-9.000000-3.000000-5,-10.000000-3.000000-6,-8.000000-2.000000-5,-1.000000-6.000000-2,9.000000-6.000000 1,10.000000-6.000000 1,10.000000-6.000000 1,5.000000-6.000000 1,4.000000-2.000000 2,3.000000-3.000000 2,3.000000-3.000000 2,4.000000-2.000000 2,7.000000 0.000000 0,6.000000 0.000000 1,7.000000 0.000000 1,2.000000 3.000000 1,1.000000 6.000000 1,-1.000000 7.000000 1,1.000000 6.000000 1,-3.000000 3.000000 0,-2.000000 0.000000 0,-3.000000 0.000000-1,-3.000000 0.000000-1,-2.000000-4.000000 0,0.000000-5.000000-1,0.000000-7.000000-1,0.000000-5.000000-1,0.000000 3.000000 1,0.000000 17.000000 1,0.000000 15.000000 1,0.000000 16.000000 1,1.000000 7.000000 1,4.000000 1.000000-1,3.000000-1.000000-1,3.000000 1.000000-1,3.000000-9.000000 0,3.000000-15.000000-1,3.000000-15.000000-1,4.000000-16.000000 0,1.000000-12.000000-1,0.000000-5.000000 2,0.000000-7.000000-1,0.000000-5.000000 1,1.000000-15.000000 0,4.000000-22.000000-2,3.000000-22.000000-1,3.000000-21.000000-2,3.000000-26.000000-1,3.000000-28.000000-2,3.000000-28.000000-3,4.000000-27.000000-2,-1.000000-6.000000 0,-3.000000 19.000000 2,-3.000000 19.000000 2,-2.000000 19.000000 2,-3.000000 9.000000-1,1.000000 0.000000-2,-1.000000 0.000000-2,1.000000 0.000000-4,1.000000 12.000000 2,3.000000 26.000000 5,3.000000 24.000000 4,4.000000 26.000000 5,-3.000000 15.000000 5,-5.000000 6.000000 2,-7.000000 7.000000 3,-5.000000 6.000000 4,-6.000000 6.000000 0,-3.000000 6.000000-3,-3.000000 7.000000-4,-2.000000 6.000000-2,-1.000000 3.000000-3,3.000000 0.000000-2,3.000000 0.000000-2,4.000000 0.000000-3,1.000000 0.000000 1,0.000000 0.000000-1,0.000000 0.000000 1,0.000000 0.000000 1,-5.000000 3.000000-2,-9.000000 6.000000-1,-10.000000 7.000000-2,-8.000000 6.000000-2,-9.000000 4.000000 0,-6.000000 4.000000 0,-6.000000 3.000000 0,-6.000000 3.000000 0,-4.000000 1.000000 2,1.000000 1.000000 0,-1.000000-1.000000 2,1.000000 1.000000 1,2.000000-4.000000 2,7.000000-6.000000 5,6.000000-6.000000 4,7.000000-6.000000 5,4.000000-6.000000 2,3.000000-2.000000 0,3.000000-3.000000-1,4.000000-3.000000-1,5.000000-6.000000 0,10.000000-5.000000-3,10.000000-7.000000-1,9.000000-5.000000-2,7.000000-9.000000-1,7.000000-9.000000 0,6.000000-10.000000 0,7.000000-8.000000 1,-1.000000-3.000000-3,-6.000000 7.000000-6,-6.000000 6.000000-5,-6.000000 7.000000-6,-9.000000 7.000000-3,-8.000000 9.000000-1,-10.000000 10.000000 0,-9.000000 10.000000 0,-13.000000 13.000000 0,-16.000000 19.000000 4,-15.000000 19.000000 2,-15.000000 19.000000 4,-7.000000 10.000000 0,3.000000 4.000000 0,3.000000 3.000000-1,4.000000 3.000000-1,5.000000-5.000000 3,10.000000-12.000000 8,10.000000-13.000000 6,9.000000-12.000000 8,10.000000-13.000000 4,14.000000-12.000000 2,11.000000-13.000000 2,14.000000-12.000000 2,11.000000-15.000000-1,14.000000-15.000000-4,11.000000-15.000000-3,14.000000-16.000000-3,8.000000-15.000000-5,7.000000-11.000000-5,6.000000-14.000000-5,7.000000-11.000000-4,-3.000000-7.000000-4,-8.000000 0.000000-1,-10.000000 0.000000 0,-9.000000 0.000000-2,-10.000000 3.000000-3,-9.000000 6.000000-4,-10.000000 7.000000-5,-8.000000 6.000000-4,-8.000000 7.000000-3,-2.000000 10.000000 0,-3.000000 10.000000-1,-3.000000 9.000000 0</inkml:trace>
</inkml:ink>
</file>

<file path=ppt/ink/ink1997.xml><?xml version="1.0" encoding="utf-8"?>
<inkml:ink xmlns:inkml="http://www.w3.org/2003/InkML">
  <annotation type="ScanImages2ExtractSignatures">1</annotation>
  <annotation type="ScanImagesWidth">867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3733887374401" units="cm"/>
      <inkml:brushProperty name="height" value="0.0293733887374401" units="cm"/>
      <inkml:brushProperty name="color" value="#FF0000"/>
      <inkml:brushProperty name="ignorePressure" value="0"/>
    </inkml:brush>
  </inkml:definitions>
  <inkml:trace contextRef="#ctx0" brushRef="#br0">45350.000000 21400.000000 779,'-49.000000'-57.000000'5,"4.000000"39.000000"-6 ,3.000000 36.000000-5,3.000000 39.000000-5,1.000000 18.000000-2,1.000000 0.000000 3,-1.000000 0.000000 2,1.000000 0.000000 2,1.000000 1.000000 2,3.000000 4.000000-1,3.000000 3.000000-1,4.000000 3.000000 0,4.000000 3.000000 0,6.000000 3.000000 1,7.000000 3.000000 0,6.000000 4.000000 1,3.000000 4.000000 1,0.000000 6.000000 1,0.000000 7.000000 1,0.000000 6.000000 1,3.000000 3.000000 3,6.000000 0.000000 3,7.000000 0.000000 5,6.000000 0.000000 4,3.000000-5.000000 2,0.000000-9.000000-3,0.000000-10.000000-1,0.000000-8.000000-2,-2.000000-14.000000-2,-3.000000-15.000000-2,-3.000000-15.000000-3,-2.000000-16.000000-2,-1.000000-7.000000-1,3.000000 4.000000 0,3.000000 3.000000-1,4.000000 3.000000 0,1.000000-13.000000 0,0.000000-28.000000-2,0.000000-28.000000-1,0.000000-27.000000-1,-4.000000-19.000000 0,-5.000000-5.000000-1,-7.000000-7.000000 0,-5.000000-5.000000 0,-4.000000-9.000000-1,0.000000-9.000000 2,0.000000-10.000000 0,0.000000-8.000000 1,1.000000-4.000000 0,4.000000 3.000000 1,3.000000 3.000000 0,3.000000 4.000000 1,6.000000 8.000000 0,9.000000 17.000000 0,10.000000 15.000000-1,10.000000 16.000000-1,7.000000 10.000000 3,6.000000 7.000000 5,7.000000 6.000000 6,6.000000 7.000000 6,4.000000 7.000000 2,4.000000 9.000000-1,3.000000 10.000000 0,3.000000 10.000000-2,-2.000000 8.000000 1,-6.000000 10.000000-1,-6.000000 10.000000 1,-6.000000 9.000000 0,-7.000000 7.000000-1,-6.000000 7.000000 0,-6.000000 6.000000-2,-6.000000 7.000000-1,-7.000000 8.000000-1,-6.000000 14.000000-3,-6.000000 11.000000-2,-6.000000 14.000000-2,-12.000000 3.000000-5,-15.000000-2.000000-5,-15.000000-3.000000-6,-16.000000-3.000000-6,-10.000000-6.000000-3,-3.000000-5.000000 1,-3.000000-7.000000 0,-2.000000-5.000000 1,0.000000-12.000000 1,7.000000-16.000000 2,6.000000-15.000000 1,7.000000-15.000000 2,4.000000-14.000000 0,3.000000-8.000000 1,3.000000-10.000000-1,4.000000-9.000000 1,1.000000-13.000000 1,0.000000-16.000000-1,0.000000-15.000000 2,0.000000-15.000000-1,0.000000-12.000000 2,0.000000-6.000000 1,0.000000-6.000000 2,0.000000-6.000000 2,1.000000 4.000000 2,4.000000 16.000000 3,3.000000 15.000000 4,3.000000 17.000000 2,4.000000 16.000000 3,7.000000 19.000000 1,6.000000 19.000000 1,7.000000 19.000000 1,5.000000 9.000000-1,7.000000 0.000000-1,6.000000 0.000000-2,7.000000 0.000000-2,2.000000-4.000000-2,1.000000-5.000000 0,-1.000000-7.000000-1,1.000000-5.000000-1,-3.000000-4.000000-1,-2.000000 0.000000-1,-3.000000 0.000000 0,-3.000000 0.000000-2,-4.000000-4.000000 1,-3.000000-5.000000 1,-3.000000-7.000000 0,-2.000000-5.000000 1,-8.000000-3.000000 0,-8.000000 4.000000 1,-10.000000 3.000000-1,-9.000000 3.000000 1,-9.000000 4.000000-1,-5.000000 7.000000 0,-7.000000 6.000000 0,-5.000000 7.000000-1,-1.000000 2.000000-1,6.000000 1.000000-3,7.000000-1.000000-4,6.000000 1.000000-2</inkml:trace>
</inkml:ink>
</file>

<file path=ppt/ink/ink1998.xml><?xml version="1.0" encoding="utf-8"?>
<inkml:ink xmlns:inkml="http://www.w3.org/2003/InkML">
  <annotation type="ScanImages2ExtractSignatures">1</annotation>
  <annotation type="ScanImagesWidth">7305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9497310817242" units="cm"/>
      <inkml:brushProperty name="height" value="0.0349497310817242" units="cm"/>
      <inkml:brushProperty name="color" value="#FF0000"/>
      <inkml:brushProperty name="ignorePressure" value="0"/>
    </inkml:brush>
  </inkml:definitions>
  <inkml:trace contextRef="#ctx0" brushRef="#br0">47200.000000 21250.000000 655,'50.000000'-68.000000'7,"0.000000"17.000000"0 ,0.000000 15.000000-1,0.000000 16.000000 0,0.000000 15.000000-1,0.000000 16.000000 1,0.000000 15.000000 1,0.000000 17.000000-1,-4.000000 8.000000 0,-5.000000 4.000000-1,-7.000000 3.000000-1,-5.000000 3.000000-1,-6.000000 1.000000-1,-3.000000 1.000000-2,-3.000000-1.000000-2,-2.000000 1.000000 0,-6.000000-3.000000-3,-6.000000-2.000000-1,-6.000000-3.000000-2,-6.000000-3.000000-1,-9.000000-6.000000-2,-8.000000-5.000000 1,-10.000000-7.000000-1,-9.000000-5.000000 0,-2.000000-9.000000 0,6.000000-9.000000 0,7.000000-10.000000 1,6.000000-8.000000 0,6.000000-11.000000 1,6.000000-8.000000 1,7.000000-10.000000 3,6.000000-9.000000 2,4.000000-13.000000 1,4.000000-16.000000 2,3.000000-15.000000 2,3.000000-15.000000 1,6.000000-6.000000 1,9.000000 7.000000 1,10.000000 6.000000 1,10.000000 7.000000 0,5.000000 5.000000 1,4.000000 7.000000 1,3.000000 6.000000 1,3.000000 7.000000 1,3.000000 8.000000 1,3.000000 14.000000 0,3.000000 11.000000 1,4.000000 14.000000 0,-4.000000 13.000000 0,-9.000000 16.000000 0,-10.000000 15.000000-1,-8.000000 17.000000-1,-11.000000 13.000000-1,-8.000000 13.000000-2,-10.000000 12.000000-2,-9.000000 13.000000-2,-13.000000 7.000000 0,-16.000000 4.000000 0,-15.000000 3.000000 0,-15.000000 3.000000 2,-12.000000-2.000000-3,-6.000000-6.000000-6,-6.000000-6.000000-4,-6.000000-6.000000-7,2.000000-12.000000 0,14.000000-15.000000 3,11.000000-15.000000 4,14.000000-16.000000 2,14.000000-21.000000 2,20.000000-24.000000 0,18.000000-26.000000 0,20.000000-24.000000 0,11.000000-15.000000 0,7.000000-3.000000-1,6.000000-3.000000 0,7.000000-2.000000-1,0.000000 0.000000 2,-2.000000 7.000000 2,-3.000000 6.000000 2,-3.000000 7.000000 3,-9.000000 15.000000 0,-11.000000 25.000000-3,-14.000000 25.000000-3,-11.000000 25.000000-4,-18.000000 21.000000 0,-22.000000 20.000000-1,-22.000000 18.000000 0,-21.000000 20.000000 0,-15.000000 8.000000-1,-6.000000 1.000000-1,-6.000000-1.000000 0,-6.000000 1.000000-1,-1.000000-3.000000-1,7.000000-2.000000 1,6.000000-3.000000 0,7.000000-3.000000 2,5.000000-9.000000 1,7.000000-11.000000 5,6.000000-14.000000 3,7.000000-11.000000 5,8.000000-17.000000 2,14.000000-18.000000 0,11.000000-19.000000 1,14.000000-18.000000 1,7.000000-14.000000-1,3.000000-5.000000 2,3.000000-7.000000 0,4.000000-5.000000 0,5.000000-6.000000 2,10.000000-3.000000 1,10.000000-3.000000 0,9.000000-2.000000 2,4.000000 0.000000 0,1.000000 7.000000-2,-1.000000 6.000000 0,1.000000 7.000000-2,2.000000 4.000000 0,7.000000 3.000000-1,6.000000 3.000000 0,7.000000 4.000000-1,7.000000 1.000000-1,9.000000 0.000000-1,10.000000 0.000000-2,10.000000 0.000000-2,4.000000 1.000000 0,0.000000 4.000000 1,0.000000 3.000000 0,0.000000 3.000000 2,0.000000 1.000000-1,0.000000 1.000000-1,0.000000-1.000000-2,0.000000 1.000000-1,-7.000000 2.000000-2,-11.000000 7.000000-1,-14.000000 6.000000-2,-11.000000 7.000000-1,-17.000000 8.000000-2,-18.000000 14.000000 0,-19.000000 11.000000-1,-18.000000 14.000000-1,-18.000000 7.000000-1,-16.000000 3.000000 2,-15.000000 3.000000 1,-15.000000 4.000000 0,-6.000000-1.000000 1,7.000000-3.000000 3,6.000000-3.000000 1,7.000000-2.000000 1,5.000000-5.000000 2,7.000000-2.000000 0,6.000000-3.000000 2,7.000000-3.000000 0,11.000000-7.000000 2,20.000000-9.000000 2,18.000000-10.000000 1,20.000000-8.000000 3,10.000000-8.000000-1,3.000000-2.000000 0,3.000000-3.000000-2,4.000000-3.000000-1,1.000000-2.000000-1,0.000000 0.000000 0,0.000000 0.000000-1,0.000000 0.000000 0,-5.000000 3.000000-1,-9.000000 6.000000-3,-10.000000 7.000000-3,-8.000000 6.000000-3,-11.000000 7.000000-2,-8.000000 10.000000-2,-10.000000 10.000000-1,-9.000000 9.000000-2,-13.000000 6.000000 0,-16.000000 3.000000-1,-15.000000 3.000000 1,-15.000000 4.000000-1,-7.000000-3.000000 0,3.000000-5.000000-1,3.000000-7.000000-1,4.000000-5.000000 0,5.000000-9.000000 2,10.000000-9.000000 6,10.000000-10.000000 6,9.000000-8.000000 5,7.000000-12.000000 3,7.000000-12.000000 0,6.000000-13.000000-1,7.000000-12.000000 1,8.000000-9.000000 0,14.000000-2.000000 1,11.000000-3.000000-1,14.000000-3.000000 2,5.000000-1.000000-1,1.000000 4.000000-1,-1.000000 3.000000-1,1.000000 3.000000 0,-1.000000 4.000000-2,1.000000 7.000000 0,-1.000000 6.000000-3,1.000000 7.000000-1,-4.000000 7.000000-1,-6.000000 9.000000-1,-6.000000 10.000000-1,-6.000000 10.000000-1,-7.000000 8.000000-1,-6.000000 10.000000 1,-6.000000 10.000000 0,-6.000000 9.000000 0,-2.000000-1.000000 2,3.000000-8.000000 2,3.000000-10.000000 3,4.000000-9.000000 2,-1.000000 2.000000 3,-3.000000 17.000000 2,-3.000000 15.000000 1,-2.000000 16.000000 3,0.000000 2.000000 0,7.000000-8.000000-1,6.000000-10.000000-1,7.000000-9.000000 0,10.000000-13.000000 1,16.000000-16.000000 3,15.000000-15.000000 3,17.000000-15.000000 3,11.000000-21.000000 1,10.000000-25.000000-1,10.000000-25.000000-2,9.000000-25.000000-2,4.000000-11.000000-3,1.000000 3.000000-5,-1.000000 3.000000-4,1.000000 4.000000-7,-12.000000 8.000000-6,-21.000000 17.000000-9,-22.000000 15.000000-11,-22.000000 16.000000-8,-13.000000 9.000000-9,-3.000000 3.000000-6,-3.000000 3.000000-7,-2.000000 4.000000-7</inkml:trace>
</inkml:ink>
</file>

<file path=ppt/ink/ink199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5551656484604" units="cm"/>
      <inkml:brushProperty name="height" value="0.0265551656484604" units="cm"/>
      <inkml:brushProperty name="color" value="#FF0000"/>
      <inkml:brushProperty name="ignorePressure" value="0"/>
    </inkml:brush>
  </inkml:definitions>
  <inkml:trace contextRef="#ctx0" brushRef="#br0">33300.000000 25700.000000 862,'-135.000000'-46.000000'0,"32.000000"10.000000"-1 ,31.000000 10.000000 0,32.000000 9.000000-1,21.000000 6.000000-1,13.000000 3.000000-1,12.000000 3.000000-2,13.000000 4.000000-1,13.000000 2.000000 1,17.000000 4.000000 4,15.000000 3.000000 4,16.000000 3.000000 3,12.000000 1.000000 3,9.000000 1.000000 1,10.000000-1.000000 1,10.000000 1.000000 0,7.000000-3.000000 1,6.000000-2.000000 0,7.000000-3.000000-1,6.000000-3.000000 0,9.000000-4.000000 0,13.000000-3.000000 0,12.000000-3.000000 0,13.000000-2.000000-1,9.000000-6.000000 1,6.000000-6.000000-2,7.000000-6.000000 0,6.000000-6.000000-1,-2.000000-4.000000-1,-9.000000 1.000000-2,-10.000000-1.000000-3,-8.000000 1.000000-1,-17.000000 1.000000-4,-21.000000 3.000000-6,-22.000000 3.000000-4,-22.000000 4.000000-6,-19.000000 2.000000-4,-16.000000 4.000000-1,-15.000000 3.000000-1,-15.000000 3.000000-1,-15.000000 4.000000-1,-12.000000 7.000000 0,-13.000000 6.000000 0,-12.000000 7.000000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 units="dev"/>
        </inkml:traceFormat>
        <inkml:channelProperties>
          <inkml:channelProperty channel="X" name="resolution" value="1612.54919" units="1/cm"/>
          <inkml:channelProperty channel="Y" name="resolution" value="2580.07886" units="1/cm"/>
          <inkml:channelProperty channel="F" name="resolution" value="1e-5" units="1/cm"/>
          <inkml:channelProperty channel="T" name="resolution" value="1" units="1/dev"/>
        </inkml:channelProperties>
      </inkml:inkSource>
      <inkml:timestamp xml:id="ts0" timeString="2022-05-04T16:29:08"/>
    </inkml:context>
    <inkml:brush xml:id="br0">
      <inkml:brushProperty name="width" value="0.05292" units="cm"/>
      <inkml:brushProperty name="height" value="0.05292" units="cm"/>
      <inkml:brushProperty name="color" value="#FF0000"/>
    </inkml:brush>
  </inkml:definitions>
  <inkml:trace contextRef="#ctx0" brushRef="#br0">3721.000000 4873.000000 24 0,'-11.000000'-8.000000'63'15,"3.000000"4.000000"0 "-15 ,-3.000000-2.000000-4 0,4.000000 1.000000-5 0,-2.000000 2.000000-1 16,5.000000-3.000000 2-16,-4.000000 2.000000 4 0,1.000000 1.000000 1 0,4.000000-2.000000 0 15,-2.000000 2.000000 1-15,1.000000 2.000000 3 0,1.000000-2.000000-2 0,2.000000-1.000000 1 16,-2.000000 1.000000-1-16,-2.000000 1.000000 2 0,5.000000 0.000000-1 0,-3.000000 1.000000-4 16,2.000000-1.000000-8-16,-2.000000-3.000000-4 0,0.000000 3.000000-9 0,-2.000000 0.000000-8 0,1.000000-3.000000-8 15,0.000000-2.000000-3-15,-2.000000 4.000000-1 0,0.000000-4.000000 2 16,-2.000000 1.000000 3-16,1.000000 0.000000 4 0,3.000000-1.000000 6 0,-4.000000 3.000000 1 0,1.000000-2.000000 0 16,2.000000 3.000000 0-16,2.000000 1.000000-1 0,-1.000000 0.000000-3 0,0.000000-2.000000-3 15,1.000000 1.000000-1-15,-5.000000 1.000000-1 0,4.000000 0.000000 0 0,-1.000000 0.000000 3 16,-2.000000 0.000000 6-16,0.000000 0.000000 1 0,2.000000 0.000000 4 0,-2.000000-1.000000 1 15,-1.000000-1.000000-1-15,1.000000 2.000000-8 0,3.000000 0.000000-4 0,-5.000000-2.000000-7 16,1.000000 0.000000-6-16,1.000000-1.000000-3 0,0.000000 0.000000 1 0,2.000000 4.000000 3 16,-2.000000-3.000000 2-16,2.000000 1.000000 3 0,1.000000 1.000000 3 0,1.000000 0.000000 0 0,2.000000 2.000000-4 15,-2.000000-3.000000-5-15,3.000000 2.000000-3 0,-3.000000 1.000000-5 0,3.000000 0.000000-1 16,0.000000-3.000000-2-16,0.000000 3.000000-2 0,0.000000 0.000000-1 0,0.000000 0.000000 0 16,0.000000 0.000000-1-16,3.000000 0.000000-3 0,-3.000000 0.000000 2 0,4.000000 0.000000 2 15,-1.000000 0.000000 1-15,1.000000 0.000000 1 0,4.000000 0.000000 2 0,1.000000 0.000000 3 16,1.000000 0.000000-1-16,-1.000000 0.000000 1 0,3.000000 0.000000 6 0,-1.000000 0.000000 2 15,4.000000 3.000000 6-15,0.000000-3.000000 1 0,-2.000000 1.000000 3 0,5.000000 2.000000-1 0,-2.000000-1.000000-2 16,0.000000 0.000000-1-16,-1.000000 1.000000-6 0,1.000000 1.000000 3 16,4.000000-3.000000 1-16,-4.000000 4.000000 1 0,3.000000-3.000000 3 0,-4.000000 1.000000 0 0,4.000000-2.000000-1 15,-3.000000 2.000000-2-15,3.000000-2.000000-1 0,1.000000-1.000000-1 0,-1.000000 3.000000-2 16,-3.000000-1.000000-2-16,0.000000-2.000000-1 0,4.000000 2.000000 0 0,-6.000000-2.000000-4 16,3.000000 2.000000-1-16,0.000000 0.000000-1 0,0.000000-2.000000-2 0,-1.000000 3.000000 1 15,-1.000000-3.000000-3-15,1.000000 0.000000 2 0,0.000000 0.000000-1 0,2.000000 0.000000-1 0,-2.000000 0.000000 1 16,3.000000 0.000000 0-16,0.000000 0.000000 1 0,1.000000-3.000000-2 0,0.000000 3.000000 1 15,2.000000-2.000000 0-15,-1.000000 0.000000-3 0,1.000000 2.000000 2 0,2.000000-2.000000-1 16,-4.000000 2.000000 3-16,7.000000-2.000000 2 0,-3.000000-1.000000 0 0,-1.000000 2.000000 2 16,4.000000-2.000000 3-16,-1.000000 2.000000-1 0,1.000000-4.000000-1 0,1.000000-1.000000-2 15,-1.000000 2.000000 1-15,1.000000-3.000000-2 0,0.000000 3.000000 0 0,-2.000000-3.000000-2 16,1.000000 3.000000 2-16,1.000000-3.000000-1 0,2.000000 3.000000-2 0,-5.000000 0.000000 3 0,1.000000 2.000000 0 16,2.000000-3.000000-1-16,-1.000000 1.000000 1 0,-1.000000 0.000000-1 0,2.000000 2.000000-2 15,-1.000000-3.000000-1-15,1.000000 3.000000 0 0,-1.000000 1.000000 0 0,-1.000000-2.000000-2 16,2.000000 3.000000 1-16,0.000000-2.000000 0 0,2.000000 0.000000 1 0,-2.000000 2.000000-2 15,-1.000000-2.000000 1-15,1.000000-1.000000 1 0,-2.000000 3.000000-1 0,1.000000-2.000000 0 16,-4.000000 0.000000-1-16,1.000000 2.000000 1 0,3.000000-2.000000-1 0,-4.000000 2.000000 0 16,1.000000-4.000000 0-16,-1.000000 1.000000 2 0,1.000000-1.000000 2 0,0.000000 1.000000-1 15,2.000000-2.000000-2-15,-2.000000-2.000000 1 0,2.000000 0.000000 1 0,-2.000000 2.000000-1 16,3.000000-2.000000-2-16,1.000000-1.000000 0 0,-2.000000-1.000000-1 0,2.000000 0.000000 1 0,-1.000000 3.000000-1 16,1.000000 0.000000-1-16,-1.000000-1.000000 0 0,-1.000000 3.000000-1 0,1.000000 0.000000-1 15,1.000000-1.000000 2-15,-2.000000 1.000000-2 0,2.000000 0.000000 0 0,0.000000-1.000000 1 16,3.000000 1.000000-1-16,0.000000-2.000000 0 0,3.000000 1.000000 1 0,-1.000000-1.000000 1 15,1.000000-1.000000 3-15,1.000000 3.000000 0 0,-1.000000-4.000000 3 0,-1.000000 4.000000 1 0,1.000000-3.000000 0 16,-3.000000 3.000000-2-16,1.000000-3.000000 0 0,2.000000 3.000000 1 16,-3.000000 0.000000-1-16,0.000000 0.000000 0 0,2.000000-1.000000 0 0,1.000000 1.000000 1 0,-3.000000 2.000000 0 15,3.000000-1.000000-2-15,-2.000000 1.000000 3 0,-1.000000 0.000000 0 0,0.000000 0.000000-1 16,0.000000 2.000000 1-16,0.000000 0.000000 0 0,0.000000 0.000000-3 0,-3.000000 0.000000 0 16,3.000000 0.000000-1-16,0.000000 0.000000 3 0,-1.000000 0.000000-2 0,-2.000000 0.000000 2 15,3.000000 2.000000-1-15,0.000000-2.000000 0 0,-3.000000 0.000000 0 0,3.000000 0.000000-1 0,-2.000000 0.000000 1 16,-1.000000 0.000000-2-16,-1.000000 0.000000 4 0,-2.000000 0.000000 0 15,2.000000 0.000000-1-15,-1.000000-2.000000-1 0,-2.000000 2.000000 3 0,-1.000000-2.000000 4 16,1.000000 2.000000-2-16,0.000000-2.000000 0 0,-1.000000-1.000000 2 0,-1.000000 3.000000-1 0,-2.000000-2.000000 0 16,-1.000000 0.000000 0-16,0.000000 2.000000-1 0,-3.000000 0.000000 2 0,1.000000 0.000000 1 15,2.000000 0.000000 2-15,-4.000000 0.000000 0 0,4.000000-1.000000 0 0,-3.000000 1.000000-2 16,0.000000 0.000000 1-16,-1.000000 0.000000 1 0,1.000000 0.000000-1 0,2.000000 0.000000 2 16,-2.000000-3.000000 0-16,0.000000 3.000000 2 0,-1.000000-2.000000-1 0,0.000000 2.000000-2 15,-2.000000 0.000000 0-15,-1.000000-2.000000-1 0,0.000000 2.000000-1 0,0.000000 0.000000 1 0,-2.000000-2.000000 2 16,2.000000 2.000000 4-16,0.000000 0.000000 5 0,-4.000000 0.000000-2 0,3.000000 0.000000-1 15,1.000000 0.000000 0-15,-1.000000 0.000000-1 0,-2.000000 0.000000 1 0,2.000000 0.000000-2 16,0.000000 0.000000 4-16,-2.000000-3.000000 6 0,3.000000 3.000000 4 0,1.000000 0.000000 0 16,-1.000000 0.000000-2-16,0.000000 0.000000-3 0,-3.000000-1.000000-6 0,3.000000 1.000000-5 15,0.000000 0.000000-5-15,-1.000000 0.000000-2 0,1.000000 0.000000-1 0,3.000000 0.000000-1 16,0.000000-3.000000 4-16,-2.000000 3.000000 0 0,2.000000 0.000000-1 0,1.000000 0.000000 0 0,-1.000000 0.000000-1 16,0.000000 0.000000-3-16,-2.000000 0.000000-3 0,2.000000-2.000000-1 0,-4.000000 2.000000 1 15,1.000000 0.000000-1-15,0.000000 0.000000 2 0,0.000000-3.000000 2 0,0.000000 3.000000 3 16,-1.000000 0.000000 0-16,0.000000 0.000000 0 0,1.000000-1.000000 1 0,-4.000000 1.000000 0 15,3.000000 0.000000-2-15,-2.000000 0.000000-2 0,-2.000000-3.000000-1 0,-3.000000 3.000000-1 16,2.000000 0.000000 2-16,-1.000000 0.000000-3 0,-4.000000 0.000000 1 0,5.000000 0.000000 4 16,-4.000000 0.000000 3-16,1.000000 0.000000 4 0,1.000000 0.000000 5 0,-4.000000 0.000000 8 0,0.000000 0.000000 7 15,3.000000 0.000000 3-15,-3.000000 0.000000 7 0,0.000000 0.000000 5 16,0.000000 0.000000 2-16,0.000000 0.000000 4 0,0.000000 0.000000 3 0,0.000000 0.000000 3 0,0.000000 0.000000 2 16,0.000000 0.000000-4-16,-3.000000-2.000000-1 0,3.000000 2.000000-7 0,-3.000000-2.000000-5 15,2.000000 0.000000-9-15,-2.000000 2.000000-7 0,1.000000-1.000000-4 0,-1.000000-2.000000-7 16,0.000000 3.000000-7-16,3.000000 0.000000-6 0,-4.000000 0.000000-3 0,4.000000 0.000000-11 15,-5.000000 0.000000-27-15,2.000000 3.000000-47 0,-1.000000-2.000000-63 0,-3.000000-1.000000-75 16,-5.000000 0.000000-66-16,-1.000000 0.000000-62 0,-5.000000 2.000000-86 0,-3.000000 5.000000-104 16,-2.000000 3.000000-62-16,-4.000000 3.000000 6 0,-7.000000 4.000000 33 0,-1.000000-2.000000 51 0,-1.000000 4.000000 100 15</inkml:trace>
  <inkml:trace contextRef="#ctx0" brushRef="#br0">3653.000000 5663.000000 73 0,'-5.000000'0.000000'80'15,"1.000000"-3.000000"-4 "-15 ,1.000000 1.000000 0 0,2.000000-3.000000-9 0,-2.000000 1.000000-3 16,-2.000000 3.000000-4-16,2.000000-6.000000-4 0,2.000000 0.000000-8 0,-2.000000 1.000000-6 16,3.000000 0.000000-1-16,0.000000-1.000000 4 0,0.000000-1.000000 7 0,0.000000 3.000000 7 0,3.000000-1.000000 10 15,-2.000000 4.000000 2-15,-1.000000-2.000000-3 0,3.000000 1.000000-7 0,-3.000000 1.000000-8 16,2.000000 2.000000-11-16,1.000000-2.000000-7 0,-3.000000 2.000000-6 0,0.000000 0.000000-1 15,0.000000 0.000000-2-15,0.000000 0.000000 0 0,0.000000 0.000000-4 0,0.000000 2.000000-1 16,0.000000-2.000000-1-16,0.000000 2.000000-1 0,0.000000 1.000000 5 0,0.000000 3.000000 7 16,0.000000 0.000000 9-16,0.000000 3.000000 9 0,-3.000000 4.000000 7 0,1.000000 1.000000 4 0,2.000000 4.000000-6 15,-3.000000 1.000000-6-15,-1.000000 4.000000-8 0,4.000000-1.000000-8 0,-5.000000 4.000000-5 16,1.000000-2.000000-4-16,-2.000000-1.000000 3 0,5.000000-1.000000-7 0,-5.000000-3.000000 0 16,4.000000-1.000000-2-16,-1.000000 0.000000-1 0,-1.000000-1.000000-2 0,1.000000-4.000000-3 15,1.000000-3.000000 0-15,2.000000-1.000000 3 0,-3.000000-2.000000 0 0,3.000000 0.000000 2 16,0.000000-2.000000 6-16,0.000000-5.000000 3 0,0.000000 6.000000 4 0,0.000000-6.000000 1 15,0.000000 0.000000 0-15,0.000000 0.000000-1 0,0.000000 0.000000-4 0,0.000000 0.000000-2 0,3.000000-6.000000-5 16,-1.000000 6.000000-4-16,1.000000-7.000000-4 0,4.000000-2.000000-2 16,1.000000 0.000000-3-16,0.000000-1.000000-3 0,3.000000-4.000000-1 0,1.000000-1.000000 1 0,-1.000000-2.000000-1 15,1.000000-2.000000 0-15,4.000000 0.000000-1 0,-1.000000 0.000000 0 0,1.000000-3.000000 1 16,1.000000 3.000000-1-16,-3.000000-1.000000 0 0,1.000000 4.000000 1 0,-3.000000-2.000000 0 16,1.000000 6.000000-1-16,-2.000000-2.000000 0 0,-2.000000 5.000000 0 0,1.000000 2.000000-5 15,-6.000000 0.000000-6-15,1.000000 0.000000-8 0,-1.000000 6.000000-11 0,-1.000000-4.000000-13 0,0.000000 5.000000-11 16,-3.000000 0.000000-14-16,-3.000000 5.000000-9 0,0.000000 3.000000-7 0,-1.000000 4.000000-7 15,-4.000000 6.000000-8-15,0.000000 3.000000-7 0,-4.000000 5.000000-8 0,-3.000000 4.000000 0 16,-4.000000 4.000000 1-16,0.000000 3.000000 8 0,1.000000 3.000000 12 0,0.000000-1.000000 15 16,-1.000000 0.000000 19-16,0.000000-1.000000 14 0,2.000000-2.000000 13 0,3.000000 1.000000 9 15,0.000000-5.000000 8-15,3.000000-3.000000 6 0,0.000000 0.000000 8 0,2.000000-8.000000 9 16,-1.000000-2.000000 6-16,6.000000-1.000000 7 0,-4.000000-7.000000 7 0,7.000000-1.000000 14 0,-2.000000-3.000000 8 16,3.000000-1.000000 11-16,3.000000-4.000000 8 0,1.000000 1.000000 8 0,4.000000-8.000000 7 15,-1.000000 1.000000-5-15,5.000000-5.000000-4 0,1.000000-6.000000-9 0,2.000000-2.000000-6 16,4.000000-2.000000-9-16,0.000000-4.000000-8 0,2.000000-4.000000-9 0,-2.000000 2.000000-8 15,3.000000-3.000000-8-15,-1.000000 2.000000-5 0,-2.000000 0.000000-6 0,-3.000000 1.000000-4 16,-1.000000 3.000000-2-16,0.000000 3.000000-3 0,-3.000000 3.000000-7 0,-3.000000 0.000000-10 16,1.000000 3.000000-9-16,-6.000000 3.000000-13 0,1.000000 1.000000-23 0,-1.000000 2.000000-25 0,-1.000000 1.000000-25 15,0.000000 0.000000-20-15,-3.000000-1.000000-22 0,-3.000000 3.000000-21 16,0.000000-3.000000-9-16,-1.000000 0.000000-3 0,-4.000000 0.000000 3 0,0.000000 0.000000-1 0,0.000000-1.000000 16 16</inkml:trace>
  <inkml:trace contextRef="#ctx0" brushRef="#br0">3725.000000 5497.000000 70 0,'2.000000'0.000000'70'15,"-2.000000"4.000000"-2 "-15 ,3.000000 4.000000-2 0,1.000000-1.000000-4 0,-4.000000 2.000000 0 16,5.000000 2.000000-1-16,0.000000 2.000000 0 0,0.000000-1.000000 3 0,-1.000000 2.000000 6 16,4.000000 1.000000 3-16,-4.000000-1.000000 5 0,6.000000 6.000000 5 0,-4.000000-1.000000 8 0,5.000000 5.000000 0 15,-4.000000 2.000000-3-15,0.000000 1.000000-5 0,-1.000000 5.000000-8 16,0.000000 2.000000-10-16,-1.000000 3.000000-14 0,-1.000000 2.000000-6 0,1.000000 2.000000-7 0,-2.000000 3.000000-5 15,-3.000000-1.000000-2-15,0.000000 0.000000-7 0,0.000000 0.000000-5 0,0.000000-2.000000-5 16,-3.000000-3.000000-6-16,3.000000-4.000000-2 0,-2.000000-1.000000-3 0,2.000000-4.000000 0 16,0.000000-3.000000-3-16,0.000000-4.000000 0 0,0.000000-3.000000-2 0,0.000000-3.000000-2 15,0.000000-5.000000-3-15,0.000000-2.000000-10 0,0.000000-2.000000-10 0,0.000000-5.000000-15 0,0.000000-2.000000-21 16,2.000000-4.000000-30-16,1.000000-2.000000-27 0,-1.000000-8.000000-28 16,3.000000-3.000000-31-16,-4.000000-6.000000-25 0,2.000000-2.000000-24 0,2.000000 1.000000 3 0,-5.000000-9.000000 20 15</inkml:trace>
  <inkml:trace contextRef="#ctx0" brushRef="#br0">3897.000000 5759.000000 120 0,'4.000000'-3.000000'105'15,"0.000000"3.000000"-7 "-15 ,-1.000000 0.000000 2 0,2.000000 0.000000 5 0,2.000000 0.000000 8 16,-2.000000 0.000000 7-16,-1.000000 0.000000 2 0,3.000000-4.000000-9 0,1.000000 4.000000-12 16,2.000000-2.000000-9-16,-1.000000-2.000000-9 0,0.000000-3.000000-12 0,6.000000-1.000000-18 15,-1.000000 0.000000-14-15,0.000000-6.000000-10 0,3.000000 3.000000-9 0,0.000000-5.000000-7 0,-1.000000-3.000000-6 16,2.000000 4.000000-1-16,-2.000000-3.000000-1 0,-1.000000 3.000000-6 15,1.000000-2.000000-6-15,-4.000000 2.000000-6 0,-1.000000 0.000000-13 0,1.000000 4.000000-21 0,-1.000000 0.000000-22 16,-6.000000 3.000000-19-16,6.000000 1.000000-20 0,-7.000000 1.000000-28 16,1.000000 2.000000-25-16,-5.000000 4.000000-15 0,0.000000 0.000000-12 0,0.000000 0.000000-7 0,-9.000000 0.000000 7 15</inkml:trace>
  <inkml:trace contextRef="#ctx0" brushRef="#br0">4087.000000 5682.000000 32 0,'-3.000000'23.000000'130'0,"2.000000"-1.000000"3 "0 ,-2.000000 1.000000 1 0,-2.000000-2.000000-7 16,2.000000 1.000000-8-16,3.000000-3.000000-14 0,-1.000000-1.000000-11 0,1.000000-3.000000-14 15,1.000000-1.000000-12-15,-1.000000-3.000000-12 0,3.000000-3.000000-6 0,2.000000-2.000000-6 16,-1.000000-1.000000-7-16,0.000000-3.000000-3 0,4.000000-2.000000-4 0,-2.000000 0.000000-4 16,0.000000-4.000000-6-16,1.000000-2.000000-3 0,3.000000-5.000000-6 0,-4.000000 0.000000-3 15,5.000000 1.000000-2-15,-4.000000-3.000000-4 0,0.000000 0.000000 0 0,-2.000000-2.000000-6 0,2.000000 4.000000-9 16,-2.000000-1.000000-10-16,-1.000000 1.000000-11 0,0.000000 0.000000-20 0,-1.000000 4.000000-21 16,0.000000 1.000000-14-16,-1.000000 0.000000-10 0,-2.000000 1.000000-11 0,0.000000 3.000000-7 15,0.000000 0.000000 4-15,0.000000 2.000000 1 0,-5.000000 2.000000 1 0,2.000000 3.000000-2 16,-1.000000 3.000000 0-16,-5.000000 3.000000-1 0</inkml:trace>
  <inkml:trace contextRef="#ctx0" brushRef="#br0">4022.000000 6155.000000 17 0,'3.000000'0.000000'69'0,"1.000000"-2.000000"2 "0 ,1.000000 1.000000 2 15,1.000000-6.000000-2-15,0.000000 0.000000-7 0,1.000000-2.000000-5 0,0.000000-1.000000-9 16,-2.000000-1.000000-6-16,5.000000-2.000000-7 0,-2.000000 0.000000-6 0,-3.000000 2.000000-4 15,3.000000-1.000000 0-15,-1.000000 1.000000-6 0,-2.000000 0.000000-6 0,1.000000 3.000000-5 16,-2.000000-1.000000-1-16,3.000000 0.000000-4 0,-2.000000 3.000000-2 0,-1.000000 0.000000-1 16,1.000000-1.000000 3-16,1.000000 3.000000-3 0,-5.000000 0.000000-1 0,2.000000-1.000000-1 15,1.000000 1.000000 1-15,1.000000 0.000000-1 0,-2.000000 3.000000 0 0,1.000000-5.000000 0 16,1.000000 0.000000 0-16,-2.000000 1.000000 0 0,1.000000-1.000000 0 0,0.000000 3.000000 0 0,-1.000000-3.000000-1 16,5.000000 1.000000 1-16,-7.000000-2.000000 0 0,5.000000 3.000000 0 0,-1.000000-3.000000 1 15,-4.000000 2.000000-1-15,2.000000 3.000000 0 0,-3.000000 1.000000-3 0,3.000000-1.000000 1 16,-2.000000 0.000000 0-16,-1.000000 2.000000 0 0,3.000000 2.000000 6 0,-3.000000 0.000000 9 15,0.000000 4.000000 11-15,0.000000 0.000000 14 0,0.000000 6.000000 9 0,0.000000 1.000000 8 16,0.000000 3.000000 7-16,0.000000 3.000000 3 0,0.000000 1.000000-4 0,0.000000 1.000000-4 0,3.000000 3.000000-5 16,-1.000000-2.000000-3-16,1.000000 4.000000-9 0,1.000000 1.000000-6 0,1.000000-3.000000-3 15,-2.000000-1.000000-4-15,1.000000 3.000000-2 0,1.000000-5.000000-3 0,-3.000000 0.000000-1 16,3.000000 1.000000 0-16,-1.000000-4.000000 0 0,-1.000000-1.000000-3 0,0.000000-3.000000-1 16,-1.000000-1.000000-3-16,1.000000-4.000000-1 0,-3.000000-1.000000-4 0,1.000000-2.000000 1 15,2.000000 1.000000 2-15,-3.000000-2.000000 3 0,0.000000-4.000000 0 0,-3.000000-1.000000 0 16,2.000000 0.000000-1-16,-2.000000-1.000000-4 0,-2.000000-4.000000-3 0,2.000000-4.000000-6 0,-4.000000 4.000000-5 15,1.000000-7.000000-5-15,-1.000000 0.000000-6 0,-1.000000-2.000000-5 16,4.000000-1.000000-6-16,-1.000000-1.000000-13 0,-1.000000-2.000000-10 0,2.000000-1.000000-9 0,1.000000 0.000000-5 16,2.000000-1.000000-10-16,1.000000-1.000000-10 0,0.000000 0.000000-2 0,1.000000-2.000000-3 15,2.000000 0.000000-4-15,1.000000 0.000000-4 0,2.000000 0.000000 0 0,-1.000000-3.000000 2 16,4.000000 0.000000 3-16,1.000000-2.000000 2 0,2.000000 0.000000 4 0,0.000000 0.000000 5 16,-1.000000-2.000000 11-16,4.000000 0.000000 11 0,-1.000000 1.000000 9 0,0.000000 0.000000 14 0,3.000000-1.000000 14 15,-3.000000 5.000000 14-15,3.000000-1.000000 16 0,-3.000000 4.000000 16 16,0.000000-1.000000 14-16,0.000000 4.000000 16 0,-2.000000 1.000000 14 0,0.000000 6.000000 6 0,0.000000 1.000000 4 15,-2.000000 3.000000 1-15,-1.000000 1.000000 0 0,3.000000 3.000000-5 0,-5.000000 2.000000 0 16,1.000000 2.000000 4-16,-4.000000 0.000000-3 0,3.000000 0.000000 2 0,-2.000000 2.000000 1 16,-2.000000 2.000000 1-16,-2.000000 3.000000-5 0,2.000000 1.000000-9 0,-3.000000 3.000000-7 15,-3.000000 0.000000-12-15,2.000000 1.000000-13 0,-2.000000 2.000000-7 0,-2.000000 2.000000-8 16,-2.000000-1.000000-7-16,3.000000 0.000000-2 0,-1.000000 0.000000-3 0,-2.000000-2.000000-4 16,4.000000 0.000000-2-16,1.000000-2.000000-1 0,-1.000000-5.000000-1 0,0.000000 3.000000 1 0,2.000000-5.000000-1 15,1.000000 1.000000 0-15,0.000000-4.000000 1 0,0.000000 4.000000 0 0,0.000000-3.000000 1 16,1.000000 1.000000-1-16,2.000000-2.000000 1 0,2.000000 3.000000 1 0,-5.000000-1.000000 0 15,3.000000 1.000000-2-15,1.000000 0.000000 0 0,-1.000000 3.000000 0 0,-1.000000 1.000000 0 16,-2.000000 3.000000-1-16,-2.000000 3.000000-2 0,-1.000000 4.000000 2 0,2.000000 3.000000-1 16,-2.000000 1.000000-1-16,0.000000 3.000000 0 0,3.000000-3.000000 0 0,0.000000 2.000000 0 15,0.000000-1.000000 1-15,3.000000 1.000000-1 0,1.000000-3.000000 1 0,1.000000-2.000000 2 0,2.000000 1.000000 0 16,0.000000-3.000000-1-16,1.000000-1.000000 0 0,4.000000 0.000000 0 0,-5.000000-1.000000 0 16,5.000000 0.000000 1-16,0.000000-4.000000 3 0,-4.000000 0.000000 0 0,3.000000-3.000000 1 15,1.000000 1.000000-1-15,-1.000000-3.000000 2 0,-2.000000 1.000000-2 0,2.000000-1.000000 0 16,-3.000000-2.000000-2-16,3.000000-2.000000 1 0,-4.000000 3.000000 1 0,-2.000000-3.000000-1 15,-1.000000 0.000000-2-15,0.000000 0.000000 0 0,-1.000000 0.000000 0 0,2.000000 1.000000 1 16,-5.000000-3.000000 0-16,3.000000 1.000000-1 0,-2.000000 2.000000 2 0,-1.000000-3.000000 0 16,0.000000 0.000000 0-16,0.000000 0.000000 1 0,0.000000 0.000000-2 0,0.000000 0.000000 1 0,0.000000 0.000000-5 15,0.000000-3.000000-7-15,0.000000 2.000000-5 0,0.000000-4.000000-8 0,-1.000000-1.000000-11 16,1.000000-3.000000-14-16,0.000000-2.000000-10 0,1.000000-1.000000-9 0,-1.000000-6.000000-9 16,3.000000-3.000000-4-16,2.000000 0.000000 2 0,-1.000000-3.000000 5 0,-1.000000-4.000000 10 15,4.000000-1.000000 9-15,2.000000 0.000000 13 0,-1.000000 2.000000 10 0,-1.000000-1.000000 11 16,2.000000-1.000000 9-16,1.000000 4.000000 5 0,-1.000000 4.000000 7 0,1.000000-2.000000 6 0,-1.000000 3.000000 6 15,3.000000 1.000000 8-15,-5.000000 4.000000 5 0,5.000000 1.000000 5 0,-4.000000 2.000000 4 16,1.000000 1.000000 5-16,1.000000 3.000000-1 0,-3.000000-1.000000 1 0,2.000000 3.000000-2 16,-2.000000-1.000000-2-16,1.000000 5.000000-3 0,1.000000-3.000000-1 0,-2.000000 5.000000-2 15,0.000000 0.000000 0-15,-2.000000 0.000000 2 0,-2.000000 5.000000 4 0,1.000000-1.000000-2 16,1.000000 2.000000-1-16,-5.000000 3.000000-4 0,3.000000 2.000000-5 0,-3.000000-1.000000-10 16,0.000000 4.000000-6-16,0.000000-2.000000-3 0,0.000000 3.000000-2 0,0.000000-2.000000-2 0,1.000000 0.000000 0 15,2.000000-3.000000-1-15,-3.000000 1.000000-1 0,3.000000-2.000000 1 16,-1.000000 0.000000 0-16,1.000000-3.000000 0 0,-3.000000-2.000000 0 0,4.000000 1.000000 1 0,0.000000-1.000000 1 15,4.000000-2.000000 0-15,-5.000000-2.000000 0 0,1.000000 0.000000 2 0,4.000000 0.000000-2 16,-4.000000 0.000000-1-16,6.000000 0.000000 3 0,-5.000000 0.000000-2 0,4.000000 0.000000-2 16,-6.000000 0.000000 1-16,1.000000 0.000000 3 0,0.000000 0.000000 4 0,-1.000000 5.000000 3 15,0.000000 0.000000 4-15,-3.000000 1.000000 5 0,0.000000-1.000000 0 0,-3.000000 8.000000 2 16,0.000000 0.000000-2-16,-1.000000 2.000000-2 0,0.000000 2.000000-3 0,1.000000-2.000000 0 16,-2.000000 0.000000-6-16,2.000000 0.000000-2 0,2.000000-4.000000-1 0,1.000000-3.000000-4 0,0.000000-1.000000 1 15,0.000000 0.000000-1-15,1.000000-3.000000 1 0,2.000000-2.000000 2 0,2.000000-1.000000 2 16,-1.000000-2.000000 0-16,3.000000-1.000000 0 0,4.000000-5.000000 0 0,1.000000 1.000000 1 15,-4.000000-4.000000-1-15,4.000000 3.000000-2 0,0.000000-4.000000-1 0,3.000000 0.000000 0 16,-3.000000 0.000000-3-16,-1.000000 1.000000 1 0,0.000000-1.000000-1 0,1.000000 0.000000-2 16,-4.000000 3.000000-4-16,3.000000-1.000000-6 0,-5.000000 2.000000-7 0,4.000000-3.000000-10 15,-3.000000-1.000000-15-15,2.000000 0.000000-11 0,-1.000000 1.000000-16 0,-1.000000-3.000000-11 0,2.000000-2.000000-11 16,-2.000000-2.000000-3-16,5.000000 0.000000-4 0,-5.000000-4.000000 6 16,5.000000-1.000000 3-16,-4.000000 0.000000 10 0,0.000000-3.000000 4 0,3.000000-1.000000 8 0,-2.000000-1.000000 9 15,-2.000000-2.000000 9-15,0.000000 2.000000 10 0,2.000000-3.000000 9 0,-1.000000 2.000000 16 16,-1.000000 0.000000 10-16,-3.000000 0.000000 14 0,4.000000 5.000000 15 0,-1.000000-1.000000 14 15,-2.000000 5.000000 11-15,-1.000000 2.000000 8 0,2.000000 1.000000 6 0,-2.000000 6.000000 3 16,-4.000000 1.000000-2-16,5.000000 2.000000-1 0,-5.000000 2.000000 1 0,3.000000-1.000000-1 0,-3.000000 5.000000-3 16,0.000000-2.000000-3-16,-3.000000 6.000000-8 0,3.000000-2.000000-8 0,-2.000000 5.000000-10 15,-1.000000 6.000000-10-15,1.000000-1.000000-7 0,-3.000000 4.000000-6 0,1.000000 2.000000-2 16,1.000000 0.000000-4-16,-2.000000 0.000000-1 0,1.000000 1.000000-1 0,1.000000-2.000000 0 16,1.000000-1.000000-1-16,-1.000000-1.000000-1 0,3.000000-4.000000 2 0,-3.000000 1.000000-2 15,3.000000 0.000000 0-15,0.000000-1.000000 0 0,0.000000-1.000000 1 0,0.000000 2.000000 1 0,0.000000-3.000000 0 16,0.000000 3.000000 0-16,3.000000 0.000000 0 0,-3.000000 1.000000 0 0,3.000000 2.000000 5 15,-1.000000 2.000000 2-15,1.000000 2.000000 4 0,-2.000000 1.000000 5 0,2.000000 2.000000 3 16,0.000000 3.000000 3-16,-1.000000 1.000000-1 0,1.000000 1.000000-2 0,1.000000 0.000000-5 16,1.000000-3.000000 1-16,-3.000000 3.000000-4 0,3.000000-5.000000-2 0,-1.000000 1.000000-3 15,-1.000000 0.000000-2-15,2.000000-5.000000-1 0,-1.000000 0.000000-1 0,2.000000-4.000000-2 16,-2.000000-1.000000 0-16,-4.000000-3.000000 0 0,5.000000 0.000000 1 0,-2.000000-3.000000 0 0,-2.000000 0.000000 3 16,-1.000000-3.000000-3-16,3.000000 1.000000 1 0,-3.000000-4.000000 0 0,3.000000 0.000000-1 15,-1.000000 0.000000-1-15,-2.000000-4.000000-4 0,0.000000 1.000000-3 0,0.000000-5.000000-4 16,0.000000 1.000000-4-16,0.000000-4.000000-6 0,0.000000 2.000000-4 0,0.000000-5.000000-3 15,0.000000 2.000000-1-15,0.000000-4.000000-6 0,0.000000 1.000000 2 0,0.000000-4.000000 0 16,0.000000 3.000000 5-16,3.000000-2.000000 2 0,-3.000000-1.000000 7 0,1.000000-1.000000 5 16,2.000000 1.000000 5-16,0.000000 0.000000 2 0,-1.000000 0.000000 3 0,0.000000 1.000000 5 0,3.000000-1.000000 5 15,2.000000 2.000000 6-15,-2.000000 2.000000 3 0,2.000000-4.000000 4 16,0.000000 4.000000 3-16,1.000000-3.000000 2 0,1.000000 2.000000 2 0,-2.000000-2.000000 2 0,5.000000 1.000000 6 16,0.000000-3.000000 1-16,2.000000 4.000000 3 0,-2.000000-2.000000 1 0,5.000000 1.000000-6 15,-3.000000 0.000000-3-15,3.000000 0.000000-4 0,-1.000000 0.000000 0 0,-1.000000 2.000000-5 16,1.000000 0.000000-1-16,2.000000 0.000000-3 0,-2.000000 1.000000-1 0,0.000000-2.000000-3 15,-1.000000 3.000000-2-15,0.000000 0.000000-5 0,-2.000000 1.000000-3 0,-1.000000 2.000000-1 0,-2.000000 2.000000-1 16,-3.000000 2.000000-1-16,-1.000000 1.000000-1 0,0.000000-1.000000-1 16,-1.000000 2.000000 0-16,-1.000000 2.000000-3 0,-1.000000-1.000000-1 0,-2.000000 1.000000-2 0,-1.000000 0.000000-3 15,0.000000 2.000000-2-15,-1.000000-2.000000-3 0,-2.000000 2.000000-2 0,-1.000000-2.000000 0 16,-4.000000 0.000000 0-16,5.000000 2.000000 4 0,-6.000000-2.000000 1 0,5.000000-1.000000 5 16,-3.000000 1.000000 3-16,-1.000000-2.000000 3 0,1.000000 0.000000 1 0,-1.000000 0.000000 0 15,3.000000-3.000000 0-15,-3.000000 3.000000 0 0,1.000000-3.000000 1 0,-1.000000 3.000000 0 16,4.000000-3.000000 1-16,0.000000 3.000000 0 0,-2.000000 0.000000 3 0,4.000000 1.000000 1 15,-1.000000 2.000000 2-15,0.000000 1.000000 0 0,2.000000 0.000000 0 0,1.000000 1.000000 0 0,-3.000000 6.000000-1 16,3.000000 6.000000 3-16,-2.000000 4.000000 5 0,-1.000000 9.000000 3 16,3.000000 6.000000 5-16,-3.000000 7.000000 8 0,3.000000 4.000000 6 0,0.000000 4.000000 4 0,0.000000 2.000000 2 15,0.000000-1.000000 0-15,3.000000 5.000000-2 0,-3.000000-2.000000-2 0,5.000000 0.000000-4 16,-2.000000-1.000000-6-16,-2.000000-2.000000-5 0,2.000000-4.000000-5 0,2.000000-1.000000-3 16,1.000000-7.000000-4-16,-2.000000 1.000000-2 0,-3.000000-7.000000-2 0,5.000000-5.000000 0 15,-4.000000-3.000000-1-15,1.000000-3.000000-1 0,1.000000-4.000000-1 0,-4.000000-4.000000 0 0,0.000000 1.000000-1 16,3.000000-6.000000 3-16,-1.000000-2.000000 1 0,-2.000000-3.000000 0 0,0.000000-1.000000 1 15,0.000000-4.000000 0-15,0.000000-3.000000-1 0,0.000000-5.000000-2 0,-2.000000-2.000000-2 16,-1.000000-4.000000-2-16,3.000000-3.000000-3 0,-4.000000-1.000000-5 0,1.000000-3.000000-5 16,1.000000 0.000000-6-16,-1.000000 0.000000-3 0,-1.000000-3.000000-4 0,1.000000 0.000000 0 15,2.000000 2.000000 5-15,-2.000000-1.000000 5 0,0.000000 1.000000 2 0,1.000000 0.000000 5 16,-1.000000 2.000000 1-16,3.000000 3.000000 4 0,0.000000 2.000000-1 0,0.000000 4.000000 3 0,3.000000 0.000000 0 16,-1.000000 4.000000 1-16,-2.000000 0.000000-1 0,3.000000 3.000000 0 0,1.000000 0.000000 0 15,-1.000000 2.000000-1-15,1.000000-2.000000 0 0,4.000000 1.000000-1 0,1.000000 3.000000 0 16,-2.000000 0.000000-2-16,3.000000 1.000000 3 0,-1.000000 3.000000 0 0,3.000000 0.000000 2 15,0.000000 3.000000 2-15,0.000000 4.000000 6 0,-1.000000 4.000000 3 0,0.000000 0.000000 2 16,-2.000000 3.000000 5-16,1.000000 5.000000 3 0,-4.000000-1.000000 1 0,1.000000 1.000000 0 16,-1.000000 4.000000 0-16,-4.000000-1.000000-3 0,1.000000 2.000000-5 0,-3.000000-2.000000-3 15,-3.000000 1.000000-2-15,1.000000-2.000000-1 0,-1.000000 0.000000-3 0,-1.000000 0.000000 0 0,-2.000000-5.000000 0 16,1.000000-1.000000 1-16,1.000000-2.000000 1 0,-3.000000-2.000000 0 0,2.000000-3.000000 5 16,2.000000 0.000000 1-16,-1.000000-4.000000 3 0,-1.000000 1.000000-1 0,1.000000-3.000000 0 15,-3.000000-4.000000-1-15,2.000000 0.000000-4 0,2.000000-5.000000-3 0,-1.000000 2.000000-3 16,1.000000-5.000000-1-16,-2.000000-2.000000-2 0,5.000000-1.000000 0 0,0.000000-2.000000 0 15,0.000000 0.000000-2-15,0.000000 2.000000 1 0,3.000000 0.000000 0 0,-1.000000 1.000000 1 16,-2.000000 1.000000-1-16,3.000000 2.000000-1 0,-2.000000 3.000000 1 0,-1.000000-1.000000-2 16,0.000000 3.000000-1-16,3.000000 2.000000-1 0,-3.000000-1.000000 0 0,0.000000 6.000000 1 0,0.000000-1.000000-1 15,0.000000 5.000000-1-15,0.000000 0.000000 3 0,0.000000 5.000000 0 0,-3.000000-1.000000 1 16,2.000000 3.000000-2-16,-2.000000-1.000000 1 0,-2.000000 4.000000 1 0,2.000000-2.000000 0 16,3.000000 0.000000-2-16,-4.000000 0.000000-1 0,4.000000-1.000000 2 0,-3.000000-2.000000 0 15,2.000000 3.000000 0-15,1.000000-4.000000-1 0,0.000000 2.000000 2 0,0.000000-1.000000 1 16,0.000000 2.000000-1-16,0.000000-4.000000 1 0,-3.000000 1.000000-1 0,3.000000 0.000000 1 15,-2.000000 2.000000 0-15,-1.000000-1.000000-1 0,0.000000-1.000000 2 0,-1.000000 4.000000-1 0,-1.000000-2.000000 0 16,-2.000000 0.000000 0-16,0.000000 2.000000 1 0,-2.000000-2.000000 0 16,-2.000000 2.000000-1-16,3.000000-6.000000 1 0,0.000000 3.000000 0 0,-1.000000-2.000000 7 0,2.000000 0.000000 7 15,0.000000-3.000000 10-15,2.000000 2.000000 11 0,1.000000-4.000000 8 0,1.000000-1.000000 7 16,0.000000-1.000000 2-16,-2.000000 0.000000-2 0,2.000000-3.000000-5 0,2.000000 2.000000-9 16,1.000000-2.000000-7-16,0.000000 0.000000-9 0,0.000000 0.000000-7 0,0.000000 0.000000-5 15,1.000000-2.000000-2-15,7.000000 2.000000 2 0,-1.000000-3.000000 0 0,4.000000 0.000000 4 0,2.000000-1.000000 2 16,2.000000-1.000000 4-16,1.000000-1.000000 3 0,3.000000 0.000000 0 0,3.000000-1.000000 6 15,2.000000-1.000000 2-15,-1.000000-1.000000 4 0,1.000000 0.000000 7 0,3.000000 3.000000 5 16,-2.000000-3.000000 3-16,1.000000 1.000000 3 0,4.000000-3.000000 6 0,-2.000000 2.000000 1 16,0.000000-1.000000-2-16,-2.000000 1.000000-5 0,1.000000 1.000000-8 0,-2.000000-3.000000-6 15,-3.000000 4.000000-12-15,2.000000-1.000000-9 0,-8.000000 1.000000-6 0,3.000000-1.000000-4 16,-4.000000 4.000000-1-16,1.000000-3.000000-2 0,-4.000000 5.000000-2 0,-4.000000-3.000000-2 0,2.000000 2.000000-9 16,-6.000000 1.000000-16-16,4.000000-1.000000-17 0,-4.000000 3.000000-19 0,-1.000000 0.000000-19 15,-1.000000 0.000000-24-15,-2.000000 3.000000-23 0,-5.000000-1.000000-46 0,2.000000 0.000000-79 16,-1.000000 4.000000-111-16,-4.000000 0.000000-84 0,-3.000000 1.000000-30 0,-3.000000 1.000000 3 15,0.000000 2.000000 45-15,2.000000-2.000000 89 0</inkml:trace>
  <inkml:trace contextRef="#ctx0" brushRef="#br0">6582.000000 6178.000000 19 0,'28.000000'3.000000'337'0,"-4.000000"5.000000"-22 "0 ,-5.000000-4.000000-64 0,-4.000000 1.000000-86 0,-3.000000-3.000000-244 15,-8.000000 0.000000-167-15,-4.000000-2.000000-68 0,-7.000000-2.000000 12 16</inkml:trace>
  <inkml:trace contextRef="#ctx0" brushRef="#br0">3256.000000 7359.000000 63 0,'-5.000000'0.000000'154'0,"2.000000"0.000000"19 "0 ,2.000000 0.000000 6 0,-2.000000 0.000000 0 16,0.000000 0.000000-4-16,1.000000-2.000000-16 0,0.000000 2.000000-18 0,-3.000000 0.000000-22 16,2.000000 0.000000-19-16,3.000000 0.000000-17 0,0.000000 0.000000-17 0,0.000000 0.000000-14 15,3.000000 0.000000-8-15,0.000000 0.000000-4 0,1.000000 2.000000 1 0,1.000000-2.000000 4 16,2.000000 3.000000 7-16,5.000000-1.000000 11 0,0.000000 2.000000 10 0,7.000000-2.000000 6 0,2.000000-1.000000-1 15,2.000000-1.000000 0-15,4.000000 3.000000-2 0,0.000000-3.000000-4 0,1.000000-3.000000-10 16,-2.000000 3.000000-6-16,2.000000-3.000000-1 0,2.000000-1.000000-10 0,-2.000000-1.000000-7 16,-2.000000-1.000000-4-16,1.000000 0.000000-5 0,-2.000000-1.000000-6 0,-3.000000-2.000000-6 15,2.000000 3.000000-4-15,-5.000000 0.000000-4 0,0.000000-1.000000-4 0,-3.000000-1.000000-2 16,-1.000000 1.000000-3-16,-3.000000 3.000000-1 0,0.000000-3.000000 1 0,-3.000000 3.000000-4 16,-2.000000 3.000000-1-16,-4.000000-2.000000-10 0,4.000000 1.000000-10 0,-2.000000 2.000000-20 15,-4.000000-1.000000-21-15,-1.000000 1.000000-25 0,3.000000 0.000000-32 0,-3.000000-4.000000-32 16,0.000000 4.000000-35-16,-3.000000-4.000000-32 0,2.000000 2.000000-25 0,-2.000000-2.000000-19 0,-2.000000-1.000000-10 15,-2.000000-1.000000-7-15,0.000000-2.000000 8 0,-2.000000-3.000000 29 0,-6.000000 0.000000 36 16</inkml:trace>
  <inkml:trace contextRef="#ctx0" brushRef="#br0">3527.000000 7021.000000 18 0,'-3.000000'0.000000'126'15,"-1.000000"0.000000"7 "-15 ,4.000000 0.000000-8 0,-3.000000 0.000000-6 0,6.000000 2.000000 2 16,0.000000 3.000000 12-16,1.000000 3.000000-5 0,1.000000 5.000000-3 0,2.000000 2.000000 1 0,1.000000 8.000000-4 15,0.000000 3.000000-16-15,3.000000 2.000000-22 0,-2.000000 4.000000-16 0,-2.000000 5.000000-7 16,2.000000-1.000000-6-16,-2.000000 0.000000-11 0,-2.000000 5.000000-10 0,1.000000-5.000000-8 16,-5.000000 2.000000-9-16,2.000000-1.000000-8 0,1.000000-3.000000-6 0,-1.000000 1.000000-4 15,-3.000000-3.000000 0-15,2.000000-2.000000-3 0,-2.000000-2.000000-3 16,0.000000-4.000000-7-16,0.000000-3.000000-11 0,0.000000-4.000000-9 0,0.000000-1.000000-15 0,0.000000-6.000000-12 16,0.000000 1.000000-23-16,0.000000-5.000000-28 0,-2.000000 0.000000-28 0,2.000000-3.000000-37 15,0.000000-3.000000-37-15,-4.000000-7.000000-34 0,-2.000000-1.000000 1 0,2.000000-6.000000 21 16</inkml:trace>
  <inkml:trace contextRef="#ctx0" brushRef="#br0">3470.000000 7353.000000 74 0,'0.000000'15.000000'87'0,"-2.000000"2.000000"3 "15 ,-1.000000 1.000000-4-15,3.000000 3.000000-12 0,0.000000 0.000000-12 0,-3.000000-2.000000-14 16,-1.000000 1.000000-18-16,3.000000-3.000000-15 0,-2.000000 3.000000-14 0,0.000000-6.000000-16 15,-2.000000-1.000000-23-15,1.000000 0.000000-26 0,1.000000-3.000000-30 0,-2.000000-3.000000-34 16,2.000000-3.000000-12-16</inkml:trace>
  <inkml:trace contextRef="#ctx0" brushRef="#br0">3420.000000 7304.000000 114 0,'3.000000'12.000000'139'0,"1.000000"6.000000"-47 "0 ,-4.000000 1.000000-29 16,3.000000-1.000000-14-16,-3.000000 4.000000-5 0,0.000000 0.000000 3 0,1.000000-1.000000-4 0,2.000000 1.000000-4 16,-3.000000-1.000000-7-16,-3.000000-1.000000-11 0,2.000000-3.000000-6 0,1.000000 0.000000-5 0,0.000000 0.000000-7 15,1.000000-2.000000-5-15,2.000000-2.000000-15 0,-3.000000 0.000000-23 16,0.000000-5.000000-28-16,5.000000 1.000000-32 0,-2.000000-3.000000-39 0,1.000000-3.000000-19 0,1.000000-6.000000-1 16</inkml:trace>
  <inkml:trace contextRef="#ctx0" brushRef="#br0">3780.000000 7036.000000 77 0,'9.000000'2.000000'207'16,"-2.000000"2.000000"8 "-16 ,-4.000000 4.000000-30 0,-1.000000 3.000000-55 0,1.000000 4.000000-30 16,-6.000000 0.000000-17-16,1.000000 5.000000-7 0,-1.000000-1.000000 0 0,-4.000000 4.000000-9 0,-1.000000 2.000000-15 15,2.000000-2.000000-19-15,-4.000000 3.000000-9 0,-2.000000-1.000000-7 16,3.000000 4.000000-9-16,-2.000000-2.000000-11 0,-4.000000-1.000000-13 0,3.000000 2.000000-23 0,0.000000-1.000000-31 15,0.000000-1.000000-41-15,-2.000000 0.000000-49 0,2.000000-3.000000-59 0,-4.000000-3.000000-22 16,-2.000000-3.000000 3-16,2.000000-2.000000 20 0</inkml:trace>
  <inkml:trace contextRef="#ctx0" brushRef="#br0">3248.000000 7591.000000 9 0,'-1.000000'8.000000'110'0,"-2.000000"4.000000"29 "16 ,3.000000 1.000000 22-16,3.000000 3.000000 15 0,-2.000000 3.000000-4 0,2.000000 3.000000-16 16,2.000000 0.000000-23-16,-1.000000 1.000000-31 0,-1.000000 2.000000-27 0,4.000000 0.000000-24 0,-2.000000 0.000000-13 15,-1.000000-1.000000-11-15,4.000000 4.000000-7 0,-4.000000-3.000000-4 16,1.000000 0.000000-3-16,0.000000 1.000000-3 0,0.000000-2.000000-4 0,-2.000000-3.000000 0 0,-2.000000 1.000000-2 15,2.000000-5.000000-8-15,2.000000-2.000000-7 0,-5.000000-4.000000-11 0,3.000000 0.000000-13 16,-2.000000-3.000000-16-16,-1.000000-1.000000-13 0,0.000000-3.000000-12 0,3.000000-2.000000-17 16,-3.000000-2.000000-13-16,0.000000 0.000000-9 0,-3.000000-4.000000-4 0,3.000000-5.000000 0 15,-4.000000 1.000000 9-15,1.000000-6.000000 19 0,1.000000 2.000000 21 0,-1.000000-1.000000 24 0,2.000000-2.000000 15 16,1.000000 0.000000 15-16,-3.000000 0.000000 9 0,3.000000 0.000000 7 0,0.000000 2.000000 8 16,0.000000 0.000000 7-16,0.000000 2.000000 12 0,3.000000 0.000000 6 0,1.000000 1.000000 9 15,1.000000 2.000000 7-15,2.000000-3.000000 3 0,5.000000 1.000000 5 0,0.000000 0.000000-1 16,3.000000-5.000000 4-16,1.000000 1.000000 0 0,4.000000-1.000000-2 0,3.000000-3.000000-3 15,3.000000 2.000000-5-15,-1.000000-4.000000-1 0,5.000000 0.000000-6 0,1.000000 3.000000-2 16,0.000000-2.000000-4-16,1.000000 1.000000-2 0,-1.000000 2.000000-2 0,0.000000 0.000000-3 16,0.000000 2.000000-6-16,-4.000000 1.000000-4 0,-1.000000 1.000000-6 0,-5.000000 5.000000-6 15,1.000000 0.000000-2-15,-5.000000 5.000000-1 0,-6.000000 2.000000-1 0,1.000000 2.000000 0 0,-4.000000 3.000000 3 16,-1.000000 3.000000-1-16,-6.000000 3.000000-1 0,-2.000000 1.000000-1 0,-2.000000 5.000000-1 16,-4.000000 4.000000-7-16,-2.000000-3.000000-10 0,-2.000000 4.000000-12 0,0.000000-3.000000-9 15,-3.000000 2.000000-11-15,-1.000000-3.000000-10 0,4.000000-2.000000-4 0,-4.000000 0.000000-3 16,2.000000-1.000000 0-16,-2.000000-6.000000 2 0,3.000000 1.000000 7 0,0.000000-3.000000 3 15,2.000000-1.000000 10-15,-2.000000-1.000000 11 0,3.000000-4.000000 8 0,2.000000 3.000000 8 16,4.000000-4.000000 5-16,-2.000000 3.000000 4 0,1.000000-1.000000 2 0,1.000000-2.000000 3 16,2.000000 4.000000 7-16,1.000000-2.000000 7 0,0.000000 5.000000 12 0,0.000000 2.000000 12 0,1.000000 1.000000 10 15,-1.000000 6.000000 13-15,3.000000 2.000000 8 0,-3.000000 4.000000 9 0,0.000000 1.000000 0 16,0.000000 5.000000-2-16,-3.000000 0.000000-3 0,3.000000 2.000000-6 0,-1.000000 0.000000-10 16,1.000000-2.000000-13-16,-3.000000-3.000000-9 0,3.000000-3.000000-9 0,0.000000 0.000000-7 15,0.000000-7.000000-6-15,0.000000 0.000000-4 0,0.000000-5.000000-2 0,0.000000-1.000000 2 16,0.000000-3.000000 1-16,0.000000-2.000000 4 0,0.000000-1.000000 0 0,0.000000-3.000000 0 0,0.000000-3.000000-2 15,0.000000-3.000000-4-15,3.000000-4.000000-2 0,-2.000000-6.000000-4 0,2.000000-3.000000-3 16,1.000000-3.000000-3-16,1.000000-1.000000 1 0,-2.000000-4.000000 0 0,4.000000-2.000000 1 16,2.000000 2.000000 1-16,3.000000-1.000000 0 0,0.000000 0.000000 1 0,2.000000 0.000000 0 15,3.000000 0.000000 0-15,0.000000 5.000000 0 0,0.000000-1.000000-1 0,2.000000 3.000000 1 16,2.000000 1.000000-1-16,-2.000000 1.000000 0 0,3.000000 6.000000-1 0,-3.000000 3.000000 2 0,-3.000000 3.000000 2 16,1.000000 3.000000 2-16,-3.000000 4.000000 1 0,-2.000000 2.000000 1 0,0.000000 4.000000 3 15,-5.000000 1.000000 2-15,-2.000000 3.000000 3 0,-1.000000 4.000000 1 16,-4.000000 0.000000 2-16,-4.000000 4.000000 0 0,-1.000000-1.000000 1 0,-2.000000 2.000000-1 0,0.000000 0.000000 1 15,-5.000000 3.000000-2-15,0.000000 1.000000 2 0,-3.000000-3.000000-2 0,2.000000-1.000000-1 16,-2.000000-3.000000-3-16,-1.000000 0.000000-2 0,1.000000-3.000000-3 0,-1.000000-3.000000 0 16,1.000000-4.000000 0-16,3.000000-1.000000-3 0,0.000000-5.000000-1 0,1.000000-2.000000-1 0,-1.000000-2.000000-2 15,4.000000-8.000000-2-15,1.000000 0.000000-5 0,-2.000000-3.000000-3 0,2.000000-4.000000-4 16,-1.000000-5.000000-6-16,4.000000-1.000000-4 0,1.000000-1.000000 0 0,-1.000000-4.000000-1 16,4.000000 1.000000 4-16,0.000000-2.000000 3 0,0.000000 2.000000 5 0,4.000000 4.000000 5 15,-4.000000 2.000000-2-15,5.000000 4.000000 2 0,0.000000 1.000000 2 0,0.000000 7.000000 1 16,-2.000000 3.000000 3-16,3.000000 6.000000 6 0,0.000000 4.000000 6 0,-2.000000 6.000000 8 15,0.000000 7.000000 7-15,4.000000 7.000000 7 0,-4.000000 8.000000 4 0,1.000000 4.000000 6 0,-2.000000 7.000000 6 16,1.000000 6.000000 2-16,-4.000000 2.000000 1 0,5.000000 3.000000-4 16,0.000000-3.000000-1-16,0.000000 3.000000-12 0,-4.000000-3.000000-8 0,5.000000-4.000000-5 0,-1.000000-2.000000-10 15,-1.000000-5.000000-4-15,4.000000-3.000000-4 0,-4.000000-8.000000-7 0,0.000000-1.000000-11 16,4.000000-7.000000-19-16,-4.000000-4.000000-19 0,2.000000-2.000000-27 0,-1.000000-4.000000-37 16,2.000000-1.000000-48-16,-3.000000-5.000000-66 0,1.000000-6.000000-63 0,-2.000000-5.000000-22 15,-3.000000-5.000000 4-15,1.000000-4.000000 27 0</inkml:trace>
  <inkml:trace contextRef="#ctx0" brushRef="#br0">4279.000000 7325.000000 104 0,'6.000000'-2.000000'99'0,"-5.000000"2.000000"7 "0 ,2.000000 0.000000 13 0,0.000000 0.000000 16 15,-1.000000 2.000000 13-15,-2.000000 0.000000 0 0,3.000000-2.000000-6 0,-3.000000 4.000000-8 16,0.000000-1.000000-9-16,0.000000 3.000000-13 0,0.000000 1.000000-17 0,-3.000000 1.000000-14 16,3.000000 1.000000-10-16,-5.000000 1.000000-12 0,2.000000 4.000000-10 0,2.000000-2.000000-8 15,-7.000000 3.000000-7-15,4.000000 1.000000-9 0,-2.000000-5.000000-7 0,2.000000 4.000000-4 0,-4.000000-4.000000-3 16,4.000000 0.000000-2-16,-1.000000-1.000000-2 0,1.000000-3.000000-2 15,1.000000 0.000000 0-15,-1.000000 0.000000-1 0,1.000000-1.000000-2 0,1.000000-1.000000 0 0,-1.000000-4.000000-1 16,3.000000 2.000000 0-16,-3.000000-2.000000 0 0,3.000000 2.000000-1 0,0.000000-1.000000 0 16,0.000000-2.000000 0-16,0.000000 0.000000 0 0,0.000000 0.000000-1 0,0.000000 0.000000 0 15,0.000000 0.000000 0-15,0.000000 0.000000 1 0,0.000000 0.000000-1 0,0.000000 0.000000 1 16,0.000000 0.000000-1-16,0.000000 0.000000 1 0,3.000000 2.000000 1 0,-3.000000-2.000000 0 0,0.000000 0.000000 1 16,0.000000 0.000000 2-16,-3.000000 0.000000-1 0,2.000000 0.000000 0 15,1.000000 2.000000-3-15,-3.000000 0.000000-2 0,1.000000 1.000000 1 0,-1.000000-2.000000-1 0,0.000000 3.000000 2 16,2.000000 1.000000 0-16,-2.000000-3.000000 1 0,3.000000 2.000000 0 0,0.000000-4.000000 2 15,-3.000000 3.000000-3-15,3.000000-3.000000 0 0,0.000000 2.000000-3 0,-1.000000-2.000000-2 16,1.000000 0.000000-6-16,0.000000 0.000000-10 0,0.000000 0.000000-7 0,0.000000 0.000000-10 16,0.000000 0.000000-11-16,0.000000 0.000000-2 0,0.000000 0.000000-5 0,1.000000 0.000000-4 0,2.000000 0.000000-5 15,-3.000000-2.000000-3-15,3.000000 2.000000-4 0,-2.000000 0.000000-7 16,2.000000 0.000000-3-16,2.000000 0.000000-2 0,-2.000000 0.000000-2 0,-3.000000 0.000000-3 0,1.000000 0.000000-8 16,2.000000 0.000000-17-16,-3.000000 0.000000-25 0,0.000000 0.000000-33 0,0.000000 0.000000-12 15,0.000000 0.000000 5-15</inkml:trace>
  <inkml:trace contextRef="#ctx0" brushRef="#br0">4242.000000 7595.000000 49 0,'2.000000'0.000000'111'15,"-2.000000"0.000000"0 "-15 ,2.000000 0.000000 1 0,-2.000000 0.000000-2 0,5.000000 0.000000-1 16,-2.000000-2.000000-5-16,-2.000000 2.000000-10 0,7.000000-2.000000-11 0,-1.000000 0.000000-13 16,0.000000-3.000000-12-16,2.000000-1.000000-14 0,-1.000000-1.000000-13 0,2.000000 1.000000-8 0,-1.000000-3.000000-8 15,3.000000 3.000000-6-15,-2.000000 0.000000-2 0,-1.000000-1.000000-3 16,3.000000 1.000000 0-16,-2.000000 0.000000-3 0,-4.000000 2.000000 0 0,4.000000-1.000000-4 0,-5.000000 0.000000-6 16,2.000000 4.000000-6-16,-2.000000 1.000000-5 0,-1.000000 0.000000-6 0,2.000000 0.000000-7 15,-5.000000 0.000000-3-15,2.000000 0.000000-7 0,-1.000000 1.000000-9 0,1.000000-1.000000-9 16,1.000000 0.000000-9-16,-1.000000 0.000000-6 0,-3.000000 0.000000-5 0,2.000000 0.000000-2 15,1.000000 0.000000 0-15,-3.000000-1.000000 2 0,2.000000 1.000000-1 0,-2.000000 0.000000 5 16,0.000000 0.000000 10-16,2.000000-5.000000 9 0,1.000000 1.000000 11 0,-3.000000 4.000000 10 16</inkml:trace>
  <inkml:trace contextRef="#ctx0" brushRef="#br0">4446.000000 7499.000000 20 0,'0.000000'2.000000'51'0,"3.000000"2.000000"19 "0 ,-3.000000 1.000000 16 0,4.000000 1.000000 10 16,-4.000000 3.000000 5-16,3.000000-1.000000 0 0,-1.000000 4.000000-9 0,1.000000-1.000000-8 16,-3.000000 0.000000-12-16,0.000000 2.000000-14 0,0.000000 0.000000-11 0,0.000000-2.000000-14 15,0.000000 3.000000-9-15,0.000000-3.000000-16 0,0.000000 3.000000-18 0,-5.000000-2.000000-24 16,2.000000-1.000000-27-16,-1.000000 4.000000-32 0,1.000000-3.000000-38 0,-2.000000-1.000000-39 0,-2.000000 0.000000-15 15,-5.000000 0.000000 6-15</inkml:trace>
  <inkml:trace contextRef="#ctx0" brushRef="#br0">4227.000000 7878.000000 3 0,'-4.000000'7.000000'106'0,"-1.000000"-4.000000"13 "0 ,-1.000000 2.000000 11 16,2.000000-1.000000 7-16,-3.000000 1.000000-4 0,2.000000-4.000000-8 0,1.000000 4.000000-17 15,-1.000000-2.000000-15-15,2.000000-1.000000-18 0,0.000000-1.000000-19 0,2.000000 3.000000-16 16,1.000000-4.000000-14-16,1.000000 0.000000-8 0,2.000000 3.000000-3 0,0.000000-3.000000-1 16,2.000000 0.000000 0-16,2.000000 0.000000 4 0,2.000000-3.000000 0 0,3.000000-1.000000 1 0,0.000000-2.000000-3 15,2.000000 0.000000 0-15,3.000000-3.000000-3 0,2.000000 1.000000-3 0,0.000000-3.000000-1 16,0.000000 0.000000-1-16,0.000000 1.000000-4 0,2.000000-4.000000-2 0,1.000000 4.000000-6 16,-3.000000-3.000000-6-16,2.000000 2.000000-15 0,-2.000000-2.000000-25 0,1.000000 1.000000-35 15,-4.000000 1.000000-36-15,2.000000 0.000000-42 0,-2.000000 0.000000-52 0,-1.000000 0.000000-21 16,-7.000000 1.000000 8-16,0.000000-5.000000 26 0</inkml:trace>
  <inkml:trace contextRef="#ctx0" brushRef="#br0">4469.000000 7713.000000 20 0,'-11.000000'19.000000'157'0,"-1.000000"3.000000"-11 "0 ,-4.000000 4.000000-15 15,-1.000000-1.000000-7-15,-2.000000 1.000000 2 0,0.000000 1.000000-7 16,0.000000 2.000000-10-16,0.000000-2.000000-14 0,-1.000000 3.000000-14 0,4.000000 0.000000-16 0,1.000000-4.000000-18 15,-1.000000 0.000000-13-15,1.000000-6.000000-12 0,4.000000-1.000000-7 0,2.000000-5.000000-7 16,1.000000-3.000000-4-16,4.000000-4.000000-8 0,-1.000000 0.000000-7 0,2.000000-2.000000-9 16,0.000000-3.000000-13-16,6.000000 1.000000-14 0,0.000000-6.000000-17 0,2.000000-1.000000-18 15,2.000000 0.000000-25-15,2.000000-5.000000-24 0,0.000000-1.000000-21 0,1.000000-3.000000-17 0,2.000000 0.000000-7 16,3.000000-2.000000 1-16</inkml:trace>
  <inkml:trace contextRef="#ctx0" brushRef="#br0">4458.000000 7878.000000 26 0,'0.000000'2.000000'106'16,"0.000000"-2.000000"3 "-16 ,0.000000 0.000000-4 0,0.000000 0.000000-2 0,0.000000 0.000000-9 15,0.000000 0.000000-11-15,0.000000 0.000000-12 0,0.000000 0.000000-14 0,0.000000 0.000000-14 16,0.000000 0.000000-10-16,0.000000-2.000000-11 0,0.000000 2.000000-9 0,0.000000 0.000000-5 16,3.000000 0.000000-4-16,-3.000000 0.000000 0 0,0.000000 0.000000 0 0,3.000000 0.000000-1 0,-2.000000 2.000000 4 15,2.000000-2.000000 0-15,-3.000000 0.000000 0 0,1.000000 3.000000-1 16,2.000000-1.000000 1-16,-3.000000-2.000000-1 0,3.000000 2.000000-2 0,-1.000000-1.000000 0 0,-2.000000-1.000000-2 15,0.000000 4.000000 0-15,3.000000-3.000000-1 0,-3.000000 1.000000 0 0,3.000000 0.000000-1 16,-3.000000 3.000000 1-16,-3.000000 1.000000 0 0,0.000000 0.000000 1 0,1.000000 1.000000-1 16,-5.000000 4.000000-1-16,3.000000-1.000000 0 0,-4.000000 3.000000 0 0,1.000000 0.000000 0 15,-1.000000 0.000000 0-15,-3.000000 2.000000 3 0,3.000000 0.000000 3 0,-1.000000 0.000000 3 0,-1.000000-1.000000 6 16,1.000000 0.000000 9-16,-3.000000-1.000000 6 0,5.000000-1.000000 6 16,0.000000-1.000000 4-16,-1.000000-2.000000 1 0,1.000000-1.000000-1 0,2.000000-1.000000-7 0,1.000000-3.000000-7 15,1.000000 1.000000-7-15,1.000000-1.000000-5 0,2.000000-3.000000-7 0,-2.000000-1.000000-1 16,4.000000 0.000000-4-16,-2.000000 0.000000 0 0,5.000000 0.000000 0 0,2.000000-1.000000 0 15,-2.000000-3.000000-2-15,5.000000-3.000000 0 0,-1.000000 0.000000 2 0,0.000000-1.000000 0 16,6.000000 1.000000-1-16,-4.000000-2.000000-1 0,1.000000 1.000000 1 0,0.000000 0.000000 0 0,0.000000-1.000000-1 16,0.000000 3.000000 0-16,-2.000000 2.000000 0 0,-1.000000-3.000000 0 15,3.000000 3.000000-2-15,-5.000000 1.000000-2 0,0.000000 3.000000 0 0,-2.000000 0.000000 0 0,-2.000000 0.000000 1 16,-2.000000 4.000000 1-16,-1.000000 2.000000 1 0,-1.000000 6.000000 2 0,-2.000000-1.000000 3 16,-5.000000-1.000000-3-16,3.000000 5.000000 2 0,-3.000000-2.000000 0 0,-2.000000 3.000000-2 15,2.000000-1.000000 1-15,3.000000-5.000000 0 0,-3.000000 0.000000 1 0,4.000000 1.000000 3 16,-2.000000-4.000000 0-16,1.000000 1.000000 2 0,2.000000-4.000000 0 0,2.000000 1.000000-2 15,1.000000-3.000000-1-15,0.000000 0.000000-3 0,0.000000 0.000000-1 0,4.000000-2.000000-2 16,1.000000 0.000000 0-16,2.000000-2.000000 0 0,1.000000 0.000000 1 0,3.000000-2.000000 0 0,0.000000 1.000000 0 16,-2.000000-1.000000 1-16,2.000000 0.000000 0 0,1.000000 2.000000 0 15,-1.000000 0.000000 0-15,-6.000000 2.000000-1 0,3.000000 0.000000 1 0,-1.000000 4.000000 0 0,1.000000 0.000000 0 16,-5.000000 5.000000 1-16,-2.000000 0.000000 1 0,-1.000000 3.000000 0 0,0.000000 4.000000 0 16,-1.000000 0.000000 1-16,-2.000000-1.000000 1 0,0.000000 3.000000 0 0,1.000000-4.000000 0 15,-1.000000 0.000000-2-15,0.000000-4.000000 0 0,2.000000-2.000000 0 0,1.000000 1.000000-3 16,0.000000-2.000000 1-16,1.000000-1.000000 0 0,2.000000-4.000000 1 0,0.000000 3.000000 0 0,2.000000-5.000000-2 15,-2.000000 0.000000-1-15,2.000000 0.000000 1 0,-2.000000 0.000000 0 0,2.000000-3.000000 1 16,-2.000000 3.000000 0-16,1.000000-2.000000 1 0,1.000000 2.000000 1 0,-2.000000 0.000000-2 16,-3.000000 0.000000 0-16,1.000000 0.000000-1 0,-1.000000 2.000000 0 0,-1.000000 1.000000-5 15,1.000000 1.000000-4-15,-3.000000-2.000000-5 0,-2.000000 2.000000-7 0,1.000000 1.000000-7 16,1.000000-1.000000-10-16,-5.000000 1.000000-11 0,4.000000-4.000000-17 0,3.000000 2.000000-17 16,-2.000000-6.000000-19-16,0.000000-1.000000-21 0,1.000000-2.000000-18 0,2.000000-3.000000-20 15,2.000000-4.000000-23-15,-2.000000-6.000000-1 0,3.000000-2.000000 16 0</inkml:trace>
  <inkml:trace contextRef="#ctx0" brushRef="#br0">4808.000000 7349.000000 3 0,'2.000000'0.000000'113'0,"3.000000"4.000000"28 "15 ,-5.000000 2.000000 31-15,3.000000 3.000000 14 0,-3.000000 1.000000-1 0,0.000000 5.000000-17 16,0.000000 0.000000-18-16,0.000000 1.000000-24 0,0.000000 1.000000-22 0,0.000000-1.000000-23 0,0.000000 0.000000-14 15,0.000000 0.000000-11-15,3.000000-4.000000-7 0,-2.000000 3.000000-13 0,2.000000-5.000000-9 16,-1.000000 1.000000-5-16,4.000000 0.000000-7 0,-2.000000-3.000000-4 0,0.000000-1.000000-4 16,4.000000-3.000000-1-16,-1.000000 0.000000-2 0,-2.000000-4.000000-3 0,4.000000 0.000000-3 15,-2.000000-1.000000-6-15,5.000000-6.000000-6 0,-2.000000 0.000000-8 0,2.000000-4.000000-9 16,0.000000-3.000000-7-16,2.000000-1.000000-9 0,0.000000-2.000000-6 0,1.000000-3.000000-1 16,1.000000 1.000000 2-16,0.000000 0.000000 3 0,2.000000 0.000000 3 0,-2.000000 0.000000 14 0,0.000000 1.000000 8 15,2.000000 4.000000 8-15,-5.000000 2.000000 4 0,2.000000 4.000000 4 16,-6.000000 1.000000 6-16,1.000000 7.000000 2 0,-1.000000 3.000000 6 0,-6.000000 5.000000 3 0,1.000000 5.000000 8 15,-1.000000 2.000000 1-15,-6.000000 5.000000 3 0,-1.000000 3.000000 4 0,-3.000000 3.000000-1 16,-2.000000 1.000000-2-16,-3.000000 1.000000-2 0,-3.000000 0.000000 1 0,0.000000 0.000000-1 16,-1.000000-2.000000-1-16,1.000000-1.000000 0 0,-1.000000-1.000000 1 0,0.000000-3.000000 3 15,1.000000-2.000000 2-15,0.000000-1.000000 1 0,4.000000-3.000000 3 0,-1.000000-2.000000 2 16,4.000000-5.000000-1-16,0.000000 1.000000-2 0,0.000000-3.000000-1 0,1.000000-2.000000-6 16,2.000000-4.000000-7-16,1.000000 0.000000-5 0,4.000000-1.000000-9 0,0.000000-6.000000-7 0,4.000000 0.000000-6 15,1.000000-3.000000-8-15,2.000000-3.000000-9 0,3.000000-2.000000-6 0,4.000000-2.000000-6 16,-2.000000 0.000000-9-16,-1.000000 0.000000-9 0,4.000000-1.000000-9 0,1.000000 0.000000-7 15,-4.000000 0.000000-8-15,3.000000 1.000000-6 0,-3.000000 0.000000 2 0,0.000000-1.000000 2 16,-5.000000 2.000000 1-16,2.000000 1.000000 5 0,-2.000000 1.000000 2 0,-4.000000-3.000000 8 16,2.000000 5.000000 5-16,-5.000000-3.000000 11 0,0.000000 1.000000 11 0,-3.000000 2.000000 13 15,1.000000 1.000000 22-15,-1.000000 3.000000 17 0,2.000000-2.000000 16 0,-2.000000 6.000000 13 0,0.000000 0.000000 14 16,1.000000 3.000000 9-16,2.000000 1.000000 7 0,-3.000000 1.000000 6 0,-1.000000 7.000000 13 16,1.000000 3.000000 6-16,3.000000 3.000000 3 0,-4.000000 2.000000 0 0,4.000000 4.000000-5 15,-2.000000 3.000000-12-15,-1.000000 3.000000-15 0,3.000000 0.000000-12 0,0.000000 4.000000-12 16,3.000000 0.000000-1-16,-1.000000 0.000000-3 0,1.000000 2.000000-2 0,-2.000000-2.000000-2 15,2.000000 0.000000-2-15,1.000000-2.000000 1 0,1.000000-2.000000-4 0,-2.000000 0.000000-3 16,0.000000-3.000000-6-16,-2.000000-2.000000-2 0,2.000000-2.000000-2 0,-1.000000-3.000000-4 16,1.000000-2.000000-3-16,-3.000000-3.000000-1 0,0.000000-2.000000 1 0,0.000000-3.000000-5 0,-3.000000 1.000000-2 15,1.000000-1.000000 2-15,-1.000000-1.000000 3 0,2.000000-4.000000 0 0,-7.000000 2.000000-1 16,1.000000-1.000000 1-16,3.000000-2.000000 0 0,-7.000000-2.000000-3 0,4.000000 2.000000-5 16,-2.000000-3.000000-4-16,0.000000-1.000000 0 0,-1.000000 0.000000-2 0,1.000000-3.000000 0 15,2.000000 3.000000 0-15,-1.000000-2.000000 2 0,1.000000 1.000000 1 0,2.000000-1.000000 1 16,1.000000 2.000000 2-16,-2.000000 3.000000-1 0,5.000000-3.000000 2 0,-2.000000 1.000000 1 0,3.000000 3.000000 0 15,-2.000000-2.000000 0-15,2.000000-1.000000 0 0,0.000000 3.000000 0 16,0.000000 0.000000-1-16,0.000000 0.000000 0 0,0.000000 3.000000 1 0,0.000000-1.000000 2 0,2.000000 1.000000 2 16,-2.000000 4.000000 5-16,0.000000 1.000000 3 0,0.000000 2.000000 3 0,0.000000 1.000000 1 15,0.000000 1.000000 6-15,0.000000 2.000000 2 0,0.000000-5.000000-2 0,-2.000000 2.000000 0 16,2.000000 0.000000-2-16,0.000000-5.000000-5 0,0.000000 3.000000-6 0,0.000000-3.000000-2 16,0.000000 1.000000-4-16,2.000000-3.000000 0 0,1.000000-1.000000 0 0,-2.000000-2.000000 0 15,6.000000-1.000000 2-15,1.000000-1.000000-2 0,2.000000-4.000000 1 0,-1.000000-1.000000 0 0,3.000000-1.000000-1 16,3.000000-1.000000 0-16,1.000000-1.000000-1 0,-1.000000-2.000000 1 0,1.000000 0.000000-1 15,0.000000-1.000000-1-15,-1.000000 1.000000 2 0,0.000000 0.000000-1 0,-2.000000 0.000000-3 16,-1.000000 0.000000-1-16,-1.000000 3.000000-2 0,3.000000 1.000000 0 0,-5.000000 4.000000-1 16,-2.000000-2.000000 2-16,-3.000000 3.000000 0 0,4.000000-2.000000 0 0,-4.000000 4.000000 1 15,-1.000000 0.000000 1-15,2.000000 0.000000-1 0,-1.000000 0.000000-1 0,-1.000000 4.000000 0 0,-3.000000-2.000000 1 16,4.000000 3.000000 1-16,-1.000000-2.000000 0 0,2.000000 2.000000 5 0,-4.000000-3.000000-3 16,2.000000 2.000000 1-16,2.000000 3.000000 0 0,-2.000000-2.000000-1 0,1.000000-2.000000 0 15,-1.000000 1.000000-4-15,-2.000000-1.000000 2 0,2.000000 3.000000 3 0,0.000000 0.000000 3 16,-1.000000-1.000000 4-16,1.000000 1.000000 5 0,-3.000000 1.000000 1 0,0.000000 1.000000 3 15,0.000000-1.000000 1-15,-3.000000 4.000000 0 0,-2.000000-3.000000 1 0,1.000000 3.000000-3 16,-3.000000-2.000000 3-16,2.000000 2.000000 0 0,-1.000000-3.000000-2 0,2.000000 0.000000 0 0,-4.000000-1.000000 0 16,7.000000-3.000000 2-16,-3.000000-1.000000-1 0,1.000000 2.000000 1 15,0.000000-2.000000 0-15,1.000000-1.000000-2 0,-1.000000-2.000000-4 0,3.000000-2.000000-4 0,3.000000-2.000000-4 16,-1.000000-3.000000-3-16,4.000000-6.000000 0 0,-2.000000-1.000000-2 0,5.000000-6.000000-3 16,-2.000000-2.000000-1-16,5.000000-1.000000-3 0,3.000000 1.000000-4 0,-3.000000-4.000000-3 15,4.000000 3.000000 1-15,-1.000000 1.000000 1 0,-1.000000 1.000000 3 0,0.000000 0.000000 3 16,2.000000 4.000000 3-16,-1.000000 2.000000 2 0,1.000000 0.000000 0 0,2.000000 0.000000-2 0,-5.000000 4.000000 2 15,5.000000 0.000000-1-15,-2.000000 1.000000-1 0,0.000000 3.000000-1 16,-1.000000 3.000000 1-16,1.000000 0.000000 1 0,2.000000 4.000000 0 0,-5.000000 0.000000 0 0,2.000000 3.000000 3 16,-3.000000 0.000000 3-16,0.000000 3.000000 1 0,-1.000000 3.000000 3 15,-3.000000 2.000000 5-15,-1.000000 1.000000 1 0,-2.000000 2.000000 2 0,-1.000000 1.000000 1 0,-4.000000 0.000000 0 16,-1.000000 1.000000-2-16,-5.000000 2.000000-1 0,1.000000 1.000000 0 0,-2.000000 0.000000-6 16,-2.000000 1.000000-2-16,-3.000000-1.000000 1 0,2.000000-1.000000-2 0,-2.000000-2.000000-2 15,0.000000-3.000000-2-15,3.000000-2.000000 4 0,-1.000000-1.000000 1 0,-2.000000-3.000000-1 16,3.000000-3.000000-2-16,-1.000000 1.000000 0 0,1.000000-4.000000 2 0,2.000000-2.000000 0 0,-1.000000-4.000000-4 15,-1.000000-1.000000 2-15,7.000000-3.000000 1 0,-3.000000-4.000000-1 0,2.000000 0.000000-1 16,3.000000-2.000000-1-16,3.000000 4.000000-1 0,0.000000-4.000000 0 0,1.000000 4.000000-1 16,-2.000000-1.000000-1-16,5.000000 3.000000-1 0,1.000000 2.000000 0 0,-1.000000 1.000000-1 15,2.000000 5.000000 4-15,1.000000-2.000000 0 0,2.000000 3.000000 1 0,3.000000 4.000000 3 16,-2.000000 1.000000 0-16,2.000000-1.000000 1 0,0.000000 3.000000 2 0,-2.000000-1.000000 0 16,2.000000 2.000000 0-16,-3.000000-1.000000-1 0,2.000000 1.000000 0 0,-2.000000 2.000000-1 15,0.000000-2.000000-1-15,0.000000 0.000000-2 0,-3.000000-1.000000-1 0,-2.000000 1.000000-2 16,0.000000-2.000000-8-16,-2.000000-1.000000-12 0,-1.000000-1.000000-21 0,-1.000000-1.000000-27 0,-3.000000-1.000000-37 15,0.000000 0.000000-57-15,0.000000-2.000000-71 0,0.000000 0.000000-97 0,-3.000000 0.000000-43 16,-3.000000-4.000000-1-16,-4.000000-3.000000 20 0,-2.000000 2.000000 51 0</inkml:trace>
  <inkml:trace contextRef="#ctx0" brushRef="#br0">5977.000000 7571.000000 16 0,'7.000000'-4.000000'57'0,"1.000000"0.000000"5 "0 ,-4.000000 2.000000 17 0,4.000000 0.000000 20 16,-4.000000 2.000000 16-16,3.000000 2.000000 13 0,1.000000 2.000000 6 0,-4.000000 2.000000 11 15,4.000000 1.000000-7-15,-4.000000 4.000000-15 0,-1.000000 4.000000-10 0,-3.000000-1.000000-10 16,0.000000 6.000000-9-16,0.000000 1.000000-12 0,-3.000000 1.000000-11 0,-1.000000 4.000000-2 16,1.000000-1.000000-5-16,-5.000000 1.000000-8 0,2.000000 1.000000-11 0,-4.000000 2.000000-6 15,1.000000-1.000000-10-15,-1.000000-1.000000-7 0,-2.000000 3.000000-4 0,-1.000000-4.000000-5 16,-1.000000 0.000000 1-16,3.000000-3.000000-2 0,-1.000000-3.000000 0 0,0.000000-1.000000-4 16,0.000000-4.000000-10-16,0.000000 0.000000-12 0,3.000000-4.000000-20 0,-1.000000-5.000000-23 0,1.000000 1.000000-30 15,-1.000000-5.000000-36-15,5.000000-2.000000-37 0,-2.000000-4.000000-38 0,3.000000-3.000000-34 16,-4.000000-5.000000-37-16,4.000000-2.000000-6 0,-1.000000-7.000000 19 0,-2.000000-3.000000 33 15</inkml:trace>
  <inkml:trace contextRef="#ctx0" brushRef="#br0">5820.000000 7481.000000 131 0,'5.000000'-8.000000'118'0,"-1.000000"2.000000"-6 "0 ,4.000000-1.000000 15 0,-4.000000 4.000000 19 15,2.000000-2.000000 9-15,-2.000000 0.000000 4 0,1.000000 3.000000-8 0,2.000000-1.000000-13 16,2.000000 2.000000-19-16,-2.000000 1.000000-17 0,4.000000 1.000000-14 0,-2.000000 2.000000-3 0,2.000000-1.000000-5 15,1.000000 3.000000-4-15,3.000000 1.000000 0 0,-3.000000 0.000000-1 0,3.000000 1.000000 1 16,-2.000000 1.000000 0-16,2.000000 2.000000-2 0,-3.000000 0.000000-6 16,-1.000000 1.000000-2-16,1.000000 0.000000-5 0,0.000000-1.000000-5 0,0.000000 4.000000-8 0,-5.000000 4.000000-4 15,5.000000-1.000000-2-15,-5.000000 2.000000-3 0,2.000000 0.000000-4 0,-1.000000 3.000000-5 16,-1.000000 2.000000 0-16,0.000000-3.000000-3 0,-2.000000 1.000000 0 0,2.000000-1.000000-2 16,-2.000000 1.000000-4-16,-1.000000-3.000000-1 0,3.000000-3.000000-4 0,-4.000000 2.000000-5 15,5.000000-3.000000-3-15,-4.000000-1.000000-1 0,1.000000 2.000000-1 0,2.000000-3.000000-2 16,-3.000000 0.000000-2-16,4.000000-2.000000 3 0,-1.000000-3.000000 1 0,2.000000 2.000000-2 0,1.000000-2.000000 0 15,-1.000000-1.000000-2-15,3.000000 0.000000-1 0,-2.000000-3.000000-1 0,2.000000 0.000000-5 16,0.000000 1.000000-6-16,3.000000-3.000000-10 0,-2.000000 2.000000-15 0,-1.000000-1.000000-27 16,3.000000 0.000000-44-16,-1.000000-3.000000-65 0,0.000000 1.000000-83 0,0.000000 3.000000-113 15,3.000000-4.000000-63-15,-3.000000-2.000000-13 0,-2.000000-1.000000 25 0,5.000000-7.000000 55 0</inkml:trace>
  <inkml:trace contextRef="#ctx0" brushRef="#br0">6638.000000 7301.000000 33 0,'-5.000000'3.000000'152'0,"-3.000000"-1.000000"-13 "0 ,5.000000 0.000000-19 0,-4.000000 2.000000-1 16,2.000000-1.000000 10-16,1.000000-2.000000 7 0,-3.000000 2.000000-1 0,2.000000-1.000000-9 15,2.000000 0.000000-14-15,-1.000000 2.000000-21 0,1.000000-1.000000-22 0,1.000000-2.000000-17 16,-1.000000 6.000000-8-16,3.000000-1.000000-4 0,0.000000 3.000000 2 0,0.000000 4.000000 8 16,0.000000 4.000000 6-16,3.000000 3.000000 9 0,2.000000 3.000000 2 0,2.000000 5.000000 4 0,-2.000000 2.000000 4 15,2.000000 4.000000-2-15,-3.000000 0.000000-2 0,4.000000 5.000000-6 16,-1.000000-1.000000-2-16,2.000000 1.000000-8 0,1.000000 0.000000-10 0,-1.000000-1.000000-9 0,-1.000000-2.000000-8 16,0.000000-1.000000-4-16,0.000000-3.000000-8 0,2.000000-2.000000-2 0,-2.000000-5.000000-1 15,0.000000-3.000000-4-15,-3.000000-3.000000 0 0,2.000000-1.000000-3 0,-2.000000-6.000000-2 16,2.000000-3.000000 0-16,-3.000000-1.000000-1 0,-1.000000-3.000000-1 0,0.000000-1.000000 1 15,-1.000000-2.000000 1-15,1.000000-2.000000 2 0,-2.000000 0.000000-2 0,2.000000-4.000000 2 0,-3.000000-3.000000-1 16,3.000000-1.000000 1-16,-3.000000-5.000000-1 0,0.000000 0.000000-2 16,-3.000000-4.000000 0-16,-1.000000 1.000000-1 0,-1.000000-5.000000-1 0,-2.000000 3.000000-1 0,0.000000-3.000000 0 15,4.000000 1.000000 3-15,3.000000 1.000000-2 0,-5.000000 1.000000-1 0,2.000000 1.000000 0 16,2.000000 0.000000-1-16,1.000000 2.000000-1 0,0.000000 0.000000-2 0,0.000000 2.000000-3 16,4.000000 0.000000 0-16,1.000000 0.000000-2 0,-2.000000 1.000000 0 0,5.000000-2.000000 2 15,3.000000 2.000000-3-15,-2.000000 1.000000 3 0,2.000000-1.000000 0 0,1.000000 7.000000 2 16,0.000000-4.000000-1-16,1.000000 4.000000 1 0,-1.000000 4.000000 2 0,-3.000000 1.000000 0 15,3.000000 0.000000 3-15,-2.000000 1.000000 2 0,-1.000000 4.000000-2 0,-2.000000 4.000000-1 0,2.000000-4.000000 0 16,-1.000000 7.000000-2-16,-4.000000-1.000000-2 0,-4.000000 1.000000 1 16,3.000000-1.000000 3-16,-3.000000 3.000000 4 0,0.000000-2.000000 2 0,0.000000-1.000000 3 0,0.000000-5.000000-1 15,0.000000 3.000000-1-15,-3.000000-5.000000-2 0,2.000000 1.000000-2 0,-2.000000-4.000000-1 16,1.000000 2.000000 0-16,7.000000-3.000000 0 0,-1.000000-3.000000-1 0,3.000000 2.000000 0 16,2.000000-6.000000 0-16,3.000000 0.000000 1 0,0.000000-3.000000-4 0,3.000000 1.000000-2 15,1.000000-1.000000 1-15,-1.000000 3.000000 2 0,1.000000 0.000000 0 0,3.000000 1.000000-2 0,-4.000000 4.000000 2 16,1.000000 2.000000-3-16,-1.000000 0.000000 2 0,0.000000 4.000000-4 0,-4.000000 3.000000-1 15,-2.000000 4.000000 2-15,-1.000000-1.000000 4 0,-1.000000 3.000000 3 0,-5.000000 0.000000 1 16,-2.000000 2.000000 9-16,0.000000 0.000000 1 0,-2.000000-3.000000 1 0,-4.000000 4.000000 0 16,2.000000-1.000000 1-16,-1.000000-6.000000 0 0,-2.000000 3.000000-1 0,3.000000-3.000000 0 0,-4.000000-2.000000-3 15,1.000000-2.000000-1-15,2.000000-2.000000 1 0,-2.000000-3.000000-3 16,-2.000000-3.000000-5-16,6.000000-1.000000-4 0,-4.000000-2.000000-11 0,2.000000-3.000000-10 0,1.000000-1.000000-19 16,1.000000-3.000000-27-16,3.000000-4.000000-31 0,0.000000-1.000000-42 15,0.000000-1.000000-47-15,3.000000 0.000000-55 0,-2.000000-2.000000-62 0,2.000000-1.000000-44 0,-3.000000-4.000000-5 16,0.000000-1.000000 28-16,3.000000-3.000000 44 0</inkml:trace>
  <inkml:trace contextRef="#ctx0" brushRef="#br0">7279.000000 7075.000000 62 0,'11.000000'0.000000'258'0,"-3.000000"1.000000"16 "0 ,0.000000 2.000000 11 0,-4.000000 1.000000-81 15,4.000000 0.000000-75-15,-5.000000 3.000000-41 0,-2.000000 1.000000-13 0,2.000000 3.000000-5 16,-3.000000 2.000000-2-16,-3.000000 2.000000-8 0,2.000000 1.000000-9 0,-7.000000 6.000000-11 0,1.000000 0.000000-12 15,-1.000000-1.000000-12-15,1.000000 3.000000-3 0,-2.000000-3.000000-4 16,-1.000000 2.000000-2-16,1.000000 2.000000 0 0,0.000000-6.000000-1 0,-1.000000 0.000000 3 0,2.000000-2.000000-2 16,0.000000-2.000000 1-16,5.000000-3.000000-2 0,-5.000000-2.000000-2 0,4.000000-2.000000-1 15,2.000000-1.000000-3-15,2.000000-3.000000-3 0,-3.000000 1.000000-3 0,6.000000-2.000000-2 16,-1.000000-1.000000-5-16,2.000000-2.000000-2 0,2.000000 2.000000-3 0,0.000000 1.000000 1 16,4.000000-3.000000-1-16,2.000000 0.000000-1 0,-3.000000 0.000000 2 0,3.000000 0.000000-3 0,3.000000 0.000000-2 15,-5.000000 0.000000-2-15,-1.000000 4.000000 2 0,3.000000 3.000000-2 16,-5.000000-1.000000 2-16,0.000000 3.000000 3 0,-2.000000 3.000000 1 0,-5.000000 5.000000 1 0,0.000000-2.000000 2 15,0.000000 5.000000-2-15,-3.000000-3.000000 4 0,1.000000 5.000000 1 0,-2.000000-3.000000 2 16,-2.000000 0.000000 3-16,5.000000 1.000000 1 0,-2.000000-5.000000 3 0,-2.000000 4.000000 0 16,5.000000-3.000000 2-16,-3.000000-2.000000 1 0,3.000000-2.000000 4 0,3.000000 3.000000 4 15,-3.000000-4.000000 5-15,5.000000 2.000000 5 0,-2.000000-2.000000 2 0,1.000000 4.000000 5 16,5.000000-3.000000 0-16,-2.000000 3.000000 0 0,1.000000 0.000000 1 0,-4.000000-1.000000-2 16,3.000000 5.000000 0-16,1.000000 0.000000 0 0,-4.000000-2.000000-4 0,1.000000 2.000000-1 0,1.000000 0.000000 0 15,-5.000000 1.000000 3-15,2.000000-3.000000-1 0,-3.000000 0.000000-1 0,1.000000-2.000000 1 16,2.000000-2.000000 0-16,-3.000000-2.000000-2 0,0.000000-5.000000-1 0,0.000000 3.000000-3 15,0.000000-7.000000-2-15,0.000000 2.000000-3 0,0.000000-4.000000-6 0,0.000000-4.000000-8 16,-3.000000-3.000000-8-16,3.000000-3.000000-10 0,3.000000-5.000000-15 0,-3.000000-4.000000-15 16,5.000000-3.000000-18-16,-2.000000-4.000000-17 0,1.000000-4.000000-18 0,4.000000 0.000000-14 15,-4.000000-2.000000-9-15,-1.000000 0.000000-10 0,1.000000-4.000000 2 0,-4.000000-1.000000 11 0,3.000000 1.000000 12 16,-3.000000-1.000000 19-16,0.000000 2.000000 24 0,0.000000 2.000000 29 0,0.000000 1.000000 29 16,2.000000 6.000000 26-16,-2.000000 3.000000 26 0,3.000000 3.000000 18 0,-3.000000 3.000000 16 15,0.000000 4.000000 13-15,0.000000 3.000000 5 0,1.000000 1.000000 11 0,2.000000 0.000000 8 16,-3.000000 1.000000 2-16,5.000000 2.000000-2 0,1.000000-2.000000-3 0,-1.000000 1.000000-7 15,3.000000 0.000000-14-15,-1.000000 0.000000-18 0,5.000000 1.000000-13 0,0.000000-3.000000-15 16,0.000000 5.000000-13-16,0.000000-2.000000-9 0,-1.000000 1.000000-7 0,0.000000 3.000000-4 16,0.000000 2.000000-5-16,1.000000 0.000000-2 0,-3.000000 0.000000-1 0,1.000000 2.000000-3 0,-1.000000 5.000000-2 15,-1.000000 1.000000-4-15,-1.000000 3.000000-6 0,-2.000000 1.000000-3 0,-5.000000 6.000000-5 16,0.000000-1.000000-3-16,0.000000 3.000000 2 0,-5.000000-1.000000 1 0,-2.000000 2.000000 5 16,-1.000000 3.000000 5-16,-3.000000-3.000000 4 0,3.000000 1.000000 3 0,-4.000000 1.000000-1 15,3.000000-3.000000 1-15,-1.000000-1.000000 4 0,1.000000-2.000000 4 0,2.000000 0.000000 6 0,0.000000-4.000000 5 16,2.000000 0.000000 5-16,1.000000-5.000000 2 0,1.000000-1.000000-1 0,1.000000 0.000000-4 15,-1.000000-3.000000 2-15,3.000000-1.000000 2 0,3.000000-2.000000 8 0,2.000000-1.000000 8 16,-1.000000 0.000000 6-16,6.000000-4.000000 4 0,-1.000000-3.000000 1 0,6.000000-4.000000-6 16,1.000000-4.000000-8-16,1.000000 0.000000-4 0,2.000000-1.000000-10 0,0.000000-3.000000-6 15,3.000000 3.000000-2-15,-6.000000-1.000000-3 0,5.000000 0.000000-4 0,-3.000000-1.000000-8 16,-2.000000 3.000000-10-16,-1.000000 0.000000-14 0,-2.000000 3.000000-16 0,-1.000000-1.000000-16 16,3.000000 2.000000-19-16,-7.000000 5.000000-17 0,3.000000-1.000000-14 0,-7.000000 1.000000-5 0,4.000000 2.000000-2 15,-4.000000 1.000000 3-15,-1.000000 2.000000 2 0,-2.000000-2.000000 5 0,-1.000000 3.000000 8 16,0.000000 3.000000 11-16,-1.000000-2.000000 8 0,-2.000000 3.000000 13 0,2.000000 1.000000 18 15,-2.000000 1.000000 18-15,0.000000 4.000000 24 0,1.000000 0.000000 20 0,-1.000000 1.000000 21 16,-1.000000 0.000000 25-16,4.000000 3.000000 22 0,0.000000 3.000000 17 0,0.000000 2.000000 8 16,0.000000 1.000000 8-16,3.000000 3.000000 0 0,1.000000 1.000000-7 0,1.000000 2.000000-12 0,2.000000-1.000000-8 15,0.000000 1.000000-2-15,-1.000000 0.000000-7 0,5.000000-1.000000-5 0,-7.000000-1.000000-1 16,3.000000 0.000000 0-16,1.000000-6.000000-6 0,-4.000000 3.000000-4 0,1.000000-5.000000-6 16,1.000000-2.000000-3-16,-5.000000-4.000000-2 0,-1.000000-4.000000 0 0,3.000000 1.000000 3 15,-3.000000-2.000000-5-15,0.000000-2.000000-2 0,-3.000000 1.000000-5 0,2.000000-4.000000-9 16,-5.000000 3.000000-12-16,-3.000000 0.000000-10 0,-2.000000-2.000000-8 0,0.000000-1.000000-13 15,-1.000000 0.000000-14-15,0.000000 0.000000-18 0,0.000000 0.000000-23 0,0.000000-4.000000-29 0,1.000000 1.000000-34 16,2.000000-2.000000-43-16,1.000000-2.000000-49 0,1.000000-2.000000-62 0,3.000000 0.000000-56 16,-4.000000-5.000000-10-16,5.000000-2.000000 16 0,-1.000000 0.000000 39 0</inkml:trace>
  <inkml:trace contextRef="#ctx0" brushRef="#br0">8028.000000 7330.000000 116 0,'4.000000'6.000000'168'0,"1.000000"0.000000"-24 "0 ,2.000000 1.000000-40 0,0.000000-3.000000-18 16,2.000000 0.000000 5-16,-1.000000-2.000000 11 0,3.000000-2.000000 4 0,1.000000-2.000000 0 16,3.000000 0.000000-8-16,-2.000000-2.000000-12 0,2.000000 0.000000-17 0,1.000000-1.000000-22 15,2.000000 1.000000-15-15,-5.000000 2.000000-16 0,2.000000 0.000000-6 0,-3.000000 2.000000-5 0,-2.000000 4.000000-2 16,-4.000000 0.000000 1-16,2.000000 5.000000-1 0,-5.000000 4.000000 5 0,-3.000000 1.000000 2 15,-3.000000 5.000000-1-15,-2.000000 3.000000 2 0,-2.000000 1.000000 2 16,-5.000000 3.000000 4-16,3.000000 2.000000 1 0,-3.000000-3.000000 3 0,-2.000000-1.000000 6 0,2.000000-2.000000 5 16,0.000000 0.000000 2-16,2.000000-3.000000-2 0,1.000000-4.000000-3 0,4.000000-5.000000-4 15,-2.000000 0.000000-8-15,4.000000 0.000000-7 0,3.000000-6.000000-4 0,0.000000 1.000000-3 0,3.000000-3.000000-5 16,6.000000-2.000000 1-16,-2.000000 0.000000 3 0,5.000000-5.000000-3 0,3.000000 1.000000 1 16,4.000000 2.000000 0-16,0.000000-3.000000 2 0,0.000000 0.000000-2 0,0.000000 2.000000-4 15,-1.000000 3.000000 1-15,0.000000 3.000000-2 0,-2.000000 1.000000 0 0,-1.000000 2.000000 1 16,-3.000000 5.000000 1-16,-3.000000-1.000000 2 0,-2.000000 3.000000 1 0,-4.000000 4.000000-1 15,-6.000000 1.000000-1-15,0.000000 1.000000 0 0,-3.000000 0.000000 0 0,-4.000000 1.000000 1 16,-2.000000 1.000000-1-16,0.000000-2.000000-2 0,-3.000000 0.000000 3 0,4.000000-4.000000-1 16,-6.000000 0.000000 1-16,3.000000-1.000000 1 0,2.000000-4.000000 1 0,-2.000000-1.000000 1 15,0.000000-3.000000 1-15,2.000000-3.000000 0 0,2.000000-3.000000-1 0,-2.000000-3.000000 0 0,3.000000-2.000000 1 16,-1.000000-3.000000-1-16,1.000000 0.000000-1 0,4.000000-5.000000 1 0,-2.000000 0.000000-2 16,4.000000 0.000000-1-16,3.000000-3.000000-1 0,0.000000 2.000000 0 0,3.000000 1.000000 0 15,1.000000 0.000000 0-15,1.000000 1.000000 1 0,2.000000 1.000000-1 0,3.000000 0.000000 0 16,-1.000000 0.000000-2-16,3.000000 5.000000-2 0,0.000000-3.000000-2 0,0.000000 3.000000-4 0,3.000000 2.000000-4 15,-1.000000-3.000000-6-15,0.000000 3.000000-5 0,0.000000-3.000000-6 16,1.000000 1.000000-4-16,-2.000000 0.000000-6 0,-1.000000-4.000000-5 0,3.000000 2.000000-4 0,0.000000 0.000000-6 16,-2.000000-3.000000 1-16,2.000000-1.000000 1 0,0.000000-2.000000 5 0,-4.000000-1.000000 6 15,3.000000-2.000000 8-15,0.000000 2.000000 10 0,-2.000000-4.000000 6 0,0.000000 1.000000 8 16,0.000000 4.000000 8-16,-5.000000-1.000000 8 0,1.000000 2.000000 5 0,-1.000000 2.000000 12 16,-6.000000 3.000000 11-16,5.000000 1.000000 17 0,-4.000000 3.000000 11 0,1.000000-1.000000 12 0,1.000000 5.000000 8 15,-4.000000 0.000000 4-15,5.000000 3.000000-2 0,-2.000000 1.000000-2 16,0.000000 0.000000-5-16,-2.000000 6.000000-1 0,2.000000-3.000000-3 0,-2.000000 2.000000-4 0,2.000000 0.000000-5 15,2.000000-1.000000-11-15,-2.000000 3.000000-10 0,1.000000-3.000000-12 16,-1.000000-1.000000-9-16,-1.000000 1.000000-7 0,1.000000-3.000000-5 0,1.000000-1.000000-2 0,-1.000000-2.000000-2 16,-2.000000 1.000000-2-16,2.000000-2.000000 3 0,-3.000000-1.000000-1 0,3.000000-4.000000 2 15,-1.000000 0.000000-3-15,2.000000-3.000000-1 0,2.000000-1.000000-3 0,-4.000000-3.000000-4 16,4.000000-1.000000-3-16,-2.000000-2.000000-4 0,0.000000-1.000000-1 0,-1.000000-2.000000-2 0,2.000000 1.000000-1 16,-1.000000-6.000000 1-16,-1.000000 0.000000 0 0,-1.000000 0.000000-1 0,1.000000-4.000000 1 15,-3.000000 2.000000 0-15,1.000000-4.000000 2 0,2.000000 2.000000-1 16,-3.000000-2.000000 4-16,3.000000 3.000000 2 0,-1.000000 2.000000 2 0,-2.000000-2.000000 2 0,0.000000 4.000000 3 15,2.000000 2.000000 0-15,-2.000000 0.000000 1 0,0.000000 1.000000 1 0,3.000000 1.000000 2 16,-1.000000 2.000000 0-16,-2.000000 4.000000-1 0,3.000000 0.000000 1 0,-2.000000 3.000000-1 16,-1.000000 1.000000 1-16,3.000000 3.000000 2 0,2.000000 0.000000 3 0,-5.000000 4.000000 6 0,4.000000 3.000000 7 15,2.000000 2.000000 7-15,-2.000000 2.000000 3 0,1.000000 4.000000 3 16,2.000000 4.000000 3-16,1.000000 0.000000 3 0,-1.000000 4.000000 0 0,-3.000000-2.000000 1 0,5.000000 5.000000-1 16,-1.000000 1.000000 1-16,-1.000000 0.000000 1 0,2.000000 3.000000-7 0,-2.000000 2.000000-4 15,1.000000 2.000000-5-15,-1.000000 3.000000 0 0,2.000000-4.000000-6 0,-2.000000 5.000000-4 16,1.000000-2.000000-2-16,-1.000000 5.000000-2 0,2.000000-3.000000 0 0,1.000000 3.000000-7 15,-2.000000 0.000000 1-15,1.000000-1.000000-4 0,-2.000000 1.000000 1 0,-3.000000 1.000000-3 0,4.000000-1.000000-1 16,-1.000000-1.000000 1-16,1.000000-2.000000-5 0,-4.000000-2.000000-2 16,0.000000-2.000000-11-16,4.000000-2.000000-5 0,-4.000000-4.000000-17 0,-1.000000-3.000000-17 0,2.000000-4.000000-21 15,-1.000000 0.000000-21-15,-1.000000-4.000000-23 0,1.000000 0.000000-34 0,1.000000-4.000000-28 16,1.000000-1.000000-24-16,-2.000000-2.000000-25 0,1.000000 1.000000-32 0,-1.000000-5.000000-19 16,-4.000000-2.000000 12-16,3.000000-4.000000 28 0</inkml:trace>
  <inkml:trace contextRef="#ctx0" brushRef="#br0">8962.000000 7374.000000 93 0,'12.000000'-4.000000'167'0,"0.000000"0.000000"2 "0 ,3.000000-3.000000 3 0,1.000000 1.000000-4 0,2.000000-5.000000-9 15,-2.000000 0.000000-16-15,3.000000-1.000000-18 0,2.000000-1.000000-21 0,-3.000000-3.000000-22 16,1.000000 2.000000-24-16,0.000000 1.000000-17 0,-1.000000 0.000000-14 0,1.000000 0.000000-10 16,-4.000000 3.000000-7-16,-4.000000 3.000000-8 0,1.000000 1.000000-1 0,-1.000000 4.000000-1 15,-5.000000 2.000000 0-15,1.000000 2.000000 1 0,-4.000000 6.000000-1 0,-3.000000 5.000000-1 0,-5.000000 4.000000-2 16,-2.000000 7.000000-4-16,-3.000000 1.000000-4 0,-2.000000 4.000000-4 15,-1.000000 0.000000-2-15,-5.000000 5.000000-1 0,2.000000-1.000000 2 0,1.000000-1.000000-2 0,-4.000000-1.000000 4 16,2.000000-2.000000 3-16,1.000000-2.000000 1 0,1.000000-1.000000 2 0,4.000000-2.000000 1 16,2.000000-5.000000 0-16,1.000000-1.000000 3 0,1.000000-7.000000 0 0,4.000000 1.000000-1 15,3.000000-3.000000 1-15,0.000000-2.000000-1 0,6.000000-5.000000 0 0,-2.000000-2.000000-5 16,8.000000-2.000000-4-16,-3.000000-3.000000-1 0,3.000000-2.000000-2 0,3.000000 3.000000-2 16,-1.000000-3.000000 0-16,-2.000000 2.000000 5 0,3.000000 5.000000-1 0,-3.000000 0.000000 3 15,-3.000000 0.000000 3-15,2.000000 10.000000 2 0,-6.000000-1.000000 2 0,2.000000 3.000000 3 0,-2.000000 1.000000 2 16,-5.000000 3.000000 4-16,0.000000 0.000000 6 0,0.000000 1.000000 7 0,0.000000-3.000000 8 15,-2.000000-2.000000 6-15,-1.000000 2.000000 5 0,3.000000-6.000000 2 0,0.000000-2.000000 1 16,0.000000 0.000000 4-16,0.000000-3.000000-2 0,0.000000-3.000000-1 0,3.000000-3.000000-1 16,-1.000000-5.000000-4-16,4.000000-4.000000-6 0,-2.000000-4.000000-10 0,3.000000-3.000000-4 15,-1.000000-7.000000-4-15,5.000000 0.000000-5 0,-2.000000-4.000000-3 0,-2.000000 0.000000-1 16,0.000000-2.000000-4-16,-2.000000 0.000000-6 0,1.000000 0.000000-7 0,-5.000000 0.000000-9 0,-1.000000-2.000000-10 16,0.000000 1.000000-15-16,-1.000000-1.000000-12 0,-5.000000 2.000000-11 15,-3.000000 2.000000-7-15,2.000000 0.000000-4 0,-5.000000 0.000000-1 0,-3.000000 2.000000 6 0,2.000000 0.000000 14 16,-2.000000 2.000000 9-16,0.000000 3.000000 14 0,-1.000000-1.000000 12 0,4.000000 5.000000 15 15,-3.000000 2.000000 19-15,6.000000 2.000000 20 0,-2.000000 2.000000 17 0,3.000000 4.000000 12 16,1.000000 1.000000 7-16,2.000000 4.000000 1 0,2.000000 1.000000-2 0,2.000000 3.000000-5 16,1.000000 3.000000-4-16,1.000000 1.000000-1 0,2.000000 4.000000-1 0,2.000000 5.000000 1 0,2.000000 2.000000 2 15,2.000000 0.000000-2-15,3.000000 4.000000 5 0,3.000000 3.000000 4 0,1.000000 2.000000 7 16,3.000000-1.000000 9-16,5.000000 3.000000 4 0,-2.000000 2.000000 7 0,6.000000 1.000000 1 16,1.000000 0.000000 4-16,0.000000 3.000000-1 0,2.000000 0.000000-3 0,1.000000 0.000000-4 0,2.000000 0.000000-10 15,1.000000 2.000000-6-15,-1.000000 1.000000-16 0,2.000000-3.000000-9 16,2.000000 0.000000-5-16,-2.000000-1.000000-10 0,-1.000000-2.000000-6 0,-4.000000-3.000000-7 0,0.000000 1.000000-2 15,0.000000-5.000000-4-15,-3.000000-1.000000-4 0,-3.000000-1.000000-1 16,-1.000000-3.000000-1-16,-3.000000-2.000000-2 0,-5.000000-2.000000-1 0,-1.000000-4.000000-3 0,-4.000000-1.000000-4 16,1.000000-4.000000-3-16,-4.000000-1.000000-6 0,-1.000000 1.000000-9 0,-4.000000-4.000000-17 15,-3.000000 0.000000-22-15,-3.000000-4.000000-29 0,-4.000000-5.000000-38 0,-1.000000-2.000000-47 16,-4.000000 1.000000-42-16,1.000000-5.000000-45 0,-6.000000-5.000000-55 0,-2.000000-4.000000-35 16,-3.000000-1.000000 5-16,-2.000000-8.000000 32 0,-4.000000-5.000000 45 0</inkml:trace>
  <inkml:trace contextRef="#ctx0" brushRef="#br0">9413.000000 6699.000000 211 0,'7.000000'-2.000000'260'0,"1.000000"0.000000"21 "0 ,0.000000 4.000000-45 16,0.000000 0.000000-75-16,2.000000 3.000000-51 0,-1.000000-1.000000-24 0,0.000000 2.000000-16 0,1.000000 1.000000-16 16,-2.000000-1.000000-14-16,0.000000 5.000000-10 0,3.000000-3.000000-13 0,-2.000000 3.000000-21 15,-2.000000 4.000000-38-15,2.000000 1.000000-64 0,-2.000000-2.000000-108 0,1.000000 4.000000-59 16,-4.000000-3.000000-26-16,-1.000000 3.000000-4 0,-3.000000-4.000000 25 0</inkml:trace>
  <inkml:trace contextRef="#ctx0" brushRef="#br0">3925.000000 9052.000000 84 0,'-5.000000'0.000000'171'0,"2.000000"3.000000"-24 "0 ,-1.000000-2.000000-4 0,-1.000000 2.000000 4 15,1.000000-1.000000-4-15,-3.000000-2.000000 1 0,4.000000 2.000000 6 0,-5.000000-2.000000-1 16,4.000000 2.000000-12-16,-1.000000 0.000000-20 0,-2.000000-2.000000-11 0,3.000000 0.000000-3 15,-1.000000 0.000000-5-15,2.000000 0.000000-9 0,-1.000000 0.000000-5 0,1.000000 0.000000-1 0,3.000000 0.000000-3 16,-2.000000 0.000000-11-16,-1.000000 0.000000-8 0,3.000000 0.000000-10 0,0.000000 0.000000-9 16,0.000000 0.000000-8-16,0.000000 0.000000-5 0,0.000000 0.000000-7 0,0.000000 0.000000-5 15,0.000000 0.000000-6-15,-3.000000 0.000000-7 0,3.000000-2.000000-2 0,0.000000 0.000000-2 16,3.000000 2.000000 0-16,-3.000000 0.000000-1 0,5.000000 0.000000 1 0,-2.000000 0.000000 6 16,1.000000 0.000000 2-16,4.000000 0.000000-1 0,-1.000000 0.000000-1 0,0.000000 0.000000 4 15,2.000000 0.000000 0-15,3.000000 0.000000 2 0,-2.000000 0.000000 2 0,4.000000 0.000000-2 0,-3.000000 0.000000 1 16,1.000000 0.000000-3-16,-1.000000 0.000000-3 0,0.000000 2.000000-3 0,3.000000 0.000000-1 15,-1.000000-2.000000 0-15,-4.000000 2.000000 0 0,3.000000 0.000000-1 16,-2.000000 1.000000 4-16,-1.000000 1.000000-1 0,-2.000000-2.000000-2 0,2.000000 0.000000-3 0,-2.000000 3.000000 0 16,-2.000000-3.000000 0-16,1.000000-2.000000-2 0,-2.000000 2.000000 4 0,-2.000000-2.000000-1 15,1.000000 0.000000 2-15,0.000000 0.000000-2 0,-2.000000 0.000000 1 0,-1.000000 0.000000-1 16,3.000000 0.000000 0-16,-3.000000 2.000000 4 0,0.000000-2.000000 2 0,0.000000 0.000000 4 0,0.000000 0.000000 2 16,0.000000 0.000000 4-16,0.000000 0.000000-3 0,0.000000 0.000000-2 15,0.000000 0.000000-2-15,0.000000 0.000000-2 0,0.000000 2.000000-1 0,0.000000-2.000000-2 0,-3.000000 0.000000-2 16,3.000000 2.000000 3-16,0.000000-2.000000-4 0,0.000000 0.000000-1 0,0.000000 2.000000 0 15,-1.000000 1.000000 0-15,1.000000 1.000000-1 0,-3.000000 3.000000 0 0,-2.000000 3.000000-1 16,-2.000000 0.000000 0-16,4.000000 5.000000 0 0,-5.000000 3.000000-1 0,3.000000-3.000000 2 16,-3.000000 4.000000-1-16,1.000000 1.000000 1 0,2.000000-4.000000 0 0,-2.000000 4.000000 0 15,3.000000-1.000000 0-15,-2.000000 1.000000 0 0,1.000000-1.000000 0 0,1.000000-2.000000-3 16,-1.000000 0.000000 2-16,2.000000-2.000000 0 0,-1.000000 0.000000-1 0,1.000000 0.000000 1 0,-1.000000 0.000000-1 16,4.000000-2.000000 1-16,-3.000000 0.000000-1 0,1.000000-3.000000 0 15,2.000000-1.000000 0-15,-3.000000-3.000000 2 0,3.000000 1.000000-1 0,-1.000000-3.000000-1 0,1.000000 2.000000 2 16,0.000000-6.000000 1-16,-3.000000 5.000000 0 0,3.000000-5.000000-1 0,0.000000 2.000000 0 15,-3.000000 0.000000 1-15,1.000000-2.000000-3 0,2.000000 2.000000-1 0,-3.000000 1.000000-3 16,2.000000 1.000000-1-16,-5.000000 0.000000 1 0,2.000000 0.000000-2 0,2.000000 0.000000 0 16,-4.000000 1.000000 1-16,-1.000000 1.000000 0 0,2.000000-2.000000-1 0,1.000000 3.000000 1 0,0.000000-3.000000 2 15,1.000000 0.000000 1-15,-2.000000 1.000000 1 0,2.000000-3.000000 1 16,-1.000000 2.000000 2-16,2.000000 0.000000-1 0,-1.000000-1.000000 0 0,0.000000-1.000000 1 0,2.000000 0.000000 1 16,-2.000000 2.000000 0-16,-1.000000-2.000000 0 0,1.000000-1.000000 0 0,3.000000 3.000000 2 15,0.000000-2.000000-1-15,-2.000000-1.000000 1 0,-1.000000-1.000000-1 0,3.000000 0.000000 2 16,0.000000 0.000000 0-16,0.000000 0.000000-1 0,0.000000 0.000000-1 0,0.000000 0.000000 1 15,0.000000 0.000000 1-15,0.000000 0.000000-2 0,3.000000 0.000000-1 0,-1.000000 0.000000 1 16,1.000000 0.000000 2-16,4.000000 0.000000-2 0,-3.000000 0.000000 2 0,4.000000 0.000000 3 0,1.000000 0.000000 6 16,-2.000000 0.000000 0-16,2.000000 0.000000 1 0,4.000000 0.000000 4 0,-4.000000 0.000000-1 15,3.000000-1.000000-1-15,0.000000-1.000000-3 0,2.000000 2.000000 4 0,0.000000 0.000000 4 16,0.000000 0.000000 3-16,-2.000000 0.000000 1 0,0.000000-4.000000-2 0,0.000000 4.000000-1 16,0.000000 0.000000-5-16,-2.000000 0.000000-5 0,-1.000000 0.000000-6 0,-3.000000 0.000000-5 15,0.000000 0.000000 0-15,0.000000 0.000000 0 0,-2.000000 0.000000-1 0,0.000000 0.000000-2 16,-1.000000 0.000000-5-16,-1.000000 0.000000-13 0,1.000000 0.000000-11 0,-3.000000 0.000000-17 15,0.000000 0.000000-12-15,0.000000 0.000000-24 0,0.000000 0.000000-33 0,0.000000-1.000000-50 0,0.000000-1.000000-64 16,0.000000-2.000000-69-16,-3.000000-3.000000-91 0,-5.000000-3.000000-34 0,3.000000-1.000000 8 16,-3.000000-2.000000 47-16,1.000000-2.000000 68 0</inkml:trace>
  <inkml:trace contextRef="#ctx0" brushRef="#br0">3535.000000 8952.000000 19 0,'-3.000000'2.000000'93'0,"1.000000"2.000000"3 "15 ,-4.000000 2.000000 8-15,2.000000 3.000000 13 0,0.000000 2.000000 15 0,1.000000 1.000000 7 0,-6.000000 2.000000-1 16,1.000000 2.000000-7-16,4.000000 5.000000-8 0,-3.000000-1.000000-9 16,-1.000000 4.000000-9-16,4.000000 3.000000-9 0,-1.000000 2.000000-4 0,2.000000 2.000000-5 0,0.000000 2.000000-2 15,-1.000000 1.000000 6-15,3.000000 2.000000-1 0,1.000000 3.000000-2 0,0.000000 2.000000-4 16,1.000000 2.000000-7-16,2.000000-3.000000-14 0,1.000000 3.000000-16 0,1.000000-2.000000-12 15,2.000000-4.000000-10-15,1.000000 1.000000-12 0,3.000000-4.000000-5 0,1.000000 1.000000-1 16,0.000000-3.000000-1-16,0.000000-5.000000-5 0,3.000000 2.000000-11 0,1.000000-6.000000-13 16,0.000000-1.000000-17-16,3.000000-5.000000-26 0,-1.000000-2.000000-33 0,0.000000-5.000000-41 15,4.000000-1.000000-40-15,-3.000000-2.000000-52 0,0.000000-5.000000-57 0,-3.000000-2.000000-37 0,1.000000-5.000000 1 16,0.000000-4.000000 28-16,-3.000000-1.000000 40 0</inkml:trace>
  <inkml:trace contextRef="#ctx0" brushRef="#br0">4279.000000 8883.000000 35 0,'3.000000'-5.000000'100'0,"1.000000"1.000000"-17 "0 ,-4.000000 0.000000 2 16,3.000000 2.000000 13-16,0.000000-2.000000 21 0,2.000000 4.000000 20 0,-1.000000 0.000000 15 16,1.000000 0.000000 3-16,5.000000 4.000000-5 0,-1.000000 1.000000-6 0,1.000000 3.000000-6 15,3.000000 3.000000-11-15,2.000000 4.000000-13 0,1.000000 0.000000-6 0,1.000000 8.000000 2 0,0.000000-1.000000-8 16,2.000000 5.000000-6-16,1.000000 1.000000-7 0,-3.000000 2.000000-8 0,3.000000 5.000000-10 16,-6.000000-4.000000-16-16,3.000000 4.000000-10 0,-6.000000-3.000000-12 0,0.000000 5.000000-11 15,1.000000-3.000000-6-15,-8.000000 2.000000-4 0,0.000000-1.000000-1 0,-4.000000-1.000000-6 16,-1.000000 3.000000-2-16,-3.000000 2.000000-1 0,-7.000000 0.000000-3 0,-1.000000-4.000000 1 0,-2.000000 5.000000-2 15,-3.000000-3.000000-4-15,-2.000000 0.000000-6 0,0.000000-4.000000-9 16,0.000000 0.000000-10-16,-5.000000-3.000000-19 0,5.000000-2.000000-28 0,-2.000000-5.000000-32 0,2.000000-4.000000-40 16,4.000000-5.000000-58-16,-1.000000 3.000000-75 0,1.000000-6.000000-70 0,2.000000-6.000000-19 15,1.000000 0.000000 11-15,2.000000-5.000000 34 0</inkml:trace>
  <inkml:trace contextRef="#ctx0" brushRef="#br0">4963.000000 9303.000000 231 0,'3.000000'7.000000'278'0,"4.000000"-1.000000"9 "16 ,-3.000000-2.000000-42-16,1.000000 0.000000-98 0,-2.000000-1.000000-68 0,1.000000 1.000000-38 15,-4.000000-4.000000-18-15,3.000000 2.000000-10 0,-1.000000 0.000000-10 0,-2.000000-2.000000-14 0,3.000000 0.000000-29 16,-3.000000 0.000000-54-16,0.000000 0.000000-83 0,0.000000 0.000000-58 0,0.000000 0.000000-27 16,-8.000000 0.000000-5-16,1.000000-2.000000 20 0</inkml:trace>
  <inkml:trace contextRef="#ctx0" brushRef="#br0">5082.000000 9590.000000 134 0,'9.000000'7.000000'196'0,"-6.000000"-3.000000"5 "0 ,1.000000-1.000000-80 0,-4.000000 2.000000-80 15,0.000000-2.000000-67-15,0.000000-3.000000-68 0,0.000000 0.000000-51 0,-7.000000 0.000000-27 0,-5.000000-3.000000-8 16</inkml:trace>
  <inkml:trace contextRef="#ctx0" brushRef="#br0">5437.000000 8999.000000 66 0,'0.000000'4.000000'160'0,"0.000000"1.000000"-21 "0 ,0.000000-3.000000 0 15,-2.000000-1.000000 8-15,-1.000000 3.000000 7 0,3.000000-1.000000 5 0,-3.000000 0.000000-6 16,3.000000-2.000000-12-16,-1.000000 2.000000-20 0,-2.000000-3.000000-29 0,3.000000 1.000000-20 0,0.000000 2.000000-15 16,0.000000-3.000000-10-16,0.000000 0.000000-6 0,0.000000 0.000000-3 0,0.000000 1.000000 4 15,0.000000-1.000000 0-15,0.000000 3.000000-1 0,0.000000-1.000000-2 0,-5.000000 3.000000-3 16,2.000000 2.000000-4-16,-4.000000 2.000000-7 0,3.000000 4.000000-5 0,-8.000000 5.000000-3 15,3.000000 3.000000-4-15,-6.000000 0.000000-2 0,3.000000 3.000000-9 0,-2.000000-1.000000-2 16,-3.000000 1.000000 0-16,1.000000 2.000000-1 0,-2.000000-5.000000-1 0,5.000000 2.000000 1 16,-2.000000-3.000000 4-16,0.000000-3.000000-2 0,-1.000000 0.000000-5 0,4.000000-4.000000-7 0,-2.000000 1.000000-6 15,2.000000-2.000000-8-15,0.000000-2.000000-7 0,0.000000 0.000000-12 0,3.000000 0.000000-6 16,2.000000-4.000000-11-16,0.000000-1.000000-17 0,-1.000000-3.000000-21 0,8.000000 0.000000-31 16,-1.000000-2.000000-37-16,-2.000000-2.000000-42 0,3.000000 2.000000-44 0,3.000000-7.000000-18 15,-2.000000-2.000000 6-15,-1.000000-1.000000 26 0</inkml:trace>
  <inkml:trace contextRef="#ctx0" brushRef="#br0">5358.000000 9280.000000 23 0,'3.000000'0.000000'62'0,"-1.000000"0.000000"4 "0 ,-2.000000 0.000000 5 0,0.000000 0.000000 3 15,3.000000 0.000000 3-15,-3.000000 0.000000 3 0,0.000000 1.000000-5 0,0.000000-1.000000-1 16,0.000000 3.000000-7-16,0.000000-3.000000-4 0,0.000000 1.000000 6 0,1.000000 2.000000 11 15,2.000000 1.000000 9-15,0.000000 3.000000 2 0,-1.000000-1.000000 3 0,0.000000 3.000000 3 16,0.000000 1.000000-9-16,1.000000 3.000000-18 0,-3.000000 1.000000-9 0,3.000000 7.000000-5 16,-2.000000 0.000000-5-16,-1.000000 0.000000-7 0,0.000000 2.000000-8 0,0.000000-1.000000-1 0,-1.000000 2.000000-7 15,1.000000-2.000000-13-15,0.000000-3.000000-2 0,0.000000-2.000000 0 0,1.000000 0.000000-2 16,-1.000000-3.000000-4-16,3.000000 0.000000-3 0,-3.000000-2.000000 3 0,3.000000-1.000000 0 16,-1.000000-2.000000-6-16,-2.000000 0.000000-1 0,0.000000-3.000000 0 0,0.000000-2.000000-8 15,3.000000 1.000000-14-15,-2.000000-1.000000-19 0,-1.000000-4.000000-30 0,3.000000 2.000000-36 16,0.000000-2.000000-43-16,-1.000000 0.000000-46 0,-2.000000 0.000000-57 0,2.000000-6.000000-28 15,-2.000000-1.000000 5-15,0.000000-5.000000 24 0</inkml:trace>
  <inkml:trace contextRef="#ctx0" brushRef="#br0">5779.000000 9143.000000 65 0,'7.000000'5.000000'163'0,"-4.000000"5.000000"-16 "16 ,-1.000000 0.000000-21-16,1.000000 0.000000-6 0,-3.000000 2.000000 3 0,-5.000000-2.000000-3 16,2.000000 5.000000-9-16,-1.000000-1.000000-15 0,-3.000000 0.000000-18 0,-1.000000 1.000000-23 0,-4.000000 0.000000-17 15,4.000000 0.000000-12-15,-4.000000 2.000000-11 0,0.000000-2.000000-5 0,-3.000000 2.000000-4 16,0.000000-3.000000-3-16,2.000000 4.000000-1 0,-2.000000-4.000000 0 0,4.000000 1.000000 0 16,-4.000000-2.000000-1-16,3.000000-6.000000-2 0,0.000000 2.000000-9 0,3.000000-2.000000-10 15,-1.000000-3.000000-13-15,3.000000-2.000000-21 0,-2.000000 1.000000-21 0,1.000000-6.000000-23 16,4.000000 0.000000-15-16,-3.000000-5.000000-10 0,2.000000 0.000000-5 0,1.000000-2.000000 2 15,1.000000-6.000000 7-15,0.000000 4.000000 13 0,3.000000-6.000000 18 0,0.000000 1.000000 15 0,0.000000 2.000000 19 16,3.000000 0.000000 15-16,0.000000 2.000000 19 0,-2.000000 0.000000 12 0,-1.000000 5.000000 7 16,3.000000-1.000000 14-16,-3.000000 3.000000 4 0,2.000000-1.000000 10 0,1.000000 6.000000 15 15,0.000000 1.000000 21-15,-2.000000 0.000000 23 0,2.000000 0.000000 13 0,1.000000 1.000000 24 16,1.000000 6.000000 17-16,1.000000 1.000000 12 0,-5.000000 3.000000-6 0,7.000000 2.000000-3 16,-4.000000 2.000000-10-16,0.000000 4.000000-14 0,4.000000 3.000000-9 0,-4.000000-1.000000-10 15,2.000000 0.000000-7-15,2.000000 2.000000-10 0,-4.000000 2.000000-4 0,5.000000-3.000000-5 16,1.000000-1.000000-10-16,-1.000000-5.000000-8 0,1.000000-1.000000-2 0,-1.000000-4.000000-5 15,3.000000 0.000000-5-15,0.000000-3.000000-4 0,0.000000-1.000000-7 0,-1.000000-5.000000-6 0,4.000000-2.000000-7 16,-3.000000-2.000000-6-16,3.000000-5.000000-6 0,-2.000000-3.000000-4 0,-1.000000-3.000000-9 16,3.000000-4.000000-18-16,-1.000000-3.000000-27 0,0.000000 1.000000-37 0,-1.000000-2.000000-53 15,-1.000000-3.000000-64-15,-3.000000 3.000000-75 0,2.000000-2.000000-63 0,-6.000000 3.000000-15 16,1.000000 1.000000 15-16,-5.000000 2.000000 42 0</inkml:trace>
  <inkml:trace contextRef="#ctx0" brushRef="#br0">6074.000000 8992.000000 28 0,'-1.000000'-3.000000'126'0,"1.000000"0.000000"13 "0 ,-3.000000 1.000000 10 0,3.000000 0.000000 0 16,0.000000 2.000000 1-16,-3.000000-2.000000-7 0,3.000000-1.000000-13 0,-1.000000 3.000000-13 16,1.000000-1.000000-11-16,0.000000 1.000000-12 0,0.000000-3.000000-10 0,0.000000 1.000000-10 15,0.000000 2.000000-11-15,0.000000 0.000000-6 0,0.000000 0.000000-9 0,0.000000 0.000000-8 16,0.000000 0.000000-8-16,0.000000 2.000000-3 0,1.000000 1.000000 1 0,2.000000-2.000000 6 0,1.000000 8.000000 7 16,2.000000 1.000000 12-16,0.000000 4.000000 8 0,0.000000 2.000000 5 0,0.000000 6.000000 2 15,1.000000 1.000000-3-15,1.000000 5.000000-9 0,-4.000000 2.000000-9 0,2.000000 3.000000-9 16,-1.000000-1.000000-7-16,-1.000000 0.000000-5 0,0.000000 0.000000-6 0,-1.000000-2.000000-3 15,2.000000-4.000000-5-15,-1.000000-3.000000-1 0,-1.000000-2.000000-3 0,2.000000-1.000000 0 16,2.000000-3.000000-1-16,-3.000000-1.000000-3 0,-1.000000-6.000000-1 0,2.000000 1.000000-1 16,-1.000000-5.000000-1-16,-1.000000 0.000000 0 0,2.000000-2.000000 3 0,2.000000-1.000000 4 0,-3.000000-3.000000-1 15,1.000000 0.000000 2-15,2.000000-3.000000-1 0,-2.000000-2.000000 0 0,5.000000-4.000000-4 16,-3.000000-4.000000 1-16,2.000000 0.000000-1 0,2.000000-5.000000 0 0,-3.000000 1.000000-2 16,0.000000-2.000000 1-16,1.000000 2.000000-2 0,-2.000000 0.000000-4 0,0.000000 0.000000-8 15,-2.000000 2.000000-8-15,2.000000 2.000000-10 0,-2.000000 0.000000-13 0,-2.000000 2.000000-12 16,0.000000 3.000000-17-16,-2.000000 1.000000-16 0,2.000000 0.000000-19 0,-3.000000 0.000000-23 15,0.000000 5.000000-24-15,0.000000-3.000000-27 0,0.000000 3.000000-27 0,0.000000 0.000000-21 0,0.000000 2.000000-18 16,0.000000 0.000000-19-16,0.000000 0.000000-6 0,-3.000000 9.000000 17 16,-1.000000-3.000000 34-16</inkml:trace>
  <inkml:trace contextRef="#ctx0" brushRef="#br0">6132.000000 9577.000000 106 0,'-3.000000'9.000000'154'0,"2.000000"-4.000000"-2 "15 ,-2.000000 2.000000-2-15,3.000000-4.000000-1 0,0.000000 0.000000-1 0,3.000000 2.000000 0 16,-3.000000-1.000000-7-16,4.000000 1.000000-3 0,0.000000 0.000000-1 0,-1.000000-1.000000-2 16,6.000000-1.000000-2-16,-3.000000 0.000000-4 0,0.000000-1.000000-2 0,1.000000 0.000000-11 15,1.000000 0.000000-13-15,-1.000000 1.000000-12 0,2.000000-3.000000-12 0,-2.000000 0.000000-12 0,-2.000000 0.000000-17 16,2.000000 0.000000-12-16,1.000000 0.000000-8 0,2.000000-3.000000-5 0,-4.000000 1.000000-5 16,4.000000 0.000000-7-16,-1.000000-3.000000-4 0,3.000000 0.000000-4 0,0.000000-4.000000-4 15,-2.000000-3.000000-9-15,2.000000 2.000000-20 0,0.000000 0.000000-21 0,2.000000-3.000000-30 16,0.000000 0.000000-44-16,-3.000000-2.000000-58 0,4.000000 0.000000-60 0,1.000000 0.000000-63 15,-1.000000-2.000000-62-15,0.000000 2.000000-11 0,-2.000000-4.000000 20 0,-2.000000 1.000000 49 16</inkml:trace>
  <inkml:trace contextRef="#ctx0" brushRef="#br0">6570.000000 9129.000000 14 0,'0.000000'4.000000'215'0,"-2.000000"3.000000"20 "0 ,2.000000-4.000000 7 0,-2.000000 2.000000-49 15,-1.000000 0.000000-35-15,3.000000 0.000000-12 0,0.000000-4.000000-2 0,0.000000 4.000000-7 0,0.000000-5.000000-12 16,0.000000 2.000000-22-16,0.000000-2.000000-27 0,3.000000 0.000000-21 0,-1.000000 0.000000-16 16,0.000000 0.000000-7-16,3.000000-2.000000 0 0,-1.000000 2.000000 1 0,7.000000-5.000000 7 15,-2.000000 1.000000 3-15,2.000000-3.000000 4 0,4.000000-1.000000 0 0,-3.000000-3.000000-5 16,3.000000 3.000000-7-16,-2.000000 0.000000-7 0,2.000000-3.000000-3 0,-3.000000 2.000000-11 16,-1.000000 0.000000-3-16,1.000000 1.000000-4 0,-1.000000 1.000000-2 0,-3.000000 1.000000-2 15,-3.000000 4.000000-1-15,2.000000-3.000000-2 0,-2.000000 4.000000 2 0,-2.000000-2.000000-1 0,1.000000 3.000000-1 16,-1.000000-2.000000 1-16,-2.000000 2.000000 1 0,-1.000000 0.000000 0 0,3.000000 0.000000 0 15,-3.000000 0.000000-1-15,0.000000 0.000000 0 0,0.000000 0.000000 0 0,0.000000 0.000000-3 16,0.000000 0.000000 1-16,0.000000 0.000000-1 0,0.000000 0.000000-4 0,0.000000 0.000000-7 16,0.000000 0.000000-10-16,0.000000 0.000000-14 0,-3.000000 0.000000-20 0,3.000000-2.000000-27 15,0.000000 2.000000-30-15,0.000000 0.000000-37 0,0.000000 0.000000-37 0,0.000000 0.000000-41 16,0.000000 0.000000-67-16,0.000000 0.000000-25 0,-4.000000-1.000000 9 0,-3.000000 1.000000 28 0</inkml:trace>
  <inkml:trace contextRef="#ctx0" brushRef="#br0">6622.000000 9380.000000 54 0,'0.000000'3.000000'135'0,"0.000000"2.000000"-9 "0 ,0.000000-3.000000-12 15,3.000000 1.000000-1-15,-1.000000-3.000000 12 0,4.000000 2.000000 11 0,-2.000000-2.000000 5 16,0.000000-2.000000-6-16,4.000000-1.000000-14 0,1.000000 0.000000-17 0,-2.000000-1.000000-18 15,0.000000-3.000000-14-15,5.000000 0.000000-14 0,0.000000 1.000000-8 0,-5.000000-3.000000-8 0,1.000000 1.000000-7 16,1.000000-1.000000-7-16,-2.000000 3.000000-6 0,5.000000-1.000000-6 16,-2.000000-1.000000-6-16,-1.000000 3.000000-3 0,-2.000000 1.000000-3 0,-2.000000 0.000000-4 0,2.000000 2.000000-6 15,-2.000000 0.000000-9-15,-2.000000 2.000000-14 0,-3.000000 2.000000-19 0,0.000000 2.000000-30 16,0.000000 2.000000-36-16,0.000000 3.000000-44 0,-3.000000 2.000000-43 0,-2.000000 4.000000-48 0,-2.000000-3.000000-21 16,-5.000000 8.000000 8-16,0.000000-3.000000 29 0</inkml:trace>
  <inkml:trace contextRef="#ctx0" brushRef="#br0">6646.000000 9667.000000 7 0,'6.000000'2.000000'142'16,"-2.000000"-2.000000"15 "-16 ,1.000000 0.000000 17 0,2.000000-2.000000 16 0,-3.000000-3.000000 1 15,7.000000 1.000000-11-15,-2.000000-3.000000-24 0,-1.000000-2.000000-28 0,3.000000 2.000000-29 0,1.000000-1.000000-28 16,-1.000000-3.000000-25-16,1.000000 3.000000-14 0,3.000000-3.000000-11 0,-3.000000-2.000000-10 16,1.000000 1.000000-11-16,2.000000-2.000000-18 0,1.000000-1.000000-32 0,2.000000 0.000000-48 15,-2.000000 0.000000-58-15,3.000000-2.000000-71 0,-3.000000-3.000000-47 0,-1.000000-1.000000-16 16,-3.000000 0.000000 16-16</inkml:trace>
  <inkml:trace contextRef="#ctx0" brushRef="#br0">7194.000000 8823.000000 49 0,'0.000000'-4.000000'143'0,"0.000000"1.000000"1 "0 ,-2.000000 3.000000 4 16,-1.000000-1.000000 6-16,3.000000-2.000000-2 0,-3.000000 3.000000-9 0,3.000000-2.000000-19 15,-1.000000 0.000000-23-15,1.000000 2.000000-21 0,0.000000 0.000000-20 0,0.000000 0.000000-11 0,0.000000 0.000000-11 16,0.000000 0.000000-2-16,0.000000 0.000000-2 0,0.000000 0.000000-1 0,0.000000 0.000000-5 16,0.000000 0.000000-2-16,0.000000 2.000000-2 0,0.000000-2.000000-6 0,0.000000 2.000000-4 15,-3.000000-2.000000-2-15,3.000000 3.000000-2 0,-2.000000-2.000000-1 0,-1.000000 2.000000 0 16,3.000000 1.000000 2-16,0.000000 6.000000-1 0,-3.000000-3.000000 1 0,-1.000000 4.000000-2 15,0.000000 2.000000 2-15,1.000000 1.000000-4 0,-6.000000 1.000000 0 0,1.000000 5.000000-2 16,-1.000000 1.000000-2-16,-1.000000-1.000000 1 0,-2.000000 2.000000 1 0,3.000000-2.000000-2 16,-1.000000 2.000000-1-16,-2.000000-5.000000 0 0,5.000000 0.000000 4 0,0.000000-2.000000-2 0,2.000000 0.000000-2 15,-2.000000-4.000000 2-15,2.000000-5.000000 1 0,5.000000 3.000000-1 0,-4.000000-4.000000-2 16,4.000000-1.000000-1-16,-3.000000-3.000000 0 0,3.000000 2.000000-1 0,3.000000-3.000000 1 16,1.000000-3.000000-1-16,1.000000-1.000000 0 0,2.000000-2.000000 0 0,5.000000-3.000000-1 15,0.000000-3.000000-2-15,0.000000-4.000000-3 0,2.000000 1.000000-3 0,3.000000-1.000000-2 16,0.000000-3.000000-3-16,0.000000 1.000000-2 0,-1.000000 1.000000 1 0,0.000000-1.000000-1 0,2.000000 4.000000 3 15,-5.000000 1.000000 2-15,2.000000 0.000000 3 0,-3.000000 3.000000 2 0,-1.000000 0.000000 1 16,-3.000000 2.000000 0-16,1.000000 1.000000-2 0,-2.000000 3.000000-1 0,-1.000000 0.000000-2 16,-2.000000 4.000000 0-16,-2.000000 0.000000-1 0,1.000000 4.000000 2 0,-3.000000 0.000000-2 15,-3.000000 6.000000 3-15,-2.000000 0.000000 0 0,1.000000 3.000000 0 0,0.000000 0.000000-5 16,-4.000000 2.000000-1-16,1.000000-1.000000 2 0,-1.000000 2.000000 0 0,1.000000-1.000000 1 16,3.000000 1.000000 3-16,-1.000000-2.000000 2 0,-2.000000 4.000000 3 0,2.000000-4.000000-1 0,1.000000 3.000000 3 15,-2.000000 2.000000 1-15,2.000000-2.000000 1 0,4.000000 6.000000 6 0,-5.000000 2.000000 4 16,5.000000 3.000000 5-16,0.000000-1.000000 6 0,0.000000 3.000000 2 0,0.000000 4.000000 5 15,3.000000 1.000000 4-15,-1.000000 3.000000-1 0,-2.000000 1.000000-3 16,3.000000 0.000000-3-16,1.000000-1.000000 0 0,-1.000000 1.000000-5 0,1.000000-3.000000-3 0,-2.000000-2.000000-2 16,4.000000-4.000000-2-16,-2.000000-4.000000 2 0,1.000000-3.000000-1 0,-2.000000-3.000000-3 15,-2.000000-7.000000 1-15,2.000000 0.000000-2 0,-3.000000-1.000000 0 0,3.000000-7.000000-5 0,-2.000000-1.000000 0 16,-1.000000 1.000000 1-16,3.000000-4.000000 0 0,-3.000000-2.000000-1 0,2.000000-4.000000-3 16,1.000000-4.000000 0-16,-3.000000-1.000000-2 0,3.000000-3.000000-4 0,-2.000000-2.000000-4 15,-1.000000-2.000000-2-15,0.000000-2.000000-4 0,0.000000-3.000000-6 0,0.000000 0.000000-3 16,0.000000-4.000000-3-16,0.000000-1.000000 1 0,-1.000000-1.000000 1 0,-2.000000-2.000000 0 15,3.000000-2.000000 4-15,-3.000000-1.000000 1 0,3.000000 4.000000 1 0,0.000000-3.000000 4 16,0.000000 2.000000 2-16,0.000000 0.000000 3 0,3.000000 2.000000 2 0,0.000000 0.000000 2 16,-2.000000 3.000000 3-16,4.000000 2.000000 0 0,1.000000-2.000000 0 0,-2.000000 4.000000 0 0,3.000000 2.000000 0 15,-2.000000 1.000000 1-15,2.000000 1.000000 0 0,2.000000 2.000000 1 0,-2.000000 2.000000 2 16,1.000000 3.000000 3-16,1.000000 1.000000 1 0,-2.000000 6.000000 2 0,3.000000-3.000000 4 16,-1.000000 5.000000 6-16,2.000000 2.000000 6 0,-3.000000 5.000000 4 0,3.000000-1.000000 5 15,1.000000 4.000000 4-15,-4.000000 4.000000 1 0,4.000000 0.000000 0 0,0.000000 4.000000-2 16,-5.000000 0.000000-3-16,2.000000 2.000000-2 0,-1.000000 0.000000 0 0,-1.000000 3.000000 0 0,0.000000-1.000000-3 15,-2.000000 1.000000-3-15,-1.000000-1.000000-1 0,-1.000000-1.000000-5 16,-3.000000-1.000000-3-16,3.000000 0.000000-5 0,-3.000000-2.000000-2 0,-3.000000-2.000000-3 0,0.000000 0.000000-1 16,3.000000-2.000000-3-16,-4.000000 0.000000 1 0,-3.000000-2.000000-2 0,2.000000 0.000000-2 15,1.000000-1.000000-2-15,-4.000000-4.000000-3 0,1.000000 1.000000-3 0,-1.000000-1.000000-7 16,0.000000-1.000000-4-16,0.000000-3.000000 3 0,-1.000000 1.000000-5 0,-1.000000-3.000000-3 0,1.000000-3.000000 0 16,-1.000000-2.000000 1-16,1.000000-2.000000-4 0,-1.000000-1.000000-8 0,1.000000-4.000000 2 15,-2.000000-2.000000 0-15,6.000000-1.000000-1 0,-3.000000 0.000000 4 0,1.000000-1.000000 5 16,2.000000 1.000000 4-16,1.000000 2.000000 4 0,1.000000-2.000000 4 0,0.000000 4.000000 3 15,3.000000 0.000000 3-15,0.000000 4.000000 1 0,0.000000-1.000000 1 0,0.000000 2.000000 1 16,0.000000 1.000000 0-16,0.000000 1.000000-1 0,0.000000 2.000000 1 0,0.000000 0.000000-1 16,0.000000 2.000000-1-16,3.000000 0.000000-1 0,-3.000000 2.000000 1 0,0.000000 3.000000 4 15,0.000000 1.000000 0-15,0.000000 0.000000 0 0,-3.000000 5.000000 1 0,3.000000 0.000000 1 16,-1.000000 0.000000-1-16,1.000000 1.000000-2 0,-3.000000 1.000000 0 0,3.000000-2.000000 1 0,0.000000-5.000000 1 16,0.000000 3.000000 0-16,0.000000-4.000000 1 0,0.000000 2.000000-1 0,0.000000-2.000000 1 15,0.000000-3.000000 0-15,3.000000 1.000000 1 0,-3.000000-3.000000 0 0,1.000000 0.000000 2 16,-1.000000 0.000000 1-16,3.000000 0.000000-1 0,1.000000-5.000000 0 0,-1.000000-1.000000 1 15,-1.000000-1.000000-2-15,1.000000-1.000000-1 0,0.000000-1.000000-2 0,-2.000000-2.000000 1 0,2.000000-1.000000-1 16,2.000000 1.000000 1-16,-2.000000 0.000000-1 0,-2.000000 3.000000 1 16,2.000000-2.000000 2-16,-3.000000 5.000000 0 0,1.000000 1.000000-1 0,2.000000-1.000000-1 0,-3.000000 4.000000-1 15,0.000000-3.000000-1-15,0.000000 4.000000 2 0,3.000000 5.000000 4 16,-1.000000 0.000000 5-16,-2.000000 3.000000 5 0,3.000000 3.000000 6 0,-3.000000 1.000000 4 0,0.000000 6.000000 2 16,3.000000-1.000000-4-16,-2.000000 2.000000-1 0,4.000000 3.000000-1 0,-2.000000-2.000000-2 15,0.000000 3.000000-3-15,-2.000000-2.000000 0 0,3.000000-2.000000-2 0,2.000000 2.000000-3 16,-1.000000-2.000000-1-16,-5.000000-4.000000-4 0,4.000000 0.000000-3 0,-1.000000 0.000000 3 15,-1.000000-4.000000-3-15,1.000000-2.000000 0 0,1.000000-3.000000-1 0,-4.000000 1.000000 0 0,0.000000-4.000000-5 16,3.000000 0.000000-10-16,-3.000000-1.000000-9 0,1.000000-4.000000-17 16,2.000000-2.000000-17-16,-3.000000-3.000000-28 0,5.000000-1.000000-33 0,-2.000000-5.000000-39 0,1.000000-2.000000-45 15,1.000000-2.000000-64-15,-2.000000-3.000000-26 0,0.000000-1.000000 4 0,-3.000000-1.000000 24 16</inkml:trace>
  <inkml:trace contextRef="#ctx0" brushRef="#br0">7744.000000 8885.000000 27 0,'-3.000000'0.000000'144'16,"-1.000000"-2.000000"-4 "-16 ,1.000000 2.000000 1 0,3.000000 0.000000 4 0,-1.000000 0.000000 1 0,1.000000 0.000000-5 15,-3.000000 0.000000-15-15,3.000000 0.000000-19 0,-3.000000 0.000000-21 0,1.000000 0.000000-20 16,-1.000000 2.000000-18-16,-1.000000 1.000000-8 0,4.000000 1.000000-10 0,-3.000000 2.000000-4 16,1.000000 0.000000-1-16,-2.000000 1.000000 4 0,-2.000000 1.000000-2 0,2.000000 1.000000 2 15,-4.000000 2.000000 4-15,4.000000 0.000000 4 0,-1.000000-1.000000 1 0,-2.000000 3.000000 2 16,2.000000 0.000000 3-16,0.000000 0.000000 1 0,0.000000-1.000000 4 0,1.000000 3.000000 2 15,1.000000 0.000000 0-15,1.000000 0.000000 2 0,-1.000000 3.000000-1 0,2.000000 1.000000 0 0,-2.000000 2.000000-4 16,3.000000-2.000000-3-16,3.000000 3.000000-4 0,-2.000000 1.000000-5 0,2.000000-1.000000-2 16,2.000000 2.000000 1-16,-1.000000-1.000000-1 0,4.000000 3.000000-5 0,-4.000000 0.000000 0 15,3.000000-1.000000-1-15,1.000000-1.000000-3 0,-1.000000 1.000000-5 0,2.000000 1.000000-4 16,1.000000 0.000000-3-16,-1.000000 0.000000-3 0,2.000000-1.000000-3 0,-3.000000-5.000000-2 16,0.000000-1.000000-2-16,4.000000 1.000000-1 0,-1.000000-4.000000-3 0,0.000000 2.000000-2 15,-2.000000-5.000000-8-15,-1.000000-1.000000-13 0,3.000000-2.000000-18 0,-2.000000-1.000000-28 0,-2.000000-2.000000-31 16,0.000000 0.000000-44-16,1.000000-4.000000-48 0,1.000000 0.000000-51 15,1.000000-1.000000-64-15,-3.000000-2.000000-38 0,-1.000000-5.000000 1 0,0.000000 2.000000 26 0,-1.000000-8.000000 48 16</inkml:trace>
  <inkml:trace contextRef="#ctx0" brushRef="#br0">7966.000000 9035.000000 25 0,'-3.000000'2.000000'121'15,"3.000000"-2.000000"-12 "-15 ,-3.000000 0.000000-3 0,1.000000 0.000000 3 0,2.000000 0.000000 3 16,2.000000 0.000000 2-16,1.000000 3.000000 1 0,1.000000-3.000000 3 0,-1.000000 1.000000-1 16,5.000000-1.000000-3-16,-1.000000 3.000000-8 0,2.000000 0.000000-10 0,-2.000000-3.000000-13 15,5.000000 0.000000-13-15,0.000000 0.000000-13 0,3.000000 0.000000-13 0,-2.000000-3.000000-4 0,-1.000000 0.000000-7 16,2.000000 2.000000-7-16,3.000000-4.000000-5 0,-5.000000 3.000000-5 15,-1.000000-2.000000-4-15,0.000000 1.000000-5 0,1.000000 2.000000-2 0,-5.000000-3.000000-6 0,-3.000000 4.000000-8 16,1.000000-3.000000-8-16,-2.000000 3.000000-14 0,-3.000000 0.000000-20 0,3.000000 0.000000-24 16,-3.000000 0.000000-34-16,-3.000000 3.000000-34 0,0.000000 1.000000-41 0,1.000000 1.000000-42 15,-5.000000 5.000000-33-15,-3.000000-3.000000-2 0,-2.000000-4.000000 20 0</inkml:trace>
  <inkml:trace contextRef="#ctx0" brushRef="#br0">8063.000000 9185.000000 75 0,'2.000000'17.000000'177'0,"1.000000"1.000000"2 "0 ,0.000000 3.000000 6 0,-2.000000 0.000000 3 0,2.000000 1.000000-10 16,-1.000000 4.000000-19-16,0.000000-1.000000-19 0,1.000000 1.000000-14 0,2.000000 1.000000-17 15,-1.000000-1.000000-15-15,1.000000 3.000000-9 0,-2.000000-3.000000-9 0,1.000000-1.000000-7 16,-1.000000-2.000000-10-16,1.000000 1.000000-7 0,1.000000-3.000000-11 0,-2.000000-4.000000-8 16,1.000000 2.000000-6-16,1.000000-4.000000-8 0,-5.000000-1.000000-7 0,3.000000-4.000000-5 15,1.000000 1.000000-4-15,-4.000000-5.000000-6 0,3.000000-2.000000-10 0,-1.000000 0.000000-14 0,-2.000000 1.000000-17 16,0.000000-3.000000-22-16,0.000000-2.000000-26 0,0.000000-2.000000-35 0,0.000000 0.000000-36 15,3.000000-2.000000-40-15,-3.000000 1.000000-50 0,0.000000-4.000000-38 16,0.000000-2.000000-2-16,-3.000000-3.000000 20 0,-2.000000 0.000000 37 0</inkml:trace>
  <inkml:trace contextRef="#ctx0" brushRef="#br0">8153.000000 9261.000000 75 0,'5.000000'5.000000'212'16,"2.000000"2.000000"35 "-16 ,-2.000000 1.000000-32 0,0.000000 3.000000-38 0,0.000000 0.000000-16 15,2.000000 0.000000-8-15,-2.000000-3.000000-24 0,-1.000000 1.000000-28 0,4.000000-3.000000-26 16,-4.000000 3.000000-16-16,0.000000-4.000000-20 0,4.000000 1.000000-16 0,-5.000000-2.000000-10 0,1.000000 0.000000-13 16,1.000000-1.000000-16-16,0.000000-2.000000-23 0,0.000000-1.000000-29 0,-1.000000 0.000000-36 15,4.000000-1.000000-49-15,-4.000000-4.000000-53 0,4.000000-1.000000-53 0,-7.000000-3.000000-16 16,2.000000-2.000000 10-16,1.000000-2.000000 25 0</inkml:trace>
  <inkml:trace contextRef="#ctx0" brushRef="#br0">8375.000000 9110.000000 154 0,'4.000000'4.000000'158'0,"-1.000000"-1.000000"-22 "15 ,2.000000-2.000000-17-15,2.000000 4.000000-3 0,-3.000000-5.000000-1 0,1.000000 2.000000-9 16,2.000000 1.000000-14-16,1.000000-3.000000-19 0,-1.000000 0.000000-17 0,2.000000 0.000000-18 16,-2.000000-3.000000-14-16,1.000000 1.000000-11 0,0.000000 2.000000-9 0,0.000000-2.000000-13 0,-1.000000 2.000000-11 15,-2.000000 0.000000-13-15,1.000000 2.000000-11 0,-2.000000 0.000000-13 0,-3.000000 1.000000-12 16,-1.000000 2.000000-9-16,0.000000 2.000000-6 0,-1.000000 1.000000-2 0,-2.000000 2.000000 3 15,-4.000000 0.000000 5-15,1.000000 3.000000 10 0,-5.000000 0.000000 11 0,4.000000 1.000000 12 16,-5.000000 4.000000 6-16,0.000000-3.000000 13 0,4.000000 0.000000 14 0,-3.000000-1.000000 17 16,-1.000000 1.000000 15-16,5.000000-1.000000 19 0,0.000000-2.000000 12 0,2.000000-3.000000 8 15,1.000000 0.000000 0-15,1.000000-3.000000-3 0,3.000000 1.000000-6 0,3.000000-3.000000-9 16,0.000000-2.000000-5-16,-2.000000 0.000000-2 0,7.000000-2.000000-7 0,-1.000000-2.000000-4 0,0.000000 2.000000-5 16,2.000000-2.000000-5-16,3.000000-2.000000-3 0,-2.000000-1.000000-7 0,-1.000000 3.000000 0 15,3.000000-2.000000-3-15,-5.000000 4.000000 0 0,1.000000 0.000000-1 0,-1.000000 0.000000-1 16,1.000000 4.000000 1-16,-4.000000 3.000000 1 0,-3.000000-1.000000-1 0,2.000000 4.000000-1 15,-3.000000 1.000000 0-15,-3.000000 3.000000 1 0,-1.000000 2.000000 0 0,0.000000-1.000000-1 16,-1.000000 3.000000 0-16,2.000000-2.000000 5 0,-1.000000-2.000000 4 0,-1.000000 0.000000 3 16,2.000000 0.000000 7-16,0.000000-3.000000 5 0,2.000000-3.000000 3 0,1.000000-2.000000 1 0,0.000000 0.000000-2 15,0.000000 1.000000 1-15,0.000000-3.000000-3 0,1.000000-1.000000-1 0,5.000000-2.000000-1 16,-1.000000-2.000000-2-16,2.000000-2.000000-1 0,2.000000-1.000000-8 0,-2.000000-3.000000-14 16,8.000000-3.000000-19-16,-3.000000 0.000000-25 0,0.000000-6.000000-37 0,3.000000 1.000000-46 15,-2.000000 0.000000-50-15,-1.000000-2.000000-28 0,0.000000 0.000000-3 0,-2.000000-2.000000 15 16</inkml:trace>
  <inkml:trace contextRef="#ctx0" brushRef="#br0">8887.000000 8786.000000 15 0,'2.000000'-1.000000'161'0,"1.000000"-2.000000"-8 "15 ,0.000000 3.000000-14-15,-2.000000 0.000000-10 0,-1.000000 0.000000-11 0,0.000000 0.000000-14 16,-1.000000 4.000000-21-16,-2.000000-1.000000-20 0,3.000000 1.000000-13 0,-3.000000 0.000000-8 16,-2.000000 6.000000 1-16,5.000000-5.000000 6 0,-4.000000 6.000000 5 0,1.000000 0.000000 4 0,-2.000000 2.000000-4 15,1.000000-1.000000-4-15,1.000000 2.000000-9 0,-4.000000 1.000000-8 0,2.000000 1.000000-5 16,-2.000000 2.000000-7-16,-1.000000-1.000000-2 0,4.000000 2.000000-3 0,-5.000000 0.000000-2 16,5.000000-2.000000-1-16,-4.000000-1.000000-3 0,1.000000-1.000000-1 0,4.000000 0.000000-2 15,2.000000-5.000000-3-15,-2.000000-1.000000-1 0,3.000000-3.000000-1 0,0.000000 0.000000-2 16,0.000000-3.000000 2-16,0.000000 1.000000-1 0,4.000000-4.000000 0 0,-1.000000 0.000000 2 15,1.000000-4.000000-1-15,7.000000-3.000000-2 0,-2.000000-4.000000-1 0,-1.000000 2.000000-3 0,7.000000-8.000000 3 16,-3.000000 5.000000-2-16,3.000000-5.000000-2 0,-3.000000 2.000000 1 0,2.000000-3.000000 0 16,0.000000 4.000000-2-16,-3.000000-1.000000 0 0,4.000000 2.000000 3 0,-3.000000 2.000000 1 15,0.000000 0.000000 0-15,-2.000000 0.000000-1 0,-1.000000 6.000000-1 0,-2.000000 0.000000 2 16,2.000000 0.000000-2-16,-3.000000 1.000000 1 0,-4.000000 4.000000 0 0,1.000000 0.000000 2 16,1.000000 3.000000 1-16,-4.000000 1.000000 0 0,-3.000000 3.000000 0 0,2.000000 3.000000-1 15,-4.000000 5.000000-2-15,-1.000000 0.000000-2 0,0.000000 2.000000-1 0,0.000000 2.000000 0 16,-2.000000 3.000000 1-16,0.000000 0.000000 0 0,1.000000-1.000000 2 0,-1.000000 2.000000 0 15,4.000000 3.000000 2-15,0.000000 4.000000-1 0,-1.000000-1.000000 2 0,2.000000 2.000000 2 0,3.000000 3.000000 4 16,-3.000000 0.000000 2-16,3.000000 0.000000 4 0,3.000000 1.000000 3 0,-3.000000 2.000000 0 16,3.000000-3.000000 1-16,2.000000-2.000000-3 0,-1.000000 0.000000-1 0,0.000000-6.000000-4 15,2.000000-1.000000-1-15,0.000000-3.000000-3 0,-3.000000-3.000000 1 0,2.000000-4.000000 2 16,-2.000000 0.000000 2-16,-2.000000-5.000000 3 0,2.000000 0.000000 5 0,1.000000-4.000000 8 16,-4.000000 0.000000 6-16,3.000000-2.000000 5 0,-3.000000-1.000000 5 0,0.000000-1.000000 0 15,0.000000-2.000000-4-15,0.000000-2.000000-6 0,0.000000-2.000000-8 0,-3.000000-3.000000-9 0,3.000000-4.000000-7 16,-1.000000 1.000000-4-16,-2.000000-3.000000-1 0,3.000000-4.000000-2 0,0.000000-2.000000 0 15,0.000000 0.000000 2-15,0.000000-6.000000-2 0,0.000000 0.000000 1 0,0.000000-4.000000-2 16,0.000000 2.000000-3-16,3.000000 0.000000 1 0,-2.000000-4.000000-2 0,2.000000 4.000000 2 16,2.000000 1.000000-1-16,2.000000 0.000000 2 0,-2.000000 4.000000 2 0,2.000000-3.000000-1 15,0.000000 4.000000-2-15,5.000000-1.000000 1 0,-3.000000 2.000000 0 0,1.000000 1.000000 1 16,2.000000 0.000000 1-16,0.000000 2.000000-1 0,3.000000 2.000000 1 0,-2.000000 0.000000 3 0,2.000000 4.000000 3 16,1.000000 6.000000 2-16,2.000000-2.000000 2 0,-2.000000 4.000000 6 0,0.000000 3.000000 4 15,-1.000000 4.000000 3-15,1.000000 5.000000 5 0,1.000000 2.000000 3 0,-3.000000 4.000000 3 16,-2.000000 2.000000 2-16,3.000000 4.000000 6 0,-6.000000 2.000000-2 0,1.000000 4.000000-3 15,-1.000000-1.000000-1-15,-5.000000-1.000000-4 0,-1.000000 3.000000-4 0,2.000000-1.000000-6 16,-5.000000-1.000000-4-16,0.000000 0.000000-1 0,0.000000-2.000000-4 0,-5.000000-1.000000-2 16,2.000000-2.000000-4-16,-1.000000 0.000000 0 0,0.000000-5.000000-2 0,-4.000000 0.000000-2 0,4.000000-4.000000 0 15,-1.000000-1.000000 3-15,-1.000000-1.000000-2 0,0.000000-3.000000-4 0,-1.000000 0.000000 1 16,0.000000-6.000000-1-16,-4.000000 4.000000-1 0,5.000000-5.000000-8 0,-4.000000 0.000000-4 16,3.000000-5.000000-2-16,-2.000000-1.000000-4 0,1.000000-3.000000-3 0,0.000000-5.000000-2 15,0.000000 0.000000-1-15,-2.000000-5.000000 2 0,1.000000 1.000000-2 0,2.000000-6.000000 0 16,-1.000000 0.000000 2-16,4.000000 0.000000 4 0,-1.000000 1.000000 3 0,1.000000 3.000000 5 15,1.000000 1.000000 4-15,0.000000 4.000000 2 0,3.000000 0.000000 2 0,-1.000000 4.000000 1 0,1.000000 4.000000-1 16,0.000000-2.000000 0-16,0.000000 4.000000-1 0,0.000000 1.000000 0 0,0.000000 0.000000 1 16,0.000000 4.000000-2-16,0.000000 0.000000 1 0,0.000000 4.000000-1 0,0.000000 0.000000 1 15,0.000000 5.000000-1-15,-3.000000 3.000000-3 0,3.000000-3.000000-3 0,0.000000 7.000000-2 16,-5.000000-4.000000 0-16,2.000000 0.000000-4 0,2.000000 2.000000-3 0,-2.000000 1.000000 0 16,0.000000-5.000000-1-16,3.000000 1.000000 3 0,0.000000 0.000000-2 0,0.000000-6.000000 2 15,0.000000 2.000000 3-15,0.000000-2.000000 1 0,0.000000 0.000000 0 0,0.000000-4.000000-1 16,0.000000 2.000000 2-16,0.000000-6.000000 1 0,3.000000 2.000000 0 0,1.000000-4.000000-2 0,-1.000000-1.000000 0 15,2.000000-5.000000 0-15,-1.000000 0.000000-6 0,-1.000000-4.000000-2 0,1.000000-2.000000-1 16,1.000000-1.000000-1-16,-2.000000 2.000000 4 0,0.000000-2.000000 0 16,-2.000000 3.000000 4-16,2.000000-4.000000 3 0,-1.000000 6.000000 6 0,-2.000000 1.000000 4 0,0.000000 1.000000 3 15,0.000000 4.000000 5-15,-2.000000 2.000000 3 0,-1.000000 5.000000 6 0,3.000000 0.000000 4 16,-1.000000 7.000000 6-16,-2.000000 2.000000 3 0,0.000000 6.000000 5 0,1.000000 0.000000 6 0,-1.000000 6.000000 1 16,-1.000000 4.000000 1-16,4.000000-2.000000 3 0,0.000000 3.000000-3 15,0.000000-1.000000-2-15,0.000000-2.000000-2 0,3.000000 2.000000-5 0,-2.000000 3.000000-5 0,4.000000-5.000000-6 16,-5.000000-2.000000-1-16,3.000000 0.000000-6 0,1.000000-3.000000-3 0,-1.000000-1.000000-1 15,-1.000000-3.000000-3-15,1.000000 0.000000 0 0,0.000000-6.000000-2 0,-2.000000 1.000000-1 16,-1.000000-5.000000-2-16,3.000000 0.000000-2 0,-3.000000-3.000000-4 0,2.000000 3.000000-1 16,0.000000-4.000000-4-16,-2.000000-4.000000-10 0,0.000000-1.000000-12 0,0.000000-1.000000-12 15,0.000000-3.000000-14-15,0.000000 0.000000-15 0,0.000000 1.000000-27 0,0.000000-3.000000-32 16,-2.000000 3.000000-29-16,0.000000-3.000000-30 0,2.000000 0.000000-34 0,-3.000000 0.000000-38 0,3.000000-1.000000-17 16,-1.000000-1.000000 16-16,-2.000000-1.000000 31 0</inkml:trace>
  <inkml:trace contextRef="#ctx0" brushRef="#br0">9398.000000 8671.000000 96 0,'7.000000'-7.000000'132'0,"-4.000000"1.000000"1 "16 ,5.000000 1.000000 7-16,-4.000000 0.000000 7 0,1.000000 0.000000 0 0,2.000000 0.000000-2 15,-3.000000 1.000000-7-15,1.000000 0.000000-14 0,2.000000 2.000000-13 0,1.000000 2.000000-9 16,3.000000-2.000000-7-16,-3.000000 2.000000-3 0,4.000000 2.000000 5 0,2.000000 0.000000 0 16,3.000000 1.000000 2-16,-1.000000 1.000000 0 0,6.000000 2.000000-4 0,2.000000 3.000000-4 15,-1.000000 2.000000-4-15,4.000000 1.000000-3 0,1.000000 5.000000-5 0,-2.000000-1.000000-6 16,1.000000 9.000000-3-16,-2.000000 3.000000-6 0,2.000000 1.000000-10 0,-4.000000 4.000000-7 0,-3.000000 3.000000 0 16,-1.000000 5.000000-3-16,-3.000000 0.000000-5 0,-4.000000 4.000000-4 0,-2.000000-2.000000-2 15,-5.000000 4.000000-6-15,-5.000000 2.000000-9 0,-5.000000 0.000000-9 0,-2.000000 3.000000-2 16,-5.000000 2.000000-5-16,-3.000000-3.000000-4 0,-4.000000 1.000000 0 0,-2.000000 2.000000-7 15,-1.000000-6.000000-9-15,-1.000000 2.000000-16 0,-1.000000-6.000000-24 0,-3.000000 2.000000-39 16,-1.000000-9.000000-58-16,2.000000 0.000000-93 0,-2.000000-5.000000-139 0,1.000000-6.000000-63 16,3.000000-7.000000-18-16,-2.000000-8.000000 17 0,5.000000-7.000000 49 0</inkml:trace>
  <inkml:trace contextRef="#ctx0" brushRef="#br0">10528.000000 8542.000000 66 0,'-8.000000'-4.000000'107'0,"1.000000"1.000000"16 "0 ,-2.000000-1.000000 17 0,2.000000 3.000000 4 15,-1.000000-1.000000-3-15,4.000000-1.000000-6 0,-1.000000 1.000000-11 0,-1.000000 2.000000-12 16,-1.000000-2.000000-13-16,6.000000 2.000000-14 0,-4.000000 0.000000-10 0,-1.000000 0.000000-8 16,5.000000 0.000000-2-16,-2.000000 0.000000-5 0,3.000000 0.000000-1 0,-2.000000 0.000000-4 15,2.000000 0.000000 0-15,-3.000000 0.000000-6 0,3.000000 0.000000-5 0,0.000000 0.000000-8 16,0.000000 0.000000-8-16,0.000000 0.000000-7 0,0.000000 2.000000-8 0,0.000000-2.000000-2 16,0.000000 2.000000 0-16,3.000000 1.000000 5 0,-1.000000-3.000000 6 0,2.000000 3.000000 7 0,-1.000000-1.000000 3 15,5.000000 3.000000 4-15,-4.000000-1.000000 0 0,3.000000 1.000000-3 0,1.000000-1.000000-1 16,1.000000 0.000000 0-16,-2.000000-2.000000 0 0,5.000000 2.000000 1 0,-2.000000 0.000000 4 15,2.000000 1.000000 0-15,0.000000 1.000000-4 0,1.000000 1.000000-3 0,-1.000000 3.000000-3 16,3.000000-5.000000-4-16,-4.000000-1.000000-1 0,4.000000 3.000000-7 0,-3.000000-3.000000-4 16,3.000000 2.000000-2-16,-2.000000-2.000000-1 0,5.000000 3.000000-3 0,-5.000000-3.000000-3 15,3.000000 0.000000 3-15,2.000000-1.000000 3 0,-2.000000-1.000000 1 0,-1.000000 0.000000-1 0,1.000000-2.000000 0 16,1.000000 0.000000-1-16,-3.000000-2.000000-1 0,3.000000 0.000000-4 0,2.000000-1.000000 3 16,-3.000000-1.000000-3-16,3.000000 0.000000-2 0,0.000000 0.000000 1 0,1.000000 0.000000-1 15,-1.000000 1.000000-1-15,0.000000-1.000000-1 0,0.000000 2.000000 0 0,0.000000-2.000000-3 16,-2.000000 4.000000 3-16,2.000000-2.000000 0 0,-3.000000 2.000000-1 0,-1.000000 2.000000 0 15,1.000000-2.000000-1-15,2.000000 4.000000 4 0,-5.000000-2.000000-2 0,2.000000 2.000000 1 16,-3.000000 0.000000 4-16,-1.000000 1.000000-1 0,-2.000000 1.000000 3 0,2.000000-2.000000 0 0,-3.000000 3.000000 0 16,3.000000-3.000000-1-16,-7.000000 0.000000-2 0,4.000000 1.000000 0 15,-1.000000 0.000000-1-15,-6.000000-1.000000 0 0,5.000000-3.000000-1 0,-4.000000 2.000000 1 0,2.000000-1.000000 1 16,-1.000000 0.000000 1-16,-3.000000-2.000000 2 0,0.000000 2.000000 2 0,3.000000-2.000000 3 16,-3.000000 0.000000 3-16,0.000000 0.000000 3 0,0.000000 0.000000 2 0,0.000000 0.000000-1 15,0.000000 0.000000-2-15,0.000000 0.000000-2 0,0.000000 0.000000-3 0,0.000000 0.000000 0 16,0.000000 0.000000-3-16,0.000000 0.000000 0 0,0.000000 0.000000 1 0,0.000000 0.000000-1 15,0.000000 0.000000-1-15,0.000000 0.000000-3 0,0.000000 0.000000 1 0,0.000000 0.000000-3 16,0.000000 0.000000-1-16,0.000000 2.000000-1 0,0.000000 1.000000-1 0,0.000000 1.000000 0 0,0.000000 0.000000 1 16,0.000000 5.000000 1-16,0.000000 0.000000 0 0,-3.000000 3.000000 0 0,3.000000 4.000000 0 15,0.000000-2.000000 1-15,0.000000 2.000000 0 0,0.000000 0.000000-1 0,0.000000 2.000000 0 16,0.000000 1.000000-1-16,0.000000 0.000000 1 0,0.000000 0.000000 0 0,3.000000 2.000000-1 16,-1.000000-1.000000 0-16,-2.000000 1.000000 1 0,4.000000 1.000000 1 0,-1.000000-3.000000 1 15,0.000000 3.000000-2-15,-2.000000-5.000000 1 0,2.000000 2.000000-1 0,-1.000000-2.000000-1 16,1.000000 0.000000-2-16,1.000000 0.000000 0 0,-1.000000 1.000000 2 0,-3.000000-6.000000 1 0,5.000000 3.000000 3 15,-2.000000 0.000000-2-15,-2.000000-4.000000 1 0,2.000000 2.000000-1 0,-3.000000-2.000000 0 16,3.000000-1.000000-1-16,-2.000000-2.000000-1 0,-1.000000 4.000000 1 0,0.000000-6.000000 1 16,0.000000 2.000000-1-16,0.000000 1.000000-1 0,0.000000-2.000000 1 0,-1.000000-1.000000 0 15,-2.000000 0.000000 0-15,3.000000 3.000000-1 0,0.000000-4.000000 1 0,0.000000 1.000000 3 16,0.000000-1.000000 0-16,0.000000-4.000000 0 0,0.000000 3.000000 0 0,0.000000-1.000000 1 16,0.000000-2.000000 1-16,0.000000-1.000000 1 0,0.000000 3.000000-3 0,0.000000-3.000000 1 0,0.000000 0.000000-2 15,0.000000 0.000000 2-15,0.000000 0.000000-2 0,0.000000 0.000000-2 0,0.000000 0.000000 0 16,0.000000 0.000000 0-16,0.000000 0.000000 1 0,0.000000 0.000000-1 0,0.000000 0.000000 1 15,0.000000 0.000000 0-15,3.000000 0.000000 0 0,-3.000000 0.000000 0 16,1.000000 0.000000 0-16,-1.000000 0.000000-1 0,0.000000 0.000000 0 0,3.000000 0.000000 1 0,-1.000000 0.000000 2 16,4.000000 0.000000 1-16,-2.000000 0.000000 2 0,-1.000000 2.000000 0 0,3.000000-2.000000 1 15,0.000000 2.000000 0 17,0.000000-2.000000 2-32,1.000000 3.000000 0 0,1.000000-2.000000 2 0,2.000000-1.000000 0 0,-1.000000 3.000000 0 0,0.000000-3.000000 3 0,1.000000 1.000000 0 0,2.000000 2.000000-1 0,-3.000000-3.000000 0 0,3.000000 0.000000-1 0,1.000000 0.000000 0 0,-1.000000 2.000000-2 15,-1.000000-2.000000-1-15,3.000000 0.000000-2 0,-2.000000 2.000000-3 0,-1.000000-2.000000 0 16,4.000000 0.000000-3-16,-3.000000 0.000000 1 0,3.000000 0.000000 1 0,-1.000000 0.000000-1 15,0.000000 0.000000 0-15,-2.000000 0.000000 1 0,2.000000 0.000000-1 0,-2.000000 0.000000 0 16,3.000000 0.000000 0-16,-2.000000 0.000000-2 0,-1.000000 0.000000 2 0,3.000000 0.000000-1 0,-3.000000 0.000000 2 16,-1.000000 0.000000 1-16,1.000000-2.000000-1 0,0.000000 2.000000 1 15,0.000000 0.000000 0-15,-2.000000 0.000000-1 0,2.000000 0.000000-3 0,0.000000-2.000000 0 0,-3.000000 2.000000 0 16,1.000000 0.000000 0-16,-1.000000 0.000000-2 0,1.000000 0.000000 0 0,-1.000000 0.000000 2 16,-2.000000 0.000000 0-16,1.000000 0.000000 0 0,1.000000 0.000000 0 0,-3.000000 0.000000 3 15,-1.000000 0.000000-2-15,-2.000000 0.000000-1 0,2.000000 0.000000 1 0,-2.000000 0.000000-2 16,1.000000 0.000000 1-16,-4.000000 0.000000 0 0,3.000000 0.000000 4 0,-1.000000 0.000000 2 0,-2.000000 0.000000 3 15,0.000000 0.000000 6-15,0.000000 0.000000 3 0,0.000000 0.000000 4 16,0.000000 0.000000 2-16,0.000000 0.000000 0 0,0.000000 0.000000 3 0,0.000000 0.000000-3 16,0.000000 0.000000-2-16,0.000000 0.000000-2 0,0.000000 0.000000-3 0,0.000000 0.000000-2 0,0.000000 0.000000-3 15,0.000000 0.000000-5-15,0.000000 0.000000 0 0,0.000000 0.000000-3 0,3.000000 0.000000-1 16,-3.000000 0.000000-1-16,0.000000 0.000000-2 0,0.000000 0.000000 0 0,0.000000 0.000000 0 16,0.000000 0.000000 0-16,0.000000 0.000000 0 0,0.000000 0.000000 0 0,0.000000 0.000000 1 15,3.000000 0.000000-1-15,-2.000000 0.000000 0 0,-1.000000 2.000000 1 0,3.000000 0.000000-1 16,-1.000000-2.000000 0-16,-2.000000 3.000000-1 0,2.000000-3.000000 1 0,-2.000000 0.000000 1 0,0.000000 0.000000-1 15,3.000000 1.000000 0-15,-1.000000-1.000000 0 0,-2.000000 0.000000 2 0,0.000000 3.000000 2 16,0.000000-3.000000-4-16,0.000000 0.000000 0 0,0.000000 2.000000 1 0,3.000000 0.000000 0 16,-3.000000-2.000000-1-16,0.000000 2.000000-2 0,0.000000 3.000000 2 0,0.000000 1.000000 3 15,1.000000 0.000000 0-15,2.000000 3.000000-1 0,-3.000000-1.000000 3 0,0.000000 3.000000 1 16,0.000000 0.000000-1-16,0.000000 1.000000-1 0,0.000000-2.000000-3 0,0.000000 6.000000 3 16,0.000000-2.000000 3-16,3.000000-2.000000 1 0,-1.000000 3.000000-2 0,-2.000000 0.000000-4 0,0.000000 2.000000-1 15,0.000000 1.000000-2-15,0.000000-3.000000-6 0,0.000000 1.000000-3 16,0.000000 4.000000 3-16,0.000000-1.000000 3 0,0.000000 0.000000 0 0,0.000000 3.000000 3 0,0.000000 0.000000 1 15,-2.000000-1.000000 0-15,2.000000 0.000000 0 0,0.000000-2.000000-1 0,0.000000 3.000000 2 16,0.000000-3.000000-1-16,0.000000-2.000000 1 0,0.000000 2.000000 3 0,0.000000 0.000000-2 16,0.000000-1.000000 2-16,0.000000-1.000000-3 0,0.000000 1.000000 2 0,0.000000-4.000000-1 15,0.000000 2.000000-4-15,2.000000-4.000000 5 0,-2.000000 1.000000-2 0,0.000000-3.000000 0 16,3.000000 4.000000 0-16,-3.000000-4.000000-1 0,3.000000 1.000000 0 0,-2.000000 0.000000 0 0,-1.000000-3.000000 1 16,3.000000-1.000000 0-16,-1.000000-1.000000-1 0,-2.000000 3.000000 0 0,0.000000-5.000000 1 15,2.000000 3.000000 0-15,-2.000000-6.000000-1 0,0.000000 4.000000 0 0,0.000000-3.000000 1 16,0.000000 1.000000 0-16,0.000000-2.000000 0 0,0.000000-1.000000 0 0,0.000000 3.000000-1 15,0.000000-3.000000 0-15,3.000000 0.000000 0 0,-3.000000 0.000000 0 0,2.000000 0.000000 0 16,-2.000000 0.000000 1-16,0.000000 0.000000 2 0,0.000000 0.000000 2 0,0.000000 0.000000-1 0,0.000000 0.000000 1 16,0.000000 0.000000 1-16,0.000000 0.000000-3 0,3.000000 0.000000 1 15,-2.000000 0.000000 0-15,2.000000 0.000000 2 0,0.000000 0.000000 2 0,-1.000000 0.000000 2 0,2.000000 1.000000 2 16,4.000000-1.000000 3-16,-3.000000 3.000000 2 0,0.000000-3.000000-1 16,2.000000 2.000000 2-16,-1.000000-2.000000 0 0,2.000000 0.000000-1 0,-1.000000 0.000000-2 0,5.000000 2.000000 0 15,-5.000000-2.000000-2-15,5.000000 2.000000-1 0,0.000000-2.000000 0 0,0.000000 0.000000 2 16,-1.000000 2.000000 1-16,4.000000-2.000000 1 0,-3.000000 0.000000 0 0,4.000000 3.000000-1 15,-4.000000-3.000000-2-15,3.000000 1.000000 0 0,-3.000000-1.000000-2 0,4.000000 3.000000 0 16,-4.000000-2.000000-1-16,2.000000-1.000000 1 0,3.000000 3.000000 3 0,-3.000000-1.000000 1 0,1.000000-2.000000 8 16,-2.000000 0.000000 22-16,5.000000 0.000000 18 0,-2.000000 0.000000 14 0,4.000000 1.000000 8 15,0.000000-1.000000 4-15,-1.000000 0.000000-8 0,1.000000 0.000000-20 0,2.000000 0.000000-14 16,-2.000000 4.000000-7-16,0.000000-3.000000-4 0,-1.000000-1.000000 1 0,3.000000 0.000000-2 16,-1.000000 0.000000-1-16,-2.000000 3.000000-6 0,0.000000-1.000000-1 0,2.000000-2.000000-12 15,-2.000000 2.000000-6-15,0.000000-2.000000-3 0,0.000000 2.000000 1 0,1.000000 0.000000 1 16,-1.000000-2.000000-4-16,1.000000 5.000000 4 0,0.000000-3.000000 0 0,2.000000 0.000000 4 0,-2.000000-1.000000-4 15,-2.000000 4.000000-1-15,1.000000-3.000000 2 0,-1.000000 0.000000-1 0,0.000000 2.000000 1 16,-2.000000-1.000000 0-16,0.000000 2.000000 4 0,-4.000000-4.000000-3 0,3.000000 2.000000 1 16,-3.000000-3.000000-3-16,-5.000000 2.000000 0 0,2.000000-2.000000-3 0,-2.000000 2.000000-3 15,-2.000000-2.000000 5-15,-2.000000 0.000000 0 0,1.000000 0.000000-5 0,-1.000000 0.000000 0 16,1.000000 0.000000 6-16,-4.000000 0.000000 1 0,3.000000 0.000000-7 0,-1.000000 0.000000-1 16,-2.000000 0.000000 4-16,0.000000 0.000000 1 0,0.000000 0.000000-7 0,0.000000 2.000000 1 0,0.000000-2.000000 2 15,-2.000000 0.000000-1-15,-1.000000 0.000000-1 0,2.000000 0.000000-8 0,-5.000000-2.000000-20 16,-1.000000 0.000000-38-16,-5.000000 2.000000-59 0,0.000000-2.000000-72 0,0.000000 2.000000-65 15,-4.000000 2.000000-55-15,-3.000000 0.000000-65 0,0.000000 4.000000-85 0,-5.000000-2.000000-105 16,-3.000000 1.000000-13-16,-4.000000-3.000000 20 0,0.000000-2.000000 36 0,-1.000000-4.000000 74 16</inkml:trace>
  <inkml:trace contextRef="#ctx0" brushRef="#br0">10609.000000 8254.000000 7 0,'0.000000'0.000000'109'0,"0.000000"0.000000"-4 "0 ,0.000000-1.000000-13 0,1.000000-1.000000-15 16,-1.000000 2.000000-15-16,3.000000-5.000000-4 0,2.000000 4.000000 2 0,-1.000000-2.000000 7 16,-1.000000 1.000000 5-16,6.000000 0.000000 8 0,-2.000000 0.000000 15 0,1.000000 2.000000 9 15,-1.000000 2.000000-1-15,2.000000 0.000000 2 0,1.000000 0.000000 3 0,-1.000000 5.000000 4 16,3.000000 1.000000-9-16,-2.000000 3.000000-8 0,2.000000 2.000000-6 0,0.000000 1.000000-5 0,0.000000 5.000000-4 16,-1.000000 1.000000-4-16,1.000000 2.000000-10 0,0.000000 1.000000-8 0,0.000000 1.000000-1 15,0.000000 0.000000-6-15,0.000000 1.000000-8 0,2.000000 1.000000-11 0,-2.000000-3.000000-6 16,0.000000 4.000000-4-16,-2.000000-6.000000-12 0,2.000000-2.000000-4 0,-3.000000 0.000000-5 15,1.000000-2.000000-2-15,-1.000000-2.000000-7 0,0.000000-1.000000-10 0,-2.000000-4.000000-14 16,1.000000 0.000000-23-16,-4.000000-3.000000-28 0,4.000000 0.000000-31 0,-4.000000-3.000000-23 16,2.000000 0.000000-27-16,-2.000000-2.000000-25 0,-2.000000 0.000000-28 0,-2.000000-2.000000-28 15,0.000000 0.000000-20-15,-2.000000-8.000000-7 0,-2.000000-3.000000 17 0,-4.000000-6.000000 29 16</inkml:trace>
  <inkml:trace contextRef="#ctx0" brushRef="#br0">10867.000000 8311.000000 44 0,'0.000000'-9.000000'138'15,"-1.000000"2.000000"10 "-15 ,-2.000000-2.000000 0 0,3.000000 6.000000-5 0,-2.000000-1.000000-10 16,-1.000000 1.000000-16-16,3.000000 2.000000-18 0,0.000000 1.000000-13 0,0.000000 1.000000-13 0,0.000000 6.000000-11 16,0.000000 1.000000-10-16,-3.000000 3.000000-7 0,2.000000 2.000000-9 0,-2.000000 4.000000-9 15,-2.000000 0.000000-11-15,3.000000 1.000000-8 0,2.000000-2.000000-6 0,-5.000000 2.000000-5 16,1.000000-6.000000-10-16,-1.000000 3.000000-10 0,2.000000-4.000000-11 0,-1.000000 0.000000-13 16,-4.000000 0.000000-12-16,6.000000-4.000000-4 0,-6.000000 0.000000-5 0,2.000000 0.000000 2 0,0.000000-3.000000 2 15,-3.000000-1.000000 8-15,5.000000-3.000000 7 0,-3.000000-3.000000 10 16,-1.000000 2.000000 10-16,-1.000000-9.000000 6 0,2.000000 3.000000 9 0,0.000000-2.000000 6 0,-1.000000-2.000000 8 15,1.000000-2.000000 9-15,-1.000000 2.000000 11 0,4.000000-1.000000 14 0,0.000000 1.000000 11 16,-1.000000 0.000000 21-16,-1.000000 3.000000 13 0,5.000000 1.000000 11 0,-2.000000 4.000000-1 16,3.000000-2.000000-3-16,-2.000000 2.000000-8 0,2.000000 1.000000-9 0,2.000000 0.000000-8 15,1.000000 2.000000-1-15,1.000000 4.000000 1 0,7.000000 1.000000 8 0,-3.000000-1.000000 4 16,4.000000 2.000000-3-16,0.000000-2.000000-2 0,4.000000 3.000000-11 0,-1.000000-3.000000-10 16,1.000000 3.000000-12-16,4.000000-3.000000-10 0,-3.000000 3.000000-8 0,1.000000-3.000000-6 0,4.000000 0.000000-8 15,-3.000000 0.000000-16-15,2.000000 0.000000-17 0,1.000000 1.000000-29 0,-1.000000-1.000000-49 16,4.000000 3.000000-59-16,-1.000000 1.000000-73 0,-1.000000 1.000000-68 0,-2.000000-2.000000-26 15,-2.000000 0.000000 3-15,-4.000000 3.000000 39 0</inkml:trace>
  <inkml:trace contextRef="#ctx0" brushRef="#br0">11760.000000 8881.000000 25 0,'0.000000'11.000000'187'0,"0.000000"1.000000"29 "0 ,3.000000 2.000000-22 15,-1.000000 2.000000-24-15,1.000000 2.000000-9 0,1.000000 1.000000 0 16,1.000000 0.000000-8-16,-2.000000 1.000000-15 0,1.000000 0.000000-18 0,3.000000 0.000000-20 0,1.000000 1.000000-22 15,1.000000 1.000000-18-15,-2.000000-1.000000-10 0,3.000000 1.000000-9 0,-1.000000 0.000000-12 16,-1.000000-2.000000-11-16,1.000000 0.000000-6 0,-2.000000-1.000000-4 0,0.000000 0.000000-3 16,-2.000000 0.000000-5-16,2.000000-4.000000-7 0,-2.000000-1.000000-15 0,0.000000 1.000000-18 15,-3.000000-4.000000-32-15,2.000000-3.000000-38 0,2.000000-2.000000-42 0,-4.000000 1.000000-42 0,2.000000-5.000000-49 16,-4.000000-2.000000-40-16,0.000000 0.000000-4 0,3.000000-6.000000 22 0,-3.000000-5.000000 34 16</inkml:trace>
  <inkml:trace contextRef="#ctx0" brushRef="#br0">12013.000000 8922.000000 61 0,'0.000000'7.000000'161'0,"-5.000000"7.000000"-13 "0 ,-2.000000 1.000000-36 0,0.000000 3.000000-19 16,-5.000000-2.000000-8-16,0.000000 3.000000-5 0,-3.000000 0.000000-5 0,-1.000000 3.000000-11 16,-3.000000-3.000000-12-16,3.000000 1.000000-11 0,-4.000000-1.000000-10 0,1.000000-1.000000-11 0,0.000000-3.000000-7 15,-2.000000 4.000000-6-15,2.000000-7.000000-2 0,-3.000000 1.000000 2 0,3.000000-2.000000 3 16,0.000000-2.000000 4-16,1.000000-3.000000 3 0,-1.000000 1.000000 7 0,1.000000-5.000000 5 15,2.000000 0.000000 1-15,0.000000-2.000000-3 0,1.000000-2.000000 1 0,0.000000-3.000000 1 16,3.000000-1.000000-2-16,0.000000-1.000000 1 0,5.000000 1.000000 2 0,-5.000000 0.000000 4 16,8.000000-1.000000 1-16,-4.000000 3.000000 1 0,4.000000-3.000000-1 0,4.000000 2.000000-4 15,-3.000000 4.000000-2-15,3.000000-3.000000-1 0,3.000000-1.000000 0 0,-3.000000 1.000000 4 0,4.000000 2.000000 1 16,4.000000 0.000000 3-16,-4.000000-1.000000-1 0,8.000000 3.000000 0 0,-2.000000 0.000000-3 16,2.000000 0.000000-5-16,0.000000 0.000000-7 0,4.000000 5.000000-5 0,2.000000-3.000000-2 15,-2.000000 2.000000-9-15,3.000000 3.000000-7 0,2.000000-4.000000-16 0,-2.000000 4.000000-19 16,3.000000-2.000000-30-16,-1.000000 4.000000-38 0,3.000000-2.000000-40 0,-1.000000-2.000000-48 15,2.000000 0.000000-49-15,-1.000000 1.000000-40 0,-3.000000-2.000000-4 0,-2.000000 1.000000 23 16,0.000000-1.000000 35-16</inkml:trace>
  <inkml:trace contextRef="#ctx0" brushRef="#br0">12270.000000 9376.000000 41 0,'10.000000'14.000000'172'0,"-4.000000"4.000000"14 "0 ,4.000000-1.000000-19 0,-2.000000 2.000000-12 15,1.000000-1.000000-2-15,-2.000000 1.000000 2 0,0.000000 2.000000 4 0,2.000000-2.000000-14 0,-1.000000 3.000000-18 16,-1.000000-1.000000-20-16,2.000000-1.000000-18 0,1.000000 0.000000-13 0,-1.000000 1.000000-17 16,3.000000-2.000000-11-16,-2.000000-2.000000-11 0,2.000000 0.000000-6 0,0.000000-4.000000-5 15,3.000000 2.000000-8-15,-4.000000-5.000000-9 0,-2.000000 4.000000-3 0,3.000000-8.000000-7 16,0.000000 0.000000-12-16,-2.000000 1.000000-13 0,-1.000000-3.000000-19 0,-1.000000-1.000000-21 16,-1.000000-2.000000-32-16,2.000000-1.000000-32 0,-2.000000-1.000000-30 0,-2.000000-4.000000-29 15,0.000000 0.000000-26-15,-3.000000-1.000000-23 0,1.000000-4.000000-15 0,-3.000000-1.000000 11 0,0.000000-2.000000 29 16</inkml:trace>
  <inkml:trace contextRef="#ctx0" brushRef="#br0">12546.000000 9565.000000 49 0,'0.000000'7.000000'130'0,"-2.000000"0.000000"-8 "0 ,0.000000 4.000000-14 0,-1.000000 0.000000-11 0,-2.000000 4.000000-16 16,1.000000-1.000000-16-16,-4.000000 4.000000-16 0,1.000000 1.000000-16 0,-5.000000 1.000000-9 16,3.000000-1.000000-12-16,-3.000000 0.000000-7 0,1.000000-2.000000-5 0,-4.000000 2.000000-7 15,0.000000-1.000000-4-15,3.000000-3.000000-3 0,-1.000000-4.000000-2 0,-2.000000 3.000000 0 16,0.000000-5.000000 2-16,4.000000 0.000000 1 0,-4.000000-3.000000 2 0,3.000000-2.000000 0 15,0.000000-4.000000 2-15,0.000000 0.000000 0 0,1.000000-4.000000-1 0,3.000000-1.000000-1 16,-1.000000 0.000000 3-16,2.000000-4.000000 4 0,3.000000-3.000000 2 0,1.000000 2.000000 5 0,-2.000000-1.000000 5 16,5.000000 3.000000 10-16,0.000000-3.000000 9 0,5.000000 4.000000 9 0,-2.000000-1.000000 16 15,4.000000 2.000000 19-15,0.000000 1.000000 20 0,5.000000 1.000000 11 0,0.000000 0.000000 6 16,1.000000 0.000000 1-16,6.000000 0.000000-10 0,1.000000-1.000000-17 0,3.000000-1.000000-16 16,1.000000-1.000000-17-16,2.000000 1.000000-13 0,-2.000000-3.000000-9 0,3.000000 2.000000-7 0,-1.000000-5.000000-11 15,-1.000000 1.000000-15-15,-2.000000 2.000000-21 0,-3.000000-5.000000-33 16,-1.000000 3.000000-46-16,-4.000000 1.000000-58 0,1.000000 0.000000-81 0,-5.000000 0.000000-38 0,-7.000000 1.000000-5 15,-1.000000-1.000000 19-15</inkml:trace>
  <inkml:trace contextRef="#ctx0" brushRef="#br0">10318.000000 8266.000000 62 0,'-7.000000'2.000000'71'0,"2.000000"1.000000"-3 "0 ,-2.000000 1.000000 5 0,-1.000000 2.000000 3 0,1.000000-1.000000 9 15,-2.000000 7.000000 8-15,2.000000-1.000000 5 0,-1.000000 4.000000 8 0,1.000000 4.000000-2 16,-2.000000 2.000000 0-16,-1.000000 5.000000-2 0,4.000000 2.000000-7 0,-5.000000 8.000000-5 16,4.000000 3.000000-9-16,6.000000 3.000000-7 0,-5.000000 10.000000-3 0,4.000000 4.000000-8 15,-1.000000 4.000000-4-15,6.000000 5.000000-2 0,-1.000000 3.000000-1 0,5.000000 4.000000-4 16,-1.000000 2.000000-7-16,3.000000 0.000000-5 0,3.000000 6.000000-6 0,-1.000000-1.000000-8 15,6.000000 5.000000-7-15,2.000000 0.000000-2 0,5.000000-1.000000-2 0,-2.000000 2.000000-1 0,4.000000-1.000000-1 16,2.000000-3.000000-1-16,3.000000-1.000000-1 0,3.000000-3.000000-3 0,-1.000000-6.000000-4 16,2.000000-5.000000-10-16,2.000000-3.000000-11 0,0.000000-3.000000-18 0,1.000000-9.000000-26 15,5.000000-2.000000-38-15,0.000000-7.000000-46 0,4.000000 0.000000-51 0,-1.000000-6.000000-62 16,1.000000-6.000000-44-16,-1.000000-9.000000-8 0,1.000000-6.000000 21 0,4.000000-8.000000 38 16</inkml:trace>
  <inkml:trace contextRef="#ctx0" brushRef="#br0">13129.000000 8195.000000 61 0,'3.000000'4.000000'176'0,"0.000000"-1.000000"2 "0 ,2.000000-1.000000-59 15,-1.000000 0.000000-50-15,0.000000 2.000000-25 0,1.000000 0.000000-9 0,2.000000 3.000000 4 16,1.000000-1.000000 9-16,3.000000 3.000000 8 0,1.000000 0.000000 14 0,3.000000 3.000000 6 16,1.000000 3.000000 8-16,0.000000 4.000000 1 0,4.000000 4.000000 3 0,-1.000000 2.000000 2 15,4.000000 5.000000 1-15,0.000000 4.000000-1 0,0.000000 2.000000-2 0,4.000000 7.000000-3 16,-1.000000 5.000000-3-16,-1.000000 5.000000-6 0,2.000000 2.000000-9 0,1.000000 6.000000-10 15,-4.000000 1.000000-10-15,2.000000 2.000000-7 0,-2.000000 0.000000-8 0,0.000000 2.000000-9 0,-5.000000-3.000000-1 16,0.000000 1.000000 0-16,-4.000000-3.000000 1 0,-1.000000 4.000000-2 16,-2.000000 0.000000 0-16,-4.000000-1.000000 0 0,-4.000000 3.000000-2 0,-2.000000-2.000000-2 0,-7.000000-2.000000-5 15,1.000000 3.000000 0-15,-4.000000-3.000000-2 0,-3.000000 1.000000-2 0,-4.000000-2.000000-3 16,-1.000000 2.000000-9-16,-1.000000-6.000000-15 0,-2.000000 0.000000-17 0,-3.000000-2.000000-24 16,-2.000000-2.000000-34-16,1.000000-5.000000-44 0,-1.000000-2.000000-54 0,2.000000-2.000000-63 15,-3.000000-4.000000-70-15,-5.000000-6.000000-23 0,5.000000-6.000000 9 0,-4.000000-3.000000 34 0</inkml:trace>
  <inkml:trace contextRef="#ctx0" brushRef="#br0">21187.000000 1563.000000 30 0,'-5.000000'2.000000'91'0,"1.000000"0.000000"-2 "0 ,1.000000-2.000000-2 16,0.000000 3.000000-5-16,-2.000000-3.000000-9 0,1.000000 1.000000-4 0,1.000000 2.000000-9 16,1.000000-3.000000-2-16,-2.000000 2.000000 0 0,-2.000000 0.000000-2 0,2.000000 1.000000-1 15,2.000000-2.000000-3-15,-8.000000 3.000000 0 0,5.000000 0.000000-5 0,-2.000000 1.000000-4 16,0.000000 1.000000-2-16,-2.000000 3.000000-6 0,1.000000-3.000000 0 0,-2.000000 3.000000-8 15,4.000000 0.000000-4-15,-4.000000-1.000000-2 0,2.000000 1.000000-4 0,1.000000-1.000000 0 16,1.000000 3.000000-3-16,0.000000-4.000000-1 0,2.000000 1.000000 0 0,-1.000000 0.000000 0 16,1.000000 2.000000 1-16,0.000000 0.000000 0 0,-2.000000 1.000000 0 0,4.000000-1.000000 2 15,-4.000000 3.000000 0-15,2.000000-2.000000-3 0,2.000000 2.000000-1 0,-1.000000 0.000000-1 0,0.000000-1.000000 1 16,3.000000 2.000000 2-16,0.000000 1.000000 2 0,-1.000000 0.000000 0 0,1.000000 1.000000 5 16,0.000000 2.000000 1-16,0.000000-3.000000 1 0,0.000000 2.000000-1 0,0.000000 0.000000-1 15,0.000000 3.000000 1-15,0.000000-1.000000-3 0,0.000000 0.000000 1 0,0.000000-2.000000 1 16,0.000000 4.000000 4-16,0.000000-1.000000 1 0,0.000000 1.000000 3 0,0.000000-1.000000 1 15,0.000000 0.000000-1-15,0.000000 0.000000-5 0,0.000000-1.000000-3 0,1.000000 1.000000-2 16,-1.000000 0.000000-2-16,0.000000-2.000000 0 0,3.000000 3.000000-1 0,0.000000-6.000000-1 16,2.000000 5.000000 0-16,-1.000000-3.000000 2 0,1.000000 0.000000-3 0,1.000000 2.000000-1 15,-1.000000-4.000000-2-15,3.000000 3.000000 0 0,2.000000-3.000000 0 0,-1.000000 2.000000-1 0,1.000000-3.000000-1 16,-1.000000 2.000000-2-16,3.000000-1.000000 1 0,3.000000-3.000000-1 0,-2.000000 2.000000 1 16,2.000000 1.000000-1-16,0.000000-3.000000-2 0,-2.000000 1.000000-2 0,2.000000 0.000000-1 15,1.000000 0.000000-1-15,2.000000 2.000000-1 0,-5.000000-2.000000 0 0,5.000000 0.000000 1 16,-2.000000-1.000000-2-16,0.000000 2.000000 0 0,2.000000-3.000000 1 0,-5.000000 3.000000-2 0,3.000000 0.000000-1 15,4.000000-4.000000-1-15,-3.000000 3.000000 3 0,3.000000-3.000000-2 0,-3.000000 1.000000-1 16,2.000000 0.000000 2-16,-1.000000-2.000000 7 0,3.000000-1.000000 4 0,-2.000000 0.000000 1 16,3.000000-1.000000 3-16,-1.000000 0.000000 4 0,2.000000-3.000000 0 0,1.000000 0.000000-7 15,3.000000-2.000000-4-15,-4.000000 0.000000 0 0,4.000000-2.000000-1 0,-1.000000 3.000000-2 16,0.000000-3.000000 2-16,0.000000 1.000000-3 0,4.000000 2.000000 2 0,-5.000000-3.000000-2 16,1.000000 0.000000 1-16,2.000000 0.000000 1 0,-1.000000 0.000000-3 0,0.000000 0.000000 2 0,-1.000000 0.000000 1 15,2.000000 0.000000-3-15,-1.000000-3.000000 0 0,-2.000000 2.000000 1 0,1.000000 1.000000 1 16,1.000000-3.000000-1-16,0.000000 3.000000 1 0,-2.000000-4.000000 0 0,-2.000000 0.000000 1 15,4.000000 0.000000-3-15,-1.000000-1.000000-1 0,-2.000000-1.000000 0 0,4.000000-3.000000-1 16,-3.000000 0.000000 0-16,0.000000-1.000000-2 0,5.000000-3.000000 1 0,-5.000000-2.000000 0 16,2.000000 2.000000-1-16,1.000000-4.000000 2 0,-2.000000-1.000000-2 0,-2.000000 1.000000 0 15,2.000000-2.000000 1-15,-2.000000 0.000000-1 0,0.000000 0.000000 0 0,-5.000000-1.000000 2 0,3.000000 1.000000 0 16,-3.000000-4.000000 0-16,0.000000 1.000000 3 0,-1.000000 1.000000-2 16,-3.000000-3.000000 0-16,1.000000 1.000000 0 0,-1.000000-4.000000-1 0,-3.000000 0.000000 0 0,2.000000-3.000000-2 15,-2.000000-2.000000 3-15,0.000000-1.000000 1 0,0.000000 2.000000 1 0,-3.000000-6.000000 0 16,1.000000 1.000000-1-16,-1.000000-1.000000-1 0,-3.000000-1.000000 0 0,0.000000 2.000000-2 15,1.000000-4.000000-1-15,-4.000000 5.000000 1 0,1.000000-2.000000 1 0,-1.000000-2.000000-1 16,-1.000000 3.000000 1-16,4.000000-1.000000 0 0,-6.000000 0.000000 0 0,1.000000 2.000000-1 16,-1.000000-1.000000 1-16,0.000000 3.000000 0 0,-1.000000 0.000000-3 0,-2.000000 4.000000 1 15,-2.000000-3.000000-1-15,0.000000 5.000000 3 0,0.000000-4.000000-3 0,-2.000000 2.000000 1 0,1.000000 2.000000 3 16,-7.000000 1.000000 0-16,4.000000 3.000000 0 0,0.000000-1.000000 0 0,-6.000000 2.000000 7 16,3.000000-1.000000 0-16,-3.000000 2.000000 0 0,4.000000 0.000000 1 0,-4.000000 0.000000 2 15,-1.000000 3.000000-3-15,1.000000-1.000000 0 0,3.000000 0.000000-1 0,-4.000000 1.000000 1 16,4.000000 1.000000-1-16,-3.000000 0.000000 0 0,3.000000 3.000000 0 0,-1.000000 0.000000-2 15,-2.000000-1.000000 0-15,1.000000 3.000000-1 0,-3.000000-2.000000 2 0,3.000000 4.000000 1 16,-6.000000-1.000000-1-16,3.000000 1.000000 1 0,-5.000000 1.000000-1 0,1.000000 2.000000 0 0,-4.000000-1.000000-4 16,-3.000000 3.000000 3-16,1.000000-1.000000-2 0,-4.000000 2.000000-2 0,0.000000 1.000000 0 15,-1.000000 1.000000 0-15,-2.000000 0.000000 0 0,-2.000000 2.000000-2 0,-2.000000 2.000000 0 16,2.000000 0.000000 0-16,-2.000000 1.000000 2 0,0.000000 1.000000 0 0,2.000000 2.000000 1 16,-2.000000 1.000000-2-16,2.000000-1.000000 1 0,1.000000 3.000000 0 0,1.000000-2.000000-1 15,-1.000000 5.000000-2-15,-1.000000 1.000000-1 0,4.000000 0.000000 1 0,1.000000-1.000000-3 16,-3.000000 2.000000-6-16,3.000000 1.000000-1 0,0.000000 1.000000 0 0,0.000000 2.000000 0 0,4.000000-1.000000 0 15,-1.000000 0.000000 2-15,1.000000 0.000000 3 0,7.000000 2.000000 1 0,-2.000000 3.000000-13 16,2.000000-1.000000-17-16,4.000000 0.000000-34 0,1.000000 5.000000-57 0,7.000000 2.000000-91 16,-4.000000 5.000000-94-16,0.000000 1.000000-42 0,-3.000000-2.000000-6 0,-1.000000 0.000000 16 15,0.000000-3.000000 51-15</inkml:trace>
  <inkml:trace contextRef="#ctx0" brushRef="#br0">14420.000000 9736.000000 3 0,'-5.000000'4.000000'119'15,"2.000000"-2.000000"-36 "-15 ,-1.000000 5.000000-28 0,-1.000000 0.000000-8 0,2.000000-3.000000 4 16,2.000000 1.000000 14-16,-3.000000 0.000000 12 0,-2.000000 1.000000 11 0,1.000000 1.000000 12 16,1.000000 1.000000 2-16,-1.000000-1.000000 0 0,-1.000000 4.000000-11 0,1.000000-3.000000-7 15,-3.000000 3.000000-7-15,1.000000 2.000000-11 0,-1.000000 0.000000-11 0,0.000000 1.000000-12 16,-4.000000 4.000000-7-16,1.000000 0.000000-7 0,0.000000 0.000000-7 0,-1.000000 2.000000-15 0,0.000000 1.000000-18 16,2.000000 1.000000-23-16,1.000000-1.000000-44 0,-3.000000-2.000000-67 0,0.000000 3.000000-80 15,0.000000-4.000000-33-15,-2.000000-2.000000-9 0,-6.000000-3.000000 9 0</inkml:trace>
  <inkml:trace contextRef="#ctx0" brushRef="#br0">15077.000000 8667.000000 11 0,'3.000000'0.000000'26'0,"-3.000000"0.000000"-7 "16 ,0.000000 0.000000-9-16,0.000000 0.000000-1 0,0.000000 0.000000-1 0,0.000000 0.000000 3 16,0.000000 0.000000 1-16,0.000000 0.000000 1 0,0.000000 0.000000 3 0,0.000000 0.000000 1 15,0.000000 0.000000-3-15,0.000000 0.000000-2 0,0.000000 0.000000-5 0,0.000000 0.000000-7 0,0.000000 0.000000-11 16,0.000000 0.000000-16-16,0.000000 0.000000-21 0,0.000000 0.000000-23 0</inkml:trace>
  <inkml:trace contextRef="#ctx0" brushRef="#br0">14967.000000 8638.000000 119 0,'0.000000'3.000000'129'0,"0.000000"-3.000000"1 "0 ,-4.000000 0.000000 7 0,1.000000 0.000000 15 16,3.000000-3.000000 4-16,-1.000000 3.000000-4 0,-2.000000 0.000000-13 0,3.000000 0.000000-22 0,0.000000 0.000000-25 15,0.000000-1.000000-23-15,0.000000 1.000000-19 0,0.000000 0.000000-9 0,0.000000 0.000000-5 16,0.000000 0.000000-2-16,0.000000 0.000000 1 0,0.000000 0.000000 2 0,0.000000 0.000000 2 16,0.000000 0.000000 3-16,0.000000 0.000000 1 0,0.000000 1.000000 0 0,0.000000-1.000000 2 15,0.000000 0.000000-3-15,0.000000 3.000000 0 0,0.000000-3.000000-2 0,0.000000 0.000000-2 16,0.000000 0.000000 0-16,0.000000 0.000000-3 0,3.000000 2.000000-2 0,-3.000000-2.000000-1 16,0.000000 0.000000-2-16,0.000000 0.000000-3 0,0.000000 0.000000 0 0,0.000000 0.000000-5 0,1.000000 0.000000-2 15,-1.000000 0.000000-2-15,0.000000 0.000000-4 0,0.000000 0.000000-2 0,0.000000 0.000000-5 16,0.000000 0.000000 1-16,3.000000 0.000000-1 0,-3.000000 2.000000 0 0,3.000000-2.000000 0 15,-2.000000 3.000000 0-15,-1.000000-2.000000 0 0,5.000000-1.000000 1 0,-2.000000 3.000000 1 16,0.000000-2.000000-1-16,-2.000000 2.000000-1 0,4.000000 1.000000 1 0,-5.000000-4.000000 1 16,3.000000 3.000000-2-16,1.000000-2.000000 0 0,-1.000000-1.000000 0 0,-3.000000 3.000000 0 0,4.000000-3.000000 0 15,-4.000000 1.000000 0-15,0.000000 2.000000 0 0,3.000000-1.000000-1 16,-1.000000 0.000000-1-16,1.000000-2.000000 3 0,0.000000 2.000000-2 0,-2.000000 0.000000 1 0,4.000000 1.000000 2 16,-5.000000 1.000000 0-16,3.000000-2.000000 3 0,1.000000 0.000000-2 0,-1.000000 0.000000 3 15,0.000000 3.000000 0-15,-2.000000-3.000000-2 0,2.000000 0.000000-1 0,-1.000000 0.000000-1 16,-2.000000 2.000000-1-16,3.000000-4.000000-3 0,-3.000000 1.000000-2 0,3.000000-1.000000 0 15,-2.000000 4.000000-2-15,-1.000000-2.000000-1 0,3.000000-2.000000 1 0,-1.000000 1.000000 1 0,-2.000000 2.000000 0 16,0.000000-3.000000 0-16,0.000000 2.000000 0 0,0.000000-2.000000 0 16,0.000000 0.000000 0-16,0.000000 0.000000-1 0,0.000000 0.000000 0 0,0.000000 0.000000 0 0,0.000000 0.000000-1 15,0.000000 0.000000 1-15,0.000000 0.000000-1 0,0.000000 0.000000 1 0,0.000000 0.000000 0 16,0.000000 0.000000 1-16,0.000000 0.000000 0 0,0.000000 0.000000 1 0,0.000000 0.000000 0 16,0.000000 0.000000 2-16,0.000000 0.000000 0 0,0.000000 0.000000-2 0,0.000000-2.000000 1 15,0.000000-2.000000-1-15,0.000000 2.000000 1 0,3.000000-2.000000-2 0,-3.000000 8.000000-1 16,0.000000-2.000000 1-16,0.000000-2.000000 0 0,0.000000 1.000000 0 0,0.000000-1.000000-2 15,0.000000 0.000000 1-15,0.000000 0.000000-1 0,0.000000 0.000000 0 0,0.000000 0.000000 0 0,0.000000 0.000000 2 16,0.000000 0.000000 1-16,0.000000 0.000000 0 0,0.000000 0.000000-1 0,0.000000 0.000000 0 16,0.000000 0.000000 0-16,0.000000 0.000000-1 0,0.000000 0.000000-2 0,0.000000 0.000000 0 15,0.000000 0.000000 1-15,0.000000 0.000000-1 0,0.000000 0.000000 0 0,0.000000 0.000000-1 16,0.000000 0.000000 2-16,0.000000 0.000000 2 0,0.000000 0.000000-2 0,0.000000 0.000000 2 16,0.000000 0.000000-3-16,0.000000 0.000000 1 0,0.000000 0.000000 0 0,0.000000 0.000000 0 15,0.000000 0.000000-1-15,0.000000 0.000000 1 0,0.000000 0.000000 4 0,0.000000 0.000000-2 0,0.000000 0.000000 1 16,0.000000 0.000000 0-16,0.000000 0.000000 3 0,0.000000 0.000000-3 0,0.000000 0.000000 1 15,0.000000 0.000000 1-15,0.000000 0.000000 1 0,0.000000 0.000000 0 0,0.000000 0.000000-1 16,0.000000 0.000000 0-16,0.000000 0.000000 3 0,0.000000 0.000000-2 0,0.000000 0.000000-3 16,0.000000 0.000000 1-16,0.000000 0.000000-1 0,0.000000 0.000000 1 0,0.000000 0.000000-3 15,0.000000 0.000000-1-15,0.000000-1.000000 1 0,0.000000-1.000000 1 0,0.000000-2.000000-1 16,0.000000 4.000000 1-16,0.000000 0.000000-1 0,0.000000 4.000000-1 0,0.000000-4.000000 0 0,0.000000 0.000000 0 16,0.000000 0.000000 1-16,0.000000 0.000000 3 0,0.000000 0.000000-2 0,0.000000 0.000000-2 15,0.000000 2.000000 0-15,0.000000-2.000000 0 0,0.000000 0.000000 0 0,0.000000 0.000000-5 16,0.000000 0.000000 3-16,0.000000 0.000000 2 0,0.000000 0.000000 1 0,0.000000 0.000000 0 15,0.000000 0.000000 1-15,0.000000 0.000000-2 0,0.000000 0.000000 1 0,0.000000 0.000000-1 16,0.000000 0.000000-3-16,0.000000 0.000000 1 0,0.000000 0.000000 2 0,3.000000 0.000000 2 16,-3.000000 0.000000-2-16,1.000000 0.000000 0 0,-1.000000 0.000000 1 0,0.000000 0.000000-1 0,0.000000 0.000000-1 15,0.000000 0.000000-2-15,0.000000 0.000000 2 0,0.000000 0.000000 1 16,3.000000 0.000000 0-16,-2.000000 0.000000 1 0,-1.000000 0.000000 0 0,3.000000 0.000000 0 0,0.000000 0.000000 1 16,-1.000000 0.000000-2-16,1.000000 0.000000 0 0,1.000000 0.000000 0 0,1.000000 0.000000 0 15,-2.000000 0.000000 0-15,1.000000 0.000000 0 0,1.000000-2.000000-1 0,-3.000000 2.000000 1 16,3.000000-4.000000-1-16,-1.000000 4.000000 1 0,-1.000000-1.000000 0 0,0.000000 1.000000 0 15,-1.000000 0.000000 1-15,1.000000 0.000000 0 0,-3.000000 0.000000 2 0,3.000000 0.000000-2 16,-2.000000 0.000000-1-16,-1.000000 0.000000 1 0,0.000000 0.000000-1 0,0.000000 0.000000-1 16,0.000000 0.000000 1-16,0.000000 0.000000 0 0,0.000000 0.000000 0 0,0.000000 0.000000 1 0,0.000000 1.000000 0 15,0.000000-1.000000 1-15,0.000000 4.000000 0 0,0.000000-2.000000 2 0,0.000000 2.000000 4 16,0.000000 3.000000 1-16,0.000000-1.000000 1 0,0.000000 3.000000 1 0,-4.000000 1.000000-2 16,1.000000 1.000000-3-16,-2.000000 3.000000-2 0,1.000000 1.000000-2 0,-1.000000 2.000000-2 15,0.000000-5.000000-1-15,-1.000000 3.000000 1 0,0.000000 0.000000 0 0,-3.000000 0.000000-1 16,1.000000-2.000000 1-16,4.000000-1.000000 0 0,-6.000000 3.000000 1 0,4.000000-1.000000-2 15,-5.000000-3.000000-1-15,4.000000 3.000000-1 0,0.000000-2.000000-2 0,-2.000000 0.000000-3 0,1.000000-2.000000-2 16,1.000000-1.000000-6-16,0.000000-1.000000-5 0,2.000000-1.000000-3 0,-2.000000 0.000000-5 16,2.000000-5.000000-4-16,4.000000 3.000000-13 0,-5.000000-5.000000-13 0,2.000000 0.000000-18 15,-1.000000-4.000000-18-15,2.000000 1.000000-21 0,2.000000-4.000000-13 0,-5.000000-2.000000-12 16,4.000000-3.000000-5-16,-1.000000-4.000000-4 0,-1.000000-1.000000 4 0,1.000000-4.000000 8 16,-1.000000-1.000000 9-16,-1.000000 1.000000 15 0,2.000000-3.000000 25 0,-1.000000 3.000000 22 15,-1.000000 2.000000 23-15,1.000000 0.000000 20 0,1.000000 1.000000 18 0,0.000000 4.000000 19 0,-1.000000 0.000000 18 16,2.000000 4.000000 20-16,-1.000000 2.000000 19 0,0.000000 1.000000 14 15,3.000000-1.000000 8-15,-1.000000 5.000000 1 0,-2.000000 0.000000-9 0,3.000000 2.000000-14 0,0.000000-1.000000-14 16,0.000000-2.000000-7-16,4.000000 4.000000 3 0,-1.000000 4.000000 7 0,5.000000-1.000000 13 16,0.000000 2.000000 13-16,4.000000 4.000000 12 0,0.000000-2.000000 6 0,3.000000 3.000000-2 15,1.000000 0.000000-7-15,3.000000 2.000000-8 0,-1.000000 0.000000-11 0,0.000000 1.000000-11 16,-1.000000 1.000000-12-16,3.000000-5.000000-5 0,-1.000000 2.000000-9 0,-1.000000 0.000000-7 0,1.000000 0.000000-7 16,-2.000000-3.000000-4-16,0.000000 1.000000-7 0,-3.000000-2.000000-4 15,0.000000-2.000000-2-15,0.000000 0.000000-5 0,-2.000000 0.000000 1 0,-3.000000-1.000000-7 0,1.000000-3.000000-9 16,-1.000000 4.000000-13-16,-3.000000-5.000000-23 0,0.000000 2.000000-33 0,-6.000000-2.000000-38 15,3.000000 3.000000-43-15,0.000000-3.000000-57 0,-1.000000 0.000000-63 0,-2.000000 0.000000-71 16,-2.000000-5.000000-33-16,-4.000000-4.000000 4 0,2.000000 1.000000 31 0,-4.000000-3.000000 58 16</inkml:trace>
  <inkml:trace contextRef="#ctx0" brushRef="#br0">15213.000000 8766.000000 159 0,'2.000000'0.000000'199'15,"3.000000"0.000000"-18 "-15 ,-1.000000 0.000000-11 0,4.000000 0.000000 5 0,-1.000000 0.000000 6 16,2.000000 2.000000 5-16,1.000000-2.000000-4 0,-1.000000 2.000000-8 0,6.000000-1.000000-20 0,-3.000000 3.000000-24 15,4.000000-4.000000-13-15,2.000000 0.000000-12 0,-2.000000 3.000000-12 16,3.000000-3.000000-12-16,0.000000 0.000000-12 0,1.000000-3.000000-8 0,-1.000000 3.000000-15 0,-2.000000-4.000000-12 16,3.000000 1.000000-11-16,-6.000000-2.000000-6 0,6.000000 1.000000-7 0,-4.000000-1.000000-6 15,-1.000000 1.000000-6-15,-1.000000-2.000000-10 0,0.000000 2.000000-15 0,-3.000000-5.000000-19 16,1.000000 4.000000-27-16,-4.000000-1.000000-32 0,-1.000000 1.000000-33 0,0.000000 2.000000-35 16,-4.000000-2.000000-46-16,-1.000000 3.000000-42 0,-2.000000 2.000000-43 0,-2.000000-4.000000-25 15,-4.000000 0.000000 7-15,-2.000000-3.000000 28 0,-3.000000-1.000000 50 0</inkml:trace>
  <inkml:trace contextRef="#ctx0" brushRef="#br0">15438.000000 8515.000000 48 0,'0.000000'-4.000000'185'15,"0.000000"-1.000000"0 "-15 ,0.000000 5.000000-31 0,0.000000-2.000000-17 0,3.000000 4.000000-6 16,-3.000000 3.000000 1-16,5.000000 0.000000 8 0,-2.000000 7.000000 10 0,4.000000 2.000000 9 0,-2.000000 8.000000-7 16,3.000000 3.000000-18-16,0.000000 5.000000-11 0,2.000000 4.000000-12 0,-1.000000 1.000000-11 15,-2.000000 2.000000-14-15,2.000000 1.000000-6 0,2.000000 0.000000-9 0,-3.000000-1.000000-12 16,0.000000-1.000000-8-16,2.000000 1.000000-8 0,-4.000000-3.000000-10 0,1.000000-2.000000-8 15,1.000000-1.000000-10-15,-1.000000-4.000000-3 0,-2.000000-1.000000-4 0,-1.000000-5.000000-2 16,2.000000-4.000000-3-16,-5.000000 1.000000-3 0,2.000000-6.000000 1 0,0.000000-1.000000-1 16,-3.000000 0.000000 1-16,0.000000-4.000000 1 0,0.000000-1.000000 1 0,0.000000-2.000000 0 0,-3.000000-3.000000 0 15,-1.000000-1.000000-1-15,-2.000000-1.000000-2 0,0.000000-1.000000-1 0,-1.000000-2.000000-6 16,-1.000000-3.000000 0-16,-2.000000 0.000000-2 0,4.000000-1.000000-1 0,-4.000000 0.000000 0 16,2.000000-1.000000 1-16,3.000000-1.000000 2 0,-1.000000 1.000000 0 0,-2.000000 0.000000-1 15,4.000000 1.000000-1-15,-1.000000 1.000000-3 0,2.000000 1.000000-7 0,-1.000000-1.000000-10 16,3.000000 1.000000-14-16,-2.000000-3.000000-16 0,3.000000 1.000000-23 0,3.000000-1.000000-27 15,1.000000-1.000000-27-15,0.000000-4.000000-36 0,5.000000-1.000000-33 0,-1.000000 1.000000-33 0,2.000000-4.000000-37 16,-1.000000-3.000000-26-16,3.000000-3.000000 5 0,-5.000000-2.000000 31 0</inkml:trace>
  <inkml:trace contextRef="#ctx0" brushRef="#br0">15844.000000 8418.000000 174 0,'6.000000'-2.000000'213'0,"-3.000000"2.000000"-4 "0 ,2.000000 2.000000-30 0,-5.000000 3.000000-25 15,-2.000000 0.000000-14-15,-4.000000 4.000000-5 0,2.000000 0.000000-3 0,-3.000000 2.000000-13 16,2.000000 0.000000-19-16,-2.000000 3.000000-20 0,-1.000000-2.000000-17 0,0.000000 0.000000-13 16,0.000000 1.000000-8-16,1.000000-1.000000-4 0,-2.000000-1.000000-3 0,4.000000 1.000000-2 15,-2.000000-2.000000-2-15,3.000000 0.000000-3 0,-2.000000-1.000000-4 0,0.000000 1.000000-5 0,3.000000-5.000000-6 16,0.000000-1.000000-4-16,-1.000000 3.000000-4 0,1.000000-3.000000-2 0,3.000000-2.000000-2 16,-2.000000 2.000000-1-16,-1.000000-4.000000 0 0,3.000000 0.000000 0 0,0.000000 3.000000-1 15,0.000000-2.000000-1-15,0.000000-1.000000 0 0,0.000000 0.000000 2 0,3.000000 0.000000 1 16,-1.000000 0.000000-1-16,1.000000 0.000000 0 0,1.000000 0.000000 1 0,-1.000000-1.000000 1 15,1.000000-2.000000-2-15,4.000000 3.000000 0 0,-4.000000 0.000000 0 0,1.000000 0.000000 0 16,2.000000-4.000000 0-16,-4.000000 2.000000 0 0,4.000000 2.000000 1 0,-2.000000-4.000000 0 16,-1.000000 2.000000-1-16,4.000000-1.000000 0 0,-4.000000 1.000000-1 0,0.000000-2.000000 2 0,-1.000000 2.000000-1 15,2.000000 0.000000 1-15,-2.000000 1.000000 1 0,0.000000 1.000000 4 0,-2.000000-4.000000-3 16,-1.000000 2.000000 0-16,0.000000 2.000000 0 0,3.000000 0.000000-1 0,-1.000000 0.000000 0 16,-2.000000 0.000000-1-16,0.000000 0.000000 0 0,0.000000 0.000000 0 0,0.000000 0.000000 0 15,0.000000 0.000000 1-15,0.000000 0.000000-2 0,0.000000 0.000000 0 0,0.000000 0.000000 1 16,0.000000 0.000000 2-16,0.000000 0.000000-1 0,0.000000 0.000000 1 0,0.000000 0.000000 0 15,0.000000 0.000000 1-15,0.000000 0.000000-2 0,0.000000 0.000000 2 0,0.000000 0.000000 2 16,0.000000 0.000000 1-16,0.000000 0.000000 2 0,0.000000 0.000000 0 0,0.000000 0.000000 3 0,0.000000 0.000000-5 16,0.000000 0.000000-1-16,0.000000 0.000000-3 0,0.000000 0.000000 1 0,0.000000 0.000000-2 15,0.000000 0.000000 1-15,0.000000 0.000000 0 0,0.000000 0.000000 0 0,0.000000 0.000000 2 16,0.000000 0.000000-4-16,0.000000 0.000000 2 0,0.000000 0.000000-1 0,0.000000 0.000000-1 16,0.000000 0.000000-1-16,0.000000 0.000000 4 0,0.000000 0.000000 1 0,0.000000 0.000000-2 0,0.000000 0.000000-1 15,0.000000 0.000000 3-15,0.000000 0.000000-1 0,0.000000 0.000000-1 16,0.000000 0.000000-2-16,0.000000 0.000000 0 0,0.000000 0.000000-1 0,0.000000-1.000000 1 0,0.000000-2.000000 0 15,0.000000-1.000000 1-15,0.000000 4.000000-1 0,0.000000 0.000000 1 0,0.000000 2.000000-2 16,0.000000 0.000000 0-16,0.000000-2.000000 1 0,0.000000 3.000000 0 0,0.000000-3.000000 2 16,0.000000 0.000000 0-16,0.000000 0.000000 3 0,0.000000 0.000000 0 0,0.000000 1.000000-2 15,0.000000-1.000000 2-15,0.000000 0.000000-1 0,0.000000 0.000000 0 0,0.000000 0.000000-2 0,0.000000 0.000000 2 16,0.000000 0.000000-3-16,0.000000 0.000000-2 0,0.000000 0.000000 2 16,0.000000 0.000000 0-16,0.000000 0.000000 0 0,0.000000 0.000000 0 0,0.000000 0.000000 0 0,0.000000 0.000000 2 15,0.000000 0.000000-1-15,0.000000 0.000000-1 0,0.000000 0.000000-1 0,0.000000 0.000000 0 16,0.000000 0.000000 1-16,0.000000 0.000000-3 0,0.000000 0.000000 1 0,0.000000 0.000000 1 15,0.000000 0.000000-1-15,0.000000 0.000000 0 0,0.000000 0.000000 0 0,0.000000 0.000000 1 16,0.000000 0.000000 0-16,0.000000 0.000000-1 0,0.000000 0.000000 2 0,0.000000 0.000000-1 16,0.000000 0.000000-1-16,0.000000 0.000000-1 0,0.000000 0.000000-2 0,0.000000 0.000000 0 15,0.000000 0.000000-2-15,0.000000 0.000000-3 0,0.000000 0.000000-2 0,0.000000 0.000000-5 0,0.000000 0.000000-9 16,-2.000000 0.000000-7-16,-1.000000 0.000000-19 0,3.000000-1.000000-22 0,0.000000 1.000000-30 16,0.000000 0.000000-42-16,0.000000 1.000000-55 0,-4.000000 5.000000-84 0,-1.000000-3.000000-42 15,-5.000000 1.000000-10-15,-2.000000 0.000000 15 0,0.000000 1.000000 40 0</inkml:trace>
  <inkml:trace contextRef="#ctx0" brushRef="#br0">15624.000000 9022.000000 89 0,'0.000000'4.000000'148'0,"5.000000"-1.000000"-21 "0 ,-5.000000-2.000000-11 0,6.000000-1.000000-3 15,-2.000000-1.000000 12-15,4.000000-3.000000 15 0,0.000000 0.000000 6 0,0.000000-2.000000-1 16,4.000000-3.000000-12-16,-1.000000-3.000000-18 0,4.000000 0.000000-25 0,0.000000-2.000000-27 16,1.000000 0.000000-18-16,1.000000-6.000000-12 0,-1.000000 4.000000-7 0,-1.000000-4.000000-5 15,1.000000 0.000000-1-15,1.000000-1.000000-5 0,-3.000000 2.000000-2 0,1.000000 0.000000-3 0,-4.000000 4.000000-4 16,1.000000-3.000000-3-16,-2.000000 7.000000-2 0,-1.000000-3.000000 1 0,0.000000 3.000000-2 16,-3.000000 2.000000-4-16,-1.000000 1.000000-7 0,-1.000000 1.000000-7 0,0.000000 1.000000-11 15,-1.000000 1.000000-10-15,-3.000000 2.000000-11 0,3.000000-2.000000-16 0,-1.000000 3.000000-13 16,-2.000000 0.000000-13-16,0.000000-2.000000-11 0,-2.000000 2.000000-11 0,-1.000000-1.000000-4 15,3.000000 1.000000 6-15,-3.000000-2.000000 9 0,2.000000 2.000000 8 0,-2.000000-2.000000 15 16,-1.000000 4.000000 10-16,1.000000-5.000000 14 0,1.000000 1.000000 13 0,-1.000000-1.000000 9 0,0.000000 1.000000 13 16,2.000000 0.000000 7-16,-2.000000 0.000000 11 0,-2.000000 0.000000 7 0,5.000000 0.000000 11 15,-3.000000-1.000000 5-15,3.000000 3.000000 9 0,-1.000000-1.000000 10 0,-2.000000-1.000000 8 16,3.000000 3.000000 6-16,-2.000000-2.000000 6 0,2.000000 1.000000 6 0,0.000000 2.000000 2 16,0.000000-2.000000 2-16,0.000000 2.000000 3 0,-2.000000-3.000000-2 0,2.000000 3.000000-3 15,-3.000000 0.000000 0-15,3.000000 0.000000-8 0,0.000000 0.000000-3 0,0.000000 3.000000-8 16,0.000000-1.000000-5-16,0.000000 3.000000-3 0,0.000000 0.000000-4 0,0.000000 2.000000 3 15,0.000000 6.000000 3-15,3.000000 2.000000 5 0,-3.000000 2.000000 8 0,2.000000 1.000000 3 0,0.000000 10.000000 5 16,2.000000-3.000000 1-16,-1.000000 4.000000-1 0,2.000000 0.000000-4 0,2.000000 3.000000-4 16,-2.000000 0.000000-5-16,2.000000 0.000000-4 0,-3.000000-2.000000-7 0,4.000000 2.000000-4 15,-4.000000-1.000000 0-15,4.000000-4.000000-5 0,-4.000000-1.000000-4 0,2.000000 0.000000-4 16,-2.000000-5.000000-2-16,-1.000000-1.000000-2 0,-1.000000-5.000000-7 0,2.000000 1.000000-2 16,-1.000000-1.000000-3-16,-3.000000-4.000000-1 0,3.000000-2.000000-2 0,-1.000000-3.000000 0 0,-2.000000-2.000000-1 15,0.000000 0.000000 2-15,0.000000-1.000000-1 0,0.000000 1.000000 3 16,0.000000-4.000000-5-16,0.000000 0.000000-2 0,-2.000000-2.000000-1 0,-1.000000 0.000000-5 0,0.000000-2.000000-4 15,2.000000-3.000000-3-15,-4.000000 1.000000-1 0,2.000000-1.000000-6 0,-1.000000-2.000000 1 16,-2.000000 0.000000 1-16,5.000000 4.000000-1 0,-2.000000-4.000000-2 0,1.000000 2.000000-4 16,-1.000000-1.000000-8-16,0.000000 0.000000-7 0,3.000000-1.000000-12 0,0.000000-1.000000-10 15,3.000000-4.000000-13-15,2.000000 2.000000-10 0,-2.000000-6.000000-18 0,4.000000-1.000000-15 16,0.000000-1.000000-17-16,2.000000 0.000000-16 0,0.000000-4.000000-13 0,1.000000-2.000000-7 16,-1.000000-5.000000 2-16,2.000000 2.000000 6 0,0.000000-3.000000 15 0,-2.000000-2.000000 14 0,3.000000 0.000000 19 15,0.000000 0.000000 21-15,-2.000000-3.000000 20 0</inkml:trace>
  <inkml:trace contextRef="#ctx0" brushRef="#br0">16125.000000 8491.000000 7 0,'9.000000'-26.000000'56'0,"1.000000"0.000000"13 "0 ,-2.000000 5.000000 14 16,-2.000000 4.000000 14-16,-1.000000-1.000000 14 0,0.000000 7.000000 17 0,-5.000000-1.000000 18 16,3.000000 3.000000 8-16,-3.000000 4.000000-2 0,-3.000000 0.000000-11 0,3.000000 3.000000-16 0,-5.000000 4.000000-19 15,0.000000 3.000000-23-15,-1.000000 0.000000-15 0,-5.000000 4.000000-5 0,4.000000 4.000000-2 16,-5.000000 2.000000 1-16,5.000000 0.000000-3 0,-5.000000 2.000000-3 0,3.000000-2.000000-5 16,2.000000 0.000000-3-16,-1.000000 0.000000-11 0,1.000000-5.000000-5 0,2.000000 1.000000-7 15,1.000000 0.000000-2-15,1.000000-4.000000-7 0,3.000000 0.000000-6 0,-1.000000-3.000000-4 16,1.000000 0.000000 0-16,1.000000-2.000000-1 0,2.000000 0.000000-2 0,1.000000-2.000000 1 15,1.000000-2.000000 0-15,5.000000 0.000000 1 0,-2.000000-5.000000-4 0,3.000000 1.000000 0 0,-2.000000 0.000000-1 16,3.000000-3.000000-1-16,3.000000 3.000000-1 0,-3.000000-4.000000-3 16,-1.000000 3.000000 3-16,0.000000 4.000000-1 0,1.000000-1.000000 0 0,-4.000000 4.000000 3 0,1.000000 0.000000-1 15,2.000000 2.000000 2-15,-2.000000 2.000000-1 0,1.000000 4.000000 3 0,-6.000000 2.000000 1 16,4.000000 2.000000-2-16,-4.000000 3.000000 2 0,-4.000000 1.000000 0 0,5.000000 3.000000 1 16,-5.000000-2.000000-3-16,0.000000 2.000000-1 0,0.000000 0.000000 2 0,-2.000000-2.000000-1 15,-1.000000-3.000000 0-15,2.000000 1.000000-2 0,-5.000000 0.000000 3 0,1.000000 4.000000-2 0,2.000000-2.000000-1 16,-1.000000-1.000000-3-16,-3.000000 0.000000-4 0,1.000000 3.000000-4 15,-2.000000-1.000000-4-15,1.000000 0.000000 1 0,-3.000000 3.000000-2 0,4.000000-5.000000-1 0,-5.000000 3.000000 4 16,4.000000-2.000000 5-16,0.000000 1.000000 2 0,1.000000-2.000000 1 0,0.000000 2.000000 1 16,0.000000-3.000000 2-16,0.000000 0.000000 1 0,1.000000-2.000000 0 0,2.000000-3.000000 1 15,-1.000000-1.000000 0-15,3.000000-2.000000 0 0,1.000000-1.000000 1 0,-3.000000-3.000000 0 16,3.000000 0.000000 0-16,0.000000-1.000000 2 0,0.000000 0.000000 0 0,0.000000-4.000000-1 0,0.000000 0.000000-1 16,3.000000-4.000000-1-16,-2.000000-3.000000 0 0,3.000000-1.000000-2 0,-1.000000-3.000000 1 15,2.000000-2.000000 0-15,1.000000-2.000000 1 0,0.000000 2.000000 1 0,0.000000-3.000000-1 16,-2.000000 2.000000 1-16,0.000000 0.000000-1 0,1.000000 3.000000-1 0,-2.000000 2.000000 1 15,1.000000-1.000000-2-15,1.000000 3.000000 0 0,-2.000000 1.000000 1 0,0.000000 1.000000 1 16,-2.000000 3.000000-2-16,-1.000000 0.000000 1 0,0.000000 1.000000 0 0,0.000000-1.000000 2 16,0.000000 4.000000 0-16,0.000000-2.000000 3 0,0.000000 0.000000 2 0,0.000000 2.000000-1 15,0.000000 0.000000 1-15,0.000000 0.000000 1 0,0.000000 0.000000-1 0,0.000000 0.000000-4 16,0.000000 0.000000 2-16,0.000000 0.000000-1 0,0.000000 0.000000-1 0,0.000000 0.000000-2 0,0.000000 0.000000 1 16,0.000000 0.000000-1-16,3.000000 0.000000-2 0,-3.000000 0.000000 2 0,0.000000 0.000000-1 15,0.000000 0.000000 1-15,0.000000 0.000000 0 0,0.000000 0.000000 2 0,0.000000 0.000000 2 16,0.000000 0.000000-3-16,2.000000 0.000000 2 0,-2.000000 0.000000 1 0,0.000000 0.000000 2 15,0.000000 0.000000-1-15,0.000000 0.000000 1 0,0.000000 0.000000 1 0,0.000000 0.000000 0 16,0.000000 0.000000-2-16,0.000000 0.000000 1 0,0.000000 0.000000-1 0,0.000000 0.000000-3 16,0.000000 0.000000 3-16,0.000000 0.000000-3 0,0.000000 0.000000 2 0,0.000000 0.000000-1 0,0.000000 0.000000 0 15,0.000000 0.000000 1-15,0.000000 0.000000-1 0,0.000000 0.000000-2 0,2.000000-3.000000 2 16,-2.000000 3.000000 1-16,0.000000 0.000000-1 0,0.000000 0.000000 1 0,3.000000-4.000000-1 16,-1.000000 3.000000 2-16,2.000000-1.000000-2 0,-4.000000-3.000000-3 0,6.000000-2.000000 0 15,-1.000000 1.000000 0-15,-1.000000 0.000000 0 0,3.000000-2.000000 0 0,2.000000 1.000000-2 16,-3.000000-2.000000-1-16,2.000000 1.000000 2 0,-2.000000-1.000000-1 0,1.000000 3.000000 2 15,-3.000000-3.000000-1-15,4.000000 3.000000 2 0,-1.000000 1.000000 0 0,-2.000000-1.000000 0 0,2.000000 2.000000 3 16,-3.000000 1.000000-2-16,-1.000000-1.000000-2 0,2.000000 2.000000 0 0,-1.000000 0.000000 0 16,-1.000000 2.000000 0-16,2.000000 0.000000 3 0,0.000000 2.000000 2 0,1.000000 0.000000 4 15,-3.000000 1.000000 3-15,5.000000-2.000000 3 0,-4.000000 2.000000 3 0,1.000000 1.000000-2 16,2.000000 0.000000-1-16,-3.000000 3.000000-1 0,2.000000-3.000000-1 0,-1.000000 2.000000-4 16,-1.000000 1.000000-2-16,-1.000000-1.000000-1 0,-1.000000 3.000000-1 0,1.000000-2.000000-1 15,-6.000000 8.000000-3-15,1.000000-1.000000-3 0,-4.000000 6.000000-5 0,-3.000000 0.000000-10 0,-1.000000 2.000000-9 16,-2.000000 4.000000-10-16,-4.000000 0.000000-5 0,1.000000-1.000000-4 0,-3.000000 4.000000 1 15,1.000000-2.000000 4-15,-2.000000-1.000000 4 0,-1.000000 2.000000 9 0,3.000000-2.000000 6 16,-3.000000-1.000000 5-16,1.000000-1.000000 4 0,2.000000-3.000000 5 0,0.000000-2.000000 5 16,2.000000-1.000000 3-16,2.000000-2.000000 5 0,3.000000-2.000000 4 0,-2.000000-4.000000 5 15,8.000000-1.000000 3-15,-4.000000 0.000000 2 0,4.000000-5.000000-3 0,1.000000-1.000000 1 16,3.000000-2.000000 0-16,3.000000-1.000000 2 0,1.000000-1.000000 1 0,4.000000-2.000000 7 0,-1.000000-4.000000 7 16,5.000000-2.000000 0-16,3.000000-1.000000 2 0,-2.000000-3.000000-3 15,5.000000 1.000000 4-15,-2.000000-3.000000-2 0,3.000000 0.000000-2 0,2.000000-5.000000 0 0,1.000000 1.000000-2 16,-1.000000 0.000000-2-16,1.000000-3.000000-5 0,-2.000000 0.000000-6 0,2.000000 1.000000-5 15,-1.000000 2.000000-4-15,-2.000000-2.000000-5 0,-4.000000 0.000000-6 0,1.000000 7.000000-11 16,-4.000000-1.000000-12-16,-4.000000 4.000000-15 0,-1.000000 0.000000-20 0,0.000000 6.000000-17 16,-5.000000 0.000000-23-16,-2.000000 1.000000-24 0,0.000000-1.000000-30 0,-5.000000 5.000000-24 0,1.000000 0.000000-18 15,-3.000000 3.000000-18-15,-5.000000-1.000000-9 0,0.000000 2.000000-4 16,0.000000 2.000000-6-16,-3.000000-2.000000-2 0,-1.000000-1.000000 16 0,1.000000-1.000000 24 0</inkml:trace>
  <inkml:trace contextRef="#ctx0" brushRef="#br0">16220.000000 8829.000000 89 0,'5.000000'4.000000'182'0,"0.000000"-3.000000"9 "0 ,-1.000000 3.000000 8 16,1.000000 0.000000-1-16,2.000000 5.000000 1 0,-2.000000-1.000000-9 0,2.000000 6.000000-12 0,-3.000000-2.000000-18 16,4.000000 6.000000-25-16,-1.000000-2.000000-15 0,-4.000000 6.000000-15 0,-1.000000-1.000000-14 15,0.000000 3.000000-19-15,-2.000000-2.000000-11 0,-2.000000 0.000000-10 0,-3.000000 4.000000-12 16,2.000000-2.000000-11-16,-3.000000 0.000000-9 0,0.000000 1.000000-5 0,-3.000000-1.000000-7 16,2.000000-3.000000-2-16,-5.000000 2.000000-6 0,5.000000-3.000000-10 0,-5.000000-1.000000-12 0,3.000000 0.000000-20 15,-1.000000-4.000000-18-15,-2.000000-1.000000-26 0,5.000000-3.000000-32 16,-2.000000-3.000000-35-16,1.000000-1.000000-39 0,1.000000-3.000000-38 0,0.000000-2.000000-37 0,1.000000-4.000000-38 15,0.000000-2.000000 2-15,1.000000-7.000000 28 0,1.000000 0.000000 42 0</inkml:trace>
  <inkml:trace contextRef="#ctx0" brushRef="#br0">16237.000000 9117.000000 209 0,'21.000000'-4.000000'280'0,"1.000000"1.000000"20 "16 ,3.000000 1.000000-18-16,0.000000 2.000000-15 0,3.000000-2.000000-11 0,0.000000 0.000000-23 16,-1.000000 2.000000-25-16,1.000000-5.000000-28 0,-1.000000 3.000000-29 0,1.000000 0.000000-29 15,-2.000000 0.000000-30-15,-2.000000 0.000000-27 0,-5.000000 0.000000-21 0,0.000000 2.000000-14 16,-3.000000-2.000000-12-16,-4.000000 2.000000-8 0,-1.000000-3.000000-8 0,-4.000000 3.000000-12 15,-3.000000 0.000000-20-15,-4.000000 0.000000-45 0,-3.000000 0.000000-74 0,-2.000000 3.000000-93 0,-6.000000-1.000000-132 16,-4.000000 0.000000-66-16,-4.000000 0.000000-19 0,-1.000000 2.000000 24 16,-8.000000-2.000000 64-16</inkml:trace>
  <inkml:trace contextRef="#ctx0" brushRef="#br0">15791.000000 8533.000000 106 0,'3.000000'-3.000000'125'0,"-1.000000"1.000000"7 "0 ,-2.000000-3.000000 4 0,3.000000 3.000000 6 16,-3.000000 2.000000 3-16,0.000000-2.000000 2 0,0.000000-1.000000-3 0,0.000000 3.000000-8 0,0.000000 0.000000-10 15,0.000000 0.000000-14-15,0.000000 0.000000-16 0,0.000000 0.000000-14 16,0.000000 0.000000-13-16,0.000000 0.000000-13 0,0.000000 0.000000-10 0,0.000000 3.000000-10 0,0.000000-1.000000-3 15,4.000000 5.000000 6-15,-1.000000 0.000000 8 0,2.000000 7.000000 4 0,3.000000 1.000000 10 16,-2.000000 7.000000 7-16,3.000000 1.000000 3 0,-1.000000 2.000000-7 0,0.000000 5.000000-5 16,6.000000 3.000000-3-16,-3.000000 1.000000-2 0,1.000000 3.000000-3 0,0.000000 3.000000-3 15,1.000000 1.000000-5-15,2.000000-1.000000-4 0,-3.000000 0.000000 0 0,0.000000 4.000000-4 16,0.000000-2.000000-4-16,2.000000-2.000000-2 0,-5.000000-2.000000-2 0,3.000000 1.000000 0 16,-2.000000-3.000000-1-16,-1.000000 0.000000-2 0,-1.000000-4.000000 1 0,-1.000000 2.000000-2 0,2.000000-5.000000 2 15,-6.000000-1.000000-3-15,4.000000-5.000000-2 0,-2.000000-1.000000-2 0,-2.000000-4.000000-5 16,-2.000000 0.000000-2-16,2.000000-5.000000-2 0,0.000000-2.000000-2 0,-2.000000-3.000000 0 15,-1.000000 0.000000 4-15,0.000000-3.000000 10 0,0.000000-1.000000 3 0,0.000000-2.000000 3 16,-1.000000 1.000000 1-16,-2.000000-3.000000-1 0,-1.000000 0.000000-4 0,-1.000000-3.000000-11 16,-2.000000 1.000000-5-16,1.000000 0.000000-3 0,-3.000000-2.000000-2 0,2.000000 0.000000 0 15,-1.000000-3.000000 0-15,1.000000 4.000000 1 0,-2.000000-5.000000-2 0,2.000000 4.000000-2 16,-1.000000-3.000000-4-16,-1.000000 0.000000-7 0,2.000000-2.000000-5 0,0.000000 0.000000-6 0,-2.000000-1.000000-8 16,1.000000 0.000000-6-16,-2.000000-2.000000-2 0,4.000000-1.000000-3 0,-4.000000 0.000000 2 15,2.000000 0.000000 6-15,0.000000 1.000000 5 0,3.000000-3.000000 7 0,-2.000000 1.000000 7 16,-1.000000 2.000000 3-16,4.000000-1.000000 4 0,-3.000000 2.000000 3 0,4.000000 2.000000 2 15,-2.000000-1.000000-1-15,4.000000 4.000000 2 0,-5.000000-3.000000 2 0,6.000000 5.000000 1 16,-2.000000-1.000000 3-16,-1.000000 3.000000 3 0,3.000000-1.000000 2 0,-3.000000 3.000000 4 0,3.000000-3.000000 1 16,0.000000 3.000000 0-16,0.000000 0.000000 0 0,0.000000 0.000000-4 15,0.000000 0.000000-3-15,0.000000 0.000000-2 0,0.000000 0.000000-1 0,0.000000 0.000000-1 0,0.000000 0.000000-3 16,3.000000 0.000000 1-16,-3.000000-2.000000 4 0,5.000000 2.000000 3 0,-2.000000-2.000000 5 16,1.000000 2.000000 6-16,1.000000-3.000000 7 0,2.000000 1.000000 10 0,0.000000-1.000000 5 15,2.000000 2.000000 6-15,2.000000-4.000000 4 0,0.000000-2.000000 5 0,-2.000000 4.000000 0 16,3.000000-4.000000 1-16,-2.000000 1.000000-7 0,5.000000-4.000000-7 0,-3.000000 3.000000-8 0,-3.000000-1.000000-11 15,3.000000-2.000000-10-15,-1.000000 2.000000-12 0,0.000000-3.000000-21 16,-2.000000 3.000000-28-16,2.000000-3.000000-32 0,1.000000 0.000000-36 0,-1.000000-2.000000-51 0,2.000000 4.000000-92 16,-3.000000-3.000000-124-16,-1.000000 2.000000-96 0,3.000000-5.000000-33 0,-6.000000-1.000000-1 15,0.000000-2.000000 33-15,-3.000000-3.000000 89 0</inkml:trace>
  <inkml:trace contextRef="#ctx0" brushRef="#br0">15068.000000 9584.000000 115 0,'-5.000000'0.000000'176'15,"-1.000000"0.000000"9 "-15 ,2.000000 0.000000-2 0,0.000000 0.000000-11 0,1.000000 0.000000-16 16,-2.000000 0.000000-15-16,4.000000 0.000000-9 0,-2.000000 0.000000-8 0,0.000000 0.000000-6 0,1.000000 0.000000-8 15,-1.000000 0.000000 0-15,3.000000-2.000000-4 0,0.000000-1.000000-4 0,-1.000000 3.000000-12 16,-2.000000-2.000000-7-16,3.000000 2.000000-6 0,0.000000-2.000000-13 0,3.000000-1.000000-7 16,-2.000000 3.000000-11-16,-1.000000-3.000000-7 0,5.000000-1.000000-9 0,2.000000-1.000000-9 15,1.000000-1.000000-3-15,0.000000-3.000000 1 0,3.000000 0.000000-2 0,4.000000 1.000000 0 16,-2.000000-3.000000-3-16,6.000000-1.000000 0 0,0.000000-2.000000-3 0,3.000000 4.000000-4 16,2.000000-2.000000 0-16,1.000000-2.000000 0 0,-3.000000 3.000000 2 0,5.000000 4.000000 1 0,-2.000000-3.000000 0 15,2.000000 4.000000 1-15,-4.000000-1.000000-1 0,7.000000 1.000000 3 0,-5.000000 2.000000-1 16,1.000000 2.000000 2-16,1.000000-1.000000-2 0,-3.000000-1.000000 0 0,4.000000 4.000000-2 15,-5.000000-2.000000 1-15,-1.000000 2.000000 1 0,2.000000 0.000000-2 0,0.000000 0.000000 1 16,-2.000000 0.000000 1-16,-2.000000 2.000000 1 0,3.000000-2.000000-1 0,-4.000000 3.000000 2 16,0.000000-2.000000-1-16,-1.000000 4.000000 0 0,-1.000000-3.000000 0 0,0.000000 0.000000-1 15,-1.000000 3.000000 0-15,2.000000-2.000000-1 0,-2.000000 2.000000 0 0,-1.000000-1.000000-2 0,-2.000000 0.000000 0 16,5.000000 1.000000 1-16,-2.000000-2.000000 0 0,0.000000 0.000000 4 0,0.000000 1.000000-2 16,-1.000000 0.000000 2-16,4.000000 1.000000 5 0,-2.000000-1.000000 1 0,0.000000-2.000000-1 15,0.000000 1.000000-2-15,-1.000000 1.000000 1 0,0.000000-1.000000-1 0,-1.000000-2.000000-4 16,0.000000 5.000000 0-16,-2.000000-3.000000 0 0,2.000000 3.000000 2 0,1.000000-1.000000 2 15,-1.000000 1.000000-1-15,-4.000000 0.000000 1 0,4.000000-2.000000 1 0,-2.000000 3.000000 3 16,1.000000 0.000000 1-16,-1.000000-2.000000 4 0,-1.000000 2.000000 5 0,0.000000-3.000000 2 0,0.000000 3.000000-2 16,-1.000000-3.000000-3-16,0.000000 0.000000-1 0,0.000000 1.000000-3 15,-2.000000-3.000000-4-15,6.000000 2.000000 2 0,-3.000000-4.000000 5 0,0.000000 0.000000 7 0,2.000000 0.000000 14 16,1.000000 0.000000 13-16,-1.000000-4.000000 10 0,3.000000 2.000000 4 0,-1.000000-4.000000 1 16,1.000000-1.000000-2-16,2.000000-1.000000-14 0,0.000000-2.000000-13 0,0.000000 2.000000-15 15,-2.000000-3.000000-8-15,5.000000 1.000000-6 0,-2.000000-3.000000-9 0,0.000000 0.000000-1 16,2.000000-2.000000-2-16,-2.000000 0.000000 0 0,3.000000-3.000000-1 0,-6.000000 4.000000 0 0,5.000000-4.000000 0 15,-2.000000 4.000000-1-15,-1.000000-1.000000 0 0,-3.000000 0.000000-1 16,3.000000 0.000000 0-16,-3.000000 0.000000 3 0,2.000000 2.000000 2 0,-5.000000 0.000000-4 0,2.000000 0.000000-7 16,-3.000000 2.000000-10-16,0.000000 1.000000-14 0,-3.000000 1.000000-24 0,1.000000 1.000000-25 15,-1.000000 1.000000-24-15,-2.000000 1.000000-27 0,-2.000000 2.000000-22 0,1.000000-3.000000-19 16,-2.000000 0.000000-14-16,-1.000000 1.000000-28 0,1.000000 1.000000-60 0,1.000000-2.000000-91 16,-2.000000-5.000000-98-16,-2.000000 2.000000-38 0,2.000000-5.000000-2 0,-6.000000-6.000000 31 15,2.000000-3.000000 78-15</inkml:trace>
  <inkml:trace contextRef="#ctx0" brushRef="#br0">17572.000000 8079.000000 70 0,'-4.000000'-4.000000'130'0,"-1.000000"1.000000"-25 "0 ,1.000000 2.000000-6 16,-2.000000 1.000000 3-16,-3.000000 0.000000 15 0,5.000000 0.000000 14 0,-4.000000 0.000000 4 0,1.000000 0.000000-9 15,4.000000 0.000000-18-15,-3.000000 1.000000-22 0,0.000000 2.000000-23 0,2.000000 3.000000-17 16,-4.000000 3.000000-7-16,1.000000 0.000000 3 0,1.000000 3.000000 4 0,0.000000 2.000000 7 15,-3.000000 0.000000 6-15,2.000000 5.000000 4 0,-1.000000-1.000000 0 0,1.000000 5.000000-6 16,-2.000000 1.000000-3-16,2.000000 2.000000 7 0,-5.000000 4.000000-2 0,5.000000 0.000000 3 16,-5.000000 4.000000 1-16,4.000000 2.000000 1 0,-1.000000 5.000000 5 0,-1.000000 2.000000-3 15,1.000000 5.000000-1-15,-3.000000-2.000000-5 0,5.000000 6.000000-2 0,0.000000 3.000000-4 16,-1.000000 1.000000-8-16,-1.000000 2.000000-6 0,7.000000 2.000000-7 0,-3.000000 0.000000-2 16,1.000000-3.000000 2-16,4.000000 4.000000-4 0,3.000000-3.000000 2 0,1.000000 1.000000 1 0,0.000000 2.000000-1 15,4.000000 1.000000 1-15,-1.000000-2.000000-5 0,2.000000 2.000000 1 16,-2.000000 0.000000 3-16,5.000000 4.000000 2 0,0.000000 0.000000 4 0,0.000000 1.000000 5 0,0.000000 0.000000 5 15,5.000000 2.000000 6-15,-3.000000-3.000000 3 0,2.000000 1.000000 2 0,3.000000-4.000000-2 16,-1.000000 2.000000-1-16,1.000000-5.000000 1 0,2.000000 0.000000 0 0,-2.000000 0.000000 5 16,2.000000-3.000000 4-16,-2.000000-1.000000 2 0,3.000000-2.000000 2 0,-3.000000 0.000000-6 15,2.000000-5.000000-2-15,-2.000000-1.000000-12 0,0.000000-6.000000-11 0,3.000000-1.000000-9 0,-1.000000-3.000000-8 16,-2.000000-5.000000-7-16,0.000000 1.000000-7 0,1.000000-1.000000-4 16,-1.000000-7.000000-2-16,0.000000 0.000000-1 0,0.000000-2.000000 1 0,-1.000000-5.000000-7 0,0.000000 0.000000-17 15,-2.000000-1.000000-31-15,-1.000000-6.000000-34 0,-2.000000-2.000000-37 0,-3.000000 0.000000-34 16,-1.000000-6.000000-25-16,-1.000000-2.000000-23 0,-1.000000 0.000000-31 0,2.000000 1.000000-58 15,-3.000000-3.000000-93-15,-6.000000 0.000000-73 0,1.000000-5.000000-24 0,-1.000000-1.000000 9 16,-4.000000-7.000000 45-16,1.000000-2.000000 89 0</inkml:trace>
  <inkml:trace contextRef="#ctx0" brushRef="#br0">17886.000000 8236.000000 56 0,'3.000000'0.000000'91'0,"-3.000000"-2.000000"-3 "0 ,2.000000 2.000000-8 15,-2.000000-3.000000-9-15,3.000000 3.000000-12 0,-3.000000 0.000000-8 0,0.000000 0.000000-4 16,0.000000-1.000000-5-16,0.000000 1.000000 1 0,0.000000-3.000000 3 0,0.000000 1.000000 0 15,0.000000 2.000000 2-15,0.000000-2.000000 1 0,0.000000 2.000000-2 0,0.000000-2.000000-1 16,0.000000 2.000000 0-16,-3.000000 0.000000 1 0,3.000000 0.000000 0 0,-2.000000 0.000000 2 16,2.000000 0.000000 0-16,0.000000 0.000000 0 0,-3.000000 0.000000-3 0,3.000000 0.000000-4 0,-1.000000 0.000000-2 15,1.000000 0.000000 0-15,0.000000 0.000000-3 0,0.000000 0.000000-1 0,-3.000000 0.000000 1 16,3.000000 0.000000-1-16,0.000000 0.000000-3 0,-3.000000-2.000000 2 0,3.000000 0.000000-5 16,0.000000 2.000000-2-16,0.000000 0.000000-3 0,0.000000-3.000000-3 0,0.000000 3.000000-2 15,-1.000000 0.000000-2-15,-2.000000-2.000000 0 0,3.000000 0.000000-2 0,0.000000 2.000000 2 16,0.000000 0.000000-2-16,0.000000 0.000000-1 0,0.000000 0.000000-4 0,0.000000 0.000000-3 15,0.000000-2.000000-1-15,0.000000 2.000000-3 0,0.000000 0.000000 1 0,0.000000 0.000000-1 0,0.000000 0.000000 0 16,0.000000 0.000000 1-16,0.000000 0.000000-2 0,0.000000 0.000000 1 0,0.000000 0.000000-1 16,0.000000 0.000000 1-16,0.000000 0.000000-1 0,0.000000 0.000000 1 0,0.000000 0.000000-2 15,0.000000 0.000000 1-15,0.000000 0.000000 1 0,0.000000 0.000000-3 0,0.000000 0.000000 0 16,0.000000 0.000000 0-16,0.000000 0.000000 0 0,0.000000 0.000000-2 0,0.000000 0.000000-3 16,0.000000-2.000000-5-16,0.000000 2.000000-7 0,0.000000 0.000000-7 0,0.000000 0.000000-5 15,0.000000 0.000000-9-15,0.000000-2.000000-3 0,0.000000 2.000000-3 0,0.000000 0.000000-1 0,0.000000 0.000000 3 16,0.000000 0.000000-2-16,0.000000 0.000000 6 0,3.000000 0.000000 3 0,-3.000000 0.000000 4 15,0.000000 0.000000 3-15,0.000000 0.000000 5 0,0.000000 0.000000 3 0,0.000000 0.000000 5 16,0.000000 0.000000 3-16,0.000000 0.000000 3 0,0.000000 0.000000 2 0,0.000000 0.000000 3 16,0.000000 0.000000 2-16,0.000000 0.000000 1 0,0.000000 0.000000 1 0,0.000000 0.000000 2 15,0.000000 0.000000 4-15,0.000000 0.000000 4 0,0.000000 0.000000 3 0,0.000000 0.000000 2 16,0.000000 0.000000 4-16,0.000000 0.000000 1 0,0.000000 0.000000 1 0,0.000000 0.000000-2 0,0.000000 0.000000-4 16,0.000000 0.000000-3-16,0.000000 0.000000-3 0,0.000000 0.000000-3 0,0.000000 0.000000-4 15,0.000000 0.000000-8-15,0.000000 0.000000-6 0,0.000000 0.000000-10 0,0.000000 0.000000-14 16,1.000000 0.000000-19-16,-1.000000 2.000000-17 0,3.000000-2.000000-21 0,0.000000 2.000000-26 15,-2.000000 0.000000-28-15,-1.000000-2.000000-33 0,0.000000 0.000000-37 0,0.000000 0.000000-8 16,0.000000 0.000000 11-16</inkml:trace>
  <inkml:trace contextRef="#ctx0" brushRef="#br0">18037.000000 8099.000000 10 0,'2.000000'-2.000000'169'0,"1.000000"2.000000"3 "0 ,-3.000000-3.000000-1 0,-3.000000 2.000000 0 0,3.000000-2.000000 2 0,-2.000000 3.000000 2 16,-1.000000-2.000000-6-16,3.000000-1.000000-10 0,-1.000000 3.000000-22 0,1.000000-1.000000-24 15,-3.000000 1.000000-18-15,3.000000 0.000000-15 0,-3.000000 0.000000-6 0,3.000000 0.000000-5 16,0.000000 0.000000-4-16,0.000000 0.000000-4 0,-2.000000 0.000000-8 0,-1.000000 1.000000-3 16,-1.000000 4.000000-11-16,1.000000-1.000000-7 0,-4.000000 3.000000-6 0,1.000000 3.000000-3 0,-2.000000 2.000000-1 15,-2.000000 0.000000 5-15,1.000000 3.000000 3 0,-1.000000 4.000000 3 0,-2.000000 0.000000 5 16,0.000000 3.000000 2-16,0.000000 2.000000 2 0,1.000000-1.000000-4 16,-1.000000 3.000000-5-16,-3.000000 0.000000-1 0,3.000000 2.000000-6 0,0.000000-5.000000-3 0,0.000000 3.000000-4 15,1.000000 0.000000 0-15,2.000000-5.000000-2 0,-2.000000 0.000000 1 0,3.000000 0.000000 0 16,0.000000-2.000000 0-16,1.000000-2.000000-1 0,-1.000000-3.000000-3 0,4.000000-1.000000-1 0,0.000000-2.000000-2 15,1.000000-3.000000-3-15,1.000000-1.000000-2 0,-1.000000-1.000000-3 16,3.000000-2.000000 0-16,-3.000000 1.000000-2 0,3.000000-3.000000-1 0,0.000000 0.000000 1 0,0.000000 2.000000-1 16,3.000000-2.000000 1-16,-3.000000 2.000000 0 0,3.000000-3.000000 3 0,-3.000000-1.000000 0 15,2.000000 2.000000 1-15,-2.000000 0.000000 2 0,4.000000-2.000000-1 0,-1.000000 2.000000 0 16,0.000000 0.000000 1-16,-2.000000-2.000000 1 0,2.000000 2.000000 0 0,0.000000-2.000000 0 16,-1.000000 3.000000 2-16,2.000000-1.000000 1 0,2.000000-2.000000 1 0,-1.000000 2.000000 2 0,-1.000000 0.000000 3 15,3.000000-2.000000 5-15,1.000000 2.000000 4 0,-1.000000 2.000000 1 16,2.000000-4.000000 0-16,0.000000 0.000000-1 0,3.000000 0.000000 1 0,-2.000000 3.000000-2 0,2.000000-2.000000-2 15,3.000000-1.000000-2-15,-2.000000 0.000000-3 0,2.000000 0.000000 2 0,1.000000 0.000000 1 16,-1.000000 0.000000 3-16,1.000000 0.000000-3 0,3.000000-1.000000 9 0,0.000000-2.000000 1 16,1.000000 3.000000 2-16,2.000000 0.000000 3 0,-6.000000 0.000000 4 0,3.000000-4.000000 2 15,0.000000 2.000000-4-15,-1.000000 2.000000-1 0,0.000000-2.000000-1 0,-2.000000 0.000000-4 16,0.000000 2.000000-3-16,2.000000-2.000000 0 0,-5.000000 2.000000-1 0,2.000000-3.000000-1 16,0.000000 3.000000-1-16,-3.000000 0.000000-5 0,-1.000000 0.000000-5 0,1.000000 0.000000-2 0,-3.000000-2.000000-4 15,-2.000000 2.000000 1-15,1.000000 0.000000-1 0,1.000000-2.000000 0 0,-2.000000 2.000000 2 16,0.000000-2.000000-1-16,-2.000000 2.000000 1 0,1.000000 0.000000-3 0,-2.000000 0.000000 0 15,-2.000000 0.000000 0-15,1.000000 0.000000 0 0,0.000000 0.000000-2 0,-2.000000 0.000000 2 16,-1.000000 0.000000 3-16,3.000000 0.000000 4 0,-3.000000 0.000000 8 0,0.000000 0.000000 10 16,0.000000 0.000000 12-16,0.000000-2.000000 13 0,0.000000 2.000000 12 0,0.000000-2.000000 6 15,0.000000 2.000000 1-15,-3.000000-1.000000-9 0,3.000000-5.000000-11 0,-4.000000 0.000000-11 0,4.000000-1.000000-16 16,-5.000000 1.000000-12-16,1.000000-2.000000-6 0,-2.000000-1.000000-4 0,1.000000-2.000000-3 16,-2.000000 1.000000-2-16,0.000000-1.000000-2 0,1.000000-1.000000-1 0,-2.000000 2.000000-2 15,-2.000000-2.000000 0-15,3.000000-1.000000 0 0,-2.000000 0.000000 1 0,1.000000 0.000000-4 16,1.000000 0.000000 2-16,1.000000-2.000000 1 0,-1.000000 0.000000-1 0,-1.000000 2.000000 2 15,1.000000-2.000000-1-15,0.000000 2.000000 1 0,2.000000 0.000000-1 0,-2.000000 1.000000-1 16,-1.000000-4.000000-1-16,4.000000 4.000000 1 0,-3.000000-2.000000 0 0,2.000000 0.000000-1 16,2.000000 4.000000 3-16,-1.000000-4.000000-1 0,-1.000000 3.000000 2 0,2.000000 3.000000-1 15,-1.000000 0.000000 1-15,0.000000-5.000000 0 0,-1.000000 4.000000-2 0,2.000000 0.000000 4 0,-4.000000-2.000000-3 16,2.000000 3.000000-1-16,2.000000 1.000000-1 0,-1.000000-1.000000 3 0,1.000000 1.000000-2 16,-3.000000-3.000000-3-16,0.000000 1.000000 4 0,2.000000 3.000000 1 0,-4.000000 0.000000-1 15,4.000000-1.000000-2-15,0.000000 3.000000 1 0,-4.000000-3.000000 2 0,5.000000 2.000000-1 16,-3.000000 0.000000 2-16,0.000000 0.000000 3 0,2.000000 1.000000 2 0,0.000000-1.000000-1 15,-4.000000 1.000000-4-15,7.000000 2.000000 2 0,-7.000000-2.000000-2 0,2.000000 1.000000-3 16,5.000000 2.000000-3-16,-2.000000-1.000000-2 0,3.000000 2.000000 1 0,-2.000000-2.000000-1 0,0.000000 0.000000 2 16,2.000000 2.000000 1-16,-3.000000-3.000000 2 0,3.000000 1.000000 1 0,-2.000000 2.000000-1 15,-1.000000 0.000000 2-15,3.000000 0.000000-4 0,0.000000 0.000000 3 0,0.000000-2.000000-6 16,0.000000 2.000000-10-16,0.000000 0.000000-20 0,0.000000 0.000000-38 0,0.000000 0.000000-51 16,-1.000000-2.000000-63-16,-2.000000 0.000000-55 0,0.000000-1.000000-47 0,1.000000 2.000000-65 15,2.000000 5.000000-81-15,-3.000000 0.000000-102 0,0.000000 5.000000-25 0,-1.000000 3.000000 16 16,-3.000000 2.000000 34-16,-2.000000 0.000000 74 0</inkml:trace>
  <inkml:trace contextRef="#ctx0" brushRef="#br0">18002.000000 9030.000000 57 0,'-3.000000'-5.000000'187'0,"0.000000"-2.000000"-14 "16 ,1.000000 4.000000-9-16,-1.000000-1.000000-1 0,2.000000 3.000000-5 0,-5.000000-1.000000-11 15,6.000000 2.000000-13-15,0.000000 0.000000-6 0,0.000000 2.000000-8 0,3.000000 3.000000-5 16,1.000000 2.000000 2-16,4.000000 4.000000 5 0,4.000000 4.000000 4 0,-4.000000 2.000000-2 15,6.000000 5.000000-7-15,-1.000000 1.000000-9 0,2.000000 0.000000-19 0,-3.000000 3.000000-17 0,4.000000 0.000000-15 16,-4.000000 0.000000-12-16,2.000000-1.000000-13 0,1.000000 0.000000-8 16,-2.000000-2.000000-9-16,2.000000-2.000000-3 0,-3.000000-2.000000-6 0,3.000000 1.000000-1 0,-2.000000-3.000000-2 15,-1.000000 0.000000-7-15,-2.000000-2.000000-7 0,2.000000-2.000000-16 0,-3.000000-1.000000-24 16,4.000000-1.000000-38-16,-7.000000-3.000000-49 0,4.000000-1.000000-56 0,-1.000000-3.000000-64 16,3.000000-1.000000-69-16,-5.000000-3.000000-49 0,1.000000-3.000000-1 0,-4.000000-2.000000 28 15,-1.000000-6.000000 49-15</inkml:trace>
  <inkml:trace contextRef="#ctx0" brushRef="#br0">18353.000000 9108.000000 1 0,'0.000000'9.000000'229'16,"-1.000000"2.000000"16 "-16 ,-2.000000-2.000000 7 0,-5.000000 7.000000-69 0,-1.000000-1.000000-61 16,-1.000000 2.000000-34-16,-2.000000 2.000000-17 0,0.000000-1.000000-4 0,-2.000000 1.000000-6 0,-3.000000 2.000000-6 15,4.000000-2.000000-16-15,-2.000000 3.000000-13 0,-1.000000-1.000000-18 0,1.000000 1.000000-18 16,-1.000000-3.000000-17-16,1.000000-1.000000-23 0,1.000000 5.000000-27 0,-3.000000-4.000000-24 15,3.000000 0.000000-25-15,2.000000-1.000000-27 0,-1.000000-4.000000-29 0,-1.000000 1.000000-28 16,-2.000000-4.000000-3-16,3.000000 0.000000 14 0</inkml:trace>
  <inkml:trace contextRef="#ctx0" brushRef="#br0">17903.000000 9337.000000 2 0,'0.000000'-2.000000'215'0,"0.000000"2.000000"24 "0 ,-2.000000 0.000000-12 0,-1.000000 0.000000-35 16,3.000000 0.000000-35-16,0.000000 0.000000-26 0,0.000000 2.000000-14 0,3.000000 3.000000-4 15,-1.000000-1.000000-2-15,4.000000 1.000000-3 0,1.000000 2.000000-7 0,2.000000 0.000000-9 0,3.000000 0.000000-15 16,2.000000-1.000000-16-16,3.000000-1.000000-16 0,5.000000-5.000000-14 0,-1.000000 0.000000-10 16,2.000000 0.000000-11-16,7.000000 0.000000-14 0,-5.000000-5.000000-23 0,4.000000-4.000000-31 15,-1.000000 3.000000-51-15,3.000000 0.000000-66 0,0.000000-1.000000-85 0,-3.000000 3.000000-64 16,-4.000000 0.000000-20-16,-2.000000-1.000000 11 0,-6.000000 5.000000 38 0</inkml:trace>
  <inkml:trace contextRef="#ctx0" brushRef="#br0">18220.000000 10207.000000 205 0,'0.000000'13.000000'258'0,"0.000000"1.000000"15 "0 ,0.000000 7.000000-50 15,0.000000-3.000000-51-15,3.000000 4.000000-36 0,-1.000000 0.000000-23 0,1.000000-3.000000-14 16,-2.000000 3.000000-16-16,5.000000-6.000000-15 0,-2.000000 8.000000-9 0,4.000000-3.000000-14 16,1.000000-1.000000-13-16,2.000000-4.000000-11 0,1.000000 5.000000-5 0,0.000000-6.000000-10 0,0.000000-3.000000-16 15,0.000000-2.000000-15-15,0.000000-1.000000-21 0,1.000000-2.000000-31 0,-1.000000-1.000000-38 16,1.000000-1.000000-46-16,2.000000-4.000000-51 0,-4.000000-1.000000-58 0,-2.000000-1.000000-18 15,2.000000-5.000000 10-15,-2.000000-6.000000 29 0</inkml:trace>
  <inkml:trace contextRef="#ctx0" brushRef="#br0">18474.000000 10246.000000 63 0,'-9.000000'24.000000'157'16,"-5.000000"1.000000"-16 "-16 ,0.000000 3.000000-54 0,-3.000000 2.000000-40 0,-3.000000 0.000000-20 15,0.000000-2.000000-7-15,0.000000 0.000000-2 0,-3.000000-2.000000-1 0,1.000000-5.000000 2 0,4.000000 1.000000-4 16,-4.000000-4.000000-5-16,3.000000 0.000000-8 0,2.000000-3.000000-8 16,-2.000000-1.000000-5-16,4.000000-7.000000-2 0,-1.000000 0.000000 1 0,1.000000-3.000000 1 0,-1.000000-2.000000 6 15,1.000000-2.000000 4-15,4.000000-2.000000 4 0,-1.000000-7.000000 0 0,0.000000 1.000000 0 16,3.000000-5.000000 5-16,2.000000 0.000000 5 0,-1.000000-1.000000 6 0,5.000000-2.000000 8 16,2.000000 3.000000 4-16,1.000000 0.000000 11 0,0.000000 1.000000 14 0,1.000000 1.000000 12 15,2.000000 0.000000 11-15,5.000000 0.000000 13 0,-1.000000 3.000000 5 0,5.000000-3.000000-4 0,1.000000 2.000000-8 16,2.000000-2.000000-14-16,4.000000 3.000000-18 0,3.000000-3.000000-16 0,2.000000 0.000000-13 15,1.000000-4.000000-16-15,6.000000-1.000000-24 0,6.000000-2.000000-41 0,-2.000000-1.000000-52 16,4.000000 0.000000-80-16,-2.000000-1.000000-64 0,1.000000-3.000000-26 0,-2.000000-3.000000 1 16,-1.000000-4.000000 26-16</inkml:trace>
  <inkml:trace contextRef="#ctx0" brushRef="#br0">19184.000000 8977.000000 16 0,'5.000000'3.000000'99'0,"-5.000000"-1.000000"6 "0 ,3.000000-2.000000 7 16,-2.000000 2.000000 1-16,-1.000000 0.000000-3 0,3.000000-2.000000-10 0,-3.000000 0.000000-13 16,0.000000 0.000000-9-16,0.000000 0.000000-6 0,0.000000 0.000000-2 0,0.000000 3.000000 3 15,0.000000-3.000000 2-15,0.000000 1.000000 2 0,0.000000 1.000000 1 0,0.000000-2.000000-4 16,0.000000 0.000000-10-16,0.000000 2.000000-5 0,-3.000000 0.000000-6 0,3.000000-2.000000-9 16,-1.000000 3.000000-5-16,-2.000000-1.000000-6 0,-2.000000 3.000000-3 0,2.000000-1.000000-3 0,-1.000000 4.000000 0 15,0.000000 3.000000 4-15,-4.000000 1.000000 4 0,1.000000 3.000000 3 16,-1.000000 3.000000 1-16,-3.000000 3.000000 1 0,-1.000000 1.000000 1 0,0.000000 1.000000-3 0,-1.000000 3.000000-1 15,-2.000000 0.000000 2-15,0.000000 2.000000 1 0,2.000000-3.000000 0 0,-5.000000 3.000000 2 16,5.000000-2.000000-2-16,-5.000000-1.000000 2 0,6.000000 1.000000-2 0,-1.000000-3.000000-2 16,0.000000-1.000000-3-16,4.000000-1.000000 1 0,-3.000000-3.000000-8 0,5.000000-4.000000-2 15,2.000000 0.000000-6-15,1.000000-6.000000-3 0,1.000000 1.000000-4 0,3.000000-3.000000-5 0,-3.000000 0.000000-2 16,6.000000-1.000000-1-16,-3.000000-3.000000-1 0,4.000000 1.000000 1 0,4.000000-2.000000 2 16,-4.000000-1.000000 1-16,8.000000 0.000000 3 0,-2.000000 0.000000 1 0,2.000000 0.000000 4 15,0.000000-1.000000-1-15,4.000000-4.000000 1 0,3.000000 0.000000 2 0,1.000000 4.000000 1 16,-1.000000-6.000000-2-16,4.000000 0.000000-1 0,-3.000000 3.000000-1 0,3.000000-2.000000-1 15,1.000000-1.000000-2-15,-1.000000 1.000000-2 0,3.000000 0.000000 0 0,-3.000000-1.000000-1 16,-2.000000 1.000000-1-16,2.000000-1.000000 0 0,0.000000 1.000000 0 0,-3.000000-1.000000-1 0,2.000000 1.000000-1 16,-1.000000 0.000000-2-16,-3.000000-1.000000 0 0,1.000000 0.000000-1 0,-6.000000 2.000000 0 15,4.000000-5.000000-1-15,-7.000000 6.000000 2 0,2.000000-2.000000-1 0,-3.000000 1.000000 1 16,-2.000000 4.000000 0-16,-1.000000-5.000000 1 0,-5.000000 5.000000 4 0,4.000000-1.000000 5 16,-2.000000 2.000000 8-16,1.000000-2.000000 10 0,-4.000000 2.000000 12 0,0.000000-2.000000 9 15,0.000000 0.000000 4-15,0.000000 2.000000-4 0,0.000000-5.000000-3 0,-1.000000 3.000000-9 16,-2.000000-2.000000-12-16,-2.000000-3.000000-10 0,1.000000 3.000000-8 0,-2.000000-2.000000-3 15,1.000000-3.000000-2 1,-2.000000 0.000000-3-16,3.000000-2.000000-1 0,-1.000000-1.000000 0 0,-2.000000 0.000000 1 0,-1.000000-4.000000 0 16,1.000000 1.000000 0-16,0.000000-4.000000-1 0,-2.000000 2.000000 1 0,0.000000-5.000000-2 0,-4.000000 1.000000-1 0,4.000000-1.000000-4 0,-3.000000 1.000000-9 15,0.000000 0.000000-9-15,2.000000 1.000000-7 0,-2.000000 1.000000-12 0,3.000000 1.000000-17 16,-1.000000 6.000000-13-16,1.000000-3.000000-14 0,2.000000 4.000000-27 0,-1.000000 5.000000-49 16,4.000000 0.000000-71-16,-1.000000 3.000000-85 0,-2.000000 6.000000-101 0,0.000000-1.000000-40 0,-1.000000 2.000000 3 15,2.000000 2.000000 40-15,-4.000000 1.000000 77 0</inkml:trace>
  <inkml:trace contextRef="#ctx0" brushRef="#br0">20225.000000 10036.000000 13 0,'-3.000000'2.000000'154'15,"3.000000"-2.000000"-7 "-15 ,-3.000000 2.000000-16 0,3.000000 0.000000 1 0,-1.000000-2.000000 8 0,-2.000000 3.000000 13 16,3.000000-1.000000 7-16,0.000000-2.000000 0 0,0.000000 2.000000-10 0,0.000000 0.000000-21 16,0.000000-1.000000-18-16,0.000000 4.000000-13 0,0.000000 2.000000-1 0,0.000000 2.000000 4 15,-2.000000 4.000000 6-15,0.000000 1.000000 5 0,-1.000000 4.000000-3 0,-3.000000-2.000000-6 16,0.000000 6.000000-15-16,-3.000000 1.000000-13 0,-1.000000 1.000000-12 0,-2.000000 2.000000-11 15,3.000000 4.000000-5-15,-3.000000-2.000000-1 0,-3.000000 4.000000-1 0,4.000000-2.000000 2 16,-4.000000 2.000000 6-16,1.000000 0.000000 4 0,3.000000-4.000000 2 0,-1.000000-3.000000 0 0,0.000000 1.000000 3 16,2.000000-5.000000-4-16,2.000000-3.000000-5 0,1.000000-4.000000-2 15,2.000000 0.000000-8-15,1.000000-6.000000-11 0,1.000000 1.000000-7 0,2.000000-3.000000-8 0,-2.000000-1.000000-5 16,3.000000-1.000000-6-16,3.000000-2.000000-3 0,-2.000000 3.000000 0 0,5.000000-5.000000 0 16,-2.000000 1.000000 2-16,4.000000 2.000000 0 0,-1.000000-3.000000 1 0,2.000000 0.000000 1 15,3.000000-3.000000-2-15,0.000000 2.000000-1 0,0.000000 1.000000 0 0,2.000000-5.000000-2 16,1.000000 3.000000-2-16,-2.000000 0.000000 1 0,4.000000-3.000000 1 0,0.000000 1.000000-1 15,0.000000 0.000000 1-15,6.000000 1.000000 1 0,1.000000-4.000000-2 0,-1.000000-3.000000 3 16,4.000000 2.000000-1-16,4.000000-3.000000 0 0,0.000000-1.000000 0 0,0.000000-2.000000-2 0,3.000000-1.000000 0 16,-2.000000 0.000000-1-16,-1.000000 3.000000 0 0,0.000000-2.000000 0 0,0.000000 2.000000 0 15,-2.000000-1.000000 1-15,-3.000000 2.000000 1 0,1.000000 3.000000-1 0,-4.000000-3.000000-1 16,-1.000000 4.000000 1-16,-5.000000 2.000000-1 0,-1.000000-5.000000-2 0,-4.000000 6.000000 2 16,0.000000 0.000000 3-16,-5.000000 0.000000 5 0,3.000000 1.000000 12 0,-8.000000-1.000000 21 15,2.000000 3.000000 24-15,-1.000000-2.000000 30 0,0.000000 1.000000 17 0,-3.000000-2.000000 6 16,-3.000000 2.000000-4-16,0.000000-5.000000-16 0,-1.000000 1.000000-22 0,-4.000000-2.000000-27 0,1.000000-1.000000-21 15,-5.000000-4.000000-11-15,3.000000 0.000000-5 0,-5.000000-5.000000-4 0,0.000000 0.000000-4 16,-3.000000-4.000000-5-16,-3.000000-4.000000-4 0,3.000000-2.000000-9 0,-6.000000-2.000000-19 16,3.000000-1.000000-22-16,-2.000000-4.000000-21 0,0.000000 3.000000-27 0,1.000000 1.000000-37 15,2.000000 4.000000-30-15,-1.000000 4.000000-19 0,1.000000 1.000000-24 0,0.000000 7.000000-55 16,3.000000 2.000000-79-16,-5.000000 5.000000-121 0,-1.000000 5.000000-43 0,1.000000 6.000000-9 16,-4.000000 1.000000 24-16,0.000000 2.000000 65 0</inkml:trace>
  <inkml:trace contextRef="#ctx0" brushRef="#br0">19294.000000 10123.000000 50 0,'3.000000'0.000000'266'0,"1.000000"0.000000"22 "16 ,0.000000 0.000000 14-16,1.000000 5.000000-50 0,-2.000000 1.000000-49 0,7.000000 4.000000-34 15,-4.000000-1.000000-11-15,1.000000 5.000000 1 0,4.000000 1.000000-3 0,1.000000 0.000000-14 16,-1.000000 2.000000-23-16,3.000000 0.000000-24 0,0.000000 0.000000-21 0,3.000000 0.000000-22 16,0.000000 0.000000-15-16,0.000000-2.000000-13 0,2.000000 0.000000-9 0,-3.000000 0.000000-5 15,0.000000-2.000000-5-15,2.000000 0.000000-1 0,-2.000000-3.000000-2 0,-1.000000 1.000000-6 16,-2.000000-2.000000-13-16,-1.000000 0.000000-19 0,1.000000-3.000000-29 0,-7.000000 0.000000-41 0,2.000000-2.000000-47 15,-4.000000 1.000000-51-15,4.000000-1.000000-47 0,-8.000000-2.000000-57 0,0.000000-2.000000-45 16,0.000000 0.000000 0-16,0.000000-2.000000 28 0,-8.000000-2.000000 40 0</inkml:trace>
  <inkml:trace contextRef="#ctx0" brushRef="#br0">19565.000000 10234.000000 126 0,'-3.000000'14.000000'169'0,"-1.000000"1.000000"-37 "15 ,-3.000000 0.000000-33-15,2.000000 2.000000-15 0,-4.000000 0.000000 2 16,-1.000000 4.000000 7-16,1.000000-5.000000 6 0,-1.000000-2.000000 1 0,2.000000 1.000000-9 0,-3.000000 0.000000-13 16,5.000000-4.000000-16-16,-5.000000 0.000000-21 0,7.000000 0.000000-18 0,-4.000000-5.000000-9 0,1.000000 1.000000-6 15,0.000000-5.000000-2-15,2.000000 2.000000-1 0,1.000000-4.000000-3 0,-4.000000 0.000000-2 16,4.000000 0.000000 0-16,0.000000-4.000000-2 0,-2.000000-3.000000-3 0,0.000000 1.000000 0 16,0.000000-3.000000-2-16,0.000000-2.000000-2 0,0.000000 1.000000 2 0,-1.000000-5.000000 2 15,-2.000000 2.000000 1-15,4.000000 1.000000 7 0,-2.000000-2.000000 10 0,4.000000 4.000000 8 16,-1.000000-1.000000 9-16,2.000000 5.000000 10 0,-1.000000-3.000000 9 0,0.000000 5.000000 3 15,3.000000-1.000000 1-15,0.000000 3.000000 3 0,0.000000 0.000000 8 0,6.000000 2.000000 8 0,-1.000000-1.000000 7 16,-1.000000-2.000000 2-16,8.000000 3.000000 5 0,0.000000-2.000000 1 0,-1.000000 0.000000-10 16,6.000000 0.000000-13-16,2.000000-3.000000-13 0,3.000000 0.000000-10 0,2.000000 1.000000-12 15,2.000000-2.000000-10-15,-1.000000 0.000000-11 0,5.000000-2.000000-14 0,-4.000000-2.000000-16 16,0.000000 2.000000-33-16,-3.000000 0.000000-44 0,2.000000-1.000000-67 0,0.000000 0.000000-82 16,-5.000000 3.000000-94-16,-1.000000-3.000000-39 0,-3.000000 1.000000 2 0,-4.000000-3.000000 30 15,0.000000 2.000000 57-15</inkml:trace>
  <inkml:trace contextRef="#ctx0" brushRef="#br0">18120.000000 8268.000000 21 0,'0.000000'-2.000000'107'0,"-2.000000"-3.000000"1 "0 ,-1.000000-2.000000 4 0,3.000000 4.000000 6 16,0.000000-6.000000 0-16,0.000000 3.000000-6 0,0.000000 0.000000-7 0,5.000000-3.000000-10 15,-2.000000-2.000000-12-15,-2.000000 0.000000-10 0,2.000000 0.000000-9 0,2.000000 1.000000-4 16,2.000000-3.000000-2-16,-3.000000 1.000000-3 0,4.000000-2.000000 1 0,-1.000000 0.000000-4 0,5.000000-4.000000-3 16,-2.000000 1.000000-3-16,2.000000-2.000000-6 0,1.000000 2.000000 1 0,2.000000-5.000000 1 15,0.000000 3.000000 4-15,-2.000000 0.000000 6 0,2.000000-1.000000 0 0,1.000000 1.000000 7 16,-1.000000 0.000000-1-16,0.000000 1.000000-1 0,-2.000000 3.000000-3 0,-1.000000-1.000000-1 16,3.000000-2.000000-3-16,-1.000000 3.000000-2 0,0.000000-2.000000-2 0,-2.000000 2.000000-5 15,2.000000-2.000000-4-15,-2.000000 2.000000-3 0,0.000000 2.000000-3 0,-5.000000 1.000000-2 16,4.000000 1.000000-3-16,-5.000000 2.000000-1 0,1.000000 0.000000-5 0,-3.000000 3.000000-1 15,-1.000000 2.000000-2-15,2.000000 0.000000-3 0,-2.000000-1.000000-1 0,-2.000000 3.000000-2 16,-1.000000-2.000000 0-16,0.000000 4.000000-2 0,0.000000-1.000000-3 0,0.000000-2.000000-8 0,0.000000 3.000000-17 16,-4.000000-3.000000-22-16,2.000000 3.000000-39 0,-4.000000 0.000000-47 0,2.000000 3.000000-63 15,2.000000 0.000000-66-15,-3.000000 0.000000-88 0,-1.000000-1.000000-40 0,-5.000000 2.000000 5 16,2.000000-4.000000 28-16,-5.000000 3.000000 54 0</inkml:trace>
  <inkml:trace contextRef="#ctx0" brushRef="#br0">17934.000000 7178.000000 10 0,'0.000000'4.000000'128'0,"0.000000"0.000000"-1 "0 ,0.000000-1.000000-1 0,-2.000000 2.000000 0 16,-1.000000-3.000000-2-16,3.000000 0.000000-9 0,-1.000000 1.000000-11 0,1.000000 1.000000-6 0,0.000000 1.000000-8 16,1.000000-1.000000-9-16,2.000000 2.000000-6 0,-1.000000-2.000000-4 15,1.000000-1.000000-4-15,1.000000 1.000000-11 0,4.000000 0.000000-7 0,-4.000000 1.000000-3 16,8.000000-3.000000-5-16,-2.000000 2.000000-1 0,2.000000-4.000000-3 0,0.000000 0.000000-4 15,4.000000-2.000000-4-15,3.000000-2.000000-4 0,0.000000-3.000000-7 0,3.000000-2.000000-3 0,-1.000000-1.000000-4 16,1.000000-3.000000-2-16,-1.000000 1.000000-2 0,1.000000 1.000000-2 0,-1.000000 0.000000 1 16,-2.000000 0.000000-4-16,-3.000000 0.000000 1 0,-1.000000 3.000000-1 0,-3.000000 1.000000-1 0,0.000000 3.000000-1 15,-5.000000 0.000000 0-15,0.000000 1.000000 0 0,-2.000000-1.000000 0 16,-1.000000 4.000000 0-16,1.000000 0.000000 2 0,-5.000000 0.000000 7 0,0.000000 4.000000 5 0,-2.000000 3.000000 3 16,-2.000000 4.000000 2-16,-4.000000 0.000000-1 0,-2.000000 4.000000-3 0,-2.000000 1.000000-5 15,0.000000 3.000000-4-15,-4.000000 3.000000-3 0,1.000000-2.000000-2 0,-4.000000 1.000000 0 16,3.000000 0.000000-1-16,-3.000000 1.000000 0 0,0.000000 1.000000 0 15,-1.000000-1.000000 0-15,4.000000-1.000000 2 0,0.000000-2.000000 0 0,0.000000 2.000000 0 0,-4.000000 0.000000 1 16,3.000000-5.000000-3-16,3.000000 4.000000-7 0,0.000000-3.000000-10 0,2.000000-2.000000-9 16,2.000000 0.000000-14-16,1.000000-3.000000-18 0,0.000000-1.000000-24 0,3.000000-3.000000-25 0,4.000000-1.000000-33 15,2.000000-3.000000-27-15,2.000000 3.000000-21 0,-2.000000-7.000000-29 0,0.000000 0.000000-28 16,0.000000 0.000000 5-16,3.000000-4.000000 23 0</inkml:trace>
  <inkml:trace contextRef="#ctx0" brushRef="#br0">18167.000000 7364.000000 70 0,'3.000000'7.000000'169'0,"-3.000000"5.000000"-21 "15 ,3.000000-2.000000-20-15,-3.000000 5.000000-3 0,0.000000-1.000000 3 0,0.000000 0.000000 3 16,1.000000 4.000000-8-16,-1.000000-4.000000-10 0,0.000000 4.000000-14 0,3.000000-3.000000-22 16,0.000000 2.000000-20-16,-3.000000-2.000000-18 0,2.000000 0.000000-8 0,2.000000 0.000000-9 0,-4.000000 0.000000-5 15,3.000000-2.000000-4-15,-3.000000 0.000000-2 0,0.000000-3.000000-3 0,3.000000-1.000000-5 16,-3.000000-3.000000-6-16,2.000000 1.000000-12 0,-2.000000-3.000000-15 0,3.000000-1.000000-21 15,-2.000000 2.000000-25-15,2.000000 0.000000-31 0,0.000000-3.000000-33 0,-2.000000 0.000000-34 16,-1.000000-2.000000-48-16,0.000000 0.000000-15 0,0.000000 0.000000 9 0,0.000000-4.000000 22 16</inkml:trace>
  <inkml:trace contextRef="#ctx0" brushRef="#br0">18310.000000 7383.000000 141 0,'5.000000'6.000000'199'0,"2.000000"2.000000"-11 "0 ,0.000000 3.000000-28 15,1.000000 3.000000-10-15,-4.000000 0.000000-9 0,4.000000 0.000000-6 0,-4.000000-1.000000-8 16,1.000000-1.000000-13-16,0.000000 2.000000-24 0,-3.000000-4.000000-22 0,5.000000 1.000000-15 0,-2.000000 0.000000-17 16,1.000000-1.000000-11-16,0.000000-1.000000-9 0,-4.000000-1.000000-5 0,3.000000-1.000000-4 15,-2.000000-3.000000-11-15,-2.000000 2.000000-15 0,2.000000-1.000000-25 0,2.000000-4.000000-34 16,-2.000000 2.000000-41-16,1.000000 1.000000-52 0,-4.000000-4.000000-67 0,0.000000 0.000000-35 16,3.000000-7.000000-4-16,-1.000000-1.000000 20 0</inkml:trace>
  <inkml:trace contextRef="#ctx0" brushRef="#br0">18632.000000 7010.000000 42 0,'0.000000'2.000000'130'15,"0.000000"0.000000"-24 "-15 ,-3.000000 0.000000-19 0,2.000000 3.000000-4 0,-5.000000 2.000000 4 16,1.000000 1.000000 8-16,-2.000000 2.000000 5 0,-2.000000 5.000000-2 0,2.000000 0.000000-9 15,-5.000000 5.000000-11-15,0.000000-1.000000-12 0,-3.000000 3.000000-10 0,2.000000 1.000000-10 0,-5.000000 1.000000-9 16,2.000000-3.000000-5-16,1.000000 1.000000-9 0,-1.000000-3.000000-8 0,-3.000000 0.000000-4 16,6.000000-2.000000-4-16,-5.000000 1.000000-4 0,5.000000-3.000000-7 0,-1.000000-3.000000-13 15,3.000000 1.000000-17-15,2.000000-4.000000-22 0,1.000000-1.000000-25 0,1.000000-1.000000-36 16,5.000000-1.000000-52-16,2.000000-6.000000-43 0,0.000000 0.000000-9 0,-3.000000-6.000000 5 16</inkml:trace>
  <inkml:trace contextRef="#ctx0" brushRef="#br0">18687.000000 6965.000000 7 0,'4.000000'0.000000'134'0,"-1.000000"0.000000"-11 "0 ,-1.000000 0.000000-4 0,4.000000 0.000000 13 0,1.000000 0.000000 20 16,-3.000000 0.000000 15-16,5.000000 2.000000 13 0,-1.000000 1.000000-2 0,3.000000 1.000000-10 15,6.000000 2.000000-26-15,0.000000 0.000000-20 0,0.000000 4.000000-11 0,3.000000-2.000000-11 0,2.000000 0.000000-13 16,2.000000 3.000000-10-16,0.000000 1.000000-7 0,-1.000000-5.000000-7 0,4.000000 4.000000-9 16,-4.000000-3.000000-12-16,1.000000 1.000000-12 0,-2.000000 0.000000-9 0,-1.000000-1.000000-7 15,-2.000000-1.000000-6-15,-1.000000 1.000000-2 16,-2.000000-1.000000-6-16,-1.000000-1.000000-5 0,-6.000000-2.000000-12 0,0.000000 3.000000-20 0,-2.000000-3.000000-24 0,-3.000000 3.000000-31 16,-4.000000-3.000000-49-16,0.000000 3.000000-61 0,-4.000000 1.000000-76 15,-5.000000 3.000000-60-15,-6.000000-3.000000-15 0,-4.000000 1.000000 12 0,-7.000000-1.000000 37 0</inkml:trace>
  <inkml:trace contextRef="#ctx0" brushRef="#br0">18738.000000 7233.000000 119 0,'3.000000'0.000000'178'0,"2.000000"0.000000"-21 "15 ,-5.000000 0.000000-41-15,3.000000 0.000000-28 0,0.000000 0.000000-7 0,-3.000000 2.000000 2 16,0.000000-2.000000 0-16,0.000000 0.000000-4 0,1.000000 2.000000-7 0,-1.000000-2.000000-11 15,5.000000 5.000000-15-15,-5.000000-1.000000-11 0,6.000000 2.000000-8 0,-2.000000 3.000000-4 16,0.000000 1.000000-3-16,-1.000000 1.000000-5 0,2.000000 0.000000-6 0,-1.000000 0.000000-13 0,1.000000 4.000000-22 16,-2.000000-3.000000-30-16,0.000000 1.000000-35 0,-2.000000 2.000000-49 0,2.000000-3.000000-53 15,-6.000000 2.000000-36-15,-1.000000-3.000000-6 0,1.000000-4.000000 16 0</inkml:trace>
  <inkml:trace contextRef="#ctx0" brushRef="#br0">18684.000000 7463.000000 93 0,'-2.000000'4.000000'202'0,"-1.000000"-3.000000"0 "16 ,3.000000-1.000000-30-16,0.000000 3.000000-30 0,-1.000000-3.000000-18 0,1.000000 0.000000-13 16,0.000000 0.000000-10-16,0.000000 0.000000-8 0,0.000000 0.000000-15 0,1.000000-3.000000-12 15,7.000000 3.000000-15-15,1.000000-1.000000-9 0,4.000000-3.000000-8 0,-4.000000-1.000000-6 16,6.000000-1.000000-8-16,-2.000000 1.000000-4 0,2.000000 0.000000-6 16,1.000000 1.000000-4-16,-4.000000 0.000000-4 0,2.000000 2.000000-1 15,-2.000000 1.000000-1-15,-1.000000 1.000000 0 0,-3.000000 1.000000-1 0,-3.000000 1.000000 0 0,2.000000 5.000000 0 0,-4.000000-1.000000-1 0,-6.000000 5.000000 0 16,0.000000 2.000000 2-16,-3.000000 2.000000-1 0,-5.000000 0.000000 0 0,-3.000000 5.000000 0 15,2.000000-4.000000 0-15,-4.000000 3.000000-1 0,1.000000-1.000000 1 0,2.000000-1.000000-2 16,-2.000000 0.000000 1-16,1.000000-2.000000 1 0,2.000000-5.000000 1 0,3.000000 0.000000 1 0,-1.000000 2.000000-1 16,5.000000-3.000000 1-16,-2.000000-2.000000-1 0,2.000000-4.000000-2 15,5.000000 1.000000 0-15,-1.000000-1.000000-1 0,2.000000 1.000000 1 0,-1.000000-4.000000 1 16,5.000000 2.000000 1-16,2.000000 0.000000 0 0,1.000000-2.000000-1 0,2.000000 4.000000 0 0,-1.000000-1.000000-2 16,0.000000-1.000000 0-16,2.000000 3.000000 3 0,3.000000-1.000000-2 0,-5.000000 4.000000 0 15,2.000000-1.000000 0-15,1.000000 1.000000 1 0,0.000000 1.000000 1 0,-2.000000-1.000000 0 16,-1.000000-1.000000 0-16,2.000000 1.000000 0 0,-3.000000-1.000000 0 0,1.000000-3.000000 0 15,2.000000 3.000000 0-15,-4.000000-3.000000 0 0,2.000000-3.000000 0 0,-2.000000-1.000000 3 16,2.000000 0.000000 1-16,-2.000000-1.000000 2 0,4.000000-3.000000-2 16,1.000000-5.000000 1-16,-4.000000-2.000000 0 0,4.000000-2.000000-1 0,0.000000 2.000000-1 0,-5.000000-6.000000 0 15,1.000000 5.000000 0-15,1.000000-2.000000 0 0,-3.000000 2.000000-2 0,-5.000000-1.000000 1 0,2.000000 2.000000 1 16,-3.000000 2.000000 0-16,0.000000 1.000000 2 0,-3.000000 1.000000 0 0,-1.000000 3.000000 0 16,-4.000000-1.000000-2-16,-1.000000 5.000000-2 0,-1.000000 5.000000-1 0,-3.000000-1.000000 0 15,1.000000 3.000000-3-15,0.000000 0.000000-2 0,2.000000-1.000000-8 0,-2.000000 0.000000-15 16,8.000000 1.000000-27-16,-4.000000-2.000000-37 0,5.000000-2.000000-44 0,3.000000 1.000000-54 0,0.000000-4.000000-60 15,6.000000 0.000000-23-15,-1.000000-7.000000 6 0,-1.000000-2.000000 29 0</inkml:trace>
  <inkml:trace contextRef="#ctx0" brushRef="#br0">19397.000000 7212.000000 80 0,'1.000000'6.000000'135'0,"4.000000"3.000000"14 "0 ,-5.000000-1.000000 8 0,0.000000 3.000000 2 16,0.000000 4.000000-1-16,-5.000000 0.000000-2 0,4.000000 2.000000-14 0,-5.000000 2.000000-19 15,-1.000000 0.000000-21-15,-2.000000 5.000000-19 0,-3.000000-1.000000-11 0,3.000000 2.000000-12 16,-4.000000 0.000000-9-16,0.000000-1.000000-3 0,-2.000000-1.000000-1 0,3.000000 1.000000-6 16,-3.000000-2.000000-8-16,3.000000-3.000000-7 0,-1.000000 0.000000-6 0,1.000000-2.000000-5 15,-1.000000-2.000000-8-15,4.000000-2.000000-7 0,2.000000-3.000000-10 0,-1.000000-1.000000-21 0,3.000000-3.000000-33 16,-1.000000-2.000000-49-16,1.000000-1.000000-65 0,5.000000-3.000000-85 0,-4.000000-4.000000-45 16,-1.000000-5.000000-12-16,2.000000-3.000000 16 0,0.000000-4.000000 42 0</inkml:trace>
  <inkml:trace contextRef="#ctx0" brushRef="#br0">19297.000000 7036.000000 173 0,'7.000000'-6.000000'238'0,"-1.000000"-1.000000"15 "0 ,-3.000000 3.000000-49 16,1.000000-1.000000-43-16,-1.000000 3.000000-21 0,0.000000 0.000000-12 0,-1.000000-1.000000-1 0,1.000000 2.000000-8 15,-3.000000 1.000000-13-15,1.000000 0.000000-21 0,2.000000 0.000000-19 16,1.000000 0.000000-11-16,1.000000 1.000000-6 0,1.000000 2.000000 4 0,1.000000-1.000000 3 0,-1.000000 2.000000 7 15,0.000000 1.000000 3-15,0.000000 2.000000 1 0,1.000000-4.000000-3 0,1.000000 4.000000-3 16,-4.000000 1.000000-7-16,3.000000-1.000000-4 0,1.000000 1.000000-8 0,-1.000000-1.000000-6 16,1.000000 4.000000-5-16,-2.000000-3.000000-4 0,-1.000000 3.000000-1 15,0.000000 0.000000-1-15,-1.000000 2.000000 1 0,1.000000-1.000000 0 0,1.000000 2.000000-1 0,-5.000000 1.000000-4 0,2.000000-3.000000 2 16,-1.000000 1.000000-2-16,0.000000 0.000000 0 0,3.000000 0.000000-1 16,-2.000000-3.000000 1-16,0.000000 3.000000 1 0,-3.000000-1.000000-2 0,1.000000-2.000000-1 0,4.000000 1.000000-3 15,-2.000000-3.000000-1-15,0.000000 3.000000-1 0,-2.000000-3.000000-2 16,4.000000 3.000000 1-16,0.000000-3.000000 1 0,0.000000 3.000000 4 0,-1.000000-2.000000 4 0,1.000000-1.000000 4 15,2.000000 3.000000 3-15,0.000000-2.000000-2 0,1.000000 1.000000 1 0,-4.000000-1.000000-3 16,7.000000 0.000000-3-16,-7.000000-1.000000-4 0,3.000000 0.000000-1 0,-1.000000-1.000000-3 16,2.000000 2.000000-3-16,-1.000000-1.000000-1 0,0.000000 1.000000-3 0,2.000000-3.000000-1 15,-1.000000 4.000000-1-15,-1.000000-4.000000-2 0,2.000000-1.000000 0 0,-2.000000 4.000000-2 0,1.000000-2.000000-1 16,-1.000000-1.000000 0-16,2.000000 0.000000-11 0,4.000000-1.000000-14 0,-7.000000-1.000000-23 16,6.000000 1.000000-21-16,0.000000-1.000000-32 0,1.000000 0.000000-61 0,-1.000000 3.000000-101 15,1.000000-1.000000-146-15,-1.000000 3.000000-67 0,-2.000000-1.000000-22 0,-5.000000 0.000000 8 16,-2.000000-1.000000 51-16</inkml:trace>
  <inkml:trace contextRef="#ctx0" brushRef="#br0">19263.000000 8026.000000 9 0,'7.000000'-10.000000'228'16,"-3.000000"-4.000000"21 "-16 ,2.000000 8.000000-1 0,-4.000000 0.000000-69 0,2.000000 3.000000-47 0,-4.000000 3.000000-27 16,3.000000 3.000000-18-16,-3.000000 3.000000-1 0,3.000000 0.000000 3 15,-1.000000 8.000000 8-15,1.000000-4.000000 2 0,-2.000000 3.000000-9 0,2.000000 2.000000-16 0,4.000000 2.000000-13 16,-2.000000-3.000000-16-16,-1.000000 5.000000-14 0,4.000000 0.000000-12 0,-1.000000-4.000000-6 16,0.000000 1.000000 1-16,-2.000000 3.000000-5 0,-1.000000-4.000000 0 0,4.000000 3.000000 0 15,-4.000000-1.000000-1-15,2.000000 0.000000-5 0,0.000000 0.000000-11 0,-3.000000-2.000000-12 16,1.000000 3.000000-16-16,1.000000-1.000000-27 0,1.000000-3.000000-34 0,-5.000000 2.000000-42 15,5.000000-4.000000-44-15,-5.000000 1.000000-46 0,2.000000-2.000000-47 0,-1.000000-2.000000-18 16,-2.000000-3.000000 10-16,0.000000-6.000000 32 0</inkml:trace>
  <inkml:trace contextRef="#ctx0" brushRef="#br0">19434.000000 8127.000000 74 0,'0.000000'1.000000'174'0,"0.000000"9.000000"-14 "0 ,0.000000 2.000000-21 0,-2.000000 3.000000-17 16,-1.000000 2.000000-9-16,-1.000000 3.000000-12 0,0.000000 3.000000-15 0,-4.000000-2.000000-18 15,1.000000 1.000000-20-15,-1.000000 0.000000-17 0,1.000000-3.000000-12 0,3.000000 0.000000-8 16,-4.000000 0.000000-10-16,1.000000-4.000000-9 0,1.000000-2.000000-10 0,0.000000-2.000000-9 16,2.000000 0.000000-12-16,-4.000000-5.000000-8 0,4.000000 0.000000-4 0,-1.000000-2.000000 2 15,-2.000000-1.000000 2-15,3.000000-1.000000 7 0,-4.000000-2.000000 8 0,1.000000-5.000000 5 16,-1.000000 4.000000 7-16,1.000000-8.000000 7 0,-2.000000 3.000000 6 0,2.000000-5.000000 7 0,2.000000 0.000000 8 16,-2.000000 0.000000 9-16,0.000000 1.000000 14 0,2.000000-1.000000 15 15,-2.000000 0.000000 15-15,5.000000 3.000000 13 0,-1.000000 1.000000 13 0,0.000000 4.000000 2 0,-1.000000-2.000000-4 16,4.000000 3.000000-10-16,-3.000000-3.000000-15 0,3.000000 5.000000-16 0,0.000000-2.000000-12 15,0.000000 2.000000 0-15,3.000000 0.000000-2 0,4.000000 0.000000 4 0,-2.000000 2.000000 5 16,7.000000-2.000000 4-16,-1.000000 0.000000 0 0,4.000000-2.000000-6 0,6.000000 0.000000-7 16,1.000000-1.000000-8-16,6.000000-1.000000-8 0,-1.000000-1.000000-7 0,4.000000 2.000000-14 0,0.000000 1.000000-19 15,4.000000-3.000000-26-15,-1.000000 4.000000-40 0,1.000000 1.000000-53 16,5.000000 1.000000-59-16,-3.000000 2.000000-68 0,3.000000-1.000000-24 0,-4.000000 0.000000 5 0,2.000000 0.000000 28 16</inkml:trace>
  <inkml:trace contextRef="#ctx0" brushRef="#br0">20320.000000 8139.000000 11 0,'7.000000'3.000000'260'0,"-2.000000"1.000000"20 "0 ,-1.000000 0.000000 10 16,-1.000000 4.000000-60-16,0.000000 6.000000-79 0,-2.000000 1.000000-58 0,2.000000 0.000000-23 16,0.000000 4.000000-10-16,-3.000000-2.000000-6 0,2.000000-1.000000-6 0,1.000000 2.000000-8 0,-2.000000 0.000000-8 15,2.000000-1.000000-12-15,2.000000-3.000000-7 0,2.000000 2.000000-8 16,-3.000000-4.000000-12-16,2.000000 1.000000-15 0,0.000000 0.000000-26 0,2.000000-2.000000-31 0,-1.000000-3.000000-40 15,5.000000 1.000000-44-15,-2.000000-3.000000-51 0,-1.000000-2.000000-45 0,3.000000-4.000000-9 16,-2.000000-4.000000 16-16,-1.000000-2.000000 31 0</inkml:trace>
  <inkml:trace contextRef="#ctx0" brushRef="#br0">20575.000000 8107.000000 102 0,'-3.000000'7.000000'212'0,"2.000000"2.000000"11 "16 ,-7.000000 1.000000-44-16,1.000000 5.000000-47 0,-3.000000 2.000000-27 0,-2.000000 5.000000-17 15,-1.000000-1.000000-9-15,-5.000000 1.000000-7 0,2.000000-1.000000-10 0,-1.000000 0.000000-17 16,1.000000 2.000000-14-16,-3.000000-1.000000-10 0,1.000000-2.000000-9 0,2.000000-1.000000-7 16,1.000000-2.000000-5-16,-1.000000-2.000000-2 0,1.000000-2.000000-3 0,-1.000000-1.000000-1 0,4.000000-2.000000 1 15,0.000000-2.000000 2-15,1.000000-2.000000-2 0,-1.000000-1.000000 2 0,1.000000-3.000000-1 16,6.000000 0.000000 2-16,-6.000000-2.000000 0 0,4.000000 0.000000-1 0,-1.000000-2.000000 1 16,4.000000-3.000000 0-16,2.000000-1.000000 0 0,2.000000 1.000000 0 0,0.000000 0.000000 2 15,2.000000-5.000000 3-15,5.000000 5.000000 3 0,1.000000-5.000000 2 0,4.000000 2.000000-1 16,-1.000000 0.000000 0-16,6.000000 1.000000-1 0,2.000000 4.000000-2 0,0.000000-2.000000-2 15,0.000000 2.000000-6-15,3.000000 1.000000-15 0,-1.000000 2.000000-25 0,3.000000 2.000000-32 0,-1.000000 3.000000-45 16,4.000000-1.000000-59-16,-5.000000 2.000000-52 0,-4.000000-2.000000-14 0,-4.000000 1.000000 6 16</inkml:trace>
  <inkml:trace contextRef="#ctx0" brushRef="#br0">20284.000000 8836.000000 32 0,'0.000000'11.000000'253'0,"3.000000"-1.000000"16 "0 ,-1.000000-1.000000 8 0,1.000000 2.000000-69 0,-2.000000 0.000000-75 0,7.000000 1.000000-43 0,-2.000000 1.000000-21 0,-1.000000-4.000000-8 16,6.000000 8.000000-3-16,-2.000000-4.000000-6 0,1.000000-1.000000-10 0,3.000000 1.000000-12 16,-1.000000-1.000000-9-16,1.000000 0.000000-5 0,-4.000000 2.000000-5 0,3.000000-4.000000-4 15,0.000000 0.000000-7-15,-2.000000 2.000000-5 0,-1.000000-4.000000-9 0,0.000000 0.000000-15 16,-2.000000-2.000000-22-16,4.000000 1.000000-25 0,-4.000000-1.000000-33 0,-1.000000-1.000000-36 15,1.000000-1.000000-34-15,-2.000000-2.000000-35 0,-5.000000-2.000000-23 0,0.000000 0.000000-2 0,0.000000 0.000000 22 16</inkml:trace>
  <inkml:trace contextRef="#ctx0" brushRef="#br0">20498.000000 8939.000000 32 0,'-11.000000'15.000000'53'0,"-4.000000"-2.000000"3 "0 ,2.000000 4.000000 3 0,-5.000000-2.000000 0 15,2.000000 2.000000-2-15,1.000000-3.000000-2 0,-1.000000 3.000000-8 0,-1.000000-5.000000-11 16,3.000000-2.000000-3-16,0.000000-1.000000 6 0,1.000000 0.000000 4 0,0.000000-3.000000 4 16,2.000000-2.000000 5-16,6.000000-4.000000 0 0,-6.000000 0.000000-1 0,7.000000 0.000000-8 15,1.000000-4.000000-10-15,-2.000000 0.000000-7 0,5.000000 2.000000-7 0,0.000000-5.000000-3 0,5.000000 1.000000-3 16,-1.000000-1.000000-4-16,4.000000 1.000000 1 0,3.000000 0.000000-1 0,4.000000-1.000000-1 16,1.000000 0.000000-1-16,7.000000 1.000000-6 0,-3.000000 1.000000-13 0,10.000000 4.000000-23 15,-2.000000-3.000000-38-15,0.000000 0.000000-54 0,3.000000-1.000000-52 0,0.000000-1.000000-23 16,-2.000000 2.000000-2-16</inkml:trace>
  <inkml:trace contextRef="#ctx0" brushRef="#br0">21284.000000 8006.000000 159 0,'0.000000'-4.000000'185'0,"3.000000"2.000000"-30 "0 ,0.000000 0.000000-52 15,-2.000000 2.000000-36-15,2.000000 2.000000-16 0,2.000000 3.000000 3 0,-1.000000 1.000000 3 16,1.000000 3.000000 9-16,2.000000-1.000000 8 0,3.000000 4.000000 1 0,-1.000000 2.000000-9 16,7.000000 3.000000-11-16,-4.000000 2.000000-7 0,3.000000 0.000000-6 0,1.000000 5.000000-4 15,2.000000 4.000000-5-15,-2.000000 2.000000 1 0,3.000000 6.000000 6 0,1.000000 3.000000 5 0,0.000000 4.000000 2 16,-1.000000 6.000000-6-16,1.000000 5.000000 2 0,-1.000000 6.000000-3 15,-3.000000 6.000000-7-15,2.000000 5.000000-1 0,-5.000000 6.000000-1 0,2.000000 5.000000 3 16,-3.000000-1.000000 1-16,-1.000000 4.000000 5 0,0.000000 2.000000 4 0,-5.000000-2.000000 1 0,0.000000 3.000000 0 16,-5.000000 2.000000 1-16,2.000000-2.000000 4 0,-6.000000-1.000000-2 0,-1.000000 1.000000-2 15,1.000000-2.000000 1-15,-3.000000-3.000000 2 0,-5.000000-3.000000-5 0,0.000000-3.000000-4 16,2.000000-2.000000-8-16,-2.000000-7.000000-6 0,0.000000-1.000000-7 0,-4.000000-5.000000-8 16,6.000000-4.000000-5-16,-1.000000-5.000000-12 0,-2.000000-4.000000-16 0,3.000000-5.000000-22 15,0.000000-5.000000-32-15,-1.000000-8.000000-43 0,5.000000-5.000000-60 0,-2.000000-2.000000-75 0,0.000000-7.000000-87 16,-1.000000-4.000000-32-16,-4.000000-7.000000 3 0,1.000000-3.000000 29 15,-3.000000-8.000000 52-15</inkml:trace>
  <inkml:trace contextRef="#ctx0" brushRef="#br0">20435.000000 2090.000000 20 0,'-3.000000'-2.000000'74'0,"-4.000000"-1.000000"-3 "0 ,2.000000 2.000000 3 16,-2.000000 1.000000 6-16,-1.000000-3.000000 9 0,1.000000 2.000000 7 0,-2.000000 1.000000 2 0,0.000000-3.000000-2 15,-1.000000 2.000000-11-15,-2.000000-2.000000-16 0,0.000000 1.000000-19 0,1.000000 0.000000-8 16,-1.000000 2.000000-4-16,-3.000000 0.000000-2 0,0.000000 0.000000-1 0,2.000000 0.000000-2 15,-2.000000 2.000000 5-15,0.000000 0.000000 1 0,-1.000000 2.000000 0 0,1.000000 3.000000-1 16,4.000000-1.000000-4-16,-3.000000 3.000000 0 0,0.000000-1.000000-2 0,-1.000000 3.000000-5 16,3.000000 0.000000-3-16,0.000000 2.000000-1 0,0.000000-1.000000 0 0,1.000000 3.000000-1 15,-4.000000-1.000000-2-15,6.000000 0.000000 1 0,0.000000 2.000000 0 0,-4.000000-1.000000 1 16,4.000000-1.000000 1-16,-3.000000 3.000000 0 0,3.000000 1.000000-2 0,-4.000000-1.000000 1 16,4.000000 2.000000 3-16,-3.000000 0.000000 2 0,0.000000 3.000000 1 0,1.000000-1.000000 0 15,0.000000 3.000000 2-15,-2.000000 0.000000-1 0,3.000000 1.000000-6 0,-2.000000 0.000000-2 0,0.000000 4.000000 1 16,0.000000-4.000000 3-16,5.000000 2.000000 4 0,-5.000000 4.000000 5 0,5.000000-1.000000 2 15,-1.000000 4.000000 0-15,2.000000 3.000000 0 0,-1.000000 0.000000-3 0,3.000000 1.000000 0 16,-2.000000 2.000000 2-16,4.000000 1.000000 0 0,-1.000000 4.000000 2 16,6.000000-2.000000 3-16,-1.000000 2.000000 4 0,4.000000 2.000000-4 0,-2.000000-1.000000-2 0,3.000000 1.000000-1 15,-1.000000-3.000000-5-15,8.000000 1.000000-3 0,-6.000000-2.000000-3 0,4.000000 0.000000-1 0,0.000000 0.000000-2 16,4.000000-2.000000-2-16,-1.000000 2.000000-3 0,0.000000-2.000000-1 0,1.000000-2.000000-3 16,0.000000 0.000000 0-16,2.000000-2.000000 0 0,1.000000 0.000000-4 0,-1.000000-1.000000 2 15,1.000000 1.000000-2-15,3.000000-4.000000-2 0,-3.000000-2.000000-2 0,2.000000-2.000000-1 16,-2.000000-3.000000 1-16,1.000000-3.000000-5 0,2.000000-1.000000 3 0,-2.000000-4.000000-1 15,0.000000 1.000000-1-15,-4.000000-5.000000 0 0,2.000000-3.000000-1 0,-2.000000 0.000000-1 16,-1.000000-4.000000-6-16,-2.000000-4.000000-6 0,-3.000000 2.000000-11 0,-1.000000-1.000000-17 0,-5.000000-4.000000-28 16,2.000000 0.000000-40-16,-6.000000-4.000000-54 0,0.000000-1.000000-74 15,0.000000 0.000000-93-15,-6.000000-6.000000-65 0,2.000000-5.000000-19 0,-5.000000-3.000000 19 0,-6.000000-2.000000 46 16</inkml:trace>
  <inkml:trace contextRef="#ctx0" brushRef="#br0">19881.000000 1933.000000 45 0,'0.000000'0.000000'130'0,"3.000000"3.000000"-27 "0 ,-3.000000-1.000000-20 0,3.000000 3.000000-4 16,-1.000000 0.000000 1-16,4.000000-3.000000 6 0,-5.000000 3.000000 14 0,2.000000-1.000000 4 0,1.000000 0.000000 2 15,1.000000 4.000000-6-15,2.000000-6.000000 0 0,4.000000 3.000000-4 0,0.000000-2.000000-4 16,3.000000-3.000000-5-16,5.000000 0.000000-7 0,0.000000-3.000000-10 0,5.000000-2.000000-9 15,-1.000000-2.000000-8-15,4.000000 0.000000-6 0,1.000000-4.000000-7 0,3.000000 1.000000-8 16,0.000000 0.000000-4-16,0.000000-7.000000-3 0,0.000000 5.000000-5 16,4.000000-2.000000-2-16,-4.000000 3.000000-3 0,3.000000 0.000000-3 0,0.000000-2.000000-1 0,-6.000000 4.000000-3 15,0.000000 1.000000 0-15,-1.000000 0.000000-3 0,-3.000000 4.000000-2 0,-1.000000-1.000000 1 0,-5.000000 3.000000-2 16,-2.000000 2.000000 0-16,-2.000000 0.000000 8 0,-1.000000 4.000000 7 0,-4.000000 0.000000 10 16,0.000000 5.000000 12-16,-7.000000 4.000000 11 0,1.000000 2.000000 6 0,-6.000000 6.000000 1 15,1.000000 3.000000-5-15,-7.000000 5.000000-3 0,0.000000 4.000000-9 0,-9.000000 4.000000-9 16,2.000000 1.000000-5-16,-3.000000 2.000000-5 0,-1.000000 4.000000-8 0,1.000000-5.000000-4 15,-4.000000 3.000000-4-15,3.000000-4.000000-2 0,1.000000 1.000000-4 0,-1.000000-2.000000-11 16,0.000000-3.000000-16-16,1.000000-3.000000-24 0,4.000000 0.000000-38 0,-1.000000-1.000000-50 16,4.000000-4.000000-71-16,5.000000-5.000000-86 0,0.000000 0.000000-64 0,2.000000-4.000000-20 15,1.000000-3.000000 16-15,1.000000-5.000000 40 0</inkml:trace>
  <inkml:trace contextRef="#ctx0" brushRef="#br0">19955.000000 3565.000000 70 0,'-4.000000'-3.000000'185'0,"-4.000000"-1.000000"3 "0 ,7.000000 2.000000-40 16,-4.000000 0.000000-21-16,2.000000 2.000000-3 0,0.000000-3.000000-8 0,-1.000000 3.000000-6 16,4.000000-1.000000-8-16,0.000000-2.000000-13 0,-1.000000 3.000000-22 0,1.000000 0.000000-18 15,0.000000 0.000000-17-15,1.000000 0.000000-14 0,3.000000 4.000000-2 0,2.000000-1.000000 7 0,0.000000 5.000000 7 16,6.000000-1.000000 8-16,-2.000000 4.000000 10 0,2.000000 4.000000 6 0,4.000000 0.000000 6 15,-1.000000 4.000000-3-15,4.000000 2.000000-2 0,1.000000 1.000000-6 0,0.000000 1.000000-1 16,0.000000 0.000000-3-16,3.000000 2.000000-9 0,1.000000-2.000000-3 16,-2.000000-2.000000 1-16,2.000000 1.000000-4 0,-1.000000-3.000000-3 0,1.000000-2.000000 1 0,2.000000-2.000000 6 15,-2.000000 0.000000 1-15,0.000000-2.000000 1 0,-1.000000-4.000000 3 0,2.000000-3.000000 1 16,-4.000000-2.000000-4-16,1.000000-2.000000-1 0,-1.000000-2.000000-1 0,-2.000000-5.000000-4 16,-3.000000 2.000000-2-16,2.000000-5.000000-4 0,-2.000000-6.000000-1 0,0.000000 0.000000-5 15,-1.000000-4.000000-4-15,-1.000000-4.000000-3 0,-1.000000-1.000000-3 0,-4.000000-3.000000-1 0,2.000000-3.000000-4 16,-3.000000-5.000000 1-16,-1.000000 1.000000-3 0,-5.000000-3.000000-1 0,1.000000-1.000000-7 15,-6.000000 0.000000-16-15,1.000000 3.000000-24 0,-1.000000 1.000000-35 0,-4.000000-1.000000-63 16,2.000000 8.000000-101-16,-2.000000 4.000000-116 0,-2.000000 3.000000-50 0,-3.000000 6.000000-10 16,-5.000000 2.000000 19-16,-1.000000 7.000000 54 0</inkml:trace>
  <inkml:trace contextRef="#ctx0" brushRef="#br0">22961.000000 9147.000000 84 0,'0.000000'0.000000'110'16,"-3.000000"0.000000"6 "-16 ,0.000000 0.000000-4 0,2.000000 0.000000-2 0,-2.000000-4.000000-4 15,0.000000 4.000000-3-15,2.000000 0.000000 5 0,-2.000000 0.000000 3 0,1.000000 0.000000 2 16,-1.000000 0.000000 1-16,0.000000 0.000000-1 0,-1.000000-3.000000-3 0,2.000000 3.000000-10 16,2.000000 0.000000-7-16,-6.000000 0.000000-4 0,5.000000 0.000000-1 0,-2.000000 0.000000 5 15,0.000000-3.000000 1-15,3.000000 3.000000 6 0,-1.000000-1.000000 4 0,-2.000000 1.000000 1 0,3.000000-3.000000-4 16,-2.000000 3.000000-14-16,-1.000000-1.000000-11 0,3.000000-2.000000-10 15,-3.000000 3.000000-9-15,3.000000-1.000000-8 0,0.000000 1.000000-6 0,-1.000000-3.000000 2 0,-2.000000 1.000000-2 16,3.000000 2.000000-7-16,0.000000-2.000000-3 0,0.000000 2.000000-5 0,0.000000-3.000000-3 16,0.000000 3.000000-4-16,0.000000 0.000000-2 0,3.000000 0.000000 2 0,-2.000000 0.000000 6 15,2.000000 0.000000 5-15,0.000000 0.000000 10 0,-1.000000 0.000000 17 0,2.000000 0.000000 25 16,3.000000 0.000000 29-16,-1.000000-1.000000 29 0,0.000000-2.000000 22 0,2.000000 3.000000 12 0,-1.000000-1.000000 6 16,3.000000 1.000000-8-16,2.000000-5.000000-19 0,-3.000000 5.000000-25 0,7.000000-2.000000-19 15,-1.000000 0.000000-19-15,4.000000-3.000000-14 0,0.000000 3.000000-9 0,1.000000-2.000000-13 16,-1.000000 0.000000-10-16,-2.000000 2.000000-7 0,3.000000-5.000000-2 0,-1.000000 3.000000 3 15,0.000000-1.000000-4-15,-3.000000-1.000000-3 0,3.000000 2.000000-3 0,-1.000000-1.000000 2 16,-2.000000 1.000000-8-16,-1.000000 2.000000-8 0,-2.000000-1.000000-6 0,2.000000 0.000000 2 16,0.000000 0.000000 3-16,-3.000000 2.000000-4 0,0.000000 1.000000 2 0,-3.000000-3.000000 0 15,2.000000 3.000000-4-15,-3.000000 0.000000-2 0,2.000000 0.000000 0 0,-4.000000 0.000000 0 16,1.000000 0.000000 0-16,1.000000 0.000000-1 0,-4.000000 0.000000 0 0,4.000000 0.000000-1 0,-6.000000 0.000000-2 16,3.000000 0.000000 1-16,-1.000000 0.000000-1 0,1.000000 0.000000-2 0,-5.000000 0.000000 3 15,3.000000 0.000000-2-15,1.000000 0.000000 0 0,-1.000000 0.000000 0 0,0.000000 0.000000 1 16,-1.000000 0.000000-1-16,0.000000 0.000000-1 0,0.000000 0.000000-1 0,4.000000 0.000000 0 15,-5.000000-2.000000 2-15,2.000000 2.000000-2 0,-1.000000 0.000000 2 0,1.000000 0.000000-2 16,-3.000000 0.000000 2-16,3.000000 0.000000 1 0,-2.000000 0.000000-3 0,-1.000000 0.000000 0 16,0.000000 0.000000 0-16,0.000000 0.000000 1 0,0.000000 0.000000-7 0,0.000000 0.000000-5 0,0.000000 0.000000-8 15,0.000000 0.000000-11-15,0.000000 0.000000-32 0,0.000000 0.000000-56 0,0.000000 0.000000-75 16,0.000000 0.000000-74-16,-1.000000 0.000000-60 0,1.000000 0.000000-52 0,0.000000 0.000000-57 16,1.000000 0.000000-60-16,-1.000000 0.000000-91 0,0.000000 0.000000-9 0,0.000000 0.000000 23 0,-4.000000-6.000000 36 15,1.000000-2.000000 73-15</inkml:trace>
  <inkml:trace contextRef="#ctx0" brushRef="#br0">23903.000000 8223.000000 152 0,'0.000000'-13.000000'213'0,"0.000000"2.000000"-15 "16 ,-3.000000 0.000000-31-16,-1.000000 3.000000-16 0,2.000000 0.000000-5 0,-1.000000 1.000000-5 16,3.000000 0.000000 2-16,0.000000 2.000000 2 0,0.000000 0.000000-3 0,0.000000 0.000000-12 15,0.000000 4.000000-20-15,0.000000-2.000000-21 0,0.000000 2.000000-23 0,0.000000 1.000000-19 16,0.000000-3.000000-15-16,0.000000 3.000000-8 0,0.000000 0.000000-3 0,0.000000 3.000000 6 0,3.000000-2.000000 14 15,-1.000000 8.000000 11-15,1.000000 1.000000 12 0,-2.000000 1.000000 6 16,-1.000000 7.000000 7-16,0.000000 1.000000-5 0,0.000000 6.000000-8 0,-1.000000 4.000000-11 0,-2.000000 2.000000-7 16,-2.000000 6.000000-6-16,5.000000 4.000000-4 0,-2.000000 2.000000 0 0,-3.000000 2.000000-2 15,1.000000 5.000000-2-15,1.000000 4.000000 1 0,-2.000000 4.000000 4 0,4.000000 5.000000 0 16,-5.000000-1.000000 2-16,1.000000 2.000000 5 0,5.000000 2.000000 3 0,-2.000000 1.000000 4 16,-3.000000 0.000000 0-16,5.000000-4.000000 1 0,-1.000000 3.000000 4 0,1.000000-1.000000-1 0,0.000000-1.000000-4 15,0.000000 1.000000-4-15,0.000000 2.000000 7 0,1.000000 1.000000 3 16,-1.000000 2.000000 2-16,5.000000-2.000000 1 0,-3.000000 6.000000 1 0,3.000000-3.000000 3 0,1.000000 2.000000-8 15,-2.000000-1.000000-7-15,1.000000-1.000000-10 0,2.000000 4.000000-3 0,-3.000000 0.000000-3 16,5.000000 0.000000-3-16,-1.000000 1.000000-5 0,-2.000000 2.000000-3 0,0.000000-3.000000 1 16,1.000000 2.000000-2-16,0.000000-4.000000-3 0,-2.000000-4.000000-2 0,2.000000-1.000000 1 15,3.000000-4.000000-1-15,-4.000000-1.000000-2 0,2.000000-3.000000 1 0,-1.000000-5.000000-2 16,3.000000-1.000000-2-16,-1.000000 0.000000 0 16,-1.000000-5.000000-4-16,1.000000-5.000000-3 0,-2.000000 2.000000-2 0,3.000000-5.000000 2 0,-4.000000-5.000000-1 0,5.000000 1.000000-1 15,-4.000000-8.000000 3-15,0.000000 0.000000-4 0,-1.000000-3.000000-10 0,2.000000-7.000000-25 16,-4.000000-1.000000-34-16,-1.000000-6.000000-36 0,1.000000-2.000000-38 0,1.000000-1.000000-35 0,-5.000000-7.000000-23 15,0.000000 2.000000-14-15,0.000000-6.000000-24 0,3.000000 0.000000-63 0,0.000000-5.000000-94 16,-2.000000-3.000000-83-16,-1.000000-6.000000-30 0,-1.000000-12.000000 4 0,-5.000000-6.000000 36 16,1.000000-3.000000 92-16</inkml:trace>
  <inkml:trace contextRef="#ctx0" brushRef="#br0">24489.000000 8444.000000 113 0,'-7.000000'0.000000'270'16,"0.000000"0.000000"27 "-16 ,-2.000000 0.000000-10 0,1.000000 2.000000-53 0,-2.000000 0.000000-36 16,4.000000 0.000000-30-16,-4.000000 2.000000-12 0,3.000000 1.000000-3 0,-1.000000-1.000000 1 15,2.000000-2.000000-4-15,-4.000000 0.000000-12 0,7.000000-1.000000-15 0,-1.000000-1.000000-22 16,-1.000000 4.000000-17-16,2.000000-4.000000-22 0,3.000000 0.000000-22 0,0.000000 0.000000-12 15,0.000000 0.000000-5-15,3.000000 0.000000 11 0,2.000000 0.000000 10 0,2.000000 0.000000 20 16,3.000000 0.000000 17-16,-4.000000 0.000000 14 0,4.000000 0.000000 13 0,-1.000000 2.000000 9 0,2.000000-1.000000 18 16,-2.000000-1.000000 21-16,2.000000 0.000000 13 0,1.000000 0.000000 8 0,3.000000 0.000000-5 15,-3.000000 0.000000-15-15,0.000000 0.000000-27 0,2.000000 0.000000-34 0,-2.000000 0.000000-20 16,3.000000 0.000000-21-16,-6.000000-1.000000-9 0,0.000000-1.000000-5 0,2.000000 2.000000-4 0,3.000000-4.000000-9 16,-5.000000 4.000000-3-16,-1.000000-3.000000-6 0,6.000000 1.000000-4 15,-8.000000 0.000000-7-15,5.000000-2.000000-3 0,-3.000000 1.000000-5 0,2.000000 1.000000-15 0,-1.000000 0.000000-21 16,1.000000 0.000000-44-16,-1.000000 0.000000-55 0,2.000000 0.000000-68 0,-7.000000 0.000000-55 15,0.000000-3.000000-43-15,-1.000000 1.000000-37 0,3.000000 2.000000-51 0,0.000000-1.000000-53 16,0.000000 3.000000-79-16,0.000000-1.000000-15 0,-2.000000-2.000000 10 0,-1.000000-3.000000 40 16,-1.000000 0.000000 80-16</inkml:trace>
  <inkml:trace contextRef="#ctx0" brushRef="#br0">25220.000000 7991.000000 164 0,'2.000000'-1.000000'334'0,"-2.000000"-2.000000"33 "0 ,-2.000000 1.000000 23 15,2.000000 0.000000-86-15,0.000000 0.000000-85 0,0.000000 2.000000-49 0,0.000000 0.000000-30 16,0.000000-2.000000-18-16,0.000000 2.000000-11 0,0.000000 0.000000-12 0,2.000000 2.000000-11 16,-2.000000 4.000000-11-16,3.000000 7.000000-10 0,1.000000 3.000000-6 0,1.000000 3.000000-4 15,-2.000000 4.000000-5-15,1.000000 4.000000-11 0,-1.000000 4.000000-8 0,0.000000 1.000000-6 16,-2.000000 0.000000-3-16,2.000000 5.000000-13 0,-1.000000 0.000000-1 0,1.000000 4.000000-1 0,0.000000 1.000000-2 15,-3.000000 0.000000-4-15,0.000000 3.000000-10 0,0.000000-1.000000-7 16,0.000000 3.000000-19-16,-6.000000-1.000000-22 0,4.000000 0.000000-31 0,-2.000000 0.000000-46 0,1.000000-2.000000-62 16,0.000000 0.000000-75-16,3.000000-3.000000-98 0,0.000000 0.000000-60 0,0.000000-7.000000-11 15,0.000000-3.000000 23-15,-1.000000-6.000000 58 0</inkml:trace>
  <inkml:trace contextRef="#ctx0" brushRef="#br0">27165.000000 8664.000000 90 0,'-12.000000'-8.000000'318'15,"0.000000"0.000000"41 "-15 ,0.000000 1.000000 33 0,-2.000000 0.000000-46 0,5.000000 1.000000-72 0,0.000000 1.000000-47 16,-1.000000 1.000000-38-16,2.000000-2.000000-23 0,1.000000 0.000000-16 0,1.000000 1.000000-19 16,-4.000000 1.000000-18-16,7.000000 0.000000-17 0,-2.000000-1.000000-12 0,4.000000 3.000000-15 15,1.000000-2.000000-15-15,1.000000 2.000000-15 0,4.000000 0.000000-14 0,1.000000-1.000000-8 16,2.000000 1.000000 0-16,4.000000 0.000000-1 0,6.000000 2.000000 0 0,-5.000000 0.000000 1 0,4.000000 0.000000-2 16,0.000000 2.000000-1-16,-1.000000 0.000000-4 0,1.000000 3.000000-3 0,0.000000 1.000000-1 15,-5.000000 1.000000-3-15,0.000000-1.000000 1 0,-3.000000 3.000000-2 0,-2.000000 1.000000 2 16,-2.000000 1.000000 0-16,-5.000000 4.000000 1 0,-2.000000 0.000000-1 0,-5.000000 4.000000 1 15,-3.000000 3.000000 1-15,1.000000 2.000000-1 0,-6.000000-2.000000-1 0,2.000000 2.000000 4 16,-5.000000 2.000000 9-16,5.000000-4.000000 6 0,-5.000000 1.000000 12 0,6.000000-6.000000 9 16,0.000000 1.000000 5-16,5.000000-6.000000-1 0,1.000000-1.000000-8 0,0.000000-3.000000-9 15,5.000000 2.000000-8-15,1.000000-6.000000-5 0,1.000000 3.000000-5 0,6.000000 3.000000 0 0,1.000000-6.000000 4 16,1.000000-2.000000 3-16,5.000000 0.000000 0 0,3.000000-4.000000-3 0,5.000000-2.000000 0 16,1.000000-3.000000-2-16,1.000000-1.000000-6 0,0.000000-5.000000-11 0,2.000000 0.000000-21 15,-2.000000-2.000000-26-15,0.000000 0.000000-32 0,-5.000000 2.000000-29 0,0.000000 0.000000-25 16,-7.000000 3.000000-15-16,0.000000 1.000000-10 0,-2.000000 3.000000-14 0,-9.000000-1.000000-39 15,2.000000 5.000000-62-15,-6.000000 0.000000-83 0,3.000000 2.000000-76 0,-7.000000 0.000000-26 16,-9.000000 2.000000 10-16,0.000000 0.000000 55 0</inkml:trace>
  <inkml:trace contextRef="#ctx0" brushRef="#br0">26749.000000 8446.000000 27 0,'-15.000000'-4.000000'276'0,"3.000000"1.000000"40 "0 ,-4.000000-1.000000 37 16,7.000000 4.000000-34-16,1.000000-2.000000-59 0,4.000000 2.000000-45 0,-2.000000-2.000000-22 15,2.000000-1.000000-27-15,1.000000 3.000000-27 0,3.000000-1.000000-30 0,0.000000-2.000000-26 16,3.000000 3.000000-12-16,7.000000 0.000000-6 0,3.000000 0.000000 3 0,5.000000-1.000000 9 16,6.000000 1.000000 9-16,7.000000-5.000000 9 0,1.000000 0.000000 1 0,11.000000 1.000000 1 0,0.000000-2.000000-5 15,7.000000-3.000000-6-15,3.000000-2.000000-9 0,2.000000 0.000000-15 0,1.000000-1.000000-15 16,1.000000-1.000000-14-16,1.000000 0.000000-13 0,-2.000000 0.000000-11 0,-6.000000 1.000000-13 15,1.000000 1.000000-23-15,-6.000000-1.000000-26 0,-5.000000 2.000000-24 0,-4.000000 0.000000-25 16,-7.000000 1.000000-24-16,-5.000000 1.000000-26 0,-4.000000 1.000000-27 0,-5.000000 5.000000-32 16,-3.000000-2.000000-47-16,-2.000000 6.000000-69 0,-10.000000-2.000000-84 0,-6.000000 2.000000-25 15,-5.000000 0.000000 12-15,-6.000000 2.000000 41 0,-6.000000-1.000000 67 0</inkml:trace>
  <inkml:trace contextRef="#ctx0" brushRef="#br0">26737.000000 7773.000000 126 0,'-8.000000'-11.000000'225'16,"4.000000"-1.000000"36 "-16 ,1.000000 1.000000-35 0,-1.000000 0.000000-28 0,-1.000000 2.000000-4 16,2.000000 1.000000 8-16,-1.000000 1.000000 7 0,4.000000 3.000000-8 0,0.000000 0.000000-16 0,-3.000000 0.000000-18 15,3.000000 1.000000-33-15,-2.000000 3.000000-28 0,-1.000000 4.000000-23 0,3.000000 3.000000-21 16,-1.000000 8.000000-12-16,1.000000 2.000000-5 0,-3.000000 5.000000-5 0,3.000000 1.000000-4 15,0.000000 3.000000-7-15,0.000000 0.000000-5 0,3.000000 2.000000-5 0,-2.000000 0.000000-6 16,4.000000-2.000000-1-16,-2.000000 1.000000-1 0,1.000000-1.000000-7 0,4.000000-3.000000-11 16,-4.000000 1.000000-16-16,2.000000-3.000000-26 0,-5.000000 1.000000-37 0,7.000000-5.000000-57 15,-5.000000-3.000000-70-15,3.000000 2.000000-77 0,-1.000000-1.000000-90 0,0.000000-6.000000-43 0,-1.000000-6.000000-2 16,-4.000000-3.000000 35-16,5.000000-3.000000 65 0</inkml:trace>
  <inkml:trace contextRef="#ctx0" brushRef="#br0">26887.000000 7893.000000 95 0,'6.000000'2.000000'340'0,"2.000000"0.000000"30 "0 ,-1.000000 0.000000 16 16,-3.000000-2.000000-51-16,2.000000 3.000000-99 0,0.000000-2.000000-72 0,2.000000 2.000000-26 0,2.000000-1.000000-8 15,-3.000000-2.000000 6-15,2.000000-5.000000 3 0,3.000000 4.000000-6 0,0.000000-6.000000-19 16,0.000000 0.000000-24-16,4.000000-1.000000-22 0,3.000000-1.000000-19 0,0.000000-1.000000-19 16,0.000000-1.000000-18-16,-2.000000-2.000000-16 0,2.000000 1.000000-18 0,0.000000-2.000000-20 15,-1.000000 2.000000-33-15,-5.000000 1.000000-49 0,2.000000 3.000000-71 0,-3.000000 1.000000-81 0,-1.000000 3.000000-115 16,-2.000000-5.000000-54-16,-3.000000 0.000000-9 0,-4.000000 1.000000 31 0,-2.000000 1.000000 64 15</inkml:trace>
  <inkml:trace contextRef="#ctx0" brushRef="#br0">27375.000000 7666.000000 73 0,'11.000000'0.000000'214'0,"1.000000"2.000000"32 "0 ,-4.000000-2.000000-13 0,2.000000 0.000000-35 0,-4.000000 0.000000-20 15,0.000000 3.000000-6-15,-2.000000-3.000000 1 0,-2.000000 2.000000-13 0,1.000000-1.000000-17 16,-3.000000 3.000000-15-16,0.000000 3.000000-19 0,0.000000 4.000000-15 0,-5.000000 0.000000-20 15,-2.000000 1.000000-19-15,-2.000000 5.000000-18 0,-1.000000 1.000000-13 0,-2.000000 1.000000-9 16,-3.000000 0.000000-8-16,-1.000000 0.000000-5 0,1.000000 2.000000-7 0,-3.000000 0.000000-15 0,1.000000 0.000000-24 16,-3.000000-2.000000-28-16,4.000000-1.000000-35 0,0.000000-4.000000-46 15,1.000000 1.000000-46-15,3.000000 0.000000-52 0,5.000000-4.000000-61 0,-5.000000-5.000000-21 0,5.000000-4.000000 8 16,-2.000000-6.000000 31-16</inkml:trace>
  <inkml:trace contextRef="#ctx0" brushRef="#br0">27342.000000 7559.000000 181 0,'9.000000'-7.000000'335'0,"1.000000"3.000000"30 "16 ,-4.000000 0.000000 4-16,2.000000 1.000000-75 0,-1.000000-1.000000-74 0,-3.000000 4.000000-47 16,4.000000-2.000000-17-16,-1.000000 0.000000-3 0,2.000000 2.000000 4 0,-2.000000 2.000000-2 15,4.000000 0.000000-2-15,-2.000000 5.000000 0 0,2.000000 1.000000-1 0,1.000000 5.000000-6 16,0.000000 0.000000 0-16,0.000000 4.000000-6 0,0.000000 2.000000-19 0,-1.000000 3.000000-21 0,3.000000 1.000000-24 16,-2.000000 0.000000-18-16,-1.000000 2.000000-20 0,3.000000 0.000000-16 0,-3.000000 1.000000-7 15,1.000000 1.000000-15-15,3.000000-1.000000-27 0,1.000000 0.000000-41 0,-1.000000 0.000000-39 16,0.000000-4.000000-35-16,1.000000 1.000000-40 0,0.000000-4.000000-47 0,4.000000 1.000000-60 15,2.000000-1.000000-63-15,-2.000000-2.000000-95 0,2.000000-2.000000-43 0,-1.000000-4.000000-2 16,-3.000000-4.000000 31-16,1.000000-6.000000 72 0</inkml:trace>
  <inkml:trace contextRef="#ctx0" brushRef="#br0">28836.000000 8150.000000 227 0,'-4.000000'0.000000'313'0,"1.000000"0.000000"28 "0 ,3.000000 0.000000-24 0,-2.000000 0.000000-61 16,2.000000 0.000000-60-16,0.000000 0.000000-37 0,2.000000 0.000000-21 0,1.000000 0.000000-8 0,0.000000 0.000000-6 16,1.000000 0.000000-7-16,4.000000 0.000000-8 0,1.000000 0.000000-4 0,2.000000 0.000000-10 15,7.000000 0.000000-8-15,-2.000000-2.000000-10 0,5.000000 2.000000-13 0,1.000000-2.000000-10 16,-1.000000-1.000000-7-16,2.000000-1.000000-10 0,3.000000 3.000000-7 0,-6.000000-4.000000-9 16,4.000000 0.000000-5-16,-1.000000 0.000000-7 0,3.000000 0.000000-11 0,-9.000000-2.000000-18 15,2.000000 3.000000-19-15,-1.000000-2.000000-20 0,-5.000000-1.000000-32 0,-1.000000 3.000000-45 16,3.000000-1.000000-71-16,-3.000000 4.000000-77 0,0.000000 1.000000-102 0,-2.000000 0.000000-56 0,-9.000000 0.000000-10 15,-1.000000 0.000000 28-15,0.000000 0.000000 65 0</inkml:trace>
  <inkml:trace contextRef="#ctx0" brushRef="#br0">29585.000000 7717.000000 205 0,'9.000000'-2.000000'393'0,"1.000000"-2.000000"38 "0 ,-5.000000 3.000000 22 0,-1.000000-2.000000-78 15,0.000000 3.000000-127-15,1.000000 0.000000-89 0,-2.000000 3.000000-44 0,0.000000 2.000000-25 16,-3.000000 6.000000-12-16,-3.000000 6.000000-3 0,0.000000 2.000000-3 0,3.000000 4.000000-13 16,0.000000 3.000000-16-16,0.000000 7.000000-12 0,0.000000 1.000000-8 0,0.000000 2.000000-9 15,0.000000 7.000000-7-15,0.000000 2.000000-10 0,-5.000000 3.000000-13 0,4.000000-1.000000-17 16,-2.000000 4.000000-55-16,0.000000 0.000000-112 0,3.000000 3.000000-97 0,-1.000000 2.000000-113 0,-4.000000-1.000000-53 16,-2.000000-1.000000-17-16,-4.000000-4.000000 35 0,-2.000000-2.000000 103 0</inkml:trace>
  <inkml:trace contextRef="#ctx0" brushRef="#br0">24642.000000 10138.000000 108 0,'-8.000000'-1.000000'197'0,"7.000000"1.000000"19 "0 ,-5.000000 0.000000-14 0,1.000000 0.000000 1 15,2.000000 0.000000-2-15,-1.000000-3.000000-10 0,0.000000 3.000000-15 0,1.000000-1.000000-19 16,3.000000 1.000000-14-16,-2.000000 0.000000-12 0,-1.000000 0.000000-12 0,3.000000-3.000000-7 16,0.000000 3.000000-11-16,0.000000-2.000000-9 0,0.000000 2.000000-14 0,0.000000 0.000000-15 0,0.000000 0.000000-9 15,0.000000 0.000000-6-15,5.000000 0.000000-1 0,1.000000 0.000000 3 16,-1.000000 0.000000 4-16,6.000000 2.000000 4 0,1.000000 1.000000-4 0,-1.000000-3.000000-4 0,6.000000 1.000000-6 15,0.000000-1.000000-9-15,-3.000000 3.000000-7 0,5.000000-2.000000-11 0,0.000000-1.000000-4 16,3.000000 3.000000-5-16,-3.000000-3.000000-3 0,2.000000 0.000000-3 0,1.000000 0.000000-11 16,-4.000000-3.000000-9-16,4.000000 3.000000-15 0,-3.000000-1.000000-25 0,0.000000-2.000000-36 15,1.000000 3.000000-55-15,0.000000-1.000000-75 0,4.000000 1.000000-84 0,-5.000000-5.000000-106 0,0.000000 0.000000-39 16,-2.000000 1.000000 1-16,-3.000000-3.000000 37 0,1.000000-5.000000 75 16</inkml:trace>
  <inkml:trace contextRef="#ctx0" brushRef="#br0">25330.000000 9833.000000 82 0,'3.000000'4.000000'305'0,"-2.000000"0.000000"24 "15 ,-2.000000 2.000000 13-15,1.000000 1.000000-59 0,-3.000000 4.000000-94 0,0.000000 1.000000-55 16,-2.000000 1.000000-21-16,1.000000 5.000000 3 0,-1.000000-2.000000 3 0,-1.000000 4.000000-1 16,1.000000-1.000000-10-16,-1.000000 3.000000-18 0,1.000000-3.000000-20 0,-2.000000 2.000000-21 15,2.000000 1.000000-17-15,4.000000-1.000000-12 0,-5.000000-2.000000-9 0,2.000000 1.000000-5 0,1.000000-1.000000-1 16,-2.000000-1.000000-2-16,-2.000000-2.000000-6 0,2.000000 1.000000-7 15,1.000000-2.000000-11-15,-3.000000 0.000000-21 0,4.000000-4.000000-29 0,-6.000000 0.000000-32 0,4.000000-3.000000-36 16,1.000000-1.000000-46-16,-2.000000 0.000000-49 0,2.000000-6.000000-60 0,4.000000-1.000000-48 16,-8.000000-4.000000-6-16,-1.000000-4.000000 20 0,-1.000000-6.000000 43 0</inkml:trace>
  <inkml:trace contextRef="#ctx0" brushRef="#br0">25220.000000 9738.000000 84 0,'9.000000'-8.000000'216'0,"-1.000000"-1.000000"18 "15 ,3.000000 4.000000-14-15,-3.000000-1.000000-36 0,1.000000 6.000000-24 0,-2.000000-2.000000-6 16,0.000000 2.000000 7-16,4.000000 2.000000 11 0,-2.000000 4.000000-8 0,-1.000000-1.000000-10 16,0.000000 1.000000-8-16,4.000000 3.000000-12 0,-1.000000 4.000000-13 0,0.000000 2.000000-17 15,-2.000000 4.000000-15-15,1.000000 3.000000-11 0,-1.000000 1.000000-8 0,1.000000 5.000000 2 0,-1.000000 2.000000-1 16,1.000000 2.000000-1-16,-4.000000 2.000000-1 0,5.000000-1.000000-6 0,-4.000000 2.000000-6 16,2.000000 0.000000-7-16,1.000000-1.000000-12 0,-1.000000 0.000000-10 0,3.000000-1.000000-7 15,-2.000000-3.000000-4-15,-1.000000 0.000000-7 0,3.000000-5.000000-4 0,0.000000 0.000000-4 16,-2.000000 0.000000-10-16,2.000000-6.000000-18 0,-3.000000-2.000000-20 0,3.000000-2.000000-27 0,-1.000000 1.000000-42 15,0.000000-6.000000-78-15,0.000000 3.000000-100 0,-2.000000-5.000000-127 16,3.000000 1.000000-57-16,-6.000000-3.000000-16 0,-6.000000-6.000000 21 0,0.000000 0.000000 67 0</inkml:trace>
  <inkml:trace contextRef="#ctx0" brushRef="#br0">26687.000000 10118.000000 137 0,'-8.000000'-3.000000'179'0,"1.000000"1.000000"-27 "0 ,2.000000 2.000000-29 0,1.000000-1.000000-18 15,-1.000000-3.000000-9-15,1.000000 3.000000 0 0,-3.000000-1.000000 1 0,2.000000 2.000000 0 16,-1.000000-2.000000 1-16,2.000000 2.000000 4 0,1.000000-3.000000-2 0,1.000000 1.000000-1 0,0.000000 2.000000-3 16,2.000000-2.000000-1-16,0.000000 0.000000 3 0,-2.000000 2.000000 1 15,2.000000-3.000000 2-15,-3.000000 3.000000 2 0,0.000000-4.000000-1 0,3.000000 4.000000-8 0,-1.000000-1.000000-11 16,-2.000000-2.000000-10-16,3.000000 3.000000-9 0,0.000000 0.000000-7 0,0.000000 0.000000-6 15,0.000000 0.000000-3-15,0.000000 0.000000 0 0,0.000000-2.000000-4 0,0.000000 2.000000-4 16,0.000000 0.000000 7-16,4.000000 0.000000 14 0,4.000000 2.000000 18 0,-4.000000-2.000000 21 16,6.000000 3.000000 25-16,-1.000000-2.000000 20 0,1.000000-1.000000 11 0,4.000000 0.000000-3 15,1.000000-1.000000-8-15,-1.000000-2.000000-11 0,3.000000-1.000000-16 0,2.000000 2.000000-13 16,-3.000000-5.000000-19-16,6.000000 2.000000-16 0,-1.000000-3.000000-16 0,-2.000000 3.000000-14 0,0.000000 0.000000-13 16,-3.000000-2.000000-9-16,2.000000 3.000000-9 0,-5.000000-2.000000-5 0,-1.000000 1.000000 4 15,-4.000000 0.000000-6-15,-1.000000 4.000000-2 0,-3.000000-2.000000-13 0,2.000000-1.000000-16 16,-4.000000 4.000000-23-16,-2.000000-2.000000-41 0,3.000000 2.000000-44 0,-2.000000 0.000000-53 15,-1.000000 0.000000-39-15,0.000000 0.000000-29 0,0.000000 2.000000-27 0,0.000000-2.000000-36 16,-1.000000 3.000000-59-16,-2.000000-2.000000-47 0,3.000000-1.000000-42 0,0.000000 0.000000-4 0,0.000000 0.000000 23 16,0.000000 0.000000 60-16</inkml:trace>
  <inkml:trace contextRef="#ctx0" brushRef="#br0">27246.000000 9837.000000 88 0,'0.000000'10.000000'305'0,"-3.000000"-3.000000"23 "0 ,-1.000000 4.000000 16 0,-1.000000-3.000000-63 16,-2.000000 2.000000-94-16,5.000000 5.000000-54 0,-8.000000-4.000000-20 0,6.000000 4.000000-7 0,-7.000000 3.000000-2 15,5.000000-1.000000-4-15,-5.000000 0.000000-6 0,0.000000 4.000000-15 16,-1.000000 1.000000-18-16,4.000000-1.000000-14 0,-4.000000 0.000000-12 0,1.000000 1.000000-11 0,-3.000000 0.000000-10 16,2.000000 1.000000-5-16,0.000000-2.000000-3 0,0.000000-2.000000-4 0,0.000000 1.000000-6 15,1.000000-3.000000-8-15,2.000000 0.000000-9 0,-2.000000-2.000000-19 0,0.000000-4.000000-20 16,3.000000 0.000000-24-16,1.000000-4.000000-24 0,1.000000 0.000000-29 0,0.000000-5.000000-33 15,0.000000-2.000000-32-15,3.000000-2.000000-27 0,0.000000-5.000000-22 0,2.000000 0.000000-20 16,1.000000-6.000000-9-16,1.000000-4.000000 16 0,-1.000000-2.000000 36 0</inkml:trace>
  <inkml:trace contextRef="#ctx0" brushRef="#br0">27097.000000 9826.000000 149 0,'12.000000'-15.000000'216'0,"1.000000"0.000000"12 "0 ,5.000000 2.000000 0 0,-5.000000 2.000000-3 15,2.000000 4.000000-5-15,0.000000 2.000000-8 0,-2.000000 2.000000-19 0,5.000000 3.000000-20 16,-5.000000 4.000000-14-16,2.000000 5.000000-10 0,-1.000000 1.000000-8 0,-2.000000 4.000000-16 0,-3.000000 3.000000-16 15,1.000000 5.000000-17-15,-4.000000-1.000000-14 0,2.000000 4.000000-17 16,-4.000000 1.000000-11-16,2.000000 0.000000-9 0,-4.000000 0.000000-5 0,2.000000-3.000000-6 0,2.000000 1.000000-7 16,1.000000-3.000000-7-16,-2.000000 1.000000-7 0,-1.000000-4.000000-8 0,4.000000-2.000000-13 15,-4.000000-1.000000-12-15,6.000000-3.000000-21 0,-4.000000-1.000000-30 0,0.000000-2.000000-44 16,3.000000-4.000000-57-16,0.000000-1.000000-62 0,1.000000-3.000000-69 0,-1.000000-1.000000-83 16,-2.000000 0.000000-32-16,1.000000-5.000000 8 0,-4.000000-5.000000 44 0,1.000000 0.000000 65 0</inkml:trace>
  <inkml:trace contextRef="#ctx0" brushRef="#br0">27515.000000 9974.000000 215 0,'6.000000'2.000000'306'0,"-2.000000"0.000000"21 "0 ,-2.000000 2.000000-15 0,5.000000 0.000000-63 0,-3.000000 1.000000-53 15,2.000000 0.000000-28-15,2.000000-1.000000-2 0,-4.000000 0.000000 1 16,1.000000 0.000000 0-16,2.000000 0.000000-7 0,0.000000-1.000000-18 0,5.000000-2.000000-15 0,0.000000 3.000000-17 16,1.000000-1.000000-19-16,5.000000-1.000000-17 0,-2.000000-2.000000-17 0,1.000000 0.000000-12 15,2.000000 0.000000-16-15,0.000000 0.000000-12 0,-3.000000 0.000000-7 0,2.000000 0.000000-10 16,-2.000000 0.000000-14-16,0.000000 0.000000-17 0,-1.000000 0.000000-22 0,0.000000-2.000000-26 15,-3.000000-1.000000-43-15,-1.000000-1.000000-58 0,-2.000000 4.000000-71 0,3.000000-1.000000-75 0,-4.000000 1.000000-94 16,-1.000000 0.000000-31-16,-7.000000 0.000000 12 0,0.000000 0.000000 47 16,0.000000 0.000000 73-16</inkml:trace>
  <inkml:trace contextRef="#ctx0" brushRef="#br0">28018.000000 9730.000000 135 0,'0.000000'1.000000'285'0,"2.000000"2.000000"30 "0 ,-2.000000-1.000000-11 0,0.000000 2.000000-52 15,3.000000-2.000000-48-15,-3.000000-2.000000-39 0,1.000000 4.000000-23 0,-1.000000-1.000000-10 0,3.000000 1.000000 0 16,0.000000 3.000000-8-16,-3.000000 1.000000-13 0,2.000000 3.000000-12 16,1.000000 4.000000-9-16,-2.000000 2.000000-16 0,2.000000 5.000000-21 0,1.000000 4.000000-13 0,-1.000000-2.000000-10 15,0.000000 6.000000-8-15,-1.000000 1.000000-8 0,1.000000 1.000000-4 16,-2.000000 4.000000-5-16,-1.000000 1.000000-7 0,3.000000 1.000000-16 0,0.000000 1.000000-26 0,-3.000000-1.000000-40 15,2.000000 3.000000-61-15,-2.000000 0.000000-82 0,4.000000 0.000000-105 0,-4.000000-1.000000-77 16,0.000000-4.000000-24-16,-1.000000-1.000000 15 0,-2.000000-7.000000 48 0</inkml:trace>
  <inkml:trace contextRef="#ctx0" brushRef="#br0">29154.000000 9959.000000 120 0,'0.000000'6.000000'345'0,"-3.000000"-1.000000"40 "16 ,1.000000-1.000000 25-16,2.000000-2.000000-60 0,0.000000 2.000000-104 0,0.000000-4.000000-73 15,0.000000 2.000000-44-15,0.000000-2.000000-30 0,0.000000 0.000000-17 0,0.000000 0.000000-7 16,2.000000-2.000000-11-16,2.000000 2.000000-9 0,2.000000-2.000000-12 0,0.000000 0.000000-3 0,4.000000 0.000000-5 16,-1.000000-1.000000-8-16,6.000000-1.000000-4 0,1.000000 0.000000-3 15,-1.000000 0.000000-3-15,1.000000-1.000000-4 0,2.000000-1.000000-4 0,-5.000000 2.000000-1 0,5.000000-3.000000-4 16,-5.000000 3.000000-4-16,4.000000-2.000000-11 0,-3.000000 1.000000-12 0,-2.000000-1.000000-17 16,3.000000 2.000000-35-16,-3.000000-3.000000-54 0,0.000000 3.000000-73 0,-4.000000 1.000000-82 15,3.000000-1.000000-101-15,-4.000000 3.000000-43 0,-2.000000-4.000000 3 0,-3.000000 0.000000 38 16,0.000000-1.000000 67-16</inkml:trace>
  <inkml:trace contextRef="#ctx0" brushRef="#br0">29554.000000 9627.000000 28 0,'7.000000'0.000000'307'0,"-1.000000"1.000000"31 "16 ,0.000000 1.000000 15-16,0.000000-2.000000-46 0,1.000000 3.000000-96 0,1.000000-1.000000-70 15,2.000000 0.000000-38-15,-1.000000 0.000000-6 0,3.000000 1.000000 5 0,0.000000 1.000000 8 16,-1.000000 1.000000 1-16,1.000000 2.000000-8 0,3.000000-3.000000-14 0,1.000000 3.000000-18 15,-1.000000 4.000000-17-15,0.000000 4.000000-13 0,-3.000000 0.000000-15 0,-4.000000 5.000000-7 0,3.000000-1.000000-6 16,-7.000000 2.000000-2-16,1.000000 3.000000-3 0,-2.000000-1.000000 0 0,-6.000000 1.000000 0 16,-2.000000 0.000000-2-16,1.000000 1.000000 1 0,-4.000000-2.000000-4 0,-2.000000 1.000000-1 15,1.000000-2.000000 1-15,2.000000-5.000000 0 0,-4.000000 3.000000 2 0,7.000000-8.000000-2 16,-3.000000 0.000000 3-16,2.000000-2.000000 1 0,5.000000-4.000000-2 0,-1.000000 0.000000-2 0,-2.000000-1.000000-4 16,6.000000-1.000000 5-16,-2.000000-3.000000 0 0,4.000000 2.000000 1 0,5.000000-3.000000 2 15,2.000000-3.000000 2-15,4.000000 2.000000 4 0,3.000000-8.000000-6 0,0.000000 3.000000-2 16,5.000000-5.000000-10-16,-2.000000-2.000000-11 0,2.000000 2.000000-23 0,-3.000000-1.000000-48 15,-2.000000-1.000000-74-15,0.000000 2.000000-102 0,-3.000000 0.000000-121 0,-4.000000 1.000000-57 16,-6.000000-1.000000-12-16,-5.000000 0.000000 22 0,-2.000000 5.000000 67 0</inkml:trace>
  <inkml:trace contextRef="#ctx0" brushRef="#br0">24804.000000 11474.000000 118 0,'0.000000'-3.000000'135'16,"0.000000"-1.000000"13 "-16 ,-3.000000 2.000000 17 0,3.000000 0.000000 7 0,-3.000000 0.000000 1 0,2.000000 2.000000-9 15,-2.000000-2.000000-12-15,3.000000 2.000000-16 0,0.000000 0.000000-18 0,-2.000000 0.000000-19 16,2.000000 0.000000-22-16,0.000000 0.000000-16 0,0.000000 2.000000-6 0,2.000000 0.000000 8 16,2.000000 2.000000 9-16,2.000000 5.000000 15 0,0.000000 1.000000 11 0,1.000000 4.000000 2 15,1.000000 1.000000-7-15,3.000000 0.000000-19 0,0.000000 0.000000-16 0,1.000000 4.000000-22 16,1.000000-5.000000-14-16,-1.000000 2.000000-4 0,2.000000-2.000000-7 0,1.000000-3.000000 0 16,-1.000000-2.000000-3-16,3.000000-3.000000 0 0,-1.000000-2.000000 0 0,7.000000-4.000000-1 0,-6.000000-4.000000 2 15,5.000000-2.000000-1-15,-1.000000-7.000000 2 0,4.000000-4.000000-4 16,-4.000000-4.000000-1-16,3.000000-5.000000-1 0,-2.000000-4.000000 2 0,-2.000000 2.000000-1 0,-2.000000-2.000000-1 15,-2.000000 0.000000 9-15,-1.000000 2.000000-3 0,-2.000000 2.000000 0 0,-5.000000 5.000000 2 16,-4.000000 0.000000 2-16,1.000000-1.000000 2 0,-5.000000 5.000000-5 0,-5.000000 0.000000 1 16,-4.000000 1.000000-1-16,-1.000000 6.000000-1 0,-6.000000 0.000000-3 0,0.000000 1.000000-4 15,-7.000000 3.000000-2-15,4.000000 1.000000-1 0,-6.000000 1.000000 0 0,1.000000 4.000000-3 0,-1.000000 2.000000 3 16,2.000000 0.000000 3-16,2.000000 3.000000-8 0,2.000000-4.000000-11 16,4.000000 4.000000-22-16,2.000000 0.000000-47 0,2.000000-1.000000-71 0,7.000000-3.000000-84 0,6.000000 8.000000-97 15,0.000000-7.000000-76-15,9.000000 2.000000-23 0,-2.000000 0.000000 20 0,0.000000-4.000000 59 16</inkml:trace>
  <inkml:trace contextRef="#ctx0" brushRef="#br0">26985.000000 11236.000000 61 0,'-11.000000'-2.000000'276'0,"4.000000"-1.000000"27 "0 ,1.000000 3.000000 19 16,0.000000-1.000000-47-16,0.000000 1.000000-71 0,0.000000-3.000000-29 0,5.000000 1.000000-7 0,-2.000000 2.000000 6 16,0.000000-2.000000-5-16,3.000000 0.000000-10 0,-1.000000 0.000000-24 15,1.000000-1.000000-26-15,0.000000-1.000000-27 0,1.000000 2.000000-25 0,5.000000 1.000000-17 0,-2.000000-4.000000-5 16,5.000000 5.000000 0-16,-1.000000-4.000000 9 0,3.000000 1.000000 7 0,4.000000 1.000000 7 16,1.000000 0.000000 1-16,-1.000000-3.000000-1 0,0.000000 4.000000-3 0,-2.000000 1.000000-5 15,5.000000-4.000000-5-15,-5.000000 4.000000-6 0,2.000000-3.000000-4 0,0.000000 1.000000-4 16,-3.000000 1.000000-6-16,-4.000000-2.000000-6 0,3.000000 1.000000-6 0,-5.000000 2.000000-4 15,1.000000-2.000000-3-15,-2.000000 2.000000-2 0,0.000000 0.000000 0 0,-3.000000 0.000000-1 16,-2.000000 0.000000-1-16,3.000000 0.000000 1 0,0.000000 0.000000-2 0,-3.000000 0.000000 0 0,1.000000 0.000000-1 16,-1.000000 0.000000-1-16,0.000000 0.000000-5 0,0.000000 0.000000-13 15,3.000000-3.000000-21-15,-1.000000 3.000000-24 0,1.000000-2.000000-32 0,0.000000 2.000000-52 0,-2.000000 2.000000-83 16,4.000000 3.000000-95-16,0.000000 0.000000-118 0,-3.000000-4.000000-47 0,-2.000000-1.000000-8 16,0.000000 0.000000 32-16,0.000000 0.000000 78 0</inkml:trace>
  <inkml:trace contextRef="#ctx0" brushRef="#br0">27444.000000 11049.000000 118 0,'9.000000'-2.000000'339'0,"-2.000000"0.000000"36 "16 ,1.000000 0.000000 25-16,-4.000000 0.000000-67 0,2.000000 2.000000-96 0,-5.000000-2.000000-74 0,4.000000-1.000000-41 16,1.000000 3.000000-16-16,0.000000-1.000000-10 0,0.000000-2.000000-4 15,2.000000 3.000000-4-15,4.000000 0.000000-5 0,0.000000 0.000000-7 0,6.000000 0.000000-11 0,-2.000000 3.000000-12 16,3.000000-2.000000-10-16,0.000000 4.000000-10 0,2.000000-3.000000-12 0,1.000000 2.000000-8 15,-3.000000 0.000000-6-15,-2.000000 1.000000-4 0,-1.000000 1.000000 0 0,-1.000000-1.000000-2 16,-4.000000 1.000000-1-16,-2.000000 3.000000-1 0,-1.000000 2.000000-3 0,-4.000000-1.000000-2 16,-4.000000 3.000000-6-16,-1.000000 2.000000-6 0,-4.000000 0.000000-3 0,-5.000000 4.000000-1 0,1.000000-1.000000-2 15,-3.000000-1.000000 4-15,-3.000000-1.000000 3 0,1.000000 2.000000 5 16,0.000000-2.000000 5-16,-3.000000 4.000000 1 0,3.000000-3.000000 1 0,0.000000-2.000000 4 0,2.000000 0.000000 2 16,1.000000-1.000000 2-16,3.000000-2.000000 1 0,0.000000-3.000000 2 0,5.000000-1.000000 1 15,2.000000-1.000000 0-15,1.000000-1.000000 0 0,1.000000-2.000000-1 0,7.000000 3.000000 0 16,-2.000000-3.000000 0-16,5.000000 1.000000-1 0,3.000000-4.000000-1 0,3.000000 1.000000-2 0,0.000000-2.000000-5 15,3.000000-2.000000-9-15,7.000000 1.000000-19 0,-1.000000-4.000000-36 16,3.000000 1.000000-51-16,0.000000-3.000000-75 0,4.000000 3.000000-88 0,-2.000000-2.000000-108 16,3.000000-1.000000-43-16,-6.000000-1.000000 1 0,0.000000-1.000000 36 0,1.000000-3.000000 66 0</inkml:trace>
  <inkml:trace contextRef="#ctx0" brushRef="#br0">29107.000000 11041.000000 126 0,'-6.000000'2.000000'378'15,"-3.000000"-2.000000"51 "-15 ,1.000000 0.000000 31 0,1.000000 0.000000-40 0,3.000000 0.000000-127 16,-1.000000-2.000000-98-16,-1.000000 2.000000-60 0,5.000000-2.000000-38 0,-2.000000 2.000000-25 0,3.000000 0.000000-7 15,4.000000 0.000000 0-15,2.000000-3.000000 3 0,3.000000 3.000000 3 16,3.000000-1.000000 1-16,7.000000-2.000000-2 0,3.000000-1.000000-7 0,2.000000 0.000000-12 0,4.000000-3.000000-14 16,0.000000 3.000000-9-16,-2.000000-3.000000-13 0,4.000000 2.000000-8 0,-6.000000-5.000000-6 15,-4.000000 4.000000-9-15,4.000000 0.000000-20 0,-5.000000-1.000000-19 0,-3.000000 1.000000-26 16,-1.000000 0.000000-27-16,0.000000-1.000000-44 0,-6.000000 2.000000-54 0,3.000000 4.000000-54 16,-5.000000-2.000000-60-16,0.000000 6.000000-74 0,-2.000000-2.000000-43 0,-5.000000-1.000000 6 0,0.000000 0.000000 42 15,0.000000 0.000000 63-15</inkml:trace>
  <inkml:trace contextRef="#ctx0" brushRef="#br0">29640.000000 10839.000000 56 0,'8.000000'-4.000000'240'16,"0.000000"0.000000"26 "-16 ,-4.000000 2.000000-11 0,1.000000 0.000000-46 0,1.000000-1.000000-39 0,-5.000000 3.000000-22 16,2.000000 0.000000-12-16,0.000000 3.000000-4 0,-3.000000-1.000000-2 0,1.000000 2.000000-1 15,-1.000000 2.000000-4-15,-1.000000 5.000000-12 0,-2.000000 0.000000-14 0,0.000000 4.000000-15 16,-4.000000 2.000000-15-16,2.000000 2.000000-13 0,-4.000000 1.000000-14 0,-1.000000-1.000000-9 15,1.000000 4.000000-7-15,-1.000000-1.000000-3 0,-2.000000 3.000000-7 0,-1.000000-1.000000-5 0,-5.000000 2.000000-4 16,5.000000-3.000000-2-16,-2.000000 0.000000-5 0,0.000000-1.000000-6 16,-1.000000 0.000000-12-16,4.000000-3.000000-18 0,-3.000000-2.000000-23 0,4.000000-4.000000-33 0,-1.000000 0.000000-37 15,4.000000-5.000000-53-15,2.000000 2.000000-55 0,1.000000-9.000000-59 0,5.000000-1.000000-56 16,-5.000000-6.000000-12-16,2.000000-3.000000 18 0,2.000000-6.000000 44 0</inkml:trace>
  <inkml:trace contextRef="#ctx0" brushRef="#br0">29585.000000 10760.000000 30 0,'9.000000'-5.000000'308'0,"-5.000000"0.000000"37 "0 ,4.000000 3.000000 21 16,-4.000000 0.000000-48-16,2.000000-1.000000-95 0,-5.000000 1.000000-79 0,4.000000 2.000000-51 15,1.000000 0.000000-20-15,-5.000000 0.000000 7 0,4.000000 0.000000 10 0,2.000000 5.000000 7 0,0.000000-3.000000 1 16,5.000000 1.000000 0-16,-1.000000 6.000000-10 0,0.000000-3.000000-20 16,3.000000 5.000000-15-16,-3.000000 4.000000-16 0,4.000000 0.000000-8 0,1.000000 0.000000 0 0,-1.000000 5.000000-6 15,-3.000000 1.000000-2-15,0.000000 3.000000-3 0,0.000000-3.000000-2 0,-1.000000 5.000000-2 16,0.000000 0.000000-2-16,-2.000000-3.000000-4 0,1.000000 0.000000-2 0,-1.000000 3.000000-2 15,1.000000-2.000000-3-15,-5.000000-3.000000-10 0,2.000000-1.000000-12 0,0.000000-4.000000-18 16,-2.000000 2.000000-35-16,2.000000-5.000000-49 0,-5.000000-3.000000-68 0,5.000000 1.000000-73 0,0.000000-4.000000-96 16,1.000000-7.000000-56-16,1.000000-2.000000-5 0,-2.000000-7.000000 27 15,2.000000-4.000000 62-15</inkml:trace>
  <inkml:trace contextRef="#ctx0" brushRef="#br0">30146.000000 7457.000000 3 0,'3.000000'1.000000'88'0,"-2.000000"1.000000"12 "15 ,5.000000 1.000000 12-15,-4.000000-2.000000 7 0,2.000000 2.000000 4 0,-1.000000-2.000000 6 16,2.000000 4.000000 1-16,1.000000-3.000000-4 0,-5.000000 2.000000-7 0,3.000000 1.000000-6 16,4.000000 1.000000-6-16,-1.000000 0.000000-12 0,-2.000000 3.000000-13 0,2.000000 2.000000-5 15,-3.000000-1.000000-11-15,4.000000 1.000000-4 0,2.000000 2.000000-2 0,-4.000000 0.000000-5 16,1.000000-2.000000-4-16,1.000000 0.000000-5 0,2.000000 3.000000-1 0,-4.000000-2.000000-4 16,1.000000 0.000000-1-16,4.000000 3.000000 0 0,-4.000000-3.000000 4 0,2.000000 4.000000-1 0,0.000000 0.000000 0 15,1.000000 5.000000-1-15,-2.000000-2.000000 0 0,0.000000 2.000000-2 16,3.000000 2.000000-2-16,-5.000000 3.000000-1 0,7.000000 0.000000 2 0,-7.000000 4.000000-2 0,1.000000 2.000000-2 15,4.000000 2.000000-3-15,-4.000000 3.000000-2 0,-1.000000 2.000000-2 0,4.000000 1.000000-5 16,-2.000000 1.000000 1-16,0.000000 4.000000 1 0,0.000000 0.000000 3 0,1.000000 2.000000-5 16,-2.000000 2.000000-3-16,0.000000 1.000000 0 0,-2.000000 3.000000-4 0,2.000000-1.000000 2 15,4.000000 1.000000-3-15,-5.000000 3.000000 1 0,1.000000 2.000000-2 0,3.000000 0.000000 2 16,-2.000000-1.000000-1-16,-2.000000 3.000000-2 0,1.000000-2.000000 1 0,5.000000 3.000000-1 16,-5.000000-5.000000 3-16,5.000000 1.000000 2 0,-5.000000-2.000000 0 0,2.000000 1.000000-1 0,-1.000000 0.000000-1 15,-1.000000-2.000000-1-15,3.000000 0.000000-1 0,-4.000000-5.000000-1 16,0.000000-1.000000 0-16,0.000000 5.000000 2 0,0.000000-5.000000 5 0,1.000000 2.000000 4 0,-2.000000-1.000000 3 15,-1.000000-3.000000 3-15,1.000000 3.000000 0 0,2.000000-3.000000 0 0,-3.000000-3.000000-5 16,1.000000 2.000000-3-16,2.000000 1.000000-3 0,-1.000000-6.000000-3 0,-4.000000 0.000000-2 16,2.000000-1.000000-2-16,2.000000 0.000000 0 0,-2.000000-4.000000 0 0,4.000000 0.000000-2 15,-4.000000 2.000000 1-15,1.000000-2.000000-1 0,-1.000000-1.000000-1 0,2.000000-2.000000 2 0,-5.000000 0.000000 3 16,2.000000 0.000000 3-16,-1.000000-4.000000 2 0,4.000000 0.000000-1 0,-5.000000 0.000000 8 16,4.000000-2.000000 14-16,-5.000000 1.000000 9 0,3.000000-1.000000 8 0,1.000000 2.000000 9 15,-1.000000-1.000000 10-15,0.000000 0.000000 8 0,-2.000000 0.000000 8 0,-1.000000-1.000000 4 16,3.000000 2.000000 2-16,-1.000000-3.000000 3 0,-2.000000 4.000000-5 0,3.000000-4.000000-9 15,0.000000 1.000000-22-15,-3.000000-3.000000-15 0,0.000000 1.000000-11 0,0.000000 0.000000-10 16,0.000000-1.000000-8-16,0.000000 2.000000-2 0,0.000000-5.000000-3 0,0.000000 4.000000-4 0,1.000000-4.000000-3 16,-1.000000 5.000000-2-16,3.000000-4.000000 0 0,-1.000000 0.000000-1 15,-2.000000-1.000000-5-15,0.000000-3.000000 2 0,3.000000-2.000000-1 0,0.000000-1.000000 0 0,-3.000000 3.000000-2 16,1.000000-3.000000 0-16,-1.000000-1.000000 2 0,0.000000 0.000000 1 0,0.000000-3.000000-3 16,0.000000 3.000000-2-16,3.000000-2.000000 4 0,-3.000000 1.000000-3 0,0.000000-2.000000 1 15,0.000000 5.000000 0-15,0.000000-4.000000 1 0,0.000000 5.000000 0 0,0.000000-3.000000-1 16,0.000000 0.000000 0-16,0.000000 0.000000-2 0,-3.000000-1.000000-3 0,3.000000 2.000000-6 0,-1.000000-3.000000-12 15,1.000000-3.000000-25-15,0.000000 0.000000-37 0,0.000000-1.000000-43 16,0.000000-1.000000-54-16,0.000000 0.000000-50 0,0.000000-1.000000-34 0,-3.000000-3.000000-32 0,0.000000 2.000000-57 16,3.000000 3.000000-81-16,0.000000-1.000000-80 0,-6.000000 5.000000-19 0,-5.000000 0.000000 9 15,3.000000-3.000000 37-15,-4.000000 5.000000 85 0</inkml:trace>
  <inkml:trace contextRef="#ctx0" brushRef="#br0">22061.000000 9059.000000 63 0,'-8.000000'-3.000000'133'0,"-1.000000"3.000000"-14 "0 ,2.000000-1.000000 0 0,0.000000-2.000000 13 15,-2.000000 3.000000 14-15,1.000000 0.000000 8 0,2.000000 0.000000 10 0,-2.000000 0.000000 2 16,5.000000 0.000000-4-16,-2.000000 0.000000-18 0,1.000000 0.000000-23 0,1.000000 0.000000-21 0,1.000000 3.000000-19 16,2.000000-3.000000-16-16,0.000000 0.000000-14 0,0.000000 0.000000-12 0,0.000000 1.000000-11 15,0.000000-1.000000 4-15,5.000000 3.000000 15 0,-1.000000-1.000000 10 0,4.000000 0.000000 12 16,3.000000 2.000000 10-16,1.000000 0.000000 8 0,4.000000 3.000000-4 0,-1.000000-3.000000-12 16,4.000000 1.000000-5-16,1.000000-3.000000-12 0,-1.000000 2.000000-6 0,4.000000-2.000000-5 15,1.000000 0.000000-1-15,3.000000-2.000000-2 0,-1.000000 0.000000-8 0,2.000000 0.000000-1 16,0.000000 0.000000-6-16,3.000000-4.000000-5 0,-1.000000 2.000000-4 0,-2.000000 0.000000-5 0,0.000000-3.000000-4 15,-4.000000 1.000000-2-15,2.000000 0.000000-2 0,-4.000000-1.000000-2 0,-1.000000 1.000000 0 16,-2.000000 2.000000-2-16,-3.000000 0.000000-2 0,-1.000000 0.000000-2 0,-3.000000-3.000000-9 16,0.000000 5.000000-18-16,-5.000000-1.000000-21 0,2.000000 1.000000-39 0,-6.000000 0.000000-48 15,1.000000 1.000000-57-15,2.000000 4.000000-64 0,-6.000000 1.000000-83 0,-6.000000 3.000000-67 16,-2.000000 2.000000-8-16,-7.000000 1.000000 23 0,-4.000000 2.000000 47 0</inkml:trace>
  <inkml:trace contextRef="#ctx0" brushRef="#br0">22096.000000 9485.000000 109 0,'-4.000000'16.000000'292'16,"-4.000000"-6.000000"26 "-16 ,1.000000-1.000000 20 0,2.000000-1.000000-93 0,1.000000-1.000000-66 0,1.000000-1.000000-39 16,2.000000 0.000000-20-16,1.000000-2.000000-10 0,0.000000 1.000000-4 0,0.000000-3.000000-4 15,1.000000 0.000000-4-15,3.000000 0.000000-6 0,4.000000-2.000000-6 0,4.000000 2.000000-7 16,2.000000-2.000000-1-16,9.000000-2.000000-2 0,-6.000000 0.000000-6 0,10.000000-2.000000-5 15,4.000000-5.000000-7-15,0.000000 3.000000-4 0,3.000000-7.000000-9 0,1.000000 2.000000-6 0,1.000000-1.000000-7 16,2.000000-2.000000-9-16,-2.000000-1.000000-7 0,-1.000000 1.000000-5 16,-1.000000 0.000000-5-16,-2.000000 3.000000-3 0,-2.000000-1.000000-5 0,-5.000000 3.000000-11 0,2.000000 1.000000-17 15,-4.000000 2.000000-23-15,-1.000000-1.000000-43 0,-1.000000 5.000000-73 0,-3.000000 2.000000-97 16,-5.000000 0.000000-132-16,2.000000 0.000000-59 0,-8.000000 0.000000-18 0,-2.000000 2.000000 22 16,-5.000000-2.000000 63-16</inkml:trace>
  <inkml:trace contextRef="#ctx0" brushRef="#br0">24429.000000 8133.000000 28 0,'-4.000000'9.000000'32'0,"-1.000000"-1.000000"-3 "15 ,2.000000 6.000000 3-15,-1.000000-5.000000 7 0,2.000000 5.000000 3 0,-1.000000-2.000000 9 16,0.000000 3.000000 6-16,-1.000000 2.000000 5 0,1.000000 1.000000-2 0,3.000000-1.000000-5 0,-4.000000 2.000000-3 16,4.000000 3.000000-4-16,-2.000000-1.000000 6 0,2.000000 0.000000 0 0,0.000000 5.000000 3 15,2.000000 0.000000-3-15,-2.000000-3.000000-2 0,4.000000 5.000000-4 0,-1.000000 0.000000-10 16,1.000000-2.000000-10-16,4.000000 1.000000-5 0,-1.000000 0.000000-3 0,2.000000-1.000000-2 15,4.000000-1.000000-1-15,1.000000 1.000000-3 0,-3.000000 0.000000 2 0,7.000000-3.000000-1 16,-5.000000-1.000000 1-16,5.000000 6.000000-5 0,-5.000000-8.000000-3 0,4.000000 4.000000-1 16,2.000000-3.000000-2-16,-2.000000 1.000000-3 0,3.000000-3.000000 0 0,-3.000000-2.000000-1 0,3.000000 1.000000-1 15,-1.000000-2.000000-2-15,3.000000-1.000000 0 0,-1.000000-1.000000 1 0,1.000000-2.000000-2 16,1.000000 1.000000 0-16,-2.000000-2.000000 2 0,6.000000-1.000000 0 0,-4.000000 2.000000 2 16,1.000000-3.000000-1-16,1.000000 1.000000-5 0,0.000000-1.000000 1 0,2.000000-2.000000-1 15,-4.000000 0.000000-2-15,4.000000 1.000000-1 0,-4.000000 2.000000 0 0,1.000000-3.000000 5 16,3.000000 1.000000 3-16,-7.000000-2.000000 0 0,5.000000 0.000000 2 0,-4.000000 1.000000-1 0,3.000000 1.000000 5 15,-1.000000-3.000000-2-15,0.000000-1.000000-1 0,0.000000-2.000000 0 0,-2.000000 0.000000 0 16,5.000000-2.000000 1-16,-2.000000-2.000000-3 0,3.000000-2.000000 2 0,-4.000000-3.000000-1 16,1.000000-1.000000-1-16,-1.000000-1.000000 0 0,3.000000 0.000000 1 0,-1.000000 0.000000 0 15,-3.000000-5.000000-1-15,1.000000 2.000000 0 0,-2.000000-1.000000 1 0,1.000000-3.000000-1 16,-1.000000 1.000000-1-16,1.000000-2.000000 1 0,-3.000000-2.000000 0 0,2.000000-3.000000 0 16,1.000000-1.000000 0-16,-1.000000 0.000000 0 0,-2.000000-6.000000 0 0,3.000000 1.000000-2 15,-3.000000-2.000000 1-15,-2.000000 0.000000 0 0,-1.000000 0.000000 0 0,-1.000000 1.000000-1 0,-1.000000-4.000000 1 16,-5.000000 3.000000-1-16,2.000000-2.000000-1 0,-3.000000-2.000000 0 0,-3.000000 1.000000 0 15,2.000000 2.000000 1-15,-2.000000-1.000000-1 0,-2.000000-3.000000 1 0,0.000000 1.000000 0 16,-3.000000 3.000000-1-16,0.000000-2.000000 1 0,0.000000-1.000000-1 0,-3.000000 0.000000-1 16,-2.000000-1.000000 0-16,-1.000000 1.000000-1 0,2.000000-3.000000 1 0,-4.000000 5.000000 1 15,3.000000-2.000000 2-15,-9.000000 0.000000 1 0,5.000000 1.000000 1 0,-2.000000 1.000000 1 16,-4.000000-2.000000 2-16,3.000000 4.000000-1 0,-1.000000 0.000000-1 0,-5.000000 2.000000-1 0,2.000000 0.000000 3 16,-3.000000 3.000000-2-16,2.000000 1.000000 1 0,1.000000 3.000000 3 0,-6.000000-1.000000 4 15,0.000000 5.000000 2-15,1.000000 0.000000 1 0,-5.000000 4.000000-1 0,2.000000 0.000000 1 16,-3.000000 4.000000-1-16,2.000000 1.000000-6 0,-1.000000 1.000000-3 0,-2.000000 1.000000 0 15,-2.000000 4.000000 1-15,-1.000000 0.000000-2 0,3.000000 2.000000 2 0,-3.000000 2.000000-2 16,0.000000 3.000000 0-16,0.000000 2.000000-2 0,-3.000000-3.000000-1 0,3.000000 7.000000 0 16,-4.000000 0.000000-1-16,2.000000 0.000000 2 0,-1.000000 4.000000 3 0,2.000000-2.000000 1 0,-5.000000 4.000000 1 15,6.000000-1.000000 0-15,0.000000 0.000000 1 0,0.000000-1.000000-4 16,3.000000 3.000000-2-16,7.000000-4.000000-1 0,-4.000000 4.000000-4 0,9.000000-4.000000-7 0,-1.000000 2.000000-13 16,3.000000 0.000000-19-16,6.000000-1.000000-23 0,-1.000000 3.000000-34 0,5.000000 1.000000-43 15,-2.000000 3.000000-57-15,2.000000-3.000000-25 0,2.000000 1.000000 0 0,2.000000-4.000000 15 16</inkml:trace>
  <inkml:trace contextRef="#ctx0" brushRef="#br0">25260.000000 10336.000000 14 0,'-1.000000'6.000000'33'16,"-5.000000"-1.000000"4 "-16 ,4.000000 1.000000 4 0,-1.000000-1.000000 8 0,2.000000 0.000000 7 16,-5.000000 0.000000 8-16,5.000000 1.000000 3 0,-2.000000-2.000000 2 0,0.000000 1.000000-2 0,-2.000000 0.000000 1 15,4.000000-4.000000 1-15,-2.000000-1.000000-3 0,0.000000 3.000000-5 16,1.000000-2.000000-4-16,-1.000000-1.000000-2 0,3.000000 0.000000-9 0,-1.000000 0.000000-9 0,1.000000 0.000000-10 16,-3.000000 0.000000-4-16,3.000000 0.000000-7 0,0.000000 0.000000-5 0,0.000000-1.000000-1 15,0.000000 1.000000-9-15,0.000000-3.000000-9 0,0.000000 3.000000-18 0,0.000000-1.000000-12 16,0.000000 1.000000-20-16,0.000000-5.000000-30 0,3.000000 3.000000-31 0,-3.000000 2.000000-42 15,0.000000 0.000000-22-15,0.000000-7.000000-5 0</inkml:trace>
  <inkml:trace contextRef="#ctx0" brushRef="#br0">24903.000000 12833.000000 117 0,'-5.000000'0.000000'354'16,"-2.000000"0.000000"41 "-16 ,3.000000 0.000000 23 0,-4.000000 0.000000-57 0,7.000000 0.000000-127 16,-5.000000 0.000000-81-16,6.000000 0.000000-48 0,0.000000 0.000000-25 0,-2.000000 0.000000-2 15,-1.000000-3.000000 1-15,3.000000 1.000000 2 0,0.000000 2.000000-4 0,0.000000-2.000000-13 0,0.000000 2.000000-14 16,5.000000 0.000000-16-16,1.000000 0.000000-14 0,3.000000 0.000000-8 0,2.000000 0.000000-9 15,1.000000 2.000000-8-15,0.000000-2.000000-9 0,6.000000-2.000000-10 0,-5.000000 2.000000-21 16,6.000000-4.000000-36-16,0.000000-1.000000-58 0,5.000000-1.000000-74 0,4.000000-3.000000-96 16,-1.000000-1.000000-85-16,2.000000-6.000000-32 0,-4.000000 1.000000 11 0,5.000000-1.000000 46 15</inkml:trace>
  <inkml:trace contextRef="#ctx0" brushRef="#br0">25770.000000 12691.000000 108 0,'23.000000'13.000000'278'0,"2.000000"-3.000000"15 "0 ,-7.000000-1.000000 9 15,-3.000000-1.000000-96-15,1.000000-1.000000-88 0,-1.000000 0.000000-49 0,1.000000-3.000000-29 16,-4.000000-3.000000-14-16,1.000000-1.000000-6 0,-4.000000 0.000000-13 0,3.000000-1.000000-18 16,0.000000-3.000000-36-16,2.000000-3.000000-48 0,0.000000-1.000000-56 0,0.000000-1.000000-68 0,3.000000-5.000000-43 15,0.000000 4.000000-12-15,0.000000-2.000000 20 0</inkml:trace>
  <inkml:trace contextRef="#ctx0" brushRef="#br0">26251.000000 12685.000000 171 0,'10.000000'11.000000'176'0,"-1.000000"-1.000000"0 "0 ,0.000000 0.000000-9 0,-2.000000 2.000000-12 15,1.000000-5.000000-10-15,2.000000 3.000000-19 0,-4.000000-5.000000-22 0,0.000000 0.000000-20 0,0.000000 0.000000-19 16,1.000000-4.000000-17-16,1.000000 5.000000-16 0,-4.000000-6.000000-13 0,6.000000 0.000000-10 16,-2.000000 0.000000-12-16,1.000000-3.000000-16 0,1.000000 0.000000-20 0,2.000000-1.000000-20 15,-3.000000 0.000000-19-15,2.000000 0.000000-14 0,4.000000 0.000000-9 0,-2.000000-1.000000-1 16,2.000000 3.000000 6-16,-3.000000-1.000000 8 0,3.000000 3.000000 11 0,0.000000 0.000000 13 16,-4.000000 0.000000 12-16,-2.000000 3.000000 15 0,2.000000-1.000000 13 0,-3.000000 3.000000 13 0,1.000000-1.000000 7 15,-1.000000-3.000000 6-15,-1.000000 4.000000 1 0,-2.000000 0.000000 2 16,2.000000-4.000000-1-16,3.000000 5.000000-2 0,-5.000000-6.000000-1 0,4.000000 1.000000 0 0,-2.000000-1.000000 1 15,3.000000-1.000000-6-15,4.000000-2.000000-14 0,-3.000000-1.000000-9 0,7.000000-3.000000-25 16,-5.000000-1.000000-54-16,7.000000 1.000000-28 0,-1.000000-3.000000-8 16</inkml:trace>
  <inkml:trace contextRef="#ctx0" brushRef="#br0">27127.000000 12760.000000 41 0,'13.000000'10.000000'198'16,"-4.000000"1.000000"24 "-16 ,0.000000-5.000000-35 0,1.000000 3.000000-28 0,-1.000000-5.000000-21 15,-2.000000-2.000000-17-15,3.000000 3.000000-20 0,-4.000000-5.000000-21 0,5.000000-3.000000-30 0,-2.000000-1.000000-41 16,2.000000-2.000000-46-16,4.000000-3.000000-51 0,0.000000-1.000000-50 0,1.000000-4.000000-53 16,0.000000 2.000000-44-16,2.000000-2.000000-10 0,-2.000000 2.000000 19 0</inkml:trace>
  <inkml:trace contextRef="#ctx0" brushRef="#br0">27522.000000 12716.000000 28 0,'16.000000'12.000000'237'15,"-1.000000"-2.000000"24 "-15 ,-3.000000 1.000000 7 0,0.000000-3.000000-2 0,0.000000 2.000000-19 0,-2.000000-2.000000-30 16,-3.000000-2.000000-27-16,-1.000000 0.000000-17 0,2.000000-1.000000-16 0,-4.000000-5.000000-20 15,2.000000 2.000000-16-15,-2.000000-2.000000-17 0,-1.000000-2.000000-20 0,2.000000-1.000000-20 16,2.000000-1.000000-22-16,-2.000000-5.000000-16 0,4.000000 1.000000-16 0,-2.000000-3.000000-18 16,5.000000-1.000000-34-16,0.000000 2.000000-50 0,-2.000000-2.000000-77 0,2.000000 1.000000-101 15,-3.000000 5.000000-112-15,-2.000000-3.000000-47 0,-4.000000 3.000000-5 0,-3.000000 6.000000 32 16,0.000000 0.000000 68-16</inkml:trace>
  <inkml:trace contextRef="#ctx0" brushRef="#br0">10470.000000 8230.000000 56 0,'-3.000000'0.000000'34'0,"3.000000"0.000000"-17 "0 ,0.000000 0.000000-6 16,0.000000 0.000000-6-16,0.000000 0.000000-6 0,0.000000 0.000000-9 0,0.000000 0.000000-11 0,0.000000 0.000000-13 15,0.000000 0.000000-13-15</inkml:trace>
  <inkml:trace contextRef="#ctx0" brushRef="#br0">10625.000000 9151.000000 49 0,'0.000000'-14.000000'112'16,"-3.000000"6.000000"5 "-16 ,3.000000 0.000000 5 0,0.000000 1.000000 5 0,-1.000000 1.000000 10 16,-2.000000 2.000000 5-16,0.000000 2.000000-2 0,1.000000-1.000000-4 0,-1.000000 3.000000-8 15,3.000000 0.000000-13-15,-1.000000 0.000000-16 0,-2.000000 0.000000-18 0,3.000000 3.000000-13 0,0.000000-1.000000-8 16,0.000000 4.000000 1-16,0.000000 2.000000 1 0,0.000000 7.000000 4 15,0.000000 3.000000-1-15,4.000000 0.000000-1 0,-1.000000 7.000000-7 0,2.000000 1.000000-8 0,-1.000000-1.000000-9 16,6.000000-1.000000-7-16,-2.000000-1.000000-6 0,4.000000-1.000000-7 0,-4.000000-5.000000 1 16,4.000000 0.000000-2-16,3.000000-2.000000 0 15,-2.000000 0.000000 1-15,5.000000-5.000000 0 0,-2.000000-3.000000 1 0,-1.000000 0.000000-4 0,1.000000-5.000000-3 0,1.000000-4.000000 0 16,2.000000-2.000000 0-16,0.000000-6.000000-1 0,0.000000 0.000000-3 0,0.000000-7.000000 1 16,-2.000000-2.000000-3-16,2.000000-3.000000 0 0,0.000000-6.000000-3 0,0.000000-2.000000-2 15,-3.000000 0.000000 0-15,-1.000000-2.000000 0 0,-3.000000 0.000000 1 0,0.000000 1.000000 4 16,-8.000000 2.000000 4-16,1.000000 3.000000 6 0,-5.000000 3.000000 3 0,-2.000000 1.000000 2 15,-5.000000 3.000000 4-15,-1.000000 4.000000 1 0,0.000000 2.000000-3 0,-7.000000 5.000000-1 0,-2.000000 2.000000-4 16,-2.000000 1.000000-3-16,0.000000 2.000000-3 0,-3.000000 6.000000-5 0,1.000000 3.000000-3 16,-1.000000 3.000000-1-16,1.000000 1.000000-4 0,2.000000 2.000000 0 0,0.000000 1.000000-3 15,0.000000 1.000000-9-15,6.000000-1.000000-14 0,-1.000000 0.000000-22 0,5.000000 0.000000-30 16,2.000000 0.000000-38-16,3.000000-3.000000-51 0,4.000000 1.000000-55 0,0.000000-1.000000-54 0,4.000000 1.000000-65 16,-1.000000-3.000000-32-16,-2.000000-2.000000 6 0,5.000000-1.000000 34 0,-1.000000 2.000000 54 15</inkml:trace>
  <inkml:trace contextRef="#ctx0" brushRef="#br0">10811.000000 9706.000000 114 0,'0.000000'10.000000'102'16,"0.000000"5.000000"-9 "-16 ,0.000000 0.000000 3 0,0.000000 0.000000 13 0,0.000000 4.000000 13 15,0.000000-1.000000 3-15,2.000000-1.000000-6 0,-2.000000 1.000000-15 0,0.000000-4.000000-17 16,2.000000 4.000000-19-16,3.000000-1.000000-15 0,-2.000000-1.000000-6 0,-2.000000-1.000000-8 0,2.000000 2.000000-1 16,2.000000-3.000000 1-16,-1.000000 1.000000 1 0,2.000000-3.000000-2 0,-4.000000 2.000000-2 15,2.000000-2.000000-6-15,2.000000-1.000000-4 0,-2.000000 0.000000-3 0,-1.000000-4.000000-3 16,3.000000 3.000000-5-16,-3.000000-4.000000-2 0,2.000000 3.000000 0 0,-1.000000-5.000000 1 15,-1.000000 0.000000 1-15,1.000000 1.000000-1 0,-1.000000-1.000000 4 0,2.000000 1.000000 2 16,-1.000000-4.000000 2-16,-1.000000 2.000000 1 0,2.000000-1.000000 2 0,-5.000000 0.000000 3 16,4.000000 0.000000 2-16,2.000000-2.000000 2 0,-2.000000 0.000000 1 0,-2.000000-2.000000 3 0,4.000000 0.000000 0 15,-2.000000-3.000000-2-15,1.000000-1.000000-1 0,-3.000000-1.000000-4 16,3.000000-2.000000-2-16,-1.000000 4.000000-3 0,1.000000-6.000000-2 0,-2.000000 1.000000 1 0,0.000000 0.000000-1 16,-2.000000 0.000000 2-16,2.000000 0.000000 0 0,-3.000000 0.000000 3 0,0.000000 0.000000 1 15,0.000000 1.000000 4-15,-3.000000 1.000000 0 0,2.000000-3.000000 1 0,-5.000000 5.000000-2 16,1.000000-3.000000 2-16,1.000000 3.000000 0 0,-3.000000 1.000000 0 0,-1.000000 1.000000 1 15,1.000000-1.000000-5-15,-2.000000 4.000000-2 0,2.000000-2.000000-6 0,-2.000000 3.000000-5 16,1.000000 0.000000-4-16,-2.000000 0.000000-5 0,4.000000 3.000000-2 0,-1.000000-3.000000-2 0,-1.000000 1.000000 0 16,5.000000 2.000000-3-16,-1.000000-3.000000-3 0,-1.000000 0.000000-4 0,5.000000 0.000000-12 15,-2.000000 0.000000-14-15,2.000000-3.000000-22 0,2.000000 2.000000-25 0,0.000000-2.000000-27 16,4.000000 2.000000-36-16,-2.000000-3.000000-37 0,8.000000-2.000000-38 0,-3.000000-2.000000-42 16,6.000000 1.000000-42-16,-3.000000-3.000000-33 0,2.000000 2.000000 5 0,-5.000000-3.000000 33 15,3.000000-2.000000 46-15</inkml:trace>
  <inkml:trace contextRef="#ctx0" brushRef="#br0">11484.000000 9584.000000 47 0,'0.000000'2.000000'104'15,"3.000000"0.000000"2 "-15 ,-3.000000-2.000000 12 0,0.000000 2.000000 21 0,0.000000 2.000000 15 0,2.000000 0.000000 4 16,-2.000000-1.000000-4-16,3.000000 4.000000-10 0,-3.000000-2.000000-20 16,0.000000 2.000000-19-16,4.000000 1.000000-21 0,-1.000000 1.000000-11 0,2.000000 2.000000-3 0,-1.000000 2.000000-4 15,-1.000000-1.000000-1-15,1.000000 5.000000-4 0,4.000000-3.000000-1 0,-4.000000 1.000000-8 16,1.000000 2.000000-4-16,2.000000 0.000000-7 0,-3.000000 0.000000-2 0,4.000000 0.000000-1 16,-1.000000 1.000000-6-16,1.000000-1.000000-4 0,-4.000000-1.000000-1 0,3.000000 0.000000-4 15,2.000000-3.000000-3-15,-1.000000-1.000000-3 0,-1.000000-1.000000-3 0,2.000000-3.000000-1 16,-2.000000 2.000000-5-16,4.000000-5.000000 3 0,-4.000000 2.000000-1 0,2.000000-5.000000-1 15,-2.000000 3.000000 1-15,5.000000-1.000000 1 0,-3.000000-4.000000-1 0,1.000000-4.000000 0 0,2.000000-1.000000-4 16,0.000000-1.000000-1-16,3.000000-5.000000-2 0,-2.000000 0.000000 0 0,-1.000000-4.000000-2 16,2.000000-1.000000 0-16,3.000000-3.000000 2 0,-6.000000 3.000000 0 0,1.000000-1.000000-1 15,-1.000000-3.000000-2-15,-2.000000 5.000000 0 0,-4.000000-1.000000 1 0,0.000000 1.000000 3 16,-1.000000 1.000000 6-16,-4.000000-1.000000 4 0,0.000000 5.000000 6 0,-4.000000-1.000000 4 16,-4.000000 0.000000 0-16,0.000000 0.000000-3 0,-6.000000 3.000000-2 0,1.000000 1.000000-5 15,-3.000000 2.000000-3-15,-3.000000 0.000000-4 0,-4.000000 3.000000-2 0,4.000000 2.000000-4 0,-4.000000 2.000000-1 16,-1.000000 3.000000-3-16,0.000000 0.000000-9 0,2.000000-1.000000-10 0,-1.000000 6.000000-24 15,2.000000-2.000000-35-15,-1.000000 2.000000-54 0,3.000000-1.000000-67 0,2.000000 2.000000-75 16,1.000000 0.000000-84-16,-2.000000-1.000000-28 0,2.000000 1.000000 10 0,1.000000-2.000000 42 16</inkml:trace>
  <inkml:trace contextRef="#ctx0" brushRef="#br0">10851.000000 9901.000000 67 0,'-3.000000'0.000000'108'0,"1.000000"3.000000"-1 "0 ,2.000000-2.000000 1 0,-2.000000-1.000000-4 0,2.000000 0.000000-5 15,0.000000 0.000000-9-15,0.000000 0.000000-11 0,0.000000 0.000000-8 0,0.000000 0.000000-6 16,0.000000 0.000000-9-16,0.000000 3.000000-2 0,0.000000-2.000000 2 0,-2.000000 2.000000 8 16,2.000000 3.000000 4-16,0.000000 3.000000 5 0,0.000000-1.000000 3 0,0.000000 3.000000-1 15,-3.000000 2.000000-3-15,3.000000 2.000000-9 0,0.000000-3.000000-7 0,0.000000 3.000000-5 0,3.000000 3.000000-4 16,-1.000000-1.000000-3-16,-2.000000-2.000000-6 0,2.000000-1.000000-2 16,3.000000 0.000000-4-16,-1.000000-2.000000-7 0,-1.000000 0.000000-5 0,5.000000-2.000000-4 15,-4.000000 0.000000-1-15,1.000000 0.000000-2 0,2.000000-5.000000 0 0,0.000000 2.000000 1 16,2.000000-3.000000 3-16,-1.000000 0.000000 1 0,-1.000000-1.000000 1 0,2.000000-3.000000 0 0,-2.000000-3.000000-1 15,3.000000-1.000000-3-15,-1.000000-1.000000-1 0,3.000000-5.000000-2 0,-1.000000-1.000000-4 16,0.000000 0.000000-2-16,-2.000000-7.000000-2 0,3.000000 1.000000 1 0,0.000000-3.000000 0 16,0.000000 1.000000 3-16,-5.000000 1.000000 5 0,5.000000-1.000000 4 0,-5.000000 4.000000 4 15,1.000000 0.000000 6-15,-4.000000 3.000000 6 0,-1.000000-1.000000 5 0,-2.000000 2.000000 1 0,-1.000000 0.000000 0 16,-1.000000 3.000000 0-16,-2.000000-3.000000-3 0,2.000000 4.000000-4 0,-5.000000-3.000000-3 16,-3.000000 1.000000-2-16,1.000000 3.000000-1 0,1.000000 0.000000-3 0,-2.000000-1.000000-5 15,-1.000000 1.000000-3-15,-2.000000 1.000000-4 0,0.000000-1.000000-3 0,3.000000 1.000000-3 16,-1.000000 4.000000-2-16,1.000000-3.000000 0 0,-1.000000 4.000000-2 0,4.000000-3.000000 0 15,-2.000000 1.000000 3-15,1.000000 2.000000-3 0,3.000000-2.000000-1 0,-2.000000 2.000000-3 16,4.000000-2.000000-7-16,-2.000000 2.000000-11 0,1.000000 0.000000-22 0,0.000000-2.000000-34 0,-1.000000 2.000000-43 16,4.000000 0.000000-57-16,0.000000 0.000000-69 0,0.000000 0.000000-87 15,0.000000 0.000000-54-15,-5.000000 2.000000-8 0,1.000000-2.000000 25 0,-4.000000 0.000000 48 0</inkml:trace>
  <inkml:trace contextRef="#ctx0" brushRef="#br0">3084.000000 12460.000000 112 0,'-7.000000'4.000000'125'0,"3.000000"-2.000000"3 "15 ,-1.000000 2.000000 5-15,-2.000000-2.000000 7 0,4.000000 0.000000 4 0,-2.000000 0.000000-6 16,1.000000 1.000000-12-16,1.000000-1.000000-15 0,-1.000000-2.000000-14 0,1.000000 2.000000-18 16,-2.000000 1.000000-15-16,2.000000-3.000000-5 0,-1.000000 2.000000-1 0,-1.000000 0.000000 2 0,5.000000-2.000000 1 15,-4.000000 1.000000 5-15,1.000000-1.000000 4 0,-1.000000 2.000000 0 16,1.000000 0.000000-4-16,1.000000-2.000000 4 0,-1.000000 5.000000 3 0,2.000000-5.000000 0 0,-2.000000 2.000000 2 16,0.000000 1.000000 2-16,3.000000-3.000000 0 0,-2.000000 0.000000-3 0,2.000000 0.000000-8 15,0.000000 0.000000-7-15,0.000000-3.000000-11 0,0.000000 3.000000-7 0,0.000000 0.000000-6 16,0.000000-2.000000-8-16,2.000000 2.000000-7 0,1.000000 0.000000 1 0,1.000000 0.000000 5 15,-1.000000 0.000000 2-15,6.000000 0.000000 5 0,1.000000 0.000000 6 0,2.000000 2.000000 3 0,-3.000000 1.000000-1 16,3.000000-3.000000-5-16,3.000000 1.000000-1 0,-1.000000-1.000000-3 16,3.000000 3.000000-4-16,-1.000000-1.000000-2 0,3.000000-2.000000 0 0,3.000000 3.000000 1 0,-1.000000-2.000000-1 15,-2.000000-1.000000-3-15,5.000000 0.000000-3 0,-1.000000 0.000000-2 0,1.000000 0.000000-4 16,0.000000 0.000000-3-16,2.000000 0.000000-4 0,-2.000000 0.000000-1 0,-2.000000-1.000000 0 16,2.000000-2.000000-2-16,-4.000000 3.000000 0 0,2.000000-2.000000-2 0,-5.000000 2.000000 1 15,2.000000 0.000000 0-15,-4.000000 0.000000-2 0,-1.000000 0.000000 1 0,0.000000 0.000000-2 16,-7.000000 2.000000 0-16,3.000000-2.000000-1 0,-4.000000 0.000000 0 0,0.000000 0.000000 3 15,-4.000000 3.000000-1-15,1.000000-3.000000 0 0,1.000000 1.000000 0 0,-4.000000-1.000000-1 0,3.000000 0.000000 0 16,-2.000000 0.000000-1-16,-1.000000 0.000000-1 0,0.000000 2.000000 2 0,0.000000-2.000000 0 16,0.000000 3.000000-1-16,-1.000000-2.000000-1 0,-2.000000 5.000000-3 0,-1.000000-3.000000-5 15,1.000000 2.000000-6-15,-5.000000 1.000000-5 0,2.000000-1.000000-5 0,0.000000 2.000000 0 16,-2.000000-4.000000-1-16,-3.000000 3.000000 2 0,2.000000-1.000000 1 0,-2.000000 1.000000 2 16,-1.000000 0.000000 1-16,0.000000 1.000000 0 0,-3.000000 1.000000 1 15,0.000000 1.000000 3-15,2.000000 0.000000 4 0,-2.000000 2.000000 3 16,-1.000000-1.000000 4-16,1.000000-1.000000 2 0,-1.000000 3.000000 1 0,1.000000-1.000000 2 0,1.000000 2.000000-1 0,0.000000 0.000000 0 15,2.000000 2.000000 0-15,-2.000000-2.000000 1 0,2.000000 3.000000 0 0,-3.000000-1.000000 1 0,6.000000 3.000000 1 16,-3.000000-1.000000 2-16,2.000000 0.000000 1 0,1.000000 3.000000 3 0,2.000000-1.000000-1 16,0.000000 3.000000 1-16,-2.000000-3.000000 0 0,4.000000 4.000000-1 0,-1.000000-1.000000-1 15,2.000000 0.000000 0-15,-3.000000-1.000000 0 0,2.000000-2.000000-2 0,1.000000-1.000000 0 16,4.000000-2.000000-2-16,-3.000000-3.000000 0 0,1.000000-2.000000-1 0,-1.000000-1.000000 0 0,3.000000-1.000000 0 16,0.000000-4.000000 0-16,0.000000 1.000000 0 0,0.000000-2.000000 0 0,0.000000 0.000000-3 15,0.000000-1.000000-8-15,0.000000 1.000000-7 0,0.000000-4.000000-8 0,0.000000 1.000000-12 16,0.000000-1.000000-14-16,0.000000 0.000000-13 0,0.000000 0.000000-20 0,0.000000 0.000000-24 15,0.000000 0.000000-28-15,0.000000-1.000000-38 0,0.000000-2.000000-43 0,3.000000-1.000000-44 16,2.000000 0.000000-50-16,-4.000000-6.000000-51 0,5.000000 1.000000-5 0,-4.000000-6.000000 25 16,0.000000-1.000000 45-16</inkml:trace>
  <inkml:trace contextRef="#ctx0" brushRef="#br0">3501.000000 12712.000000 143 0,'10.000000'7.000000'191'16,"-5.000000"0.000000"-11 "-16 ,-1.000000 2.000000-25 0,-4.000000-2.000000-7 0,0.000000 4.000000 5 0,0.000000 0.000000 5 16,0.000000 0.000000 2-16,-3.000000-1.000000-7 0,2.000000 3.000000-16 0,-2.000000 0.000000-18 15,-2.000000 0.000000-14-15,1.000000 1.000000-14 0,-1.000000 1.000000-10 0,-1.000000 3.000000-10 16,-2.000000 0.000000-12-16,3.000000 3.000000-7 0,-5.000000-3.000000-12 0,5.000000 4.000000-10 0,-2.000000-2.000000-9 16,0.000000 0.000000-6-16,2.000000 0.000000-6 0,-2.000000 0.000000-4 0,2.000000-3.000000-2 15,5.000000 0.000000-6-15,-4.000000 0.000000-10 0,1.000000-5.000000-14 0,2.000000 3.000000-21 16,-2.000000 1.000000-24-16,0.000000-2.000000-27 0,3.000000-2.000000-29 0,-2.000000 1.000000-27 15,-1.000000-3.000000-28-15,3.000000 1.000000-19 0,-3.000000-3.000000-20 0,2.000000 1.000000-25 16,-4.000000 0.000000-18-16,-1.000000-3.000000 12 0,-2.000000 0.000000 25 0</inkml:trace>
  <inkml:trace contextRef="#ctx0" brushRef="#br0">3092.000000 13329.000000 70 0,'-12.000000'4.000000'196'0,"2.000000"-1.000000"7 "0 ,1.000000 1.000000-9 16,4.000000-1.000000-5-16,-2.000000-3.000000-6 0,4.000000 4.000000-16 0,-1.000000-4.000000-19 0,4.000000 1.000000-28 15,0.000000-1.000000-25-15,3.000000-1.000000-20 0,1.000000 1.000000-8 16,5.000000-4.000000-5-16,3.000000 1.000000 4 0,-1.000000-4.000000 2 0,7.000000 3.000000 2 16,1.000000-2.000000 2-16,5.000000-3.000000 0 0,0.000000 3.000000 2 0,7.000000 0.000000-6 0,-3.000000-1.000000 0 15,3.000000 1.000000-8-15,3.000000-1.000000-6 0,-2.000000 1.000000-11 0,-1.000000-3.000000-7 16,3.000000 5.000000-6-16,-3.000000-3.000000-8 0,0.000000 6.000000-5 0,-3.000000-4.000000-4 16,-1.000000 0.000000-6-16,-1.000000 4.000000 1 0,-1.000000-2.000000-4 0,-2.000000 3.000000-1 0,-3.000000 0.000000-1 15,-2.000000 0.000000 1-15,-2.000000 3.000000-2 0,-4.000000-2.000000-3 0,0.000000-1.000000-1 16,-5.000000 5.000000-5-16,2.000000-3.000000-9 0,-6.000000 1.000000-14 15,1.000000-3.000000-19-15,-1.000000 1.000000-29 0,-6.000000 2.000000-44 0,1.000000-1.000000-57 0,-3.000000 2.000000-70 16,-4.000000 2.000000-99-16,-1.000000 1.000000-41 0,-9.000000 2.000000-4 0,-2.000000-5.000000 27 16,-3.000000-2.000000 54-16</inkml:trace>
  <inkml:trace contextRef="#ctx0" brushRef="#br0">2767.000000 12486.000000 60 0,'-4.000000'4.000000'156'0,"-1.000000"1.000000"-21 "0 ,1.000000 2.000000-24 0,-1.000000 2.000000-6 16,-2.000000 7.000000 10-16,4.000000-2.000000 15 0,-1.000000 5.000000 9 0,1.000000 5.000000 0 15,-2.000000 1.000000-2-15,1.000000 3.000000-12 0,4.000000 5.000000-17 0,0.000000-1.000000-14 16,0.000000 4.000000-9-16,1.000000 2.000000-5 0,2.000000 1.000000-5 0,2.000000 2.000000-4 16,-2.000000 2.000000-1-16,1.000000-2.000000-3 0,-1.000000 1.000000 2 0,1.000000-1.000000-8 15,1.000000 0.000000-6-15,-1.000000-2.000000-11 0,4.000000-1.000000-11 0,-1.000000-4.000000-7 16,0.000000 1.000000-12-16,1.000000-4.000000-4 0,1.000000-1.000000-2 0,1.000000-2.000000-2 0,-1.000000-2.000000-12 16,1.000000-3.000000-16-16,-1.000000-3.000000-28 0,0.000000-1.000000-34 0,1.000000-2.000000-58 15,-1.000000-2.000000-70-15,1.000000 2.000000-96 0,2.000000-6.000000-52 0,0.000000-2.000000-11 16,-3.000000-3.000000 15-16,1.000000-3.000000 45 0</inkml:trace>
  <inkml:trace contextRef="#ctx0" brushRef="#br0">3656.000000 12412.000000 28 0,'4.000000'5.000000'122'0,"4.000000"1.000000"7 "0 ,-4.000000-1.000000 7 16,6.000000 5.000000 13-16,-2.000000 1.000000 11 0,1.000000 0.000000 6 0,0.000000-1.000000-12 16,1.000000 6.000000-16-16,2.000000-2.000000-15 0,-3.000000 3.000000-13 0,2.000000 2.000000-16 0,4.000000 1.000000-9 15,0.000000 1.000000-5-15,1.000000 5.000000 3 0,-1.000000-1.000000 2 16,-2.000000 1.000000-1-16,2.000000 5.000000-3 0,-3.000000 0.000000-4 0,0.000000 2.000000-7 0,-1.000000 1.000000-11 15,0.000000 0.000000-16-15,-2.000000 2.000000-3 0,-5.000000 3.000000-7 0,3.000000 2.000000-3 16,-4.000000-3.000000-2-16,-3.000000 3.000000-1 0,0.000000-2.000000 0 0,-3.000000 2.000000-6 16,-1.000000-1.000000-4-16,-3.000000 1.000000-4 0,-1.000000 0.000000-6 0,-1.000000 0.000000 0 15,-2.000000-3.000000 1-15,-1.000000-2.000000-3 0,-3.000000 1.000000 0 0,0.000000-5.000000-5 16,2.000000-2.000000-7-16,-2.000000-2.000000-11 0,0.000000-4.000000-15 0,2.000000-5.000000-19 16,1.000000-2.000000-31-16,2.000000-8.000000-44 0,1.000000 3.000000-64 0,2.000000-5.000000-87 0,-5.000000-3.000000-79 15,2.000000-4.000000-30-15,1.000000-6.000000 4 0,-3.000000-5.000000 35 0</inkml:trace>
  <inkml:trace contextRef="#ctx0" brushRef="#br0">4224.000000 12785.000000 53 0,'8.000000'7.000000'326'0,"-4.000000"-1.000000"27 "15 ,-1.000000 3.000000 19-15,0.000000-5.000000-38 0,-1.000000 0.000000-126 0,-2.000000 0.000000-89 16,2.000000-1.000000-52-16,-2.000000 1.000000-30 0,0.000000-4.000000-13 0,2.000000 2.000000-11 16,1.000000-2.000000-12-16,0.000000 0.000000-18 0,-2.000000 0.000000-26 0,2.000000 0.000000-48 15,5.000000 0.000000-62-15,-4.000000 0.000000-83 0,3.000000 0.000000-69 0,-7.000000 0.000000-25 0,0.000000 0.000000 6 16,0.000000 0.000000 34-16</inkml:trace>
  <inkml:trace contextRef="#ctx0" brushRef="#br0">4255.000000 13124.000000 171 0,'6.000000'18.000000'334'0,"-4.000000"-2.000000"20 "0 ,1.000000-6.000000 14 0,1.000000 1.000000-93 0,-4.000000-1.000000-116 0,0.000000-3.000000-64 15,0.000000-4.000000-31-15,0.000000 1.000000-14 0,0.000000 0.000000-8 0,0.000000-1.000000-3 16,0.000000-2.000000-11-16,0.000000 2.000000-21 0,0.000000-3.000000-32 0,0.000000 0.000000-39 16,3.000000 0.000000-51-16,-1.000000 0.000000-72 0,-2.000000 0.000000-103 0,0.000000 0.000000-43 15,0.000000 0.000000-6-15,0.000000 0.000000 15 0,2.000000-9.000000 42 0</inkml:trace>
  <inkml:trace contextRef="#ctx0" brushRef="#br0">4954.000000 12343.000000 21 0,'0.000000'0.000000'78'0,"0.000000"0.000000"2 "0 ,1.000000 0.000000 5 16,2.000000 0.000000 6-16,-3.000000-1.000000 11 0,3.000000 1.000000 7 0,-1.000000-3.000000 7 15,1.000000 3.000000 1-15,-3.000000-1.000000 2 0,0.000000 1.000000-5 0,0.000000 0.000000-8 16,0.000000 0.000000-8-16,0.000000 0.000000-9 0,0.000000 0.000000-6 0,0.000000 0.000000-7 15,1.000000 0.000000-2-15,2.000000 0.000000-2 0,-3.000000 0.000000-5 0,0.000000 1.000000-2 16,0.000000-1.000000 0-16,0.000000 0.000000-5 0,0.000000 0.000000-1 0,0.000000 3.000000-3 16,0.000000-3.000000-2-16,0.000000 0.000000-7 0,0.000000 0.000000-6 0,0.000000 1.000000 0 15,0.000000-1.000000-7-15,0.000000 0.000000-2 0,0.000000 0.000000-1 0,0.000000 0.000000 1 0,0.000000 3.000000-1 16,0.000000-3.000000-3-16,0.000000 0.000000-4 0,0.000000 2.000000-3 0,0.000000-2.000000-5 16,0.000000 0.000000-2-16,0.000000 0.000000-6 0,0.000000 0.000000-1 0,0.000000 0.000000-2 15,0.000000 0.000000 0-15,0.000000 0.000000 0 0,0.000000 0.000000-2 0,0.000000 0.000000 0 16,0.000000 0.000000-1-16,0.000000 0.000000 2 0,0.000000 0.000000-4 0,0.000000 0.000000 0 15,0.000000 0.000000-1-15,0.000000 0.000000 0 0,0.000000 0.000000 0 0,0.000000 0.000000 1 16,0.000000 0.000000 0-16,0.000000 0.000000 2 0,0.000000 0.000000-1 0,0.000000 0.000000-1 16,0.000000 0.000000 2-16,0.000000 0.000000 0 0,0.000000 0.000000-1 0,0.000000 0.000000-1 0,0.000000 0.000000-1 15,0.000000 0.000000 1-15,0.000000 0.000000-2 0,0.000000 0.000000 0 0,0.000000 0.000000 2 16,0.000000 0.000000 2-16,0.000000 0.000000 2 0,0.000000 0.000000-2 0,0.000000 0.000000 1 16,0.000000 0.000000 1-16,0.000000 0.000000-1 0,0.000000 0.000000 1 0,0.000000 0.000000 1 15,0.000000 0.000000 1-15,0.000000 0.000000 3 0,0.000000 0.000000-2 0,0.000000 0.000000-1 0,0.000000 0.000000-1 16,0.000000 0.000000 2-16,0.000000 0.000000 4 0,0.000000 0.000000-2 0,0.000000 0.000000 2 15,0.000000 0.000000 0-15,0.000000 0.000000 1 0,0.000000 0.000000 0 0,0.000000-2.000000-4 16,-3.000000 2.000000 6-16,3.000000 0.000000-1 0,0.000000-3.000000-1 0,0.000000 3.000000 0 16,0.000000 0.000000 1-16,0.000000 0.000000-3 0,0.000000 0.000000-3 0,0.000000 0.000000 0 15,0.000000 0.000000 0-15,0.000000 0.000000 0 0,0.000000 0.000000-3 0,0.000000 0.000000 0 16,0.000000 0.000000-1-16,0.000000 0.000000-1 0,0.000000 0.000000 1 0,0.000000 0.000000-2 16,0.000000 0.000000 0-16,0.000000 0.000000 1 0,0.000000 0.000000-1 0,0.000000 0.000000-1 15,-1.000000 0.000000 0-15,1.000000 0.000000 0 0,0.000000 0.000000-1 0,0.000000 0.000000-1 0,0.000000 0.000000 2 16,0.000000 0.000000-1-16,0.000000 0.000000 1 0,0.000000 0.000000 0 15,0.000000 0.000000 1-15,0.000000 0.000000-1 0,0.000000 0.000000 2 0,0.000000 0.000000-1 0,0.000000 0.000000-1 16,0.000000 0.000000 0-16,0.000000 0.000000 0 0,0.000000 0.000000 1 0,0.000000 0.000000-3 16,0.000000 0.000000 1-16,0.000000 0.000000 1 0,0.000000 0.000000 1 0,0.000000 0.000000 1 15,0.000000 0.000000-1-15,0.000000 0.000000 1 0,0.000000 0.000000-1 0,0.000000 0.000000 0 16,0.000000 0.000000 2-16,0.000000 0.000000-2 0,0.000000 0.000000-1 0,0.000000 0.000000 1 0,0.000000 0.000000 1 16,0.000000 0.000000-1-16,0.000000 0.000000 0 0,0.000000 0.000000 1 0,0.000000 0.000000-1 15,0.000000 0.000000 2-15,0.000000 0.000000 1 0,0.000000 0.000000 2 0,0.000000 0.000000-2 16,0.000000 0.000000 1-16,0.000000 0.000000 0 0,0.000000 0.000000 0 0,0.000000 0.000000-1 15,0.000000 0.000000 0-15,0.000000 0.000000-1 0,0.000000 0.000000 2 0,0.000000 0.000000 0 16,0.000000 0.000000-1-16,0.000000 0.000000 0 0,0.000000 0.000000-1 0,0.000000 0.000000 1 16,0.000000 0.000000-1-16,0.000000 0.000000-3 0,0.000000 0.000000 3 0,0.000000 0.000000-2 0,0.000000 0.000000 0 15,0.000000 0.000000 1-15,0.000000 0.000000 0 0,0.000000 0.000000 0 16,0.000000 0.000000 1-16,0.000000 0.000000 0 0,0.000000 0.000000 0 0,0.000000 0.000000-1 0,0.000000 0.000000 1 16,0.000000 0.000000 0-16,0.000000 0.000000-2 0,0.000000 0.000000-1 0,0.000000 0.000000 2 15,0.000000 0.000000-2-15,0.000000 0.000000 1 0,0.000000 0.000000-1 0,0.000000 0.000000 2 16,0.000000 0.000000-1-16,0.000000 0.000000 1 0,0.000000 0.000000-1 0,0.000000 0.000000 0 15,0.000000 0.000000 1-15,0.000000 0.000000-2 0,0.000000 0.000000 0 0,0.000000 0.000000 0 16,0.000000 0.000000 1-16,0.000000 0.000000-1 0,0.000000 0.000000 0 0,0.000000 0.000000 1 16,0.000000 0.000000 0-16,0.000000 0.000000-1 0,0.000000 0.000000 0 0,0.000000 0.000000 1 0,0.000000 0.000000-1 15,0.000000 0.000000 0-15,0.000000 0.000000 0 0,0.000000 0.000000 0 0,0.000000 0.000000 0 16,0.000000 0.000000 0-16,0.000000 0.000000 0 0,0.000000 0.000000-1 0,0.000000 0.000000 1 16,0.000000 0.000000 0-16,0.000000 0.000000 0 0,0.000000 0.000000 0 46,0.000000 0.000000 0-46,0.000000 0.000000 1 0,0.000000-1.000000-1 0,0.000000 1.000000 1 0,0.000000 0.000000 1 0,0.000000 0.000000-2 16,0.000000 0.000000 1-16,0.000000 0.000000-1 0,0.000000 0.000000 0 0,0.000000 0.000000 1 0,0.000000 0.000000-1 0,0.000000 0.000000 1 0,0.000000 0.000000-1 0,0.000000 0.000000-1 0,0.000000 0.000000 0 0,0.000000 0.000000 0 0,0.000000 0.000000-1 16,0.000000 0.000000 0-16,0.000000 0.000000 1 0,0.000000 0.000000 0 0,0.000000 0.000000-2 15,-3.000000 0.000000-1-15,3.000000 0.000000 0 0,0.000000 0.000000-2 0,0.000000 0.000000-1 0,0.000000 0.000000 0 16,0.000000 0.000000 0-16,0.000000 0.000000 1 0,0.000000 0.000000 1 0,0.000000 0.000000 1 0,0.000000 0.000000-1 16,0.000000 0.000000 0-16,0.000000 0.000000 3 0,0.000000 0.000000 0 15,0.000000 0.000000 1-15,0.000000 0.000000 0 0,0.000000 0.000000 3 0,0.000000 0.000000-1 0,0.000000 0.000000-2 16,0.000000 0.000000 0-16,0.000000 0.000000 1 0,0.000000 0.000000-1 0,0.000000 0.000000 1 15,-2.000000 0.000000 0-15,2.000000 0.000000 1 0,0.000000 0.000000 0 0,0.000000 0.000000-1 16,0.000000 0.000000 0-16,0.000000 0.000000 0 0,-3.000000 0.000000-1 0,3.000000 0.000000 0 16,-3.000000 0.000000 1-16,2.000000 0.000000 0 0,1.000000 0.000000 0 0,-3.000000 0.000000 0 15,3.000000 0.000000 1-15,0.000000 0.000000 1 0,-2.000000 0.000000 1 0,-1.000000 0.000000-2 16,3.000000 0.000000 2-16,-3.000000 0.000000 0 0,3.000000 0.000000 0 0,-1.000000 0.000000 0 0,-2.000000 0.000000-2 16,3.000000 0.000000 2-16,-2.000000 0.000000 0 0,0.000000 0.000000-2 0,2.000000 0.000000 1 15,0.000000 0.000000-1-15,0.000000 0.000000 1 0,0.000000 0.000000-1 0,0.000000 0.000000-2 16,0.000000 0.000000 1-16,0.000000 0.000000 0 0,0.000000 0.000000 0 0,0.000000 0.000000-1 15,0.000000 0.000000-1-15,0.000000 0.000000 2 0,0.000000 0.000000 0 0,0.000000 0.000000 0 16,0.000000 0.000000 0-16,0.000000 0.000000 0 0,0.000000 0.000000 0 0,0.000000 0.000000 1 16,0.000000 0.000000-1-16,0.000000 0.000000 1 0,0.000000 0.000000-1 0,0.000000 0.000000 1 0,0.000000 0.000000 1 15,-3.000000 0.000000-2-15,3.000000-3.000000 0 0,0.000000 3.000000 0 0,0.000000 0.000000 1 16,0.000000 0.000000 1-16,0.000000-1.000000-2 0,0.000000 1.000000 0 0,0.000000 0.000000 0 16,0.000000 0.000000-1-16,0.000000 0.000000-1 0,0.000000 0.000000 2 0,0.000000 0.000000 0 15,0.000000 0.000000-1-15,0.000000 0.000000 1 0,-2.000000 0.000000 0 0,2.000000 0.000000 0 16,-3.000000 0.000000 0-16,6.000000 0.000000 0 0,-1.000000 0.000000-1 0,-2.000000 0.000000 0 15,0.000000 0.000000-1-15,0.000000 0.000000-3 0,0.000000 0.000000-5 0,0.000000 0.000000-2 0,0.000000 0.000000-3 16,0.000000 0.000000-5-16,0.000000 0.000000 0 0,0.000000 0.000000-4 16,0.000000 0.000000-2-16,0.000000 0.000000-3 0,0.000000 0.000000-3 0,0.000000 0.000000-4 0,0.000000 0.000000-6 15,0.000000 1.000000-7-15,0.000000-1.000000-4 0,0.000000 0.000000-7 0,0.000000 0.000000-11 16,0.000000 0.000000-13-16,-2.000000 0.000000-13 0,2.000000 0.000000-21 0,0.000000 0.000000-27 16,0.000000 3.000000-34-16,0.000000-3.000000-41 0,0.000000 0.000000-47 0,0.000000 0.000000-43 15,-6.000000 1.000000-4-15,2.000000 4.000000 21 0,-4.000000-3.000000 38 0</inkml:trace>
  <inkml:trace contextRef="#ctx0" brushRef="#br0">4546.000000 12442.000000 107 0,'-3.000000'0.000000'220'0,"2.000000"-2.000000"12 "0 ,-2.000000 2.000000-10 0,1.000000 0.000000-4 15,-1.000000 0.000000-11-15,0.000000 0.000000-11 0,2.000000-2.000000-18 0,1.000000 2.000000-27 16,0.000000-3.000000-27-16,0.000000 2.000000-27 0,0.000000-1.000000-22 0,4.000000-2.000000-14 16,1.000000 1.000000-9-16,2.000000-3.000000 1 0,5.000000-1.000000-3 0,3.000000-1.000000 8 15,4.000000-3.000000 2-15,0.000000-2.000000-1 0,2.000000-2.000000-6 0,-2.000000 3.000000-8 0,5.000000-3.000000-4 16,-1.000000-1.000000-11-16,-1.000000 3.000000-8 0,2.000000 1.000000-2 16,-3.000000 0.000000-7-16,1.000000 4.000000-1 0,-3.000000 0.000000-5 0,-3.000000 1.000000-3 15,-4.000000 3.000000 0-15,0.000000 1.000000-2 0,-5.000000 1.000000 1 0,1.000000 2.000000-1 0,-4.000000 2.000000 1 16,-4.000000 5.000000 0-16,0.000000 6.000000 0 0,-7.000000 2.000000 1 0,-1.000000 2.000000 0 15,-3.000000 5.000000-4-15,-3.000000 2.000000 0 0,-3.000000 1.000000 0 0,0.000000 3.000000-2 16,-2.000000-6.000000-1-16,3.000000 6.000000 1 0,1.000000-5.000000-1 0,2.000000-2.000000 0 16,-2.000000-1.000000 1-16,5.000000-4.000000 0 0,4.000000-3.000000 1 0,-2.000000-2.000000-2 15,1.000000-2.000000-1-15,4.000000-3.000000-2 0,3.000000 1.000000 0 0,0.000000-5.000000-1 16,3.000000 2.000000 2-16,1.000000 1.000000 1 0,4.000000-4.000000 2 0,-1.000000 2.000000 0 0,5.000000-3.000000 2 16,4.000000 0.000000 0-16,-1.000000 0.000000 0 0,0.000000 0.000000 0 0,1.000000 0.000000 0 15,0.000000 1.000000 1-15,-1.000000-1.000000-2 0,0.000000 5.000000 1 0,-2.000000 0.000000 0 16,-1.000000-1.000000-3-16,-2.000000 2.000000-1 0,-1.000000 0.000000 3 0,-2.000000 3.000000-1 0,-2.000000 0.000000-1 15,2.000000-2.000000 2-15,-2.000000 3.000000 1 0,-5.000000-2.000000-1 0,3.000000 0.000000 0 16,-3.000000-1.000000-1-16,1.000000 0.000000 1 0,2.000000 0.000000-1 16,-3.000000-6.000000-2-16,0.000000 4.000000 1 0,0.000000-3.000000-2 0,0.000000 0.000000 2 15,0.000000-2.000000-3-15,0.000000 1.000000-1 0,-3.000000-1.000000-2 0,2.000000 0.000000-5 16,-2.000000 0.000000-5-16,3.000000 0.000000-5 0,-5.000000 0.000000-3 0,1.000000 0.000000-1 0,-4.000000 0.000000-1 16,6.000000 0.000000 2-16,-4.000000 0.000000 0 0,-2.000000 0.000000 5 0,1.000000 0.000000 2 15,-1.000000-1.000000 4-15,4.000000 1.000000 3 0,-3.000000 0.000000 1 0,-1.000000-2.000000 3 16,1.000000 0.000000 4-16,0.000000 2.000000 1 0,2.000000-2.000000 1 0,-4.000000-1.000000 1 15,6.000000 3.000000 2-15,-4.000000-1.000000-1 0,2.000000 1.000000-1 0,1.000000-5.000000-1 16,1.000000 3.000000 2-16,-1.000000-1.000000 0 0,-1.000000 2.000000 1 0,2.000000-4.000000 1 16,3.000000 0.000000-1-16,-4.000000 2.000000 2 0,1.000000-2.000000-1 0,3.000000 1.000000-1 0,-2.000000 2.000000-1 15,-1.000000 0.000000 0-15,3.000000-3.000000 0 0,-1.000000 5.000000 1 0,1.000000-2.000000 3 16,0.000000-1.000000 1-16,0.000000 3.000000 1 0,0.000000 0.000000-1 0,0.000000 0.000000 2 16,-3.000000 0.000000-1-16,3.000000 0.000000-2 0,0.000000 0.000000 1 0,0.000000 0.000000-3 0,0.000000 3.000000 0 15,0.000000-1.000000 4-15,3.000000 3.000000 8 0,-2.000000 1.000000 4 16,4.000000 4.000000 4-16,-2.000000 6.000000 6 0,1.000000 0.000000 3 0,1.000000 5.000000 2 15,2.000000 0.000000-6-15,-2.000000 2.000000-1 0,0.000000 1.000000-2 0,3.000000 2.000000-3 0,-4.000000-3.000000-2 16,4.000000 0.000000-4-16,-4.000000 1.000000-1 0,0.000000-2.000000-3 0,4.000000 0.000000-2 16,-4.000000-4.000000-2-16,1.000000-1.000000-2 0,-2.000000-2.000000-1 0,1.000000 0.000000-2 15,-1.000000-4.000000 0-15,1.000000 0.000000 1 0,-4.000000-3.000000 0 0,3.000000 1.000000 0 0,-1.000000-2.000000 1 16,-2.000000-3.000000-1-16,3.000000 0.000000 0 0,-3.000000 0.000000-2 16,0.000000-1.000000 0-16,0.000000-1.000000-4 0,0.000000 0.000000-3 0,0.000000-2.000000-7 15,0.000000 0.000000-9-15,0.000000 0.000000-10 0,0.000000 0.000000-13 0,-3.000000 0.000000-16 0,3.000000-4.000000-24 16,-2.000000-3.000000-21-16,-1.000000-1.000000-25 0,3.000000-5.000000-25 0,0.000000-2.000000-26 15,3.000000-4.000000-20-15,2.000000-5.000000-17 0,-1.000000-2.000000-22 0,4.000000-4.000000-26 16,-1.000000-2.000000-6-16,-3.000000-3.000000 14 0,4.000000-5.000000 31 0</inkml:trace>
  <inkml:trace contextRef="#ctx0" brushRef="#br0">5094.000000 12288.000000 33 0,'7.000000'-8.000000'154'15,"1.000000"3.000000"-4 "-15 ,-4.000000 1.000000 5 0,1.000000 2.000000 16 0,-2.000000 2.000000 10 16,-2.000000 2.000000 4-16,2.000000 4.000000-8 0,-6.000000 1.000000-17 0,2.000000 3.000000-27 15,-5.000000 3.000000-31-15,0.000000 7.000000-26 0,-2.000000-4.000000-15 0,-2.000000 6.000000-12 16,-2.000000-3.000000-4-16,0.000000 3.000000-7 0,1.000000-3.000000 0 0,2.000000-2.000000-1 0,-3.000000 1.000000-2 16,2.000000-4.000000-1-16,2.000000-2.000000-2 0,4.000000-3.000000-3 0,-4.000000 1.000000-4 15,4.000000-4.000000-5-15,1.000000-2.000000-7 0,3.000000 1.000000-3 0,-1.000000-4.000000-7 16,1.000000 2.000000-4-16,0.000000 0.000000 0 0,1.000000-3.000000-2 0,2.000000 0.000000 1 0,1.000000 0.000000 1 16,2.000000 0.000000 1-16,0.000000-3.000000 1 0,2.000000 0.000000 1 15,-1.000000-1.000000 0-15,5.000000 2.000000-1 0,-2.000000 1.000000 0 0,-1.000000-2.000000-1 16,6.000000-2.000000 0-16,-2.000000 4.000000-1 0,-1.000000-4.000000 1 0,3.000000 3.000000 0 0,-1.000000-3.000000 0 15,0.000000 2.000000 0-15,3.000000-1.000000 0 0,0.000000-1.000000 2 16,-1.000000-2.000000 3-16,-1.000000-1.000000 0 0,1.000000 2.000000 1 0,2.000000-1.000000 1 0,-2.000000-1.000000 0 16,-3.000000-2.000000 0-16,2.000000 2.000000-2 0,-3.000000 2.000000-2 0,0.000000 2.000000 0 15,-5.000000-3.000000-3-15,0.000000 3.000000 0 0,-2.000000 2.000000 0 0,-2.000000 0.000000 1 16,-2.000000 2.000000 0-16,-1.000000 0.000000-1 0,-1.000000 4.000000 1 0,-2.000000 0.000000-1 16,-2.000000 5.000000-3-16,-4.000000 0.000000 0 0,-1.000000 5.000000 1 0,-2.000000 0.000000 0 0,-3.000000 4.000000 1 15,-1.000000-1.000000 1-15,0.000000 3.000000 1 0,-2.000000-1.000000-1 0,5.000000-2.000000 0 16,3.000000 0.000000-1-16,-2.000000 1.000000 1 0,0.000000-3.000000-2 0,0.000000 1.000000 0 15,0.000000-1.000000 2-15,4.000000-1.000000-2 0,-3.000000 3.000000 1 0,2.000000-2.000000-2 16,2.000000-3.000000 1-16,-3.000000 4.000000 0 0,4.000000-2.000000-2 0,-2.000000-2.000000 2 16,4.000000 0.000000 1-16,1.000000-2.000000 0 0,-1.000000 0.000000 0 0,1.000000-2.000000 1 15,0.000000-1.000000 0-15,1.000000-1.000000-1 0,2.000000-2.000000 0 0,-3.000000-2.000000-1 0,3.000000 3.000000 2 16,0.000000-3.000000-1-16,0.000000 0.000000 1 0,0.000000 0.000000 1 0,0.000000-2.000000 0 16,0.000000 2.000000 1-16,0.000000-2.000000-1 0,0.000000 0.000000 1 0,0.000000 0.000000-1 15,0.000000 0.000000 0-15,0.000000 0.000000 0 0,0.000000 0.000000-1 0,0.000000 0.000000 0 16,0.000000 0.000000 0-16,0.000000 0.000000 1 0,0.000000 0.000000-1 0,0.000000 0.000000 0 15,0.000000 0.000000 1-15,0.000000 0.000000-1 0,0.000000 0.000000-1 0,0.000000 0.000000-1 16,0.000000 0.000000 2-16,0.000000 0.000000-1 0,0.000000 0.000000-2 0,0.000000 0.000000 0 0,0.000000 0.000000 2 16,0.000000 0.000000 1-16,0.000000 0.000000-2 0,-1.000000 0.000000-2 0,1.000000 0.000000 2 15,0.000000 0.000000 2-15,0.000000 0.000000 0 0,0.000000 0.000000 0 0,0.000000 0.000000-1 16,0.000000 0.000000 2-16,0.000000 0.000000 1 0,0.000000 0.000000-1 0,0.000000 0.000000-2 16,0.000000 0.000000 0-16,0.000000 0.000000 0 0,0.000000 0.000000 0 0,-3.000000 0.000000-2 15,3.000000 0.000000 1-15,0.000000 0.000000 1 0,0.000000 0.000000 0 0,0.000000 0.000000 0 16,0.000000 2.000000 0-16,0.000000-2.000000 1 0,0.000000 0.000000 0 0,-3.000000 0.000000-1 0,1.000000 0.000000-2 15,-1.000000 0.000000-2-15,2.000000 2.000000-3 0,-2.000000 1.000000-2 16,3.000000-3.000000-2-16,-3.000000 0.000000-2 0,3.000000 0.000000 2 0,0.000000 0.000000-1 0,-1.000000 0.000000 2 16,1.000000 0.000000-1-16,0.000000 0.000000 0 0,0.000000 0.000000 1 0,0.000000 0.000000 0 15,0.000000 0.000000 0-15,0.000000 0.000000-2 0,-3.000000 0.000000 3 0,3.000000 0.000000-1 16,-2.000000 0.000000 1-16,2.000000 0.000000 2 0,0.000000 0.000000 2 0,0.000000 0.000000 1 16,-3.000000 0.000000-1-16,3.000000 0.000000 2 0,-3.000000 0.000000-1 0,3.000000 0.000000-1 15,-1.000000 0.000000-1-15,1.000000 0.000000 0 0,-3.000000 0.000000-3 0,3.000000 0.000000-1 16,-5.000000 0.000000-3-16,5.000000 0.000000-3 0,-3.000000 0.000000-6 0,3.000000 0.000000-5 0,-1.000000 0.000000-5 15,-2.000000 0.000000-7-15,3.000000 0.000000-13 0,-3.000000 0.000000-12 16,3.000000-3.000000-15-16,0.000000 1.000000-19 0,0.000000 2.000000-16 0,0.000000 0.000000-18 0,0.000000-2.000000-17 16,0.000000 0.000000-17-16,0.000000 2.000000-18 0,0.000000 0.000000-22 0,0.000000 0.000000 2 15,0.000000 0.000000 15-15</inkml:trace>
  <inkml:trace contextRef="#ctx0" brushRef="#br0">5202.000000 12616.000000 29 0,'4.000000'2.000000'93'0,"4.000000"-2.000000"5 "16 ,-4.000000 2.000000 9-16,5.000000 1.000000 0 0,-2.000000-3.000000-6 0,-2.000000 1.000000-9 15,1.000000-1.000000-6-15,-1.000000 0.000000-3 0,-2.000000 0.000000-5 0,5.000000 0.000000-8 0,-4.000000 0.000000-6 16,1.000000 0.000000-9-16,2.000000 0.000000-8 0,-3.000000 0.000000-14 16,-1.000000 0.000000-10-16,2.000000 0.000000-7 0,-2.000000 0.000000-6 0,1.000000 0.000000-3 0,-1.000000 0.000000-3 15,-1.000000 0.000000-2-15,-2.000000 3.000000 0 0,3.000000-2.000000 0 0,-3.000000-1.000000 1 16,0.000000 3.000000 3-16,0.000000-1.000000 3 0,-3.000000 2.000000 3 0,1.000000 1.000000-1 16,-1.000000 1.000000 1-16,-4.000000 3.000000 1 0,2.000000-1.000000-5 0,-2.000000 5.000000-2 15,0.000000 0.000000-3-15,-2.000000 2.000000 0 0,-2.000000-2.000000-1 0,0.000000 3.000000 4 0,2.000000-5.000000 2 16,-2.000000 3.000000 6-16,3.000000-2.000000 7 0,0.000000 3.000000 1 15,-4.000000-4.000000 6-15,5.000000 2.000000 1 0,-2.000000-2.000000 2 0,5.000000 0.000000 0 0,-4.000000-3.000000 0 16,1.000000 0.000000 2-16,4.000000-1.000000-1 0,2.000000 0.000000-2 0,-2.000000-3.000000 0 16,0.000000-3.000000-3-16,1.000000 2.000000-3 0,2.000000-1.000000-4 0,-3.000000-2.000000-6 15,3.000000 2.000000-1-15,0.000000-2.000000-5 0,0.000000 0.000000-1 0,0.000000 0.000000 0 16,0.000000 0.000000-3-16,0.000000 0.000000 0 0,0.000000 0.000000 2 0,0.000000 0.000000 4 0,0.000000 3.000000 6 16,0.000000-3.000000 7-16,-1.000000 1.000000 3 0,-2.000000-1.000000 1 15,0.000000 3.000000-1-15,-3.000000-3.000000-5 0,0.000000 4.000000-7 0,-1.000000-1.000000-8 0,1.000000 2.000000-5 16,-5.000000 2.000000-1-16,3.000000-3.000000 0 0,-4.000000 5.000000-1 0,1.000000-3.000000 1 15,0.000000 1.000000 0-15,2.000000-1.000000 1 0,-2.000000 1.000000 3 0,3.000000-1.000000 2 16,0.000000 2.000000 2-16,1.000000-3.000000 2 0,-1.000000 1.000000 1 0,1.000000-1.000000 1 16,3.000000 1.000000 5-16,-4.000000-1.000000 1 0,4.000000-4.000000 3 0,2.000000 2.000000 1 0,-1.000000-2.000000 0 15,0.000000 2.000000-2-15,2.000000-2.000000-5 0,-2.000000-1.000000-3 0,3.000000 3.000000-5 16,0.000000-3.000000 0-16,3.000000 0.000000-3 0,-2.000000 0.000000 0 0,2.000000 0.000000 3 16,2.000000 0.000000 7-16,5.000000 0.000000 9 0,-1.000000 0.000000 8 0,3.000000-3.000000 7 15,3.000000 2.000000 5-15,1.000000-3.000000 3 0,0.000000-3.000000-2 0,3.000000-1.000000-4 16,3.000000-1.000000-4-16,2.000000-2.000000-4 0,0.000000-2.000000-5 0,2.000000 0.000000-5 15,2.000000-1.000000-5-15,-1.000000-4.000000-6 0,-1.000000 4.000000-3 0,-1.000000-7.000000-4 16,2.000000 5.000000-1-16,-3.000000-1.000000-1 0,-1.000000 0.000000-1 0,-1.000000 2.000000 0 0,-5.000000 2.000000-1 16,-3.000000 2.000000 0-16,-2.000000 3.000000 0 0,-3.000000-2.000000 0 0,1.000000 5.000000-1 15,-5.000000 0.000000-1-15,-1.000000 0.000000-2 0,-1.000000 5.000000-1 0,-3.000000-4.000000-4 16,0.000000 4.000000-6-16,0.000000 0.000000-7 0,-4.000000 4.000000-6 0,-4.000000-4.000000-8 16,4.000000 3.000000-4-16,-6.000000 1.000000-2 0,2.000000 0.000000 0 0,-1.000000 0.000000 2 15,-2.000000 1.000000 0-15,0.000000 0.000000 2 0,0.000000-4.000000 2 0,-1.000000 2.000000 2 0,3.000000 0.000000 2 16,-1.000000-3.000000 4-16,1.000000 0.000000 6 0,-2.000000 0.000000 2 15,2.000000-6.000000 6-15,2.000000 5.000000 1 0,-2.000000-4.000000 4 0,2.000000-1.000000 1 0,2.000000 2.000000 2 16,-1.000000-3.000000 1-16,2.000000-1.000000 3 0,0.000000 1.000000 1 0,1.000000 0.000000 0 16,-2.000000 1.000000 1-16,5.000000 0.000000 1 0,-4.000000-1.000000 3 0,4.000000 3.000000 5 15,-3.000000-3.000000 2-15,3.000000 6.000000 3 0,-2.000000-4.000000 5 0,-1.000000 0.000000 3 16,3.000000 4.000000 5-16,-3.000000-3.000000 3 0,3.000000 4.000000 4 0,0.000000-3.000000 0 0,0.000000 1.000000 0 16,0.000000 2.000000-1-16,-1.000000 0.000000-6 0,1.000000 0.000000-5 15,0.000000 2.000000-3-15,0.000000 1.000000-4 0,0.000000 2.000000 2 0,1.000000 5.000000 2 0,-1.000000 1.000000 2 16,3.000000 0.000000 1-16,0.000000 10.000000 3 0,-1.000000 1.000000-2 0,2.000000 4.000000-4 15,-1.000000 2.000000-4-15,2.000000 5.000000-3 0,2.000000-2.000000-4 0,-3.000000 4.000000-3 16,2.000000-1.000000-1-16,-1.000000 4.000000 0 0,2.000000-3.000000 0 0,-2.000000 2.000000 0 16,-1.000000-3.000000-1-16,3.000000 3.000000-4 0,-2.000000-5.000000-10 0,-1.000000-3.000000-15 15,-1.000000-1.000000-21-15,2.000000-5.000000-29 0,-2.000000 2.000000-33 0,1.000000-9.000000-37 16,1.000000 0.000000-46-16,-3.000000-4.000000-49 0,-2.000000 0.000000-60 0,0.000000-2.000000-46 0,0.000000-3.000000-5 16,-2.000000-3.000000 22-16,2.000000-4.000000 43 0</inkml:trace>
  <inkml:trace contextRef="#ctx0" brushRef="#br0">5515.000000 12363.000000 29 0,'7.000000'-2.000000'160'0,"4.000000"-1.000000"-8 "0 ,-6.000000 3.000000-2 0,6.000000 0.000000 5 16,-4.000000 0.000000 5-16,2.000000 0.000000-3 0,-2.000000 0.000000-12 0,1.000000 0.000000-25 15,-1.000000 0.000000-29-15,2.000000 3.000000-25 0,-5.000000-1.000000-23 0,4.000000 0.000000-13 16,-1.000000 1.000000-10-16,1.000000 1.000000-5 0,-1.000000 0.000000 0 0,0.000000 3.000000-1 0,-2.000000-2.000000-1 16,-1.000000 4.000000 1-16,-1.000000 0.000000-2 0,-1.000000 4.000000-1 15,-2.000000 0.000000-3-15,-2.000000 1.000000-1 0,-1.000000 4.000000 0 0,0.000000-1.000000-5 0,-1.000000 2.000000 0 16,-1.000000-2.000000-1-16,1.000000 5.000000 0 0,-3.000000-3.000000-2 0,-1.000000-2.000000 0 15,4.000000 1.000000-2-15,-1.000000-6.000000-2 0,-1.000000 1.000000-5 0,5.000000-4.000000-4 16,1.000000-1.000000-5-16,-3.000000-1.000000 0 0,3.000000-1.000000 0 0,3.000000-5.000000 3 16,-2.000000 4.000000 4-16,5.000000 0.000000 4 0,0.000000-1.000000 4 0,2.000000-2.000000 2 0,2.000000 3.000000 3 15,-1.000000-1.000000 4-15,1.000000 0.000000 2 0,2.000000 3.000000 1 16,-3.000000-3.000000 2-16,3.000000 3.000000 1 0,-1.000000-1.000000-3 0,-3.000000 2.000000 0 0,2.000000 1.000000 0 16,-1.000000 0.000000 3-16,-5.000000-2.000000 1 0,4.000000 3.000000 1 0,-4.000000 0.000000-2 15,-1.000000-1.000000-1-15,-3.000000 2.000000 0 0,0.000000-1.000000-4 0,0.000000-1.000000-4 16,-3.000000-1.000000 0-16,-1.000000 3.000000 2 0,-1.000000-2.000000-1 0,1.000000-3.000000-1 15,-3.000000 3.000000 0-15,2.000000-3.000000-1 0,-1.000000-1.000000-1 0,2.000000 0.000000-1 16,-4.000000-1.000000-4-16,1.000000-1.000000-2 0,1.000000 0.000000-1 0,-1.000000-3.000000-2 16,-1.000000-3.000000-2-16,4.000000 0.000000-1 0,-3.000000-1.000000 1 0,-1.000000-1.000000 3 0,1.000000-5.000000 0 15,-1.000000 5.000000 2-15,4.000000-6.000000 1 0,-3.000000 2.000000 2 16,2.000000-2.000000 1-16,1.000000 5.000000 3 0,1.000000-3.000000 2 0,-2.000000 7.000000 2 0,5.000000-2.000000 1 16,-3.000000 4.000000 2-16,2.000000 0.000000 1 0,1.000000 2.000000 1 15,0.000000 4.000000 5-15,0.000000 3.000000 0 0,0.000000 6.000000 1 0,0.000000 0.000000 4 0,0.000000 5.000000 1 16,0.000000 0.000000-1-16,0.000000 4.000000 0 0,0.000000-2.000000-2 0,1.000000 1.000000-2 15,2.000000 1.000000-2-15,2.000000 0.000000 0 0,-2.000000-2.000000-4 0,1.000000-4.000000-2 16,1.000000 1.000000-3-16,-2.000000-4.000000-1 0,1.000000-3.000000-2 0,-1.000000 0.000000-5 16,1.000000-3.000000-3-16,4.000000-5.000000-8 0,-4.000000-3.000000-13 0,4.000000-5.000000-21 0,-1.000000-1.000000-25 15,0.000000-6.000000-31-15,2.000000-4.000000-29 0,3.000000-7.000000-29 0,-2.000000 1.000000-23 16,2.000000-5.000000-21-16,1.000000-2.000000-20 0,-1.000000-4.000000 2 0,-1.000000 0.000000 19 16</inkml:trace>
  <inkml:trace contextRef="#ctx0" brushRef="#br0">5902.000000 12402.000000 140 0,'1.000000'-3.000000'167'0,"2.000000"6.000000"-2 "0 ,-6.000000 3.000000 6 0,-1.000000 5.000000-1 16,1.000000 4.000000-7-16,-6.000000 0.000000-13 0,-1.000000 6.000000-20 0,1.000000 0.000000-19 15,-6.000000 3.000000-20-15,3.000000 2.000000-13 0,-1.000000 0.000000-6 0,1.000000 0.000000-4 0,-1.000000-1.000000-2 16,1.000000-4.000000-1-16,6.000000-1.000000-4 0,-1.000000-5.000000-6 0,2.000000-3.000000-9 16,-1.000000-1.000000-10-16,5.000000-2.000000-9 0,-2.000000-3.000000-6 0,3.000000-2.000000-6 15,0.000000 1.000000-2-15,4.000000-3.000000-1 0,2.000000-2.000000 0 16,3.000000-2.000000-1-16,0.000000-3.000000 0 0,6.000000 1.000000-2 0,-1.000000-2.000000-2 0,3.000000-3.000000-3 15,-1.000000-2.000000 0-15,3.000000 3.000000 1 0,0.000000 0.000000-1 0,0.000000-3.000000 1 16,1.000000 1.000000-1-16,-1.000000 3.000000 1 0,-3.000000 2.000000 0 0,3.000000-4.000000-2 16,-2.000000 5.000000 0-16,-3.000000 0.000000-1 0,-2.000000 2.000000-1 15,3.000000-3.000000-1-15,-6.000000 5.000000-1 0,-2.000000 0.000000-1 0,1.000000 0.000000-3 0,-1.000000 0.000000-5 0,-6.000000 5.000000-8 16,2.000000-3.000000-8-16,-3.000000 2.000000-11 0,0.000000 0.000000-11 0,-3.000000 5.000000-11 16,-1.000000-4.000000-7-16,0.000000 2.000000-7 0,-4.000000 3.000000 0 0,1.000000-4.000000-2 15,-1.000000 1.000000 2-15,0.000000-1.000000 5 0,0.000000 1.000000 7 16,1.000000-1.000000 7-16,-2.000000 0.000000 10 0,2.000000 1.000000 9 0,-4.000000-1.000000 9 0,5.000000 3.000000 11 15,-4.000000 0.000000 10-15,3.000000 1.000000 10 0,-2.000000 2.000000 12 0,1.000000 5.000000 9 16,1.000000-3.000000 10-16,-2.000000 5.000000 7 0,2.000000 3.000000 9 0,-1.000000-1.000000-1 0,4.000000 3.000000 0 16,1.000000-3.000000-2-16,-2.000000 5.000000 0 0,1.000000-3.000000-5 0,4.000000 1.000000-4 15,0.000000 0.000000-4-15,0.000000-2.000000-4 0,0.000000-4.000000-6 0,0.000000-1.000000-6 16,2.000000-2.000000-5-16,0.000000-4.000000-3 0,-2.000000 2.000000-5 0,3.000000-6.000000-4 16,-1.000000-2.000000-1-16,-2.000000-1.000000-2 0,0.000000 2.000000 1 0,3.000000-6.000000-1 15,1.000000 0.000000-2-15,1.000000-3.000000-5 0,-2.000000-4.000000-8 0,1.000000-3.000000-12 16,3.000000-2.000000-12-16,-2.000000-4.000000-15 0,2.000000-1.000000-9 0,1.000000-2.000000-11 0,-1.000000 0.000000-10 15,0.000000-3.000000-7-15,-2.000000 0.000000-1 0,4.000000 2.000000 3 0,-5.000000-2.000000 8 16,4.000000 2.000000 15-16,-1.000000 4.000000 16 0,-4.000000 1.000000 17 0,4.000000 4.000000 14 16,-2.000000 0.000000 17-16,-1.000000 4.000000 20 0,4.000000 6.000000 21 0,-1.000000-2.000000 22 15,0.000000 6.000000 17-15,-1.000000 2.000000 13 0,2.000000 5.000000 10 0,-1.000000-1.000000 2 16,-3.000000 7.000000-9-16,4.000000 0.000000-9 0,-1.000000 5.000000-6 0,1.000000 2.000000-5 16,-4.000000 0.000000-10-16,0.000000 2.000000-10 0,4.000000-2.000000-7 0,-4.000000 3.000000-5 0,-1.000000-3.000000-11 15,0.000000 1.000000-7-15,-1.000000-4.000000-6 0,1.000000 2.000000-5 0,1.000000 0.000000-4 16,-4.000000-3.000000-7-16,0.000000-2.000000-11 0,0.000000 2.000000-17 0,-4.000000-5.000000-26 15,1.000000 1.000000-35-15,-2.000000-5.000000-52 0,2.000000 3.000000-60 0,-1.000000-2.000000-78 16,-4.000000-3.000000-54-16,4.000000 1.000000-12 0,-5.000000-3.000000 17 0,-1.000000-6.000000 39 16</inkml:trace>
  <inkml:trace contextRef="#ctx0" brushRef="#br0">6337.000000 12878.000000 189 0,'9.000000'1.000000'281'0,"6.000000"2.000000"40 "15 ,1.000000 3.000000-20-15,0.000000-2.000000-43 0,6.000000-2.000000-28 0,-2.000000 0.000000-17 16,3.000000-4.000000-13-16,1.000000 0.000000-20 0,2.000000-2.000000-28 0,3.000000-5.000000-23 16,0.000000 3.000000-20-16,1.000000-4.000000-20 0,4.000000-1.000000-26 0,-3.000000-3.000000-19 0,4.000000 2.000000-13 15,-4.000000-1.000000-10-15,0.000000-2.000000-8 0,0.000000 2.000000-6 0,-3.000000-2.000000-2 16,2.000000 2.000000-3-16,-7.000000 1.000000-3 0,-2.000000 2.000000-12 0,-2.000000-2.000000-16 16,-4.000000 5.000000-25-16,0.000000-2.000000-35 0,-7.000000 8.000000-39 0,0.000000-3.000000-54 15,-1.000000 4.000000-65-15,-5.000000 0.000000-81 0,-2.000000 0.000000-64 0,-9.000000 2.000000-16 16,-3.000000 0.000000 18-16,-7.000000-1.000000 47 0</inkml:trace>
  <inkml:trace contextRef="#ctx0" brushRef="#br0">6582.000000 12434.000000 97 0,'8.000000'11.000000'283'0,"-4.000000"4.000000"27 "15 ,1.000000 1.000000 32-15,2.000000 10.000000-67 0,0.000000 4.000000-69 0,1.000000 5.000000-35 16,-4.000000 1.000000-18-16,1.000000 3.000000-15 0,-1.000000 5.000000-23 0,0.000000 1.000000-25 15,-1.000000 0.000000-25-15,5.000000 5.000000-19 0,-1.000000-3.000000-19 0,1.000000 4.000000-11 16,0.000000 0.000000-15-16,0.000000-3.000000-22 0,1.000000-3.000000-29 0,2.000000 2.000000-44 16,1.000000-4.000000-64-16,3.000000-2.000000-84 0,-3.000000-3.000000-97 0,0.000000-4.000000-39 0,-2.000000-6.000000-1 15,-3.000000-4.000000 26-15,-2.000000-7.000000 56 0</inkml:trace>
  <inkml:trace contextRef="#ctx0" brushRef="#br0">7290.000000 12183.000000 133 0,'4.000000'0.000000'232'0,"-1.000000"0.000000"22 "0 ,-2.000000 0.000000-35 16,2.000000 0.000000-28-16,-3.000000 0.000000-19 0,0.000000 0.000000-2 0,0.000000 2.000000-2 16,-3.000000 0.000000-6-16,3.000000 2.000000-13 0,-4.000000 1.000000-21 0,1.000000 4.000000-25 15,-1.000000 0.000000-24-15,-4.000000 8.000000-23 0,-1.000000 2.000000-16 0,-1.000000 0.000000-11 16,1.000000 4.000000-9-16,-3.000000 1.000000-7 0,-2.000000 2.000000-4 0,2.000000 1.000000-1 15,-3.000000-1.000000 0-15,3.000000 0.000000-2 0,0.000000-2.000000-2 0,1.000000-3.000000-1 0,2.000000 1.000000 0 16,1.000000-5.000000-3-16,1.000000-2.000000 0 0,3.000000-3.000000 1 16,1.000000-3.000000-1-16,-2.000000-3.000000-1 0,1.000000 1.000000 0 0,1.000000-3.000000-1 0,3.000000 0.000000 1 15,-2.000000 1.000000-2-15,2.000000-5.000000 0 0,0.000000 2.000000-1 0,2.000000-2.000000 1 16,1.000000 0.000000-1-16,-2.000000 0.000000 1 0,5.000000-2.000000-1 0,-4.000000 2.000000 4 16,3.000000-3.000000 1-16,0.000000 1.000000-1 0,-4.000000 2.000000 1 0,2.000000-2.000000 0 15,0.000000 0.000000 0-15,-1.000000 2.000000-1 0,1.000000 0.000000 0 0,-3.000000 0.000000 0 0,1.000000-2.000000 0 16,2.000000 2.000000 0-16,2.000000-2.000000 0 0,-2.000000 1.000000 0 15,1.000000-5.000000 0-15,0.000000 2.000000 0 0,2.000000 2.000000 0 0,0.000000-4.000000 2 0,2.000000 1.000000-1 16,-1.000000-1.000000-3-16,3.000000-1.000000 1 0,-4.000000 1.000000 1 0,2.000000 1.000000-2 16,2.000000 1.000000-1-16,-4.000000 0.000000 1 0,4.000000 1.000000 2 0,-2.000000 1.000000-1 15,-4.000000 2.000000-2-15,3.000000 2.000000 0 0,-5.000000 3.000000 0 0,1.000000 1.000000-2 16,0.000000 5.000000-2-16,-6.000000 2.000000-3 0,0.000000 4.000000-2 0,-2.000000 3.000000-4 16,-2.000000 1.000000-4-16,1.000000 3.000000 0 0,-4.000000-1.000000 0 0,-2.000000 1.000000-1 15,3.000000-1.000000 2-15,-1.000000-1.000000 2 0,1.000000-3.000000 6 0,-1.000000-2.000000 3 0,5.000000-2.000000 4 16,-2.000000-2.000000 0-16,2.000000-5.000000 3 0,2.000000 1.000000-3 0,-1.000000-2.000000-1 15,1.000000-1.000000-6-15,2.000000-2.000000-4 0,1.000000-2.000000-1 0,0.000000 1.000000-2 16,1.000000-3.000000 3-16,2.000000 0.000000-1 0,1.000000 0.000000 4 0,2.000000-3.000000 4 16,0.000000 1.000000 0-16,2.000000 0.000000-2 0,-1.000000 0.000000 0 0,0.000000 2.000000-2 15,-2.000000 2.000000 1-15,2.000000 0.000000 0 0,-2.000000 5.000000 3 0,2.000000 1.000000 1 16,-3.000000 5.000000 1-16,-1.000000 5.000000 5 0,-1.000000 1.000000 1 0,-2.000000 2.000000 7 0,0.000000 1.000000 5 16,0.000000 4.000000 4-16,0.000000-3.000000 4 0,0.000000-1.000000 0 0,0.000000-6.000000 0 15,0.000000 2.000000-4-15,3.000000-3.000000-1 0,-3.000000-5.000000-3 0,3.000000 1.000000 0 16,-2.000000-5.000000 0-16,-1.000000-1.000000-2 0,3.000000-1.000000 1 0,2.000000-4.000000-1 15,-1.000000-4.000000-2-15,3.000000-3.000000-3 0,1.000000-4.000000-8 0,4.000000-3.000000-12 16,-5.000000-4.000000-16-16,5.000000-4.000000-21 0,0.000000-3.000000-29 0,-2.000000 0.000000-42 16,2.000000-1.000000-42-16,0.000000-2.000000-40 0,-4.000000-1.000000-58 0,0.000000 2.000000-42 0,-8.000000-1.000000-5 15,3.000000-4.000000 26-15,-6.000000 2.000000 38 0</inkml:trace>
  <inkml:trace contextRef="#ctx0" brushRef="#br0">7356.000000 12357.000000 184 0,'4.000000'1.000000'224'0,"4.000000"6.000000"7 "0 ,-5.000000-3.000000-39 16,3.000000 3.000000-28-16,-3.000000 1.000000-11 0,1.000000-4.000000-5 0,0.000000 3.000000-11 0,4.000000-3.000000-13 16,-2.000000 3.000000-17-16,3.000000-5.000000-14 0,-2.000000 2.000000-11 0,5.000000-4.000000-11 15,0.000000 0.000000-8-15,2.000000 0.000000-10 0,0.000000-4.000000-6 0,0.000000-2.000000-14 16,3.000000-1.000000-8-16,0.000000 0.000000-8 0,0.000000-1.000000-8 0,-4.000000 1.000000-7 16,2.000000 2.000000-10-16,-1.000000 0.000000-12 0,-2.000000 0.000000-13 0,0.000000 1.000000-12 0,-3.000000 4.000000-17 15,1.000000 3.000000-16-15,-5.000000 1.000000-13 0,-1.000000 4.000000-18 0,-1.000000 3.000000-17 16,-3.000000 4.000000-18-16,-3.000000 2.000000-9 0,-1.000000 5.000000-4 0,-1.000000 0.000000 3 15,-5.000000 3.000000 16-15,1.000000 0.000000 24 0,-3.000000 1.000000 27 0,-2.000000 2.000000 24 16,0.000000-2.000000 27-16,-1.000000 0.000000 24 0,1.000000-1.000000 22 0,2.000000-1.000000 17 16,-3.000000 0.000000 18-16,3.000000-3.000000 20 0,1.000000-4.000000 19 0,2.000000 0.000000 13 15,-2.000000 0.000000 9-15,7.000000-4.000000 0 0,-4.000000 0.000000-5 0,4.000000-4.000000-11 16,3.000000-1.000000-12-16,-2.000000-1.000000-12 0,3.000000-1.000000-5 0,0.000000-2.000000-3 16,4.000000-2.000000 2-16,-1.000000 1.000000-3 0,1.000000-3.000000-4 0,5.000000-3.000000-7 0,2.000000-1.000000-9 15,-2.000000 0.000000-8-15,2.000000-5.000000-9 0,4.000000-1.000000-7 0,0.000000-1.000000-5 16,-3.000000 0.000000-9-16,1.000000-2.000000-10 0,2.000000 1.000000-14 0,-3.000000 2.000000-19 15,2.000000-4.000000-23-15,-2.000000 3.000000-31 0,0.000000 3.000000-30 0,-3.000000-1.000000-30 16,4.000000 2.000000-24-16,-4.000000 1.000000-26 0,-2.000000 1.000000-15 0,2.000000 4.000000-8 16,-4.000000 1.000000 10-16,-5.000000 0.000000 24 0</inkml:trace>
  <inkml:trace contextRef="#ctx0" brushRef="#br0">7687.000000 12781.000000 133 0,'4.000000'21.000000'177'0,"-1.000000"1.000000"2 "0 ,-1.000000 2.000000 2 0,1.000000-1.000000-6 15,1.000000 2.000000-11-15,-1.000000-1.000000-14 0,1.000000 2.000000-12 0,1.000000-2.000000-16 0,-5.000000-4.000000-17 16,0.000000 2.000000-11-16,3.000000-4.000000-7 0,-3.000000-1.000000-8 0,0.000000-2.000000-2 15,-3.000000-6.000000-8-15,3.000000 3.000000-7 0,-5.000000-2.000000-8 0,1.000000 0.000000-10 16,-3.000000-5.000000-10-16,2.000000 2.000000-9 0,-2.000000-3.000000-8 0,-1.000000 1.000000-5 16,-1.000000-1.000000-8-16,-1.000000-4.000000-10 0,1.000000 0.000000-11 0,-3.000000 0.000000-18 15,2.000000-4.000000-18-15,1.000000-1.000000-29 0,-3.000000-1.000000-29 0,5.000000 0.000000-32 16,0.000000-5.000000-43-16,2.000000-2.000000-45 0,-2.000000-2.000000-61 0,0.000000-2.000000-18 16,-1.000000-4.000000 9-16,-1.000000-2.000000 30 0</inkml:trace>
  <inkml:trace contextRef="#ctx0" brushRef="#br0">7932.000000 12402.000000 133 0,'4.000000'4.000000'234'0,"2.000000"-2.000000"11 "0 ,0.000000 0.000000-33 0,1.000000 0.000000-69 15,1.000000-2.000000-42-15,2.000000 2.000000-17 0,-1.000000-2.000000-6 0,3.000000-2.000000-5 16,0.000000 0.000000-5-16,-1.000000 0.000000-13 0,4.000000 0.000000-14 0,-3.000000-2.000000-15 15,3.000000 1.000000-11-15,-3.000000 1.000000-9 0,-1.000000 2.000000-9 0,-2.000000 0.000000-5 16,-1.000000 2.000000-4-16,-1.000000 1.000000-3 0,-3.000000 3.000000 0 0,1.000000 3.000000-3 0,-5.000000-1.000000-1 16,-5.000000 5.000000 0-16,1.000000 2.000000 1 15,-3.000000 2.000000-1-15,-1.000000 3.000000 1 0,-4.000000-4.000000 3 0,4.000000 6.000000 5 0,-3.000000-3.000000 3 0,-1.000000 1.000000 2 16,4.000000-3.000000 3-16,0.000000-3.000000 0 0,1.000000 1.000000 0 0,-1.000000-4.000000-1 16,7.000000-2.000000 1-16,-2.000000-3.000000 0 0,0.000000 1.000000 1 0,6.000000-4.000000 1 15,0.000000 2.000000 0-15,3.000000-2.000000 1 0,1.000000-1.000000 1 0,4.000000-2.000000 0 16,-3.000000 0.000000 1-16,7.000000 0.000000 0 0,-3.000000 0.000000-2 0,3.000000 0.000000 0 15,-2.000000 0.000000 1-15,-1.000000 2.000000 0 0,0.000000 0.000000-1 0,3.000000 2.000000 0 0,-8.000000 3.000000 3 16,2.000000 1.000000 1-16,-3.000000 3.000000-1 0,-5.000000 2.000000 1 0,-1.000000 4.000000 2 16,-1.000000 0.000000 0-16,-5.000000 3.000000 3 0,-2.000000-1.000000-1 0,0.000000 2.000000 3 15,-4.000000 1.000000 0-15,0.000000-1.000000 1 0,0.000000 0.000000-1 0,2.000000-3.000000 0 16,-4.000000 1.000000 0-16,3.000000-2.000000 2 0,-1.000000-2.000000 1 0,1.000000-4.000000 2 16,0.000000-1.000000-1-16,3.000000-3.000000 1 0,-1.000000-3.000000-2 0,2.000000 1.000000-2 0,3.000000-5.000000-5 15,-4.000000-5.000000-7-15,5.000000 1.000000-4 0,-1.000000-7.000000-7 0,1.000000 1.000000-5 16,1.000000-6.000000-10-16,-1.000000-3.000000-7 0,3.000000 2.000000-4 0,-1.000000-4.000000-2 15,1.000000 2.000000 2-15,0.000000-3.000000 6 0,1.000000 3.000000 5 0,-1.000000 4.000000 9 16,3.000000-1.000000 7-16,-3.000000 7.000000 4 0,2.000000 2.000000 3 0,1.000000-3.000000-1 16,-3.000000 9.000000 6-16,3.000000-3.000000 8 0,-2.000000 4.000000 6 0,2.000000 0.000000 6 15,2.000000 1.000000 11-15,-1.000000 3.000000 4 0,2.000000 1.000000-5 0,-2.000000 1.000000 1 16,1.000000 1.000000-3-16,2.000000 1.000000-2 0,-2.000000 1.000000-4 0,-1.000000-2.000000 0 16,2.000000-1.000000-1-16,-5.000000 0.000000-5 0,4.000000 1.000000-4 0,1.000000-3.000000-2 15,-2.000000 3.000000-6-15,-2.000000-3.000000-1 0,4.000000-2.000000-3 0,-2.000000 3.000000-2 0,0.000000-1.000000 1 16,-1.000000-3.000000-3-16,2.000000 4.000000 2 0,-1.000000 0.000000-1 0,-1.000000-1.000000 0 15,-1.000000 0.000000 0-15,4.000000 3.000000 0 0,-5.000000-3.000000-1 0,2.000000 2.000000-5 16,1.000000-1.000000-4-16,-4.000000-1.000000-7 0,5.000000 2.000000-8 0,-2.000000-2.000000-9 0,1.000000-2.000000-16 16,1.000000 0.000000-12-16,-5.000000 1.000000-16 0,6.000000-3.000000-8 15,-5.000000 0.000000-9-15,4.000000 0.000000-8 0,-2.000000-5.000000-3 0,1.000000 3.000000-6 0,-1.000000-4.000000 0 16,1.000000-1.000000-7-16,1.000000-1.000000-8 0,-2.000000 0.000000-10 0,1.000000-3.000000-9 16,1.000000-4.000000 0-16</inkml:trace>
  <inkml:trace contextRef="#ctx0" brushRef="#br0">8310.000000 12584.000000 87 0,'6.000000'0.000000'129'0,"-5.000000"4.000000"11 "0 ,2.000000 1.000000 4 0,2.000000-1.000000-3 0,-2.000000 2.000000-14 16,-2.000000 3.000000-14-16,-1.000000-3.000000-19 0,3.000000 3.000000-15 0,-3.000000 1.000000-17 16,0.000000-1.000000-14-16,3.000000-1.000000-13 0,-2.000000 1.000000-11 0,-1.000000-2.000000-11 15,3.000000-2.000000-6-15,-3.000000 2.000000-4 0,2.000000-3.000000-4 0,1.000000-1.000000-3 16,-3.000000-1.000000-3-16,4.000000-2.000000-3 0,-4.000000-2.000000-9 0,6.000000-2.000000-8 15,-1.000000-3.000000-10-15,-1.000000-1.000000-13 0,0.000000-3.000000-10 0,4.000000-6.000000-11 16,-1.000000 3.000000-4-16,1.000000-2.000000-5 0,-4.000000-3.000000-1 0,5.000000-1.000000 1 16,-2.000000 0.000000 3-16,-2.000000-5.000000 9 0,2.000000 2.000000 9 0,-4.000000-1.000000 11 15,4.000000-1.000000 10-15,-2.000000 3.000000 13 0,-1.000000-2.000000 9 0,-4.000000 2.000000 4 0,3.000000 2.000000 5 16,-1.000000 0.000000 8-16,1.000000 3.000000 11 0,-3.000000 2.000000 8 0,3.000000 2.000000 9 16,-2.000000 2.000000 12-16,-1.000000 3.000000 9 0,0.000000 1.000000 2 0,0.000000 1.000000 2 15,0.000000 2.000000-2-15,0.000000 4.000000 3 0,0.000000 0.000000 4 0,0.000000 0.000000 11 16,3.000000 7.000000 16-16,-3.000000 0.000000 5 0,1.000000 4.000000 5 0,2.000000 3.000000-2 0,0.000000 2.000000-5 15,-1.000000 4.000000-8-15,4.000000 1.000000-12 0,-2.000000 3.000000-3 0,4.000000 1.000000 0 16,-3.000000 5.000000 1-16,3.000000 2.000000-4 0,2.000000 5.000000 1 0,2.000000 1.000000-1 16,0.000000 6.000000-1-16,0.000000 2.000000-5 0,2.000000 1.000000-4 0,0.000000 5.000000-6 15,0.000000-3.000000-6-15,-2.000000 5.000000-7 0,3.000000-1.000000-7 0,-2.000000-1.000000-5 16,-2.000000-3.000000-4-16,0.000000-2.000000-3 0,1.000000-4.000000-4 0,0.000000-2.000000-3 16,-3.000000-3.000000-3-16,-2.000000-3.000000-2 0,1.000000-4.000000 1 0,-1.000000-5.000000-2 15,0.000000-2.000000-1-15,-5.000000-5.000000-5 0,4.000000-4.000000-6 0,-5.000000-4.000000-10 16,2.000000 0.000000-13-16,-3.000000-4.000000-13 0,2.000000-3.000000-27 0,-2.000000-4.000000-32 0,0.000000 0.000000-38 15,-2.000000-7.000000-40-15,2.000000 0.000000-40 0,-3.000000-3.000000-50 0,-1.000000-5.000000-29 16,1.000000-4.000000 5-16,-6.000000-3.000000 30 0</inkml:trace>
  <inkml:trace contextRef="#ctx0" brushRef="#br0">8716.000000 12735.000000 52 0,'12.000000'0.000000'109'15,"-1.000000"-5.000000"7 "-15 ,1.000000 3.000000-3 0,0.000000-3.000000-11 0,3.000000 1.000000-10 16,-2.000000 1.000000-12-16,2.000000-1.000000-12 0,1.000000-1.000000-10 0,-1.000000 2.000000-9 16,1.000000 1.000000-2-16,-4.000000-3.000000-4 0,3.000000 4.000000-1 0,-3.000000 1.000000-6 15,2.000000-3.000000-8-15,-2.000000 3.000000-5 0,0.000000 3.000000-5 0,-3.000000-3.000000-5 16,-2.000000 4.000000-6-16,1.000000 2.000000-1 0,-1.000000 0.000000-1 0,-6.000000 1.000000-3 0,2.000000 4.000000-1 15,-3.000000-1.000000-4-15,-3.000000 5.000000-9 0,2.000000 0.000000-5 0,-6.000000 2.000000-7 16,-1.000000 3.000000-8-16,-4.000000-1.000000-8 0,4.000000 3.000000 1 0,-6.000000-2.000000 1 16,2.000000 1.000000 4-16,-4.000000 2.000000 3 0,0.000000-2.000000 8 0,1.000000 2.000000 8 15,0.000000-1.000000 7-15,2.000000 0.000000 9 0,-2.000000-3.000000 12 0,1.000000 0.000000 13 16,5.000000-2.000000 15-16,-3.000000-4.000000 12 0,5.000000 0.000000 6 0,-1.000000-2.000000 0 16,4.000000-6.000000-6-16,-1.000000 1.000000-8 0,2.000000-1.000000-12 0,3.000000-3.000000-12 0,3.000000 1.000000-7 15,-1.000000-3.000000-4-15,4.000000-5.000000-2 0,-2.000000 0.000000-1 0,3.000000-2.000000-2 16,1.000000-1.000000 0-16,1.000000-3.000000-2 0,0.000000 0.000000 1 0,1.000000 0.000000-2 15,2.000000 0.000000 0-15,-5.000000 3.000000 2 0,5.000000 2.000000 3 0,-5.000000 1.000000 0 16,2.000000 3.000000 6-16,-4.000000 0.000000 4 0,2.000000 4.000000 5 0,-3.000000 2.000000 5 16,2.000000 5.000000 0-16,-4.000000 4.000000 2 0,1.000000 4.000000 4 0,-3.000000 0.000000 1 15,-3.000000 7.000000-1-15,1.000000-3.000000 2 0,-1.000000 3.000000 5 0,-1.000000-3.000000-1 0,4.000000 2.000000 0 16,-3.000000-8.000000-1-16,3.000000 0.000000 0 0,-1.000000 0.000000-6 16,1.000000-1.000000-3-16,0.000000-6.000000-3 0,0.000000-1.000000-5 0,0.000000-1.000000-2 0,1.000000-4.000000-1 15,2.000000-2.000000-1-15,-2.000000-2.000000 0 0,7.000000-7.000000-4 0,-1.000000-2.000000-4 16,1.000000-4.000000-3-16,0.000000-1.000000-6 0,3.000000-6.000000-7 0,-2.000000 0.000000-7 15,1.000000-1.000000-9-15,-1.000000-3.000000-4 0,-2.000000 1.000000-6 0,5.000000-1.000000-4 16,-5.000000-4.000000-5-16,1.000000 2.000000 0 0,-4.000000 0.000000-3 0,1.000000 0.000000-10 0,-2.000000 1.000000-16 16,-3.000000 1.000000-15-16,0.000000 0.000000-16 0,-3.000000 2.000000-14 15,-2.000000-2.000000-15-15,-2.000000 3.000000-7 0,-1.000000 0.000000 0 0,0.000000 1.000000 8 0,-3.000000-2.000000 11 16,-1.000000 4.000000 14-16,4.000000-2.000000 14 0,-4.000000 3.000000 12 0,1.000000-3.000000 14 16,0.000000 1.000000 9-16,2.000000 6.000000 10 0,-2.000000 0.000000 7 0,6.000000 0.000000 9 15,-3.000000 0.000000 9-15,1.000000 2.000000 4 0,2.000000 0.000000-2 0</inkml:trace>
  <inkml:trace contextRef="#ctx0" brushRef="#br0">8791.000000 12285.000000 91 0,'3.000000'0.000000'97'16,"-3.000000"0.000000"-9 "-16 ,2.000000 0.000000-6 0,1.000000 3.000000 5 0,1.000000-1.000000 10 0,-1.000000 2.000000 9 16,1.000000 3.000000 14-16,1.000000-1.000000 5 0,2.000000 5.000000 1 0,-2.000000 0.000000-3 15,2.000000 3.000000-8-15,3.000000 6.000000-10 0,-1.000000 0.000000-8 0,6.000000 3.000000-4 16,-3.000000-1.000000 2-16,4.000000 10.000000 3 0,3.000000-1.000000 2 0,-3.000000 8.000000 0 15,7.000000 0.000000-2-15,-3.000000 4.000000-5 0,2.000000 4.000000-5 0,-1.000000 1.000000-12 0,4.000000 5.000000-9 16,-1.000000-2.000000-7-16,1.000000 2.000000-9 0,1.000000 0.000000-6 16,-2.000000-5.000000-3-16,3.000000 2.000000-3 0,-1.000000-8.000000-2 0,-2.000000 1.000000-3 0,0.000000-5.000000-5 15,-1.000000-1.000000-3-15,-1.000000-5.000000-5 0,-1.000000-2.000000-2 0,-2.000000-2.000000-1 16,-3.000000-4.000000-4-16,2.000000-3.000000-2 0,-5.000000-3.000000-4 0,-1.000000-3.000000-1 16,-4.000000-3.000000-1-16,-1.000000-3.000000-3 0,-3.000000 0.000000 0 0,-1.000000-5.000000-2 15,-1.000000 0.000000-6-15,-2.000000-3.000000-8 0,-2.000000-2.000000-11 0,-1.000000-3.000000-15 16,-5.000000-2.000000-13-16,0.000000-3.000000-24 0,-4.000000-5.000000-30 0,-2.000000-2.000000-44 15,0.000000-6.000000-47-15,-3.000000-4.000000-56 0,0.000000-3.000000-70 0,1.000000-10.000000-57 0,-3.000000-4.000000-7 16,-5.000000-6.000000 28-16,1.000000-9.000000 49 0</inkml:trace>
  <inkml:trace contextRef="#ctx0" brushRef="#br0">9044.000000 12016.000000 209 0,'7.000000'-3.000000'268'0,"0.000000"3.000000"23 "0 ,1.000000 3.000000-37 0,1.000000-1.000000-67 15,-2.000000 2.000000-42-15,2.000000 1.000000-24 0,-2.000000 3.000000-16 0,1.000000-2.000000-18 16,2.000000 1.000000-16-16,-1.000000 2.000000-18 0,0.000000 1.000000-17 0,1.000000-1.000000-17 16,-1.000000 2.000000-24-16,-2.000000-3.000000-23 0,1.000000 3.000000-29 0,-4.000000 0.000000-39 15,3.000000 0.000000-46-15,-2.000000 1.000000-57 0,-5.000000 1.000000-71 0,0.000000 0.000000-29 0,-7.000000 0.000000-1 16,-2.000000-2.000000 24-16</inkml:trace>
  <inkml:trace contextRef="#ctx0" brushRef="#br0">6568.000000 11431.000000 29 0,'-12.000000'-11.000000'110'15,"0.000000"3.000000"16 "-15 ,-3.000000-2.000000 26 0,3.000000 4.000000 14 0,-1.000000 3.000000 3 0,1.000000-2.000000-1 16,-1.000000 3.000000-3-16,1.000000 2.000000-15 0,-1.000000 2.000000-24 0,3.000000 4.000000-16 16,-2.000000 2.000000-2-16,4.000000 8.000000 6 0,2.000000 1.000000 8 0,1.000000 4.000000 4 15,0.000000 3.000000 0-15,5.000000 4.000000-3 0,3.000000 2.000000-10 0,1.000000 5.000000-17 16,1.000000 0.000000-13-16,2.000000 2.000000-17 0,1.000000 2.000000-15 0,3.000000-3.000000-13 0,-2.000000 3.000000-11 16,3.000000-3.000000-10-16,3.000000 3.000000-8 0,0.000000-3.000000-5 15,-2.000000-2.000000-2-15,2.000000 1.000000 1 0,1.000000-3.000000-6 0,-1.000000 0.000000-10 0,-1.000000-3.000000-15 16,-2.000000-2.000000-29-16,2.000000-2.000000-37 0,0.000000-1.000000-47 0,-2.000000-4.000000-55 15,3.000000-4.000000-52-15,-3.000000-3.000000-60 0,4.000000-2.000000-61 0,-4.000000-5.000000-9 16,0.000000-6.000000 23-16,-2.000000-4.000000 45 0</inkml:trace>
  <inkml:trace contextRef="#ctx0" brushRef="#br0">6823.000000 11431.000000 140 0,'-3.000000'-8.000000'272'0,"-1.000000"2.000000"28 "0 ,4.000000-2.000000-12 0,-3.000000 4.000000-61 0,3.000000 1.000000-32 16,0.000000 2.000000-23-16,0.000000-2.000000-22 0,0.000000 1.000000-14 15,0.000000 0.000000-18-15,0.000000 2.000000-21 0,3.000000 0.000000-24 0,-3.000000 0.000000-19 0,4.000000 4.000000-10 16,3.000000 0.000000-4-16,2.000000 1.000000-3 0,2.000000 2.000000 3 0,-3.000000-1.000000-2 16,3.000000 4.000000-4-16,1.000000-3.000000-6 0,-4.000000 2.000000-6 0,4.000000 1.000000-2 15,0.000000-3.000000-5-15,-5.000000 4.000000 0 0,4.000000 0.000000-1 0,-2.000000-1.000000-1 16,1.000000 5.000000 1-16,-1.000000 0.000000 1 0,-5.000000 0.000000 2 0,4.000000 2.000000-1 15,-4.000000 4.000000 3-15,1.000000 1.000000-2 0,-3.000000 1.000000-2 0,1.000000-1.000000-1 16,-1.000000 3.000000-2-16,-2.000000-3.000000-3 0,0.000000 2.000000-2 0,-2.000000-3.000000 0 0,-1.000000-2.000000 0 16,3.000000 1.000000-2-16,-2.000000-4.000000 0 0,2.000000 2.000000-1 0,0.000000-4.000000-3 15,0.000000 1.000000 1-15,2.000000-6.000000-1 0,-2.000000 5.000000 0 0,5.000000-3.000000-1 16,-2.000000 0.000000 2-16,0.000000-2.000000 1 0,3.000000 0.000000 2 0,1.000000 2.000000 3 16,0.000000-2.000000 1-16,2.000000-1.000000 2 0,5.000000 1.000000 1 0,-6.000000-3.000000 0 0,4.000000 0.000000 1 15,3.000000-1.000000-3-15,1.000000 1.000000-1 0,-1.000000 1.000000-2 0,-2.000000-5.000000 0 16,2.000000 1.000000-5-16,-3.000000 3.000000 0 0,3.000000-2.000000 0 0,-3.000000 0.000000-2 15,-1.000000 0.000000 1-15,-2.000000 0.000000-1 0,-1.000000 0.000000 0 16,-5.000000-1.000000 0-16,1.000000-1.000000 1 0,0.000000-1.000000 2 0,-4.000000 4.000000-1 0,0.000000 4.000000 0 16,-1.000000-2.000000 2-16,-6.000000 3.000000-2 0,-1.000000 6.000000 2 0,-4.000000-2.000000-2 15,-2.000000 1.000000-2-15,-3.000000 2.000000-3 0,3.000000 2.000000-2 0,-6.000000-1.000000-4 16,0.000000-1.000000-1-16,-2.000000 0.000000-2 0,1.000000-4.000000 3 0,-1.000000 0.000000-1 16,1.000000-4.000000 3-16,-1.000000-3.000000 3 0,1.000000-3.000000 1 0,2.000000-3.000000 0 0,0.000000-1.000000 2 15,0.000000-3.000000 1-15,2.000000-3.000000 0 16,3.000000-1.000000 0-16,2.000000-1.000000 0 0,0.000000-2.000000 0 0,5.000000-1.000000 2 0,2.000000-2.000000 0 0,2.000000-1.000000 0 15,6.000000 0.000000-1-15,2.000000-1.000000 0 0,-1.000000-4.000000-1 0,6.000000 1.000000 0 16,5.000000-3.000000-1-16,1.000000 1.000000-1 0,1.000000-3.000000-1 0,2.000000-1.000000 1 16,4.000000 1.000000-2-16,0.000000 1.000000-6 0,-3.000000-3.000000-10 0,4.000000 2.000000-20 0,-2.000000 3.000000-31 15,2.000000-1.000000-49-15,-1.000000 4.000000-68 0,-3.000000 2.000000-77 0,0.000000 4.000000-95 16,-2.000000 1.000000-57-16,-6.000000 2.000000-10 0,-3.000000 0.000000 28 0,-2.000000-2.000000 58 16</inkml:trace>
  <inkml:trace contextRef="#ctx0" brushRef="#br0">7282.000000 11221.000000 246 0,'8.000000'-2.000000'260'0,"-4.000000"2.000000"21 "0 ,0.000000 0.000000-48 0,4.000000 0.000000-59 15,-1.000000 4.000000-31-15,1.000000 3.000000-10 0,3.000000-1.000000 14 0,1.000000 3.000000 9 16,1.000000 1.000000-1-16,7.000000 3.000000-9 0,-1.000000 0.000000-13 0,0.000000 4.000000-16 16,0.000000 0.000000-18-16,3.000000 5.000000-18 0,-1.000000-1.000000-14 0,-5.000000 5.000000-12 15,4.000000-1.000000-7-15,-6.000000 5.000000-7 0,3.000000 2.000000-7 0,-6.000000 1.000000-8 0,-3.000000 3.000000-5 16,-4.000000 5.000000-8-16,-1.000000 1.000000-2 0,-6.000000 6.000000-8 0,-6.000000 1.000000-11 16,2.000000 1.000000-19-16,-5.000000 4.000000-33 0,-3.000000 3.000000-62 0,2.000000 3.000000-97 15,-5.000000-1.000000-151-15,-5.000000 4.000000-71 0,-2.000000-2.000000-26 0,-6.000000-2.000000 8 16,0.000000-6.000000 50-16</inkml:trace>
  <inkml:trace contextRef="#ctx0" brushRef="#br0">11411.000000 12500.000000 43 0,'-5.000000'2.000000'188'0,"1.000000"1.000000"10 "15 ,1.000000-3.000000-16-15,0.000000 1.000000-12 0,1.000000-1.000000-4 0,-1.000000 3.000000 1 16,3.000000-1.000000 3-16,-1.000000-2.000000-2 0,-2.000000 3.000000-12 0,3.000000-3.000000-18 16,0.000000 0.000000-19-16,0.000000 0.000000-17 0,0.000000 0.000000-15 0,0.000000 0.000000-10 15,0.000000 0.000000-9-15,0.000000 0.000000-10 0,0.000000 0.000000-4 0,0.000000 0.000000-9 16,3.000000-3.000000-7-16,-2.000000 3.000000-6 0,-1.000000 0.000000-8 0,5.000000 0.000000 1 0,1.000000 0.000000 5 16,3.000000 0.000000 10-16,-1.000000 0.000000 5 0,6.000000-2.000000 5 15,-1.000000-1.000000 9-15,6.000000 3.000000 0 0,0.000000-1.000000-1 0,1.000000 1.000000-4 0,0.000000-5.000000-3 16,5.000000 3.000000 1-16,-4.000000-1.000000-3 0,3.000000-1.000000-2 15,-1.000000 3.000000 0-15,4.000000-3.000000-3 0,-4.000000-1.000000-1 0,1.000000 0.000000-6 16,-2.000000 3.000000-4-16,2.000000-2.000000-3 0,-4.000000-2.000000-7 0,0.000000 2.000000-5 0,-1.000000-3.000000-5 16,0.000000 3.000000-4-16,-4.000000-3.000000-2 0,0.000000 3.000000-2 0,-4.000000 0.000000-2 15,-2.000000 2.000000-2-15,-1.000000-2.000000-5 0,-1.000000 3.000000-12 0,-3.000000 1.000000-17 16,-1.000000-2.000000-19-16,-3.000000 0.000000-19 0,2.000000 2.000000-17 0,-2.000000 2.000000-17 0,-2.000000 1.000000-10 16,2.000000 4.000000-16-16,-3.000000 3.000000-26 0,-1.000000 2.000000-40 0,-3.000000 3.000000-47 15,4.000000 3.000000-51-15,1.000000-3.000000-68 0,-4.000000-3.000000-34 0,2.000000 1.000000 8 16,-1.000000-7.000000 41-16,3.000000-1.000000 56 0</inkml:trace>
  <inkml:trace contextRef="#ctx0" brushRef="#br0">12223.000000 11930.000000 39 0,'11.000000'-2.000000'293'0,"-2.000000"-2.000000"32 "0 ,-1.000000 4.000000 18 16,-5.000000 0.000000-57-16,1.000000 0.000000-77 0,0.000000 0.000000-56 0,-1.000000 2.000000-24 16,0.000000 0.000000-7-16,-1.000000 2.000000 3 0,-2.000000 3.000000 5 0,0.000000-1.000000-3 15,0.000000 7.000000-14-15,0.000000 3.000000-17 0,0.000000 6.000000-18 0,0.000000 2.000000-14 16,-2.000000 4.000000-14-16,-1.000000 4.000000-10 0,3.000000 2.000000-11 0,0.000000 3.000000-4 16,-3.000000 2.000000-6-16,3.000000-3.000000-6 0,-1.000000 5.000000-6 0,-2.000000-1.000000-5 0,3.000000 1.000000-8 15,-3.000000 2.000000-12-15,2.000000 0.000000-26 0,1.000000-1.000000-43 0,-3.000000 3.000000-71 16,3.000000 3.000000-94-16,-2.000000-1.000000-131 0,-4.000000 0.000000-60 0,0.000000-4.000000-14 15,-1.000000 0.000000 23-15,-3.000000-7.000000 60 0</inkml:trace>
  <inkml:trace contextRef="#ctx0" brushRef="#br0">11799.000000 13230.000000 51 0,'-5.000000'0.000000'136'0,"-1.000000"0.000000"7 "0 ,1.000000 0.000000 5 0,-1.000000 0.000000-2 15,-3.000000 3.000000-6-15,1.000000-1.000000-8 0,4.000000-2.000000-10 0,-6.000000 5.000000-12 16,4.000000-4.000000-11-16,-2.000000 2.000000-7 0,1.000000 1.000000-8 0,0.000000 0.000000-5 15,2.000000 0.000000-6-15,1.000000 1.000000-2 0,-2.000000 1.000000-3 0,1.000000 1.000000 0 16,1.000000 1.000000-1-16,1.000000 3.000000 1 0,2.000000 0.000000 2 0,-2.000000 3.000000 1 16,3.000000 4.000000-1-16,0.000000 1.000000-4 0,0.000000 0.000000-4 0,0.000000 4.000000-4 15,4.000000-1.000000-3-15,-1.000000 4.000000-6 0,1.000000 0.000000-6 0,4.000000-2.000000-4 0,1.000000 1.000000-4 16,1.000000-3.000000-6-16,-1.000000-1.000000-5 0,3.000000-1.000000-3 0,2.000000-4.000000-2 16,-2.000000-1.000000-3-16,3.000000-4.000000 1 0,-2.000000 0.000000-2 0,5.000000-4.000000-2 15,-2.000000 0.000000-1-15,1.000000-6.000000 0 0,2.000000-2.000000-2 0,-2.000000-5.000000 0 16,1.000000-2.000000 0-16,1.000000-7.000000-3 0,1.000000-3.000000 0 0,2.000000-2.000000-2 15,-6.000000-5.000000-3-15,3.000000-1.000000-2 0,-3.000000-1.000000 0 0,-1.000000 2.000000-1 16,-3.000000-4.000000 1-16,0.000000 4.000000 0 0,-5.000000 2.000000 2 0,-2.000000-2.000000 4 0,-2.000000 6.000000 1 16,-6.000000 0.000000 0-16,-2.000000 2.000000 1 0,1.000000 0.000000 0 0,-7.000000 2.000000 0 15,0.000000 2.000000-2-15,-6.000000 0.000000-2 0,1.000000 4.000000-1 0,-6.000000 3.000000-2 16,3.000000 1.000000-3-16,-8.000000 5.000000-7 0,4.000000 3.000000-11 0,-3.000000 4.000000-11 16,-3.000000-1.000000-21-16,2.000000 4.000000-34 0,4.000000 6.000000-54 15,-2.000000-1.000000-77-15,2.000000 1.000000-99 0,4.000000 4.000000-85 0,3.000000-1.000000-31 0,-3.000000-2.000000 9 16,4.000000-2.000000 41-16</inkml:trace>
  <inkml:trace contextRef="#ctx0" brushRef="#br0">11846.000000 14407.000000 26 0,'0.000000'11.000000'258'0,"-4.000000"0.000000"19 "0 ,1.000000 0.000000 12 16,-2.000000 3.000000-61-16,1.000000 3.000000-74 0,1.000000 3.000000-46 0,-2.000000-1.000000-15 0,3.000000 0.000000 1 15,0.000000 1.000000 2-15,2.000000 1.000000-2 0,2.000000-2.000000-7 0,0.000000 0.000000-12 16,3.000000 5.000000-12-16,2.000000-4.000000-10 0,4.000000-1.000000-10 0,0.000000 0.000000-7 16,3.000000-3.000000-1-16,0.000000-1.000000 2 0,3.000000-1.000000 4 0,2.000000-2.000000-3 15,3.000000-4.000000 2-15,-1.000000-7.000000 3 0,-2.000000 2.000000-2 0,5.000000-6.000000-4 16,-2.000000-1.000000-1-16,-2.000000-4.000000-3 0,3.000000-6.000000-2 0,-3.000000-1.000000-5 0,-1.000000-4.000000-2 16,4.000000-1.000000-4-16,-4.000000-6.000000-3 0,-3.000000-2.000000-2 0,-1.000000 2.000000 0 15,-3.000000 0.000000 0-15,-4.000000-2.000000 2 0,0.000000 2.000000 0 0,-4.000000 5.000000 2 16,-4.000000 1.000000 2-16,-3.000000-3.000000 0 0,-1.000000 4.000000-1 0,-4.000000 1.000000-2 15,-5.000000 4.000000-3-15,-2.000000 1.000000-3 0,-4.000000 2.000000-5 0,-1.000000 2.000000-3 16,-7.000000 4.000000-2-16,0.000000-2.000000-5 0,1.000000 4.000000-6 0,-5.000000 2.000000-6 16,1.000000 1.000000-9-16,-1.000000 1.000000-17 0,2.000000-1.000000-26 0,-2.000000 5.000000-34 15,7.000000-3.000000-55-15,0.000000 1.000000-75 0,5.000000 1.000000-96 0,0.000000-7.000000-72 16,3.000000-1.000000-20-16,0.000000-4.000000 11 0,1.000000-6.000000 48 0</inkml:trace>
  <inkml:trace contextRef="#ctx0" brushRef="#br0">11227.000000 11804.000000 140 0,'-3.000000'-7.000000'183'15,"2.000000"2.000000"-30 "-15 ,-5.000000 2.000000-22 0,2.000000 3.000000-6 0,-4.000000 0.000000-4 16,-1.000000 0.000000 2-16,2.000000 3.000000-1 0,0.000000 0.000000-6 0,-2.000000 4.000000-12 16,-2.000000 1.000000-19-16,3.000000 1.000000-16 0,-3.000000 3.000000-11 0,2.000000 4.000000-5 15,1.000000 0.000000 0-15,-3.000000 5.000000 2 0,2.000000-1.000000 4 0,-1.000000 6.000000 9 16,3.000000 4.000000 4-16,-2.000000 0.000000 1 0,-2.000000 7.000000-1 0,3.000000-1.000000-2 0,-1.000000 4.000000-2 16,-2.000000 5.000000-6-16,4.000000 3.000000-5 0,-5.000000 2.000000-4 0,5.000000 5.000000 1 15,-2.000000 2.000000-1-15,5.000000 2.000000-6 0,-4.000000 3.000000-2 0,4.000000 2.000000-3 16,1.000000 5.000000-5-16,0.000000 1.000000 2 0,1.000000 3.000000 7 0,4.000000 5.000000 1 15,1.000000 3.000000 6-15,1.000000-2.000000 3 0,4.000000 5.000000 10 0,-1.000000-1.000000 2 16,5.000000 2.000000 2-16,0.000000 2.000000 0 0,-1.000000-2.000000 1 0,4.000000 3.000000-3 16,-2.000000-3.000000-3-16,5.000000 1.000000-7 0,-2.000000-2.000000-5 0,4.000000-2.000000-3 0,-1.000000-7.000000-3 15,-3.000000-2.000000-1-15,3.000000-5.000000 1 0,3.000000-2.000000 0 0,-1.000000-1.000000-1 16,-2.000000-5.000000-6-16,-3.000000-5.000000-5 0,4.000000-1.000000-4 0,-4.000000-5.000000-11 16,3.000000-2.000000-9-16,-4.000000 0.000000-5 0,1.000000-4.000000-1 0,2.000000-4.000000-1 15,-5.000000 0.000000-2-15,2.000000-7.000000-5 0,1.000000 0.000000-20 0,-1.000000-3.000000-30 16,0.000000-9.000000-41-16,-2.000000 1.000000-39 0,-1.000000-6.000000-33 0,0.000000 1.000000-31 15,-1.000000-6.000000-28-15,0.000000-1.000000-47 0,5.000000-1.000000-58 0,-4.000000-1.000000-101 16,3.000000 0.000000-42-16,-4.000000-7.000000-3 0,-2.000000-3.000000 27 0,2.000000-4.000000 66 16</inkml:trace>
  <inkml:trace contextRef="#ctx0" brushRef="#br0">13117.000000 12084.000000 80 0,'5.000000'8.000000'256'0,"2.000000"-1.000000"37 "0 ,1.000000 7.000000 11 16,3.000000 1.000000-48-16,0.000000 1.000000-24 0,1.000000 6.000000-10 0,-1.000000-3.000000-13 15,3.000000 2.000000-19-15,-4.000000-1.000000-16 0,5.000000 0.000000-23 0,-2.000000 1.000000-26 16,2.000000-3.000000-25-16,0.000000 0.000000-22 0,1.000000 1.000000-16 0,0.000000-3.000000-16 0,0.000000 0.000000-10 16,-1.000000-1.000000-10-16,0.000000-1.000000-8 0,-2.000000-2.000000-5 0,2.000000-1.000000-6 15,-3.000000 0.000000-4-15,-1.000000-3.000000-2 0,0.000000 1.000000-5 0,-2.000000-1.000000-5 16,-2.000000 1.000000-10-16,0.000000 0.000000-15 0,1.000000-3.000000-24 0,-7.000000 4.000000-30 15,2.000000 0.000000-43-15,2.000000-3.000000-47 0,-2.000000 2.000000-48 0,-2.000000-2.000000-48 16,2.000000-1.000000-42-16,0.000000-4.000000-41 0,-3.000000-2.000000-6 0,0.000000 0.000000 26 16,0.000000 0.000000 45-16</inkml:trace>
  <inkml:trace contextRef="#ctx0" brushRef="#br0">13432.000000 12124.000000 211 0,'0.000000'-7.000000'261'0,"0.000000"0.000000"10 "0 ,0.000000 3.000000-41 0,0.000000 4.000000-40 15,0.000000 0.000000-31-15,-3.000000 4.000000-21 0,1.000000 3.000000-18 0,-1.000000 1.000000-13 0,-1.000000 5.000000-17 16,1.000000 2.000000-21-16,-3.000000 2.000000-22 0,-1.000000 4.000000-15 0,-1.000000 1.000000-17 16,1.000000 0.000000-10-16,0.000000-2.000000-14 0,-1.000000 2.000000-11 0,-1.000000-2.000000-14 15,-1.000000-1.000000-15-15,1.000000-2.000000-18 0,2.000000 0.000000-17 0,-5.000000-2.000000-18 16,5.000000 0.000000-11-16,-5.000000-4.000000-8 0,3.000000 0.000000-5 0,-1.000000-1.000000 4 16,-2.000000-3.000000 13-16,0.000000 1.000000 18 0,0.000000-3.000000 17 0,-3.000000-2.000000 21 15,4.000000 0.000000 17-15,-6.000000-3.000000 20 0,3.000000-3.000000 18 0,-3.000000 2.000000 15 0,1.000000-5.000000 13 16,1.000000 1.000000 15-16,-4.000000-1.000000 22 0,3.000000-1.000000 17 0,1.000000 1.000000 13 15,3.000000-1.000000 14-15,-1.000000 1.000000 14 0,3.000000-1.000000 9 0,2.000000 3.000000 4 16,4.000000 2.000000-5-16,-1.000000 0.000000-5 0,3.000000-1.000000-12 0,-3.000000 3.000000-17 16,5.000000-1.000000-19-16,0.000000 1.000000-7 0,3.000000 1.000000-8 0,3.000000 4.000000-5 15,1.000000 1.000000-4-15,1.000000 1.000000 0 0,2.000000-1.000000-1 0,3.000000 5.000000-8 16,2.000000-2.000000-10-16,1.000000-3.000000-7 0,2.000000-1.000000-5 0,3.000000 2.000000-5 0,2.000000-4.000000-5 16,1.000000-1.000000-5-16,3.000000-4.000000-7 0,-4.000000-1.000000-16 0,4.000000 0.000000-29 15,-4.000000-2.000000-47-15,1.000000 1.000000-70 0,3.000000 0.000000-93 0,-7.000000 2.000000-122 16,2.000000-3.000000-56-16,-1.000000 3.000000-6 0,-6.000000 0.000000 25 0,0.000000 0.000000 60 15</inkml:trace>
  <inkml:trace contextRef="#ctx0" brushRef="#br0">13153.000000 13214.000000 24 0,'0.000000'0.000000'123'0,"0.000000"0.000000"0 "16 ,0.000000 2.000000-3-16,0.000000-2.000000 11 0,0.000000 2.000000 11 0,0.000000 1.000000 5 16,0.000000 1.000000 3-16,0.000000 1.000000-3 0,0.000000 0.000000-9 0,0.000000 1.000000-16 0,0.000000 3.000000-14 15,0.000000 0.000000-10-15,0.000000-1.000000-7 0,0.000000 1.000000-5 0,0.000000 2.000000-2 16,-2.000000-1.000000 0-16,-1.000000 1.000000-11 0,-1.000000 4.000000-7 0,-3.000000-2.000000-14 16,-1.000000 4.000000-8-16,-4.000000 1.000000-7 0,5.000000 0.000000-11 0,-5.000000 3.000000-3 15,0.000000-3.000000-4-15,3.000000-1.000000-3 0,-2.000000 0.000000-6 0,-1.000000 1.000000-7 16,-3.000000-3.000000-3-16,3.000000-3.000000 0 0,3.000000 1.000000 0 0,-1.000000-2.000000-8 15,-2.000000-3.000000-10-15,0.000000-1.000000-17 0,2.000000 0.000000-25 0,-2.000000-3.000000-38 0,3.000000-4.000000-45 16,1.000000 0.000000-49-16,-3.000000-4.000000-61 0,4.000000-1.000000-69 16,0.000000-4.000000-19-16,-2.000000-5.000000 11 0,1.000000 0.000000 32 0</inkml:trace>
  <inkml:trace contextRef="#ctx0" brushRef="#br0">13104.000000 13008.000000 84 0,'2.000000'0.000000'183'0,"2.000000"0.000000"-7 "0 ,-4.000000 0.000000-21 0,3.000000 0.000000-9 16,-3.000000 0.000000 5-16,3.000000 0.000000 4 0,-2.000000 2.000000 0 0,-1.000000 0.000000-5 16,0.000000-2.000000-21-16,3.000000 3.000000-26 0,-1.000000-3.000000-28 0,-2.000000 1.000000-16 15,3.000000 2.000000-12-15,-3.000000-3.000000 0 0,3.000000 2.000000 2 0,-2.000000 0.000000 6 16,-1.000000-2.000000 1-16,0.000000 2.000000 0 0,3.000000-2.000000 0 0,-3.000000 2.000000-1 15,3.000000 1.000000-1-15,-3.000000-3.000000-2 0,2.000000 1.000000-1 0,-2.000000 2.000000-1 0,3.000000-3.000000-2 16,-2.000000 2.000000-5-16,2.000000-2.000000-4 0,1.000000 2.000000-6 0,-1.000000 0.000000 0 16,-1.000000 2.000000-4-16,1.000000 3.000000-3 0,0.000000-3.000000 0 0,1.000000 3.000000 0 15,-2.000000 1.000000-1-15,1.000000 3.000000-2 0,1.000000 0.000000-1 0,-1.000000 4.000000 0 16,1.000000-3.000000-2-16,-1.000000 5.000000 1 0,2.000000 1.000000 1 0,-1.000000 1.000000 0 16,-1.000000-2.000000-1-16,-1.000000 4.000000 0 0,1.000000-2.000000-2 0,0.000000 3.000000-1 15,-2.000000 0.000000 1-15,2.000000-3.000000-4 0,1.000000 2.000000-1 0,-1.000000-2.000000-1 0,2.000000-2.000000-1 16,-1.000000 1.000000-2-16,1.000000 1.000000-2 0,-2.000000-3.000000-2 15,4.000000-2.000000-1-15,-3.000000 1.000000-2 0,1.000000-2.000000 1 0,2.000000 2.000000-2 0,-2.000000-4.000000 1 16,1.000000-1.000000-1-16,-1.000000 4.000000 1 0,1.000000-6.000000-1 0,-1.000000 0.000000-9 16,2.000000 1.000000-9-16,-2.000000-4.000000-13 0,2.000000 1.000000-13 0,0.000000 0.000000-22 15,-2.000000-1.000000-32-15,-1.000000-3.000000-39 0,4.000000 0.000000-54 0,-4.000000 0.000000-65 16,6.000000 0.000000-76-16,-4.000000 1.000000-77 0,2.000000-3.000000-18 0,-1.000000-3.000000 20 0,-3.000000 1.000000 49 16</inkml:trace>
  <inkml:trace contextRef="#ctx0" brushRef="#br0">13432.000000 13403.000000 35 0,'0.000000'0.000000'98'0,"3.000000"0.000000"3 "0 ,-3.000000 0.000000 0 0,0.000000 0.000000 2 16,0.000000 0.000000-1-16,0.000000-3.000000-3 0,0.000000 3.000000-6 0,0.000000 0.000000-1 0,0.000000-2.000000-4 16,0.000000 2.000000 1-16,0.000000 0.000000 2 0,0.000000 0.000000 1 15,0.000000 0.000000 2-15,0.000000 0.000000 1 0,0.000000 2.000000-1 0,0.000000 1.000000-1 0,0.000000-3.000000-1 16,0.000000 1.000000-3-16,0.000000-1.000000 0 0,1.000000 3.000000-1 0,-1.000000 0.000000-1 15,0.000000-3.000000-3-15,3.000000 0.000000-2 0,-3.000000 0.000000-6 0,0.000000 0.000000-8 16,0.000000 0.000000-6-16,0.000000 1.000000-8 0,0.000000-1.000000-5 0,0.000000 0.000000-8 16,0.000000 0.000000-3-16,0.000000 0.000000-4 0,0.000000 0.000000-3 0,-3.000000 0.000000-3 0,3.000000 0.000000-4 15,0.000000 0.000000-7-15,0.000000 0.000000-4 0,0.000000 0.000000 0 16,0.000000 0.000000-2-16,-1.000000 0.000000-4 0,1.000000 0.000000 1 0,0.000000-1.000000 4 0,0.000000 1.000000-3 16,0.000000 0.000000-2-16,0.000000 0.000000-1 0,0.000000 0.000000 1 0,0.000000 0.000000-3 15,0.000000 0.000000 0-15,0.000000 0.000000-1 0,0.000000 0.000000 0 0,0.000000 0.000000 2 16,0.000000 0.000000 0-16,0.000000 0.000000 0 0,0.000000 0.000000 1 0,0.000000 0.000000 1 15,0.000000 0.000000-2-15,0.000000 0.000000 0 0,0.000000 0.000000 1 0,0.000000 0.000000 0 16,0.000000 0.000000-4-16,0.000000 0.000000 0 0,0.000000 0.000000 2 0,0.000000 0.000000 2 16,0.000000 0.000000 1-16,0.000000 0.000000 0 0,0.000000 0.000000 0 0,0.000000 0.000000 2 0,0.000000 0.000000-1 15,0.000000 0.000000 0-15,0.000000-3.000000 0 0,0.000000 3.000000 0 0,0.000000-3.000000 1 16,0.000000 3.000000-1-16,0.000000 0.000000 4 0,0.000000 0.000000 1 0,0.000000 0.000000 3 16,0.000000 0.000000-1-16,0.000000 0.000000 1 0,0.000000-1.000000-2 0,0.000000 1.000000-1 15,0.000000 0.000000 0-15,0.000000 0.000000-5 0,0.000000 0.000000 2 0,0.000000 0.000000-2 16,0.000000 0.000000 0-16,0.000000 0.000000-1 0,0.000000 0.000000 1 0,0.000000 0.000000-1 15,0.000000 0.000000 0-15,0.000000 0.000000 0 0,0.000000 0.000000 0 0,0.000000 0.000000-2 0,0.000000 0.000000 0 16,0.000000 0.000000-1-16,0.000000 0.000000-2 0,0.000000 0.000000 1 0,0.000000 0.000000-1 16,0.000000 0.000000-1-16,0.000000 0.000000 0 0,0.000000 0.000000 1 0,0.000000 0.000000-1 15,0.000000 0.000000 1-15,0.000000 0.000000 2 0,0.000000 0.000000-1 0,0.000000 0.000000 0 16,0.000000 0.000000 1-16,0.000000 0.000000-1 0,0.000000 0.000000 1 0,0.000000 0.000000-2 16,0.000000 0.000000 1-16,0.000000 0.000000 0 0,0.000000 0.000000 1 0,0.000000 0.000000-1 15,0.000000 0.000000-1-15,0.000000 0.000000 1 0,0.000000 0.000000 0 0,0.000000 0.000000 1 0,0.000000 0.000000 0 16,0.000000 0.000000 1-16,0.000000-3.000000 1 0,0.000000 3.000000 0 0,0.000000 0.000000 2 15,0.000000 0.000000-1-15,0.000000 0.000000 0 0,0.000000 0.000000 0 0,0.000000-2.000000 0 16,0.000000 2.000000-1-16,1.000000 0.000000-2 0,-1.000000 0.000000 2 0,0.000000 0.000000 0 16,0.000000 0.000000-1-16,0.000000 0.000000 0 0,0.000000 0.000000-1 0,0.000000 0.000000 2 15,0.000000 0.000000-2-15,0.000000 0.000000 0 0,0.000000-1.000000 3 0,0.000000 1.000000-2 16,0.000000 0.000000 0-16,0.000000 0.000000 0 0,0.000000 0.000000 0 0,0.000000 0.000000 0 16,0.000000 0.000000-2-16,0.000000 0.000000-1 0,0.000000 0.000000 1 0,0.000000 0.000000 1 15,0.000000 0.000000-1-15,0.000000 0.000000 0 0,0.000000 0.000000-2 0,0.000000 0.000000 1 0,0.000000 0.000000-1 16,0.000000 0.000000-2-16,0.000000 0.000000 1 0,0.000000 0.000000 1 0,0.000000 0.000000 0 15,0.000000 0.000000-2-15,0.000000 0.000000 1 0,0.000000 0.000000 0 0,0.000000 0.000000 0 16,0.000000 0.000000 0-16,0.000000 0.000000 0 0,0.000000 0.000000 2 0,3.000000 0.000000-1 16,-3.000000 0.000000-1-16,-3.000000 0.000000 0 0,3.000000 0.000000 0 0,0.000000 0.000000 0 15,0.000000 0.000000 0-15,0.000000 0.000000 0 0,0.000000 0.000000-1 0,0.000000 0.000000 0 16,0.000000 0.000000 1-16,0.000000 0.000000 0 0,0.000000 0.000000 1 0,0.000000 0.000000 1 0,0.000000 0.000000 0 16,0.000000 0.000000 0-16,0.000000 0.000000-2 0,0.000000 0.000000 0 0,0.000000 0.000000-1 15,0.000000 0.000000 1-15,0.000000 0.000000 1 0,0.000000 0.000000-1 0,0.000000 0.000000 1 16,0.000000 0.000000-1-16,0.000000 0.000000-3 0,0.000000 0.000000 0 0,0.000000 0.000000 1 15,0.000000 0.000000 2-15,0.000000 0.000000-1 0,0.000000 0.000000 1 0,0.000000 0.000000 3 16,0.000000 0.000000-1-16,0.000000 0.000000 0 0,0.000000 0.000000-1 0,0.000000 0.000000-1 16,0.000000 0.000000 1-16,0.000000 0.000000-1 0,0.000000 0.000000 1 0,0.000000 0.000000 0 0,0.000000 0.000000 0 15,0.000000 0.000000 1-15,0.000000 0.000000-2 0,0.000000 0.000000 2 0,0.000000 0.000000 3 16,0.000000 0.000000 1-16,0.000000 0.000000 4 0,0.000000 0.000000-2 0,0.000000 0.000000 2 16,0.000000 0.000000-2-16,0.000000-3.000000-3 0,0.000000 3.000000-2 0,0.000000 0.000000-3 15,0.000000 0.000000 1-15,0.000000 0.000000 0 0,0.000000 0.000000 1 0,0.000000 0.000000-1 0,0.000000 0.000000 1 16,-1.000000 0.000000-2-16,1.000000 0.000000-2 0,0.000000 0.000000 1 15,0.000000 0.000000 1-15,0.000000 0.000000-1 0,0.000000 0.000000 1 0,0.000000 0.000000 2 0,0.000000 0.000000 1 16,0.000000 0.000000-2-16,0.000000 0.000000-1 0,0.000000 0.000000 0 16,0.000000 0.000000 0-16,0.000000 0.000000 0 0,0.000000 0.000000 1 0,0.000000 0.000000 0 0,0.000000 0.000000 0 15,0.000000 0.000000-1-15,0.000000 0.000000 1 0,0.000000 0.000000-1 0,0.000000 0.000000 0 16,0.000000 0.000000 0-16,0.000000 0.000000 1 0,0.000000 0.000000 0 0,0.000000 0.000000-1 16,0.000000 0.000000 1-16,0.000000 0.000000 0 0,0.000000 0.000000 2 0,0.000000 0.000000 0 15,0.000000 0.000000-1-15,0.000000 0.000000 1 0,0.000000 0.000000-1 0,0.000000 0.000000 1 0,0.000000 0.000000-1 16,0.000000 0.000000 0-16,0.000000 0.000000 1 0,0.000000 0.000000 1 0,0.000000 0.000000-2 15,0.000000 0.000000 2-15,0.000000 0.000000 2 0,0.000000 0.000000-2 0,0.000000 0.000000 1 16,0.000000 0.000000-2-16,0.000000 0.000000 0 0,0.000000 0.000000 0 0,0.000000 0.000000-4 16,0.000000 0.000000 1-16,0.000000 0.000000 0 0,0.000000 0.000000 0 0,0.000000 0.000000 1 15,0.000000 0.000000 0-15,0.000000 0.000000 2 0,0.000000 0.000000 0 0,0.000000 0.000000-2 16,0.000000 0.000000 0-16,0.000000 0.000000 0 0,0.000000 0.000000-1 0,0.000000 0.000000-1 0,0.000000 0.000000-1 16,0.000000 0.000000 0-16,0.000000 0.000000 1 0,0.000000 0.000000 1 15,0.000000 0.000000 0-15,0.000000 0.000000 0 0,0.000000 0.000000 0 0,0.000000 0.000000 2 0,0.000000 0.000000-1 16,0.000000 0.000000-1-16,0.000000 0.000000 0 0,0.000000 0.000000 0 0,0.000000 0.000000 1 15,0.000000 0.000000 0-15,0.000000 0.000000-1 0,0.000000 0.000000 0 0,0.000000 0.000000 0 16,0.000000 0.000000 0-16,0.000000 0.000000 0 0,0.000000 0.000000 0 0,0.000000 0.000000 0 16,0.000000 0.000000 0-16,0.000000 0.000000 1 0,0.000000 0.000000 0 0,0.000000 0.000000 1 0,0.000000 0.000000 0 15,0.000000 0.000000 0-15,0.000000 0.000000 1 0,0.000000 0.000000 0 16,0.000000 0.000000 1-16,0.000000-2.000000-2 0,0.000000 2.000000 2 0,0.000000 0.000000-2 0,0.000000 0.000000 0 16,0.000000 0.000000 1-16,0.000000 0.000000-1 0,0.000000 0.000000 0 0,0.000000 0.000000 0 15,0.000000 0.000000 0-15,0.000000 0.000000 0 0,0.000000 0.000000-1 0,0.000000 0.000000 0 16,0.000000 0.000000-1-16,0.000000-3.000000 0 0,0.000000 3.000000 0 0,0.000000 0.000000 0 15,0.000000 0.000000 1-15,0.000000 0.000000-1 0,0.000000 0.000000 2 0,0.000000 0.000000-2 16,0.000000 0.000000 0-16,0.000000 0.000000 1 0,0.000000 0.000000 0 0,0.000000 0.000000 1 16,0.000000 0.000000-1-16,0.000000 0.000000 1 0,0.000000 0.000000 1 0,0.000000-2.000000-1 0,1.000000 2.000000-1 15,-1.000000 0.000000 0-15,3.000000 0.000000-1 0,-3.000000 0.000000 1 16,3.000000-2.000000 0-16,-1.000000-1.000000 1 0,-2.000000 3.000000 0 0,3.000000-1.000000 0 0,-2.000000-2.000000 1 16,-1.000000 3.000000-2-16,3.000000-1.000000 0 0,-3.000000 1.000000 0 0,0.000000-3.000000 0 15,3.000000 2.000000-1-15,-2.000000 1.000000 1 0,2.000000-2.000000 0 0,-1.000000-1.000000 0 16,1.000000 3.000000 0-16,0.000000-2.000000 0 0,-2.000000 2.000000 0 0,2.000000-2.000000 0 15,-3.000000 0.000000 1-15,5.000000 2.000000-2 0,-5.000000-3.000000 2 0,3.000000 1.000000 0 16,-2.000000 2.000000 2-16,2.000000-2.000000-1 0,0.000000 2.000000 1 0,-2.000000-2.000000 2 16,4.000000-1.000000-1-16,-2.000000 3.000000 3 0,0.000000-2.000000-1 0,-2.000000 1.000000 1 0,2.000000 1.000000 1 15,-1.000000-4.000000 3-15,1.000000 4.000000 2 0,1.000000 0.000000 2 0,-1.000000-3.000000 1 16,1.000000 3.000000 3-16,-1.000000-2.000000-1 0,-1.000000 0.000000-2 0,1.000000 2.000000-3 16,1.000000-3.000000-3-16,1.000000 3.000000-2 0,-2.000000 0.000000-1 0,1.000000 0.000000 0 15,3.000000 0.000000 0-15,1.000000 0.000000 0 0,-4.000000 0.000000 0 0,4.000000 0.000000 1 0,-1.000000 0.000000 0 16,-2.000000 0.000000-2-16,-1.000000 0.000000 1 0,3.000000 0.000000 3 0,-2.000000 0.000000-2 15,2.000000 0.000000-2-15,-2.000000 0.000000-2 0,2.000000 0.000000-1 0,-3.000000 0.000000 0 16,2.000000 0.000000-1-16,-1.000000 0.000000 1 0,2.000000 0.000000-1 0,-2.000000 0.000000 2 16,-1.000000 0.000000 0-16,3.000000 0.000000-1 0,-4.000000 0.000000-1 0,2.000000 0.000000 0 15,-1.000000 0.000000 0-15,-1.000000 0.000000 0 0,-1.000000 0.000000-2 0,1.000000 0.000000-1 16,-3.000000 0.000000 1-16,0.000000 0.000000-1 0,2.000000 0.000000 1 0,-2.000000 0.000000 2 16,0.000000 0.000000 1-16,0.000000 0.000000 1 0,0.000000 0.000000 2 0,0.000000 0.000000-1 15,0.000000 0.000000 0-15,0.000000 3.000000-2 0,0.000000-3.000000 0 0,0.000000 0.000000-1 16,0.000000 0.000000-2-16,0.000000 0.000000 2 0,0.000000 0.000000-2 0,0.000000 0.000000-1 0,0.000000 0.000000 0 15,0.000000 0.000000-3-15,-2.000000 2.000000-6 0,2.000000-2.000000-13 0,0.000000 0.000000-20 16,0.000000 2.000000-23-16,-3.000000-2.000000-29 0,3.000000 3.000000-31 0,-5.000000-3.000000-29 16,1.000000 0.000000-23-16,-1.000000 4.000000-23 0,-1.000000-4.000000-41 0,-2.000000 1.000000-58 0,0.000000 4.000000-81 15,-1.000000-1.000000-75-15,-3.000000 1.000000-25 0,-2.000000-1.000000 15 16,-3.000000-4.000000 48-16,0.000000 2.000000 80 0</inkml:trace>
  <inkml:trace contextRef="#ctx0" brushRef="#br0">13735.000000 13164.000000 64 0,'0.000000'-1.000000'124'0,"0.000000"-2.000000"2 "16 ,0.000000 3.000000 6-16,0.000000-2.000000 9 0,0.000000 2.000000-1 0,0.000000 0.000000-8 0,-3.000000 0.000000-12 16,3.000000 0.000000-11-16,0.000000 0.000000-11 0,0.000000 0.000000-10 15,0.000000 0.000000-6-15,0.000000 0.000000-5 0,0.000000 0.000000-5 0,0.000000 2.000000-3 0,0.000000-2.000000-5 16,0.000000 0.000000-6-16,0.000000 0.000000-12 0,0.000000 0.000000-2 0,3.000000 3.000000 4 16,-3.000000-2.000000-2-16,0.000000 3.000000 7 0,1.000000 3.000000 7 0,2.000000-1.000000 10 15,0.000000 3.000000 3-15,-2.000000 0.000000-3 0,-1.000000 2.000000-10 0,3.000000 0.000000-5 16,-3.000000 3.000000-6-16,0.000000 1.000000-11 0,0.000000 2.000000-7 0,-3.000000 0.000000-7 0,3.000000 1.000000 0 15,-1.000000-2.000000-7-15,-2.000000 2.000000-4 0,0.000000 1.000000-5 0,2.000000-3.000000 0 16,1.000000 0.000000-5-16,0.000000 0.000000-2 0,-3.000000-4.000000-3 0,3.000000 3.000000-8 16,0.000000-4.000000-11-16,0.000000 2.000000-21 0,0.000000-1.000000-24 0,0.000000-1.000000-26 15,0.000000 0.000000-33-15,3.000000 0.000000-44 0,-3.000000 0.000000-41 0,0.000000-1.000000-46 16,4.000000 2.000000-54-16,-4.000000 2.000000-30 0,0.000000-3.000000 5 0,0.000000-4.000000 34 16,-4.000000 3.000000 47-16</inkml:trace>
  <inkml:trace contextRef="#ctx0" brushRef="#br0">13661.000000 13371.000000 72 0,'0.000000'2.000000'145'0,"-3.000000"-1.000000"5 "0 ,1.000000 2.000000 15 0,-1.000000-3.000000 11 15,3.000000 1.000000 6-15,-3.000000-1.000000-3 0,3.000000 0.000000-14 0,0.000000 0.000000-27 16,0.000000 0.000000-30-16,0.000000 0.000000-28 0,0.000000 0.000000-18 0,3.000000 0.000000-13 16,-3.000000 0.000000-9-16,3.000000-1.000000-5 0,-3.000000 1.000000-1 0,2.000000-4.000000 0 15,4.000000 2.000000 1-15,0.000000-3.000000 0 0,-3.000000 1.000000 5 0,5.000000-1.000000-3 16,-2.000000 3.000000-3-16,0.000000-3.000000-1 0,2.000000 2.000000-1 0,-1.000000-1.000000 0 0,3.000000-1.000000-2 16,-4.000000 3.000000 2-16,5.000000-1.000000 3 0,-3.000000-1.000000-1 0,0.000000 4.000000 0 15,2.000000-1.000000-1-15,-4.000000-2.000000-6 0,4.000000 3.000000 0 0,-2.000000 0.000000-1 16,1.000000 3.000000-4-16,-5.000000-2.000000 0 0,3.000000-1.000000-3 0,1.000000 3.000000-2 15,-1.000000-2.000000-4-15,-2.000000-1.000000-5 0,-1.000000 3.000000-2 0,3.000000-3.000000-4 16,-2.000000 2.000000 2-16,-2.000000 0.000000-3 0,1.000000-2.000000-1 0,-1.000000 3.000000 1 16,2.000000-3.000000-2-16,-2.000000 0.000000-6 0,-2.000000 0.000000-13 0,-1.000000 0.000000-16 0,3.000000 0.000000-26 15,-3.000000 0.000000-31-15,3.000000 0.000000-39 0,-2.000000 0.000000-48 0,4.000000 0.000000-51 16,-2.000000 0.000000-59-16,-3.000000 0.000000-51 0,0.000000 0.000000-9 0,0.000000 0.000000 23 16,-9.000000 0.000000 40-16</inkml:trace>
  <inkml:trace contextRef="#ctx0" brushRef="#br0">13965.000000 13311.000000 25 0,'3.000000'0.000000'242'0,"-3.000000"0.000000"30 "0 ,-3.000000 3.000000 11 0,3.000000-3.000000-48 16,-5.000000 4.000000-37-16,2.000000-1.000000-22 0,2.000000-1.000000-20 0,-3.000000 0.000000-15 16,-2.000000 2.000000-18-16,1.000000 0.000000-20 0,4.000000 1.000000-20 0,-2.000000 0.000000-18 15,0.000000 5.000000-15-15,1.000000 1.000000-6 0,-1.000000 2.000000-4 0,3.000000 2.000000 0 16,3.000000 3.000000 0-16,-1.000000-4.000000-5 0,4.000000 3.000000-2 0,-2.000000-2.000000-3 0,4.000000 2.000000-6 15,-3.000000 0.000000-4-15,6.000000-2.000000-4 0,-2.000000 0.000000-3 16,3.000000-4.000000-1-16,-2.000000 2.000000 0 0,2.000000-4.000000-4 0,-1.000000-1.000000 1 0,1.000000-2.000000 0 16,5.000000-2.000000-1-16,-6.000000 1.000000 1 0,4.000000-7.000000-2 0,-3.000000-3.000000 0 15,3.000000-1.000000-2-15,-1.000000-4.000000-2 0,0.000000-4.000000-2 0,2.000000 0.000000-2 16,-1.000000-4.000000 0-16,-1.000000-1.000000 0 0,-2.000000 0.000000 0 0,0.000000-3.000000-2 16,0.000000 3.000000 3-16,-3.000000 1.000000-2 0,-2.000000 0.000000 2 0,4.000000 3.000000 0 0,-7.000000 0.000000 0 15,3.000000 1.000000 3-15,-2.000000 6.000000 1 0,-5.000000 0.000000 3 0,3.000000 1.000000 4 16,-3.000000 0.000000 0-16,-3.000000 0.000000 2 0,3.000000 4.000000 1 0,-3.000000-1.000000 0 15,1.000000-1.000000 1-15,-1.000000 1.000000-2 0,-1.000000 2.000000 0 16,1.000000-2.000000 0-16,3.000000 2.000000-1 0,-4.000000 2.000000 0 0,2.000000-3.000000-1 0,-1.000000 1.000000-2 47,0.000000 2.000000-1-47,-1.000000-2.000000 1 0,4.000000 0.000000 0 0,-3.000000 2.000000-2 0,1.000000-2.000000 2 0,-1.000000 2.000000-2 0,3.000000 0.000000 0 16,-1.000000 0.000000-3-16,-2.000000 0.000000 0 0,3.000000-2.000000 0 0,-3.000000 2.000000-2 0,3.000000 0.000000-1 0,-1.000000 0.000000 0 0,-2.000000 0.000000-1 0,1.000000 0.000000 2 0,-1.000000 0.000000-2 0,3.000000 0.000000 1 15,-3.000000 0.000000 1-15,3.000000 0.000000 0 0,-1.000000-3.000000-1 0,-2.000000 3.000000 1 16,3.000000 0.000000 0-16,0.000000 0.000000 0 0,0.000000 0.000000 0 0,0.000000 0.000000-1 15,0.000000 0.000000 1-15,0.000000 0.000000 0 0,0.000000 0.000000-2 0,0.000000 0.000000 0 16,0.000000 0.000000 0-16,0.000000 0.000000 0 0,0.000000 0.000000 0 0,0.000000 0.000000-1 16,0.000000 0.000000-1-16,0.000000 0.000000 0 0,0.000000 0.000000 1 0,0.000000 0.000000 0 15,0.000000 0.000000 1-15,0.000000 0.000000 0 0,0.000000 0.000000 0 0,0.000000 0.000000 0 0,0.000000 0.000000 0 16,0.000000 0.000000 0-16,0.000000 0.000000 0 0,0.000000 0.000000 0 0,0.000000 0.000000 0 16,0.000000 0.000000-1-16,0.000000 0.000000-2 0,0.000000 0.000000 0 0,0.000000 0.000000-1 15,0.000000 0.000000-1-15,0.000000 0.000000-3 0,0.000000 0.000000-3 0,0.000000 0.000000-4 16,0.000000 0.000000-2-16,0.000000 0.000000-2 0,0.000000 0.000000-5 0,0.000000 0.000000 0 15,0.000000 0.000000-3-15,0.000000 0.000000-3 0,0.000000 0.000000-6 0,0.000000 0.000000-9 16,0.000000 0.000000-14-16,0.000000 0.000000-19 0,-3.000000 0.000000-26 0,1.000000 3.000000-22 0,2.000000-1.000000-25 16,-3.000000-2.000000-31-16,3.000000 2.000000-27 0,0.000000 0.000000-26 0,0.000000-2.000000-34 15,-1.000000 4.000000-33-15,-5.000000-1.000000 3 0,2.000000-1.000000 24 16,-4.000000 0.000000 38-16</inkml:trace>
  <inkml:trace contextRef="#ctx0" brushRef="#br0">14093.000000 13261.000000 60 0,'-1.000000'4.000000'101'0,"1.000000"-2.000000"5 "16 ,0.000000-2.000000 2-16,0.000000 3.000000 5 0,0.000000-2.000000 0 0,0.000000-1.000000 1 16,-3.000000 0.000000 2-16,3.000000 3.000000-1 0,-2.000000-1.000000-3 0,-1.000000-2.000000-3 0,3.000000 2.000000-5 15,-2.000000-2.000000-6-15,2.000000 2.000000-6 0,-2.000000 0.000000-2 16,-1.000000 0.000000 3-16,0.000000 1.000000 2 0,-1.000000-1.000000 3 0,2.000000 2.000000 3 0,-1.000000-2.000000 3 15,0.000000 0.000000-2-15,-1.000000-2.000000-3 0,2.000000 2.000000-7 0,-1.000000-2.000000-1 16,1.000000 3.000000-14-16,0.000000-1.000000-10 0,-1.000000-2.000000-10 0,-1.000000 0.000000-11 16,1.000000 0.000000-9-16,3.000000-2.000000-9 0,-2.000000-1.000000 0 0,-1.000000 3.000000-1 15,3.000000-2.000000-4-15,0.000000 2.000000 4 0,-3.000000-2.000000-1 0,3.000000 0.000000 0 16,0.000000 0.000000 0-16,0.000000 0.000000-2 0,0.000000 0.000000-3 0,-1.000000-3.000000-4 16,1.000000 1.000000-4-16,0.000000 2.000000-2 0,0.000000-3.000000-3 0,0.000000-1.000000-4 0,0.000000 2.000000-2 15,1.000000-2.000000 0-15,-1.000000-1.000000-1 0,3.000000 0.000000-4 0,-3.000000-1.000000 1 16,5.000000 0.000000 0-16,-2.000000-3.000000 5 0,1.000000 2.000000-4 0,1.000000 0.000000 0 15,-3.000000 2.000000 1-15,3.000000-3.000000 0 0,-1.000000 2.000000 0 0,-1.000000 1.000000-6 16,2.000000 1.000000 6-16,-1.000000-2.000000 0 0,4.000000 0.000000 0 0,-6.000000 2.000000-1 16,6.000000-1.000000 2-16,-4.000000 2.000000 1 0,4.000000-1.000000 1 0,-1.000000-4.000000-1 15,-3.000000 5.000000 1-15,5.000000-5.000000 1 0,-1.000000 5.000000-3 0,-1.000000 0.000000 1 0,0.000000-1.000000 2 16,2.000000 0.000000 2-16,-1.000000 3.000000 5 0,-1.000000 1.000000 6 16,2.000000 0.000000 5-16,1.000000 0.000000 8 0,-1.000000 2.000000 10 0,2.000000 2.000000 4 15,-3.000000 0.000000 2-15,3.000000 0.000000 7 0,-2.000000 0.000000 9 0,1.000000 2.000000 5 0,-1.000000 3.000000 6 16,0.000000-3.000000 3-16,1.000000 3.000000 3 0,-1.000000-2.000000-9 15,-2.000000 1.000000-6-15,4.000000 1.000000-6 0,-7.000000 2.000000-6 0,5.000000 0.000000-1 0,-3.000000-1.000000-2 16,0.000000 3.000000-3-16,1.000000-1.000000-1 0,-3.000000-3.000000-4 0,-1.000000 4.000000-1 16,2.000000-2.000000-2-16,1.000000 3.000000 1 0,-5.000000-5.000000-1 0,-1.000000 4.000000-2 15,3.000000 0.000000 0-15,-3.000000-1.000000-2 0,-3.000000 0.000000-3 0,3.000000 1.000000-1 0,-1.000000 0.000000-1 16,-2.000000 2.000000 3-16,0.000000 0.000000-2 0,-2.000000 2.000000-4 0,1.000000-2.000000 0 16,1.000000-1.000000-5-16,-1.000000-2.000000 1 0,-4.000000 4.000000 0 0,4.000000-3.000000-2 15,-1.000000 2.000000-5-15,-2.000000 0.000000-1 0,0.000000-3.000000-5 0,-1.000000-1.000000-5 16,4.000000 2.000000 0-16,-4.000000 1.000000 0 0,1.000000-5.000000-2 0,0.000000 4.000000 0 0,-2.000000-3.000000 3 15,1.000000-1.000000 0-15,1.000000 1.000000-1 0,-2.000000-1.000000 0 16,2.000000-1.000000 0-16,-1.000000 0.000000 0 0,1.000000-1.000000-2 0,1.000000-1.000000 3 0,-1.000000 1.000000-4 16,-1.000000-4.000000-1-16,-2.000000 4.000000 0 0,4.000000-3.000000 1 0,-4.000000 0.000000 1 15,5.000000-2.000000 2-15,-5.000000 2.000000-4 0,6.000000-2.000000 1 0,-4.000000 0.000000 3 16,-1.000000 0.000000-2-16,2.000000-2.000000-3 0,0.000000 2.000000 0 0,2.000000-2.000000 3 16,-2.000000 0.000000 1-16,-1.000000 2.000000-4 0,-1.000000-2.000000 2 0,2.000000-1.000000 2 15,0.000000 3.000000-3-15,2.000000-1.000000 0 0,-2.000000-2.000000-3 0,0.000000 1.000000 3 16,2.000000 0.000000-1-16,-2.000000 0.000000-4 0,2.000000-3.000000 2 0,1.000000 4.000000 1 0,-4.000000-2.000000-2 15,6.000000 1.000000 3-15,-4.000000-3.000000-1 0,0.000000 5.000000 5 0,1.000000-1.000000-3 16,-2.000000-2.000000 0-16,2.000000 3.000000 0 0,3.000000-1.000000-2 0,-3.000000 1.000000 2 16,1.000000-3.000000-4-16,1.000000 2.000000 0 0,1.000000-2.000000-2 0,-1.000000 1.000000 5 15,2.000000 2.000000-2-15,-2.000000-2.000000 3 0,0.000000 2.000000-3 0,3.000000-3.000000 3 16,-2.000000 2.000000-1-16,2.000000 1.000000-5 0,0.000000-3.000000-7 0,0.000000 1.000000-7 16,0.000000 2.000000-4-16,0.000000-2.000000-9 0,0.000000 0.000000-6 0,0.000000 0.000000-10 0,0.000000-1.000000-13 15,0.000000-3.000000-13-15,2.000000 0.000000-11 0,-2.000000-3.000000-6 0,3.000000 1.000000-6 16,-3.000000-3.000000-6-16,4.000000 0.000000-2 0,-4.000000-2.000000 0 0,0.000000 3.000000-2 15,3.000000-1.000000-5-15,-3.000000 2.000000-4 0,0.000000 0.000000-3 0,-3.000000 4.000000-1 16,3.000000-2.000000-6-16,0.000000 4.000000-14 0,-1.000000-1.000000-33 0,1.000000 0.000000-62 16,0.000000 2.000000-81-16,0.000000 2.000000-102 0,0.000000 0.000000-44 15,0.000000 0.000000-3-15,-11.000000 0.000000 34 0,7.000000 0.000000 72 0</inkml:trace>
  <inkml:trace contextRef="#ctx0" brushRef="#br0">13327.000000 14307.000000 68 0,'-1.000000'-3.000000'181'0,"-2.000000"1.000000"-2 "0 ,3.000000 0.000000-15 0,-3.000000-2.000000 1 16,3.000000 2.000000 5-16,-2.000000 1.000000 6 0,-1.000000-3.000000-3 0,3.000000 1.000000-10 0,0.000000 3.000000-20 15,0.000000-3.000000-27-15,3.000000 1.000000-24 0,-1.000000 2.000000-15 0,1.000000 0.000000 1 16,5.000000 0.000000 2-16,0.000000 5.000000 11 0,4.000000-2.000000 8 0,-1.000000 2.000000 7 16,4.000000 3.000000 0-16,1.000000 3.000000-6 0,4.000000 2.000000-12 0,-1.000000 4.000000-2 15,0.000000 3.000000-8-15,5.000000 1.000000-5 0,-1.000000 2.000000-4 0,1.000000 1.000000-7 16,0.000000-1.000000-3-16,2.000000 3.000000-11 0,1.000000 1.000000-6 0,-4.000000-7.000000-4 16,1.000000 4.000000-6-16,-2.000000-2.000000-10 0,-3.000000-3.000000-9 0,0.000000 2.000000-1 15,-1.000000-5.000000-5-15,-3.000000 2.000000-4 0,1.000000-1.000000-1 0,-4.000000-4.000000-4 16,1.000000 0.000000-13-16,-4.000000-4.000000-20 0,-1.000000 0.000000-23 0,-4.000000-2.000000-21 0,0.000000-7.000000-29 15,-1.000000 6.000000-37-15,-1.000000-2.000000-38 0,1.000000 0.000000-40 0,-3.000000 0.000000-58 16,0.000000-4.000000-75-16,0.000000 0.000000-57 0,-5.000000 2.000000-5 0,-5.000000-4.000000 28 16,1.000000-5.000000 45-16</inkml:trace>
  <inkml:trace contextRef="#ctx0" brushRef="#br0">13661.000000 14296.000000 74 0,'0.000000'-3.000000'223'0,"0.000000"-3.000000"25 "0 ,-3.000000 5.000000-18 16,3.000000-4.000000-43-16,-2.000000 3.000000-27 0,-1.000000-1.000000-13 0,0.000000 1.000000-8 16,3.000000 0.000000-9-16,-1.000000 0.000000-16 0,-2.000000 0.000000-16 0,3.000000 2.000000-18 0,0.000000-3.000000-20 15,0.000000 2.000000-14-15,0.000000 1.000000-11 0,0.000000-3.000000-4 0,0.000000 3.000000-2 16,0.000000-1.000000 1-16,0.000000 1.000000 1 0,0.000000 0.000000-1 0,0.000000 0.000000-1 16,0.000000 0.000000 0-16,0.000000 0.000000 0 0,0.000000 0.000000 0 0,0.000000 0.000000 3 15,0.000000 0.000000 2-15,0.000000 0.000000-2 0,0.000000 1.000000 1 0,0.000000 2.000000 2 16,0.000000-2.000000 2-16,0.000000 4.000000 2 0,0.000000-1.000000 1 0,0.000000 5.000000 3 15,0.000000 2.000000-3-15,-4.000000 2.000000-5 0,1.000000-1.000000-6 0,-2.000000 3.000000-8 0,1.000000 3.000000-7 16,-4.000000-3.000000-7-16,-1.000000 2.000000 0 0,2.000000-2.000000-5 0,-3.000000 4.000000 0 16,4.000000-1.000000-2-16,-4.000000 0.000000-1 0,-2.000000 3.000000-2 0,0.000000-1.000000-2 15,-3.000000 6.000000-2-15,-1.000000-3.000000-6 0,0.000000 6.000000-7 0,-2.000000-4.000000-6 16,0.000000 3.000000-11-16,0.000000 0.000000-11 0,-1.000000-2.000000-18 0,3.000000-5.000000-16 16,1.000000 0.000000-19-16,3.000000-2.000000-23 0,1.000000-4.000000-26 0,-1.000000 0.000000-32 15,4.000000-4.000000-32-15,1.000000-2.000000-35 0,3.000000-3.000000-45 0,-4.000000-1.000000-22 16,4.000000-10.000000 10-16,-1.000000-1.000000 31 0</inkml:trace>
  <inkml:trace contextRef="#ctx0" brushRef="#br0">13265.000000 14466.000000 39 0,'0.000000'-3.000000'249'0,"-1.000000"3.000000"29 "0 ,-2.000000 0.000000 1 0,3.000000 3.000000-52 16,0.000000-3.000000-38-16,0.000000 4.000000-27 0,4.000000 1.000000-10 0,0.000000-5.000000-4 15,2.000000 7.000000-4-15,2.000000-3.000000-8 0,1.000000 1.000000-14 0,5.000000-1.000000-18 16,0.000000 1.000000-21-16,5.000000-4.000000-19 0,3.000000 2.000000-12 0,3.000000-6.000000-11 15,0.000000 2.000000-10-15,3.000000-4.000000-9 0,3.000000 1.000000-7 0,5.000000-2.000000-7 16,-2.000000-4.000000-13-16,1.000000 5.000000-27 0,-2.000000-4.000000-41 0,3.000000 0.000000-67 0,0.000000 1.000000-88 16,-4.000000 0.000000-126-16,2.000000-2.000000-59 0,-6.000000-1.000000-12 15,-4.000000-1.000000 21-15,3.000000-1.000000 56 0</inkml:trace>
  <inkml:trace contextRef="#ctx0" brushRef="#br0">14932.000000 13230.000000 7 0,'4.000000'0.000000'288'16,"-4.000000"3.000000"32 "-16 ,5.000000-1.000000 17 0,-2.000000 3.000000-38 0,0.000000-4.000000-71 0,1.000000 8.000000-53 15,1.000000 0.000000-24-15,2.000000 2.000000-9 0,-3.000000 1.000000 6 0,4.000000 3.000000-2 16,1.000000-1.000000-18-16,1.000000 7.000000-23 0,-1.000000-3.000000-23 0,3.000000 5.000000-20 16,-2.000000-2.000000-17-16,2.000000 0.000000-18 0,0.000000 0.000000-7 0,-1.000000 1.000000-4 15,4.000000 0.000000-6-15,-3.000000-1.000000-3 0,0.000000-2.000000-3 0,0.000000 3.000000-3 16,-1.000000-3.000000-9-16,1.000000-2.000000-12 0,0.000000-2.000000-23 0,-2.000000 0.000000-29 15,-1.000000-5.000000-39-15,0.000000 1.000000-48 0,-1.000000 0.000000-58 0,2.000000-4.000000-54 16,-1.000000-1.000000-55-16,-2.000000-2.000000-48 0,0.000000-2.000000-2 0,-2.000000-4.000000 30 0,-5.000000-4.000000 52 16</inkml:trace>
  <inkml:trace contextRef="#ctx0" brushRef="#br0">15211.000000 13297.000000 150 0,'-3.000000'0.000000'272'0,"0.000000"0.000000"12 "0 ,-1.000000 0.000000-23 15,-1.000000 2.000000-79-15,-2.000000 5.000000-69 0,0.000000-2.000000-48 0,-2.000000 5.000000-21 16,-2.000000-2.000000-13-16,0.000000 3.000000-8 0,-1.000000 4.000000-10 0,0.000000-2.000000-18 16,0.000000 1.000000-18-16,0.000000 4.000000-24 0,0.000000-1.000000-25 0,-2.000000 2.000000-21 15,2.000000 1.000000-15-15,0.000000 0.000000-6 0,-1.000000-1.000000 3 0,1.000000-3.000000 10 0,-1.000000 2.000000 13 16,1.000000-1.000000 17-16,0.000000-2.000000 15 0,0.000000-2.000000 13 0,0.000000 0.000000 13 16,1.000000-3.000000 13-16,2.000000-1.000000 14 0,-2.000000-1.000000 11 0,3.000000-4.000000 14 15,0.000000 2.000000 20-15,1.000000-3.000000 20 0,-1.000000-1.000000 17 0,4.000000 1.000000 17 16,0.000000-2.000000 14-16,1.000000 2.000000 8 0,1.000000-3.000000 2 0,-1.000000 2.000000 1 15,6.000000 0.000000 0-15,2.000000-2.000000-2 0,-1.000000 3.000000-5 0,5.000000-3.000000-5 16,1.000000-3.000000-8-16,5.000000 1.000000-15 0,-2.000000-3.000000-16 0,6.000000 1.000000-14 16,-2.000000-4.000000-14-16,5.000000 1.000000-14 0,1.000000 1.000000-13 0,1.000000-5.000000-15 15,-2.000000 2.000000-24-15,-1.000000-1.000000-36 0,1.000000 1.000000-54 0,-1.000000 3.000000-60 0,-2.000000 0.000000-82 16,-3.000000 3.000000-71-16,-1.000000 2.000000-21 0,-8.000000 2.000000 9 0,-2.000000 2.000000 40 16</inkml:trace>
  <inkml:trace contextRef="#ctx0" brushRef="#br0">14939.000000 14167.000000 235 0,'-3.000000'9.000000'351'0,"3.000000"-3.000000"20 "16 ,-1.000000 1.000000 11-16,1.000000-2.000000-111 0,1.000000 5.000000-97 15,-1.000000-3.000000-49-15,5.000000 3.000000-17 0,1.000000 2.000000-2 0,-2.000000 4.000000 1 0,5.000000-1.000000-3 16,-2.000000 2.000000-18-16,5.000000 2.000000-20 0,3.000000 3.000000-19 0,0.000000-3.000000-13 15,1.000000 3.000000-12-15,3.000000-1.000000-7 0,-3.000000 0.000000-7 0,4.000000-1.000000-1 16,-1.000000 1.000000-2-16,-3.000000-1.000000 1 0,3.000000 0.000000-4 0,0.000000 1.000000-1 0,-2.000000-3.000000 1 16,0.000000 1.000000-7-16,-3.000000-4.000000-12 0,0.000000 0.000000-24 15,-2.000000-1.000000-37-15,-3.000000-2.000000-45 0,3.000000-1.000000-65 0,-2.000000 0.000000-71 0,-1.000000-5.000000-80 16,1.000000 0.000000-52-16,-5.000000-6.000000-1 0,-2.000000-2.000000 25 0,-2.000000-4.000000 56 16</inkml:trace>
  <inkml:trace contextRef="#ctx0" brushRef="#br0">15282.000000 14270.000000 44 0,'-5.000000'6.000000'247'0,"-5.000000"4.000000"17 "0 ,-6.000000-2.000000 12 0,1.000000 5.000000-79 15,-1.000000-1.000000-69-15,-3.000000 3.000000-33 0,0.000000 3.000000-4 0,-5.000000-3.000000 2 16,3.000000 2.000000 5-16,-2.000000-2.000000-1 0,0.000000 0.000000-2 0,0.000000-3.000000-7 0,4.000000 2.000000-8 16,-1.000000-4.000000-6-16,6.000000-1.000000-4 0,-3.000000-2.000000 3 15,3.000000-2.000000 4-15,5.000000-1.000000-1 0,0.000000-1.000000-3 0,2.000000-1.000000-5 0,-1.000000-2.000000-13 16,5.000000 2.000000-13-16,-1.000000-2.000000-11 0,1.000000 0.000000-14 0,3.000000 0.000000-9 15,3.000000 0.000000-5-15,4.000000 0.000000-3 0,2.000000 0.000000-6 16,3.000000-2.000000-7-16,3.000000 0.000000-14 0,1.000000-1.000000-20 0,3.000000-1.000000-33 0,0.000000-1.000000-44 16,5.000000-5.000000-55-16,0.000000 0.000000-68 0,2.000000-3.000000-92 0,1.000000-6.000000-41 0,-7.000000-3.000000-4 15,2.000000-2.000000 30-15,-2.000000-3.000000 49 0</inkml:trace>
  <inkml:trace contextRef="#ctx0" brushRef="#br0">14622.000000 12016.000000 3 0,'7.000000'9.000000'305'0,"-2.000000"1.000000"31 "0 ,-2.000000-1.000000 16 0,1.000000 4.000000-25 0,4.000000-1.000000-119 16,-4.000000 8.000000-87-16,2.000000-1.000000-45 0,0.000000 1.000000-21 0,1.000000 0.000000-4 16,1.000000 2.000000 1-16,2.000000 2.000000 1 0,-1.000000-4.000000-5 0,3.000000 2.000000-7 15,2.000000 0.000000-7-15,0.000000 0.000000-13 0,0.000000-1.000000-16 0,1.000000 0.000000-13 16,-2.000000-1.000000-12-16,2.000000-4.000000-14 0,0.000000-1.000000-21 0,-2.000000-1.000000-27 0,2.000000-2.000000-27 15,-3.000000-1.000000-32-15,3.000000-2.000000-36 0,-4.000000-1.000000-33 16,4.000000-1.000000-33-16,-2.000000-3.000000-33 0,-1.000000 0.000000 4 0,-4.000000-4.000000 21 0</inkml:trace>
  <inkml:trace contextRef="#ctx0" brushRef="#br0">14951.000000 12269.000000 204 0,'-3.000000'12.000000'247'0,"-1.000000"4.000000"-1 "0 ,-1.000000 1.000000-42 0,1.000000 2.000000-37 0,-2.000000 5.000000-29 15,-3.000000-1.000000-26-15,2.000000 3.000000-27 0,-1.000000-4.000000-21 0,1.000000 6.000000-18 16,-2.000000-3.000000-13-16,-3.000000-1.000000-13 0,5.000000 1.000000-14 0,-5.000000-1.000000-17 16,0.000000-1.000000-11-16,2.000000-2.000000-12 0,-2.000000-1.000000-17 0,0.000000-1.000000-19 15,1.000000-2.000000-18-15,-1.000000 1.000000-17 0,0.000000-4.000000-15 0,-1.000000 0.000000-11 16,-1.000000-4.000000-1-16,3.000000-1.000000 7 0,-1.000000 0.000000 12 0,0.000000-2.000000 19 0,0.000000-4.000000 21 16,0.000000-1.000000 16-16,-2.000000-2.000000 16 0,2.000000-2.000000 14 0,-2.000000-1.000000 14 15,0.000000-6.000000 8-15,-1.000000-3.000000 11 0,3.000000 0.000000 14 0,3.000000-1.000000 13 16,-3.000000-2.000000 16-16,2.000000 0.000000 21 0,4.000000-2.000000 18 0,-1.000000 6.000000 15 15,1.000000-2.000000 18-15,1.000000 3.000000 17 0,4.000000 0.000000 4 0,1.000000 2.000000 4 0,1.000000 0.000000-2 16,7.000000 1.000000-4-16,2.000000 1.000000-11 0,3.000000-3.000000-10 16,4.000000 2.000000-9-16,5.000000-3.000000-16 0,2.000000-1.000000-12 0,4.000000 3.000000-16 0,3.000000-1.000000-14 15,3.000000-1.000000-17-15,1.000000 0.000000-17 0,0.000000 3.000000-22 16,4.000000-2.000000-32-16,-1.000000 2.000000-46 0,2.000000 2.000000-67 0,1.000000 4.000000-81 16,-1.000000 2.000000-94-16,-1.000000 2.000000-42 0,1.000000 1.000000 0 0,-7.000000 3.000000 30 0</inkml:trace>
  <inkml:trace contextRef="#ctx0" brushRef="#br0">15901.000000 11892.000000 134 0,'3.000000'-3.000000'134'0,"1.000000"3.000000"-21 "0 ,-4.000000-1.000000-11 15,3.000000 1.000000-1-15,-2.000000-3.000000 6 0,-1.000000 2.000000 7 0,3.000000 1.000000-1 0,-3.000000 0.000000-4 16,0.000000 1.000000-8-16,5.000000 2.000000-7 0,-2.000000-2.000000-3 0,1.000000 3.000000-1 16,1.000000 1.000000 1-16,-1.000000 4.000000 1 0,3.000000-1.000000-1 0,-1.000000 5.000000 0 15,0.000000 0.000000-5-15,2.000000 2.000000-4 0,-1.000000 3.000000-6 0,0.000000 3.000000-5 16,2.000000 0.000000-6-16,-1.000000 4.000000-5 0,-1.000000 1.000000-5 0,0.000000 5.000000-4 0,-2.000000-1.000000-8 16,-1.000000 4.000000-1-16,4.000000 0.000000-2 0,-4.000000 5.000000-3 15,2.000000 1.000000-1-15,-2.000000 1.000000-2 0,-2.000000-3.000000-5 0,4.000000 5.000000-3 0,-5.000000-2.000000-3 16,5.000000 2.000000-4-16,-4.000000-3.000000-3 0,2.000000 1.000000-2 0,-1.000000 0.000000 1 15,1.000000-2.000000-2-15,1.000000-1.000000-1 0,-2.000000-4.000000-2 0,1.000000 1.000000-3 16,4.000000-3.000000 0-16,-4.000000-2.000000-4 0,2.000000-3.000000 0 0,0.000000 2.000000-1 16,-3.000000-7.000000 3-16,6.000000 3.000000 0 0,-3.000000-2.000000-1 0,-1.000000 1.000000 3 15,3.000000-3.000000 3-15,-2.000000 4.000000 2 0,0.000000-5.000000-2 0,0.000000 2.000000 0 16,0.000000-1.000000 3-16,1.000000 1.000000 1 0,-4.000000-1.000000-1 0,4.000000 0.000000 0 0,-2.000000 3.000000 1 16,-1.000000-3.000000 1-16,1.000000 1.000000-1 0,0.000000-1.000000-2 0,0.000000 1.000000 1 15,-4.000000-1.000000-2-15,2.000000-2.000000 0 0,0.000000 1.000000 1 0,-1.000000-1.000000-2 16,1.000000-2.000000 1-16,1.000000 0.000000 0 0,-4.000000 3.000000 1 0,5.000000-3.000000 2 15,-3.000000-1.000000 2-15,-2.000000 0.000000 2 0,3.000000-1.000000-1 0,-1.000000 0.000000 1 0,-2.000000-2.000000 3 16,3.000000 2.000000 10-16,-2.000000 0.000000 8 0,-1.000000 0.000000 7 16,0.000000 0.000000 1-16,0.000000 0.000000 6 0,0.000000-1.000000 0 0,3.000000-1.000000-6 0,-3.000000 3.000000-4 15,3.000000-4.000000 1-15,-3.000000 3.000000 7 0,0.000000 3.000000 3 0,0.000000 0.000000 6 16,0.000000-2.000000 5-16,0.000000 3.000000 5 0,0.000000 1.000000 2 0,0.000000-1.000000 2 16,0.000000 2.000000 0-16,0.000000 1.000000-4 0,0.000000-1.000000-5 0,0.000000 2.000000-10 15,0.000000-1.000000-8-15,0.000000 3.000000-7 0,0.000000-1.000000-1 0,-3.000000 0.000000-3 16,3.000000 1.000000-2-16,0.000000 1.000000-2 0,0.000000-3.000000-5 0,0.000000 2.000000-1 15,0.000000-2.000000-6-15,0.000000 0.000000-2 0,0.000000-1.000000 7 0,0.000000-1.000000 1 0,3.000000 1.000000 3 16,-1.000000-1.000000-2-16,4.000000 1.000000-2 0,-5.000000-1.000000 6 16,2.000000 3.000000-7-16,-1.000000-2.000000-3 0,-2.000000 6.000000 1 0,0.000000-1.000000 0 0,0.000000 3.000000 0 15,-2.000000 2.000000-8-15,-1.000000-2.000000-1 0,3.000000 2.000000-5 0,0.000000-1.000000-1 16,-1.000000 1.000000-3-16,-2.000000 0.000000 0 0,0.000000-5.000000-1 0,3.000000 3.000000-2 16,-2.000000-2.000000 2-16,-1.000000 0.000000-2 0,3.000000-2.000000-1 0,0.000000-3.000000-9 0,-3.000000 2.000000-24 15,3.000000-2.000000-35-15,-4.000000 0.000000-56 0,-3.000000 0.000000-72 16,2.000000-3.000000-68-16,1.000000-1.000000-52 0,-4.000000-1.000000-53 0,5.000000 1.000000-87 0,-1.000000-3.000000-107 15,-5.000000 2.000000-22-15,-1.000000-1.000000 20 0,-2.000000-3.000000 34 16,-4.000000-4.000000 62-16</inkml:trace>
  <inkml:trace contextRef="#ctx0" brushRef="#br0">16600.000000 13190.000000 21 0,'-8.000000'6.000000'85'15,"0.000000"-6.000000"-11 "-15 ,1.000000 3.000000-5 0,-1.000000-1.000000 1 0,3.000000 2.000000 9 16,-1.000000-2.000000 9-16,1.000000 1.000000 7 0,1.000000-3.000000 2 0,1.000000 1.000000-6 16,-2.000000 2.000000-12-16,1.000000-3.000000-11 0,0.000000 2.000000-12 0,1.000000-2.000000-13 0,0.000000 2.000000-10 15,3.000000-2.000000-6-15,-2.000000 3.000000 0 0,2.000000-3.000000-2 16,0.000000 1.000000-2-16,-3.000000 2.000000 5 0,3.000000-2.000000 3 0,-1.000000 2.000000 1 0,-2.000000-2.000000-1 16,3.000000 4.000000 2-16,-3.000000-3.000000 7 0,3.000000 1.000000 2 0,0.000000-2.000000 6 15,0.000000 3.000000 5-15,0.000000-1.000000 3 0,0.000000-1.000000-2 0,0.000000-2.000000-6 16,0.000000 2.000000-5-16,0.000000 1.000000-8 0,0.000000-3.000000-2 0,0.000000 0.000000-4 15,3.000000 0.000000-3-15,-3.000000 0.000000 0 0,4.000000 0.000000 5 0,-1.000000 1.000000 7 16,2.000000-1.000000 4-16,-2.000000 3.000000 5 0,2.000000-1.000000 8 0,3.000000-2.000000 3 16,-2.000000 4.000000 4-16,3.000000-2.000000-3 0,-1.000000-2.000000-1 0,3.000000 3.000000-4 0,1.000000-2.000000-4 15,-1.000000-1.000000-1-15,1.000000 3.000000-6 0,0.000000-1.000000-3 0,4.000000-2.000000-3 16,-1.000000 2.000000 0-16,1.000000-2.000000 0 0,-1.000000 2.000000 0 0,1.000000 0.000000-4 16,2.000000-2.000000-2-16,-2.000000 0.000000-2 0,0.000000 0.000000-3 0,1.000000 0.000000-5 15,0.000000 0.000000-3-15,0.000000-2.000000-4 0,-1.000000 0.000000-2 0,-1.000000 0.000000-4 16,1.000000 0.000000-1-16,2.000000-2.000000-4 0,-2.000000-1.000000-1 0,-1.000000 1.000000-1 15,-2.000000-1.000000 0-15,-1.000000 4.000000-1 0,3.000000-4.000000-4 0,-7.000000 0.000000-6 16,3.000000 1.000000-14-16,-2.000000 3.000000-19 0,-6.000000-2.000000-34 0,1.000000 1.000000-42 16,-1.000000 2.000000-50-16,-3.000000 2.000000-59 0,-3.000000 2.000000-65 0,-1.000000 7.000000-90 0,-4.000000 4.000000-27 15,-4.000000 2.000000 11-15,-7.000000 3.000000 38 0,-2.000000 1.000000 57 0</inkml:trace>
  <inkml:trace contextRef="#ctx0" brushRef="#br0">16564.000000 13676.000000 100 0,'-3.000000'5.000000'237'0,"0.000000"-1.000000"25 "15 ,-2.000000-2.000000-38-15,5.000000 1.000000-36 0,-1.000000 1.000000-28 0,-2.000000-2.000000-20 16,3.000000-2.000000-9-16,0.000000 4.000000-7 0,3.000000-4.000000-6 0,-2.000000 2.000000-14 15,-1.000000 1.000000-14-15,3.000000-3.000000-16 0,-1.000000 1.000000-9 0,4.000000 2.000000-2 0,-1.000000-3.000000 1 16,3.000000 0.000000 7-16,4.000000 0.000000 3 0,-2.000000 0.000000 1 16,2.000000 0.000000-3-16,3.000000-3.000000-9 0,-2.000000 2.000000-9 0,3.000000 1.000000-9 0,-1.000000-3.000000-6 15,4.000000 1.000000-6-15,-3.000000-2.000000-6 0,3.000000 2.000000-3 0,1.000000-1.000000-5 16,-1.000000-1.000000-6-16,0.000000 0.000000-2 0,0.000000 0.000000-3 0,0.000000-1.000000-4 16,-2.000000 3.000000-3-16,-1.000000-2.000000-2 0,-1.000000 0.000000-3 0,-1.000000-1.000000-7 15,0.000000 3.000000-14-15,-2.000000-2.000000-26 0,-2.000000 2.000000-41 0,-1.000000 2.000000-53 0,1.000000 0.000000-69 16,-3.000000 2.000000-79-16,-1.000000 2.000000-96 0,2.000000 3.000000-29 15,-8.000000 1.000000 7-15,-2.000000-1.000000 39 0,-4.000000 1.000000 65 0</inkml:trace>
  <inkml:trace contextRef="#ctx0" brushRef="#br0">17380.000000 13471.000000 111 0,'-12.000000'0.000000'258'0,"-3.000000"0.000000"29 "0 ,7.000000 2.000000-13 15,-3.000000 1.000000-41-15,2.000000-3.000000-21 0,2.000000 4.000000-21 0,0.000000-4.000000-10 16,2.000000 1.000000 0-16,-1.000000 2.000000-9 0,2.000000-2.000000-18 0,2.000000-1.000000-28 16,-1.000000 0.000000-26-16,1.000000 0.000000-25 0,2.000000 0.000000-23 0,2.000000 0.000000-18 15,1.000000 0.000000-7-15,3.000000 0.000000 0 0,0.000000 0.000000 1 0,3.000000-1.000000 6 0,3.000000-2.000000 1 16,0.000000 3.000000 3-16,2.000000-1.000000 0 0,6.000000-3.000000-4 0,-1.000000 1.000000-1 16,2.000000-1.000000-1-16,1.000000 0.000000-4 0,1.000000-3.000000-9 0,-2.000000 0.000000-4 15,4.000000 1.000000-4-15,-4.000000-3.000000-7 0,2.000000 1.000000-12 0,-3.000000 2.000000-12 16,-1.000000-1.000000-13-16,0.000000 2.000000-20 0,-3.000000-1.000000-29 0,-1.000000 0.000000-45 15,1.000000 2.000000-62-15,0.000000-1.000000-72 0,-1.000000 3.000000-84 0,-3.000000-3.000000-77 16,-5.000000 1.000000-20-16,2.000000 3.000000 20 0,-6.000000-8.000000 53 0</inkml:trace>
  <inkml:trace contextRef="#ctx0" brushRef="#br0">17848.000000 12879.000000 309 0,'0.000000'0.000000'345'0,"-4.000000"-1.000000"18 "0 ,2.000000 1.000000-26 16,-1.000000 1.000000-110-16,0.000000 2.000000-81 0,-1.000000 3.000000-43 0,1.000000 0.000000-10 15,-2.000000 7.000000 1-15,1.000000 4.000000 6 0,-3.000000 5.000000 4 0,2.000000 3.000000-4 16,2.000000 5.000000-14-16,-1.000000 3.000000-18 0,2.000000 3.000000-18 0,2.000000 4.000000-13 16,0.000000 4.000000-8-16,0.000000 1.000000-7 0,2.000000 1.000000-6 0,1.000000 4.000000-5 0,-2.000000-2.000000-1 15,5.000000 3.000000-3-15,-1.000000-2.000000-6 0,-1.000000 0.000000-10 0,3.000000 1.000000-13 16,1.000000-4.000000-23-16,-1.000000 4.000000-40 0,2.000000-3.000000-54 0,3.000000-2.000000-71 15,0.000000-3.000000-85-15,-1.000000-3.000000-86 0,-3.000000-2.000000-32 0,1.000000-7.000000 13 16,-6.000000-6.000000 39-16,7.000000-5.000000 67 0</inkml:trace>
  <inkml:trace contextRef="#ctx0" brushRef="#br0">18505.000000 13096.000000 99 0,'3.000000'7.000000'317'0,"2.000000"0.000000"26 "0 ,-5.000000 1.000000 10 15,0.000000 0.000000-66-15,0.000000 0.000000-97 0,-2.000000 5.000000-57 0,-1.000000 0.000000-21 16,-1.000000 2.000000-4-16,-7.000000 2.000000 5 0,2.000000 2.000000-2 0,-2.000000 3.000000-11 15,-4.000000 1.000000-18-15,2.000000 1.000000-20 0,-5.000000 4.000000-19 0,2.000000 0.000000-14 16,1.000000 2.000000-9-16,-4.000000 1.000000-6 0,0.000000 0.000000-3 0,1.000000 1.000000-4 0,-1.000000 3.000000-2 16,1.000000-5.000000-4-16,-1.000000 2.000000 0 0,2.000000-2.000000-4 15,4.000000-4.000000-10-15,0.000000-3.000000-14 0,1.000000-4.000000-22 0,3.000000-2.000000-37 0,2.000000-4.000000-54 16,-1.000000 0.000000-66-16,7.000000-2.000000-89 0,-5.000000-7.000000-74 0,-3.000000-1.000000-26 16,2.000000-8.000000 14-16,-1.000000-6.000000 39 0</inkml:trace>
  <inkml:trace contextRef="#ctx0" brushRef="#br0">18142.000000 13230.000000 266 0,'9.000000'5.000000'350'15,"-2.000000"1.000000"28 "-15 ,2.000000 3.000000 22 0,-2.000000 2.000000-106 0,5.000000 2.000000-84 16,0.000000 2.000000-41-16,0.000000 4.000000-15 0,-2.000000 2.000000-11 0,6.000000 0.000000-12 0,-4.000000 2.000000-15 16,3.000000 2.000000-20-16,4.000000 3.000000-20 0,0.000000 0.000000-17 15,1.000000-1.000000-15-15,0.000000 3.000000-15 0,2.000000 1.000000-15 0,-1.000000-2.000000-19 0,3.000000 2.000000-20 16,-1.000000-4.000000-27-16,-1.000000 1.000000-50 0,2.000000-2.000000-81 0,3.000000 2.000000-112 15,-4.000000-4.000000-114-15,1.000000-5.000000-53 0,-5.000000-2.000000-10 0,-3.000000-6.000000 30 16,2.000000-5.000000 72-16</inkml:trace>
  <inkml:trace contextRef="#ctx0" brushRef="#br0">18917.000000 12255.000000 222 0,'0.000000'-4.000000'271'15,"-1.000000"-1.000000"20 "-15 ,-2.000000 4.000000-54 0,3.000000-3.000000-67 0,-2.000000 4.000000-47 16,-1.000000 0.000000-30-16,0.000000 0.000000-12 0,-1.000000 0.000000-8 0,4.000000 2.000000-4 15,-2.000000 1.000000-5-15,-1.000000 4.000000-5 0,0.000000 7.000000-2 0,3.000000 3.000000-3 0,0.000000 6.000000 1 16,0.000000 8.000000 5-16,0.000000 4.000000 5 0,3.000000 9.000000 3 16,0.000000 5.000000 4-16,-1.000000 6.000000 0 0,2.000000 8.000000-1 0,2.000000 5.000000-4 0,0.000000 10.000000 2 15,0.000000 5.000000-1-15,0.000000 9.000000-3 0,1.000000 7.000000 0 0,1.000000 5.000000-5 16,-1.000000 4.000000-3-16,2.000000 5.000000-5 0,-3.000000 3.000000-6 0,0.000000 2.000000-7 16,1.000000 0.000000-6-16,1.000000-2.000000-7 15,-1.000000-7.000000-5-15,2.000000-4.000000-8 0,-2.000000-3.000000-5 16,1.000000-4.000000-4-16,2.000000-11.000000-3 0,-1.000000-6.000000-6 0,0.000000-6.000000-13 0,4.000000-8.000000-17 0,-4.000000-10.000000-16 0,3.000000-6.000000-25 0,-1.000000-7.000000-46 15,1.000000-6.000000-74-15,0.000000-2.000000-92 0,-2.000000-12.000000-110 0,-1.000000-6.000000-52 16,-1.000000-10.000000-11-16,-1.000000-8.000000 27 0,-3.000000-8.000000 71 0</inkml:trace>
  <inkml:trace contextRef="#ctx0" brushRef="#br0">19599.000000 12528.000000 131 0,'0.000000'11.000000'249'0,"-3.000000"3.000000"24 "0 ,3.000000 2.000000-36 0,-7.000000 3.000000-49 15,0.000000 2.000000-29-15,-2.000000 3.000000-26 0,-3.000000 2.000000-15 0,-3.000000 0.000000-9 16,-1.000000 3.000000-14-16,0.000000 2.000000-14 0,-7.000000-1.000000-13 0,4.000000 2.000000-16 16,0.000000-1.000000-16-16,0.000000-1.000000-16 0,0.000000 3.000000-8 0,1.000000-3.000000-5 15,-4.000000-2.000000-2-15,7.000000-5.000000-2 0,-1.000000-1.000000-3 0,1.000000-3.000000-8 16,3.000000-2.000000-9-16,0.000000-4.000000-15 0,4.000000-2.000000-21 0,0.000000-4.000000-38 16,1.000000-1.000000-52-16,2.000000-4.000000-58 0,1.000000-4.000000-61 0,1.000000-7.000000-45 0,0.000000-2.000000-7 15,-1.000000-2.000000 19-15,4.000000-8.000000 46 0</inkml:trace>
  <inkml:trace contextRef="#ctx0" brushRef="#br0">19410.000000 12476.000000 42 0,'12.000000'-6.000000'207'0,"0.000000"2.000000"31 "0 ,0.000000 2.000000 3 16,-2.000000 2.000000-34-16,5.000000 0.000000-21 0,-6.000000 2.000000-3 0,2.000000 4.000000 8 16,4.000000 3.000000-5-16,-1.000000 1.000000-18 0,0.000000 4.000000-16 0,3.000000 2.000000-18 15,0.000000 4.000000-17-15,-1.000000 1.000000-20 0,1.000000 5.000000-20 0,2.000000 2.000000-18 16,-3.000000 2.000000-11-16,-1.000000 2.000000-13 0,1.000000 2.000000-8 0,-1.000000-1.000000-10 15,-3.000000 3.000000-4-15,3.000000-2.000000-3 0,-2.000000 3.000000-4 0,-3.000000-3.000000-6 0,-1.000000 0.000000-5 16,1.000000 0.000000-16-16,-1.000000-2.000000-27 0,-1.000000-3.000000-48 16,2.000000-2.000000-62-16,-4.000000-1.000000-85 0,1.000000-5.000000-104 0,-2.000000-2.000000-60 0,1.000000-5.000000-14 15,-5.000000-4.000000 23-15,-1.000000-6.000000 55 0</inkml:trace>
  <inkml:trace contextRef="#ctx0" brushRef="#br0">19965.000000 12817.000000 238 0,'5.000000'5.000000'359'0,"-1.000000"-1.000000"34 "0 ,-1.000000-2.000000-7 16,2.000000 3.000000-81-16,-1.000000-4.000000-85 0,2.000000 2.000000-62 0,1.000000-3.000000-36 0,-1.000000 1.000000-15 15,2.000000-1.000000-9-15,2.000000-1.000000-4 0,2.000000-2.000000-11 0,1.000000 2.000000-15 16,2.000000-4.000000-15-16,1.000000 1.000000-15 0,2.000000-1.000000-13 0,1.000000 1.000000-7 16,-1.000000 0.000000-6-16,1.000000-3.000000-3 0,3.000000 1.000000-6 0,-3.000000 2.000000-4 0,-2.000000-3.000000-8 15,2.000000 5.000000-9-15,-3.000000-2.000000-18 0,-1.000000-1.000000-24 0,0.000000 1.000000-38 16,-10.000000 2.000000-50-16,6.000000-1.000000-55 0,-7.000000 3.000000-55 15,4.000000-3.000000-61-15,-8.000000 3.000000-61 0,0.000000 0.000000-9 0,0.000000 0.000000 28 0,-8.000000-3.000000 48 16</inkml:trace>
  <inkml:trace contextRef="#ctx0" brushRef="#br0">20153.000000 12571.000000 250 0,'-7.000000'4.000000'306'0,"1.000000"0.000000"19 "0 ,-2.000000 1.000000-24 0,1.000000 4.000000-93 0,0.000000 1.000000-60 15,-1.000000 5.000000-24-15,1.000000 2.000000-6 0,-2.000000 2.000000 1 0,2.000000 2.000000-1 16,2.000000 4.000000-10-16,-2.000000-2.000000-17 0,2.000000 3.000000-21 0,2.000000 1.000000-23 16,2.000000-1.000000-18-16,1.000000 2.000000-13 0,1.000000-1.000000-7 0,2.000000-2.000000-7 0,-1.000000 0.000000-7 15,4.000000-1.000000-11-15,1.000000-5.000000-23 0,-3.000000 1.000000-28 0,4.000000-8.000000-36 16,-2.000000-1.000000-50-16,7.000000-4.000000-59 0,-1.000000-3.000000-74 0,0.000000-4.000000-59 16,-1.000000-4.000000-13-16,3.000000-6.000000 14 0,-2.000000-4.000000 40 0</inkml:trace>
  <inkml:trace contextRef="#ctx0" brushRef="#br0">20560.000000 12678.000000 63 0,'11.000000'18.000000'282'0,"-7.000000"0.000000"23 "0 ,1.000000 3.000000 11 16,-2.000000-3.000000-63-16,-2.000000 4.000000-99 0,4.000000-1.000000-53 16,-3.000000 0.000000-21-16,-2.000000-1.000000-6 0,5.000000-1.000000-1 0,-1.000000-2.000000 0 0,2.000000 2.000000-3 15,2.000000-6.000000-11-15,-2.000000 2.000000-11 0,4.000000-4.000000-13 0,2.000000-2.000000-9 16,2.000000-3.000000-7-16,0.000000-3.000000-2 0,3.000000-3.000000-1 0,1.000000-5.000000-1 15,1.000000-3.000000 0-15,4.000000-4.000000-3 0,-3.000000-5.000000-2 0,4.000000-2.000000-3 16,-2.000000-5.000000-1-16,2.000000-3.000000-2 0,-1.000000-3.000000-1 0,-4.000000-1.000000 1 0,4.000000 0.000000 3 16,-4.000000-2.000000 6-16,-3.000000 1.000000 7 0,-1.000000 0.000000 9 15,-9.000000 2.000000 14-15,1.000000 2.000000 14 0,-3.000000 0.000000 7 0,-5.000000 1.000000 5 0,-6.000000 3.000000 0 16,-1.000000 1.000000-5-16,-7.000000 1.000000-6 0,-1.000000 5.000000-3 0,-4.000000 3.000000-4 16,-4.000000 6.000000-3-16,-6.000000 4.000000 2 0,2.000000 4.000000-1 0,-3.000000 4.000000-2 15,-3.000000 3.000000-8-15,3.000000 5.000000-6 0,-1.000000 3.000000-7 0,2.000000 0.000000-10 16,2.000000 2.000000-8-16,5.000000 1.000000-13 0,3.000000-1.000000-12 0,1.000000-2.000000-18 15,5.000000 0.000000-17-15,2.000000 0.000000-28 0,6.000000 2.000000-38 0,0.000000-2.000000-54 16,4.000000 0.000000-73-16,4.000000 0.000000-92 0,1.000000-2.000000-80 0,1.000000 0.000000-29 0,1.000000-4.000000 13 16,1.000000-4.000000 47-16,2.000000-2.000000 77 0</inkml:trace>
  <inkml:trace contextRef="#ctx0" brushRef="#br0">21904.000000 12490.000000 224 0,'0.000000'1.000000'300'0,"0.000000"1.000000"34 "15 ,0.000000 0.000000-12-15,0.000000 3.000000-21 0,0.000000-5.000000-25 0,0.000000 2.000000-24 16,0.000000-2.000000-24-16,0.000000 0.000000-23 0,-3.000000 0.000000-34 0,3.000000 0.000000-40 16,0.000000 3.000000-30-16,3.000000-2.000000-15 0,-3.000000 4.000000-15 0,6.000000 4.000000-10 15,0.000000 1.000000-3-15,0.000000 1.000000 0 0,1.000000 4.000000-3 0,4.000000 0.000000-9 16,-3.000000 2.000000-9-16,4.000000-2.000000-9 0,-1.000000 5.000000-9 0,0.000000-4.000000-7 0,1.000000-1.000000-4 15,0.000000 3.000000-4-15,-3.000000-4.000000-8 0,3.000000 4.000000-14 0,-2.000000-3.000000-18 16,-1.000000-3.000000-21-16,-2.000000 2.000000-23 0,1.000000-2.000000-26 0,-1.000000-1.000000-24 16,0.000000-3.000000-30-16,-1.000000 1.000000-42 0,2.000000-2.000000-44 0,-2.000000-3.000000-43 15,2.000000-2.000000-50-15,0.000000-2.000000-57 0,-1.000000-2.000000-6 0,1.000000-5.000000 30 16,-7.000000-3.000000 52-16</inkml:trace>
  <inkml:trace contextRef="#ctx0" brushRef="#br0">22182.000000 12524.000000 195 0,'-2.000000'6.000000'323'0,"-4.000000"3.000000"23 "0 ,2.000000-1.000000-3 16,-4.000000 5.000000-79-16,1.000000 0.000000-86 0,1.000000 4.000000-48 16,-4.000000 1.000000-23-16,-2.000000-2.000000-12 0,0.000000 2.000000-11 0,0.000000-1.000000-12 0,-2.000000 2.000000-15 15,2.000000 0.000000-17-15,-4.000000 0.000000-24 0,1.000000 0.000000-23 0,-1.000000 1.000000-24 16,1.000000-3.000000-29-16,-1.000000 3.000000-25 0,1.000000-5.000000-32 0,2.000000 0.000000-31 0,-2.000000 0.000000-28 16,6.000000-4.000000-29-16,-3.000000-2.000000-25 0,-1.000000 2.000000-32 0,4.000000-4.000000-19 15,-3.000000-3.000000 13-15,-3.000000-1.000000 25 0</inkml:trace>
  <inkml:trace contextRef="#ctx0" brushRef="#br0">21792.000000 12738.000000 21 0,'-3.000000'-10.000000'260'16,"3.000000"1.000000"46 "-16 ,3.000000 0.000000 16 0,-2.000000 3.000000-23 0,2.000000-1.000000-30 0,5.000000 1.000000-34 15,-1.000000 0.000000-34-15,2.000000-4.000000-28 0,3.000000 5.000000-30 0,3.000000-2.000000-26 16,1.000000 1.000000-24-16,0.000000-2.000000-24 0,6.000000 1.000000-18 0,-1.000000 2.000000-15 16,4.000000 1.000000-11-16,-4.000000-1.000000-12 0,2.000000 1.000000-14 0,1.000000 3.000000-23 15,-2.000000-4.000000-37-15,-1.000000 5.000000-48 0,-2.000000 0.000000-72 0,0.000000 0.000000-94 0,-4.000000 5.000000-105 16,-3.000000-4.000000-40-16,-8.000000 3.000000 3 0,-4.000000-4.000000 32 15,-1.000000 9.000000 61-15</inkml:trace>
  <inkml:trace contextRef="#ctx0" brushRef="#br0">19980.000000 13946.000000 123 0,'2.000000'-4.000000'152'0,"1.000000"0.000000"19 "16 ,1.000000 4.000000 24-16,0.000000 0.000000 16 0,4.000000 4.000000 18 0,2.000000 3.000000 14 16,2.000000 1.000000-7-16,1.000000 3.000000-22 0,2.000000 1.000000-27 0,4.000000 4.000000-22 15,-2.000000 3.000000-20-15,2.000000 3.000000-26 0,0.000000-1.000000-21 0,0.000000 3.000000-16 16,0.000000-1.000000-17-16,0.000000 0.000000-16 0,2.000000-1.000000-11 0,-2.000000-4.000000-9 15,1.000000 5.000000-5-15,-4.000000-3.000000-7 0,2.000000-5.000000-5 0,-2.000000 1.000000-2 0,-1.000000-1.000000-5 16,-4.000000-2.000000-3-16,-2.000000-2.000000-9 0,0.000000-3.000000-12 0,-2.000000 1.000000-18 16,-1.000000-3.000000-24-16,-1.000000 1.000000-34 0,-4.000000-3.000000-36 0,2.000000 0.000000-34 15,0.000000 0.000000-49-15,-3.000000-1.000000-51 0,-3.000000-1.000000-51 0,0.000000 0.000000-45 16,-3.000000-2.000000-4-16,-4.000000-4.000000 21 0,3.000000-4.000000 46 0</inkml:trace>
  <inkml:trace contextRef="#ctx0" brushRef="#br0">20249.000000 14108.000000 149 0,'0.000000'-3.000000'238'0,"0.000000"2.000000"9 "0 ,1.000000 1.000000-49 16,-1.000000 0.000000-55-16,0.000000 0.000000-40 0,0.000000 4.000000-23 0,0.000000 0.000000-9 16,0.000000 0.000000-4-16,-1.000000 2.000000-7 0,-2.000000 0.000000-13 0,1.000000 3.000000-20 15,-3.000000-2.000000-19-15,0.000000 3.000000-16 0,-2.000000 1.000000-13 0,2.000000 0.000000-9 0,-2.000000-1.000000-6 16,0.000000 1.000000-2-16,-2.000000-2.000000 4 0,1.000000 0.000000 4 0,1.000000-1.000000 1 16,-2.000000-1.000000 8-16,-1.000000-2.000000 4 0,-2.000000 0.000000 4 0,3.000000 0.000000 4 15,-3.000000-1.000000 6-15,-2.000000-2.000000 10 0,5.000000 1.000000 9 0,-2.000000-2.000000 10 16,0.000000 1.000000 11-16,3.000000-2.000000 10 0,-1.000000 0.000000 11 0,2.000000 0.000000 13 15,0.000000 0.000000 15-15,2.000000 0.000000 14 0,2.000000-2.000000 12 0,-1.000000 1.000000 8 16,4.000000 1.000000 1-16,-2.000000 0.000000-8 0,2.000000-3.000000-16 0,0.000000 1.000000-20 0,2.000000 2.000000-15 16,1.000000-2.000000-16-16,1.000000 2.000000-7 0,5.000000-2.000000-8 15,3.000000-1.000000-5-15,3.000000 1.000000-1 0,4.000000-3.000000-5 0,3.000000 1.000000-6 0,3.000000-2.000000-5 16,2.000000-4.000000-14-16,6.000000-1.000000-24 0,3.000000 0.000000-36 0,4.000000-4.000000-52 16,3.000000-2.000000-72-16,2.000000 0.000000-88 0,3.000000-5.000000-90 0,2.000000 1.000000-35 15,0.000000-2.000000 6-15,-3.000000-4.000000 37 0,3.000000 0.000000 64 0</inkml:trace>
  <inkml:trace contextRef="#ctx0" brushRef="#br0">21644.000000 13595.000000 101 0,'2.000000'2.000000'425'0,"-2.000000"-2.000000"44 "15 ,-5.000000 0.000000 24-15,1.000000 0.000000 12 0,1.000000-2.000000-191 0,-2.000000 2.000000-143 16,3.000000 0.000000-71-16,2.000000 0.000000-37 0,-2.000000 0.000000-17 0,-1.000000 0.000000-10 15,3.000000 2.000000-3-15,3.000000 4.000000-2 0,1.000000 4.000000-7 0,1.000000 2.000000-8 16,7.000000 6.000000-4-16,0.000000 5.000000-6 0,2.000000 5.000000-8 0,5.000000 2.000000-5 0,4.000000 2.000000-2 16,-6.000000 0.000000-1-16,5.000000-2.000000-2 0,-1.000000 0.000000 4 15,-2.000000-2.000000 1-15,1.000000-2.000000-2 0,2.000000-3.000000-7 0,-3.000000 1.000000-17 0,0.000000-1.000000-30 16,-6.000000-4.000000-47-16,5.000000 1.000000-66 0,-5.000000-3.000000-79 0,-1.000000 1.000000-97 16,-4.000000-6.000000-63-16,2.000000-3.000000-13 0,-9.000000-3.000000 25 0,-1.000000-6.000000 56 15</inkml:trace>
  <inkml:trace contextRef="#ctx0" brushRef="#br0">21929.000000 13782.000000 80 0,'-4.000000'11.000000'355'0,"-4.000000"-3.000000"34 "16 ,1.000000 2.000000 18-16,1.000000 2.000000-37 0,-4.000000-2.000000-132 0,2.000000 0.000000-103 0,0.000000 5.000000-59 16,-3.000000-5.000000-29-16,-1.000000 2.000000-14 0,-4.000000 1.000000-9 0,1.000000-2.000000-3 15,2.000000 2.000000-6-15,-5.000000-3.000000-8 0,5.000000 3.000000-9 0,-5.000000 0.000000-5 16,5.000000-2.000000-4-16,-2.000000 0.000000-3 0,1.000000-1.000000-3 0,-3.000000 1.000000 3 15,5.000000-2.000000 4-15,1.000000-3.000000 2 0,-1.000000-2.000000 2 0,4.000000 2.000000 4 16,0.000000-2.000000 5-16,2.000000 1.000000 3 0,0.000000-2.000000 2 0,0.000000-2.000000 6 16,6.000000 2.000000 2-16,-5.000000-3.000000 4 0,5.000000 0.000000-3 0,0.000000 0.000000-1 15,0.000000 0.000000-1-15,3.000000 0.000000-2 0,-1.000000 0.000000-1 0,5.000000-4.000000-3 16,1.000000 1.000000-2-16,6.000000-2.000000-1 0,0.000000-1.000000-4 0,3.000000-2.000000-9 0,3.000000-1.000000-19 16,-3.000000-3.000000-25-16,8.000000-3.000000-45 0,1.000000-3.000000-59 0,0.000000-3.000000-73 15,5.000000-5.000000-97-15,-3.000000-2.000000-39 0,2.000000-1.000000-2 0,-5.000000-8.000000 26 16,1.000000 0.000000 52-16</inkml:trace>
  <inkml:trace contextRef="#ctx0" brushRef="#br0">22644.000000 12092.000000 14 0,'4.000000'21.000000'154'16,"-1.000000"-1.000000"-10 "-16 ,-1.000000 6.000000-8 0,1.000000 5.000000 5 15,1.000000 0.000000 14-15,-1.000000 8.000000 11 0,1.000000 0.000000 5 0,1.000000 4.000000-2 0,-2.000000 2.000000-9 16,1.000000 3.000000-14-16,1.000000 7.000000-15 0,2.000000 2.000000-12 16,-1.000000 4.000000-9-16,-2.000000 5.000000-9 0,1.000000 0.000000-2 0,-2.000000 5.000000-1 0,-2.000000 0.000000-5 15,4.000000 6.000000-6-15,-5.000000 0.000000-5 0,0.000000 5.000000-4 0,0.000000-1.000000-10 16,0.000000 4.000000-16-16,3.000000 4.000000-17 0,0.000000 4.000000-9 0,-2.000000 2.000000-10 0,2.000000-1.000000-9 15,-1.000000-3.000000-5-15,-2.000000 0.000000 1 0,2.000000-5.000000 1 0,1.000000-4.000000-1 16,-1.000000-1.000000-2-16,4.000000-6.000000-4 0,-6.000000-5.000000 0 0,0.000000-1.000000 0 16,0.000000-6.000000 0-16,-3.000000-4.000000-1 0,0.000000-3.000000-3 0,1.000000-5.000000-8 15,-1.000000-6.000000-14-15,-1.000000-2.000000-26 0,1.000000-6.000000-51 0,-1.000000-4.000000-87 0,-4.000000 1.000000-122 16,4.000000-8.000000-91-16,-5.000000-6.000000-39 0,-4.000000-5.000000-1 16,-1.000000-2.000000 37-16</inkml:trace>
  <inkml:trace contextRef="#ctx0" brushRef="#br0">21793.000000 13893.000000 92 0,'-1.000000'0.000000'110'0,"-2.000000"0.000000"-1 "0 ,1.000000 0.000000-2 15,-1.000000 0.000000-9-15,1.000000-2.000000-12 0,-3.000000 0.000000-13 0,5.000000 0.000000-18 16,-3.000000-3.000000-15-16,-1.000000 1.000000-14 0,2.000000-2.000000-12 0,-4.000000-1.000000-6 15,5.000000 0.000000-2-15,-4.000000-3.000000 1 0,2.000000 4.000000 9 0,1.000000-3.000000 15 16,-3.000000 3.000000 16-16,4.000000-1.000000 22 0,1.000000 3.000000 20 0,-6.000000-1.000000 17 0,4.000000 1.000000 11 16,-1.000000 4.000000 2-16,0.000000-3.000000 0 0,3.000000 3.000000-6 15,-1.000000 0.000000-8-15,-2.000000 0.000000-5 0,3.000000 0.000000-8 0,0.000000 0.000000-7 0,0.000000 0.000000-9 16,0.000000 0.000000-11-16,3.000000-1.000000-12 0,-2.000000 1.000000-11 0,2.000000 0.000000-2 16,2.000000 1.000000 0-16,1.000000 2.000000 4 0,5.000000-3.000000 3 0,-2.000000 2.000000 4 15,3.000000 0.000000 7-15,4.000000-2.000000-3 0,2.000000-2.000000-2 0,1.000000 0.000000-7 16,2.000000 2.000000 3-16,3.000000-3.000000 1 0,-1.000000 2.000000-3 0,1.000000-1.000000-2 0,1.000000-2.000000 0 15,-4.000000 1.000000-8-15,2.000000 2.000000-7 0,-1.000000 1.000000-10 0,-1.000000-3.000000-6 16,1.000000 3.000000-6-16,-6.000000 0.000000-15 0,1.000000 0.000000-14 0,-3.000000 0.000000-27 16,-5.000000 3.000000-47-16,5.000000-3.000000-81 0,-9.000000 4.000000-108 0,3.000000 0.000000-133 15,-8.000000 2.000000-58-15,-2.000000 1.000000-14 0,-8.000000-3.000000 24 0,3.000000 3.000000 69 16</inkml:trace>
  <inkml:trace contextRef="#ctx0" brushRef="#br0">23254.000000 14144.000000 14 0,'1.000000'-5.000000'259'0,"2.000000"-1.000000"34 "0 ,-3.000000 0.000000 26 0,0.000000 1.000000-59 0,0.000000 1.000000-55 15,3.000000-1.000000-35-15,-3.000000 4.000000-17 0,1.000000-2.000000-3 0,-1.000000 2.000000 1 16,0.000000-2.000000-2-16,0.000000 2.000000-3 0,0.000000 1.000000-15 0,3.000000-3.000000-20 15,0.000000 0.000000-25-15,-3.000000 3.000000-24 0,2.000000-1.000000-21 0,-2.000000 1.000000-15 16,0.000000-3.000000-8-16,3.000000 3.000000 2 0,-2.000000 3.000000 6 0,5.000000-2.000000 13 16,0.000000 5.000000 7-16,1.000000-2.000000 16 0,5.000000 1.000000 23 0,-4.000000 4.000000 11 15,4.000000 0.000000 10-15,-1.000000-1.000000 7 0,1.000000 3.000000 19 0,0.000000 0.000000 13 0,3.000000-1.000000 3 16,-3.000000 4.000000 2-16,4.000000-5.000000 4 0,-1.000000 4.000000-6 0,1.000000 1.000000-13 16,-1.000000 0.000000-14-16,1.000000 0.000000-7 0,3.000000 1.000000-15 0,0.000000 0.000000-15 15</inkml:trace>
  <inkml:trace contextRef="#ctx0" brushRef="#br0">3144.000000 16314.000000 3 0,'-9.000000'7.000000'109'0,"1.000000"-5.000000"16 "15 ,-1.000000 3.000000 11-15,3.000000-1.000000 12 0,-1.000000 0.000000 0 0,6.000000-2.000000-1 16,-4.000000 0.000000-5-16,2.000000 1.000000-9 0,-1.000000-2.000000-14 0,4.000000 2.000000-17 0,-3.000000-3.000000-16 15,3.000000 1.000000-10-15,-2.000000-1.000000-13 0,2.000000 3.000000-3 16,0.000000-1.000000-7-16,0.000000-2.000000-4 0,0.000000 2.000000-2 0,0.000000 0.000000-4 0,2.000000-2.000000 1 16,-2.000000 2.000000-7-16,3.000000-2.000000-3 0,-3.000000 0.000000 1 0,0.000000 3.000000-4 15,1.000000-3.000000 2-15,2.000000 0.000000 7 0,2.000000 6.000000 12 0,2.000000 0.000000 11 16,0.000000 1.000000 1-16,1.000000 0.000000 2 0,1.000000 0.000000-4 0,-2.000000 3.000000-6 16,2.000000-4.000000-10-16,1.000000 0.000000-8 0,-1.000000 1.000000-3 0,3.000000-4.000000 0 15,1.000000 4.000000-2-15,1.000000-2.000000 0 0,0.000000-3.000000-4 0,3.000000 0.000000-2 16,-1.000000-2.000000-1-16,3.000000 0.000000-4 0,0.000000-4.000000-5 0,0.000000 1.000000-5 0,1.000000-6.000000-1 15,2.000000 3.000000-4-15,-2.000000-4.000000-2 0,3.000000 0.000000 0 16,-3.000000 1.000000 0-16,-1.000000-2.000000-1 0,1.000000 0.000000-2 0,-4.000000 3.000000 0 0,0.000000-1.000000-1 16,-1.000000 0.000000 0-16,-3.000000 3.000000-1 0,-1.000000 0.000000 0 0,0.000000 2.000000 0 15,-4.000000-1.000000-1-15,-2.000000 3.000000 0 0,-1.000000-1.000000-6 0,-1.000000 3.000000-5 16,-2.000000 0.000000-5-16,2.000000 0.000000-10 0,-1.000000 3.000000-10 0,-2.000000-3.000000-18 16,0.000000 2.000000-22-16,0.000000 3.000000-32 0,-2.000000 0.000000-41 0,-1.000000 2.000000-52 0,2.000000 0.000000-56 15,-6.000000 1.000000-60-15,2.000000-1.000000-51 0,-5.000000 3.000000-4 0,-2.000000-3.000000 25 16,-4.000000-3.000000 49-16</inkml:trace>
  <inkml:trace contextRef="#ctx0" brushRef="#br0">3278.000000 16469.000000 52 0,'-3.000000'2.000000'130'0,"0.000000"2.000000"-11 "0 ,1.000000 1.000000-9 0,-2.000000-1.000000-1 16,-2.000000 2.000000-2-16,5.000000 0.000000 3 0,-7.000000 3.000000-1 0,4.000000 0.000000-4 15,-4.000000 4.000000-5-15,1.000000 2.000000-5 0,3.000000 1.000000-9 0,-4.000000 4.000000-8 0,1.000000 4.000000-9 16,0.000000 1.000000-9-16,-1.000000 1.000000-4 0,4.000000 0.000000-6 16,-1.000000 1.000000-4-16,-2.000000-1.000000-8 0,4.000000-2.000000-4 0,-1.000000-1.000000-4 0,-1.000000-4.000000-7 15,2.000000 0.000000-4-15,2.000000-1.000000-5 0,1.000000-4.000000 0 0,-3.000000 0.000000-3 16,3.000000 0.000000-6-16,-2.000000-4.000000-7 0,2.000000-4.000000-7 0,0.000000-2.000000-6 16,2.000000 1.000000-14-16,1.000000-1.000000-20 0,-3.000000-1.000000-19 0,7.000000-3.000000-23 15,-1.000000-5.000000-26-15,1.000000 1.000000-32 0,4.000000-5.000000-37 0,-2.000000-2.000000-31 0,1.000000-2.000000-27 16,2.000000-5.000000-1-16,-3.000000 0.000000 19 0</inkml:trace>
  <inkml:trace contextRef="#ctx0" brushRef="#br0">3513.000000 16416.000000 78 0,'3.000000'0.000000'143'0,"-2.000000"1.000000"2 "0 ,-1.000000 6.000000 9 0,-1.000000 1.000000 3 15,-2.000000 3.000000 1-15,1.000000 1.000000-10 0,-5.000000 4.000000-17 0,-1.000000 1.000000-19 16,4.000000 4.000000-25-16,-6.000000 1.000000-18 0,2.000000 4.000000-23 0,-1.000000 1.000000-8 15,1.000000 1.000000-7-15,-3.000000 0.000000-7 0,2.000000 1.000000-5 0,2.000000-7.000000-5 0,0.000000 2.000000 2 16,2.000000-4.000000-6-16,-1.000000-1.000000-10 0,5.000000-6.000000-14 0,-2.000000-1.000000-19 16,3.000000-3.000000-19-16,0.000000-3.000000-26 0,3.000000 1.000000-23 0,1.000000-3.000000-28 15,1.000000-4.000000-29-15,2.000000 0.000000-30 0,0.000000-4.000000-35 0,1.000000-4.000000-7 16,1.000000-1.000000 12-16</inkml:trace>
  <inkml:trace contextRef="#ctx0" brushRef="#br0">3663.000000 16436.000000 63 0,'5.000000'5.000000'149'0,"-1.000000"2.000000"9 "16 ,1.000000 0.000000 10-16,-3.000000 4.000000 5 0,1.000000 3.000000-6 0,-3.000000 1.000000-14 15,0.000000 3.000000-17-15,-3.000000 0.000000-20 0,1.000000 4.000000-25 0,0.000000-2.000000-24 0,-1.000000 5.000000-16 16,-1.000000-2.000000-15-16,-1.000000 0.000000-9 0,1.000000 3.000000-7 0,-2.000000-1.000000-8 16,-3.000000-3.000000-5-16,5.000000 4.000000 0 0,-4.000000-5.000000-4 0,1.000000 1.000000-3 15,2.000000 0.000000-9-15,-2.000000-3.000000-12 0,3.000000-2.000000-19 0,-2.000000-3.000000-26 16,1.000000 2.000000-31-16,-2.000000-2.000000-41 0,2.000000 2.000000-42 0,1.000000-4.000000-48 15,-3.000000 2.000000-24-15,-5.000000-3.000000 2 0,3.000000-2.000000 19 0</inkml:trace>
  <inkml:trace contextRef="#ctx0" brushRef="#br0">3115.000000 17028.000000 89 0,'-3.000000'2.000000'173'0,"3.000000"-1.000000"-13 "0 ,0.000000 2.000000-40 16,0.000000-3.000000-20-16,3.000000 4.000000-3 0,2.000000-1.000000 13 0,2.000000-1.000000 14 16,1.000000 0.000000 9-16,3.000000 1.000000-4 0,1.000000-2.000000-6 0,7.000000-1.000000-15 15,1.000000 3.000000-15-15,3.000000-3.000000-8 0,5.000000-3.000000-7 0,-1.000000 3.000000-4 16,7.000000-4.000000-10-16,-5.000000 2.000000-8 0,5.000000-4.000000-11 0,-3.000000 0.000000-11 16,0.000000-1.000000-8-16,0.000000 0.000000-8 0,0.000000 1.000000-4 0,0.000000-1.000000-7 15,-4.000000 1.000000-5-15,-3.000000-1.000000-2 0,-1.000000 1.000000-8 0,-4.000000 2.000000-11 16,1.000000-1.000000-15-16,-7.000000 4.000000-19 0,-1.000000-2.000000-26 0,-2.000000 1.000000-31 15,2.000000 2.000000-33-15,-5.000000 0.000000-35 0,-2.000000 2.000000-40 0,-1.000000 2.000000-59 0,-5.000000 1.000000-15 16,-7.000000-1.000000 10-16,1.000000 2.000000 28 0</inkml:trace>
  <inkml:trace contextRef="#ctx0" brushRef="#br0">2816.000000 16261.000000 18 0,'-8.000000'8.000000'101'0,"1.000000"3.000000"-1 "0 ,-2.000000 2.000000 14 15,2.000000 7.000000 20-15,-4.000000 3.000000 19 0,7.000000 3.000000 12 0,-3.000000 7.000000-4 16,2.000000 2.000000-10-16,2.000000 4.000000-14 0,2.000000 5.000000-17 0,1.000000 0.000000-21 0,1.000000 1.000000-12 16,2.000000 4.000000-7-16,2.000000 1.000000-7 0,2.000000-4.000000-9 0,-3.000000 4.000000-7 15,7.000000-3.000000-9-15,1.000000-3.000000-12 0,-1.000000 3.000000-7 0,1.000000-7.000000-9 16,4.000000 0.000000-5-16,4.000000 1.000000-4 0,-4.000000-3.000000-9 0,3.000000-1.000000-14 16,3.000000-1.000000-24-16,-3.000000-6.000000-32 0,5.000000-2.000000-50 0,0.000000-2.000000-65 15,2.000000-3.000000-78-15,-2.000000-8.000000-53 0,-1.000000-4.000000-13 0,-3.000000-4.000000 13 16,0.000000-7.000000 40-16</inkml:trace>
  <inkml:trace contextRef="#ctx0" brushRef="#br0">3806.000000 16132.000000 145 0,'14.000000'-2.000000'294'0,"1.000000"2.000000"17 "0 ,-4.000000 2.000000 16 0,4.000000 5.000000-94 0,1.000000 1.000000-76 16,1.000000 7.000000-37-16,-3.000000 4.000000-9 0,3.000000 5.000000 0 15,2.000000 2.000000-1-15,-3.000000 4.000000-7 0,3.000000 4.000000-13 0,-4.000000 0.000000-11 0,1.000000 5.000000-14 16,-4.000000-1.000000-14-16,0.000000 6.000000-11 0,-2.000000 1.000000-7 0,-2.000000 2.000000-3 16,-7.000000 2.000000-11-16,-1.000000 0.000000-3 0,-1.000000 2.000000-5 0,-5.000000 1.000000-5 15,-3.000000 2.000000-5-15,1.000000 1.000000 3 0,-3.000000-1.000000-4 0,-1.000000 0.000000-11 16,-3.000000-3.000000-15-16,2.000000-2.000000-24 0,-2.000000-2.000000-34 0,0.000000-2.000000-49 15,3.000000-6.000000-55-15,1.000000-5.000000-64 0,-1.000000-4.000000-89 0,0.000000-4.000000-30 16,-3.000000-9.000000 4-16,3.000000-7.000000 30 0,-1.000000-3.000000 51 0</inkml:trace>
  <inkml:trace contextRef="#ctx0" brushRef="#br0">4425.000000 16904.000000 231 0,'5.000000'5.000000'359'0,"-5.000000"-4.000000"24 "0 ,0.000000 5.000000 16 15,0.000000-6.000000-114-15,-3.000000 5.000000-106 0,1.000000-3.000000-64 0,-1.000000 2.000000-40 16,-1.000000-1.000000-20-16,-1.000000 2.000000-14 0,2.000000-4.000000-10 0,-1.000000 1.000000-19 16,1.000000-2.000000-33-16,-1.000000 0.000000-42 0,4.000000-2.000000-57 0,0.000000 2.000000-86 0,0.000000 0.000000-109 15,0.000000 0.000000-48-15,-3.000000-1.000000-10 0,-2.000000-7.000000 20 0,1.000000 4.000000 47 16</inkml:trace>
  <inkml:trace contextRef="#ctx0" brushRef="#br0">4520.000000 16411.000000 7 0,'0.000000'0.000000'85'0,"0.000000"2.000000"-4 "0 ,0.000000 1.000000-1 0,-2.000000-3.000000-5 16,-1.000000 1.000000-7-16,3.000000-1.000000-14 0,0.000000 3.000000-14 0,0.000000-2.000000-9 0,0.000000-1.000000-12 15,0.000000 0.000000-7-15,0.000000 0.000000-7 0,0.000000 0.000000 1 0,0.000000 0.000000-2 16,0.000000 0.000000 0-16,0.000000 0.000000 2 0,0.000000 0.000000 1 0,0.000000 0.000000 8 16,0.000000 0.000000 5-16,-3.000000 0.000000 8 0,2.000000 0.000000 5 0,1.000000 0.000000 11 15,-3.000000 3.000000 8-15,3.000000-3.000000 3 0,0.000000 0.000000 9 0,-2.000000 2.000000 5 16,-1.000000-2.000000 4-16,3.000000 0.000000 2 0,0.000000 1.000000-1 0,0.000000-1.000000 4 0,0.000000 0.000000 2 16,0.000000 3.000000-3-16,0.000000-3.000000 0 0,0.000000 2.000000 2 0,0.000000-2.000000 0 15,0.000000 0.000000 0-15,0.000000 0.000000-1 0,0.000000 0.000000-5 0,0.000000 0.000000-1 16,0.000000 0.000000-6-16,-3.000000 0.000000-2 0,3.000000 0.000000-6 0,-1.000000 0.000000-3 15,1.000000 0.000000-4-15,0.000000 0.000000-2 0,-3.000000 0.000000-4 0,3.000000 0.000000-2 0,0.000000 2.000000-1 16,-1.000000 0.000000-3-16,-2.000000-2.000000 1 0,3.000000 0.000000-4 16,0.000000 0.000000 0-16,0.000000 0.000000-4 0,0.000000 0.000000-2 0,0.000000 0.000000 0 0,0.000000 0.000000-4 15,0.000000 0.000000 0-15,0.000000-2.000000-2 0,0.000000 0.000000-2 16,0.000000 2.000000-1-16,0.000000 0.000000-6 0,0.000000-2.000000-4 0,0.000000 2.000000-1 0,3.000000-3.000000-6 16,-2.000000 3.000000-1-16,2.000000-1.000000-2 0,1.000000 1.000000 4 0,1.000000-5.000000 0 15,2.000000 1.000000 0-15,1.000000 3.000000 1 0,-1.000000-4.000000 0 0,2.000000-1.000000 1 16,3.000000 1.000000-1-16,-5.000000-1.000000-1 0,5.000000-3.000000 0 0,-5.000000 5.000000 0 15,5.000000-3.000000 2-15,0.000000 1.000000-1 0,-2.000000 0.000000-1 0,-1.000000-1.000000-1 16,0.000000 0.000000 1-16,1.000000 3.000000-2 0,-2.000000-2.000000-1 0,0.000000 1.000000-1 16,0.000000 1.000000 0-16,-4.000000 0.000000-1 0,4.000000 2.000000-6 0,-1.000000 0.000000-11 0,-3.000000-1.000000-9 15,-1.000000 2.000000-15-15,2.000000 1.000000-20 0,-2.000000 1.000000-18 0,-2.000000 2.000000-19 16,-1.000000-1.000000-20-16,3.000000 0.000000-22 0,-3.000000 2.000000-20 0,0.000000 0.000000-26 16,2.000000 1.000000-21-16,1.000000 0.000000-16 0,-3.000000-1.000000-12 0,3.000000-3.000000-1 15,-2.000000 4.000000 4-15,-1.000000-5.000000 13 0,0.000000 0.000000 14 0,0.000000 0.000000 12 0,0.000000 0.000000 19 16</inkml:trace>
  <inkml:trace contextRef="#ctx0" brushRef="#br0">4636.000000 16184.000000 145 0,'-1.000000'-3.000000'171'0,"-5.000000"2.000000"17 "15 ,1.000000 1.000000 9-15,4.000000-3.000000-5 0,-2.000000 0.000000-15 0,0.000000 3.000000-18 16,2.000000 0.000000-20-16,1.000000 0.000000-26 0,-3.000000 0.000000-24 0,3.000000 0.000000-22 16,0.000000 3.000000-14-16,0.000000 0.000000-14 0,3.000000-2.000000-1 0,-2.000000 5.000000 5 15,2.000000 6.000000 4-15,1.000000 2.000000 7 0,4.000000 8.000000 5 0,-4.000000 4.000000 1 0,7.000000 4.000000-4 16,-4.000000 2.000000-9-16,2.000000 2.000000-7 0,1.000000 3.000000-5 0,-1.000000 1.000000-7 15,0.000000-1.000000-5-15,1.000000 1.000000-3 0,-1.000000-1.000000-5 0,1.000000-1.000000 0 16,-1.000000-2.000000-6-16,-1.000000-1.000000-2 0,-1.000000-4.000000 1 0,0.000000 0.000000-1 16,-2.000000-4.000000-4-16,-1.000000-1.000000-3 0,1.000000-5.000000 3 0,-2.000000-2.000000 0 15,1.000000-2.000000-3-15,-1.000000-4.000000-3 0,-3.000000 0.000000 3 0,2.000000-5.000000 3 16,-2.000000 0.000000-1-16,0.000000 1.000000 0 0,-2.000000-5.000000-1 0,-1.000000 2.000000-1 0,-1.000000-4.000000-3 16,-1.000000 2.000000-6-16,1.000000-2.000000-1 0,-4.000000-2.000000-2 15,-2.000000 2.000000 0-15,1.000000-4.000000 6 0,-3.000000 2.000000 0 0,2.000000-2.000000 2 0,-2.000000 0.000000 1 16,0.000000-1.000000 3-16,1.000000-1.000000 2 0,3.000000 2.000000 0 0,-4.000000-2.000000 9 15,8.000000 5.000000 5-15,-3.000000-3.000000 6 0,2.000000 4.000000 5 0,2.000000-3.000000 3 16,2.000000 2.000000 5-16,-2.000000 1.000000-7 0,0.000000-3.000000-4 0,1.000000 3.000000-4 16,2.000000-2.000000-1-16,2.000000 0.000000-3 0,1.000000-1.000000-4 0,0.000000 2.000000-4 15,1.000000-6.000000-1-15,4.000000 1.000000 0 0,0.000000-3.000000-6 0,3.000000-2.000000 2 16,-2.000000 1.000000-1-16,2.000000-5.000000-3 0,1.000000 0.000000-6 0,0.000000 0.000000-12 0,0.000000-3.000000-22 16,3.000000 1.000000-29-16,-4.000000 0.000000-41 0,4.000000-2.000000-55 0,1.000000 0.000000-60 15,4.000000-1.000000-71-15,-4.000000-1.000000-66 0,-1.000000 0.000000-19 0,-1.000000-3.000000 18 16,0.000000-2.000000 42-16</inkml:trace>
  <inkml:trace contextRef="#ctx0" brushRef="#br0">5041.000000 15973.000000 217 0,'3.000000'12.000000'304'0,"-3.000000"-3.000000"13 "0 ,0.000000-2.000000-8 0,0.000000 6.000000-94 16,0.000000-1.000000-70-16,0.000000 2.000000-34 0,0.000000-1.000000-14 0,0.000000 0.000000-6 0,0.000000-1.000000-12 15,3.000000-1.000000-12-15,-2.000000 0.000000-16 0,2.000000 0.000000-15 0,2.000000 0.000000-16 16,-1.000000-1.000000-9-16,-1.000000 1.000000-7 0,1.000000-2.000000-11 0,-1.000000 1.000000-14 16,-1.000000-3.000000-17-16,1.000000 1.000000-20 0,0.000000 1.000000-29 0,-2.000000 0.000000-35 15,-1.000000-1.000000-39-15,0.000000 0.000000-41 0,0.000000 1.000000-39 0,-1.000000 2.000000-41 16,-2.000000-2.000000-9-16,-6.000000 1.000000 20 0,-1.000000-1.000000 34 0</inkml:trace>
  <inkml:trace contextRef="#ctx0" brushRef="#br0">4915.000000 16377.000000 40 0,'0.000000'6.000000'178'0,"-3.000000"-1.000000"5 "16 ,2.000000 2.000000-2-16,1.000000 3.000000 2 0,0.000000-2.000000-1 0,1.000000 0.000000-2 16,2.000000-2.000000-12-16,-3.000000 3.000000-18 0,5.000000 1.000000-24 0,-5.000000-1.000000-31 0,3.000000-4.000000-19 15,1.000000 4.000000-20-15,-1.000000-3.000000-17 0,-1.000000 0.000000-13 0,1.000000 0.000000-10 16,-1.000000-3.000000-6-16,0.000000 2.000000-5 0,2.000000-4.000000-2 0,-1.000000 4.000000 0 16,2.000000-3.000000-1-16,-2.000000 0.000000-2 0,1.000000-2.000000 0 0,1.000000-2.000000-2 15,-1.000000 0.000000-3-15,3.000000-4.000000-7 0,1.000000-2.000000-6 0,2.000000-4.000000-6 16,-1.000000 2.000000-7-16,3.000000-5.000000-6 0,0.000000-3.000000-2 0,-1.000000 2.000000 2 15,1.000000-5.000000 4-15,3.000000 5.000000 5 0,0.000000-1.000000 8 0,-2.000000-1.000000 5 0,-1.000000 3.000000 6 16,3.000000 3.000000 4-16,-4.000000-2.000000 3 0,1.000000 6.000000 0 16,0.000000 0.000000 2-16,0.000000 1.000000 3 0,-2.000000 3.000000 1 0,2.000000 1.000000 2 0,-3.000000 3.000000 3 15,-2.000000 0.000000 5-15,5.000000 0.000000 1 0,-5.000000 0.000000 1 0,2.000000 3.000000-2 16,-1.000000 1.000000 3-16,-1.000000 3.000000-5 0,-3.000000 1.000000-2 0,-1.000000 0.000000-2 16,2.000000 2.000000-3-16,-5.000000 0.000000 0 0,0.000000 3.000000-2 0,0.000000-2.000000 0 15,-5.000000-3.000000 0-15,2.000000-1.000000-1 0,-1.000000 5.000000-1 0,0.000000-3.000000 0 0,-4.000000 0.000000-2 16,4.000000-3.000000 0-16,-1.000000 1.000000-3 0,-2.000000-1.000000 3 0,3.000000 0.000000 3 15,-2.000000-2.000000-1-15,1.000000 1.000000 2 0,-2.000000-1.000000-2 0,2.000000 0.000000-1 16,1.000000 1.000000 0-16,1.000000-3.000000-3 0,-1.000000 3.000000 3 0,-1.000000-1.000000 0 16,2.000000 1.000000 4-16,2.000000 2.000000 6 0,-2.000000 2.000000 7 0,0.000000 4.000000 6 15,3.000000-1.000000 11-15,0.000000 6.000000 6 0,0.000000 1.000000 6 0,3.000000 1.000000 3 0,0.000000 3.000000-1 16,-2.000000-1.000000-3-16,2.000000-1.000000-8 0,2.000000 2.000000-5 16,2.000000-1.000000-5-16,-3.000000-3.000000-6 0,4.000000-1.000000-4 0,-1.000000-2.000000-3 15,1.000000-1.000000-2-15,-3.000000-2.000000-4 0,3.000000-2.000000 0 0,-1.000000 0.000000-1 0,1.000000-3.000000-1 16,-1.000000-1.000000-3-16,-3.000000-3.000000-1 0,4.000000-2.000000-2 0,-1.000000 0.000000 0 15,2.000000-4.000000 0-15,-2.000000 0.000000-1 0,2.000000-5.000000 0 0,2.000000 1.000000-1 16,-2.000000-3.000000 0-16,-2.000000 1.000000 1 0,3.000000-1.000000-4 0,-4.000000 1.000000-2 16,2.000000-1.000000 0-16,-1.000000 0.000000 1 0,-3.000000 3.000000-1 0,4.000000 1.000000-4 15,-5.000000 1.000000 2-15,-2.000000 0.000000 1 0,2.000000 3.000000 0 0,0.000000-4.000000 1 0,-1.000000 5.000000-1 16,-2.000000-1.000000 6-16,2.000000-3.000000-1 0,-2.000000 4.000000 1 0,0.000000-1.000000-3 16,-2.000000 1.000000 0-16,2.000000-2.000000-4 0,-5.000000 0.000000-4 0,2.000000 2.000000-1 15,-1.000000-3.000000-3-15,2.000000 1.000000-5 0,-4.000000 2.000000-7 0,-3.000000-2.000000-2 16,2.000000 2.000000-1-16,-2.000000 0.000000-2 0,-1.000000 2.000000 3 0,-2.000000 0.000000 5 0,0.000000 1.000000 10 15,-3.000000 1.000000 6-15,2.000000 1.000000 8 0,-2.000000-2.000000 0 0,4.000000 0.000000 4 16,-4.000000-2.000000 4-16,-1.000000 3.000000 1 0,1.000000-1.000000 5 0,3.000000-2.000000 5 16,-1.000000 2.000000 11-16,-2.000000-3.000000 3 15,3.000000 2.000000 5-15,2.000000 0.000000 6 0,-2.000000-2.000000 4 0,3.000000 0.000000-2 0,2.000000 0.000000-1 0,-2.000000 0.000000-1 16,3.000000 0.000000-1-16,-1.000000 0.000000-2 0,2.000000 0.000000-4 0,1.000000-2.000000-4 16,1.000000 0.000000-5-16,1.000000-2.000000-7 0,-1.000000-3.000000-5 0,3.000000 3.000000-5 15,3.000000-3.000000-5-15,2.000000 2.000000-4 0,-1.000000-5.000000 0 0,4.000000 3.000000 0 16,-1.000000-2.000000-1-16,5.000000 2.000000 0 0,-3.000000-2.000000-4 0,4.000000 0.000000-5 15,0.000000 1.000000-11-15,2.000000-2.000000-12 0,1.000000-1.000000-14 0,0.000000-2.000000-26 16,4.000000-2.000000-25-16,2.000000 0.000000-31 0,-2.000000-2.000000-38 0,4.000000-2.000000-48 0,1.000000-3.000000-51 16,0.000000 1.000000-52-16,-3.000000-3.000000-12 0,2.000000-2.000000 19 0,-5.000000-2.000000 36 15</inkml:trace>
  <inkml:trace contextRef="#ctx0" brushRef="#br0">5686.000000 16047.000000 7 0,'7.000000'5.000000'138'16,"1.000000"-2.000000"7 "-16 ,-4.000000 4.000000 10 0,-1.000000 1.000000 6 0,-3.000000 3.000000-1 15,0.000000 1.000000-13-15,0.000000 3.000000-13 0,-3.000000 3.000000-18 0,-1.000000-1.000000-24 0,-1.000000 5.000000-22 16,-2.000000-1.000000-18-16,0.000000 3.000000-14 0,-2.000000 0.000000-10 0,-2.000000-2.000000-4 16,0.000000 4.000000-5-16,-1.000000-2.000000-3 0,3.000000-2.000000-5 0,-1.000000-2.000000-3 15,1.000000 0.000000-1-15,-2.000000-3.000000-2 0,7.000000-4.000000-3 0,0.000000 0.000000-2 16,-1.000000-4.000000 0-16,2.000000-2.000000 0 0,3.000000-2.000000-3 0,3.000000 2.000000-1 16,-1.000000-3.000000-1-16,4.000000-1.000000-1 0,-2.000000-1.000000-1 0,3.000000 0.000000 1 0,2.000000-1.000000 1 15,-1.000000-1.000000 1-15,-1.000000 4.000000 4 0,5.000000-4.000000 0 0,-5.000000 0.000000-2 16,2.000000 3.000000-1-16,-2.000000-1.000000 1 0,1.000000 3.000000 2 0,-4.000000 1.000000-2 15,1.000000 3.000000 4-15,-2.000000 1.000000 1 0,-2.000000 1.000000 0 0,-1.000000 4.000000 1 16,0.000000 0.000000-1-16,-1.000000 0.000000 0 0,1.000000 2.000000 0 0,-3.000000-2.000000-1 16,3.000000 2.000000-1-16,-2.000000 0.000000-2 0,2.000000-2.000000 1 0,2.000000 2.000000 3 15,-2.000000-1.000000-1-15,3.000000-2.000000-2 0,1.000000 2.000000-1 0,0.000000 0.000000 4 0,4.000000-1.000000 2 16,-1.000000 3.000000-2-16,2.000000-3.000000 3 0,-2.000000 2.000000 2 0,5.000000 0.000000 6 16,-4.000000 0.000000-1-16,-1.000000 1.000000-3 0,0.000000 1.000000 1 0,2.000000-5.000000 2 15,-3.000000 4.000000-1-15,-1.000000-4.000000 0 0,-1.000000 2.000000 3 0,-1.000000-4.000000-1 16,-2.000000 2.000000-1-16,2.000000-6.000000 0 0,-3.000000 0.000000-3 0,0.000000-1.000000-1 15,0.000000-5.000000-4-15,0.000000 3.000000-4 0,0.000000-5.000000-10 0,0.000000-5.000000-13 16,-3.000000 0.000000-14-16,-1.000000-3.000000-18 0,1.000000-3.000000-22 0,3.000000-1.000000-23 0,-1.000000-5.000000-22 16,1.000000-1.000000-22-16,-3.000000-3.000000-18 0,3.000000 0.000000-11 0,-5.000000-5.000000-14 15,2.000000-2.000000-2-15,-4.000000-2.000000 2 0,2.000000 0.000000 14 0</inkml:trace>
  <inkml:trace contextRef="#ctx0" brushRef="#br0">5779.000000 16520.000000 11 0,'10.000000'-15.000000'123'15,"-1.000000"0.000000"13 "-15 ,-1.000000 0.000000 14 0,3.000000 2.000000 6 0,-3.000000 1.000000 2 0,4.000000 1.000000-4 16,-1.000000-1.000000-15-16,1.000000 5.000000-14 0,0.000000-2.000000-15 0,3.000000-2.000000-18 15,1.000000 3.000000-17-15,-1.000000-1.000000-15 0,1.000000-2.000000-8 0,0.000000 1.000000-9 16,2.000000 1.000000-11-16,-2.000000-1.000000-9 0,-1.000000 3.000000-9 0,-2.000000-1.000000-5 16,2.000000-2.000000-9-16,-3.000000 5.000000-9 0,0.000000-2.000000-12 0,-5.000000 3.000000-16 15,2.000000 1.000000-16-15,-3.000000 3.000000-21 0,-2.000000 0.000000-25 0,-1.000000 4.000000-26 16,-3.000000 6.000000-28-16,-3.000000 0.000000-32 0,-1.000000 3.000000-30 0,-6.000000 4.000000-18 0,1.000000 2.000000 8 16,-3.000000 1.000000 23-16</inkml:trace>
  <inkml:trace contextRef="#ctx0" brushRef="#br0">5903.000000 16642.000000 2 0,'3.000000'5.000000'131'0,"1.000000"-4.000000"0 "0 ,1.000000 2.000000 8 0,-2.000000-3.000000 8 0,1.000000-3.000000 2 16,4.000000 2.000000-4-16,-1.000000-4.000000-12 0,2.000000 1.000000-15 0,-2.000000 0.000000-18 15,1.000000-3.000000-20-15,1.000000-1.000000-18 0,-2.000000-2.000000-16 0,5.000000 3.000000-12 16,-5.000000-2.000000-5-16,5.000000 0.000000-2 0,-5.000000 1.000000-5 0,2.000000 0.000000-1 16,2.000000-2.000000-7-16,-3.000000 5.000000 0 0,3.000000-2.000000-4 0,-7.000000 0.000000-2 15,4.000000 3.000000 0-15,-1.000000 0.000000-7 0,-6.000000 2.000000 0 0,2.000000 0.000000-5 16,2.000000-1.000000-7-16,-2.000000 3.000000-7 0,-2.000000-2.000000-9 0,-1.000000 0.000000-11 0,3.000000 2.000000-15 15,-3.000000-2.000000-12-15,0.000000 2.000000-8 0,0.000000 0.000000-9 0,0.000000-2.000000-9 16,0.000000 2.000000-4-16,0.000000 0.000000 1 0,0.000000 0.000000-2 0,0.000000 0.000000 2 16,0.000000 0.000000 8-16,0.000000 0.000000 9 0,0.000000 0.000000 11 0,0.000000 4.000000 14 15,0.000000-2.000000 19-15,0.000000 3.000000 10 0,0.000000-1.000000 9 0,0.000000 0.000000 6 16,0.000000 0.000000 6-16,-3.000000 3.000000 6 0,3.000000-3.000000 4 0,-1.000000 3.000000 5 16,1.000000-3.000000 9-16,0.000000 3.000000 15 0,0.000000-2.000000 12 0,0.000000 2.000000 11 0,0.000000 1.000000 11 15,1.000000 2.000000 6-15,-1.000000-2.000000 9 0,3.000000 3.000000 5 16,-3.000000-1.000000 0-16,3.000000 1.000000 4 0,-1.000000-1.000000 0 0,1.000000 2.000000-1 0,1.000000 0.000000-1 15,0.000000 2.000000-4-15,-1.000000 1.000000-6 0,2.000000-3.000000-4 0,-1.000000 3.000000 0 16,-1.000000 0.000000 1-16,5.000000-2.000000-3 0,-4.000000 0.000000-2 0,0.000000 0.000000-3 16,-1.000000 2.000000 3-16,-1.000000-4.000000-4 0,1.000000 1.000000-5 0,0.000000-1.000000-4 15,-2.000000 0.000000-2-15,-1.000000-4.000000-7 0,0.000000 2.000000-7 0,0.000000-2.000000-10 16,-1.000000 0.000000-7-16,-2.000000-1.000000-9 0,-2.000000-2.000000-3 0,2.000000 1.000000-3 16,-4.000000-1.000000-7-16,3.000000-2.000000-2 0,-1.000000 2.000000 0 0,-2.000000-4.000000-2 0,-1.000000 3.000000-8 15,-3.000000-3.000000-2-15,3.000000-3.000000-8 0,-4.000000 1.000000-18 0,4.000000-2.000000-22 16,-4.000000-3.000000-33-16,1.000000 0.000000-46 0,0.000000-3.000000-64 0,-1.000000-1.000000-63 15,3.000000 3.000000-75-15,-1.000000-2.000000-40 0,1.000000-1.000000 2 0,1.000000-4.000000 33 16,1.000000 0.000000 56-16</inkml:trace>
  <inkml:trace contextRef="#ctx0" brushRef="#br0">6463.000000 16021.000000 24 0,'-5.000000'8.000000'187'0,"-2.000000"3.000000"31 "0 ,0.000000 2.000000-20 16,-1.000000 7.000000-22-16,4.000000-1.000000-11 0,-4.000000 4.000000-1 0,4.000000 5.000000-8 16,-3.000000 3.000000-12-16,2.000000 5.000000-18 0,5.000000 2.000000-18 0,0.000000 3.000000-13 0,3.000000 2.000000-13 15,1.000000-3.000000-8-15,1.000000 4.000000-12 0,2.000000-5.000000-9 0,2.000000 2.000000-7 16,3.000000 0.000000-10-16,1.000000 0.000000-10 0,1.000000-2.000000-4 0,0.000000-3.000000-5 15,1.000000-3.000000-6-15,-2.000000-2.000000-4 0,2.000000-3.000000-3 0,1.000000-2.000000-7 16,-1.000000-3.000000-13-16,0.000000-5.000000-20 0,-3.000000-3.000000-25 0,-3.000000 0.000000-35 16,2.000000-5.000000-41-16,-3.000000 1.000000-44 0,-1.000000-2.000000-37 0,2.000000-3.000000-51 15,-2.000000-2.000000-38-15,-7.000000-4.000000 0 0,0.000000 0.000000 24 0,0.000000-8.000000 39 0</inkml:trace>
  <inkml:trace contextRef="#ctx0" brushRef="#br0">6622.000000 16362.000000 167 0,'8.000000'0.000000'213'0,"3.000000"-3.000000"12 "0 ,-3.000000 1.000000-55 0,1.000000-2.000000-44 0,2.000000-1.000000-14 15,0.000000 4.000000-1-15,1.000000-3.000000 4 0,-1.000000-3.000000-1 0,1.000000 3.000000-14 16,3.000000-3.000000-20-16,-3.000000 3.000000-18 0,3.000000-3.000000-17 0,-2.000000 3.000000-14 16,-1.000000-3.000000-10-16,-1.000000 3.000000-9 0,1.000000 0.000000-5 0,-1.000000 4.000000-4 15,-3.000000-2.000000 1-15,0.000000 4.000000-1 0,-4.000000 2.000000 0 0,-1.000000 3.000000 2 0,0.000000 1.000000 0 16,-3.000000 6.000000 0-16,-3.000000 2.000000 0 0,-4.000000 2.000000 1 0,2.000000 7.000000 0 15,-5.000000-1.000000-2-15,1.000000 1.000000 1 0,-3.000000 1.000000 0 0,1.000000 0.000000-1 16,-1.000000-1.000000-2-16,1.000000-3.000000 1 0,0.000000 0.000000 2 0,2.000000-3.000000 0 16,1.000000-2.000000-2-16,1.000000-4.000000-2 0,3.000000-2.000000 4 0,1.000000-1.000000-4 15,9.000000-3.000000-2-15,-1.000000-3.000000 2 0,6.000000 0.000000-1 0,1.000000-4.000000 3 16,2.000000 0.000000-2-16,0.000000-4.000000-1 0,3.000000 1.000000 0 0,0.000000 0.000000-1 16,-1.000000-2.000000-1-16,-1.000000 1.000000 0 0,1.000000 0.000000-1 0,0.000000 2.000000 1 15,-4.000000 2.000000 1-15,-2.000000 0.000000 0 0,-1.000000 0.000000-1 0,-2.000000 2.000000 1 0,-2.000000 2.000000 1 16,-2.000000 5.000000 3-16,-6.000000-1.000000-2 0,1.000000 3.000000 3 0,-5.000000 2.000000 1 15,-3.000000-1.000000 0-15,1.000000 3.000000-2 0,-6.000000 0.000000 1 0,-1.000000 0.000000 0 16,1.000000-1.000000-1 0,-1.000000 0.000000 2-16,0.000000 1.000000 2 0,-4.000000-4.000000 2 0,4.000000 0.000000 4 15,-2.000000 0.000000 1-15,2.000000-3.000000 4 0,1.000000-4.000000 4 0,-1.000000 0.000000 2 0,4.000000-1.000000-2 0,1.000000-2.000000-2 0,2.000000-1.000000-3 16,-2.000000 0.000000-4-16,7.000000 0.000000-6 0,0.000000-1.000000-3 0,1.000000-3.000000-2 0,0.000000-3.000000-2 16,6.000000 0.000000-3-16,0.000000-1.000000-1 0,1.000000 0.000000-1 0,3.000000-1.000000-3 15,2.000000-2.000000-5-15,-1.000000 0.000000-4 0,0.000000 1.000000-8 0,3.000000-1.000000-9 16,1.000000 1.000000-7-16,-1.000000 0.000000-6 0,-2.000000 1.000000-7 0,5.000000-2.000000-5 0,-3.000000 0.000000-8 15,1.000000 1.000000 0 1,-3.000000-2.000000-4-16,3.000000 3.000000-1 0,-2.000000 1.000000 4 0,-1.000000 0.000000 4 0,0.000000-1.000000 10 16,1.000000 3.000000 3-16,-2.000000-3.000000 7 0,0.000000 0.000000 3 0,0.000000 1.000000 3 0,-1.000000 0.000000 6 15,2.000000 1.000000 6-15,-2.000000 3.000000 7 0,-2.000000-3.000000 8 0,-2.000000 3.000000 14 16,1.000000 4.000000 18-16,1.000000 0.000000 20 0,1.000000 0.000000 20 0,-5.000000 4.000000 15 16,5.000000 3.000000 11-16,-2.000000-1.000000 6 0,1.000000 4.000000-2 0,-2.000000 1.000000-12 0,1.000000 2.000000-9 15,4.000000 0.000000-10-15,-4.000000 0.000000-8 0,0.000000 2.000000-11 0,4.000000-2.000000-10 16,-4.000000 0.000000-9-16,1.000000-2.000000-9 0,2.000000-3.000000-4 0,-4.000000 0.000000-4 15,4.000000-4.000000-2-15,-2.000000 1.000000-3 0,-1.000000-3.000000 0 0,4.000000-2.000000-6 0,-4.000000-2.000000-4 16,3.000000-3.000000-8-16,1.000000-3.000000-9 0,-4.000000-3.000000-7 0,4.000000-1.000000-7 16,-1.000000-5.000000-3-16,2.000000-1.000000 4 0,-2.000000-3.000000-3 0,1.000000 0.000000-4 15,-1.000000 2.000000 1-15,-2.000000-6.000000 4 0,2.000000 2.000000 3 0,-3.000000-3.000000 0 16,1.000000 1.000000 8-16,-1.000000-4.000000 9 0,2.000000 1.000000 5 0,-4.000000 2.000000 7 16,-2.000000-1.000000 3-16,3.000000 4.000000 1 0,-3.000000 0.000000 3 0,0.000000 1.000000 4 0,0.000000 3.000000 6 15,0.000000 1.000000 7-15,0.000000 1.000000 12 0,-3.000000 5.000000 9 0,3.000000-1.000000 9 16,0.000000 1.000000 5-16,0.000000 7.000000 5 0,-2.000000-2.000000-3 0,-1.000000-1.000000 0 15,3.000000 4.000000-1-15,-3.000000-1.000000 0 0,2.000000 3.000000-1 0,1.000000-1.000000 1 16,-3.000000 2.000000-3-16,3.000000 1.000000-6 0,0.000000 0.000000-5 0,0.000000 1.000000-10 16,0.000000 2.000000-5-16,0.000000 4.000000-6 0,3.000000-2.000000-3 0,-3.000000 7.000000 2 15,1.000000 0.000000 3-15,2.000000 8.000000 6 0,2.000000-1.000000 1 0,-2.000000 4.000000 3 0,1.000000 5.000000 1 16,0.000000 2.000000 0-16,2.000000 2.000000-3 0,-1.000000 2.000000-4 0,2.000000 1.000000-2 16,-2.000000-1.000000-1-16,-1.000000 4.000000-5 0,3.000000-1.000000-2 0,-2.000000 0.000000-4 15,-1.000000-1.000000 1-15,4.000000-2.000000-5 0,-5.000000 0.000000-7 0,1.000000-1.000000-14 16,0.000000-6.000000-16-16,-1.000000-1.000000-23 0,-3.000000-2.000000-37 0,5.000000-5.000000-44 15,-2.000000 0.000000-50-15,-2.000000-2.000000-50 0,2.000000-1.000000-72 0,-6.000000-6.000000-29 16,-1.000000 1.000000 9-16,-1.000000-4.000000 28 0</inkml:trace>
  <inkml:trace contextRef="#ctx0" brushRef="#br0">7282.000000 15973.000000 103 0,'9.000000'-2.000000'176'16,"3.000000"2.000000"-14 "-16 ,-2.000000 2.000000-4 0,-1.000000 1.000000 14 0,6.000000 3.000000 13 15,-3.000000 3.000000 7-15,4.000000 1.000000 0 0,-1.000000 6.000000-11 0,4.000000 3.000000-17 16,-3.000000 4.000000-23-16,3.000000 3.000000-17 0,0.000000 4.000000-13 0,1.000000 2.000000-12 0,-4.000000 2.000000-16 16,-4.000000 3.000000-12-16,0.000000 4.000000-9 0,-1.000000 2.000000-5 15,-5.000000 2.000000-8-15,-1.000000 2.000000-12 0,-4.000000 0.000000-4 0,-1.000000 2.000000-7 0,-1.000000-2.000000-6 16,-4.000000 3.000000-6-16,-1.000000-3.000000-4 0,0.000000-2.000000 3 0,-1.000000-3.000000-6 16,-3.000000-3.000000-9-16,1.000000-2.000000-7 0,-1.000000-3.000000-13 0,1.000000-7.000000-19 15,-2.000000-3.000000-29-15,5.000000-6.000000-42 0,-1.000000-2.000000-55 0,4.000000-9.000000-75 16,-1.000000 0.000000-106-16,-1.000000-7.000000-49 0,-2.000000-5.000000-11 0,-1.000000-4.000000 27 15,1.000000-7.000000 51-15</inkml:trace>
  <inkml:trace contextRef="#ctx0" brushRef="#br0">7668.000000 16059.000000 101 0,'7.000000'-4.000000'209'0,"2.000000"1.000000"14 "0 ,3.000000-2.000000-32 0,1.000000 0.000000-48 16,0.000000-1.000000-20-16,2.000000-1.000000-4 0,1.000000 1.000000 5 0,0.000000 0.000000 3 16,4.000000-3.000000-7-16,-1.000000 0.000000-21 0,0.000000 1.000000-23 0,-3.000000 2.000000-19 15,3.000000 1.000000-19-15,1.000000 1.000000-13 0,-6.000000 1.000000-11 0,3.000000 1.000000-5 0,-6.000000 2.000000-5 16,1.000000 2.000000-1-16,0.000000 1.000000-2 0,-5.000000 1.000000-1 0,-2.000000 3.000000 0 16,-2.000000 1.000000 0-16,-6.000000 5.000000 2 0,1.000000 0.000000 0 0,-5.000000 2.000000-2 15,0.000000 1.000000-2-15,-1.000000 0.000000-2 0,-4.000000-1.000000-4 0,1.000000-2.000000-3 16,-1.000000-1.000000-2-16,-3.000000 2.000000-1 0,3.000000-4.000000 0 0,-1.000000-1.000000 1 15,1.000000-3.000000-2-15,2.000000-1.000000-1 0,-2.000000-3.000000-6 0,3.000000-2.000000-4 16,2.000000-2.000000-1-16,-1.000000-3.000000-1 0,1.000000-1.000000 3 0,6.000000-3.000000 2 16,1.000000 3.000000 6-16,0.000000-3.000000 8 0,0.000000 3.000000 2 0,0.000000-1.000000 2 0,1.000000 3.000000 4 15,2.000000 0.000000 5-15,-2.000000 1.000000 5 0,2.000000 3.000000 8 0,0.000000 0.000000 10 16,-1.000000 5.000000 5-16,-2.000000 1.000000 1 0,0.000000 5.000000 2 0,0.000000 4.000000-1 16,-5.000000 3.000000-7-16,1.000000 7.000000-6 0,-3.000000 1.000000 0 0,-1.000000 4.000000-2 15,1.000000 2.000000-1-15,-2.000000 2.000000-2 0,2.000000 0.000000-1 0,-1.000000-1.000000-2 16,1.000000 5.000000-2-16,-2.000000-4.000000-4 0,2.000000 1.000000-4 0,-2.000000-1.000000 0 0,1.000000-2.000000 0 15,-2.000000 1.000000-1-15,3.000000 1.000000 1 0,-2.000000-2.000000 1 0,1.000000-2.000000 2 16,1.000000 2.000000 1-16,3.000000-1.000000 2 0,-4.000000-2.000000 3 0,4.000000-1.000000-1 16,-1.000000 0.000000 2-16,5.000000-1.000000-1 0,-3.000000-1.000000-1 0,3.000000-3.000000-3 15,0.000000 1.000000-2-15,0.000000-1.000000-1 0,3.000000-5.000000-4 0,-3.000000-1.000000 0 16,0.000000-4.000000-2-16,5.000000-2.000000-5 0,-2.000000-3.000000-2 16,1.000000-3.000000-2-16,1.000000-1.000000-2 0,-1.000000-6.000000-6 0,3.000000-3.000000-6 0,1.000000-3.000000-3 15,1.000000-3.000000-4-15,-2.000000-4.000000-9 0,3.000000-2.000000-9 0,-1.000000-6.000000-7 16,2.000000-1.000000-4-16,-6.000000-4.000000-7 0,3.000000-2.000000-8 0,2.000000-5.000000-2 15,-2.000000-1.000000 0-15,-4.000000-2.000000 2 0,3.000000-3.000000 4 0,-2.000000 0.000000 11 16,-1.000000-2.000000 13-16,4.000000 1.000000 19 0,-1.000000 3.000000 18 0,2.000000 1.000000 14 0,-2.000000 3.000000 13 16,5.000000 2.000000 11-16,-5.000000 1.000000 5 0,5.000000 5.000000 5 0,0.000000-1.000000 4 15,3.000000 1.000000 1-15,-3.000000-2.000000 1 0,4.000000 1.000000 1 0,-1.000000 3.000000-3 16,4.000000-1.000000-7-16,-3.000000 2.000000-6 0,0.000000 1.000000-8 0,3.000000 2.000000-5 16,-4.000000-1.000000-7-16,1.000000 5.000000-4 0,-1.000000 2.000000-9 0,1.000000 0.000000-12 0,-5.000000 5.000000-14 15,-2.000000-1.000000-17-15,-2.000000 4.000000-11 0,0.000000 1.000000-8 0,-2.000000 3.000000-3 16,-2.000000 3.000000 2-16,-3.000000 5.000000 6 0,-3.000000 1.000000 10 0,-5.000000 5.000000 8 15,1.000000 2.000000 6-15,-2.000000 2.000000 9 0,-1.000000 2.000000 8 0,-2.000000 2.000000 13 16,-1.000000 5.000000 17-16,-2.000000-3.000000 20 0,3.000000 1.000000 18 0,0.000000 2.000000 14 16,2.000000-1.000000 12-16,-2.000000 0.000000 7 0,3.000000-1.000000 0 0,2.000000 1.000000-6 15,3.000000-4.000000-8-15,-1.000000-1.000000-11 0,2.000000-3.000000-11 0,0.000000-4.000000-13 16,3.000000 1.000000-12-16,0.000000-3.000000-5 0,0.000000-4.000000-5 0,3.000000 1.000000-1 16,2.000000-6.000000-2-16,-1.000000 0.000000 3 0,-1.000000-6.000000 1 0,4.000000 1.000000-4 15,2.000000-4.000000-2-15,-1.000000 1.000000-5 0,-1.000000-5.000000-4 0,0.000000 0.000000-4 16,2.000000 1.000000-3-16,-1.000000-3.000000-2 0,2.000000 1.000000-2 0,-4.000000-3.000000 2 0,1.000000 8.000000 0 15,-4.000000-3.000000 1-15,2.000000 5.000000 3 0,-1.000000-2.000000 1 0,-1.000000 8.000000 5 16,-3.000000 1.000000 4-16,0.000000 6.000000 3 0,-3.000000 3.000000 9 0,-1.000000 5.000000 4 16,-1.000000 4.000000 3-16,-2.000000 1.000000 6 0,-2.000000 4.000000 0 0,2.000000 1.000000 1 15,-4.000000 2.000000-1-15,4.000000 0.000000-3 0,1.000000-3.000000-1 0,-1.000000 0.000000-3 0,-1.000000-1.000000-3 16,1.000000-3.000000 0-16,2.000000 1.000000-4 0,1.000000-5.000000-3 0,1.000000-2.000000-2 16,0.000000-4.000000-2-16,-1.000000-1.000000 1 0,4.000000-1.000000-5 0,-2.000000-6.000000-2 15,2.000000-1.000000-5-15,2.000000-1.000000-2 0,1.000000-4.000000-5 0,1.000000-1.000000-4 16,-1.000000-5.000000-5-16,1.000000 0.000000 2 0,1.000000 0.000000 0 0,-1.000000 3.000000-1 0,-1.000000-3.000000 5 15,0.000000 2.000000 4-15,-1.000000 5.000000 6 0,1.000000 0.000000 2 16,-2.000000 3.000000 4-16,-1.000000 1.000000 1 0,0.000000 0.000000 4 0,-1.000000 3.000000 5 0,-2.000000 3.000000 5 16,3.000000 7.000000 6-16,-5.000000 0.000000 5 0,5.000000 2.000000 6 0,-3.000000 5.000000 5 15,3.000000-1.000000-1-15,0.000000-2.000000-1 0,3.000000 2.000000-1 0,0.000000 1.000000-1 16,2.000000-4.000000-7-16,-1.000000 0.000000-8 0,3.000000-1.000000 0 0,2.000000-4.000000-3 16,-1.000000 0.000000-2-16,3.000000-3.000000-4 0,1.000000-4.000000 3 0,0.000000 0.000000 1 15,0.000000-4.000000-4-15,0.000000-2.000000-3 0,2.000000-3.000000-2 0,1.000000-3.000000 1 16,-1.000000-3.000000-3-16,0.000000-1.000000-1 0,3.000000-3.000000-2 0,-3.000000-1.000000-1 0,1.000000 0.000000-4 15,-2.000000-7.000000-3-15,2.000000 2.000000-3 0,-3.000000-2.000000-2 16,0.000000 0.000000-1-16,0.000000 1.000000 0 0,-2.000000-2.000000 0 0,-3.000000 5.000000 0 0,-2.000000 0.000000-1 16,-4.000000 2.000000-1-16,-1.000000 2.000000-2 0,-1.000000 0.000000 0 0,-2.000000-1.000000-1 15,-5.000000 6.000000-1-15,2.000000-1.000000 1 0,1.000000 5.000000 0 0,-4.000000 0.000000 3 16,1.000000 6.000000 4-16,-1.000000 0.000000 6 0,2.000000 0.000000 9 0,-3.000000 6.000000 9 16,5.000000 0.000000 8-16,-2.000000 3.000000 6 0,0.000000 2.000000 3 0,2.000000 0.000000 1 15,1.000000 0.000000-5-15,1.000000-1.000000-3 0,3.000000 0.000000-3 0,0.000000 2.000000-4 0,0.000000-2.000000-2 16,3.000000 1.000000-5-16,1.000000-3.000000-2 0,4.000000 2.000000-3 0,-1.000000-7.000000-6 15,2.000000 2.000000-11-15,1.000000-4.000000-6 0,-1.000000-1.000000-10 0,3.000000-1.000000-18 16,0.000000-6.000000-19-16,2.000000-1.000000-20 0,-2.000000-6.000000-24 0,4.000000 3.000000-29 16,-1.000000-8.000000-31-16,1.000000 3.000000-31 0,-1.000000-4.000000-25 0,1.000000 1.000000-30 15,-1.000000 0.000000 1-15,-3.000000-5.000000 22 0</inkml:trace>
  <inkml:trace contextRef="#ctx0" brushRef="#br0">8425.000000 16154.000000 192 0,'0.000000'0.000000'249'0,"4.000000"0.000000"2 "0 ,1.000000 4.000000-15 0,-2.000000-2.000000-15 15,1.000000 0.000000-11-15,1.000000 2.000000-18 0,2.000000-1.000000-23 0,0.000000 1.000000-28 0,5.000000-3.000000-23 16,-1.000000-1.000000-18-16,0.000000 3.000000-16 0,3.000000-3.000000-15 0,0.000000-3.000000-9 16,3.000000 2.000000-13-16,2.000000-3.000000-8 0,3.000000 0.000000-7 0,-1.000000-3.000000-11 15,-2.000000-3.000000-6-15,3.000000 3.000000-6 0,-1.000000-2.000000-5 0,-5.000000 3.000000-7 16,2.000000-3.000000-9-16,-5.000000 3.000000-13 0,2.000000-1.000000-18 0,-5.000000 5.000000-21 16,-4.000000 0.000000-18-16,1.000000 4.000000-15 0,-7.000000 3.000000-15 0,0.000000 3.000000-14 15,-7.000000 3.000000-13-15,-2.000000 6.000000-4 0,-3.000000 5.000000 2 0,-2.000000 4.000000 9 0,-3.000000 3.000000 18 16,-5.000000 1.000000 23-16,1.000000 4.000000 31 0,-5.000000 3.000000 27 0,-1.000000-1.000000 20 15,2.000000 2.000000 19-15,-4.000000 1.000000 20 0,1.000000-2.000000 26 0,4.000000-1.000000 14 16,0.000000-1.000000 17-16,2.000000-5.000000 11 0,6.000000-4.000000 6 0,1.000000-3.000000 0 16,3.000000-2.000000-6-16,4.000000-6.000000-2 0,0.000000-2.000000-3 0,4.000000-2.000000-2 15,1.000000-2.000000-8-15,-2.000000-3.000000-4 0,5.000000-1.000000-3 0,2.000000-4.000000-3 16,5.000000-1.000000-3-16,5.000000-1.000000-7 0,3.000000-4.000000-7 0,1.000000-1.000000-7 0,3.000000-3.000000-11 16,5.000000-2.000000-6-16,2.000000-2.000000-5 0,2.000000-2.000000-3 15,2.000000 0.000000-3-15,1.000000 0.000000-2 0,0.000000-4.000000-2 0,2.000000 2.000000-3 0,-2.000000-5.000000-2 16,0.000000 3.000000-1-16,0.000000-2.000000-1 0,0.000000 2.000000-3 0,-5.000000-2.000000-1 15,-2.000000 2.000000-2-15,-4.000000 3.000000-6 0,0.000000 1.000000-5 0,-1.000000 2.000000-9 16,-4.000000 2.000000-14-16,-4.000000 3.000000-19 0,-2.000000-1.000000-17 0,-1.000000 3.000000-15 16,-1.000000 1.000000-13-16,-4.000000 1.000000-14 0,-3.000000-2.000000-14 0,-3.000000 6.000000-18 15,-4.000000 0.000000-17-15,2.000000 0.000000-16 0,-7.000000 0.000000-8 0,4.000000 0.000000-3 16,-4.000000 0.000000 2-16,-3.000000 4.000000 7 0,0.000000-2.000000 5 0,-1.000000-2.000000 2 0,1.000000-2.000000-6 16,-1.000000-2.000000 7-16</inkml:trace>
  <inkml:trace contextRef="#ctx0" brushRef="#br0">8704.000000 16325.000000 49 0,'-6.000000'0.000000'165'0,"2.000000"0.000000"-4 "0 ,-1.000000 3.000000-8 15,1.000000-2.000000 0-15,-2.000000 3.000000-2 0,4.000000 3.000000 2 0,-2.000000 1.000000-3 16,-2.000000 6.000000-7-16,5.000000 1.000000-11 0,-2.000000 2.000000-19 0,1.000000 0.000000-14 16,-1.000000 4.000000-19-16,0.000000 5.000000-13 0,-1.000000 0.000000-8 0,1.000000-1.000000-4 15,1.000000 5.000000-3-15,0.000000 0.000000-6 0,2.000000 3.000000-5 0,-2.000000-3.000000-3 16,-1.000000-2.000000-6-16,3.000000 2.000000-10 0,0.000000-7.000000-4 0,0.000000 3.000000-4 16,0.000000-5.000000-2-16,3.000000-2.000000-5 0,-1.000000-4.000000-7 0,-2.000000-1.000000-6 15,2.000000-5.000000-14-15,-2.000000 1.000000-8 0,5.000000-4.000000-10 0,-2.000000-4.000000-16 16,1.000000-4.000000-16-16,1.000000-3.000000-24 0,-1.000000-6.000000-25 0,2.000000-1.000000-26 0,0.000000-3.000000-22 15,1.000000-4.000000-12-15,-1.000000-1.000000-14 0,-1.000000-1.000000-3 0,-1.000000-3.000000 0 16,1.000000-3.000000-2-16,-3.000000-4.000000 2 0,0.000000 2.000000 12 0</inkml:trace>
  <inkml:trace contextRef="#ctx0" brushRef="#br0">8741.000000 16427.000000 97 0,'3.000000'-6.000000'220'16,"4.000000"6.000000"13 "-16 ,1.000000 5.000000-1 0,-2.000000 1.000000-5 0,1.000000 8.000000-9 16,0.000000 0.000000-26-16,4.000000 7.000000-30 0,-5.000000 3.000000-25 0,4.000000 6.000000-17 0,-1.000000 0.000000-9 15,-2.000000 4.000000-13-15,4.000000 1.000000-20 0,-6.000000 1.000000-16 0,3.000000 3.000000-15 16,-1.000000-1.000000-12-16,-2.000000 3.000000-14 0,1.000000 2.000000-10 0,-2.000000-2.000000-9 15,-4.000000-1.000000-12-15,1.000000 1.000000-20 0,-1.000000-3.000000-30 0,-1.000000 1.000000-41 16,1.000000-2.000000-61-16,0.000000-2.000000-76 0,-4.000000 2.000000-92 0,-2.000000-5.000000-35 16,-3.000000-2.000000-1-16,-3.000000-4.000000 24 0,0.000000-4.000000 54 0</inkml:trace>
  <inkml:trace contextRef="#ctx0" brushRef="#br0">9429.000000 16401.000000 104 0,'3.000000'4.000000'144'0,"1.000000"-3.000000"16 "0 ,-1.000000 2.000000 16 0,2.000000-1.000000 21 0,-1.000000 3.000000 4 15,-1.000000-4.000000-5-15,2.000000 2.000000-16 0,-1.000000-2.000000-25 0,-1.000000-1.000000-22 16,1.000000 3.000000-19-16,1.000000-1.000000-9 0,-2.000000-2.000000-13 0,1.000000 0.000000-12 16,1.000000 0.000000-12-16,-2.000000 0.000000-12 0,0.000000 0.000000-11 0,-2.000000 0.000000-15 15,2.000000 0.000000-12-15,0.000000 0.000000-7 0,-2.000000 0.000000-5 0,-1.000000 0.000000-5 0,3.000000 0.000000-8 16,-3.000000 0.000000-18-16,0.000000-2.000000-27 0,-3.000000-1.000000-40 0,3.000000 3.000000-47 16,-1.000000-1.000000-61-16,1.000000 1.000000-69 0,0.000000 0.000000-64 0,0.000000 0.000000-18 15,-6.000000 6.000000 15-15,-1.000000 0.000000 37 0</inkml:trace>
  <inkml:trace contextRef="#ctx0" brushRef="#br0">9506.000000 16743.000000 169 0,'7.000000'4.000000'269'16,"-2.000000"-2.000000"14 "-16 ,-1.000000 0.000000-31 0,-1.000000 1.000000-85 0,1.000000-3.000000-72 15,-4.000000-3.000000-46-15,0.000000 1.000000-27 0,0.000000 0.000000-27 0,-1.000000 0.000000-31 0,-2.000000 0.000000-45 16,3.000000 2.000000-68-16,-3.000000-4.000000-70 0,-1.000000 0.000000-31 0,-4.000000-1.000000-6 15,1.000000-1.000000 16-15</inkml:trace>
  <inkml:trace contextRef="#ctx0" brushRef="#br0">9618.000000 5887.000000 55 0,'-7.000000'16.000000'254'0,"-1.000000"-4.000000"15 "0 ,1.000000-1.000000 9 15,2.000000 1.000000-95-15,2.000000-3.000000-64 0,3.000000 2.000000-43 16,3.000000 2.000000-18-16,2.000000-2.000000 5 0,2.000000 1.000000 10 0,4.000000 1.000000 11 0,2.000000-2.000000 11 16,6.000000 2.000000 8-16,5.000000-3.000000 6 0,5.000000-3.000000-3 0,4.000000 1.000000-7 15,5.000000-5.000000-2-15,9.000000-2.000000-9 0,1.000000-2.000000-9 0,9.000000-2.000000-11 16,1.000000-5.000000-8-16,5.000000-3.000000-8 0,2.000000 0.000000-6 0,5.000000-4.000000-4 16,-4.000000 3.000000-6-16,3.000000-3.000000-6 0,-1.000000 1.000000-7 0,2.000000-3.000000-7 15,2.000000 5.000000-4-15,-4.000000-1.000000-5 0,6.000000 0.000000-4 0,-2.000000 3.000000-2 16,4.000000 1.000000-1-16,-3.000000 0.000000 4 0,6.000000 3.000000-1 0,0.000000-1.000000 4 0,0.000000 3.000000 2 15,2.000000 0.000000 2-15,0.000000 0.000000 1 0,-1.000000-1.000000-1 16,5.000000 0.000000 2-16,0.000000-2.000000 0 0,0.000000 2.000000 3 0,5.000000-4.000000 3 0,-1.000000 1.000000 4 16,-1.000000 0.000000 5-16,0.000000-3.000000 4 0,0.000000-2.000000-1 0,-2.000000 0.000000 1 15,-1.000000 0.000000-3-15,1.000000 0.000000-7 0,0.000000-2.000000-3 0,-1.000000 2.000000-1 16,-1.000000 1.000000 2-16,-1.000000 1.000000 5 0,3.000000 1.000000 6 0,-1.000000-2.000000 10 16,0.000000 3.000000 5-16,0.000000 2.000000 0 0,2.000000 2.000000 2 0,-1.000000 0.000000 0 0,0.000000 4.000000-3 15,2.000000-2.000000-3-15,1.000000 3.000000 2 0,-2.000000 0.000000 2 0,-1.000000 3.000000-1 16,-1.000000-3.000000 2-16,2.000000 0.000000 3 0,-4.000000 0.000000 0 15,3.000000 0.000000 5-15,-4.000000-3.000000 0 0,2.000000 2.000000-3 0,2.000000-4.000000-3 0,0.000000-1.000000 0 16,2.000000-3.000000-6-16,-1.000000 0.000000-7 0,2.000000 1.000000-2 0,0.000000-3.000000-6 16,-2.000000 1.000000-4-16,-2.000000-1.000000-5 0,1.000000 4.000000-6 0,0.000000-1.000000-5 15,-2.000000 4.000000-2-15,-3.000000-1.000000-2 0,-3.000000 3.000000-1 0,1.000000-1.000000-1 16,-6.000000 3.000000 1-16,0.000000 0.000000-3 0,-5.000000 3.000000-2 0,-2.000000-1.000000-1 16,2.000000 0.000000 0-16,-4.000000 2.000000 1 0,2.000000-4.000000 1 0,-4.000000 3.000000 1 0,3.000000-3.000000 0 15,-2.000000 1.000000 4-15,-1.000000 2.000000 3 0,5.000000-3.000000 3 0,-2.000000 0.000000 6 16,1.000000 0.000000 4-16,4.000000 0.000000 6 0,-4.000000 2.000000 2 0,1.000000 0.000000 0 15,-5.000000 1.000000 2-15,4.000000 1.000000-2 0,-4.000000 0.000000-4 0,0.000000 3.000000 0 16,0.000000 1.000000-2-16,3.000000 1.000000-2 0,-4.000000 1.000000-5 0,4.000000 1.000000-2 0,-3.000000-1.000000 0 16,1.000000 5.000000-1-16,-1.000000-1.000000-3 0,-1.000000-2.000000-1 15,-2.000000 3.000000-2-15,0.000000-2.000000 1 0,-2.000000 0.000000-2 0,2.000000 0.000000 0 0,-1.000000 0.000000 1 16,0.000000 2.000000 0-16,-2.000000-2.000000 2 0,1.000000-1.000000 2 0,-2.000000 3.000000 3 16,2.000000-4.000000 4-16,1.000000 2.000000 3 0,-2.000000 0.000000 4 0,-1.000000-2.000000 1 15,2.000000 2.000000 2-15,-2.000000-5.000000 1 0,7.000000 0.000000 5 0,-3.000000-2.000000 0 16,3.000000-3.000000 3-16,3.000000-6.000000-1 0,1.000000 0.000000-2 0,1.000000-1.000000-2 0,-1.000000-5.000000-6 15,2.000000 0.000000-4-15,-1.000000-1.000000-3 0,-4.000000 1.000000-3 0,-1.000000-1.000000-2 16,-3.000000-1.000000 0-16,-3.000000 2.000000 0 0,-7.000000 0.000000-3 0,0.000000 4.000000-3 16,-6.000000-2.000000-4-16,-6.000000 0.000000 0 0,-3.000000 3.000000-2 0,-3.000000 2.000000 0 15,-5.000000-3.000000-1-15,-5.000000 5.000000-1 0,-6.000000-1.000000-2 0,-4.000000-2.000000-9 16,-2.000000 3.000000-26-16,-9.000000 3.000000-57 0,-6.000000 1.000000-82 0,-11.000000 4.000000-84 16,-11.000000 3.000000-67-16,-11.000000 6.000000-73 0,-11.000000 3.000000-89 0,-12.000000 7.000000-119 15,-9.000000-1.000000-20-15,-10.000000 4.000000 29 0,-6.000000 1.000000 46 0,-14.000000-2.000000 62 0,-6.000000 3.000000 108 16</inkml:trace>
  <inkml:trace contextRef="#ctx0" brushRef="#br0">14031.000000 5926.000000 10 0,'-4.000000'-7.000000'81'0,"2.000000"1.000000"-15 "15 ,-1.000000-2.000000-6-15,1.000000-1.000000 11 0,-3.000000 0.000000 6 0,4.000000 0.000000 14 16,-2.000000-1.000000 5-16,0.000000 1.000000 0 0,-2.000000-1.000000-6 0,5.000000 3.000000-7 0,-3.000000-1.000000-4 16,2.000000-1.000000-5-16,1.000000 3.000000 3 0,0.000000-1.000000 5 15,0.000000 3.000000 3-15,-3.000000 0.000000-1 0,3.000000 1.000000-4 0,0.000000 3.000000-9 0,0.000000-1.000000-15 16,-2.000000 1.000000-13-16,-1.000000 1.000000-7 0,3.000000 2.000000-2 0,-2.000000 1.000000-3 16,2.000000 3.000000 2-16,0.000000 1.000000 2 0,-2.000000 7.000000 4 0,-1.000000 2.000000 1 15,3.000000 5.000000-4-15,0.000000 4.000000-2 0,0.000000 4.000000-1 0,0.000000 7.000000-3 16,0.000000 0.000000-4-16,0.000000 11.000000-3 0,0.000000 5.000000-1 0,0.000000 5.000000 1 15,0.000000 6.000000 3-15,0.000000 6.000000-2 0,0.000000 8.000000 1 0,0.000000 6.000000 2 16,0.000000 0.000000-5-16,0.000000 9.000000-1 0,0.000000 3.000000-6 0,0.000000 4.000000-1 16,0.000000-2.000000-4-16,3.000000 4.000000 1 0,-1.000000-4.000000-3 0,0.000000-3.000000 0 15,1.000000 2.000000-2-15,-1.000000 0.000000 0 0,1.000000-3.000000 0 0,1.000000 1.000000 2 0,-4.000000 1.000000 1 16,3.000000 0.000000 5-16,-1.000000 0.000000 2 0,1.000000 1.000000 2 0,-3.000000 0.000000 3 16,3.000000 1.000000-1-16,-2.000000 2.000000-3 0,-1.000000 2.000000-2 0,0.000000-1.000000-2 15,0.000000 5.000000 0-15,-1.000000-3.000000-5 0,-2.000000 2.000000-1 0,3.000000-2.000000-1 16,-3.000000-3.000000-4-16,-2.000000 2.000000-1 0,2.000000-4.000000-3 0,-1.000000-2.000000 4 0,-1.000000 1.000000 4 15,3.000000 1.000000 4-15,-3.000000-2.000000 3 0,1.000000-1.000000 5 0,1.000000 2.000000 4 16,-2.000000-1.000000-1-16,1.000000 0.000000-5 0,1.000000 1.000000-3 0,-5.000000 1.000000 0 16,4.000000-2.000000-4-16,-3.000000 4.000000-2 0,-2.000000-7.000000-2 0,1.000000 2.000000 1 15,0.000000-1.000000-3-15,-3.000000-1.000000 0 0,2.000000-4.000000 1 0,-1.000000 1.000000-1 16,1.000000 3.000000 1-16,-1.000000-1.000000 3 0,-2.000000 0.000000 3 0,0.000000 2.000000 2 16,3.000000 2.000000 1-16,-1.000000 3.000000 1 0,-2.000000 0.000000-2 0,0.000000-1.000000-3 15,4.000000 4.000000-2-15,-3.000000-1.000000-3 0,2.000000 2.000000-3 0,-1.000000-4.000000 0 16,6.000000 0.000000-2-16,-1.000000-5.000000 0 0,2.000000-2.000000-3 0,3.000000-5.000000-1 0,3.000000 2.000000 0 15,2.000000-3.000000-2-15,-1.000000-2.000000 3 0,3.000000-3.000000 3 0,1.000000-2.000000 2 16,2.000000 0.000000 4-16,-1.000000-4.000000 1 0,0.000000 0.000000 2 0,1.000000 0.000000-3 16,-1.000000 0.000000-1-16,-2.000000-4.000000 1 0,1.000000 3.000000-4 0,-1.000000-3.000000 1 15,2.000000 1.000000-2-15,-3.000000-4.000000 1 0,0.000000 2.000000-1 0,-3.000000 4.000000 0 16,1.000000-6.000000-1 0,-1.000000 3.000000-1-16,-1.000000-3.000000 1 0,1.000000-1.000000 0 0,1.000000-2.000000-3 0,-4.000000-4.000000-2 0,3.000000-1.000000 2 15,1.000000 1.000000-1-15,1.000000-2.000000 0 0,1.000000-1.000000 1 0,-2.000000-2.000000-1 0,1.000000-3.000000 4 0,-1.000000-3.000000 1 16,-1.000000-4.000000 0-16,1.000000 0.000000 1 0,1.000000-1.000000 1 0,-2.000000 0.000000 2 15,0.000000-2.000000 2-15,-2.000000-1.000000-2 0,2.000000-2.000000 2 0,-1.000000-1.000000 1 16,-2.000000-2.000000 2-16,3.000000 2.000000 0 0,-3.000000-3.000000 0 0,3.000000 1.000000 1 16,-2.000000-4.000000-1-16,2.000000 4.000000-1 0,-2.000000-5.000000 0 0,-1.000000 0.000000-1 15,3.000000-3.000000 0-15,-3.000000-4.000000-1 0,0.000000-5.000000-1 0,3.000000-1.000000-2 16,-3.000000-6.000000 0-16,0.000000-2.000000-1 0,0.000000-3.000000 0 0,0.000000-1.000000 0 16,0.000000-2.000000 0-16,0.000000-3.000000 0 0,0.000000 1.000000-1 0,-3.000000-3.000000-1 0,3.000000-3.000000-7 15,-3.000000 1.000000-3-15,2.000000-3.000000-3 0,-2.000000 2.000000-5 16,2.000000 1.000000-2-16,-2.000000 0.000000-3 0,3.000000-1.000000-1 0,-3.000000 2.000000-3 0,3.000000 1.000000-5 15,-2.000000 1.000000-1-15,-1.000000 2.000000-1 0,3.000000 1.000000 0 0,0.000000 3.000000 2 16,-1.000000-4.000000 1-16,-2.000000 4.000000 2 0,3.000000-2.000000-2 0,-3.000000 1.000000-6 16,3.000000-1.000000-9-16,-2.000000-4.000000-17 0,-1.000000 3.000000-18 0,3.000000-4.000000-35 0,3.000000 0.000000-51 15,-1.000000-4.000000-65-15,-2.000000 1.000000-89 0,0.000000-6.000000-34 0,-5.000000-3.000000-4 16,1.000000-5.000000 21-16,1.000000-2.000000 52 0</inkml:trace>
  <inkml:trace contextRef="#ctx0" brushRef="#br0">13817.000000 15090.000000 77 0,'0.000000'0.000000'190'0,"0.000000"0.000000"-4 "0 ,0.000000 0.000000-10 0,0.000000 0.000000-2 0,0.000000 0.000000 1 15,-1.000000 0.000000-1-15,1.000000 0.000000-5 0,0.000000 3.000000-16 0,0.000000-3.000000-23 16,0.000000 2.000000-23-16,1.000000 1.000000-18 0,-1.000000 3.000000-12 0,3.000000 1.000000-1 16,2.000000 0.000000 2-16,-1.000000 2.000000 4 0,2.000000 2.000000-1 0,0.000000-1.000000-3 15,-3.000000 1.000000-1-15,4.000000 2.000000-8 0,1.000000 0.000000-9 0,-4.000000 0.000000-5 0,5.000000-1.000000-6 16,-3.000000 2.000000-7-16,0.000000-3.000000-6 0,0.000000 1.000000-6 0,-2.000000-1.000000-6 15,0.000000-4.000000-2-15,1.000000 3.000000-4 0,-2.000000-1.000000 0 0,1.000000-3.000000 0 16,1.000000 1.000000 1-16,-2.000000-3.000000 2 0,0.000000-1.000000 1 0,-2.000000 1.000000 5 16,2.000000-3.000000 5-16,1.000000 2.000000 7 0,1.000000 1.000000 2 0,-2.000000-2.000000 6 15,1.000000 0.000000 10-15,1.000000 1.000000 3 0,2.000000 2.000000 7 0,-3.000000 0.000000-3 16,2.000000-1.000000 0-16,-1.000000 1.000000-6 0,-1.000000-3.000000-9 0,1.000000 0.000000-8 0,1.000000 0.000000-13 16,-2.000000 3.000000-6-16,-2.000000-5.000000-1 0,0.000000 5.000000-1 15,1.000000-5.000000 2-15,-1.000000 3.000000 6 0,1.000000-2.000000 9 0,-2.000000-5.000000 14 0,2.000000 4.000000 9 16,2.000000-10.000000 6-16,-2.000000-3.000000-3 0,1.000000 1.000000-3 0,1.000000-7.000000-9 15,2.000000 1.000000-16-15,0.000000-3.000000-11 0,-2.000000 1.000000-8 0,5.000000-4.000000-6 16,-3.000000 1.000000-4-16,2.000000 1.000000-6 0,3.000000-6.000000-7 0,-2.000000 2.000000-24 16,2.000000-1.000000-53-16,-3.000000-3.000000-63 0,-2.000000 0.000000-60 0,5.000000 0.000000-101 15,0.000000 2.000000-148-15,-3.000000 1.000000-115 0,1.000000-1.000000-22 0,-5.000000 3.000000 23 16,-2.000000-6.000000 40-16,-2.000000 8.000000 92 0</inkml:trace>
  <inkml:trace contextRef="#ctx0" brushRef="#br0">10972.000000 5615.000000 4 0,'7.000000'11.000000'4'0,"-2.000000"0.000000"4 "0 ,1.000000-3.000000-3 0,-2.000000 0.000000-1 15,4.000000-1.000000-1-15,-1.000000 1.000000 1 0,2.000000-3.000000-2 0,-2.000000-1.000000-1 16,2.000000-2.000000 1-16,1.000000 1.000000-1 0,-1.000000-1.000000 0 0,3.000000-2.000000-1 0,-2.000000-2.000000 0 16,-1.000000-1.000000 0-16,3.000000 1.000000 0 0,3.000000 0.000000-1 15,-6.000000-3.000000 0-15,2.000000 2.000000 2 0,1.000000-1.000000 3 0,-1.000000-1.000000-4 0,0.000000 0.000000 4 16,-2.000000 0.000000-2-16,3.000000 0.000000-1 0,-2.000000-1.000000-1 0,2.000000-3.000000-1 16,0.000000 3.000000 2-16,0.000000-5.000000 1 0,0.000000 0.000000-3 0,-1.000000 1.000000 0 15,1.000000-1.000000 0-15,0.000000-4.000000-1 0,0.000000 0.000000-2 0,0.000000 0.000000-3 16,2.000000-3.000000 6-16,-3.000000-1.000000-2 0,-2.000000-1.000000 2 0,2.000000-3.000000-1 15,1.000000-1.000000 2-15,-4.000000 3.000000-1 0,4.000000-2.000000-2 0,-5.000000-1.000000 0 16,2.000000 3.000000-2-16,-3.000000 0.000000 2 0,0.000000-1.000000-2 0,-1.000000 3.000000 4 16,-3.000000-3.000000 0-16,1.000000 5.000000 3 0,1.000000-2.000000 5 0,-4.000000 4.000000 6 15,3.000000-3.000000 2-15,-1.000000 3.000000 2 0,-2.000000 0.000000 0 0,0.000000 3.000000 0 0,0.000000-1.000000-3 16,0.000000-2.000000-1-16,0.000000 0.000000-1 0,0.000000 2.000000-1 0,0.000000-2.000000 0 16,0.000000 1.000000-1-16,0.000000-1.000000 0 0,0.000000-1.000000-1 0,0.000000 2.000000-2 15,-2.000000 0.000000 3-15,-1.000000 2.000000 6 0,3.000000-1.000000 9 0,-4.000000 2.000000 4 0,1.000000 0.000000 8 16,1.000000 0.000000 7-16,0.000000 3.000000 3 0,-1.000000 1.000000-5 15,-2.000000-1.000000-3-15,1.000000 1.000000-1 0,-1.000000 3.000000-2 0,-2.000000-2.000000-2 0,2.000000 1.000000 1 16,-2.000000 1.000000 7-16,0.000000 2.000000 2 0,-1.000000 0.000000 1 0,-1.000000 0.000000 1 16,-1.000000 2.000000-1-16,1.000000 0.000000 1 0,-6.000000 0.000000-6 0,4.000000 4.000000-1 15,-1.000000-2.000000 2-15,-3.000000 2.000000-2 0,2.000000 1.000000-4 0,-2.000000-3.000000 0 16,0.000000 5.000000-6-16,-1.000000-2.000000-2 0,1.000000 2.000000-5 0,-1.000000 0.000000-1 0,1.000000-3.000000-4 16,-1.000000 4.000000 0-16,1.000000-1.000000-1 0,-1.000000-1.000000-2 15,0.000000-1.000000-2-15,1.000000 5.000000-4 0,3.000000-1.000000-2 0,0.000000 0.000000-3 0,1.000000 1.000000 1 16,-1.000000 1.000000-6-16,4.000000 0.000000-12 0,1.000000-1.000000-24 0,3.000000 4.000000-39 15,1.000000 1.000000-59-15,-2.000000 1.000000-75 0,1.000000-1.000000-35 0,1.000000 0.000000-9 16,-2.000000-2.000000 13-16</inkml:trace>
  <inkml:trace contextRef="#ctx0" brushRef="#br0">10696.000000 16340.000000 208 0,'-5.000000'0.000000'266'16,"1.000000"0.000000"21 "-16 ,1.000000 0.000000-50 0,2.000000 3.000000-53 0,-2.000000-3.000000-28 0,3.000000 1.000000-19 15,-3.000000 2.000000-5-15,3.000000-3.000000-6 0,0.000000 1.000000-7 0,0.000000-1.000000-16 16,0.000000 0.000000-19-16,0.000000 0.000000-22 0,3.000000-1.000000-13 16,0.000000 1.000000-5-16,-2.000000-4.000000-4 0,6.000000 1.000000 5 0,-2.000000 1.000000 3 0,2.000000-3.000000 6 15,1.000000 1.000000 4-15,-1.000000-2.000000-1 0,-3.000000 1.000000 1 0,4.000000 0.000000-2 16,-1.000000 0.000000-2-16,2.000000-1.000000-7 0,-4.000000 3.000000 0 0,5.000000-5.000000 1 16,-3.000000 4.000000 0-16,2.000000-1.000000 3 0,-2.000000 3.000000 6 0,2.000000-2.000000 6 0,-1.000000 1.000000 5 15,2.000000-3.000000 4-15,-3.000000 2.000000 0 0,2.000000 0.000000-8 16,-1.000000 1.000000-10-16,1.000000 1.000000-7 0,-5.000000-2.000000-8 0,3.000000 2.000000-8 0,1.000000-1.000000-1 15,-1.000000 3.000000 0-15,-2.000000-1.000000 7 0,5.000000 1.000000 0 0,-3.000000 0.000000 2 16,-1.000000 0.000000-4-16,2.000000 1.000000-2 0,-1.000000-1.000000-5 0,-3.000000 5.000000-5 16,1.000000-3.000000 0-16,1.000000 2.000000-1 0,-2.000000 1.000000 1 0,-1.000000 0.000000-1 15,-1.000000 3.000000-1-15,0.000000 0.000000-3 0,-2.000000 1.000000-5 0,-2.000000 2.000000-5 16,0.000000 1.000000-1-16,-4.000000 3.000000-5 0,2.000000 0.000000-3 0,-1.000000 3.000000 1 16,-2.000000-1.000000 0-16,0.000000-1.000000 0 0,-1.000000 0.000000 1 0,-1.000000 0.000000-1 0,-1.000000 0.000000 4 15,1.000000 1.000000 0-15,0.000000-2.000000 1 0,2.000000-2.000000 1 0,-3.000000 0.000000-1 16,2.000000-1.000000-1-16,2.000000-5.000000-3 0,0.000000 4.000000 3 0,-3.000000-5.000000-2 15,5.000000 3.000000-1-15,-3.000000-2.000000-1 0,4.000000 1.000000 0 0,-2.000000-4.000000-4 16,2.000000 0.000000-3-16,2.000000 0.000000 1 0,-2.000000-1.000000 0 0,3.000000-1.000000 2 16,0.000000-2.000000 0-16,0.000000 2.000000 4 0,0.000000 1.000000-3 0,4.000000-2.000000 1 15,-1.000000 2.000000 5-15,0.000000 1.000000 1 0,2.000000-2.000000 8 0,2.000000 0.000000 11 0,-3.000000 2.000000 10 16,4.000000-1.000000 3-16,-4.000000 3.000000 3 0,5.000000-5.000000 3 0,-1.000000 2.000000-2 16,-1.000000 2.000000-6-16,0.000000-5.000000-2 0,2.000000 2.000000-1 15,-1.000000-2.000000 0-15,-1.000000 0.000000 0 0,3.000000 0.000000-1 0,-4.000000 0.000000-2 0,2.000000-2.000000-2 16,-1.000000 2.000000-6-16,0.000000-3.000000-9 0,-5.000000 1.000000-4 0,4.000000 2.000000-1 15,-2.000000-3.000000-4-15,-1.000000 2.000000-6 0,-1.000000 1.000000-9 0,0.000000-2.000000-21 16,0.000000-2.000000-37-16,1.000000 4.000000-52 0,1.000000 0.000000-51 0,-4.000000 0.000000-43 16,3.000000 0.000000-31-16,-1.000000-4.000000-17 0,4.000000-1.000000-21 0,3.000000 0.000000-30 15,2.000000 0.000000-42-15,4.000000-5.000000-73 0,0.000000 0.000000-36 0,-2.000000-3.000000-1 0,2.000000-2.000000 38 16,-3.000000-4.000000 67-16</inkml:trace>
  <inkml:trace contextRef="#ctx0" brushRef="#br0">11213.000000 16357.000000 48 0,'4.000000'5.000000'284'0,"-1.000000"1.000000"29 "0 ,-3.000000-2.000000 17 16,3.000000 3.000000-50-16,-3.000000-3.000000-66 0,0.000000 0.000000-42 0,0.000000 1.000000-15 15,0.000000-2.000000-6-15,1.000000 0.000000-1 0,2.000000-1.000000-6 0,-1.000000-1.000000-15 16,4.000000 3.000000-18-16,-2.000000-4.000000-16 0,4.000000 0.000000-9 0,0.000000 0.000000-5 0,0.000000 0.000000-1 16,4.000000-4.000000-4-16,-1.000000 3.000000-4 0,1.000000 1.000000-7 0,0.000000-5.000000-8 15,0.000000 4.000000-14-15,0.000000-1.000000-14 0,2.000000-2.000000-11 0,-2.000000 1.000000-9 16,0.000000-1.000000-15-16,0.000000 2.000000-20 0,0.000000-3.000000-20 15,-5.000000 3.000000-24-15,3.000000-2.000000-29 0,-5.000000 2.000000-47 0,4.000000-2.000000-61 0,1.000000 4.000000-64 16,-1.000000-5.000000-78-16,3.000000 3.000000-77 0,-5.000000-5.000000-22 0,3.000000 2.000000 21 16,-4.000000-2.000000 53-16</inkml:trace>
  <inkml:trace contextRef="#ctx0" brushRef="#br0">11701.000000 16241.000000 165 0,'8.000000'4.000000'236'0,"-4.000000"1.000000"35 "0 ,1.000000-1.000000-35 0,-1.000000 3.000000-31 15,-1.000000-1.000000-9-15,0.000000 1.000000 5 0,-2.000000-1.000000 0 16,-1.000000 3.000000-20-16,0.000000 1.000000-21 0,0.000000 1.000000-27 0,-1.000000 4.000000-26 0,-5.000000 3.000000-25 16,-1.000000-2.000000-15-16,1.000000 4.000000-15 0,-5.000000 1.000000-6 0,0.000000 0.000000-9 15,-1.000000 4.000000-6-15,0.000000-2.000000-7 0,-3.000000 0.000000-6 0,-1.000000 1.000000-1 16,1.000000-1.000000-6-16,-1.000000 1.000000-4 0,0.000000 0.000000-2 0,-3.000000-3.000000-1 16,2.000000-2.000000-2-16,0.000000-2.000000-2 0,0.000000-1.000000-6 0,3.000000-2.000000-4 0,2.000000-2.000000-10 15,-2.000000-7.000000-15-15,3.000000 5.000000-25 0,0.000000-9.000000-38 0,2.000000-1.000000-47 16,4.000000-4.000000-52-16,0.000000-4.000000-51 0,4.000000-3.000000-51 0,1.000000-8.000000-48 15,0.000000-3.000000-17-15,-3.000000-4.000000 25 0,0.000000-3.000000 40 0</inkml:trace>
  <inkml:trace contextRef="#ctx0" brushRef="#br0">11501.000000 16191.000000 168 0,'10.000000'-11.000000'232'0,"-1.000000"2.000000"19 "0 ,1.000000 0.000000-23 0,-1.000000 3.000000-23 16,3.000000 2.000000-7-16,0.000000-1.000000-2 0,-1.000000 1.000000 0 0,1.000000 2.000000-15 0,3.000000 2.000000-19 15,1.000000 0.000000-14-15,-1.000000 0.000000-17 0,0.000000 2.000000-14 0,1.000000 3.000000-16 16,-1.000000 3.000000-10-16,-2.000000 1.000000-8 0,2.000000 3.000000-3 0,1.000000 3.000000 1 15,-4.000000 3.000000-1-15,3.000000 1.000000 4 0,-4.000000 2.000000 4 0,1.000000 2.000000-1 16,-4.000000-1.000000-4-16,3.000000 0.000000-11 0,-3.000000 4.000000-12 0,1.000000-7.000000-14 16,-2.000000 6.000000-12-16,0.000000-1.000000-11 0,5.000000-3.000000-8 0,-4.000000-2.000000-12 15,1.000000 1.000000-24-15,-2.000000-3.000000-29 0,0.000000 0.000000-30 0,-2.000000-2.000000-34 0,2.000000-4.000000-37 16,-2.000000 0.000000-51-16,2.000000 0.000000-68 0,3.000000-3.000000-87 0,-4.000000-1.000000-89 16,2.000000-2.000000-33-16,-3.000000-2.000000 5 0,-5.000000-3.000000 38 0,2.000000-3.000000 80 15</inkml:trace>
  <inkml:trace contextRef="#ctx0" brushRef="#br0">12134.000000 16031.000000 196 0,'4.000000'-2.000000'219'0,"-1.000000"0.000000"-11 "0 ,2.000000 2.000000-25 0,-2.000000 2.000000-15 0,0.000000 0.000000-1 16,-2.000000 1.000000 6-16,2.000000 1.000000 10 0,2.000000 0.000000-2 15,-1.000000 6.000000-10-15,0.000000-4.000000-20 0,2.000000 4.000000-16 0,2.000000-1.000000-18 0,-2.000000-1.000000-12 16,1.000000 3.000000-8-16,0.000000 1.000000-11 0,1.000000 2.000000-3 0,1.000000 1.000000-3 16,1.000000 0.000000 7-16,-1.000000-1.000000-1 0,3.000000 4.000000 3 0,-1.000000 1.000000 9 15,1.000000 0.000000 9-15,0.000000 0.000000 11 0,-2.000000 6.000000 3 0,2.000000-4.000000 3 16,-3.000000 5.000000-3-16,1.000000-1.000000-9 0,-1.000000-1.000000-6 0,-1.000000 8.000000-12 15,-1.000000-5.000000-16-15,0.000000 3.000000-10 0,-5.000000 3.000000-6 0,1.000000-3.000000-13 0,-3.000000 0.000000-10 16,-3.000000-1.000000-10-16,3.000000 0.000000-6 0,-6.000000 3.000000-9 0,-1.000000-4.000000-2 16,-1.000000 0.000000-8-16,-4.000000-1.000000-18 0,1.000000 1.000000-37 15,-4.000000 0.000000-47-15,-1.000000 0.000000-56 0,-4.000000-2.000000-50 0,-3.000000-4.000000-40 0,-4.000000 3.000000-40 16,-1.000000-2.000000-38-16,-6.000000-1.000000-54 0,3.000000 0.000000-75 0,-7.000000-2.000000-43 16,-2.000000-2.000000-3-16,-6.000000-6.000000 29 0,3.000000-1.000000 60 0</inkml:trace>
  <inkml:trace contextRef="#ctx0" brushRef="#br0">10486.000000 15860.000000 104 0,'-6.000000'-2.000000'147'0,"0.000000"-3.000000"14 "0 ,2.000000 5.000000 11 16,-3.000000-1.000000 0-16,-1.000000 1.000000-6 0,-1.000000 1.000000-13 0,0.000000 2.000000-15 16,-1.000000 1.000000-11-16,1.000000 3.000000-16 0,-5.000000 3.000000-12 0,2.000000 3.000000 0 15,-3.000000 4.000000 8-15,2.000000 1.000000 3 0,-2.000000 5.000000 2 0,0.000000 5.000000-2 0,-1.000000 1.000000-2 16,1.000000 8.000000-3-16,2.000000 4.000000-14 0,-2.000000 4.000000-3 0,3.000000 7.000000-3 16,2.000000 2.000000 0-16,1.000000 3.000000 2 0,5.000000 0.000000 4 0,1.000000 4.000000 3 15,7.000000-1.000000-4-15,2.000000-2.000000-4 0,6.000000-2.000000-13 0,1.000000-1.000000-12 16,6.000000-2.000000-15-16,5.000000-1.000000-19 0,3.000000-5.000000-18 0,4.000000-4.000000-29 15,4.000000-2.000000-31-15,0.000000-5.000000-39 0,7.000000-5.000000-58 0,2.000000-8.000000-105 16,6.000000-4.000000-151-16,3.000000-8.000000-83 0,-1.000000-7.000000-25 0,3.000000-11.000000 7 0,-1.000000-3.000000 41 16,-1.000000-7.000000 97-16</inkml:trace>
  <inkml:trace contextRef="#ctx0" brushRef="#br0">12596.000000 16550.000000 250 0,'5.000000'7.000000'299'15,"-2.000000"-3.000000"18 "-15 ,-1.000000 3.000000-25 0,0.000000-3.000000-74 0,2.000000 0.000000-44 0,-4.000000-2.000000-17 16,3.000000 3.000000 0-16,-3.000000-5.000000 0 0,0.000000 1.000000-4 0,0.000000-1.000000-19 15,0.000000-1.000000-26-15,0.000000 1.000000-29 0,0.000000-3.000000-26 0,0.000000 3.000000-17 16,0.000000 0.000000-16-16,0.000000 0.000000-10 0,0.000000-2.000000-3 0,0.000000 2.000000-7 16,0.000000 0.000000-9-16,0.000000-2.000000-12 0,3.000000 2.000000-14 0,-1.000000-3.000000-24 15,-2.000000 2.000000-42-15,0.000000 1.000000-55 0,0.000000-3.000000-77 0,0.000000 3.000000-93 16,0.000000 0.000000-63-16,3.000000-4.000000-17 0,-2.000000 0.000000 19 0,2.000000-4.000000 49 0</inkml:trace>
  <inkml:trace contextRef="#ctx0" brushRef="#br0">12903.000000 15819.000000 154 0,'0.000000'-4.000000'205'0,"0.000000"1.000000"-8 "15 ,0.000000-1.000000-36-15,0.000000 3.000000-26 0,-3.000000-1.000000-15 0,2.000000 2.000000-6 0,-2.000000 2.000000-3 16,3.000000-1.000000-8-16,-5.000000 6.000000-8 0,1.000000 0.000000-10 0,0.000000 1.000000-11 15,1.000000 3.000000-6-15,-5.000000 1.000000-2 0,4.000000 8.000000 2 0,1.000000 6.000000 7 16,-2.000000 4.000000 2-16,2.000000 4.000000 4 0,-1.000000 7.000000 9 0,3.000000 7.000000-3 16,-2.000000 7.000000-5-16,0.000000 7.000000 4 0,-2.000000 9.000000 4 0,1.000000 6.000000 11 15,1.000000 6.000000 12-15,3.000000 5.000000 17 0,-5.000000 8.000000 27 0,4.000000 10.000000 19 16,-2.000000 2.000000 8-16,3.000000 10.000000-9 0,-3.000000 0.000000-16 0,3.000000 4.000000-25 0,0.000000-1.000000-27 16,0.000000-6.000000-39-16,3.000000-1.000000-21 0,4.000000-5.000000-18 0,1.000000-4.000000-9 15,1.000000-7.000000-6-15,7.000000-5.000000-11 0,-1.000000-10.000000-17 0,1.000000-5.000000-35 16,3.000000-8.000000-48-16,3.000000-10.000000-55 0,-1.000000-8.000000-53 15,-2.000000-12.000000-50-15,0.000000-7.000000-56 0,3.000000-8.000000-77 0,-4.000000-10.000000-99 0,1.000000-8.000000-22 16,-4.000000-7.000000 12-16,-3.000000-13.000000 30 0,0.000000-11.000000 60 0</inkml:trace>
  <inkml:trace contextRef="#ctx0" brushRef="#br0">13374.000000 16158.000000 7 0,'0.000000'-4.000000'98'0,"0.000000"2.000000"26 "0 ,0.000000-2.000000 14 0,3.000000 3.000000 10 0,-3.000000 1.000000 7 16,0.000000 0.000000 6-16,0.000000 0.000000 6 0,0.000000 0.000000-28 0,0.000000 0.000000-19 16,0.000000 0.000000-13-16,0.000000 0.000000-11 0,3.000000 0.000000-13 0,-3.000000 1.000000-5 15,2.000000 3.000000-6-15,-2.000000-2.000000 3 0,4.000000 0.000000 7 0,-4.000000 2.000000 8 16,3.000000 1.000000 3-16,1.000000-1.000000 4 0,-1.000000 1.000000 6 0,2.000000 7.000000-2 0,-2.000000-2.000000-8 15,-2.000000 4.000000-12-15,2.000000 1.000000-4 0,0.000000 1.000000-9 16,-1.000000 4.000000-9-16,-2.000000-1.000000-10 0,0.000000 3.000000-3 0,0.000000-1.000000-5 0,0.000000 3.000000-4 16,0.000000-1.000000 1-16,0.000000 1.000000-4 0,-2.000000-2.000000-2 0,2.000000-2.000000-5 15,0.000000-1.000000-3-15,-3.000000 1.000000-3 0,3.000000-5.000000-9 0,0.000000 0.000000-2 16,0.000000 0.000000-1-16,0.000000-4.000000-6 0,0.000000 0.000000-3 0,0.000000 0.000000-5 16,0.000000-1.000000-11-16,3.000000-1.000000-16 0,-3.000000-3.000000-18 0,2.000000 0.000000-21 15,-2.000000 1.000000-42-15,3.000000-5.000000-58 0,-2.000000 3.000000-71 0,-1.000000-1.000000-86 16,0.000000-4.000000-91-16,0.000000 0.000000-33 0,0.000000 0.000000 12 0,-4.000000-4.000000 44 15,-1.000000-6.000000 77-15</inkml:trace>
  <inkml:trace contextRef="#ctx0" brushRef="#br0">13770.000000 16416.000000 24 0,'3.000000'0.000000'89'15,"-3.000000"0.000000"0 "-15 ,1.000000 0.000000-3 0,-1.000000 0.000000 0 0,0.000000 0.000000-4 16,0.000000 0.000000-5-16,0.000000 0.000000-2 0,0.000000 0.000000-2 0,0.000000-3.000000-1 16,0.000000 3.000000-1-16,0.000000 0.000000 4 0,0.000000 0.000000 2 0,0.000000 0.000000 2 0,-1.000000 3.000000 0 15,-2.000000-3.000000-4-15,3.000000 1.000000-2 0,0.000000-1.000000-5 16,-3.000000 3.000000-5-16,3.000000-2.000000-6 0,0.000000-1.000000-2 0,0.000000 3.000000 0 0,3.000000-1.000000-1 16,-3.000000-2.000000 1-16,0.000000 1.000000-2 0,0.000000-1.000000 4 0,0.000000 0.000000-5 15,0.000000 0.000000-1-15,0.000000 0.000000-3 0,0.000000 0.000000-2 0,0.000000 0.000000-9 16,0.000000 0.000000 1-16,0.000000 0.000000-5 0,3.000000 0.000000-2 0,-3.000000 0.000000 0 15,0.000000 0.000000-6-15,0.000000 0.000000 1 0,0.000000 0.000000 0 0,0.000000 0.000000 0 0,0.000000 0.000000-2 16,0.000000 0.000000 3-16,0.000000 0.000000 1 0,0.000000 0.000000 2 16,0.000000 0.000000 4-16,0.000000 0.000000-1 0,0.000000 0.000000 2 0,0.000000 0.000000-3 0,0.000000 0.000000 2 15,0.000000 0.000000-2-15,0.000000 0.000000-1 0,0.000000 0.000000 1 16,0.000000 0.000000 5-16,0.000000 0.000000-1 0,0.000000 0.000000 4 0,0.000000 0.000000 3 0,0.000000 0.000000 3 16,0.000000 0.000000 3-16,0.000000-1.000000 6 0,0.000000 1.000000 10 0,1.000000-2.000000 6 15,-1.000000-1.000000 8-15,0.000000 3.000000 9 0,0.000000-1.000000 6 0,0.000000-2.000000 7 16,0.000000 2.000000 6-16,0.000000 1.000000 5 0,0.000000-5.000000 0 0,0.000000 5.000000-1 15,0.000000-2.000000-5-15,0.000000-1.000000-13 0,0.000000 3.000000-12 0,0.000000-1.000000-17 0,0.000000 1.000000-14 16,0.000000-4.000000-11-16,3.000000 4.000000-10 0,-3.000000 0.000000-6 0,3.000000 0.000000-1 16,-1.000000 0.000000 8-16,2.000000 4.000000 12 0,2.000000-4.000000 7 0,0.000000 1.000000 12 15,4.000000 4.000000-1-15,2.000000-3.000000 4 0,-3.000000 1.000000-4 0,6.000000-3.000000-8 16,-3.000000 1.000000-7-16,-1.000000-1.000000-6 0,1.000000 0.000000-1 0,0.000000 0.000000-10 16,0.000000 0.000000-6-16,0.000000 0.000000-4 0,1.000000 0.000000-1 0,0.000000 0.000000-6 15,-2.000000 0.000000-4-15,-3.000000 0.000000 5 0,4.000000 0.000000-4 0,-4.000000 0.000000-2 0,1.000000-1.000000-3 16,-4.000000 1.000000-1-16,0.000000 0.000000-2 0,-1.000000 0.000000-4 0,1.000000 0.000000-2 15,-2.000000 0.000000-2-15,-3.000000 0.000000-12 0,3.000000-3.000000-26 0,-2.000000 1.000000-42 16,-1.000000 0.000000-67-16,0.000000-1.000000-70 0,0.000000 2.000000-66 0,-4.000000 1.000000-51 16,1.000000 0.000000-45-16,-2.000000-4.000000-48 0,5.000000 3.000000-36 0,0.000000 1.000000-56 15,-4.000000-5.000000-8-15,1.000000 2.000000 24 0,1.000000-4.000000 50 0,-1.000000 1.000000 82 0</inkml:trace>
  <inkml:trace contextRef="#ctx0" brushRef="#br0">14155.000000 16215.000000 184 0,'6.000000'-4.000000'242'16,"-1.000000"1.000000"15 "-16 ,-4.000000 0.000000-31 0,2.000000 1.000000-25 0,0.000000 2.000000-15 0,-1.000000 2.000000-5 15,-2.000000-2.000000-8-15,0.000000 5.000000-13 0,0.000000-4.000000-16 0,0.000000 3.000000-16 16,0.000000 6.000000-19-16,0.000000 0.000000-18 0,0.000000 3.000000-15 0,-5.000000 5.000000-9 16,2.000000-2.000000-16-16,-3.000000 4.000000-16 0,0.000000 1.000000-10 0,2.000000 3.000000-6 15,-3.000000-1.000000-3-15,-1.000000 1.000000-5 0,2.000000 2.000000-3 0,-4.000000-3.000000 1 0,3.000000 3.000000 1 16,-5.000000-5.000000-8-16,4.000000 2.000000-4 0,-1.000000-5.000000-6 0,2.000000 1.000000-10 15,-2.000000-4.000000-15-15,3.000000-4.000000-26 0,-3.000000 0.000000-23 0,7.000000-5.000000-39 16,-4.000000-4.000000-53-16,3.000000-2.000000-56 0,0.000000-2.000000-52 0,1.000000-4.000000-52 16,-1.000000-5.000000-29-16,3.000000-2.000000 13 0,-3.000000-4.000000 41 0</inkml:trace>
  <inkml:trace contextRef="#ctx0" brushRef="#br0">14070.000000 16073.000000 113 0,'7.000000'-10.000000'224'0,"0.000000"5.000000"37 "0 ,1.000000-1.000000-18 0,-4.000000 1.000000-18 15,4.000000 2.000000-9-15,-4.000000 1.000000 5 0,3.000000 2.000000-1 0,1.000000 0.000000-14 16,-1.000000 2.000000-23-16,-1.000000 3.000000-21 0,4.000000 1.000000-16 0,-1.000000 2.000000-14 0,-1.000000 6.000000-7 16,4.000000 2.000000 1-16,-2.000000 2.000000 6 0,-1.000000 3.000000 13 0,1.000000 3.000000 17 15,-1.000000 0.000000 12-15,0.000000 4.000000 5 0,-2.000000-1.000000-11 0,1.000000 1.000000-16 16,-4.000000 0.000000-26-16,3.000000 2.000000-33 0,1.000000-3.000000-26 0,-1.000000 4.000000-25 16,1.000000-4.000000-16-16,-4.000000-1.000000-10 0,5.000000 0.000000-6 0,-3.000000-3.000000-6 15,0.000000-1.000000-16-15,1.000000-1.000000-32 0,-1.000000-3.000000-52 0,-2.000000-3.000000-63 16,1.000000-3.000000-58-16,-5.000000 2.000000-62 0,4.000000-6.000000-84 0,4.000000 0.000000-86 0,-1.000000-5.000000-89 15,0.000000-3.000000-11-15,1.000000 0.000000 18 0,-4.000000-7.000000 45 0,1.000000-4.000000 85 16</inkml:trace>
  <inkml:trace contextRef="#ctx0" brushRef="#br0">15282.000000 16299.000000 108 0,'4.000000'7.000000'321'0,"1.000000"-3.000000"32 "0 ,-2.000000 3.000000 21 16,0.000000-3.000000-56-16,-2.000000 3.000000-76 0,2.000000-3.000000-48 0,0.000000-3.000000-24 0,-3.000000 2.000000-13 15,0.000000-3.000000-8-15,2.000000 0.000000-13 0,1.000000 0.000000-11 0,1.000000 0.000000-6 16,3.000000 0.000000 1-16,2.000000-3.000000 13 0,2.000000 2.000000 26 0,-3.000000 1.000000 30 16,7.000000-4.000000 19-16,-3.000000 4.000000 9 0,0.000000-3.000000 0 0,0.000000 3.000000-13 15,2.000000 3.000000-28-15,0.000000-2.000000-37 0,-3.000000 3.000000-35 0,0.000000-1.000000-34 16,1.000000-1.000000-23-16,-4.000000 3.000000-17 0,3.000000-4.000000-10 0,-2.000000 2.000000-9 15,-2.000000-2.000000-4-15,0.000000 4.000000-4 0,-2.000000-5.000000-17 0,2.000000 0.000000-42 0,-2.000000-2.000000-68 16,-2.000000-1.000000-79-16,-3.000000 3.000000-68 0,3.000000 0.000000-58 0,-2.000000 0.000000-64 16,-1.000000 0.000000-61-16,4.000000 0.000000-48 0,-1.000000-1.000000-39 0,2.000000-6.000000 4 15,-1.000000-1.000000 29-15,-4.000000-6.000000 61 0,3.000000-2.000000 91 0</inkml:trace>
  <inkml:trace contextRef="#ctx0" brushRef="#br0">15673.000000 16023.000000 157 0,'12.000000'3.000000'324'16,"-3.000000"-2.000000"34 "-16 ,3.000000 3.000000 37 0,0.000000-1.000000-67 0,-2.000000-1.000000-79 16,3.000000 2.000000-51-16,-1.000000-2.000000-20 0,0.000000-2.000000-17 0,0.000000 5.000000-23 15,2.000000-3.000000-23-15,3.000000 2.000000-21 0,-3.000000 1.000000-18 0,6.000000 0.000000-15 0,-4.000000 5.000000-16 16,3.000000-5.000000-13-16,-3.000000 5.000000-11 0,-1.000000-2.000000-9 0,-3.000000 3.000000-5 16,0.000000-1.000000-2-16,-2.000000 5.000000-3 0,-6.000000 0.000000 2 0,1.000000 0.000000-1 15,-5.000000 4.000000-3-15,-5.000000 3.000000 2 0,1.000000 0.000000-1 0,-6.000000 1.000000 0 16,1.000000 2.000000-1-16,-6.000000 1.000000 0 0,0.000000-2.000000 2 0,2.000000 1.000000 1 15,-2.000000-1.000000 3-15,3.000000-2.000000 4 0,1.000000 0.000000 5 0,3.000000-6.000000 8 16,-1.000000 2.000000 7-16,3.000000-6.000000 3 0,0.000000 1.000000 4 0,4.000000-4.000000 11 16,-1.000000-1.000000 16-16,6.000000-1.000000 20 0,-1.000000-1.000000 30 0,4.000000-2.000000 31 0,0.000000 0.000000 17 15,3.000000-4.000000 1-15,3.000000-4.000000-9 0,3.000000 2.000000-21 0,1.000000-4.000000-32 16,0.000000 0.000000-32-16,3.000000-5.000000-30 0,1.000000-2.000000-26 0,-3.000000 2.000000-35 16,1.000000-1.000000-56-16,-3.000000 0.000000-66 0,0.000000 3.000000-60 0,-2.000000 2.000000-51 15,-6.000000 0.000000-45-15,1.000000 0.000000-75 0,-5.000000 6.000000-92 0,-3.000000 1.000000-64 16,0.000000 0.000000-6-16,-11.000000 1.000000 16 0,-5.000000 2.000000 40 0,1.000000 4.000000 90 0</inkml:trace>
  <inkml:trace contextRef="#ctx0" brushRef="#br0">13680.000000 17767.000000 82 0,'-5.000000'2.000000'197'0,"3.000000"0.000000"3 "0 ,-3.000000 1.000000 1 0,2.000000-1.000000 1 0,-1.000000-2.000000 4 15,4.000000 2.000000-1-15,-3.000000-2.000000-10 0,3.000000 0.000000-21 0,0.000000 0.000000-24 16,3.000000 0.000000-21-16,0.000000 0.000000-17 0,1.000000-2.000000-9 0,1.000000 2.000000-3 0,3.000000-5.000000-1 16,0.000000 3.000000-4-16,4.000000 0.000000 2 0,-1.000000 1.000000 13 15,4.000000-2.000000 11-15,4.000000 3.000000 15 0,1.000000 0.000000 19 0,-4.000000 0.000000 21 0,6.000000 0.000000 20 16,-1.000000 0.000000 3-16,-2.000000 0.000000-9 0,0.000000 0.000000-15 0,2.000000 0.000000-23 16,1.000000 0.000000-30-16,-3.000000 0.000000-35 0,-3.000000 0.000000-28 0,3.000000 0.000000-21 15,-2.000000 0.000000-13-15,-3.000000 0.000000-10 0,-2.000000-2.000000-8 0,3.000000 2.000000-6 16,-6.000000 0.000000-18-16,1.000000 0.000000-43 0,-1.000000-2.000000-63 0,-4.000000 0.000000-63 15,-3.000000-1.000000-48-15,-2.000000 2.000000-46 0,3.000000-2.000000-47 0,-1.000000 1.000000-54 16,1.000000 2.000000-52-16,-3.000000 0.000000-64 0,0.000000 0.000000-17 0,-3.000000-9.000000 12 0,1.000000-1.000000 44 16,-1.000000-3.000000 85-16</inkml:trace>
  <inkml:trace contextRef="#ctx0" brushRef="#br0">14062.000000 17456.000000 49 0,'8.000000'-1.000000'288'0,"2.000000"1.000000"31 "15 ,-3.000000 0.000000 37-15,2.000000 1.000000-38 0,0.000000 2.000000-59 0,-1.000000-2.000000-42 16,3.000000 2.000000-19-16,1.000000-1.000000-6 0,0.000000 3.000000-18 0,1.000000 1.000000-21 16,3.000000 0.000000-32-16,-2.000000 3.000000-24 0,1.000000-1.000000-20 0,1.000000 6.000000-17 15,-1.000000-3.000000-17-15,-4.000000 5.000000-9 0,1.000000 1.000000-5 0,0.000000-1.000000-4 16,-5.000000 3.000000-5-16,1.000000-1.000000-3 0,-4.000000 0.000000-2 0,-4.000000 1.000000-7 0,0.000000 5.000000 1 16,-4.000000-3.000000-1-16,-4.000000 1.000000 0 0,1.000000 1.000000-3 0,-5.000000 1.000000-2 15,-1.000000 0.000000-1-15,-2.000000-3.000000-2 0,-1.000000 1.000000 0 0,-2.000000-3.000000-2 16,2.000000-2.000000 2-16,1.000000-2.000000 7 0,2.000000-3.000000 10 0,3.000000-1.000000 15 15,-2.000000 0.000000 14-15,7.000000-4.000000 14 0,-2.000000-3.000000 16 0,2.000000 0.000000 12 16,3.000000-1.000000 4-16,2.000000-2.000000-2 0,0.000000-1.000000-4 0,2.000000-1.000000-8 16,3.000000-2.000000-14-16,2.000000-1.000000-17 0,2.000000-3.000000-14 0,3.000000-1.000000-9 0,3.000000-3.000000-11 15,4.000000-2.000000-9-15,0.000000 0.000000-15 0,2.000000 0.000000-31 0,-2.000000 1.000000-41 16,0.000000-3.000000-50-16,5.000000 0.000000-36 0,-5.000000 0.000000-45 0,8.000000 0.000000-66 16,1.000000-1.000000-80-16,3.000000 6.000000-114 0,0.000000-3.000000-37 0,0.000000 0.000000-5 15,3.000000 0.000000 25-15,-2.000000-3.000000 66 0</inkml:trace>
  <inkml:trace contextRef="#ctx0" brushRef="#br0">15322.000000 17711.000000 5 0,'3.000000'5.000000'281'0,"-3.000000"-1.000000"38 "16 ,0.000000 1.000000 31-16,0.000000-1.000000-28 0,0.000000-2.000000-60 0,0.000000 2.000000-43 15,0.000000-4.000000-23-15,0.000000 0.000000-16 0,-3.000000 0.000000-16 0,3.000000 0.000000-27 16,0.000000 0.000000-26-16,3.000000 0.000000-28 0,1.000000 0.000000-17 0,-1.000000 0.000000-11 16,6.000000 0.000000 8-16,-2.000000 0.000000 10 0,8.000000 0.000000 19 0,-3.000000 0.000000 13 0,4.000000-3.000000 15 15,2.000000 2.000000 14-15,-2.000000-1.000000 9 0,0.000000 0.000000 4 16,4.000000 0.000000-5-16,-4.000000-3.000000-11 0,3.000000 1.000000-21 0,-3.000000-1.000000-25 0,-1.000000 0.000000-27 16,1.000000 4.000000-22-16,-4.000000-1.000000-24 0,1.000000-2.000000-15 15,-4.000000 1.000000-20-15,-1.000000 2.000000-37 0,-1.000000-2.000000-55 0,-3.000000-1.000000-54 0,1.000000 2.000000-42 16,-5.000000 0.000000-48-16,3.000000-1.000000-73 0,-2.000000 3.000000-79 0,-1.000000 0.000000-90 15,0.000000 0.000000-21-15,-4.000000 3.000000 5 0,-1.000000-1.000000 35 0,5.000000-2.000000 76 16</inkml:trace>
  <inkml:trace contextRef="#ctx0" brushRef="#br0">15691.000000 17396.000000 249 0,'-2.000000'0.000000'343'0,"-1.000000"0.000000"27 "0 ,3.000000 0.000000 6 0,-1.000000 3.000000-92 16,-2.000000-3.000000-79-16,3.000000 0.000000-47 0,0.000000 0.000000-22 0,0.000000 0.000000-17 15,0.000000 0.000000-13-15,0.000000 0.000000-25 0,0.000000 0.000000-22 0,3.000000 0.000000-20 16,-2.000000 0.000000-11-16,4.000000 0.000000-6 0,1.000000 2.000000-2 0,0.000000 0.000000 2 16,1.000000-2.000000-1-16,1.000000 2.000000 2 0,-1.000000 0.000000 2 0,2.000000 1.000000 0 15,-2.000000 1.000000 5-15,3.000000 0.000000 5 0,-2.000000 0.000000 6 0,1.000000 0.000000 3 16,-2.000000 1.000000 1-16,2.000000 0.000000-1 0,-3.000000-4.000000-4 0,0.000000 2.000000-6 15,1.000000 1.000000-2-15,-4.000000-3.000000 0 0,-1.000000 2.000000-4 0,1.000000-1.000000 5 0,-1.000000-2.000000 6 16,0.000000 2.000000 7-16,-2.000000 1.000000 12 0,0.000000-2.000000 8 0,-2.000000 3.000000 11 16,0.000000 1.000000-2-16,-6.000000 4.000000-3 0,4.000000-1.000000-6 0,-5.000000 2.000000-11 15,-1.000000 4.000000-11-15,2.000000-2.000000-13 0,-4.000000 1.000000-4 0,3.000000 3.000000-9 16,-1.000000 0.000000-5-16,-2.000000 2.000000-7 0,3.000000-1.000000 0 0,-1.000000 0.000000-4 16,-2.000000 2.000000-2-16,5.000000-2.000000 1 0,-5.000000 3.000000-4 0,3.000000-3.000000-9 0,-1.000000 1.000000-23 15,1.000000 3.000000-28-15,0.000000-4.000000-28 0,-1.000000 0.000000-32 0,1.000000-4.000000-23 16,2.000000-2.000000-16-16,-1.000000-1.000000-5 0,1.000000-3.000000-6 0,5.000000 1.000000-14 15,-4.000000-4.000000-33-15,6.000000 0.000000-55 0,0.000000-4.000000-78 0,0.000000 0.000000-64 16,-4.000000-4.000000-10-16,1.000000-4.000000 19 0,-1.000000-6.000000 50 0</inkml:trace>
  <inkml:trace contextRef="#ctx0" brushRef="#br0">15620.000000 17284.000000 21 0,'3.000000'-1.000000'204'0,"-2.000000"-1.000000"32 "0 ,2.000000-2.000000-7 16,-1.000000 4.000000-15-16,-2.000000-3.000000-12 0,3.000000 3.000000-10 0,1.000000-3.000000-6 15,2.000000 3.000000-14-15,-1.000000-1.000000-15 0,-1.000000 1.000000-21 0,5.000000 0.000000-18 16,-2.000000 0.000000-13-16,1.000000 0.000000-12 0,2.000000 1.000000-6 0,-1.000000 5.000000-10 0,0.000000-2.000000-5 16,1.000000 3.000000-5-16,-1.000000 1.000000-5 0,1.000000 3.000000-3 0,-1.000000 1.000000 0 15,3.000000 7.000000 5-15,0.000000-1.000000-1 0,-5.000000 1.000000 4 0,5.000000 2.000000 11 16,-5.000000 5.000000 12-16,4.000000 0.000000 8 0,-5.000000 0.000000-1 0,1.000000 2.000000-4 15,0.000000 1.000000-7-15,4.000000 3.000000-10 0,-2.000000 1.000000-12 0,-1.000000-3.000000-12 16,0.000000 0.000000-12-16,-1.000000-2.000000-4 0,1.000000-2.000000-6 0,0.000000-5.000000-8 0,0.000000 2.000000-7 16,-1.000000-6.000000-4-16,1.000000 4.000000-5 0,0.000000-7.000000-5 15,0.000000-2.000000-4-15,2.000000-1.000000-16 0,-1.000000-2.000000-30 0,3.000000 0.000000-33 0,0.000000-5.000000-38 16,-2.000000-4.000000-37-16,-1.000000-4.000000-38 0,3.000000-5.000000-68 0,-2.000000 3.000000-96 16,-1.000000-2.000000-110-16,3.000000-6.000000-40 0,-5.000000-1.000000-3 0,-3.000000-2.000000 25 15,1.000000-4.000000 72-15</inkml:trace>
  <inkml:trace contextRef="#ctx0" brushRef="#br0">16225.000000 15633.000000 53 0,'5.000000'4.000000'230'0,"-4.000000"1.000000"13 "0 ,2.000000-1.000000-10 16,0.000000 0.000000-48-16,-1.000000 0.000000-38 0,1.000000 5.000000-11 0,1.000000-1.000000 4 16,-4.000000 3.000000 9-16,5.000000 3.000000 0 0,0.000000 0.000000-10 0,0.000000 1.000000-19 0,-4.000000 5.000000-23 15,7.000000-4.000000-14-15,-4.000000 6.000000-9 0,2.000000 0.000000-7 0,-2.000000-1.000000 0 16,4.000000 5.000000-3-16,-4.000000-1.000000-1 0,5.000000 1.000000-3 0,-3.000000 0.000000 1 16,1.000000 4.000000-6-16,-1.000000 0.000000-2 0,2.000000-2.000000-5 0,-4.000000 4.000000 0 15,2.000000 0.000000 2-15,0.000000 0.000000 0 0,0.000000 0.000000 6 0,-2.000000 3.000000 2 0,1.000000-2.000000 6 16,2.000000 2.000000 4-16,-2.000000-1.000000 0 0,-1.000000 5.000000 3 15,3.000000-3.000000 9-15,-2.000000 5.000000 14 0,1.000000 0.000000 17 0,-2.000000 4.000000 14 0,1.000000 0.000000 15 16,-2.000000 4.000000 14-16,1.000000 0.000000 0 0,0.000000 5.000000-3 0,1.000000 4.000000-16 16,1.000000 0.000000-16-16,-2.000000 1.000000-18 0,1.000000 1.000000-15 0,-1.000000 0.000000-10 15,2.000000 2.000000-16-15,-5.000000 2.000000-5 0,4.000000 1.000000-7 0,-2.000000-1.000000-9 16,1.000000 1.000000-10-16,1.000000-5.000000-11 0,1.000000 0.000000-6 0,-2.000000-5.000000-7 16,3.000000-3.000000-2-16,-2.000000-2.000000-1 0,-1.000000-8.000000-7 0,4.000000 1.000000-3 0,-5.000000-2.000000-16 15,-2.000000-1.000000-34-15,2.000000-1.000000-57 0,-6.000000 0.000000-83 0,3.000000-5.000000-75 16,-1.000000-2.000000-58-16,-2.000000-4.000000-66 0,3.000000 0.000000-98 0,0.000000-2.000000-110 15,-8.000000-1.000000-10-15,1.000000-1.000000 31 0,-5.000000-3.000000 39 0,0.000000-3.000000 68 16</inkml:trace>
  <inkml:trace contextRef="#ctx0" brushRef="#br0">16699.000000 16632.000000 70 0,'0.000000'0.000000'112'16,"0.000000"0.000000"13 "-16 ,0.000000 0.000000 7 0,0.000000 0.000000 9 0,0.000000 0.000000 8 15,0.000000 0.000000 0-15,0.000000 0.000000-8 0,0.000000 0.000000-8 0,0.000000 2.000000-9 16,0.000000-2.000000-5-16,2.000000 1.000000-9 0,-2.000000 2.000000 0 0,3.000000-3.000000 4 16,-2.000000 2.000000 2-16,-1.000000 0.000000 2 0,0.000000-2.000000-2 0,0.000000 2.000000-1 15,0.000000-2.000000-5-15,-1.000000 3.000000-8 0,-2.000000-2.000000-9 0,3.000000-1.000000-10 16,-2.000000 0.000000-7-16,2.000000 0.000000-11 0,-3.000000-1.000000-2 0,0.000000-2.000000-3 0,-1.000000 3.000000 0 16,4.000000-2.000000 7-16,0.000000 2.000000 0 0,-3.000000-2.000000-3 15,3.000000 0.000000-2-15,0.000000 2.000000-11 0,0.000000-3.000000-8 0,0.000000 2.000000-10 0,0.000000 1.000000-11 16,3.000000-2.000000 0-16,-3.000000 2.000000-2 0,3.000000-2.000000 1 0,1.000000-1.000000 5 15,4.000000 3.000000 9-15,-1.000000-2.000000 19 0,2.000000 0.000000 20 0,0.000000 2.000000 18 16,1.000000-2.000000 13-16,2.000000 0.000000 15 0,4.000000 2.000000 6 0,-1.000000-2.000000-1 16,1.000000 2.000000-5-16,4.000000 0.000000-1 0,2.000000 0.000000-3 0,1.000000 2.000000-9 15,1.000000-2.000000-5-15,0.000000 0.000000-9 0,4.000000 0.000000-10 0,-2.000000-2.000000-15 16,2.000000-3.000000-7-16,2.000000 1.000000-9 0,-2.000000-2.000000-12 0,3.000000 2.000000-5 0,0.000000-3.000000-5 16,-3.000000-1.000000-4-16,-2.000000 1.000000-3 0,1.000000-1.000000-2 0,0.000000-2.000000 2 15,-4.000000 2.000000-6-15,1.000000 0.000000-6 0,-3.000000 1.000000-3 0,-4.000000 3.000000-2 16,-3.000000 0.000000-6-16,0.000000-1.000000-4 0,-3.000000 1.000000 3 0,-3.000000 2.000000 1 15,1.000000 0.000000 1-15,-3.000000 1.000000-1 0,0.000000 1.000000 3 0,-3.000000-4.000000 1 0,2.000000 4.000000-3 16,-5.000000 0.000000-4-16,2.000000 0.000000-12 0,-2.000000 0.000000-24 0,0.000000 0.000000-37 16,0.000000 0.000000-59-16,0.000000 4.000000-68 0,0.000000-1.000000-71 0,-7.000000 1.000000-60 15,0.000000 5.000000-36-15,-2.000000-1.000000-39 0,-1.000000 5.000000-38 0,-2.000000-2.000000-46 16,0.000000 0.000000-48-16,0.000000-3.000000 5 0,-3.000000-1.000000 27 0,-2.000000-7.000000 56 16,-1.000000 0.000000 88-16</inkml:trace>
  <inkml:trace contextRef="#ctx0" brushRef="#br0">17097.000000 16187.000000 37 0,'1.000000'-1.000000'215'0,"-1.000000"1.000000"23 "0 ,0.000000 1.000000-14 16,0.000000-1.000000-26-16,0.000000 4.000000-20 0,0.000000-3.000000-7 0,0.000000 2.000000-4 0,0.000000 1.000000-6 16,0.000000-2.000000-15-16,3.000000 0.000000-20 0,-3.000000 3.000000-13 0,3.000000 0.000000-15 15,-2.000000 2.000000-13-15,4.000000 2.000000-9 0,-2.000000 2.000000 0 0,0.000000 3.000000-1 16,-2.000000 1.000000-4-16,2.000000 0.000000-8 0,0.000000 3.000000-3 0,2.000000 3.000000 0 16,-1.000000 0.000000-1-16,0.000000 3.000000-5 0,4.000000 0.000000 1 0,-1.000000 1.000000-2 15,2.000000 1.000000 1-15,-2.000000 0.000000 1 0,1.000000 1.000000 0 0,-1.000000 1.000000 4 16,1.000000 1.000000-4-16,-4.000000 1.000000-3 0,5.000000 1.000000 0 0,-3.000000-1.000000-12 15,-2.000000 5.000000-6-15,1.000000-4.000000-7 0,-1.000000 2.000000-9 0,0.000000-1.000000-5 16,-1.000000 1.000000-8-16,2.000000 1.000000-4 0,-2.000000-2.000000-15 0,0.000000 3.000000-24 0,-2.000000-3.000000-23 16,-1.000000-1.000000-25-16,5.000000 1.000000-31 0,-2.000000 1.000000-50 0,0.000000 0.000000-69 15,3.000000-1.000000-92-15,-4.000000 1.000000-105 0,3.000000-3.000000-43 0,1.000000-2.000000-3 16,-6.000000-5.000000 34-16,-3.000000 1.000000 72 0</inkml:trace>
  <inkml:trace contextRef="#ctx0" brushRef="#br0">17906.000000 16593.000000 82 0,'0.000000'0.000000'259'15,"-3.000000"-2.000000"23 "-15 ,3.000000 2.000000 0 0,0.000000-3.000000-59 16,3.000000 3.000000-48-16,-3.000000 0.000000-18 0,0.000000 0.000000-3 0,0.000000 0.000000 2 0,0.000000 0.000000-3 16,0.000000 0.000000-14-16,3.000000 0.000000-22 0,-2.000000-1.000000-27 0,2.000000 1.000000-20 15,2.000000 0.000000-12-15,-1.000000 0.000000 0 0,3.000000 0.000000 12 0,4.000000 0.000000 20 16,2.000000 0.000000 21-16,-1.000000 0.000000 15 0,3.000000 0.000000 13 0,-1.000000 0.000000 16 15,3.000000 0.000000 18-15,-1.000000 0.000000-3 0,3.000000-3.000000-10 0,0.000000 2.000000-13 16,0.000000-2.000000-15-16,1.000000 1.000000-26 0,-1.000000 0.000000-37 0,-3.000000-2.000000-20 16,0.000000 1.000000-19-16,2.000000 2.000000-14 0,-5.000000-2.000000-9 0,2.000000-1.000000-10 0,-3.000000 1.000000-24 15,0.000000-1.000000-40-15,-1.000000 3.000000-56 0,-3.000000-2.000000-60 0,-4.000000-1.000000-57 16,2.000000 0.000000-54-16,0.000000-1.000000-69 0,1.000000-1.000000-73 0,1.000000-3.000000-72 16,-4.000000 0.000000-8-16,1.000000-3.000000 22 0,-5.000000-2.000000 42 0,3.000000-4.000000 81 15</inkml:trace>
  <inkml:trace contextRef="#ctx0" brushRef="#br0">18418.000000 16111.000000 56 0,'4.000000'4.000000'252'0,"1.000000"-2.000000"36 "16 ,-1.000000 7.000000 23-16,-1.000000 4.000000-46 0,2.000000 2.000000-41 0,-2.000000 5.000000-24 0,-3.000000 5.000000-13 16,-3.000000 1.000000-18-16,1.000000 3.000000-25 0,-1.000000 1.000000-25 0,-1.000000 3.000000-26 15,1.000000 1.000000-23-15,3.000000 0.000000-17 0,0.000000-2.000000-17 0,0.000000-1.000000-13 16,3.000000-2.000000-11-16,1.000000-1.000000-7 0,1.000000-2.000000-7 0,2.000000 0.000000-8 15,0.000000-5.000000-10-15,2.000000-1.000000-14 0,-1.000000-4.000000-20 0,-1.000000 2.000000-38 0,3.000000-6.000000-57 16,-4.000000 1.000000-64-16,5.000000-1.000000-79 0,-7.000000-2.000000-71 16,-1.000000-1.000000-22-16,-6.000000-1.000000 14 0,0.000000-3.000000 45 15</inkml:trace>
  <inkml:trace contextRef="#ctx0" brushRef="#br0">17906.000000 16053.000000 152 0,'-15.000000'6.000000'260'0,"-1.000000"1.000000"18 "16 ,1.000000 1.000000-10-16,2.000000 7.000000-68 0,-2.000000 3.000000-37 0,0.000000 1.000000-7 15,-1.000000 7.000000 3-15,1.000000-1.000000 4 0,2.000000 8.000000-5 0,-2.000000 1.000000-13 16,3.000000 4.000000-13-16,5.000000 8.000000-22 0,-1.000000-2.000000-20 0,4.000000 5.000000-20 0,4.000000 1.000000-16 15,0.000000 1.000000-12-15,0.000000 0.000000-18 0,4.000000 1.000000-10 16,2.000000-1.000000-7-16,3.000000 0.000000-5 0,0.000000-3.000000-4 0,1.000000 0.000000-12 0,2.000000-4.000000-13 16,3.000000-2.000000-24-16,1.000000-2.000000-44 0,0.000000-4.000000-64 0,7.000000-4.000000-86 15,2.000000-1.000000-101-15,0.000000-9.000000-59 0,0.000000-4.000000-13 0,-1.000000-5.000000 20 16,1.000000-12.000000 57-16</inkml:trace>
  <inkml:trace contextRef="#ctx0" brushRef="#br0">18758.000000 15867.000000 106 0,'14.000000'-3.000000'315'0,"-5.000000"6.000000"22 "0 ,2.000000-2.000000 14 15,3.000000 8.000000-62-15,3.000000 4.000000-94 0,-3.000000 4.000000-54 0,3.000000 2.000000-19 16,-1.000000 6.000000-1-16,0.000000 2.000000 2 0,-1.000000 3.000000-1 0,1.000000 4.000000-4 0,2.000000 2.000000-8 15,-2.000000 3.000000-9-15,-1.000000 0.000000-8 0,-2.000000 1.000000-1 16,-1.000000 4.000000-4-16,-2.000000-2.000000-2 0,-5.000000 4.000000-7 0,-1.000000-2.000000-9 0,-4.000000 1.000000-12 16,-4.000000-2.000000-14-16,-1.000000 2.000000-12 0,-5.000000 0.000000-16 0,-2.000000-2.000000-16 15,-4.000000-2.000000-28-15,0.000000 1.000000-28 0,-8.000000-1.000000-35 0,0.000000-2.000000-33 16,-5.000000-2.000000-56-16,-2.000000 1.000000-80 0,4.000000-4.000000-94 0,-4.000000-2.000000-78 16,-1.000000-6.000000-25-16,-2.000000-7.000000 5 0,-2.000000-4.000000 40 0,5.000000-4.000000 81 15</inkml:trace>
  <inkml:trace contextRef="#ctx0" brushRef="#br0">10858.000000 3402.000000 83 0,'0.000000'2.000000'86'16,"-3.000000"-2.000000"-31 "-16 ,-1.000000 0.000000-17 0,-1.000000 0.000000 0 0,-2.000000 0.000000 4 0,0.000000 0.000000 14 15,-2.000000 0.000000 13-15,-1.000000 2.000000 12 0,-2.000000 2.000000 5 0,0.000000 3.000000-1 16,0.000000-1.000000 4-16,-3.000000 3.000000-1 0,-1.000000-4.000000-1 0,0.000000 6.000000 1 16,0.000000-1.000000 2-16,-2.000000 0.000000 3 0,2.000000 0.000000-1 0,1.000000 2.000000-5 0,-1.000000-2.000000 0 15,4.000000 1.000000-4-15,-3.000000 0.000000-2 0,3.000000-1.000000-3 16,0.000000 1.000000-2-16,5.000000 0.000000-3 0,-5.000000-3.000000-1 0,5.000000 3.000000-4 0,-2.000000-3.000000-6 16,5.000000 3.000000-5-16,-4.000000-2.000000-12 0,1.000000 0.000000-8 15,2.000000-1.000000-8-15,1.000000-2.000000-6 0,-2.000000 3.000000-3 0,5.000000 0.000000-2 0,-4.000000-3.000000-1 16,-1.000000 3.000000-2-16,2.000000-1.000000 1 0,1.000000 0.000000 0 0,-2.000000 2.000000-3 15,1.000000 2.000000-1-15,1.000000 4.000000-1 0,-1.000000-5.000000 2 0,-1.000000 7.000000 0 16,-2.000000 1.000000 0-16,2.000000 1.000000 0 0,1.000000 1.000000 1 0,-3.000000 3.000000 0 16,2.000000-1.000000 1-16,-2.000000 1.000000-2 0,-1.000000-1.000000-2 0,1.000000 1.000000-2 0,3.000000 0.000000-2 15,-1.000000-2.000000-2-15,-1.000000-3.000000-1 0,2.000000 2.000000-1 16,2.000000-2.000000 3-16,-1.000000-2.000000-4 0,3.000000-1.000000-1 0,0.000000-2.000000 2 0,0.000000 1.000000 1 16,0.000000-2.000000 0-16,3.000000 1.000000-1 0,-1.000000 0.000000 1 0,1.000000-1.000000 0 15,4.000000-3.000000 0-15,-2.000000 4.000000-2 0,2.000000-2.000000-1 0,0.000000-1.000000-1 16,-1.000000 1.000000 3-16,5.000000 2.000000-1 0,-3.000000-4.000000 1 0,3.000000 3.000000 1 15,1.000000 0.000000 1-15,-4.000000 0.000000 1 0,4.000000-3.000000 1 0,0.000000 1.000000-2 16,0.000000 0.000000 0-16,1.000000 0.000000-3 0,0.000000-3.000000 2 0,-1.000000 3.000000-3 16,3.000000-3.000000-1-16,1.000000 1.000000 0 0,2.000000 0.000000 0 0,-2.000000-3.000000 0 0,0.000000 0.000000-2 15,4.000000 3.000000 0-15,-4.000000-2.000000 1 0,3.000000-1.000000 1 0,0.000000-2.000000 0 16,0.000000 3.000000 0-16,2.000000-3.000000 1 0,1.000000 2.000000-3 0,0.000000-1.000000 1 16,2.000000-1.000000-1-16,-3.000000 1.000000 0 0,2.000000-4.000000-2 0,1.000000 3.000000 0 15,-2.000000 1.000000 1-15,2.000000 0.000000 2 0,-1.000000-4.000000-2 0,0.000000 3.000000 0 16,0.000000-1.000000 3-16,1.000000 1.000000-2 0,-4.000000-1.000000 0 0,6.000000-2.000000 2 15,-6.000000-1.000000 1-15,4.000000 0.000000 1 0,-1.000000-1.000000-1 0,0.000000-2.000000 2 0,0.000000 2.000000 0 16,-2.000000-5.000000-1-16,1.000000 2.000000 3 0,0.000000 0.000000-2 0,-1.000000 0.000000-1 16,2.000000-3.000000 2-16,-3.000000 1.000000 0 0,2.000000 0.000000-2 0,-1.000000-3.000000-1 15,-2.000000 2.000000 1-15,0.000000-3.000000 2 0,2.000000 2.000000-1 0,-2.000000-4.000000-2 16,-2.000000 2.000000 1-16,0.000000-1.000000 1 0,-1.000000 1.000000-1 0,0.000000-1.000000-1 16,-1.000000-2.000000-1-16,-3.000000 0.000000 2 0,3.000000 2.000000 0 0,1.000000-4.000000-1 15,-1.000000 2.000000 1-15,-2.000000-2.000000 0 0,2.000000 0.000000 0 0,-1.000000 0.000000 1 16,3.000000 0.000000 0-16,-1.000000-2.000000-1 0,2.000000 0.000000 1 0,-5.000000-2.000000 0 0,2.000000 2.000000-1 15,1.000000-2.000000-1-15,-4.000000 4.000000-1 0,2.000000-3.000000 0 0,-2.000000 2.000000 1 16,0.000000-2.000000 0-16,-2.000000 3.000000 0 0,-1.000000-2.000000 0 0,-1.000000 2.000000 0 16,1.000000 0.000000-1-16,-7.000000 0.000000 0 0,6.000000 0.000000-1 0,-4.000000-1.000000 2 15,-1.000000 2.000000 1-15,-1.000000-1.000000 0 0,-2.000000 2.000000 0 0,3.000000-3.000000 0 16,-3.000000 2.000000-1-16,-3.000000-1.000000 1 0,3.000000 0.000000-1 0,-2.000000 0.000000 1 0,-1.000000-2.000000-1 16,-1.000000 0.000000 1-16,-1.000000-3.000000 1 0,2.000000-1.000000-2 0,-4.000000-1.000000 0 15,3.000000 1.000000 0-15,-1.000000-1.000000-1 0,-2.000000 0.000000 0 0,2.000000 2.000000 0 16,-1.000000-1.000000 0-16,2.000000-1.000000 1 0,-3.000000 0.000000 1 0,2.000000 1.000000 2 15,1.000000 2.000000 1-15,-4.000000 0.000000 0 0,1.000000 2.000000 2 0,0.000000-4.000000 0 16,2.000000 7.000000 4-16,-4.000000-1.000000 0 0,2.000000 3.000000 2 0,-3.000000-2.000000-2 16,1.000000 4.000000 0-16,-3.000000-3.000000 0 0,0.000000 2.000000-2 0,2.000000 0.000000-2 15,-2.000000 1.000000-3-15,0.000000-1.000000-1 0,0.000000 0.000000-1 0,1.000000 3.000000 0 0,2.000000-3.000000-2 16,-3.000000 3.000000 0-16,2.000000-1.000000 0 0,-2.000000 0.000000 0 0,0.000000 1.000000 0 16,3.000000 1.000000 0-16,-1.000000-2.000000-1 0,-2.000000 1.000000-1 0,0.000000 0.000000 1 15,3.000000 1.000000 0-15,-1.000000 1.000000 1 0,-2.000000-1.000000-1 0,0.000000 1.000000 2 16,1.000000-2.000000 1-16,-1.000000 1.000000 2 0,0.000000 0.000000-1 0,-3.000000 0.000000 2 15,3.000000 3.000000 0-15,-2.000000-1.000000 1 0,2.000000 0.000000-1 0,-4.000000-1.000000 1 0,4.000000 2.000000-1 16,-3.000000-3.000000-2-16,3.000000 3.000000 0 0,-4.000000-1.000000 1 16,1.000000 1.000000-2-16,3.000000 2.000000 1 0,-1.000000 0.000000-1 0,-2.000000 0.000000 0 0,0.000000-3.000000 0 15,4.000000 5.000000-2-15,-4.000000-2.000000 0 0,3.000000 2.000000 0 0,-1.000000 0.000000 0 16,1.000000 0.000000 0-16,-3.000000 0.000000 1 0,0.000000 2.000000 0 0,4.000000 0.000000 1 16,-1.000000 1.000000 0-16,0.000000 1.000000 1 0,-3.000000 0.000000-1 0,3.000000 3.000000-1 15,1.000000-3.000000 4-15,-1.000000 3.000000-2 0,0.000000-2.000000 1 0,0.000000 2.000000-2 0,0.000000 0.000000 2 16,1.000000-2.000000-2-16,-1.000000 5.000000-1 0,-3.000000-2.000000 1 0,2.000000-1.000000 0 15,-2.000000 3.000000 0-15,0.000000 3.000000 1 0,-1.000000-1.000000 0 0,1.000000-2.000000 0 16,2.000000 3.000000 2-16,-2.000000-1.000000-2 0,0.000000-1.000000 1 0,-1.000000 4.000000 0 16,1.000000-3.000000 0-16,2.000000 2.000000 0 0,-5.000000 1.000000-1 0,5.000000-3.000000 1 15,-2.000000 1.000000 0-15,1.000000 2.000000 0 0,-3.000000-1.000000-2 0,3.000000-2.000000 2 16,2.000000 0.000000 1-16,0.000000 2.000000-1 0,0.000000-3.000000 1 0,0.000000-1.000000-3 16,3.000000-1.000000 3-16,-1.000000 0.000000-3 0,3.000000-1.000000 1 0,-2.000000-2.000000 1 15,1.000000 1.000000-3-15,1.000000 2.000000 1 0,3.000000 0.000000 0 0,-4.000000-2.000000 0 0,4.000000 2.000000-1 16,-4.000000 0.000000 0-16,4.000000 2.000000 0 0,0.000000-3.000000 0 0,-2.000000 3.000000-1 15,1.000000-3.000000 0-15,1.000000 3.000000 0 0,1.000000 0.000000-2 0,1.000000-1.000000-2 16,-2.000000 1.000000-10-16,-2.000000 0.000000-10 0,5.000000 1.000000-16 0,-2.000000-1.000000-32 16,-2.000000 3.000000-56-16,2.000000 2.000000-87 0,-1.000000 1.000000-112 0,-4.000000 4.000000-103 0,1.000000-5.000000-46 15,-9.000000 1.000000-1-15,0.000000-4.000000 42 0,-4.000000 0.000000 82 16</inkml:trace>
  <inkml:trace contextRef="#ctx0" brushRef="#br0">8833.000000 3869.000000 73 0,'4.000000'-4.000000'126'0,"-3.000000"-3.000000"26 "15 ,7.000000 3.000000 21-15,-1.000000-3.000000 10 0,1.000000 3.000000 2 0,-1.000000-3.000000-10 16,2.000000 3.000000-20-16,-2.000000-3.000000-28 0,4.000000 3.000000-30 0,-6.000000 0.000000-22 0,6.000000 2.000000-15 16,-2.000000 0.000000-13-16,2.000000 0.000000-8 0,1.000000-3.000000-3 0,2.000000 5.000000 3 15,-1.000000-1.000000 2-15,2.000000 1.000000-3 0,1.000000 0.000000-2 0,0.000000 0.000000-2 16,2.000000 1.000000 1-16,-2.000000 2.000000-7 0,0.000000-1.000000-5 0,-1.000000 2.000000-4 16,0.000000 1.000000 2-16,-2.000000-1.000000-5 0,-1.000000 4.000000 0 0,-2.000000-1.000000 1 15,-1.000000 4.000000-1-15,3.000000-3.000000 1 0,-6.000000 5.000000 0 0,0.000000 0.000000-1 16,-3.000000 1.000000 3-16,-3.000000 2.000000-3 0,-3.000000 0.000000 0 0,-2.000000 5.000000-1 0,-2.000000 0.000000-3 15,-2.000000 0.000000-1-15,-3.000000 1.000000-4 0,2.000000-1.000000-1 0,-6.000000 0.000000 2 16,4.000000-2.000000-2-16,-3.000000 1.000000-2 0,2.000000-1.000000 3 0,-2.000000-1.000000 0 16,3.000000-4.000000 0-16,0.000000-1.000000 3 0,1.000000 0.000000 3 0,3.000000-4.000000 11 15,1.000000-1.000000 2-15,2.000000 0.000000 2 0,-2.000000-5.000000 0 0,3.000000 1.000000-3 16,1.000000 0.000000-4-16,3.000000-1.000000-8 0,-2.000000-3.000000-8 0,2.000000 1.000000-2 16,2.000000 2.000000 2-16,1.000000-3.000000 2 0,1.000000-3.000000 5 0,3.000000 2.000000 5 0,2.000000-2.000000 3 15,2.000000-2.000000 3-15,5.000000-1.000000-2 0,0.000000-4.000000-2 16,3.000000-1.000000-5-16,3.000000-1.000000-5 0,-1.000000-2.000000-4 0,1.000000 2.000000-5 0,2.000000-3.000000 0 15,-3.000000 2.000000-2-15,1.000000 0.000000-3 0,-3.000000 0.000000-6 0,2.000000 3.000000-9 16,-4.000000-1.000000-15-16,-3.000000 0.000000-23 0,0.000000 3.000000-30 0,-2.000000 1.000000-35 16,-4.000000 3.000000-40-16,0.000000 0.000000-44 0,0.000000 1.000000-45 0,-1.000000-1.000000-44 15,-2.000000 4.000000-44-15,0.000000-2.000000-2 0,-5.000000 2.000000 28 0,0.000000-6.000000 43 16</inkml:trace>
  <inkml:trace contextRef="#ctx0" brushRef="#br0">9373.000000 3500.000000 72 0,'9.000000'-3.000000'64'0,"-2.000000"-2.000000"-18 "0 ,1.000000 0.000000-9 0,0.000000 3.000000 5 0,0.000000-2.000000 6 15,-1.000000 4.000000 2-15,1.000000-3.000000 0 0,-4.000000 3.000000-2 0,0.000000 3.000000-1 16,-1.000000-2.000000-4-16,2.000000 4.000000-6 0,-1.000000 2.000000-4 0,-4.000000 2.000000-2 16,-1.000000-1.000000 0-16,-5.000000 5.000000 0 0,1.000000 2.000000 1 0,-6.000000 2.000000 2 15,2.000000 2.000000-1-15,-6.000000 2.000000 0 0,0.000000 3.000000 1 0,-1.000000 0.000000-1 16,1.000000 1.000000-6-16,2.000000-1.000000-3 0,-2.000000-1.000000-1 0,0.000000-1.000000-2 16,7.000000-3.000000-3-16,0.000000 0.000000-4 0,1.000000-5.000000 0 0,2.000000-2.000000 0 0,5.000000 1.000000-1 15,0.000000-3.000000 0-15,5.000000 0.000000 0 0,2.000000-4.000000-2 0,1.000000 0.000000 0 16,0.000000-3.000000-1-16,4.000000 1.000000-2 0,3.000000-4.000000-1 0,1.000000 0.000000-1 15,-1.000000 0.000000-3-15,4.000000 0.000000 1 0,-3.000000 0.000000 1 0,-1.000000 0.000000-1 16,0.000000 0.000000-1-16,-2.000000 2.000000-2 0,-1.000000 0.000000 0 0,-2.000000 0.000000 0 16,-2.000000 3.000000-1-16,-2.000000 1.000000 0 0,0.000000-2.000000 0 0,-2.000000 5.000000 2 15,-1.000000-3.000000 5-15,-2.000000 5.000000 6 0,-1.000000 0.000000 6 0,0.000000 0.000000 1 0,0.000000-1.000000 3 16,-1.000000 3.000000-1-16,-2.000000-1.000000-3 0,3.000000-1.000000-6 0,0.000000 0.000000-4 16,0.000000 2.000000-1-16,0.000000-2.000000-2 0,0.000000 0.000000-2 0,3.000000-1.000000 0 15,-2.000000 1.000000 2-15,2.000000-1.000000 1 0,2.000000 4.000000 2 0,-1.000000-4.000000 4 16,-1.000000 5.000000 4-16,-1.000000-2.000000 4 0,1.000000 1.000000 2 0,-3.000000 2.000000 3 15,3.000000-3.000000 3-15,-3.000000 0.000000 0 0,0.000000 1.000000-1 0,0.000000 0.000000 0 16,-3.000000-2.000000-2-16,3.000000-1.000000-2 0,0.000000 0.000000-3 0,-3.000000-3.000000-3 16,3.000000 1.000000-1-16,-2.000000-3.000000-4 0,2.000000 1.000000-1 0,0.000000-3.000000-2 15,0.000000-2.000000-2-15,0.000000-2.000000-1 0,0.000000 2.000000-3 0,0.000000-2.000000-8 0,0.000000-2.000000-14 16,2.000000 0.000000-15-16,1.000000-2.000000-24 0,-3.000000 0.000000-30 16,4.000000-3.000000-33-16,3.000000-4.000000-34 0,-2.000000-1.000000-35 0,5.000000-2.000000-35 0,-2.000000-5.000000-28 15,0.000000-2.000000 1-15,0.000000-3.000000 23 0</inkml:trace>
  <inkml:trace contextRef="#ctx0" brushRef="#br0">9611.000000 3747.000000 82 0,'0.000000'0.000000'166'0,"0.000000"-3.000000"-14 "0 ,3.000000 2.000000-30 0,-2.000000 1.000000-14 16,3.000000 0.000000 8-16,-1.000000 1.000000 10 0,2.000000 2.000000 5 0,-1.000000 0.000000 1 16,4.000000-2.000000-11-16,2.000000 1.000000-22 0,-1.000000 2.000000-27 0,6.000000-4.000000-14 0,-1.000000 0.000000-10 15,3.000000 0.000000-5-15,-1.000000-4.000000-6 0,3.000000 1.000000-4 0,0.000000-3.000000-4 16,0.000000 0.000000-7-16,2.000000 0.000000-8 0,-2.000000-4.000000-7 15,1.000000 2.000000-4-15,-4.000000 2.000000-3 0,-1.000000 0.000000-7 0,-4.000000-1.000000-12 0,1.000000 2.000000-15 16,-4.000000 2.000000-12-16,-4.000000 3.000000-17 0,2.000000 0.000000-15 0,-5.000000 1.000000-21 16,-2.000000 6.000000-15-16,-5.000000 2.000000-15 0,-3.000000 3.000000-14 0,-1.000000 4.000000-9 15,-2.000000 2.000000-6-15,-4.000000-2.000000 6 0,1.000000 3.000000 10 0,-1.000000-2.000000 16 16,-1.000000 2.000000 22-16,1.000000 1.000000 23 0,-1.000000-3.000000 25 0</inkml:trace>
  <inkml:trace contextRef="#ctx0" brushRef="#br0">9727.000000 3920.000000 11 0,'-7.000000'10.000000'41'16,"0.000000"2.000000"12 "-16 ,2.000000-3.000000 16 0,2.000000-2.000000 12 0,2.000000-4.000000 9 0,2.000000 1.000000 8 0,2.000000-2.000000 9 0,2.000000 0.000000 6 0,2.000000-4.000000 0 0,3.000000 0.000000-5 15,2.000000-2.000000-5-15,1.000000-3.000000-12 0,2.000000-4.000000-12 0,1.000000 1.000000-16 0,-1.000000-3.000000-14 16,1.000000-3.000000-11-16,-1.000000 2.000000-11 0,0.000000-1.000000-7 16,-2.000000 2.000000-6-16,2.000000 1.000000 0 0,-3.000000-2.000000-4 0,-5.000000 3.000000 1 0,2.000000 3.000000 2 15,-2.000000 2.000000 3-15,-4.000000 1.000000 6 0,2.000000 1.000000 2 0,-2.000000 4.000000 5 16,-2.000000 3.000000 7-16,-1.000000 3.000000 2 0,-1.000000 4.000000 4 0,-2.000000 8.000000 9 16,0.000000 1.000000 11-16,-2.000000 7.000000 6 0,5.000000-1.000000-2 0,0.000000 5.000000 6 0,0.000000 3.000000-1 15,0.000000 1.000000-5-15,0.000000 0.000000-8 0,0.000000 1.000000-7 16,5.000000-5.000000-3-16,-2.000000 4.000000-6 0,1.000000-5.000000-5 0,1.000000 1.000000-3 15,-2.000000-6.000000-6-15,1.000000 2.000000-1 0,-1.000000-4.000000-4 0,-2.000000-3.000000-4 0,2.000000-2.000000-3 16,0.000000 0.000000-3-16,-3.000000-4.000000-2 0,0.000000 0.000000 0 0,0.000000-3.000000-2 16,-3.000000-1.000000-2-16,-1.000000 0.000000-1 0,1.000000-3.000000-3 0,-4.000000-2.000000-8 15,2.000000 0.000000-10-15,-4.000000 1.000000-19 0,-1.000000-5.000000-25 0,-2.000000 0.000000-34 16,0.000000 0.000000-44-16,1.000000-5.000000-53 0,-1.000000 1.000000-59 0,4.000000-4.000000-73 16,-3.000000-6.000000-40-16,3.000000-2.000000-2 0,-1.000000-7.000000 30 0,5.000000-6.000000 47 15</inkml:trace>
  <inkml:trace contextRef="#ctx0" brushRef="#br0">10901.000000 1402.000000 28 0,'0.000000'-6.000000'115'0,"0.000000"1.000000"16 "16 ,0.000000 1.000000 8-16,0.000000 0.000000 0 0,0.000000 0.000000-7 0,0.000000 0.000000-8 0,0.000000 1.000000-8 16,0.000000 1.000000-4-16,0.000000 0.000000-6 31,-3.000000 1.000000 0-31,3.000000-2.000000 0 0,0.000000 3.000000-6 0,0.000000-3.000000-7 0,0.000000 2.000000-6 0,0.000000 1.000000-10 0,-1.000000-3.000000-11 0,1.000000 3.000000-6 0,0.000000-2.000000-7 0,0.000000 0.000000-6 16,-3.000000 2.000000-5-16,3.000000-3.000000-4 0,0.000000 3.000000-2 0,0.000000 0.000000-5 15,0.000000 0.000000-6-15,-2.000000 0.000000-4 0,2.000000 3.000000-7 0,0.000000-1.000000-1 16,0.000000 3.000000 0-16,0.000000 2.000000 5 0,0.000000 2.000000 8 0,0.000000 4.000000 6 0,0.000000 5.000000 8 15,-3.000000-1.000000 2-15,3.000000 4.000000-5 0,-3.000000-3.000000-4 16,3.000000 5.000000-4-16,-1.000000-2.000000-10 0,1.000000-1.000000-6 0,0.000000-1.000000-6 0,0.000000 0.000000-1 16,1.000000-2.000000-4-16,-1.000000 1.000000-2 0,3.000000-2.000000-8 0,-3.000000-1.000000-4 15,3.000000 1.000000-8-15,-1.000000-4.000000-20 0,2.000000 3.000000-24 0,-1.000000-4.000000-36 16,2.000000 2.000000-40-16,-3.000000-3.000000-56 0,3.000000 0.000000-62 0,2.000000 0.000000-75 16,-5.000000-4.000000-27-16,-2.000000-6.000000 7 0,0.000000 0.000000 33 0,0.000000 0.000000 52 0</inkml:trace>
  <inkml:trace contextRef="#ctx0" brushRef="#br0">11089.000000 1346.000000 109 0,'7.000000'0.000000'109'0,"-3.000000"-1.000000"-25 "0 ,2.000000-2.000000-14 16,-1.000000 2.000000 0-16,-1.000000-2.000000 9 0,1.000000 1.000000 8 0,2.000000-3.000000 1 16,-3.000000 4.000000-6-16,7.000000-1.000000-11 0,-4.000000 0.000000-8 0,2.000000-1.000000-12 15,-2.000000 3.000000-11-15,2.000000-2.000000-9 0,-1.000000 2.000000-5 0,2.000000 0.000000 0 16,-3.000000 0.000000-1-16,-1.000000 0.000000-3 0,2.000000 2.000000-1 0,-4.000000-2.000000 2 0,2.000000 3.000000 5 16,-5.000000-1.000000 5-16,2.000000 1.000000 4 0,-3.000000 4.000000 1 15,-3.000000 1.000000 4-15,-1.000000 3.000000-2 0,-3.000000 0.000000-4 0,-2.000000 2.000000-5 16,-3.000000 2.000000-5-16,0.000000 0.000000 0 0,0.000000 0.000000-5 0,-1.000000 0.000000-3 0,1.000000 0.000000-3 15,0.000000-4.000000-4-15,7.000000 0.000000-5 0,-3.000000-3.000000-4 0,1.000000 0.000000-1 16,4.000000-1.000000 0-16,3.000000-3.000000-1 0,0.000000 3.000000-1 0,3.000000-2.000000 1 16,1.000000-4.000000 1-16,4.000000 1.000000 2 0,3.000000 0.000000-2 0,1.000000-2.000000 3 0,4.000000 0.000000 2 15,-1.000000 2.000000-1-15,1.000000 1.000000-2 0,-1.000000-3.000000 0 16,1.000000 1.000000-2-16,-1.000000 4.000000 1 0,1.000000 2.000000-2 0,-1.000000-3.000000 0 0,-3.000000 4.000000 0 16,-3.000000-1.000000 0-16,1.000000 1.000000 1 0,-5.000000 3.000000-2 0,-2.000000 0.000000 1 15,-3.000000 0.000000 2-15,-3.000000 1.000000 0 0,-2.000000 1.000000-1 0,-5.000000 0.000000 0 16,1.000000 2.000000 1-16,-3.000000-2.000000-1 0,2.000000 2.000000 1 15,-2.000000-3.000000-1-15,0.000000 2.000000 1 0,-1.000000-3.000000 0 0,1.000000-3.000000-1 0,0.000000-1.000000 0 0,2.000000-2.000000-1 16,-2.000000-1.000000 0-16,3.000000-1.000000-2 0,-1.000000-1.000000 1 0,1.000000-2.000000 1 16,2.000000-2.000000 0-16,-1.000000-1.000000 0 0,1.000000 2.000000-2 0,3.000000-6.000000-1 15,-1.000000 1.000000-4-15,2.000000-3.000000-6 0,0.000000 0.000000-5 16,3.000000-1.000000-3-16,3.000000-1.000000-3 0,0.000000-1.000000 0 0,2.000000 1.000000 4 0,-1.000000 2.000000 6 16,0.000000 1.000000 4-16,4.000000-1.000000 4 0,-1.000000 3.000000 3 0,1.000000 3.000000 2 15,-1.000000-1.000000 1-15,2.000000 4.000000 1 0,-2.000000 3.000000 5 0,1.000000-2.000000 1 0,0.000000 2.000000 2 16,0.000000 1.000000 4-16,-1.000000 0.000000-1 0,2.000000 1.000000-1 15,-2.000000 1.000000-1-15,1.000000-4.000000-2 0,-1.000000 2.000000-1 0,1.000000 1.000000-1 16,-1.000000-3.000000-1-16,-1.000000 0.000000 0 0,4.000000-2.000000-1 0,-2.000000-2.000000-1 0,0.000000 0.000000-3 16,0.000000-3.000000-7-16,4.000000-1.000000-8 0,-1.000000-3.000000-5 0,1.000000-1.000000-7 15,0.000000-1.000000-10-15,0.000000-2.000000-7 0,0.000000-2.000000-4 0,0.000000 1.000000 0 16,1.000000-2.000000 2-16,-4.000000 1.000000 2 0,3.000000 0.000000 8 0,-4.000000 2.000000 11 16,0.000000-2.000000 9-16,-1.000000 4.000000 5 0,1.000000 1.000000 6 0,-6.000000-1.000000 8 15,0.000000 3.000000 4-15,2.000000 1.000000 4 0,-4.000000 3.000000 3 0,3.000000 0.000000 7 0,-3.000000 1.000000 5 16,0.000000 3.000000 2-16,0.000000 3.000000 0 0,0.000000 1.000000-1 0,-3.000000 3.000000-1 15,3.000000-2.000000-6-15,0.000000 5.000000-3 0,0.000000-2.000000-6 0,0.000000-2.000000-4 16,0.000000 3.000000-5-16,0.000000 0.000000-3 0,0.000000-2.000000-7 0,0.000000-2.000000-11 16,3.000000 0.000000-12-16,0.000000-4.000000-10 0,-1.000000 2.000000-10 0,1.000000-1.000000-13 15,4.000000-4.000000-13-15,0.000000-1.000000-8 0,-1.000000-1.000000-14 0,2.000000-2.000000-12 16,2.000000-5.000000-14-16,-1.000000 0.000000-11 0,3.000000-1.000000-5 0,0.000000-4.000000-4 0,-2.000000 0.000000-1 16</inkml:trace>
  <inkml:trace contextRef="#ctx0" brushRef="#br0">11613.000000 1216.000000 46 0,'3.000000'-3.000000'109'0,"-2.000000"6.000000"18 "0 ,-1.000000 1.000000 26 0,3.000000 3.000000 24 0,0.000000 5.000000 14 16,3.000000 5.000000-2-16,-3.000000 5.000000-7 0,4.000000 2.000000-7 0,2.000000 5.000000-17 15,-1.000000 4.000000-23-15,2.000000 7.000000-16 0,-1.000000 8.000000-18 0,-2.000000 7.000000-16 16,1.000000 8.000000-21-16,-1.000000 5.000000-17 0,-3.000000 12.000000-14 0,1.000000 3.000000-14 16,2.000000 1.000000-19-16,-5.000000 5.000000-22 0,4.000000-1.000000-34 0,-2.000000-4.000000-44 15,0.000000-1.000000-73-15,-4.000000-1.000000-111 0,0.000000-3.000000-57 0,0.000000-4.000000-18 16,-4.000000-4.000000 8-16,-3.000000 0.000000 36 0</inkml:trace>
  <inkml:trace contextRef="#ctx0" brushRef="#br0">19020.000000 15601.000000 46 0,'0.000000'6.000000'277'0,"0.000000"-1.000000"20 "16 ,-2.000000-1.000000 14-16,2.000000-2.000000-69 0,0.000000 2.000000-84 0,0.000000-4.000000-55 16,0.000000 2.000000-21-16,2.000000 1.000000-4 0,0.000000-3.000000 1 15,-2.000000 3.000000 4-15,3.000000-3.000000 5 0,1.000000 0.000000 0 0,4.000000 0.000000-4 0,-1.000000 1.000000-5 16,2.000000 1.000000-5-16,1.000000-2.000000-8 0,2.000000 0.000000-9 0,-3.000000 0.000000-10 0,3.000000 2.000000-8 15,-2.000000 0.000000-3-15,-1.000000 0.000000-2 0,-2.000000 1.000000 1 0,4.000000 1.000000-2 16,-5.000000 2.000000-1-16,1.000000 1.000000-4 0,-3.000000 1.000000-3 0,-1.000000-1.000000-4 16,0.000000 4.000000-2-16,-3.000000-3.000000-2 0,-3.000000 5.000000-4 0,0.000000 0.000000-3 15,-3.000000 2.000000-2-15,-4.000000 2.000000-2 0,-2.000000 2.000000-3 0,-2.000000 0.000000 0 16,-3.000000 4.000000-2-16,1.000000-5.000000-1 0,0.000000 1.000000 1 0,1.000000-1.000000 5 16,0.000000-1.000000 5-16,4.000000-2.000000 2 0,3.000000-4.000000 5 0,-1.000000-1.000000 6 15,2.000000-1.000000 3-15,4.000000-4.000000-1 0,-1.000000 1.000000-1 0,-1.000000-2.000000 3 16,5.000000 0.000000 2-16,-3.000000-1.000000 1 0,3.000000-3.000000 5 0,3.000000 0.000000 12 0,2.000000 0.000000 12 15,2.000000 0.000000 17-15,2.000000-3.000000 17 0,4.000000-1.000000 8 16,-1.000000 0.000000 1-16,1.000000-2.000000-10 0,-1.000000 3.000000-15 0,3.000000-3.000000-18 0,-3.000000-1.000000-23 16,2.000000-1.000000-15-16,0.000000 1.000000-14 0,-3.000000 3.000000-12 0,3.000000-3.000000-23 15,-5.000000 3.000000-31-15,-1.000000 0.000000-34 0,0.000000-3.000000-32 0,-1.000000 3.000000-25 16,-2.000000-2.000000-22-16,2.000000-3.000000-17 0,0.000000-1.000000-27 0,2.000000 0.000000-36 16,-1.000000-2.000000-43-16,2.000000 1.000000-56 0,-1.000000-4.000000-64 0,-2.000000 2.000000-13 0,-2.000000-6.000000 27 15,-1.000000 2.000000 57-15</inkml:trace>
  <inkml:trace contextRef="#ctx0" brushRef="#br0">19297.000000 15616.000000 98 0,'4.000000'6.000000'275'0,"3.000000"-1.000000"25 "0 ,-2.000000-2.000000 1 0,-1.000000 0.000000-53 15,4.000000 3.000000-48-15,-4.000000-1.000000-28 0,2.000000-1.000000-13 0,0.000000 0.000000-1 16,-3.000000-2.000000-5-16,1.000000 0.000000-10 0,2.000000 1.000000-20 0,0.000000-3.000000-21 16,1.000000 0.000000-17-16,1.000000 0.000000-15 0,1.000000 0.000000-16 0,4.000000 0.000000-12 15,-4.000000-3.000000-11-15,3.000000 1.000000-8 0,2.000000 0.000000-9 0,0.000000-2.000000-6 0,0.000000 0.000000-2 16,1.000000-1.000000-6-16,-1.000000-1.000000-7 0,0.000000 3.000000-10 15,3.000000-5.000000-15-15,-6.000000 4.000000-18 0,4.000000-2.000000-34 0,-8.000000 1.000000-43 0,2.000000 2.000000-51 16,-1.000000 0.000000-52-16,-4.000000 0.000000-50 0,2.000000 3.000000-60 0,-6.000000 0.000000-35 16,0.000000 0.000000 10-16,-3.000000-5.000000 36 0,0.000000-2.000000 53 0</inkml:trace>
  <inkml:trace contextRef="#ctx0" brushRef="#br0">19484.000000 15397.000000 101 0,'0.000000'0.000000'223'0,"0.000000"2.000000"20 "16 ,0.000000-2.000000-25-16,0.000000 5.000000-34 0,0.000000-1.000000-15 0,0.000000 4.000000 3 16,0.000000 1.000000 13-16,0.000000 2.000000 8 0,0.000000 4.000000-10 0,0.000000 2.000000-18 15,0.000000 2.000000-30-15,0.000000 3.000000-31 0,0.000000 2.000000-27 0,-1.000000-1.000000-20 0,-2.000000 3.000000-17 16,3.000000-1.000000-12-16,-3.000000-1.000000-8 0,3.000000-1.000000-6 0,0.000000 3.000000-6 16,0.000000-2.000000 0-16,0.000000-3.000000-8 0,0.000000 1.000000-13 0,0.000000-3.000000-15 15,0.000000-2.000000-26-15,-2.000000-2.000000-38 0,2.000000-1.000000-49 0,0.000000-7.000000-55 16,0.000000 2.000000-55-16,2.000000-3.000000-65 0,-2.000000 1.000000-43 0,0.000000-7.000000-2 15,0.000000 0.000000 29-15,0.000000 0.000000 47 0</inkml:trace>
  <inkml:trace contextRef="#ctx0" brushRef="#br0">19722.000000 15318.000000 90 0,'7.000000'0.000000'226'0,"1.000000"0.000000"33 "0 ,-5.000000 5.000000-22 15,-2.000000 2.000000-27-15,2.000000 5.000000-22 0,-3.000000 0.000000-10 0,-3.000000 6.000000-12 16,3.000000 1.000000-19-16,-1.000000 6.000000-22 0,-2.000000-3.000000-26 0,3.000000 5.000000-26 16,0.000000 2.000000-17-16,0.000000 1.000000-19 0,0.000000 0.000000-12 0,3.000000 2.000000-10 15,-2.000000 2.000000-11-15,2.000000 0.000000-17 0,-3.000000 1.000000-32 0,4.000000-4.000000-46 16,-1.000000 1.000000-65-16,-1.000000 0.000000-88 0,-2.000000 2.000000-83 0,0.000000-4.000000-33 16,0.000000-1.000000 3-16,-5.000000-3.000000 31 0</inkml:trace>
  <inkml:trace contextRef="#ctx0" brushRef="#br0">19667.000000 16591.000000 77 0,'11.000000'8.000000'361'0,"-4.000000"1.000000"45 "0 ,-1.000000-3.000000 23 0,-3.000000-1.000000-37 15,1.000000-1.000000-110-15,2.000000 0.000000-89 0,-4.000000 1.000000-52 0,-2.000000-5.000000-23 16,0.000000 2.000000 3-16,0.000000-2.000000 11 0,0.000000-2.000000-4 0,0.000000 2.000000-6 0,0.000000-2.000000-12 16,0.000000-1.000000-13-16,0.000000 3.000000-21 0,0.000000-4.000000-16 0,0.000000 2.000000-11 15,3.000000 0.000000-9-15,-3.000000 0.000000-5 0,1.000000 2.000000-2 0,-1.000000-3.000000 0 16,0.000000 1.000000-2-16,0.000000 2.000000-1 0,0.000000-3.000000-2 0,0.000000 2.000000 1 15,0.000000 1.000000-2-15,0.000000-2.000000-1 0,-1.000000-2.000000-3 0,-2.000000 4.000000-3 16,3.000000 0.000000-2-16,0.000000 0.000000 2 0,0.000000 0.000000 7 0,0.000000 0.000000 4 0,0.000000 0.000000 4 16,0.000000 0.000000 11-16,-2.000000 0.000000-2 0,2.000000 0.000000-1 15,0.000000 4.000000-7-15,-3.000000-4.000000-8 0,3.000000 0.000000-6 0,0.000000 2.000000-4 0,0.000000-2.000000-3 16,0.000000 0.000000-5-16,0.000000 0.000000-3 0,0.000000 0.000000 0 0,0.000000 0.000000-3 16,0.000000 0.000000-4-16,0.000000 0.000000 1 0,0.000000 0.000000-3 0,0.000000 0.000000 5 15,0.000000 0.000000 6-15,0.000000 0.000000 7 0,0.000000 0.000000 7 0,-3.000000 0.000000 11 16,3.000000 0.000000 10-16,0.000000 0.000000 7 0,0.000000 0.000000 6 0,0.000000 0.000000 5 15,0.000000 0.000000 1-15,-1.000000 0.000000 0 0,2.000000 0.000000 1 0,2.000000 1.000000-9 16,0.000000 2.000000-4-16,-1.000000 2.000000 0 0,2.000000-3.000000-9 0,-1.000000-2.000000-3 0,-3.000000 2.000000-11 16,3.000000 0.000000 1-16,-2.000000-2.000000-3 0,-1.000000 2.000000-1 0,3.000000 0.000000 1 15,-3.000000-2.000000 3-15,0.000000 5.000000 5 0,0.000000-3.000000-1 0,0.000000-1.000000 5 16,0.000000 2.000000-8-16,2.000000-1.000000 3 0,-2.000000 0.000000-4 0,0.000000-2.000000-3 16,0.000000 2.000000-8-16,0.000000-2.000000 0 0,0.000000 3.000000-2 0,0.000000-2.000000-4 15,0.000000-1.000000-5-15,0.000000 0.000000-2 0,0.000000 0.000000 3 0,0.000000 0.000000-3 16,0.000000 0.000000 1-16,0.000000 0.000000-2 0,0.000000 0.000000 5 0,0.000000 0.000000 2 0,0.000000 0.000000 1 15,0.000000 0.000000-3-15,0.000000-1.000000-1 0,0.000000 1.000000 0 16,0.000000-3.000000-1-16,0.000000 3.000000-1 0,0.000000 0.000000-3 0,0.000000 0.000000 1 0,0.000000 0.000000 3 16,0.000000 0.000000-1-16,0.000000 0.000000 1 0,0.000000 0.000000-3 15,0.000000 0.000000-2-15,0.000000 0.000000 0 0,0.000000 0.000000-2 0,0.000000 0.000000 0 0,0.000000 0.000000-1 16,0.000000 0.000000-2-16,0.000000 0.000000 0 0,0.000000 0.000000 0 0,0.000000 0.000000 1 0,0.000000 0.000000-1 16,0.000000 0.000000 1-16,0.000000 0.000000 1 0,0.000000 0.000000 1 15,0.000000 0.000000 2-15,0.000000 0.000000 3 0,0.000000 0.000000 2 0,0.000000 0.000000-3 0,0.000000 0.000000 1 16,0.000000 0.000000 4-16,0.000000 0.000000-4 0,0.000000 0.000000-4 0,0.000000 0.000000-1 15,0.000000 0.000000 0-15,0.000000 0.000000 3 0,0.000000 0.000000-4 0,0.000000 0.000000 0 16,0.000000 0.000000-1-16,0.000000 0.000000-1 0,0.000000 0.000000 2 0,0.000000 0.000000-2 16,0.000000 0.000000 3-16,0.000000 0.000000 1 0,0.000000 0.000000 0 0,0.000000 0.000000-1 0,0.000000 0.000000 1 15,0.000000 0.000000-1-15,0.000000 0.000000-1 0,0.000000 0.000000-3 16,0.000000 0.000000 2-16,0.000000 0.000000 1 0,0.000000 0.000000-2 0,0.000000 0.000000 1 0,0.000000 0.000000 0 16,0.000000 0.000000 0-16,0.000000 0.000000 0 0,0.000000 0.000000-1 0,0.000000 0.000000-3 15,0.000000 0.000000 1-15,0.000000 0.000000-4 0,0.000000 0.000000-6 0,0.000000 0.000000-6 16,0.000000 0.000000-7-16,0.000000 0.000000-9 0,0.000000 0.000000-8 0,0.000000 0.000000-7 15,0.000000 0.000000-8-15,0.000000 0.000000-5 0,0.000000 0.000000 1 0,0.000000-2.000000 2 0,-2.000000 2.000000 5 16,-1.000000-2.000000 14-16,-1.000000 0.000000 7 0,1.000000 2.000000 13 16,3.000000-3.000000 9-16,0.000000 2.000000 3 0,-1.000000-1.000000 1 0,-2.000000-3.000000-22 0,1.000000 5.000000-17 15,-4.000000-2.000000-36-15,6.000000 0.000000-42 0,0.000000 2.000000-44 0,0.000000 0.000000-44 16,0.000000 0.000000-29-16,0.000000 0.000000-13 0,0.000000 0.000000-8 0,-1.000000 0.000000-21 16,-2.000000 0.000000-52-16,3.000000 0.000000-85 0,0.000000 0.000000-53 0,-3.000000-4.000000-14 15,3.000000-1.000000 12-15,-5.000000-3.000000 47 0,4.000000 0.000000 95 0</inkml:trace>
  <inkml:trace contextRef="#ctx0" brushRef="#br0">20079.000000 16509.000000 177 0,'0.000000'7.000000'393'16,"0.000000"-3.000000"45 "-16 ,0.000000 0.000000 28 0,0.000000-1.000000-59 0,-1.000000-1.000000-120 16,1.000000 0.000000-92-16,-3.000000-2.000000-49 0,3.000000 0.000000-17 0,-3.000000 0.000000 7 0,3.000000-2.000000 42 15,3.000000 2.000000 46-15,1.000000 0.000000 28 0,4.000000 2.000000 5 16,3.000000-2.000000-13-16,1.000000 2.000000-20 0,3.000000 0.000000-50 0,1.000000-2.000000-56 0,2.000000 2.000000-43 15,3.000000-2.000000-15-15,-2.000000 2.000000-22 0,1.000000 1.000000-7 0,3.000000-1.000000-15 16,-7.000000-2.000000-8-16,6.000000 0.000000-15 0,-6.000000-2.000000-37 0,0.000000 2.000000-43 16,-1.000000 0.000000-66-16,-6.000000 0.000000-65 0,-3.000000 2.000000-55 0,1.000000 0.000000-41 15,-5.000000-2.000000-32-15,2.000000 2.000000-31 0,2.000000 0.000000-24 0,-6.000000-2.000000-44 16,0.000000 0.000000-33-16,0.000000 0.000000 5 0,-6.000000-8.000000 35 0,2.000000-3.000000 66 16</inkml:trace>
  <inkml:trace contextRef="#ctx0" brushRef="#br0">20398.000000 16254.000000 132 0,'7.000000'2.000000'285'0,"1.000000"1.000000"37 "0 ,-1.000000 1.000000 9 16,2.000000 2.000000-53-16,3.000000 1.000000-46 0,1.000000-1.000000-25 0,-1.000000 1.000000-16 15,1.000000-1.000000-20-15,-1.000000 1.000000-20 0,0.000000 1.000000-24 0,0.000000 3.000000-24 16,0.000000-3.000000-26-16,1.000000 6.000000-21 0,-1.000000-2.000000-14 0,-4.000000 5.000000-11 16,3.000000-1.000000-9-16,-7.000000 2.000000-7 0,-2.000000 3.000000-1 0,-2.000000 0.000000-4 15,-2.000000 0.000000-3-15,-2.000000 2.000000-1 0,-7.000000 1.000000-4 0,-3.000000-1.000000 3 16,0.000000 3.000000-1-16,-3.000000-4.000000-1 0,0.000000-1.000000 1 0,1.000000 1.000000-1 15,0.000000-5.000000 2-15,-2.000000 0.000000 2 0,6.000000-5.000000 5 0,1.000000 2.000000 5 0,-1.000000-6.000000 7 16,4.000000-1.000000 6-16,1.000000-2.000000 3 0,3.000000-2.000000 2 0,-1.000000 1.000000 0 16,2.000000-1.000000-3-16,3.000000-2.000000-4 0,3.000000-1.000000 0 0,0.000000 3.000000 5 15,3.000000-3.000000 13-15,4.000000 0.000000 3 0,-1.000000 0.000000 5 0,6.000000-3.000000 4 16,1.000000 2.000000-6-16,2.000000-2.000000-8 0,-2.000000-1.000000-16 0,0.000000 1.000000-12 16,4.000000-1.000000-17-16,-4.000000-1.000000-23 0,2.000000 0.000000-27 0,-5.000000-1.000000-32 15,-1.000000 2.000000-26-15,0.000000-1.000000-29 0,-5.000000 3.000000-40 0,0.000000-3.000000-59 0,4.000000 3.000000-69 16,-5.000000 0.000000-101-16,-6.000000 2.000000-54 0,0.000000 0.000000-11 0,-5.000000-1.000000 28 15,-2.000000-4.000000 64-15</inkml:trace>
  <inkml:trace contextRef="#ctx0" brushRef="#br0">20101.000000 16295.000000 220 0,'-3.000000'7.000000'273'16,"-1.000000"1.000000"23 "-16 ,-1.000000 3.000000-25 0,1.000000 1.000000-26 0,-2.000000 3.000000-17 16,-1.000000 3.000000-13-16,2.000000 1.000000-15 0,-2.000000 1.000000-14 0,-2.000000-1.000000-20 15,2.000000 3.000000-27-15,2.000000 1.000000-27 0,-2.000000 0.000000-19 0,2.000000 3.000000-13 16,1.000000 0.000000-12-16,4.000000 2.000000-10 0,0.000000-2.000000-5 0,0.000000 1.000000-3 0,1.000000 1.000000-11 15,2.000000-2.000000-7-15,2.000000-3.000000-7 0,-1.000000-1.000000-5 0,4.000000-1.000000-12 16,-1.000000 1.000000-9-16,2.000000-1.000000-14 0,3.000000-1.000000-24 0,1.000000-5.000000-22 16,-4.000000 0.000000-33-16,6.000000-1.000000-42 0,1.000000-3.000000-65 0,0.000000-2.000000-79 15,3.000000-3.000000-92-15,-2.000000-2.000000-61 0,2.000000-6.000000-13 0,-4.000000-4.000000 21 16,-1.000000-5.000000 61-16</inkml:trace>
  <inkml:trace contextRef="#ctx0" brushRef="#br0">20829.000000 15995.000000 40 0,'15.000000'-6.000000'248'0,"-3.000000"4.000000"39 "0 ,0.000000 2.000000 22 16,-1.000000 4.000000-44-16,1.000000 2.000000-37 0,4.000000 5.000000-8 0,-1.000000 2.000000-4 15,0.000000 6.000000-14-15,0.000000 0.000000-11 0,-2.000000 5.000000-20 0,3.000000 0.000000-25 16,-1.000000 6.000000-20-16,0.000000-1.000000-8 0,0.000000 6.000000 4 0,-4.000000-1.000000 17 15,1.000000 5.000000 22-15,-3.000000 0.000000 20 0,-2.000000 3.000000 1 0,-4.000000 1.000000-5 16,-1.000000 0.000000-20-16,-4.000000 3.000000-28 0,-1.000000-2.000000-39 0,-4.000000-2.000000-35 16,0.000000 2.000000-49-16,-1.000000-5.000000-60 0,-1.000000-4.000000-67 0,-7.000000-2.000000-66 15,-2.000000-1.000000-64-15,2.000000-4.000000-114 0,-3.000000-3.000000-144 0,-5.000000-3.000000-71 0,4.000000-4.000000 0 16,-11.000000-4.000000 26-16,-3.000000-3.000000 47 0,0.000000-7.000000 107 0</inkml:trace>
  <inkml:trace contextRef="#ctx0" brushRef="#br0">21408.000000 16630.000000 147 0,'-1.000000'5.000000'238'0,"1.000000"2.000000"3 "0 ,-3.000000-1.000000-12 0,3.000000 3.000000 1 15,0.000000 0.000000 3-15,3.000000-3.000000-6 0,-3.000000 1.000000-16 0,1.000000-3.000000-20 0,-1.000000 1.000000-20 16,3.000000-3.000000-26-16,-3.000000-1.000000-31 0,0.000000-1.000000-24 16,0.000000 0.000000-16-16,0.000000 0.000000-13 0,0.000000 0.000000-6 0,0.000000 0.000000-5 0,0.000000-1.000000-2 15,0.000000 1.000000 1-15,0.000000-2.000000 3 0,0.000000 0.000000 5 0,1.000000 2.000000 7 16,-1.000000-3.000000 6-16,0.000000 1.000000 10 0,0.000000 2.000000 9 0,0.000000-2.000000 3 16,0.000000 2.000000 4-16,0.000000-3.000000 2 0,0.000000 1.000000-1 0,0.000000 2.000000 0 15,0.000000 0.000000-11-15,0.000000 0.000000-4 0,0.000000 0.000000-11 0,0.000000 0.000000-12 16,0.000000 0.000000-11-16,0.000000 0.000000-11 0,0.000000 0.000000-8 0,0.000000 0.000000-8 0,0.000000 0.000000-5 15,0.000000 0.000000-3-15,0.000000 0.000000-7 0,0.000000 0.000000-2 0,0.000000 0.000000-4 16,0.000000 0.000000-2-16,0.000000 0.000000 0 0,0.000000 0.000000 1 0,0.000000 0.000000 0 16,0.000000 0.000000-7-16,0.000000-2.000000-15 0,0.000000 0.000000-17 0,0.000000 2.000000-31 15,0.000000 0.000000-43-15,0.000000 0.000000-44 0,-1.000000 0.000000-33 0,-2.000000 0.000000-34 16,2.000000 0.000000-52-16,2.000000-1.000000-76 0,3.000000-4.000000-89 0,-1.000000 1.000000-55 16,6.000000-5.000000-11-16,-6.000000-4.000000 18 0,5.000000-2.000000 59 0,0.000000-2.000000 98 15</inkml:trace>
  <inkml:trace contextRef="#ctx0" brushRef="#br0">21718.000000 15526.000000 122 0,'0.000000'-4.000000'141'0,"0.000000"-1.000000"-29 "0 ,0.000000 0.000000-17 0,-3.000000 4.000000 0 16,3.000000-1.000000 13-16,-1.000000-2.000000 16 0,1.000000 4.000000 9 0,0.000000 0.000000 1 0,-3.000000 0.000000-13 15,0.000000 0.000000-16-15,3.000000 0.000000-26 0,0.000000 0.000000-14 0,-2.000000 0.000000-7 16,2.000000 0.000000-3-16,-3.000000 0.000000 4 0,3.000000 0.000000 2 0,0.000000 0.000000 6 15,0.000000 4.000000-7-15,0.000000-4.000000 0 0,0.000000 3.000000-3 0,0.000000 0.000000 0 16,0.000000 4.000000 1-16,0.000000-3.000000 4 0,3.000000 4.000000 1 0,-1.000000-1.000000 0 16,-2.000000 3.000000-8-16,3.000000-1.000000-6 0,0.000000 3.000000-11 0,-3.000000-2.000000-11 15,0.000000-1.000000-5-15,1.000000-2.000000-10 0,4.000000 2.000000-2 0,-3.000000 0.000000-3 0,1.000000 2.000000 0 16,-1.000000-3.000000 0-16,1.000000 1.000000 1 0,-2.000000 1.000000 5 0,2.000000 3.000000 1 16,2.000000 2.000000 0-16,-2.000000 3.000000 3 0,0.000000 1.000000 2 0,-3.000000 2.000000-4 15,0.000000 3.000000 0-15,0.000000 1.000000-1 0,0.000000 1.000000-2 0,0.000000 4.000000-3 16,0.000000 2.000000-2-16,1.000000 1.000000 1 0,-1.000000 1.000000-1 0,3.000000 2.000000-1 15,-1.000000 3.000000-1-15,-2.000000 1.000000 2 0,2.000000 1.000000 0 0,1.000000 2.000000 0 16,-3.000000 1.000000-1-16,2.000000 3.000000 1 0,-2.000000-1.000000 2 0,3.000000 2.000000 3 0,-3.000000 1.000000-2 16,1.000000 0.000000 2-16,2.000000-4.000000 1 0,0.000000 4.000000-4 0,-1.000000-1.000000-2 15,2.000000-2.000000 0-15,-1.000000 4.000000 0 0,-3.000000-4.000000 1 0,5.000000 0.000000-2 16,-3.000000 3.000000 1-16,3.000000-2.000000 0 0,-2.000000 1.000000 0 0,1.000000 1.000000-2 16,-1.000000 0.000000-2-16,-1.000000-2.000000 3 0,2.000000 1.000000 1 0,-1.000000-2.000000 0 15,-3.000000 4.000000 2-15,5.000000-5.000000 4 0,-2.000000 2.000000 3 0,-2.000000-4.000000 2 16,5.000000 3.000000 2-16,-5.000000-5.000000 3 0,5.000000 3.000000 4 0,-1.000000-2.000000 2 0,-1.000000 0.000000 1 15,-4.000000-3.000000 5-15,5.000000 2.000000 6 0,-2.000000-2.000000 2 16,-2.000000 2.000000 2-16,-1.000000-1.000000 1 0,3.000000 1.000000-3 0,-3.000000-3.000000-1 16,3.000000 1.000000-2-16,-2.000000 0.000000-6 0,-1.000000-3.000000-8 15,0.000000-1.000000-1-15,0.000000-1.000000 1 0,0.000000-2.000000-1 0,0.000000 0.000000-4 0,0.000000 0.000000-2 0,0.000000-2.000000-1 16,0.000000-3.000000-4-16,0.000000 2.000000-3 0,0.000000-3.000000-2 16,3.000000-1.000000 1-16,-3.000000-1.000000 1 0,0.000000 0.000000 0 0,0.000000-3.000000-1 0,0.000000-1.000000-1 15,0.000000-1.000000-1-15,3.000000-2.000000-4 0,-3.000000-4.000000-2 0,2.000000 0.000000-1 16,-2.000000-5.000000-1-16,0.000000 1.000000 0 0,0.000000-4.000000-2 0,0.000000 0.000000 1 0,0.000000-1.000000-1 15,3.000000 1.000000-2-15,-2.000000 0.000000 3 0,2.000000-1.000000-3 0,0.000000 1.000000 1 16,-1.000000-2.000000-3-16,1.000000 4.000000-2 0,-2.000000-3.000000-2 0,2.000000 2.000000-9 16,1.000000-1.000000-11-16,-4.000000-1.000000-13 0,0.000000 0.000000-14 0,3.000000-2.000000-12 15,-1.000000 0.000000-13-15,-2.000000 1.000000-9 0,0.000000-3.000000-5 0,0.000000 0.000000-3 16,0.000000 0.000000-3-16,0.000000 0.000000-11 0,0.000000 0.000000-27 0,3.000000 0.000000-39 0,0.000000 0.000000-61 16,-2.000000 1.000000-77-16,-1.000000-1.000000-81 0,0.000000 0.000000-28 0,0.000000-6.000000 13 15,-4.000000 0.000000 44-15,1.000000-5.000000 72 0</inkml:trace>
  <inkml:trace contextRef="#ctx0" brushRef="#br0">9937.000000 4012.000000 7 0,'12.000000'-2.000000'16'15,"3.000000"0.000000"10 "-15 ,-2.000000 0.000000 13 0,2.000000 2.000000 5 0,1.000000 0.000000 6 16,3.000000 2.000000 7-16,0.000000 0.000000-1 0,0.000000 0.000000-8 0,5.000000 2.000000-10 0,3.000000 1.000000-11 16,-1.000000-1.000000-6-16,2.000000 1.000000-12 0,5.000000-1.000000-8 0,4.000000-2.000000-6 15,-2.000000 0.000000-7-15,3.000000-4.000000-3 0,2.000000 0.000000-11 0,0.000000-5.000000-5 16,2.000000 1.000000-6-16,3.000000-3.000000-2 0,-2.000000 1.000000-4 0,0.000000-3.000000 4 15,1.000000-2.000000 1-15,-1.000000 0.000000 4 0,4.000000 4.000000 8 0,-1.000000-3.000000 3 0,1.000000 3.000000 8 16,-1.000000 0.000000 4-16,1.000000 4.000000 4 0,-1.000000-2.000000 6 16,1.000000 5.000000 1-16,1.000000-3.000000 3 0,0.000000 3.000000 1 0,0.000000-1.000000 1 0,-1.000000 3.000000 2 15,0.000000 0.000000-4-15,2.000000 0.000000 1 0,-2.000000 0.000000-1 0,0.000000 0.000000-1 16,4.000000-1.000000 0-16,-1.000000-1.000000 0 0,4.000000-2.000000-2 0,1.000000-3.000000-4 16,3.000000-4.000000-6-16,1.000000 1.000000-4 0,0.000000-3.000000-7 0</inkml:trace>
  <inkml:trace contextRef="#ctx0" brushRef="#br0">13156.000000 3550.000000 10 0,'43.000000'-7.000000'11'0,"2.000000"0.000000"3 "0 ,0.000000-3.000000 3 0,0.000000-1.000000 1 16,3.000000 0.000000-2-16,-1.000000 4.000000-2 0,3.000000-5.000000-2 0,-4.000000 3.000000-1 15,1.000000 1.000000 2-15,-1.000000-5.000000 8 0,0.000000 1.000000 6 0,-2.000000 5.000000 6 16,-1.000000-1.000000 5-16,-2.000000 1.000000 0 0,-4.000000 0.000000-5 0,1.000000 1.000000-7 15,1.000000 2.000000-6-15,-4.000000-1.000000-1 0,1.000000 1.000000-3 0,-2.000000 0.000000-2 0,1.000000 2.000000 1 16,1.000000-3.000000 0-16,0.000000-1.000000 2 0,1.000000 2.000000-3 0,-1.000000-5.000000-2 16,1.000000 5.000000 0-16,0.000000-2.000000-3 0,1.000000-1.000000-5 0,0.000000-1.000000-3 15,4.000000 1.000000-7-15,1.000000-1.000000 0 0,1.000000-2.000000-2 0,3.000000-2.000000 5 16,3.000000 1.000000 1-16,0.000000 1.000000-1 0,1.000000-1.000000 7 0,-1.000000-2.000000 1 16,2.000000 5.000000-1-16,-2.000000-1.000000-4 0,3.000000 2.000000-1 0,-1.000000 1.000000-2 15,2.000000 0.000000-1-15,-1.000000 2.000000-1 0,4.000000 1.000000 1 0,0.000000-1.000000 0 16,5.000000 0.000000 2-16,0.000000-3.000000 1 0,0.000000 3.000000 1 0,2.000000-3.000000-2 15,1.000000 1.000000 1-15,0.000000-3.000000 1 0,-2.000000 1.000000-2 0,-1.000000-1.000000 0 16,3.000000 1.000000-2-16,-1.000000-1.000000-1 0,-2.000000-2.000000 0 0,2.000000 1.000000-1 16,0.000000-1.000000-1-16,2.000000 3.000000 0 0,1.000000-3.000000 3 0,2.000000 0.000000 4 0,-2.000000 3.000000 0 15,2.000000-1.000000 4-15,-2.000000 0.000000 1 0,-1.000000 3.000000 0 0,-1.000000 2.000000-2 16,-2.000000-2.000000-2-16,-1.000000 1.000000-2 0,0.000000 0.000000-1 0,0.000000 4.000000 1 16,1.000000-2.000000 1-16,1.000000-1.000000 0 0,0.000000 1.000000 0 0,-2.000000 0.000000 2 15,3.000000-2.000000 0-15,-2.000000-1.000000-1 0,-1.000000 2.000000-2 0,0.000000-4.000000 1 16,0.000000-2.000000 4-16,0.000000-1.000000 5 0,2.000000-1.000000 2 0,-2.000000-1.000000 1 0,0.000000-2.000000 0 15,-4.000000 2.000000 0-15,1.000000 0.000000-5 0,-2.000000 0.000000-4 0,-4.000000 3.000000-2 16,-1.000000-1.000000-1-16,-2.000000 0.000000 1 0,-2.000000 3.000000 1 0,-6.000000-1.000000 1 16,-3.000000 4.000000 0-16,-4.000000 1.000000 0 15,-1.000000 1.000000 1-15,-6.000000 0.000000-1 0,-4.000000 3.000000-4 0,-2.000000-2.000000-5 16,-6.000000 2.000000-14-16,-1.000000 0.000000-15 0,-6.000000 0.000000-20 0,-2.000000 2.000000-32 0,-7.000000-2.000000-33 0,-3.000000 3.000000-14 16</inkml:trace>
  <inkml:trace contextRef="#ctx0" brushRef="#br0">11430.000000 1323.000000 8 0,'3.000000'5.000000'29'0,"-2.000000"2.000000"8 "0 ,-1.000000 0.000000 1 0,3.000000 4.000000-3 16,-3.000000 3.000000-1-16,0.000000 0.000000 0 0,0.000000 3.000000-11 0,-3.000000 2.000000-13 0,3.000000 2.000000-3 15,-1.000000 4.000000 0-15,1.000000 0.000000 1 0,-3.000000 4.000000-2 0,3.000000 3.000000 0 16,-3.000000 1.000000 6-16,3.000000 4.000000-1 0,0.000000-1.000000-1 0,0.000000 5.000000-3 16,0.000000-1.000000 0-16,0.000000 1.000000 0 0,0.000000 3.000000 0 0,3.000000-2.000000-3 15,-3.000000 1.000000 3-15,3.000000-1.000000-1 0,-3.000000 2.000000-2 0,0.000000 0.000000-4 16,-3.000000 1.000000 0-16,3.000000-1.000000 7 0,-3.000000 2.000000-4 0,3.000000 1.000000 1 16,-5.000000 1.000000 2-16,1.000000-1.000000 6 0,-1.000000 0.000000 0 0,0.000000 2.000000-4 0,-1.000000 0.000000 3 15,0.000000 1.000000 2-15,1.000000-1.000000 0 0,1.000000 3.000000 0 16,-1.000000-3.000000-1-16,3.000000 1.000000-2 0,-3.000000 3.000000 1 0,2.000000-4.000000 1 0,-1.000000 2.000000-3 15,1.000000 1.000000-1-15,3.000000-1.000000 1 0,-5.000000 0.000000-2 0,5.000000 2.000000 0 16,-1.000000-2.000000-2-16,-2.000000 0.000000-1 0,3.000000 1.000000-1 0,-3.000000-1.000000 0 16,1.000000 1.000000 1-16,-1.000000 1.000000-1 0,2.000000 1.000000-1 0,-2.000000 4.000000 0 15,-1.000000-1.000000-2-15,-2.000000 1.000000 2 0,1.000000 2.000000-1 0,1.000000 0.000000-1 16,-4.000000 0.000000 0-16,1.000000-2.000000 0 0,0.000000 2.000000 0 0,2.000000-2.000000-2 16,-2.000000 2.000000 0-16,2.000000-5.000000-2 0,1.000000-1.000000 0 0,0.000000-1.000000-1 0,-4.000000-1.000000-2 15,5.000000-1.000000 3-15,-1.000000 1.000000 1 0,1.000000-4.000000-1 0,3.000000-1.000000 1 16,-2.000000-1.000000 3-16,-1.000000 1.000000 0 0,3.000000 0.000000 2 0,0.000000 3.000000 2 15,0.000000-5.000000 1-15,0.000000 0.000000 0 0,0.000000 0.000000 0 0,0.000000 5.000000-2 16,0.000000-3.000000 0-16,0.000000 0.000000-1 0,0.000000-1.000000 1 0,-1.000000 1.000000-1 16,-2.000000 1.000000-1-16,3.000000-1.000000-1 0,-3.000000 0.000000 3 0,2.000000 3.000000-2 15,-2.000000 0.000000-1-15,-2.000000-4.000000 1 0,2.000000 3.000000-1 0,-1.000000-2.000000 0 0,-1.000000 2.000000-1 16,1.000000 1.000000 0-16,1.000000-3.000000-1 0,0.000000 0.000000 1 0,-1.000000 0.000000-1 16,2.000000-3.000000 0-16,-1.000000 5.000000 0 0,3.000000-5.000000 0 0,-3.000000 1.000000 1 15,3.000000-1.000000-1-15,0.000000 0.000000-1 0,0.000000 0.000000 2 0,0.000000-4.000000-1 16,0.000000 3.000000-2-16,3.000000-3.000000-1 0,-3.000000 1.000000 1 0,0.000000 0.000000 1 15,3.000000-1.000000 1-15,-1.000000 1.000000 1 0,-2.000000 0.000000 3 0,3.000000-1.000000 0 16,-2.000000 1.000000 1-16,2.000000-2.000000 0 0,0.000000 2.000000 1 0,-2.000000-3.000000-2 0,2.000000-1.000000-1 16,-1.000000-2.000000-3-16,1.000000-1.000000-7 0,1.000000-3.000000-16 0,-1.000000-3.000000-18 15,0.000000 2.000000-22-15,2.000000-6.000000-28 0,-1.000000-3.000000-32 0,-4.000000-1.000000-9 16</inkml:trace>
  <inkml:trace contextRef="#ctx0" brushRef="#br0">22162.000000 15966.000000 140 0,'-4.000000'7.000000'277'0,"1.000000"0.000000"24 "16 ,-1.000000 2.000000-23-16,-1.000000-4.000000-60 0,2.000000 0.000000-43 0,-1.000000 0.000000-33 0,4.000000 1.000000-11 15,0.000000-2.000000-4-15,-2.000000-1.000000-5 0,2.000000 1.000000-3 16,0.000000-2.000000-8-16,2.000000 1.000000-9 0,-2.000000-2.000000-11 0,4.000000 3.000000-8 0,2.000000-1.000000-2 15,0.000000-1.000000-3-15,-3.000000 0.000000-6 0,7.000000 0.000000-8 0,-5.000000-2.000000-4 16,4.000000 2.000000 3-16,-2.000000-2.000000-1 0,2.000000 2.000000 3 0,1.000000 1.000000 4 16,-1.000000-3.000000 6-16,3.000000 0.000000 3 0,1.000000-3.000000-3 0,-4.000000 1.000000 3 15,3.000000 2.000000 0-15,0.000000-2.000000-3 0,0.000000 2.000000-7 0,-1.000000-2.000000-7 16,1.000000 0.000000-5-16,-2.000000 2.000000-10 0,-1.000000-5.000000-10 0,3.000000 3.000000-9 16,0.000000 0.000000-6-16,-2.000000 1.000000-7 0,2.000000-4.000000-5 0,-3.000000 1.000000-3 0,-2.000000 1.000000-3 15,5.000000-1.000000-3-15,-4.000000 2.000000-11 0,0.000000-1.000000-25 0,0.000000-1.000000-33 16,-1.000000 2.000000-39-16,-2.000000 0.000000-31 0,2.000000 0.000000-35 0,-3.000000 1.000000-41 15,2.000000-2.000000-43-15,-1.000000 3.000000-41 0,-1.000000 0.000000-49 0,1.000000 0.000000-89 16,1.000000-4.000000-26-16,-6.000000-5.000000 14 0,0.000000-3.000000 52 0,-3.000000 1.000000 65 16</inkml:trace>
  <inkml:trace contextRef="#ctx0" brushRef="#br0">22536.000000 15725.000000 161 0,'7.000000'0.000000'269'0,"1.000000"0.000000"17 "0 ,-1.000000 0.000000-18 16,1.000000 0.000000-62-16,-4.000000 0.000000-44 0,6.000000 0.000000-18 0,-4.000000 0.000000 4 15,6.000000 0.000000 14-15,-2.000000 0.000000-1 0,2.000000-2.000000-5 0,3.000000-1.000000-8 0,1.000000 2.000000-15 16,3.000000 1.000000-21-16,2.000000-3.000000-15 0,3.000000 2.000000-8 0,1.000000 1.000000-8 16,-2.000000 1.000000-3-16,1.000000 2.000000-6 0,0.000000-2.000000-4 0,-4.000000 5.000000-3 15,0.000000 2.000000-6-15,-1.000000-2.000000-1 0,-2.000000 5.000000 0 0,-3.000000-1.000000 5 16,-2.000000 2.000000 7-16,-5.000000 2.000000 5 0,-3.000000 4.000000 3 0,-4.000000-1.000000-6 16,-1.000000 5.000000-4-16,-6.000000-2.000000-15 0,-4.000000 4.000000-14 0,-1.000000-1.000000-12 15,-1.000000 0.000000-8-15,-5.000000 4.000000-8 0,1.000000-3.000000-3 0,-6.000000-4.000000-2 0,4.000000 2.000000 1 16,3.000000-2.000000 6-16,0.000000-4.000000 4 0,1.000000-1.000000 14 0,0.000000-4.000000 14 15,8.000000 0.000000 7-15,-2.000000-4.000000 5 0,5.000000 1.000000-4 0,1.000000-4.000000 3 16,0.000000 3.000000 0-16,6.000000-3.000000 0 0,1.000000 0.000000 8 0,3.000000 1.000000 5 16,4.000000-3.000000 9-16,2.000000 0.000000 5 0,5.000000 2.000000-10 0,0.000000-4.000000-7 15,1.000000 0.000000-10-15,4.000000-2.000000-9 0,-3.000000-2.000000-12 0,3.000000-5.000000-11 16,2.000000 3.000000-8-16,-7.000000-5.000000-6 0,1.000000 0.000000-14 0,0.000000 0.000000-16 0,-1.000000-1.000000-31 16,-5.000000-1.000000-46-16,-1.000000 3.000000-66 0,0.000000 1.000000-70 15,3.000000 0.000000-45-15,-5.000000 0.000000-33 0,-1.000000 4.000000-32 0,0.000000 0.000000-32 0,1.000000 1.000000-28 16,-1.000000-1.000000-47-16,-2.000000-2.000000-44 0,4.000000-3.000000-2 0,-5.000000 0.000000 29 15,1.000000-2.000000 66-15</inkml:trace>
  <inkml:trace contextRef="#ctx0" brushRef="#br0">24147.000000 15826.000000 127 0,'1.000000'7.000000'192'0,"4.000000"1.000000"-9 "0 ,-5.000000 0.000000-5 0,3.000000 1.000000-1 16,-3.000000 1.000000 4-16,0.000000 4.000000-4 0,0.000000-2.000000-8 0,3.000000 4.000000-16 16,-2.000000-1.000000-21-16,-1.000000 1.000000-18 0,3.000000 2.000000-16 0,2.000000-1.000000-10 15,-1.000000 1.000000-7-15,2.000000-2.000000-8 0,0.000000 1.000000-6 0,1.000000 3.000000-4 16,1.000000-4.000000-2-16,0.000000-1.000000-6 0,3.000000 0.000000-4 0,-2.000000-1.000000-5 16,2.000000-2.000000-3-16,3.000000-1.000000-2 0,-1.000000 0.000000-3 0,-1.000000-5.000000-4 0,3.000000-1.000000 0 15,-1.000000-1.000000-3-15,0.000000-2.000000-2 0,3.000000 0.000000-3 0,0.000000-2.000000-2 16,-1.000000-2.000000 1-16,3.000000-4.000000-4 0,0.000000-3.000000 0 0,0.000000-2.000000-4 15,1.000000-4.000000-4-15,0.000000-2.000000-2 0,0.000000-5.000000-1 0,-1.000000 2.000000-2 16,-3.000000-2.000000 0-16,2.000000-2.000000 3 0,-5.000000 3.000000 4 16,2.000000 0.000000 3-16,-6.000000 2.000000 8 0,2.000000 1.000000 14 0,-5.000000 3.000000 13 0,-1.000000-2.000000 9 0,-5.000000 2.000000 9 15,-3.000000 0.000000 4-15,-5.000000 2.000000 5 0,0.000000 0.000000-3 0,-1.000000 2.000000 1 16,-9.000000 3.000000-2-16,-1.000000 1.000000-9 0,-5.000000 3.000000-7 0,1.000000 4.000000-11 16,-4.000000 0.000000-9-16,-1.000000 4.000000-15 0,0.000000 0.000000-11 15,-2.000000 3.000000-7-15,5.000000 1.000000-6 0,-1.000000 2.000000-13 0,2.000000 0.000000-25 0,2.000000-1.000000-33 16,1.000000-3.000000-36-16,3.000000 3.000000-35 0,2.000000-5.000000-37 0,4.000000 2.000000-59 0,5.000000-1.000000-78 15,0.000000 1.000000-101-15,5.000000-2.000000-72 0,2.000000-4.000000-22 0,-4.000000 0.000000 11 16,4.000000 0.000000 54-16,0.000000 0.000000 92 0</inkml:trace>
  <inkml:trace contextRef="#ctx0" brushRef="#br0">22549.000000 17613.000000 87 0,'0.000000'2.000000'245'0,"-3.000000"2.000000"40 "15 ,0.000000 1.000000-22-15,2.000000-3.000000-30 0,-2.000000-2.000000-19 0,-1.000000 2.000000-9 16,1.000000 0.000000-15-16,-2.000000-2.000000-16 0,1.000000 0.000000-6 0,-1.000000 0.000000-11 15,2.000000 0.000000-18-15,0.000000-2.000000-19 0,-1.000000 0.000000-14 0,3.000000 2.000000-10 0,-2.000000 0.000000-14 16,3.000000 0.000000-10-16,-3.000000 0.000000-10 0,3.000000 0.000000-5 0,0.000000-2.000000-11 16,0.000000 2.000000-7-16,0.000000 0.000000 4 0,6.000000 0.000000 22 0,-2.000000 0.000000 32 15,3.000000 2.000000 28-15,2.000000-2.000000 32 0,3.000000 2.000000 21 0,0.000000-2.000000 13 16,0.000000 0.000000-10-16,2.000000 0.000000-18 0,1.000000-2.000000-24 0,-2.000000 2.000000-21 16,5.000000-2.000000-18-16,0.000000-3.000000-20 0,0.000000 1.000000-21 0,-2.000000-1.000000-13 15,0.000000-1.000000-12-15,2.000000 0.000000-6 0,-2.000000 1.000000-11 0,-1.000000 4.000000-7 16,-6.000000-3.000000-2-16,0.000000 0.000000-8 0,-2.000000 1.000000-13 0,0.000000 0.000000-38 15,-2.000000 3.000000-62-15,1.000000 0.000000-76 0,-5.000000-4.000000-64 0,2.000000 3.000000-51 0,-1.000000 1.000000-50 16,0.000000 0.000000-52-16,1.000000 0.000000-41 0,2.000000 5.000000-40 0,-5.000000-5.000000-33 16,0.000000 0.000000 1-16,0.000000 0.000000 34 0,0.000000-7.000000 70 0,-3.000000 2.000000 95 15</inkml:trace>
  <inkml:trace contextRef="#ctx0" brushRef="#br0">22851.000000 17363.000000 210 0,'5.000000'-3.000000'313'0,"-3.000000"-1.000000"25 "0 ,2.000000 4.000000-17 16,-1.000000-3.000000-68-16,2.000000 2.000000-55 0,2.000000 1.000000-37 0,-2.000000-3.000000-15 0,2.000000 3.000000-9 16,3.000000-2.000000-5-16,-1.000000 0.000000-12 0,3.000000-2.000000-18 0,3.000000 4.000000-19 15,-2.000000 0.000000-14-15,5.000000 0.000000-16 0,-2.000000 8.000000-12 0,0.000000-1.000000-9 16,-1.000000 0.000000-6-16,0.000000 1.000000-6 0,-2.000000-2.000000-5 0,-1.000000 3.000000 1 16,0.000000 1.000000-1-16,-5.000000 1.000000-1 0,0.000000 0.000000 4 0,-2.000000 4.000000-1 15,-5.000000 0.000000-1-15,0.000000 2.000000 2 0,-5.000000 0.000000-2 0,-2.000000 3.000000-3 16,0.000000-1.000000 0-16,-2.000000 0.000000-4 0,-6.000000 3.000000-4 0,3.000000-3.000000-2 15,-4.000000-2.000000-2-15,1.000000-2.000000 2 0,3.000000 0.000000 0 0,1.000000-2.000000 6 16,-1.000000 0.000000 8-16,3.000000-2.000000 5 0,-1.000000-3.000000 6 0,5.000000-1.000000 6 0,1.000000-3.000000-1 16,-1.000000 0.000000-1-16,5.000000 0.000000-5 0,-6.000000-1.000000-5 0,6.000000 1.000000-3 15,3.000000-4.000000-4-15,0.000000 1.000000 3 0,3.000000 2.000000 3 0,2.000000-1.000000 6 16,3.000000-2.000000 4-16,1.000000 0.000000 3 0,3.000000 0.000000 0 0,0.000000-2.000000 0 16,1.000000-1.000000-11-16,0.000000-1.000000-8 0,2.000000 0.000000-6 0,0.000000 0.000000-7 15,-1.000000-3.000000-10-15,3.000000 3.000000-19 0,-1.000000-2.000000-15 0,-2.000000-3.000000-24 16,3.000000 3.000000-20-16,2.000000-3.000000-21 0,-3.000000 1.000000-22 0,2.000000-1.000000-36 15,2.000000 3.000000-51-15,-1.000000-1.000000-58 0,2.000000 1.000000-79 0,0.000000-3.000000-76 0,-1.000000 0.000000-21 16,-1.000000 0.000000 20-16,2.000000-4.000000 54 0</inkml:trace>
  <inkml:trace contextRef="#ctx0" brushRef="#br0">24190.000000 17761.000000 170 0,'-3.000000'2.000000'240'0,"0.000000"1.000000"11 "0 ,-2.000000-3.000000-16 16,4.000000 0.000000-10-16,1.000000 0.000000-6 0,-6.000000 0.000000-12 0,6.000000 0.000000-12 16,-1.000000-3.000000-20-16,-2.000000 1.000000-23 0,3.000000 2.000000-25 0,-3.000000-4.000000-20 15,3.000000 1.000000-17-15,-2.000000 2.000000-14 0,-1.000000-2.000000-12 0,3.000000 1.000000-9 16,0.000000-1.000000-5-16,0.000000 3.000000-1 0,0.000000-1.000000-3 0,0.000000 1.000000-7 16,0.000000-3.000000-3-16,0.000000 1.000000-2 0,0.000000 2.000000-2 0,5.000000 0.000000 13 15,-2.000000 0.000000 11-15,4.000000 0.000000 25 0,-3.000000 0.000000 24 0,7.000000 0.000000 22 0,-5.000000 0.000000 17 16,1.000000 0.000000 7-16,3.000000 0.000000 4 0,-1.000000 0.000000-7 0,3.000000-2.000000-10 15,-2.000000 0.000000-18-15,2.000000 2.000000-16 0,-3.000000 0.000000-17 0,3.000000 0.000000-23 16,0.000000-3.000000-20-16,-2.000000 2.000000-15 0,-1.000000 1.000000-12 0,3.000000-2.000000-2 16,-1.000000 2.000000-14-16,0.000000-4.000000-2 0,-2.000000 1.000000 2 0,2.000000 1.000000 5 15,1.000000-2.000000-1-15,0.000000 2.000000-6 0,0.000000-2.000000 0 0,1.000000-1.000000-20 16,-4.000000-1.000000-38-16,3.000000 2.000000-54 0,0.000000-3.000000-58 0,-2.000000-1.000000-54 0,-4.000000-1.000000-42 16,1.000000 0.000000-54-16,1.000000 3.000000-63 0,4.000000 1.000000-55 0,-5.000000 1.000000-69 15,2.000000 0.000000-16-15,-2.000000-2.000000 14 0,-4.000000-3.000000 51 0,2.000000 0.000000 86 16</inkml:trace>
  <inkml:trace contextRef="#ctx0" brushRef="#br0">24823.000000 17396.000000 268 0,'0.000000'0.000000'331'15,"0.000000"3.000000"22 "-15 ,-3.000000-1.000000-21 0,0.000000 2.000000-72 0,3.000000 1.000000-66 16,-4.000000 3.000000-35-16,1.000000-1.000000-14 0,-2.000000 4.000000-4 0,1.000000-2.000000-9 0,-3.000000 5.000000-20 15,-1.000000-2.000000-26-15,2.000000 2.000000-24 0,-4.000000 3.000000-22 0,1.000000 2.000000-17 16,-3.000000 0.000000-9-16,-1.000000 0.000000-5 0,1.000000 3.000000-1 0,-4.000000-1.000000-3 16,1.000000 3.000000 0-16,2.000000-3.000000-2 0,-2.000000 3.000000 1 0,0.000000 0.000000-1 15,-1.000000-5.000000-3-15,1.000000-1.000000-1 0,4.000000 0.000000-2 0,-1.000000-2.000000-2 16,0.000000-2.000000-7-16,3.000000-2.000000-9 0,2.000000-6.000000-11 0,-1.000000 2.000000-22 16,1.000000-4.000000-35-16,3.000000-4.000000-44 0,-1.000000 0.000000-54 0,2.000000-4.000000-53 15,6.000000-4.000000-44-15,2.000000-3.000000-51 0,-1.000000-7.000000-25 0,-1.000000-1.000000 15 16,0.000000-6.000000 41-16,-3.000000-5.000000 52 0</inkml:trace>
  <inkml:trace contextRef="#ctx0" brushRef="#br0">24689.000000 17200.000000 125 0,'12.000000'-18.000000'246'0,"-1.000000"3.000000"36 "0 ,1.000000 4.000000-25 16,-1.000000-1.000000-37-16,0.000000 5.000000-22 0,-2.000000 1.000000-16 0,3.000000 2.000000-5 0,-2.000000 1.000000-11 16,2.000000 2.000000-9-16,0.000000 2.000000-13 0,0.000000 3.000000-12 0,0.000000 3.000000-13 15,-1.000000 2.000000-20-15,1.000000 3.000000-11 0,0.000000 6.000000-13 0,0.000000 1.000000-5 16,0.000000 3.000000-7-16,1.000000 3.000000-6 0,-7.000000 3.000000-5 0,6.000000 0.000000-6 15,-5.000000 2.000000-10-15,5.000000 0.000000-9 0,-5.000000 2.000000-7 0,4.000000-2.000000-8 16,-3.000000 0.000000-5-16,3.000000-2.000000-1 0,1.000000 0.000000-4 0,-4.000000-3.000000 0 0,4.000000 1.000000-4 16,0.000000-3.000000-6-16,-2.000000-5.000000-9 0,-4.000000-1.000000-13 0,6.000000-2.000000-14 15,-4.000000-2.000000-22-15,3.000000-4.000000-24 0,0.000000-3.000000-42 0,1.000000 0.000000-61 16,2.000000-3.000000-71-16,0.000000-2.000000-88 0,-3.000000-5.000000-70 0,4.000000 0.000000-16 16,-6.000000-7.000000 20-16,1.000000-2.000000 58 0</inkml:trace>
  <inkml:trace contextRef="#ctx0" brushRef="#br0">25225.000000 15035.000000 123 0,'-3.000000'-4.000000'228'0,"1.000000"2.000000"18 "0 ,-1.000000 0.000000-24 0,2.000000-1.000000-19 16,1.000000 1.000000-17-16,-3.000000 2.000000-11 0,0.000000 0.000000-15 0,3.000000 0.000000-25 16,0.000000 0.000000-28-16,3.000000 0.000000-25 0,0.000000 0.000000-24 0,-2.000000 5.000000-16 0,2.000000-1.000000-7 15,2.000000 0.000000 3-15,4.000000 5.000000 10 0,-3.000000-2.000000 5 16,2.000000 7.000000 7-16,0.000000-2.000000 1 0,1.000000 6.000000 5 0,1.000000 1.000000-3 0,-1.000000 5.000000-3 16,1.000000 2.000000 0-16,-1.000000 4.000000-1 0,-2.000000 4.000000-4 0,4.000000 3.000000-3 15,-5.000000 10.000000-1-15,1.000000 3.000000 0 0,3.000000 4.000000 1 0,-2.000000 5.000000 2 16,1.000000 3.000000 4-16,-2.000000 2.000000 4 0,2.000000 2.000000 9 0,1.000000 1.000000 5 15,-1.000000-1.000000 10-15,1.000000 2.000000 18 0,-1.000000 1.000000 14 0,3.000000 2.000000 17 0,0.000000-1.000000 7 16,-2.000000 4.000000 6-16,-1.000000 3.000000-2 0,1.000000 0.000000-6 16,-4.000000 0.000000-23-16,5.000000 5.000000-7 0,-4.000000-1.000000-20 0,2.000000 5.000000-13 0,-5.000000 3.000000-15 15,4.000000 2.000000-16-15,-4.000000 3.000000-2 0,2.000000 0.000000-17 0,-2.000000 0.000000-6 16,1.000000-2.000000-5-16,-1.000000-1.000000-8 0,2.000000-5.000000-2 0,0.000000-5.000000-5 16,0.000000-4.000000-4-16,3.000000-5.000000 3 0,-2.000000-5.000000-4 0,2.000000-2.000000 2 15,-1.000000-7.000000-1-15,3.000000-5.000000-6 0,-3.000000-2.000000-2 0,2.000000-3.000000-14 0,2.000000-4.000000-34 16,-6.000000-3.000000-66-16,1.000000-7.000000-80 0,-2.000000-4.000000-67 15,2.000000-4.000000-66-15,0.000000-2.000000-102 0,-2.000000-4.000000-123 0,2.000000 1.000000-48 0,-2.000000-5.000000 17 16,-2.000000-2.000000 37-16,-6.000000-4.000000 55 0,3.000000-1.000000 107 0</inkml:trace>
  <inkml:trace contextRef="#ctx0" brushRef="#br0">27305.000000 16593.000000 39 0,'0.000000'0.000000'90'16,"0.000000"-2.000000"0 "-16 ,0.000000 2.000000 3 0,0.000000-3.000000-6 0,0.000000 2.000000-15 15,0.000000-2.000000-5-15,0.000000 2.000000-5 0,0.000000-2.000000 6 0,0.000000 1.000000 11 16,0.000000 2.000000 22-16,0.000000 0.000000 16 0,0.000000 0.000000 15 0,0.000000 0.000000 6 16,0.000000 2.000000 2-16,0.000000 1.000000-4 0,0.000000-3.000000-10 0,0.000000 1.000000-10 15,0.000000 2.000000-9-15,0.000000-3.000000-8 0,0.000000 1.000000-9 0,0.000000 2.000000-13 0,0.000000-1.000000-9 16,0.000000-2.000000-12-16,3.000000 5.000000-9 0,0.000000-1.000000 5 0,2.000000 2.000000 10 15,-1.000000 5.000000 9-15,6.000000 4.000000 5 0,2.000000 4.000000 7 0,0.000000 2.000000 0 16,4.000000 6.000000-9-16,3.000000 2.000000-14 0,2.000000 3.000000-12 0,1.000000 3.000000-7 16,5.000000-1.000000-7-16,-4.000000 0.000000 2 0,2.000000 1.000000 2 0,2.000000 1.000000 3 15,3.000000-2.000000 5-15,-5.000000 0.000000 10 0,1.000000-1.000000 3 0,1.000000-3.000000 0 16,-1.000000-1.000000 8-16,-2.000000-1.000000 5 0,1.000000-2.000000 6 0,-3.000000-2.000000-3 0,-1.000000-1.000000 5 16,-2.000000-1.000000-3-16,0.000000-5.000000-6 0,1.000000-2.000000-13 0,-4.000000 0.000000-14 15,-1.000000-4.000000-6-15,-1.000000-4.000000-8 0,0.000000 2.000000-2 0,-3.000000-4.000000 1 16,3.000000 0.000000 4-16,-2.000000-5.000000 8 0,-1.000000 0.000000 11 0,1.000000-5.000000 4 15,1.000000-4.000000 2-15,-1.000000-3.000000 1 0,2.000000-3.000000-5 0,-1.000000-7.000000 3 16,2.000000-2.000000-6-16,1.000000-3.000000 2 0,0.000000-6.000000 4 0,2.000000 1.000000-3 16,1.000000-4.000000 0-16,2.000000 0.000000-6 0,-2.000000-5.000000-4 0,4.000000-2.000000-4 0,1.000000-2.000000-6 15,6.000000-4.000000-2-15,-2.000000-2.000000-1 0,0.000000-1.000000-3 0,3.000000-2.000000-2 16,3.000000 1.000000-3-16,-2.000000-3.000000-3 0,2.000000-2.000000 4 0,0.000000 3.000000-3 16,2.000000-1.000000 2-16,-4.000000 2.000000 0 0,2.000000 2.000000-3 0,-3.000000 3.000000-1 15,-3.000000 5.000000-4-15,2.000000 3.000000-2 0,-5.000000 2.000000-3 0,-3.000000 5.000000-1 16,-2.000000 4.000000-4-16,-2.000000 4.000000 0 0,-5.000000 3.000000-2 0,-1.000000 3.000000 2 0,0.000000 7.000000-4 15,-4.000000 0.000000-1-15,-3.000000 3.000000 1 0,1.000000 4.000000-2 0,-3.000000-1.000000 1 16,0.000000 2.000000-7-16,-1.000000 2.000000-2 0,-2.000000-1.000000-10 0,0.000000 3.000000-19 16,3.000000-1.000000-44-16,-3.000000 0.000000-79 0,0.000000 2.000000-92 0,-3.000000-2.000000-75 15,1.000000 2.000000-81-15,-1.000000 2.000000-121 0,0.000000 2.000000-136 0,-3.000000 2.000000-15 16,-4.000000 1.000000 44-16,-2.000000 0.000000 53 0,-4.000000-1.000000 75 0</inkml:trace>
  <inkml:trace contextRef="#ctx0" brushRef="#br0">6596.000000 17593.000000 16 0,'-14.000000'5.000000'81'15,"2.000000"-3.000000"-3 "-15 ,1.000000 2.000000 4 0,-1.000000-1.000000 2 0,2.000000 0.000000 3 16,1.000000-2.000000 6-16,-2.000000 1.000000-2 0,4.000000-2.000000 2 15,1.000000 2.000000-6-15,0.000000-2.000000-7 0,2.000000 0.000000-9 0,-1.000000 0.000000-11 0,-2.000000 0.000000-7 16,2.000000 0.000000-11-16,1.000000 2.000000-3 0,-2.000000 0.000000-3 0,2.000000 3.000000-2 16,-4.000000-3.000000 1-16,4.000000 2.000000-1 0,-3.000000 0.000000 1 0,-2.000000-1.000000 2 15,4.000000 3.000000-3-15,-2.000000-2.000000 6 0,2.000000 3.000000 6 0,0.000000-3.000000 7 0,0.000000 0.000000 9 16,1.000000 0.000000 6-16,4.000000 1.000000 9 0,-3.000000-3.000000 2 16,3.000000-2.000000-2-16,0.000000 3.000000 0 0,0.000000-3.000000-2 0,0.000000 0.000000-2 0,0.000000 0.000000-5 15,0.000000 0.000000-8-15,0.000000 0.000000-6 0,0.000000 0.000000-10 0,0.000000 0.000000-9 16,0.000000 0.000000-13-16,3.000000 0.000000-6 0,-3.000000 0.000000-7 0,0.000000 0.000000-4 15,1.000000-3.000000-1-15,2.000000 3.000000-3 0,2.000000 0.000000 1 0,2.000000-2.000000-1 16,0.000000 2.000000 2-16,2.000000-2.000000-1 0,6.000000-1.000000 0 0,-3.000000-1.000000 0 0,2.000000 4.000000 1 16,1.000000-2.000000 1-16,-1.000000 0.000000-2 0,0.000000 2.000000 1 15,-2.000000 0.000000-1-15,3.000000 0.000000 1 0,-6.000000 0.000000-3 0,1.000000 4.000000 2 0,-1.000000-1.000000 0 16,-5.000000 3.000000-1-16,4.000000 0.000000-2 0,-4.000000 1.000000-2 0,-1.000000 4.000000 3 16,-3.000000-1.000000-2-16,0.000000 3.000000 2 0,0.000000 0.000000-2 0,-3.000000 1.000000 2 15,-1.000000 4.000000-3-15,-4.000000-1.000000 0 0,4.000000-2.000000 0 0,-1.000000 0.000000 0 16,1.000000-1.000000 0-16,1.000000-2.000000-1 0,0.000000-1.000000 3 0,2.000000-3.000000-3 15,1.000000 1.000000 0-15,1.000000-3.000000-1 0,2.000000 1.000000 2 0,0.000000-1.000000-1 16,1.000000-2.000000 3-16,1.000000 3.000000 0 0,2.000000-3.000000 1 0,1.000000 3.000000-1 0,-4.000000-1.000000-1 16,5.000000 0.000000 1-16,-2.000000 3.000000-2 0,-2.000000 0.000000-1 15,2.000000 2.000000 2-15,-2.000000 3.000000 1 0,1.000000 1.000000-2 0,-5.000000 0.000000 0 0,2.000000 4.000000 2 16,-3.000000-1.000000-4-16,0.000000 1.000000 3 0,0.000000 0.000000-2 0,0.000000-1.000000 2 16,0.000000-4.000000 1-16,0.000000-3.000000-2 0,0.000000 0.000000-1 0,0.000000-3.000000-3 15,0.000000-1.000000-2-15,0.000000-3.000000-2 0,0.000000 0.000000-2 0,0.000000-1.000000 3 16,1.000000-3.000000 2-16,-1.000000 1.000000 2 0,0.000000-1.000000 1 0,0.000000 0.000000 4 0,0.000000 0.000000-1 15,0.000000 0.000000 1-15,0.000000 0.000000 1 0,0.000000 3.000000 0 0,-1.000000-3.000000-1 16,-2.000000 2.000000-3-16,2.000000 0.000000-3 0,-5.000000-2.000000-4 0,1.000000 1.000000-2 16,-2.000000 2.000000-3-16,1.000000 0.000000 1 0,-4.000000-2.000000 1 0,2.000000 4.000000 0 15,-1.000000-4.000000 1-15,-1.000000 4.000000 1 0,1.000000-2.000000 1 16,-1.000000-3.000000-2-16,4.000000 0.000000 1 0,-4.000000-3.000000-1 0,2.000000-2.000000 2 0,1.000000-1.000000 1 16,2.000000-2.000000-1-16,1.000000-3.000000 3 0,-1.000000 1.000000-1 0,3.000000-5.000000 3 15,0.000000 0.000000 0-15,-1.000000 0.000000 0 0,0.000000 0.000000 5 0,3.000000-3.000000 0 16,-1.000000 2.000000 3-16,-2.000000 0.000000 0 0,1.000000 1.000000-1 15,-1.000000 0.000000 0-15,3.000000 2.000000-1 0,-3.000000 1.000000 0 0,-1.000000-2.000000 0 0,4.000000 4.000000 2 0,0.000000 2.000000 0 16,-3.000000-1.000000 4-16,1.000000 3.000000 3 0,2.000000 0.000000 2 0,-2.000000 3.000000 3 16,2.000000 1.000000 5-16,-2.000000-2.000000 4 0,-1.000000 4.000000 2 0,3.000000-3.000000-2 15,-3.000000 3.000000-2-15,3.000000 0.000000-1 0,0.000000 0.000000-6 0,0.000000 3.000000-4 16,0.000000 1.000000-2-16,0.000000 1.000000 3 0,0.000000 5.000000 0 0,0.000000 1.000000 0 16,0.000000 0.000000 5-16,3.000000 10.000000 3 0,2.000000 2.000000 0 0,-3.000000 3.000000 6 0,3.000000 6.000000 3 15,2.000000 4.000000 3-15,-2.000000 5.000000-2 0,-1.000000 1.000000 1 0,-1.000000 6.000000-1 16,2.000000-1.000000-8-16,-1.000000 3.000000-4 0,-1.000000 1.000000-3 0,0.000000-2.000000-7 15,-2.000000 0.000000 0-15,-1.000000-1.000000-1 0,3.000000-5.000000-3 0,-3.000000-6.000000-1 16,2.000000-2.000000-2-16,1.000000-5.000000 2 0,-3.000000-3.000000-1 0,3.000000-8.000000-1 16,-2.000000-3.000000-1-16,-1.000000-3.000000-5 0,-4.000000-4.000000-7 0,4.000000-3.000000-7 15,0.000000-1.000000-11-15,0.000000-10.000000-18 0,4.000000-3.000000-17 0,-1.000000-5.000000-20 0,4.000000-6.000000-24 16,1.000000-7.000000-32-16,-4.000000-6.000000-33 0,5.000000-2.000000-22 0,1.000000-5.000000-21 16,-1.000000-6.000000-16-16,2.000000 0.000000-14 0,-2.000000-3.000000-8 0,-2.000000-5.000000 0 15,0.000000-2.000000 19-15,-2.000000-3.000000 28 0</inkml:trace>
  <inkml:trace contextRef="#ctx0" brushRef="#br0">6751.000000 17654.000000 113 0,'7.000000'-13.000000'126'0,"0.000000"4.000000"1 "0 ,1.000000 3.000000 9 0,-4.000000-1.000000 12 15,4.000000 7.000000 9-15,-7.000000 0.000000 2 0,2.000000 5.000000-6 0,0.000000 1.000000-16 16,-3.000000 5.000000-21-16,-3.000000-1.000000-28 0,0.000000 5.000000-25 0,2.000000 3.000000-20 16,-7.000000 1.000000-11-16,1.000000 3.000000-6 0,-2.000000-2.000000-2 0,-1.000000 4.000000-1 15,-4.000000-1.000000-2-15,3.000000-1.000000-2 0,-4.000000 2.000000-2 0,3.000000 0.000000-1 0,0.000000-5.000000 0 16,-3.000000 0.000000-2-16,7.000000-5.000000 4 0,-3.000000 3.000000 3 0,4.000000-5.000000 5 15,2.000000-4.000000 0-15,-2.000000 1.000000 0 0,3.000000-2.000000 0 0,1.000000-5.000000-6 16,1.000000 3.000000-3-16,4.000000-2.000000-6 0,1.000000-3.000000-3 0,4.000000-2.000000-1 16,2.000000-2.000000-1-16,3.000000-2.000000 0 0,2.000000-4.000000 0 0,6.000000-2.000000 0 15,0.000000-3.000000 2-15,5.000000 0.000000-1 0,-1.000000-4.000000-2 0,0.000000 2.000000-3 16,-1.000000-3.000000-1-16,1.000000 1.000000 0 0,2.000000 2.000000-1 0,-5.000000 2.000000-1 0,1.000000 2.000000 1 16,-1.000000 3.000000 4-16,-2.000000-2.000000-4 0,-4.000000 7.000000 0 0,1.000000 0.000000-2 15,-4.000000 1.000000 0-15,0.000000 4.000000-6 0,-5.000000 0.000000-5 0,3.000000 0.000000-1 16,-5.000000 2.000000-2-16,-1.000000 0.000000-2 0,-1.000000 3.000000-6 0,-3.000000 0.000000 0 15,-3.000000 2.000000-2-15,0.000000 0.000000-2 0,2.000000 1.000000-4 0,-7.000000 1.000000-1 16,1.000000 2.000000 3-16,0.000000 1.000000 0 0,-2.000000 1.000000 4 0,-3.000000 2.000000 6 16,0.000000 2.000000 3-16,0.000000 0.000000 6 0,-2.000000 2.000000 1 0,2.000000 1.000000 5 0,-3.000000 0.000000-1 15,-1.000000 5.000000 5-15,1.000000-2.000000 2 0,3.000000 3.000000 6 0,-1.000000 4.000000 4 16,1.000000-2.000000 6-16,-1.000000 2.000000 7 0,4.000000 0.000000-1 0,2.000000-1.000000-2 16,-1.000000 2.000000-1-16,2.000000-8.000000-5 0,3.000000 2.000000-5 0,3.000000-7.000000-5 15,0.000000 1.000000-1-15,3.000000-5.000000 2 0,2.000000-3.000000-2 0,-1.000000-3.000000-1 16,4.000000-4.000000 0-16,0.000000-4.000000 0 0,0.000000-4.000000-3 0,4.000000-4.000000-4 15,-1.000000-3.000000-5-15,1.000000-7.000000-6 0,3.000000 1.000000-5 0,-3.000000-4.000000-5 0,0.000000-3.000000-4 16,-1.000000 0.000000-2-16,0.000000-2.000000 3 0,-2.000000 4.000000 3 0,-2.000000 0.000000 5 16,2.000000 3.000000 7-16,-2.000000 2.000000 4 0,-2.000000 2.000000 2 0,1.000000 0.000000 3 15,-5.000000 4.000000 4-15,2.000000 3.000000-2 0,1.000000 3.000000 0 0,-1.000000 1.000000 1 16,-1.000000 2.000000 3-16,-2.000000 4.000000 5 0,3.000000 2.000000 5 0,-3.000000 2.000000 6 16,0.000000 5.000000 4-16,0.000000 0.000000 1 0,3.000000 4.000000 7 0,-3.000000 2.000000 0 15,1.000000 2.000000-1-15,2.000000 1.000000 0 0,-1.000000 1.000000 2 0,1.000000 1.000000-2 0,1.000000 1.000000-4 16,-4.000000-1.000000-4-16,5.000000-1.000000-2 0,0.000000 0.000000-3 15,0.000000-1.000000-1-15,-4.000000-1.000000-1 0,2.000000-2.000000-5 0,0.000000-2.000000-1 0,-1.000000 0.000000-5 16,1.000000-2.000000-2-16,1.000000-2.000000 0 0,-4.000000-3.000000-1 0,3.000000-2.000000-1 16,-3.000000 1.000000 1-16,0.000000-3.000000-2 0,0.000000-1.000000-5 0,0.000000-1.000000-7 15,0.000000 0.000000-12-15,0.000000-4.000000-15 0,0.000000 0.000000-18 0,0.000000-1.000000-26 16,-3.000000-1.000000-27-16,3.000000-3.000000-26 0,-1.000000 1.000000-33 0,-2.000000 0.000000-40 16,0.000000-3.000000-48-16,-2.000000-2.000000-12 0,-2.000000-1.000000 11 0,-2.000000-2.000000 25 15</inkml:trace>
  <inkml:trace contextRef="#ctx0" brushRef="#br0">6873.000000 17862.000000 45 0,'-3.000000'6.000000'72'0,"0.000000"3.000000"0 "0 ,2.000000 1.000000 6 15,-2.000000-1.000000-1-15,0.000000 0.000000 2 0,1.000000-1.000000 4 0,-1.000000 0.000000 6 0,-1.000000 2.000000 4 16,1.000000-5.000000 1-16,2.000000 4.000000 3 0,1.000000-1.000000-4 15,-3.000000 1.000000-4-15,3.000000-2.000000-5 0,-2.000000-1.000000-9 0,-1.000000 0.000000-15 0,3.000000 1.000000-14 16,-3.000000-3.000000-11-16,3.000000 3.000000-14 0,0.000000-5.000000-9 0,0.000000 3.000000-8 16,0.000000-5.000000-1-16,0.000000 1.000000-1 0,0.000000 1.000000 0 0,3.000000-2.000000 2 15,0.000000-2.000000 0-15,-1.000000 1.000000-2 0,1.000000-2.000000 0 0,1.000000-1.000000-2 16,0.000000-1.000000 2-16,1.000000-1.000000-1 0,1.000000-3.000000 0 0,-2.000000 4.000000 4 16,1.000000-2.000000-2-16,-2.000000-2.000000 1 0,-2.000000 2.000000-5 0,2.000000 1.000000 0 15,-3.000000-3.000000-4-15,3.000000 5.000000-2 0,-2.000000 0.000000 3 0,-1.000000 2.000000 2 0,3.000000 0.000000 1 16,-3.000000-2.000000 0-16,0.000000 1.000000 3 0,0.000000 0.000000 0 0,0.000000 3.000000-1 15,0.000000-1.000000-2-15,-3.000000 1.000000 0 0,3.000000-2.000000 1 0,0.000000 2.000000-1 16,0.000000-2.000000 1-16,0.000000 2.000000-1 0,0.000000 0.000000 0 0,0.000000 0.000000 1 16,-1.000000-3.000000-1-16,1.000000 2.000000 1 0,0.000000 1.000000-1 0,0.000000-3.000000-2 15,0.000000 3.000000 0-15,0.000000-2.000000-1 0,0.000000 0.000000 0 0,0.000000-2.000000-2 16,0.000000 1.000000 1-16,0.000000-1.000000 2 0,0.000000 0.000000-2 0,0.000000 0.000000 3 0,0.000000 2.000000 2 16,1.000000-1.000000 1-16,-1.000000 1.000000 0 0,0.000000 0.000000 3 0,0.000000 0.000000 2 15,0.000000 2.000000 1-15,3.000000-2.000000 0 0,-3.000000 0.000000 0 0,2.000000 0.000000 2 16,1.000000-3.000000-2-16,-3.000000 3.000000 1 0,4.000000-2.000000 1 0,4.000000 0.000000 3 15,-4.000000-3.000000-2-15,6.000000 3.000000 1 0,-1.000000-3.000000 6 0,2.000000 2.000000 0 16,-3.000000 2.000000-1-16,4.000000-1.000000 3 0,0.000000 0.000000 5 0,0.000000 1.000000 2 16,0.000000 3.000000-1-16,0.000000 0.000000 4 0,-1.000000 3.000000 3 0,0.000000 1.000000 0 0,-2.000000 0.000000-1 15,1.000000 4.000000-3-15,-3.000000 1.000000-2 0,-2.000000 4.000000 3 16,-1.000000 0.000000-3-16,-1.000000 4.000000-1 0,-3.000000 0.000000-4 0,-3.000000 5.000000 0 0,-1.000000-1.000000-4 16,-4.000000 0.000000-5-16,-1.000000 5.000000-5 0,-1.000000-1.000000-2 0,-2.000000 1.000000 0 15,0.000000 3.000000 0-15,-2.000000-4.000000-1 0,2.000000 1.000000 0 0,-4.000000-3.000000 2 16,1.000000-1.000000-3-16,2.000000-3.000000 1 0,-2.000000-2.000000-4 0,0.000000-2.000000 1 15,2.000000-2.000000 0-15,1.000000-5.000000-1 0,0.000000-1.000000 1 0,2.000000-3.000000-1 0,-2.000000 2.000000-4 16,5.000000-6.000000-5-16,-5.000000-6.000000-5 0,4.000000 2.000000-5 16,1.000000 0.000000-5-16,3.000000-3.000000-5 0,-4.000000 0.000000 2 0,4.000000-1.000000-2 0,2.000000 0.000000-2 15,2.000000 1.000000-1-15,-3.000000-2.000000 3 0,3.000000 4.000000 3 0,3.000000-2.000000 1 16,-3.000000 1.000000 4-16,2.000000-2.000000 6 0,2.000000 2.000000 7 0,2.000000 2.000000 1 16,-1.000000-2.000000 3-16,-1.000000 0.000000 1 0,0.000000 1.000000 1 0,4.000000-1.000000 0 15,-1.000000-1.000000 0-15,1.000000-1.000000 1 0,0.000000 1.000000-2 0,0.000000 1.000000 2 16,4.000000-5.000000 3-16,-1.000000 3.000000 0 0,4.000000-3.000000-1 0,0.000000 0.000000 3 15,1.000000-1.000000-1-15,0.000000 1.000000 2 0,4.000000-2.000000-1 0,-1.000000 2.000000 2 0,0.000000 0.000000 0 16,2.000000 1.000000 4-16,1.000000 1.000000 1 0,-1.000000 0.000000-1 0,1.000000 4.000000 1 16,-2.000000-2.000000-4-16,0.000000 2.000000 1 0,-1.000000 3.000000-2 0,-3.000000 0.000000-4 15,-1.000000 4.000000 2-15,0.000000 0.000000-4 0,-4.000000 3.000000-2 0,-2.000000-3.000000 2 16,-1.000000 4.000000-1-16,-5.000000 0.000000 0 0,1.000000 3.000000-1 0,-4.000000 2.000000 1 16,-4.000000 2.000000 2-16,1.000000 2.000000-2 0,-6.000000 2.000000 0 0,-2.000000 0.000000-1 15,0.000000 3.000000 0-15,-1.000000-1.000000 1 0,0.000000 2.000000-2 0,-4.000000-2.000000-1 0,1.000000 3.000000-3 16,-1.000000-3.000000 2-16,1.000000 0.000000 0 0,-1.000000-1.000000-1 0,-1.000000-2.000000 0 15,0.000000-3.000000 5-15,3.000000 0.000000 2 0,0.000000-4.000000 3 0,2.000000-1.000000 0 16,0.000000-1.000000 3-16,5.000000-3.000000 0 0,-1.000000 0.000000 0 0,4.000000-1.000000 2 16,-1.000000 1.000000 0-16,0.000000-4.000000 0 0,3.000000 2.000000-2 0,-1.000000-2.000000-1 15,3.000000 0.000000-3-15,3.000000-2.000000 0 0,-1.000000-1.000000-1 0,3.000000-1.000000-2 16,0.000000 0.000000 0-16,2.000000-4.000000 1 0,2.000000-1.000000-1 0,3.000000-2.000000 0 0,0.000000-2.000000 0 16,-2.000000 0.000000-1-16,6.000000 1.000000-1 0,-4.000000-1.000000-1 0,0.000000 0.000000 2 15,0.000000 3.000000-2-15,0.000000 1.000000 0 0,-5.000000 2.000000 1 0,0.000000 2.000000 0 16,1.000000 4.000000 0-16,-4.000000 2.000000 1 0,1.000000 4.000000 0 0,-2.000000 2.000000 1 15,-3.000000 4.000000 1-15,-3.000000 1.000000 1 0,3.000000 6.000000 2 0,-5.000000 3.000000-1 16,-2.000000 0.000000 1-16,2.000000 0.000000-1 0,-4.000000 4.000000 1 0,2.000000-2.000000-1 16,-3.000000-2.000000 1-16,2.000000 1.000000 3 0,2.000000 0.000000 4 0,-1.000000-4.000000 4 15,3.000000-2.000000 5-15,-2.000000-1.000000 2 0,1.000000-5.000000 0 0,5.000000-1.000000-4 0,-3.000000-5.000000-2 16,3.000000 3.000000-4-16,3.000000-3.000000-4 0,-3.000000-2.000000-1 0,5.000000-2.000000-1 16,1.000000 0.000000 1-16,0.000000-2.000000 1 0,1.000000-2.000000-1 0,3.000000-4.000000 0 15,-1.000000-4.000000 0-15,3.000000-3.000000-2 0,0.000000 1.000000-1 0,0.000000-5.000000-2 16,-1.000000-2.000000-2-16,4.000000 2.000000-3 0,-3.000000-2.000000 0 0,0.000000-2.000000-3 15,0.000000 1.000000 0-15,-1.000000 3.000000-2 0,0.000000-1.000000 0 0,-2.000000 1.000000 0 0,-5.000000 4.000000-1 16,3.000000 2.000000-2-16,-4.000000 3.000000 1 0,-1.000000-2.000000 0 0,1.000000 2.000000-2 16,-3.000000 2.000000-2-16,0.000000 0.000000-1 0,-3.000000 2.000000 2 0,3.000000 2.000000 0 15,-2.000000-2.000000 1-15,-1.000000 1.000000 1 0,-1.000000 1.000000 2 0,0.000000 0.000000 4 16,-1.000000 0.000000 1-16,-1.000000 2.000000 4 0,2.000000-2.000000-1 0,2.000000 3.000000 4 16,-1.000000-1.000000 2-16,3.000000 0.000000-2 0,-3.000000 2.000000 2 0,3.000000 2.000000 2 15,0.000000 1.000000 5-15,0.000000 4.000000 5 0,3.000000 4.000000 7 0,-3.000000 3.000000 4 16,3.000000 5.000000 6-16,-1.000000 0.000000-3 0,2.000000 4.000000 0 0,-1.000000 5.000000 0 15,0.000000 1.000000-1-15,-1.000000 1.000000-1 0,2.000000 1.000000-2 0,2.000000 2.000000 0 0,-2.000000-1.000000-3 16,-2.000000 2.000000-3-16,4.000000-4.000000-6 0,-2.000000 0.000000-2 0,-1.000000-2.000000-5 16,-1.000000-2.000000-3-16,2.000000-3.000000-3 0,-1.000000-4.000000 0 0,0.000000-1.000000-2 15,-2.000000-6.000000-2-15,2.000000 0.000000-6 0,-1.000000-4.000000-7 0,1.000000-2.000000-10 16,0.000000-2.000000-10-16,-2.000000-2.000000-11 0,2.000000-4.000000-16 0,-1.000000 0.000000-15 0,1.000000-6.000000-21 16,1.000000-3.000000-20-16,2.000000-2.000000-17 0,0.000000-2.000000-18 15,0.000000-4.000000-14-15,0.000000 0.000000-11 0,1.000000-5.000000-4 0,-1.000000-2.000000-10 0,-2.000000-6.000000-8 16,-2.000000 0.000000-5-16,-2.000000-7.000000 13 0</inkml:trace>
  <inkml:trace contextRef="#ctx0" brushRef="#br0">7368.000000 17862.000000 123 0,'7.000000'-14.000000'145'0,"1.000000"2.000000"-7 "16 ,-4.000000 1.000000-3-16,5.000000 3.000000-5 0,-3.000000-1.000000-9 0,0.000000 3.000000-11 0,0.000000-1.000000-11 16,-2.000000 0.000000-18-16,0.000000 4.000000-16 0,1.000000-2.000000-13 0,-2.000000 3.000000-6 15,-3.000000 0.000000-7-15,1.000000 2.000000-2 0,2.000000 0.000000 1 0,-3.000000 0.000000-1 16,3.000000 0.000000 0-16,-3.000000 0.000000 0 0,2.000000 2.000000-4 0,-2.000000 0.000000-2 0,3.000000-2.000000-3 15,-3.000000 3.000000-3-15,3.000000-1.000000-4 0,-2.000000-2.000000-1 16,2.000000 2.000000 0-16,-2.000000-1.000000-1 0,5.000000 3.000000 2 0,-1.000000-1.000000-2 16,-1.000000 0.000000-2-16,1.000000-2.000000-2 0,2.000000 3.000000-5 0,-2.000000 1.000000-2 0,2.000000 0.000000-2 15,-3.000000 3.000000 1-15,4.000000-1.000000 0 0,-1.000000 3.000000 0 0,-2.000000 0.000000-2 16,0.000000 4.000000-2-16,-3.000000 1.000000 0 0,1.000000 2.000000-3 0,-2.000000 0.000000-1 16,-1.000000 0.000000-2-16,0.000000 0.000000 0 0,0.000000 0.000000 2 0,0.000000 0.000000 0 0,0.000000 1.000000 0 15,0.000000-2.000000 0-15,0.000000-5.000000 1 0,0.000000 3.000000 0 16,0.000000-6.000000-2-16,0.000000 0.000000 0 0,3.000000-1.000000-1 0,-3.000000 0.000000 0 0,3.000000-3.000000 0 15,2.000000-3.000000 2-15,-1.000000 2.000000 1 0,1.000000-3.000000 0 16,2.000000 0.000000 1-16,0.000000 0.000000 1 0,2.000000-3.000000 1 0,-1.000000 2.000000-2 0,-1.000000 1.000000-1 16,0.000000-3.000000 1-16,2.000000 3.000000-1 0,-1.000000 0.000000-1 0,-4.000000 3.000000 0 15,3.000000 1.000000-3-15,-4.000000 0.000000 1 0,2.000000 3.000000-3 0,-1.000000 1.000000 4 16,-4.000000 3.000000 1-16,0.000000 0.000000 2 0,0.000000 0.000000 4 0,-4.000000 3.000000 0 16,-1.000000 1.000000 3-16,2.000000-1.000000-1 0,-1.000000-2.000000-1 0,-1.000000-2.000000-2 0,3.000000 2.000000 0 15,-6.000000-6.000000 1-15,4.000000 3.000000-2 0,-1.000000-8.000000 0 16,-2.000000 3.000000-1-16,2.000000-4.000000-1 0,1.000000 0.000000-1 0,-3.000000-4.000000-1 0,-1.000000 3.000000-4 15,1.000000-8.000000 2-15,0.000000 3.000000-3 0,2.000000-6.000000-3 0,-2.000000 2.000000 0 0,-1.000000-1.000000-2 16,-3.000000-4.000000 4-16,3.000000 3.000000-1 0,-1.000000-1.000000 2 16,2.000000-2.000000 3-16,0.000000 4.000000 2 0,2.000000 0.000000 2 0,-2.000000 3.000000 1 15,2.000000 1.000000 1-15,2.000000 3.000000 1 0,2.000000 0.000000-1 0,-2.000000 0.000000 2 16,1.000000 1.000000-4-16,-1.000000 3.000000 0 0,3.000000 3.000000 1 0,3.000000 1.000000 3 16,-1.000000 2.000000 0-16,1.000000 4.000000 2 0,1.000000 4.000000 2 0,1.000000 1.000000 4 0,2.000000 2.000000-1 15,-2.000000 2.000000-2-15,0.000000 3.000000 2 0,1.000000-2.000000-3 0,-3.000000 5.000000 2 16,5.000000-4.000000-4-16,-4.000000-2.000000 0 0,1.000000 0.000000-2 0,-3.000000-1.000000-2 15,3.000000-2.000000-2-15,-1.000000-1.000000 0 0,-1.000000-1.000000 0 0,-3.000000-4.000000-1 0,5.000000 1.000000-1 16,-5.000000-6.000000-2-16,3.000000 1.000000-5 0,-3.000000-2.000000-5 16,0.000000 0.000000-9-16,0.000000-1.000000-8 0,0.000000-2.000000-11 0,0.000000-1.000000-12 0,0.000000 0.000000-19 15,1.000000 0.000000-23-15,2.000000-1.000000-19 0,0.000000-2.000000-18 0,-1.000000-1.000000-13 16,0.000000 0.000000-4-16,3.000000-2.000000-4 0,-1.000000 1.000000 3 0,-1.000000-1.000000-4 16,-3.000000-1.000000-4-16,0.000000-1.000000-10 0,0.000000 1.000000 8 0</inkml:trace>
  <inkml:trace contextRef="#ctx0" brushRef="#br0">7765.000000 17695.000000 120 0,'7.000000'0.000000'127'15,"-2.000000"0.000000"13 "-15 ,-2.000000 0.000000 12 0,-3.000000 4.000000 12 0,0.000000 2.000000 0 0,0.000000 3.000000-16 16,0.000000 2.000000-26-16,-3.000000 1.000000-28 0,1.000000 4.000000-28 0,-4.000000 0.000000-17 15,2.000000 3.000000-10-15,0.000000 1.000000-3 0,-4.000000 0.000000 3 0,1.000000 0.000000 3 16,-2.000000 0.000000 6-16,2.000000-1.000000 6 0,-2.000000 0.000000 0 0,1.000000-1.000000 2 16,-2.000000-1.000000-2-16,3.000000-3.000000-2 0,1.000000-2.000000-9 0,0.000000-2.000000-4 15,1.000000-2.000000-6-15,4.000000-1.000000-7 0,-2.000000 0.000000-6 0,0.000000-5.000000-5 0,3.000000 3.000000-1 16,0.000000-5.000000-8-16,0.000000 0.000000-1 0,3.000000 0.000000-2 16,1.000000 0.000000 1-16,1.000000-5.000000-1 0,5.000000 3.000000-1 0,-1.000000-5.000000 5 0,3.000000 3.000000-2 15,3.000000-5.000000 0-15,1.000000 4.000000 1 0,-1.000000-7.000000-2 0,4.000000 3.000000 3 16,-3.000000-1.000000 1-16,6.000000-1.000000 2 0,-1.000000 0.000000 0 0,1.000000-1.000000-2 15,2.000000 1.000000 4-15,-4.000000-2.000000-4 0,4.000000 0.000000-2 0,-2.000000-2.000000-2 16,2.000000 5.000000-1-16,-5.000000-4.000000-1 0,0.000000 5.000000-1 0,-3.000000-2.000000-1 0,-1.000000 0.000000 2 16,-3.000000 4.000000-3-16,-3.000000-1.000000-2 0,1.000000 4.000000-4 15,-6.000000-1.000000-7-15,1.000000 3.000000-6 0,-2.000000 0.000000-13 0,0.000000 2.000000-14 0,-6.000000 0.000000-15 16,0.000000 2.000000-16-16,-2.000000 0.000000-12 0,-2.000000 3.000000-10 0,-2.000000 0.000000-6 16,-1.000000 5.000000 0-16,1.000000 0.000000 7 0,-3.000000 3.000000 8 0,-3.000000-1.000000 11 15,4.000000 2.000000 11-15,-1.000000 1.000000 12 0,0.000000 0.000000 13 0,-3.000000-1.000000 9 16,3.000000 4.000000 9-16,1.000000-3.000000 15 0,-1.000000 0.000000 15 0,0.000000 1.000000 14 15,3.000000-2.000000 15-15,2.000000 1.000000 11 0,-1.000000 0.000000 9 0,1.000000 2.000000 8 0,4.000000-1.000000 4 16,-1.000000 0.000000 1-16,2.000000 1.000000 0 0,-1.000000 1.000000-4 0,0.000000-2.000000-1 16,3.000000 2.000000-9-16,0.000000-1.000000-7 0,3.000000 2.000000-9 15,-3.000000-5.000000-9-15,5.000000 4.000000-5 0,-2.000000-3.000000-6 0,-2.000000-1.000000-6 0,2.000000-3.000000-4 16,-3.000000 0.000000-2-16,3.000000-1.000000-3 0,-2.000000-3.000000-3 0,-1.000000-2.000000-3 16,3.000000-1.000000-6-16,-3.000000-2.000000-3 0,3.000000-2.000000-7 0,-1.000000 0.000000-5 15,-2.000000-2.000000-8-15,3.000000-2.000000-6 0,-2.000000-5.000000-4 0,-1.000000 1.000000-6 16,3.000000-5.000000-5-16,2.000000-1.000000-3 0,-2.000000-2.000000-4 0,1.000000-3.000000-2 0,3.000000-3.000000 0 15,-2.000000 3.000000 8-15,-1.000000-2.000000 5 0,4.000000-3.000000 11 0,-1.000000 4.000000 10 16,-3.000000 1.000000 14-16,7.000000 3.000000 9 0,-4.000000 0.000000 10 0,2.000000 3.000000 15 16,-2.000000 3.000000 13-16,2.000000 3.000000 24 0,-1.000000 5.000000 22 0,2.000000 2.000000 16 15,2.000000 7.000000 12-15,0.000000 2.000000 2 0,-1.000000 5.000000-2 0,3.000000 8.000000-7 16,0.000000 4.000000-15-16,-2.000000 3.000000-10 0,0.000000 8.000000-11 0,0.000000 4.000000-9 16,0.000000 4.000000-12-16,3.000000-1.000000-12 0,-4.000000 4.000000-8 0,4.000000 3.000000-7 0,-3.000000 0.000000-7 15,4.000000 3.000000-16-15,-4.000000-3.000000-24 0,3.000000 1.000000-32 0,1.000000-1.000000-54 16,-1.000000 2.000000-73-16,-3.000000-5.000000-103 0,-1.000000 2.000000-42 0,-3.000000-5.000000-10 15,-7.000000-3.000000 16-15,-1.000000-3.000000 46 0</inkml:trace>
  <inkml:trace contextRef="#ctx0" brushRef="#br0">19803.000000 5763.000000 70 0,'-1.000000'4.000000'81'0,"-2.000000"0.000000"6 "16 ,3.000000 1.000000 13-16,-3.000000-3.000000 20 0,3.000000-2.000000 16 0,-2.000000 2.000000 8 15,-1.000000 0.000000-2-15,2.000000-2.000000-14 0,-2.000000 3.000000-15 0,3.000000-3.000000-21 16,0.000000 0.000000-17-16,0.000000 0.000000-14 0,0.000000 1.000000-9 0,0.000000-1.000000-6 16,0.000000 0.000000-3-16,0.000000 0.000000-1 0,3.000000 0.000000-1 0,-2.000000 0.000000-1 15,4.000000 0.000000-2-15,-2.000000 0.000000-1 0,0.000000 0.000000-5 0,-3.000000 0.000000-6 0,1.000000 0.000000-4 16,5.000000 0.000000-2-16,-5.000000 0.000000 4 0,4.000000 5.000000-4 0,-2.000000-3.000000-3 15,4.000000 5.000000 3-15,1.000000-3.000000 1 0,-3.000000 4.000000 1 0,6.000000-1.000000-7 16,1.000000 1.000000-2-16,2.000000 1.000000 3 0,0.000000 0.000000-1 0,3.000000 1.000000 1 16,3.000000-1.000000-2-16,-3.000000 0.000000 2 0,2.000000-1.000000 6 0,5.000000 2.000000 2 15,1.000000-1.000000 1-15,3.000000 1.000000 1 0,0.000000 2.000000 0 0,3.000000-1.000000 0 16,5.000000-3.000000-6-16,-2.000000 0.000000 0 0,1.000000 3.000000-3 0,4.000000-1.000000-2 0,0.000000-1.000000 0 16,3.000000 0.000000-1-16,-2.000000-1.000000 2 0,2.000000 1.000000-3 15,7.000000 0.000000 0-15,-5.000000-3.000000-1 0,4.000000 0.000000-1 0,2.000000 1.000000-1 16,-1.000000 1.000000-3-16,-5.000000-4.000000-3 0,3.000000 3.000000-1 0,-1.000000-3.000000-3 0,0.000000 3.000000 0 15,-3.000000-4.000000 0-15,-1.000000 2.000000 0 0,3.000000-2.000000 1 0,-3.000000 1.000000 0 16,4.000000-2.000000-1-16,-3.000000 0.000000 0 0,-3.000000 3.000000-1 0,3.000000-1.000000 0 16,-5.000000 0.000000 1-16,1.000000 0.000000 0 0,2.000000 3.000000 1 0,-4.000000 0.000000 0 15,1.000000-1.000000 9-15,4.000000-1.000000 4 0,-6.000000 5.000000 3 0,1.000000-4.000000 4 0,0.000000 6.000000 0 16,2.000000-5.000000 0-16,-1.000000 4.000000-5 0,0.000000 0.000000-4 0,1.000000 0.000000-3 16,-2.000000-1.000000-3-16,0.000000 1.000000-1 0,0.000000 0.000000-2 0,1.000000-1.000000 0 15,0.000000 1.000000-1-15,2.000000 0.000000-1 0,2.000000-1.000000 3 0,0.000000-2.000000 0 16,6.000000 4.000000 0-16,-1.000000-6.000000-2 0,3.000000 2.000000 1 0,8.000000 2.000000-3 15,1.000000-2.000000 1-15,3.000000 1.000000 0 0,0.000000-2.000000 2 16,3.000000 0.000000 1-16,-9.000000 5.000000 5 0,4.000000-4.000000 4 0,-5.000000 2.000000-5 16,0.000000 1.000000 0-16,-4.000000 0.000000-1 0,-1.000000 2.000000-1 15,4.000000-1.000000-3-15,-6.000000 2.000000 1 0,6.000000-2.000000-1 0,3.000000 1.000000 2 16,-1.000000 0.000000 1-16,6.000000-2.000000 2 0,5.000000-4.000000-1 16,5.000000 3.000000 0-16,-1.000000-3.000000-1 0,0.000000-3.000000 1 0,6.000000 0.000000-1 15,-1.000000 0.000000-4-15,0.000000-1.000000-1 0,-3.000000-2.000000 0 16,1.000000 2.000000 0-16,-1.000000 0.000000 0 0,-5.000000 1.000000 2 15,-1.000000 1.000000 0-15,-6.000000 0.000000-3 0,-3.000000 4.000000 1 0,-4.000000-4.000000 1 16,1.000000 5.000000-2-16,-1.000000-1.000000-3 0,0.000000-2.000000 3 0,0.000000 2.000000 2 16,5.000000 0.000000-2-16,-1.000000-1.000000 2 0,4.000000-1.000000 0 15,-3.000000 1.000000 1-15,3.000000 1.000000-2 0,3.000000-1.000000 0 16,-2.000000-4.000000 1-16,2.000000 3.000000-2 0,-1.000000 1.000000 0 0,-2.000000-3.000000 1 16,-2.000000 1.000000 1-16,-3.000000-2.000000-2 0,0.000000 3.000000 0 0,-2.000000-3.000000 0 15,-1.000000 0.000000 0-15,1.000000-1.000000 1 0,0.000000-3.000000 0 16,2.000000 2.000000 3-16,1.000000-2.000000 3 0,4.000000-2.000000 3 0,1.000000-1.000000-2 15,2.000000-1.000000 0-15,-1.000000 0.000000-1 0,2.000000 0.000000 0 16,2.000000 1.000000-2-16,-6.000000-1.000000-4 0,-1.000000-2.000000 0 0,-1.000000 1.000000-1 16,-1.000000 1.000000 0-16,-4.000000 0.000000-1 0,3.000000 2.000000 0 15,-1.000000-3.000000 0-15,-5.000000 4.000000 0 0,2.000000-2.000000 1 0,1.000000-1.000000 0 16,-2.000000 2.000000 4-16,2.000000 0.000000 1 0,-3.000000 0.000000 3 16,2.000000 2.000000-1-16,1.000000-2.000000 2 0,1.000000-1.000000-1 0,0.000000 3.000000 0 15,5.000000-2.000000-1-15,-5.000000 0.000000 0 0,6.000000 0.000000-2 16,3.000000-2.000000-1-16,1.000000 3.000000 0 0,0.000000-5.000000-2 0,1.000000 5.000000-2 15,-1.000000-2.000000-3-15,1.000000-1.000000 0 0,1.000000 1.000000 2 16,-6.000000 3.000000-2-16,-6.000000-2.000000 1 0,4.000000 2.000000 2 0,-5.000000 0.000000 0 16,-3.000000 0.000000 1-16,1.000000 0.000000-1 0,-9.000000 0.000000 0 0,3.000000 0.000000 0 15,-1.000000 0.000000-1-15,-3.000000 0.000000 1 0,0.000000 0.000000-1 16,0.000000 0.000000 0-16,-2.000000-2.000000 0 0,-4.000000 2.000000 0 16,6.000000-2.000000 1-16,-5.000000 0.000000 1 0,5.000000 2.000000-2 0,-5.000000-3.000000-1 15,2.000000 3.000000 1-15,-1.000000-1.000000 1 0,2.000000-2.000000-3 0,-3.000000 3.000000 2 16,-2.000000 0.000000 1-16,-1.000000 0.000000 0 0,1.000000 0.000000 0 15,-2.000000 0.000000 0-15,-2.000000 0.000000 0 0,2.000000 3.000000 0 16,-2.000000-2.000000 0-16,5.000000-1.000000 0 0,-4.000000 0.000000 0 0,1.000000 0.000000-1 16,-2.000000 0.000000 1-16,2.000000 0.000000-2 0,-1.000000 0.000000 1 0,4.000000-1.000000 1 15,0.000000-2.000000 1-15,0.000000-1.000000 1 0,-1.000000 2.000000-1 16,3.000000 1.000000 1-16,-1.000000-2.000000 2 0,2.000000-1.000000 1 0,-3.000000 2.000000-1 16,0.000000-1.000000 1-16,-3.000000 1.000000 2 0,0.000000-3.000000 0 15,-6.000000 3.000000-2-15,-2.000000 0.000000-5 0,0.000000 1.000000 1 0,-7.000000-4.000000 0 16,0.000000 3.000000 0-16,-3.000000 0.000000-2 0,-1.000000 0.000000 0 15,-3.000000 2.000000 4-15,0.000000-3.000000-7 0,-7.000000 2.000000-8 16,0.000000-2.000000-25-16,-4.000000 2.000000-42 0,-2.000000-3.000000-61 0,-4.000000 1.000000-85 16,-8.000000-1.000000-106-16,-5.000000 1.000000-90 0,-11.000000-1.000000-30 0,-6.000000-3.000000 15 15,-4.000000 3.000000 46-15,-4.000000-4.000000 77 0</inkml:trace>
  <inkml:trace contextRef="#ctx0" brushRef="#br0">28712.000000 5315.000000 27 0,'-4.000000'0.000000'246'0,"-4.000000"-6.000000"22 "15 ,4.000000-1.000000 10-15,0.000000 1.000000-78 0,-1.000000-3.000000-79 0,2.000000 3.000000-42 0,3.000000-1.000000-34 16,-3.000000 2.000000-21-16,3.000000-2.000000-12 0,-1.000000 1.000000-6 16,1.000000-3.000000-2-16,-3.000000 2.000000-2 0,3.000000 1.000000-1 0,0.000000-1.000000-4 15,0.000000 3.000000-10-15,0.000000-3.000000-15 0,0.000000 5.000000-26 0,0.000000-3.000000-31 0,0.000000 2.000000-41 16,0.000000 3.000000-54-16,-2.000000-7.000000-39 0,-4.000000 1.000000-14 0,1.000000-4.000000 11 16</inkml:trace>
  <inkml:trace contextRef="#ctx0" brushRef="#br0">26180.000000 3070.000000 57 0,'-10.000000'-7.000000'152'0,"2.000000"0.000000"-45 "15 ,0.000000 1.000000-21-15,0.000000 0.000000-3 0,1.000000 2.000000 1 0,2.000000 0.000000 1 16,1.000000-1.000000 0-16,-1.000000 0.000000 5 0,0.000000 1.000000-2 0,-1.000000 0.000000-6 15,0.000000 1.000000-12-15,1.000000 0.000000-14 0,2.000000-2.000000-18 0,-1.000000 3.000000-15 16,2.000000 0.000000-5-16,2.000000 0.000000-7 0,-3.000000-2.000000-4 0,1.000000 1.000000-7 16,2.000000 1.000000-9-16,0.000000-1.000000-19 0,-2.000000 0.000000-36 0,-1.000000-1.000000-53 0,-4.000000-1.000000-67 15,1.000000-1.000000-42-15,-7.000000 2.000000-16 0,-4.000000-3.000000 8 16</inkml:trace>
  <inkml:trace contextRef="#ctx0" brushRef="#br0">27906.000000 13899.000000 59 0,'8.000000'-6.000000'125'0,"-3.000000"-3.000000"21 "0 ,-2.000000 3.000000 20 0,0.000000 0.000000 7 15,-1.000000 2.000000 1-15,4.000000 1.000000-3 0,-6.000000 2.000000-8 0,1.000000-2.000000-11 16,-1.000000 0.000000-11-16,0.000000-2.000000-13 0,0.000000 0.000000-9 0,3.000000 5.000000-6 15,-3.000000 2.000000-7-15,0.000000 1.000000-11 0,0.000000 2.000000-4 0,0.000000-5.000000 7 16,0.000000 10.000000 6-16,0.000000 0.000000 4 0,0.000000 3.000000-1 0,0.000000 6.000000 0 16,0.000000 2.000000-3-16,0.000000 5.000000-21 0,0.000000 2.000000-15 0,0.000000 4.000000-13 15,2.000000 2.000000-6-15,-2.000000 3.000000-12 0,0.000000-3.000000-6 0,0.000000 3.000000-2 0,3.000000-3.000000-8 16,0.000000-1.000000-1-16,-3.000000 1.000000-10 0,1.000000-5.000000-1 16,3.000000 0.000000-2-16,-1.000000-4.000000-3 0,2.000000-1.000000-3 0,-1.000000-3.000000-1 0,2.000000-2.000000 0 15,-1.000000-1.000000 0-15,-1.000000-2.000000 0 0,0.000000-1.000000-3 0,2.000000-1.000000-8 16,-4.000000-4.000000-14-16,1.000000-4.000000-13 0,-2.000000 3.000000-12 0,-1.000000-4.000000-13 15,3.000000 2.000000-16-15,-3.000000-4.000000-13 0,0.000000 2.000000-20 0,0.000000-4.000000-44 16,0.000000 2.000000-70-16,0.000000-6.000000-83 0,-3.000000-1.000000-90 0,-3.000000-8.000000-35 0,-1.000000-3.000000 1 16,-3.000000-9.000000 42-16,1.000000-1.000000 76 0</inkml:trace>
  <inkml:trace contextRef="#ctx0" brushRef="#br0">27987.000000 13767.000000 66 0,'6.000000'-7.000000'277'0,"2.000000"-2.000000"31 "16 ,-5.000000 4.000000 9-16,0.000000 2.000000-73 0,-2.000000-1.000000-64 0,-1.000000 1.000000-44 16,3.000000 2.000000-25-16,-2.000000 1.000000-3 0,-1.000000 0.000000 5 0,3.000000 0.000000 6 15,0.000000-3.000000 2-15,-1.000000 1.000000-6 0,8.000000-3.000000-16 0,-4.000000 0.000000-22 16,7.000000-4.000000-18-16,1.000000-2.000000-16 0,5.000000 1.000000-9 0,0.000000-1.000000-7 0,3.000000 0.000000-3 16,-4.000000 0.000000-4-16,1.000000 1.000000-3 0,5.000000-1.000000-1 15,-5.000000 2.000000-2-15,0.000000 0.000000 0 0,3.000000 2.000000-4 0,-3.000000-2.000000 1 0,1.000000 2.000000-2 16,-4.000000 0.000000-1-16,-1.000000 4.000000-1 0,-2.000000-2.000000-2 0,2.000000 3.000000 2 15,-6.000000 0.000000-2-15,2.000000-3.000000 2 0,0.000000 5.000000 0 0,-2.000000-2.000000-5 16,1.000000 2.000000-2-16,-1.000000 0.000000 0 0,1.000000 0.000000 0 0,-4.000000 2.000000 3 16,4.000000 1.000000 2-16,-2.000000 1.000000 10 0,1.000000 5.000000 8 0,-2.000000-1.000000 10 15,0.000000 5.000000 8-15,1.000000 4.000000 8 0,-1.000000 5.000000 9 0,-2.000000 3.000000 4 16,-1.000000 5.000000 6-16,-1.000000 4.000000 1 0,-2.000000 7.000000 1 0,-1.000000 2.000000 0 0,0.000000 5.000000 0 16,-1.000000-2.000000 0-16,1.000000 1.000000 0 0,-3.000000 3.000000-5 0,0.000000 1.000000-4 15,3.000000-1.000000-9-15,-1.000000-1.000000-6 0,-2.000000-4.000000-11 0,3.000000 0.000000-7 16,0.000000-3.000000-9-16,0.000000-2.000000-6 0,0.000000-5.000000-3 0,0.000000 0.000000-4 15,0.000000-5.000000-1-15,0.000000-2.000000-3 0,3.000000-4.000000 1 0,-2.000000-2.000000-2 16,-1.000000-4.000000 3-16,3.000000-3.000000-2 0,-3.000000-2.000000-2 0,0.000000-2.000000 1 16,0.000000-2.000000-5-16,0.000000-4.000000-9 0,0.000000 2.000000-13 0,-3.000000-4.000000-15 0,2.000000 1.000000-28 15,-4.000000-3.000000-33-15,-5.000000-1.000000-23 0,1.000000-1.000000-12 16,-3.000000-3.000000-8-16,-3.000000 1.000000-3 0,1.000000-4.000000 8 0,-3.000000 2.000000 4 0,1.000000-4.000000-3 16,-2.000000 0.000000-14-16,2.000000-4.000000-23 0,0.000000 0.000000-26 0,1.000000-1.000000-23 15,0.000000-4.000000-13-15,-1.000000-1.000000-7 0,4.000000 0.000000 1 0,-2.000000-4.000000 16 16,2.000000 1.000000 28-16,-2.000000-2.000000 36 0,3.000000 1.000000 41 0,-1.000000 1.000000 43 15,0.000000 0.000000 34-15,-1.000000 1.000000 27 0,4.000000 5.000000 30 0,1.000000-2.000000 22 0,1.000000 1.000000 19 16,3.000000 1.000000 12-16,-4.000000 2.000000 20 0,7.000000 0.000000 16 0,-5.000000 1.000000 10 16,4.000000-1.000000 4-16,-1.000000 2.000000 11 0,2.000000 1.000000 3 0,1.000000-2.000000 1 15,0.000000 2.000000-6-15,1.000000-2.000000-7 0,-1.000000 1.000000-6 0,3.000000 1.000000-8 16,-1.000000-3.000000-11-16,1.000000 4.000000-8 0,1.000000-1.000000-4 16,1.000000 0.000000-7-16,1.000000 1.000000-5 0,1.000000-1.000000-7 0,2.000000-2.000000-4 0,-2.000000 3.000000-8 15,2.000000-1.000000-4-15,-2.000000 1.000000-5 0,1.000000 3.000000-7 0,1.000000 0.000000-5 16,-2.000000 1.000000-6-16,0.000000 1.000000-6 0,4.000000-2.000000-6 0,-5.000000 4.000000-2 15,4.000000 1.000000-1-15,-1.000000-1.000000 0 0,1.000000-1.000000-3 0,-1.000000 4.000000-1 0,1.000000-2.000000 1 16,-4.000000 2.000000-3-16,5.000000 0.000000-4 0,-7.000000 0.000000-6 0,4.000000 0.000000-7 16,-4.000000 2.000000-10-16,0.000000-2.000000-14 0,-1.000000 0.000000-10 0,0.000000 0.000000-12 15,-1.000000 0.000000-6-15,1.000000 0.000000-7 0,-2.000000 0.000000 2 0,-1.000000 3.000000 3 0,0.000000-3.000000 9 16,0.000000 0.000000 12-16,0.000000 0.000000 6 0,0.000000-3.000000 0 16,-1.000000-1.000000-2-16,-2.000000-3.000000-2 0,1.000000 1.000000 2 0,-1.000000 2.000000 0 0,0.000000-3.000000 8 15,2.000000 3.000000 15-15,-2.000000-2.000000 18 0,1.000000 1.000000 13 0,0.000000 1.000000 11 16,-1.000000 0.000000 12-16,3.000000 2.000000 6 0,-2.000000 0.000000 8 0,-1.000000-1.000000 3 15,3.000000 3.000000-1-15,0.000000 0.000000-1 0,-1.000000 5.000000 1 0,-5.000000-1.000000 2 16,1.000000 2.000000 7-16,1.000000 7.000000 4 0,-6.000000 2.000000 2 16,4.000000 4.000000 2-16,-8.000000 3.000000-2 0,3.000000 0.000000-7 0,-1.000000 3.000000-7 0,0.000000 1.000000-8 0,0.000000 0.000000-1 15,3.000000 0.000000-6-15,-1.000000-3.000000-7 0,4.000000 0.000000-5 16,-1.000000-3.000000-5-16,1.000000-1.000000-4 0,1.000000-4.000000-5 0,1.000000-2.000000-2 16,1.000000 0.000000-2-16,3.000000-6.000000 1 0,0.000000 2.000000-1 0,0.000000-2.000000 0 0,0.000000 0.000000 0 15,3.000000-2.000000 2-15,1.000000-4.000000 1 0,4.000000 1.000000 1 0,2.000000-2.000000-1 16,2.000000-3.000000-1-16,1.000000-2.000000 0 0,2.000000-2.000000-3 15,1.000000 0.000000-1-15,0.000000-2.000000-1 0,-1.000000-1.000000 1 0,1.000000 1.000000-1 0,-1.000000 2.000000-1 16,-3.000000-2.000000 1-16,0.000000 3.000000 0 0,-5.000000-1.000000-2 0,1.000000 3.000000-3 0,-4.000000-2.000000-2 16,0.000000 5.000000-7-16,-4.000000-1.000000-9 15,0.000000 2.000000-9-15,0.000000 3.000000-8 0,-4.000000 3.000000-13 0,-3.000000 5.000000-14 0,-1.000000-2.000000-11 0,-4.000000 8.000000-11 16,-4.000000-2.000000-6-16,1.000000 4.000000-4 0,2.000000 0.000000 6 0,-2.000000-2.000000 9 16,1.000000 2.000000 16-16,2.000000 0.000000 15 0,-2.000000-1.000000 15 0,3.000000-2.000000 12 15,-1.000000-1.000000 11-15,1.000000 1.000000 13 0,4.000000-1.000000 9 0,0.000000-2.000000 8 16,1.000000 0.000000 9-16,0.000000-2.000000 8 0,1.000000-1.000000 6 0,1.000000 0.000000 3 0,1.000000 0.000000 0 15,2.000000-1.000000 1-15,1.000000-4.000000-1 0,1.000000 0.000000 2 0,2.000000-1.000000 6 16,0.000000-2.000000 6-16,1.000000 1.000000 5 0,4.000000-2.000000 2 0,-2.000000-2.000000-1 16,4.000000-2.000000-8-16,2.000000-2.000000-11 15,3.000000-1.000000-12-15,-2.000000-3.000000-12 0,5.000000-1.000000-11 0,-1.000000-1.000000-14 0,1.000000 1.000000-25 0,1.000000-5.000000-29 16,2.000000-2.000000-44-16,1.000000 3.000000-51 0,2.000000-1.000000-54 16,2.000000 3.000000-54-16,-1.000000-3.000000-67 0,-2.000000-3.000000-18 0,-3.000000 2.000000 17 0,2.000000-4.000000 40 0</inkml:trace>
  <inkml:trace contextRef="#ctx0" brushRef="#br0">28811.000000 13957.000000 163 0,'6.000000'-3.000000'317'0,"0.000000"2.000000"27 "0 ,-4.000000 1.000000-3 16,0.000000-2.000000-79-16,3.000000 0.000000-69 0,-1.000000 2.000000-39 0,2.000000-3.000000-18 16,0.000000 2.000000-2-16,4.000000-4.000000 0 0,2.000000-1.000000-5 0,0.000000-3.000000-15 15,3.000000 1.000000-25-15,1.000000-3.000000-25 0,3.000000 0.000000-21 0,1.000000 0.000000-15 16,0.000000 0.000000-8-16,4.000000 2.000000-7 0,-1.000000-2.000000-4 0,3.000000 0.000000-3 15,-9.000000 1.000000-3-15,8.000000-2.000000-1 0,-5.000000 3.000000 1 0,-4.000000 1.000000-3 0,0.000000 2.000000-4 16,-4.000000-1.000000-4-16,-2.000000 3.000000-8 0,-4.000000 2.000000-11 0,-3.000000 0.000000-8 16,-3.000000 4.000000-6-16,-4.000000 4.000000-12 0,-7.000000 3.000000-9 0,-5.000000 3.000000-9 15,-3.000000 9.000000-4-15,-8.000000-3.000000-6 0,-1.000000 5.000000-3 0,-3.000000 1.000000 11 16,-1.000000 2.000000 9-16,-2.000000 0.000000 12 0,0.000000 0.000000 14 0,3.000000-1.000000 11 16,0.000000 0.000000 9-16,1.000000 1.000000 6 0,1.000000 1.000000 2 0,2.000000-7.000000 4 15,4.000000 4.000000 3-15,3.000000-7.000000 4 0,1.000000 3.000000 3 0,7.000000-5.000000 0 0,0.000000-4.000000 3 16,7.000000-2.000000 1-16,-1.000000 1.000000 1 0,1.000000-3.000000 1 15,5.000000-3.000000 4-15,5.000000 0.000000 7 0,1.000000 0.000000 3 0,-1.000000-2.000000 3 0,7.000000-1.000000 3 16,0.000000-1.000000 0-16,1.000000 0.000000-2 0,-1.000000 0.000000-5 0,-3.000000 0.000000-4 16,3.000000 0.000000-4-16,0.000000 0.000000-1 0,-2.000000 0.000000-2 0,-4.000000 0.000000-1 15,1.000000 0.000000 2-15,-1.000000 4.000000-1 0,-1.000000-3.000000 3 0,-4.000000 3.000000 2 16,2.000000 1.000000 3-16,-3.000000 2.000000 2 0,-3.000000-3.000000 2 0,2.000000 2.000000-1 16,-2.000000 1.000000-6-16,1.000000-3.000000-4 0,2.000000 0.000000-5 0,-3.000000-2.000000-1 15,0.000000 3.000000-4-15,3.000000-5.000000 0 0,0.000000 2.000000-1 0,0.000000-2.000000 3 0,3.000000 0.000000-1 16,0.000000 0.000000-1-16,-1.000000-2.000000 1 0,2.000000-3.000000-6 0,2.000000-1.000000-6 15,0.000000-5.000000-10-15,1.000000 1.000000-8 0,4.000000-4.000000-11 0,-4.000000 0.000000-10 16,-1.000000-4.000000-9-16,1.000000-1.000000-14 0,-2.000000-4.000000-8 0,2.000000-3.000000-11 16,-1.000000-2.000000-14-16,-4.000000-4.000000-10 0,2.000000-2.000000-2 0,2.000000-3.000000 4 15,-5.000000-1.000000 7-15,4.000000-5.000000 17 0,-2.000000 2.000000 25 0,0.000000 0.000000 26 16,-2.000000 3.000000 28-16,2.000000 4.000000 35 0,0.000000 6.000000 34 0,-3.000000 5.000000 30 0,0.000000 3.000000 21 16,0.000000 5.000000 7-16,0.000000 2.000000-4 0,0.000000 4.000000-17 0,0.000000 3.000000-20 15,2.000000 4.000000-6-15,-2.000000 4.000000-5 0,2.000000 7.000000-2 0,0.000000 3.000000 9 16,4.000000 8.000000 6-16,-2.000000 6.000000 3 0,1.000000 4.000000-10 0,2.000000 4.000000-10 15,1.000000 5.000000-9-15,0.000000 3.000000-8 0,3.000000 3.000000-4 0,1.000000-2.000000-7 16,-1.000000 2.000000-3-16,1.000000 0.000000-6 0,1.000000-2.000000-4 0,5.000000-2.000000-5 16,-2.000000-3.000000-5-16,1.000000 1.000000-4 0,2.000000-8.000000-2 0,-1.000000 2.000000-2 0,-2.000000-5.000000-4 15,0.000000-1.000000 0-15,0.000000-2.000000 0 0,2.000000-5.000000 0 0,-6.000000 0.000000-3 16,-3.000000-3.000000-1-16,1.000000-4.000000-7 0,-1.000000-2.000000-5 0,-5.000000-3.000000-3 16,4.000000-1.000000-6-16,-4.000000-1.000000-4 0,-1.000000-2.000000-12 0,0.000000-4.000000-16 15,-6.000000 0.000000-30-15,0.000000-4.000000-35 0,-1.000000-5.000000-41 0,2.000000-3.000000-48 16,-1.000000-3.000000-44-16,0.000000-9.000000-34 0,3.000000-3.000000-48 0,-4.000000-10.000000-8 15,1.000000-8.000000 24-15,1.000000-5.000000 41 0</inkml:trace>
  <inkml:trace contextRef="#ctx0" brushRef="#br0">29220.000000 13602.000000 185 0,'0.000000'-24.000000'298'0,"0.000000"7.000000"27 "0 ,0.000000 2.000000-35 16,0.000000 1.000000-71-16,0.000000 4.000000-71 0,0.000000 4.000000-57 0,0.000000 1.000000-39 16,0.000000 5.000000-20-16,0.000000 0.000000-9 0,0.000000 5.000000-8 0,0.000000 4.000000-1 0,3.000000 3.000000-16 15,-3.000000 4.000000-30-15,2.000000 0.000000-40 0,2.000000 3.000000-56 0,2.000000 4.000000-58 16,0.000000-1.000000-67-16,1.000000 0.000000-39 0,-2.000000-3.000000 2 0,2.000000 1.000000 24 15</inkml:trace>
  <inkml:trace contextRef="#ctx0" brushRef="#br0">29570.000000 13803.000000 196 0,'9.000000'6.000000'304'0,"-3.000000"-1.000000"24 "0 ,-5.000000-1.000000-23 15,2.000000 3.000000-70-15,-6.000000 0.000000-57 0,2.000000 0.000000-37 0,-9.000000 4.000000-19 16,-2.000000 0.000000-10-16,0.000000 1.000000-8 0,-4.000000-1.000000-12 0,-2.000000 4.000000-18 15,0.000000-2.000000-22-15,-1.000000 2.000000-17 0,-3.000000 0.000000-22 0,3.000000 0.000000-18 0,0.000000 0.000000-19 16,-1.000000-1.000000-21-16,4.000000 2.000000-28 0,1.000000-3.000000-32 0,4.000000-3.000000-32 16,5.000000 2.000000-37-16,-2.000000-2.000000-38 0,5.000000-1.000000-34 0,2.000000-3.000000-28 15,1.000000-6.000000-21-15,0.000000 0.000000 11 0,1.000000-2.000000 32 0</inkml:trace>
  <inkml:trace contextRef="#ctx0" brushRef="#br0">29660.000000 13750.000000 173 0,'19.000000'-7.000000'265'15,"1.000000"0.000000"24 "-15 ,-4.000000 6.000000-41 0,3.000000-2.000000-40 0,-1.000000 3.000000-28 16,-1.000000 3.000000-23-16,-2.000000-3.000000-19 0,1.000000 1.000000-9 0,2.000000 3.000000-10 16,-4.000000 1.000000-16-16,3.000000 1.000000-19 0,-1.000000 1.000000-16 0,-1.000000 0.000000-18 15,-1.000000 0.000000-17-15,-3.000000 3.000000-12 0,0.000000 1.000000-10 0,-2.000000-1.000000-9 0,-2.000000 3.000000-12 16,-3.000000-2.000000-9-16,-4.000000 4.000000-16 0,0.000000 1.000000-22 0,-7.000000-2.000000-25 16,1.000000 3.000000-25-16,-4.000000 4.000000-20 0,-5.000000 0.000000-21 15,-1.000000 1.000000-17-15,-1.000000 0.000000-3 0,-2.000000-1.000000 3 0,-3.000000 0.000000 11 0,1.000000-1.000000 15 16,-1.000000-1.000000 24-16,2.000000-2.000000 25 0,-3.000000 0.000000 25 0,3.000000-3.000000 19 15,-2.000000-2.000000 20-15,4.000000-4.000000 15 0,0.000000 1.000000 20 0,2.000000-3.000000 18 16,1.000000-1.000000 22-16,3.000000-3.000000 20 0,4.000000 0.000000 25 0,-3.000000 0.000000 22 0,7.000000 0.000000 11 16,-1.000000-2.000000 5-16,2.000000 0.000000-7 0,2.000000 0.000000-15 0,2.000000-4.000000-22 15,4.000000 0.000000-24-15,1.000000-3.000000-17 0,3.000000-2.000000-21 0,2.000000 3.000000-9 16,6.000000-3.000000-7-16,0.000000 1.000000-3 0,3.000000 0.000000-1 0,-1.000000 1.000000-1 16,-2.000000 3.000000 2-16,6.000000 0.000000 1 0,-1.000000 0.000000 3 15,-5.000000 4.000000 7-15,3.000000 0.000000 10 0,2.000000 4.000000 7 0,-1.000000-3.000000 6 16,-4.000000 4.000000-1-16,2.000000 4.000000 4 0,-5.000000-2.000000 0 0,0.000000 1.000000-5 15,-5.000000 0.000000-1-15,-1.000000 3.000000-1 0,-1.000000 0.000000 3 0,-2.000000 1.000000-1 0,-5.000000-1.000000 0 16,0.000000 2.000000-5-16,-5.000000 0.000000-3 0,-2.000000 0.000000-2 0,-2.000000-1.000000-7 16,-3.000000 2.000000-3-16,0.000000-2.000000-4 0,-3.000000 0.000000-1 0,4.000000-5.000000-2 0,-1.000000 2.000000 0 15,2.000000-3.000000-3-15,-2.000000-1.000000-3 0,4.000000 0.000000 0 0,-1.000000-2.000000-2 16,2.000000-3.000000 3-16,0.000000-2.000000-5 0,2.000000 1.000000 0 0,1.000000-4.000000-1 16,-1.000000-2.000000-2-16,-1.000000 1.000000-2 0,6.000000-2.000000-4 0,-4.000000 2.000000 4 15,3.000000-1.000000-1-15,-2.000000 0.000000 3 0,0.000000 2.000000 1 0,1.000000 1.000000 1 16,-1.000000 3.000000 3-16,2.000000-3.000000-1 0,-5.000000 4.000000 3 0,-2.000000 5.000000-2 0,3.000000-1.000000 1 15,-10.000000 6.000000 1-15,-1.000000 0.000000 0 0,-2.000000 3.000000-1 16,-1.000000 2.000000 0-16,1.000000 2.000000 1 0,-1.000000-2.000000 1 0,4.000000 3.000000-2 0,-1.000000-3.000000-4 16,4.000000-3.000000 1-16,2.000000 1.000000 0 0,-2.000000-4.000000-2 0,7.000000-1.000000 0 15,1.000000-1.000000 0-15,-2.000000-3.000000 0 0,6.000000 0.000000-3 0,0.000000-2.000000-2 16,0.000000-1.000000-4-16,7.000000-2.000000-9 0,5.000000-1.000000-15 0,3.000000-4.000000-17 16,1.000000-5.000000-20-16,6.000000 0.000000-21 0,2.000000-3.000000-22 0,0.000000-1.000000-13 0,2.000000-5.000000-6 15,2.000000-1.000000-11-15,3.000000-5.000000-6 0,0.000000-1.000000-8 16,5.000000-6.000000-4-16,-1.000000-2.000000 6 0,6.000000-3.000000 7 0,-1.000000-1.000000 19 0,2.000000-1.000000 32 15,0.000000-1.000000 41-15,-2.000000 3.000000 35 0,2.000000 2.000000 27 0,-10.000000 5.000000 34 16,4.000000 3.000000 29-16,-5.000000 2.000000 19 0,-2.000000 5.000000 11 0,-8.000000 1.000000 17 16,2.000000 3.000000 8-16,-5.000000 5.000000-5 0,-2.000000 1.000000-9 0,-1.000000 2.000000-10 15,-2.000000 2.000000-15-15,-2.000000 2.000000-11 0,-5.000000 3.000000-7 0,0.000000-1.000000-4 16,-5.000000 3.000000 4-16,-1.000000 3.000000-3 0,-1.000000 3.000000 1 0,-5.000000 0.000000-6 0,-6.000000 7.000000-7 16,0.000000 0.000000-10-16,-1.000000 2.000000-11 0,-5.000000 4.000000-11 0,2.000000-2.000000-7 15,1.000000 1.000000-6-15,-1.000000-1.000000-4 0,4.000000 0.000000-2 0,3.000000 0.000000-1 16,-3.000000-2.000000-1-16,6.000000 0.000000 0 0,2.000000 0.000000-1 0,3.000000 0.000000 2 15,1.000000-2.000000-2-15,0.000000 2.000000 2 0,1.000000-2.000000 0 0,3.000000 0.000000 3 16,2.000000-3.000000 0-16,0.000000 3.000000 0 0,2.000000 0.000000-1 0,2.000000-3.000000-1 0,-3.000000 1.000000-1 16,2.000000 0.000000 0-16,-1.000000-3.000000 0 0,-1.000000 3.000000 0 0,-1.000000 0.000000 0 15,-3.000000 0.000000 0-15,1.000000 0.000000 4 0,-4.000000 0.000000 5 0,-4.000000 3.000000 4 16,1.000000 1.000000 5-16,-3.000000 0.000000 2 0,-4.000000-1.000000 5 0,-2.000000 7.000000 1 16,3.000000-4.000000-5-16,-3.000000 0.000000-2 0,-3.000000 0.000000-1 0,7.000000-2.000000-4 15,-3.000000 2.000000-4-15,2.000000-4.000000-4 0,-1.000000 0.000000-1 0,3.000000-1.000000-1 16,2.000000-1.000000-2-16,2.000000-2.000000-2 0,-1.000000 0.000000 0 0,2.000000-3.000000 1 15,-4.000000-2.000000-3-15,6.000000 1.000000 0 0,-1.000000-3.000000-2 0,1.000000 2.000000-2 16,0.000000-4.000000-1-16,0.000000 2.000000 0 0,0.000000-2.000000 0 0,0.000000 0.000000 0 16,0.000000 0.000000-1-16,0.000000-2.000000-3 0,0.000000-4.000000-1 0,1.000000-1.000000 1 0,5.000000-4.000000 0 15,0.000000-4.000000 0-15,0.000000 0.000000 1 0,3.000000-4.000000-2 0,1.000000-3.000000-1 16,-1.000000-3.000000-6-16,6.000000-5.000000-4 0,-2.000000-3.000000-5 0,5.000000-2.000000-7 16,1.000000-6.000000-1-16,-3.000000-5.000000 1 0,5.000000 0.000000 4 0,4.000000-6.000000 4 0,-1.000000-2.000000 6 15,1.000000-1.000000 6-15,1.000000 2.000000 5 0,1.000000-3.000000 6 16,0.000000 4.000000 4-16,-2.000000 1.000000 6 0,-2.000000 7.000000 7 0,2.000000 2.000000 9 0,-7.000000 3.000000 9 15,1.000000 5.000000 2-15,-1.000000 6.000000 5 0,-5.000000 2.000000 0 0,2.000000 5.000000-3 16,-3.000000 4.000000-5-16,-2.000000 2.000000-6 0,-4.000000 2.000000-4 0,2.000000 8.000000-4 16,-1.000000-2.000000 2-16,-3.000000 4.000000 3 0,4.000000 3.000000 3 0,2.000000 3.000000 5 15,-4.000000 4.000000 7-15,1.000000 2.000000 0 0,4.000000 2.000000-1 0,-4.000000 6.000000 0 16,-2.000000 5.000000 1-16,-1.000000 1.000000-2 0,-1.000000 5.000000 0 0,-3.000000 5.000000 1 16,0.000000 2.000000 1-16,-6.000000 6.000000-2 0,2.000000 2.000000-1 0,2.000000 6.000000 3 0,-8.000000 5.000000 1 15,1.000000 3.000000-1-15,-3.000000 0.000000-1 0,-1.000000 0.000000 0 0,1.000000 4.000000-6 16,-1.000000 4.000000-5-16,-2.000000-4.000000-5 0,0.000000-1.000000-6 0,2.000000 1.000000-4 15,-2.000000-2.000000-3-15,0.000000-4.000000-3 0,4.000000 2.000000-3 0,-1.000000-4.000000-1 16,0.000000-4.000000 0-16,5.000000-3.000000 1 0,1.000000-6.000000-1 16,-2.000000-1.000000 2-16,-2.000000-4.000000 3 0,8.000000-7.000000-2 0,-5.000000 1.000000 0 0,3.000000-6.000000-1 15,4.000000-6.000000 0-15,-6.000000-2.000000 2 0,4.000000-4.000000-2 0,-1.000000-3.000000-2 0,0.000000-3.000000-4 16,3.000000 0.000000-10-16,-1.000000-8.000000-10 0,-2.000000-4.000000-11 16,3.000000-5.000000-3-16,-2.000000-3.000000-2 0,2.000000-7.000000 1 0,-3.000000-6.000000 6 0,3.000000-3.000000 3 15,0.000000-3.000000 1-15,3.000000-8.000000 0 0,-1.000000 0.000000-2 0,-2.000000-3.000000 3 16,4.000000-2.000000 3-16,2.000000-3.000000 6 0,-1.000000 3.000000 7 0,-1.000000-3.000000 4 15,1.000000 6.000000 4-15,2.000000-1.000000 3 0,-3.000000 4.000000 2 0,4.000000 3.000000 0 16,-1.000000 3.000000 0-16,5.000000 3.000000 0 0,-2.000000 7.000000 0 0,-1.000000 1.000000 1 0,3.000000 4.000000-1 16,-2.000000 4.000000 0-16,2.000000 2.000000 0 0,-3.000000 4.000000 1 15,3.000000 1.000000 0-15,-2.000000 2.000000-2 0,2.000000 4.000000-1 0,-3.000000-1.000000 1 0,3.000000 4.000000-1 16,-2.000000 4.000000 1-16,-4.000000-3.000000-2 0,1.000000 4.000000 2 0,-1.000000 4.000000 2 16,-4.000000 0.000000 1-16,-2.000000 1.000000 0 0,0.000000 3.000000 4 0,-2.000000-1.000000 1 15,-1.000000 3.000000 1-15,0.000000 0.000000 0 0,-1.000000 0.000000 2 0,-1.000000-1.000000-1 16,2.000000 0.000000 0-16,3.000000-3.000000 0 0,0.000000 0.000000 1 0,0.000000-1.000000-1 15,0.000000-1.000000 2-15,0.000000-4.000000 1 0,5.000000 5.000000-1 0,1.000000-6.000000 0 16,1.000000 3.000000-1-16,-1.000000-3.000000-1 0,1.000000-3.000000-2 0,5.000000 2.000000-5 0,-4.000000 0.000000-6 16,3.000000-3.000000-10-16,1.000000-3.000000-18 0,-4.000000 0.000000-30 15,3.000000 2.000000-54-15,0.000000-1.000000-72 0,-5.000000 0.000000-93 0,0.000000 2.000000-105 0,-6.000000 0.000000-45 16,0.000000 0.000000-2-16,-6.000000-4.000000 36 0,1.000000 4.000000 67 0</inkml:trace>
  <inkml:trace contextRef="#ctx0" brushRef="#br0">27779.000000 14735.000000 228 0,'0.000000'0.000000'267'0,"6.000000"-2.000000"6 "0 ,-4.000000-1.000000-59 0,0.000000 3.000000-54 15,6.000000-1.000000-42-15,-4.000000-3.000000-24 0,5.000000 0.000000-8 0,3.000000-2.000000 0 16,6.000000 1.000000 3-16,-2.000000-4.000000 0 0,3.000000 2.000000-5 0,5.000000 0.000000-9 15,-1.000000 2.000000-8-15,5.000000-1.000000-4 0,3.000000-1.000000-3 0,6.000000 0.000000-5 0,-4.000000 0.000000-2 16,8.000000 2.000000-4-16,-1.000000 0.000000-3 0,3.000000 1.000000-8 0,3.000000 0.000000-10 16,-2.000000 1.000000-7-16,2.000000 1.000000-8 0,-1.000000-1.000000-6 15,0.000000 6.000000 0-15,2.000000-3.000000-3 0,-1.000000 2.000000 6 0,0.000000 3.000000 3 0,1.000000-1.000000 7 16,0.000000 3.000000 4-16,0.000000-3.000000 4 0,4.000000 2.000000 5 0,-1.000000-2.000000-2 16,0.000000 3.000000-4-16,3.000000-2.000000-2 0,2.000000 1.000000-5 0,1.000000-2.000000-3 15,-2.000000 0.000000-5-15,4.000000-2.000000-1 0,0.000000 0.000000-1 0,-1.000000-2.000000-5 16,-2.000000 0.000000 2-16,-1.000000 0.000000-2 0,1.000000 0.000000 0 0,-3.000000 0.000000-1 15,-2.000000 0.000000 2-15,3.000000 0.000000 0 0,-6.000000 0.000000 0 0,1.000000 0.000000 0 16,-1.000000 2.000000 1-16,2.000000-2.000000 0 0,-5.000000 0.000000 0 0,6.000000 0.000000-3 0,-3.000000-2.000000 1 16,4.000000 0.000000 2-16,-1.000000 0.000000 0 0,3.000000-2.000000 0 0,-1.000000-2.000000 0 15,1.000000-1.000000 3-15,-5.000000 0.000000 0 0,3.000000 1.000000-3 0,-1.000000-2.000000-3 16,0.000000-1.000000 1-16,-3.000000 0.000000-2 0,-1.000000 3.000000 0 0,-2.000000 0.000000 0 0,1.000000-1.000000-2 16,-8.000000 0.000000 0-16,1.000000 3.000000 1 0,-3.000000 0.000000-1 0,4.000000 0.000000 0 15,-4.000000 1.000000 2-15,1.000000 2.000000 5 0,-2.000000-2.000000 4 0,1.000000 2.000000 1 16,-1.000000 1.000000 2-16,-2.000000-3.000000-2 0,2.000000 3.000000-1 0,-3.000000 0.000000-5 15,-2.000000 0.000000-3-15,2.000000 0.000000-1 0,-2.000000 0.000000-1 0,-4.000000 0.000000 1 16,5.000000 0.000000 0-16,-7.000000 0.000000-1 0,4.000000 3.000000 0 0,-9.000000-3.000000 1 16,4.000000 0.000000-2-16,-3.000000 0.000000 0 0,-3.000000 0.000000 0 0,-4.000000 0.000000 0 0,0.000000 0.000000 0 15,0.000000 0.000000 1-15,-5.000000 0.000000-1 0,-3.000000 0.000000-5 16,2.000000 0.000000-7-16,-6.000000 0.000000-12 0,0.000000 0.000000-18 0,-3.000000 0.000000-39 16,-4.000000 1.000000-57-16,-5.000000 3.000000-81 0,-3.000000 6.000000-116 0,-8.000000-2.000000-90 0,-5.000000 3.000000-34 15,-11.000000 4.000000 7-15,-8.000000-2.000000 44 0,-3.000000 1.000000 79 16</inkml:trace>
  <inkml:trace contextRef="#ctx0" brushRef="#br0">29634.000000 15138.000000 48 0,'7.000000'2.000000'332'0,"-4.000000"2.000000"36 "0 ,0.000000-1.000000 21 0,-2.000000-2.000000-38 15,2.000000 4.000000-118-15,-3.000000 1.000000-96 0,-3.000000 1.000000-61 0,2.000000 3.000000-35 0,-5.000000 4.000000-17 16,-1.000000 1.000000-9-16,1.000000 0.000000-5 0,-6.000000 0.000000-3 0,2.000000 1.000000 0 16,-2.000000 2.000000-2-16,0.000000-1.000000-5 0,3.000000 1.000000-4 0,-3.000000 1.000000-4 15,-1.000000-3.000000-4-15,7.000000 3.000000-5 0,-4.000000-5.000000-7 0,5.000000-2.000000-3 16,1.000000-1.000000-2-16,1.000000 0.000000 0 0,0.000000-1.000000 2 0,3.000000-3.000000 2 16,0.000000 1.000000 1-16,3.000000-1.000000 1 0,0.000000 0.000000 2 0,1.000000-3.000000 0 15,1.000000 0.000000 1-15,-1.000000 0.000000 0 0,4.000000 0.000000 5 0,-1.000000 0.000000 4 16,0.000000-1.000000 1-16,-2.000000 1.000000 4 0,2.000000 3.000000 6 0,-2.000000-1.000000 6 0,-1.000000 3.000000 5 15,-1.000000-1.000000 7-15,0.000000 5.000000 6 0,-6.000000 2.000000 6 0,0.000000 2.000000 0 16,-3.000000 3.000000 1-16,-1.000000-1.000000 1 0,2.000000 2.000000-5 0,-2.000000-1.000000-2 16,0.000000 1.000000-4-16,2.000000-2.000000-5 0,-2.000000 0.000000-3 0,4.000000 1.000000-5 15,1.000000-3.000000-2-15,2.000000 0.000000-4 0,0.000000-2.000000 1 0,2.000000 0.000000-1 16,-2.000000-2.000000-1-16,4.000000 2.000000 0 0,4.000000-5.000000 1 0,-4.000000 1.000000-1 16,3.000000 0.000000-1-16,1.000000 0.000000 0 0,-4.000000-4.000000 0 0,7.000000-2.000000 2 15,-4.000000 2.000000-1-15,2.000000-3.000000-1 0,-2.000000-1.000000-1 0,2.000000-2.000000-5 0,-2.000000 2.000000-7 16,1.000000-3.000000-6-16,-1.000000-3.000000-6 0,2.000000 2.000000-6 0,-2.000000-4.000000-4 15,4.000000 1.000000-5-15,-5.000000-2.000000-8 0,1.000000-5.000000-4 0,3.000000 0.000000-12 16,-1.000000-1.000000-8-16,3.000000-6.000000-7 0,-2.000000 1.000000-7 0,2.000000-5.000000-5 16,1.000000-1.000000-1-16,2.000000-5.000000-2 0,-3.000000-4.000000-4 0,3.000000-2.000000-4 0,0.000000-3.000000-2 15,-2.000000-3.000000 5-15,2.000000-3.000000 8 0,-1.000000 0.000000 13 16,0.000000-2.000000 17-16,3.000000 2.000000 29 0,-5.000000 3.000000 32 0,2.000000 3.000000 36 0,-4.000000 3.000000 35 16,-1.000000 3.000000 33-16,1.000000 8.000000 28 0,-6.000000 4.000000 13 0,1.000000 4.000000-4 15,-1.000000 4.000000-13-15,-1.000000 0.000000-25 0,0.000000 5.000000-28 0,-1.000000 1.000000-21 16,-2.000000 5.000000-12-16,0.000000 0.000000-6 0,0.000000 8.000000 2 0,0.000000-1.000000 2 15,0.000000 4.000000 1-15,0.000000 4.000000-4 0,0.000000 0.000000-9 0,-2.000000 3.000000-7 16,2.000000-2.000000-9-16,-3.000000 2.000000-5 0,3.000000-1.000000-3 0,0.000000-2.000000-5 16,0.000000 0.000000-9-16,0.000000-1.000000-10 0,0.000000-2.000000-9 0,0.000000-1.000000-12 15,3.000000-6.000000-12-15,-3.000000 4.000000-8 0,2.000000-4.000000-3 16,-2.000000-4.000000 0-16,0.000000 2.000000 1 0,3.000000-3.000000-2 0,-2.000000-3.000000 0 0,2.000000-1.000000-1 0,0.000000-3.000000 5 16,-1.000000-2.000000 1-16,2.000000-2.000000 5 0,-1.000000-3.000000 6 0,1.000000-1.000000 8 15,1.000000-1.000000 7-15,-2.000000-4.000000 8 0,1.000000 3.000000 5 0,2.000000-4.000000 4 16,0.000000 2.000000 12-16,0.000000 1.000000 15 0,0.000000-1.000000 18 0,0.000000 6.000000 17 15,-2.000000-2.000000 13-15,1.000000 4.000000 11 0,-1.000000 5.000000 4 0,3.000000-2.000000 5 0,4.000000 5.000000-5 16,-7.000000-2.000000-3-16,5.000000 5.000000-3 0,-2.000000 5.000000-6 0,4.000000-2.000000-2 16,-5.000000 5.000000-7-16,1.000000-2.000000-5 0,0.000000 5.000000-8 0,1.000000 0.000000-4 15,-4.000000 4.000000-3-15,1.000000-2.000000-6 0,-2.000000 2.000000-4 0,-3.000000 1.000000-4 16,-3.000000 0.000000-5-16,3.000000 1.000000-3 0,-5.000000 0.000000-3 0,4.000000-2.000000-1 16,-5.000000-1.000000 0-16,-2.000000 0.000000-2 0,3.000000 1.000000 0 0,-6.000000-4.000000-2 15,4.000000 3.000000 2-15,1.000000-5.000000-1 0,0.000000-3.000000 0 0,-1.000000 4.000000-2 16,1.000000-6.000000 2-16,0.000000 0.000000 0 0,1.000000 0.000000-2 0,4.000000-2.000000-1 15,-5.000000-2.000000-3-15,2.000000 0.000000-1 0,1.000000-4.000000-5 0,3.000000 1.000000-1 16,-2.000000-4.000000-3-16,2.000000 0.000000 2 0,0.000000 0.000000 1 0,2.000000 0.000000 1 0,1.000000 3.000000 2 16,1.000000-1.000000 2-16,-1.000000 0.000000 2 0,1.000000 1.000000-1 0,4.000000-1.000000 1 15,-5.000000 3.000000-1-15,1.000000-2.000000 1 0,1.000000 4.000000-1 0,-2.000000 0.000000 1 16,-2.000000 0.000000 1-16,-1.000000 4.000000 1 0,0.000000 1.000000 1 0,0.000000 1.000000 3 0,-1.000000 4.000000-2 16,-7.000000 1.000000 3-16,1.000000 4.000000-1 0,-5.000000 0.000000 1 15,0.000000 5.000000-2-15,0.000000-3.000000-2 0,-2.000000 3.000000 0 0,2.000000-4.000000-1 0,-3.000000 3.000000-1 16,3.000000-1.000000-1-16,0.000000-3.000000 0 0,5.000000-1.000000-4 0,-2.000000-1.000000-1 15,2.000000-1.000000-3-15,2.000000-3.000000-1 0,-2.000000-4.000000-1 0,4.000000 1.000000 1 16,1.000000-1.000000 3-16,0.000000 0.000000 2 0,2.000000 0.000000 3 0,2.000000-5.000000 2 16,0.000000 3.000000 0-16,1.000000 0.000000 2 0,4.000000-3.000000 1 0,-2.000000 0.000000 0 15,5.000000 0.000000-2-15,-1.000000 0.000000 0 0,1.000000-6.000000 1 0,2.000000 6.000000-2 16,-3.000000-5.000000 1-16,3.000000 0.000000-2 0,-2.000000 3.000000 1 0,2.000000-2.000000 0 0,-3.000000-1.000000 0 16,0.000000 1.000000 0-16,-2.000000-1.000000 2 0,5.000000 2.000000-3 15,-5.000000-2.000000-3-15,1.000000 3.000000-2 0,-4.000000 0.000000-6 0,2.000000-3.000000-4 0,-2.000000 5.000000-6 16,-2.000000-2.000000-2-16,1.000000 0.000000-2 0,0.000000 2.000000-3 0,-3.000000 0.000000-3 15,0.000000 0.000000-3-15,0.000000 0.000000-2 0,-3.000000 0.000000 0 0,0.000000 0.000000 1 16,1.000000 2.000000 6-16,-1.000000 0.000000 6 0,2.000000 1.000000 9 0,-5.000000-1.000000 9 0,5.000000 2.000000 10 16,-5.000000-1.000000 11-16,1.000000 1.000000 9 0,4.000000 2.000000 8 0,-5.000000-2.000000 7 15,1.000000 5.000000 7-15,4.000000-2.000000 0 0,-2.000000 1.000000-2 16,0.000000 0.000000-3-16,3.000000 1.000000-7 0,-2.000000 0.000000-4 0,2.000000-3.000000-8 0,2.000000 0.000000-5 16,-2.000000 3.000000-4-16,0.000000-3.000000 0 0,6.000000 1.000000-2 0,-5.000000-1.000000-2 0,2.000000-2.000000 0 15,2.000000 1.000000-2-15,-2.000000-3.000000-1 0,1.000000 0.000000-1 16,1.000000 0.000000 1-16,-1.000000-2.000000-1 0,2.000000 0.000000-1 0,-2.000000-2.000000 2 0,4.000000 2.000000-2 15,-7.000000-2.000000-2-15,7.000000-2.000000-1 0,-4.000000 0.000000-3 0,0.000000 1.000000-1 16,4.000000-1.000000 0-16,-2.000000 0.000000-1 0,-5.000000-1.000000 3 0,4.000000 1.000000 0 16,1.000000 0.000000 2-16,-2.000000 2.000000 0 0,-3.000000-3.000000-2 0,2.000000 3.000000 0 15,0.000000 0.000000 2-15,-1.000000 0.000000-2 0,1.000000-1.000000 0 0,0.000000 3.000000 1 16,-3.000000-3.000000 1-16,1.000000 3.000000-1 0,-1.000000-3.000000 0 0,0.000000 3.000000 1 16,0.000000 0.000000-1-16,0.000000 0.000000-2 0,0.000000 0.000000 0 0,0.000000 0.000000 0 0,0.000000-2.000000 1 15,0.000000 2.000000-1-15,0.000000 0.000000-3 0,0.000000 0.000000 4 16,0.000000 0.000000-1-16,0.000000 0.000000 1 0,0.000000-2.000000-1 0,0.000000 2.000000 2 0,0.000000 0.000000 0 15,0.000000 0.000000 2-15,0.000000 0.000000-2 0,0.000000 0.000000 1 0,0.000000 2.000000 1 16,0.000000-2.000000-1-16,-1.000000 0.000000-1 0,1.000000 0.000000 0 0,-3.000000 2.000000-1 16,0.000000 1.000000 2-16,3.000000 0.000000 0 0,0.000000 0.000000 3 0,-2.000000 1.000000 2 15,2.000000 3.000000 2-15,-3.000000 1.000000 1 0,0.000000-1.000000 0 0,3.000000 1.000000 0 0,-1.000000 1.000000-1 16,1.000000 0.000000-1-16,-3.000000 2.000000 0 0,3.000000-3.000000-3 16,-1.000000 3.000000 0-16,1.000000-1.000000 0 0,-3.000000 1.000000 0 0,0.000000-2.000000-1 0,3.000000 1.000000-1 15,-2.000000 1.000000 2-15,-1.000000 0.000000 2 0,2.000000-1.000000 1 0,-2.000000 1.000000 2 16,0.000000-1.000000 3-16,-2.000000 1.000000 1 0,2.000000 0.000000 5 0,2.000000 3.000000 0 15,-3.000000-5.000000-2-15,1.000000 2.000000 0 0,0.000000-2.000000-2 0,-2.000000 2.000000-1 16,4.000000-3.000000-5-16,1.000000-1.000000-1 0,-3.000000-3.000000-3 0,0.000000 3.000000 1 0,3.000000-3.000000-2 16,0.000000-2.000000-4-16,0.000000 0.000000 2 0,0.000000 0.000000 1 0,-2.000000-2.000000 1 15,2.000000 2.000000 2-15,0.000000 1.000000 0 0,0.000000-3.000000 4 0,0.000000 0.000000 0 16,0.000000 0.000000 3-16,0.000000 0.000000 2 0,0.000000 0.000000 1 0,0.000000 0.000000 3 16,0.000000 0.000000 4-16,0.000000 0.000000 1 0,0.000000 0.000000-1 0,0.000000 1.000000-1 15,0.000000 2.000000 1-15,0.000000-3.000000 0 0,0.000000 0.000000 0 0,0.000000 0.000000-5 16,0.000000 0.000000 0-16,0.000000 0.000000 0 0,0.000000 0.000000-2 0,0.000000 0.000000-1 15,0.000000 0.000000 2-15,-3.000000 2.000000-1 0,3.000000 0.000000 1 0,-1.000000-2.000000-2 16,1.000000 1.000000 0-16,-3.000000 2.000000 0 0,3.000000 0.000000-4 0,0.000000-3.000000-1 0,0.000000 1.000000 0 16,0.000000-1.000000 0-16,-3.000000 0.000000-3 0,3.000000 0.000000 0 15,0.000000 0.000000 1-15,0.000000 0.000000-2 0,0.000000 0.000000 1 0,-1.000000 0.000000-1 0,-2.000000 0.000000 0 16,0.000000 0.000000-3-16,-2.000000-1.000000 0 0,4.000000 1.000000 0 0,-5.000000-3.000000 0 16,1.000000 0.000000 2-16,4.000000 3.000000 0 0,-5.000000-1.000000 1 0,2.000000-3.000000-1 15,1.000000 1.000000 1-15,-2.000000-1.000000-2 0,4.000000 0.000000 0 0,-5.000000 0.000000 2 16,1.000000 0.000000 2-16,1.000000-3.000000-2 0,1.000000 3.000000 0 0,-1.000000-3.000000-1 0,2.000000 1.000000-2 15,-4.000000 2.000000-1-15,5.000000-3.000000 1 0,-2.000000 0.000000 4 0,3.000000 6.000000 5 16,-3.000000-4.000000 3-16,3.000000 3.000000 2 0,0.000000 0.000000 1 0,0.000000 2.000000-1 16,0.000000-2.000000-4-16,0.000000-1.000000-3 0,0.000000 3.000000-1 0,3.000000-1.000000-1 15,-3.000000 1.000000-2-15,4.000000-3.000000 0 0,2.000000 2.000000 0 0,0.000000-3.000000-1 16,1.000000 1.000000-2-16,4.000000 0.000000-3 0,-2.000000-1.000000-4 0,2.000000 0.000000-9 16,1.000000 0.000000-11-16,0.000000-3.000000-15 0,6.000000 0.000000-17 0,-2.000000-5.000000-12 0,-1.000000 3.000000-15 15,2.000000-1.000000-12-15,1.000000-3.000000-13 0,1.000000 2.000000-13 0,-2.000000-1.000000-16 16,-1.000000-2.000000-17-16,3.000000 2.000000-18 0,-3.000000-3.000000-26 0,3.000000 0.000000-28 15,-1.000000-3.000000-11-15,-5.000000 1.000000 11 0,-1.000000-4.000000 22 0</inkml:trace>
  <inkml:trace contextRef="#ctx0" brushRef="#br0">30427.000000 15373.000000 10 0,'2.000000'0.000000'82'0,"3.000000"0.000000"2 "16 ,-5.000000 0.000000 4-16,0.000000 0.000000 3 0,0.000000 0.000000 4 0,0.000000 0.000000 1 15,0.000000 0.000000-2-15,0.000000-1.000000-5 0,0.000000 1.000000-2 0,3.000000 0.000000-4 16,0.000000 0.000000 2-16,-3.000000 0.000000-2 0,1.000000-3.000000-5 0,4.000000 3.000000-4 16,1.000000 0.000000-10-16,-5.000000 0.000000-7 0,6.000000 0.000000-15 0,-2.000000 0.000000-9 0,2.000000 0.000000-5 15,4.000000 0.000000 0-15,-5.000000 0.000000-2 0,1.000000 0.000000 0 0,5.000000 0.000000 0 16,-5.000000 0.000000 1-16,5.000000 0.000000-3 0,-2.000000 0.000000-5 0,-4.000000 3.000000-2 16,2.000000-3.000000-4-16,2.000000 0.000000-3 0,-3.000000 1.000000-4 0,-2.000000-1.000000 0 15,-4.000000 5.000000 1-15,5.000000-3.000000 6 0,-4.000000 2.000000 6 0,1.000000 2.000000 4 16,-6.000000 1.000000 3-16,1.000000 2.000000 1 0,-4.000000 1.000000-1 0,2.000000-1.000000-7 15,-4.000000 2.000000-7-15,4.000000 2.000000-5 0,-5.000000-1.000000-2 0,2.000000 3.000000-3 0,-4.000000-1.000000 0 16,5.000000-2.000000-1-16,-4.000000 1.000000-1 0,3.000000-2.000000 0 0,2.000000-3.000000 0 16,1.000000 2.000000 0-16,1.000000-3.000000 0 0,1.000000 0.000000-1 0,-3.000000-2.000000-1 15,5.000000-1.000000 0-15,-2.000000 1.000000-1 0,-1.000000-4.000000-1 0,3.000000 1.000000 0 16,0.000000 0.000000 1-16,0.000000-2.000000 1 0,0.000000 0.000000 2 0,0.000000 0.000000 1 16,0.000000 0.000000 1-16,0.000000 0.000000 1 0,0.000000 0.000000 0 0,0.000000 0.000000 1 15,0.000000 0.000000 0-15,0.000000 0.000000 2 0,0.000000 0.000000 0 0,0.000000 0.000000 0 0,3.000000 0.000000 1 16,-1.000000 0.000000 1-16,-2.000000 0.000000-1 0,0.000000 0.000000 0 15,0.000000-2.000000-2-15,0.000000 2.000000 0 0,0.000000 0.000000 0 0,0.000000 0.000000-4 0,0.000000 0.000000 0 16,0.000000 0.000000 1-16,0.000000 0.000000-1 0,0.000000 0.000000-1 0,0.000000 0.000000 0 16,0.000000 0.000000 0-16,0.000000 0.000000 0 0,0.000000 0.000000-1 0,0.000000-2.000000 0 15,0.000000 2.000000 1-15,0.000000 0.000000-1 0,0.000000 0.000000 1 0,0.000000 0.000000 0 16,0.000000 0.000000 0-16,0.000000 0.000000 0 0,0.000000 0.000000 1 0,0.000000 0.000000 1 0,0.000000 0.000000 0 16,0.000000 0.000000 0-16,0.000000 0.000000 2 0,0.000000 0.000000 1 15,0.000000 0.000000 3-15,0.000000 0.000000-1 0,0.000000 0.000000 1 0,0.000000 0.000000 1 0,0.000000 0.000000-3 16,0.000000 0.000000 0-16,0.000000 0.000000-3 0,0.000000 0.000000 1 0,0.000000 0.000000-3 15,0.000000 0.000000-1-15,0.000000 0.000000 2 0,0.000000 2.000000-1 0,0.000000-2.000000-1 16,0.000000 0.000000 0-16,0.000000 2.000000 0 0,0.000000-2.000000-1 0,0.000000 0.000000-1 16,0.000000 0.000000-1-16,0.000000 0.000000 1 0,0.000000 0.000000 1 0,0.000000 0.000000 0 0,0.000000 0.000000 1 15,0.000000 0.000000 1-15,0.000000 0.000000-1 0,0.000000 0.000000 0 16,0.000000 0.000000 0-16,0.000000 0.000000 0 0,0.000000 0.000000 0 0,0.000000 0.000000 0 16,0.000000 0.000000 1-16,0.000000 0.000000-1 0,0.000000 0.000000 0 0,0.000000 0.000000 0 15,0.000000 2.000000 1-15,0.000000-2.000000 1 0,0.000000 0.000000 0 0,0.000000 0.000000 0 16,0.000000 0.000000 2-16,0.000000 0.000000 0 0,0.000000 0.000000-1 0,0.000000 0.000000 0 0,0.000000 0.000000 2 15,0.000000 0.000000-1-15,0.000000 3.000000 1 0,0.000000-3.000000 1 0,0.000000 0.000000 1 16,0.000000 0.000000 1-16,0.000000 0.000000-3 0,0.000000 0.000000 0 0,0.000000 0.000000-1 16,0.000000 0.000000 0-16,0.000000 0.000000-1 0,0.000000 0.000000 0 0,0.000000 0.000000 1 0,0.000000 0.000000-2 15,0.000000 0.000000 1-15,0.000000-3.000000-1 0,0.000000 3.000000 0 0,0.000000 0.000000 0 16,0.000000 0.000000 1-16,3.000000 0.000000-1 0,-3.000000 0.000000-1 0,0.000000-2.000000 0 16,0.000000 2.000000-1-16,0.000000 0.000000 0 0,0.000000 0.000000-1 0,0.000000 0.000000 1 15,0.000000 0.000000 2-15,0.000000 0.000000 0 0,0.000000 0.000000-1 0,0.000000 0.000000 0 16,0.000000 0.000000 1-16,0.000000 0.000000 1 0,0.000000 0.000000-2 0,0.000000 0.000000 3 15,0.000000 0.000000-1-15,0.000000 0.000000 3 0,0.000000 0.000000-2 0,0.000000 0.000000-1 0,2.000000 0.000000 2 16,-2.000000 0.000000-3-16,0.000000 0.000000 3 0,0.000000 0.000000-1 0,0.000000 0.000000 1 16,0.000000 0.000000 0-16,0.000000 0.000000-1 0,0.000000 0.000000 1 0,0.000000 0.000000-3 15,0.000000 0.000000 1-15,0.000000-2.000000 0 0,0.000000 2.000000 0 0,0.000000 0.000000 1 16,0.000000 0.000000 1-16,0.000000 0.000000 1 0,0.000000 0.000000 1 0,0.000000 0.000000-3 16,0.000000 0.000000 6-16,0.000000 0.000000-2 0,0.000000 0.000000-1 0,0.000000 0.000000 0 15,0.000000 0.000000 0-15,0.000000 0.000000 0 0,0.000000 0.000000-4 0,0.000000 0.000000 2 0,0.000000 0.000000 0 16,0.000000 0.000000-1-16,0.000000 0.000000 1 0,0.000000 0.000000-1 15,0.000000 0.000000 0-15,0.000000 0.000000 0 0,0.000000 0.000000-1 0,0.000000 0.000000 1 0,0.000000 0.000000 2 16,0.000000 2.000000 0-16,0.000000-2.000000 1 0,0.000000 0.000000 0 0,0.000000 0.000000 0 16,0.000000 0.000000-2-16,0.000000 0.000000-3 0,0.000000 0.000000 1 0,0.000000 0.000000-1 15,0.000000 0.000000-1-15,0.000000 0.000000-1 0,0.000000 0.000000 1 0,0.000000 0.000000 0 16,0.000000 0.000000-1-16,0.000000 0.000000-2 0,0.000000 0.000000 2 0,0.000000 0.000000-2 16,0.000000 0.000000 2-16,0.000000 0.000000-1 0,0.000000 0.000000 0 0,0.000000 0.000000 2 15,2.000000 0.000000-1-15,-2.000000 0.000000 0 0,0.000000 0.000000 0 0,4.000000 0.000000-1 0,-1.000000 0.000000 1 16,2.000000-2.000000 0-16,1.000000 0.000000 4 0,-5.000000 2.000000-2 0,7.000000-1.000000-1 15,-4.000000-4.000000 1-15,6.000000 3.000000 1 0,-4.000000-3.000000-1 0,2.000000 1.000000-2 16,2.000000-1.000000 0-16,-1.000000-2.000000 2 0,1.000000 4.000000-2 0,-1.000000-4.000000-2 16,1.000000 3.000000-1-16,-4.000000-2.000000-2 0,2.000000 1.000000-2 0,-1.000000 1.000000-3 15,0.000000 0.000000-3-15,-2.000000 2.000000-1 0,-1.000000-2.000000-3 0,2.000000 4.000000 0 16,-4.000000-3.000000 1-16,1.000000 3.000000 3 0,1.000000 0.000000 1 0,0.000000 0.000000 2 0,-1.000000 0.000000-2 16,2.000000 0.000000-1-16,-2.000000 0.000000-4 0,-2.000000 0.000000-2 0,2.000000 3.000000-2 15,0.000000-3.000000-2-15,-1.000000 0.000000-1 0,-2.000000 4.000000 0 0,0.000000-2.000000 2 16,0.000000-1.000000 4-16,0.000000 4.000000 4 0,-5.000000 2.000000-4 0,1.000000-1.000000-2 15,-4.000000 1.000000-3-15,-2.000000 0.000000-6 0,1.000000 5.000000-7 0,0.000000-3.000000-10 16,-4.000000 1.000000 1-16,1.000000 1.000000 3 0,-1.000000 1.000000 2 0,1.000000-1.000000 6 16,-3.000000 2.000000 7-16,1.000000 0.000000 8 0,0.000000 2.000000 6 0,0.000000 0.000000 5 0,-1.000000 0.000000 1 15,1.000000 1.000000 1-15,0.000000 0.000000 3 0,-1.000000 2.000000 0 0,3.000000-1.000000 3 16,0.000000-3.000000 1-16,3.000000 4.000000 3 0,-1.000000-3.000000 0 0,3.000000-2.000000-1 16,1.000000-1.000000 3-16,0.000000-1.000000-2 0,1.000000 0.000000 0 0,4.000000-4.000000 1 15,1.000000-2.000000 1-15,-3.000000 2.000000 3 0,3.000000-3.000000 3 0,0.000000-1.000000 4 16,0.000000-2.000000 3-16,3.000000-1.000000 2 0,-2.000000 0.000000 0 0,4.000000-1.000000-1 0,1.000000-4.000000-5 15,0.000000-1.000000-4-15,1.000000-2.000000-4 0,0.000000 1.000000-2 0,4.000000-4.000000-3 16,-5.000000 0.000000-2-16,1.000000 0.000000 0 0,5.000000 1.000000 1 0,-5.000000-5.000000 0 16,4.000000 2.000000 1-16,0.000000 0.000000 0 0,-5.000000 1.000000 0 0,2.000000-2.000000 0 15,-1.000000 3.000000 1-15,-2.000000 3.000000-1 0,0.000000 2.000000 1 0,-3.000000 0.000000 0 16,2.000000 2.000000 4-16,-1.000000-1.000000 1 0,0.000000 3.000000 1 0,-3.000000-1.000000 2 16,2.000000 3.000000 8-16,-2.000000 3.000000 7 0,3.000000 1.000000 6 0,-3.000000 3.000000 5 15,0.000000 1.000000 2-15,0.000000 3.000000 3 0,0.000000 0.000000-3 0,0.000000-1.000000-7 0,-3.000000 1.000000-7 16,3.000000-1.000000-5-16,0.000000 2.000000-6 0,0.000000-2.000000-5 0,0.000000-2.000000-3 15,0.000000 1.000000-2-15,0.000000-2.000000-2 0,0.000000-1.000000-2 0,3.000000-1.000000-1 16,-2.000000-1.000000-3-16,-1.000000-3.000000-2 0,3.000000 2.000000 0 0,0.000000-3.000000-1 16,2.000000-3.000000-2-16,-1.000000 2.000000-4 0,3.000000-6.000000-3 0,2.000000 0.000000-2 15,-1.000000-3.000000-4-15,2.000000-1.000000-3 0,-1.000000 1.000000-3 0,3.000000-6.000000 4 0,-2.000000 2.000000 1 16,2.000000-2.000000 1-16,-3.000000 0.000000 1 0,2.000000-3.000000 1 16,0.000000 1.000000 5-16,-2.000000 3.000000 4 0,1.000000 0.000000 6 0,-6.000000 2.000000 6 0,4.000000 5.000000 7 15,-7.000000-1.000000 8-15,5.000000 3.000000 4 0,-6.000000 1.000000 3 0,2.000000 2.000000 0 16,-2.000000 3.000000 1-16,0.000000 1.000000 6 0,0.000000 6.000000 4 0,0.000000-1.000000 1 15,-2.000000 3.000000 0-15,-1.000000 1.000000-2 0,0.000000 3.000000-3 0,2.000000 0.000000-10 16,-5.000000-2.000000-7-16,6.000000 0.000000-6 0,-2.000000 0.000000-2 0,2.000000-1.000000-1 0,0.000000-1.000000-2 16,2.000000-4.000000 1-16,-2.000000 1.000000-2 0,6.000000 2.000000 0 15,-5.000000-6.000000 0-15,5.000000-2.000000 1 0,-4.000000 0.000000-1 0,5.000000-5.000000-2 0,2.000000-3.000000-4 16,3.000000 0.000000-4-16,2.000000-6.000000-2 0,3.000000-1.000000-3 0,-3.000000-1.000000 0 16,3.000000-2.000000 0-16,-3.000000-1.000000 2 0,1.000000-1.000000 1 0,-2.000000 0.000000-2 15,2.000000-5.000000 1-15,1.000000 1.000000 0 0,-4.000000-1.000000-1 0,3.000000 0.000000 1 16,-3.000000-1.000000 2-16,3.000000 3.000000 2 0,-6.000000-3.000000 2 15,1.000000 4.000000 3-15,-1.000000 3.000000 4 0,-5.000000 3.000000 5 0,4.000000 7.000000 6 0,-3.000000-2.000000 3 16,-3.000000 4.000000 1-16,-2.000000 2.000000 2 0,0.000000 2.000000-1 0,0.000000 3.000000 7 0,0.000000 3.000000 7 16,0.000000 4.000000 5-16,-2.000000 9.000000 8 0,-3.000000 0.000000 5 15,0.000000 5.000000 4-15,2.000000 5.000000 1 0,-1.000000-2.000000-3 0,-1.000000 6.000000-1 0,1.000000 2.000000-6 16,-1.000000 0.000000-5-16,0.000000 1.000000-5 0,0.000000-2.000000-9 0,2.000000 2.000000-8 16,2.000000-1.000000-5-16,-2.000000-2.000000-5 0,1.000000-4.000000-2 0,-1.000000 0.000000-2 15,0.000000-3.000000-1-15,3.000000-4.000000-3 0,-1.000000-1.000000-1 0,-2.000000-4.000000-2 16,3.000000 0.000000-4-16,0.000000-3.000000-4 0,-2.000000-2.000000-8 0,2.000000-2.000000-16 0,0.000000 0.000000-19 15,-3.000000-6.000000-32-15,1.000000 4.000000-40 0,-3.000000-1.000000-54 0,4.000000-2.000000-59 16,-5.000000 1.000000-59-16,-2.000000-1.000000-69 0,4.000000-2.000000-16 0,-5.000000-2.000000 18 16,-1.000000-3.000000 47-16</inkml:trace>
  <inkml:trace contextRef="#ctx0" brushRef="#br0">31177.000000 15387.000000 80 0,'6.000000'-4.000000'158'15,"-6.000000"-1.000000"-2 "-15 ,1.000000 0.000000 5 0,-1.000000 4.000000 2 0,0.000000 1.000000 1 16,-1.000000-3.000000-6-16,1.000000 3.000000-12 0,-3.000000 0.000000-13 0,3.000000 0.000000-21 16,0.000000 0.000000-23-16,0.000000 0.000000-21 0,0.000000 0.000000-17 0,0.000000 0.000000-12 15,0.000000 0.000000-8-15,0.000000 0.000000-5 0,0.000000 3.000000 2 0,0.000000-3.000000 11 0,-3.000000 1.000000 10 16,3.000000 4.000000 16-16,-2.000000 1.000000 8 0,-1.000000 3.000000 6 0,2.000000 2.000000 4 15,-5.000000-3.000000-4-15,1.000000 3.000000-9 0,5.000000 0.000000-14 0,-1.000000 0.000000-5 16,-5.000000 0.000000-8-16,5.000000-3.000000-5 0,1.000000 0.000000-6 0,-3.000000-1.000000-3 16,0.000000 1.000000-3-16,3.000000-4.000000-6 0,0.000000 3.000000-2 0,3.000000-3.000000-3 15,0.000000-1.000000 2-15,-2.000000 1.000000-1 0,5.000000-4.000000-1 0,-5.000000 2.000000 2 16,10.000000-2.000000-1-16,-5.000000-2.000000-2 0,5.000000-2.000000-4 0,3.000000 1.000000 0 0,-2.000000-1.000000-2 16,1.000000-3.000000-4-16,-1.000000 1.000000-1 0,5.000000-3.000000-2 0,-3.000000 1.000000 1 15,3.000000 1.000000-1-15,-3.000000-3.000000-2 0,0.000000 1.000000 0 0,1.000000 1.000000 0 16,-2.000000-1.000000 0-16,-1.000000 3.000000-1 0,-1.000000-1.000000-2 0,-4.000000 3.000000 0 15,-1.000000 0.000000-5-15,0.000000-1.000000-6 0,-2.000000 3.000000-9 0,-1.000000 2.000000-16 16,-1.000000 0.000000-10-16,-4.000000 2.000000-12 0,-4.000000 3.000000-17 0,2.000000 7.000000-18 16,-5.000000-1.000000-18-16,-6.000000 7.000000-16 0,0.000000-2.000000-20 0,-1.000000 6.000000-12 15,-3.000000 0.000000-8-15,0.000000 3.000000 5 0,0.000000 1.000000 14 0,2.000000 0.000000 20 16,-2.000000 1.000000 26-16,3.000000 1.000000 28 0,0.000000-2.000000 22 0,-2.000000 2.000000 21 0,5.000000-3.000000 20 16,-2.000000-1.000000 17-16,3.000000-3.000000 17 0,2.000000-3.000000 14 46,4.000000 1.000000 16-46,-1.000000-5.000000 17 0,1.000000-3.000000 14 16,4.000000-1.000000 11-16,-1.000000-2.000000 8 0,2.000000-1.000000 5 0,2.000000-3.000000 6 0,2.000000-4.000000 3 0,5.000000 0.000000-5 0,0.000000-4.000000-10 0,4.000000-3.000000-16 0,0.000000-4.000000-15 0,6.000000 0.000000-18 0,-5.000000-3.000000-18 0,5.000000-4.000000-15 0,-5.000000 1.000000-7 16,6.000000-2.000000-5-16,-3.000000 2.000000-6 0,4.000000-5.000000-11 0,-3.000000 1.000000-16 0,0.000000-3.000000-19 0,-1.000000 1.000000-27 15,-1.000000 1.000000-32-15,-1.000000-2.000000-37 0,0.000000 1.000000-35 0,-3.000000-1.000000-33 16,1.000000 3.000000-34-16,-4.000000 0.000000-39 0,-4.000000-5.000000 0 0,-1.000000 3.000000 27 16,-3.000000-3.000000 33-16</inkml:trace>
  <inkml:trace contextRef="#ctx0" brushRef="#br0">31404.000000 15323.000000 102 0,'-6.000000'14.000000'248'0,"2.000000"7.000000"29 "16 ,-4.000000 4.000000-33-16,4.000000 4.000000-36 0,-4.000000 1.000000-23 0,1.000000 4.000000-21 16,3.000000 2.000000-18-16,-4.000000-1.000000-8 0,2.000000 4.000000-6 0,0.000000-3.000000-8 15,-1.000000-2.000000-11-15,3.000000 3.000000-18 0,2.000000-5.000000-19 0,-4.000000-2.000000-17 0,6.000000-2.000000-20 16,0.000000-3.000000-11-16,0.000000 0.000000-10 0,0.000000-5.000000-7 0,3.000000 0.000000-5 16,0.000000-5.000000-1-16,-1.000000 0.000000-1 0,1.000000-4.000000-5 0,-2.000000 0.000000-7 15,5.000000-3.000000-9-15,-5.000000-4.000000-10 0,2.000000 0.000000-13 0,0.000000-1.000000-13 16,-1.000000-1.000000-10-16,2.000000-4.000000-17 0,2.000000-2.000000-20 0,-1.000000-3.000000-19 15,-1.000000-4.000000-18-15,3.000000-1.000000-16 0,-2.000000-6.000000-17 0,5.000000 1.000000-9 16,-4.000000-5.000000-8-16,0.000000 2.000000-8 0,0.000000-6.000000-15 0,0.000000-2.000000-10 0,-2.000000-2.000000 7 16,1.000000 0.000000 20-16</inkml:trace>
  <inkml:trace contextRef="#ctx0" brushRef="#br0">31460.000000 15579.000000 68 0,'7.000000'-14.000000'135'16,"4.000000"0.000000"4 "-16 ,-7.000000 0.000000 4 0,5.000000 1.000000 0 0,-2.000000 1.000000 0 16,4.000000 0.000000-3-16,1.000000 2.000000-8 0,-4.000000-1.000000-12 0,4.000000 0.000000-21 15,0.000000 0.000000-14-15,3.000000 3.000000-15 0,0.000000-1.000000-13 0,1.000000 0.000000-15 16,0.000000 1.000000-9-16,0.000000 1.000000-5 0,2.000000-1.000000-8 0,-5.000000-1.000000-7 0,2.000000 3.000000-6 15,0.000000-3.000000-3-15,-2.000000 3.000000-4 0,-1.000000 0.000000-5 0,1.000000-1.000000-3 16,-7.000000 0.000000-4-16,5.000000 0.000000-5 0,-3.000000 0.000000-8 0,-3.000000 0.000000-4 16,2.000000 3.000000-5-16,-1.000000 1.000000-8 0,-4.000000 1.000000-11 0,-2.000000 1.000000-3 15,0.000000-3.000000-4-15,-2.000000 1.000000 1 0,-4.000000 1.000000 1 0,2.000000 0.000000 10 16,-4.000000 2.000000 10-16,1.000000 2.000000 11 0,-2.000000 3.000000 13 0,0.000000 0.000000 11 16,-4.000000 2.000000 16-16,1.000000 0.000000 17 0,0.000000 4.000000 17 0,1.000000-2.000000 9 0,-3.000000 2.000000 10 15,2.000000 6.000000 7-15,-1.000000-5.000000 3 0,1.000000 2.000000-4 16,1.000000 4.000000-8-16,2.000000-3.000000-6 0,-2.000000 1.000000-5 0,5.000000 2.000000-9 0,-1.000000-3.000000-9 15,3.000000-1.000000-4-15,-2.000000 0.000000 2 0,1.000000 1.000000-4 0,2.000000-5.000000-2 16,3.000000 2.000000-2-16,0.000000-2.000000 0 0,0.000000-1.000000-4 0,0.000000-3.000000-4 16,3.000000-1.000000-3-16,2.000000 0.000000-2 0,1.000000-5.000000 1 0,-2.000000 3.000000-5 15,5.000000-3.000000-3-15,1.000000-3.000000-4 0,-1.000000 3.000000-5 0,1.000000-5.000000-3 16,2.000000-2.000000-3-16,-3.000000 3.000000-2 0,-1.000000-1.000000-2 0,0.000000 1.000000 0 16,-2.000000 3.000000-1-16,-1.000000-4.000000 0 0,-1.000000 5.000000-5 0,-1.000000-2.000000-1 0,-1.000000 2.000000 4 15,-2.000000 2.000000 1-15,-2.000000 3.000000 3 0,-4.000000 0.000000 2 0,0.000000 6.000000 3 16,-1.000000-1.000000 3-16,-3.000000 4.000000 1 0,1.000000-2.000000-1 0,-2.000000 3.000000-2 15,3.000000 0.000000 3-15,-1.000000 1.000000 1 0,-2.000000-1.000000 2 0,4.000000-3.000000-1 16,-2.000000 1.000000 2-16,5.000000 2.000000-1 0,-7.000000-4.000000-2 0,8.000000 0.000000 2 16,-1.000000-3.000000-2-16,2.000000-2.000000 2 0,-3.000000-1.000000 1 0,5.000000-1.000000 1 15,-2.000000-1.000000 0-15,2.000000 1.000000 2 0,0.000000-4.000000 3 0,2.000000 0.000000-3 0,1.000000 0.000000 2 16,1.000000-4.000000 3-16,0.000000-3.000000 2 0,4.000000 2.000000 0 16,-1.000000-1.000000 1-16,3.000000-2.000000 0 0,-1.000000 1.000000-4 0,2.000000 1.000000 0 0,-5.000000-2.000000-1 15,5.000000 1.000000-3-15,-3.000000-2.000000 2 0,4.000000 3.000000-1 0,-5.000000-2.000000-1 16,3.000000 1.000000-3-16,2.000000 0.000000-2 0,-5.000000 3.000000-5 0,-1.000000-3.000000-5 15,0.000000 3.000000-4-15,0.000000 0.000000-5 0,0.000000 0.000000-3 0,-4.000000 1.000000 0 16,2.000000 1.000000 0-16,2.000000 0.000000 4 0,-5.000000 2.000000 0 0,5.000000-2.000000 6 0,-6.000000 0.000000 0 16,2.000000 2.000000 6-16,2.000000 2.000000 1 0,-4.000000 0.000000 4 15,3.000000 0.000000 8-15,0.000000 3.000000 9 0,-3.000000 3.000000 13 0,2.000000-1.000000 9 0,-2.000000 4.000000 8 16,0.000000 0.000000 7-16,0.000000-1.000000 0 0,0.000000 4.000000-2 0,-2.000000 0.000000-4 16,2.000000 1.000000-7-16,-3.000000 0.000000-5 0,0.000000 0.000000 0 0,2.000000-3.000000-3 15,-2.000000 2.000000-2-15,1.000000-4.000000-2 0,-1.000000 1.000000 1 0,0.000000 1.000000 0 16,2.000000-2.000000-2-16,-5.000000-5.000000-3 0,6.000000 4.000000-3 0,-1.000000-4.000000-2 0,-2.000000 1.000000-3 15,3.000000-2.000000-3-15,0.000000-2.000000-3 0,-2.000000 1.000000-2 16,2.000000-3.000000-2-16,-3.000000 2.000000-3 0,0.000000-2.000000-3 0,2.000000 0.000000-7 0,-4.000000 0.000000-5 16,2.000000 0.000000-5-16,0.000000 0.000000-10 0,-1.000000 0.000000-8 15,2.000000-2.000000-17-15,0.000000-1.000000-24 0,-1.000000-3.000000-20 0,3.000000 0.000000-29 0,5.000000-3.000000-33 16,-3.000000-1.000000-33-16,8.000000-4.000000-27 0,-5.000000-1.000000-38 0,2.000000-4.000000-29 16,-1.000000-4.000000 4-16,1.000000-3.000000 26 0</inkml:trace>
  <inkml:trace contextRef="#ctx0" brushRef="#br0">32063.000000 15323.000000 19 0,'11.000000'-3.000000'180'0,"0.000000"1.000000"12 "0 ,-4.000000 2.000000-42 0,-1.000000 5.000000-50 15,1.000000-5.000000-28-15,-4.000000 5.000000-12 0,-3.000000 0.000000-3 0,0.000000-1.000000 1 16,-3.000000 1.000000-2-16,2.000000 1.000000-4 0,-5.000000 4.000000-12 0,0.000000-1.000000-13 0,0.000000 0.000000-19 16,2.000000-1.000000-15-16,-1.000000 5.000000-9 0,1.000000-2.000000-9 0,-1.000000 2.000000-3 15,0.000000 0.000000-2-15,3.000000-1.000000 3 0,-5.000000 2.000000 7 0,2.000000-2.000000 7 16,-1.000000 3.000000 5-16,5.000000-2.000000 3 0,-4.000000-1.000000 3 0,0.000000 2.000000 2 15,3.000000 1.000000 4-15,-4.000000-2.000000 8 0,2.000000 0.000000 14 0,2.000000 2.000000 17 16,-4.000000 1.000000 16-16,2.000000-1.000000 14 0,-1.000000 3.000000 10 0,-2.000000-1.000000 3 16,6.000000 2.000000-3-16,-7.000000 3.000000-9 0,2.000000-3.000000-4 0,2.000000 3.000000-4 15,-4.000000-1.000000-7-15,4.000000 1.000000-8 0,3.000000-4.000000-5 0,-5.000000 3.000000-7 0,1.000000-3.000000-4 16,4.000000 0.000000-11-16,-5.000000 1.000000-6 0,4.000000-4.000000-4 0,-4.000000-3.000000-6 16,6.000000 1.000000-1-16,-1.000000-4.000000-2 0,-2.000000 0.000000-4 0,3.000000-5.000000-1 15,0.000000 1.000000 1-15,0.000000 1.000000 4 0,0.000000-5.000000-3 0,0.000000 2.000000-1 16,3.000000-3.000000 1-16,-2.000000 0.000000-3 0,2.000000-3.000000-2 0,2.000000-1.000000-6 0,1.000000 0.000000-3 15,-5.000000-4.000000-5-15,10.000000-3.000000-8 0,-7.000000 0.000000-7 0,3.000000-4.000000-2 16,-1.000000 0.000000-6-16,5.000000 0.000000-5 0,-4.000000-5.000000-5 16,2.000000 1.000000-5-16,1.000000-4.000000-8 0,2.000000 0.000000-5 0,-3.000000-1.000000 3 0,3.000000-2.000000 1 15,0.000000 3.000000 10-15,2.000000-3.000000 12 0,-5.000000 4.000000 16 0,3.000000 1.000000 14 16,-2.000000 2.000000 11-16,2.000000 5.000000 7 0,-3.000000-2.000000 8 0,4.000000 1.000000 6 16,-1.000000 4.000000 5-16,-3.000000-1.000000 2 0,0.000000 2.000000 3 0,1.000000 2.000000 4 15,-1.000000 1.000000-1-15,1.000000 3.000000-2 0,-1.000000-2.000000-1 0,-1.000000 2.000000-5 16,3.000000 1.000000-5-16,0.000000 1.000000-4 0,-5.000000 0.000000-6 0,1.000000 2.000000-2 15,0.000000 0.000000-2-15,-2.000000 0.000000-1 0,2.000000 2.000000-1 0,-2.000000 0.000000-1 0,1.000000 1.000000 2 16,-6.000000 3.000000 0-16,1.000000-2.000000 2 0,-1.000000 5.000000 1 0,0.000000-3.000000 0 16,0.000000 2.000000-1-16,-1.000000 1.000000-4 0,-5.000000 2.000000-1 0,1.000000-2.000000-4 15,4.000000 1.000000 0-15,-5.000000 1.000000-1 0,1.000000-1.000000 2 0,-2.000000 4.000000 0 16,6.000000-4.000000 0-16,-5.000000 1.000000 1 0,1.000000 0.000000 0 0,4.000000-1.000000-1 16,-5.000000-1.000000-1-16,6.000000 2.000000 0 0,-5.000000-5.000000 0 0,4.000000 3.000000 1 0,-5.000000-1.000000 0 15,2.000000 1.000000 0-15,4.000000 0.000000 0 0,-3.000000-4.000000 1 0,-2.000000 5.000000 2 16,4.000000-4.000000 1-16,-2.000000 0.000000 3 0,0.000000 1.000000 1 0,1.000000-1.000000 6 15,-1.000000 0.000000-1-15,2.000000 1.000000 2 0,1.000000-2.000000 3 0,0.000000 1.000000 0 16,0.000000-2.000000 3-16,0.000000 0.000000 0 0,0.000000-2.000000 3 0,0.000000 0.000000-3 0,0.000000 1.000000-1 16,1.000000-1.000000-3-16,-1.000000 0.000000-2 0,5.000000-2.000000-4 0,-5.000000 2.000000 0 15,6.000000-2.000000-2-15,-2.000000 0.000000 0 0,1.000000 0.000000-3 0,2.000000-2.000000-6 16,0.000000 0.000000-10-16,1.000000 0.000000-6 0,-2.000000-3.000000-11 0,4.000000-1.000000-13 16,-1.000000 2.000000-16-16,3.000000-2.000000-12 0,-1.000000-3.000000-14 0,3.000000 0.000000-18 15,-1.000000-1.000000-18-15,2.000000-1.000000-15 0,1.000000-4.000000-10 0,0.000000 2.000000-5 16,2.000000-2.000000-1-16,1.000000-2.000000 11 0,-3.000000-3.000000 7 0,4.000000 1.000000 18 15,-1.000000-3.000000 22-15,0.000000 0.000000 33 0,2.000000-2.000000 35 0,2.000000 1.000000 24 16,1.000000 3.000000 25-16,-2.000000-2.000000 27 0,-3.000000 3.000000 13 0,-3.000000 4.000000-3 16,1.000000 3.000000 0-16,-2.000000 1.000000 2 0,-5.000000 0.000000 5 0,-4.000000 2.000000 2 0,0.000000 3.000000 8 15,-5.000000 3.000000 4-15,2.000000-1.000000-3 0,-6.000000 2.000000-5 0,2.000000 4.000000-8 16,-7.000000 2.000000-12-16,-2.000000-1.000000-12 0,3.000000 1.000000-8 0,-5.000000 3.000000-5 16,0.000000 1.000000-1-16,3.000000 0.000000-3 0,-3.000000 3.000000-2 0,-3.000000 0.000000-5 15,7.000000 2.000000-5-15,-4.000000 0.000000-6 0,0.000000 2.000000-3 0,0.000000-2.000000-2 16,-1.000000-1.000000 2-16,7.000000 3.000000 2 0,-6.000000 1.000000 1 0,5.000000-2.000000 5 0,-5.000000 5.000000 3 15,5.000000-5.000000 2-15,-4.000000 4.000000 1 0,5.000000-4.000000 3 0,-1.000000 5.000000 2 16,1.000000-2.000000 0-16,0.000000 0.000000 6 0,-1.000000 2.000000 2 0,-1.000000 1.000000 4 16,1.000000-1.000000 5-16,0.000000 3.000000 3 0,-1.000000-1.000000 3 0,4.000000 0.000000 1 15,-4.000000 1.000000-1-15,3.000000-1.000000-1 0,-3.000000 1.000000-7 0,1.000000-3.000000-7 16,2.000000 3.000000-10-16,-1.000000-3.000000-5 0,2.000000-2.000000-6 0,-3.000000 0.000000-3 16,2.000000 0.000000-2-16,1.000000-4.000000-1 0,1.000000 0.000000-1 0,1.000000-5.000000 1 0,2.000000 1.000000-3 15,-3.000000-3.000000-2-15,0.000000 2.000000-6 0,3.000000-7.000000-3 0,0.000000 4.000000-4 16,0.000000-5.000000-3-16,3.000000 0.000000-2 0,0.000000 0.000000 0 0,2.000000-5.000000 1 15,-1.000000 1.000000-2-15,7.000000-5.000000-3 0,-6.000000 0.000000-1 0,3.000000-3.000000-7 16,2.000000-2.000000-4-16,-2.000000-2.000000-5 0,-3.000000-2.000000-3 0,6.000000-1.000000-2 16,-4.000000-2.000000-11-16,2.000000-3.000000-7 0,-2.000000 1.000000-7 0,1.000000-1.000000 0 15,-1.000000-2.000000 1-15,-1.000000 4.000000 12 0,1.000000-3.000000 15 0,1.000000 4.000000 24 0,-1.000000 2.000000 18 16,1.000000 3.000000 16-16,-1.000000 4.000000 8 0,-6.000000-1.000000 4 16,7.000000 4.000000 2-16,-4.000000 1.000000 2 0,4.000000 4.000000 4 0,2.000000-3.000000-2 0,-1.000000 3.000000 3 15,1.000000 1.000000 0-15,2.000000 2.000000-4 0,4.000000 1.000000-8 0,-1.000000-3.000000-6 16,3.000000 1.000000-7-16,4.000000 0.000000-2 0,2.000000-2.000000-7 0,-1.000000-3.000000 0 15,7.000000 3.000000-2-15,1.000000-5.000000 4 0,-2.000000 3.000000 3 0,2.000000-5.000000 1 16,3.000000 1.000000 1-16,0.000000-1.000000 1 0,-6.000000 1.000000-3 0,0.000000-2.000000-10 0,-1.000000 1.000000-9 16,-5.000000 1.000000-8-16,-4.000000-1.000000-3 0,-1.000000 1.000000-6 15,-3.000000 1.000000-4-15,-3.000000-2.000000-3 0,-3.000000 3.000000-8 0,-1.000000-3.000000-3 0,-4.000000 4.000000-10 16,-1.000000-1.000000-6-16,-2.000000 1.000000-1 0,-2.000000-1.000000 1 0,-2.000000 4.000000 12 16,-4.000000 1.000000 6-16,-2.000000 2.000000 14 0,1.000000 1.000000 9 0,-1.000000 1.000000 8 15,-2.000000 6.000000 7-15,0.000000 0.000000 5 0,-1.000000 1.000000 10 0,-2.000000 3.000000 11 16,0.000000 0.000000 13-16,4.000000 6.000000 13 0,-4.000000-1.000000 12 0,3.000000 4.000000 5 15,-1.000000 1.000000-1-15,-2.000000 4.000000 0 0,0.000000-2.000000-3 0,2.000000 2.000000-2 16,1.000000 1.000000-2-16,-3.000000 2.000000 0 0,1.000000 0.000000-1 0,2.000000-1.000000-1 0,0.000000 3.000000-3 16,0.000000-2.000000-1-16,3.000000 1.000000-9 0,-3.000000-2.000000-5 0,2.000000-1.000000-6 15,3.000000-2.000000-3-15,-2.000000-3.000000-10 0,4.000000-2.000000-6 0,-2.000000 1.000000-1 16,3.000000-4.000000-2-16,-2.000000 0.000000-1 0,4.000000-2.000000-1 0,-4.000000-3.000000-1 16,5.000000-1.000000-3-16,-2.000000-4.000000 1 0,3.000000-2.000000-2 0,-2.000000 0.000000 5 0,2.000000-2.000000-2 15,0.000000 0.000000-2-15,0.000000-2.000000-1 0,0.000000-2.000000-7 16,2.000000 0.000000-7-16,1.000000-2.000000-5 0,4.000000-5.000000-2 0,-5.000000-2.000000-1 0,5.000000-2.000000-3 15,3.000000-2.000000-1-15,-1.000000 0.000000-2 0,2.000000-4.000000-5 0,0.000000-2.000000-5 16,3.000000-1.000000-1-16,1.000000 1.000000 2 0,-4.000000-1.000000 6 0,1.000000 5.000000 6 16,-2.000000 0.000000 10-16,2.000000 5.000000 8 0,-6.000000-2.000000 5 0,2.000000 6.000000 4 15,-1.000000 0.000000 1-15,-3.000000 2.000000 2 0,2.000000 2.000000 3 0,-4.000000 1.000000 5 16,1.000000 3.000000 4-16,-2.000000 0.000000 5 0,2.000000 3.000000 5 0,0.000000 2.000000 0 16,-3.000000 1.000000 2-16,0.000000 3.000000-4 0,-3.000000 1.000000-4 0,0.000000-3.000000-7 0,2.000000 1.000000-2 15,-4.000000 6.000000-3-15,-1.000000-4.000000 0 0,2.000000-1.000000-1 0,-3.000000-1.000000-2 16,-1.000000 3.000000-2-16,2.000000-2.000000-3 0,-4.000000 2.000000-2 0,1.000000-3.000000-2 15,-1.000000 3.000000-5-15,2.000000-4.000000-4 0,2.000000 1.000000-6 0,-1.000000-4.000000-4 16,-3.000000 3.000000-5-16,8.000000-4.000000-2 0,-4.000000 0.000000-4 0,2.000000-1.000000-2 16,2.000000 0.000000 0-16,2.000000-2.000000-1 0,-2.000000 2.000000 0 0,-1.000000 1.000000 2 15,3.000000-3.000000 2-15,0.000000 0.000000 5 0,3.000000 0.000000 7 0,-1.000000 0.000000 3 16,-2.000000 0.000000 5-16,0.000000 0.000000 4 0,2.000000 0.000000 3 0,-2.000000 0.000000 2 16,0.000000 0.000000 6-16,0.000000 2.000000 5 0,0.000000 0.000000 5 0,-2.000000-2.000000 5 0,2.000000 2.000000 4 15,-5.000000 2.000000 3-15,0.000000 0.000000 1 0,-2.000000 2.000000-1 0,5.000000 1.000000-4 16,-4.000000 0.000000 0-16,2.000000 0.000000-2 0,2.000000-2.000000-6 0,-3.000000 2.000000-4 15,5.000000-3.000000-1-15,-2.000000 1.000000 0 0,-1.000000 0.000000 0 0,3.000000-4.000000-2 16,0.000000 4.000000 2-16,5.000000-4.000000 1 0,0.000000 2.000000 1 0,-3.000000-3.000000-3 0,8.000000 0.000000-5 16,-2.000000-4.000000-3-16,3.000000 1.000000-12 0,3.000000 0.000000-15 15,-2.000000-2.000000-17-15,5.000000-2.000000-29 0,-5.000000 3.000000-36 0,1.000000-3.000000-29 0,-1.000000 4.000000-22 16,0.000000-2.000000-35-16,-2.000000 3.000000-57 0,-2.000000 0.000000-9 16,-4.000000-1.000000 18-16,-4.000000 3.000000 22 0</inkml:trace>
  <inkml:trace contextRef="#ctx0" brushRef="#br0">32082.000000 16469.000000 253 0,'-5.000000'2.000000'319'0,"2.000000"-2.000000"18 "0 ,2.000000 0.000000-26 0,-2.000000 0.000000-107 15,3.000000 0.000000-85-15,-2.000000 0.000000-47 0,2.000000 3.000000-21 0,0.000000-2.000000-1 16,-3.000000 1.000000 8-16,1.000000 2.000000 11 0,0.000000 3.000000 9 0,-5.000000 1.000000-3 0,-1.000000 5.000000-1 16,-1.000000 2.000000-7-16,-4.000000 3.000000-3 0,0.000000 3.000000-11 15,-3.000000 0.000000-3-15,-4.000000 3.000000-3 0,-2.000000 0.000000-5 0,2.000000 1.000000-1 0,-6.000000 4.000000-8 16,6.000000-5.000000-3-16,-7.000000 5.000000-2 0,7.000000-4.000000-4 0,-7.000000 4.000000-5 16,5.000000-5.000000-6-16,-2.000000 1.000000-5 0,5.000000-2.000000-4 0,1.000000-1.000000-7 15,1.000000-5.000000-5-15,3.000000-2.000000-5 0,2.000000 1.000000-13 0,-1.000000-6.000000-14 16,7.000000 0.000000-18-16,-1.000000-4.000000-22 0,2.000000-2.000000-29 0,0.000000-1.000000-45 15,5.000000-3.000000-54-15,5.000000-4.000000-49 0,0.000000-3.000000-53 0,2.000000-4.000000-39 16,-1.000000-4.000000-1-16,2.000000-4.000000 34 0,2.000000-6.000000 53 0</inkml:trace>
  <inkml:trace contextRef="#ctx0" brushRef="#br0">31995.000000 16241.000000 33 0,'1.000000'-1.000000'241'0,"4.000000"-2.000000"24 "0 ,-3.000000 1.000000-12 15,1.000000 2.000000-47-15,-3.000000 0.000000-50 0,2.000000-1.000000-34 0,-2.000000 1.000000-20 16,3.000000 0.000000-6-16,-2.000000 1.000000-4 0,-1.000000-1.000000-6 0,0.000000 2.000000-10 0,3.000000 1.000000-5 16,0.000000-2.000000-4-16,-3.000000 2.000000 3 0,2.000000-2.000000 0 15,2.000000 4.000000 4-15,-1.000000-1.000000 3 0,2.000000 1.000000-5 0,0.000000 2.000000-6 0,-3.000000 0.000000-11 16,2.000000-2.000000-2-16,2.000000 4.000000-4 0,-1.000000-1.000000-3 0,-1.000000-1.000000 1 16,-1.000000 4.000000-2-16,1.000000-3.000000-1 0,1.000000 3.000000-2 0,-1.000000-3.000000-3 15,-1.000000 3.000000-4-15,2.000000 0.000000 3 0,-1.000000-1.000000 3 0,-1.000000 3.000000 8 16,0.000000-3.000000 13-16,-1.000000 4.000000 11 0,0.000000-2.000000 16 0,0.000000 3.000000 8 15,-2.000000-1.000000 2-15,0.000000-2.000000 6 0,0.000000 1.000000 4 0,0.000000 2.000000-3 16,-2.000000-2.000000-7-16,2.000000 0.000000-2 0,0.000000 2.000000 0 0,0.000000-2.000000-8 0,0.000000 0.000000-14 16,-2.000000 2.000000-13-16,2.000000-4.000000-3 0,0.000000 1.000000-10 0,0.000000 1.000000-10 15,0.000000-2.000000-6-15,0.000000 0.000000-1 0,0.000000-1.000000 1 0,2.000000 1.000000-5 16,0.000000-2.000000-5-16,-2.000000 1.000000-3 0,3.000000-1.000000-2 0,0.000000 2.000000 8 16,-3.000000 0.000000 0-16,1.000000-2.000000 5 0,-1.000000 2.000000 11 0,-1.000000 3.000000 8 15,1.000000 0.000000-2-15,-6.000000 1.000000-8 0,6.000000-2.000000-5 0,-2.000000 0.000000-9 16,0.000000-2.000000-12-16,2.000000-3.000000-2 0,0.000000 0.000000 8 0,-2.000000 3.000000-3 0,2.000000-1.000000 4 15,0.000000 0.000000 0-15,0.000000-2.000000 6 0,0.000000-1.000000-8 0,0.000000 2.000000-12 16,0.000000-3.000000 2-16,0.000000-2.000000-2 0,0.000000 2.000000 4 0,2.000000-1.000000-3 16,-2.000000 2.000000 0-16,2.000000-3.000000 5 0,0.000000 2.000000-4 0,1.000000 0.000000-1 15,0.000000 1.000000 1-15,-2.000000-3.000000 3 0,2.000000 4.000000-2 0,0.000000-5.000000 1 16,2.000000 4.000000 1-16,-1.000000-3.000000-2 0,1.000000 2.000000 2 0,-1.000000-1.000000-4 16,2.000000-1.000000 2-16,-2.000000 0.000000 0 0,1.000000 0.000000-2 0,5.000000 0.000000-1 0,-8.000000 1.000000 0 15,5.000000-3.000000-1-15,0.000000 0.000000-2 0,1.000000 0.000000-2 0,-1.000000 2.000000-1 16,-5.000000-1.000000 0-16,5.000000-1.000000-8 0,-3.000000-2.000000-13 0,1.000000 2.000000-24 15,-2.000000-2.000000-57-15,1.000000 0.000000-72 0,-1.000000 0.000000-84 0,-1.000000 2.000000-62 16,-2.000000 0.000000-53-16,0.000000-2.000000-66 0,3.000000 5.000000-64 0,1.000000-1.000000-83 16,-4.000000-4.000000 0-16,0.000000 0.000000 27 0,-4.000000 4.000000 41 0,-4.000000 0.000000 80 15</inkml:trace>
  <inkml:trace contextRef="#ctx0" brushRef="#br0">32420.000000 17193.000000 81 0,'0.000000'0.000000'353'0,"0.000000"2.000000"31 "16 ,0.000000-2.000000 3-16,-2.000000-2.000000-72 0,-1.000000 0.000000-182 0,0.000000 0.000000-161 15,3.000000-2.000000-128-15,-4.000000 1.000000-124 0,-3.000000 2.000000-51 0,-5.000000-2.000000-2 16,0.000000-1.000000 31-16</inkml:trace>
  <inkml:trace contextRef="#ctx0" brushRef="#br0">27717.000000 13328.000000 24 0,'-12.000000'-3.000000'73'16,"1.000000"1.000000"-4 "-16 ,-1.000000-3.000000 4 0,0.000000 4.000000 6 0,3.000000-2.000000 10 15,-1.000000 0.000000 1-15,-2.000000 0.000000 4 0,0.000000 1.000000 2 0,3.000000 0.000000-6 16,-1.000000-3.000000-8-16,2.000000 3.000000-8 0,3.000000-2.000000-3 0,-3.000000 2.000000-10 0,1.000000 0.000000-9 16,2.000000-3.000000-6-16,-1.000000 1.000000-7 0,2.000000 2.000000-7 0,0.000000 0.000000-6 15,1.000000-3.000000-3-15,1.000000 4.000000 0 0,-1.000000-2.000000-4 0,2.000000 1.000000-3 16,1.000000 2.000000-4-16,-3.000000-2.000000-4 0,3.000000 2.000000-3 0,0.000000-2.000000-2 16,0.000000 2.000000-3-16,0.000000 0.000000 1 0,0.000000 0.000000-1 0,0.000000 0.000000 0 15,-3.000000 0.000000-2-15,3.000000 0.000000 2 0,-2.000000 4.000000 3 0,-1.000000 1.000000 1 16,0.000000 1.000000 1-16,-1.000000 5.000000 2 0,0.000000 1.000000 4 15,-4.000000 6.000000 2-15,1.000000 3.000000 0 0,-2.000000 3.000000 3 0,-1.000000 1.000000 3 16,-4.000000 1.000000 1-16,3.000000 0.000000-1 0,-1.000000 1.000000-1 16,0.000000 2.000000 0-16,-1.000000-2.000000-2 0,4.000000 1.000000 0 15,0.000000 2.000000-1-15,-3.000000 1.000000-1 0,-1.000000-2.000000-1 0,7.000000 3.000000 1 0,-6.000000 2.000000 1 16,2.000000 0.000000-1-16,1.000000 1.000000-1 0,2.000000 1.000000 0 16,-4.000000-1.000000 0-16,7.000000 1.000000-1 0,-4.000000 1.000000 0 15,7.000000-2.000000-1-15,-2.000000 2.000000 2 0,3.000000 2.000000 7 0,3.000000-2.000000 3 16,-2.000000 4.000000 4-16,5.000000-1.000000 1 0,-1.000000 1.000000 5 15,-1.000000 1.000000-1-15,4.000000 3.000000 0 0,-1.000000 1.000000-3 0,2.000000 0.000000-2 16,1.000000 6.000000-1-16,2.000000-1.000000-1 0,-3.000000 1.000000 0 0,1.000000-1.000000-5 16,2.000000-3.000000-3-16,0.000000 3.000000-1 0,1.000000-6.000000 0 15,2.000000 0.000000-4-15,1.000000-2.000000-2 0,2.000000-6.000000 0 16,-1.000000 1.000000 0-16,3.000000-2.000000 2 0,-1.000000-2.000000 0 0,3.000000 1.000000 1 16,-1.000000-5.000000 0-16,-2.000000 0.000000 0 0,0.000000 0.000000 0 0,3.000000-4.000000 0 15,-3.000000 2.000000 1-15,2.000000-3.000000 1 0,1.000000 1.000000 7 16,-4.000000-2.000000 5-16,4.000000 1.000000 4 0,-1.000000 1.000000 1 15,1.000000 0.000000 2-15,-3.000000 0.000000-2 0,2.000000-1.000000-6 0,1.000000 0.000000-4 16,-3.000000 1.000000-1-16,2.000000 2.000000-2 0,2.000000-4.000000-4 0,-3.000000 1.000000 2 16,3.000000 1.000000 0-16,2.000000-2.000000 1 0,-4.000000-1.000000 0 15,3.000000-1.000000 0-15,-1.000000 1.000000 0 0,1.000000-1.000000-3 0,1.000000-1.000000 0 16,-1.000000 1.000000-1-16,1.000000-1.000000 2 0,0.000000-1.000000-2 16,-2.000000-1.000000-1-16,1.000000 0.000000 0 0,3.000000-2.000000 1 0,-7.000000 0.000000-1 15,7.000000 3.000000-3-15,-3.000000-6.000000 0 0,-1.000000 3.000000-2 16,1.000000-3.000000 0-16,-1.000000 2.000000-1 0,-3.000000-2.000000-1 0,2.000000 1.000000 1 15,-3.000000 0.000000-2-15,0.000000 0.000000 0 0,-1.000000-1.000000-1 16,-3.000000 1.000000-3-16,1.000000 0.000000 2 0,-1.000000 3.000000-1 16,1.000000-4.000000-1-16,-4.000000 4.000000-1 0,2.000000-4.000000 2 0,-2.000000 4.000000-1 0,0.000000-1.000000-1 15,0.000000-2.000000 0-15,0.000000 3.000000-1 0,-1.000000-2.000000 1 16,0.000000 2.000000 0-16,4.000000 1.000000 2 0,-4.000000-2.000000-1 16,-2.000000 0.000000-1-16,6.000000 0.000000 1 0,-2.000000 1.000000 0 0,5.000000 0.000000-1 15,-2.000000 0.000000 0-15,1.000000-4.000000 2 0,2.000000 4.000000-2 0,0.000000-1.000000 0 16,0.000000-2.000000-41-16,0.000000 3.000000 2 0,2.000000 1.000000-1 15,1.000000-3.000000 2-15,-1.000000 4.000000 2 0,4.000000-1.000000 2 0,-1.000000 3.000000 42 16,1.000000-1.000000-1-16,1.000000-1.000000 0 0,-2.000000 1.000000-1 0,5.000000-2.000000-3 0,-5.000000 0.000000 0 16,3.000000 1.000000-1-16,2.000000-1.000000 1 0,-2.000000 1.000000-1 0,4.000000-4.000000 1 15,0.000000 2.000000 0-15,0.000000 1.000000-1 0,4.000000-2.000000-3 0,1.000000 2.000000 0 16,-3.000000-2.000000-1-16,3.000000 0.000000 0 0,-1.000000 1.000000 1 0,2.000000-3.000000-1 16,-4.000000 2.000000 4-16,2.000000 0.000000-2 0,2.000000 0.000000 0 0,-1.000000 2.000000-2 0,-1.000000 0.000000-1 15,-1.000000 1.000000 2-15,-5.000000 1.000000-2 0,2.000000-1.000000-1 16,0.000000 1.000000 1-16,0.000000 0.000000 1 0,-4.000000-1.000000-1 0,4.000000 1.000000-2 0,-3.000000 1.000000 1 15,3.000000-1.000000 2-15,0.000000 1.000000-1 0,0.000000-1.000000-3 0,3.000000-1.000000 5 16,-1.000000 3.000000 1-16,4.000000-2.000000 2 0,-5.000000 0.000000-5 16,3.000000 3.000000-1-16,4.000000 2.000000 1 0,-1.000000-3.000000-5 15,-2.000000 1.000000 2-15,-1.000000 0.000000 0 0,2.000000-3.000000 4 0,-5.000000 1.000000 4 0,4.000000-1.000000 1 0,1.000000-1.000000 1 16,-5.000000-1.000000-3-16,4.000000 0.000000-2 0,-1.000000 0.000000 1 0,2.000000 1.000000-1 16,-1.000000-1.000000 0-16,-1.000000 2.000000 0 0,0.000000-1.000000-2 0,-4.000000-1.000000 2 15,5.000000 0.000000-1-15,-5.000000 2.000000-3 0,3.000000-3.000000-1 0,0.000000 3.000000 0 16,1.000000-1.000000 2-16,2.000000 2.000000-1 0,0.000000-2.000000 1 0,-2.000000 1.000000 3 0,1.000000-1.000000-1 15,-2.000000-3.000000 0-15,1.000000 0.000000 3 0,4.000000-2.000000 0 0,-2.000000 0.000000 2 16,0.000000-2.000000-2-16,2.000000 0.000000 1 0,0.000000-3.000000-1 0,1.000000 4.000000-1 16,2.000000-4.000000 0-16,0.000000 1.000000-1 0,2.000000-3.000000-2 0,-1.000000 2.000000 0 15,0.000000-5.000000 0-15,0.000000 2.000000 0 0,-1.000000-3.000000-1 0,1.000000 0.000000 2 0,0.000000-1.000000 2 16,-2.000000 1.000000-1-16,-1.000000-4.000000 1 0,2.000000 2.000000 3 0,-7.000000-2.000000 2 16,3.000000 2.000000-1-16,1.000000 0.000000-1 0,-2.000000-2.000000 3 0,1.000000 2.000000 0 15,-2.000000-2.000000-3-15,-1.000000 0.000000-1 0,3.000000 3.000000 0 0,-2.000000-3.000000-1 16,-2.000000 2.000000 0-16,1.000000-2.000000 2 0,-1.000000 2.000000-2 0,-1.000000 0.000000-1 15,-2.000000 2.000000 0-15,-2.000000-2.000000 0 0,-1.000000 1.000000 1 0,0.000000-1.000000-1 16,-1.000000 2.000000 0-16,-1.000000-4.000000 2 0,1.000000 2.000000-3 0,-6.000000 0.000000 0 0,1.000000 2.000000-7 16,-6.000000-1.000000-6-16,-1.000000-1.000000-14 0,-3.000000 2.000000-23 0,-4.000000-2.000000-28 15,0.000000 2.000000-34-15,-4.000000 1.000000-42 0,-1.000000-2.000000-59 0,-1.000000 7.000000-76 16,-7.000000-2.000000-68-16,-7.000000-1.000000-19 0,-2.000000-1.000000 10 0,-4.000000-1.000000 34 16</inkml:trace>
  <inkml:trace contextRef="#ctx0" brushRef="#br0">27696.000000 13355.000000 43 0,'9.000000'-8.000000'71'0,"2.000000"-3.000000"-1 "0 ,-2.000000 0.000000-3 16,2.000000 0.000000-7-16,1.000000 1.000000-5 0,0.000000-3.000000-4 0,0.000000 0.000000-4 16,3.000000 2.000000 1-16,-4.000000-1.000000-3 0,1.000000-2.000000 0 0,6.000000 3.000000-1 15,-6.000000 2.000000 0-15,-1.000000-2.000000-4 0,3.000000 0.000000-3 0,-2.000000 1.000000-7 0,-1.000000 0.000000-3 16,3.000000-1.000000-6-16,-2.000000 3.000000 0 0,-1.000000-2.000000 0 0,1.000000 1.000000 0 15,1.000000 0.000000 1-15,-2.000000 1.000000 1 0,-2.000000-1.000000 3 0,2.000000 1.000000 0 16,1.000000-2.000000-2-16,-1.000000 5.000000 1 0,0.000000-4.000000 4 0,1.000000 0.000000 3 16,0.000000 1.000000 2-16,0.000000-1.000000 1 0,3.000000 3.000000 2 0,-2.000000-3.000000-1 0,2.000000 1.000000-3 15,1.000000-3.000000-1-15,-1.000000 3.000000-3 0,1.000000-3.000000-3 16,-1.000000 2.000000-1-16,1.000000 0.000000-3 0,3.000000 1.000000-1 0,-1.000000 0.000000 0 16,0.000000-3.000000-3-16,1.000000 2.000000 0 0,4.000000-1.000000-1 0,2.000000-2.000000-1 15,1.000000 2.000000-4-15,3.000000-3.000000-1 0,2.000000 0.000000-3 0,2.000000-1.000000-1 0,2.000000 0.000000-2 16,2.000000 2.000000-1-16,-2.000000-2.000000 2 0,1.000000 2.000000 1 0,-1.000000 1.000000 0 15,4.000000 0.000000 2-15,-4.000000 3.000000 0 0,0.000000-3.000000 1 0,4.000000 2.000000 2 16,-4.000000 3.000000-2-16,2.000000-3.000000 1 0,0.000000 3.000000-2 0,0.000000 1.000000 2 16,-2.000000 0.000000-3-16,4.000000 0.000000-1 0,-4.000000 0.000000-2 0,-2.000000 1.000000-1 0,2.000000 3.000000-2 15,2.000000-1.000000 0-15,-4.000000-3.000000 0 0,2.000000 5.000000-1 0,-4.000000-2.000000 1 16,0.000000 0.000000 1-16,0.000000 2.000000-1 0,0.000000 0.000000 0 0,-1.000000 0.000000-1 16,-5.000000 0.000000 0-16,4.000000 0.000000 0 0,-4.000000 0.000000 1 0,0.000000 2.000000 0 0,1.000000 0.000000 3 15,-3.000000-2.000000 3-15,4.000000 3.000000 3 0,-1.000000-1.000000 1 16,1.000000-2.000000 1-16,-2.000000 2.000000 0 0,0.000000-2.000000 0 0,0.000000 1.000000-4 0,2.000000 3.000000-1 15,-4.000000-4.000000-2-15,4.000000 0.000000 0 0,0.000000 3.000000 1 0,-4.000000-3.000000 4 16,2.000000 2.000000-1-16,2.000000-2.000000 1 0,-3.000000 0.000000-1 16,5.000000 2.000000-2-16,-5.000000 1.000000-1 0,2.000000-3.000000-3 0,-1.000000 1.000000 0 0,5.000000 2.000000 0 15,-5.000000-3.000000-2-15,2.000000 1.000000 2 0,1.000000-1.000000-1 16,-2.000000 3.000000 0-16,4.000000-1.000000 0 0,-5.000000-2.000000 0 0,4.000000 5.000000-1 0,-4.000000-4.000000 1 16,2.000000 2.000000 2-16,0.000000 1.000000-3 0,-1.000000 0.000000-2 0,-1.000000 0.000000 2 0,-1.000000 1.000000 3 15,2.000000 1.000000-2-15,1.000000-1.000000 1 0,0.000000 1.000000 2 16,-2.000000-2.000000 0-16,0.000000 5.000000 0 0,0.000000-3.000000-1 0,2.000000 1.000000 0 15,-4.000000-1.000000 2-15,5.000000 1.000000-1 0,-1.000000-1.000000 1 0,2.000000 3.000000 0 0,-1.000000-4.000000 0 16,0.000000 5.000000-1-16,2.000000-4.000000-3 0,-2.000000 3.000000 0 0,0.000000-2.000000-2 16,2.000000 3.000000 0-16,-5.000000-2.000000-1 0,6.000000 3.000000 1 0,-5.000000-2.000000-1 15,-2.000000 1.000000 0-15,0.000000 3.000000 0 0,-1.000000-2.000000-2 0,8.000000 4.000000 0 16,0.000000-2.000000-1-16,3.000000 2.000000 2 0,0.000000 0.000000 1 0,-1.000000 0.000000 0 0,-2.000000 2.000000 1 16,3.000000-2.000000-1-16,-2.000000 2.000000 1 0,-1.000000-3.000000-1 0,0.000000 4.000000 0 15,0.000000-1.000000 0-15,-1.000000-2.000000-1 0,-1.000000-2.000000 0 0,1.000000 2.000000 0 16,-2.000000 0.000000 1-16,1.000000 0.000000 0 0,-4.000000 1.000000 1 0,5.000000-4.000000 0 15,-5.000000 0.000000-1-15,1.000000 4.000000 0 0,1.000000-1.000000-1 0,0.000000 0.000000-1 16,-2.000000 0.000000 0-16,-2.000000 0.000000 0 0,2.000000 0.000000 0 0,-1.000000-1.000000-1 0,-3.000000 4.000000 1 16,2.000000-4.000000 2-16,-3.000000 4.000000-1 0,3.000000-3.000000-2 0,1.000000 0.000000 4 15,1.000000 2.000000 1-15,-1.000000 1.000000-1 0,-4.000000-3.000000 0 16,4.000000 0.000000 3-16,2.000000 0.000000 1 0,-2.000000-3.000000-2 0,6.000000 5.000000-1 0,-5.000000 1.000000 1 16,4.000000-1.000000 0-16,-4.000000-1.000000 3 0,2.000000 5.000000-4 0,1.000000-3.000000 0 15,-1.000000 3.000000 0-15,2.000000-1.000000 1 0,-4.000000 1.000000-1 0,2.000000 4.000000-2 16,1.000000-5.000000 2-16,-2.000000 6.000000 0 0,1.000000-2.000000-1 0,0.000000 1.000000 0 15,-2.000000-1.000000 2-15,1.000000-1.000000-1 0,1.000000 3.000000-1 0,-1.000000-2.000000-1 16,-2.000000-1.000000 0-16,1.000000 3.000000 0 0,2.000000-3.000000 0 0,-4.000000 2.000000 0 0,1.000000 0.000000 0 16,1.000000-1.000000 1-16,0.000000 1.000000 0 0,-3.000000 1.000000 1 0,2.000000-3.000000 0 15,-3.000000 3.000000 0-15,1.000000 0.000000 1 0,-2.000000 0.000000-1 0,0.000000-1.000000-1 16,-1.000000 4.000000 2-16,-2.000000-3.000000 1 0,1.000000 1.000000 1 0,4.000000 1.000000 1 16,-1.000000-1.000000 0-16,-2.000000 4.000000-1 0,0.000000-1.000000-3 0,1.000000 0.000000-2 15,2.000000-3.000000-1-15,-3.000000 6.000000-1 0,-6.000000-3.000000-1 0,5.000000-1.000000 0 16,-2.000000 1.000000 3-16,-1.000000-1.000000 2 0,-2.000000-2.000000 2 0,3.000000-1.000000-1 0,-2.000000-1.000000 2 15,-2.000000-3.000000 2-15,-4.000000 0.000000 2 0,4.000000-1.000000 5 0,-1.000000-2.000000 3 16,-3.000000 0.000000 1-16,1.000000 0.000000 1 0,2.000000-1.000000 2 0,-2.000000-1.000000-3 16,-2.000000 3.000000-1-16,3.000000-4.000000-2 0,-5.000000 2.000000 3 0,2.000000-1.000000-1 15,0.000000 1.000000 1-15,-5.000000 1.000000 0 0,2.000000-3.000000 2 0,2.000000 2.000000-1 16,-4.000000 1.000000-1-16,1.000000-1.000000 0 0,-2.000000 3.000000-3 0,5.000000-3.000000-2 16,-6.000000 4.000000-1-16,2.000000 0.000000-1 0,0.000000-1.000000-4 0,1.000000 0.000000 0 0,-1.000000 1.000000-1 15,1.000000 0.000000-2-15,-2.000000 1.000000-2 0,5.000000-1.000000-1 0,-4.000000 4.000000 1 16,-2.000000-1.000000 0-16,4.000000 1.000000 0 0,2.000000-3.000000 0 15,-4.000000 3.000000-2-15,2.000000-1.000000 1 0,2.000000 1.000000-1 0,-5.000000 0.000000 0 0,5.000000 0.000000 0 16,-4.000000-1.000000-1-16,2.000000-1.000000 0 0,2.000000 0.000000 1 0,-4.000000 2.000000 0 16,0.000000-6.000000-1-16,0.000000 4.000000-2 0,-2.000000-2.000000 2 0,0.000000-3.000000 0 15,3.000000 3.000000 0-15,0.000000-3.000000-2 0,-3.000000-2.000000 1 0,1.000000 2.000000 2 0,-1.000000 0.000000-1 16,3.000000 1.000000 1-16,-3.000000-1.000000 0 0,0.000000 1.000000 0 0,0.000000 0.000000 0 16,-3.000000 4.000000 0-16,3.000000-2.000000 1 0,-1.000000 1.000000-1 0,1.000000 3.000000 0 15,-6.000000-3.000000-1-15,6.000000 1.000000-2 0,-2.000000 2.000000 1 0,0.000000-5.000000-3 16,2.000000 5.000000 1-16,-2.000000-2.000000 0 0,2.000000-1.000000 0 0,-6.000000 1.000000 1 15,5.000000-1.000000-2-15,-2.000000 2.000000 2 0,1.000000 1.000000-3 0,2.000000 1.000000-4 16,-3.000000-1.000000-2-16,0.000000-1.000000-1 0,3.000000 1.000000-1 0,-1.000000 0.000000 1 0,1.000000-1.000000 1 16,-3.000000 1.000000 5-16,0.000000-3.000000 2 0,3.000000 3.000000 1 15,0.000000-4.000000 1-15,-2.000000 0.000000 1 0,0.000000 0.000000 0 0,2.000000-2.000000-1 0,-2.000000 1.000000 0 16,-1.000000-2.000000-2-16,0.000000 0.000000 0 0,-1.000000 1.000000-3 0,4.000000-1.000000 2 16,-5.000000-2.000000 0-16,1.000000 3.000000-3 0,-1.000000-1.000000 2 0,0.000000 0.000000-2 15,0.000000 0.000000 1-15,-2.000000-1.000000-6 0,2.000000 1.000000 2 0,-2.000000 0.000000 0 16,0.000000 1.000000-3-16,-1.000000-1.000000 2 0,4.000000-2.000000 2 0,-4.000000 2.000000 0 0,2.000000 1.000000-2 15,-1.000000-4.000000 0-15,0.000000 2.000000 0 0,2.000000-1.000000-1 16,-5.000000-2.000000 1-16,5.000000 2.000000-2 0,-2.000000-2.000000 3 0,0.000000 0.000000 0 0,2.000000-2.000000-1 16,-2.000000 2.000000-5-16,-1.000000 0.000000-1 0,0.000000 0.000000-1 0,0.000000 0.000000-2 15,-1.000000 0.000000 2-15,-1.000000 0.000000-2 0,-2.000000-1.000000 2 0,3.000000 2.000000-1 16,-1.000000-1.000000 2-16,-2.000000 1.000000 1 0,0.000000-2.000000-1 0,4.000000 1.000000 4 16,-3.000000 0.000000 2-16,-1.000000 0.000000 2 0,1.000000-2.000000 3 0,2.000000 2.000000 5 15,-3.000000 0.000000 0-15,2.000000 0.000000 1 0,1.000000-3.000000 1 0,-2.000000 2.000000-1 16,4.000000-3.000000 1-16,-2.000000-1.000000-3 0,2.000000 1.000000 4 0,-2.000000-2.000000 0 0,-1.000000-1.000000 2 15,1.000000 3.000000 3-15,-2.000000-3.000000 0 0,0.000000 3.000000-1 0,-1.000000-3.000000 1 16,0.000000 1.000000 0-16,0.000000 2.000000 0 0,-3.000000 0.000000 1 0,2.000000 1.000000 1 16,-5.000000-1.000000 1-16,2.000000 0.000000 0 0,1.000000 1.000000-1 0,-1.000000 2.000000-3 15,-3.000000-4.000000 0-15,3.000000 2.000000-1 0,-4.000000 2.000000 3 0,4.000000-3.000000 4 16,0.000000 1.000000 4-16,-2.000000-1.000000 1 0,-1.000000 1.000000 3 0,6.000000-2.000000 2 16,-5.000000 1.000000 1-16,2.000000 0.000000-3 0,0.000000-3.000000 0 0,-1.000000 2.000000 3 0,0.000000-1.000000 0 15,3.000000-1.000000-6-15,0.000000 1.000000-3 0,-1.000000 0.000000-2 0,2.000000-1.000000-3 16,-5.000000-2.000000-4-16,2.000000 3.000000 0 0,-1.000000 0.000000-1 0,0.000000-1.000000-2 15,3.000000-1.000000-2-15,-5.000000 1.000000-4 0,3.000000-1.000000-5 0,-3.000000-1.000000-6 16,-3.000000 0.000000-13-16,5.000000 1.000000-24 0,-2.000000 0.000000-35 0,0.000000-1.000000-62 16,0.000000 2.000000-97-16,0.000000-3.000000-70 0,-2.000000 1.000000-30 0,-6.000000-2.000000 1 15,1.000000-1.000000 28-15</inkml:trace>
</inkml:ink>
</file>

<file path=ppt/ink/ink2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0295287668705" units="cm"/>
      <inkml:brushProperty name="height" value="0.0470295287668705" units="cm"/>
      <inkml:brushProperty name="color" value="#FF0000"/>
      <inkml:brushProperty name="ignorePressure" value="0"/>
    </inkml:brush>
  </inkml:definitions>
  <inkml:trace contextRef="#ctx0" brushRef="#br0">28500.000000 37950.000000 974,'162.000000'-44.000000'3,"-24.000000"13.000000"0 ,-26.000000 12.000000 2,-24.000000 13.000000 0,-12.000000 6.000000-1,4.000000 0.000000-1,3.000000 0.000000-1,3.000000 0.000000-1,-2.000000-2.000000-4,-6.000000-3.000000-5,-6.000000-3.000000-4,-6.000000-2.000000-5</inkml:trace>
</inkml:ink>
</file>

<file path=ppt/ink/ink20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4846519231796" units="cm"/>
      <inkml:brushProperty name="height" value="0.0404846519231796" units="cm"/>
      <inkml:brushProperty name="color" value="#00B047"/>
      <inkml:brushProperty name="ignorePressure" value="0"/>
    </inkml:brush>
  </inkml:definitions>
  <inkml:trace contextRef="#ctx0" brushRef="#br0">76300.000000 52900.000000 848,'-52.000000'-50.000000'3,"-3.000000"0.000000"4 ,-3.000000 0.000000 5,-2.000000 0.000000 5,8.000000 10.000000 1,22.000000 23.000000-2,22.000000 22.000000-3,23.000000 22.000000-3,19.000000 7.000000 0,19.000000-6.000000-1,19.000000-6.000000 2,19.000000-6.000000 0,13.000000-7.000000-2,10.000000-6.000000-4,10.000000-6.000000-4,9.000000-6.000000-5,2.000000-10.000000-2,-2.000000-12.000000-3,-3.000000-13.000000-2,-3.000000-12.000000-1,-9.000000-7.000000-4,-11.000000 1.000000-5,-14.000000-1.000000-3,-11.000000 1.000000-5,-15.000000 2.000000 0,-16.000000 7.000000 1,-15.000000 6.000000 2,-15.000000 7.000000 2,-17.000000 5.000000 2,-15.000000 7.000000 2,-15.000000 6.000000 2,-16.000000 7.000000 3,-5.000000 2.000000 2,6.000000 1.000000 3,7.000000-1.000000 3,6.000000 1.000000 2</inkml:trace>
</inkml:ink>
</file>

<file path=ppt/ink/ink20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3406205922365" units="cm"/>
      <inkml:brushProperty name="height" value="0.0263406205922365" units="cm"/>
      <inkml:brushProperty name="color" value="#FF0000"/>
      <inkml:brushProperty name="ignorePressure" value="0"/>
    </inkml:brush>
  </inkml:definitions>
  <inkml:trace contextRef="#ctx0" brushRef="#br0">33700.000000 26550.000000 869,'-65.000000'-2.000000'-56,"23.000000"-3.000000"22 ,22.000000-3.000000 23,22.000000-2.000000 23,15.000000-3.000000 10,9.000000 1.000000-3,10.000000-1.000000-4,10.000000 1.000000-2,7.000000-1.000000-3,6.000000 1.000000 1,7.000000-1.000000-1,6.000000 1.000000 0,7.000000-1.000000-1,10.000000 1.000000 1,10.000000-1.000000-1,9.000000 1.000000 1,10.000000-1.000000-1,14.000000 1.000000 0,11.000000-1.000000 0,14.000000 1.000000 0,7.000000-3.000000-1,3.000000-2.000000-1,3.000000-3.000000-1,4.000000-3.000000-1,2.000000-2.000000-1,4.000000 0.000000-1,3.000000 0.000000-1,3.000000 0.000000-1,-2.000000 0.000000-3,-6.000000 0.000000-4,-6.000000 0.000000-2,-6.000000 0.000000-4,-10.000000 3.000000-5,-12.000000 6.000000-4,-13.000000 7.000000-6,-12.000000 6.000000-6,-18.000000 3.000000 1,-21.000000 0.000000 4,-22.000000 0.000000 5,-22.000000 0.000000 5,-10.000000-2.000000 2,4.000000-3.000000 0,3.000000-3.000000 0,3.000000-2.000000 0</inkml:trace>
</inkml:ink>
</file>

<file path=ppt/ink/ink200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33850.000000 27600.000000 1000,'0.000000'-58.000000'-48,"0.000000"34.000000"18 ,0.000000 35.000000 17,0.000000 35.000000 17,-4.000000 19.000000 6,-5.000000 7.000000-2,-7.000000 6.000000-5,-5.000000 7.000000-3,-4.000000 0.000000-3,0.000000-2.000000-3,0.000000-3.000000-4,0.000000-3.000000-2,1.000000-9.000000-4,4.000000-11.000000-1,3.000000-14.000000-3,3.000000-11.000000-3</inkml:trace>
</inkml:ink>
</file>

<file path=ppt/ink/ink20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1061169654131" units="cm"/>
      <inkml:brushProperty name="height" value="0.0241061169654131" units="cm"/>
      <inkml:brushProperty name="color" value="#FF0000"/>
      <inkml:brushProperty name="ignorePressure" value="0"/>
    </inkml:brush>
  </inkml:definitions>
  <inkml:trace contextRef="#ctx0" brushRef="#br0">32950.000000 29050.000000 819,'7.000000'42.000000'23,"17.000000"-16.000000"0 ,15.000000-15.000000 3,16.000000-15.000000 1,15.000000-17.000000-2,16.000000-15.000000-4,15.000000-15.000000-5,17.000000-16.000000-5,7.000000-12.000000-4,0.000000-5.000000-6,0.000000-7.000000-3,0.000000-5.000000-5,-7.000000 3.000000-4,-11.000000 17.000000-4,-14.000000 15.000000-2,-11.000000 16.000000-3,-17.000000 15.000000-2,-18.000000 16.000000 2,-19.000000 15.000000 1,-18.000000 17.000000 0,-12.000000 7.000000 3,-3.000000 0.000000 4,-3.000000 0.000000 2,-2.000000 0.000000 4,-6.000000 1.000000 0,-6.000000 4.000000-2,-6.000000 3.000000-3,-6.000000 3.000000-3</inkml:trace>
</inkml:ink>
</file>

<file path=ppt/ink/ink20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698166012764" units="cm"/>
      <inkml:brushProperty name="height" value="0.023698166012764" units="cm"/>
      <inkml:brushProperty name="color" value="#FF0000"/>
      <inkml:brushProperty name="ignorePressure" value="0"/>
    </inkml:brush>
  </inkml:definitions>
  <inkml:trace contextRef="#ctx0" brushRef="#br0">32500.000000 30200.000000 966,'-68.000000'1.000000'-15,"17.000000"4.000000"2 ,15.000000 3.000000 2,16.000000 3.000000 3,23.000000-2.000000 4,31.000000-6.000000 6,32.000000-6.000000 7,31.000000-6.000000 7,20.000000-10.000000 1,9.000000-12.000000-3,10.000000-13.000000-3,10.000000-12.000000-3,8.000000-13.000000-3,10.000000-12.000000-3,10.000000-13.000000-1,9.000000-12.000000-4,-1.000000-7.000000-2,-8.000000 1.000000-3,-10.000000-1.000000-2,-9.000000 1.000000-3,-18.000000 8.000000-4,-24.000000 20.000000-4,-26.000000 18.000000-4,-24.000000 20.000000-4,-18.000000 11.000000-1,-9.000000 7.000000 5,-10.000000 6.000000 4,-8.000000 7.000000 4</inkml:trace>
</inkml:ink>
</file>

<file path=ppt/ink/ink200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34250.000000 28100.000000 1000,'-47.000000'-44.000000'-2,"6.000000"13.000000"-1 ,7.000000 12.000000-2,6.000000 13.000000-2,4.000000 18.000000-1,4.000000 26.000000 0,3.000000 24.000000 1,3.000000 26.000000 0,-2.000000 27.000000 1,-6.000000 32.000000 4,-6.000000 31.000000 3,-6.000000 32.000000 3,-9.000000 19.000000 2,-8.000000 10.000000-3,-10.000000 10.000000 0,-9.000000 9.000000-2,-2.000000-10.000000-1,6.000000-28.000000-3,7.000000-28.000000-1,6.000000-27.000000-1,7.000000-33.000000-3,10.000000-33.000000-1,10.000000-35.000000-1,9.000000-34.000000-2,7.000000-24.000000-1,7.000000-12.000000-2,6.000000-13.000000 0,7.000000-12.000000-2,4.000000-7.000000 1,3.000000 1.000000 0,3.000000-1.000000 2,4.000000 1.000000 1,-1.000000-1.000000 3,-3.000000 1.000000 1,-3.000000-1.000000 3,-2.000000 1.000000 2</inkml:trace>
</inkml:ink>
</file>

<file path=ppt/ink/ink2005.xml><?xml version="1.0" encoding="utf-8"?>
<inkml:ink xmlns:inkml="http://www.w3.org/2003/InkML">
  <annotation type="ScanImages2ExtractSignatures">1</annotation>
  <annotation type="ScanImagesWidth">755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07381311059" units="cm"/>
      <inkml:brushProperty name="height" value="0.02407381311059" units="cm"/>
      <inkml:brushProperty name="color" value="#FF0000"/>
      <inkml:brushProperty name="ignorePressure" value="0"/>
    </inkml:brush>
  </inkml:definitions>
  <inkml:trace contextRef="#ctx0" brushRef="#br0">34000.000000 29900.000000 907,'1.000000'50.000000'0,"4.000000"0.000000"-2 ,3.000000 0.000000-2,3.000000 0.000000 0,-1.000000 9.000000 0,-2.000000 19.000000 1,-3.000000 19.000000 3,-3.000000 19.000000 1,-2.000000 12.000000 1,0.000000 6.000000-1,0.000000 7.000000 0,0.000000 6.000000-2,0.000000-7.000000-1,0.000000-18.000000-1,0.000000-19.000000-2,0.000000-18.000000-2,1.000000-34.000000-1,4.000000-46.000000-3,3.000000-47.000000-3,3.000000-47.000000-2,3.000000-27.000000-1,3.000000-6.000000 2,3.000000-6.000000 3,4.000000-6.000000 1,-1.000000-2.000000 1,-3.000000 3.000000 1,-3.000000 3.000000 2,-2.000000 4.000000 0,-3.000000 10.000000 2,1.000000 19.000000 3,-1.000000 19.000000 3,1.000000 19.000000 3,-1.000000 12.000000 1,1.000000 6.000000 2,-1.000000 7.000000 1,1.000000 6.000000 1,1.000000 4.000000 1,3.000000 4.000000 1,3.000000 3.000000 2,4.000000 3.000000 1,5.000000 6.000000 1,10.000000 9.000000 0,10.000000 10.000000 0,9.000000 10.000000 0,2.000000 14.000000-1,-2.000000 23.000000 0,-3.000000 22.000000-1,-3.000000 22.000000 0,-7.000000 4.000000-2,-9.000000-12.000000-2,-10.000000-13.000000-3,-8.000000-12.000000-1,-8.000000-7.000000-3,-2.000000 1.000000 0,-3.000000-1.000000-1,-3.000000 1.000000-2,-4.000000-4.000000 0,-3.000000-6.000000 0,-3.000000-6.000000-1,-2.000000-6.000000 0,-6.000000-9.000000 0,-6.000000-8.000000-2,-6.000000-10.000000-1,-6.000000-9.000000-2,-4.000000-12.000000 1,1.000000-11.000000 0,-1.000000-14.000000 0,1.000000-11.000000 1,2.000000-11.000000-1,7.000000-5.000000-1,6.000000-7.000000-1,7.000000-5.000000-2,4.000000-1.000000 1,3.000000 6.000000 1,3.000000 7.000000 1,4.000000 6.000000 1,1.000000 6.000000 2,0.000000 6.000000 2,0.000000 7.000000 2,0.000000 6.000000 3,0.000000 3.000000 1,0.000000 0.000000 1,0.000000 0.000000 2,0.000000 0.000000 1,0.000000 7.000000 0,0.000000 17.000000-1,0.000000 15.000000-1,0.000000 16.000000-2,-2.000000 16.000000 0,-3.000000 20.000000 0,-3.000000 18.000000 0,-2.000000 20.000000-1,-3.000000 5.000000 1,1.000000-6.000000-2,-1.000000-6.000000 0,1.000000-6.000000 0,1.000000-12.000000-1,3.000000-15.000000-1,3.000000-15.000000 0,4.000000-16.000000-1,8.000000-21.000000-1,17.000000-24.000000-3,15.000000-26.000000-1,16.000000-24.000000-3,13.000000-24.000000 1,14.000000-22.000000 0,11.000000-22.000000 2,14.000000-21.000000 1,3.000000-14.000000-2,-2.000000-2.000000-6,-3.000000-3.000000-6,-3.000000-3.000000-6,-9.000000 1.000000-1,-11.000000 6.000000 5,-14.000000 7.000000 6,-11.000000 6.000000 5,-12.000000 17.000000 4,-9.000000 28.000000 1,-10.000000 28.000000 1,-8.000000 29.000000 2,-4.000000 16.000000 3,3.000000 7.000000 4,3.000000 6.000000 5,4.000000 7.000000 4,2.000000 4.000000 4,4.000000 3.000000 2,3.000000 3.000000 3,3.000000 4.000000 2,1.000000 1.000000-1,1.000000 0.000000-3,-1.000000 0.000000-3,1.000000 0.000000-3,-4.000000 6.000000-3,-6.000000 13.000000-5,-6.000000 12.000000-5,-6.000000 13.000000-3,-6.000000 10.000000-2,-2.000000 10.000000 2,-3.000000 10.000000 2,-3.000000 9.000000 2,-7.000000 6.000000-1,-9.000000 3.000000-4,-10.000000 3.000000-4,-8.000000 4.000000-5,-4.000000-3.000000 0,3.000000-5.000000 1,3.000000-7.000000 3,4.000000-5.000000 2,2.000000-11.000000 2,4.000000-11.000000 1,3.000000-14.000000 2,3.000000-11.000000 1,7.000000-12.000000 1,14.000000-9.000000 0,11.000000-10.000000 1,14.000000-8.000000-1,8.000000-9.000000-1,7.000000-6.000000 1,6.000000-6.000000-1,7.000000-6.000000 0,-1.000000-2.000000-1,-6.000000 3.000000 1,-6.000000 3.000000-1,-6.000000 4.000000 0,-10.000000 10.000000 1,-12.000000 19.000000 1,-13.000000 19.000000 1,-12.000000 19.000000 1,-13.000000 10.000000 2,-12.000000 4.000000-1,-13.000000 3.000000 1,-12.000000 3.000000 1,-7.000000 1.000000 0,1.000000 1.000000-1,-1.000000-1.000000 1,1.000000 1.000000-1,4.000000-9.000000 0,9.000000-15.000000 0,10.000000-15.000000 2,10.000000-16.000000-1,7.000000-15.000000 0,6.000000-11.000000-4,7.000000-14.000000-2,6.000000-11.000000-2,7.000000-18.000000-3,10.000000-22.000000-1,10.000000-22.000000-3,9.000000-21.000000-2,2.000000-15.000000-1,-2.000000-6.000000 0,-3.000000-6.000000-2,-3.000000-6.000000 0,-6.000000-2.000000 1,-5.000000 3.000000 5,-7.000000 3.000000 5,-5.000000 4.000000 5,-4.000000 15.000000 2,0.000000 28.000000-2,0.000000 28.000000 0,0.000000 29.000000-1,1.000000 24.000000 0,4.000000 22.000000 3,3.000000 22.000000 2,3.000000 23.000000 2,20.000000 45.000000 1,38.000000 73.000000 1,37.000000 72.000000 0,38.000000 72.000000 1,10.000000 12.000000-2,-15.000000-47.000000-5,-15.000000-47.000000-4,-16.000000-46.000000-5,-13.000000-34.000000-3,-9.000000-18.000000-2,-10.000000-19.000000-1,-8.000000-18.000000-3,-11.000000-17.000000 0,-8.000000-11.000000 1,-10.000000-14.000000 1,-9.000000-11.000000 1,-10.000000-12.000000-1,-9.000000-9.000000-2,-10.000000-10.000000-2,-8.000000-8.000000-1,-8.000000-8.000000-1,-2.000000-2.000000 1,-3.000000-3.000000 1,-3.000000-3.000000 1,-2.000000-2.000000 1,0.000000 0.000000 1,0.000000 0.000000 1,0.000000 0.000000 2</inkml:trace>
</inkml:ink>
</file>

<file path=ppt/ink/ink200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36800.000000 28700.000000 1000,'48.000000'9.000000'-30,"-3.000000"19.000000"6 ,-3.000000 19.000000 3,-2.000000 19.000000 6,-3.000000 4.000000 2,1.000000-9.000000 2,-1.000000-10.000000 1,1.000000-8.000000 1,-6.000000-8.000000 2,-8.000000-2.000000 0,-10.000000-3.000000 1,-9.000000-3.000000 0,-4.000000 4.000000 1,4.000000 13.000000 0,3.000000 12.000000 0,3.000000 13.000000-1,-2.000000 7.000000 0,-6.000000 4.000000-1,-6.000000 3.000000-1,-6.000000 3.000000-1,-9.000000-4.000000 2,-8.000000-8.000000 4,-10.000000-10.000000 4,-9.000000-9.000000 4,-4.000000-9.000000 2,4.000000-5.000000 0,3.000000-7.000000-1,3.000000-5.000000 0,-1.000000-6.000000-1,-2.000000-3.000000 0,-3.000000-3.000000-1,-3.000000-2.000000 1,2.000000-6.000000-3,10.000000-6.000000-6,10.000000-6.000000-5,9.000000-6.000000-4</inkml:trace>
</inkml:ink>
</file>

<file path=ppt/ink/ink200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0969308912754" units="cm"/>
      <inkml:brushProperty name="height" value="0.0270969308912754" units="cm"/>
      <inkml:brushProperty name="color" value="#FF0000"/>
      <inkml:brushProperty name="ignorePressure" value="0"/>
    </inkml:brush>
  </inkml:definitions>
  <inkml:trace contextRef="#ctx0" brushRef="#br0">38000.000000 28750.000000 752,'0.000000'143.000000'18,"0.000000"-11.000000"-2 ,0.000000-14.000000-2,0.000000-11.000000-3,0.000000-3.000000-1,0.000000 10.000000-1,0.000000 10.000000-1,0.000000 9.000000-1,1.000000-26.000000-2,4.000000-58.000000-2,3.000000-60.000000-3,3.000000-59.000000-2,3.000000-32.000000-4,3.000000-3.000000-3,3.000000-3.000000-3,4.000000-2.000000-3,2.000000-1.000000-1,4.000000 3.000000 2,3.000000 3.000000 2,3.000000 4.000000 2,1.000000 5.000000 3,1.000000 10.000000 3,-1.000000 10.000000 3,1.000000 9.000000 3,2.000000 10.000000 2,7.000000 14.000000 1,6.000000 11.000000 0,7.000000 14.000000 0,0.000000 13.000000 3,-2.000000 16.000000 3,-3.000000 15.000000 4,-3.000000 17.000000 4,-6.000000 13.000000 1,-5.000000 13.000000 0,-7.000000 12.000000 1,-5.000000 13.000000-1,-6.000000 4.000000 0,-3.000000-3.000000-3,-3.000000-3.000000-2,-2.000000-2.000000-2,-3.000000-6.000000-2,1.000000-6.000000-2,-1.000000-6.000000-2,1.000000-6.000000-2,-3.000000-9.000000-3,-2.000000-8.000000-3,-3.000000-10.000000-5,-3.000000-9.000000-4,1.000000-9.000000-9,6.000000-5.000000-12,7.000000-7.000000-14,6.000000-5.000000-12</inkml:trace>
</inkml:ink>
</file>

<file path=ppt/ink/ink200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40450.000000 27450.000000 1000,'42.000000'-16.000000'-16,"-16.000000"19.000000"1 ,-15.000000 19.000000 3,-15.000000 19.000000 1,-14.000000 19.000000 2,-8.000000 23.000000 2,-10.000000 22.000000 2,-9.000000 22.000000 3,-9.000000 10.000000 0,-5.000000 1.000000 1,-7.000000-1.000000 0,-5.000000 1.000000 1,0.000000-10.000000 1,10.000000-19.000000 4,10.000000-18.000000 4,9.000000-19.000000 3,15.000000-26.000000 1,22.000000-30.000000-2,22.000000-32.000000-3,23.000000-30.000000-2,14.000000-20.000000-2,10.000000-6.000000 0,10.000000-6.000000-2,9.000000-6.000000-1,4.000000-2.000000 0,1.000000 3.000000-1,-1.000000 3.000000 0,1.000000 4.000000-2,-1.000000 4.000000-3,1.000000 6.000000-6,-1.000000 7.000000-6,1.000000 6.000000-7,-7.000000 7.000000-2,-12.000000 10.000000 1,-13.000000 10.000000 2,-12.000000 9.000000 0,-10.000000 4.000000 3,-6.000000 1.000000 4,-6.000000-1.000000 3,-6.000000 1.000000 3</inkml:trace>
</inkml:ink>
</file>

<file path=ppt/ink/ink20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6347857862711" units="cm"/>
      <inkml:brushProperty name="height" value="0.0236347857862711" units="cm"/>
      <inkml:brushProperty name="color" value="#FF0000"/>
      <inkml:brushProperty name="ignorePressure" value="0"/>
    </inkml:brush>
  </inkml:definitions>
  <inkml:trace contextRef="#ctx0" brushRef="#br0">40800.000000 28250.000000 969,'-90.000000'289.000000'2,"23.000000"-22.000000"2 ,22.000000-22.000000 2,22.000000-21.000000 3,12.000000-21.000000-2,3.000000-19.000000-4,3.000000-18.000000-5,4.000000-19.000000-4,1.000000-22.000000-2,0.000000-25.000000-1,0.000000-25.000000 0,0.000000-25.000000-1,4.000000-18.000000-2,10.000000-8.000000-5,10.000000-10.000000-3,9.000000-9.000000-4,1.000000-9.000000-1,-6.000000-5.000000 2,-6.000000-7.000000 3,-6.000000-5.000000 2,-4.000000-4.000000 3,1.000000 0.000000 3,-1.000000 0.000000 2,1.000000 0.000000 2</inkml:trace>
</inkml:ink>
</file>

<file path=ppt/ink/ink201.xml><?xml version="1.0" encoding="utf-8"?>
<inkml:ink xmlns:inkml="http://www.w3.org/2003/InkML">
  <annotation type="ScanImages2ExtractSignatures">1</annotation>
  <annotation type="ScanImagesWidth">686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3395318686962" units="cm"/>
      <inkml:brushProperty name="height" value="0.0433395318686962" units="cm"/>
      <inkml:brushProperty name="color" value="#00B047"/>
      <inkml:brushProperty name="ignorePressure" value="0"/>
    </inkml:brush>
  </inkml:definitions>
  <inkml:trace contextRef="#ctx0" brushRef="#br0">77050.000000 51700.000000 716,'-43.000000'15.000000'3,"17.000000"32.000000"5 ,15.000000 31.000000 5,16.000000 32.000000 5,9.000000 25.000000 2,3.000000 23.000000 0,3.000000 22.000000-1,4.000000 22.000000-1,-1.000000 32.000000-2,-3.000000 44.000000-3,-3.000000 44.000000-5,-2.000000 44.000000-3,-3.000000-1.000000-3,1.000000-43.000000-3,-1.000000-44.000000-2,1.000000-43.000000-3,1.000000-37.000000 0,3.000000-28.000000-1,3.000000-28.000000 2,4.000000-27.000000-1,-1.000000-34.000000-2,-3.000000-37.000000-4,-3.000000-38.000000-6,-2.000000-37.000000-5,-6.000000-27.000000-1,-6.000000-16.000000 1,-6.000000-15.000000 1,-6.000000-15.000000 1,-7.000000-12.000000 2,-6.000000-6.000000 3,-6.000000-6.000000 1,-6.000000-6.000000 4,-6.000000-2.000000 1,-2.000000 3.000000 3,-3.000000 3.000000 1,-3.000000 4.000000 3,-2.000000 4.000000 1,0.000000 6.000000 0,0.000000 7.000000 1,0.000000 6.000000 1,-2.000000 15.000000 4,-3.000000 26.000000 9,-3.000000 24.000000 9,-2.000000 26.000000 9,-3.000000 27.000000 2,1.000000 32.000000-3,-1.000000 31.000000-4,1.000000 32.000000-3,2.000000 15.000000-4,7.000000 0.000000-3,6.000000 0.000000-3,7.000000 0.000000-2,7.000000-8.000000-3,9.000000-16.000000-5,10.000000-15.000000-2,10.000000-15.000000-4,11.000000-18.000000-3,17.000000-19.000000 1,15.000000-18.000000-1,16.000000-19.000000-1,24.000000-37.000000-2,35.000000-52.000000-5,35.000000-53.000000-5,34.000000-53.000000-5,2.000000-12.000000 1,-27.000000 32.000000 5,-28.000000 31.000000 6,-28.000000 32.000000 7,-21.000000 24.000000 3,-12.000000 19.000000 2,-13.000000 19.000000 2,-12.000000 19.000000 3,-10.000000 19.000000 1,-6.000000 23.000000 1,-6.000000 22.000000 2,-6.000000 22.000000 2,-6.000000 12.000000-3,-2.000000 3.000000-4,-3.000000 3.000000-5,-3.000000 4.000000-5,4.000000-10.000000-5,13.000000-22.000000-4,12.000000-22.000000-4,13.000000-21.000000-5,6.000000-23.000000 1,0.000000-21.000000 5,0.000000-22.000000 5,0.000000-22.000000 5,-2.000000-13.000000 4,-3.000000-3.000000 3,-3.000000-3.000000 3,-2.000000-2.000000 3,-5.000000 5.000000 2,-2.000000 16.000000 4,-3.000000 15.000000 3,-3.000000 17.000000 3,-6.000000 16.000000 1,-5.000000 19.000000 0,-7.000000 19.000000-1,-5.000000 19.000000 0,-4.000000 21.000000-1,0.000000 26.000000-2,0.000000 24.000000-1,0.000000 26.000000-1,0.000000 13.000000-2,0.000000 4.000000-1,0.000000 3.000000-1,0.000000 3.000000-3,-2.000000-4.000000-1,-3.000000-8.000000-1,-3.000000-10.000000-1,-2.000000-9.000000-2,-1.000000-13.000000-1,3.000000-16.000000-1,3.000000-15.000000-2,4.000000-15.000000-2,4.000000-25.000000-3,6.000000-30.000000-4,7.000000-32.000000-4,6.000000-30.000000-5,3.000000-20.000000 0,0.000000-6.000000 2,0.000000-6.000000 3,0.000000-6.000000 3,-2.000000-9.000000 2,-3.000000-8.000000 1,-3.000000-10.000000 1,-2.000000-9.000000 1,-3.000000-4.000000 1,1.000000 4.000000 4,-1.000000 3.000000 1,1.000000 3.000000 4,1.000000 6.000000 2,3.000000 9.000000 4,3.000000 10.000000 2,4.000000 10.000000 4,2.000000 13.000000 1,4.000000 19.000000-1,3.000000 19.000000-2,3.000000 19.000000-1,1.000000 13.000000 0,1.000000 10.000000 0,-1.000000 10.000000 0,1.000000 9.000000 0,-1.000000 7.000000 0,1.000000 7.000000 1,-1.000000 6.000000 1,1.000000 7.000000 1,-3.000000 8.000000-1,-2.000000 14.000000 1,-3.000000 11.000000 0,-3.000000 14.000000 1,-4.000000 11.000000-1,-3.000000 14.000000 0,-3.000000 11.000000 0,-2.000000 14.000000-1,-5.000000 8.000000 1,-2.000000 7.000000 0,-3.000000 6.000000 2,-3.000000 7.000000 0,-2.000000 0.000000-1,0.000000-2.000000-2,0.000000-3.000000-3,0.000000-3.000000-2,0.000000-10.000000-4,0.000000-16.000000-6,0.000000-15.000000-4,0.000000-15.000000-6,-4.000000-26.000000-5,-5.000000-34.000000-5,-7.000000-35.000000-4,-5.000000-33.000000-6,-4.000000-23.000000-1,0.000000-9.000000 3,0.000000-10.000000 3,0.000000-8.000000 2,-2.000000-9.000000 3,-3.000000-6.000000 2,-3.000000-6.000000 1,-2.000000-6.000000 2,-3.000000-4.000000 4,1.000000 1.000000 5,-1.000000-1.000000 4,1.000000 1.000000 6,4.000000 5.000000 2,9.000000 14.000000 1,10.000000 11.000000 0,10.000000 14.000000-1,5.000000 22.000000 3,4.000000 35.000000 4,3.000000 35.000000 4,3.000000 34.000000 3,-1.000000 23.000000 1,-2.000000 13.000000-2,-3.000000 12.000000-2,-3.000000 13.000000-2,-4.000000 4.000000-2,-3.000000-3.000000 2,-3.000000-3.000000 0,-2.000000-2.000000 1,-3.000000-9.000000 0,1.000000-12.000000 0,-1.000000-13.000000 0,1.000000-12.000000-1,15.000000-26.000000-1,31.000000-36.000000-3,32.000000-39.000000-4,31.000000-36.000000-3,18.000000-32.000000-5,7.000000-25.000000-6,6.000000-25.000000-8,7.000000-25.000000-6,0.000000-24.000000-3,-2.000000-21.000000 0,-3.000000-22.000000 0,-3.000000-22.000000 0,-7.000000-2.000000 1,-9.000000 19.000000 4,-10.000000 19.000000 3,-8.000000 19.000000 3,-14.000000 26.000000 4,-15.000000 34.000000 7,-15.000000 35.000000 5,-16.000000 35.000000 7,-16.000000 36.000000 6,-16.000000 42.000000 9,-15.000000 40.000000 9,-15.000000 41.000000 8,-9.000000 16.000000-1,1.000000-5.000000-10,-1.000000-7.000000-11,1.000000-5.000000-9,2.000000-6.000000-5,7.000000-3.000000 1,6.000000-3.000000 0,7.000000-2.000000 0,5.000000-6.000000 0,7.000000-6.000000-1,6.000000-6.000000-1,7.000000-6.000000-2,8.000000-9.000000 0,14.000000-8.000000 0,11.000000-10.000000 1,14.000000-9.000000-1,7.000000-7.000000 0,3.000000-3.000000-1,3.000000-3.000000-2,4.000000-2.000000-2,1.000000-1.000000 0,0.000000 3.000000 1,0.000000 3.000000 2,0.000000 4.000000 0,-15.000000 5.000000 0,-27.000000 10.000000 1,-28.000000 10.000000 0,-28.000000 9.000000 0,-15.000000 7.000000 1,1.000000 7.000000 1,-1.000000 6.000000 1,1.000000 7.000000 1,1.000000 0.000000 2,3.000000-2.000000-1,3.000000-3.000000 1,4.000000-3.000000 0,8.000000-4.000000 0,17.000000-3.000000-1,15.000000-3.000000 0,16.000000-2.000000-1,7.000000-8.000000 0,1.000000-8.000000-1,-1.000000-10.000000 0,1.000000-9.000000 0,-4.000000-1.000000-1,-6.000000 10.000000-3,-6.000000 10.000000-3,-6.000000 9.000000-2,-13.000000 12.000000-2,-19.000000 16.000000 2,-18.000000 15.000000 0,-19.000000 17.000000 2,-13.000000 7.000000 0,-6.000000 0.000000 3,-6.000000 0.000000 0,-6.000000 0.000000 2,-1.000000-5.000000 2,7.000000-9.000000 2,6.000000-10.000000 2,7.000000-8.000000 2,19.000000-17.000000 2,35.000000-21.000000 2,35.000000-22.000000 4,34.000000-22.000000 2,15.000000-16.000000-2,-3.000000-9.000000-6,-3.000000-10.000000-8,-2.000000-8.000000-6,-3.000000-6.000000-3,1.000000 1.000000-1,-1.000000-1.000000 0,1.000000 1.000000-1,-4.000000 1.000000-2,-6.000000 3.000000-6,-6.000000 3.000000-4,-6.000000 4.000000-7,-10.000000 2.000000-2,-12.000000 4.000000 1,-13.000000 3.000000-1,-12.000000 3.000000 1,-10.000000 14.000000 7,-6.000000 25.000000 11,-6.000000 25.000000 14,-6.000000 25.000000 12,-2.000000 15.000000 6,3.000000 7.000000 0,3.000000 6.000000-1,4.000000 7.000000 1,1.000000 2.000000 0,0.000000 1.000000 2,0.000000-1.000000 2,0.000000 1.000000 1,-2.000000 1.000000-1,-3.000000 3.000000-4,-3.000000 3.000000-3,-2.000000 4.000000-5,-3.000000-3.000000-3,1.000000-5.000000-4,-1.000000-7.000000-4,1.000000-5.000000-3,-1.000000-8.000000-2,1.000000-5.000000 1,-1.000000-7.000000 1,1.000000-5.000000 1,4.000000-17.000000-9,9.000000-24.000000-18,10.000000-26.000000-16,10.000000-24.000000-19</inkml:trace>
</inkml:ink>
</file>

<file path=ppt/ink/ink201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143366470933" units="cm"/>
      <inkml:brushProperty name="height" value="0.026143366470933" units="cm"/>
      <inkml:brushProperty name="color" value="#FF0000"/>
      <inkml:brushProperty name="ignorePressure" value="0"/>
    </inkml:brush>
  </inkml:definitions>
  <inkml:trace contextRef="#ctx0" brushRef="#br0">41900.000000 27500.000000 840,'26.000000'-22.000000'12,"4.000000"6.000000"2 ,3.000000 7.000000 1,3.000000 6.000000 2,-1.000000 3.000000 0,-2.000000 0.000000 0,-3.000000 0.000000-2,-3.000000 0.000000-1,-4.000000 3.000000-2,-3.000000 6.000000-2,-3.000000 7.000000-2,-2.000000 6.000000-3,-5.000000 4.000000-2,-2.000000 4.000000-3,-3.000000 3.000000-1,-3.000000 3.000000-3,-4.000000 6.000000-1,-3.000000 9.000000-3,-3.000000 10.000000-1,-2.000000 10.000000-1,-5.000000 5.000000-2,-2.000000 4.000000 1,-3.000000 3.000000 1,-3.000000 3.000000-1,-2.000000-4.000000 1,0.000000-8.000000 2,0.000000-10.000000 0,0.000000-9.000000 2,7.000000-20.000000-3,17.000000-27.000000-4,15.000000-28.000000-5,16.000000-28.000000-4,7.000000-15.000000-2,1.000000 1.000000 2,-1.000000-1.000000 3,1.000000 1.000000 3,-3.000000 2.000000 1,-2.000000 7.000000 2,-3.000000 6.000000 1,-3.000000 7.000000 1</inkml:trace>
</inkml:ink>
</file>

<file path=ppt/ink/ink20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8170268237591" units="cm"/>
      <inkml:brushProperty name="height" value="0.0228170268237591" units="cm"/>
      <inkml:brushProperty name="color" value="#FF0000"/>
      <inkml:brushProperty name="ignorePressure" value="0"/>
    </inkml:brush>
  </inkml:definitions>
  <inkml:trace contextRef="#ctx0" brushRef="#br0">42900.000000 27250.000000 974,'0.000000'70.000000'5,"0.000000"-9.000000"0 ,0.000000-10.000000-2,0.000000-8.000000 0,6.000000-11.000000-1,13.000000-8.000000 0,12.000000-10.000000 0,13.000000-9.000000 0,6.000000-5.000000-2,0.000000 0.000000-4,0.000000 0.000000-4,0.000000 0.000000-4,1.000000-5.000000-2,4.000000-9.000000-1,3.000000-10.000000 0,3.000000-8.000000-1,-4.000000-4.000000 0,-8.000000 3.000000 1,-10.000000 3.000000 1,-9.000000 4.000000 1,-10.000000 7.000000 3,-9.000000 13.000000 2,-10.000000 12.000000 4,-8.000000 13.000000 3,-15.000000 12.000000 3,-19.000000 13.000000 2,-18.000000 12.000000 1,-19.000000 13.000000 2,-7.000000 7.000000 2,7.000000 4.000000 2,6.000000 3.000000 2,7.000000 3.000000 2,8.000000-2.000000 0,14.000000-6.000000-1,11.000000-6.000000 0,14.000000-6.000000 0,8.000000-9.000000-2,7.000000-8.000000-3,6.000000-10.000000-3,7.000000-9.000000-3,7.000000-9.000000-1,9.000000-5.000000 0,10.000000-7.000000 1,10.000000-5.000000 1,0.000000-4.000000-2,-5.000000 0.000000-4,-7.000000 0.000000-4,-5.000000 0.000000-4,-8.000000 4.000000-2,-5.000000 10.000000-1,-7.000000 10.000000 0,-5.000000 9.000000 0,-12.000000 9.000000 1,-16.000000 9.000000 0,-15.000000 10.000000 2,-15.000000 10.000000 1,-6.000000-1.000000 1,7.000000-9.000000 0,6.000000-10.000000 0,7.000000-8.000000 0,5.000000-9.000000 1,7.000000-6.000000 3,6.000000-6.000000 3,7.000000-6.000000 2,0.000000-4.000000 2,-2.000000 1.000000 1,-3.000000-1.000000 0,-3.000000 1.000000 1,2.000000-4.000000 0,10.000000-6.000000 0,10.000000-6.000000 1,9.000000-6.000000 0,9.000000-9.000000 1,9.000000-8.000000 3,10.000000-10.000000 2,10.000000-9.000000 2,2.000000-4.000000-1,-3.000000 4.000000-3,-3.000000 3.000000-2,-2.000000 3.000000-3,-6.000000 9.000000-3,-6.000000 16.000000-2,-6.000000 15.000000-2,-6.000000 17.000000-2,-7.000000 13.000000 0,-6.000000 13.000000 1,-6.000000 12.000000 2,-6.000000 13.000000 0,-7.000000 10.000000 1,-6.000000 10.000000-2,-6.000000 10.000000-1,-6.000000 9.000000-1,1.000000-4.000000-1,9.000000-15.000000-3,10.000000-15.000000-1,10.000000-16.000000-3,8.000000-13.000000 3,10.000000-9.000000 7,10.000000-10.000000 8,9.000000-8.000000 7,9.000000-20.000000 1,9.000000-28.000000-3,10.000000-28.000000-4,10.000000-27.000000-3,4.000000-22.000000-5,0.000000-11.000000-2,0.000000-14.000000-5,0.000000-11.000000-3,-5.000000-1.000000-2,-9.000000 13.000000-1,-10.000000 12.000000 0,-8.000000 13.000000 0,-9.000000 13.000000-1,-6.000000 17.000000 0,-6.000000 15.000000-1,-6.000000 16.000000 0</inkml:trace>
</inkml:ink>
</file>

<file path=ppt/ink/ink201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7221460342407" units="cm"/>
      <inkml:brushProperty name="height" value="0.0257221460342407" units="cm"/>
      <inkml:brushProperty name="color" value="#FF0000"/>
      <inkml:brushProperty name="ignorePressure" value="0"/>
    </inkml:brush>
  </inkml:definitions>
  <inkml:trace contextRef="#ctx0" brushRef="#br0">43950.000000 27800.000000 762,'6.000000'67.000000'87,"13.000000"-16.000000"-22 ,12.000000-15.000000-21,13.000000-15.000000-21,12.000000-12.000000-13,13.000000-6.000000-4,12.000000-6.000000-3,13.000000-6.000000-5,9.000000-10.000000-3,6.000000-12.000000-2,7.000000-13.000000-3,6.000000-12.000000-3,-4.000000-9.000000-2,-11.000000-2.000000-1,-14.000000-3.000000-2,-11.000000-3.000000-1,-15.000000 1.000000-2,-16.000000 6.000000-1,-15.000000 7.000000-1,-15.000000 6.000000-2,-14.000000 7.000000 1,-8.000000 10.000000 3,-10.000000 10.000000 1,-9.000000 9.000000 3,-7.000000 6.000000 3,-3.000000 3.000000 5,-3.000000 3.000000 4,-2.000000 4.000000 5,-3.000000 7.000000 3,1.000000 13.000000 0,-1.000000 12.000000 1,1.000000 13.000000 1,1.000000 4.000000 1,3.000000-3.000000 0,3.000000-3.000000 0,4.000000-2.000000 1,4.000000-3.000000 0,6.000000 1.000000-1,7.000000-1.000000 1,6.000000 1.000000 0,3.000000-3.000000-1,0.000000-2.000000-1,0.000000-3.000000-2,0.000000-3.000000-1,1.000000-7.000000-2,4.000000-9.000000 0,3.000000-10.000000-2,3.000000-8.000000-1,3.000000-8.000000-1,3.000000-2.000000-2,3.000000-3.000000-1,4.000000-3.000000-2,-1.000000-1.000000-1,-3.000000 4.000000 0,-3.000000 3.000000 0,-2.000000 3.000000-1</inkml:trace>
</inkml:ink>
</file>

<file path=ppt/ink/ink201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6332546919584" units="cm"/>
      <inkml:brushProperty name="height" value="0.0236332546919584" units="cm"/>
      <inkml:brushProperty name="color" value="#FF0000"/>
      <inkml:brushProperty name="ignorePressure" value="0"/>
    </inkml:brush>
  </inkml:definitions>
  <inkml:trace contextRef="#ctx0" brushRef="#br0">44950.000000 27100.000000 896,'0.000000'54.000000'1,"0.000000"10.000000"3 ,0.000000 10.000000 2,0.000000 9.000000 2,0.000000 18.000000 2,0.000000 29.000000 1,0.000000 28.000000 1,0.000000 28.000000 0,1.000000 17.000000 0,4.000000 6.000000-2,3.000000 7.000000-3,3.000000 6.000000-1,-1.000000-8.000000-2,-2.000000-22.000000-3,-3.000000-22.000000-4,-3.000000-21.000000-3,-1.000000-26.000000-1,4.000000-28.000000 1,3.000000-28.000000-1,3.000000-27.000000 1,-5.000000-28.000000-2,-12.000000-24.000000-3,-13.000000-26.000000-4,-12.000000-24.000000-3,-5.000000-20.000000-2,3.000000-11.000000-3,3.000000-14.000000-2,4.000000-11.000000-2,4.000000 3.000000 2,6.000000 23.000000 5,7.000000 22.000000 6,6.000000 22.000000 6</inkml:trace>
</inkml:ink>
</file>

<file path=ppt/ink/ink2014.xml><?xml version="1.0" encoding="utf-8"?>
<inkml:ink xmlns:inkml="http://www.w3.org/2003/InkML">
  <annotation type="ScanImages2ExtractSignatures">1</annotation>
  <annotation type="ScanImagesWidth">737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1381332576275" units="cm"/>
      <inkml:brushProperty name="height" value="0.0311381332576275" units="cm"/>
      <inkml:brushProperty name="color" value="#FF0000"/>
      <inkml:brushProperty name="ignorePressure" value="0"/>
    </inkml:brush>
  </inkml:definitions>
  <inkml:trace contextRef="#ctx0" brushRef="#br0">44800.000000 28450.000000 700,'-25.000000'-16.000000'6,"0.000000"19.000000"4 ,0.000000 19.000000 2,0.000000 19.000000 2,1.000000 13.000000 0,4.000000 10.000000-3,3.000000 10.000000-4,3.000000 9.000000-4,1.000000 1.000000-2,1.000000-6.000000-1,-1.000000-6.000000 0,1.000000-6.000000-1,7.000000-16.000000-1,16.000000-25.000000-1,15.000000-25.000000-2,17.000000-25.000000-1,10.000000-24.000000-3,6.000000-21.000000-5,7.000000-22.000000-5,6.000000-22.000000-5,-1.000000-15.000000-1,-5.000000-5.000000 2,-7.000000-7.000000 3,-5.000000-5.000000 1,-8.000000 0.000000 4,-5.000000 10.000000 3,-7.000000 10.000000 3,-5.000000 9.000000 4,-8.000000 15.000000 2,-5.000000 22.000000 1,-7.000000 22.000000 0,-5.000000 23.000000 1,0.000000 14.000000 3,10.000000 10.000000 6,10.000000 10.000000 7,9.000000 9.000000 5,4.000000 4.000000 3,1.000000 1.000000-2,-1.000000-1.000000 0,1.000000 1.000000-2,1.000000-3.000000-1,3.000000-2.000000-2,3.000000-3.000000-2,4.000000-3.000000-1,1.000000-2.000000-2,0.000000 0.000000 1,0.000000 0.000000 0,0.000000 0.000000 0,-4.000000 1.000000-2,-5.000000 4.000000-5,-7.000000 3.000000-5,-5.000000 3.000000-4,-8.000000 4.000000-3,-5.000000 7.000000-1,-7.000000 6.000000 0,-5.000000 7.000000-1,-4.000000 0.000000-1,0.000000-2.000000-1,0.000000-3.000000-1,0.000000-3.000000 0,-4.000000-2.000000-1,-5.000000 0.000000 2,-7.000000 0.000000 1,-5.000000 0.000000 2,-6.000000 1.000000 1,-3.000000 4.000000 1,-3.000000 3.000000 0,-2.000000 3.000000 1,-3.000000 3.000000 2,1.000000 3.000000 1,-1.000000 3.000000 2,1.000000 4.000000 2,1.000000 1.000000 1,3.000000 0.000000 3,3.000000 0.000000 1,4.000000 0.000000 2,4.000000-4.000000 1,6.000000-5.000000 0,7.000000-7.000000 0,6.000000-5.000000-1,6.000000-8.000000 0,6.000000-5.000000-2,7.000000-7.000000-1,6.000000-5.000000-1,7.000000-11.000000-1,10.000000-11.000000 1,10.000000-14.000000 0,9.000000-11.000000 0,2.000000-6.000000-1,-2.000000 4.000000-3,-3.000000 3.000000-2,-3.000000 3.000000-4,-7.000000 3.000000-3,-9.000000 3.000000-2,-10.000000 3.000000-4,-8.000000 4.000000-3,-11.000000 4.000000-1,-8.000000 6.000000 2,-10.000000 7.000000 1,-9.000000 6.000000 2,-4.000000 6.000000 2,4.000000 6.000000 3,3.000000 7.000000 3,3.000000 6.000000 2,1.000000 6.000000 3,1.000000 6.000000 2,-1.000000 7.000000 1,1.000000 6.000000 2,1.000000 6.000000 1,3.000000 6.000000 0,3.000000 7.000000 1,4.000000 6.000000-1,1.000000 4.000000 0,0.000000 4.000000 1,0.000000 3.000000 0,0.000000 3.000000 0,0.000000 1.000000 1,0.000000 1.000000-2,0.000000-1.000000 0,0.000000 1.000000 0,0.000000-6.000000-1,0.000000-8.000000-1,0.000000-10.000000 1,0.000000-9.000000-2,0.000000-5.000000 1,0.000000 0.000000-2,0.000000 0.000000 0,0.000000 0.000000-1,-5.000000-8.000000-1,-9.000000-16.000000-1,-10.000000-15.000000 0,-8.000000-15.000000-2,-3.000000-14.000000 0,7.000000-8.000000 1,6.000000-10.000000-1,7.000000-9.000000 1,4.000000-7.000000 1,3.000000-3.000000-1,3.000000-3.000000 1,4.000000-2.000000 0,2.000000-1.000000 0,4.000000 3.000000 1,3.000000 3.000000-1,3.000000 4.000000 1,6.000000-1.000000-3,9.000000-3.000000-5,10.000000-3.000000-5,10.000000-2.000000-6,5.000000-3.000000-1,4.000000 1.000000 0,3.000000-1.000000 2,3.000000 1.000000 1,3.000000-3.000000 2,3.000000-2.000000 4,3.000000-3.000000 3,4.000000-3.000000 3,1.000000-1.000000 2,0.000000 4.000000 0,0.000000 3.000000 2,0.000000 3.000000 0,-4.000000 4.000000 1,-5.000000 7.000000 4,-7.000000 6.000000 1,-5.000000 7.000000 4,-4.000000 4.000000 2,0.000000 3.000000 6,0.000000 3.000000 4,0.000000 4.000000 5,1.000000-1.000000 2,4.000000-3.000000-1,3.000000-3.000000 0,3.000000-2.000000 0,4.000000-5.000000-2,7.000000-2.000000-4,6.000000-3.000000-2,7.000000-3.000000-4,2.000000-2.000000-3,1.000000 0.000000-6,-1.000000 0.000000-3,1.000000 0.000000-6,-7.000000 1.000000-5,-12.000000 4.000000-7,-13.000000 3.000000-7,-12.000000 3.000000-8,-12.000000 3.000000-1,-8.000000 3.000000 1,-10.000000 3.000000 3,-9.000000 4.000000 2,-12.000000 2.000000 3,-11.000000 4.000000 2,-14.000000 3.000000 3,-11.000000 3.000000 2,-6.000000 3.000000 4,4.000000 3.000000 5,3.000000 3.000000 4,3.000000 4.000000 4,-1.000000 5.000000 5,-2.000000 10.000000 1,-3.000000 10.000000 4,-3.000000 9.000000 1,-1.000000 7.000000 2,4.000000 7.000000 2,3.000000 6.000000 1,3.000000 7.000000 2,4.000000 5.000000-1,7.000000 7.000000 0,6.000000 6.000000-2,7.000000 7.000000-1,4.000000 2.000000-1,3.000000 1.000000-1,3.000000-1.000000-1,4.000000 1.000000 0,4.000000-4.000000-2,6.000000-6.000000 0,7.000000-6.000000-2,6.000000-6.000000 0,6.000000-10.000000-2,6.000000-12.000000-2,7.000000-13.000000-1,6.000000-12.000000-3,4.000000-16.000000-1,4.000000-19.000000-1,3.000000-18.000000-2,3.000000-19.000000-2,-4.000000-8.000000 0,-8.000000 3.000000 0,-10.000000 3.000000 0,-9.000000 4.000000 1,-9.000000 1.000000-1,-5.000000 0.000000-2,-7.000000 0.000000 0,-5.000000 0.000000-2,-4.000000 9.000000 0,0.000000 19.000000 2,0.000000 19.000000 3,0.000000 19.000000 2,-2.000000 18.000000 1,-3.000000 19.000000 3,-3.000000 19.000000 1,-2.000000 19.000000 2,-1.000000 13.000000 1,3.000000 10.000000-1,3.000000 10.000000 1,4.000000 9.000000-1,2.000000 1.000000 0,4.000000-6.000000-1,3.000000-6.000000 0,3.000000-6.000000 0,-1.000000-12.000000-3,-2.000000-15.000000-2,-3.000000-15.000000-2,-3.000000-16.000000-4,-6.000000-13.000000 0,-5.000000-9.000000 0,-7.000000-10.000000 2,-5.000000-8.000000 0,-4.000000-8.000000 1,0.000000-2.000000-1,0.000000-3.000000 0,0.000000-3.000000 0,0.000000-7.000000-1,0.000000-9.000000 2,0.000000-10.000000 1,0.000000-8.000000 0,3.000000-8.000000 2,6.000000-2.000000-1,7.000000-3.000000 1,6.000000-3.000000 1,7.000000-4.000000 0,10.000000-3.000000-1,10.000000-3.000000 1,9.000000-2.000000 0,7.000000-5.000000-1,7.000000-2.000000-1,6.000000-3.000000-1,7.000000-3.000000-1,4.000000-7.000000 1,3.000000-9.000000-1,3.000000-10.000000 1,4.000000-8.000000 1,1.000000-1.000000 0,0.000000 9.000000 0,0.000000 10.000000 0,0.000000 10.000000 1,-10.000000 35.000000 4,-18.000000 63.000000 10,-19.000000 62.000000 10,-18.000000 63.000000 9,-12.000000 18.000000 2,-3.000000-24.000000-7,-3.000000-26.000000-5,-2.000000-24.000000-7,-1.000000-12.000000-4,3.000000 4.000000-1,3.000000 3.000000-3,4.000000 3.000000-1,2.000000-5.000000-2,4.000000-12.000000-1,3.000000-13.000000-2,3.000000-12.000000-1,-1.000000-18.000000-1,-2.000000-21.000000 0,-3.000000-22.000000-2,-3.000000-22.000000 0,-2.000000-16.000000-1,0.000000-9.000000 2,0.000000-10.000000-1,0.000000-8.000000 2,1.000000-4.000000-2,4.000000 3.000000-1,3.000000 3.000000-2,3.000000 4.000000-2,3.000000 2.000000 0,3.000000 4.000000 0,3.000000 3.000000 2,4.000000 3.000000 0,5.000000 3.000000 2,10.000000 3.000000 0,10.000000 3.000000 2,9.000000 4.000000 2,7.000000 2.000000 0,7.000000 4.000000-2,6.000000 3.000000 1,7.000000 3.000000-2,4.000000 4.000000 3,3.000000 7.000000 3,3.000000 6.000000 3,4.000000 7.000000 4,-4.000000 7.000000 2,-9.000000 9.000000 1,-10.000000 10.000000-1,-8.000000 10.000000 1,-9.000000 7.000000-1,-6.000000 6.000000 0,-6.000000 7.000000-2,-6.000000 6.000000 0,-9.000000 4.000000-2,-8.000000 4.000000-3,-10.000000 3.000000-1,-9.000000 3.000000-3,-12.000000 1.000000-1,-11.000000 1.000000-1,-14.000000-1.000000-1,-11.000000 1.000000-2,-11.000000-4.000000-1,-5.000000-6.000000-2,-7.000000-6.000000-1,-5.000000-6.000000-3,-3.000000-7.000000 0,4.000000-6.000000 1,3.000000-6.000000 1,3.000000-6.000000 0,4.000000-7.000000 1,7.000000-6.000000 1,6.000000-6.000000 1,7.000000-6.000000 2,5.000000-9.000000-1,7.000000-8.000000-1,6.000000-10.000000-1,7.000000-9.000000-1,5.000000-7.000000-1,7.000000-3.000000 1,6.000000-3.000000-1,7.000000-2.000000 1,4.000000-3.000000-2,3.000000 1.000000 0,3.000000-1.000000-3,4.000000 1.000000 0,2.000000 1.000000-2,4.000000 3.000000-1,3.000000 3.000000 0,3.000000 4.000000-1,-1.000000 1.000000 0,-2.000000 0.000000 0,-3.000000 0.000000 1,-3.000000 0.000000 0,-4.000000 0.000000 2,-3.000000 0.000000 0,-3.000000 0.000000 1,-2.000000 0.000000 2,-6.000000 1.000000 2,-6.000000 4.000000 1,-6.000000 3.000000 2,-6.000000 3.000000 2,-7.000000-5.000000 4,-6.000000-12.000000 6,-6.000000-13.000000 5,-6.000000-12.000000 6,1.000000 13.000000 5,9.000000 42.000000 5,10.000000 40.000000 4,10.000000 41.000000 6,5.000000 23.000000 0,4.000000 6.000000-4,3.000000 7.000000-3,3.000000 6.000000-4,-1.000000 9.000000-4,-2.000000 13.000000-2,-3.000000 12.000000-4,-3.000000 13.000000-3,-6.000000 13.000000-1,-5.000000 17.000000 0,-7.000000 15.000000 0,-5.000000 16.000000 2,-4.000000-2.000000-9,0.000000-19.000000-15,0.000000-18.000000-16,0.000000-19.000000-17,0.000000-19.000000-6,0.000000-19.000000-1,0.000000-18.000000 0,0.000000-19.000000 0</inkml:trace>
</inkml:ink>
</file>

<file path=ppt/ink/ink201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5939758867025" units="cm"/>
      <inkml:brushProperty name="height" value="0.0275939758867025" units="cm"/>
      <inkml:brushProperty name="color" value="#FF0000"/>
      <inkml:brushProperty name="ignorePressure" value="0"/>
    </inkml:brush>
  </inkml:definitions>
  <inkml:trace contextRef="#ctx0" brushRef="#br0">11750.000000 33800.000000 830,'-7.000000'-60.000000'-4,"-11.000000"-18.000000"-7 ,-14.000000-19.000000-8,-11.000000-18.000000-8,-3.000000-1.000000 4,10.000000 19.000000 15,10.000000 19.000000 15,9.000000 19.000000 15,6.000000 21.000000 5,3.000000 26.000000-4,3.000000 24.000000-2,4.000000 26.000000-5,1.000000 35.000000-1,0.000000 47.000000-2,0.000000 47.000000-1,0.000000 48.000000-1,-2.000000 41.000000 0,-3.000000 38.000000 1,-3.000000 37.000000 1,-2.000000 38.000000 1,6.000000 21.000000 0,20.000000 7.000000-4,18.000000 6.000000-2,20.000000 7.000000-3,13.000000-23.000000-2,9.000000-49.000000-3,10.000000-51.000000-1,10.000000-49.000000-3,0.000000-56.000000 0,-5.000000-58.000000 0,-7.000000-60.000000 1,-5.000000-59.000000 0,-4.000000-48.000000 2,0.000000-33.000000 2,0.000000-35.000000 1,0.000000-34.000000 3,1.000000-37.000000 0,4.000000-36.000000-1,3.000000-39.000000-1,3.000000-36.000000 0,-2.000000-18.000000-2,-6.000000 3.000000 0,-6.000000 3.000000-3,-6.000000 4.000000 0,-10.000000 2.000000-3,-12.000000 4.000000-3,-13.000000 3.000000-4,-12.000000 3.000000-2,-9.000000 21.000000-3,-2.000000 42.000000-1,-3.000000 40.000000-1,-3.000000 41.000000-2,-6.000000 37.000000-2,-5.000000 34.000000-1,-7.000000 35.000000-2,-5.000000 35.000000-1,-3.000000 18.000000 0,4.000000 3.000000 2,3.000000 3.000000 2,3.000000 4.000000 3</inkml:trace>
</inkml:ink>
</file>

<file path=ppt/ink/ink20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349269896746" units="cm"/>
      <inkml:brushProperty name="height" value="0.0271349269896746" units="cm"/>
      <inkml:brushProperty name="color" value="#FF0000"/>
      <inkml:brushProperty name="ignorePressure" value="0"/>
    </inkml:brush>
  </inkml:definitions>
  <inkml:trace contextRef="#ctx0" brushRef="#br0">11600.000000 36050.000000 844,'-127.000000'-22.000000'1,"47.000000"6.000000"4 ,47.000000 7.000000 2,48.000000 6.000000 3,28.000000 3.000000 3,14.000000 0.000000 1,11.000000 0.000000 1,14.000000 0.000000 1,13.000000-7.000000 1,16.000000-11.000000-2,15.000000-14.000000 0,17.000000-11.000000-1,7.000000-7.000000-4,0.000000 0.000000-7,0.000000 0.000000-5,0.000000 0.000000-8,-4.000000 1.000000-5,-5.000000 4.000000-5,-7.000000 3.000000-4,-5.000000 3.000000-5,-12.000000 6.000000-1,-16.000000 9.000000 3,-15.000000 10.000000 3,-15.000000 10.000000 4,-14.000000 2.000000 0,-8.000000-3.000000 0,-10.000000-3.000000-3,-9.000000-2.000000 0</inkml:trace>
</inkml:ink>
</file>

<file path=ppt/ink/ink201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8332175910473" units="cm"/>
      <inkml:brushProperty name="height" value="0.0268332175910473" units="cm"/>
      <inkml:brushProperty name="color" value="#FF0000"/>
      <inkml:brushProperty name="ignorePressure" value="0"/>
    </inkml:brush>
  </inkml:definitions>
  <inkml:trace contextRef="#ctx0" brushRef="#br0">14200.000000 36050.000000 828,'4.000000'-65.000000'15,"10.000000"23.000000"-3 ,10.000000 22.000000-3,9.000000 22.000000-2,6.000000 15.000000 0,3.000000 9.000000 0,3.000000 10.000000 2,4.000000 10.000000 0,1.000000 10.000000 0,0.000000 13.000000 0,0.000000 12.000000 0,0.000000 13.000000 0,0.000000 7.000000-1,0.000000 4.000000 1,0.000000 3.000000-1,0.000000 3.000000 1,-2.000000-1.000000-2,-3.000000-2.000000 0,-3.000000-3.000000-1,-2.000000-3.000000-2,-3.000000-7.000000-1,1.000000-9.000000-5,-1.000000-10.000000-4,1.000000-8.000000-4,-1.000000-12.000000-2,1.000000-12.000000-2,-1.000000-13.000000-1,1.000000-12.000000-1,-1.000000-7.000000-2,1.000000 1.000000-3,-1.000000-1.000000-2,1.000000 1.000000-2,-4.000000-4.000000-1,-6.000000-6.000000 2,-6.000000-6.000000 2,-6.000000-6.000000 2,-2.000000-6.000000 2,3.000000-2.000000 1,3.000000-3.000000 2,4.000000-3.000000 2</inkml:trace>
</inkml:ink>
</file>

<file path=ppt/ink/ink20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7924686670303" units="cm"/>
      <inkml:brushProperty name="height" value="0.0277924686670303" units="cm"/>
      <inkml:brushProperty name="color" value="#FF0000"/>
      <inkml:brushProperty name="ignorePressure" value="0"/>
    </inkml:brush>
  </inkml:definitions>
  <inkml:trace contextRef="#ctx0" brushRef="#br0">16050.000000 35850.000000 804,'-49.000000'-63.000000'-4,"4.000000"26.000000"6 ,3.000000 24.000000 8,3.000000 26.000000 5,-5.000000 24.000000 5,-12.000000 26.000000 1,-13.000000 24.000000 1,-12.000000 26.000000 2,-12.000000 21.000000-2,-8.000000 19.000000-1,-10.000000 19.000000-3,-9.000000 19.000000-3,-15.000000 18.000000-6,-18.000000 19.000000-8,-19.000000 19.000000-11,-18.000000 19.000000-9,11.000000-21.000000-9,45.000000-59.000000-9,43.000000-60.000000-9,45.000000-58.000000-10</inkml:trace>
</inkml:ink>
</file>

<file path=ppt/ink/ink201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56905528903" units="cm"/>
      <inkml:brushProperty name="height" value="0.026456905528903" units="cm"/>
      <inkml:brushProperty name="color" value="#FF0000"/>
      <inkml:brushProperty name="ignorePressure" value="0"/>
    </inkml:brush>
  </inkml:definitions>
  <inkml:trace contextRef="#ctx0" brushRef="#br0">17350.000000 36550.000000 865,'-21.000000'-46.000000'-59,"10.000000"10.000000"26 ,10.000000 10.000000 26,9.000000 9.000000 28,2.000000 2.000000 10,-2.000000-2.000000-6,-3.000000-3.000000-6,-3.000000-3.000000-6,-1.000000-2.000000-3,4.000000 0.000000-2,3.000000 0.000000-1,3.000000 0.000000-2,3.000000 1.000000 1,3.000000 4.000000 3,3.000000 3.000000 1,4.000000 3.000000 2,2.000000 3.000000 1,4.000000 3.000000-2,3.000000 3.000000-3,3.000000 4.000000-2,4.000000 1.000000-1,7.000000 0.000000 0,6.000000 0.000000-2,7.000000 0.000000 0,16.000000-8.000000 0,29.000000-16.000000-3,28.000000-15.000000 0,28.000000-15.000000-1,-2.000000-3.000000-2,-31.000000 14.000000-1,-31.000000 11.000000-2,-31.000000 14.000000 0,-20.000000 7.000000-8,-5.000000 3.000000-11,-7.000000 3.000000-13,-5.000000 4.000000-11</inkml:trace>
</inkml:ink>
</file>

<file path=ppt/ink/ink2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58398440480232" units="cm"/>
      <inkml:brushProperty name="height" value="0.0558398440480232" units="cm"/>
      <inkml:brushProperty name="color" value="#00B047"/>
      <inkml:brushProperty name="ignorePressure" value="0"/>
    </inkml:brush>
  </inkml:definitions>
  <inkml:trace contextRef="#ctx0" brushRef="#br0">80950.000000 54800.000000 615,'359.000000'-19.000000'118,"-81.000000"13.000000"-28 ,-81.000000 12.000000-26,-81.000000 13.000000-28,-38.000000 4.000000-14,6.000000-3.000000-3,7.000000-3.000000-3,6.000000-2.000000-3,-1.000000-5.000000-7,-5.000000-2.000000-10,-7.000000-3.000000-13,-5.000000-3.000000-10,-9.000000-4.000000-13,-9.000000-3.000000-12,-10.000000-3.000000-13,-8.000000-2.000000-12</inkml:trace>
</inkml:ink>
</file>

<file path=ppt/ink/ink202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715167909861" units="cm"/>
      <inkml:brushProperty name="height" value="0.0271715167909861" units="cm"/>
      <inkml:brushProperty name="color" value="#FF0000"/>
      <inkml:brushProperty name="ignorePressure" value="0"/>
    </inkml:brush>
  </inkml:definitions>
  <inkml:trace contextRef="#ctx0" brushRef="#br0">17200.000000 37500.000000 732,'-21.000000'-24.000000'2,"10.000000"4.000000"4 ,10.000000 3.000000 3,9.000000 3.000000 4,9.000000 1.000000 3,9.000000 1.000000 1,10.000000-1.000000 2,10.000000 1.000000 1,25.000000-3.000000 2,45.000000-2.000000 0,43.000000-3.000000 1,45.000000-3.000000 1,-4.000000-1.000000-2,-50.000000 4.000000-5,-50.000000 3.000000-5,-50.000000 3.000000-5,-16.000000 1.000000-3,19.000000 1.000000-1,19.000000-1.000000 0,19.000000 1.000000 0,2.000000-3.000000-1,-11.000000-2.000000-1,-14.000000-3.000000 0,-11.000000-3.000000-2,-9.000000 1.000000 0,-3.000000 6.000000-3,-3.000000 7.000000-2,-2.000000 6.000000-1,-5.000000 1.000000-2,-2.000000-3.000000 0,-3.000000-3.000000-1,-3.000000-2.000000 0,-4.000000 2.000000-6,-3.000000 9.000000-12,-3.000000 10.000000-11,-2.000000 10.000000-12</inkml:trace>
</inkml:ink>
</file>

<file path=ppt/ink/ink20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2429197579622" units="cm"/>
      <inkml:brushProperty name="height" value="0.0292429197579622" units="cm"/>
      <inkml:brushProperty name="color" value="#FF0000"/>
      <inkml:brushProperty name="ignorePressure" value="0"/>
    </inkml:brush>
  </inkml:definitions>
  <inkml:trace contextRef="#ctx0" brushRef="#br0">22000.000000 34650.000000 783,'0.000000'-91.000000'-32,"0.000000"19.000000"7 ,0.000000 19.000000 6,0.000000 19.000000 8,0.000000 18.000000 6,0.000000 19.000000 4,0.000000 19.000000 4,0.000000 19.000000 6,0.000000 7.000000 1,0.000000-3.000000-1,0.000000-3.000000-1,0.000000-2.000000 0,-2.000000 8.000000-1,-3.000000 22.000000 1,-3.000000 22.000000 0,-2.000000 23.000000 0,-3.000000 2.000000 0,1.000000-16.000000-1,-1.000000-15.000000-1,1.000000-15.000000 0,-4.000000 19.000000-1,-6.000000 57.000000 0,-6.000000 56.000000 0,-6.000000 57.000000 0,-4.000000 30.000000 0,1.000000 7.000000-1,-1.000000 6.000000-2,1.000000 7.000000-1,2.000000-23.000000 0,7.000000-49.000000-2,6.000000-51.000000 0,7.000000-49.000000-1,4.000000-46.000000-1,3.000000-41.000000-1,3.000000-40.000000 0,4.000000-40.000000-1,2.000000-25.000000-1,4.000000-5.000000 0,3.000000-7.000000-1,3.000000-5.000000 1,1.000000-17.000000-3,1.000000-24.000000-1,-1.000000-26.000000-3,1.000000-24.000000-3,-3.000000-7.000000 1,-2.000000 13.000000 3,-3.000000 12.000000 4,-3.000000 13.000000 2,-2.000000 4.000000 3,0.000000-3.000000-1,0.000000-3.000000 1,0.000000-2.000000 1,0.000000 2.000000 0,0.000000 9.000000 1,0.000000 10.000000 2,0.000000 10.000000 1,3.000000 13.000000 1,6.000000 19.000000 0,7.000000 19.000000 2,6.000000 19.000000 0,7.000000 12.000000 2,10.000000 6.000000 1,10.000000 7.000000 1,9.000000 6.000000 2,7.000000 6.000000 0,7.000000 6.000000 2,6.000000 7.000000 0,7.000000 6.000000 1,2.000000 7.000000 0,1.000000 10.000000-3,-1.000000 10.000000-1,1.000000 9.000000-2,-7.000000 4.000000-1,-12.000000 1.000000-1,-13.000000-1.000000 0,-12.000000 1.000000-1,-13.000000-1.000000 0,-12.000000 1.000000-2,-13.000000-1.000000-1,-12.000000 1.000000-1,-30.000000 5.000000 0,-47.000000 14.000000 0,-47.000000 11.000000 0,-46.000000 14.000000 1,-3.000000-9.000000-1,45.000000-28.000000 1,43.000000-28.000000 0,45.000000-27.000000 0,21.000000-15.000000 0,0.000000 0.000000 3,0.000000 0.000000 1,0.000000 0.000000 3,9.000000 3.000000 1,19.000000 6.000000 4,19.000000 7.000000 1,19.000000 6.000000 4,12.000000 4.000000-2,6.000000 4.000000-3,7.000000 3.000000-5,6.000000 3.000000-4,4.000000-1.000000-5,4.000000-2.000000-3,3.000000-3.000000-5,3.000000-3.000000-4,-2.000000-2.000000-2,-6.000000 0.000000 2,-6.000000 0.000000 2,-6.000000 0.000000 1,-7.000000-4.000000-4,-6.000000-5.000000-11,-6.000000-7.000000-9,-6.000000-5.000000-11,-6.000000-4.000000-1,-2.000000 0.000000 5,-3.000000 0.000000 6,-3.000000 0.000000 5</inkml:trace>
</inkml:ink>
</file>

<file path=ppt/ink/ink20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6601175963879" units="cm"/>
      <inkml:brushProperty name="height" value="0.0226601175963879" units="cm"/>
      <inkml:brushProperty name="color" value="#FF0000"/>
      <inkml:brushProperty name="ignorePressure" value="0"/>
    </inkml:brush>
  </inkml:definitions>
  <inkml:trace contextRef="#ctx0" brushRef="#br0">23200.000000 36300.000000 915,'0.000000'95.000000'2,"0.000000"-9.000000"4 ,0.000000-10.000000 4,0.000000-8.000000 3,1.000000 17.000000 2,4.000000 48.000000-2,3.000000 47.000000-2,3.000000 47.000000-1,-1.000000-6.000000-5,-2.000000-55.000000-10,-3.000000-57.000000-9,-3.000000-55.000000-8</inkml:trace>
</inkml:ink>
</file>

<file path=ppt/ink/ink20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0516779273748" units="cm"/>
      <inkml:brushProperty name="height" value="0.0270516779273748" units="cm"/>
      <inkml:brushProperty name="color" value="#FF0000"/>
      <inkml:brushProperty name="ignorePressure" value="0"/>
    </inkml:brush>
  </inkml:definitions>
  <inkml:trace contextRef="#ctx0" brushRef="#br0">24650.000000 34750.000000 846,'0.000000'-54.000000'-3,"0.000000"-5.000000"-5 ,0.000000-7.000000-6,0.000000-5.000000-6,1.000000 3.000000-2,4.000000 17.000000 5,3.000000 15.000000 2,3.000000 16.000000 4,-1.000000 12.000000 4,-2.000000 9.000000 2,-3.000000 10.000000 4,-3.000000 10.000000 3,-2.000000 16.000000 3,0.000000 26.000000 1,0.000000 24.000000 0,0.000000 26.000000 2,0.000000 19.000000 3,0.000000 17.000000 3,0.000000 15.000000 4,0.000000 16.000000 4,-2.000000 21.000000 0,-3.000000 29.000000-1,-3.000000 28.000000-3,-2.000000 28.000000-3,-6.000000 18.000000-1,-6.000000 10.000000-2,-6.000000 10.000000-2,-6.000000 9.000000-2,-2.000000-16.000000 0,3.000000-41.000000-1,3.000000-40.000000 1,4.000000-40.000000-1,4.000000-34.000000 0,6.000000-24.000000-1,7.000000-26.000000 1,6.000000-24.000000-2,3.000000-17.000000 0,0.000000-5.000000-2,0.000000-7.000000-2,0.000000-5.000000-1,0.000000-8.000000-1,0.000000-5.000000-1,0.000000-7.000000 0,0.000000-5.000000-1,0.000000-15.000000-4,0.000000-22.000000-9,0.000000-22.000000-9,0.000000-21.000000-9,0.000000-14.000000-3,0.000000-2.000000 5,0.000000-3.000000 5,0.000000-3.000000 5,0.000000-7.000000 1,0.000000-9.000000 2,0.000000-10.000000-1,0.000000-8.000000 2,0.000000 0.000000 0,0.000000 14.000000 4,0.000000 11.000000 3,0.000000 14.000000 2,0.000000 8.000000 3,0.000000 7.000000 2,0.000000 6.000000 0,0.000000 7.000000 2</inkml:trace>
</inkml:ink>
</file>

<file path=ppt/ink/ink202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0853973925114" units="cm"/>
      <inkml:brushProperty name="height" value="0.0270853973925114" units="cm"/>
      <inkml:brushProperty name="color" value="#FF0000"/>
      <inkml:brushProperty name="ignorePressure" value="0"/>
    </inkml:brush>
  </inkml:definitions>
  <inkml:trace contextRef="#ctx0" brushRef="#br0">24650.000000 35100.000000 845,'26.000000'-75.000000'0,"4.000000"0.000000"0 ,3.000000 0.000000 0,3.000000 0.000000 0,4.000000 7.000000 0,7.000000 17.000000 2,6.000000 15.000000 2,7.000000 16.000000 1,5.000000 18.000000 2,7.000000 22.000000 2,6.000000 22.000000 2,7.000000 23.000000 3,-1.000000 13.000000 1,-6.000000 6.000000-2,-6.000000 7.000000-1,-6.000000 6.000000-2,-9.000000 1.000000 0,-8.000000-3.000000-1,-10.000000-3.000000 0,-9.000000-2.000000-1,-15.000000-5.000000-1,-18.000000-2.000000-2,-19.000000-3.000000-2,-18.000000-3.000000-1,-18.000000-4.000000-3,-16.000000-3.000000-2,-15.000000-3.000000-1,-15.000000-2.000000-3,-9.000000-8.000000-1,1.000000-8.000000 0,-1.000000-10.000000-1,1.000000-9.000000 0,5.000000-9.000000-1,14.000000-5.000000 1,11.000000-7.000000 0,14.000000-5.000000 0,14.000000-8.000000-3,20.000000-5.000000-7,18.000000-7.000000-7,20.000000-5.000000-8,10.000000-3.000000-1,3.000000 4.000000 4,3.000000 3.000000 4,4.000000 3.000000 3</inkml:trace>
</inkml:ink>
</file>

<file path=ppt/ink/ink20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2992981374264" units="cm"/>
      <inkml:brushProperty name="height" value="0.0282992981374264" units="cm"/>
      <inkml:brushProperty name="color" value="#FF0000"/>
      <inkml:brushProperty name="ignorePressure" value="0"/>
    </inkml:brush>
  </inkml:definitions>
  <inkml:trace contextRef="#ctx0" brushRef="#br0">25950.000000 36350.000000 838,'-44.000000'26.000000'1,"13.000000"4.000000"4 ,12.000000 3.000000 2,13.000000 3.000000 4,4.000000 9.000000 2,-3.000000 16.000000-1,-3.000000 15.000000 1,-2.000000 17.000000 0,-3.000000 10.000000 2,1.000000 6.000000 0,-1.000000 7.000000 2,1.000000 6.000000 1,-1.000000 1.000000-3,1.000000-3.000000-8,-1.000000-3.000000-9,1.000000-2.000000-8,1.000000-11.000000-6,3.000000-15.000000-6,3.000000-15.000000-4,4.000000-16.000000-6,5.000000-13.000000-4,10.000000-9.000000-1,10.000000-10.000000-2,9.000000-8.000000-2</inkml:trace>
</inkml:ink>
</file>

<file path=ppt/ink/ink20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5265090167522" units="cm"/>
      <inkml:brushProperty name="height" value="0.0275265090167522" units="cm"/>
      <inkml:brushProperty name="color" value="#FF0000"/>
      <inkml:brushProperty name="ignorePressure" value="0"/>
    </inkml:brush>
  </inkml:definitions>
  <inkml:trace contextRef="#ctx0" brushRef="#br0">26650.000000 36550.000000 874,'48.000000'-22.000000'2,"-3.000000"6.000000"5 ,-3.000000 7.000000 3,-2.000000 6.000000 5,0.000000 3.000000 2,7.000000 0.000000 0,6.000000 0.000000-1,7.000000 0.000000 0,-3.000000 0.000000-3,-8.000000 0.000000-5,-10.000000 0.000000-3,-9.000000 0.000000-6,7.000000 0.000000-2,26.000000 0.000000-2,24.000000 0.000000 0,26.000000 0.000000-1,10.000000-4.000000-2,-3.000000-5.000000-3,-3.000000-7.000000-3,-2.000000-5.000000-4,-6.000000-4.000000 0,-6.000000 0.000000 3,-6.000000 0.000000 2,-6.000000 0.000000 2,-13.000000 0.000000-2,-19.000000 0.000000-10,-18.000000 0.000000-8,-19.000000 0.000000-10</inkml:trace>
</inkml:ink>
</file>

<file path=ppt/ink/ink202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6325843036175" units="cm"/>
      <inkml:brushProperty name="height" value="0.0246325843036175" units="cm"/>
      <inkml:brushProperty name="color" value="#FF0000"/>
      <inkml:brushProperty name="ignorePressure" value="0"/>
    </inkml:brush>
  </inkml:definitions>
  <inkml:trace contextRef="#ctx0" brushRef="#br0">27500.000000 35600.000000 929,'3.000000'-52.000000'3,"6.000000"47.000000"6 ,7.000000 47.000000 5,6.000000 48.000000 6,1.000000 69.000000-2,-3.000000 94.000000-11,-3.000000 94.000000-11,-2.000000 94.000000-11,-5.000000-9.000000-8,-2.000000-108.000000-7,-3.000000-110.000000-7,-3.000000-109.000000-7</inkml:trace>
</inkml:ink>
</file>

<file path=ppt/ink/ink20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0891226828098" units="cm"/>
      <inkml:brushProperty name="height" value="0.0270891226828098" units="cm"/>
      <inkml:brushProperty name="color" value="#FF0000"/>
      <inkml:brushProperty name="ignorePressure" value="0"/>
    </inkml:brush>
  </inkml:definitions>
  <inkml:trace contextRef="#ctx0" brushRef="#br0">29750.000000 35750.000000 845,'-49.000000'-2.000000'-1,"4.000000"-3.000000"-2 ,3.000000-3.000000-3,3.000000-2.000000-2,9.000000-11.000000 1,16.000000-15.000000 5,15.000000-15.000000 4,17.000000-16.000000 5,10.000000-13.000000 1,6.000000-9.000000-2,7.000000-10.000000-1,6.000000-8.000000-3,3.000000-8.000000 0,0.000000-2.000000 0,0.000000-3.000000 1,0.000000-3.000000 1,-2.000000-1.000000 1,-3.000000 4.000000 0,-3.000000 3.000000-1,-2.000000 3.000000 1,-6.000000 12.000000 0,-6.000000 22.000000-1,-6.000000 22.000000 0,-6.000000 23.000000-1,-6.000000 27.000000 0,-2.000000 34.000000-2,-3.000000 35.000000-1,-3.000000 35.000000-2,-4.000000 19.000000 0,-3.000000 7.000000 1,-3.000000 6.000000-1,-2.000000 7.000000 1,-1.000000-7.000000 1,3.000000-19.000000 2,3.000000-18.000000 0,4.000000-19.000000 2,-3.000000 17.000000 2,-5.000000 53.000000 2,-7.000000 53.000000 3,-5.000000 54.000000 2,-4.000000 35.000000 1,0.000000 19.000000-3,0.000000 19.000000-1,0.000000 19.000000-3,3.000000-7.000000-2,6.000000-31.000000 0,7.000000-31.000000-1,6.000000-31.000000 0,3.000000-41.000000-2,0.000000-50.000000-1,0.000000-50.000000-1,0.000000-50.000000-1,1.000000-32.000000-4,4.000000-11.000000-7,3.000000-14.000000-7,3.000000-11.000000-7,-1.000000-15.000000-3,-2.000000-16.000000 1,-3.000000-15.000000 2,-3.000000-15.000000 1,-2.000000-12.000000 0,0.000000-6.000000 0,0.000000-6.000000-2,0.000000-6.000000 0,-2.000000 2.000000 2,-3.000000 14.000000 5,-3.000000 11.000000 6,-2.000000 14.000000 6</inkml:trace>
</inkml:ink>
</file>

<file path=ppt/ink/ink202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9627107083797" units="cm"/>
      <inkml:brushProperty name="height" value="0.0279627107083797" units="cm"/>
      <inkml:brushProperty name="color" value="#FF0000"/>
      <inkml:brushProperty name="ignorePressure" value="0"/>
    </inkml:brush>
  </inkml:definitions>
  <inkml:trace contextRef="#ctx0" brushRef="#br0">29900.000000 35100.000000 819,'25.000000'-49.000000'0,"0.000000"4.000000"0 ,0.000000 3.000000 0,0.000000 3.000000 0,7.000000 4.000000 2,17.000000 7.000000 5,15.000000 6.000000 4,16.000000 7.000000 5,13.000000 10.000000 2,14.000000 16.000000-2,11.000000 15.000000 0,14.000000 17.000000-2,-3.000000 10.000000 0,-15.000000 6.000000-3,-15.000000 7.000000-1,-16.000000 6.000000-2,-16.000000 3.000000-1,-16.000000 0.000000-1,-15.000000 0.000000 0,-15.000000 0.000000-1,-18.000000 0.000000-1,-19.000000 0.000000 0,-18.000000 0.000000-1,-19.000000 0.000000 0,-15.000000-4.000000-4,-8.000000-5.000000-4,-10.000000-7.000000-4,-9.000000-5.000000-6,-2.000000-6.000000-3,6.000000-3.000000-2,7.000000-3.000000-4,6.000000-2.000000-2,7.000000-8.000000-1,10.000000-8.000000 1,10.000000-10.000000 1,9.000000-9.000000 1</inkml:trace>
</inkml:ink>
</file>

<file path=ppt/ink/ink203.xml><?xml version="1.0" encoding="utf-8"?>
<inkml:ink xmlns:inkml="http://www.w3.org/2003/InkML">
  <annotation type="ScanImages2ExtractSignatures">1</annotation>
  <annotation type="ScanImagesWidth">885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4086820781231" units="cm"/>
      <inkml:brushProperty name="height" value="0.0404086820781231" units="cm"/>
      <inkml:brushProperty name="color" value="#00B047"/>
      <inkml:brushProperty name="ignorePressure" value="0"/>
    </inkml:brush>
  </inkml:definitions>
  <inkml:trace contextRef="#ctx0" brushRef="#br0">19600.000000 8700.000000 779,'50.000000'0.000000'4,"0.000000"0.000000"4 ,0.000000 0.000000 3,0.000000 0.000000 3,-4.000000-2.000000 1,-5.000000-3.000000 0,-7.000000-3.000000 0,-5.000000-2.000000-1,-1.000000-1.000000 0,6.000000 3.000000 0,7.000000 3.000000 0,6.000000 4.000000 0,4.000000 1.000000-2,4.000000 0.000000-4,3.000000 0.000000-3,3.000000 0.000000-5,1.000000 1.000000-1,1.000000 4.000000 1,-1.000000 3.000000 1,1.000000 3.000000 1,-4.000000 1.000000 0,-6.000000 1.000000 0,-6.000000-1.000000-1,-6.000000 1.000000 0,-4.000000-3.000000 1,1.000000-2.000000-1,-1.000000-3.000000 1,1.000000-3.000000 1,1.000000-1.000000 0,3.000000 4.000000-1,3.000000 3.000000-1,4.000000 3.000000 0,1.000000-1.000000-1,0.000000-2.000000 1,0.000000-3.000000-1,0.000000-3.000000 1,0.000000-2.000000 0,0.000000 0.000000-1,0.000000 0.000000 1,0.000000 0.000000-1,0.000000 0.000000 0,0.000000 0.000000 1,0.000000 0.000000 0,0.000000 0.000000 0,0.000000-4.000000 1,0.000000-5.000000-1,0.000000-7.000000 0,0.000000-5.000000-1,1.000000-3.000000 0,4.000000 4.000000 1,3.000000 3.000000-1,3.000000 3.000000 2,1.000000 1.000000-1,1.000000 1.000000 0,-1.000000-1.000000 0,1.000000 1.000000 0,-1.000000-1.000000-1,1.000000 1.000000 1,-1.000000-1.000000-1,1.000000 1.000000 1,-1.000000-1.000000 0,1.000000 1.000000-2,-1.000000-1.000000 1,1.000000 1.000000-1,-3.000000 1.000000 0,-2.000000 3.000000 0,-3.000000 3.000000 1,-3.000000 4.000000-1,-4.000000 1.000000 1,-3.000000 0.000000-1,-3.000000 0.000000 0,-2.000000 0.000000 0,-1.000000 0.000000 1,3.000000 0.000000-1,3.000000 0.000000 0,4.000000 0.000000 1,-1.000000 0.000000-1,-3.000000 0.000000-1,-3.000000 0.000000-2,-2.000000 0.000000 0,-1.000000 0.000000-2,3.000000 0.000000 1,3.000000 0.000000 0,4.000000 0.000000 0,1.000000 0.000000 1,0.000000 0.000000 0,0.000000 0.000000 2,0.000000 0.000000 0,0.000000-2.000000 1,0.000000-3.000000 1,0.000000-3.000000 0,0.000000-2.000000 0,0.000000-3.000000 0,0.000000 1.000000 0,0.000000-1.000000 0,0.000000 1.000000-1,0.000000-1.000000 1,0.000000 1.000000-1,0.000000-1.000000 0,0.000000 1.000000-1,0.000000 1.000000 1,0.000000 3.000000-1,0.000000 3.000000 0,0.000000 4.000000 0,-2.000000 1.000000-1,-3.000000 0.000000 1,-3.000000 0.000000-1,-2.000000 0.000000 1,-1.000000 0.000000-1,3.000000 0.000000-1,3.000000 0.000000 1,4.000000 0.000000-2,1.000000 0.000000 1,0.000000 0.000000 0,0.000000 0.000000 0,0.000000 0.000000 0,-2.000000 0.000000 1,-3.000000 0.000000 1,-3.000000 0.000000 1,-2.000000 0.000000 0,-1.000000-2.000000 1,3.000000-3.000000 0,3.000000-3.000000 0,4.000000-2.000000 0,-1.000000-3.000000 0,-3.000000 1.000000 0,-3.000000-1.000000 0,-2.000000 1.000000 1,-3.000000-1.000000-1,1.000000 1.000000 0,-1.000000-1.000000 0,1.000000 1.000000 0,-1.000000-3.000000-1,1.000000-2.000000 1,-1.000000-3.000000 0,1.000000-3.000000 1,-3.000000-2.000000-1,-2.000000 0.000000 1,-3.000000 0.000000 0,-3.000000 0.000000 0,-4.000000-2.000000 0,-3.000000-3.000000 0,-3.000000-3.000000 0,-2.000000-2.000000 0,-3.000000-3.000000 0,1.000000 1.000000 0,-1.000000-1.000000 1,1.000000 1.000000 1,-1.000000-3.000000 0,1.000000-2.000000 0,-1.000000-3.000000 1,1.000000-3.000000 0,-3.000000-2.000000 0,-2.000000 0.000000-1,-3.000000 0.000000-1,-3.000000 0.000000-1,-2.000000-2.000000 1,0.000000-3.000000-2,0.000000-3.000000 1,0.000000-2.000000-1,-4.000000-3.000000 0,-5.000000 1.000000 0,-7.000000-1.000000 0,-5.000000 1.000000-1,-4.000000 1.000000 1,0.000000 3.000000 0,0.000000 3.000000 0,0.000000 4.000000 0,-2.000000-1.000000 0,-3.000000-3.000000-1,-3.000000-3.000000 0,-2.000000-2.000000 0,-5.000000 0.000000-1,-2.000000 7.000000 1,-3.000000 6.000000 0,-3.000000 7.000000 0,-2.000000 0.000000 0,0.000000-2.000000 1,0.000000-3.000000-1,0.000000-3.000000 2,0.000000 1.000000-1,0.000000 6.000000 1,0.000000 7.000000 1,0.000000 6.000000-1,-4.000000 4.000000 2,-5.000000 4.000000-2,-7.000000 3.000000 1,-5.000000 3.000000-2,-6.000000 3.000000 1,-3.000000 3.000000-2,-3.000000 3.000000 0,-2.000000 4.000000-1,-5.000000 1.000000 0,-2.000000 0.000000 0,-3.000000 0.000000 0,-3.000000 0.000000 0,-2.000000 0.000000 0,0.000000 0.000000 0,0.000000 0.000000 0,0.000000 0.000000 0,1.000000 1.000000-1,4.000000 4.000000 1,3.000000 3.000000 0,3.000000 3.000000 0,1.000000-1.000000 0,1.000000-2.000000 0,-1.000000-3.000000 1,1.000000-3.000000 1,-3.000000-2.000000 0,-2.000000 0.000000 0,-3.000000 0.000000 1,-3.000000 0.000000 0,-1.000000 0.000000 0,4.000000 0.000000 0,3.000000 0.000000 0,3.000000 0.000000 0,1.000000 0.000000 0,1.000000 0.000000-1,-1.000000 0.000000 0,1.000000 0.000000 0,-1.000000-2.000000 0,1.000000-3.000000-1,-1.000000-3.000000 0,1.000000-2.000000 0,1.000000-1.000000 1,3.000000 3.000000 0,3.000000 3.000000 1,4.000000 4.000000 0,2.000000 1.000000 1,4.000000 0.000000-1,3.000000 0.000000 0,3.000000 0.000000 0,1.000000 0.000000 0,1.000000 0.000000-2,-1.000000 0.000000 1,1.000000 0.000000-2,-1.000000 0.000000 1,1.000000 0.000000 0,-1.000000 0.000000 1,1.000000 0.000000 0,-3.000000 1.000000 0,-2.000000 4.000000 0,-3.000000 3.000000-1,-3.000000 3.000000-1,-1.000000 4.000000 0,4.000000 7.000000 1,3.000000 6.000000-1,3.000000 7.000000 1,-1.000000 0.000000 0,-2.000000-2.000000 0,-3.000000-3.000000 1,-3.000000-3.000000-1,-1.000000-1.000000 1,4.000000 4.000000-1,3.000000 3.000000 0,3.000000 3.000000-1,1.000000 1.000000 1,1.000000 1.000000 0,-1.000000-1.000000 0,1.000000 1.000000 0,4.000000-1.000000 1,9.000000 1.000000 1,10.000000-1.000000 1,10.000000 1.000000 1,4.000000 1.000000 1,0.000000 3.000000 0,0.000000 3.000000-1,0.000000 4.000000 0,3.000000 4.000000 0,6.000000 6.000000-1,7.000000 7.000000-1,6.000000 6.000000 0,3.000000 3.000000 0,0.000000 0.000000-1,0.000000 0.000000 2,0.000000 0.000000-1,1.000000 0.000000 0,4.000000 0.000000-3,3.000000 0.000000-3,3.000000 0.000000-1,4.000000 0.000000-2,7.000000 0.000000 2,6.000000 0.000000 0,7.000000 0.000000 2,7.000000-2.000000 0,9.000000-3.000000 0,10.000000-3.000000 0,10.000000-2.000000 0,4.000000-5.000000-3,0.000000-2.000000-3,0.000000-3.000000-5,0.000000-3.000000-4,-5.000000-6.000000-2,-9.000000-5.000000-2,-10.000000-7.000000 0,-8.000000-5.000000-1</inkml:trace>
</inkml:ink>
</file>

<file path=ppt/ink/ink20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444655954838" units="cm"/>
      <inkml:brushProperty name="height" value="0.0271444655954838" units="cm"/>
      <inkml:brushProperty name="color" value="#FF0000"/>
      <inkml:brushProperty name="ignorePressure" value="0"/>
    </inkml:brush>
  </inkml:definitions>
  <inkml:trace contextRef="#ctx0" brushRef="#br0">28500.000000 34100.000000 843,'-2.000000'-47.000000'0,"-3.000000"6.000000"0 ,-3.000000 7.000000 0,-2.000000 6.000000 0,-3.000000 3.000000-1,1.000000 0.000000-2,-1.000000 0.000000-4,1.000000 0.000000-1,4.000000 14.000000 0,9.000000 28.000000 2,10.000000 28.000000 3,10.000000 29.000000 3,5.000000 24.000000 3,4.000000 22.000000 2,3.000000 22.000000 2,3.000000 23.000000 3,1.000000 41.000000 0,1.000000 63.000000-1,-1.000000 62.000000-1,1.000000 63.000000-2,-7.000000 1.000000 0,-12.000000-59.000000-2,-13.000000-60.000000-2,-12.000000-58.000000 0,-9.000000-48.000000-2,-2.000000-34.000000 0,-3.000000-35.000000-1,-3.000000-33.000000-1,1.000000-28.000000-1,6.000000-18.000000 2,7.000000-19.000000 0,6.000000-18.000000 1,1.000000-20.000000-1,-3.000000-18.000000 1,-3.000000-19.000000 0,-2.000000-18.000000-1,-1.000000-18.000000-2,3.000000-16.000000-4,3.000000-15.000000-3,4.000000-15.000000-5,1.000000-7.000000-1,0.000000 3.000000 1,0.000000 3.000000 1,0.000000 4.000000 1,1.000000 5.000000 3,4.000000 10.000000 4,3.000000 10.000000 5,3.000000 9.000000 4,4.000000 15.000000 3,7.000000 22.000000 1,6.000000 22.000000 2,7.000000 23.000000 2,7.000000 47.000000 1,9.000000 76.000000 1,10.000000 74.000000 2,10.000000 76.000000 2,-7.000000 5.000000-1,-22.000000-61.000000-3,-22.000000-64.000000-4,-21.000000-61.000000-3,-15.000000-32.000000-1,-6.000000 0.000000 1,-6.000000 0.000000 1,-6.000000 0.000000 1,-4.000000-2.000000 1,1.000000-3.000000 0,-1.000000-3.000000 1,1.000000-2.000000 0,8.000000-3.000000-1,20.000000 1.000000 0,18.000000-1.000000 0,20.000000 1.000000-1,11.000000 2.000000-4,7.000000 7.000000-6,6.000000 6.000000-6,7.000000 7.000000-8,2.000000 2.000000-4,1.000000 1.000000-3,-1.000000-1.000000-2,1.000000 1.000000-4,-7.000000-4.000000 2,-12.000000-6.000000 4,-13.000000-6.000000 5,-12.000000-6.000000 5,-7.000000-4.000000 1,1.000000 1.000000-5,-1.000000-1.000000-4,1.000000 1.000000-4</inkml:trace>
</inkml:ink>
</file>

<file path=ppt/ink/ink20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7502194941044" units="cm"/>
      <inkml:brushProperty name="height" value="0.0237502194941044" units="cm"/>
      <inkml:brushProperty name="color" value="#FF0000"/>
      <inkml:brushProperty name="ignorePressure" value="0"/>
    </inkml:brush>
  </inkml:definitions>
  <inkml:trace contextRef="#ctx0" brushRef="#br0">29200.000000 36850.000000 964,'-41.000000'-18.000000'-31,"19.000000"17.000000"8 ,19.000000 15.000000 9,19.000000 16.000000 8,9.000000 9.000000 4,0.000000 3.000000-2,0.000000 3.000000-1,0.000000 4.000000-1,-2.000000-1.000000 2,-3.000000-3.000000 4,-3.000000-3.000000 5,-2.000000-2.000000 6,-3.000000-3.000000 0,1.000000 1.000000-1,-1.000000-1.000000-3,1.000000 1.000000-1,-3.000000 1.000000-1,-2.000000 3.000000 0,-3.000000 3.000000 1,-3.000000 4.000000 1,-6.000000-1.000000 0,-5.000000-3.000000 1,-7.000000-3.000000 2,-5.000000-2.000000 1,5.000000-8.000000-2,19.000000-8.000000-2,19.000000-10.000000-3,19.000000-9.000000-2,10.000000-7.000000-5,4.000000-3.000000-5,3.000000-3.000000-5,3.000000-2.000000-6,-5.000000-3.000000-2,-12.000000 1.000000 0,-13.000000-1.000000-1,-12.000000 1.000000 1</inkml:trace>
</inkml:ink>
</file>

<file path=ppt/ink/ink203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6210196316242" units="cm"/>
      <inkml:brushProperty name="height" value="0.0276210196316242" units="cm"/>
      <inkml:brushProperty name="color" value="#FF0000"/>
      <inkml:brushProperty name="ignorePressure" value="0"/>
    </inkml:brush>
  </inkml:definitions>
  <inkml:trace contextRef="#ctx0" brushRef="#br0">30900.000000 37350.000000 829,'0.000000'-47.000000'1,"0.000000"6.000000"2 ,0.000000 7.000000 3,0.000000 6.000000 2,6.000000 4.000000 1,13.000000 4.000000 0,12.000000 3.000000 1,13.000000 3.000000 1,10.000000 12.000000-2,10.000000 22.000000-4,10.000000 22.000000-2,9.000000 23.000000-4,-7.000000 5.000000-3,-21.000000-9.000000-3,-22.000000-10.000000-2,-22.000000-8.000000-2,-15.000000-3.000000-2,-5.000000 7.000000 1,-7.000000 6.000000 1,-5.000000 7.000000 0,-4.000000-1.000000 4,0.000000-6.000000 6,0.000000-6.000000 7,0.000000-6.000000 6,1.000000-6.000000 3,4.000000-2.000000-2,3.000000-3.000000-2,3.000000-3.000000-1,12.000000-6.000000 1,22.000000-5.000000 7,22.000000-7.000000 6,23.000000-5.000000 5,11.000000-9.000000-4,4.000000-9.000000-16,3.000000-10.000000-15,3.000000-8.000000-17,-7.000000-3.000000-4,-15.000000 7.000000 5,-15.000000 6.000000 5,-16.000000 7.000000 5,-8.000000 2.000000-2,0.000000 1.000000-10,0.000000-1.000000-10,0.000000 1.000000-10</inkml:trace>
</inkml:ink>
</file>

<file path=ppt/ink/ink20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8284822553396" units="cm"/>
      <inkml:brushProperty name="height" value="0.0238284822553396" units="cm"/>
      <inkml:brushProperty name="color" value="#FF0000"/>
      <inkml:brushProperty name="ignorePressure" value="0"/>
    </inkml:brush>
  </inkml:definitions>
  <inkml:trace contextRef="#ctx0" brushRef="#br0">32700.000000 36400.000000 961,'7.000000'-69.000000'1,"17.000000"13.000000"3 ,15.000000 12.000000 2,16.000000 13.000000 2,13.000000 7.000000 0,14.000000 4.000000-2,11.000000 3.000000-2,14.000000 3.000000-3,5.000000 3.000000-2,1.000000 3.000000-2,-1.000000 3.000000-4,1.000000 4.000000-3,-6.000000-1.000000-2,-8.000000-3.000000-3,-10.000000-3.000000-4,-9.000000-2.000000-2,-12.000000-5.000000-1,-11.000000-2.000000 3,-14.000000-3.000000 3,-11.000000-3.000000 3</inkml:trace>
</inkml:ink>
</file>

<file path=ppt/ink/ink20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994233623147" units="cm"/>
      <inkml:brushProperty name="height" value="0.024994233623147" units="cm"/>
      <inkml:brushProperty name="color" value="#FF0000"/>
      <inkml:brushProperty name="ignorePressure" value="0"/>
    </inkml:brush>
  </inkml:definitions>
  <inkml:trace contextRef="#ctx0" brushRef="#br0">33500.000000 35500.000000 916,'-107.000000'9.000000'3,"39.000000"19.000000"4 ,36.000000 19.000000 6,39.000000 19.000000 5,18.000000 13.000000 0,0.000000 10.000000-5,0.000000 10.000000-5,0.000000 9.000000-5,-2.000000 9.000000-2,-3.000000 9.000000-3,-3.000000 10.000000 0,-2.000000 10.000000-2,-3.000000-1.000000-3,1.000000-9.000000-6,-1.000000-10.000000-4,1.000000-8.000000-5,-1.000000-14.000000-5,1.000000-15.000000-3,-1.000000-15.000000-3,1.000000-16.000000-3</inkml:trace>
</inkml:ink>
</file>

<file path=ppt/ink/ink20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2601765096188" units="cm"/>
      <inkml:brushProperty name="height" value="0.0252601765096188" units="cm"/>
      <inkml:brushProperty name="color" value="#FF0000"/>
      <inkml:brushProperty name="ignorePressure" value="0"/>
    </inkml:brush>
  </inkml:definitions>
  <inkml:trace contextRef="#ctx0" brushRef="#br0">35550.000000 35800.000000 902,'-19.000000'-44.000000'8,"13.000000"13.000000"0 ,12.000000 12.000000 1,13.000000 13.000000 0,9.000000 7.000000 0,6.000000 4.000000 0,7.000000 3.000000-1,6.000000 3.000000 0,6.000000-1.000000 0,6.000000-2.000000-1,7.000000-3.000000-1,6.000000-3.000000 0,1.000000-2.000000-4,-3.000000 0.000000-7,-3.000000 0.000000-8,-2.000000 0.000000-8,-8.000000 1.000000-6,-8.000000 4.000000-5,-10.000000 3.000000-6,-9.000000 3.000000-4</inkml:trace>
</inkml:ink>
</file>

<file path=ppt/ink/ink20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18654125928879" units="cm"/>
      <inkml:brushProperty name="height" value="0.0218654125928879" units="cm"/>
      <inkml:brushProperty name="color" value="#FF0000"/>
      <inkml:brushProperty name="ignorePressure" value="0"/>
    </inkml:brush>
  </inkml:definitions>
  <inkml:trace contextRef="#ctx0" brushRef="#br0">36650.000000 35700.000000 999,'-16.000000'-22.000000'-1,"19.000000"6.000000"-4 ,19.000000 7.000000-4,19.000000 6.000000-2,10.000000 3.000000-3,4.000000 0.000000-1,3.000000 0.000000 0,3.000000 0.000000-1,-5.000000-2.000000-1,-12.000000-3.000000 3,-13.000000-3.000000 0,-12.000000-2.000000 1,-5.000000-3.000000 2,3.000000 1.000000 0,3.000000-1.000000 2,4.000000 1.000000 1</inkml:trace>
</inkml:ink>
</file>

<file path=ppt/ink/ink20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37750.000000 35450.000000 1000,'46.000000'67.000000'-1,"-5.000000"-16.000000"-13 ,-7.000000-15.000000-16,-5.000000-15.000000-14</inkml:trace>
</inkml:ink>
</file>

<file path=ppt/ink/ink20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8748698979616" units="cm"/>
      <inkml:brushProperty name="height" value="0.0258748698979616" units="cm"/>
      <inkml:brushProperty name="color" value="#FF0000"/>
      <inkml:brushProperty name="ignorePressure" value="0"/>
    </inkml:brush>
  </inkml:definitions>
  <inkml:trace contextRef="#ctx0" brushRef="#br0">38850.000000 35500.000000 926,'3.000000'-68.000000'2,"6.000000"17.000000"3 ,7.000000 15.000000 5,6.000000 16.000000 3,12.000000 5.000000 0,19.000000-2.000000-1,19.000000-3.000000-3,19.000000-3.000000-3,4.000000-1.000000-2,-9.000000 4.000000-6,-10.000000 3.000000-4,-8.000000 3.000000-5,-8.000000 1.000000-2,-2.000000 1.000000 1,-3.000000-1.000000-1,-3.000000 1.000000 1,-4.000000 1.000000-1,-3.000000 3.000000-4,-3.000000 3.000000-2,-2.000000 4.000000-4,-5.000000 1.000000 0,-2.000000 0.000000 4,-3.000000 0.000000 2,-3.000000 0.000000 3,-2.000000-2.000000 2,0.000000-3.000000-1,0.000000-3.000000 1,0.000000-2.000000-1</inkml:trace>
</inkml:ink>
</file>

<file path=ppt/ink/ink20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0368414670229" units="cm"/>
      <inkml:brushProperty name="height" value="0.0240368414670229" units="cm"/>
      <inkml:brushProperty name="color" value="#FF0000"/>
      <inkml:brushProperty name="ignorePressure" value="0"/>
    </inkml:brush>
  </inkml:definitions>
  <inkml:trace contextRef="#ctx0" brushRef="#br0">40000.000000 33700.000000 821,'-22.000000'-47.000000'3,"6.000000"56.000000"7 ,7.000000 57.000000 7,6.000000 56.000000 6,3.000000 35.000000 3,0.000000 17.000000-3,0.000000 15.000000-3,0.000000 16.000000-2,1.000000 5.000000-3,4.000000-2.000000-3,3.000000-3.000000-5,3.000000-3.000000-2,-1.000000-9.000000-6,-2.000000-11.000000-5,-3.000000-14.000000-6,-3.000000-11.000000-5,-1.000000-22.000000-6,4.000000-27.000000-5,3.000000-28.000000-5,3.000000-28.000000-4</inkml:trace>
</inkml:ink>
</file>

<file path=ppt/ink/ink204.xml><?xml version="1.0" encoding="utf-8"?>
<inkml:ink xmlns:inkml="http://www.w3.org/2003/InkML">
  <annotation type="ScanImages2ExtractSignatures">1</annotation>
  <annotation type="ScanImagesWidth">875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0237782895565" units="cm"/>
      <inkml:brushProperty name="height" value="0.0440237782895565" units="cm"/>
      <inkml:brushProperty name="color" value="#00B047"/>
      <inkml:brushProperty name="ignorePressure" value="0"/>
    </inkml:brush>
  </inkml:definitions>
  <inkml:trace contextRef="#ctx0" brushRef="#br0">44000.000000 8800.000000 639,'0.000000'-47.000000'16,"0.000000"6.000000"0 ,0.000000 7.000000 2,0.000000 6.000000 0,1.000000 3.000000 2,4.000000 0.000000 0,3.000000 0.000000 2,3.000000 0.000000 0,7.000000 3.000000-1,14.000000 6.000000-1,11.000000 7.000000-3,14.000000 6.000000-2,3.000000 3.000000-3,-2.000000 0.000000-2,-3.000000 0.000000-2,-3.000000 0.000000-3,1.000000 0.000000-1,6.000000 0.000000 0,7.000000 0.000000-1,6.000000 0.000000 0,1.000000 0.000000 0,-3.000000 0.000000 0,-3.000000 0.000000-1,-2.000000 0.000000 0,-3.000000 0.000000 0,1.000000 0.000000 1,-1.000000 0.000000-1,1.000000 0.000000 2,-3.000000 0.000000 0,-2.000000 0.000000 0,-3.000000 0.000000 1,-3.000000 0.000000 1,-2.000000 0.000000-1,0.000000 0.000000 0,0.000000 0.000000-2,0.000000 0.000000 0,0.000000 0.000000-1,0.000000 0.000000 0,0.000000 0.000000-1,0.000000 0.000000 0,0.000000 0.000000 0,0.000000 0.000000-1,0.000000 0.000000 1,0.000000 0.000000-1,-2.000000 0.000000 1,-3.000000 0.000000-1,-3.000000 0.000000 1,-2.000000 0.000000-1,0.000000 0.000000 2,7.000000 0.000000-1,6.000000 0.000000 2,7.000000 0.000000-1,-1.000000-2.000000 1,-6.000000-3.000000 0,-6.000000-3.000000-1,-6.000000-2.000000 0,-2.000000-3.000000-1,3.000000 1.000000 0,3.000000-1.000000-1,4.000000 1.000000 1,1.000000-1.000000-2,0.000000 1.000000 0,0.000000-1.000000-2,0.000000 1.000000 0,0.000000 1.000000 0,0.000000 3.000000 0,0.000000 3.000000 0,0.000000 4.000000 0,0.000000 1.000000 1,0.000000 0.000000-2,0.000000 0.000000 1,0.000000 0.000000-1,0.000000 0.000000-1,0.000000 0.000000 1,0.000000 0.000000-1,0.000000 0.000000 0,1.000000 0.000000 1,4.000000 0.000000 0,3.000000 0.000000 1,3.000000 0.000000 0,-1.000000 0.000000 2,-2.000000 0.000000-1,-3.000000 0.000000 1,-3.000000 0.000000 0,-2.000000 0.000000 0,0.000000 0.000000 0,0.000000 0.000000 1,0.000000 0.000000-1,0.000000 0.000000 1,0.000000 0.000000-1,0.000000 0.000000 1,0.000000 0.000000 0,0.000000 0.000000-1,0.000000 0.000000 1,0.000000 0.000000 0,0.000000 0.000000-1,0.000000 0.000000 1,0.000000 0.000000-1,0.000000 0.000000 0,0.000000 0.000000-1,0.000000-2.000000 0,0.000000-3.000000-1,0.000000-3.000000 0,0.000000-2.000000-2,0.000000-1.000000 1,0.000000 3.000000 0,0.000000 3.000000 1,0.000000 4.000000 0,0.000000 1.000000 1,0.000000 0.000000 0,0.000000 0.000000 0,0.000000 0.000000 0,0.000000 0.000000 1,0.000000 0.000000 0,0.000000 0.000000 0,0.000000 0.000000 0,0.000000 0.000000 1,0.000000 0.000000 0,0.000000 0.000000-1,0.000000 0.000000 0,-2.000000 0.000000 0,-3.000000 0.000000 1,-3.000000 0.000000-1,-2.000000 0.000000 0,-3.000000 0.000000 0,1.000000 0.000000 0,-1.000000 0.000000 0,1.000000 0.000000 0,1.000000 0.000000-1,3.000000 0.000000 1,3.000000 0.000000-1,4.000000 0.000000-1,-1.000000 0.000000-5,-3.000000 0.000000-14,-3.000000 0.000000-12,-2.000000 0.000000-13</inkml:trace>
</inkml:ink>
</file>

<file path=ppt/ink/ink20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207138672471" units="cm"/>
      <inkml:brushProperty name="height" value="0.031207138672471" units="cm"/>
      <inkml:brushProperty name="color" value="#FF0000"/>
      <inkml:brushProperty name="ignorePressure" value="0"/>
    </inkml:brush>
  </inkml:definitions>
  <inkml:trace contextRef="#ctx0" brushRef="#br0">41900.000000 33000.000000 713,'-44.000000'7.000000'0,"13.000000"17.000000"-2 ,12.000000 15.000000 0,13.000000 16.000000-2,4.000000 32.000000 3,-3.000000 51.000000 5,-3.000000 49.000000 5,-2.000000 51.000000 6,-5.000000 29.000000 0,-2.000000 9.000000-3,-3.000000 10.000000-5,-3.000000 10.000000-3,-4.000000-11.000000-2,-3.000000-27.000000 0,-3.000000-28.000000 1,-2.000000-28.000000 1,2.000000-31.000000 0,9.000000-30.000000 0,10.000000-32.000000 0,10.000000-30.000000 1,7.000000-33.000000-3,6.000000-30.000000-6,7.000000-32.000000-4,6.000000-30.000000-6,3.000000-25.000000-2,0.000000-15.000000 0,0.000000-15.000000 2,0.000000-16.000000 1,1.000000-13.000000 1,4.000000-9.000000 0,3.000000-10.000000 0,3.000000-8.000000 1,3.000000-11.000000 1,3.000000-8.000000-1,3.000000-10.000000 0,4.000000-9.000000-1,-3.000000 12.000000 5,-5.000000 34.000000 7,-7.000000 35.000000 7,-5.000000 35.000000 8,-3.000000 25.000000 3,4.000000 20.000000 1,3.000000 18.000000 0,3.000000 20.000000 1,1.000000 19.000000-2,1.000000 22.000000-2,-1.000000 22.000000-2,1.000000 23.000000-3,-4.000000 8.000000-2,-6.000000-3.000000 0,-6.000000-3.000000-1,-6.000000-2.000000 0,-10.000000-5.000000-2,-12.000000-2.000000 0,-13.000000-3.000000 0,-12.000000-3.000000-2,-10.000000-7.000000 0,-6.000000-9.000000 0,-6.000000-10.000000-1,-6.000000-8.000000 0,-4.000000-9.000000 1,1.000000-6.000000 2,-1.000000-6.000000 2,1.000000-6.000000 2,4.000000-4.000000 1,9.000000 1.000000 2,10.000000-1.000000 1,10.000000 1.000000 2,8.000000 2.000000-1,10.000000 7.000000 0,10.000000 6.000000-1,9.000000 7.000000-2,7.000000-1.000000-1,7.000000-6.000000-6,6.000000-6.000000-4,7.000000-6.000000-4,8.000000-2.000000-5,14.000000 3.000000-4,11.000000 3.000000-4,14.000000 4.000000-5,3.000000-1.000000-5,-2.000000-3.000000-3,-3.000000-3.000000-5,-3.000000-2.000000-4,-6.000000-5.000000-1,-5.000000-2.000000 5,-7.000000-3.000000 4,-5.000000-3.000000 4,-8.000000-2.000000 3,-5.000000 0.000000 2,-7.000000 0.000000 2,-5.000000 0.000000 2</inkml:trace>
</inkml:ink>
</file>

<file path=ppt/ink/ink204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0549973249435" units="cm"/>
      <inkml:brushProperty name="height" value="0.0280549973249435" units="cm"/>
      <inkml:brushProperty name="color" value="#FF0000"/>
      <inkml:brushProperty name="ignorePressure" value="0"/>
    </inkml:brush>
  </inkml:definitions>
  <inkml:trace contextRef="#ctx0" brushRef="#br0">43000.000000 35200.000000 816,'-46.000000'3.000000'3,"10.000000"6.000000"7 ,10.000000 7.000000 5,9.000000 6.000000 7,6.000000 7.000000 2,3.000000 10.000000-2,3.000000 10.000000-3,4.000000 9.000000-1,2.000000 6.000000-4,4.000000 3.000000-3,3.000000 3.000000-3,3.000000 4.000000-4,3.000000-1.000000-2,3.000000-3.000000-2,3.000000-3.000000-2,4.000000-2.000000-2,2.000000-14.000000-1,4.000000-21.000000-4,3.000000-22.000000-1,3.000000-22.000000-3,1.000000-19.000000-2,1.000000-16.000000 2,-1.000000-15.000000 0,1.000000-15.000000 1,-1.000000-7.000000 2,1.000000 3.000000 2,-1.000000 3.000000 3,1.000000 4.000000 3,-3.000000 5.000000 1,-2.000000 10.000000 2,-3.000000 10.000000 0,-3.000000 9.000000 1,-2.000000 10.000000 2,0.000000 14.000000 2,0.000000 11.000000 4,0.000000 14.000000 2,-2.000000 19.000000 2,-3.000000 29.000000 0,-3.000000 28.000000 0,-2.000000 28.000000 1,-5.000000 1.000000-2,-2.000000-24.000000-2,-3.000000-26.000000-3,-3.000000-24.000000-2,-1.000000-10.000000-3,4.000000 6.000000-5,3.000000 7.000000-3,3.000000 6.000000-5,3.000000-2.000000-5,3.000000-9.000000-8,3.000000-10.000000-6,4.000000-8.000000-8,-1.000000-11.000000-4,-3.000000-8.000000 3,-3.000000-10.000000 0,-2.000000-9.000000 2</inkml:trace>
</inkml:ink>
</file>

<file path=ppt/ink/ink20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1933772861958" units="cm"/>
      <inkml:brushProperty name="height" value="0.0301933772861958" units="cm"/>
      <inkml:brushProperty name="color" value="#FF0000"/>
      <inkml:brushProperty name="ignorePressure" value="0"/>
    </inkml:brush>
  </inkml:definitions>
  <inkml:trace contextRef="#ctx0" brushRef="#br0">44350.000000 35200.000000 758,'1.000000'-116.000000'21,"4.000000"19.000000"-5 ,3.000000 19.000000-6,3.000000 19.000000-5,7.000000 9.000000-3,14.000000 0.000000 0,11.000000 0.000000 0,14.000000 0.000000 0,3.000000-5.000000-1,-2.000000-9.000000 0,-3.000000-10.000000-1,-3.000000-8.000000-1,-2.000000-9.000000 1,0.000000-6.000000 4,0.000000-6.000000 3,0.000000-6.000000 3,-4.000000 1.000000 2,-5.000000 9.000000 1,-7.000000 10.000000 1,-5.000000 10.000000 2,-6.000000 24.000000-1,-3.000000 41.000000-3,-3.000000 40.000000-3,-2.000000 42.000000-2,-6.000000 27.000000-2,-6.000000 16.000000 1,-6.000000 15.000000-1,-6.000000 17.000000 0,-6.000000 32.000000 1,-2.000000 50.000000 1,-3.000000 50.000000 0,-3.000000 50.000000 1,-1.000000 0.000000-2,4.000000-50.000000-1,3.000000-50.000000-3,3.000000-50.000000-3,-1.000000-8.000000-3,-2.000000 34.000000-1,-3.000000 35.000000-3,-3.000000 35.000000-2,1.000000-6.000000-1,6.000000-43.000000-1,7.000000-44.000000 1,6.000000-43.000000-1,3.000000-34.000000 3,0.000000-21.000000 2,0.000000-22.000000 3,0.000000-22.000000 3,1.000000-11.000000 3,4.000000 0.000000 0,3.000000 0.000000 1,3.000000 0.000000 2,1.000000-8.000000-3,1.000000-16.000000-5,-1.000000-15.000000-5,1.000000-15.000000-6,-3.000000-14.000000-3,-2.000000-8.000000-1,-3.000000-10.000000-2,-3.000000-9.000000-1,-2.000000-12.000000-3,0.000000-11.000000-1,0.000000-14.000000-3,0.000000-11.000000-2,0.000000-6.000000 1,0.000000 4.000000 5,0.000000 3.000000 3,0.000000 3.000000 4,-2.000000 9.000000 3,-3.000000 16.000000 3,-3.000000 15.000000 4,-2.000000 17.000000 2</inkml:trace>
</inkml:ink>
</file>

<file path=ppt/ink/ink204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7242348790169" units="cm"/>
      <inkml:brushProperty name="height" value="0.0307242348790169" units="cm"/>
      <inkml:brushProperty name="color" value="#FF0000"/>
      <inkml:brushProperty name="ignorePressure" value="0"/>
    </inkml:brush>
  </inkml:definitions>
  <inkml:trace contextRef="#ctx0" brushRef="#br0">45150.000000 34050.000000 745,'1.000000'-121.000000'0,"4.000000"10.000000"0 ,3.000000 10.000000 0,3.000000 9.000000 0,32.000000 17.000000 6,64.000000 25.000000 11,61.000000 25.000000 11,64.000000 25.000000 12,2.000000 20.000000 2,-56.000000 16.000000-8,-56.000000 15.000000-8,-56.000000 17.000000-7,-32.000000 13.000000-5,-6.000000 13.000000-3,-6.000000 12.000000-2,-6.000000 13.000000-4,-13.000000 4.000000-2,-19.000000-3.000000-2,-18.000000-3.000000-4,-19.000000-2.000000-2,-18.000000-5.000000-1,-15.000000-2.000000-3,-15.000000-3.000000 0,-16.000000-3.000000-2,-5.000000-12.000000-1,6.000000-18.000000-2,7.000000-19.000000 0,6.000000-18.000000-2,9.000000-14.000000-1,13.000000-5.000000-1,12.000000-7.000000-2,13.000000-5.000000-2,12.000000-8.000000-1,13.000000-5.000000-2,12.000000-7.000000-2,13.000000-5.000000-1,7.000000-3.000000-1,4.000000 4.000000 3,3.000000 3.000000 3,3.000000 3.000000 2</inkml:trace>
</inkml:ink>
</file>

<file path=ppt/ink/ink204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109825104475" units="cm"/>
      <inkml:brushProperty name="height" value="0.033109825104475" units="cm"/>
      <inkml:brushProperty name="color" value="#FF0000"/>
      <inkml:brushProperty name="ignorePressure" value="0"/>
    </inkml:brush>
  </inkml:definitions>
  <inkml:trace contextRef="#ctx0" brushRef="#br0">46000.000000 36050.000000 674,'-21.000000'26.000000'41,"10.000000"4.000000"-7 ,10.000000 3.000000-9,9.000000 3.000000-8,7.000000 4.000000-5,7.000000 7.000000 0,6.000000 6.000000-1,7.000000 7.000000-1,-1.000000-1.000000-1,-6.000000-6.000000-3,-6.000000-6.000000-2,-6.000000-6.000000-2,-4.000000-6.000000-2,1.000000-2.000000-3,-1.000000-3.000000-3,1.000000-3.000000-2,2.000000-10.000000-2,7.000000-16.000000-1,6.000000-15.000000-3,7.000000-15.000000-1,5.000000-15.000000 0,7.000000-12.000000 0,6.000000-13.000000 2,7.000000-12.000000 0,2.000000-5.000000 3,1.000000 3.000000 0,-1.000000 3.000000 3,1.000000 4.000000 2,-3.000000 8.000000 4,-2.000000 17.000000 5,-3.000000 15.000000 7,-3.000000 16.000000 6,-7.000000 16.000000 5,-9.000000 20.000000 2,-10.000000 18.000000 4,-8.000000 20.000000 2,-8.000000 13.000000 0,-2.000000 9.000000-3,-3.000000 10.000000-3,-3.000000 10.000000-4,-2.000000 0.000000-2,0.000000-5.000000-2,0.000000-7.000000-4,0.000000-5.000000-2,0.000000-9.000000-4,0.000000-9.000000-8,0.000000-10.000000-7,0.000000-8.000000-7,3.000000-11.000000-6,6.000000-8.000000-4,7.000000-10.000000-4,6.000000-9.000000-4</inkml:trace>
</inkml:ink>
</file>

<file path=ppt/ink/ink204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1233743727207" units="cm"/>
      <inkml:brushProperty name="height" value="0.0241233743727207" units="cm"/>
      <inkml:brushProperty name="color" value="#FF0000"/>
      <inkml:brushProperty name="ignorePressure" value="0"/>
    </inkml:brush>
  </inkml:definitions>
  <inkml:trace contextRef="#ctx0" brushRef="#br0">21900.000000 38650.000000 949,'-47.000000'0.000000'-4,"6.000000"0.000000"-8 ,7.000000 0.000000-7,6.000000 0.000000-9,4.000000 3.000000 1,4.000000 6.000000 7,3.000000 7.000000 7,3.000000 6.000000 9,-1.000000 9.000000 3,-2.000000 13.000000 1,-3.000000 12.000000 0,-3.000000 13.000000 2,-4.000000 9.000000-1,-3.000000 6.000000 1,-3.000000 7.000000 0,-2.000000 6.000000 0,-3.000000-2.000000 1,1.000000-9.000000 0,-1.000000-10.000000 1,1.000000-8.000000 0,1.000000-9.000000 1,3.000000-6.000000-1,3.000000-6.000000 1,4.000000-6.000000 0,7.000000-10.000000 0,13.000000-12.000000 1,12.000000-13.000000 2,13.000000-12.000000 0,9.000000-5.000000 0,6.000000 3.000000-1,7.000000 3.000000-2,6.000000 4.000000-1,6.000000 1.000000-1,6.000000 0.000000 1,7.000000 0.000000-1,6.000000 0.000000 1,4.000000-4.000000-1,4.000000-5.000000 1,3.000000-7.000000-2,3.000000-5.000000 1,12.000000-17.000000 0,22.000000-24.000000 3,22.000000-26.000000 3,23.000000-24.000000 2,-20.000000 1.000000 0,-59.000000 28.000000-3,-60.000000 28.000000-2,-58.000000 29.000000-2,-31.000000 13.000000-3,1.000000 1.000000 0,-1.000000-1.000000-3,1.000000 1.000000-1,-1.000000-4.000000-1,1.000000-6.000000-1,-1.000000-6.000000-1,1.000000-6.000000-1</inkml:trace>
</inkml:ink>
</file>

<file path=ppt/ink/ink20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5281308889389" units="cm"/>
      <inkml:brushProperty name="height" value="0.0245281308889389" units="cm"/>
      <inkml:brushProperty name="color" value="#FF0000"/>
      <inkml:brushProperty name="ignorePressure" value="0"/>
    </inkml:brush>
  </inkml:definitions>
  <inkml:trace contextRef="#ctx0" brushRef="#br0">29200.000000 38550.000000 933,'-69.000000'21.000000'-2,"13.000000"-5.000000"-7 ,12.000000-7.000000-5,13.000000-5.000000-6,6.000000-3.000000 0,0.000000 4.000000 4,0.000000 3.000000 4,0.000000 3.000000 5,1.000000 1.000000 3,4.000000 1.000000 3,3.000000-1.000000 1,3.000000 1.000000 3,-1.000000 1.000000 0,-2.000000 3.000000 1,-3.000000 3.000000 0,-3.000000 4.000000 1,-4.000000 7.000000 0,-3.000000 13.000000 1,-3.000000 12.000000 2,-2.000000 13.000000 1,-3.000000 6.000000 1,1.000000 0.000000-2,-1.000000 0.000000-1,1.000000 0.000000 0,4.000000-7.000000-2,9.000000-11.000000 1,10.000000-14.000000 1,10.000000-11.000000-1,7.000000-11.000000 1,6.000000-5.000000 1,7.000000-7.000000 1,6.000000-5.000000 0,10.000000-6.000000 0,17.000000-3.000000-1,15.000000-3.000000-3,16.000000-2.000000-1,7.000000-5.000000-2,1.000000-2.000000 0,-1.000000-3.000000-2,1.000000-3.000000 0,-6.000000-2.000000 0,-8.000000 0.000000 1,-10.000000 0.000000-1,-9.000000 0.000000 2,-5.000000 1.000000-1,0.000000 4.000000 0,0.000000 3.000000-1,0.000000 3.000000 0,-10.000000-2.000000 0,-18.000000-6.000000-2,-19.000000-6.000000-1,-18.000000-6.000000-2,-10.000000-1.000000 0,0.000000 7.000000-1,0.000000 6.000000-1,0.000000 7.000000-2,-5.000000-1.000000 1,-9.000000-6.000000 2,-10.000000-6.000000 1,-8.000000-6.000000 1,0.000000-2.000000-1,14.000000 3.000000-5,11.000000 3.000000-5,14.000000 4.000000-5,5.000000 2.000000-3,1.000000 4.000000-1,-1.000000 3.000000-1,1.000000 3.000000-2</inkml:trace>
</inkml:ink>
</file>

<file path=ppt/ink/ink204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5118847340345" units="cm"/>
      <inkml:brushProperty name="height" value="0.0235118847340345" units="cm"/>
      <inkml:brushProperty name="color" value="#FF0000"/>
      <inkml:brushProperty name="ignorePressure" value="0"/>
    </inkml:brush>
  </inkml:definitions>
  <inkml:trace contextRef="#ctx0" brushRef="#br0">42950.000000 37250.000000 941,'-74.000000'35.000000'4,"4.000000"23.000000"-4 ,3.000000 22.000000-2,3.000000 22.000000-3,-1.000000 12.000000 1,-2.000000 3.000000 3,-3.000000 3.000000 3,-3.000000 4.000000 4,1.000000-4.000000-1,6.000000-9.000000-4,7.000000-10.000000-5,6.000000-8.000000-6,7.000000-14.000000 0,10.000000-15.000000 2,10.000000-15.000000 4,9.000000-16.000000 2,9.000000-12.000000 2,9.000000-5.000000 0,10.000000-7.000000 0,10.000000-5.000000 1,4.000000-6.000000 1,0.000000-3.000000 0,0.000000-3.000000 1,0.000000-2.000000 1,6.000000-6.000000 1,13.000000-6.000000 1,12.000000-6.000000 1,13.000000-6.000000 1,7.000000-4.000000-1,4.000000 1.000000 0,3.000000-1.000000-3,3.000000 1.000000-1,1.000000 1.000000-1,1.000000 3.000000 1,-1.000000 3.000000 0,1.000000 4.000000 2,-4.000000 1.000000-1,-6.000000 0.000000-1,-6.000000 0.000000 0,-6.000000 0.000000 0,-10.000000 0.000000-1,-12.000000 0.000000-1,-13.000000 0.000000 0,-12.000000 0.000000-1,-12.000000 1.000000-1,-8.000000 4.000000 1,-10.000000 3.000000 1,-9.000000 3.000000 0,-5.000000 1.000000-1,0.000000 1.000000 0,0.000000-1.000000-1,0.000000 1.000000-1,-5.000000-1.000000-3,-9.000000 1.000000-4,-10.000000-1.000000-4,-8.000000 1.000000-5,-3.000000 1.000000-3,7.000000 3.000000-4,6.000000 3.000000-5,7.000000 4.000000-3</inkml:trace>
</inkml:ink>
</file>

<file path=ppt/ink/ink204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7999934256077" units="cm"/>
      <inkml:brushProperty name="height" value="0.0257999934256077" units="cm"/>
      <inkml:brushProperty name="color" value="#FF0000"/>
      <inkml:brushProperty name="ignorePressure" value="0"/>
    </inkml:brush>
  </inkml:definitions>
  <inkml:trace contextRef="#ctx0" brushRef="#br0">50550.000000 21650.000000 887,'-22.000000'-141.000000'-42,"6.000000"19.000000"11 ,7.000000 19.000000 11,6.000000 19.000000 11,4.000000 9.000000 6,4.000000 0.000000 0,3.000000 0.000000 1,3.000000 0.000000 0,3.000000-2.000000 0,3.000000-3.000000 2,3.000000-3.000000 0,4.000000-2.000000 1,-3.000000 2.000000 2,-5.000000 9.000000 1,-7.000000 10.000000 1,-5.000000 10.000000 2,-26.000000 82.000000 6,-44.000000 156.000000 8,-43.000000 157.000000 10,-44.000000 156.000000 8,-4.000000 38.000000 1,39.000000-77.000000-11,36.000000-78.000000-9,39.000000-78.000000-10,27.000000-46.000000-6,19.000000-12.000000-6,19.000000-13.000000-5,19.000000-12.000000-4,19.000000-30.000000-5,23.000000-47.000000-4,22.000000-47.000000-4,22.000000-46.000000-4,4.000000-37.000000-1,-12.000000-24.000000 1,-13.000000-26.000000 0,-12.000000-24.000000 1,-13.000000-9.000000 3,-12.000000 10.000000 3,-13.000000 10.000000 4,-12.000000 9.000000 4</inkml:trace>
</inkml:ink>
</file>

<file path=ppt/ink/ink20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51600.000000 20750.000000 1000,'-46.000000'-25.000000'0,"10.000000"0.000000"0 ,10.000000 0.000000 0,9.000000 0.000000 0,2.000000 1.000000 0,-2.000000 4.000000 0,-3.000000 3.000000 0,-3.000000 3.000000 0,1.000000 9.000000-3,6.000000 16.000000-6,7.000000 15.000000-6,6.000000 17.000000-6,3.000000 5.000000-1,0.000000-3.000000 5,0.000000-3.000000 4,0.000000-2.000000 4,26.000000 8.000000 1,54.000000 22.000000-5,53.000000 22.000000-5,53.000000 23.000000-4,3.000000-11.000000 0,-47.000000-40.000000 5,-47.000000-40.000000 5,-46.000000-41.000000 5</inkml:trace>
</inkml:ink>
</file>

<file path=ppt/ink/ink20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7412776947021" units="cm"/>
      <inkml:brushProperty name="height" value="0.0397412776947021" units="cm"/>
      <inkml:brushProperty name="color" value="#00B047"/>
      <inkml:brushProperty name="ignorePressure" value="0"/>
    </inkml:brush>
  </inkml:definitions>
  <inkml:trace contextRef="#ctx0" brushRef="#br0">42800.000000 3650.000000 864,'-47.000000'-46.000000'-47,"6.000000"10.000000"23 ,7.000000 10.000000 22,6.000000 9.000000 23,4.000000 12.000000 8,4.000000 16.000000-4,3.000000 15.000000-4,3.000000 17.000000-5,1.000000 10.000000-3,1.000000 6.000000 0,-1.000000 7.000000-1,1.000000 6.000000 0,-1.000000 6.000000-2,1.000000 6.000000-1,-1.000000 7.000000-2,1.000000 6.000000-3,1.000000-2.000000 0,3.000000-9.000000-2,3.000000-10.000000-1,4.000000-8.000000-1,4.000000-9.000000-1,6.000000-6.000000 0,7.000000-6.000000-1,6.000000-6.000000 0,4.000000-7.000000 0,4.000000-6.000000-1,3.000000-6.000000 1,3.000000-6.000000 0,1.000000-6.000000 0,1.000000-2.000000 0,-1.000000-3.000000 0,1.000000-3.000000 0,-1.000000-2.000000 2,1.000000 0.000000 2,-1.000000 0.000000 3,1.000000 0.000000 2,-9.000000 7.000000 0,-15.000000 17.000000-1,-15.000000 15.000000-3,-16.000000 16.000000-1,-8.000000 4.000000-1,0.000000-6.000000-2,0.000000-6.000000-2,0.000000-6.000000 0,-2.000000-6.000000-3,-3.000000-2.000000-3,-3.000000-3.000000-5,-2.000000-3.000000-3,-3.000000-6.000000-6,1.000000-5.000000-7,-1.000000-7.000000-7,1.000000-5.000000-7</inkml:trace>
</inkml:ink>
</file>

<file path=ppt/ink/ink2050.xml><?xml version="1.0" encoding="utf-8"?>
<inkml:ink xmlns:inkml="http://www.w3.org/2003/InkML">
  <annotation type="ScanImages2ExtractSignatures">1</annotation>
  <annotation type="ScanImagesWidth">683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5435207188129" units="cm"/>
      <inkml:brushProperty name="height" value="0.0285435207188129" units="cm"/>
      <inkml:brushProperty name="color" value="#FF0000"/>
      <inkml:brushProperty name="ignorePressure" value="0"/>
    </inkml:brush>
  </inkml:definitions>
  <inkml:trace contextRef="#ctx0" brushRef="#br0">52750.000000 20400.000000 716,'-499.000000'764.000000'0,"154.000000"-222.000000"2 ,153.000000-222.000000 1,153.000000-221.000000 2,71.000000-101.000000 1,-8.000000 22.000000 0,-10.000000 22.000000 2,-9.000000 23.000000 1,-4.000000 8.000000-1,4.000000-3.000000-3,3.000000-3.000000-4,3.000000-2.000000-3,26.000000-51.000000-2,51.000000-97.000000 1,49.000000-97.000000 0,51.000000-96.000000 2,-1.000000-12.000000 0,-49.000000 76.000000 2,-51.000000 74.000000 2,-49.000000 76.000000 1,-28.000000 43.000000 1,-2.000000 13.000000 0,-3.000000 12.000000 2,-3.000000 13.000000 0,-2.000000 6.000000 0,0.000000 0.000000-1,0.000000 0.000000-1,0.000000 0.000000-2,0.000000 1.000000-1,0.000000 4.000000 1,0.000000 3.000000-1,0.000000 3.000000 1,-2.000000-1.000000-1,-3.000000-2.000000-1,-3.000000-3.000000-2,-2.000000-3.000000-1,-5.000000 1.000000-1,-2.000000 6.000000 1,-3.000000 7.000000 2,-3.000000 6.000000 0,-1.000000-1.000000 2,4.000000-5.000000-1,3.000000-7.000000 1,3.000000-5.000000 0,-1.000000-1.000000 0,-2.000000 6.000000 0,-3.000000 7.000000 0,-3.000000 6.000000 0,-2.000000-1.000000-1,0.000000-5.000000 0,0.000000-7.000000-2,0.000000-5.000000 0,0.000000-3.000000-1,0.000000 4.000000 0,0.000000 3.000000-1,0.000000 3.000000 1,1.000000-1.000000 0,4.000000-2.000000 1,3.000000-3.000000 0,3.000000-3.000000 1,-1.000000-2.000000 0,-2.000000 0.000000-1,-3.000000 0.000000-1,-3.000000 0.000000-1,-1.000000 0.000000-1,4.000000 0.000000 2,3.000000 0.000000 0,3.000000 0.000000 2,1.000000 0.000000-1,1.000000 0.000000 1,-1.000000 0.000000 0,1.000000 0.000000 1,-3.000000-2.000000-1,-2.000000-3.000000 0,-3.000000-3.000000-1,-3.000000-2.000000-1,1.000000-9.000000 1,6.000000-12.000000-1,7.000000-13.000000 1,6.000000-12.000000 1,3.000000-5.000000-1,0.000000 3.000000-1,0.000000 3.000000 0,0.000000 4.000000-1,0.000000-1.000000 1,0.000000-3.000000-1,0.000000-3.000000 1,0.000000-2.000000 1,1.000000-1.000000 0,4.000000 3.000000 1,3.000000 3.000000-1,3.000000 4.000000 2,4.000000-3.000000-1,7.000000-5.000000 1,6.000000-7.000000 0,7.000000-5.000000 0,0.000000 0.000000 1,-2.000000 10.000000-1,-3.000000 10.000000 1,-3.000000 9.000000 0,-4.000000 15.000000-2,-3.000000 22.000000 0,-3.000000 22.000000-3,-2.000000 23.000000-1,-9.000000 11.000000-1,-12.000000 4.000000-2,-13.000000 3.000000-1,-12.000000 3.000000-2,-4.000000-8.000000-1,7.000000-19.000000 2,6.000000-18.000000 1,7.000000-19.000000 0,2.000000-8.000000 2,1.000000 3.000000 1,-1.000000 3.000000 1,1.000000 4.000000 1,-1.000000 1.000000 1,1.000000 0.000000 0,-1.000000 0.000000 0,1.000000 0.000000 0,-3.000000 0.000000 0,-2.000000 0.000000 1,-3.000000 0.000000 0,-3.000000 0.000000 0,-1.000000-2.000000 0,4.000000-3.000000 0,3.000000-3.000000 0,3.000000-2.000000 0,-1.000000 0.000000 0,-2.000000 7.000000-1,-3.000000 6.000000 1,-3.000000 7.000000-1,-2.000000 0.000000 0,0.000000-2.000000 1,0.000000-3.000000-1,0.000000-3.000000 0,0.000000-2.000000 0,0.000000 0.000000 2,0.000000 0.000000 1,0.000000 0.000000 2,1.000000 0.000000 0,4.000000 0.000000 0,3.000000 0.000000 0,3.000000 0.000000 1,-1.000000 0.000000-1,-2.000000 0.000000-1,-3.000000 0.000000-1,-3.000000 0.000000-1,-1.000000-2.000000 0,4.000000-3.000000-1,3.000000-3.000000 1,3.000000-2.000000-1,-1.000000-1.000000 0,-2.000000 3.000000 0,-3.000000 3.000000 0,-3.000000 4.000000 0,-1.000000-1.000000 0,4.000000-3.000000 0,3.000000-3.000000 0,3.000000-2.000000 0,3.000000-1.000000 1,3.000000 3.000000-1,3.000000 3.000000 0,4.000000 4.000000 1,-1.000000-1.000000-1,-3.000000-3.000000 0,-3.000000-3.000000 1,-2.000000-2.000000 0,-3.000000-3.000000 1,1.000000 1.000000-2,-1.000000-1.000000 1,1.000000 1.000000-1,2.000000-1.000000 6,7.000000 1.000000 12,6.000000-1.000000 11,7.000000 1.000000 12,5.000000-7.000000 1,7.000000-12.000000-8,6.000000-13.000000-9,7.000000-12.000000-8,0.000000-4.000000-5,-2.000000 7.000000-2,-3.000000 6.000000-2,-3.000000 7.000000-1,-2.000000 0.000000-1,0.000000-2.000000-1,0.000000-3.000000 0,0.000000-3.000000-1,1.000000-2.000000 1,4.000000 0.000000-1,3.000000 0.000000 0,3.000000 0.000000-1,-1.000000-2.000000 1,-2.000000-3.000000-1,-3.000000-3.000000 1,-3.000000-2.000000 0,-1.000000-1.000000 0,4.000000 3.000000 0,3.000000 3.000000 0,3.000000 4.000000 0,1.000000 1.000000-1,1.000000 0.000000 1,-1.000000 0.000000-1,1.000000 0.000000 1,-3.000000-2.000000-1,-2.000000-3.000000 1,-3.000000-3.000000-1,-3.000000-2.000000 0,1.000000-1.000000 0,6.000000 3.000000 1,7.000000 3.000000 0,6.000000 4.000000-1,-1.000000 1.000000 1,-5.000000 0.000000 0,-7.000000 0.000000-2,-5.000000 0.000000 1,-3.000000 0.000000-1,4.000000 0.000000 0,3.000000 0.000000-2,3.000000 0.000000 1,-1.000000 0.000000-3,-2.000000 0.000000-2,-3.000000 0.000000-3,-3.000000 0.000000-3,-1.000000 0.000000-2,4.000000 0.000000 1,3.000000 0.000000 0,3.000000 0.000000 0,-2.000000 0.000000 1,-6.000000 0.000000 2,-6.000000 0.000000 1,-6.000000 0.000000 1,-10.000000 0.000000-1,-12.000000 0.000000-4,-13.000000 0.000000-5,-12.000000 0.000000-4,-7.000000 0.000000-2,1.000000 0.000000 0,-1.000000 0.000000 2,1.000000 0.000000 0,1.000000 3.000000 1,3.000000 6.000000 3,3.000000 7.000000 1,4.000000 6.000000 2,1.000000 3.000000 3,0.000000 0.000000 2,0.000000 0.000000 3,0.000000 0.000000 3,1.000000 4.000000 3,4.000000 10.000000 2,3.000000 10.000000 4,3.000000 9.000000 2,3.000000 12.000000 3,3.000000 16.000000 1,3.000000 15.000000 2,4.000000 17.000000 2,4.000000 46.000000 2,6.000000 78.000000 3,7.000000 78.000000 2,6.000000 79.000000 2,-1.000000-10.000000-2,-5.000000-97.000000-5,-7.000000-97.000000-6,-5.000000-96.000000-6,-4.000000-59.000000-9,0.000000-18.000000-11,0.000000-19.000000-12,0.000000-18.000000-10,-2.000000-7.000000-4,-3.000000 6.000000 7,-3.000000 7.000000 6,-2.000000 6.000000 6</inkml:trace>
</inkml:ink>
</file>

<file path=ppt/ink/ink2051.xml><?xml version="1.0" encoding="utf-8"?>
<inkml:ink xmlns:inkml="http://www.w3.org/2003/InkML">
  <annotation type="ScanImages2ExtractSignatures">1</annotation>
  <annotation type="ScanImagesWidth">585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648520052433" units="cm"/>
      <inkml:brushProperty name="height" value="0.029648520052433" units="cm"/>
      <inkml:brushProperty name="color" value="#FF0000"/>
      <inkml:brushProperty name="ignorePressure" value="0"/>
    </inkml:brush>
  </inkml:definitions>
  <inkml:trace contextRef="#ctx0" brushRef="#br0">53600.000000 21700.000000 772,'1.000000'-47.000000'0,"4.000000"6.000000"0 ,3.000000 7.000000 0,3.000000 6.000000 0,3.000000 1.000000 0,3.000000-3.000000 0,3.000000-3.000000 0,4.000000-2.000000 0,1.000000 0.000000 1,0.000000 7.000000 2,0.000000 6.000000 1,0.000000 7.000000 2,-2.000000 7.000000-1,-3.000000 9.000000-1,-3.000000 10.000000-3,-2.000000 10.000000-2,-5.000000 5.000000-1,-2.000000 4.000000 0,-3.000000 3.000000 1,-3.000000 3.000000 1,-4.000000-1.000000 0,-3.000000-2.000000 0,-3.000000-3.000000 0,-2.000000-3.000000 0,-5.000000-2.000000 0,-2.000000 0.000000-1,-3.000000 0.000000 1,-3.000000 0.000000-1,-1.000000 1.000000 1,4.000000 4.000000 0,3.000000 3.000000 1,3.000000 3.000000 1,-1.000000-1.000000-1,-2.000000-2.000000 0,-3.000000-3.000000-1,-3.000000-3.000000-1,-1.000000-1.000000 0,4.000000 4.000000-1,3.000000 3.000000 1,3.000000 3.000000-1,-1.000000-1.000000 1,-2.000000-2.000000 0,-3.000000-3.000000 1,-3.000000-3.000000 1,-1.000000-2.000000-1,4.000000 0.000000 2,3.000000 0.000000-1,3.000000 0.000000 1,-1.000000 0.000000 0,-2.000000 0.000000 0,-3.000000 0.000000-1,-3.000000 0.000000 1,-1.000000 1.000000 0,4.000000 4.000000-2,3.000000 3.000000 0,3.000000 3.000000-1,-1.000000 1.000000 0,-2.000000 1.000000-1,-3.000000-1.000000 1,-3.000000 1.000000 1,-1.000000-1.000000-1,4.000000 1.000000-1,3.000000-1.000000-1,3.000000 1.000000 0,6.000000-9.000000-2,9.000000-15.000000-2,10.000000-15.000000-3,10.000000-16.000000-1,4.000000-8.000000-1,0.000000 0.000000 2,0.000000 0.000000 0,0.000000 0.000000 1,3.000000-4.000000 1,6.000000-5.000000-1,7.000000-7.000000 0,6.000000-5.000000-1,-1.000000 2.000000 2,-5.000000 13.000000 4,-7.000000 12.000000 4,-5.000000 13.000000 3,-6.000000 18.000000 5,-3.000000 26.000000 2,-3.000000 24.000000 4,-2.000000 26.000000 3,-3.000000 16.000000 2,1.000000 10.000000 1,-1.000000 10.000000 0,1.000000 9.000000 0,-1.000000-1.000000-1,1.000000-8.000000-4,-1.000000-10.000000-4,1.000000-9.000000-3,16.000000-46.000000-10,35.000000-81.000000-15,35.000000-81.000000-15,34.000000-81.000000-15,-1.000000-20.000000-2,-33.000000 45.000000 10,-35.000000 43.000000 12,-34.000000 45.000000 11,-18.000000 24.000000 6,1.000000 6.000000 2,-1.000000 7.000000 3,1.000000 6.000000 1,1.000000-1.000000 2,3.000000-5.000000 1,3.000000-7.000000 0,4.000000-5.000000 0,-1.000000-3.000000 1,-3.000000 4.000000-1,-3.000000 3.000000 1,-2.000000 3.000000 0,-1.000000 1.000000 0,3.000000 1.000000 0,3.000000-1.000000 0,4.000000 1.000000 0,-1.000000 1.000000 0,-3.000000 3.000000 0,-3.000000 3.000000 0,-2.000000 4.000000 0,-1.000000-1.000000 0,3.000000-3.000000 0,3.000000-3.000000 0,4.000000-2.000000 0,-1.000000 0.000000 1,-3.000000 7.000000 2,-3.000000 6.000000 3,-2.000000 7.000000 2,-3.000000 2.000000 1,1.000000 1.000000-2,-1.000000-1.000000 0,1.000000 1.000000-1,-1.000000-1.000000-2,1.000000 1.000000 1,-1.000000-1.000000-2,1.000000 1.000000 0,1.000000 1.000000 0,3.000000 3.000000 2,3.000000 3.000000 2,4.000000 4.000000 1,-1.000000 2.000000 1,-3.000000 4.000000 0,-3.000000 3.000000-1,-2.000000 3.000000-1,-5.000000 3.000000 0,-2.000000 3.000000 0,-3.000000 3.000000-2,-3.000000 4.000000 1,-2.000000 2.000000-1,0.000000 4.000000 1,0.000000 3.000000 1,0.000000 3.000000 0,0.000000-1.000000 0,0.000000-2.000000 0,0.000000-3.000000-1,0.000000-3.000000-1,-4.000000-1.000000 0,-5.000000 4.000000 0,-7.000000 3.000000-1,-5.000000 3.000000-1,-3.000000-1.000000 0,4.000000-2.000000 0,3.000000-3.000000 0,3.000000-3.000000-1,-2.000000-1.000000 0,-6.000000 4.000000 1,-6.000000 3.000000 1,-6.000000 3.000000 0,-2.000000 1.000000 0,3.000000 1.000000 0,3.000000-1.000000 0,4.000000 1.000000-1,1.000000-1.000000 1,0.000000 1.000000 0,0.000000-1.000000 0,0.000000 1.000000 1,0.000000-3.000000-1,0.000000-2.000000 1,0.000000-3.000000-2,0.000000-3.000000 0,0.000000-1.000000 0,0.000000 4.000000 1,0.000000 3.000000-1,0.000000 3.000000 1,-2.000000 1.000000-2,-3.000000 1.000000-5,-3.000000-1.000000-3,-2.000000 1.000000-5,-3.000000-1.000000-2,1.000000 1.000000 3,-1.000000-1.000000 0,1.000000 1.000000 3,1.000000-6.000000 0,3.000000-8.000000 0,3.000000-10.000000-1,4.000000-9.000000 0,4.000000-15.000000 0,6.000000-18.000000-2,7.000000-19.000000-1,6.000000-18.000000-2,6.000000-17.000000 1,6.000000-11.000000 1,7.000000-14.000000 2,6.000000-11.000000 2,4.000000-7.000000 1,4.000000 0.000000 1,3.000000 0.000000 1,3.000000 0.000000 1,1.000000 7.000000 2,1.000000 17.000000 1,-1.000000 15.000000 3,1.000000 16.000000 2,-3.000000 15.000000 2,-2.000000 16.000000 4,-3.000000 15.000000 3,-3.000000 17.000000 4,-2.000000 21.000000 2,0.000000 28.000000 1,0.000000 28.000000 0,0.000000 29.000000 1,-2.000000 13.000000 0,-3.000000 1.000000-4,-3.000000-1.000000-2,-2.000000 1.000000-2,-3.000000-9.000000-2,1.000000-15.000000-1,-1.000000-15.000000-1,1.000000-16.000000-2,2.000000 1.000000 1,7.000000 19.000000-1,6.000000 19.000000 0,7.000000 19.000000 0,5.000000-1.000000-1,7.000000-18.000000-1,6.000000-19.000000-1,7.000000-18.000000-2,13.000000-31.000000-3,22.000000-40.000000-4,22.000000-40.000000-7,23.000000-41.000000-4,-8.000000-12.000000-1,-33.000000 20.000000 3,-35.000000 18.000000 4,-34.000000 20.000000 2,-13.000000-3.000000-3,9.000000-21.000000-11,10.000000-22.000000-11,10.000000-22.000000-10,-1.000000-1.000000-3,-9.000000 23.000000 4,-10.000000 22.000000 6,-8.000000 22.000000 5</inkml:trace>
</inkml:ink>
</file>

<file path=ppt/ink/ink205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3978173285723" units="cm"/>
      <inkml:brushProperty name="height" value="0.0293978173285723" units="cm"/>
      <inkml:brushProperty name="color" value="#FF0000"/>
      <inkml:brushProperty name="ignorePressure" value="0"/>
    </inkml:brush>
  </inkml:definitions>
  <inkml:trace contextRef="#ctx0" brushRef="#br0">56050.000000 20600.000000 779,'0.000000'-47.000000'0,"0.000000"6.000000"0 ,0.000000 7.000000 0,0.000000 6.000000 0,1.000000-1.000000-2,4.000000-5.000000-4,3.000000-7.000000-3,3.000000-5.000000-4,3.000000 0.000000 1,3.000000 10.000000 3,3.000000 10.000000 4,4.000000 9.000000 4,5.000000 12.000000 2,10.000000 16.000000 2,10.000000 15.000000 2,9.000000 17.000000 1,9.000000 16.000000 2,9.000000 19.000000 4,10.000000 19.000000 3,10.000000 19.000000 3,0.000000 15.000000 2,-5.000000 13.000000 0,-7.000000 12.000000 0,-5.000000 13.000000 1,-9.000000 4.000000-1,-9.000000-3.000000-1,-10.000000-3.000000-1,-8.000000-2.000000-2,-15.000000-1.000000 0,-19.000000 3.000000-3,-18.000000 3.000000-2,-19.000000 4.000000-1,-22.000000 2.000000-5,-25.000000 4.000000-5,-25.000000 3.000000-8,-25.000000 3.000000-6,-15.000000-5.000000-3,-2.000000-12.000000 0,-3.000000-13.000000 0,-3.000000-12.000000 0,8.000000-18.000000-5,23.000000-21.000000-10,22.000000-22.000000-10,22.000000-22.000000-10</inkml:trace>
</inkml:ink>
</file>

<file path=ppt/ink/ink205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3630390614271" units="cm"/>
      <inkml:brushProperty name="height" value="0.0243630390614271" units="cm"/>
      <inkml:brushProperty name="color" value="#FF0000"/>
      <inkml:brushProperty name="ignorePressure" value="0"/>
    </inkml:brush>
  </inkml:definitions>
  <inkml:trace contextRef="#ctx0" brushRef="#br0">13400.000000 44300.000000 940,'-24.000000'-49.000000'-1,"4.000000"4.000000"-1 ,3.000000 3.000000-2,3.000000 3.000000-2,1.000000 4.000000 0,1.000000 7.000000 1,-1.000000 6.000000 0,1.000000 7.000000 0,-1.000000-3.000000 2,1.000000-8.000000 1,-1.000000-10.000000 2,1.000000-9.000000 3,2.000000-1.000000 1,7.000000 10.000000 3,6.000000 10.000000 2,7.000000 9.000000 2,10.000000 6.000000 0,16.000000 3.000000-4,15.000000 3.000000-4,17.000000 4.000000-4,8.000000 2.000000-2,4.000000 4.000000 3,3.000000 3.000000 1,3.000000 3.000000 2,3.000000 9.000000 1,3.000000 16.000000 1,3.000000 15.000000 0,4.000000 17.000000 0,-4.000000 14.000000 0,-9.000000 17.000000-1,-10.000000 15.000000 0,-8.000000 16.000000-1,-9.000000 7.000000 0,-6.000000 1.000000-1,-6.000000-1.000000 0,-6.000000 1.000000-1,27.000000-21.000000-5,64.000000-41.000000-12,61.000000-40.000000-13,64.000000-40.000000-11,-3.000000-21.000000-3,-65.000000 0.000000 7,-65.000000 0.000000 5,-66.000000 0.000000 7</inkml:trace>
</inkml:ink>
</file>

<file path=ppt/ink/ink20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1472812592983" units="cm"/>
      <inkml:brushProperty name="height" value="0.0231472812592983" units="cm"/>
      <inkml:brushProperty name="color" value="#FF0000"/>
      <inkml:brushProperty name="ignorePressure" value="0"/>
    </inkml:brush>
  </inkml:definitions>
  <inkml:trace contextRef="#ctx0" brushRef="#br0">15650.000000 43650.000000 989,'-47.000000'-25.000000'0,"6.000000"0.000000"-2 ,7.000000 0.000000 0,6.000000 0.000000-1,-1.000000 3.000000 0,-5.000000 6.000000 0,-7.000000 7.000000 2,-5.000000 6.000000 0,-8.000000 13.000000 1,-5.000000 23.000000 3,-7.000000 22.000000 1,-5.000000 22.000000 3,-9.000000 24.000000 0,-9.000000 29.000000-3,-10.000000 28.000000-4,-8.000000 28.000000-2,-11.000000 20.000000-3,-8.000000 13.000000-3,-10.000000 12.000000-2,-9.000000 13.000000-3,2.000000-9.000000-2,17.000000-27.000000 1,15.000000-28.000000-1,16.000000-28.000000 0,15.000000-29.000000 1,16.000000-28.000000 0,15.000000-28.000000 2,17.000000-27.000000 0</inkml:trace>
</inkml:ink>
</file>

<file path=ppt/ink/ink20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1569465249777" units="cm"/>
      <inkml:brushProperty name="height" value="0.0231569465249777" units="cm"/>
      <inkml:brushProperty name="color" value="#FF0000"/>
      <inkml:brushProperty name="ignorePressure" value="0"/>
    </inkml:brush>
  </inkml:definitions>
  <inkml:trace contextRef="#ctx0" brushRef="#br0">12750.000000 43900.000000 989,'-22.000000'-47.000000'0,"6.000000"6.000000"0 ,7.000000 7.000000 0,6.000000 6.000000 0,1.000000 3.000000-2,-3.000000 0.000000-1,-3.000000 0.000000-4,-2.000000 0.000000-2,-1.000000 0.000000 0,3.000000 0.000000 1,3.000000 0.000000 1,4.000000 0.000000 2,1.000000 0.000000 0,0.000000 0.000000 0,0.000000 0.000000 1,0.000000 0.000000 0,0.000000 0.000000-1,0.000000 0.000000 1,0.000000 0.000000 1,0.000000 0.000000-1,1.000000 4.000000 1,4.000000 10.000000 2,3.000000 10.000000 1,3.000000 9.000000 1,1.000000 6.000000 1,1.000000 3.000000 0,-1.000000 3.000000 0,1.000000 4.000000 0,-3.000000 1.000000 1,-2.000000 0.000000-1,-3.000000 0.000000 0,-3.000000 0.000000-1,-2.000000 0.000000 1,0.000000 0.000000-1,0.000000 0.000000 1,0.000000 0.000000-1,0.000000 1.000000 1,0.000000 4.000000 1,0.000000 3.000000 1,0.000000 3.000000 1,0.000000 1.000000 1,0.000000 1.000000 1,0.000000-1.000000 0,0.000000 1.000000 1,0.000000 1.000000-1,0.000000 3.000000-1,0.000000 3.000000-1,0.000000 4.000000-1,1.000000 1.000000-1,4.000000 0.000000 0,3.000000 0.000000-1,3.000000 0.000000 0,-1.000000 0.000000-1,-2.000000 0.000000 0,-3.000000 0.000000-2,-3.000000 0.000000-1,-2.000000 0.000000-1,0.000000 0.000000 1,0.000000 0.000000-1,0.000000 0.000000 0,0.000000 1.000000 0,0.000000 4.000000 1,0.000000 3.000000 2,0.000000 3.000000 0,0.000000-1.000000 1,0.000000-2.000000 0,0.000000-3.000000 0,0.000000-3.000000 0,0.000000 4.000000-1,0.000000 13.000000-5,0.000000 12.000000-4,0.000000 13.000000-4,0.000000 7.000000-2,0.000000 4.000000 0,0.000000 3.000000 0,0.000000 3.000000-1,0.000000-7.000000 0,0.000000-15.000000-1,0.000000-15.000000 1,0.000000-16.000000 0</inkml:trace>
</inkml:ink>
</file>

<file path=ppt/ink/ink20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12050.000000 43800.000000 1000,'-46.000000'-69.000000'-2,"10.000000"13.000000"-1 ,10.000000 12.000000-3,9.000000 13.000000-2,4.000000 7.000000 0,1.000000 4.000000 0,-1.000000 3.000000 2,1.000000 3.000000 0,1.000000 15.000000 2,3.000000 29.000000 2,3.000000 28.000000 3,4.000000 28.000000 3,1.000000 21.000000 0,0.000000 17.000000-1,0.000000 15.000000-1,0.000000 16.000000-1,9.000000 57.000000-4,19.000000 101.000000-7,19.000000 99.000000-8,19.000000 101.000000-7,1.000000-20.000000-2,-16.000000-136.000000 6,-15.000000-139.000000 6,-15.000000-136.000000 5,-7.000000-72.000000 2,3.000000-2.000000-1,3.000000-3.000000-2,4.000000-3.000000 0</inkml:trace>
</inkml:ink>
</file>

<file path=ppt/ink/ink205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0037680119276" units="cm"/>
      <inkml:brushProperty name="height" value="0.0220037680119276" units="cm"/>
      <inkml:brushProperty name="color" value="#FF0000"/>
      <inkml:brushProperty name="ignorePressure" value="0"/>
    </inkml:brush>
  </inkml:definitions>
  <inkml:trace contextRef="#ctx0" brushRef="#br0">16200.000000 42750.000000 973,'-25.000000'-21.000000'-1,"0.000000"10.000000"0 ,0.000000 10.000000 0,0.000000 9.000000-1,3.000000 20.000000 0,6.000000 31.000000 3,7.000000 32.000000 1,6.000000 31.000000 3,1.000000 23.000000 1,-3.000000 16.000000-2,-3.000000 15.000000 0,-2.000000 17.000000 0,-1.000000 8.000000-2,3.000000 4.000000 1,3.000000 3.000000-2,4.000000 3.000000 1,2.000000-11.000000-3,4.000000-25.000000-3,3.000000-25.000000-3,3.000000-25.000000-4,3.000000-24.000000-1,3.000000-21.000000-2,3.000000-22.000000-1,4.000000-22.000000-1,2.000000-22.000000 0,4.000000-22.000000 0,3.000000-22.000000 0,3.000000-21.000000-1,-2.000000-12.000000 2,-6.000000 1.000000 3,-6.000000-1.000000 1,-6.000000 1.000000 3,-4.000000 2.000000 2,1.000000 7.000000 1,-1.000000 6.000000 1,1.000000 7.000000 2</inkml:trace>
</inkml:ink>
</file>

<file path=ppt/ink/ink20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3464501798153" units="cm"/>
      <inkml:brushProperty name="height" value="0.0233464501798153" units="cm"/>
      <inkml:brushProperty name="color" value="#FF0000"/>
      <inkml:brushProperty name="ignorePressure" value="0"/>
    </inkml:brush>
  </inkml:definitions>
  <inkml:trace contextRef="#ctx0" brushRef="#br0">16900.000000 42600.000000 865,'-22.000000'-11.000000'4,"6.000000"28.000000"7 ,7.000000 28.000000 6,6.000000 29.000000 8,3.000000 29.000000 0,0.000000 31.000000-4,0.000000 32.000000-6,0.000000 31.000000-6,1.000000 24.000000-3,4.000000 20.000000-4,3.000000 18.000000-4,3.000000 20.000000-3,1.000000 8.000000-3,1.000000 1.000000-1,-1.000000-1.000000-1,1.000000 1.000000-2,1.000000-21.000000 1,3.000000-41.000000 0,3.000000-40.000000 2,4.000000-40.000000 0,1.000000-32.000000-1,0.000000-22.000000-7,0.000000-22.000000-5,0.000000-21.000000-7</inkml:trace>
</inkml:ink>
</file>

<file path=ppt/ink/ink20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7617772072554" units="cm"/>
      <inkml:brushProperty name="height" value="0.0237617772072554" units="cm"/>
      <inkml:brushProperty name="color" value="#FF0000"/>
      <inkml:brushProperty name="ignorePressure" value="0"/>
    </inkml:brush>
  </inkml:definitions>
  <inkml:trace contextRef="#ctx0" brushRef="#br0">18300.000000 43850.000000 964,'-58.000000'-46.000000'-1,"34.000000"10.000000"-1 ,35.000000 10.000000 0,35.000000 9.000000-2,14.000000 6.000000 2,-2.000000 3.000000 3,-3.000000 3.000000 4,-3.000000 4.000000 4,-2.000000 1.000000 1,0.000000 0.000000-2,0.000000 0.000000-1,0.000000 0.000000-3,0.000000 0.000000-1,0.000000 0.000000-4,0.000000 0.000000-3,0.000000 0.000000-4,-2.000000 0.000000-2,-3.000000 0.000000-4,-3.000000 0.000000-3,-2.000000 0.000000-4,-6.000000 1.000000-2,-6.000000 4.000000-3,-6.000000 3.000000-1,-6.000000 3.000000-2</inkml:trace>
</inkml:ink>
</file>

<file path=ppt/ink/ink2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9872514903545" units="cm"/>
      <inkml:brushProperty name="height" value="0.0419872514903545" units="cm"/>
      <inkml:brushProperty name="color" value="#00B047"/>
      <inkml:brushProperty name="ignorePressure" value="0"/>
    </inkml:brush>
  </inkml:definitions>
  <inkml:trace contextRef="#ctx0" brushRef="#br0">42650.000000 4300.000000 803,'-19.000000'-46.000000'9,"13.000000"10.000000"8 ,12.000000 10.000000 6,13.000000 9.000000 8,7.000000 6.000000 1,4.000000 3.000000-6,3.000000 3.000000-5,3.000000 4.000000-5,3.000000 1.000000-5,3.000000 0.000000-4,3.000000 0.000000-4,4.000000 0.000000-3,-1.000000 0.000000-5,-3.000000 0.000000-3,-3.000000 0.000000-3,-2.000000 0.000000-4,-3.000000-2.000000-5,1.000000-3.000000-6,-1.000000-3.000000-7,1.000000-2.000000-6</inkml:trace>
</inkml:ink>
</file>

<file path=ppt/ink/ink20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17950.000000 44900.000000 1000,'29.000000'-41.000000'-7,"10.000000"19.000000"1 ,10.000000 19.000000 0,9.000000 19.000000 2,7.000000 5.000000 0,7.000000-5.000000 2,6.000000-7.000000 1,7.000000-5.000000 1,4.000000-8.000000 0,3.000000-5.000000 1,3.000000-7.000000-1,4.000000-5.000000 1,1.000000-9.000000-2,0.000000-9.000000-2,0.000000-10.000000-3,0.000000-8.000000-2,-2.000000-4.000000-3,-3.000000 3.000000-2,-3.000000 3.000000-2,-2.000000 4.000000-2,-11.000000 5.000000 1,-15.000000 10.000000 3,-15.000000 10.000000 3,-16.000000 9.000000 4,-10.000000 4.000000 0,-3.000000 1.000000-3,-3.000000-1.000000-3,-2.000000 1.000000-4</inkml:trace>
</inkml:ink>
</file>

<file path=ppt/ink/ink206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604482576251" units="cm"/>
      <inkml:brushProperty name="height" value="0.024604482576251" units="cm"/>
      <inkml:brushProperty name="color" value="#FF0000"/>
      <inkml:brushProperty name="ignorePressure" value="0"/>
    </inkml:brush>
  </inkml:definitions>
  <inkml:trace contextRef="#ctx0" brushRef="#br0">20000.000000 42750.000000 931,'0.000000'-52.000000'-2,"0.000000"-3.000000"-4 ,0.000000-3.000000-2,0.000000-2.000000-5,1.000000 8.000000 0,4.000000 22.000000 1,3.000000 22.000000 1,3.000000 23.000000 1,1.000000 16.000000 3,1.000000 13.000000 5,-1.000000 12.000000 5,1.000000 13.000000 4,-1.000000 12.000000 3,1.000000 13.000000 1,-1.000000 12.000000 2,1.000000 13.000000 1,-1.000000 7.000000 0,1.000000 4.000000 1,-1.000000 3.000000 0,1.000000 3.000000 1,-1.000000 12.000000-2,1.000000 22.000000-3,-1.000000 22.000000-5,1.000000 23.000000-2,-3.000000 17.000000-6,-2.000000 17.000000-7,-3.000000 15.000000-6,-3.000000 16.000000-7,-2.000000-13.000000-2,0.000000-41.000000 2,0.000000-40.000000 1,0.000000-40.000000 2,1.000000-31.000000 1,4.000000-18.000000-3,3.000000-19.000000-1,3.000000-18.000000-3</inkml:trace>
</inkml:ink>
</file>

<file path=ppt/ink/ink20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0654088556767" units="cm"/>
      <inkml:brushProperty name="height" value="0.0240654088556767" units="cm"/>
      <inkml:brushProperty name="color" value="#FF0000"/>
      <inkml:brushProperty name="ignorePressure" value="0"/>
    </inkml:brush>
  </inkml:definitions>
  <inkml:trace contextRef="#ctx0" brushRef="#br0">23200.000000 45400.000000 951,'-71.000000'3.000000'-10,"10.000000"6.000000"4 ,10.000000 7.000000 5,9.000000 6.000000 3,4.000000 12.000000 5,1.000000 19.000000 3,-1.000000 19.000000 5,1.000000 19.000000 3,2.000000 2.000000-5,7.000000-11.000000-13,6.000000-14.000000-12,7.000000-11.000000-13,0.000000-9.000000-8,-2.000000-3.000000 0,-3.000000-3.000000-1,-3.000000-2.000000-1</inkml:trace>
</inkml:ink>
</file>

<file path=ppt/ink/ink206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6629322171211" units="cm"/>
      <inkml:brushProperty name="height" value="0.0236629322171211" units="cm"/>
      <inkml:brushProperty name="color" value="#FF0000"/>
      <inkml:brushProperty name="ignorePressure" value="0"/>
    </inkml:brush>
  </inkml:definitions>
  <inkml:trace contextRef="#ctx0" brushRef="#br0">23350.000000 43850.000000 968,'-52.000000'-5.000000'-4,"-3.000000"-9.000000"-6 ,-3.000000-10.000000-8,-2.000000-8.000000-6,3.000000-3.000000 2,14.000000 7.000000 11,11.000000 6.000000 11,14.000000 7.000000 11,11.000000 5.000000 5,14.000000 7.000000-3,11.000000 6.000000-1,14.000000 7.000000-3,3.000000 2.000000-1,-2.000000 1.000000-2,-3.000000-1.000000-1,-3.000000 1.000000-1,4.000000-1.000000-1,13.000000 1.000000 1,12.000000-1.000000 1,13.000000 1.000000 2,-1.000000-3.000000-1,-11.000000-2.000000-1,-14.000000-3.000000-2,-11.000000-3.000000-2,2.000000-1.000000 0,19.000000 4.000000 0,19.000000 3.000000-1,19.000000 3.000000 0,9.000000-1.000000 0,0.000000-2.000000 0,0.000000-3.000000-1,0.000000-3.000000 0,-5.000000-4.000000-4,-9.000000-3.000000-10,-10.000000-3.000000-8,-8.000000-2.000000-9,-11.000000-1.000000-3,-8.000000 3.000000 4,-10.000000 3.000000 3,-9.000000 4.000000 3</inkml:trace>
</inkml:ink>
</file>

<file path=ppt/ink/ink20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2524615973234" units="cm"/>
      <inkml:brushProperty name="height" value="0.0262524615973234" units="cm"/>
      <inkml:brushProperty name="color" value="#FF0000"/>
      <inkml:brushProperty name="ignorePressure" value="0"/>
    </inkml:brush>
  </inkml:definitions>
  <inkml:trace contextRef="#ctx0" brushRef="#br0">23000.000000 44650.000000 872,'-60.000000'-110.000000'44,"32.000000"32.000000"-11 ,31.000000 31.000000-11,32.000000 32.000000-12,21.000000 19.000000-5,13.000000 10.000000 0,12.000000 10.000000-1,13.000000 9.000000 0,6.000000 2.000000-4,0.000000-2.000000-4,0.000000-3.000000-6,0.000000-3.000000-6,0.000000-2.000000-3,0.000000 0.000000-1,0.000000 0.000000-2,0.000000 0.000000-1,-5.000000-4.000000 0,-9.000000-5.000000-2,-10.000000-7.000000 0,-8.000000-5.000000 0,-8.000000-8.000000 0,-2.000000-5.000000 3,-3.000000-7.000000 3,-3.000000-5.000000 3,-7.000000-6.000000 3,-9.000000-3.000000 2,-10.000000-3.000000 4,-8.000000-2.000000 2</inkml:trace>
</inkml:ink>
</file>

<file path=ppt/ink/ink206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4398078173399" units="cm"/>
      <inkml:brushProperty name="height" value="0.0234398078173399" units="cm"/>
      <inkml:brushProperty name="color" value="#FF0000"/>
      <inkml:brushProperty name="ignorePressure" value="0"/>
    </inkml:brush>
  </inkml:definitions>
  <inkml:trace contextRef="#ctx0" brushRef="#br0">24450.000000 43650.000000 965,'-18.000000'-44.000000'9,"17.000000"13.000000"-1 ,15.000000 12.000000-1,16.000000 13.000000-2,15.000000 12.000000-1,16.000000 13.000000-2,15.000000 12.000000-3,17.000000 13.000000-2,7.000000 10.000000 0,0.000000 10.000000 0,0.000000 10.000000 2,0.000000 9.000000 0,-7.000000 6.000000 1,-11.000000 3.000000-1,-14.000000 3.000000-1,-11.000000 4.000000 0,-14.000000 1.000000-1,-11.000000 0.000000 0,-14.000000 0.000000 1,-11.000000 0.000000-1,-18.000000 0.000000 1,-22.000000 0.000000 1,-22.000000 0.000000 1,-21.000000 0.000000 1,-18.000000-4.000000 0,-12.000000-5.000000 1,-13.000000-7.000000-1,-12.000000-5.000000 0,6.000000-12.000000-6,25.000000-16.000000-12,25.000000-15.000000-12,25.000000-15.000000-13</inkml:trace>
</inkml:ink>
</file>

<file path=ppt/ink/ink20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0496420562267" units="cm"/>
      <inkml:brushProperty name="height" value="0.0270496420562267" units="cm"/>
      <inkml:brushProperty name="color" value="#FF0000"/>
      <inkml:brushProperty name="ignorePressure" value="0"/>
    </inkml:brush>
  </inkml:definitions>
  <inkml:trace contextRef="#ctx0" brushRef="#br0">30050.000000 42800.000000 846,'-2.000000'-49.000000'0,"-3.000000"4.000000"0 ,-3.000000 3.000000 0,-2.000000 3.000000 0,-1.000000 10.000000-1,3.000000 20.000000-2,3.000000 18.000000-2,4.000000 20.000000-2,1.000000 21.000000 0,0.000000 25.000000 3,0.000000 25.000000 2,0.000000 25.000000 3,0.000000 20.000000 4,0.000000 16.000000 5,0.000000 15.000000 6,0.000000 17.000000 5,-2.000000 19.000000 2,-3.000000 26.000000-3,-3.000000 24.000000-2,-2.000000 26.000000-3,-3.000000 2.000000-3,1.000000-18.000000-3,-1.000000-19.000000-2,1.000000-18.000000-3,-1.000000-29.000000-4,1.000000-37.000000-1,-1.000000-38.000000-4,1.000000-37.000000-2,-1.000000-35.000000-1,1.000000-31.000000 0,-1.000000-31.000000 1,1.000000-31.000000 0,1.000000-24.000000-1,3.000000-16.000000-4,3.000000-15.000000-2,4.000000-15.000000-4,2.000000-48.000000-1,4.000000-78.000000 0,3.000000-78.000000-1,3.000000-77.000000 0,3.000000-5.000000 2,3.000000 73.000000 4,3.000000 72.000000 4,4.000000 72.000000 3,4.000000 46.000000 4,6.000000 22.000000 3,7.000000 22.000000 3,6.000000 23.000000 3,6.000000 16.000000 2,6.000000 13.000000 1,7.000000 12.000000 1,6.000000 13.000000 1,4.000000 10.000000 1,4.000000 10.000000 2,3.000000 10.000000 3,3.000000 9.000000 1,-4.000000 6.000000 0,-8.000000 3.000000-3,-10.000000 3.000000-3,-9.000000 4.000000-2,-10.000000-3.000000-3,-9.000000-5.000000-1,-10.000000-7.000000-2,-8.000000-5.000000-2,-8.000000-1.000000 0,-2.000000 6.000000 1,-3.000000 7.000000 1,-3.000000 6.000000 0,-2.000000-1.000000 0,0.000000-5.000000-1,0.000000-7.000000-2,0.000000-5.000000 0,-5.000000 0.000000-1,-9.000000 10.000000-1,-10.000000 10.000000 1,-8.000000 9.000000-1,-11.000000 4.000000 0,-8.000000 1.000000 1,-10.000000-1.000000 1,-9.000000 1.000000-1,-7.000000-6.000000 2,-3.000000-8.000000 0,-3.000000-10.000000 1,-2.000000-9.000000 2,20.000000 2.000000 0,48.000000 17.000000 1,47.000000 15.000000 1,47.000000 16.000000 1,13.000000-2.000000-2,-18.000000-19.000000-5,-19.000000-18.000000-6,-18.000000-19.000000-6,-3.000000-12.000000-4,17.000000-2.000000-4,15.000000-3.000000-4,16.000000-3.000000-5,2.000000-4.000000-2,-8.000000-3.000000-3,-10.000000-3.000000-1,-9.000000-2.000000-1,-9.000000-5.000000 1,-5.000000-2.000000 7,-7.000000-3.000000 7,-5.000000-3.000000 6</inkml:trace>
</inkml:ink>
</file>

<file path=ppt/ink/ink20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0182996541262" units="cm"/>
      <inkml:brushProperty name="height" value="0.0290182996541262" units="cm"/>
      <inkml:brushProperty name="color" value="#FF0000"/>
      <inkml:brushProperty name="ignorePressure" value="0"/>
    </inkml:brush>
  </inkml:definitions>
  <inkml:trace contextRef="#ctx0" brushRef="#br0">31450.000000 44350.000000 789,'3.000000'-33.000000'2,"6.000000"34.000000"6 ,7.000000 35.000000 5,6.000000 35.000000 5,-1.000000 19.000000 2,-5.000000 7.000000 0,-7.000000 6.000000-1,-5.000000 7.000000 0,-4.000000 2.000000 0,0.000000 1.000000-1,0.000000-1.000000-1,0.000000 1.000000 0,-2.000000-3.000000-3,-3.000000-2.000000-8,-3.000000-3.000000-6,-2.000000-3.000000-6,-1.000000-9.000000-9,3.000000-11.000000-8,3.000000-14.000000-8,4.000000-11.000000-9,1.000000-11.000000-4,0.000000-5.000000 1,0.000000-7.000000 2,0.000000-5.000000 1</inkml:trace>
</inkml:ink>
</file>

<file path=ppt/ink/ink206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515806093812" units="cm"/>
      <inkml:brushProperty name="height" value="0.026515806093812" units="cm"/>
      <inkml:brushProperty name="color" value="#FF0000"/>
      <inkml:brushProperty name="ignorePressure" value="0"/>
    </inkml:brush>
  </inkml:definitions>
  <inkml:trace contextRef="#ctx0" brushRef="#br0">31750.000000 41900.000000 863,'-68.000000'-47.000000'1,"17.000000"6.000000"2 ,15.000000 7.000000 2,16.000000 6.000000 1,15.000000 7.000000 2,16.000000 10.000000 0,15.000000 10.000000 1,17.000000 9.000000 0,10.000000 9.000000 0,6.000000 9.000000 1,7.000000 10.000000 1,6.000000 10.000000 0,-2.000000 2.000000 0,-9.000000-3.000000-1,-10.000000-3.000000-2,-8.000000-2.000000-1,-8.000000-5.000000-2,-2.000000-2.000000-1,-3.000000-3.000000-2,-3.000000-3.000000-3,-1.000000 1.000000 0,4.000000 6.000000-2,3.000000 7.000000 0,3.000000 6.000000-1,-2.000000 4.000000-1,-6.000000 4.000000-1,-6.000000 3.000000-1,-6.000000 3.000000-2,-12.000000 1.000000 1,-15.000000 1.000000 1,-15.000000-1.000000 1,-16.000000 1.000000 1,-12.000000-3.000000 2,-5.000000-2.000000-1,-7.000000-3.000000 2,-5.000000-3.000000-1,-1.000000-7.000000 3,6.000000-9.000000 2,7.000000-10.000000 2,6.000000-8.000000 4,17.000000-8.000000 1,28.000000-2.000000 3,28.000000-3.000000 2,29.000000-3.000000 2,27.000000-9.000000-5,29.000000-11.000000-11,28.000000-14.000000-13,28.000000-11.000000-10,-4.000000-1.000000-7,-33.000000 13.000000 0,-35.000000 12.000000-1,-34.000000 13.000000 1,-21.000000 4.000000 1,-6.000000-3.000000 6,-6.000000-3.000000 4,-6.000000-2.000000 5,-2.000000-1.000000 2,3.000000 3.000000-1,3.000000 3.000000-1,4.000000 4.000000-2</inkml:trace>
</inkml:ink>
</file>

<file path=ppt/ink/ink20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4746021926403" units="cm"/>
      <inkml:brushProperty name="height" value="0.0244746021926403" units="cm"/>
      <inkml:brushProperty name="color" value="#FF0000"/>
      <inkml:brushProperty name="ignorePressure" value="0"/>
    </inkml:brush>
  </inkml:definitions>
  <inkml:trace contextRef="#ctx0" brushRef="#br0">32950.000000 44200.000000 935,'-33.000000'-24.000000'1,"34.000000"4.000000"1 ,35.000000 3.000000 0,35.000000 3.000000 2,18.000000 3.000000 0,3.000000 3.000000 2,3.000000 3.000000 2,4.000000 4.000000 1,-1.000000-1.000000 0,-3.000000-3.000000-2,-3.000000-3.000000-1,-2.000000-2.000000-2,-5.000000-3.000000-2,-2.000000 1.000000-2,-3.000000-1.000000-2,-3.000000 1.000000-2,-7.000000-1.000000-4,-9.000000 1.000000-6,-10.000000-1.000000-5,-8.000000 1.000000-5,-9.000000-1.000000-3,-6.000000 1.000000-1,-6.000000-1.000000-2,-6.000000 1.000000 0,-7.000000-1.000000 2,-6.000000 1.000000 5,-6.000000-1.000000 6,-6.000000 1.000000 6</inkml:trace>
</inkml:ink>
</file>

<file path=ppt/ink/ink2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9305390417576" units="cm"/>
      <inkml:brushProperty name="height" value="0.0389305390417576" units="cm"/>
      <inkml:brushProperty name="color" value="#00B047"/>
      <inkml:brushProperty name="ignorePressure" value="0"/>
    </inkml:brush>
  </inkml:definitions>
  <inkml:trace contextRef="#ctx0" brushRef="#br0">44050.000000 3850.000000 813,'20.000000'48.000000'58,"-9.000000"-3.000000"-14 ,-10.000000-3.000000-14,-8.000000-2.000000-14,-9.000000 2.000000-8,-6.000000 9.000000 1,-6.000000 10.000000-1,-6.000000 10.000000-1,-7.000000 5.000000-2,-6.000000 4.000000-3,-6.000000 3.000000-6,-6.000000 3.000000-3,-2.000000-1.000000-1,3.000000-2.000000 0,3.000000-3.000000 1,4.000000-3.000000 1,4.000000-9.000000-3,6.000000-11.000000-8,7.000000-14.000000-8,6.000000-11.000000-9</inkml:trace>
</inkml:ink>
</file>

<file path=ppt/ink/ink20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8490124940872" units="cm"/>
      <inkml:brushProperty name="height" value="0.0248490124940872" units="cm"/>
      <inkml:brushProperty name="color" value="#FF0000"/>
      <inkml:brushProperty name="ignorePressure" value="0"/>
    </inkml:brush>
  </inkml:definitions>
  <inkml:trace contextRef="#ctx0" brushRef="#br0">33750.000000 43250.000000 921,'-66.000000'54.000000'9,"19.000000"10.000000"5 ,19.000000 10.000000 3,19.000000 9.000000 3,12.000000 13.000000-4,6.000000 20.000000-13,7.000000 18.000000-15,6.000000 20.000000-14,1.000000 10.000000-6,-3.000000 3.000000 1,-3.000000 3.000000 2,-2.000000 4.000000 2,-3.000000-9.000000 1,1.000000-18.000000 3,-1.000000-19.000000 3,1.000000-18.000000 3,1.000000-25.000000 2,3.000000-27.000000 3,3.000000-28.000000 2,4.000000-28.000000 4</inkml:trace>
</inkml:ink>
</file>

<file path=ppt/ink/ink207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061890155077" units="cm"/>
      <inkml:brushProperty name="height" value="0.023061890155077" units="cm"/>
      <inkml:brushProperty name="color" value="#FF0000"/>
      <inkml:brushProperty name="ignorePressure" value="0"/>
    </inkml:brush>
  </inkml:definitions>
  <inkml:trace contextRef="#ctx0" brushRef="#br0">35000.000000 42900.000000 993,'-43.000000'128.000000'5,"17.000000"6.000000"-4 ,15.000000 7.000000-2,16.000000 6.000000-4,5.000000 7.000000-2,-2.000000 10.000000-1,-3.000000 10.000000-2,-3.000000 9.000000-2,-6.000000 1.000000 1,-5.000000-6.000000 4,-7.000000-6.000000 3,-5.000000-6.000000 3,-3.000000-16.000000 3,4.000000-25.000000 2,3.000000-25.000000 1,3.000000-25.000000 1,3.000000-25.000000-1,3.000000-25.000000-4,3.000000-25.000000-4,4.000000-25.000000-5,1.000000-18.000000-2,0.000000-8.000000 0,0.000000-10.000000-1,0.000000-9.000000-1,1.000000-9.000000-2,4.000000-5.000000-3,3.000000-7.000000-4,3.000000-5.000000-2,1.000000 2.000000 1,1.000000 13.000000 4,-1.000000 12.000000 6,1.000000 13.000000 4</inkml:trace>
</inkml:ink>
</file>

<file path=ppt/ink/ink207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3316522836685" units="cm"/>
      <inkml:brushProperty name="height" value="0.0283316522836685" units="cm"/>
      <inkml:brushProperty name="color" value="#FF0000"/>
      <inkml:brushProperty name="ignorePressure" value="0"/>
    </inkml:brush>
  </inkml:definitions>
  <inkml:trace contextRef="#ctx0" brushRef="#br0">35000.000000 43600.000000 751,'-2.000000'-46.000000'1,"-3.000000"10.000000"3 ,-3.000000 10.000000 1,-2.000000 9.000000 2,0.000000 4.000000 1,7.000000 1.000000-2,6.000000-1.000000-2,7.000000 1.000000-1,5.000000 1.000000-2,7.000000 3.000000 1,6.000000 3.000000 0,7.000000 4.000000 1,2.000000 4.000000-1,1.000000 6.000000 1,-1.000000 7.000000 0,1.000000 6.000000 0,-3.000000 3.000000-1,-2.000000 0.000000-2,-3.000000 0.000000-1,-3.000000 0.000000-3,-4.000000 0.000000 1,-3.000000 0.000000-1,-3.000000 0.000000 2,-2.000000 0.000000 0,-6.000000 0.000000 1,-6.000000 0.000000 1,-6.000000 0.000000 0,-6.000000 0.000000 2,-7.000000 0.000000-1,-6.000000 0.000000 1,-6.000000 0.000000-1,-6.000000 0.000000 0,-6.000000 0.000000 2,-2.000000 0.000000 3,-3.000000 0.000000 4,-3.000000 0.000000 5,7.000000 7.000000 3,19.000000 17.000000 3,19.000000 15.000000 4,19.000000 16.000000 4,9.000000-4.000000-2,0.000000-21.000000-5,0.000000-22.000000-7,0.000000-22.000000-7,4.000000-10.000000-7,10.000000 4.000000-13,10.000000 3.000000-10,9.000000 3.000000-12,2.000000-1.000000-5,-2.000000-2.000000 1,-3.000000-3.000000-1,-3.000000-3.000000 1,-7.000000-4.000000 3,-9.000000-3.000000 4,-10.000000-3.000000 6,-8.000000-2.000000 4</inkml:trace>
</inkml:ink>
</file>

<file path=ppt/ink/ink207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6917644292116" units="cm"/>
      <inkml:brushProperty name="height" value="0.0256917644292116" units="cm"/>
      <inkml:brushProperty name="color" value="#FF0000"/>
      <inkml:brushProperty name="ignorePressure" value="0"/>
    </inkml:brush>
  </inkml:definitions>
  <inkml:trace contextRef="#ctx0" brushRef="#br0">35550.000000 44050.000000 967,'139.000000'25.000000'21,"-22.000000"0.000000"-10 ,-22.000000 0.000000-10,-21.000000 0.000000-11,-15.000000 1.000000-4,-6.000000 4.000000 1,-6.000000 3.000000 3,-6.000000 3.000000 1,-10.000000 3.000000 2,-12.000000 3.000000 1,-13.000000 3.000000 1,-12.000000 4.000000 1,-10.000000 1.000000 0,-6.000000 0.000000 2,-6.000000 0.000000 0,-6.000000 0.000000 1,-2.000000-5.000000 3,3.000000-9.000000 4,3.000000-10.000000 4,4.000000-8.000000 4,8.000000-6.000000 0,17.000000 1.000000-5,15.000000-1.000000-7,16.000000 1.000000-5,16.000000-15.000000-7,20.000000-28.000000-8,18.000000-28.000000-7,20.000000-27.000000-8,-4.000000-6.000000-2,-25.000000 19.000000 2,-25.000000 19.000000 2,-25.000000 19.000000 4</inkml:trace>
</inkml:ink>
</file>

<file path=ppt/ink/ink207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0935654193163" units="cm"/>
      <inkml:brushProperty name="height" value="0.0290935654193163" units="cm"/>
      <inkml:brushProperty name="color" value="#FF0000"/>
      <inkml:brushProperty name="ignorePressure" value="0"/>
    </inkml:brush>
  </inkml:definitions>
  <inkml:trace contextRef="#ctx0" brushRef="#br0">36100.000000 42400.000000 787,'-2.000000'-47.000000'-1,"-3.000000"6.000000"0 ,-3.000000 7.000000-2,-2.000000 6.000000 0,8.000000 6.000000-2,22.000000 6.000000-1,22.000000 7.000000-1,23.000000 6.000000-1,6.000000 9.000000 1,-5.000000 13.000000 2,-7.000000 12.000000 3,-5.000000 13.000000 2,-8.000000 9.000000 0,-5.000000 6.000000 0,-7.000000 7.000000-2,-5.000000 6.000000 0,-9.000000 1.000000 0,-9.000000-3.000000 3,-10.000000-3.000000 1,-8.000000-2.000000 3,-8.000000-5.000000 0,-2.000000-2.000000 2,-3.000000-3.000000 0,-3.000000-3.000000 0,-2.000000-7.000000 2,0.000000-9.000000 2,0.000000-10.000000 2,0.000000-8.000000 2,14.000000-11.000000 4,28.000000-8.000000 2,28.000000-10.000000 3,29.000000-9.000000 3,10.000000-5.000000 0,-6.000000 0.000000-5,-6.000000 0.000000-5,-6.000000 0.000000-4,-9.000000 1.000000-4,-8.000000 4.000000-4,-10.000000 3.000000-5,-9.000000 3.000000-3,1.000000-2.000000-6,13.000000-6.000000-6,12.000000-6.000000-8,13.000000-6.000000-7,-1.000000-1.000000 0,-11.000000 7.000000 4,-14.000000 6.000000 5,-11.000000 7.000000 5</inkml:trace>
</inkml:ink>
</file>

<file path=ppt/ink/ink20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5313102602959" units="cm"/>
      <inkml:brushProperty name="height" value="0.0235313102602959" units="cm"/>
      <inkml:brushProperty name="color" value="#FF0000"/>
      <inkml:brushProperty name="ignorePressure" value="0"/>
    </inkml:brush>
  </inkml:definitions>
  <inkml:trace contextRef="#ctx0" brushRef="#br0">37500.000000 43650.000000 973,'43.000000'-47.000000'21,"89.000000"6.000000"-15 ,86.000000 7.000000-17,89.000000 6.000000-15,0.000000 4.000000-5,-83.000000 4.000000 4,-85.000000 3.000000 4,-84.000000 3.000000 5,-43.000000 1.000000 2,1.000000 1.000000-1,-1.000000-1.000000-1,1.000000 1.000000-1</inkml:trace>
</inkml:ink>
</file>

<file path=ppt/ink/ink20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0039302259684" units="cm"/>
      <inkml:brushProperty name="height" value="0.0230039302259684" units="cm"/>
      <inkml:brushProperty name="color" value="#FF0000"/>
      <inkml:brushProperty name="ignorePressure" value="0"/>
    </inkml:brush>
  </inkml:definitions>
  <inkml:trace contextRef="#ctx0" brushRef="#br0">38150.000000 43050.000000 995,'-43.000000'-15.000000'3,"17.000000"23.000000"-2 ,15.000000 22.000000 0,16.000000 22.000000-2,9.000000 13.000000 0,3.000000 7.000000-1,3.000000 6.000000-1,4.000000 7.000000-1,-3.000000 4.000000 0,-5.000000 3.000000 0,-7.000000 3.000000 1,-5.000000 4.000000 1,-4.000000-6.000000 0,0.000000-11.000000-2,0.000000-14.000000-1,0.000000-11.000000-2,-2.000000-11.000000-4,-3.000000-5.000000-8,-3.000000-7.000000-7,-2.000000-5.000000-8</inkml:trace>
</inkml:ink>
</file>

<file path=ppt/ink/ink20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610417291522" units="cm"/>
      <inkml:brushProperty name="height" value="0.026610417291522" units="cm"/>
      <inkml:brushProperty name="color" value="#FF0000"/>
      <inkml:brushProperty name="ignorePressure" value="0"/>
    </inkml:brush>
  </inkml:definitions>
  <inkml:trace contextRef="#ctx0" brushRef="#br0">40150.000000 43600.000000 860,'-63.000000'-43.000000'24,"26.000000"17.000000"3 ,24.000000 15.000000 2,26.000000 16.000000 2,15.000000 7.000000-7,6.000000 1.000000-20,7.000000-1.000000-18,6.000000 1.000000-19,3.000000-3.000000-7,0.000000-2.000000 3,0.000000-3.000000 3,0.000000-3.000000 4,-4.000000-4.000000 2,-5.000000-3.000000 2,-7.000000-3.000000 3,-5.000000-2.000000 2,-6.000000-3.000000 2,-3.000000 1.000000 5,-3.000000-1.000000 4,-2.000000 1.000000 4</inkml:trace>
</inkml:ink>
</file>

<file path=ppt/ink/ink207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6790049821138" units="cm"/>
      <inkml:brushProperty name="height" value="0.0236790049821138" units="cm"/>
      <inkml:brushProperty name="color" value="#FF0000"/>
      <inkml:brushProperty name="ignorePressure" value="0"/>
    </inkml:brush>
  </inkml:definitions>
  <inkml:trace contextRef="#ctx0" brushRef="#br0">40700.000000 43300.000000 967,'46.000000'23.000000'22,"-5.000000"-3.000000"-12 ,-7.000000-3.000000-10,-5.000000-2.000000-12,-4.000000-3.000000-8,0.000000 1.000000-7,0.000000-1.000000-7,0.000000 1.000000-7</inkml:trace>
</inkml:ink>
</file>

<file path=ppt/ink/ink20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4818204343319" units="cm"/>
      <inkml:brushProperty name="height" value="0.0274818204343319" units="cm"/>
      <inkml:brushProperty name="color" value="#FF0000"/>
      <inkml:brushProperty name="ignorePressure" value="0"/>
    </inkml:brush>
  </inkml:definitions>
  <inkml:trace contextRef="#ctx0" brushRef="#br0">42150.000000 43350.000000 833,'-40.000000'-25.000000'82,"23.000000"0.000000"-27 ,22.000000 0.000000-27,22.000000 0.000000-26,15.000000 0.000000-20,9.000000 0.000000-11,10.000000 0.000000-12,10.000000 0.000000-10,-1.000000 1.000000-2,-9.000000 4.000000 8,-10.000000 3.000000 9,-8.000000 3.000000 9</inkml:trace>
</inkml:ink>
</file>

<file path=ppt/ink/ink2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4139946699142" units="cm"/>
      <inkml:brushProperty name="height" value="0.0424139946699142" units="cm"/>
      <inkml:brushProperty name="color" value="#00B047"/>
      <inkml:brushProperty name="ignorePressure" value="0"/>
    </inkml:brush>
  </inkml:definitions>
  <inkml:trace contextRef="#ctx0" brushRef="#br0">43500.000000 4450.000000 787,'-21.000000'-47.000000'-1,"10.000000"6.000000"0 ,10.000000 7.000000-2,9.000000 6.000000-1,7.000000 7.000000 4,7.000000 10.000000 8,6.000000 10.000000 8,7.000000 9.000000 9,2.000000 6.000000 3,1.000000 3.000000-1,-1.000000 3.000000-4,1.000000 4.000000-1,-1.000000 4.000000-2,1.000000 6.000000-4,-1.000000 7.000000-2,1.000000 6.000000-3,-1.000000 4.000000-4,1.000000 4.000000-3,-1.000000 3.000000-4,1.000000 3.000000-3,-3.000000-2.000000-3,-2.000000-6.000000-2,-3.000000-6.000000-3,-3.000000-6.000000-2</inkml:trace>
</inkml:ink>
</file>

<file path=ppt/ink/ink20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5522859990597" units="cm"/>
      <inkml:brushProperty name="height" value="0.0265522859990597" units="cm"/>
      <inkml:brushProperty name="color" value="#FF0000"/>
      <inkml:brushProperty name="ignorePressure" value="0"/>
    </inkml:brush>
  </inkml:definitions>
  <inkml:trace contextRef="#ctx0" brushRef="#br0">42500.000000 43100.000000 970,'100.000000'-22.000000'21,"0.000000"6.000000"-12 ,0.000000 7.000000-14,0.000000 6.000000-13,7.000000-2.000000-8,17.000000-9.000000-4,15.000000-10.000000-5,16.000000-8.000000-5,-10.000000-4.000000 1,-34.000000 3.000000 5,-35.000000 3.000000 4,-33.000000 4.000000 6</inkml:trace>
</inkml:ink>
</file>

<file path=ppt/ink/ink20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6935129612684" units="cm"/>
      <inkml:brushProperty name="height" value="0.0226935129612684" units="cm"/>
      <inkml:brushProperty name="color" value="#FF0000"/>
      <inkml:brushProperty name="ignorePressure" value="0"/>
    </inkml:brush>
  </inkml:definitions>
  <inkml:trace contextRef="#ctx0" brushRef="#br0">43200.000000 42050.000000 989,'0.000000'232.000000'0,"0.000000"-33.000000"2 ,0.000000-35.000000 0,0.000000-34.000000 2,0.000000-13.000000-2,0.000000 9.000000-1,0.000000 10.000000-4,0.000000 10.000000-2,0.000000-3.000000-1,0.000000-11.000000 1,0.000000-14.000000 1,0.000000-11.000000 1,0.000000-15.000000-1,0.000000-16.000000-4,0.000000-15.000000-3,0.000000-15.000000-3</inkml:trace>
</inkml:ink>
</file>

<file path=ppt/ink/ink20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7964137494564" units="cm"/>
      <inkml:brushProperty name="height" value="0.0277964137494564" units="cm"/>
      <inkml:brushProperty name="color" value="#FF0000"/>
      <inkml:brushProperty name="ignorePressure" value="0"/>
    </inkml:brush>
  </inkml:definitions>
  <inkml:trace contextRef="#ctx0" brushRef="#br0">44500.000000 41450.000000 790,'0.000000'60.000000'1,"0.000000"23.000000"1 ,0.000000 22.000000 2,0.000000 22.000000 0,-2.000000 21.000000 3,-3.000000 22.000000 1,-3.000000 22.000000 2,-2.000000 23.000000 2,-5.000000 6.000000-1,-2.000000-5.000000-2,-3.000000-7.000000-2,-3.000000-5.000000-3,-2.000000-15.000000 0,0.000000-22.000000 2,0.000000-22.000000 2,0.000000-21.000000 2,1.000000-23.000000 0,4.000000-21.000000-1,3.000000-22.000000-1,3.000000-22.000000-1,3.000000-33.000000-6,3.000000-44.000000-10,3.000000-43.000000-9,4.000000-44.000000-10,1.000000-10.000000-1,0.000000 26.000000 5,0.000000 24.000000 7,0.000000 26.000000 6,4.000000 7.000000 4,10.000000-9.000000 1,10.000000-10.000000 1,9.000000-8.000000 1,2.000000-3.000000 1,-2.000000 7.000000 1,-3.000000 6.000000 0,-3.000000 7.000000 2,1.000000 5.000000 1,6.000000 7.000000 1,7.000000 6.000000 1,6.000000 7.000000 2,3.000000 7.000000 1,0.000000 9.000000 1,0.000000 10.000000 1,0.000000 10.000000 2,-4.000000 8.000000 0,-5.000000 10.000000 1,-7.000000 10.000000 0,-5.000000 9.000000 1,-6.000000 6.000000-1,-3.000000 3.000000-2,-3.000000 3.000000-3,-2.000000 4.000000-2,-9.000000 1.000000-1,-12.000000 0.000000-2,-13.000000 0.000000-1,-12.000000 0.000000-1,-13.000000 7.000000 4,-12.000000 17.000000 9,-13.000000 15.000000 7,-12.000000 16.000000 9,12.000000-5.000000-1,38.000000-25.000000-10,37.000000-25.000000-9,38.000000-25.000000-11,20.000000-15.000000-7,3.000000-2.000000-4,3.000000-3.000000-5,4.000000-3.000000-4,1.000000-6.000000-6,0.000000-5.000000-3,0.000000-7.000000-5,0.000000-5.000000-4,-7.000000-4.000000 1,-11.000000 0.000000 7,-14.000000 0.000000 7,-11.000000 0.000000 6,-9.000000 1.000000 5,-3.000000 4.000000 4,-3.000000 3.000000 3,-2.000000 3.000000 3</inkml:trace>
</inkml:ink>
</file>

<file path=ppt/ink/ink208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6755075901747" units="cm"/>
      <inkml:brushProperty name="height" value="0.0276755075901747" units="cm"/>
      <inkml:brushProperty name="color" value="#FF0000"/>
      <inkml:brushProperty name="ignorePressure" value="0"/>
    </inkml:brush>
  </inkml:definitions>
  <inkml:trace contextRef="#ctx0" brushRef="#br0">45500.000000 43400.000000 813,'1.000000'51.000000'51,"4.000000"4.000000"-13 ,3.000000 3.000000-11,3.000000 3.000000-13,-1.000000-1.000000-7,-2.000000-2.000000 0,-3.000000-3.000000-2,-3.000000-3.000000-1,-2.000000-2.000000-1,0.000000 0.000000 1,0.000000 0.000000-1,0.000000 0.000000 0,4.000000-15.000000-3,10.000000-27.000000-8,10.000000-28.000000-7,9.000000-28.000000-8,4.000000-13.000000 0,1.000000 3.000000 5,-1.000000 3.000000 6,1.000000 4.000000 5,-3.000000 5.000000 6,-2.000000 10.000000 2,-3.000000 10.000000 5,-3.000000 9.000000 3,-2.000000 6.000000 2,0.000000 3.000000 2,0.000000 3.000000 1,0.000000 4.000000 1,0.000000 7.000000-1,0.000000 13.000000-1,0.000000 12.000000-2,0.000000 13.000000-2,-2.000000 6.000000-3,-3.000000 0.000000-2,-3.000000 0.000000-2,-2.000000 0.000000-4,-3.000000-4.000000-6,1.000000-5.000000-12,-1.000000-7.000000-11,1.000000-5.000000-12,-1.000000-6.000000-4,1.000000-3.000000 4,-1.000000-3.000000 3,1.000000-2.000000 4</inkml:trace>
</inkml:ink>
</file>

<file path=ppt/ink/ink208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4143649041653" units="cm"/>
      <inkml:brushProperty name="height" value="0.0284143649041653" units="cm"/>
      <inkml:brushProperty name="color" value="#FF0000"/>
      <inkml:brushProperty name="ignorePressure" value="0"/>
    </inkml:brush>
  </inkml:definitions>
  <inkml:trace contextRef="#ctx0" brushRef="#br0">45350.000000 41550.000000 806,'-24.000000'-47.000000'3,"4.000000"6.000000"7 ,3.000000 7.000000 7,3.000000 6.000000 6,9.000000 4.000000 1,16.000000 4.000000-6,15.000000 3.000000-4,17.000000 3.000000-6,8.000000 4.000000-3,4.000000 7.000000 0,3.000000 6.000000 1,3.000000 7.000000-1,-1.000000 2.000000 0,-2.000000 1.000000-2,-3.000000-1.000000-1,-3.000000 1.000000-2,-10.000000 13.000000-1,-16.000000 29.000000-3,-15.000000 28.000000-2,-15.000000 28.000000-1,-14.000000 4.000000-1,-8.000000-18.000000 2,-10.000000-19.000000 1,-9.000000-18.000000 3,-5.000000-12.000000 1,0.000000-3.000000 4,0.000000-3.000000 3,0.000000-2.000000 2,4.000000-3.000000 3,10.000000 1.000000 0,10.000000-1.000000 0,9.000000 1.000000 1,9.000000-6.000000-1,9.000000-8.000000-4,10.000000-10.000000-3,10.000000-9.000000-3,10.000000-9.000000-3,13.000000-5.000000-6,12.000000-7.000000-4,13.000000-5.000000-5,7.000000-8.000000-5,4.000000-5.000000-8,3.000000-7.000000-8,3.000000-5.000000-6,-7.000000-1.000000-1,-15.000000 6.000000 6,-15.000000 7.000000 6,-16.000000 6.000000 6</inkml:trace>
</inkml:ink>
</file>

<file path=ppt/ink/ink20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153431385756" units="cm"/>
      <inkml:brushProperty name="height" value="0.0271153431385756" units="cm"/>
      <inkml:brushProperty name="color" value="#FF0000"/>
      <inkml:brushProperty name="ignorePressure" value="0"/>
    </inkml:brush>
  </inkml:definitions>
  <inkml:trace contextRef="#ctx0" brushRef="#br0">29500.000000 42250.000000 844,'-66.000000'-47.000000'0,"19.000000"6.000000"-1 ,19.000000 7.000000-1,19.000000 6.000000 0,15.000000 6.000000-2,13.000000 6.000000-1,12.000000 7.000000-3,13.000000 6.000000-1,12.000000 1.000000 1,13.000000-3.000000 4,12.000000-3.000000 4,13.000000-2.000000 3,13.000000-1.000000 2,17.000000 3.000000 1,15.000000 3.000000 0,16.000000 4.000000 1,16.000000-1.000000 0,20.000000-3.000000 1,18.000000-3.000000 1,20.000000-2.000000 1,21.000000-11.000000 0,25.000000-15.000000 1,25.000000-15.000000 1,25.000000-16.000000 1,15.000000-12.000000 0,7.000000-5.000000 0,6.000000-7.000000-1,7.000000-5.000000-1,-6.000000 2.000000-3,-15.000000 13.000000-3,-15.000000 12.000000-5,-16.000000 13.000000-3,-5.000000 9.000000-2,6.000000 6.000000 3,7.000000 7.000000 3,6.000000 6.000000 1,-1.000000 4.000000 3,-5.000000 4.000000 0,-7.000000 3.000000 0,-5.000000 3.000000 1,0.000000-1.000000 0,10.000000-2.000000-2,10.000000-3.000000-1,9.000000-3.000000-1,46.000000-6.000000-1,85.000000-5.000000-2,85.000000-7.000000-1,84.000000-5.000000 0,-19.000000 3.000000-1,-122.000000 17.000000 1,-122.000000 15.000000 1,-121.000000 16.000000 0,-57.000000 7.000000 0,9.000000 1.000000-3,10.000000-1.000000-3,10.000000 1.000000-2,2.000000-1.000000-4,-3.000000 1.000000-3,-3.000000-1.000000-3,-2.000000 1.000000-4,-22.000000-3.000000-1,-36.000000-2.000000 2,-39.000000-3.000000 2,-36.000000-3.000000 1,-25.000000-2.000000 0,-8.000000 0.000000-3,-10.000000 0.000000-1,-9.000000 0.000000-3</inkml:trace>
</inkml:ink>
</file>

<file path=ppt/ink/ink208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8610212951899" units="cm"/>
      <inkml:brushProperty name="height" value="0.0268610212951899" units="cm"/>
      <inkml:brushProperty name="color" value="#FF0000"/>
      <inkml:brushProperty name="ignorePressure" value="0"/>
    </inkml:brush>
  </inkml:definitions>
  <inkml:trace contextRef="#ctx0" brushRef="#br0">29350.000000 42650.000000 852,'-4.000000'-46.000000'0,"-5.000000"10.000000"0 ,-7.000000 10.000000 0,-5.000000 9.000000 0,-3.000000 2.000000 0,4.000000-2.000000-2,3.000000-3.000000-1,3.000000-3.000000-2,1.000000 10.000000 1,1.000000 26.000000 1,-1.000000 24.000000 2,1.000000 26.000000 2,1.000000 19.000000 1,3.000000 17.000000 4,3.000000 15.000000 2,4.000000 16.000000 3,-1.000000 20.000000 1,-3.000000 25.000000 1,-3.000000 25.000000 0,-2.000000 25.000000 0,-5.000000 25.000000-1,-2.000000 25.000000-1,-3.000000 25.000000-3,-3.000000 25.000000-2,-4.000000-5.000000-1,-3.000000-34.000000-1,-3.000000-35.000000 0,-2.000000-33.000000-2,-19.000000-62.000000-2,-30.000000-87.000000-3,-32.000000-88.000000-3,-30.000000-87.000000-4,-1.000000-27.000000 0,31.000000 34.000000 4,32.000000 35.000000 3,31.000000 35.000000 3,15.000000 24.000000 4,1.000000 16.000000 3,-1.000000 15.000000 3,1.000000 17.000000 4,2.000000 19.000000 1,7.000000 26.000000-4,6.000000 24.000000-4,7.000000 26.000000-2,8.000000 10.000000-6,14.000000-3.000000-5,11.000000-3.000000-6,14.000000-2.000000-7,3.000000-17.000000-1,-2.000000-28.000000 2,-3.000000-28.000000 1,-3.000000-27.000000 2,-2.000000-14.000000-3,0.000000 4.000000-7,0.000000 3.000000-8,0.000000 3.000000-7</inkml:trace>
</inkml:ink>
</file>

<file path=ppt/ink/ink20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2155285775661" units="cm"/>
      <inkml:brushProperty name="height" value="0.0232155285775661" units="cm"/>
      <inkml:brushProperty name="color" value="#FF0000"/>
      <inkml:brushProperty name="ignorePressure" value="0"/>
    </inkml:brush>
  </inkml:definitions>
  <inkml:trace contextRef="#ctx0" brushRef="#br0">46850.000000 42500.000000 986,'-13.000000'-46.000000'0,"26.000000"10.000000"-1 ,24.000000 10.000000-1,26.000000 9.000000 0,12.000000 6.000000-1,0.000000 3.000000 2,0.000000 3.000000 2,0.000000 4.000000 0,1.000000 1.000000 1,4.000000 0.000000-1,3.000000 0.000000-1,3.000000 0.000000 0,-1.000000-4.000000 0,-2.000000-5.000000 2,-3.000000-7.000000 2,-3.000000-5.000000 3,-6.000000-6.000000-2,-5.000000-3.000000-6,-7.000000-3.000000-4,-5.000000-2.000000-5,-9.000000 0.000000-4,-9.000000 7.000000-3,-10.000000 6.000000-3,-8.000000 7.000000-3,-6.000000 2.000000-1,1.000000 1.000000 0,-1.000000-1.000000 1,1.000000 1.000000-1</inkml:trace>
</inkml:ink>
</file>

<file path=ppt/ink/ink20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2162756621838" units="cm"/>
      <inkml:brushProperty name="height" value="0.0242162756621838" units="cm"/>
      <inkml:brushProperty name="color" value="#FF0000"/>
      <inkml:brushProperty name="ignorePressure" value="0"/>
    </inkml:brush>
  </inkml:definitions>
  <inkml:trace contextRef="#ctx0" brushRef="#br0">46700.000000 43400.000000 945,'-36.000000'-25.000000'11,"28.000000"0.000000"-4 ,28.000000 0.000000-6,29.000000 0.000000-5,15.000000 3.000000-2,3.000000 6.000000 3,3.000000 7.000000 0,4.000000 6.000000 2,2.000000 1.000000 1,4.000000-3.000000 0,3.000000-3.000000-2,3.000000-2.000000 1,3.000000-3.000000 1,3.000000 1.000000 5,3.000000-1.000000 3,4.000000 1.000000 5,-3.000000 1.000000 1,-5.000000 3.000000-5,-7.000000 3.000000-4,-5.000000 4.000000-4,-6.000000-1.000000-4,-3.000000-3.000000-5,-3.000000-3.000000-5,-2.000000-2.000000-5,-8.000000-1.000000-2,-8.000000 3.000000-1,-10.000000 3.000000-1,-9.000000 4.000000 1,-5.000000 1.000000-2,0.000000 0.000000 1,0.000000 0.000000 0,0.000000 0.000000 0</inkml:trace>
</inkml:ink>
</file>

<file path=ppt/ink/ink208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1833548843861" units="cm"/>
      <inkml:brushProperty name="height" value="0.0331833548843861" units="cm"/>
      <inkml:brushProperty name="color" value="#FF0000"/>
      <inkml:brushProperty name="ignorePressure" value="0"/>
    </inkml:brush>
  </inkml:definitions>
  <inkml:trace contextRef="#ctx0" brushRef="#br0">49300.000000 41050.000000 690,'-41.000000'-22.000000'1,"19.000000"6.000000"4 ,19.000000 7.000000 3,19.000000 6.000000 3,9.000000 4.000000 3,0.000000 4.000000 1,0.000000 3.000000 1,0.000000 3.000000 2,-2.000000 4.000000 1,-3.000000 7.000000 0,-3.000000 6.000000 0,-2.000000 7.000000 0,-3.000000 10.000000 0,1.000000 16.000000-2,-1.000000 15.000000 0,1.000000 17.000000-1,-4.000000 22.000000 0,-6.000000 32.000000-2,-6.000000 31.000000-1,-6.000000 32.000000 0,-7.000000 25.000000-2,-6.000000 23.000000-5,-6.000000 22.000000-2,-6.000000 22.000000-5,-6.000000 12.000000-5,-2.000000 3.000000-5,-3.000000 3.000000-7,-3.000000 4.000000-6,2.000000-29.000000-3,10.000000-59.000000-2,10.000000-60.000000-2,9.000000-58.000000-1,2.000000-29.000000-3,-2.000000 3.000000-3,-3.000000 3.000000-4,-3.000000 4.000000-3</inkml:trace>
</inkml:ink>
</file>

<file path=ppt/ink/ink20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4122380316257" units="cm"/>
      <inkml:brushProperty name="height" value="0.0414122380316257" units="cm"/>
      <inkml:brushProperty name="color" value="#00B047"/>
      <inkml:brushProperty name="ignorePressure" value="0"/>
    </inkml:brush>
  </inkml:definitions>
  <inkml:trace contextRef="#ctx0" brushRef="#br0">44950.000000 3500.000000 788,'-22.000000'73.000000'53,"6.000000"-3.000000"-13 ,7.000000-3.000000-12,6.000000-2.000000-13,3.000000-1.000000-6,0.000000 3.000000-3,0.000000 3.000000-1,0.000000 4.000000-1,0.000000 1.000000-2,0.000000 0.000000 0,0.000000 0.000000 0,0.000000 0.000000 0,1.000000-5.000000 0,4.000000-9.000000 0,3.000000-10.000000 1,3.000000-8.000000 0,3.000000-8.000000-1,3.000000-2.000000-3,3.000000-3.000000-2,4.000000-3.000000-2,2.000000-6.000000-1,4.000000-5.000000 2,3.000000-7.000000 0,3.000000-5.000000 2,3.000000-6.000000 0,3.000000-3.000000 1,3.000000-3.000000 0,4.000000-2.000000 1,-3.000000 2.000000 1,-5.000000 9.000000 3,-7.000000 10.000000 4,-5.000000 10.000000 2,-12.000000 5.000000 1,-16.000000 4.000000-1,-15.000000 3.000000-3,-15.000000 3.000000-1,-9.000000 3.000000-3,1.000000 3.000000-3,-1.000000 3.000000-4,1.000000 4.000000-3,-1.000000-3.000000-2,1.000000-5.000000 0,-1.000000-7.000000 0,1.000000-5.000000 0,-4.000000-6.000000-3,-6.000000-3.000000-6,-6.000000-3.000000-8,-6.000000-2.000000-6,2.000000-8.000000-4,14.000000-8.000000 2,11.000000-10.000000 0,14.000000-9.000000 0</inkml:trace>
</inkml:ink>
</file>

<file path=ppt/ink/ink20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4817890971899" units="cm"/>
      <inkml:brushProperty name="height" value="0.0294817890971899" units="cm"/>
      <inkml:brushProperty name="color" value="#FF0000"/>
      <inkml:brushProperty name="ignorePressure" value="0"/>
    </inkml:brush>
  </inkml:definitions>
  <inkml:trace contextRef="#ctx0" brushRef="#br0">60650.000000 27400.000000 777,'0.000000'-97.000000'-1,"0.000000"6.000000"0 ,0.000000 7.000000-1,0.000000 6.000000-1,0.000000 6.000000 0,0.000000 6.000000-1,0.000000 7.000000 1,0.000000 6.000000-1,-2.000000 6.000000 0,-3.000000 6.000000 0,-3.000000 7.000000 1,-2.000000 6.000000-2,-6.000000 6.000000 3,-6.000000 6.000000 2,-6.000000 7.000000 3,-6.000000 6.000000 3,-4.000000 1.000000 2,1.000000-3.000000 0,-1.000000-3.000000 1,1.000000-2.000000 0,-3.000000 0.000000 1,-2.000000 7.000000-1,-3.000000 6.000000 0,-3.000000 7.000000-1,-1.000000 5.000000 0,4.000000 7.000000 0,3.000000 6.000000-2,3.000000 7.000000 0,-1.000000 4.000000-1,-2.000000 3.000000-1,-3.000000 3.000000-2,-3.000000 4.000000-2,-1.000000 4.000000-1,4.000000 6.000000 1,3.000000 7.000000-1,3.000000 6.000000 0,1.000000 4.000000 1,1.000000 4.000000 0,-1.000000 3.000000 2,1.000000 3.000000 2,2.000000 4.000000 0,7.000000 7.000000 0,6.000000 6.000000 1,7.000000 7.000000 0,8.000000 30.000000 1,14.000000 57.000000 3,11.000000 56.000000 3,14.000000 57.000000 3,2.000000-7.000000-1,-6.000000-69.000000-2,-6.000000-68.000000-3,-6.000000-69.000000-3,-4.000000-19.000000-1,1.000000 31.000000 0,-1.000000 32.000000-1,1.000000 31.000000 1,-3.000000 10.000000-1,-2.000000-8.000000 0,-3.000000-10.000000 0,-3.000000-9.000000 0,-6.000000-9.000000-2,-5.000000-5.000000 0,-7.000000-7.000000-1,-5.000000-5.000000-2,-8.000000-9.000000-1,-5.000000-9.000000 0,-7.000000-10.000000-1,-5.000000-8.000000 0,-6.000000-11.000000-2,-3.000000-8.000000-3,-3.000000-10.000000-3,-2.000000-9.000000-2,-6.000000-10.000000-2,-6.000000-9.000000 0,-6.000000-10.000000 0,-6.000000-8.000000 1,-2.000000-8.000000-2,3.000000-2.000000-2,3.000000-3.000000-2,4.000000-3.000000-2,5.000000-10.000000-2,10.000000-16.000000-1,10.000000-15.000000-3,9.000000-15.000000-1,6.000000-6.000000 1,3.000000 7.000000 4,3.000000 6.000000 5,4.000000 7.000000 4</inkml:trace>
</inkml:ink>
</file>

<file path=ppt/ink/ink20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0445123314857" units="cm"/>
      <inkml:brushProperty name="height" value="0.0270445123314857" units="cm"/>
      <inkml:brushProperty name="color" value="#FF0000"/>
      <inkml:brushProperty name="ignorePressure" value="0"/>
    </inkml:brush>
  </inkml:definitions>
  <inkml:trace contextRef="#ctx0" brushRef="#br0">57950.000000 29800.000000 847,'-22.000000'-49.000000'1,"6.000000"4.000000"3 ,7.000000 3.000000 3,6.000000 3.000000 2,13.000000 7.000000 3,23.000000 14.000000 4,22.000000 11.000000 4,22.000000 14.000000 2,15.000000 3.000000 0,9.000000-2.000000-5,10.000000-3.000000-5,10.000000-3.000000-6,10.000000-6.000000-3,13.000000-5.000000-1,12.000000-7.000000-4,13.000000-5.000000-1,31.000000-22.000000-6,50.000000-33.000000-11,50.000000-35.000000-10,50.000000-34.000000-11,-19.000000 2.000000-3,-87.000000 42.000000 3,-88.000000 40.000000 4,-87.000000 41.000000 3</inkml:trace>
</inkml:ink>
</file>

<file path=ppt/ink/ink209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9924478381872" units="cm"/>
      <inkml:brushProperty name="height" value="0.0279924478381872" units="cm"/>
      <inkml:brushProperty name="color" value="#FF0000"/>
      <inkml:brushProperty name="ignorePressure" value="0"/>
    </inkml:brush>
  </inkml:definitions>
  <inkml:trace contextRef="#ctx0" brushRef="#br0">61600.000000 28600.000000 818,'-24.000000'-74.000000'0,"4.000000"4.000000"0 ,3.000000 3.000000 0,3.000000 3.000000 0,3.000000 18.000000-5,3.000000 35.000000-9,3.000000 35.000000-10,4.000000 34.000000-9,-4.000000 18.000000 0,-9.000000 4.000000 13,-10.000000 3.000000 11,-8.000000 3.000000 12,-4.000000 3.000000 8,3.000000 3.000000 1,3.000000 3.000000 3,4.000000 4.000000 3,2.000000 4.000000 1,4.000000 6.000000 3,3.000000 7.000000 1,3.000000 6.000000 2,3.000000 3.000000 1,3.000000 0.000000 1,3.000000 0.000000-1,4.000000 0.000000 1,4.000000-4.000000-3,6.000000-5.000000-5,7.000000-7.000000-5,6.000000-5.000000-6,4.000000-11.000000-8,4.000000-11.000000-12,3.000000-14.000000-14,3.000000-11.000000-12,1.000000-14.000000-4,1.000000-11.000000 5,-1.000000-14.000000 4,1.000000-11.000000 5,-3.000000-11.000000 2,-2.000000-5.000000 2,-3.000000-7.000000 0,-3.000000-5.000000 1</inkml:trace>
</inkml:ink>
</file>

<file path=ppt/ink/ink209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89414948225" units="cm"/>
      <inkml:brushProperty name="height" value="0.027189414948225" units="cm"/>
      <inkml:brushProperty name="color" value="#FF0000"/>
      <inkml:brushProperty name="ignorePressure" value="0"/>
    </inkml:brush>
  </inkml:definitions>
  <inkml:trace contextRef="#ctx0" brushRef="#br0">62000.000000 29400.000000 842,'0.000000'-94.000000'1,"0.000000"13.000000"2 ,0.000000 12.000000 2,0.000000 13.000000 2,4.000000 12.000000 2,10.000000 13.000000 1,10.000000 12.000000 1,9.000000 13.000000 2,9.000000 12.000000-2,9.000000 13.000000-2,10.000000 12.000000-3,10.000000 13.000000-3,0.000000 10.000000 0,-5.000000 10.000000 0,-7.000000 10.000000 2,-5.000000 9.000000 1,-4.000000 2.000000 1,0.000000-2.000000 0,0.000000-3.000000 0,0.000000-3.000000 2,-4.000000-4.000000-2,-5.000000-3.000000 0,-7.000000-3.000000-2,-5.000000-2.000000-1,-3.000000-3.000000-6,4.000000 1.000000-8,3.000000-1.000000-9,3.000000 1.000000-9,-2.000000-12.000000-6,-6.000000-21.000000-4,-6.000000-22.000000-4,-6.000000-22.000000-4,-4.000000-11.000000 3,1.000000 0.000000 10,-1.000000 0.000000 9,1.000000 0.000000 9</inkml:trace>
</inkml:ink>
</file>

<file path=ppt/ink/ink20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2480727136135" units="cm"/>
      <inkml:brushProperty name="height" value="0.0232480727136135" units="cm"/>
      <inkml:brushProperty name="color" value="#FF0000"/>
      <inkml:brushProperty name="ignorePressure" value="0"/>
    </inkml:brush>
  </inkml:definitions>
  <inkml:trace contextRef="#ctx0" brushRef="#br0">63200.000000 29200.000000 985,'-27.000000'-10.000000'1,"-53.000000"82.000000"1 ,-53.000000 81.000000 1,-52.000000 82.000000 3,-5.000000 10.000000-4,48.000000-59.000000-5,47.000000-60.000000-6,47.000000-58.000000-5,29.000000-39.000000-7,13.000000-15.000000-4,12.000000-15.000000-6,13.000000-16.000000-5</inkml:trace>
</inkml:ink>
</file>

<file path=ppt/ink/ink209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7667716145515" units="cm"/>
      <inkml:brushProperty name="height" value="0.0277667716145515" units="cm"/>
      <inkml:brushProperty name="color" value="#FF0000"/>
      <inkml:brushProperty name="ignorePressure" value="0"/>
    </inkml:brush>
  </inkml:definitions>
  <inkml:trace contextRef="#ctx0" brushRef="#br0">63650.000000 28600.000000 825,'31.000000'-79.000000'35,"13.000000"45.000000"-3 ,12.000000 43.000000-4,13.000000 45.000000-4,6.000000 30.000000-4,0.000000 19.000000-5,0.000000 19.000000-4,0.000000 19.000000-5,-7.000000 9.000000-3,-11.000000 0.000000-2,-14.000000 0.000000-3,-11.000000 0.000000-1,-17.000000-4.000000-2,-18.000000-5.000000 0,-19.000000-7.000000 0,-18.000000-5.000000 0,-17.000000-9.000000 0,-11.000000-9.000000-2,-14.000000-10.000000-1,-11.000000-8.000000-2,-4.000000-11.000000 0,6.000000-8.000000-1,7.000000-10.000000 0,6.000000-9.000000-1,9.000000-10.000000-3,13.000000-9.000000-7,12.000000-10.000000-6,13.000000-8.000000-7,9.000000-11.000000-1,6.000000-8.000000 5,7.000000-10.000000 4,6.000000-9.000000 5</inkml:trace>
</inkml:ink>
</file>

<file path=ppt/ink/ink209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5181230604649" units="cm"/>
      <inkml:brushProperty name="height" value="0.0255181230604649" units="cm"/>
      <inkml:brushProperty name="color" value="#FF0000"/>
      <inkml:brushProperty name="ignorePressure" value="0"/>
    </inkml:brush>
  </inkml:definitions>
  <inkml:trace contextRef="#ctx0" brushRef="#br0">64900.000000 29400.000000 897,'0.000000'-91.000000'3,"0.000000"19.000000"3 ,0.000000 19.000000 6,0.000000 19.000000 4,0.000000 7.000000 2,0.000000-3.000000-3,0.000000-3.000000-1,0.000000-2.000000-3,6.000000 5.000000-4,13.000000 16.000000-7,12.000000 15.000000-7,13.000000 17.000000-7,9.000000 8.000000-3,6.000000 4.000000 3,7.000000 3.000000 3,6.000000 3.000000 2,3.000000 1.000000 2,0.000000 1.000000 1,0.000000-1.000000 2,0.000000 1.000000 1,0.000000-4.000000 1,0.000000-6.000000-2,0.000000-6.000000-1,0.000000-6.000000-1,-4.000000-6.000000-3,-5.000000-2.000000-3,-7.000000-3.000000-4,-5.000000-3.000000-3,-8.000000-1.000000-1,-5.000000 4.000000-2,-7.000000 3.000000 0,-5.000000 3.000000 0</inkml:trace>
</inkml:ink>
</file>

<file path=ppt/ink/ink20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1695222258568" units="cm"/>
      <inkml:brushProperty name="height" value="0.0291695222258568" units="cm"/>
      <inkml:brushProperty name="color" value="#FF0000"/>
      <inkml:brushProperty name="ignorePressure" value="0"/>
    </inkml:brush>
  </inkml:definitions>
  <inkml:trace contextRef="#ctx0" brushRef="#br0">65050.000000 29950.000000 785,'-60.000000'-44.000000'59,"32.000000"13.000000"-10 ,31.000000 12.000000-10,32.000000 13.000000-10,27.000000 6.000000-9,26.000000 0.000000-7,24.000000 0.000000-7,26.000000 0.000000-8,12.000000 0.000000-4,0.000000 0.000000-2,0.000000 0.000000-1,0.000000 0.000000-1,-5.000000 0.000000-5,-9.000000 0.000000-4,-10.000000 0.000000-7,-8.000000 0.000000-6,-15.000000 1.000000-3,-19.000000 4.000000-2,-18.000000 3.000000-2,-19.000000 3.000000-3</inkml:trace>
</inkml:ink>
</file>

<file path=ppt/ink/ink209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0133153796196" units="cm"/>
      <inkml:brushProperty name="height" value="0.0300133153796196" units="cm"/>
      <inkml:brushProperty name="color" value="#FF0000"/>
      <inkml:brushProperty name="ignorePressure" value="0"/>
    </inkml:brush>
  </inkml:definitions>
  <inkml:trace contextRef="#ctx0" brushRef="#br0">67850.000000 28200.000000 763,'0.000000'-69.000000'-1,"0.000000"13.000000"-2 ,0.000000 12.000000-2,0.000000 13.000000-2,1.000000 7.000000-1,4.000000 4.000000 2,3.000000 3.000000 0,3.000000 3.000000 1,7.000000 9.000000 5,14.000000 16.000000 7,11.000000 15.000000 9,14.000000 17.000000 8,3.000000 11.000000 2,-2.000000 10.000000-3,-3.000000 10.000000-2,-3.000000 9.000000-3,-6.000000 7.000000-1,-5.000000 7.000000-2,-7.000000 6.000000 0,-5.000000 7.000000-1,-4.000000 2.000000-1,0.000000 1.000000 0,0.000000-1.000000-1,0.000000 1.000000 0,-2.000000-4.000000-1,-3.000000-6.000000-2,-3.000000-6.000000-3,-2.000000-6.000000-2,0.000000-7.000000-3,7.000000-6.000000-3,6.000000-6.000000-5,7.000000-6.000000-4,2.000000-12.000000-3,1.000000-15.000000-5,-1.000000-15.000000-4,1.000000-16.000000-3,-1.000000-12.000000-4,1.000000-5.000000-3,-1.000000-7.000000-2,1.000000-5.000000-2,-4.000000-4.000000 2,-6.000000 0.000000 7,-6.000000 0.000000 5,-6.000000 0.000000 8,-2.000000 0.000000 2,3.000000 0.000000 1,3.000000 0.000000 0,4.000000 0.000000 0</inkml:trace>
</inkml:ink>
</file>

<file path=ppt/ink/ink20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9138718247414" units="cm"/>
      <inkml:brushProperty name="height" value="0.0259138718247414" units="cm"/>
      <inkml:brushProperty name="color" value="#FF0000"/>
      <inkml:brushProperty name="ignorePressure" value="0"/>
    </inkml:brush>
  </inkml:definitions>
  <inkml:trace contextRef="#ctx0" brushRef="#br0">69350.000000 28200.000000 884,'-49.000000'-65.000000'3,"4.000000"23.000000"9 ,3.000000 22.000000 7,3.000000 22.000000 8,-1.000000 21.000000 0,-2.000000 22.000000-10,-3.000000 22.000000-7,-3.000000 23.000000-9,-12.000000 17.000000-7,-18.000000 17.000000-3,-19.000000 15.000000-4,-18.000000 16.000000-4,-12.000000 4.000000 1,-3.000000-6.000000 3,-3.000000-6.000000 3,-2.000000-6.000000 4,10.000000-15.000000 1,25.000000-21.000000-1,25.000000-22.000000-2,25.000000-22.000000 0,20.000000-19.000000-4,16.000000-16.000000-5,15.000000-15.000000-6,17.000000-15.000000-5,5.000000-11.000000-2,-3.000000-2.000000 5,-3.000000-3.000000 5,-2.000000-3.000000 4</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38776591420174" units="cm"/>
      <inkml:brushProperty name="height" value="0.0538776591420174" units="cm"/>
      <inkml:brushProperty name="color" value="#FF0000"/>
      <inkml:brushProperty name="ignorePressure" value="0"/>
    </inkml:brush>
  </inkml:definitions>
  <inkml:trace contextRef="#ctx0" brushRef="#br0">28600.000000 38750.000000 878,'143.000000'-46.000000'38,"-11.000000"10.000000"-8 ,-14.000000 10.000000-9,-11.000000 9.000000-9,-9.000000 2.000000-5,-3.000000-2.000000-1,-3.000000-3.000000-2,-2.000000-3.000000-1,2.000000-2.000000-4,9.000000 0.000000-7,10.000000 0.000000-8,10.000000 0.000000-7,-6.000000 1.000000-5,-18.000000 4.000000-1,-19.000000 3.000000-3,-18.000000 3.000000-2</inkml:trace>
</inkml:ink>
</file>

<file path=ppt/ink/ink21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6186597645283" units="cm"/>
      <inkml:brushProperty name="height" value="0.0396186597645283" units="cm"/>
      <inkml:brushProperty name="color" value="#00B047"/>
      <inkml:brushProperty name="ignorePressure" value="0"/>
    </inkml:brush>
  </inkml:definitions>
  <inkml:trace contextRef="#ctx0" brushRef="#br0">44850.000000 3950.000000 814,'26.000000'-46.000000'47,"4.000000"10.000000"-9 ,3.000000 10.000000-11,3.000000 9.000000-9,3.000000 6.000000-6,3.000000 3.000000 1,3.000000 3.000000-1,4.000000 4.000000 0,-1.000000-1.000000-5,-3.000000-3.000000-13,-3.000000-3.000000-11,-2.000000-2.000000-13</inkml:trace>
</inkml:ink>
</file>

<file path=ppt/ink/ink21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6241844296455" units="cm"/>
      <inkml:brushProperty name="height" value="0.0286241844296455" units="cm"/>
      <inkml:brushProperty name="color" value="#FF0000"/>
      <inkml:brushProperty name="ignorePressure" value="0"/>
    </inkml:brush>
  </inkml:definitions>
  <inkml:trace contextRef="#ctx0" brushRef="#br0">69300.000000 27050.000000 800,'-24.000000'-71.000000'0,"4.000000"10.000000"2 ,3.000000 10.000000 0,3.000000 9.000000 1,7.000000 9.000000 3,14.000000 9.000000 4,11.000000 10.000000 5,14.000000 10.000000 4,10.000000 4.000000 0,9.000000 0.000000-2,10.000000 0.000000-3,10.000000 0.000000-3,7.000000 0.000000-1,6.000000 0.000000-1,7.000000 0.000000 1,6.000000 0.000000 0,-2.000000 0.000000-1,-9.000000 0.000000 0,-10.000000 0.000000-1,-8.000000 0.000000-1,-11.000000 0.000000-2,-8.000000 0.000000-1,-10.000000 0.000000-4,-9.000000 0.000000-1,2.000000 0.000000-4,17.000000 0.000000-3,15.000000 0.000000-5,16.000000 0.000000-3,1.000000 0.000000-3,-12.000000 0.000000-2,-13.000000 0.000000-1,-12.000000 0.000000-2</inkml:trace>
</inkml:ink>
</file>

<file path=ppt/ink/ink21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4248304516077" units="cm"/>
      <inkml:brushProperty name="height" value="0.0244248304516077" units="cm"/>
      <inkml:brushProperty name="color" value="#FF0000"/>
      <inkml:brushProperty name="ignorePressure" value="0"/>
    </inkml:brush>
  </inkml:definitions>
  <inkml:trace contextRef="#ctx0" brushRef="#br0">70300.000000 26800.000000 937,'-47.000000'-13.000000'3,"6.000000"26.000000"4 ,7.000000 24.000000 6,6.000000 26.000000 4,4.000000 18.000000-1,4.000000 13.000000-9,3.000000 12.000000-10,3.000000 13.000000-8,-1.000000 7.000000-4,-2.000000 4.000000 1,-3.000000 3.000000 1,-3.000000 3.000000 2,1.000000-8.000000-3,6.000000-19.000000-4,7.000000-18.000000-5,6.000000-19.000000-4,4.000000-16.000000-2,4.000000-12.000000 5,3.000000-13.000000 2,3.000000-12.000000 4</inkml:trace>
</inkml:ink>
</file>

<file path=ppt/ink/ink210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1540203094482" units="cm"/>
      <inkml:brushProperty name="height" value="0.0231540203094482" units="cm"/>
      <inkml:brushProperty name="color" value="#FF0000"/>
      <inkml:brushProperty name="ignorePressure" value="0"/>
    </inkml:brush>
  </inkml:definitions>
  <inkml:trace contextRef="#ctx0" brushRef="#br0">71850.000000 27200.000000 989,'-66.000000'23.000000'-1,"-31.000000"47.000000"-1 ,-31.000000 47.000000-1,-31.000000 48.000000-1,-2.000000 13.000000-1,28.000000-19.000000 1,28.000000-18.000000 0,29.000000-19.000000 1,8.000000 6.000000 1,-8.000000 31.000000 1,-10.000000 32.000000 2,-9.000000 31.000000 1,4.000000 1.000000 1,19.000000-28.000000 2,19.000000-28.000000 2,19.000000-27.000000 1,16.000000-30.000000 0,17.000000-27.000000-4,15.000000-28.000000-3,16.000000-28.000000-2,10.000000-21.000000-6,7.000000-12.000000-4,6.000000-13.000000-7,7.000000-12.000000-5,-3.000000-5.000000 0,-8.000000 3.000000 5,-10.000000 3.000000 5,-9.000000 4.000000 5,-5.000000-1.000000 0,0.000000-3.000000-5,0.000000-3.000000-3,0.000000-2.000000-5</inkml:trace>
</inkml:ink>
</file>

<file path=ppt/ink/ink210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9018389731646" units="cm"/>
      <inkml:brushProperty name="height" value="0.0249018389731646" units="cm"/>
      <inkml:brushProperty name="color" value="#FF0000"/>
      <inkml:brushProperty name="ignorePressure" value="0"/>
    </inkml:brush>
  </inkml:definitions>
  <inkml:trace contextRef="#ctx0" brushRef="#br0">71900.000000 27450.000000 919,'-21.000000'-41.000000'2,"10.000000"19.000000"4 ,10.000000 19.000000 4,9.000000 19.000000 4,7.000000 19.000000 0,7.000000 23.000000-2,6.000000 22.000000-3,7.000000 22.000000-2,0.000000 13.000000-3,-2.000000 7.000000-2,-3.000000 6.000000-2,-3.000000 7.000000-1,-6.000000 4.000000-1,-5.000000 3.000000 1,-7.000000 3.000000 1,-5.000000 4.000000 1,-4.000000-4.000000-1,0.000000-9.000000 0,0.000000-10.000000-2,0.000000-8.000000-1,-5.000000-15.000000-1,-9.000000-19.000000-1,-10.000000-18.000000-1,-8.000000-19.000000-1,-6.000000-16.000000-5,1.000000-12.000000-9,-1.000000-13.000000-10,1.000000-12.000000-8,2.000000-7.000000-2,7.000000 1.000000 7,6.000000-1.000000 8,7.000000 1.000000 6</inkml:trace>
</inkml:ink>
</file>

<file path=ppt/ink/ink210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2180079221725" units="cm"/>
      <inkml:brushProperty name="height" value="0.0242180079221725" units="cm"/>
      <inkml:brushProperty name="color" value="#FF0000"/>
      <inkml:brushProperty name="ignorePressure" value="0"/>
    </inkml:brush>
  </inkml:definitions>
  <inkml:trace contextRef="#ctx0" brushRef="#br0">71350.000000 28550.000000 945,'-46.000000'-47.000000'3,"10.000000"6.000000"5 ,10.000000 7.000000 5,9.000000 6.000000 5,51.000000 9.000000-5,94.000000 13.000000-17,94.000000 12.000000-15,94.000000 13.000000-15,4.000000 2.000000-7,-84.000000-5.000000 3,-85.000000-7.000000 5,-83.000000-5.000000 3</inkml:trace>
</inkml:ink>
</file>

<file path=ppt/ink/ink21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0207898467779" units="cm"/>
      <inkml:brushProperty name="height" value="0.0280207898467779" units="cm"/>
      <inkml:brushProperty name="color" value="#FF0000"/>
      <inkml:brushProperty name="ignorePressure" value="0"/>
    </inkml:brush>
  </inkml:definitions>
  <inkml:trace contextRef="#ctx0" brushRef="#br0">73050.000000 28100.000000 817,'0.000000'-47.000000'1,"0.000000"6.000000"0 ,0.000000 7.000000 2,0.000000 6.000000 1,4.000000 4.000000 1,10.000000 4.000000-1,10.000000 3.000000 0,9.000000 3.000000 0,7.000000 6.000000-3,7.000000 9.000000-2,6.000000 10.000000-5,7.000000 10.000000-2,0.000000 5.000000-1,-2.000000 4.000000 5,-3.000000 3.000000 4,-3.000000 3.000000 5,-7.000000 3.000000 2,-9.000000 3.000000 4,-10.000000 3.000000 1,-8.000000 4.000000 3,-8.000000-3.000000-1,-2.000000-5.000000-3,-3.000000-7.000000-3,-3.000000-5.000000-3,-2.000000-4.000000-2,0.000000 0.000000 0,0.000000 0.000000 0,0.000000 0.000000-1,0.000000 0.000000 1,0.000000 0.000000 0,0.000000 0.000000 0,0.000000 0.000000 1,0.000000 1.000000 0,0.000000 4.000000 2,0.000000 3.000000 0,0.000000 3.000000 2,0.000000-1.000000 0,0.000000-2.000000-2,0.000000-3.000000-1,0.000000-3.000000-1,-2.000000-2.000000 0,-3.000000 0.000000-1,-3.000000 0.000000 0,-2.000000 0.000000 0,-1.000000 0.000000-1,3.000000 0.000000 1,3.000000 0.000000-1,4.000000 0.000000 1,1.000000 0.000000-1,0.000000 0.000000-3,0.000000 0.000000-2,0.000000 0.000000-2,0.000000 0.000000 0,0.000000 0.000000 1,0.000000 0.000000 2,0.000000 0.000000 2,0.000000 0.000000-1,0.000000 0.000000-2,0.000000 0.000000-3,0.000000 0.000000-3,3.000000-4.000000-2,6.000000-5.000000-1,7.000000-7.000000-3,6.000000-5.000000-2,3.000000-4.000000 1,0.000000 0.000000 1,0.000000 0.000000 2,0.000000 0.000000 3,0.000000-2.000000 0,0.000000-3.000000-1,0.000000-3.000000-1,0.000000-2.000000 0,0.000000-1.000000 0,0.000000 3.000000 0,0.000000 3.000000 2,0.000000 4.000000 0,1.000000-1.000000-1,4.000000-3.000000-4,3.000000-3.000000-4,3.000000-2.000000-4,-2.000000-3.000000 0,-6.000000 1.000000 5,-6.000000-1.000000 6,-6.000000 1.000000 4</inkml:trace>
</inkml:ink>
</file>

<file path=ppt/ink/ink21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1013301312923" units="cm"/>
      <inkml:brushProperty name="height" value="0.0251013301312923" units="cm"/>
      <inkml:brushProperty name="color" value="#FF0000"/>
      <inkml:brushProperty name="ignorePressure" value="0"/>
    </inkml:brush>
  </inkml:definitions>
  <inkml:trace contextRef="#ctx0" brushRef="#br0">74600.000000 27950.000000 877,'-27.000000'-43.000000'-7,"-3.000000"17.000000"2 ,-3.000000 15.000000 3,-2.000000 16.000000 2,-5.000000 10.000000 3,-2.000000 7.000000 4,-3.000000 6.000000 5,-3.000000 7.000000 3,-31.000000 30.000000 3,-55.000000 57.000000 2,-57.000000 56.000000 3,-55.000000 57.000000 2,2.000000-1.000000-11,63.000000-56.000000-24,62.000000-56.000000-24,63.000000-56.000000-23</inkml:trace>
</inkml:ink>
</file>

<file path=ppt/ink/ink21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4183873981237" units="cm"/>
      <inkml:brushProperty name="height" value="0.0234183873981237" units="cm"/>
      <inkml:brushProperty name="color" value="#FF0000"/>
      <inkml:brushProperty name="ignorePressure" value="0"/>
    </inkml:brush>
  </inkml:definitions>
  <inkml:trace contextRef="#ctx0" brushRef="#br0">63700.000000 33150.000000 978,'-68.000000'-24.000000'-17,"17.000000"4.000000"5 ,15.000000 3.000000 6,16.000000 3.000000 5,13.000000 3.000000 5,14.000000 3.000000 2,11.000000 3.000000 3,14.000000 4.000000 3,22.000000 1.000000 0,35.000000 0.000000-4,35.000000 0.000000-3,34.000000 0.000000-4,-1.000000-2.000000-1,-33.000000-3.000000-2,-35.000000-3.000000-1,-34.000000-2.000000-1,-15.000000-1.000000-3,7.000000 3.000000-4,6.000000 3.000000-5,7.000000 4.000000-4</inkml:trace>
</inkml:ink>
</file>

<file path=ppt/ink/ink21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63850.000000 34150.000000 1000,'-46.000000'-71.000000'-2,"10.000000"10.000000"-1 ,10.000000 10.000000-3,9.000000 9.000000-3,13.000000 15.000000 1,20.000000 22.000000 0,18.000000 22.000000 2,20.000000 23.000000 2,10.000000 6.000000 0,3.000000-5.000000-2,3.000000-7.000000-1,4.000000-5.000000-2,1.000000-6.000000 0,0.000000-3.000000 3,0.000000-3.000000 2,0.000000-2.000000 3,0.000000-6.000000-1,0.000000-6.000000 0,0.000000-6.000000-1,0.000000-6.000000-2,-4.000000-6.000000-1,-5.000000-2.000000 0,-7.000000-3.000000-2,-5.000000-3.000000-2,-6.000000-1.000000 0,-3.000000 4.000000-3,-3.000000 3.000000-2,-2.000000 3.000000-2</inkml:trace>
</inkml:ink>
</file>

<file path=ppt/ink/ink210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9475669115782" units="cm"/>
      <inkml:brushProperty name="height" value="0.0249475669115782" units="cm"/>
      <inkml:brushProperty name="color" value="#FF0000"/>
      <inkml:brushProperty name="ignorePressure" value="0"/>
    </inkml:brush>
  </inkml:definitions>
  <inkml:trace contextRef="#ctx0" brushRef="#br0">66200.000000 32950.000000 918,'3.000000'-66.000000'0,"6.000000"19.000000"0 ,7.000000 19.000000-1,6.000000 19.000000 1,6.000000 9.000000-1,6.000000 0.000000-2,7.000000 0.000000-2,6.000000 0.000000-1,3.000000 3.000000 0,0.000000 6.000000 5,0.000000 7.000000 3,0.000000 6.000000 4,-2.000000 6.000000 3,-3.000000 6.000000 2,-3.000000 7.000000 2,-2.000000 6.000000 2,-1.000000 23.000000 0,3.000000 41.000000-4,3.000000 40.000000-3,4.000000 42.000000-3,-4.000000-4.000000-3,-9.000000-47.000000 1,-10.000000-47.000000-1,-8.000000-46.000000 0,-4.000000-21.000000-1,3.000000 6.000000-5,3.000000 7.000000-3,4.000000 6.000000-5,2.000000-1.000000 0,4.000000-5.000000-1,3.000000-7.000000 0,3.000000-5.000000 1,1.000000-8.000000-2,1.000000-5.000000-3,-1.000000-7.000000-3,1.000000-5.000000-4,-1.000000-8.000000-1,1.000000-5.000000 2,-1.000000-7.000000 0,1.000000-5.000000 1,-4.000000-3.000000 3,-6.000000 4.000000 4,-6.000000 3.000000 4,-6.000000 3.000000 5</inkml:trace>
</inkml:ink>
</file>

<file path=ppt/ink/ink21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2355265319347" units="cm"/>
      <inkml:brushProperty name="height" value="0.0382355265319347" units="cm"/>
      <inkml:brushProperty name="color" value="#00B047"/>
      <inkml:brushProperty name="ignorePressure" value="0"/>
    </inkml:brush>
  </inkml:definitions>
  <inkml:trace contextRef="#ctx0" brushRef="#br0">44350.000000 6200.000000 898,'-91.000000'-24.000000'-32,"19.000000"4.000000"9 ,19.000000 3.000000 9,19.000000 3.000000 9,9.000000 6.000000 6,0.000000 9.000000 6,0.000000 10.000000 6,0.000000 10.000000 5,3.000000 11.000000 2,6.000000 17.000000-1,7.000000 15.000000-2,6.000000 16.000000-2,1.000000 16.000000-1,-3.000000 20.000000-2,-3.000000 18.000000-1,-2.000000 20.000000-1,0.000000 11.000000-2,7.000000 7.000000-3,6.000000 6.000000-1,7.000000 7.000000-2,7.000000-6.000000-4,9.000000-15.000000-4,10.000000-15.000000-5,10.000000-16.000000-3,5.000000-21.000000-2,4.000000-24.000000 4,3.000000-26.000000 3,3.000000-24.000000 2,-4.000000-15.000000 0,-8.000000-3.000000-5,-10.000000-3.000000-5,-9.000000-2.000000-5,-5.000000-5.000000-2,0.000000-2.000000-1,0.000000-3.000000-1,0.000000-3.000000-1</inkml:trace>
</inkml:ink>
</file>

<file path=ppt/ink/ink211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336617603898" units="cm"/>
      <inkml:brushProperty name="height" value="0.025336617603898" units="cm"/>
      <inkml:brushProperty name="color" value="#FF0000"/>
      <inkml:brushProperty name="ignorePressure" value="0"/>
    </inkml:brush>
  </inkml:definitions>
  <inkml:trace contextRef="#ctx0" brushRef="#br0">67900.000000 33100.000000 904,'-4.000000'-49.000000'-2,"-5.000000"4.000000"-5 ,-7.000000 3.000000-3,-5.000000 3.000000-4,-8.000000 9.000000 2,-5.000000 16.000000 10,-7.000000 15.000000 10,-5.000000 17.000000 9,-9.000000 14.000000 4,-9.000000 17.000000-3,-10.000000 15.000000-3,-8.000000 16.000000-2,-11.000000 12.000000-2,-8.000000 9.000000-2,-10.000000 10.000000-1,-9.000000 10.000000-3,-2.000000 2.000000 0,6.000000-3.000000-1,7.000000-3.000000 0,6.000000-2.000000-1,12.000000-12.000000-1,19.000000-19.000000-6,19.000000-18.000000-4,19.000000-19.000000-5,16.000000-18.000000-4,17.000000-15.000000-6,15.000000-15.000000-5,16.000000-16.000000-6,5.000000-8.000000-1,-2.000000 0.000000 4,-3.000000 0.000000 3,-3.000000 0.000000 3</inkml:trace>
</inkml:ink>
</file>

<file path=ppt/ink/ink21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154660731554" units="cm"/>
      <inkml:brushProperty name="height" value="0.0271154660731554" units="cm"/>
      <inkml:brushProperty name="color" value="#FF0000"/>
      <inkml:brushProperty name="ignorePressure" value="0"/>
    </inkml:brush>
  </inkml:definitions>
  <inkml:trace contextRef="#ctx0" brushRef="#br0">67650.000000 31950.000000 844,'-22.000000'-116.000000'3,"6.000000"19.000000"3 ,7.000000 19.000000 5,6.000000 19.000000 5,7.000000 15.000000 2,10.000000 13.000000 1,10.000000 12.000000 1,9.000000 13.000000 0,7.000000 9.000000-2,7.000000 6.000000-5,6.000000 7.000000-5,7.000000 6.000000-5,4.000000-1.000000-3,3.000000-5.000000-4,3.000000-7.000000-3,4.000000-5.000000-3,1.000000-3.000000 0,0.000000 4.000000 3,0.000000 3.000000 4,0.000000 3.000000 3,4.000000-1.000000-7,10.000000-2.000000-15,10.000000-3.000000-16,9.000000-3.000000-15</inkml:trace>
</inkml:ink>
</file>

<file path=ppt/ink/ink21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912179887295" units="cm"/>
      <inkml:brushProperty name="height" value="0.0271912179887295" units="cm"/>
      <inkml:brushProperty name="color" value="#FF0000"/>
      <inkml:brushProperty name="ignorePressure" value="0"/>
    </inkml:brush>
  </inkml:definitions>
  <inkml:trace contextRef="#ctx0" brushRef="#br0">68450.000000 31900.000000 842,'-71.000000'1.000000'4,"10.000000"4.000000"7 ,10.000000 3.000000 8,9.000000 3.000000 7,9.000000 7.000000 2,9.000000 14.000000-5,10.000000 11.000000-4,10.000000 14.000000-3,4.000000 5.000000-7,0.000000 1.000000-7,0.000000-1.000000-6,0.000000 1.000000-7,0.000000-6.000000-5,0.000000-8.000000-1,0.000000-10.000000-2,0.000000-9.000000-2,1.000000-2.000000-1,4.000000 6.000000 2,3.000000 7.000000-1,3.000000 6.000000 2,1.000000 1.000000-2,1.000000-3.000000-3,-1.000000-3.000000-2,1.000000-2.000000-3</inkml:trace>
</inkml:ink>
</file>

<file path=ppt/ink/ink211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3975242376328" units="cm"/>
      <inkml:brushProperty name="height" value="0.0253975242376328" units="cm"/>
      <inkml:brushProperty name="color" value="#FF0000"/>
      <inkml:brushProperty name="ignorePressure" value="0"/>
    </inkml:brush>
  </inkml:definitions>
  <inkml:trace contextRef="#ctx0" brushRef="#br0">70850.000000 31400.000000 901,'23.000000'-96.000000'-1,"-3.000000"10.000000"-3 ,-3.000000 10.000000-3,-2.000000 9.000000-2,-3.000000 10.000000-3,1.000000 14.000000 1,-1.000000 11.000000-2,1.000000 14.000000 0,-9.000000 21.000000 5,-15.000000 31.000000 9,-15.000000 32.000000 9,-16.000000 31.000000 10,-13.000000 24.000000 3,-9.000000 20.000000-3,-10.000000 18.000000-4,-8.000000 20.000000-3,-20.000000 64.000000-1,-28.000000 114.000000 1,-28.000000 111.000000 1,-27.000000 114.000000 2,10.000000-22.000000-4,50.000000-152.000000-5,50.000000-153.000000-8,50.000000-153.000000-7,28.000000-82.000000-3,6.000000-9.000000-1,7.000000-10.000000-1,6.000000-8.000000 0,9.000000-20.000000-1,13.000000-28.000000-3,12.000000-28.000000-1,13.000000-27.000000-2,-2.000000-3.000000 1,-16.000000 26.000000 3,-15.000000 24.000000 3,-15.000000 26.000000 3,-7.000000 8.000000-1,3.000000-5.000000-3,3.000000-7.000000-3,4.000000-5.000000-4</inkml:trace>
</inkml:ink>
</file>

<file path=ppt/ink/ink21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2887386381626" units="cm"/>
      <inkml:brushProperty name="height" value="0.0272887386381626" units="cm"/>
      <inkml:brushProperty name="color" value="#FF0000"/>
      <inkml:brushProperty name="ignorePressure" value="0"/>
    </inkml:brush>
  </inkml:definitions>
  <inkml:trace contextRef="#ctx0" brushRef="#br0">70800.000000 31300.000000 819,'6.000000'-124.000000'1,"13.000000"54.000000"1 ,12.000000 53.000000 2,13.000000 53.000000 1,6.000000 34.000000 1,0.000000 16.000000-1,0.000000 15.000000-1,0.000000 17.000000 0,-2.000000 10.000000 1,-3.000000 6.000000 3,-3.000000 7.000000 4,-2.000000 6.000000 4,-1.000000 4.000000 1,3.000000 4.000000 1,3.000000 3.000000-1,4.000000 3.000000 0,-1.000000-1.000000-1,-3.000000-2.000000-4,-3.000000-3.000000-5,-2.000000-3.000000-3,-6.000000-6.000000-4,-6.000000-5.000000-5,-6.000000-7.000000-5,-6.000000-5.000000-6,-7.000000-9.000000-1,-6.000000-9.000000 0,-6.000000-10.000000 1,-6.000000-8.000000 0,-6.000000-14.000000-3,-2.000000-15.000000-6,-3.000000-15.000000-6,-3.000000-16.000000-5,-2.000000-12.000000-1,0.000000-5.000000 6,0.000000-7.000000 7,0.000000-5.000000 6</inkml:trace>
</inkml:ink>
</file>

<file path=ppt/ink/ink21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915122866631" units="cm"/>
      <inkml:brushProperty name="height" value="0.0271915122866631" units="cm"/>
      <inkml:brushProperty name="color" value="#FF0000"/>
      <inkml:brushProperty name="ignorePressure" value="0"/>
    </inkml:brush>
  </inkml:definitions>
  <inkml:trace contextRef="#ctx0" brushRef="#br0">70300.000000 33450.000000 842,'-69.000000'-47.000000'2,"13.000000"6.000000"4 ,12.000000 7.000000 4,13.000000 6.000000 4,15.000000 6.000000 3,19.000000 6.000000 0,19.000000 7.000000 2,19.000000 6.000000 1,16.000000 3.000000-1,17.000000 0.000000-4,15.000000 0.000000-5,16.000000 0.000000-3,12.000000-4.000000-5,9.000000-5.000000-5,10.000000-7.000000-5,10.000000-5.000000-4,4.000000-8.000000-5,0.000000-5.000000-2,0.000000-7.000000-2,0.000000-5.000000-4,-15.000000 0.000000 1,-27.000000 10.000000 2,-28.000000 10.000000 3,-28.000000 9.000000 4,-15.000000 4.000000-1,1.000000 1.000000-4,-1.000000-1.000000-4,1.000000 1.000000-4</inkml:trace>
</inkml:ink>
</file>

<file path=ppt/ink/ink211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9765096753836" units="cm"/>
      <inkml:brushProperty name="height" value="0.0309765096753836" units="cm"/>
      <inkml:brushProperty name="color" value="#FF0000"/>
      <inkml:brushProperty name="ignorePressure" value="0"/>
    </inkml:brush>
  </inkml:definitions>
  <inkml:trace contextRef="#ctx0" brushRef="#br0">73350.000000 31850.000000 683,'0.000000'-69.000000'-2,"0.000000"13.000000"-3 ,0.000000 12.000000-3,0.000000 13.000000-3,-4.000000 10.000000 1,-5.000000 10.000000 5,-7.000000 10.000000 5,-5.000000 9.000000 5,-4.000000 7.000000 5,0.000000 7.000000 4,0.000000 6.000000 3,0.000000 7.000000 5,-4.000000 5.000000 1,-5.000000 7.000000 1,-7.000000 6.000000-1,-5.000000 7.000000 1,-4.000000 8.000000-1,0.000000 14.000000-2,0.000000 11.000000-1,0.000000 14.000000-1,0.000000 18.000000-1,0.000000 25.000000 0,0.000000 25.000000 1,0.000000 25.000000-1,6.000000-10.000000-1,13.000000-43.000000-5,12.000000-44.000000-4,13.000000-43.000000-6,12.000000-15.000000-2,13.000000 16.000000-3,12.000000 15.000000-2,13.000000 17.000000-3,9.000000 3.000000-3,6.000000-5.000000-3,7.000000-7.000000-5,6.000000-5.000000-4,1.000000-9.000000-4,-3.000000-9.000000-3,-3.000000-10.000000-4,-2.000000-8.000000-3,-6.000000-9.000000-1,-6.000000-6.000000 2,-6.000000-6.000000 3,-6.000000-6.000000 2</inkml:trace>
</inkml:ink>
</file>

<file path=ppt/ink/ink21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683587744832" units="cm"/>
      <inkml:brushProperty name="height" value="0.027683587744832" units="cm"/>
      <inkml:brushProperty name="color" value="#FF0000"/>
      <inkml:brushProperty name="ignorePressure" value="0"/>
    </inkml:brush>
  </inkml:definitions>
  <inkml:trace contextRef="#ctx0" brushRef="#br0">75250.000000 31500.000000 694,'-2.000000'-46.000000'0,"-3.000000"10.000000"-1 ,-3.000000 10.000000 0,-2.000000 9.000000-1,-3.000000 15.000000 2,1.000000 22.000000 2,-1.000000 22.000000 5,1.000000 23.000000 2,-1.000000 19.000000 4,1.000000 19.000000 4,-1.000000 19.000000 4,1.000000 19.000000 4,-3.000000 15.000000 0,-2.000000 13.000000-3,-3.000000 12.000000-3,-3.000000 13.000000-3,1.000000 2.000000-3,6.000000-5.000000-3,7.000000-7.000000-4,6.000000-5.000000-3,3.000000-17.000000-3,0.000000-24.000000-2,0.000000-26.000000-2,0.000000-24.000000-1,3.000000-32.000000-2,6.000000-37.000000-3,7.000000-38.000000-1,6.000000-37.000000-2,1.000000-23.000000-1,-3.000000-5.000000 0,-3.000000-7.000000 0,-2.000000-5.000000 1,-3.000000-6.000000 0,1.000000-3.000000 1,-1.000000-3.000000 1,1.000000-2.000000 1,-3.000000-1.000000 1,-2.000000 3.000000 1,-3.000000 3.000000 1,-3.000000 4.000000 1,1.000000-4.000000 3,6.000000-9.000000 3,7.000000-10.000000 3,6.000000-8.000000 3,3.000000 7.000000 3,0.000000 25.000000-1,0.000000 25.000000 1,0.000000 25.000000 1,6.000000 15.000000 0,13.000000 7.000000 0,12.000000 6.000000 2,13.000000 7.000000 0,4.000000 10.000000 1,-3.000000 16.000000 0,-3.000000 15.000000 1,-2.000000 17.000000-1,-11.000000 11.000000 1,-15.000000 10.000000-2,-15.000000 10.000000-1,-16.000000 9.000000 0,-12.000000 4.000000-2,-5.000000 1.000000-2,-7.000000-1.000000-1,-5.000000 1.000000-3,-9.000000-6.000000 0,-9.000000-8.000000 0,-10.000000-10.000000 0,-8.000000-9.000000 0,-6.000000-10.000000-1,1.000000-9.000000 0,-1.000000-10.000000 0,1.000000-8.000000-1,1.000000-8.000000 0,3.000000-2.000000 1,3.000000-3.000000 2,4.000000-3.000000 1,7.000000-6.000000 1,13.000000-5.000000 2,12.000000-7.000000 2,13.000000-5.000000 0,23.000000 8.000000-3,34.000000 26.000000-8,35.000000 24.000000-11,35.000000 26.000000-8,2.000000 4.000000-3,-28.000000-16.000000 4,-28.000000-15.000000 3,-27.000000-15.000000 4,-9.000000-11.000000-2,13.000000-2.000000-5,12.000000-3.000000-5,13.000000-3.000000-7,2.000000-4.000000-1,-5.000000-3.000000 2,-7.000000-3.000000 4,-5.000000-2.000000 1,-8.000000-5.000000 5,-5.000000-2.000000 4,-7.000000-3.000000 4,-5.000000-3.000000 5</inkml:trace>
</inkml:ink>
</file>

<file path=ppt/ink/ink21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5423917919397" units="cm"/>
      <inkml:brushProperty name="height" value="0.0275423917919397" units="cm"/>
      <inkml:brushProperty name="color" value="#FF0000"/>
      <inkml:brushProperty name="ignorePressure" value="0"/>
    </inkml:brush>
  </inkml:definitions>
  <inkml:trace contextRef="#ctx0" brushRef="#br0">76600.000000 32550.000000 831,'-68.000000'-16.000000'7,"17.000000"19.000000"5 ,15.000000 19.000000 5,16.000000 19.000000 4,9.000000 10.000000 3,3.000000 4.000000-1,3.000000 3.000000 0,4.000000 3.000000-1,2.000000 7.000000-6,4.000000 14.000000-12,3.000000 11.000000-13,3.000000 14.000000-11,3.000000-7.000000-10,3.000000-25.000000-8,3.000000-25.000000-8,4.000000-25.000000-8</inkml:trace>
</inkml:ink>
</file>

<file path=ppt/ink/ink21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4698939174414" units="cm"/>
      <inkml:brushProperty name="height" value="0.0274698939174414" units="cm"/>
      <inkml:brushProperty name="color" value="#FF0000"/>
      <inkml:brushProperty name="ignorePressure" value="0"/>
    </inkml:brush>
  </inkml:definitions>
  <inkml:trace contextRef="#ctx0" brushRef="#br0">77200.000000 32250.000000 833,'1.000000'-74.000000'0,"4.000000"4.000000"-1 ,3.000000 3.000000-2,3.000000 3.000000 0,1.000000 4.000000 1,1.000000 7.000000 3,-1.000000 6.000000 2,1.000000 7.000000 3,2.000000 2.000000 0,7.000000 1.000000-4,6.000000-1.000000-3,7.000000 1.000000-4,2.000000-3.000000-1,1.000000-2.000000 1,-1.000000-3.000000 3,1.000000-3.000000 2,-1.000000-2.000000 1,1.000000 0.000000 2,-1.000000 0.000000 2,1.000000 0.000000 2,-4.000000 3.000000 0,-6.000000 6.000000 1,-6.000000 7.000000 0,-6.000000 6.000000 0,-6.000000 13.000000 0,-2.000000 23.000000 1,-3.000000 22.000000 1,-3.000000 22.000000-1,-6.000000 18.000000 1,-5.000000 16.000000-2,-7.000000 15.000000-2,-5.000000 17.000000 0,-4.000000 16.000000-2,0.000000 19.000000 1,0.000000 19.000000-2,0.000000 19.000000 1,0.000000 15.000000-1,0.000000 13.000000 2,0.000000 12.000000 0,0.000000 13.000000 1,0.000000 12.000000 0,0.000000 13.000000 0,0.000000 12.000000-1,0.000000 13.000000 0,0.000000-5.000000-1,0.000000-22.000000-2,0.000000-22.000000-2,0.000000-21.000000-1,3.000000-45.000000-5,6.000000-65.000000-8,7.000000-65.000000-8,6.000000-66.000000-9,3.000000-40.000000-3,0.000000-11.000000 2,0.000000-14.000000 1,0.000000-11.000000 3,0.000000-18.000000 1,0.000000-22.000000 1,0.000000-22.000000 1,0.000000-21.000000 2,0.000000 5.000000 3,0.000000 35.000000 4,0.000000 35.000000 5,0.000000 34.000000 4,0.000000 13.000000 3,0.000000-5.000000 1,0.000000-7.000000 0,0.000000-5.000000 2</inkml:trace>
</inkml:ink>
</file>

<file path=ppt/ink/ink21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9081269800663" units="cm"/>
      <inkml:brushProperty name="height" value="0.0459081269800663" units="cm"/>
      <inkml:brushProperty name="color" value="#00B047"/>
      <inkml:brushProperty name="ignorePressure" value="0"/>
    </inkml:brush>
  </inkml:definitions>
  <inkml:trace contextRef="#ctx0" brushRef="#br0">46400.000000 6000.000000 730,'6.000000'-65.000000'8,"13.000000"23.000000"8 ,12.000000 22.000000 9,13.000000 22.000000 9,6.000000 16.000000 1,0.000000 14.000000-5,0.000000 11.000000-6,0.000000 14.000000-5,0.000000 11.000000-4,0.000000 14.000000-1,0.000000 11.000000-3,0.000000 14.000000-1,-2.000000 10.000000-2,-3.000000 9.000000-2,-3.000000 10.000000 0,-2.000000 10.000000-1,-6.000000 4.000000-3,-6.000000 0.000000-1,-6.000000 0.000000-1,-6.000000 0.000000-3,-12.000000-5.000000-2,-15.000000-9.000000-3,-15.000000-10.000000-2,-16.000000-8.000000-3,-13.000000-8.000000-3,-9.000000-2.000000-2,-10.000000-3.000000-3,-8.000000-3.000000-3,-3.000000-9.000000-4,7.000000-11.000000-4,6.000000-14.000000-4,7.000000-11.000000-4,5.000000-12.000000 0,7.000000-9.000000 7,6.000000-10.000000 5,7.000000-8.000000 6</inkml:trace>
</inkml:ink>
</file>

<file path=ppt/ink/ink21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6480227261782" units="cm"/>
      <inkml:brushProperty name="height" value="0.0296480227261782" units="cm"/>
      <inkml:brushProperty name="color" value="#FF0000"/>
      <inkml:brushProperty name="ignorePressure" value="0"/>
    </inkml:brush>
  </inkml:definitions>
  <inkml:trace contextRef="#ctx0" brushRef="#br0">77400.000000 32000.000000 772,'23.000000'-116.000000'0,"-3.000000"19.000000"0 ,-3.000000 19.000000 0,-2.000000 19.000000 0,2.000000 5.000000 1,9.000000-5.000000 2,10.000000-7.000000 3,10.000000-5.000000 3,8.000000 0.000000 3,10.000000 10.000000 0,10.000000 10.000000 3,9.000000 9.000000 1,-4.000000 9.000000 0,-15.000000 9.000000-2,-15.000000 10.000000-3,-16.000000 10.000000-3,-8.000000 4.000000-1,0.000000 0.000000 0,0.000000 0.000000 0,0.000000 0.000000-1,0.000000 0.000000-1,0.000000 0.000000 0,0.000000 0.000000-2,0.000000 0.000000-2,0.000000 1.000000 1,0.000000 4.000000-1,0.000000 3.000000 1,0.000000 3.000000 0,1.000000 3.000000 1,4.000000 3.000000 1,3.000000 3.000000 2,3.000000 4.000000 1,-2.000000 1.000000 0,-6.000000 0.000000-3,-6.000000 0.000000-3,-6.000000 0.000000-1,-4.000000 0.000000-2,1.000000 0.000000 0,-1.000000 0.000000 1,1.000000 0.000000 0,-3.000000 0.000000 0,-2.000000 0.000000 0,-3.000000 0.000000 1,-3.000000 0.000000 0,-2.000000 0.000000 0,0.000000 0.000000-1,0.000000 0.000000 0,0.000000 0.000000 0,0.000000 0.000000 0,0.000000 0.000000 1,0.000000 0.000000 1,0.000000 0.000000 1,-4.000000 1.000000 0,-5.000000 4.000000 1,-7.000000 3.000000 0,-5.000000 3.000000 1,-3.000000-1.000000 0,4.000000-2.000000 0,3.000000-3.000000-1,3.000000-3.000000-1,-1.000000-2.000000 1,-2.000000 0.000000-1,-3.000000 0.000000-1,-3.000000 0.000000 1,-4.000000 1.000000-2,-3.000000 4.000000 0,-3.000000 3.000000-3,-2.000000 3.000000 0,-1.000000-2.000000-1,3.000000-6.000000-1,3.000000-6.000000 2,4.000000-6.000000-1,1.000000-2.000000 0,0.000000 3.000000 1,0.000000 3.000000-1,0.000000 4.000000 0,-2.000000 1.000000-1,-3.000000 0.000000-3,-3.000000 0.000000-1,-2.000000 0.000000-3,-1.000000-4.000000 0,3.000000-5.000000 1,3.000000-7.000000 2,4.000000-5.000000 2,1.000000-3.000000 0,0.000000 4.000000 0,0.000000 3.000000-1,0.000000 3.000000-1,0.000000 1.000000 1,0.000000 1.000000 0,0.000000-1.000000 1,0.000000 1.000000 0,0.000000-3.000000-3,0.000000-2.000000-8,0.000000-3.000000-7,0.000000-3.000000-9,6.000000-4.000000-1,13.000000-3.000000 6,12.000000-3.000000 5,13.000000-2.000000 5,4.000000-3.000000 4,-3.000000 1.000000 4,-3.000000-1.000000 3,-2.000000 1.000000 3</inkml:trace>
</inkml:ink>
</file>

<file path=ppt/ink/ink21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2774769216776" units="cm"/>
      <inkml:brushProperty name="height" value="0.0262774769216776" units="cm"/>
      <inkml:brushProperty name="color" value="#FF0000"/>
      <inkml:brushProperty name="ignorePressure" value="0"/>
    </inkml:brush>
  </inkml:definitions>
  <inkml:trace contextRef="#ctx0" brushRef="#br0">78600.000000 32700.000000 870,'-46.000000'3.000000'3,"10.000000"6.000000"4 ,10.000000 7.000000 3,9.000000 6.000000 3,7.000000 6.000000 2,7.000000 6.000000 3,6.000000 7.000000 2,7.000000 6.000000 2,2.000000 20.000000-5,1.000000 34.000000-12,-1.000000 35.000000-14,1.000000 35.000000-12,-3.000000-4.000000-5,-2.000000-41.000000 3,-3.000000-40.000000 3,-3.000000-40.000000 3</inkml:trace>
</inkml:ink>
</file>

<file path=ppt/ink/ink21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0439686030149" units="cm"/>
      <inkml:brushProperty name="height" value="0.0280439686030149" units="cm"/>
      <inkml:brushProperty name="color" value="#FF0000"/>
      <inkml:brushProperty name="ignorePressure" value="0"/>
    </inkml:brush>
  </inkml:definitions>
  <inkml:trace contextRef="#ctx0" brushRef="#br0">79600.000000 32150.000000 816,'-46.000000'-2.000000'-23,"10.000000"-3.000000"5 ,10.000000-3.000000 6,9.000000-2.000000 6,12.000000-3.000000 5,16.000000 1.000000 6,15.000000-1.000000 5,17.000000 1.000000 4,11.000000 2.000000 5,10.000000 7.000000 2,10.000000 6.000000 2,9.000000 7.000000 3,6.000000 4.000000 0,3.000000 3.000000-2,3.000000 3.000000-3,4.000000 4.000000-1,-1.000000-1.000000-4,-3.000000-3.000000-5,-3.000000-3.000000-5,-2.000000-2.000000-5,-8.000000-3.000000-2,-8.000000 1.000000-3,-10.000000-1.000000-2,-9.000000 1.000000-2,-10.000000-6.000000-8,-9.000000-8.000000-16,-10.000000-10.000000-14,-8.000000-9.000000-15</inkml:trace>
</inkml:ink>
</file>

<file path=ppt/ink/ink21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3236816972494" units="cm"/>
      <inkml:brushProperty name="height" value="0.0263236816972494" units="cm"/>
      <inkml:brushProperty name="color" value="#FF0000"/>
      <inkml:brushProperty name="ignorePressure" value="0"/>
    </inkml:brush>
  </inkml:definitions>
  <inkml:trace contextRef="#ctx0" brushRef="#br0">80550.000000 31150.000000 870,'-132.000000'435.000000'51,"39.000000"-77.000000"-14 ,36.000000-78.000000-14,39.000000-78.000000-15,19.000000-45.000000-7,4.000000-8.000000 1,3.000000-10.000000 1,3.000000-9.000000 2,3.000000-13.000000-6,3.000000-16.000000-9,3.000000-15.000000-10,4.000000-15.000000-9,4.000000-18.000000-4,6.000000-19.000000 3,7.000000-18.000000 4,6.000000-19.000000 4,-2.000000-12.000000 1,-9.000000-2.000000-1,-10.000000-3.000000-2,-8.000000-3.000000-1</inkml:trace>
</inkml:ink>
</file>

<file path=ppt/ink/ink21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3945832848549" units="cm"/>
      <inkml:brushProperty name="height" value="0.0263945832848549" units="cm"/>
      <inkml:brushProperty name="color" value="#FF0000"/>
      <inkml:brushProperty name="ignorePressure" value="0"/>
    </inkml:brush>
  </inkml:definitions>
  <inkml:trace contextRef="#ctx0" brushRef="#br0">81800.000000 30400.000000 916,'-21.000000'-27.000000'11,"10.000000"47.000000"-18 ,10.000000 47.000000-17,9.000000 48.000000-18,2.000000 30.000000 0,-2.000000 16.000000 15,-3.000000 15.000000 17,-3.000000 17.000000 17,-4.000000 8.000000 9,-3.000000 4.000000 3,-3.000000 3.000000 3,-2.000000 3.000000 3,-6.000000-11.000000 0,-6.000000-25.000000-5,-6.000000-25.000000-3,-6.000000-25.000000-4,-1.000000-24.000000-4,7.000000-21.000000-3,6.000000-22.000000-3,7.000000-22.000000-3,4.000000-18.000000-2,3.000000-11.000000 0,3.000000-14.000000 1,4.000000-11.000000 1,1.000000-11.000000-3,0.000000-5.000000-3,0.000000-7.000000-5,0.000000-5.000000-3,3.000000-11.000000-4,6.000000-11.000000 0,7.000000-14.000000-1,6.000000-11.000000-1,13.000000-43.000000-1,23.000000-72.000000-1,22.000000-72.000000-1,22.000000-71.000000 0,-1.000000 10.000000 2,-21.000000 94.000000 9,-22.000000 94.000000 7,-22.000000 94.000000 7,-10.000000 48.000000 7,4.000000 3.000000 4,3.000000 3.000000 4,3.000000 4.000000 4,-2.000000 2.000000 1,-6.000000 4.000000-3,-6.000000 3.000000-2,-6.000000 3.000000-2,-2.000000 10.000000-2,3.000000 20.000000 1,3.000000 18.000000 0,4.000000 20.000000 1,-3.000000 6.000000-1,-5.000000-2.000000-1,-7.000000-3.000000 0,-5.000000-3.000000-1,-4.000000-9.000000-2,0.000000-11.000000-4,0.000000-14.000000-2,0.000000-11.000000-3,-7.000000-1.000000-1,-11.000000 13.000000 1,-14.000000 12.000000 1,-11.000000 13.000000 0,-11.000000 2.000000 0,-5.000000-5.000000-1,-7.000000-7.000000-2,-5.000000-5.000000-2,-1.000000-9.000000 1,6.000000-9.000000 3,7.000000-10.000000 3,6.000000-8.000000 4,31.000000 7.000000-4,56.000000 25.000000-7,57.000000 25.000000-9,56.000000 25.000000-9,12.000000-4.000000-8,-31.000000-30.000000-5,-31.000000-32.000000-8,-31.000000-30.000000-6,-21.000000-17.000000 2,-9.000000 1.000000 11,-10.000000-1.000000 9,-8.000000 1.000000 11</inkml:trace>
</inkml:ink>
</file>

<file path=ppt/ink/ink212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9462410360575" units="cm"/>
      <inkml:brushProperty name="height" value="0.0269462410360575" units="cm"/>
      <inkml:brushProperty name="color" value="#FF0000"/>
      <inkml:brushProperty name="ignorePressure" value="0"/>
    </inkml:brush>
  </inkml:definitions>
  <inkml:trace contextRef="#ctx0" brushRef="#br0">82650.000000 32100.000000 891,'-19.000000'-44.000000'22,"13.000000"13.000000"-1 ,12.000000 12.000000 0,13.000000 13.000000-1,9.000000 9.000000-4,6.000000 6.000000-8,7.000000 7.000000-7,6.000000 6.000000-9,-1.000000 6.000000-4,-5.000000 6.000000-1,-7.000000 7.000000-1,-5.000000 6.000000-1,-11.000000 9.000000-1,-11.000000 13.000000 1,-14.000000 12.000000 1,-11.000000 13.000000 0,-6.000000-4.000000 2,4.000000-18.000000 5,3.000000-19.000000 4,3.000000-18.000000 6,14.000000-17.000000 0,25.000000-11.000000 0,25.000000-14.000000-2,25.000000-11.000000-2,12.000000-12.000000-3,1.000000-9.000000-7,-1.000000-10.000000-6,1.000000-8.000000-7,-9.000000 0.000000-1,-15.000000 14.000000 5,-15.000000 11.000000 3,-16.000000 14.000000 5,-8.000000 5.000000 1,0.000000 1.000000-1,0.000000-1.000000 0,0.000000 1.000000-2</inkml:trace>
</inkml:ink>
</file>

<file path=ppt/ink/ink212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2176489233971" units="cm"/>
      <inkml:brushProperty name="height" value="0.0272176489233971" units="cm"/>
      <inkml:brushProperty name="color" value="#FF0000"/>
      <inkml:brushProperty name="ignorePressure" value="0"/>
    </inkml:brush>
  </inkml:definitions>
  <inkml:trace contextRef="#ctx0" brushRef="#br0">83750.000000 31700.000000 841,'0.000000'-97.000000'-23,"0.000000"6.000000"5 ,0.000000 7.000000 5,0.000000 6.000000 4,3.000000 3.000000 4,6.000000 0.000000 3,7.000000 0.000000 3,6.000000 0.000000 4,4.000000 4.000000 0,4.000000 10.000000 1,3.000000 10.000000-2,3.000000 9.000000 1,-2.000000 7.000000 0,-6.000000 7.000000 1,-6.000000 6.000000 3,-6.000000 7.000000 2,-2.000000 4.000000 1,3.000000 3.000000 3,3.000000 3.000000 1,4.000000 4.000000 2,-3.000000 11.000000 0,-5.000000 23.000000-3,-7.000000 22.000000-3,-5.000000 22.000000-3,-6.000000 19.000000-1,-3.000000 20.000000-2,-3.000000 18.000000 1,-2.000000 20.000000-2,-5.000000 13.000000 1,-2.000000 9.000000 0,-3.000000 10.000000 1,-3.000000 10.000000 0,-4.000000 35.000000-3,-3.000000 63.000000-5,-3.000000 62.000000-7,-2.000000 63.000000-5,2.000000-30.000000-7,9.000000-122.000000-4,10.000000-122.000000-7,10.000000-121.000000-4,7.000000-71.000000-2,6.000000-19.000000 5,7.000000-18.000000 3,6.000000-19.000000 5,-1.000000-1.000000 3,-5.000000 20.000000 3,-7.000000 18.000000 2,-5.000000 20.000000 4,-3.000000 8.000000 2,4.000000 1.000000 1,3.000000-1.000000 3,3.000000 1.000000 1</inkml:trace>
</inkml:ink>
</file>

<file path=ppt/ink/ink212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828357458115" units="cm"/>
      <inkml:brushProperty name="height" value="0.0273828357458115" units="cm"/>
      <inkml:brushProperty name="color" value="#FF0000"/>
      <inkml:brushProperty name="ignorePressure" value="0"/>
    </inkml:brush>
  </inkml:definitions>
  <inkml:trace contextRef="#ctx0" brushRef="#br0">84050.000000 30800.000000 836,'0.000000'-49.000000'3,"0.000000"4.000000"-1 ,0.000000 3.000000-1,0.000000 3.000000 0,9.000000 4.000000 2,19.000000 7.000000 5,19.000000 6.000000 5,19.000000 7.000000 6,13.000000 5.000000 1,10.000000 7.000000-1,10.000000 6.000000-3,9.000000 7.000000-1,1.000000 10.000000-3,-6.000000 16.000000-1,-6.000000 15.000000-3,-6.000000 17.000000-2,-15.000000 8.000000-2,-21.000000 4.000000-2,-22.000000 3.000000-2,-22.000000 3.000000-1,-49.000000 20.000000-4,-74.000000 38.000000-6,-76.000000 37.000000-6,-74.000000 38.000000-6,2.000000-12.000000-5,82.000000-58.000000-4,81.000000-60.000000-5,82.000000-59.000000-3,40.000000-30.000000 0,0.000000 0.000000 7,0.000000 0.000000 6,0.000000 0.000000 7</inkml:trace>
</inkml:ink>
</file>

<file path=ppt/ink/ink21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4525846838951" units="cm"/>
      <inkml:brushProperty name="height" value="0.0294525846838951" units="cm"/>
      <inkml:brushProperty name="color" value="#FF0000"/>
      <inkml:brushProperty name="ignorePressure" value="0"/>
    </inkml:brush>
  </inkml:definitions>
  <inkml:trace contextRef="#ctx0" brushRef="#br0">85100.000000 32200.000000 892,'67.000000'3.000000'17,"-16.000000"6.000000"-3 ,-15.000000 7.000000-3,-15.000000 6.000000-3,-9.000000 4.000000-3,1.000000 4.000000-2,-1.000000 3.000000-4,1.000000 3.000000-2,-4.000000-1.000000-1,-6.000000-2.000000-1,-6.000000-3.000000 0,-6.000000-3.000000 0,-6.000000-2.000000 0,-2.000000 0.000000-1,-3.000000 0.000000 2,-3.000000 0.000000-1,-2.000000 0.000000 1,0.000000 0.000000-1,0.000000 0.000000 1,0.000000 0.000000 1,0.000000-2.000000 0,0.000000-3.000000 2,0.000000-3.000000 2,0.000000-2.000000 1,0.000000-1.000000 2,0.000000 3.000000 1,0.000000 3.000000 0,0.000000 4.000000 0,0.000000-1.000000 1,0.000000-3.000000-2,0.000000-3.000000-1,0.000000-2.000000-1,7.000000-3.000000 2,17.000000 1.000000 3,15.000000-1.000000 5,16.000000 1.000000 3,9.000000-4.000000 1,3.000000-6.000000-6,3.000000-6.000000-3,4.000000-6.000000-6,-3.000000-2.000000-1,-5.000000 3.000000 1,-7.000000 3.000000 0,-5.000000 4.000000 0,-4.000000-1.000000-1,0.000000-3.000000-3,0.000000-3.000000-4,0.000000-2.000000-3,0.000000-3.000000-2,0.000000 1.000000 2,0.000000-1.000000 0,0.000000 1.000000 1,1.000000-1.000000 1,4.000000 1.000000 1,3.000000-1.000000 1,3.000000 1.000000 2,-1.000000-1.000000-1,-2.000000 1.000000 1,-3.000000-1.000000 0,-3.000000 1.000000-1,-1.000000 1.000000-1,4.000000 3.000000-2,3.000000 3.000000-4,3.000000 4.000000-2,1.000000-3.000000-2,1.000000-5.000000 0,-1.000000-7.000000-1,1.000000-5.000000 1,1.000000-3.000000-2,3.000000 4.000000-3,3.000000 3.000000-4,4.000000 3.000000-2,-3.000000 1.000000 0,-5.000000 1.000000 5,-7.000000-1.000000 5,-5.000000 1.000000 4</inkml:trace>
</inkml:ink>
</file>

<file path=ppt/ink/ink21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9893423169851" units="cm"/>
      <inkml:brushProperty name="height" value="0.0249893423169851" units="cm"/>
      <inkml:brushProperty name="color" value="#FF0000"/>
      <inkml:brushProperty name="ignorePressure" value="0"/>
    </inkml:brush>
  </inkml:definitions>
  <inkml:trace contextRef="#ctx0" brushRef="#br0">86450.000000 31950.000000 885,'-15.000000'-68.000000'13,"23.000000"17.000000"3 ,22.000000 15.000000 2,22.000000 16.000000 3,13.000000 9.000000-1,7.000000 3.000000-6,6.000000 3.000000-5,7.000000 4.000000-5,2.000000-1.000000-5,1.000000-3.000000-1,-1.000000-3.000000-2,1.000000-2.000000-2,-4.000000-3.000000-4,-6.000000 1.000000-2,-6.000000-1.000000-4,-6.000000 1.000000-4,-10.000000-1.000000-3,-12.000000 1.000000-5,-13.000000-1.000000-4,-12.000000 1.000000-4</inkml:trace>
</inkml:ink>
</file>

<file path=ppt/ink/ink2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0658727586269" units="cm"/>
      <inkml:brushProperty name="height" value="0.0360658727586269" units="cm"/>
      <inkml:brushProperty name="color" value="#00B047"/>
      <inkml:brushProperty name="ignorePressure" value="0"/>
    </inkml:brush>
  </inkml:definitions>
  <inkml:trace contextRef="#ctx0" brushRef="#br0">70950.000000 3800.000000 952,'-66.000000'-36.000000'-27,"19.000000"28.000000"8 ,19.000000 28.000000 9,19.000000 29.000000 8,7.000000 26.000000 7,-3.000000 25.000000 2,-3.000000 25.000000 4,-2.000000 25.000000 3,-5.000000 18.000000 0,-2.000000 14.000000-1,-3.000000 11.000000-2,-3.000000 14.000000-1,-2.000000 0.000000-3,0.000000-8.000000-1,0.000000-10.000000-2,0.000000-9.000000-1,3.000000-20.000000-2,6.000000-27.000000-2,7.000000-28.000000 0,6.000000-28.000000-1,6.000000-29.000000-6,6.000000-28.000000-11,7.000000-28.000000-11,6.000000-27.000000-11,1.000000-12.000000-3,-3.000000 6.000000 9,-3.000000 7.000000 7,-2.000000 6.000000 8</inkml:trace>
</inkml:ink>
</file>

<file path=ppt/ink/ink21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9602127373219" units="cm"/>
      <inkml:brushProperty name="height" value="0.0269602127373219" units="cm"/>
      <inkml:brushProperty name="color" value="#FF0000"/>
      <inkml:brushProperty name="ignorePressure" value="0"/>
    </inkml:brush>
  </inkml:definitions>
  <inkml:trace contextRef="#ctx0" brushRef="#br0">87250.000000 31100.000000 1000,'-85.000000'57.000000'-3,"32.000000"17.000000"-6 ,31.000000 15.000000-6,32.000000 16.000000-6,15.000000 9.000000-4,0.000000 3.000000-3,0.000000 3.000000-3,0.000000 4.000000-3,-2.000000-6.000000 1,-3.000000-11.000000 1,-3.000000-14.000000 4,-2.000000-11.000000 3,-5.000000-12.000000 3,-2.000000-9.000000 5,-3.000000-10.000000 5,-3.000000-8.000000 5</inkml:trace>
</inkml:ink>
</file>

<file path=ppt/ink/ink21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3960933983326" units="cm"/>
      <inkml:brushProperty name="height" value="0.0233960933983326" units="cm"/>
      <inkml:brushProperty name="color" value="#FF0000"/>
      <inkml:brushProperty name="ignorePressure" value="0"/>
    </inkml:brush>
  </inkml:definitions>
  <inkml:trace contextRef="#ctx0" brushRef="#br0">88750.000000 31550.000000 979,'3.000000'-68.000000'12,"6.000000"17.000000"-5 ,7.000000 15.000000-5,6.000000 16.000000-6,6.000000 7.000000-3,6.000000 1.000000-2,7.000000-1.000000-2,6.000000 1.000000-3,1.000000-1.000000-4,-3.000000 1.000000-5,-3.000000-1.000000-5,-2.000000 1.000000-6</inkml:trace>
</inkml:ink>
</file>

<file path=ppt/ink/ink21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2682138234377" units="cm"/>
      <inkml:brushProperty name="height" value="0.0252682138234377" units="cm"/>
      <inkml:brushProperty name="color" value="#FF0000"/>
      <inkml:brushProperty name="ignorePressure" value="0"/>
    </inkml:brush>
  </inkml:definitions>
  <inkml:trace contextRef="#ctx0" brushRef="#br0">89750.000000 31150.000000 999,'112.000000'0.000000'-68,"-24.000000"0.000000"10 ,-26.000000 0.000000 10,-24.000000 0.000000 10</inkml:trace>
</inkml:ink>
</file>

<file path=ppt/ink/ink21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0404236614704" units="cm"/>
      <inkml:brushProperty name="height" value="0.0260404236614704" units="cm"/>
      <inkml:brushProperty name="color" value="#FF0000"/>
      <inkml:brushProperty name="ignorePressure" value="0"/>
    </inkml:brush>
  </inkml:definitions>
  <inkml:trace contextRef="#ctx0" brushRef="#br0">90800.000000 31350.000000 1000,'46.000000'45.000000'-48,"-5.000000"-9.000000"1 ,-7.000000-10.000000-1,-5.000000-8.000000 0</inkml:trace>
</inkml:ink>
</file>

<file path=ppt/ink/ink21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830775558949" units="cm"/>
      <inkml:brushProperty name="height" value="0.0264830775558949" units="cm"/>
      <inkml:brushProperty name="color" value="#FF0000"/>
      <inkml:brushProperty name="ignorePressure" value="0"/>
    </inkml:brush>
  </inkml:definitions>
  <inkml:trace contextRef="#ctx0" brushRef="#br0">91550.000000 31050.000000 858,'-16.000000'-46.000000'1,"19.000000"10.000000"3 ,19.000000 10.000000 3,19.000000 9.000000 2,10.000000 4.000000 2,4.000000 1.000000 0,3.000000-1.000000 0,3.000000 1.000000 1,3.000000 1.000000 0,3.000000 3.000000 1,3.000000 3.000000 0,4.000000 4.000000 1,-1.000000-1.000000-1,-3.000000-3.000000-6,-3.000000-3.000000-4,-2.000000-2.000000-4,-6.000000-1.000000-5,-6.000000 3.000000-6,-6.000000 3.000000-3,-6.000000 4.000000-6,-12.000000-6.000000-5,-15.000000-11.000000-7,-15.000000-14.000000-6,-16.000000-11.000000-6,-7.000000-4.000000 1,4.000000 6.000000 10,3.000000 7.000000 10,3.000000 6.000000 9</inkml:trace>
</inkml:ink>
</file>

<file path=ppt/ink/ink21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01114695519209" units="cm"/>
      <inkml:brushProperty name="height" value="0.0201114695519209" units="cm"/>
      <inkml:brushProperty name="color" value="#FF0000"/>
      <inkml:brushProperty name="ignorePressure" value="0"/>
    </inkml:brush>
  </inkml:definitions>
  <inkml:trace contextRef="#ctx0" brushRef="#br0">92450.000000 29950.000000 1000,'-105.000000'1023.000000'-3,"41.000000"-303.000000"-5 ,40.000000-303.000000-5,42.000000-302.000000-5,17.000000-156.000000-1,-2.000000-6.000000 2,-3.000000-6.000000 3,-3.000000-6.000000 1,-2.000000-1.000000 3,0.000000 7.000000 3,0.000000 6.000000 1,0.000000 7.000000 3</inkml:trace>
</inkml:ink>
</file>

<file path=ppt/ink/ink21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9382096379995" units="cm"/>
      <inkml:brushProperty name="height" value="0.0289382096379995" units="cm"/>
      <inkml:brushProperty name="color" value="#FF0000"/>
      <inkml:brushProperty name="ignorePressure" value="0"/>
    </inkml:brush>
  </inkml:definitions>
  <inkml:trace contextRef="#ctx0" brushRef="#br0">93250.000000 29500.000000 791,'-44.000000'-41.000000'2,"13.000000"19.000000"4 ,12.000000 19.000000 4,13.000000 19.000000 5,6.000000 19.000000 0,0.000000 23.000000-1,0.000000 22.000000-2,0.000000 22.000000-1,0.000000 18.000000-2,0.000000 16.000000-3,0.000000 15.000000-3,0.000000 17.000000-2,-5.000000 8.000000-2,-9.000000 4.000000 0,-10.000000 3.000000 0,-8.000000 3.000000 0,-8.000000-5.000000-1,-2.000000-12.000000-1,-3.000000-13.000000-2,-3.000000-12.000000-1,4.000000-27.000000 0,13.000000-41.000000 0,12.000000-40.000000 1,13.000000-40.000000 0,9.000000-32.000000-1,6.000000-22.000000 0,7.000000-22.000000-2,6.000000-21.000000-1,6.000000-15.000000-2,6.000000-6.000000 0,7.000000-6.000000-1,6.000000-6.000000 0,4.000000-1.000000 0,4.000000 7.000000 2,3.000000 6.000000 2,3.000000 7.000000 2,1.000000 8.000000 2,1.000000 14.000000 3,-1.000000 11.000000 2,1.000000 14.000000 3,-6.000000 14.000000 2,-8.000000 20.000000 2,-10.000000 18.000000 2,-9.000000 20.000000 3,-9.000000 16.000000-1,-5.000000 16.000000-1,-7.000000 15.000000-2,-5.000000 17.000000-2,-9.000000 5.000000-2,-9.000000-3.000000-1,-10.000000-3.000000-1,-8.000000-2.000000-2,-17.000000 3.000000 1,-21.000000 14.000000 6,-22.000000 11.000000 4,-22.000000 14.000000 4,3.000000-6.000000 2,28.000000-21.000000 1,28.000000-22.000000-2,29.000000-22.000000 0,16.000000-8.000000-1,7.000000 6.000000-2,6.000000 7.000000-3,7.000000 6.000000-1,7.000000-1.000000-3,9.000000-5.000000-6,10.000000-7.000000-3,10.000000-5.000000-5,7.000000-8.000000-6,6.000000-5.000000-6,7.000000-7.000000-7,6.000000-5.000000-6,1.000000-6.000000-4,-3.000000-3.000000 1,-3.000000-3.000000 1,-2.000000-2.000000 0,-9.000000-3.000000 3,-12.000000 1.000000 5,-13.000000-1.000000 7,-12.000000 1.000000 4,-7.000000-3.000000 4,1.000000-2.000000 0,-1.000000-3.000000 1,1.000000-3.000000 0</inkml:trace>
</inkml:ink>
</file>

<file path=ppt/ink/ink213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250415921211" units="cm"/>
      <inkml:brushProperty name="height" value="0.0273250415921211" units="cm"/>
      <inkml:brushProperty name="color" value="#FF0000"/>
      <inkml:brushProperty name="ignorePressure" value="0"/>
    </inkml:brush>
  </inkml:definitions>
  <inkml:trace contextRef="#ctx0" brushRef="#br0">94050.000000 30950.000000 838,'-47.000000'0.000000'1,"6.000000"0.000000"4 ,7.000000 0.000000 2,6.000000 0.000000 3,6.000000 4.000000 3,6.000000 10.000000 2,7.000000 10.000000 2,6.000000 9.000000 2,3.000000 12.000000-1,0.000000 16.000000-5,0.000000 15.000000-3,0.000000 17.000000-5,0.000000-3.000000-2,0.000000-18.000000-1,0.000000-19.000000 0,0.000000-18.000000-2,0.000000-9.000000 2,0.000000 4.000000 1,0.000000 3.000000 2,0.000000 3.000000 2,4.000000-8.000000-3,10.000000-19.000000-8,10.000000-18.000000-8,9.000000-19.000000-8,6.000000-16.000000-3,3.000000-12.000000 2,3.000000-13.000000 3,4.000000-12.000000 2,-1.000000-4.000000 3,-3.000000 7.000000 1,-3.000000 6.000000 3,-2.000000 7.000000 1,-5.000000 5.000000 2,-2.000000 7.000000 5,-3.000000 6.000000 2,-3.000000 7.000000 4,-6.000000 19.000000 5,-5.000000 35.000000 4,-7.000000 35.000000 4,-5.000000 34.000000 6,-8.000000 15.000000-1,-5.000000-3.000000-4,-7.000000-3.000000-6,-5.000000-2.000000-6,-1.000000-6.000000-10,6.000000-6.000000-16,7.000000-6.000000-18,6.000000-6.000000-16,4.000000-13.000000-3,4.000000-19.000000 10,3.000000-18.000000 11,3.000000-19.000000 9</inkml:trace>
</inkml:ink>
</file>

<file path=ppt/ink/ink213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1758327037096" units="cm"/>
      <inkml:brushProperty name="height" value="0.0281758327037096" units="cm"/>
      <inkml:brushProperty name="color" value="#FF0000"/>
      <inkml:brushProperty name="ignorePressure" value="0"/>
    </inkml:brush>
  </inkml:definitions>
  <inkml:trace contextRef="#ctx0" brushRef="#br0">95100.000000 30300.000000 813,'1.000000'-47.000000'-29,"4.000000"6.000000"7 ,3.000000 7.000000 5,3.000000 6.000000 6,1.000000 3.000000 5,1.000000 0.000000 6,-1.000000 0.000000 4,1.000000 0.000000 5,-1.000000 1.000000 3,1.000000 4.000000 0,-1.000000 3.000000 1,1.000000 3.000000 1,-1.000000 6.000000 1,1.000000 9.000000 3,-1.000000 10.000000 2,1.000000 10.000000 2,-3.000000 11.000000-1,-2.000000 17.000000-2,-3.000000 15.000000-4,-3.000000 16.000000-3,-6.000000 18.000000-1,-5.000000 22.000000 0,-7.000000 22.000000 0,-5.000000 23.000000 1,-4.000000 20.000000-2,0.000000 23.000000-4,0.000000 22.000000-2,0.000000 22.000000-3,0.000000 5.000000-3,0.000000-8.000000 0,0.000000-10.000000-1,0.000000-9.000000-1,3.000000-21.000000-1,6.000000-31.000000 2,7.000000-31.000000-1,6.000000-31.000000 1,3.000000-26.000000 0,0.000000-18.000000-3,0.000000-19.000000-1,0.000000-18.000000-2,0.000000-23.000000-5,0.000000-24.000000-8,0.000000-26.000000-9,0.000000-24.000000-8,0.000000-17.000000-2,0.000000-5.000000 7,0.000000-7.000000 7,0.000000-5.000000 7,0.000000 3.000000 4,0.000000 17.000000 1,0.000000 15.000000 3,0.000000 16.000000 1,1.000000 5.000000 1,4.000000-2.000000 2,3.000000-3.000000 0,3.000000-3.000000 2</inkml:trace>
</inkml:ink>
</file>

<file path=ppt/ink/ink213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490927234292" units="cm"/>
      <inkml:brushProperty name="height" value="0.029490927234292" units="cm"/>
      <inkml:brushProperty name="color" value="#FF0000"/>
      <inkml:brushProperty name="ignorePressure" value="0"/>
    </inkml:brush>
  </inkml:definitions>
  <inkml:trace contextRef="#ctx0" brushRef="#br0">95550.000000 29750.000000 776,'53.000000'-66.000000'9,"6.000000"19.000000"3 ,7.000000 19.000000 4,6.000000 19.000000 3,1.000000 16.000000 2,-3.000000 17.000000-3,-3.000000 15.000000-3,-2.000000 16.000000-2,-6.000000 7.000000-1,-6.000000 1.000000 1,-6.000000-1.000000 0,-6.000000 1.000000 1,-20.000000 5.000000 0,-30.000000 14.000000-3,-32.000000 11.000000-3,-30.000000 14.000000-2,-14.000000-4.000000-1,7.000000-19.000000-2,6.000000-18.000000-2,7.000000-19.000000 0,-4.000000-8.000000-4,-12.000000 3.000000-2,-13.000000 3.000000-4,-12.000000 4.000000-2,-1.000000-3.000000-4,14.000000-5.000000-4,11.000000-7.000000-3,14.000000-5.000000-3,16.000000-6.000000-4,22.000000-3.000000-3,22.000000-3.000000-3,23.000000-2.000000-3,10.000000-5.000000 2,0.000000-2.000000 4,0.000000-3.000000 6,0.000000-3.000000 5</inkml:trace>
</inkml:ink>
</file>

<file path=ppt/ink/ink2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6702215075493" units="cm"/>
      <inkml:brushProperty name="height" value="0.0396702215075493" units="cm"/>
      <inkml:brushProperty name="color" value="#00B047"/>
      <inkml:brushProperty name="ignorePressure" value="0"/>
    </inkml:brush>
  </inkml:definitions>
  <inkml:trace contextRef="#ctx0" brushRef="#br0">71150.000000 3700.000000 767,'1.000000'-91.000000'2,"4.000000"19.000000"4 ,3.000000 19.000000 4,3.000000 19.000000 5,6.000000 12.000000 0,9.000000 6.000000 0,10.000000 7.000000-2,10.000000 6.000000-1,7.000000 4.000000 0,6.000000 4.000000 3,7.000000 3.000000 2,6.000000 3.000000 2,1.000000 7.000000 0,-3.000000 14.000000-3,-3.000000 11.000000-2,-2.000000 14.000000-3,-8.000000 8.000000-2,-8.000000 7.000000-3,-10.000000 6.000000-2,-9.000000 7.000000-2,-10.000000 7.000000-1,-9.000000 9.000000-2,-10.000000 10.000000-1,-8.000000 10.000000-2,-17.000000 4.000000 1,-21.000000 0.000000-1,-22.000000 0.000000 0,-22.000000 0.000000 0,-10.000000-8.000000 1,4.000000-16.000000 1,3.000000-15.000000 1,3.000000-15.000000 2,24.000000-20.000000-1,48.000000-21.000000-2,47.000000-22.000000-1,47.000000-22.000000-2,19.000000-8.000000-1,-5.000000 6.000000 1,-7.000000 7.000000-1,-5.000000 6.000000 1,-9.000000 7.000000 1,-9.000000 10.000000 1,-10.000000 10.000000 2,-8.000000 9.000000 1,-14.000000 9.000000 2,-15.000000 9.000000-1,-15.000000 10.000000 0,-16.000000 10.000000 1,-18.000000 2.000000-1,-18.000000-3.000000 0,-19.000000-3.000000 0,-18.000000-2.000000-1,-7.000000-8.000000 1,6.000000-8.000000-1,7.000000-10.000000 1,6.000000-9.000000-1,9.000000-12.000000-6,13.000000-11.000000-11,12.000000-14.000000-12,13.000000-11.000000-12,10.000000-7.000000-2,10.000000 0.000000 6,10.000000 0.000000 7,9.000000 0.000000 6</inkml:trace>
</inkml:ink>
</file>

<file path=ppt/ink/ink214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5735877007246" units="cm"/>
      <inkml:brushProperty name="height" value="0.0295735877007246" units="cm"/>
      <inkml:brushProperty name="color" value="#FF0000"/>
      <inkml:brushProperty name="ignorePressure" value="0"/>
    </inkml:brush>
  </inkml:definitions>
  <inkml:trace contextRef="#ctx0" brushRef="#br0">96200.000000 30900.000000 843,'-4.000000'112.000000'26,"-5.000000"26.000000"-6 ,-7.000000 24.000000-4,-5.000000 26.000000-6,-3.000000-10.000000-3,4.000000-44.000000-2,3.000000-43.000000-2,3.000000-44.000000-2,3.000000-22.000000-2,3.000000 0.000000-2,3.000000 0.000000-2,4.000000 0.000000-2,2.000000-10.000000-2,4.000000-18.000000-2,3.000000-19.000000-1,3.000000-18.000000-2,6.000000-17.000000 0,9.000000-11.000000 1,10.000000-14.000000 2,10.000000-11.000000 2,4.000000-4.000000 0,0.000000 6.000000-1,0.000000 7.000000-1,0.000000 6.000000-1,-2.000000 9.000000 2,-3.000000 13.000000 7,-3.000000 12.000000 6,-2.000000 13.000000 6,-5.000000 12.000000 5,-2.000000 13.000000 0,-3.000000 12.000000 3,-3.000000 13.000000 1,-6.000000 15.000000 1,-5.000000 19.000000 1,-7.000000 19.000000 2,-5.000000 19.000000-1,-4.000000 5.000000 1,0.000000-5.000000-3,0.000000-7.000000-2,0.000000-5.000000-2,0.000000-3.000000-13,0.000000 4.000000-20,0.000000 3.000000-23,0.000000 3.000000-20</inkml:trace>
</inkml:ink>
</file>

<file path=ppt/ink/ink214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8489843308926" units="cm"/>
      <inkml:brushProperty name="height" value="0.0348489843308926" units="cm"/>
      <inkml:brushProperty name="color" value="#FF0000"/>
      <inkml:brushProperty name="ignorePressure" value="0"/>
    </inkml:brush>
  </inkml:definitions>
  <inkml:trace contextRef="#ctx0" brushRef="#br0">97650.000000 28950.000000 657,'46.000000'-38.000000'4,"-5.000000"26.000000"2 ,-7.000000 24.000000 3,-5.000000 26.000000 1,-4.000000 10.000000 2,0.000000-3.000000 0,0.000000-3.000000 0,0.000000-2.000000 0,-2.000000 0.000000 1,-3.000000 7.000000-2,-3.000000 6.000000 1,-2.000000 7.000000-1,-1.000000 2.000000 0,3.000000 1.000000 0,3.000000-1.000000 0,4.000000 1.000000 0,1.000000 1.000000-1,0.000000 3.000000 1,0.000000 3.000000 0,0.000000 4.000000 0,1.000000 36.000000 2,4.000000 73.000000 2,3.000000 72.000000 3,3.000000 72.000000 3,-5.000000-4.000000 0,-12.000000-78.000000-5,-13.000000-78.000000-3,-12.000000-77.000000-4,-18.000000-23.000000-4,-21.000000 34.000000-4,-22.000000 35.000000-5,-22.000000 35.000000-3,-7.000000 4.000000-8,10.000000-25.000000-8,10.000000-25.000000-10,9.000000-25.000000-10,7.000000-19.000000-5,7.000000-12.000000-3,6.000000-13.000000-2,7.000000-12.000000-2</inkml:trace>
</inkml:ink>
</file>

<file path=ppt/ink/ink214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7127825170755" units="cm"/>
      <inkml:brushProperty name="height" value="0.0257127825170755" units="cm"/>
      <inkml:brushProperty name="color" value="#FF0000"/>
      <inkml:brushProperty name="ignorePressure" value="0"/>
    </inkml:brush>
  </inkml:definitions>
  <inkml:trace contextRef="#ctx0" brushRef="#br0">63200.000000 38050.000000 890,'-49.000000'-4.000000'0,"4.000000"-5.000000"-2 ,3.000000-7.000000-2,3.000000-5.000000 0,9.000000-3.000000 0,16.000000 4.000000 3,15.000000 3.000000 3,17.000000 3.000000 3,11.000000 4.000000 1,10.000000 7.000000 0,10.000000 6.000000-1,9.000000 7.000000 0,4.000000 0.000000 1,1.000000-2.000000 1,-1.000000-3.000000 3,1.000000-3.000000 2,2.000000-2.000000 1,7.000000 0.000000-1,6.000000 0.000000 0,7.000000 0.000000-1,-1.000000-2.000000-2,-6.000000-3.000000-6,-6.000000-3.000000-4,-6.000000-2.000000-5,-4.000000-3.000000-6,1.000000 1.000000-5,-1.000000-1.000000-6,1.000000 1.000000-5,-6.000000 1.000000 0,-8.000000 3.000000 4,-10.000000 3.000000 6,-9.000000 4.000000 6</inkml:trace>
</inkml:ink>
</file>

<file path=ppt/ink/ink214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438938125968" units="cm"/>
      <inkml:brushProperty name="height" value="0.024438938125968" units="cm"/>
      <inkml:brushProperty name="color" value="#FF0000"/>
      <inkml:brushProperty name="ignorePressure" value="0"/>
    </inkml:brush>
  </inkml:definitions>
  <inkml:trace contextRef="#ctx0" brushRef="#br0">63200.000000 39100.000000 937,'-25.000000'-49.000000'3,"0.000000"4.000000"6 ,0.000000 3.000000 6,0.000000 3.000000 5,46.000000 14.000000-5,95.000000 25.000000-17,93.000000 25.000000-18,95.000000 25.000000-17,5.000000 6.000000-7,-81.000000-12.000000 5,-81.000000-13.000000 5,-81.000000-12.000000 4</inkml:trace>
</inkml:ink>
</file>

<file path=ppt/ink/ink21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8409514576197" units="cm"/>
      <inkml:brushProperty name="height" value="0.0278409514576197" units="cm"/>
      <inkml:brushProperty name="color" value="#FF0000"/>
      <inkml:brushProperty name="ignorePressure" value="0"/>
    </inkml:brush>
  </inkml:definitions>
  <inkml:trace contextRef="#ctx0" brushRef="#br0">66150.000000 38200.000000 822,'-46.000000'-69.000000'0,"10.000000"13.000000"0 ,10.000000 12.000000 0,9.000000 13.000000 0,10.000000 7.000000 1,14.000000 4.000000 0,11.000000 3.000000 0,14.000000 3.000000 2,5.000000 3.000000 0,1.000000 3.000000 1,-1.000000 3.000000 0,1.000000 4.000000 1,2.000000 1.000000 1,7.000000 0.000000 3,6.000000 0.000000 2,7.000000 0.000000 3,-3.000000 0.000000 0,-8.000000 0.000000-3,-10.000000 0.000000-2,-9.000000 0.000000-3,-5.000000 0.000000-1,0.000000 0.000000 1,0.000000 0.000000 1,0.000000 0.000000 0,0.000000 1.000000 0,0.000000 4.000000 0,0.000000 3.000000-1,0.000000 3.000000 0,0.000000 3.000000-1,0.000000 3.000000-1,0.000000 3.000000-2,0.000000 4.000000 0,-2.000000 1.000000-1,-3.000000 0.000000-1,-3.000000 0.000000 1,-2.000000 0.000000-1,-3.000000 1.000000 0,1.000000 4.000000 0,-1.000000 3.000000 0,1.000000 3.000000-1,-1.000000-1.000000 1,1.000000-2.000000 1,-1.000000-3.000000 0,1.000000-3.000000 1,-3.000000-2.000000-1,-2.000000 0.000000 1,-3.000000 0.000000 0,-3.000000 0.000000-1,-2.000000 0.000000-1,0.000000 0.000000 0,0.000000 0.000000-3,0.000000 0.000000 0,1.000000 0.000000-1,4.000000 0.000000 1,3.000000 0.000000 0,3.000000 0.000000 2,-1.000000 0.000000-1,-2.000000 0.000000 1,-3.000000 0.000000 0,-3.000000 0.000000 0,-1.000000 0.000000-1,4.000000 0.000000 1,3.000000 0.000000-1,3.000000 0.000000 0,3.000000 0.000000 1,3.000000 0.000000-1,3.000000 0.000000 1,4.000000 0.000000 1,1.000000-4.000000-4,0.000000-5.000000-4,0.000000-7.000000-6,0.000000-5.000000-5,0.000000-3.000000-2,0.000000 4.000000 3,0.000000 3.000000 1,0.000000 3.000000 1,0.000000-1.000000 3,0.000000-2.000000 2,0.000000-3.000000 3,0.000000-3.000000 1,0.000000-2.000000 2,0.000000 0.000000 1,0.000000 0.000000-1,0.000000 0.000000 1,0.000000 0.000000-3,0.000000 0.000000-4,0.000000 0.000000-5,0.000000 0.000000-4,-2.000000-2.000000-2,-3.000000-3.000000 4,-3.000000-3.000000 2,-2.000000-2.000000 4,-3.000000-3.000000 2,1.000000 1.000000 1,-1.000000-1.000000 2,1.000000 1.000000 1</inkml:trace>
</inkml:ink>
</file>

<file path=ppt/ink/ink214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6043172925711" units="cm"/>
      <inkml:brushProperty name="height" value="0.0276043172925711" units="cm"/>
      <inkml:brushProperty name="color" value="#FF0000"/>
      <inkml:brushProperty name="ignorePressure" value="0"/>
    </inkml:brush>
  </inkml:definitions>
  <inkml:trace contextRef="#ctx0" brushRef="#br0">68050.000000 37900.000000 829,'-49.000000'-50.000000'1,"4.000000"0.000000"1 ,3.000000 0.000000 1,3.000000 0.000000 1,3.000000 7.000000-2,3.000000 17.000000-3,3.000000 15.000000-5,4.000000 16.000000-3,2.000000 7.000000 0,4.000000 1.000000 5,3.000000-1.000000 4,3.000000 1.000000 5,1.000000 1.000000 3,1.000000 3.000000 1,-1.000000 3.000000 0,1.000000 4.000000 2,-3.000000 2.000000-1,-2.000000 4.000000-1,-3.000000 3.000000-1,-3.000000 3.000000-2,-2.000000 1.000000-1,0.000000 1.000000-1,0.000000-1.000000 0,0.000000 1.000000 0,0.000000-1.000000 1,0.000000 1.000000 2,0.000000-1.000000 2,0.000000 1.000000 2,-2.000000-1.000000 1,-3.000000 1.000000 0,-3.000000-1.000000-1,-2.000000 1.000000-1,-3.000000-1.000000-1,1.000000 1.000000-3,-1.000000-1.000000-3,1.000000 1.000000-2,2.000000-3.000000-3,7.000000-2.000000 1,6.000000-3.000000 0,7.000000-3.000000 0,0.000000-2.000000-2,-2.000000 0.000000-1,-3.000000 0.000000-3,-3.000000 0.000000-2,-4.000000 1.000000-2,-3.000000 4.000000 2,-3.000000 3.000000 0,-2.000000 3.000000 0,-3.000000 1.000000 0,1.000000 1.000000-4,-1.000000-1.000000-1,1.000000 1.000000-4,1.000000-3.000000 0,3.000000-2.000000 1,3.000000-3.000000 0,4.000000-3.000000 1,1.000000-1.000000-2,0.000000 4.000000-3,0.000000 3.000000-4,0.000000 3.000000-3</inkml:trace>
</inkml:ink>
</file>

<file path=ppt/ink/ink214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2609086930752" units="cm"/>
      <inkml:brushProperty name="height" value="0.0262609086930752" units="cm"/>
      <inkml:brushProperty name="color" value="#FF0000"/>
      <inkml:brushProperty name="ignorePressure" value="0"/>
    </inkml:brush>
  </inkml:definitions>
  <inkml:trace contextRef="#ctx0" brushRef="#br0">67800.000000 36400.000000 872,'-46.000000'-69.000000'6,"10.000000"13.000000"5 ,10.000000 12.000000 4,9.000000 13.000000 4,10.000000 9.000000 2,14.000000 6.000000-2,11.000000 7.000000-2,14.000000 6.000000-2,36.000000 1.000000-11,64.000000-3.000000-18,61.000000-3.000000-19,64.000000-2.000000-19</inkml:trace>
</inkml:ink>
</file>

<file path=ppt/ink/ink21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189623400569" units="cm"/>
      <inkml:brushProperty name="height" value="0.026189623400569" units="cm"/>
      <inkml:brushProperty name="color" value="#FF0000"/>
      <inkml:brushProperty name="ignorePressure" value="0"/>
    </inkml:brush>
  </inkml:definitions>
  <inkml:trace contextRef="#ctx0" brushRef="#br0">68650.000000 36200.000000 874,'-71.000000'3.000000'4,"10.000000"6.000000"7 ,10.000000 7.000000 9,9.000000 6.000000 6,9.000000 10.000000 1,9.000000 17.000000-7,10.000000 15.000000-8,10.000000 16.000000-7,2.000000 12.000000-5,-3.000000 9.000000-3,-3.000000 10.000000-3,-2.000000 10.000000-4,0.000000 4.000000-3,7.000000 0.000000-5,6.000000 0.000000-4,7.000000 0.000000-4,2.000000-13.000000-4,1.000000-24.000000-1,-1.000000-26.000000-3,1.000000-24.000000-1</inkml:trace>
</inkml:ink>
</file>

<file path=ppt/ink/ink2148.xml><?xml version="1.0" encoding="utf-8"?>
<inkml:ink xmlns:inkml="http://www.w3.org/2003/InkML">
  <annotation type="ScanImages2ExtractSignatures">1</annotation>
  <annotation type="ScanImagesWidth">848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8796648383141" units="cm"/>
      <inkml:brushProperty name="height" value="0.0288796648383141" units="cm"/>
      <inkml:brushProperty name="color" value="#FF0000"/>
      <inkml:brushProperty name="ignorePressure" value="0"/>
    </inkml:brush>
  </inkml:definitions>
  <inkml:trace contextRef="#ctx0" brushRef="#br0">70600.000000 36700.000000 793,'-2.000000'-47.000000'-27,"-3.000000"6.000000"4 ,-3.000000 7.000000 4,-2.000000 6.000000 4,-1.000000 3.000000 3,3.000000 0.000000 3,3.000000 0.000000 3,4.000000 0.000000 2,2.000000 1.000000 4,4.000000 4.000000 4,3.000000 3.000000 3,3.000000 3.000000 5,-1.000000 6.000000 0,-2.000000 9.000000 0,-3.000000 10.000000-1,-3.000000 10.000000-2,-2.000000 10.000000 0,0.000000 13.000000 1,0.000000 12.000000-1,0.000000 13.000000 1,0.000000 16.000000 0,0.000000 23.000000 2,0.000000 22.000000 1,0.000000 22.000000 2,-4.000000 15.000000 0,-5.000000 9.000000-1,-7.000000 10.000000-2,-5.000000 10.000000 0,-3.000000-3.000000-2,4.000000-11.000000-1,3.000000-14.000000-1,3.000000-11.000000-1,3.000000-17.000000-1,3.000000-18.000000-1,3.000000-19.000000-2,4.000000-18.000000 0,1.000000-17.000000-1,0.000000-11.000000 1,0.000000-14.000000 1,0.000000-11.000000 1,1.000000-15.000000-4,4.000000-16.000000-8,3.000000-15.000000-9,3.000000-15.000000-8,-1.000000-21.000000-6,-2.000000-25.000000-3,-3.000000-25.000000-3,-3.000000-25.000000-3,-1.000000-4.000000 2,4.000000 20.000000 6,3.000000 18.000000 6,3.000000 20.000000 6,-1.000000 11.000000 4,-2.000000 7.000000 4,-3.000000 6.000000 2,-3.000000 7.000000 3,-2.000000 2.000000 2,0.000000 1.000000 2,0.000000-1.000000 1,0.000000 1.000000 2,1.000000-1.000000 0,4.000000 1.000000 1,3.000000-1.000000-1,3.000000 1.000000-1,-1.000000-1.000000 1,-2.000000 1.000000 0,-3.000000-1.000000 1,-3.000000 1.000000 0,-1.000000-1.000000-1,4.000000 1.000000 2,3.000000-1.000000-1,3.000000 1.000000 1,-1.000000 1.000000 1,-2.000000 3.000000-1,-3.000000 3.000000 1,-3.000000 4.000000 0,-1.000000 1.000000 0,4.000000 0.000000 1,3.000000 0.000000-1,3.000000 0.000000 0,3.000000 1.000000 2,3.000000 4.000000 5,3.000000 3.000000 4,4.000000 3.000000 4,1.000000 3.000000 1,0.000000 3.000000-2,0.000000 3.000000-2,0.000000 4.000000-3,1.000000 5.000000 0,4.000000 10.000000-1,3.000000 10.000000 1,3.000000 9.000000 0,-2.000000 7.000000-1,-6.000000 7.000000-2,-6.000000 6.000000-1,-6.000000 7.000000-2,-6.000000-1.000000 0,-2.000000-6.000000-1,-3.000000-6.000000 0,-3.000000-6.000000 1,-2.000000-6.000000-2,0.000000-2.000000-1,0.000000-3.000000-2,0.000000-3.000000-1,-2.000000-1.000000-2,-3.000000 4.000000 0,-3.000000 3.000000 0,-2.000000 3.000000 0,-5.000000 1.000000-1,-2.000000 1.000000-1,-3.000000-1.000000 0,-3.000000 1.000000-1,-4.000000-6.000000 0,-3.000000-8.000000 1,-3.000000-10.000000 1,-2.000000-9.000000 1,-1.000000-5.000000 0,3.000000 0.000000-3,3.000000 0.000000-1,4.000000 0.000000-2,1.000000 0.000000 0,0.000000 0.000000 3,0.000000 0.000000 1,0.000000 0.000000 4,1.000000 3.000000 4,4.000000 6.000000 6,3.000000 7.000000 7,3.000000 6.000000 7,6.000000 3.000000 1,9.000000 0.000000-5,10.000000 0.000000-4,10.000000 0.000000-5,4.000000-2.000000-4,0.000000-3.000000-3,0.000000-3.000000-2,0.000000-2.000000-3,0.000000-3.000000-1,0.000000 1.000000-1,0.000000-1.000000-1,0.000000 1.000000 0,0.000000-1.000000 0,0.000000 1.000000 1,0.000000-1.000000 1,0.000000 1.000000 0,0.000000-3.000000-1,0.000000-2.000000-4,0.000000-3.000000-5,0.000000-3.000000-5,0.000000-2.000000-3,0.000000 0.000000-3,0.000000 0.000000-2,0.000000 0.000000-2,0.000000 0.000000 0,0.000000 0.000000 2,0.000000 0.000000 3,0.000000 0.000000 2,0.000000 0.000000 1,0.000000 0.000000 0,0.000000 0.000000-1,0.000000 0.000000 0,0.000000 0.000000 1,0.000000 0.000000 2,0.000000 0.000000 2,0.000000 0.000000 2</inkml:trace>
</inkml:ink>
</file>

<file path=ppt/ink/ink21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6116335988045" units="cm"/>
      <inkml:brushProperty name="height" value="0.0266116335988045" units="cm"/>
      <inkml:brushProperty name="color" value="#FF0000"/>
      <inkml:brushProperty name="ignorePressure" value="0"/>
    </inkml:brush>
  </inkml:definitions>
  <inkml:trace contextRef="#ctx0" brushRef="#br0">71700.000000 38200.000000 860,'-22.000000'-41.000000'-13,"6.000000"19.000000"10 ,7.000000 19.000000 10,6.000000 19.000000 11,4.000000 12.000000 5,4.000000 6.000000 2,3.000000 7.000000 0,3.000000 6.000000 2,3.000000 13.000000-5,3.000000 23.000000-14,3.000000 22.000000-11,4.000000 22.000000-14,1.000000-4.000000-9,0.000000-28.000000-10,0.000000-28.000000-8,0.000000-27.000000-8</inkml:trace>
</inkml:ink>
</file>

<file path=ppt/ink/ink2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52828592062" units="cm"/>
      <inkml:brushProperty name="height" value="0.03852828592062" units="cm"/>
      <inkml:brushProperty name="color" value="#00B047"/>
      <inkml:brushProperty name="ignorePressure" value="0"/>
    </inkml:brush>
  </inkml:definitions>
  <inkml:trace contextRef="#ctx0" brushRef="#br0">74250.000000 3250.000000 891,'-93.000000'10.000000'-28,"17.000000"23.000000"12 ,15.000000 22.000000 10,16.000000 22.000000 10,2.000000 26.000000 8,-8.000000 31.000000 4,-10.000000 32.000000 2,-9.000000 31.000000 3,-5.000000 20.000000 1,0.000000 9.000000-4,0.000000 10.000000-2,0.000000 10.000000-3,3.000000-12.000000-4,6.000000-31.000000-2,7.000000-31.000000-5,6.000000-31.000000-2,13.000000-35.000000-8,23.000000-37.000000-11,22.000000-38.000000-13,22.000000-37.000000-10,8.000000-23.000000-4,-2.000000-5.000000 8,-3.000000-7.000000 6,-3.000000-5.000000 7,-4.000000-3.000000 5,-3.000000 4.000000 3,-3.000000 3.000000 4,-2.000000 3.000000 4</inkml:trace>
</inkml:ink>
</file>

<file path=ppt/ink/ink215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7842193394899" units="cm"/>
      <inkml:brushProperty name="height" value="0.0297842193394899" units="cm"/>
      <inkml:brushProperty name="color" value="#FF0000"/>
      <inkml:brushProperty name="ignorePressure" value="0"/>
    </inkml:brush>
  </inkml:definitions>
  <inkml:trace contextRef="#ctx0" brushRef="#br0">73150.000000 37350.000000 769,'1.000000'-38.000000'3,"4.000000"26.000000"9 ,3.000000 24.000000 6,3.000000 26.000000 8,-2.000000 16.000000 2,-6.000000 10.000000-3,-6.000000 10.000000-4,-6.000000 9.000000-4,-9.000000 6.000000-2,-8.000000 3.000000 0,-10.000000 3.000000-2,-9.000000 4.000000 0,-4.000000-4.000000-3,4.000000-9.000000-2,3.000000-10.000000-3,3.000000-8.000000-3,4.000000-11.000000-3,7.000000-8.000000 0,6.000000-10.000000-1,7.000000-9.000000-1,-3.000000-2.000000-1,-8.000000 6.000000-2,-10.000000 7.000000-1,-9.000000 6.000000-1,-4.000000-2.000000-2,4.000000-9.000000-3,3.000000-10.000000-1,3.000000-8.000000-3,4.000000-17.000000-5,7.000000-21.000000-6,6.000000-22.000000-6,7.000000-22.000000-8,7.000000-8.000000 1,9.000000 6.000000 5,10.000000 7.000000 6,10.000000 6.000000 6,2.000000 4.000000 5,-3.000000 4.000000 4,-3.000000 3.000000 3,-2.000000 3.000000 3</inkml:trace>
</inkml:ink>
</file>

<file path=ppt/ink/ink215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6042883098125" units="cm"/>
      <inkml:brushProperty name="height" value="0.0326042883098125" units="cm"/>
      <inkml:brushProperty name="color" value="#FF0000"/>
      <inkml:brushProperty name="ignorePressure" value="0"/>
    </inkml:brush>
  </inkml:definitions>
  <inkml:trace contextRef="#ctx0" brushRef="#br0">72750.000000 36600.000000 702,'3.000000'-91.000000'9,"6.000000"19.000000"0 ,7.000000 19.000000 1,6.000000 19.000000 1,6.000000 10.000000 0,6.000000 4.000000-1,7.000000 3.000000 0,6.000000 3.000000-2,3.000000 10.000000 0,0.000000 20.000000 3,0.000000 18.000000 2,0.000000 20.000000 1,-2.000000 14.000000 1,-3.000000 14.000000 1,-3.000000 11.000000-2,-2.000000 14.000000 1,-6.000000 5.000000-2,-6.000000 1.000000 0,-6.000000-1.000000-1,-6.000000 1.000000-2,-6.000000-1.000000 0,-2.000000 1.000000 1,-3.000000-1.000000 1,-3.000000 1.000000 0,-2.000000-7.000000-1,0.000000-12.000000-4,0.000000-13.000000-5,0.000000-12.000000-3,1.000000-10.000000-3,4.000000-6.000000-3,3.000000-6.000000-1,3.000000-6.000000-3,1.000000-6.000000-2,1.000000-2.000000-4,-1.000000-3.000000-2,1.000000-3.000000-4,4.000000-6.000000-6,9.000000-5.000000-10,10.000000-7.000000-10,10.000000-5.000000-9,-1.000000-6.000000 1,-9.000000-3.000000 13,-10.000000-3.000000 13,-8.000000-2.000000 12</inkml:trace>
</inkml:ink>
</file>

<file path=ppt/ink/ink215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4415391981602" units="cm"/>
      <inkml:brushProperty name="height" value="0.0294415391981602" units="cm"/>
      <inkml:brushProperty name="color" value="#FF0000"/>
      <inkml:brushProperty name="ignorePressure" value="0"/>
    </inkml:brush>
  </inkml:definitions>
  <inkml:trace contextRef="#ctx0" brushRef="#br0">74150.000000 37900.000000 778,'-22.000000'-41.000000'9,"6.000000"19.000000"5 ,7.000000 19.000000 4,6.000000 19.000000 3,3.000000 9.000000 1,0.000000 0.000000-3,0.000000 0.000000-2,0.000000 0.000000-2,0.000000 1.000000-3,0.000000 4.000000-2,0.000000 3.000000-1,0.000000 3.000000-3,0.000000-1.000000 0,0.000000-2.000000 0,0.000000-3.000000 0,0.000000-3.000000 1,0.000000-2.000000-1,0.000000 0.000000-1,0.000000 0.000000-2,0.000000 0.000000-2,0.000000 0.000000 0,0.000000 0.000000 0,0.000000 0.000000 2,0.000000 0.000000 0,0.000000 0.000000-1,0.000000 0.000000-3,0.000000 0.000000-2,0.000000 0.000000-2,1.000000 0.000000-3,4.000000 0.000000-3,3.000000 0.000000-2,3.000000 0.000000-3,-1.000000 0.000000-5,-2.000000 0.000000-8,-3.000000 0.000000-9,-3.000000 0.000000-7</inkml:trace>
</inkml:ink>
</file>

<file path=ppt/ink/ink21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6663289666176" units="cm"/>
      <inkml:brushProperty name="height" value="0.0306663289666176" units="cm"/>
      <inkml:brushProperty name="color" value="#FF0000"/>
      <inkml:brushProperty name="ignorePressure" value="0"/>
    </inkml:brush>
  </inkml:definitions>
  <inkml:trace contextRef="#ctx0" brushRef="#br0">74800.000000 37450.000000 747,'0.000000'-47.000000'0,"0.000000"6.000000"0 ,0.000000 7.000000 0,0.000000 6.000000 0,0.000000-2.000000-2,0.000000-9.000000-4,0.000000-10.000000-4,0.000000-8.000000-4,1.000000-6.000000 1,4.000000 1.000000 5,3.000000-1.000000 5,3.000000 1.000000 6,-1.000000 4.000000 3,-2.000000 9.000000 1,-3.000000 10.000000 1,-3.000000 10.000000 1,2.000000 0.000000 1,10.000000-5.000000 1,10.000000-7.000000 2,9.000000-5.000000 1,4.000000-3.000000 0,1.000000 4.000000-2,-1.000000 3.000000-2,1.000000 3.000000-2,-3.000000 4.000000-1,-2.000000 7.000000 0,-3.000000 6.000000 0,-3.000000 7.000000 0,-4.000000 15.000000 1,-3.000000 25.000000 2,-3.000000 25.000000 2,-2.000000 25.000000 2,-8.000000 14.000000 1,-8.000000 3.000000-1,-10.000000 3.000000-2,-9.000000 4.000000-2,-2.000000-7.000000 0,6.000000-16.000000-2,7.000000-15.000000-1,6.000000-15.000000-2,-1.000000 10.000000 0,-5.000000 38.000000 1,-7.000000 37.000000 0,-5.000000 38.000000 1,-4.000000 74.000000-2,0.000000 114.000000-4,0.000000 111.000000-3,0.000000 114.000000-6,3.000000-28.000000-4,6.000000-165.000000-7,7.000000-165.000000-6,6.000000-166.000000-6,3.000000-93.000000-4,0.000000-18.000000-1,0.000000-19.000000-2,0.000000-18.000000 0,0.000000-1.000000 3,0.000000 19.000000 4,0.000000 19.000000 7,0.000000 19.000000 4,-2.000000 5.000000 5,-3.000000-5.000000 1,-3.000000-7.000000 2,-2.000000-5.000000 1</inkml:trace>
</inkml:ink>
</file>

<file path=ppt/ink/ink215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1625582873821" units="cm"/>
      <inkml:brushProperty name="height" value="0.0321625582873821" units="cm"/>
      <inkml:brushProperty name="color" value="#FF0000"/>
      <inkml:brushProperty name="ignorePressure" value="0"/>
    </inkml:brush>
  </inkml:definitions>
  <inkml:trace contextRef="#ctx0" brushRef="#br0">75000.000000 36750.000000 712,'1.000000'-72.000000'-2,"4.000000"6.000000"-5 ,3.000000 7.000000-3,3.000000 6.000000-5,4.000000 7.000000 5,7.000000 10.000000 12,6.000000 10.000000 13,7.000000 9.000000 12,5.000000 7.000000 6,7.000000 7.000000-2,6.000000 6.000000-2,7.000000 7.000000-3,2.000000 7.000000-2,1.000000 9.000000 0,-1.000000 10.000000-3,1.000000 10.000000 0,-4.000000 4.000000-3,-6.000000 0.000000-2,-6.000000 0.000000-2,-6.000000 0.000000-3,-7.000000-2.000000-3,-6.000000-3.000000-2,-6.000000-3.000000-2,-6.000000-2.000000-2,-12.000000 0.000000-3,-15.000000 7.000000-1,-15.000000 6.000000-1,-16.000000 7.000000-2,-15.000000 2.000000-1,-11.000000 1.000000-2,-14.000000-1.000000-2,-11.000000 1.000000-1,-7.000000-1.000000-1,0.000000 1.000000-2,0.000000-1.000000 0,0.000000 1.000000-1,6.000000-6.000000 0,13.000000-8.000000 0,12.000000-10.000000-1,13.000000-9.000000 1,16.000000-9.000000-4,23.000000-5.000000-5,22.000000-7.000000-7,22.000000-5.000000-5,8.000000-4.000000-1,-2.000000 0.000000 4,-3.000000 0.000000 4,-3.000000 0.000000 5</inkml:trace>
</inkml:ink>
</file>

<file path=ppt/ink/ink21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5990671515465" units="cm"/>
      <inkml:brushProperty name="height" value="0.0315990671515465" units="cm"/>
      <inkml:brushProperty name="color" value="#FF0000"/>
      <inkml:brushProperty name="ignorePressure" value="0"/>
    </inkml:brush>
  </inkml:definitions>
  <inkml:trace contextRef="#ctx0" brushRef="#br0">76000.000000 37850.000000 724,'-66.000000'-16.000000'8,"19.000000"19.000000"4 ,19.000000 19.000000 4,19.000000 19.000000 6,10.000000 9.000000 1,4.000000 0.000000-1,3.000000 0.000000 1,3.000000 0.000000-2,-1.000000 3.000000 0,-2.000000 6.000000-2,-3.000000 7.000000-2,-3.000000 6.000000-2,-1.000000 1.000000 0,4.000000-3.000000-2,3.000000-3.000000 0,3.000000-2.000000 0,1.000000-1.000000-11,1.000000 3.000000-17,-1.000000 3.000000-18,1.000000 4.000000-18</inkml:trace>
</inkml:ink>
</file>

<file path=ppt/ink/ink21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3457972109318" units="cm"/>
      <inkml:brushProperty name="height" value="0.0283457972109318" units="cm"/>
      <inkml:brushProperty name="color" value="#FF0000"/>
      <inkml:brushProperty name="ignorePressure" value="0"/>
    </inkml:brush>
  </inkml:definitions>
  <inkml:trace contextRef="#ctx0" brushRef="#br0">76750.000000 37550.000000 808,'-85.000000'-46.000000'0,"32.000000"10.000000"2 ,31.000000 10.000000 2,32.000000 9.000000 1,21.000000 7.000000 2,13.000000 7.000000 3,12.000000 6.000000 3,13.000000 7.000000 4,9.000000 0.000000 1,6.000000-2.000000 0,7.000000-3.000000 1,6.000000-3.000000 0,3.000000-7.000000-1,0.000000-9.000000-3,0.000000-10.000000-3,0.000000-8.000000-2,0.000000-6.000000-5,0.000000 1.000000-8,0.000000-1.000000-7,0.000000 1.000000-7,-7.000000-1.000000-6,-11.000000 1.000000-4,-14.000000-1.000000-5,-11.000000 1.000000-4,-12.000000 2.000000-1,-9.000000 7.000000 1,-10.000000 6.000000 1,-8.000000 7.000000 1</inkml:trace>
</inkml:ink>
</file>

<file path=ppt/ink/ink21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0116772949696" units="cm"/>
      <inkml:brushProperty name="height" value="0.0250116772949696" units="cm"/>
      <inkml:brushProperty name="color" value="#FF0000"/>
      <inkml:brushProperty name="ignorePressure" value="0"/>
    </inkml:brush>
  </inkml:definitions>
  <inkml:trace contextRef="#ctx0" brushRef="#br0">77450.000000 36600.000000 915,'-46.000000'-19.000000'1,"10.000000"13.000000"1 ,10.000000 12.000000 1,9.000000 13.000000 2,7.000000 16.000000 1,7.000000 23.000000-1,6.000000 22.000000 1,7.000000 22.000000 1,2.000000 16.000000 0,1.000000 14.000000 1,-1.000000 11.000000 1,1.000000 14.000000 1,-3.000000 0.000000-2,-2.000000-8.000000-2,-3.000000-10.000000-4,-3.000000-9.000000-4,1.000000-12.000000-4,6.000000-11.000000-4,7.000000-14.000000-5,6.000000-11.000000-5,3.000000-15.000000-1,0.000000-16.000000 0,0.000000-15.000000 2,0.000000-15.000000 1</inkml:trace>
</inkml:ink>
</file>

<file path=ppt/ink/ink21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5251577198505" units="cm"/>
      <inkml:brushProperty name="height" value="0.0335251577198505" units="cm"/>
      <inkml:brushProperty name="color" value="#FF0000"/>
      <inkml:brushProperty name="ignorePressure" value="0"/>
    </inkml:brush>
  </inkml:definitions>
  <inkml:trace contextRef="#ctx0" brushRef="#br0">79150.000000 35850.000000 683,'-47.000000'-22.000000'-3,"6.000000"6.000000"-6 ,7.000000 7.000000-5,6.000000 6.000000-6,4.000000 4.000000-1,4.000000 4.000000 4,3.000000 3.000000 4,3.000000 3.000000 4,1.000000 59.000000 12,1.000000 116.000000 18,-1.000000 115.000000 18,1.000000 117.000000 19,-1.000000 3.000000 2,1.000000-105.000000-12,-1.000000-107.000000-13,1.000000-105.000000-13,1.000000-47.000000-8,3.000000 17.000000-5,3.000000 15.000000-3,4.000000 16.000000-5,1.000000-16.000000-5,0.000000-47.000000-8,0.000000-47.000000-6,0.000000-46.000000-7,3.000000-28.000000-2,6.000000-5.000000 4,7.000000-7.000000 3,6.000000-5.000000 5,3.000000-12.000000 0,0.000000-16.000000-1,0.000000-15.000000-3,0.000000-15.000000-2,0.000000-7.000000 1,0.000000 3.000000 5,0.000000 3.000000 5,0.000000 4.000000 5,15.000000 22.000000 9,32.000000 45.000000 11,31.000000 43.000000 12,32.000000 45.000000 12,-6.000000 25.000000 1,-40.000000 10.000000-10,-40.000000 10.000000-8,-41.000000 9.000000-9,-26.000000 2.000000-6,-8.000000-2.000000 0,-10.000000-3.000000-1,-9.000000-3.000000-2,-4.000000-6.000000 0,4.000000-5.000000 0,3.000000-7.000000-1,3.000000-5.000000-1,-2.000000-3.000000 1,-6.000000 4.000000 4,-6.000000 3.000000 2,-6.000000 3.000000 4,2.000000-1.000000 1,14.000000-2.000000 0,11.000000-3.000000-1,14.000000-3.000000 0,10.000000-2.000000 0,9.000000 0.000000-1,10.000000 0.000000 0,10.000000 0.000000-1,7.000000 0.000000-3,6.000000 0.000000-6,7.000000 0.000000-4,6.000000 0.000000-5,6.000000-2.000000-5,6.000000-3.000000-5,7.000000-3.000000-5,6.000000-2.000000-5,1.000000-5.000000-7,-3.000000-2.000000-10,-3.000000-3.000000-9,-2.000000-3.000000-9,-9.000000-4.000000 1,-12.000000-3.000000 14,-13.000000-3.000000 14,-12.000000-2.000000 12</inkml:trace>
</inkml:ink>
</file>

<file path=ppt/ink/ink215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6474189013243" units="cm"/>
      <inkml:brushProperty name="height" value="0.0276474189013243" units="cm"/>
      <inkml:brushProperty name="color" value="#FF0000"/>
      <inkml:brushProperty name="ignorePressure" value="0"/>
    </inkml:brush>
  </inkml:definitions>
  <inkml:trace contextRef="#ctx0" brushRef="#br0">79750.000000 37300.000000 870,'115.000000'-19.000000'56,"-18.000000"13.000000"-15 ,-19.000000 12.000000-17,-18.000000 13.000000-16,-15.000000 7.000000-9,-9.000000 4.000000-3,-10.000000 3.000000-3,-8.000000 3.000000-3,-8.000000 3.000000-1,-2.000000 3.000000 2,-3.000000 3.000000 0,-3.000000 4.000000 2,-7.000000 1.000000 2,-9.000000 0.000000 4,-10.000000 0.000000 2,-8.000000 0.000000 3,-4.000000-4.000000 2,3.000000-5.000000-2,3.000000-7.000000 0,4.000000-5.000000-1,7.000000-8.000000 0,13.000000-5.000000 3,12.000000-7.000000 3,13.000000-5.000000 2,21.000000-12.000000-7,32.000000-16.000000-16,31.000000-15.000000-16,32.000000-15.000000-16,-3.000000-3.000000-6,-33.000000 14.000000 4,-35.000000 11.000000 5,-34.000000 14.000000 4</inkml:trace>
</inkml:ink>
</file>

<file path=ppt/ink/ink2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4088483452797" units="cm"/>
      <inkml:brushProperty name="height" value="0.0434088483452797" units="cm"/>
      <inkml:brushProperty name="color" value="#00B047"/>
      <inkml:brushProperty name="ignorePressure" value="0"/>
    </inkml:brush>
  </inkml:definitions>
  <inkml:trace contextRef="#ctx0" brushRef="#br0">74250.000000 3400.000000 791,'29.000000'-52.000000'3,"10.000000"47.000000"7 ,10.000000 47.000000 6,9.000000 48.000000 6,1.000000 31.000000 3,-6.000000 20.000000-1,-6.000000 18.000000-2,-6.000000 20.000000-2,-4.000000 13.000000-1,1.000000 9.000000-3,-1.000000 10.000000-3,1.000000 10.000000-3,-4.000000-7.000000-3,-6.000000-22.000000-6,-6.000000-22.000000-4,-6.000000-21.000000-7,-6.000000-21.000000-1,-2.000000-19.000000-1,-3.000000-18.000000 0,-3.000000-19.000000 1,-7.000000-18.000000-7,-9.000000-15.000000-11,-10.000000-15.000000-12,-8.000000-16.000000-12,-4.000000-10.000000 0,3.000000-3.000000 10,3.000000-3.000000 11,4.000000-2.000000 10</inkml:trace>
</inkml:ink>
</file>

<file path=ppt/ink/ink216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1787143796682" units="cm"/>
      <inkml:brushProperty name="height" value="0.0291787143796682" units="cm"/>
      <inkml:brushProperty name="color" value="#FF0000"/>
      <inkml:brushProperty name="ignorePressure" value="0"/>
    </inkml:brush>
  </inkml:definitions>
  <inkml:trace contextRef="#ctx0" brushRef="#br0">81100.000000 37050.000000 785,'25.000000'-47.000000'-16,"0.000000"6.000000"2 ,0.000000 7.000000 2,0.000000 6.000000 2,-2.000000 3.000000 2,-3.000000 0.000000 1,-3.000000 0.000000 3,-2.000000 0.000000 1,-1.000000 1.000000 4,3.000000 4.000000 3,3.000000 3.000000 3,4.000000 3.000000 5,-3.000000 10.000000 4,-5.000000 20.000000 7,-7.000000 18.000000 6,-5.000000 20.000000 6,-9.000000 14.000000 0,-9.000000 14.000000-5,-10.000000 11.000000-6,-8.000000 14.000000-6,-9.000000 5.000000-3,-6.000000 1.000000-2,-6.000000-1.000000-2,-6.000000 1.000000-2,-2.000000-3.000000-3,3.000000-2.000000-6,3.000000-3.000000-3,4.000000-3.000000-6,2.000000-12.000000-2,4.000000-18.000000 2,3.000000-19.000000 2,3.000000-18.000000 0,6.000000-21.000000-5,9.000000-22.000000-15,10.000000-22.000000-15,10.000000-21.000000-14,7.000000-10.000000-1,6.000000 3.000000 10,7.000000 3.000000 11,6.000000 4.000000 12,-1.000000 2.000000 7,-5.000000 4.000000 3,-7.000000 3.000000 5,-5.000000 3.000000 3</inkml:trace>
</inkml:ink>
</file>

<file path=ppt/ink/ink216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4234847426414" units="cm"/>
      <inkml:brushProperty name="height" value="0.0304234847426414" units="cm"/>
      <inkml:brushProperty name="color" value="#FF0000"/>
      <inkml:brushProperty name="ignorePressure" value="0"/>
    </inkml:brush>
  </inkml:definitions>
  <inkml:trace contextRef="#ctx0" brushRef="#br0">81000.000000 36300.000000 752,'3.000000'-68.000000'16,"6.000000"17.000000"0 ,7.000000 15.000000 0,6.000000 16.000000 1,6.000000 10.000000-1,6.000000 7.000000-3,7.000000 6.000000-2,6.000000 7.000000-2,-1.000000 10.000000-1,-5.000000 16.000000 2,-7.000000 15.000000 1,-5.000000 17.000000 0,-4.000000 11.000000 2,0.000000 10.000000-1,0.000000 10.000000 1,0.000000 9.000000-1,-4.000000 7.000000-1,-5.000000 7.000000 0,-7.000000 6.000000-2,-5.000000 7.000000-2,-4.000000-3.000000-2,0.000000-8.000000-5,0.000000-10.000000-3,0.000000-9.000000-4,0.000000-12.000000-5,0.000000-11.000000-5,0.000000-14.000000-4,0.000000-11.000000-6,6.000000-20.000000-5,13.000000-24.000000-8,12.000000-26.000000-6,13.000000-24.000000-8,2.000000-12.000000 3,-5.000000 4.000000 12,-7.000000 3.000000 10,-5.000000 3.000000 12</inkml:trace>
</inkml:ink>
</file>

<file path=ppt/ink/ink216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4097120165825" units="cm"/>
      <inkml:brushProperty name="height" value="0.0284097120165825" units="cm"/>
      <inkml:brushProperty name="color" value="#FF0000"/>
      <inkml:brushProperty name="ignorePressure" value="0"/>
    </inkml:brush>
  </inkml:definitions>
  <inkml:trace contextRef="#ctx0" brushRef="#br0">81850.000000 37550.000000 871,'90.000000'-66.000000'2,"-18.000000"19.000000"5 ,-19.000000 19.000000 4,-18.000000 19.000000 6,-9.000000 10.000000 0,4.000000 4.000000-1,3.000000 3.000000-3,3.000000 3.000000-1,-1.000000 4.000000-3,-2.000000 7.000000 0,-3.000000 6.000000-2,-3.000000 7.000000-2,-6.000000 2.000000-2,-5.000000 1.000000-3,-7.000000-1.000000-2,-5.000000 1.000000-3,-6.000000-1.000000-1,-3.000000 1.000000 0,-3.000000-1.000000 2,-2.000000 1.000000 1,-3.000000-3.000000 1,1.000000-2.000000 0,-1.000000-3.000000 1,1.000000-3.000000 0,4.000000-6.000000 0,9.000000-5.000000-2,10.000000-7.000000-2,10.000000-5.000000-2,8.000000-9.000000-4,10.000000-9.000000-5,10.000000-10.000000-5,9.000000-8.000000-6,10.000000-11.000000-5,14.000000-8.000000-2,11.000000-10.000000-2,14.000000-9.000000-4,-7.000000 1.000000 3,-25.000000 13.000000 8,-25.000000 12.000000 8,-25.000000 13.000000 9</inkml:trace>
</inkml:ink>
</file>

<file path=ppt/ink/ink216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0679821521044" units="cm"/>
      <inkml:brushProperty name="height" value="0.0300679821521044" units="cm"/>
      <inkml:brushProperty name="color" value="#FF0000"/>
      <inkml:brushProperty name="ignorePressure" value="0"/>
    </inkml:brush>
  </inkml:definitions>
  <inkml:trace contextRef="#ctx0" brushRef="#br0">82900.000000 37250.000000 761,'0.000000'-69.000000'-61,"0.000000"13.000000"21 ,0.000000 12.000000 22,0.000000 13.000000 21,0.000000 6.000000 11,0.000000 0.000000 0,0.000000 0.000000-1,0.000000 0.000000-1,15.000000-27.000000 6,32.000000-53.000000 11,31.000000-53.000000 11,32.000000-52.000000 11,0.000000 8.000000 0,-27.000000 72.000000-11,-28.000000 72.000000-10,-28.000000 73.000000-10,-18.000000 42.000000-8,-6.000000 17.000000-5,-6.000000 15.000000-3,-6.000000 16.000000-5,-4.000000 16.000000-2,1.000000 20.000000 0,-1.000000 18.000000 0,1.000000 20.000000 0,-3.000000 11.000000-1,-2.000000 7.000000 0,-3.000000 6.000000 0,-3.000000 7.000000-2,-1.000000-7.000000-1,4.000000-19.000000 0,3.000000-18.000000 0,3.000000-19.000000-2,1.000000-19.000000 2,1.000000-19.000000 3,-1.000000-18.000000 2,1.000000-19.000000 4,1.000000-29.000000-8,3.000000-36.000000-18,3.000000-39.000000-17,4.000000-36.000000-17,1.000000-12.000000-2,0.000000 16.000000 11,0.000000 15.000000 13,0.000000 17.000000 12,0.000000 7.000000 8,0.000000 0.000000 4,0.000000 0.000000 3,0.000000 0.000000 3</inkml:trace>
</inkml:ink>
</file>

<file path=ppt/ink/ink21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3201343417168" units="cm"/>
      <inkml:brushProperty name="height" value="0.0323201343417168" units="cm"/>
      <inkml:brushProperty name="color" value="#FF0000"/>
      <inkml:brushProperty name="ignorePressure" value="0"/>
    </inkml:brush>
  </inkml:definitions>
  <inkml:trace contextRef="#ctx0" brushRef="#br0">83350.000000 36000.000000 708,'1.000000'-71.000000'2,"4.000000"10.000000"2 ,3.000000 10.000000 3,3.000000 9.000000 3,6.000000 7.000000 1,9.000000 7.000000-2,10.000000 6.000000-2,10.000000 7.000000-1,5.000000 4.000000 0,4.000000 3.000000 2,3.000000 3.000000 4,3.000000 4.000000 2,1.000000 5.000000 1,1.000000 10.000000-1,-1.000000 10.000000-1,1.000000 9.000000 0,-4.000000 13.000000 1,-6.000000 20.000000 5,-6.000000 18.000000 4,-6.000000 20.000000 6,-16.000000 8.000000-3,-25.000000 1.000000-7,-25.000000-1.000000-10,-25.000000 1.000000-8,-15.000000-7.000000-4,-2.000000-12.000000-2,-3.000000-13.000000-2,-3.000000-12.000000-1,-1.000000-10.000000-3,4.000000-6.000000-5,3.000000-6.000000-5,3.000000-6.000000-5</inkml:trace>
</inkml:ink>
</file>

<file path=ppt/ink/ink216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157938927412" units="cm"/>
      <inkml:brushProperty name="height" value="0.032157938927412" units="cm"/>
      <inkml:brushProperty name="color" value="#FF0000"/>
      <inkml:brushProperty name="ignorePressure" value="0"/>
    </inkml:brush>
  </inkml:definitions>
  <inkml:trace contextRef="#ctx0" brushRef="#br0">84100.000000 37100.000000 712,'4.000000'-46.000000'3,"10.000000"10.000000"7 ,10.000000 10.000000 6,9.000000 9.000000 7,6.000000 7.000000 1,3.000000 7.000000-2,3.000000 6.000000-4,4.000000 7.000000-2,1.000000 5.000000-3,0.000000 7.000000 0,0.000000 6.000000 0,0.000000 7.000000-1,-7.000000 4.000000-2,-11.000000 3.000000-2,-14.000000 3.000000-3,-11.000000 4.000000-3,-14.000000 4.000000-2,-11.000000 6.000000-3,-14.000000 7.000000-2,-11.000000 6.000000-2,-14.000000 3.000000-1,-11.000000 0.000000 0,-14.000000 0.000000 0,-11.000000 0.000000 0,-3.000000-4.000000 3,10.000000-5.000000 5,10.000000-7.000000 6,9.000000-5.000000 5,9.000000-9.000000 3,9.000000-9.000000 1,10.000000-10.000000 1,10.000000-8.000000 1,13.000000-8.000000-1,19.000000-2.000000-3,19.000000-3.000000-2,19.000000-3.000000-3,15.000000-4.000000-4,13.000000-3.000000-4,12.000000-3.000000-3,13.000000-2.000000-5,7.000000-6.000000-1,4.000000-6.000000-1,3.000000-6.000000 2,3.000000-6.000000 0,-5.000000-1.000000-5,-12.000000 7.000000-10,-13.000000 6.000000-9,-12.000000 7.000000-10</inkml:trace>
</inkml:ink>
</file>

<file path=ppt/ink/ink21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844593256712" units="cm"/>
      <inkml:brushProperty name="height" value="0.029844593256712" units="cm"/>
      <inkml:brushProperty name="color" value="#FF0000"/>
      <inkml:brushProperty name="ignorePressure" value="0"/>
    </inkml:brush>
  </inkml:definitions>
  <inkml:trace contextRef="#ctx0" brushRef="#br0">85800.000000 37150.000000 767,'-27.000000'-49.000000'0,"-3.000000"4.000000"0 ,-3.000000 3.000000 0,-2.000000 3.000000 0,6.000000 4.000000 4,20.000000 7.000000 10,18.000000 6.000000 8,20.000000 7.000000 9,10.000000 4.000000 1,3.000000 3.000000-6,3.000000 3.000000-6,4.000000 4.000000-6,-3.000000 1.000000-4,-5.000000 0.000000-2,-7.000000 0.000000-2,-5.000000 0.000000-2,3.000000-2.000000 0,17.000000-3.000000 2,15.000000-3.000000 2,16.000000-2.000000 2,7.000000-6.000000-1,1.000000-6.000000-5,-1.000000-6.000000-4,1.000000-6.000000-3,-4.000000-2.000000-7,-6.000000 3.000000-6,-6.000000 3.000000-7,-6.000000 4.000000-7,-9.000000 1.000000-4,-8.000000 0.000000-1,-10.000000 0.000000-1,-9.000000 0.000000-1,-12.000000 1.000000 0,-11.000000 4.000000 5,-14.000000 3.000000 3,-11.000000 3.000000 3</inkml:trace>
</inkml:ink>
</file>

<file path=ppt/ink/ink2167.xml><?xml version="1.0" encoding="utf-8"?>
<inkml:ink xmlns:inkml="http://www.w3.org/2003/InkML">
  <annotation type="ScanImages2ExtractSignatures">1</annotation>
  <annotation type="ScanImagesWidth">867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3967314064503" units="cm"/>
      <inkml:brushProperty name="height" value="0.0293967314064503" units="cm"/>
      <inkml:brushProperty name="color" value="#FF0000"/>
      <inkml:brushProperty name="ignorePressure" value="0"/>
    </inkml:brush>
  </inkml:definitions>
  <inkml:trace contextRef="#ctx0" brushRef="#br0">86450.000000 36000.000000 779,'-47.000000'0.000000'1,"6.000000"0.000000"2 ,7.000000 0.000000 2,6.000000 0.000000 3,3.000000 3.000000 3,0.000000 6.000000 4,0.000000 7.000000 4,0.000000 6.000000 6,3.000000 9.000000 0,6.000000 13.000000-2,7.000000 12.000000-2,6.000000 13.000000-2,4.000000 13.000000-3,4.000000 17.000000-3,3.000000 15.000000-4,3.000000 16.000000-3,3.000000 9.000000-4,3.000000 3.000000-5,3.000000 3.000000-3,4.000000 4.000000-4,-1.000000-7.000000-5,-3.000000-16.000000-4,-3.000000-15.000000-5,-2.000000-15.000000-5,-1.000000-18.000000-2,3.000000-19.000000-1,3.000000-18.000000-2,4.000000-19.000000-1</inkml:trace>
</inkml:ink>
</file>

<file path=ppt/ink/ink21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8929390907288" units="cm"/>
      <inkml:brushProperty name="height" value="0.0238929390907288" units="cm"/>
      <inkml:brushProperty name="color" value="#FF0000"/>
      <inkml:brushProperty name="ignorePressure" value="0"/>
    </inkml:brush>
  </inkml:definitions>
  <inkml:trace contextRef="#ctx0" brushRef="#br0">87600.000000 36800.000000 958,'-35.000000'-24.000000'2,"32.000000"4.000000"5 ,31.000000 3.000000 3,32.000000 3.000000 4,15.000000 4.000000-6,0.000000 7.000000-16,0.000000 6.000000-18,0.000000 7.000000-17</inkml:trace>
</inkml:ink>
</file>

<file path=ppt/ink/ink21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145847022533" units="cm"/>
      <inkml:brushProperty name="height" value="0.0273145847022533" units="cm"/>
      <inkml:brushProperty name="color" value="#FF0000"/>
      <inkml:brushProperty name="ignorePressure" value="0"/>
    </inkml:brush>
  </inkml:definitions>
  <inkml:trace contextRef="#ctx0" brushRef="#br0">88200.000000 36650.000000 911,'-40.000000'0.000000'41,"23.000000"0.000000"-13 ,22.000000 0.000000-12,22.000000 0.000000-12,10.000000 0.000000-11,1.000000 0.000000-6,-1.000000 0.000000-8,1.000000 0.000000-8</inkml:trace>
</inkml:ink>
</file>

<file path=ppt/ink/ink2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564570248127" units="cm"/>
      <inkml:brushProperty name="height" value="0.038564570248127" units="cm"/>
      <inkml:brushProperty name="color" value="#00B047"/>
      <inkml:brushProperty name="ignorePressure" value="0"/>
    </inkml:brush>
  </inkml:definitions>
  <inkml:trace contextRef="#ctx0" brushRef="#br0">73450.000000 5200.000000 891,'-52.000000'-44.000000'3,"47.000000"13.000000"6 ,47.000000 12.000000 6,48.000000 13.000000 6,24.000000 4.000000 1,3.000000-3.000000-5,3.000000-3.000000-5,4.000000-2.000000-4,-1.000000-6.000000-6,-3.000000-6.000000-8,-3.000000-6.000000-7,-2.000000-6.000000-8,-12.000000-1.000000-4,-19.000000 7.000000-1,-18.000000 6.000000-2,-19.000000 7.000000-1,-12.000000 2.000000 0,-2.000000 1.000000 2,-3.000000-1.000000 1,-3.000000 1.000000 1</inkml:trace>
</inkml:ink>
</file>

<file path=ppt/ink/ink21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1346191614866" units="cm"/>
      <inkml:brushProperty name="height" value="0.0241346191614866" units="cm"/>
      <inkml:brushProperty name="color" value="#FF0000"/>
      <inkml:brushProperty name="ignorePressure" value="0"/>
    </inkml:brush>
  </inkml:definitions>
  <inkml:trace contextRef="#ctx0" brushRef="#br0">89000.000000 36800.000000 1000,'0.000000'100.000000'-225</inkml:trace>
</inkml:ink>
</file>

<file path=ppt/ink/ink21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5401083528996" units="cm"/>
      <inkml:brushProperty name="height" value="0.0285401083528996" units="cm"/>
      <inkml:brushProperty name="color" value="#FF0000"/>
      <inkml:brushProperty name="ignorePressure" value="0"/>
    </inkml:brush>
  </inkml:definitions>
  <inkml:trace contextRef="#ctx0" brushRef="#br0">89600.000000 36350.000000 676,'-36.000000'0.000000'32,"28.000000"0.000000"1 ,28.000000 0.000000 3,29.000000 0.000000 1,15.000000-2.000000-1,3.000000-3.000000-5,3.000000-3.000000-6,4.000000-2.000000-5,2.000000-3.000000-3,4.000000 1.000000 0,3.000000-1.000000-2,3.000000 1.000000-1,12.000000-6.000000-5,22.000000-8.000000-8,22.000000-10.000000-8,23.000000-9.000000-9,-15.000000-1.000000-8,-50.000000 10.000000-7,-50.000000 10.000000-8,-50.000000 9.000000-7,-29.000000 6.000000-1,-5.000000 3.000000 6,-7.000000 3.000000 7,-5.000000 4.000000 5,-3.000000 1.000000 6,4.000000 0.000000 5,3.000000 0.000000 5,3.000000 0.000000 5</inkml:trace>
</inkml:ink>
</file>

<file path=ppt/ink/ink21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9822627305984" units="cm"/>
      <inkml:brushProperty name="height" value="0.0269822627305984" units="cm"/>
      <inkml:brushProperty name="color" value="#FF0000"/>
      <inkml:brushProperty name="ignorePressure" value="0"/>
    </inkml:brush>
  </inkml:definitions>
  <inkml:trace contextRef="#ctx0" brushRef="#br0">90500.000000 35500.000000 848,'-24.000000'-40.000000'3,"4.000000"23.000000"6 ,3.000000 22.000000 5,3.000000 22.000000 6,1.000000 52.000000 2,1.000000 85.000000-3,-1.000000 85.000000-2,1.000000 84.000000-3,-1.000000-1.000000-2,1.000000-83.000000-3,-1.000000-85.000000-1,1.000000-84.000000-4,1.000000-38.000000-6,3.000000 9.000000-12,3.000000 10.000000-12,4.000000 10.000000-11</inkml:trace>
</inkml:ink>
</file>

<file path=ppt/ink/ink2173.xml><?xml version="1.0" encoding="utf-8"?>
<inkml:ink xmlns:inkml="http://www.w3.org/2003/InkML">
  <annotation type="ScanImages2ExtractSignatures">1</annotation>
  <annotation type="ScanImagesWidth">917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6335355639458" units="cm"/>
      <inkml:brushProperty name="height" value="0.0326335355639458" units="cm"/>
      <inkml:brushProperty name="color" value="#FF0000"/>
      <inkml:brushProperty name="ignorePressure" value="0"/>
    </inkml:brush>
  </inkml:definitions>
  <inkml:trace contextRef="#ctx0" brushRef="#br0">91700.000000 34950.000000 733,'-24.000000'101.000000'4,"4.000000"4.000000"2 ,3.000000 3.000000 0,3.000000 3.000000 2,-2.000000 6.000000 2,-6.000000 9.000000 1,-6.000000 10.000000 2,-6.000000 10.000000 3,-4.000000 8.000000-1,1.000000 10.000000-1,-1.000000 10.000000-1,1.000000 9.000000-1,1.000000-7.000000-2,3.000000-21.000000 0,3.000000-22.000000 0,4.000000-22.000000 0,4.000000-21.000000-2,6.000000-18.000000-3,7.000000-19.000000-4,6.000000-18.000000-3,3.000000-9.000000-2,0.000000 4.000000 1,0.000000 3.000000 1,0.000000 3.000000 0,1.000000-7.000000-1,4.000000-15.000000-4,3.000000-15.000000-5,3.000000-16.000000-4,3.000000-16.000000-3,3.000000-16.000000-1,3.000000-15.000000-1,4.000000-15.000000 0,2.000000-15.000000 0,4.000000-12.000000 3,3.000000-13.000000 2,3.000000-12.000000 2,1.000000-9.000000 1,1.000000-2.000000-1,-1.000000-3.000000-1,1.000000-3.000000-1,-1.000000 5.000000 1,1.000000 17.000000 1,-1.000000 15.000000 2,1.000000 16.000000 1,5.000000 26.000000 9,14.000000 38.000000 16,11.000000 37.000000 16,14.000000 38.000000 16,-6.000000 15.000000 3,-21.000000-6.000000-9,-22.000000-6.000000-10,-22.000000-6.000000-9,-11.000000-1.000000-7,0.000000 7.000000-4,0.000000 6.000000-5,0.000000 7.000000-3,-7.000000 0.000000-3,-11.000000-2.000000 0,-14.000000-3.000000 0,-11.000000-3.000000 1,-6.000000-6.000000 1,4.000000-5.000000 3,3.000000-7.000000 3,3.000000-5.000000 3,3.000000-4.000000 2,3.000000 0.000000 0,3.000000 0.000000-1,4.000000 0.000000 1,2.000000 0.000000 0,4.000000 0.000000 0,3.000000 0.000000-1,3.000000 0.000000 0,6.000000-2.000000-2,9.000000-3.000000-6,10.000000-3.000000-5,10.000000-2.000000-4,7.000000-5.000000-6,6.000000-2.000000-4,7.000000-3.000000-6,6.000000-3.000000-4,4.000000-2.000000-4,4.000000 0.000000-1,3.000000 0.000000-1,3.000000 0.000000-2,-2.000000-4.000000-1,-6.000000-5.000000 1,-6.000000-7.000000 0,-6.000000-5.000000 1,-6.000000-12.000000 4,-2.000000-16.000000 9,-3.000000-15.000000 8,-3.000000-15.000000 10,-4.000000 4.000000 11,-3.000000 25.000000 15,-3.000000 25.000000 14,-2.000000 25.000000 15,-5.000000 14.000000 2,-2.000000 3.000000-9,-3.000000 3.000000-10,-3.000000 4.000000-10,-2.000000 1.000000-6,0.000000 0.000000-3,0.000000 0.000000-4,0.000000 0.000000-3,0.000000 1.000000-2,0.000000 4.000000-2,0.000000 3.000000 0,0.000000 3.000000-2,1.000000 1.000000 0,4.000000 1.000000 1,3.000000-1.000000 1,3.000000 1.000000 1,-1.000000 1.000000 0,-2.000000 3.000000-3,-3.000000 3.000000-2,-3.000000 4.000000-3,-2.000000-1.000000 0,0.000000-3.000000 2,0.000000-3.000000 2,0.000000-2.000000 2,0.000000-14.000000-5,0.000000-21.000000-13,0.000000-22.000000-11,0.000000-22.000000-12,1.000000-8.000000-2,4.000000 6.000000 8,3.000000 7.000000 8,3.000000 6.000000 8,-1.000000 1.000000 4,-2.000000-3.000000 0,-3.000000-3.000000 1,-3.000000-2.000000 1,-1.000000-1.000000 1,4.000000 3.000000 0,3.000000 3.000000 2,3.000000 4.000000 1,1.000000 1.000000 1,1.000000 0.000000-1,-1.000000 0.000000 1,1.000000 0.000000 1,-1.000000-2.000000-1,1.000000-3.000000-1,-1.000000-3.000000 0,1.000000-2.000000 0,-1.000000-1.000000-1,1.000000 3.000000 0,-1.000000 3.000000 0,1.000000 4.000000 0,-1.000000 1.000000 3,1.000000 0.000000 5,-1.000000 0.000000 6,1.000000 0.000000 6,1.000000 3.000000 6,3.000000 6.000000 4,3.000000 7.000000 5,4.000000 6.000000 4,-1.000000 10.000000 0,-3.000000 17.000000-6,-3.000000 15.000000-6,-2.000000 16.000000-6,-3.000000 7.000000-4,1.000000 1.000000 0,-1.000000-1.000000-2,1.000000 1.000000 0,-3.000000-3.000000-2,-2.000000-2.000000-3,-3.000000-3.000000-4,-3.000000-3.000000-2,-2.000000-4.000000-3,0.000000-3.000000-5,0.000000-3.000000-3,0.000000-2.000000-3,3.000000-8.000000-11,6.000000-8.000000-14,7.000000-10.000000-16,6.000000-9.000000-14</inkml:trace>
</inkml:ink>
</file>

<file path=ppt/ink/ink217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3089969307184" units="cm"/>
      <inkml:brushProperty name="height" value="0.0283089969307184" units="cm"/>
      <inkml:brushProperty name="color" value="#FF0000"/>
      <inkml:brushProperty name="ignorePressure" value="0"/>
    </inkml:brush>
  </inkml:definitions>
  <inkml:trace contextRef="#ctx0" brushRef="#br0">93900.000000 35600.000000 780,'-4.000000'-32.000000'22,"-5.000000"39.000000"3 ,-7.000000 36.000000 4,-5.000000 39.000000 4,-8.000000 21.000000-1,-5.000000 6.000000-6,-7.000000 7.000000-6,-5.000000 6.000000-5,-6.000000 3.000000-6,-3.000000 0.000000-3,-3.000000 0.000000-3,-2.000000 0.000000-5,-1.000000-7.000000-3,3.000000-11.000000-2,3.000000-14.000000-4,4.000000-11.000000-2,4.000000-15.000000-4,6.000000-16.000000-5,7.000000-15.000000-4,6.000000-15.000000-5,6.000000-18.000000-1,6.000000-19.000000 1,7.000000-18.000000 1,6.000000-19.000000 2,10.000000-29.000000 1,17.000000-36.000000 4,15.000000-39.000000 3,16.000000-36.000000 3,2.000000 0.000000 3,-8.000000 42.000000 4,-10.000000 40.000000 2,-9.000000 41.000000 4</inkml:trace>
</inkml:ink>
</file>

<file path=ppt/ink/ink217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5345640778542" units="cm"/>
      <inkml:brushProperty name="height" value="0.0335345640778542" units="cm"/>
      <inkml:brushProperty name="color" value="#FF0000"/>
      <inkml:brushProperty name="ignorePressure" value="0"/>
    </inkml:brush>
  </inkml:definitions>
  <inkml:trace contextRef="#ctx0" brushRef="#br0">93600.000000 35150.000000 737,'4.000000'-61.000000'2,"10.000000"28.000000"4 ,10.000000 28.000000 5,9.000000 29.000000 4,6.000000 18.000000 3,3.000000 9.000000 1,3.000000 10.000000 1,4.000000 10.000000 2,-1.000000 5.000000 0,-3.000000 4.000000-1,-3.000000 3.000000-1,-2.000000 3.000000-2,-5.000000 3.000000-2,-2.000000 3.000000 0,-3.000000 3.000000-3,-3.000000 4.000000 0,-6.000000 4.000000-5,-5.000000 6.000000-5,-7.000000 7.000000-7,-5.000000 6.000000-5,-4.000000-4.000000-5,0.000000-11.000000 0,0.000000-14.000000-1,0.000000-11.000000-2,0.000000-14.000000-2,0.000000-11.000000-4,0.000000-14.000000-6,0.000000-11.000000-3,1.000000-14.000000-3,4.000000-11.000000-2,3.000000-14.000000-2,3.000000-11.000000-1,1.000000-6.000000 3,1.000000 4.000000 6,-1.000000 3.000000 7,1.000000 3.000000 7,-1.000000-2.000000 4,1.000000-6.000000 3,-1.000000-6.000000 3,1.000000-6.000000 1</inkml:trace>
</inkml:ink>
</file>

<file path=ppt/ink/ink217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9326648712158" units="cm"/>
      <inkml:brushProperty name="height" value="0.0309326648712158" units="cm"/>
      <inkml:brushProperty name="color" value="#FF0000"/>
      <inkml:brushProperty name="ignorePressure" value="0"/>
    </inkml:brush>
  </inkml:definitions>
  <inkml:trace contextRef="#ctx0" brushRef="#br0">94750.000000 35950.000000 836,'-44.000000'4.000000'3,"13.000000"10.000000"4 ,12.000000 10.000000 6,13.000000 9.000000 4,7.000000 9.000000 3,4.000000 9.000000-3,3.000000 10.000000-2,3.000000 10.000000-2,-1.000000 5.000000-2,-2.000000 4.000000-2,-3.000000 3.000000-4,-3.000000 3.000000-2,-2.000000-2.000000 0,0.000000-6.000000 1,0.000000-6.000000 3,0.000000-6.000000 1,0.000000-9.000000-1,0.000000-8.000000-5,0.000000-10.000000-5,0.000000-9.000000-5,3.000000-20.000000-5,6.000000-27.000000-3,7.000000-28.000000-5,6.000000-28.000000-5,3.000000-15.000000 1,0.000000 1.000000 3,0.000000-1.000000 5,0.000000 1.000000 4,1.000000 35.000000 8,4.000000 72.000000 11,3.000000 72.000000 11,3.000000 73.000000 12,-2.000000 14.000000-5,-6.000000-40.000000-20,-6.000000-40.000000-20,-6.000000-41.000000-22,-2.000000-27.000000-7,3.000000-12.000000 2,3.000000-13.000000 3,4.000000-12.000000 4,-1.000000-7.000000 4,-3.000000 1.000000 6,-3.000000-1.000000 5,-2.000000 1.000000 5</inkml:trace>
</inkml:ink>
</file>

<file path=ppt/ink/ink217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8308748751879" units="cm"/>
      <inkml:brushProperty name="height" value="0.0298308748751879" units="cm"/>
      <inkml:brushProperty name="color" value="#FF0000"/>
      <inkml:brushProperty name="ignorePressure" value="0"/>
    </inkml:brush>
  </inkml:definitions>
  <inkml:trace contextRef="#ctx0" brushRef="#br0">95650.000000 35950.000000 767,'1.000000'-72.000000'-19,"4.000000"6.000000"11 ,3.000000 7.000000 9,3.000000 6.000000 11,9.000000-5.000000 7,16.000000-16.000000 4,15.000000-15.000000 5,17.000000-15.000000 5,-3.000000 8.000000-3,-18.000000 35.000000-6,-19.000000 35.000000-9,-18.000000 34.000000-7,-10.000000 18.000000-3,0.000000 4.000000-1,0.000000 3.000000 1,0.000000 3.000000-1,-4.000000 9.000000 1,-5.000000 16.000000 1,-7.000000 15.000000 1,-5.000000 17.000000 0,-4.000000 14.000000 1,0.000000 17.000000-2,0.000000 15.000000-1,0.000000 16.000000-1,0.000000 18.000000-4,0.000000 22.000000-4,0.000000 22.000000-7,0.000000 23.000000-5,0.000000 2.000000-1,0.000000-16.000000 6,0.000000-15.000000 4,0.000000-15.000000 6,1.000000-20.000000 3,4.000000-21.000000 1,3.000000-22.000000 1,3.000000-22.000000 0,-1.000000-33.000000-6,-2.000000-44.000000-14,-3.000000-43.000000-14,-3.000000-44.000000-15,1.000000-19.000000-4,6.000000 6.000000 8,7.000000 7.000000 6,6.000000 6.000000 8,3.000000 1.000000 5,0.000000-3.000000 1,0.000000-3.000000 4,0.000000-2.000000 1,0.000000 0.000000 3,0.000000 7.000000 3,0.000000 6.000000 3,0.000000 7.000000 3</inkml:trace>
</inkml:ink>
</file>

<file path=ppt/ink/ink217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118290990591" units="cm"/>
      <inkml:brushProperty name="height" value="0.034118290990591" units="cm"/>
      <inkml:brushProperty name="color" value="#FF0000"/>
      <inkml:brushProperty name="ignorePressure" value="0"/>
    </inkml:brush>
  </inkml:definitions>
  <inkml:trace contextRef="#ctx0" brushRef="#br0">96000.000000 35450.000000 700,'0.000000'-91.000000'2,"0.000000"19.000000"2 ,0.000000 19.000000 3,0.000000 19.000000 3,7.000000 10.000000 2,17.000000 4.000000 0,15.000000 3.000000 0,16.000000 3.000000 1,4.000000 6.000000 0,-6.000000 9.000000 1,-6.000000 10.000000 1,-6.000000 10.000000 1,-4.000000 11.000000 1,1.000000 17.000000 2,-1.000000 15.000000 1,1.000000 16.000000 1,-6.000000 1.000000 0,-8.000000-12.000000-3,-10.000000-13.000000-3,-9.000000-12.000000-3,-7.000000-4.000000-2,-3.000000 7.000000-3,-3.000000 6.000000-1,-2.000000 7.000000-3,-9.000000 0.000000-2,-12.000000-2.000000-6,-13.000000-3.000000-3,-12.000000-3.000000-5,-4.000000-6.000000-1,7.000000-5.000000 0,6.000000-7.000000 2,7.000000-5.000000 1,0.000000-6.000000-4,-2.000000-3.000000-8,-3.000000-3.000000-9,-3.000000-2.000000-7,4.000000-8.000000-5,13.000000-8.000000 0,12.000000-10.000000 1,13.000000-9.000000-1</inkml:trace>
</inkml:ink>
</file>

<file path=ppt/ink/ink217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8474772870541" units="cm"/>
      <inkml:brushProperty name="height" value="0.0338474772870541" units="cm"/>
      <inkml:brushProperty name="color" value="#FF0000"/>
      <inkml:brushProperty name="ignorePressure" value="0"/>
    </inkml:brush>
  </inkml:definitions>
  <inkml:trace contextRef="#ctx0" brushRef="#br0">96800.000000 36400.000000 706,'0.000000'73.000000'30,"0.000000"-3.000000"-3 ,0.000000-3.000000-3,0.000000-2.000000-3,0.000000 0.000000-1,0.000000 7.000000-2,0.000000 6.000000 0,0.000000 7.000000 0,0.000000-1.000000-2,0.000000-6.000000-2,0.000000-6.000000-2,0.000000-6.000000-2,0.000000-7.000000-3,0.000000-6.000000-6,0.000000-6.000000-5,0.000000-6.000000-5,7.000000-41.000000-5,17.000000-75.000000-4,15.000000-75.000000-4,16.000000-75.000000-4,2.000000 0.000000 4,-8.000000 75.000000 12,-10.000000 75.000000 13,-9.000000 75.000000 12,-7.000000 42.000000 6,-3.000000 9.000000-2,-3.000000 10.000000 0,-2.000000 10.000000-2,-3.000000 4.000000 0,1.000000 0.000000-1,-1.000000 0.000000 0,1.000000 0.000000-1,-3.000000-2.000000-3,-2.000000-3.000000-4,-3.000000-3.000000-4,-3.000000-2.000000-4,-2.000000-6.000000-5,0.000000-6.000000-7,0.000000-6.000000-7,0.000000-6.000000-7</inkml:trace>
</inkml:ink>
</file>

<file path=ppt/ink/ink2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5159433186054" units="cm"/>
      <inkml:brushProperty name="height" value="0.0455159433186054" units="cm"/>
      <inkml:brushProperty name="color" value="#00B047"/>
      <inkml:brushProperty name="ignorePressure" value="0"/>
    </inkml:brush>
  </inkml:definitions>
  <inkml:trace contextRef="#ctx0" brushRef="#br0">75800.000000 2950.000000 754,'118.000000'35.000000'30,"-11.000000"23.000000"-3 ,-14.000000 22.000000-3,-11.000000 22.000000-1,-9.000000 23.000000-3,-3.000000 25.000000 1,-3.000000 25.000000-2,-2.000000 25.000000 1,-11.000000 17.000000-3,-15.000000 9.000000-2,-15.000000 10.000000-3,-16.000000 10.000000-2,-21.000000-7.000000-4,-24.000000-22.000000-5,-26.000000-22.000000-4,-24.000000-21.000000-6,-20.000000-18.000000-4,-11.000000-12.000000-4,-14.000000-13.000000-5,-11.000000-12.000000-4,-4.000000-9.000000-3,6.000000-2.000000-4,7.000000-3.000000-3,6.000000-3.000000-2,9.000000-9.000000-1,13.000000-11.000000 5,12.000000-14.000000 4,13.000000-11.000000 4</inkml:trace>
</inkml:ink>
</file>

<file path=ppt/ink/ink218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6779454052448" units="cm"/>
      <inkml:brushProperty name="height" value="0.0366779454052448" units="cm"/>
      <inkml:brushProperty name="color" value="#FF0000"/>
      <inkml:brushProperty name="ignorePressure" value="0"/>
    </inkml:brush>
  </inkml:definitions>
  <inkml:trace contextRef="#ctx0" brushRef="#br0">97800.000000 34850.000000 624,'-22.000000'-49.000000'-1,"6.000000"4.000000"-3 ,7.000000 3.000000-3,6.000000 3.000000-2,3.000000 1.000000-1,0.000000 1.000000 1,0.000000-1.000000 1,0.000000 1.000000 1,1.000000 1.000000 1,4.000000 3.000000 3,3.000000 3.000000 2,3.000000 4.000000 2,1.000000 2.000000 3,1.000000 4.000000 2,-1.000000 3.000000 4,1.000000 3.000000 2,1.000000 4.000000 2,3.000000 7.000000 1,3.000000 6.000000 2,4.000000 7.000000 1,2.000000 10.000000 2,4.000000 16.000000 0,3.000000 15.000000 3,3.000000 17.000000 1,4.000000 8.000000 1,7.000000 4.000000 0,6.000000 3.000000 0,7.000000 3.000000 1,5.000000 4.000000-3,7.000000 7.000000-2,6.000000 6.000000-4,7.000000 7.000000-3,-3.000000-1.000000-2,-8.000000-6.000000 2,-10.000000-6.000000-1,-9.000000-6.000000 1,-9.000000-1.000000-1,-5.000000 7.000000-4,-7.000000 6.000000-4,-5.000000 7.000000-5,-17.000000 5.000000-3,-24.000000 7.000000-5,-26.000000 6.000000-5,-24.000000 7.000000-4,-42.000000 25.000000-10,-55.000000 48.000000-13,-57.000000 47.000000-14,-55.000000 47.000000-13,2.000000-13.000000-1,63.000000-72.000000 11,62.000000-72.000000 10,63.000000-71.000000 12</inkml:trace>
</inkml:ink>
</file>

<file path=ppt/ink/ink218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4648522287607" units="cm"/>
      <inkml:brushProperty name="height" value="0.0304648522287607" units="cm"/>
      <inkml:brushProperty name="color" value="#FF0000"/>
      <inkml:brushProperty name="ignorePressure" value="0"/>
    </inkml:brush>
  </inkml:definitions>
  <inkml:trace contextRef="#ctx0" brushRef="#br0">70300.000000 35850.000000 751,'-47.000000'-24.000000'0,"6.000000"4.000000"-2 ,7.000000 3.000000-2,6.000000 3.000000-1,3.000000 6.000000-1,0.000000 9.000000 1,0.000000 10.000000 0,0.000000 10.000000 1,-2.000000 11.000000 3,-3.000000 17.000000 6,-3.000000 15.000000 8,-2.000000 16.000000 5,-6.000000 20.000000 4,-6.000000 25.000000 1,-6.000000 25.000000-1,-6.000000 25.000000 1,-1.000000 15.000000-1,7.000000 7.000000-1,6.000000 6.000000-1,7.000000 7.000000-1,13.000000-4.000000-3,22.000000-12.000000-2,22.000000-13.000000-4,23.000000-12.000000-2,20.000000-10.000000-1,23.000000-6.000000-1,22.000000-6.000000-1,22.000000-6.000000 1,5.000000-6.000000-6,-8.000000-2.000000-10,-10.000000-3.000000-10,-9.000000-3.000000-11,-10.000000-9.000000-7,-9.000000-11.000000-7,-10.000000-14.000000-6,-8.000000-11.000000-5</inkml:trace>
</inkml:ink>
</file>

<file path=ppt/ink/ink218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2659899890423" units="cm"/>
      <inkml:brushProperty name="height" value="0.0262659899890423" units="cm"/>
      <inkml:brushProperty name="color" value="#FF0000"/>
      <inkml:brushProperty name="ignorePressure" value="0"/>
    </inkml:brush>
  </inkml:definitions>
  <inkml:trace contextRef="#ctx0" brushRef="#br0">62250.000000 43250.000000 872,'-49.000000'-2.000000'0,"4.000000"-3.000000"0 ,3.000000-3.000000 0,3.000000-2.000000 0,1.000000-1.000000-2,1.000000 3.000000-3,-1.000000 3.000000-4,1.000000 4.000000-2,2.000000-1.000000-1,7.000000-3.000000 6,6.000000-3.000000 4,7.000000-2.000000 5,7.000000-1.000000 6,9.000000 3.000000 7,10.000000 3.000000 9,10.000000 4.000000 7,7.000000 1.000000 1,6.000000 0.000000-8,7.000000 0.000000-9,6.000000 0.000000-6,1.000000 0.000000-6,-3.000000 0.000000-2,-3.000000 0.000000-3,-2.000000 0.000000-1,-1.000000 0.000000-2,3.000000 0.000000 0,3.000000 0.000000 0,4.000000 0.000000-1,1.000000-4.000000-3,0.000000-5.000000-5,0.000000-7.000000-7,0.000000-5.000000-6,1.000000-4.000000-3,4.000000 0.000000-1,3.000000 0.000000-1,3.000000 0.000000 0,-2.000000 1.000000 1,-6.000000 4.000000 5,-6.000000 3.000000 5,-6.000000 3.000000 4</inkml:trace>
</inkml:ink>
</file>

<file path=ppt/ink/ink21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6217943280935" units="cm"/>
      <inkml:brushProperty name="height" value="0.0266217943280935" units="cm"/>
      <inkml:brushProperty name="color" value="#FF0000"/>
      <inkml:brushProperty name="ignorePressure" value="0"/>
    </inkml:brush>
  </inkml:definitions>
  <inkml:trace contextRef="#ctx0" brushRef="#br0">61650.000000 44150.000000 860,'-63.000000'-21.000000'7,"26.000000"10.000000"3 ,24.000000 10.000000 4,26.000000 9.000000 3,12.000000 4.000000 0,0.000000 1.000000-2,0.000000-1.000000-3,0.000000 1.000000-3,1.000000-1.000000-2,4.000000 1.000000-1,3.000000-1.000000-1,3.000000 1.000000 0,-1.000000-3.000000-1,-2.000000-2.000000 0,-3.000000-3.000000-2,-3.000000-3.000000 1,1.000000-2.000000-2,6.000000 0.000000 0,7.000000 0.000000 0,6.000000 0.000000-2,13.000000-4.000000-7,23.000000-5.000000-14,22.000000-7.000000-14,22.000000-5.000000-14,-6.000000 0.000000-3,-30.000000 10.000000 9,-32.000000 10.000000 7,-30.000000 9.000000 10</inkml:trace>
</inkml:ink>
</file>

<file path=ppt/ink/ink21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65500.000000 43450.000000 1000,'0.000000'-50.000000'-3,"0.000000"0.000000"-3 ,0.000000 0.000000-5,0.000000 0.000000-4,-2.000000 4.000000-3,-3.000000 10.000000 0,-3.000000 10.000000-2,-2.000000 9.000000 0,-5.000000 6.000000-1,-2.000000 3.000000 1,-3.000000 3.000000 1,-3.000000 4.000000 1</inkml:trace>
</inkml:ink>
</file>

<file path=ppt/ink/ink21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9889145642519" units="cm"/>
      <inkml:brushProperty name="height" value="0.0289889145642519" units="cm"/>
      <inkml:brushProperty name="color" value="#FF0000"/>
      <inkml:brushProperty name="ignorePressure" value="0"/>
    </inkml:brush>
  </inkml:definitions>
  <inkml:trace contextRef="#ctx0" brushRef="#br0">65850.000000 41550.000000 790,'-47.000000'-2.000000'0,"6.000000"-3.000000"0 ,7.000000-3.000000 0,6.000000-2.000000 0,6.000000 2.000000-1,6.000000 9.000000-1,7.000000 10.000000-2,6.000000 10.000000-1,4.000000 16.000000 0,4.000000 26.000000 4,3.000000 24.000000 3,3.000000 26.000000 4,-1.000000 24.000000 2,-2.000000 26.000000 2,-3.000000 24.000000 2,-3.000000 26.000000 1,-4.000000 16.000000 2,-3.000000 10.000000 1,-3.000000 10.000000 1,-2.000000 9.000000 1,-3.000000-10.000000-1,1.000000-28.000000-5,-1.000000-28.000000-3,1.000000-27.000000-4,1.000000-55.000000-8,3.000000-77.000000-10,3.000000-78.000000-9,4.000000-78.000000-11,1.000000-24.000000-2,0.000000 31.000000 8,0.000000 32.000000 6,0.000000 31.000000 8,0.000000 6.000000 3,0.000000-19.000000 2,0.000000-18.000000 2,0.000000-19.000000 1,3.000000-10.000000 1,6.000000 1.000000 2,7.000000-1.000000 2,6.000000 1.000000 2,7.000000 4.000000 1,10.000000 9.000000-1,10.000000 10.000000 1,9.000000 10.000000 0,6.000000 13.000000 2,3.000000 19.000000 2,3.000000 19.000000 2,4.000000 19.000000 3,-1.000000 15.000000 2,-3.000000 13.000000 1,-3.000000 12.000000 0,-2.000000 13.000000 1,-6.000000 10.000000-1,-6.000000 10.000000-3,-6.000000 10.000000-3,-6.000000 9.000000-3,-10.000000 1.000000-2,-12.000000-6.000000-1,-13.000000-6.000000 0,-12.000000-6.000000-1,-29.000000-4.000000 2,-43.000000 1.000000 6,-44.000000-1.000000 5,-43.000000 1.000000 6,2.000000-6.000000 1,51.000000-8.000000-6,49.000000-10.000000-4,51.000000-9.000000-5,27.000000-4.000000-5,7.000000 4.000000-2,6.000000 3.000000-3,7.000000 3.000000-3,5.000000 1.000000-3,7.000000 1.000000-3,6.000000-1.000000-3,7.000000 1.000000-3,4.000000-4.000000-3,3.000000-6.000000-4,3.000000-6.000000-4,4.000000-6.000000-4,-4.000000-4.000000-1,-9.000000 1.000000 0,-10.000000-1.000000 1,-8.000000 1.000000 1</inkml:trace>
</inkml:ink>
</file>

<file path=ppt/ink/ink21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4473242461681" units="cm"/>
      <inkml:brushProperty name="height" value="0.0274473242461681" units="cm"/>
      <inkml:brushProperty name="color" value="#FF0000"/>
      <inkml:brushProperty name="ignorePressure" value="0"/>
    </inkml:brush>
  </inkml:definitions>
  <inkml:trace contextRef="#ctx0" brushRef="#br0">67250.000000 43300.000000 826,'-44.000000'7.000000'40,"13.000000"17.000000"-5 ,12.000000 15.000000-7,13.000000 16.000000-5,4.000000 10.000000-5,-3.000000 7.000000-4,-3.000000 6.000000-4,-2.000000 7.000000-5,-1.000000 19.000000-7,3.000000 35.000000-12,3.000000 35.000000-12,4.000000 34.000000-12</inkml:trace>
</inkml:ink>
</file>

<file path=ppt/ink/ink21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2806623727083" units="cm"/>
      <inkml:brushProperty name="height" value="0.0282806623727083" units="cm"/>
      <inkml:brushProperty name="color" value="#FF0000"/>
      <inkml:brushProperty name="ignorePressure" value="0"/>
    </inkml:brush>
  </inkml:definitions>
  <inkml:trace contextRef="#ctx0" brushRef="#br0">68100.000000 42900.000000 810,'-24.000000'-36.000000'0,"4.000000"28.000000"0 ,3.000000 28.000000 1,3.000000 29.000000 0,1.000000 22.000000 2,1.000000 20.000000 4,-1.000000 18.000000 3,1.000000 20.000000 3,1.000000-4.000000 1,3.000000-25.000000-2,3.000000-25.000000-3,4.000000-25.000000-3,-1.000000-10.000000-1,-3.000000 7.000000 0,-3.000000 6.000000 0,-2.000000 7.000000-1,-1.000000 0.000000-1,3.000000-2.000000 1,3.000000-3.000000-1,4.000000-3.000000-1,-1.000000-1.000000 1,-3.000000 4.000000 0,-3.000000 3.000000 0,-2.000000 3.000000 0,-1.000000 1.000000 0,3.000000 1.000000-2,3.000000-1.000000-1,4.000000 1.000000-1,-1.000000 1.000000 0,-3.000000 3.000000 1,-3.000000 3.000000 1,-2.000000 4.000000 1,-1.000000 1.000000 0,3.000000 0.000000 1,3.000000 0.000000 0,4.000000 0.000000 0,1.000000-2.000000-1,0.000000-3.000000 1,0.000000-3.000000 1,0.000000-2.000000-1,-2.000000-6.000000 0,-3.000000-6.000000 0,-3.000000-6.000000 0,-2.000000-6.000000 0,-1.000000-1.000000-1,3.000000 7.000000 2,3.000000 6.000000-1,4.000000 7.000000 2,1.000000-3.000000-1,0.000000-8.000000 0,0.000000-10.000000-1,0.000000-9.000000 0,0.000000-5.000000-1,0.000000 0.000000-1,0.000000 0.000000-2,0.000000 0.000000-2,0.000000 0.000000-1,0.000000 0.000000-3,0.000000 0.000000-2,0.000000 0.000000-2,1.000000-7.000000-4,4.000000-11.000000-3,3.000000-14.000000-3,3.000000-11.000000-5,-1.000000-7.000000 1,-2.000000 0.000000 4,-3.000000 0.000000 4,-3.000000 0.000000 3,-2.000000-2.000000 2,0.000000-3.000000 0,0.000000-3.000000 0,0.000000-2.000000 0,0.000000-1.000000 0,0.000000 3.000000 3,0.000000 3.000000 1,0.000000 4.000000 2,0.000000-10.000000 0,0.000000-22.000000-3,0.000000-22.000000-3,0.000000-21.000000-3,0.000000-3.000000 0,0.000000 20.000000 4,0.000000 18.000000 1,0.000000 20.000000 4,0.000000 5.000000 1,0.000000-6.000000 1,0.000000-6.000000 0,0.000000-6.000000 0</inkml:trace>
</inkml:ink>
</file>

<file path=ppt/ink/ink21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2188189923763" units="cm"/>
      <inkml:brushProperty name="height" value="0.0292188189923763" units="cm"/>
      <inkml:brushProperty name="color" value="#FF0000"/>
      <inkml:brushProperty name="ignorePressure" value="0"/>
    </inkml:brush>
  </inkml:definitions>
  <inkml:trace contextRef="#ctx0" brushRef="#br0">67800.000000 42850.000000 784,'21.000000'-71.000000'-1,"-5.000000"10.000000"0 ,-7.000000 10.000000 0,-5.000000 9.000000-1,-3.000000 6.000000-1,4.000000 3.000000 1,3.000000 3.000000-1,3.000000 4.000000 1,3.000000 2.000000 1,3.000000 4.000000 3,3.000000 3.000000 4,4.000000 3.000000 3,8.000000 3.000000 3,17.000000 3.000000 3,15.000000 3.000000 3,16.000000 4.000000 3,10.000000 7.000000 1,7.000000 13.000000-3,6.000000 12.000000-3,7.000000 13.000000-1,-4.000000 7.000000-3,-12.000000 4.000000-2,-13.000000 3.000000-1,-12.000000 3.000000-3,-15.000000-4.000000 0,-15.000000-8.000000-1,-15.000000-10.000000-1,-16.000000-9.000000-1,-8.000000-4.000000 0,0.000000 4.000000-1,0.000000 3.000000 0,0.000000 3.000000-1,0.000000-1.000000 0,0.000000-2.000000 1,0.000000-3.000000 0,0.000000-3.000000 0,-4.000000-1.000000 1,-5.000000 4.000000-1,-7.000000 3.000000-1,-5.000000 3.000000-1,-6.000000 1.000000 0,-3.000000 1.000000 0,-3.000000-1.000000-1,-2.000000 1.000000 0,-1.000000-4.000000 0,3.000000-6.000000 1,3.000000-6.000000-1,4.000000-6.000000 2,1.000000-2.000000-2,0.000000 3.000000-3,0.000000 3.000000-1,0.000000 4.000000-4,0.000000-1.000000 1,0.000000-3.000000-1,0.000000-3.000000 1,0.000000-2.000000 1,0.000000-1.000000 1,0.000000 3.000000 0,0.000000 3.000000 2,0.000000 4.000000 0,0.000000-3.000000 1,0.000000-5.000000-1,0.000000-7.000000 0,0.000000-5.000000 0,0.000000-1.000000 1,0.000000 6.000000 0,0.000000 7.000000 1,0.000000 6.000000 2,-2.000000 1.000000-1,-3.000000-3.000000 0,-3.000000-3.000000 1,-2.000000-2.000000-1,-1.000000-5.000000-1,3.000000-2.000000 1,3.000000-3.000000-1,4.000000-3.000000 0,1.000000-2.000000-3,0.000000 0.000000-4,0.000000 0.000000-5,0.000000 0.000000-4,3.000000-4.000000-6,6.000000-5.000000-5,7.000000-7.000000-5,6.000000-5.000000-5,4.000000-3.000000 1,4.000000 4.000000 8,3.000000 3.000000 9,3.000000 3.000000 9,1.000000-1.000000 4,1.000000-2.000000 2,-1.000000-3.000000 2,1.000000-3.000000 2</inkml:trace>
</inkml:ink>
</file>

<file path=ppt/ink/ink21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4297297000885" units="cm"/>
      <inkml:brushProperty name="height" value="0.0274297297000885" units="cm"/>
      <inkml:brushProperty name="color" value="#FF0000"/>
      <inkml:brushProperty name="ignorePressure" value="0"/>
    </inkml:brush>
  </inkml:definitions>
  <inkml:trace contextRef="#ctx0" brushRef="#br0">69100.000000 43450.000000 835,'0.000000'101.000000'56,"0.000000"4.000000"-12 ,0.000000 3.000000-14,0.000000 3.000000-12,-2.000000 1.000000-9,-3.000000 1.000000-4,-3.000000-1.000000-3,-2.000000 1.000000-2,-3.000000-6.000000-5,1.000000-8.000000-2,-1.000000-10.000000-3,1.000000-9.000000-3,1.000000-12.000000-3,3.000000-11.000000-5,3.000000-14.000000-4,4.000000-11.000000-3,1.000000-15.000000-2,0.000000-16.000000 1,0.000000-15.000000 3,0.000000-15.000000 0,1.000000-9.000000 3,4.000000 1.000000 2,3.000000-1.000000 1,3.000000 1.000000 3</inkml:trace>
</inkml:ink>
</file>

<file path=ppt/ink/ink2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5722690522671" units="cm"/>
      <inkml:brushProperty name="height" value="0.0415722690522671" units="cm"/>
      <inkml:brushProperty name="color" value="#00B047"/>
      <inkml:brushProperty name="ignorePressure" value="0"/>
    </inkml:brush>
  </inkml:definitions>
  <inkml:trace contextRef="#ctx0" brushRef="#br0">70050.000000 2900.000000 826,'-72.000000'3.000000'2,"6.000000"6.000000"3 ,7.000000 7.000000 3,6.000000 6.000000 4,-1.000000 21.000000 2,-5.000000 39.000000-1,-7.000000 36.000000 1,-5.000000 39.000000 0,-1.000000 38.000000 1,6.000000 41.000000-1,7.000000 40.000000 2,6.000000 42.000000-1,9.000000 8.000000-1,13.000000-21.000000-5,12.000000-22.000000-3,13.000000-22.000000-4,13.000000-29.000000-5,17.000000-33.000000-7,15.000000-35.000000-8,16.000000-34.000000-7,13.000000-24.000000-4,14.000000-12.000000 0,11.000000-13.000000-1,14.000000-12.000000 1</inkml:trace>
</inkml:ink>
</file>

<file path=ppt/ink/ink21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8062686771154" units="cm"/>
      <inkml:brushProperty name="height" value="0.0258062686771154" units="cm"/>
      <inkml:brushProperty name="color" value="#FF0000"/>
      <inkml:brushProperty name="ignorePressure" value="0"/>
    </inkml:brush>
  </inkml:definitions>
  <inkml:trace contextRef="#ctx0" brushRef="#br0">68850.000000 41650.000000 996,'73.000000'-108.000000'0,"-3.000000"34.000000"-1 ,-3.000000 35.000000-1,-2.000000 35.000000-1,-1.000000 14.000000 1,3.000000-2.000000 2,3.000000-3.000000 2,4.000000-3.000000 1,1.000000-4.000000 1,0.000000-3.000000-2,0.000000-3.000000-2,0.000000-2.000000-1,-4.000000-5.000000-4,-5.000000-2.000000-9,-7.000000-3.000000-9,-5.000000-3.000000-7</inkml:trace>
</inkml:ink>
</file>

<file path=ppt/ink/ink21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69600.000000 41500.000000 1000,'-43.000000'35.000000'-3,"17.000000"73.000000"-6 ,15.000000 72.000000-4,16.000000 72.000000-7,5.000000 5.000000-3,-2.000000-58.000000-2,-3.000000-60.000000-3,-3.000000-59.000000-1</inkml:trace>
</inkml:ink>
</file>

<file path=ppt/ink/ink21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9892366379499" units="cm"/>
      <inkml:brushProperty name="height" value="0.0279892366379499" units="cm"/>
      <inkml:brushProperty name="color" value="#FF0000"/>
      <inkml:brushProperty name="ignorePressure" value="0"/>
    </inkml:brush>
  </inkml:definitions>
  <inkml:trace contextRef="#ctx0" brushRef="#br0">70150.000000 43150.000000 818,'-47.000000'-24.000000'0,"6.000000"4.000000"0 ,7.000000 3.000000 0,6.000000 3.000000 0,10.000000 3.000000 3,17.000000 3.000000 6,15.000000 3.000000 7,16.000000 4.000000 5,10.000000 1.000000 3,7.000000 0.000000-4,6.000000 0.000000-2,7.000000 0.000000-4,5.000000-2.000000-2,7.000000-3.000000-3,6.000000-3.000000-2,7.000000-2.000000-2,2.000000-5.000000-2,1.000000-2.000000 2,-1.000000-3.000000 1,1.000000-3.000000 2,-4.000000-2.000000-7,-6.000000 0.000000-10,-6.000000 0.000000-12,-6.000000 0.000000-12,-9.000000 3.000000-6,-8.000000 6.000000 0,-10.000000 7.000000-1,-9.000000 6.000000 0</inkml:trace>
</inkml:ink>
</file>

<file path=ppt/ink/ink21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2765379846096" units="cm"/>
      <inkml:brushProperty name="height" value="0.0252765379846096" units="cm"/>
      <inkml:brushProperty name="color" value="#FF0000"/>
      <inkml:brushProperty name="ignorePressure" value="0"/>
    </inkml:brush>
  </inkml:definitions>
  <inkml:trace contextRef="#ctx0" brushRef="#br0">70800.000000 42050.000000 906,'-24.000000'-41.000000'1,"4.000000"19.000000"1 ,3.000000 19.000000 3,3.000000 19.000000 1,3.000000 23.000000 2,3.000000 28.000000 0,3.000000 28.000000 2,4.000000 29.000000 1,1.000000 18.000000-1,0.000000 9.000000 0,0.000000 10.000000 0,0.000000 10.000000-1,0.000000 0.000000-5,0.000000-5.000000-10,0.000000-7.000000-9,0.000000-5.000000-9,1.000000-15.000000-3,4.000000-22.000000 1,3.000000-22.000000 3,3.000000-21.000000 3,1.000000-17.000000-1,1.000000-8.000000-1,-1.000000-10.000000-2,1.000000-9.000000-2</inkml:trace>
</inkml:ink>
</file>

<file path=ppt/ink/ink21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5940210819244" units="cm"/>
      <inkml:brushProperty name="height" value="0.0305940210819244" units="cm"/>
      <inkml:brushProperty name="color" value="#FF0000"/>
      <inkml:brushProperty name="ignorePressure" value="0"/>
    </inkml:brush>
  </inkml:definitions>
  <inkml:trace contextRef="#ctx0" brushRef="#br0">72100.000000 41600.000000 748,'-47.000000'-49.000000'-1,"6.000000"4.000000"-3 ,7.000000 3.000000-3,6.000000 3.000000-2,4.000000 15.000000 2,4.000000 29.000000 6,3.000000 28.000000 7,3.000000 28.000000 6,3.000000 24.000000 4,3.000000 23.000000-1,3.000000 22.000000 1,4.000000 22.000000-1,1.000000 27.000000 1,0.000000 35.000000-1,0.000000 35.000000 0,0.000000 34.000000-1,0.000000-10.000000 0,0.000000-53.000000-4,0.000000-53.000000-2,0.000000-52.000000-4,0.000000-28.000000-2,0.000000 1.000000-4,0.000000-1.000000-3,0.000000 1.000000-4,1.000000-21.000000-5,4.000000-41.000000-7,3.000000-40.000000-7,3.000000-40.000000-7,1.000000-23.000000-2,1.000000-3.000000 4,-1.000000-3.000000 3,1.000000-2.000000 3,-3.000000-5.000000 5,-2.000000-2.000000 3,-3.000000-3.000000 5,-3.000000-3.000000 4,-2.000000-1.000000 3,0.000000 4.000000 3,0.000000 3.000000 1,0.000000 3.000000 4,1.000000 6.000000 2,4.000000 9.000000 3,3.000000 10.000000 2,3.000000 10.000000 4,21.000000 27.000000 6,42.000000 47.000000 11,40.000000 47.000000 10,41.000000 48.000000 11,-7.000000 10.000000-1,-53.000000-25.000000-15,-53.000000-25.000000-14,-52.000000-25.000000-13,-31.000000-15.000000-8,-6.000000-2.000000-1,-6.000000-3.000000 1,-6.000000-3.000000-2,-1.000000-4.000000 3,7.000000-3.000000 4,6.000000-3.000000 5,7.000000-2.000000 4,5.000000 0.000000 4,7.000000 7.000000 3,6.000000 6.000000 4,7.000000 7.000000 4,10.000000 0.000000-4,16.000000-2.000000-11,15.000000-3.000000-12,17.000000-3.000000-10,10.000000-2.000000-9,6.000000 0.000000-2,7.000000 0.000000-3,6.000000 0.000000-4,1.000000-4.000000-3,-3.000000-5.000000-3,-3.000000-7.000000-4,-2.000000-5.000000-4,-8.000000-4.000000 1,-8.000000 0.000000 6,-10.000000 0.000000 4,-9.000000 0.000000 6,-7.000000-2.000000 4,-3.000000-3.000000 4,-3.000000-3.000000 6,-2.000000-2.000000 3</inkml:trace>
</inkml:ink>
</file>

<file path=ppt/ink/ink21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545064419508" units="cm"/>
      <inkml:brushProperty name="height" value="0.0264545064419508" units="cm"/>
      <inkml:brushProperty name="color" value="#FF0000"/>
      <inkml:brushProperty name="ignorePressure" value="0"/>
    </inkml:brush>
  </inkml:definitions>
  <inkml:trace contextRef="#ctx0" brushRef="#br0">73050.000000 43200.000000 999,'114.000000'25.000000'-3,"-22.000000"0.000000"-2 ,-22.000000 0.000000-1,-21.000000 0.000000-2,-17.000000 3.000000 0,-8.000000 6.000000 0,-10.000000 7.000000-2,-9.000000 6.000000 0,-7.000000 1.000000 0,-3.000000-3.000000 2,-3.000000-3.000000 0,-2.000000-2.000000 1,-5.000000-6.000000 3,-2.000000-6.000000 3,-3.000000-6.000000 4,-3.000000-6.000000 3,10.000000-4.000000 3,26.000000 1.000000 2,24.000000-1.000000 1,26.000000 1.000000 3,8.000000-6.000000-10,-5.000000-8.000000-21,-7.000000-10.000000-19,-5.000000-9.000000-22</inkml:trace>
</inkml:ink>
</file>

<file path=ppt/ink/ink219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7872273474932" units="cm"/>
      <inkml:brushProperty name="height" value="0.0287872273474932" units="cm"/>
      <inkml:brushProperty name="color" value="#FF0000"/>
      <inkml:brushProperty name="ignorePressure" value="0"/>
    </inkml:brush>
  </inkml:definitions>
  <inkml:trace contextRef="#ctx0" brushRef="#br0">74300.000000 42550.000000 795,'0.000000'-50.000000'-1,"0.000000"0.000000"-4 ,0.000000 0.000000-2,0.000000 0.000000-3,0.000000 1.000000 1,0.000000 4.000000 5,0.000000 3.000000 5,0.000000 3.000000 5,0.000000 3.000000 3,0.000000 3.000000 2,0.000000 3.000000 0,0.000000 4.000000 1,1.000000 15.000000 2,4.000000 28.000000 3,3.000000 28.000000 2,3.000000 29.000000 4,-1.000000 13.000000-2,-2.000000 1.000000-4,-3.000000-1.000000-3,-3.000000 1.000000-4,-4.000000 12.000000-3,-3.000000 25.000000 1,-3.000000 25.000000-1,-2.000000 25.000000 1,-3.000000 17.000000-2,1.000000 9.000000 0,-1.000000 10.000000-1,1.000000 10.000000-1,-1.000000 2.000000-1,1.000000-3.000000-2,-1.000000-3.000000 0,1.000000-2.000000-2,1.000000-19.000000-2,3.000000-30.000000 0,3.000000-32.000000-2,4.000000-30.000000-2,1.000000-39.000000-5,0.000000-43.000000-9,0.000000-44.000000-10,0.000000-43.000000-9,0.000000-25.000000-4,0.000000-2.000000 4,0.000000-3.000000 3,0.000000-3.000000 3,0.000000 2.000000 5,0.000000 10.000000 4,0.000000 10.000000 6,0.000000 9.000000 6</inkml:trace>
</inkml:ink>
</file>

<file path=ppt/ink/ink219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9714915454388" units="cm"/>
      <inkml:brushProperty name="height" value="0.0299714915454388" units="cm"/>
      <inkml:brushProperty name="color" value="#FF0000"/>
      <inkml:brushProperty name="ignorePressure" value="0"/>
    </inkml:brush>
  </inkml:definitions>
  <inkml:trace contextRef="#ctx0" brushRef="#br0">74150.000000 42100.000000 764,'0.000000'-71.000000'1,"0.000000"10.000000"3 ,0.000000 10.000000 2,0.000000 9.000000 3,9.000000 9.000000 3,19.000000 9.000000 4,19.000000 10.000000 3,19.000000 10.000000 3,12.000000 10.000000 2,6.000000 13.000000-2,7.000000 12.000000-1,6.000000 13.000000-1,-2.000000 12.000000-3,-9.000000 13.000000-3,-10.000000 12.000000-4,-8.000000 13.000000-5,-11.000000 9.000000-1,-8.000000 6.000000-1,-10.000000 7.000000 0,-9.000000 6.000000-1,-13.000000-2.000000-1,-16.000000-9.000000 0,-15.000000-10.000000-2,-15.000000-8.000000 0,-15.000000-8.000000-1,-12.000000-2.000000 0,-13.000000-3.000000 1,-12.000000-3.000000 0,-7.000000-7.000000-3,1.000000-9.000000-4,-1.000000-10.000000-6,1.000000-8.000000-5,8.000000-14.000000-7,20.000000-15.000000-12,18.000000-15.000000-11,20.000000-16.000000-10,13.000000-7.000000 0,9.000000 4.000000 13,10.000000 3.000000 13,10.000000 3.000000 14</inkml:trace>
</inkml:ink>
</file>

<file path=ppt/ink/ink219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3443873524666" units="cm"/>
      <inkml:brushProperty name="height" value="0.0293443873524666" units="cm"/>
      <inkml:brushProperty name="color" value="#FF0000"/>
      <inkml:brushProperty name="ignorePressure" value="0"/>
    </inkml:brush>
  </inkml:definitions>
  <inkml:trace contextRef="#ctx0" brushRef="#br0">74850.000000 43350.000000 780,'48.000000'-2.000000'0,"-3.000000"-3.000000"0 ,-3.000000-3.000000 0,-2.000000-2.000000 0,-1.000000-1.000000 2,3.000000 3.000000 4,3.000000 3.000000 4,4.000000 4.000000 5,1.000000 1.000000 3,0.000000 0.000000 1,0.000000 0.000000 3,0.000000 0.000000 1,-2.000000 3.000000 0,-3.000000 6.000000-4,-3.000000 7.000000-2,-2.000000 6.000000-3,-6.000000 4.000000-3,-6.000000 4.000000-2,-6.000000 3.000000-3,-6.000000 3.000000-2,-7.000000 1.000000-3,-6.000000 1.000000-1,-6.000000-1.000000-1,-6.000000 1.000000-2,-10.000000-1.000000-2,-12.000000 1.000000-1,-13.000000-1.000000-2,-12.000000 1.000000-2,-5.000000-1.000000 1,3.000000 1.000000 1,3.000000-1.000000 2,4.000000 1.000000 1,4.000000-4.000000 4,6.000000-6.000000 5,7.000000-6.000000 7,6.000000-6.000000 6,32.000000-18.000000-10,60.000000-28.000000-25,60.000000-28.000000-24,59.000000-27.000000-24,4.000000-6.000000-6,-49.000000 19.000000 15,-51.000000 19.000000 15,-49.000000 19.000000 14</inkml:trace>
</inkml:ink>
</file>

<file path=ppt/ink/ink21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5259183943272" units="cm"/>
      <inkml:brushProperty name="height" value="0.0265259183943272" units="cm"/>
      <inkml:brushProperty name="color" value="#FF0000"/>
      <inkml:brushProperty name="ignorePressure" value="0"/>
    </inkml:brush>
  </inkml:definitions>
  <inkml:trace contextRef="#ctx0" brushRef="#br0">75450.000000 41150.000000 863,'-24.000000'-47.000000'2,"4.000000"6.000000"4 ,3.000000 7.000000 4,3.000000 6.000000 5,7.000000 6.000000 0,14.000000 6.000000 0,11.000000 7.000000-2,14.000000 6.000000-1,8.000000 6.000000-1,7.000000 6.000000-1,6.000000 7.000000 0,7.000000 6.000000-1,4.000000 1.000000-2,3.000000-3.000000-6,3.000000-3.000000-3,4.000000-2.000000-5,4.000000-5.000000-5,6.000000-2.000000-7,7.000000-3.000000-5,6.000000-3.000000-6,-7.000000-2.000000-4,-18.000000 0.000000-1,-19.000000 0.000000 0,-18.000000 0.000000-2</inkml:trace>
</inkml:ink>
</file>

<file path=ppt/ink/ink2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24152517318726" units="cm"/>
      <inkml:brushProperty name="height" value="0.0524152517318726" units="cm"/>
      <inkml:brushProperty name="color" value="#FF0000"/>
      <inkml:brushProperty name="ignorePressure" value="0"/>
    </inkml:brush>
  </inkml:definitions>
  <inkml:trace contextRef="#ctx0" brushRef="#br0">31100.000000 37950.000000 756,'-40.000000'73.000000'43,"23.000000"-3.000000"-10 ,22.000000-3.000000-9,22.000000-2.000000-9,12.000000-3.000000-5,3.000000 1.000000-3,3.000000-1.000000-2,4.000000 1.000000-1,1.000000-1.000000-2,0.000000 1.000000 0,0.000000-1.000000-1,0.000000 1.000000 1,1.000000-7.000000-1,4.000000-12.000000 0,3.000000-13.000000 0,3.000000-12.000000 0,1.000000-13.000000 0,1.000000-12.000000-1,-1.000000-13.000000-1,1.000000-12.000000-1,-1.000000-15.000000 0,1.000000-15.000000 0,-1.000000-15.000000-1,1.000000-16.000000 0,-3.000000-12.000000 1,-2.000000-5.000000 1,-3.000000-7.000000 3,-3.000000-5.000000 1,-7.000000 0.000000 1,-9.000000 10.000000 0,-10.000000 10.000000 0,-8.000000 9.000000 0,-9.000000 7.000000 1,-6.000000 7.000000 0,-6.000000 6.000000 2,-6.000000 7.000000 1,-9.000000 7.000000 0,-8.000000 9.000000-2,-10.000000 10.000000 0,-9.000000 10.000000-2,-10.000000 5.000000 0,-9.000000 4.000000 0,-10.000000 3.000000 2,-8.000000 3.000000 0,-6.000000 6.000000 0,1.000000 9.000000-2,-1.000000 10.000000 0,1.000000 10.000000-2,1.000000 8.000000-2,3.000000 10.000000-5,3.000000 10.000000-4,4.000000 9.000000-5,5.000000 4.000000-3,10.000000 1.000000-2,10.000000-1.000000-1,9.000000 1.000000-2</inkml:trace>
</inkml:ink>
</file>

<file path=ppt/ink/ink2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3713858425617" units="cm"/>
      <inkml:brushProperty name="height" value="0.0373713858425617" units="cm"/>
      <inkml:brushProperty name="color" value="#00B047"/>
      <inkml:brushProperty name="ignorePressure" value="0"/>
    </inkml:brush>
  </inkml:definitions>
  <inkml:trace contextRef="#ctx0" brushRef="#br0">66900.000000 2350.000000 806,'-69.000000'-21.000000'0,"13.000000"10.000000"2 ,12.000000 10.000000-1,13.000000 9.000000 2,9.000000 7.000000 0,6.000000 7.000000-1,7.000000 6.000000 0,6.000000 7.000000 0,1.000000 2.000000 0,-3.000000 1.000000 3,-3.000000-1.000000 1,-2.000000 1.000000 2,-3.000000 19.000000 3,1.000000 42.000000 3,-1.000000 40.000000 4,1.000000 41.000000 2,-3.000000 48.000000 1,-2.000000 56.000000-3,-3.000000 57.000000-2,-3.000000 56.000000-2,-2.000000 15.000000-3,0.000000-24.000000-3,0.000000-26.000000-3,0.000000-24.000000-4,3.000000-38.000000-2,6.000000-50.000000-2,7.000000-50.000000-2,6.000000-50.000000-2,4.000000-49.000000-6,4.000000-46.000000-9,3.000000-47.000000-8,3.000000-47.000000-10,1.000000-22.000000-2,1.000000 3.000000 7,-1.000000 3.000000 7,1.000000 4.000000 6</inkml:trace>
</inkml:ink>
</file>

<file path=ppt/ink/ink22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937225729227" units="cm"/>
      <inkml:brushProperty name="height" value="0.0264937225729227" units="cm"/>
      <inkml:brushProperty name="color" value="#FF0000"/>
      <inkml:brushProperty name="ignorePressure" value="0"/>
    </inkml:brush>
  </inkml:definitions>
  <inkml:trace contextRef="#ctx0" brushRef="#br0">76050.000000 41000.000000 864,'-49.000000'3.000000'0,"4.000000"6.000000"0 ,3.000000 7.000000 0,3.000000 6.000000 0,6.000000 7.000000 4,9.000000 10.000000 8,10.000000 10.000000 7,10.000000 9.000000 8,5.000000 9.000000 1,4.000000 9.000000-7,3.000000 10.000000-7,3.000000 10.000000-5,1.000000 4.000000-7,1.000000 0.000000-6,-1.000000 0.000000-6,1.000000 0.000000-6,-1.000000-7.000000-2,1.000000-11.000000 0,-1.000000-14.000000 1,1.000000-11.000000-1,-3.000000-11.000000-2,-2.000000-5.000000-7,-3.000000-7.000000-6,-3.000000-5.000000-6</inkml:trace>
</inkml:ink>
</file>

<file path=ppt/ink/ink22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8710965067148" units="cm"/>
      <inkml:brushProperty name="height" value="0.0278710965067148" units="cm"/>
      <inkml:brushProperty name="color" value="#FF0000"/>
      <inkml:brushProperty name="ignorePressure" value="0"/>
    </inkml:brush>
  </inkml:definitions>
  <inkml:trace contextRef="#ctx0" brushRef="#br0">77050.000000 42550.000000 821,'-50.000000'-2.000000'3,"0.000000"-3.000000"5 ,0.000000-3.000000 5,0.000000-2.000000 5,15.000000 0.000000 1,32.000000 7.000000-1,31.000000 6.000000-2,32.000000 7.000000-2,18.000000 2.000000-1,6.000000 1.000000 0,7.000000-1.000000 1,6.000000 1.000000-1,3.000000-3.000000-2,0.000000-2.000000-6,0.000000-3.000000-5,0.000000-3.000000-7,-4.000000-6.000000-6,-5.000000-5.000000-7,-7.000000-7.000000-6,-5.000000-5.000000-7,-6.000000-6.000000-3,-3.000000-3.000000 0,-3.000000-3.000000 1,-2.000000-2.000000 0,-9.000000-1.000000 3,-12.000000 3.000000 5,-13.000000 3.000000 6,-12.000000 4.000000 5</inkml:trace>
</inkml:ink>
</file>

<file path=ppt/ink/ink22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1233130693436" units="cm"/>
      <inkml:brushProperty name="height" value="0.0251233130693436" units="cm"/>
      <inkml:brushProperty name="color" value="#FF0000"/>
      <inkml:brushProperty name="ignorePressure" value="0"/>
    </inkml:brush>
  </inkml:definitions>
  <inkml:trace contextRef="#ctx0" brushRef="#br0">77950.000000 41850.000000 911,'-50.000000'43.000000'3,"0.000000"89.000000"6 ,0.000000 86.000000 5,0.000000 89.000000 7,9.000000 5.000000-1,19.000000-74.000000-7,19.000000-76.000000-5,19.000000-74.000000-8,9.000000-42.000000-6,0.000000-5.000000-9,0.000000-7.000000-8,0.000000-5.000000-8,0.000000-6.000000-4,0.000000-3.000000 1,0.000000-3.000000 0,0.000000-2.000000 1</inkml:trace>
</inkml:ink>
</file>

<file path=ppt/ink/ink22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037217721343" units="cm"/>
      <inkml:brushProperty name="height" value="0.024037217721343" units="cm"/>
      <inkml:brushProperty name="color" value="#FF0000"/>
      <inkml:brushProperty name="ignorePressure" value="0"/>
    </inkml:brush>
  </inkml:definitions>
  <inkml:trace contextRef="#ctx0" brushRef="#br0">78950.000000 42700.000000 953,'-60.000000'-19.000000'1,"32.000000"13.000000"5 ,31.000000 12.000000 4,32.000000 13.000000 4,15.000000 2.000000-2,0.000000-5.000000-9,0.000000-7.000000-7,0.000000-5.000000-8,-4.000000-4.000000-8,-5.000000 0.000000-8,-7.000000 0.000000-6,-5.000000 0.000000-9</inkml:trace>
</inkml:ink>
</file>

<file path=ppt/ink/ink22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1529829800129" units="cm"/>
      <inkml:brushProperty name="height" value="0.0241529829800129" units="cm"/>
      <inkml:brushProperty name="color" value="#FF0000"/>
      <inkml:brushProperty name="ignorePressure" value="0"/>
    </inkml:brush>
  </inkml:definitions>
  <inkml:trace contextRef="#ctx0" brushRef="#br0">80050.000000 42400.000000 948,'48.000000'-21.000000'42,"-3.000000"10.000000"-32 ,-3.000000 10.000000-32,-2.000000 9.000000-31</inkml:trace>
</inkml:ink>
</file>

<file path=ppt/ink/ink22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1064562946558" units="cm"/>
      <inkml:brushProperty name="height" value="0.0261064562946558" units="cm"/>
      <inkml:brushProperty name="color" value="#FF0000"/>
      <inkml:brushProperty name="ignorePressure" value="0"/>
    </inkml:brush>
  </inkml:definitions>
  <inkml:trace contextRef="#ctx0" brushRef="#br0">81000.000000 42300.000000 877,'-52.000000'71.000000'72,"47.000000"-5.000000"-31 ,47.000000-7.000000-31,48.000000-5.000000-32,11.000000-9.000000-16,-21.000000-9.000000-3,-22.000000-10.000000-3,-22.000000-8.000000-2</inkml:trace>
</inkml:ink>
</file>

<file path=ppt/ink/ink22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728196233511" units="cm"/>
      <inkml:brushProperty name="height" value="0.027728196233511" units="cm"/>
      <inkml:brushProperty name="color" value="#FF0000"/>
      <inkml:brushProperty name="ignorePressure" value="0"/>
    </inkml:brush>
  </inkml:definitions>
  <inkml:trace contextRef="#ctx0" brushRef="#br0">81850.000000 42400.000000 720,'-24.000000'-46.000000'4,"4.000000"10.000000"9 ,3.000000 10.000000 8,3.000000 9.000000 8,6.000000 6.000000 4,9.000000 3.000000-1,10.000000 3.000000-1,10.000000 4.000000-1,10.000000-1.000000-4,13.000000-3.000000-5,12.000000-3.000000-6,13.000000-2.000000-6,9.000000-5.000000-3,6.000000-2.000000-2,7.000000-3.000000-1,6.000000-3.000000 0,4.000000-4.000000-4,4.000000-3.000000-2,3.000000-3.000000-4,3.000000-2.000000-4,-4.000000-1.000000-5,-8.000000 3.000000-8,-10.000000 3.000000-8,-9.000000 4.000000-7,-12.000000 2.000000-3,-11.000000 4.000000 3,-14.000000 3.000000 3,-11.000000 3.000000 4</inkml:trace>
</inkml:ink>
</file>

<file path=ppt/ink/ink22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6109479814768" units="cm"/>
      <inkml:brushProperty name="height" value="0.0256109479814768" units="cm"/>
      <inkml:brushProperty name="color" value="#FF0000"/>
      <inkml:brushProperty name="ignorePressure" value="0"/>
    </inkml:brush>
  </inkml:definitions>
  <inkml:trace contextRef="#ctx0" brushRef="#br0">82650.000000 41100.000000 894,'-25.000000'-44.000000'-3,"0.000000"13.000000"6 ,0.000000 12.000000 7,0.000000 13.000000 6,4.000000 15.000000 2,10.000000 19.000000-1,10.000000 19.000000-2,9.000000 19.000000-2,6.000000 15.000000-3,3.000000 13.000000-5,3.000000 12.000000-3,4.000000 13.000000-6,-1.000000 13.000000 1,-3.000000 17.000000 1,-3.000000 15.000000 3,-2.000000 16.000000 3,-1.000000 18.000000-8,3.000000 22.000000-16,3.000000 22.000000-17,4.000000 23.000000-17</inkml:trace>
</inkml:ink>
</file>

<file path=ppt/ink/ink2208.xml><?xml version="1.0" encoding="utf-8"?>
<inkml:ink xmlns:inkml="http://www.w3.org/2003/InkML">
  <annotation type="ScanImages2ExtractSignatures">1</annotation>
  <annotation type="ScanImagesWidth">795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9041088223457" units="cm"/>
      <inkml:brushProperty name="height" value="0.0319041088223457" units="cm"/>
      <inkml:brushProperty name="color" value="#FF0000"/>
      <inkml:brushProperty name="ignorePressure" value="0"/>
    </inkml:brush>
  </inkml:definitions>
  <inkml:trace contextRef="#ctx0" brushRef="#br0">84050.000000 40500.000000 682,'-27.000000'-24.000000'-1,"-3.000000"4.000000"-2 ,-3.000000 3.000000-1,-2.000000 3.000000-2,2.000000 6.000000 3,9.000000 9.000000 7,10.000000 10.000000 7,10.000000 10.000000 9,7.000000 11.000000 1,6.000000 17.000000-3,7.000000 15.000000-3,6.000000 16.000000-3,3.000000 12.000000-2,0.000000 9.000000 0,0.000000 10.000000 0,0.000000 10.000000 0,-2.000000 7.000000-1,-3.000000 6.000000-1,-3.000000 7.000000-2,-2.000000 6.000000 0,-5.000000 6.000000-2,-2.000000 6.000000 1,-3.000000 7.000000-1,-3.000000 6.000000-1,-4.000000-8.000000 1,-3.000000-22.000000 0,-3.000000-22.000000 0,-2.000000-21.000000 1,-3.000000-18.000000-1,1.000000-12.000000 0,-1.000000-13.000000-2,1.000000-12.000000 0,-1.000000-19.000000-4,1.000000-25.000000-8,-1.000000-25.000000-9,1.000000-25.000000-8,2.000000-18.000000-1,7.000000-8.000000 4,6.000000-10.000000 6,7.000000-9.000000 4,5.000000-7.000000 4,7.000000-3.000000-1,6.000000-3.000000 1,7.000000-2.000000 0,2.000000 0.000000 2,1.000000 7.000000 4,-1.000000 6.000000 4,1.000000 7.000000 3,1.000000 5.000000 2,3.000000 7.000000 2,3.000000 6.000000 1,4.000000 7.000000 2,-3.000000 35.000000 2,-5.000000 66.000000 4,-7.000000 65.000000 4,-5.000000 67.000000 5,-15.000000 13.000000-1,-22.000000-37.000000-4,-22.000000-38.000000-6,-21.000000-37.000000-5,-10.000000-21.000000-2,3.000000-3.000000 1,3.000000-3.000000-1,4.000000-2.000000 1,7.000000-5.000000 2,13.000000-2.000000 4,12.000000-3.000000 2,13.000000-3.000000 5,9.000000-1.000000-1,6.000000 4.000000-5,7.000000 3.000000-5,6.000000 3.000000-5,9.000000-1.000000-5,13.000000-2.000000-4,12.000000-3.000000-4,13.000000-3.000000-5,7.000000-4.000000-6,4.000000-3.000000-5,3.000000-3.000000-5,3.000000-2.000000-6,-4.000000-6.000000-2,-8.000000-6.000000 2,-10.000000-6.000000 2,-9.000000-6.000000 2,-7.000000-9.000000 2,-3.000000-8.000000 0,-3.000000-10.000000 2,-2.000000-9.000000 1,-8.000000-9.000000 12,-8.000000-5.000000 24,-10.000000-7.000000 23,-9.000000-5.000000 23,-4.000000 14.000000 7,4.000000 39.000000-12,3.000000 36.000000-10,3.000000 39.000000-11,1.000000 14.000000-9,1.000000-5.000000-4,-1.000000-7.000000-6,1.000000-5.000000-5,-3.000000-6.000000-2,-2.000000-3.000000-1,-3.000000-3.000000 0,-3.000000-2.000000-1,1.000000-11.000000-4,6.000000-15.000000-11,7.000000-15.000000-10,6.000000-16.000000-11,3.000000-19.000000-3,0.000000-22.000000 4,0.000000-22.000000 3,0.000000-21.000000 3,0.000000-9.000000 3,0.000000 7.000000 3,0.000000 6.000000 3,0.000000 7.000000 2,0.000000 8.000000 5,0.000000 14.000000 9,0.000000 11.000000 10,0.000000 14.000000 7,-2.000000 14.000000 7,-3.000000 20.000000 3,-3.000000 18.000000 3,-2.000000 20.000000 3,5.000000 33.000000-4,16.000000 51.000000-11,15.000000 49.000000-12,17.000000 51.000000-11,-1.000000-9.000000-10,-16.000000-65.000000-11,-15.000000-65.000000-10,-15.000000-66.000000-11</inkml:trace>
</inkml:ink>
</file>

<file path=ppt/ink/ink220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1944129168987" units="cm"/>
      <inkml:brushProperty name="height" value="0.0301944129168987" units="cm"/>
      <inkml:brushProperty name="color" value="#FF0000"/>
      <inkml:brushProperty name="ignorePressure" value="0"/>
    </inkml:brush>
  </inkml:definitions>
  <inkml:trace contextRef="#ctx0" brushRef="#br0">86700.000000 41450.000000 758,'0.000000'-49.000000'-1,"0.000000"4.000000"-2 ,0.000000 3.000000-1,0.000000 3.000000-3,1.000000 3.000000 0,4.000000 3.000000-1,3.000000 3.000000 0,3.000000 4.000000 0,3.000000 2.000000 1,3.000000 4.000000 1,3.000000 3.000000 3,4.000000 3.000000 2,-1.000000 4.000000 5,-3.000000 7.000000 8,-3.000000 6.000000 9,-2.000000 7.000000 7,-5.000000 10.000000 4,-2.000000 16.000000-2,-3.000000 15.000000-2,-3.000000 17.000000-1,-2.000000 16.000000-3,0.000000 19.000000-1,0.000000 19.000000-2,0.000000 19.000000-1,-2.000000 18.000000-4,-3.000000 19.000000-5,-3.000000 19.000000-5,-2.000000 19.000000-4,-3.000000 7.000000-4,1.000000-3.000000-1,-1.000000-3.000000-1,1.000000-2.000000-1,-3.000000-11.000000 0,-2.000000-15.000000 2,-3.000000-15.000000 2,-3.000000-16.000000 2,-1.000000-21.000000 1,4.000000-24.000000 0,3.000000-26.000000-1,3.000000-24.000000 0,4.000000-29.000000-7,7.000000-31.000000-10,6.000000-31.000000-11,7.000000-31.000000-10,2.000000-21.000000-5,1.000000-9.000000 5,-1.000000-10.000000 3,1.000000-8.000000 4,-1.000000-9.000000 3,1.000000-6.000000 0,-1.000000-6.000000 1,1.000000-6.000000 1,-1.000000 4.000000 3,1.000000 16.000000 4,-1.000000 15.000000 6,1.000000 17.000000 4</inkml:trace>
</inkml:ink>
</file>

<file path=ppt/ink/ink2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94410283863544" units="cm"/>
      <inkml:brushProperty name="height" value="0.0494410283863544" units="cm"/>
      <inkml:brushProperty name="color" value="#00B047"/>
      <inkml:brushProperty name="ignorePressure" value="0"/>
    </inkml:brush>
  </inkml:definitions>
  <inkml:trace contextRef="#ctx0" brushRef="#br0">66700.000000 2400.000000 695,'1.000000'-97.000000'0,"4.000000"6.000000"0 ,3.000000 7.000000 0,3.000000 6.000000 0,4.000000 10.000000 2,7.000000 17.000000 4,6.000000 15.000000 4,7.000000 16.000000 4,8.000000 13.000000 2,14.000000 14.000000 0,11.000000 11.000000-1,14.000000 14.000000 0,5.000000 14.000000 0,1.000000 20.000000-1,-1.000000 18.000000 0,1.000000 20.000000-1,-6.000000 11.000000-1,-8.000000 7.000000-4,-10.000000 6.000000-2,-9.000000 7.000000-5,-10.000000-1.000000 0,-9.000000-6.000000 0,-10.000000-6.000000 1,-8.000000-6.000000 0,-14.000000-2.000000-1,-15.000000 3.000000 0,-15.000000 3.000000-2,-16.000000 4.000000-1,-18.000000-4.000000-1,-18.000000-9.000000 2,-19.000000-10.000000 0,-18.000000-8.000000 2,-7.000000-12.000000-1,6.000000-12.000000 0,7.000000-13.000000-1,6.000000-12.000000-1,7.000000-12.000000 2,10.000000-8.000000 1,10.000000-10.000000 4,9.000000-9.000000 1,21.000000 5.000000 4,35.000000 23.000000 1,35.000000 22.000000 4,34.000000 22.000000 1,12.000000 8.000000 1,-9.000000-2.000000-4,-10.000000-3.000000-2,-8.000000-3.000000-3,-8.000000-7.000000-3,-2.000000-9.000000-1,-3.000000-10.000000-3,-3.000000-8.000000-1,2.000000 2.000000 0,10.000000 16.000000 0,10.000000 15.000000 2,9.000000 17.000000 1,7.000000 0.000000-2,7.000000-11.000000-3,6.000000-14.000000-4,7.000000-11.000000-3,5.000000-12.000000-3,7.000000-9.000000-2,6.000000-10.000000-1,7.000000-8.000000-1,-3.000000-9.000000-7,-8.000000-6.000000-15,-10.000000-6.000000-14,-9.000000-6.000000-14</inkml:trace>
</inkml:ink>
</file>

<file path=ppt/ink/ink221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8615216314793" units="cm"/>
      <inkml:brushProperty name="height" value="0.0338615216314793" units="cm"/>
      <inkml:brushProperty name="color" value="#FF0000"/>
      <inkml:brushProperty name="ignorePressure" value="0"/>
    </inkml:brush>
  </inkml:definitions>
  <inkml:trace contextRef="#ctx0" brushRef="#br0">86950.000000 40950.000000 676,'0.000000'-71.000000'2,"0.000000"10.000000"3 ,0.000000 10.000000 4,0.000000 9.000000 3,6.000000 9.000000 3,13.000000 9.000000 0,12.000000 10.000000 0,13.000000 10.000000 1,9.000000 8.000000-1,6.000000 10.000000 0,7.000000 10.000000-2,6.000000 9.000000 0,3.000000 6.000000 0,0.000000 3.000000 1,0.000000 3.000000 1,0.000000 4.000000 0,-5.000000 1.000000 2,-9.000000 0.000000-2,-10.000000 0.000000 0,-8.000000 0.000000-1,-12.000000 3.000000 0,-12.000000 6.000000-3,-13.000000 7.000000-1,-12.000000 6.000000-1,-19.000000 3.000000-3,-25.000000 0.000000-1,-25.000000 0.000000-1,-25.000000 0.000000-2,-11.000000-2.000000-7,3.000000-3.000000-12,3.000000-3.000000-11,4.000000-2.000000-11,5.000000-8.000000-5,10.000000-8.000000 3,10.000000-10.000000 3,9.000000-9.000000 2,15.000000-13.000000 2,22.000000-16.000000 0,22.000000-15.000000-1,23.000000-15.000000 1,10.000000-6.000000 3,0.000000 7.000000 7,0.000000 6.000000 7,0.000000 7.000000 7</inkml:trace>
</inkml:ink>
</file>

<file path=ppt/ink/ink22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423902630806" units="cm"/>
      <inkml:brushProperty name="height" value="0.034423902630806" units="cm"/>
      <inkml:brushProperty name="color" value="#FF0000"/>
      <inkml:brushProperty name="ignorePressure" value="0"/>
    </inkml:brush>
  </inkml:definitions>
  <inkml:trace contextRef="#ctx0" brushRef="#br0">88050.000000 41750.000000 665,'0.000000'96.000000'4,"0.000000"-5.000000"8 ,0.000000-7.000000 8,0.000000-5.000000 8,0.000000-1.000000 2,0.000000 6.000000-3,0.000000 7.000000-2,0.000000 6.000000-4,0.000000 1.000000-2,0.000000-3.000000-4,0.000000-3.000000-4,0.000000-2.000000-3,0.000000-11.000000-2,0.000000-15.000000-1,0.000000-15.000000-1,0.000000-16.000000 0,0.000000-15.000000-3,0.000000-11.000000-5,0.000000-14.000000-4,0.000000-11.000000-5,1.000000-17.000000-2,4.000000-18.000000-1,3.000000-19.000000-1,3.000000-18.000000-1,3.000000-12.000000-1,3.000000-3.000000 1,3.000000-3.000000 0,4.000000-2.000000 0,-1.000000 8.000000 1,-3.000000 22.000000 4,-3.000000 22.000000 3,-2.000000 23.000000 2,-5.000000 10.000000 3,-2.000000 0.000000 2,-3.000000 0.000000 1,-3.000000 0.000000 2,-1.000000 0.000000 0,4.000000 0.000000 0,3.000000 0.000000-1,3.000000 0.000000 0,1.000000 0.000000-1,1.000000 0.000000-1,-1.000000 0.000000 1,1.000000 0.000000-2,1.000000 1.000000 0,3.000000 4.000000-1,3.000000 3.000000-2,4.000000 3.000000-1,-1.000000 4.000000 4,-3.000000 7.000000 10,-3.000000 6.000000 10,-2.000000 7.000000 11,-5.000000 4.000000 2,-2.000000 3.000000-5,-3.000000 3.000000-5,-3.000000 4.000000-4,-2.000000 1.000000-3,0.000000 0.000000 0,0.000000 0.000000-1,0.000000 0.000000 1,1.000000 0.000000-2,4.000000 0.000000 0,3.000000 0.000000-1,3.000000 0.000000-1,-1.000000 1.000000 0,-2.000000 4.000000-1,-3.000000 3.000000 0,-3.000000 3.000000-1,-2.000000-1.000000 1,0.000000-2.000000-1,0.000000-3.000000-1,0.000000-3.000000 1,1.000000-2.000000-1,4.000000 0.000000 0,3.000000 0.000000 0,3.000000 0.000000 0,-1.000000 4.000000-1,-2.000000 10.000000 2,-3.000000 10.000000 0,-3.000000 9.000000 0,-2.000000 1.000000 0,0.000000-6.000000 0,0.000000-6.000000-2,0.000000-6.000000 0,0.000000-4.000000 0,0.000000 1.000000 0,0.000000-1.000000 1,0.000000 1.000000 0,1.000000-3.000000-1,4.000000-2.000000-2,3.000000-3.000000-3,3.000000-3.000000-2,-1.000000-10.000000-9,-2.000000-16.000000-16,-3.000000-15.000000-16,-3.000000-15.000000-16,-1.000000-7.000000-5,4.000000 3.000000 6,3.000000 3.000000 7,3.000000 4.000000 6</inkml:trace>
</inkml:ink>
</file>

<file path=ppt/ink/ink22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0940869599581" units="cm"/>
      <inkml:brushProperty name="height" value="0.0290940869599581" units="cm"/>
      <inkml:brushProperty name="color" value="#FF0000"/>
      <inkml:brushProperty name="ignorePressure" value="0"/>
    </inkml:brush>
  </inkml:definitions>
  <inkml:trace contextRef="#ctx0" brushRef="#br0">88400.000000 40350.000000 787,'-2.000000'-69.000000'2,"-3.000000"13.000000"4 ,-3.000000 12.000000 5,-2.000000 13.000000 4,2.000000 6.000000 5,9.000000 0.000000 5,10.000000 0.000000 5,10.000000 0.000000 6,7.000000 3.000000-4,6.000000 6.000000-9,7.000000 7.000000-12,6.000000 6.000000-9,3.000000 3.000000-7,0.000000 0.000000-2,0.000000 0.000000-2,0.000000 0.000000-1,0.000000-4.000000-2,0.000000-5.000000-1,0.000000-7.000000-1,0.000000-5.000000-2,-4.000000-1.000000-2,-5.000000 6.000000-6,-7.000000 7.000000-5,-5.000000 6.000000-4,-6.000000 1.000000-3,-3.000000-3.000000 3,-3.000000-3.000000 2,-2.000000-2.000000 2</inkml:trace>
</inkml:ink>
</file>

<file path=ppt/ink/ink22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2394213825464" units="cm"/>
      <inkml:brushProperty name="height" value="0.0272394213825464" units="cm"/>
      <inkml:brushProperty name="color" value="#FF0000"/>
      <inkml:brushProperty name="ignorePressure" value="0"/>
    </inkml:brush>
  </inkml:definitions>
  <inkml:trace contextRef="#ctx0" brushRef="#br0">88850.000000 40000.000000 827,'-22.000000'75.000000'57,"6.000000"0.000000"-12 ,7.000000 0.000000-12,6.000000 0.000000-13,3.000000 0.000000-9,0.000000 0.000000-5,0.000000 0.000000-6,0.000000 0.000000-5,0.000000-2.000000-4,0.000000-3.000000-1,0.000000-3.000000-1,0.000000-2.000000-2,0.000000-8.000000-6,0.000000-8.000000-11,0.000000-10.000000-11,0.000000-9.000000-11</inkml:trace>
</inkml:ink>
</file>

<file path=ppt/ink/ink221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4183089435101" units="cm"/>
      <inkml:brushProperty name="height" value="0.0334183089435101" units="cm"/>
      <inkml:brushProperty name="color" value="#FF0000"/>
      <inkml:brushProperty name="ignorePressure" value="0"/>
    </inkml:brush>
  </inkml:definitions>
  <inkml:trace contextRef="#ctx0" brushRef="#br0">89650.000000 39900.000000 685,'23.000000'-47.000000'1,"-3.000000"6.000000"0 ,-3.000000 7.000000 3,-2.000000 6.000000 0,0.000000 7.000000 1,7.000000 10.000000 1,6.000000 10.000000 1,7.000000 9.000000 0,2.000000 10.000000 2,1.000000 14.000000 1,-1.000000 11.000000 1,1.000000 14.000000 3,1.000000 8.000000 1,3.000000 7.000000 1,3.000000 6.000000 2,4.000000 7.000000 1,2.000000 66.000000 3,4.000000 129.000000 2,3.000000 128.000000 3,3.000000 128.000000 3,-10.000000-7.000000-3,-21.000000-140.000000-7,-22.000000-140.000000-7,-22.000000-141.000000-8,-26.000000-60.000000-9,-27.000000 22.000000-9,-28.000000 22.000000-10,-28.000000 23.000000-10,-9.000000 2.000000-5,14.000000-16.000000-3,11.000000-15.000000-2,14.000000-15.000000-2,10.000000-15.000000 0,9.000000-12.000000 5,10.000000-13.000000 4,10.000000-12.000000 4</inkml:trace>
</inkml:ink>
</file>

<file path=ppt/ink/ink221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333728700876" units="cm"/>
      <inkml:brushProperty name="height" value="0.0264333728700876" units="cm"/>
      <inkml:brushProperty name="color" value="#FF0000"/>
      <inkml:brushProperty name="ignorePressure" value="0"/>
    </inkml:brush>
  </inkml:definitions>
  <inkml:trace contextRef="#ctx0" brushRef="#br0">65000.000000 41150.000000 866,'-47.000000'28.000000'-1,"6.000000"6.000000"-2 ,7.000000 7.000000-1,6.000000 6.000000-3,-1.000000 9.000000 2,-5.000000 13.000000 3,-7.000000 12.000000 5,-5.000000 13.000000 3,-3.000000 13.000000 3,4.000000 17.000000 2,3.000000 15.000000 1,3.000000 16.000000 3,3.000000 13.000000 1,3.000000 14.000000-2,3.000000 11.000000 0,4.000000 14.000000-2,5.000000 8.000000 0,10.000000 7.000000-3,10.000000 6.000000 0,9.000000 7.000000-2,6.000000-6.000000-3,3.000000-15.000000-2,3.000000-15.000000-2,4.000000-16.000000-3,8.000000-4.000000-4,17.000000 10.000000-6,15.000000 10.000000-5,16.000000 9.000000-5,-1.000000-16.000000-1,-15.000000-41.000000 5,-15.000000-40.000000 2,-16.000000-40.000000 5,-7.000000-21.000000-2,4.000000 0.000000-6,3.000000 0.000000-7,3.000000 0.000000-7</inkml:trace>
</inkml:ink>
</file>

<file path=ppt/ink/ink22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91600.000000 41700.000000 1000,'-50.000000'-100.000000'0</inkml:trace>
</inkml:ink>
</file>

<file path=ppt/ink/ink22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0026996731758" units="cm"/>
      <inkml:brushProperty name="height" value="0.0270026996731758" units="cm"/>
      <inkml:brushProperty name="color" value="#FF0000"/>
      <inkml:brushProperty name="ignorePressure" value="0"/>
    </inkml:brush>
  </inkml:definitions>
  <inkml:trace contextRef="#ctx0" brushRef="#br0">92600.000000 39650.000000 848,'-2.000000'-47.000000'-2,"-3.000000"6.000000"-3 ,-3.000000 7.000000-4,-2.000000 6.000000-4,-8.000000 15.000000 3,-8.000000 26.000000 8,-10.000000 24.000000 9,-9.000000 26.000000 8,-5.000000 16.000000 5,0.000000 10.000000-1,0.000000 10.000000-1,0.000000 9.000000 0,0.000000 10.000000 0,0.000000 14.000000 2,0.000000 11.000000 0,0.000000 14.000000 1,18.000000 69.000000-6,39.000000 129.000000-14,36.000000 128.000000-12,39.000000 128.000000-15,11.000000-18.000000-4,-11.000000-161.000000 2,-14.000000-164.000000 4,-11.000000-161.000000 3,-9.000000-86.000000 0,-3.000000-5.000000-4,-3.000000-7.000000-5,-2.000000-5.000000-4</inkml:trace>
</inkml:ink>
</file>

<file path=ppt/ink/ink22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9464684426785" units="cm"/>
      <inkml:brushProperty name="height" value="0.0279464684426785" units="cm"/>
      <inkml:brushProperty name="color" value="#FF0000"/>
      <inkml:brushProperty name="ignorePressure" value="0"/>
    </inkml:brush>
  </inkml:definitions>
  <inkml:trace contextRef="#ctx0" brushRef="#br0">93350.000000 40250.000000 819,'-22.000000'-47.000000'0,"6.000000"6.000000"0 ,7.000000 7.000000 0,6.000000 6.000000 0,1.000000 3.000000 0,-3.000000 0.000000 0,-3.000000 0.000000-1,-2.000000 0.000000 0,-1.000000 6.000000 2,3.000000 13.000000 4,3.000000 12.000000 3,4.000000 13.000000 4,-3.000000 15.000000 2,-5.000000 19.000000-1,-7.000000 19.000000 1,-5.000000 19.000000 1,-6.000000 13.000000-1,-3.000000 10.000000-1,-3.000000 10.000000 1,-2.000000 9.000000-1,-1.000000 4.000000-1,3.000000 1.000000-4,3.000000-1.000000-2,4.000000 1.000000-4,10.000000-32.000000-7,19.000000-62.000000-10,19.000000-63.000000-11,19.000000-62.000000-11,4.000000-21.000000 0,-9.000000 22.000000 8,-10.000000 22.000000 9,-8.000000 23.000000 10,-4.000000 5.000000 5,3.000000-9.000000 4,3.000000-10.000000 2,4.000000-8.000000 3,2.000000-3.000000 3,4.000000 7.000000 1,3.000000 6.000000 1,3.000000 7.000000 1,1.000000 7.000000 2,1.000000 9.000000 2,-1.000000 10.000000 1,1.000000 10.000000 2,-4.000000 10.000000 0,-6.000000 13.000000-1,-6.000000 12.000000-2,-6.000000 13.000000-1,-6.000000 9.000000-2,-2.000000 6.000000-1,-3.000000 7.000000-3,-3.000000 6.000000-1,-9.000000 1.000000-2,-11.000000-3.000000-1,-14.000000-3.000000 0,-11.000000-2.000000-2,-7.000000-6.000000 0,0.000000-6.000000-1,0.000000-6.000000 0,0.000000-6.000000-1,3.000000-7.000000 1,6.000000-6.000000 0,7.000000-6.000000 0,6.000000-6.000000 2,28.000000-1.000000-8,50.000000 7.000000-11,50.000000 6.000000-14,50.000000 7.000000-12,7.000000-4.000000-5,-33.000000-12.000000 3,-35.000000-13.000000 4,-34.000000-12.000000 3</inkml:trace>
</inkml:ink>
</file>

<file path=ppt/ink/ink2219.xml><?xml version="1.0" encoding="utf-8"?>
<inkml:ink xmlns:inkml="http://www.w3.org/2003/InkML">
  <annotation type="ScanImages2ExtractSignatures">1</annotation>
  <annotation type="ScanImagesWidth">867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787166044116" units="cm"/>
      <inkml:brushProperty name="height" value="0.029787166044116" units="cm"/>
      <inkml:brushProperty name="color" value="#FF0000"/>
      <inkml:brushProperty name="ignorePressure" value="0"/>
    </inkml:brush>
  </inkml:definitions>
  <inkml:trace contextRef="#ctx0" brushRef="#br0">94250.000000 41200.000000 744,'-24.000000'-19.000000'5,"4.000000"13.000000"10 ,3.000000 12.000000 11,3.000000 13.000000 10,1.000000 10.000000 3,1.000000 10.000000-3,-1.000000 10.000000-4,1.000000 9.000000-2,1.000000 7.000000-8,3.000000 7.000000-10,3.000000 6.000000-10,4.000000 7.000000-10,1.000000 5.000000-12,0.000000 7.000000-16,0.000000 6.000000-14,0.000000 7.000000-15,1.000000-10.000000-1,4.000000-25.000000 14,3.000000-25.000000 13,3.000000-25.000000 14</inkml:trace>
</inkml:ink>
</file>

<file path=ppt/ink/ink22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1356670558453" units="cm"/>
      <inkml:brushProperty name="height" value="0.0421356670558453" units="cm"/>
      <inkml:brushProperty name="color" value="#00B047"/>
      <inkml:brushProperty name="ignorePressure" value="0"/>
    </inkml:brush>
  </inkml:definitions>
  <inkml:trace contextRef="#ctx0" brushRef="#br0">80000.000000 3200.000000 815,'-25.000000'-43.000000'-16,"0.000000"17.000000"5 ,0.000000 15.000000 6,0.000000 16.000000 6,-4.000000 9.000000 3,-5.000000 3.000000 0,-7.000000 3.000000 1,-5.000000 4.000000-1,-8.000000 4.000000 2,-5.000000 6.000000 1,-7.000000 7.000000 2,-5.000000 6.000000 1,-6.000000 3.000000 1,-3.000000 0.000000 0,-3.000000 0.000000 1,-2.000000 0.000000 0,-1.000000-2.000000 0,3.000000-3.000000 0,3.000000-3.000000-1,4.000000-2.000000 0,5.000000-6.000000 0,10.000000-6.000000-1,10.000000-6.000000 1,9.000000-6.000000 0,20.000000-1.000000-2,31.000000 7.000000-2,32.000000 6.000000-3,31.000000 7.000000-2,13.000000 2.000000-2,-2.000000 1.000000 2,-3.000000-1.000000 0,-3.000000 1.000000 0,-1.000000-3.000000 0,4.000000-2.000000 0,3.000000-3.000000-3,3.000000-3.000000 0,-1.000000-2.000000-2,-2.000000 0.000000-4,-3.000000 0.000000-4,-3.000000 0.000000-3,-6.000000-4.000000-3,-5.000000-5.000000 0,-7.000000-7.000000 0,-5.000000-5.000000-1,-6.000000-3.000000-4,-3.000000 4.000000-8,-3.000000 3.000000-6,-2.000000 3.000000-9</inkml:trace>
</inkml:ink>
</file>

<file path=ppt/ink/ink222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7113653719425" units="cm"/>
      <inkml:brushProperty name="height" value="0.0277113653719425" units="cm"/>
      <inkml:brushProperty name="color" value="#FF0000"/>
      <inkml:brushProperty name="ignorePressure" value="0"/>
    </inkml:brush>
  </inkml:definitions>
  <inkml:trace contextRef="#ctx0" brushRef="#br0">95250.000000 40800.000000 826,'0.000000'-47.000000'1,"0.000000"6.000000"3 ,0.000000 7.000000 2,0.000000 6.000000 2,0.000000 9.000000 2,0.000000 13.000000 5,0.000000 12.000000 3,0.000000 13.000000 3,-4.000000 12.000000 1,-5.000000 13.000000-3,-7.000000 12.000000-2,-5.000000 13.000000-2,-8.000000 9.000000-5,-5.000000 6.000000-4,-7.000000 7.000000-5,-5.000000 6.000000-4,-6.000000 3.000000-4,-3.000000 0.000000-1,-3.000000 0.000000-1,-2.000000 0.000000-1,-1.000000-5.000000-2,3.000000-9.000000-1,3.000000-10.000000-3,4.000000-8.000000-1,7.000000-29.000000-5,13.000000-47.000000-7,12.000000-47.000000-8,13.000000-46.000000-8,9.000000-12.000000 2,6.000000 26.000000 9,7.000000 24.000000 9,6.000000 26.000000 11</inkml:trace>
</inkml:ink>
</file>

<file path=ppt/ink/ink222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8053381741047" units="cm"/>
      <inkml:brushProperty name="height" value="0.0308053381741047" units="cm"/>
      <inkml:brushProperty name="color" value="#FF0000"/>
      <inkml:brushProperty name="ignorePressure" value="0"/>
    </inkml:brush>
  </inkml:definitions>
  <inkml:trace contextRef="#ctx0" brushRef="#br0">94950.000000 40350.000000 743,'0.000000'-47.000000'0,"0.000000"6.000000"0 ,0.000000 7.000000 0,0.000000 6.000000 0,4.000000 7.000000 4,10.000000 10.000000 7,10.000000 10.000000 7,9.000000 9.000000 7,4.000000 13.000000 2,1.000000 20.000000-2,-1.000000 18.000000-4,1.000000 20.000000-2,-3.000000 8.000000-3,-2.000000 1.000000-1,-3.000000-1.000000-2,-3.000000 1.000000-1,-2.000000 1.000000-1,0.000000 3.000000-2,0.000000 3.000000-1,0.000000 4.000000-2,-4.000000-4.000000 0,-5.000000-9.000000-2,-7.000000-10.000000 0,-5.000000-8.000000-1,-3.000000-9.000000-4,4.000000-6.000000-3,3.000000-6.000000-6,3.000000-6.000000-5</inkml:trace>
</inkml:ink>
</file>

<file path=ppt/ink/ink222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00710734725" units="cm"/>
      <inkml:brushProperty name="height" value="0.03100710734725" units="cm"/>
      <inkml:brushProperty name="color" value="#FF0000"/>
      <inkml:brushProperty name="ignorePressure" value="0"/>
    </inkml:brush>
  </inkml:definitions>
  <inkml:trace contextRef="#ctx0" brushRef="#br0">95900.000000 41000.000000 738,'1.000000'-41.000000'23,"4.000000"19.000000"5 ,3.000000 19.000000 5,3.000000 19.000000 5,1.000000 13.000000 0,1.000000 10.000000-7,-1.000000 10.000000-7,1.000000 9.000000-6,-3.000000 7.000000-5,-2.000000 7.000000-4,-3.000000 6.000000-4,-3.000000 7.000000-4,-2.000000 2.000000-4,0.000000 1.000000-4,0.000000-1.000000-6,0.000000 1.000000-4,0.000000-6.000000-5,0.000000-8.000000-3,0.000000-10.000000-4,0.000000-9.000000-4</inkml:trace>
</inkml:ink>
</file>

<file path=ppt/ink/ink22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3732639402151" units="cm"/>
      <inkml:brushProperty name="height" value="0.0293732639402151" units="cm"/>
      <inkml:brushProperty name="color" value="#FF0000"/>
      <inkml:brushProperty name="ignorePressure" value="0"/>
    </inkml:brush>
  </inkml:definitions>
  <inkml:trace contextRef="#ctx0" brushRef="#br0">96800.000000 40600.000000 779,'1.000000'-69.000000'0,"4.000000"13.000000"-3 ,3.000000 12.000000 0,3.000000 13.000000-2,-1.000000 6.000000 1,-2.000000 0.000000 3,-3.000000 0.000000 3,-3.000000 0.000000 4,-2.000000 7.000000 4,0.000000 17.000000 3,0.000000 15.000000 3,0.000000 16.000000 4,-2.000000 5.000000 0,-3.000000-2.000000-3,-3.000000-3.000000-5,-2.000000-3.000000-3,-1.000000-2.000000-3,3.000000 0.000000 0,3.000000 0.000000-1,4.000000 0.000000-1,1.000000 3.000000 1,0.000000 6.000000-2,0.000000 7.000000 0,0.000000 6.000000 0,-2.000000-1.000000 0,-3.000000-5.000000-1,-3.000000-7.000000 0,-2.000000-5.000000 0,-1.000000-3.000000 1,3.000000 4.000000-1,3.000000 3.000000 0,4.000000 3.000000 1,-1.000000 1.000000 0,-3.000000 1.000000-1,-3.000000-1.000000 1,-2.000000 1.000000 0,-1.000000-1.000000-1,3.000000 1.000000 1,3.000000-1.000000-1,4.000000 1.000000 1,1.000000-1.000000 0,0.000000 1.000000-1,0.000000-1.000000 0,0.000000 1.000000 0,-2.000000 1.000000 1,-3.000000 3.000000-1,-3.000000 3.000000 0,-2.000000 4.000000 1,-1.000000-1.000000 0,3.000000-3.000000-1,3.000000-3.000000 0,4.000000-2.000000 1,-1.000000 0.000000-2,-3.000000 7.000000 1,-3.000000 6.000000-2,-2.000000 7.000000 1,-1.000000 2.000000-1,3.000000 1.000000 0,3.000000-1.000000-1,4.000000 1.000000 1,-1.000000-1.000000-1,-3.000000 1.000000 2,-3.000000-1.000000 0,-2.000000 1.000000 1,-1.000000-3.000000-1,3.000000-2.000000 0,3.000000-3.000000-2,4.000000-3.000000-2,1.000000-2.000000 1,0.000000 0.000000-1,0.000000 0.000000 0,0.000000 0.000000 0,0.000000-2.000000 0,0.000000-3.000000 1,0.000000-3.000000 1,0.000000-2.000000 1,-2.000000-1.000000 1,-3.000000 3.000000 0,-3.000000 3.000000 0,-2.000000 4.000000 0,-1.000000-3.000000-1,3.000000-5.000000-1,3.000000-7.000000-1,4.000000-5.000000-2,1.000000-3.000000-1,0.000000 4.000000 1,0.000000 3.000000 0,0.000000 3.000000 1,0.000000-15.000000-6,0.000000-30.000000-9,0.000000-32.000000-11,0.000000-30.000000-11,1.000000-23.000000-2,4.000000-12.000000 4,3.000000-13.000000 4,3.000000-12.000000 5,-1.000000 4.000000 4,-2.000000 22.000000 3,-3.000000 22.000000 4,-3.000000 23.000000 5,-1.000000 6.000000 2,4.000000-5.000000 1,3.000000-7.000000 2,3.000000-5.000000 1</inkml:trace>
</inkml:ink>
</file>

<file path=ppt/ink/ink222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5583351552486" units="cm"/>
      <inkml:brushProperty name="height" value="0.0335583351552486" units="cm"/>
      <inkml:brushProperty name="color" value="#FF0000"/>
      <inkml:brushProperty name="ignorePressure" value="0"/>
    </inkml:brush>
  </inkml:definitions>
  <inkml:trace contextRef="#ctx0" brushRef="#br0">96750.000000 40350.000000 682,'23.000000'-74.000000'1,"-3.000000"4.000000"1 ,-3.000000 3.000000 1,-2.000000 3.000000 2,0.000000 7.000000 2,7.000000 14.000000 2,6.000000 11.000000 3,7.000000 14.000000 1,5.000000 7.000000 3,7.000000 3.000000 0,6.000000 3.000000 0,7.000000 4.000000 2,4.000000 7.000000 0,3.000000 13.000000 0,3.000000 12.000000-1,4.000000 13.000000 1,-3.000000 7.000000 0,-5.000000 4.000000-1,-7.000000 3.000000 0,-5.000000 3.000000 0,-19.000000 12.000000-1,-27.000000 22.000000-3,-28.000000 22.000000-4,-28.000000 23.000000-2,-15.000000-3.000000-2,1.000000-24.000000-1,-1.000000-26.000000-1,1.000000-24.000000 0,-4.000000-15.000000-5,-6.000000-3.000000-6,-6.000000-3.000000-8,-6.000000-2.000000-6,2.000000-8.000000-6,14.000000-8.000000-2,11.000000-10.000000-3,14.000000-9.000000-2,10.000000-9.000000-3,9.000000-5.000000-3,10.000000-7.000000-1,10.000000-5.000000-3,7.000000-3.000000 3,6.000000 4.000000 9,7.000000 3.000000 10,6.000000 3.000000 8</inkml:trace>
</inkml:ink>
</file>

<file path=ppt/ink/ink222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6603146493435" units="cm"/>
      <inkml:brushProperty name="height" value="0.0316603146493435" units="cm"/>
      <inkml:brushProperty name="color" value="#FF0000"/>
      <inkml:brushProperty name="ignorePressure" value="0"/>
    </inkml:brush>
  </inkml:definitions>
  <inkml:trace contextRef="#ctx0" brushRef="#br0">97650.000000 41200.000000 871,'21.000000'100.000000'41,"-5.000000"0.000000"-8 ,-7.000000 0.000000-6,-5.000000 0.000000-8,-9.000000 26.000000-10,-9.000000 54.000000-17,-10.000000 53.000000-15,-8.000000 53.000000-16</inkml:trace>
</inkml:ink>
</file>

<file path=ppt/ink/ink22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531357973814" units="cm"/>
      <inkml:brushProperty name="height" value="0.030531357973814" units="cm"/>
      <inkml:brushProperty name="color" value="#FF0000"/>
      <inkml:brushProperty name="ignorePressure" value="0"/>
    </inkml:brush>
  </inkml:definitions>
  <inkml:trace contextRef="#ctx0" brushRef="#br0">98550.000000 41200.000000 750,'-69.000000'-47.000000'4,"13.000000"6.000000"8 ,12.000000 7.000000 7,13.000000 6.000000 9,12.000000 4.000000 3,13.000000 4.000000-1,12.000000 3.000000-2,13.000000 3.000000-1,10.000000 3.000000-3,10.000000 3.000000-5,10.000000 3.000000-5,9.000000 4.000000-5,4.000000-1.000000-5,1.000000-3.000000-4,-1.000000-3.000000-3,1.000000-2.000000-4,-1.000000-1.000000-6,1.000000 3.000000-5,-1.000000 3.000000-7,1.000000 4.000000-7,-6.000000-1.000000-4,-8.000000-3.000000-6,-10.000000-3.000000-4,-9.000000-2.000000-4</inkml:trace>
</inkml:ink>
</file>

<file path=ppt/ink/ink22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0355338901281" units="cm"/>
      <inkml:brushProperty name="height" value="0.0240355338901281" units="cm"/>
      <inkml:brushProperty name="color" value="#FF0000"/>
      <inkml:brushProperty name="ignorePressure" value="0"/>
    </inkml:brush>
  </inkml:definitions>
  <inkml:trace contextRef="#ctx0" brushRef="#br0">99250.000000 40350.000000 953,'-47.000000'-22.000000'2,"6.000000"6.000000"5 ,7.000000 7.000000 4,6.000000 6.000000 5,6.000000 54.000000-6,6.000000 104.000000-13,7.000000 103.000000-14,6.000000 103.000000-15,4.000000 1.000000-5,4.000000-99.000000 2,3.000000-101.000000 2,3.000000-99.000000 2</inkml:trace>
</inkml:ink>
</file>

<file path=ppt/ink/ink22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99750.000000 40750.000000 1000,'67.000000'23.000000'-57,"-16.000000"-3.000000"10 ,-15.000000-3.000000 9,-15.000000-2.000000 9</inkml:trace>
</inkml:ink>
</file>

<file path=ppt/ink/ink22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4871169775724" units="cm"/>
      <inkml:brushProperty name="height" value="0.0224871169775724" units="cm"/>
      <inkml:brushProperty name="color" value="#FF0000"/>
      <inkml:brushProperty name="ignorePressure" value="0"/>
    </inkml:brush>
  </inkml:definitions>
  <inkml:trace contextRef="#ctx0" brushRef="#br0">100250.000000 40700.000000 999,'46.000000'89.000000'-5,"-5.000000"-22.000000"-12 ,-7.000000-22.000000-12,-5.000000-21.000000-11</inkml:trace>
</inkml:ink>
</file>

<file path=ppt/ink/ink2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5408702790737" units="cm"/>
      <inkml:brushProperty name="height" value="0.0405408702790737" units="cm"/>
      <inkml:brushProperty name="color" value="#00B047"/>
      <inkml:brushProperty name="ignorePressure" value="0"/>
    </inkml:brush>
  </inkml:definitions>
  <inkml:trace contextRef="#ctx0" brushRef="#br0">78600.000000 5050.000000 741,'-47.000000'-2.000000'0,"6.000000"-3.000000"2 ,7.000000-3.000000 1,6.000000-2.000000 2,12.000000 3.000000 4,19.000000 14.000000 9,19.000000 11.000000 8,19.000000 14.000000 9,10.000000 5.000000 1,4.000000 1.000000-6,3.000000-1.000000-5,3.000000 1.000000-6,6.000000-4.000000-4,9.000000-6.000000-2,10.000000-6.000000-3,10.000000-6.000000-1,0.000000-4.000000-5,-5.000000 1.000000-7,-7.000000-1.000000-6,-5.000000 1.000000-6,-8.000000-1.000000-5,-5.000000 1.000000-3,-7.000000-1.000000-2,-5.000000 1.000000-3,-8.000000-1.000000-1,-5.000000 1.000000-3,-7.000000-1.000000-1,-5.000000 1.000000-1</inkml:trace>
</inkml:ink>
</file>

<file path=ppt/ink/ink22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8217263817787" units="cm"/>
      <inkml:brushProperty name="height" value="0.0348217263817787" units="cm"/>
      <inkml:brushProperty name="color" value="#FF0000"/>
      <inkml:brushProperty name="ignorePressure" value="0"/>
    </inkml:brush>
  </inkml:definitions>
  <inkml:trace contextRef="#ctx0" brushRef="#br0">101000.000000 40750.000000 999,'46.000000'45.000000'-12,"-5.000000"-9.000000"-26 ,-7.000000-10.000000-24,-5.000000-8.000000-26</inkml:trace>
</inkml:ink>
</file>

<file path=ppt/ink/ink22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3133252263069" units="cm"/>
      <inkml:brushProperty name="height" value="0.0253133252263069" units="cm"/>
      <inkml:brushProperty name="color" value="#FF0000"/>
      <inkml:brushProperty name="ignorePressure" value="0"/>
    </inkml:brush>
  </inkml:definitions>
  <inkml:trace contextRef="#ctx0" brushRef="#br0">101350.000000 40850.000000 904,'-2.000000'-49.000000'0,"-3.000000"4.000000"0 ,-3.000000 3.000000-1,-2.000000 3.000000-1,3.000000 4.000000 3,14.000000 7.000000 4,11.000000 6.000000 5,14.000000 7.000000 5,10.000000 2.000000 0,9.000000 1.000000-1,10.000000-1.000000-3,10.000000 1.000000-2,2.000000-3.000000-2,-3.000000-2.000000-1,-3.000000-3.000000-3,-2.000000-3.000000 0,-3.000000-1.000000-6,1.000000 4.000000-6,-1.000000 3.000000-8,1.000000 3.000000-8,-6.000000 1.000000-4,-8.000000 1.000000-4,-10.000000-1.000000-3,-9.000000 1.000000-3</inkml:trace>
</inkml:ink>
</file>

<file path=ppt/ink/ink22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3710264116526" units="cm"/>
      <inkml:brushProperty name="height" value="0.0263710264116526" units="cm"/>
      <inkml:brushProperty name="color" value="#FF0000"/>
      <inkml:brushProperty name="ignorePressure" value="0"/>
    </inkml:brush>
  </inkml:definitions>
  <inkml:trace contextRef="#ctx0" brushRef="#br0">101850.000000 39600.000000 999,'-88.000000'421.000000'0,"26.000000"-105.000000"-1 ,24.000000-107.000000-2,26.000000-105.000000 0,10.000000-56.000000 0,-3.000000-3.000000 0,-3.000000-3.000000 1,-2.000000-2.000000 0,-3.000000 6.000000 0,1.000000 20.000000-3,-1.000000 18.000000-1,1.000000 20.000000-2,-3.000000 6.000000-2,-2.000000-2.000000-5,-3.000000-3.000000-3,-3.000000-3.000000-4</inkml:trace>
</inkml:ink>
</file>

<file path=ppt/ink/ink2233.xml><?xml version="1.0" encoding="utf-8"?>
<inkml:ink xmlns:inkml="http://www.w3.org/2003/InkML">
  <annotation type="ScanImages2ExtractSignatures">1</annotation>
  <annotation type="ScanImagesWidth">799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0319458842278" units="cm"/>
      <inkml:brushProperty name="height" value="0.0320319458842278" units="cm"/>
      <inkml:brushProperty name="color" value="#FF0000"/>
      <inkml:brushProperty name="ignorePressure" value="0"/>
    </inkml:brush>
  </inkml:definitions>
  <inkml:trace contextRef="#ctx0" brushRef="#br0">102600.000000 39000.000000 715,'0.000000'-41.000000'1,"0.000000"19.000000"2 ,0.000000 19.000000 1,0.000000 19.000000 2,0.000000 15.000000 0,0.000000 13.000000 0,0.000000 12.000000-1,0.000000 13.000000 0,0.000000 1.000000-1,0.000000-9.000000 0,0.000000-10.000000-1,0.000000-8.000000-1,0.000000-8.000000 0,0.000000-2.000000 2,0.000000-3.000000 0,0.000000-3.000000 1,-2.000000-1.000000 1,-3.000000 4.000000 0,-3.000000 3.000000 0,-2.000000 3.000000 0,-1.000000 3.000000 0,3.000000 3.000000-1,3.000000 3.000000 0,4.000000 4.000000-2,-1.000000-1.000000 0,-3.000000-3.000000 1,-3.000000-3.000000-1,-2.000000-2.000000 0,-3.000000-1.000000 0,1.000000 3.000000 0,-1.000000 3.000000 0,1.000000 4.000000 0,-1.000000-1.000000 0,1.000000-3.000000-1,-1.000000-3.000000 1,1.000000-2.000000-1,1.000000-1.000000 0,3.000000 3.000000 1,3.000000 3.000000-1,4.000000 4.000000 1,-3.000000-1.000000-1,-5.000000-3.000000-1,-7.000000-3.000000-1,-5.000000-2.000000 0,-3.000000-1.000000-1,4.000000 3.000000-1,3.000000 3.000000 1,3.000000 4.000000 0,3.000000-1.000000 0,3.000000-3.000000 0,3.000000-3.000000 1,4.000000-2.000000 1,-1.000000-3.000000 0,-3.000000 1.000000 1,-3.000000-1.000000-1,-2.000000 1.000000 2,-3.000000-3.000000-1,1.000000-2.000000 0,-1.000000-3.000000 0,1.000000-3.000000 0,1.000000-2.000000 1,3.000000 0.000000-1,3.000000 0.000000 0,4.000000 0.000000 1,1.000000 0.000000-1,0.000000 0.000000 1,0.000000 0.000000-1,0.000000 0.000000 0,-2.000000 0.000000-1,-3.000000 0.000000-3,-3.000000 0.000000-4,-2.000000 0.000000-2,0.000000-7.000000-3,7.000000-11.000000-3,6.000000-14.000000-4,7.000000-11.000000-2,2.000000-7.000000 0,1.000000 0.000000 2,-1.000000 0.000000 3,1.000000 0.000000 3,1.000000-8.000000 2,3.000000-16.000000 0,3.000000-15.000000 0,4.000000-15.000000 2,2.000000-12.000000-1,4.000000-6.000000 1,3.000000-6.000000 0,3.000000-6.000000-1,1.000000-2.000000 1,1.000000 3.000000 2,-1.000000 3.000000 2,1.000000 4.000000 1,-1.000000 7.000000 3,1.000000 13.000000 5,-1.000000 12.000000 6,1.000000 13.000000 5,-3.000000 10.000000 2,-2.000000 10.000000 0,-3.000000 10.000000-1,-3.000000 9.000000 0,-4.000000 12.000000-2,-3.000000 16.000000-2,-3.000000 15.000000-2,-2.000000 17.000000-3,-5.000000 10.000000-1,-2.000000 6.000000 0,-3.000000 7.000000-2,-3.000000 6.000000-1,-9.000000 3.000000-2,-11.000000 0.000000-3,-14.000000 0.000000-2,-11.000000 0.000000-2,-1.000000-7.000000-1,13.000000-11.000000 1,12.000000-14.000000 1,13.000000-11.000000 2,2.000000-7.000000 0,-5.000000 0.000000 1,-7.000000 0.000000-1,-5.000000 0.000000 1,-3.000000 0.000000 0,4.000000 0.000000 0,3.000000 0.000000 0,3.000000 0.000000-1,1.000000 0.000000 3,1.000000 0.000000 4,-1.000000 0.000000 4,1.000000 0.000000 5,1.000000 0.000000 1,3.000000 0.000000 0,3.000000 0.000000-2,4.000000 0.000000-1,-1.000000 0.000000-1,-3.000000 0.000000 1,-3.000000 0.000000 1,-2.000000 0.000000 1,2.000000-2.000000-2,9.000000-3.000000-3,10.000000-3.000000-2,10.000000-2.000000-4,4.000000-5.000000-1,0.000000-2.000000 1,0.000000-3.000000 2,0.000000-3.000000 0,1.000000-2.000000 1,4.000000 0.000000-1,3.000000 0.000000 0,3.000000 0.000000 0,3.000000-2.000000-14,3.000000-3.000000-23,3.000000-3.000000-25,4.000000-2.000000-24</inkml:trace>
</inkml:ink>
</file>

<file path=ppt/ink/ink223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6337831318378" units="cm"/>
      <inkml:brushProperty name="height" value="0.0316337831318378" units="cm"/>
      <inkml:brushProperty name="color" value="#FF0000"/>
      <inkml:brushProperty name="ignorePressure" value="0"/>
    </inkml:brush>
  </inkml:definitions>
  <inkml:trace contextRef="#ctx0" brushRef="#br0">103150.000000 40950.000000 717,'-44.000000'4.000000'52,"13.000000"10.000000"-10 ,12.000000 10.000000-12,13.000000 9.000000-10,6.000000 6.000000-9,0.000000 3.000000-4,0.000000 3.000000-5,0.000000 4.000000-5,0.000000-1.000000-2,0.000000-3.000000 1,0.000000-3.000000 0,0.000000-2.000000 1,1.000000-3.000000-2,4.000000 1.000000-3,3.000000-1.000000-3,3.000000 1.000000-4,3.000000-9.000000-1,3.000000-15.000000 1,3.000000-15.000000 1,4.000000-16.000000 1,-1.000000-8.000000 2,-3.000000 0.000000 2,-3.000000 0.000000 3,-2.000000 0.000000 1,-3.000000 0.000000 1,1.000000 0.000000 1,-1.000000 0.000000 1,1.000000 0.000000 0,-1.000000 0.000000 0,1.000000 0.000000 0,-1.000000 0.000000-1,1.000000 0.000000 0,-1.000000 0.000000 3,1.000000 0.000000 5,-1.000000 0.000000 5,1.000000 0.000000 5,-1.000000 6.000000 6,1.000000 13.000000 6,-1.000000 12.000000 6,1.000000 13.000000 6,-3.000000 6.000000-2,-2.000000 0.000000-7,-3.000000 0.000000-9,-3.000000 0.000000-7,-2.000000 1.000000-5,0.000000 4.000000-1,0.000000 3.000000 0,0.000000 3.000000 0,-2.000000 1.000000-7,-3.000000 1.000000-9,-3.000000-1.000000-10,-2.000000 1.000000-10</inkml:trace>
</inkml:ink>
</file>

<file path=ppt/ink/ink22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57054874301" units="cm"/>
      <inkml:brushProperty name="height" value="0.027357054874301" units="cm"/>
      <inkml:brushProperty name="color" value="#FF0000"/>
      <inkml:brushProperty name="ignorePressure" value="0"/>
    </inkml:brush>
  </inkml:definitions>
  <inkml:trace contextRef="#ctx0" brushRef="#br0">104200.000000 40200.000000 837,'-22.000000'-61.000000'6,"6.000000"28.000000"8 ,7.000000 28.000000 8,6.000000 29.000000 6,-2.000000 19.000000 2,-9.000000 14.000000-5,-10.000000 11.000000-4,-8.000000 14.000000-6,-23.000000 14.000000-13,-34.000000 20.000000-23,-35.000000 18.000000-22,-33.000000 20.000000-22,7.000000-19.000000-4,50.000000-52.000000 15,50.000000-53.000000 15,50.000000-53.000000 15,25.000000-27.000000 8,0.000000 0.000000 5,0.000000 0.000000 2,0.000000 0.000000 4</inkml:trace>
</inkml:ink>
</file>

<file path=ppt/ink/ink22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9664850831032" units="cm"/>
      <inkml:brushProperty name="height" value="0.0319664850831032" units="cm"/>
      <inkml:brushProperty name="color" value="#FF0000"/>
      <inkml:brushProperty name="ignorePressure" value="0"/>
    </inkml:brush>
  </inkml:definitions>
  <inkml:trace contextRef="#ctx0" brushRef="#br0">103700.000000 39800.000000 716,'21.000000'-72.000000'0,"-5.000000"6.000000"0 ,-7.000000 7.000000 0,-5.000000 6.000000 0,-4.000000 6.000000 2,0.000000 6.000000 5,0.000000 7.000000 3,0.000000 6.000000 5,4.000000 10.000000 4,10.000000 17.000000 1,10.000000 15.000000 4,9.000000 16.000000 1,2.000000 13.000000 1,-2.000000 14.000000-2,-3.000000 11.000000-2,-3.000000 14.000000-2,-4.000000 8.000000-1,-3.000000 7.000000-2,-3.000000 6.000000-1,-2.000000 7.000000-1,3.000000 25.000000-12,14.000000 48.000000-24,11.000000 47.000000-24,14.000000 47.000000-23</inkml:trace>
</inkml:ink>
</file>

<file path=ppt/ink/ink22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5025750100613" units="cm"/>
      <inkml:brushProperty name="height" value="0.0335025750100613" units="cm"/>
      <inkml:brushProperty name="color" value="#FF0000"/>
      <inkml:brushProperty name="ignorePressure" value="0"/>
    </inkml:brush>
  </inkml:definitions>
  <inkml:trace contextRef="#ctx0" brushRef="#br0">104550.000000 41150.000000 729,'43.000000'-38.000000'42,"-11.000000"26.000000"-8 ,-14.000000 24.000000-8,-11.000000 26.000000-9,-9.000000 8.000000-5,-3.000000-5.000000-2,-3.000000-7.000000-1,-2.000000-5.000000-2,-3.000000-4.000000-2,1.000000 0.000000-3,-1.000000 0.000000-2,1.000000 0.000000-2,-1.000000 1.000000-2,1.000000 4.000000 0,-1.000000 3.000000-1,1.000000 3.000000 1,-1.000000-1.000000-1,1.000000-2.000000 0,-1.000000-3.000000 0,1.000000-3.000000-1,-1.000000-2.000000 1,1.000000 0.000000 1,-1.000000 0.000000 0,1.000000 0.000000 1,1.000000 0.000000 1,3.000000 0.000000 1,3.000000 0.000000 2,4.000000 0.000000 1,-1.000000-7.000000-2,-3.000000-11.000000-2,-3.000000-14.000000-5,-2.000000-11.000000-4,0.000000-9.000000 0,7.000000-3.000000 2,6.000000-3.000000 2,7.000000-2.000000 3,4.000000-3.000000 0,3.000000 1.000000-1,3.000000-1.000000-1,4.000000 1.000000-1,-3.000000 1.000000 0,-5.000000 3.000000 2,-7.000000 3.000000 1,-5.000000 4.000000 1,-1.000000-1.000000 3,6.000000-3.000000 1,7.000000-3.000000 4,6.000000-2.000000 2,3.000000-3.000000 2,0.000000 1.000000 2,0.000000-1.000000 0,0.000000 1.000000 3,0.000000 2.000000 0,0.000000 7.000000 2,0.000000 6.000000 0,0.000000 7.000000 2,0.000000 13.000000 1,0.000000 22.000000 2,0.000000 22.000000 0,0.000000 23.000000 2,-4.000000 10.000000-2,-5.000000 0.000000-6,-7.000000 0.000000-6,-5.000000 0.000000-6,-4.000000-4.000000-3,0.000000-5.000000-4,0.000000-7.000000-1,0.000000-5.000000-4,0.000000-6.000000 0,0.000000-3.000000 2,0.000000-3.000000 1,0.000000-2.000000 2,1.000000-12.000000-9,4.000000-19.000000-21,3.000000-18.000000-21,3.000000-19.000000-21</inkml:trace>
</inkml:ink>
</file>

<file path=ppt/ink/ink223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9860916137695" units="cm"/>
      <inkml:brushProperty name="height" value="0.0339860916137695" units="cm"/>
      <inkml:brushProperty name="color" value="#FF0000"/>
      <inkml:brushProperty name="ignorePressure" value="0"/>
    </inkml:brush>
  </inkml:definitions>
  <inkml:trace contextRef="#ctx0" brushRef="#br0">105350.000000 40050.000000 674,'-2.000000'-69.000000'-7,"-3.000000"13.000000"8 ,-3.000000 12.000000 9,-2.000000 13.000000 7,-12.000000 91.000000 9,-19.000000 173.000000 8,-18.000000 172.000000 9,-19.000000 172.000000 8,1.000000 10.000000-1,22.000000-149.000000-10,22.000000-151.000000-10,23.000000-149.000000-9,6.000000-63.000000-11,-5.000000 25.000000-13,-7.000000 25.000000-10,-5.000000 25.000000-13,-3.000000-5.000000-5,4.000000-34.000000 1,3.000000-35.000000 2,3.000000-33.000000 1,4.000000-34.000000 1,7.000000-31.000000 3,6.000000-31.000000 1,7.000000-31.000000 3,2.000000-20.000000 4,1.000000-5.000000 5,-1.000000-7.000000 5,1.000000-5.000000 5,-3.000000 5.000000-3,-2.000000 19.000000-11,-3.000000 19.000000-12,-3.000000 19.000000-12</inkml:trace>
</inkml:ink>
</file>

<file path=ppt/ink/ink223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5062782764435" units="cm"/>
      <inkml:brushProperty name="height" value="0.0355062782764435" units="cm"/>
      <inkml:brushProperty name="color" value="#FF0000"/>
      <inkml:brushProperty name="ignorePressure" value="0"/>
    </inkml:brush>
  </inkml:definitions>
  <inkml:trace contextRef="#ctx0" brushRef="#br0">105250.000000 40450.000000 645,'23.000000'-71.000000'0,"-3.000000"10.000000"0 ,-3.000000 10.000000 0,-2.000000 9.000000 0,19.000000 9.000000 8,44.000000 9.000000 18,44.000000 10.000000 18,44.000000 10.000000 17,-2.000000 10.000000 2,-47.000000 13.000000-14,-47.000000 12.000000-12,-46.000000 13.000000-14,-29.000000 12.000000-8,-9.000000 13.000000-3,-10.000000 12.000000-4,-8.000000 13.000000-2,-9.000000 2.000000-3,-6.000000-5.000000-5,-6.000000-7.000000-3,-6.000000-5.000000-4,-4.000000-6.000000-4,1.000000-3.000000-3,-1.000000-3.000000-5,1.000000-2.000000-4,1.000000-9.000000-2,3.000000-12.000000-3,3.000000-13.000000-1,4.000000-12.000000-2,5.000000-12.000000-3,10.000000-8.000000-2,10.000000-10.000000-4,9.000000-9.000000-3</inkml:trace>
</inkml:ink>
</file>

<file path=ppt/ink/ink2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8180714845657" units="cm"/>
      <inkml:brushProperty name="height" value="0.0438180714845657" units="cm"/>
      <inkml:brushProperty name="color" value="#00B047"/>
      <inkml:brushProperty name="ignorePressure" value="0"/>
    </inkml:brush>
  </inkml:definitions>
  <inkml:trace contextRef="#ctx0" brushRef="#br0">81900.000000 3050.000000 710,'-22.000000'-35.000000'2,"6.000000"32.000000"4 ,7.000000 31.000000 6,6.000000 32.000000 3,1.000000 25.000000 4,-3.000000 23.000000 1,-3.000000 22.000000 1,-2.000000 22.000000 2,-5.000000 15.000000 0,-2.000000 9.000000-4,-3.000000 10.000000-2,-3.000000 10.000000-2,-2.000000-7.000000-3,0.000000-22.000000-1,0.000000-22.000000-2,0.000000-21.000000-1,6.000000-35.000000-4,13.000000-47.000000-5,12.000000-47.000000-7,13.000000-46.000000-6,6.000000-28.000000-2,0.000000-5.000000 3,0.000000-7.000000 2,0.000000-5.000000 3,-2.000000 3.000000 0,-3.000000 17.000000 1,-3.000000 15.000000 0,-2.000000 16.000000 0,2.000000-7.000000 0,9.000000-28.000000-1,10.000000-28.000000-2,10.000000-27.000000 0,5.000000-8.000000 0,4.000000 17.000000 3,3.000000 15.000000 3,3.000000 16.000000 1,-2.000000 15.000000 3,-6.000000 16.000000 2,-6.000000 15.000000 2,-6.000000 17.000000 1,-6.000000 17.000000 1,-2.000000 23.000000-1,-3.000000 22.000000-2,-3.000000 22.000000-1,-4.000000 16.000000 2,-3.000000 14.000000 5,-3.000000 11.000000 6,-2.000000 14.000000 5,-5.000000 5.000000 2,-2.000000 1.000000-2,-3.000000-1.000000 0,-3.000000 1.000000-2,-2.000000-9.000000-3,0.000000-15.000000-4,0.000000-15.000000-4,0.000000-16.000000-4,0.000000-19.000000-2,0.000000-22.000000 1,0.000000-22.000000 1,0.000000-21.000000 0,9.000000-23.000000-3,19.000000-21.000000-8,19.000000-22.000000-8,19.000000-22.000000-7,7.000000-7.000000-3,-3.000000 10.000000 5,-3.000000 10.000000 4,-2.000000 9.000000 4,-6.000000 13.000000 4,-6.000000 20.000000 4,-6.000000 18.000000 4,-6.000000 20.000000 4,-7.000000 22.000000 4,-6.000000 29.000000 2,-6.000000 28.000000 3,-6.000000 28.000000 4,-6.000000 17.000000 0,-2.000000 6.000000 0,-3.000000 7.000000-1,-3.000000 6.000000 0,-2.000000-2.000000-2,0.000000-9.000000-1,0.000000-10.000000-2,0.000000-8.000000-3,4.000000-18.000000-7,10.000000-25.000000-16,10.000000-25.000000-14,9.000000-25.000000-16,6.000000-21.000000-5,3.000000-15.000000 6,3.000000-15.000000 5,4.000000-16.000000 6,-1.000000-4.000000 4,-3.000000 10.000000 4,-3.000000 10.000000 4,-2.000000 9.000000 4</inkml:trace>
</inkml:ink>
</file>

<file path=ppt/ink/ink224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935359954834" units="cm"/>
      <inkml:brushProperty name="height" value="0.029935359954834" units="cm"/>
      <inkml:brushProperty name="color" value="#FF0000"/>
      <inkml:brushProperty name="ignorePressure" value="0"/>
    </inkml:brush>
  </inkml:definitions>
  <inkml:trace contextRef="#ctx0" brushRef="#br0">105750.000000 41300.000000 934,'21.000000'92.000000'1,"-5.000000"-16.000000"1 ,-7.000000-15.000000 1,-5.000000-15.000000 2,-8.000000-7.000000 0,-5.000000 3.000000-1,-7.000000 3.000000-1,-5.000000 4.000000-1,-3.000000-3.000000 0,4.000000-5.000000-2,3.000000-7.000000-1,3.000000-5.000000-1,3.000000-15.000000-3,3.000000-22.000000-4,3.000000-22.000000-3,4.000000-21.000000-5,4.000000-12.000000 1,6.000000 1.000000 6,7.000000-1.000000 5,6.000000 1.000000 5,3.000000 4.000000 4,0.000000 9.000000 3,0.000000 10.000000 4,0.000000 10.000000 2,0.000000 10.000000 3,0.000000 13.000000 1,0.000000 12.000000 2,0.000000 13.000000 1,0.000000 18.000000-11,0.000000 26.000000-24,0.000000 24.000000-24,0.000000 26.000000-24,-2.000000-6.000000-6,-3.000000-33.000000 11,-3.000000-35.000000 11,-2.000000-34.000000 10</inkml:trace>
</inkml:ink>
</file>

<file path=ppt/ink/ink224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8250049650669" units="cm"/>
      <inkml:brushProperty name="height" value="0.0368250049650669" units="cm"/>
      <inkml:brushProperty name="color" value="#FF0000"/>
      <inkml:brushProperty name="ignorePressure" value="0"/>
    </inkml:brush>
  </inkml:definitions>
  <inkml:trace contextRef="#ctx0" brushRef="#br0">106200.000000 39500.000000 622,'23.000000'-50.000000'0,"-3.000000"0.000000"1 ,-3.000000 0.000000 1,-2.000000 0.000000 1,-1.000000 4.000000 4,3.000000 10.000000 6,3.000000 10.000000 5,4.000000 9.000000 7,2.000000 10.000000 2,4.000000 14.000000-3,3.000000 11.000000-1,3.000000 14.000000-3,-1.000000 8.000000-1,-2.000000 7.000000-1,-3.000000 6.000000 0,-3.000000 7.000000-1,-1.000000 7.000000-1,4.000000 9.000000-1,3.000000 10.000000 0,3.000000 10.000000-2,-2.000000 4.000000-1,-6.000000 0.000000 1,-6.000000 0.000000 0,-6.000000 0.000000 1,-6.000000 3.000000-2,-2.000000 6.000000-3,-3.000000 7.000000-2,-3.000000 6.000000-3,-42.000000 73.000000-11,-77.000000 141.000000-16,-78.000000 140.000000-16,-78.000000 142.000000-18,-7.000000-12.000000-7,66.000000-162.000000 3,65.000000-163.000000 3,67.000000-162.000000 2</inkml:trace>
</inkml:ink>
</file>

<file path=ppt/ink/ink22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18750.000000 31050.000000 1000,'-208.000000'-115.000000'-5,"34.000000"23.000000"-10 ,35.000000 22.000000-10,35.000000 22.000000-10,21.000000 12.000000-2,9.000000 3.000000 6,10.000000 3.000000 6,10.000000 4.000000 5</inkml:trace>
</inkml:ink>
</file>

<file path=ppt/ink/ink224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7207121253014" units="cm"/>
      <inkml:brushProperty name="height" value="0.0277207121253014" units="cm"/>
      <inkml:brushProperty name="color" value="#FF0000"/>
      <inkml:brushProperty name="ignorePressure" value="0"/>
    </inkml:brush>
  </inkml:definitions>
  <inkml:trace contextRef="#ctx0" brushRef="#br0">4050.000000 23500.000000 826,'-24.000000'-47.000000'-3,"4.000000"6.000000"-4 ,3.000000 7.000000-6,3.000000 6.000000-4,1.000000 3.000000-2,1.000000 0.000000 1,-1.000000 0.000000 2,1.000000 0.000000 1,-6.000000-10.000000 4,-8.000000-18.000000 5,-10.000000-19.000000 6,-9.000000-18.000000 5,-2.000000-4.000000 4,6.000000 13.000000 0,7.000000 12.000000 2,6.000000 13.000000 1,3.000000 9.000000 1,0.000000 6.000000-1,0.000000 7.000000 0,0.000000 6.000000 1,4.000000 13.000000-2,10.000000 23.000000 0,10.000000 22.000000 0,9.000000 22.000000-2,6.000000 30.000000 2,3.000000 42.000000 2,3.000000 40.000000 2,4.000000 41.000000 4,-1.000000 35.000000-1,-3.000000 32.000000-1,-3.000000 31.000000-2,-2.000000 32.000000-1,-3.000000 25.000000-3,1.000000 23.000000-1,-1.000000 22.000000-2,1.000000 22.000000-2,1.000000-10.000000-3,3.000000-41.000000-4,3.000000-40.000000-5,4.000000-40.000000-4,-1.000000-46.000000-4,-3.000000-50.000000 0,-3.000000-50.000000-3,-2.000000-50.000000 0,-5.000000-40.000000-6,-2.000000-27.000000-8,-3.000000-28.000000-8,-3.000000-28.000000-8</inkml:trace>
</inkml:ink>
</file>

<file path=ppt/ink/ink224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1016848534346" units="cm"/>
      <inkml:brushProperty name="height" value="0.0301016848534346" units="cm"/>
      <inkml:brushProperty name="color" value="#FF0000"/>
      <inkml:brushProperty name="ignorePressure" value="0"/>
    </inkml:brush>
  </inkml:definitions>
  <inkml:trace contextRef="#ctx0" brushRef="#br0">3050.000000 23800.000000 761,'0.000000'-54.000000'2,"0.000000"-5.000000"5 ,0.000000-7.000000 4,0.000000-5.000000 6,6.000000 2.000000 1,13.000000 13.000000 1,12.000000 12.000000 1,13.000000 13.000000-1,21.000000 12.000000 1,32.000000 13.000000-1,31.000000 12.000000-1,32.000000 13.000000 0,16.000000 15.000000-2,4.000000 19.000000-3,3.000000 19.000000-3,3.000000 19.000000-2,-8.000000 9.000000-5,-19.000000 0.000000-5,-18.000000 0.000000-6,-19.000000 0.000000-7,-21.000000-4.000000-1,-21.000000-5.000000 0,-22.000000-7.000000 2,-22.000000-5.000000 1,-24.000000-8.000000 2,-24.000000-5.000000 0,-26.000000-7.000000 2,-24.000000-5.000000 1,-45.000000 5.000000 0,-61.000000 19.000000 0,-64.000000 19.000000-1,-61.000000 19.000000 1,5.000000-6.000000-1,76.000000-27.000000 0,74.000000-28.000000 0,76.000000-28.000000 0,37.000000-17.000000-2,0.000000-2.000000-4,0.000000-3.000000-5,0.000000-3.000000-3,4.000000-1.000000-2,10.000000 4.000000 1,10.000000 3.000000 0,9.000000 3.000000 2</inkml:trace>
</inkml:ink>
</file>

<file path=ppt/ink/ink224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4975259304047" units="cm"/>
      <inkml:brushProperty name="height" value="0.0254975259304047" units="cm"/>
      <inkml:brushProperty name="color" value="#FF0000"/>
      <inkml:brushProperty name="ignorePressure" value="0"/>
    </inkml:brush>
  </inkml:definitions>
  <inkml:trace contextRef="#ctx0" brushRef="#br0">4850.000000 26500.000000 962,'-25.000000'-50.000000'2,"0.000000"0.000000"2 ,0.000000 0.000000 4,0.000000 0.000000 4,4.000000-2.000000-3,10.000000-3.000000-6,10.000000-3.000000-8,9.000000-2.000000-6,12.000000-6.000000-2,16.000000-6.000000 4,15.000000-6.000000 2,17.000000-6.000000 4,5.000000 1.000000 0,-3.000000 9.000000 0,-3.000000 10.000000-1,-2.000000 10.000000 0,-6.000000 10.000000-2,-6.000000 13.000000 1,-6.000000 12.000000-1,-6.000000 13.000000-1,-9.000000 15.000000 1,-8.000000 19.000000 1,-10.000000 19.000000 1,-9.000000 19.000000 2,-10.000000 16.000000 1,-9.000000 17.000000 3,-10.000000 15.000000 3,-8.000000 16.000000 3,-4.000000 7.000000 1,3.000000 1.000000-1,3.000000-1.000000-2,4.000000 1.000000 0,4.000000-9.000000-1,6.000000-15.000000-1,7.000000-15.000000-1,6.000000-16.000000 1,3.000000-15.000000-2,0.000000-11.000000-1,0.000000-14.000000 0,0.000000-11.000000-1,4.000000-7.000000 0,10.000000 0.000000 1,10.000000 0.000000 0,9.000000 0.000000 1,7.000000-7.000000 0,7.000000-11.000000-3,6.000000-14.000000-2,7.000000-11.000000-3,0.000000-14.000000-4,-2.000000-11.000000-4,-3.000000-14.000000-5,-3.000000-11.000000-5,-4.000000-6.000000-2,-3.000000 4.000000 1,-3.000000 3.000000 0,-2.000000 3.000000 0,-6.000000 6.000000 3,-6.000000 9.000000 2,-6.000000 10.000000 3,-6.000000 10.000000 4</inkml:trace>
</inkml:ink>
</file>

<file path=ppt/ink/ink22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9994544535875" units="cm"/>
      <inkml:brushProperty name="height" value="0.0239994544535875" units="cm"/>
      <inkml:brushProperty name="color" value="#FF0000"/>
      <inkml:brushProperty name="ignorePressure" value="0"/>
    </inkml:brush>
  </inkml:definitions>
  <inkml:trace contextRef="#ctx0" brushRef="#br0">5600.000000 24300.000000 954,'-47.000000'-46.000000'1,"6.000000"10.000000"2 ,7.000000 10.000000 2,6.000000 9.000000 2,9.000000 12.000000 1,13.000000 16.000000-1,12.000000 15.000000-1,13.000000 17.000000-1,6.000000 7.000000-2,0.000000 0.000000-3,0.000000 0.000000-4,0.000000 0.000000-3,0.000000-4.000000-8,0.000000-5.000000-9,0.000000-7.000000-10,0.000000-5.000000-11</inkml:trace>
</inkml:ink>
</file>

<file path=ppt/ink/ink22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421404004097" units="cm"/>
      <inkml:brushProperty name="height" value="0.029421404004097" units="cm"/>
      <inkml:brushProperty name="color" value="#FF0000"/>
      <inkml:brushProperty name="ignorePressure" value="0"/>
    </inkml:brush>
  </inkml:definitions>
  <inkml:trace contextRef="#ctx0" brushRef="#br0">4800.000000 22050.000000 778,'-27.000000'-49.000000'0,"-3.000000"4.000000"0 ,-3.000000 3.000000 0,-2.000000 3.000000 0,2.000000 3.000000 4,9.000000 3.000000 7,10.000000 3.000000 7,10.000000 4.000000 8,11.000000 1.000000 4,17.000000 0.000000-1,15.000000 0.000000-1,16.000000 0.000000 0,10.000000 3.000000-5,7.000000 6.000000-7,6.000000 7.000000-8,7.000000 6.000000-8,-3.000000 3.000000-3,-8.000000 0.000000-2,-10.000000 0.000000-1,-9.000000 0.000000-1,18.000000-4.000000-8,47.000000-5.000000-18,47.000000-7.000000-16,48.000000-5.000000-18,-6.000000-3.000000 0,-56.000000 4.000000 14,-56.000000 3.000000 16,-56.000000 3.000000 14</inkml:trace>
</inkml:ink>
</file>

<file path=ppt/ink/ink22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8369760811329" units="cm"/>
      <inkml:brushProperty name="height" value="0.0248369760811329" units="cm"/>
      <inkml:brushProperty name="color" value="#FF0000"/>
      <inkml:brushProperty name="ignorePressure" value="0"/>
    </inkml:brush>
  </inkml:definitions>
  <inkml:trace contextRef="#ctx0" brushRef="#br0">6250.000000 21650.000000 922,'-66.000000'70.000000'-20,"19.000000"-9.000000"14 ,19.000000-10.000000 14,19.000000-8.000000 15,12.000000-3.000000 3,6.000000 7.000000-5,7.000000 6.000000-6,6.000000 7.000000-6,4.000000 8.000000-8,4.000000 14.000000-9,3.000000 11.000000-11,3.000000 14.000000-10,-2.000000-4.000000-2,-6.000000-19.000000 6,-6.000000-18.000000 5,-6.000000-19.000000 6,-4.000000-7.000000 1,1.000000 7.000000-4,-1.000000 6.000000-4,1.000000 7.000000-3</inkml:trace>
</inkml:ink>
</file>

<file path=ppt/ink/ink22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3962689787149" units="cm"/>
      <inkml:brushProperty name="height" value="0.0263962689787149" units="cm"/>
      <inkml:brushProperty name="color" value="#FF0000"/>
      <inkml:brushProperty name="ignorePressure" value="0"/>
    </inkml:brush>
  </inkml:definitions>
  <inkml:trace contextRef="#ctx0" brushRef="#br0">7550.000000 24500.000000 867,'-44.000000'-71.000000'2,"13.000000"10.000000"2 ,12.000000 10.000000 3,13.000000 9.000000 3,7.000000 1.000000 0,4.000000-6.000000-3,3.000000-6.000000-2,3.000000-6.000000-2,4.000000-6.000000-3,7.000000-2.000000 0,6.000000-3.000000-2,7.000000-3.000000 0,0.000000-4.000000-4,-2.000000-3.000000-2,-3.000000-3.000000-4,-3.000000-2.000000-3,-6.000000 0.000000 0,-5.000000 7.000000 3,-7.000000 6.000000 3,-5.000000 7.000000 4,-4.000000 5.000000 2,0.000000 7.000000 2,0.000000 6.000000 1,0.000000 7.000000 2,0.000000 10.000000 2,0.000000 16.000000 4,0.000000 15.000000 3,0.000000 17.000000 4,0.000000 14.000000 0,0.000000 17.000000-3,0.000000 15.000000-1,0.000000 16.000000-2,1.000000 18.000000-2,4.000000 22.000000-1,3.000000 22.000000 0,3.000000 23.000000-1,3.000000 16.000000-1,3.000000 13.000000 0,3.000000 12.000000 0,4.000000 13.000000-2,-3.000000 26.000000 2,-5.000000 41.000000 1,-7.000000 40.000000 1,-5.000000 42.000000 2,-4.000000 16.000000 0,0.000000-6.000000-1,0.000000-6.000000-1,0.000000-6.000000-2,1.000000-34.000000-3,4.000000-58.000000-3,3.000000-60.000000-4,3.000000-59.000000-4,-1.000000-40.000000-1,-2.000000-18.000000 0,-3.000000-19.000000 1,-3.000000-18.000000 0,-7.000000-23.000000-2,-9.000000-24.000000-6,-10.000000-26.000000-6,-8.000000-24.000000-5,-6.000000-18.000000-2,1.000000-9.000000 1,-1.000000-10.000000 1,1.000000-8.000000 1,2.000000-1.000000 4,7.000000 9.000000 5,6.000000 10.000000 5,7.000000 10.000000 6</inkml:trace>
</inkml:ink>
</file>

<file path=ppt/ink/ink22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757765173912" units="cm"/>
      <inkml:brushProperty name="height" value="0.035757765173912" units="cm"/>
      <inkml:brushProperty name="color" value="#00B047"/>
      <inkml:brushProperty name="ignorePressure" value="0"/>
    </inkml:brush>
  </inkml:definitions>
  <inkml:trace contextRef="#ctx0" brushRef="#br0">84500.000000 3650.000000 965,'-47.000000'54.000000'1,"6.000000"10.000000"3 ,7.000000 10.000000 2,6.000000 9.000000 2,4.000000 4.000000 0,4.000000 1.000000-2,3.000000-1.000000-5,3.000000 1.000000-2,3.000000-6.000000-3,3.000000-8.000000-3,3.000000-10.000000-3,4.000000-9.000000-3</inkml:trace>
</inkml:ink>
</file>

<file path=ppt/ink/ink225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4754114001989" units="cm"/>
      <inkml:brushProperty name="height" value="0.0294754114001989" units="cm"/>
      <inkml:brushProperty name="color" value="#FF0000"/>
      <inkml:brushProperty name="ignorePressure" value="0"/>
    </inkml:brush>
  </inkml:definitions>
  <inkml:trace contextRef="#ctx0" brushRef="#br0">7550.000000 23550.000000 777,'0.000000'-69.000000'0,"0.000000"13.000000"0 ,0.000000 12.000000 0,0.000000 13.000000 0,0.000000 6.000000 0,0.000000 0.000000 1,0.000000 0.000000 0,0.000000 0.000000 0,1.000000-2.000000 3,4.000000-3.000000 5,3.000000-3.000000 4,3.000000-2.000000 6,9.000000 2.000000 2,16.000000 9.000000 1,15.000000 10.000000 1,17.000000 10.000000 0,11.000000 11.000000-1,10.000000 17.000000-2,10.000000 15.000000-4,9.000000 16.000000-3,-1.000000 13.000000-4,-8.000000 14.000000-4,-10.000000 11.000000-5,-9.000000 14.000000-3,-13.000000 3.000000-5,-16.000000-2.000000-3,-15.000000-3.000000-4,-15.000000-3.000000-3,-21.000000-2.000000-1,-25.000000 0.000000 1,-25.000000 0.000000 2,-25.000000 0.000000 0,-16.000000-2.000000 0,-6.000000-3.000000-5,-6.000000-3.000000-5,-6.000000-2.000000-3,4.000000-9.000000-1,16.000000-12.000000 3,15.000000-13.000000 3,17.000000-12.000000 4,10.000000-10.000000 2,6.000000-6.000000 3,7.000000-6.000000 0,6.000000-6.000000 3</inkml:trace>
</inkml:ink>
</file>

<file path=ppt/ink/ink22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7596060186625" units="cm"/>
      <inkml:brushProperty name="height" value="0.0277596060186625" units="cm"/>
      <inkml:brushProperty name="color" value="#FF0000"/>
      <inkml:brushProperty name="ignorePressure" value="0"/>
    </inkml:brush>
  </inkml:definitions>
  <inkml:trace contextRef="#ctx0" brushRef="#br0">8500.000000 25900.000000 875,'50.000000'-25.000000'0,"0.000000"0.000000"1 ,0.000000 0.000000 1,0.000000 0.000000 0,0.000000-2.000000 0,0.000000-3.000000-4,0.000000-3.000000-3,0.000000-2.000000-2,1.000000-8.000000-3,4.000000-8.000000-1,3.000000-10.000000-1,3.000000-9.000000-1,-4.000000-1.000000 1,-8.000000 10.000000 2,-10.000000 10.000000 3,-9.000000 9.000000 2,-7.000000 4.000000 4,-3.000000 1.000000 2,-3.000000-1.000000 3,-2.000000 1.000000 3,-6.000000 12.000000 2,-6.000000 25.000000 3,-6.000000 25.000000 2,-6.000000 25.000000 3,-2.000000 20.000000 0,3.000000 16.000000 0,3.000000 15.000000-2,4.000000 17.000000 1,2.000000 14.000000-2,4.000000 17.000000-1,3.000000 15.000000-1,3.000000 16.000000-2,3.000000 9.000000 0,3.000000 3.000000-2,3.000000 3.000000-1,4.000000 4.000000-1,-6.000000 4.000000-2,-11.000000 6.000000-5,-14.000000 7.000000-4,-11.000000 6.000000-3,-6.000000-22.000000-2,4.000000-50.000000 3,3.000000-50.000000 2,3.000000-50.000000 2,-1.000000-25.000000 1,-2.000000 0.000000-1,-3.000000 0.000000 0,-3.000000 0.000000-1,-12.000000 6.000000-2,-18.000000 13.000000-4,-19.000000 12.000000-3,-18.000000 13.000000-4,-14.000000 1.000000-1,-5.000000-9.000000 1,-7.000000-10.000000 1,-5.000000-8.000000 1,-1.000000-15.000000-1,6.000000-19.000000-3,7.000000-18.000000-5,6.000000-19.000000-3,10.000000-13.000000-1,17.000000-6.000000 5,15.000000-6.000000 4,16.000000-6.000000 3,9.000000-1.000000 4,3.000000 7.000000 3,3.000000 6.000000 2,4.000000 7.000000 3</inkml:trace>
</inkml:ink>
</file>

<file path=ppt/ink/ink22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3353440463543" units="cm"/>
      <inkml:brushProperty name="height" value="0.0283353440463543" units="cm"/>
      <inkml:brushProperty name="color" value="#FF0000"/>
      <inkml:brushProperty name="ignorePressure" value="0"/>
    </inkml:brush>
  </inkml:definitions>
  <inkml:trace contextRef="#ctx0" brushRef="#br0">8450.000000 24650.000000 808,'0.000000'-49.000000'1,"0.000000"4.000000"3 ,0.000000 3.000000 2,0.000000 3.000000 2,4.000000 1.000000 4,10.000000 1.000000 5,10.000000-1.000000 3,9.000000 1.000000 6,7.000000 4.000000-1,7.000000 9.000000-2,6.000000 10.000000-4,7.000000 10.000000-3,7.000000 7.000000-5,9.000000 6.000000-7,10.000000 7.000000-9,10.000000 6.000000-6,0.000000 1.000000-8,-5.000000-3.000000-7,-7.000000-3.000000-6,-5.000000-2.000000-8,-9.000000-5.000000-1,-9.000000-2.000000 1,-10.000000-3.000000 3,-8.000000-3.000000 2</inkml:trace>
</inkml:ink>
</file>

<file path=ppt/ink/ink22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7059950381517" units="cm"/>
      <inkml:brushProperty name="height" value="0.0257059950381517" units="cm"/>
      <inkml:brushProperty name="color" value="#FF0000"/>
      <inkml:brushProperty name="ignorePressure" value="0"/>
    </inkml:brush>
  </inkml:definitions>
  <inkml:trace contextRef="#ctx0" brushRef="#br0">10200.000000 23850.000000 891,'73.000000'1.000000'60,"-3.000000"4.000000"-24 ,-3.000000 3.000000-23,-2.000000 3.000000-26,-5.000000 1.000000-10,-2.000000 1.000000 1,-3.000000-1.000000 2,-3.000000 1.000000 1,-4.000000-3.000000 0,-3.000000-2.000000-1,-3.000000-3.000000-2,-2.000000-3.000000-2,-5.000000-4.000000 1,-2.000000-3.000000 0,-3.000000-3.000000 2,-3.000000-2.000000 2</inkml:trace>
</inkml:ink>
</file>

<file path=ppt/ink/ink22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8815723508596" units="cm"/>
      <inkml:brushProperty name="height" value="0.0298815723508596" units="cm"/>
      <inkml:brushProperty name="color" value="#FF0000"/>
      <inkml:brushProperty name="ignorePressure" value="0"/>
    </inkml:brush>
  </inkml:definitions>
  <inkml:trace contextRef="#ctx0" brushRef="#br0">10400.000000 25300.000000 766,'-38.000000'-47.000000'9,"26.000000"6.000000"16 ,24.000000 7.000000 17,26.000000 6.000000 17,16.000000 4.000000-3,10.000000 4.000000-23,10.000000 3.000000-24,9.000000 3.000000-22,6.000000 1.000000-16,3.000000 1.000000-5,3.000000-1.000000-7,4.000000 1.000000-6,-3.000000-3.000000 0,-5.000000-2.000000 5,-7.000000-3.000000 4,-5.000000-3.000000 5,-11.000000-1.000000 6,-11.000000 4.000000 6,-14.000000 3.000000 5,-11.000000 3.000000 6</inkml:trace>
</inkml:ink>
</file>

<file path=ppt/ink/ink225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2917493283749" units="cm"/>
      <inkml:brushProperty name="height" value="0.0312917493283749" units="cm"/>
      <inkml:brushProperty name="color" value="#FF0000"/>
      <inkml:brushProperty name="ignorePressure" value="0"/>
    </inkml:brush>
  </inkml:definitions>
  <inkml:trace contextRef="#ctx0" brushRef="#br0">12450.000000 24300.000000 732,'-66.000000'68.000000'28,"19.000000"-11.000000"-4 ,19.000000-14.000000-5,19.000000-11.000000-4,15.000000-1.000000-5,13.000000 13.000000-3,12.000000 12.000000-3,13.000000 13.000000-4,7.000000 2.000000-1,4.000000-5.000000 1,3.000000-7.000000 3,3.000000-5.000000 0,-1.000000-8.000000 2,-2.000000-5.000000 0,-3.000000-7.000000 0,-3.000000-5.000000 0,-4.000000-11.000000-3,-3.000000-11.000000-6,-3.000000-14.000000-7,-2.000000-11.000000-6,-5.000000-15.000000 0,-2.000000-16.000000 9,-3.000000-15.000000 8,-3.000000-15.000000 7,-4.000000-11.000000 5,-3.000000-2.000000 2,-3.000000-3.000000 2,-2.000000-3.000000 0,-11.000000-1.000000 1,-15.000000 4.000000-1,-15.000000 3.000000-1,-16.000000 3.000000-1,-12.000000 6.000000-1,-5.000000 9.000000 1,-7.000000 10.000000-1,-5.000000 10.000000 2,-4.000000 13.000000-6,0.000000 19.000000-12,0.000000 19.000000-11,0.000000 19.000000-11,6.000000 9.000000-11,13.000000 0.000000-9,12.000000 0.000000-9,13.000000 0.000000-10</inkml:trace>
</inkml:ink>
</file>

<file path=ppt/ink/ink22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9012988060713" units="cm"/>
      <inkml:brushProperty name="height" value="0.0249012988060713" units="cm"/>
      <inkml:brushProperty name="color" value="#FF0000"/>
      <inkml:brushProperty name="ignorePressure" value="0"/>
    </inkml:brush>
  </inkml:definitions>
  <inkml:trace contextRef="#ctx0" brushRef="#br0">2500.000000 16050.000000 919,'-66.000000'82.000000'1,"19.000000"17.000000"2 ,19.000000 15.000000 5,19.000000 16.000000 4,13.000000 23.000000 1,10.000000 31.000000-1,10.000000 32.000000-1,9.000000 31.000000 0,4.000000 17.000000-4,1.000000 3.000000-4,-1.000000 3.000000-7,1.000000 4.000000-4,-3.000000-18.000000-4,-2.000000-37.000000-1,-3.000000-38.000000-2,-3.000000-37.000000 0,-6.000000-32.000000-1,-5.000000-24.000000-1,-7.000000-26.000000 1,-5.000000-24.000000-1,-6.000000-24.000000-1,-3.000000-22.000000-3,-3.000000-22.000000-2,-2.000000-21.000000-3,-3.000000-12.000000 1,1.000000 1.000000 6,-1.000000-1.000000 5,1.000000 1.000000 6,-1.000000 2.000000 3,1.000000 7.000000 1,-1.000000 6.000000 1,1.000000 7.000000 2</inkml:trace>
</inkml:ink>
</file>

<file path=ppt/ink/ink225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056965649128" units="cm"/>
      <inkml:brushProperty name="height" value="0.025056965649128" units="cm"/>
      <inkml:brushProperty name="color" value="#FF0000"/>
      <inkml:brushProperty name="ignorePressure" value="0"/>
    </inkml:brush>
  </inkml:definitions>
  <inkml:trace contextRef="#ctx0" brushRef="#br0">2700.000000 16150.000000 914,'0.000000'-47.000000'0,"0.000000"6.000000"0 ,0.000000 7.000000 0,0.000000 6.000000 0,1.000000-8.000000-4,4.000000-22.000000-8,3.000000-22.000000-8,3.000000-21.000000-8,1.000000-7.000000-1,1.000000 9.000000 5,-1.000000 10.000000 4,1.000000 10.000000 5,1.000000 8.000000 8,3.000000 10.000000 8,3.000000 10.000000 10,4.000000 9.000000 8,4.000000 7.000000 4,6.000000 7.000000-2,7.000000 6.000000-2,6.000000 7.000000-3,3.000000 7.000000-2,0.000000 9.000000 0,0.000000 10.000000-3,0.000000 10.000000 0,4.000000 10.000000-2,10.000000 13.000000 1,10.000000 12.000000-2,9.000000 13.000000 0,-1.000000 9.000000 0,-8.000000 6.000000 0,-10.000000 7.000000 1,-9.000000 6.000000 0,-9.000000 1.000000-1,-5.000000-3.000000-3,-7.000000-3.000000-2,-5.000000-2.000000-4,-11.000000-3.000000-2,-11.000000 1.000000-1,-14.000000-1.000000 0,-11.000000 1.000000-1,-17.000000-1.000000-2,-18.000000 1.000000-2,-19.000000-1.000000-2,-18.000000 1.000000-2,-15.000000-3.000000-3,-9.000000-2.000000 0,-10.000000-3.000000-2,-8.000000-3.000000-1,-1.000000-4.000000-1,9.000000-3.000000-3,10.000000-3.000000-2,10.000000-2.000000-3</inkml:trace>
</inkml:ink>
</file>

<file path=ppt/ink/ink225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1304766386747" units="cm"/>
      <inkml:brushProperty name="height" value="0.0241304766386747" units="cm"/>
      <inkml:brushProperty name="color" value="#FF0000"/>
      <inkml:brushProperty name="ignorePressure" value="0"/>
    </inkml:brush>
  </inkml:definitions>
  <inkml:trace contextRef="#ctx0" brushRef="#br0">3950.000000 17250.000000 883,'-40.000000'-5.000000'-3,"23.000000"-9.000000"5 ,22.000000-10.000000 5,22.000000-8.000000 5,8.000000-4.000000 0,-2.000000 3.000000-3,-3.000000 3.000000-3,-3.000000 4.000000-4,-1.000000 1.000000 0,4.000000 0.000000 1,3.000000 0.000000 3,3.000000 0.000000 1,-1.000000 1.000000 1,-2.000000 4.000000-1,-3.000000 3.000000-1,-3.000000 3.000000-2,-4.000000 12.000000-1,-3.000000 22.000000 1,-3.000000 22.000000 0,-2.000000 23.000000 0,-5.000000 16.000000 1,-2.000000 13.000000-2,-3.000000 12.000000-1,-3.000000 13.000000-1,1.000000 6.000000-1,6.000000 0.000000-2,7.000000 0.000000-3,6.000000 0.000000-1,4.000000-8.000000-2,4.000000-16.000000 0,3.000000-15.000000 1,3.000000-15.000000-1,1.000000-15.000000 0,1.000000-12.000000 0,-1.000000-13.000000-1,1.000000-12.000000-1,-1.000000-30.000000-3,1.000000-47.000000-5,-1.000000-47.000000-7,1.000000-46.000000-5,-6.000000-7.000000-1,-8.000000 34.000000 7,-10.000000 35.000000 5,-9.000000 35.000000 7</inkml:trace>
</inkml:ink>
</file>

<file path=ppt/ink/ink22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379947662354" units="cm"/>
      <inkml:brushProperty name="height" value="0.0271379947662354" units="cm"/>
      <inkml:brushProperty name="color" value="#FF0000"/>
      <inkml:brushProperty name="ignorePressure" value="0"/>
    </inkml:brush>
  </inkml:definitions>
  <inkml:trace contextRef="#ctx0" brushRef="#br0">5000.000000 16250.000000 844,'-65.000000'-18.000000'46,"23.000000"17.000000"-8 ,22.000000 15.000000-7,22.000000 16.000000-7,13.000000 12.000000-10,7.000000 9.000000-11,6.000000 10.000000-12,7.000000 10.000000-11,-1.000000-1.000000-7,-6.000000-9.000000-5,-6.000000-10.000000-3,-6.000000-8.000000-5,-4.000000-9.000000 0,1.000000-6.000000 6,-1.000000-6.000000 4,1.000000-6.000000 5</inkml:trace>
</inkml:ink>
</file>

<file path=ppt/ink/ink2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3101606965065" units="cm"/>
      <inkml:brushProperty name="height" value="0.0373101606965065" units="cm"/>
      <inkml:brushProperty name="color" value="#00B047"/>
      <inkml:brushProperty name="ignorePressure" value="0"/>
    </inkml:brush>
  </inkml:definitions>
  <inkml:trace contextRef="#ctx0" brushRef="#br0">84450.000000 2650.000000 999,'46.000000'157.000000'-62,"-5.000000"-33.000000"8 ,-7.000000-35.000000 7,-5.000000-34.000000 10</inkml:trace>
</inkml:ink>
</file>

<file path=ppt/ink/ink22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3907553851604" units="cm"/>
      <inkml:brushProperty name="height" value="0.0253907553851604" units="cm"/>
      <inkml:brushProperty name="color" value="#FF0000"/>
      <inkml:brushProperty name="ignorePressure" value="0"/>
    </inkml:brush>
  </inkml:definitions>
  <inkml:trace contextRef="#ctx0" brushRef="#br0">4600.000000 14550.000000 902,'0.000000'-52.000000'1,"0.000000"-3.000000"1 ,0.000000-3.000000 2,0.000000-2.000000 2,9.000000 3.000000 2,19.000000 14.000000 5,19.000000 11.000000 4,19.000000 14.000000 4,9.000000 7.000000-3,0.000000 3.000000-10,0.000000 3.000000-11,0.000000 4.000000-10,-2.000000 1.000000-6,-3.000000 0.000000-2,-3.000000 0.000000-2,-2.000000 0.000000-2,-3.000000-2.000000-1,1.000000-3.000000 1,-1.000000-3.000000-1,1.000000-2.000000 1,-7.000000-3.000000 1,-12.000000 1.000000 4,-13.000000-1.000000 3,-12.000000 1.000000 3</inkml:trace>
</inkml:ink>
</file>

<file path=ppt/ink/ink22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9380674213171" units="cm"/>
      <inkml:brushProperty name="height" value="0.0249380674213171" units="cm"/>
      <inkml:brushProperty name="color" value="#FF0000"/>
      <inkml:brushProperty name="ignorePressure" value="0"/>
    </inkml:brush>
  </inkml:definitions>
  <inkml:trace contextRef="#ctx0" brushRef="#br0">5550.000000 14150.000000 918,'-46.000000'3.000000'10,"10.000000"6.000000"2 ,10.000000 7.000000 2,9.000000 6.000000 1,7.000000 7.000000-1,7.000000 10.000000-4,6.000000 10.000000-5,7.000000 9.000000-4,5.000000 12.000000-6,7.000000 16.000000-9,6.000000 15.000000-9,7.000000 17.000000-9,-1.000000-4.000000-1,-6.000000-22.000000 6,-6.000000-22.000000 6,-6.000000-21.000000 5,-4.000000-10.000000 3,1.000000 3.000000-3,-1.000000 3.000000-2,1.000000 4.000000-3</inkml:trace>
</inkml:ink>
</file>

<file path=ppt/ink/ink226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4817340970039" units="cm"/>
      <inkml:brushProperty name="height" value="0.0234817340970039" units="cm"/>
      <inkml:brushProperty name="color" value="#FF0000"/>
      <inkml:brushProperty name="ignorePressure" value="0"/>
    </inkml:brush>
  </inkml:definitions>
  <inkml:trace contextRef="#ctx0" brushRef="#br0">6750.000000 15450.000000 975,'-2.000000'-49.000000'-2,"-3.000000"4.000000"-3 ,-3.000000 3.000000-4,-2.000000 3.000000-4,2.000000 14.000000 4,9.000000 25.000000 8,10.000000 25.000000 9,10.000000 25.000000 10,4.000000 23.000000 1,0.000000 22.000000-7,0.000000 22.000000-5,0.000000 23.000000-8,-2.000000 17.000000-2,-3.000000 17.000000 1,-3.000000 15.000000 0,-2.000000 16.000000 1,-5.000000 18.000000 1,-2.000000 22.000000-1,-3.000000 22.000000-1,-3.000000 23.000000 0,-6.000000 17.000000-1,-5.000000 17.000000-2,-7.000000 15.000000-2,-5.000000 16.000000-2,-3.000000-41.000000-5,4.000000-97.000000-6,3.000000-97.000000-7,3.000000-96.000000-6,1.000000-49.000000-1,1.000000 0.000000 7,-1.000000 0.000000 6,1.000000 0.000000 7</inkml:trace>
</inkml:ink>
</file>

<file path=ppt/ink/ink226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8011714369059" units="cm"/>
      <inkml:brushProperty name="height" value="0.0308011714369059" units="cm"/>
      <inkml:brushProperty name="color" value="#FF0000"/>
      <inkml:brushProperty name="ignorePressure" value="0"/>
    </inkml:brush>
  </inkml:definitions>
  <inkml:trace contextRef="#ctx0" brushRef="#br0">6800.000000 15550.000000 743,'0.000000'-52.000000'0,"0.000000"-3.000000"0 ,0.000000-3.000000 0,0.000000-2.000000 0,3.000000 0.000000 4,6.000000 7.000000 7,7.000000 6.000000 9,6.000000 7.000000 6,10.000000 10.000000 3,17.000000 16.000000-5,15.000000 15.000000-3,16.000000 17.000000-5,10.000000 22.000000 1,7.000000 32.000000 2,6.000000 31.000000 5,7.000000 32.000000 2,-12.000000 8.000000-7,-28.000000-11.000000-18,-28.000000-14.000000-20,-27.000000-11.000000-19,-22.000000-12.000000-6,-11.000000-9.000000 7,-14.000000-10.000000 5,-11.000000-8.000000 8,-11.000000-11.000000 3,-5.000000-8.000000 4,-7.000000-10.000000 2,-5.000000-9.000000 3,-3.000000-7.000000 1,4.000000-3.000000 0,3.000000-3.000000-1,3.000000-2.000000 0,4.000000-3.000000 0,7.000000 1.000000 0,6.000000-1.000000-1,7.000000 1.000000 1,5.000000 2.000000 0,7.000000 7.000000-1,6.000000 6.000000 1,7.000000 7.000000 1</inkml:trace>
</inkml:ink>
</file>

<file path=ppt/ink/ink226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9913986772299" units="cm"/>
      <inkml:brushProperty name="height" value="0.0249913986772299" units="cm"/>
      <inkml:brushProperty name="color" value="#FF0000"/>
      <inkml:brushProperty name="ignorePressure" value="0"/>
    </inkml:brush>
  </inkml:definitions>
  <inkml:trace contextRef="#ctx0" brushRef="#br0">7500.000000 17050.000000 916,'70.000000'0.000000'8,"-9.000000"0.000000"2 ,-10.000000 0.000000 3,-8.000000 0.000000 2,3.000000 0.000000 1,20.000000 0.000000-5,18.000000 0.000000-4,20.000000 0.000000-4,-1.000000-4.000000-4,-19.000000-5.000000-5,-18.000000-7.000000-6,-19.000000-5.000000-6,-18.000000 10.000000 2,-15.000000 28.000000 4,-15.000000 28.000000 7,-16.000000 29.000000 6,-7.000000 11.000000 2,4.000000-2.000000 1,3.000000-3.000000-1,3.000000-3.000000 1,3.000000-7.000000 1,3.000000-9.000000 1,3.000000-10.000000 1,4.000000-8.000000 2,10.000000-15.000000-1,19.000000-19.000000-2,19.000000-18.000000-3,19.000000-19.000000-2,2.000000-13.000000-5,-11.000000-6.000000-8,-14.000000-6.000000-7,-11.000000-6.000000-7,-11.000000 1.000000-4,-5.000000 9.000000 2,-7.000000 10.000000 0,-5.000000 10.000000 2,-3.000000 4.000000 2,4.000000 0.000000 2,3.000000 0.000000 4,3.000000 0.000000 2</inkml:trace>
</inkml:ink>
</file>

<file path=ppt/ink/ink226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1516884416342" units="cm"/>
      <inkml:brushProperty name="height" value="0.0241516884416342" units="cm"/>
      <inkml:brushProperty name="color" value="#FF0000"/>
      <inkml:brushProperty name="ignorePressure" value="0"/>
    </inkml:brush>
  </inkml:definitions>
  <inkml:trace contextRef="#ctx0" brushRef="#br0">8300.000000 16200.000000 948,'-18.000000'-86.000000'2,"17.000000"28.000000"6 ,15.000000 28.000000 4,16.000000 29.000000 5,9.000000 16.000000-5,3.000000 7.000000-14,3.000000 6.000000-16,4.000000 7.000000-14,-4.000000 0.000000-6,-9.000000-2.000000 2,-10.000000-3.000000 2,-8.000000-3.000000 3</inkml:trace>
</inkml:ink>
</file>

<file path=ppt/ink/ink22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0983686894178" units="cm"/>
      <inkml:brushProperty name="height" value="0.0260983686894178" units="cm"/>
      <inkml:brushProperty name="color" value="#FF0000"/>
      <inkml:brushProperty name="ignorePressure" value="0"/>
    </inkml:brush>
  </inkml:definitions>
  <inkml:trace contextRef="#ctx0" brushRef="#br0">9700.000000 15900.000000 877,'0.000000'-49.000000'3,"0.000000"4.000000"5 ,0.000000 3.000000 6,0.000000 3.000000 5,4.000000 3.000000 2,10.000000 3.000000-2,10.000000 3.000000-2,9.000000 4.000000-3,7.000000 5.000000-7,7.000000 10.000000-9,6.000000 10.000000-11,7.000000 9.000000-11,-1.000000 4.000000-5,-6.000000 1.000000-1,-6.000000-1.000000 0,-6.000000 1.000000-1,-7.000000-1.000000 1,-6.000000 1.000000 2,-6.000000-1.000000 2,-6.000000 1.000000 2</inkml:trace>
</inkml:ink>
</file>

<file path=ppt/ink/ink22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7001878023148" units="cm"/>
      <inkml:brushProperty name="height" value="0.0287001878023148" units="cm"/>
      <inkml:brushProperty name="color" value="#FF0000"/>
      <inkml:brushProperty name="ignorePressure" value="0"/>
    </inkml:brush>
  </inkml:definitions>
  <inkml:trace contextRef="#ctx0" brushRef="#br0">9800.000000 16600.000000 798,'-38.000000'43.000000'15,"26.000000"-11.000000"10 ,24.000000-14.000000 9,26.000000-11.000000 9,16.000000-11.000000-2,10.000000-5.000000-13,10.000000-7.000000-13,9.000000-5.000000-15,6.000000-4.000000-9,3.000000 0.000000-9,3.000000 0.000000-8,4.000000 0.000000-8,-7.000000 1.000000-3,-16.000000 4.000000 0,-15.000000 3.000000 0,-15.000000 3.000000 1,-11.000000 1.000000 3,-2.000000 1.000000 4,-3.000000-1.000000 4,-3.000000 1.000000 5</inkml:trace>
</inkml:ink>
</file>

<file path=ppt/ink/ink22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2908642441034" units="cm"/>
      <inkml:brushProperty name="height" value="0.0292908642441034" units="cm"/>
      <inkml:brushProperty name="color" value="#FF0000"/>
      <inkml:brushProperty name="ignorePressure" value="0"/>
    </inkml:brush>
  </inkml:definitions>
  <inkml:trace contextRef="#ctx0" brushRef="#br0">11500.000000 14500.000000 782,'-24.000000'-47.000000'7,"4.000000"6.000000"-1 ,3.000000 7.000000-3,3.000000 6.000000-1,6.000000 17.000000 5,9.000000 28.000000 12,10.000000 28.000000 12,10.000000 29.000000 12,5.000000 26.000000 0,4.000000 25.000000-13,3.000000 25.000000-11,3.000000 25.000000-12,-2.000000 23.000000-8,-6.000000 22.000000-8,-6.000000 22.000000-5,-6.000000 23.000000-6,-6.000000 16.000000-2,-2.000000 13.000000 2,-3.000000 12.000000 3,-3.000000 13.000000 1,-4.000000-9.000000 0,-3.000000-27.000000-6,-3.000000-28.000000-4,-2.000000-28.000000-6,-3.000000-34.000000-1,1.000000-36.000000 3,-1.000000-39.000000 2,1.000000-36.000000 2</inkml:trace>
</inkml:ink>
</file>

<file path=ppt/ink/ink226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1953217238188" units="cm"/>
      <inkml:brushProperty name="height" value="0.0291953217238188" units="cm"/>
      <inkml:brushProperty name="color" value="#FF0000"/>
      <inkml:brushProperty name="ignorePressure" value="0"/>
    </inkml:brush>
  </inkml:definitions>
  <inkml:trace contextRef="#ctx0" brushRef="#br0">50950.000000 24650.000000 784,'-49.000000'-24.000000'-2,"4.000000"4.000000"-5 ,3.000000 3.000000-5,3.000000 3.000000-5,3.000000 1.000000-2,3.000000 1.000000 0,3.000000-1.000000-1,4.000000 1.000000 1,7.000000 2.000000 5,13.000000 7.000000 14,12.000000 6.000000 12,13.000000 7.000000 13,9.000000 2.000000 4,6.000000 1.000000-5,7.000000-1.000000-5,6.000000 1.000000-5,6.000000-1.000000-3,6.000000 1.000000-1,7.000000-1.000000 1,6.000000 1.000000-1,6.000000-1.000000 0,6.000000 1.000000 1,7.000000-1.000000 0,6.000000 1.000000 2,15.000000-3.000000 0,26.000000-2.000000 0,24.000000-3.000000-1,26.000000-3.000000 1,-3.000000-2.000000-2,-27.000000 0.000000-1,-28.000000 0.000000-2,-28.000000 0.000000-1,-7.000000-2.000000-2,16.000000-3.000000 1,15.000000-3.000000 0,17.000000-2.000000-1,5.000000-1.000000 1,-3.000000 3.000000-2,-3.000000 3.000000 1,-2.000000 4.000000-2,-9.000000-1.000000 1,-12.000000-3.000000-2,-13.000000-3.000000-1,-12.000000-2.000000 0,-12.000000-1.000000-3,-8.000000 3.000000-3,-10.000000 3.000000-4,-9.000000 4.000000-3,-9.000000-1.000000-4,-5.000000-3.000000-2,-7.000000-3.000000-2,-5.000000-2.000000-3,-4.000000-3.000000-4,0.000000 1.000000-5,0.000000-1.000000-5,0.000000 1.000000-4,-7.000000-1.000000 1,-11.000000 1.000000 7,-14.000000-1.000000 7,-11.000000 1.000000 7</inkml:trace>
</inkml:ink>
</file>

<file path=ppt/ink/ink22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6755794584751" units="cm"/>
      <inkml:brushProperty name="height" value="0.0456755794584751" units="cm"/>
      <inkml:brushProperty name="color" value="#00B047"/>
      <inkml:brushProperty name="ignorePressure" value="0"/>
    </inkml:brush>
  </inkml:definitions>
  <inkml:trace contextRef="#ctx0" brushRef="#br0">85150.000000 3550.000000 752,'-46.000000'29.000000'2,"10.000000"10.000000"3 ,10.000000 10.000000 4,9.000000 9.000000 3,4.000000 10.000000 2,1.000000 14.000000 1,-1.000000 11.000000-1,1.000000 14.000000 1,-1.000000 0.000000-1,1.000000-8.000000 0,-1.000000-10.000000-2,1.000000-9.000000 0,7.000000-30.000000-6,16.000000-50.000000-12,15.000000-50.000000-11,17.000000-50.000000-12,8.000000-25.000000-4,4.000000 0.000000 5,3.000000 0.000000 4,3.000000 0.000000 4,1.000000 7.000000 3,1.000000 17.000000 3,-1.000000 15.000000 2,1.000000 16.000000 3,-4.000000 13.000000 4,-6.000000 14.000000 6,-6.000000 11.000000 6,-6.000000 14.000000 6,-7.000000 19.000000 6,-6.000000 29.000000 2,-6.000000 28.000000 4,-6.000000 28.000000 3,-7.000000 15.000000 2,-6.000000 4.000000-2,-6.000000 3.000000 0,-6.000000 3.000000-1,-4.000000-1.000000-1,1.000000-2.000000-4,-1.000000-3.000000-3,1.000000-3.000000-2,2.000000-7.000000-10,7.000000-9.000000-17,6.000000-10.000000-17,7.000000-8.000000-16</inkml:trace>
</inkml:ink>
</file>

<file path=ppt/ink/ink22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1838147938251" units="cm"/>
      <inkml:brushProperty name="height" value="0.0321838147938251" units="cm"/>
      <inkml:brushProperty name="color" value="#FF0000"/>
      <inkml:brushProperty name="ignorePressure" value="0"/>
    </inkml:brush>
  </inkml:definitions>
  <inkml:trace contextRef="#ctx0" brushRef="#br0">51350.000000 25750.000000 711,'-44.000000'-91.000000'25,"13.000000"19.000000"-3 ,12.000000 19.000000-3,13.000000 19.000000-3,10.000000 12.000000-2,10.000000 6.000000 0,10.000000 7.000000 0,9.000000 6.000000 0,9.000000 4.000000-2,9.000000 4.000000-6,10.000000 3.000000-4,10.000000 3.000000-4,7.000000 3.000000-2,6.000000 3.000000 2,7.000000 3.000000 4,6.000000 4.000000 1,29.000000 2.000000 4,54.000000 4.000000 5,53.000000 3.000000 5,53.000000 3.000000 4,-5.000000-4.000000 1,-62.000000-8.000000-5,-63.000000-10.000000-5,-62.000000-9.000000-3,-26.000000-5.000000-4,14.000000 0.000000 0,11.000000 0.000000-1,14.000000 0.000000-2,0.000000 3.000000-2,-8.000000 6.000000-7,-10.000000 7.000000-5,-9.000000 6.000000-6,-12.000000 3.000000-9,-11.000000 0.000000-15,-14.000000 0.000000-14,-11.000000 0.000000-13</inkml:trace>
</inkml:ink>
</file>

<file path=ppt/ink/ink22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4218230992556" units="cm"/>
      <inkml:brushProperty name="height" value="0.0294218230992556" units="cm"/>
      <inkml:brushProperty name="color" value="#FF0000"/>
      <inkml:brushProperty name="ignorePressure" value="0"/>
    </inkml:brush>
  </inkml:definitions>
  <inkml:trace contextRef="#ctx0" brushRef="#br0">3400.000000 30100.000000 778,'3.000000'-49.000000'-1,"6.000000"4.000000"-1 ,7.000000 3.000000-1,6.000000 3.000000-2,4.000000 3.000000 0,4.000000 3.000000 1,3.000000 3.000000 2,3.000000 4.000000 1,6.000000 2.000000 1,9.000000 4.000000 1,10.000000 3.000000 0,10.000000 3.000000 0,5.000000 3.000000 1,4.000000 3.000000-1,3.000000 3.000000-1,3.000000 4.000000 0,1.000000 4.000000 0,1.000000 6.000000 1,-1.000000 7.000000 0,1.000000 6.000000 1,2.000000-1.000000 1,7.000000-5.000000 1,6.000000-7.000000 1,7.000000-5.000000 1,-1.000000-4.000000 0,-6.000000 0.000000 0,-6.000000 0.000000-2,-6.000000 0.000000 0,-9.000000 0.000000 0,-8.000000 0.000000 0,-10.000000 0.000000 0,-9.000000 0.000000 0,7.000000-2.000000 0,26.000000-3.000000 0,24.000000-3.000000 1,26.000000-2.000000 0,68.000000-9.000000 1,113.000000-12.000000 1,112.000000-13.000000 1,113.000000-12.000000 2,-5.000000-2.000000 0,-122.000000 9.000000-2,-122.000000 10.000000-2,-121.000000 10.000000-1,-51.000000 2.000000-2,22.000000-3.000000 0,22.000000-3.000000 0,23.000000-2.000000-1,-1.000000-1.000000 0,-22.000000 3.000000 0,-22.000000 3.000000 0,-21.000000 4.000000 0,-21.000000 2.000000 1,-19.000000 4.000000-1,-18.000000 3.000000 0,-19.000000 3.000000 0,-2.000000 1.000000 0,16.000000 1.000000 0,15.000000-1.000000 0,17.000000 1.000000 0,-1.000000-1.000000 1,-16.000000 1.000000-1,-15.000000-1.000000 1,-15.000000 1.000000-1,7.000000-4.000000 1,31.000000-6.000000 0,32.000000-6.000000-1,31.000000-6.000000 1,15.000000-4.000000-1,1.000000 1.000000 0,-1.000000-1.000000 0,1.000000 1.000000 0,-6.000000-1.000000-1,-8.000000 1.000000 1,-10.000000-1.000000-1,-9.000000 1.000000 1,-9.000000 1.000000 0,-5.000000 3.000000 1,-7.000000 3.000000 0,-5.000000 4.000000 1,-6.000000 4.000000 1,-3.000000 6.000000-1,-3.000000 7.000000 1,-2.000000 6.000000 0,11.000000 9.000000-8,29.000000 13.000000-17,28.000000 12.000000-17,28.000000 13.000000-17,-13.000000 2.000000-5,-53.000000-5.000000 7,-53.000000-7.000000 7,-52.000000-5.000000 7</inkml:trace>
</inkml:ink>
</file>

<file path=ppt/ink/ink227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1490200906992" units="cm"/>
      <inkml:brushProperty name="height" value="0.0291490200906992" units="cm"/>
      <inkml:brushProperty name="color" value="#00B047"/>
      <inkml:brushProperty name="ignorePressure" value="0"/>
    </inkml:brush>
  </inkml:definitions>
  <inkml:trace contextRef="#ctx0" brushRef="#br0">68000.000000 45700.000000 865,'93.000000'-22.000000'0,"-11.000000"6.000000"1 ,-14.000000 7.000000 2,-11.000000 6.000000 0,-6.000000 1.000000 1,4.000000-3.000000 0,3.000000-3.000000 0,3.000000-2.000000 0,-1.000000-1.000000 0,-2.000000 3.000000 0,-3.000000 3.000000 1,-3.000000 4.000000-1,-2.000000 1.000000 1,0.000000 0.000000-1,0.000000 0.000000-1,0.000000 0.000000-1,0.000000 0.000000 0,0.000000 0.000000 0,0.000000 0.000000 0,0.000000 0.000000 0,-2.000000-2.000000 0,-3.000000-3.000000 1,-3.000000-3.000000 1,-2.000000-2.000000 0,-5.000000-1.000000 0,-2.000000 3.000000 0,-3.000000 3.000000-1,-3.000000 4.000000 0,-2.000000 1.000000-1,0.000000 0.000000 1,0.000000 0.000000 0,0.000000 0.000000 1,0.000000-4.000000 0,0.000000-5.000000 1,0.000000-7.000000 0,0.000000-5.000000 1,0.000000-3.000000-1,0.000000 4.000000-1,0.000000 3.000000-1,0.000000 3.000000-2,1.000000 1.000000-1,4.000000 1.000000-5,3.000000-1.000000-3,3.000000 1.000000-3,-1.000000-1.000000-7,-2.000000 1.000000-11,-3.000000-1.000000-10,-3.000000 1.000000-10,-4.000000 2.000000-2,-3.000000 7.000000 7,-3.000000 6.000000 6,-2.000000 7.000000 8</inkml:trace>
</inkml:ink>
</file>

<file path=ppt/ink/ink22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3486087620258" units="cm"/>
      <inkml:brushProperty name="height" value="0.0333486087620258" units="cm"/>
      <inkml:brushProperty name="color" value="#00B047"/>
      <inkml:brushProperty name="ignorePressure" value="0"/>
    </inkml:brush>
  </inkml:definitions>
  <inkml:trace contextRef="#ctx0" brushRef="#br0">93300.000000 43400.000000 686,'-44.000000'-115.000000'-24,"13.000000"23.000000"8 ,12.000000 22.000000 9,13.000000 22.000000 8,7.000000 13.000000 7,4.000000 7.000000 2,3.000000 6.000000 4,3.000000 7.000000 2,7.000000 7.000000 1,14.000000 9.000000 2,11.000000 10.000000 0,14.000000 10.000000 1,10.000000 7.000000-1,9.000000 6.000000-1,10.000000 7.000000-1,10.000000 6.000000-2,8.000000-1.000000-1,10.000000-5.000000 0,10.000000-7.000000 1,9.000000-5.000000 0,26.000000-6.000000-2,44.000000-3.000000-4,44.000000-3.000000-5,44.000000-2.000000-3,-1.000000-6.000000-2,-43.000000-6.000000 2,-44.000000-6.000000 0,-43.000000-6.000000 2,-26.000000-4.000000 0,-6.000000 1.000000 2,-6.000000-1.000000 1,-6.000000 1.000000 2,-4.000000-1.000000-1,1.000000 1.000000-1,-1.000000-1.000000-2,1.000000 1.000000-1,-3.000000-3.000000-1,-2.000000-2.000000 0,-3.000000-3.000000-1,-3.000000-3.000000 1,-2.000000-1.000000 0,0.000000 4.000000 0,0.000000 3.000000 1,0.000000 3.000000 0,0.000000 3.000000 0,0.000000 3.000000 1,0.000000 3.000000-1,0.000000 4.000000 1,-2.000000 1.000000-1,-3.000000 0.000000-1,-3.000000 0.000000-2,-2.000000 0.000000 0,-5.000000 1.000000-1,-2.000000 4.000000 0,-3.000000 3.000000 0,-3.000000 3.000000 0,-4.000000 1.000000 0,-3.000000 1.000000 0,-3.000000-1.000000 0,-2.000000 1.000000 0,5.000000-1.000000 0,16.000000 1.000000 0,15.000000-1.000000 0,17.000000 1.000000-1,-1.000000-3.000000 1,-16.000000-2.000000 1,-15.000000-3.000000 0,-15.000000-3.000000 1,-9.000000 1.000000 1,1.000000 6.000000 0,-1.000000 7.000000 0,1.000000 6.000000 1,1.000000 3.000000 0,3.000000 0.000000-4,3.000000 0.000000-1,4.000000 0.000000-3,2.000000-2.000000-1,4.000000-3.000000 0,3.000000-3.000000 0,3.000000-2.000000-1,4.000000-3.000000 2,7.000000 1.000000 1,6.000000-1.000000 1,7.000000 1.000000 1,4.000000-3.000000 1,3.000000-2.000000-1,3.000000-3.000000-1,4.000000-3.000000 1,-3.000000-4.000000-1,-5.000000-3.000000-1,-7.000000-3.000000-1,-5.000000-2.000000-1,-4.000000-5.000000 0,0.000000-2.000000 0,0.000000-3.000000 0,0.000000-3.000000 0,-4.000000-1.000000 1,-5.000000 4.000000 1,-7.000000 3.000000 3,-5.000000 3.000000 1,5.000000 1.000000 3,19.000000 1.000000 1,19.000000-1.000000 1,19.000000 1.000000 2,-2.000000 1.000000 0,-22.000000 3.000000-2,-22.000000 3.000000-1,-21.000000 4.000000-2,-9.000000 1.000000 0,7.000000 0.000000 0,6.000000 0.000000 1,7.000000 0.000000 0,0.000000-2.000000-2,-2.000000-3.000000-5,-3.000000-3.000000-6,-3.000000-2.000000-4,-2.000000-1.000000-2,0.000000 3.000000 3,0.000000 3.000000 3,0.000000 4.000000 3,-2.000000 1.000000 1,-3.000000 0.000000 0,-3.000000 0.000000 0,-2.000000 0.000000 0,-6.000000 0.000000-3,-6.000000 0.000000-4,-6.000000 0.000000-4,-6.000000 0.000000-4,-7.000000 3.000000-5,-6.000000 6.000000-5,-6.000000 7.000000-5,-6.000000 6.000000-4</inkml:trace>
</inkml:ink>
</file>

<file path=ppt/ink/ink227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6570523381233" units="cm"/>
      <inkml:brushProperty name="height" value="0.0266570523381233" units="cm"/>
      <inkml:brushProperty name="color" value="#00B047"/>
      <inkml:brushProperty name="ignorePressure" value="0"/>
    </inkml:brush>
  </inkml:definitions>
  <inkml:trace contextRef="#ctx0" brushRef="#br0">60150.000000 48150.000000 859,'-68.000000'-69.000000'1,"17.000000"13.000000"3 ,15.000000 12.000000 3,16.000000 13.000000 3,13.000000 9.000000 0,14.000000 6.000000-1,11.000000 7.000000-2,14.000000 6.000000-2,11.000000 4.000000 0,14.000000 4.000000 1,11.000000 3.000000 1,14.000000 3.000000 0,5.000000 3.000000 1,1.000000 3.000000-1,-1.000000 3.000000 1,1.000000 4.000000-1,-3.000000-1.000000 0,-2.000000-3.000000 0,-3.000000-3.000000-2,-3.000000-2.000000 1,-7.000000-5.000000-2,-9.000000-2.000000-2,-10.000000-3.000000 0,-8.000000-3.000000-3,2.000000-2.000000-1,16.000000 0.000000-2,15.000000 0.000000-2,17.000000 0.000000-3,2.000000 0.000000-2,-9.000000 0.000000-4,-10.000000 0.000000-4,-8.000000 0.000000-3,-11.000000-2.000000-4,-8.000000-3.000000-5,-10.000000-3.000000-5,-9.000000-2.000000-4</inkml:trace>
</inkml:ink>
</file>

<file path=ppt/ink/ink22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0097347199917" units="cm"/>
      <inkml:brushProperty name="height" value="0.0260097347199917" units="cm"/>
      <inkml:brushProperty name="color" value="#00B047"/>
      <inkml:brushProperty name="ignorePressure" value="0"/>
    </inkml:brush>
  </inkml:definitions>
  <inkml:trace contextRef="#ctx0" brushRef="#br0">60300.000000 49300.000000 880,'0.000000'-54.000000'0,"0.000000"-5.000000"0 ,0.000000-7.000000 0,0.000000-5.000000 0,10.000000 5.000000 5,23.000000 19.000000 8,22.000000 19.000000 8,22.000000 19.000000 10,12.000000 10.000000-3,3.000000 4.000000-11,3.000000 3.000000-12,4.000000 3.000000-13,2.000000 3.000000-7,4.000000 3.000000-3,3.000000 3.000000-3,3.000000 4.000000-3,-1.000000-1.000000-3,-2.000000-3.000000-1,-3.000000-3.000000-2,-3.000000-2.000000-1,-12.000000-5.000000 1,-18.000000-2.000000 5,-19.000000-3.000000 4,-18.000000-3.000000 6</inkml:trace>
</inkml:ink>
</file>

<file path=ppt/ink/ink22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9860247820616" units="cm"/>
      <inkml:brushProperty name="height" value="0.0239860247820616" units="cm"/>
      <inkml:brushProperty name="color" value="#00B047"/>
      <inkml:brushProperty name="ignorePressure" value="0"/>
    </inkml:brush>
  </inkml:definitions>
  <inkml:trace contextRef="#ctx0" brushRef="#br0">63250.000000 46900.000000 955,'-41.000000'-44.000000'-15,"19.000000"13.000000"6 ,19.000000 12.000000 7,19.000000 13.000000 7,9.000000 7.000000 4,0.000000 4.000000 4,0.000000 3.000000 2,0.000000 3.000000 4,-7.000000-1.000000-10,-11.000000-2.000000-19,-14.000000-3.000000-21,-11.000000-3.000000-20</inkml:trace>
</inkml:ink>
</file>

<file path=ppt/ink/ink22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6668486446142" units="cm"/>
      <inkml:brushProperty name="height" value="0.0306668486446142" units="cm"/>
      <inkml:brushProperty name="color" value="#00B047"/>
      <inkml:brushProperty name="ignorePressure" value="0"/>
    </inkml:brush>
  </inkml:definitions>
  <inkml:trace contextRef="#ctx0" brushRef="#br0">63600.000000 46750.000000 746,'-24.000000'-47.000000'0,"4.000000"6.000000"-3 ,3.000000 7.000000-1,3.000000 6.000000-1,3.000000 13.000000 2,3.000000 23.000000 6,3.000000 22.000000 7,4.000000 22.000000 6,-1.000000 24.000000 3,-3.000000 29.000000-1,-3.000000 28.000000-2,-2.000000 28.000000 0,-6.000000 26.000000-2,-6.000000 26.000000 0,-6.000000 24.000000-1,-6.000000 26.000000 0,-6.000000 8.000000-3,-2.000000-5.000000-1,-3.000000-7.000000-3,-3.000000-5.000000-2,-1.000000-23.000000-1,4.000000-37.000000-2,3.000000-38.000000 0,3.000000-37.000000-2,7.000000-35.000000-1,14.000000-31.000000-2,11.000000-31.000000-2,14.000000-31.000000-2,13.000000-51.000000-3,16.000000-68.000000-6,15.000000-69.000000-4,17.000000-68.000000-6,0.000000-10.000000 0,-11.000000 50.000000 5,-14.000000 50.000000 5,-11.000000 50.000000 5,-6.000000 28.000000 5,4.000000 6.000000 6,3.000000 7.000000 4,3.000000 6.000000 6,4.000000 10.000000 3,7.000000 17.000000 4,6.000000 15.000000 2,7.000000 16.000000 3,2.000000 13.000000 1,1.000000 14.000000-1,-1.000000 11.000000-1,1.000000 14.000000-1,-6.000000 10.000000-2,-8.000000 9.000000-3,-10.000000 10.000000-4,-9.000000 10.000000-3,-10.000000 2.000000-1,-9.000000-3.000000 1,-10.000000-3.000000 1,-8.000000-2.000000 1,-11.000000-5.000000-1,-8.000000-2.000000-3,-10.000000-3.000000-3,-9.000000-3.000000-3,-7.000000-6.000000-1,-3.000000-5.000000 0,-3.000000-7.000000 1,-2.000000-5.000000 1,-1.000000-6.000000 1,3.000000-3.000000 3,3.000000-3.000000 1,4.000000-2.000000 3,36.000000 13.000000-11,73.000000 31.000000-23,72.000000 32.000000-21,72.000000 31.000000-24,10.000000-2.000000-3,-49.000000-34.000000 13,-51.000000-35.000000 15,-49.000000-33.000000 14</inkml:trace>
</inkml:ink>
</file>

<file path=ppt/ink/ink22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1919706612825" units="cm"/>
      <inkml:brushProperty name="height" value="0.0281919706612825" units="cm"/>
      <inkml:brushProperty name="color" value="#00B047"/>
      <inkml:brushProperty name="ignorePressure" value="0"/>
    </inkml:brush>
  </inkml:definitions>
  <inkml:trace contextRef="#ctx0" brushRef="#br0">64750.000000 49000.000000 812,'-21.000000'-58.000000'28,"10.000000"34.000000"-2 ,10.000000 35.000000 1,9.000000 35.000000-2,2.000000 19.000000-2,-2.000000 7.000000-5,-3.000000 6.000000-5,-3.000000 7.000000-6,-2.000000-1.000000-1,0.000000-6.000000-1,0.000000-6.000000 0,0.000000-6.000000 0,-4.000000 1.000000-9,-5.000000 9.000000-15,-7.000000 10.000000-18,-5.000000 10.000000-15</inkml:trace>
</inkml:ink>
</file>

<file path=ppt/ink/ink227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5709042847157" units="cm"/>
      <inkml:brushProperty name="height" value="0.0335709042847157" units="cm"/>
      <inkml:brushProperty name="color" value="#00B047"/>
      <inkml:brushProperty name="ignorePressure" value="0"/>
    </inkml:brush>
  </inkml:definitions>
  <inkml:trace contextRef="#ctx0" brushRef="#br0">64750.000000 46850.000000 682,'-24.000000'-47.000000'0,"4.000000"6.000000"0 ,3.000000 7.000000 0,3.000000 6.000000 0,1.000000 1.000000 1,1.000000-3.000000 2,-1.000000-3.000000 3,1.000000-2.000000 2,7.000000 0.000000 6,16.000000 7.000000 10,15.000000 6.000000 10,17.000000 7.000000 10,7.000000 5.000000 0,0.000000 7.000000-9,0.000000 6.000000-10,0.000000 7.000000-8,-4.000000 5.000000-6,-5.000000 7.000000 2,-7.000000 6.000000-1,-5.000000 7.000000 1,-6.000000 2.000000-3,-3.000000 1.000000-6,-3.000000-1.000000-7,-2.000000 1.000000-7,-8.000000-1.000000-3,-8.000000 1.000000-2,-10.000000-1.000000 0,-9.000000 1.000000-2,-9.000000 1.000000 0,-5.000000 3.000000 3,-7.000000 3.000000 1,-5.000000 4.000000 2,19.000000-1.000000 3,47.000000-3.000000 3,47.000000-3.000000 2,48.000000-2.000000 3,8.000000-8.000000 1,-28.000000-8.000000-2,-28.000000-10.000000-1,-27.000000-9.000000-2,-9.000000-2.000000-3,13.000000 6.000000-6,12.000000 7.000000-5,13.000000 6.000000-6,1.000000 1.000000-4,-9.000000-3.000000-5,-10.000000-3.000000-5,-8.000000-2.000000-3</inkml:trace>
</inkml:ink>
</file>

<file path=ppt/ink/ink22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6467213332653" units="cm"/>
      <inkml:brushProperty name="height" value="0.0446467213332653" units="cm"/>
      <inkml:brushProperty name="color" value="#00B047"/>
      <inkml:brushProperty name="ignorePressure" value="0"/>
    </inkml:brush>
  </inkml:definitions>
  <inkml:trace contextRef="#ctx0" brushRef="#br0">88050.000000 2100.000000 769,'-47.000000'-46.000000'-2,"6.000000"10.000000"-3 ,7.000000 10.000000-5,6.000000 9.000000-3,1.000000 6.000000 2,-3.000000 3.000000 8,-3.000000 3.000000 8,-2.000000 4.000000 9,-1.000000 2.000000 2,3.000000 4.000000-1,3.000000 3.000000-2,4.000000 3.000000-2,-1.000000 6.000000-1,-3.000000 9.000000 1,-3.000000 10.000000 1,-2.000000 10.000000 0,-5.000000 13.000000 1,-2.000000 19.000000 1,-3.000000 19.000000 1,-3.000000 19.000000 2,-4.000000 18.000000-1,-3.000000 19.000000 1,-3.000000 19.000000-1,-2.000000 19.000000 1,0.000000 16.000000-3,7.000000 17.000000-4,6.000000 15.000000-5,7.000000 16.000000-3,8.000000-5.000000-5,14.000000-25.000000-2,11.000000-25.000000-4,14.000000-25.000000-2,13.000000-27.000000-4,16.000000-28.000000-4,15.000000-28.000000-4,17.000000-27.000000-3,5.000000-23.000000-3,-3.000000-16.000000 1,-3.000000-15.000000 1,-2.000000-15.000000 0,-8.000000-11.000000 0,-8.000000-2.000000-1,-10.000000-3.000000 0,-9.000000-3.000000 0</inkml:trace>
</inkml:ink>
</file>

<file path=ppt/ink/ink228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7706017047167" units="cm"/>
      <inkml:brushProperty name="height" value="0.0307706017047167" units="cm"/>
      <inkml:brushProperty name="color" value="#00B047"/>
      <inkml:brushProperty name="ignorePressure" value="0"/>
    </inkml:brush>
  </inkml:definitions>
  <inkml:trace contextRef="#ctx0" brushRef="#br0">66650.000000 48250.000000 744,'1.000000'-72.000000'1,"4.000000"6.000000"1 ,3.000000 7.000000 1,3.000000 6.000000 1,1.000000 12.000000 6,1.000000 19.000000 9,-1.000000 19.000000 8,1.000000 19.000000 10,-7.000000 16.000000 1,-12.000000 17.000000-7,-13.000000 15.000000-8,-12.000000 16.000000-6,-10.000000 9.000000-5,-6.000000 3.000000-2,-6.000000 3.000000-1,-6.000000 4.000000-3,-6.000000 1.000000-2,-2.000000 0.000000-2,-3.000000 0.000000-2,-3.000000 0.000000-3,-1.000000-5.000000-1,4.000000-9.000000-2,3.000000-10.000000-1,3.000000-8.000000-2,4.000000-12.000000-2,7.000000-12.000000-1,6.000000-13.000000-2,7.000000-12.000000-2,8.000000-13.000000-3,14.000000-12.000000-3,11.000000-13.000000-4,14.000000-12.000000-3,8.000000-13.000000-3,7.000000-12.000000-2,6.000000-13.000000-3,7.000000-12.000000-1,-1.000000 1.000000 3,-6.000000 16.000000 8,-6.000000 15.000000 8,-6.000000 17.000000 7</inkml:trace>
</inkml:ink>
</file>

<file path=ppt/ink/ink228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670777618885" units="cm"/>
      <inkml:brushProperty name="height" value="0.034670777618885" units="cm"/>
      <inkml:brushProperty name="color" value="#00B047"/>
      <inkml:brushProperty name="ignorePressure" value="0"/>
    </inkml:brush>
  </inkml:definitions>
  <inkml:trace contextRef="#ctx0" brushRef="#br0">66250.000000 47650.000000 660,'21.000000'-75.000000'0,"-5.000000"0.000000"0 ,-7.000000 0.000000 0,-5.000000 0.000000 0,-1.000000 7.000000 2,6.000000 17.000000 4,7.000000 15.000000 3,6.000000 16.000000 4,3.000000 9.000000 2,0.000000 3.000000 1,0.000000 3.000000 1,0.000000 4.000000 1,3.000000 4.000000 0,6.000000 6.000000 0,7.000000 7.000000-1,6.000000 6.000000 0,1.000000 7.000000-1,-3.000000 10.000000 0,-3.000000 10.000000-1,-2.000000 9.000000-1,-5.000000 9.000000 0,-2.000000 9.000000-1,-3.000000 10.000000-1,-3.000000 10.000000-2,-4.000000 7.000000 0,-3.000000 6.000000 0,-3.000000 7.000000 1,-2.000000 6.000000-1,-5.000000 1.000000-1,-2.000000-3.000000-2,-3.000000-3.000000-3,-3.000000-2.000000-1,2.000000 3.000000-15,10.000000 14.000000-23,10.000000 11.000000-25,9.000000 14.000000-23,2.000000-17.000000-4,-2.000000-43.000000 18,-3.000000-44.000000 19,-3.000000-43.000000 17</inkml:trace>
</inkml:ink>
</file>

<file path=ppt/ink/ink22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473713219166" units="cm"/>
      <inkml:brushProperty name="height" value="0.0271473713219166" units="cm"/>
      <inkml:brushProperty name="color" value="#00B047"/>
      <inkml:brushProperty name="ignorePressure" value="0"/>
    </inkml:brush>
  </inkml:definitions>
  <inkml:trace contextRef="#ctx0" brushRef="#br0">67700.000000 48700.000000 843,'0.000000'-60.000000'-23,"0.000000"32.000000"18 ,0.000000 31.000000 17,0.000000 32.000000 18,0.000000 15.000000 7,0.000000 0.000000-5,0.000000 0.000000-3,0.000000 0.000000-4,0.000000 20.000000-9,0.000000 41.000000-13,0.000000 40.000000-13,0.000000 42.000000-13,0.000000-4.000000-10,0.000000-47.000000-6,0.000000-47.000000-6,0.000000-46.000000-5</inkml:trace>
</inkml:ink>
</file>

<file path=ppt/ink/ink22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4323248565197" units="cm"/>
      <inkml:brushProperty name="height" value="0.0304323248565197" units="cm"/>
      <inkml:brushProperty name="color" value="#00B047"/>
      <inkml:brushProperty name="ignorePressure" value="0"/>
    </inkml:brush>
  </inkml:definitions>
  <inkml:trace contextRef="#ctx0" brushRef="#br0">68900.000000 47800.000000 752,'-25.000000'-72.000000'0,"0.000000"6.000000"0 ,0.000000 7.000000-1,0.000000 6.000000-1,3.000000 4.000000 0,6.000000 4.000000-1,7.000000 3.000000-1,6.000000 3.000000-1,4.000000 3.000000 2,4.000000 3.000000 4,3.000000 3.000000 3,3.000000 4.000000 5,3.000000 63.000000 5,3.000000 126.000000 4,3.000000 124.000000 6,4.000000 126.000000 5,-3.000000 26.000000 0,-5.000000-72.000000-6,-7.000000-72.000000-6,-5.000000-71.000000-6,-8.000000-31.000000-4,-5.000000 14.000000-2,-7.000000 11.000000-3,-5.000000 14.000000-3,-3.000000-17.000000-3,4.000000-43.000000-1,3.000000-44.000000-3,3.000000-43.000000-2,3.000000-28.000000 0,3.000000-8.000000 0,3.000000-10.000000 0,4.000000-9.000000 1,1.000000-23.000000-2,0.000000-33.000000-5,0.000000-35.000000-4,0.000000-34.000000-6,0.000000-27.000000-1,0.000000-19.000000 2,0.000000-18.000000 1,0.000000-19.000000 2,0.000000-13.000000 1,0.000000-6.000000 2,0.000000-6.000000 2,0.000000-6.000000 1,0.000000-7.000000 3,0.000000-6.000000 2,0.000000-6.000000 4,0.000000-6.000000 3,12.000000-4.000000 8,26.000000 1.000000 15,24.000000-1.000000 16,26.000000 1.000000 14,4.000000 32.000000 2,-16.000000 66.000000-8,-15.000000 65.000000-9,-15.000000 67.000000-10,-4.000000 36.000000-5,9.000000 10.000000 0,10.000000 10.000000-2,10.000000 9.000000 0,0.000000 7.000000 0,-5.000000 7.000000-1,-7.000000 6.000000 1,-5.000000 7.000000-1,-9.000000 0.000000-2,-9.000000-2.000000-6,-10.000000-3.000000-7,-8.000000-3.000000-4,-12.000000-4.000000-4,-12.000000-3.000000 2,-13.000000-3.000000 2,-12.000000-2.000000 1,-15.000000-1.000000-1,-15.000000 3.000000-2,-15.000000 3.000000-3,-16.000000 4.000000-2,-8.000000-4.000000-4,0.000000-9.000000-4,0.000000-10.000000-5,0.000000-8.000000-4,6.000000-11.000000-1,13.000000-8.000000 2,12.000000-10.000000 1,13.000000-9.000000 3</inkml:trace>
</inkml:ink>
</file>

<file path=ppt/ink/ink22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2530020922422" units="cm"/>
      <inkml:brushProperty name="height" value="0.0282530020922422" units="cm"/>
      <inkml:brushProperty name="color" value="#00B047"/>
      <inkml:brushProperty name="ignorePressure" value="0"/>
    </inkml:brush>
  </inkml:definitions>
  <inkml:trace contextRef="#ctx0" brushRef="#br0">69900.000000 48650.000000 982,'0.000000'156.000000'1,"0.000000"-37.000000"0 ,0.000000-38.000000 0,0.000000-37.000000 2,0.000000-19.000000 0,0.000000 0.000000-1,0.000000 0.000000 1,0.000000 0.000000-1,0.000000 10.000000 0,0.000000 23.000000-3,0.000000 22.000000 0,0.000000 22.000000-3,0.000000 8.000000 0,0.000000-2.000000 0,0.000000-3.000000 0,0.000000-3.000000-1,-2.000000-10.000000-1,-3.000000-16.000000-6,-3.000000-15.000000-4,-2.000000-15.000000-5,-1.000000-20.000000-6,3.000000-21.000000-8,3.000000-22.000000-6,4.000000-22.000000-8</inkml:trace>
</inkml:ink>
</file>

<file path=ppt/ink/ink228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6764798909426" units="cm"/>
      <inkml:brushProperty name="height" value="0.0276764798909426" units="cm"/>
      <inkml:brushProperty name="color" value="#00B047"/>
      <inkml:brushProperty name="ignorePressure" value="0"/>
    </inkml:brush>
  </inkml:definitions>
  <inkml:trace contextRef="#ctx0" brushRef="#br0">70000.000000 46850.000000 827,'-19.000000'-66.000000'3,"13.000000"19.000000"5 ,12.000000 19.000000 6,13.000000 19.000000 5,10.000000 12.000000 1,10.000000 6.000000-1,10.000000 7.000000-1,9.000000 6.000000-3,2.000000-1.000000-1,-2.000000-5.000000-3,-3.000000-7.000000-1,-3.000000-5.000000-2,-6.000000-4.000000-2,-5.000000 0.000000-2,-7.000000 0.000000-2,-5.000000 0.000000 0,2.000000-2.000000-5,13.000000-3.000000-5,12.000000-3.000000-6,13.000000-2.000000-5,6.000000-6.000000-3,0.000000-6.000000-3,0.000000-6.000000-3,0.000000-6.000000-1,-7.000000-1.000000-1,-11.000000 7.000000 2,-14.000000 6.000000 0,-11.000000 7.000000 2,-9.000000 0.000000 2,-3.000000-2.000000 3,-3.000000-3.000000 4,-2.000000-3.000000 3</inkml:trace>
</inkml:ink>
</file>

<file path=ppt/ink/ink228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3548134565353" units="cm"/>
      <inkml:brushProperty name="height" value="0.0233548134565353" units="cm"/>
      <inkml:brushProperty name="color" value="#00B047"/>
      <inkml:brushProperty name="ignorePressure" value="0"/>
    </inkml:brush>
  </inkml:definitions>
  <inkml:trace contextRef="#ctx0" brushRef="#br0">70700.000000 46700.000000 1000,'-46.000000'31.000000'-3,"10.000000"63.000000"-5 ,10.000000 62.000000-4,9.000000 63.000000-6,4.000000 12.000000-2,1.000000-37.000000 1,-1.000000-38.000000 1,1.000000-37.000000 0,1.000000-29.000000 0,3.000000-18.000000-1,3.000000-19.000000 0,4.000000-18.000000-2</inkml:trace>
</inkml:ink>
</file>

<file path=ppt/ink/ink228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5440964400768" units="cm"/>
      <inkml:brushProperty name="height" value="0.0295440964400768" units="cm"/>
      <inkml:brushProperty name="color" value="#00B047"/>
      <inkml:brushProperty name="ignorePressure" value="0"/>
    </inkml:brush>
  </inkml:definitions>
  <inkml:trace contextRef="#ctx0" brushRef="#br0">71300.000000 48100.000000 775,'23.000000'-49.000000'-1,"-3.000000"4.000000"-3 ,-3.000000 3.000000-1,-2.000000 3.000000-3,-5.000000 3.000000 0,-2.000000 3.000000 4,-3.000000 3.000000 4,-3.000000 4.000000 3,-2.000000 8.000000 5,0.000000 17.000000 7,0.000000 15.000000 7,0.000000 16.000000 7,0.000000 15.000000 2,0.000000 16.000000-5,0.000000 15.000000-3,0.000000 17.000000-3,-4.000000 14.000000-3,-5.000000 17.000000-2,-7.000000 15.000000-2,-5.000000 16.000000-1,-6.000000 12.000000-3,-3.000000 9.000000-3,-3.000000 10.000000-2,-2.000000 10.000000-3,-3.000000 5.000000-2,1.000000 4.000000-3,-1.000000 3.000000-3,1.000000 3.000000-2,4.000000-13.000000-3,9.000000-28.000000 0,10.000000-28.000000-2,10.000000-27.000000 0,5.000000-37.000000-4,4.000000-44.000000-6,3.000000-43.000000-6,3.000000-44.000000-7,3.000000-30.000000 0,3.000000-16.000000 5,3.000000-15.000000 3,4.000000-15.000000 5,-3.000000 4.000000 4,-5.000000 25.000000 2,-7.000000 25.000000 3,-5.000000 25.000000 4,-3.000000 9.000000 1,4.000000-6.000000 2,3.000000-6.000000 1,3.000000-6.000000 2</inkml:trace>
</inkml:ink>
</file>

<file path=ppt/ink/ink22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8565793782473" units="cm"/>
      <inkml:brushProperty name="height" value="0.0298565793782473" units="cm"/>
      <inkml:brushProperty name="color" value="#00B047"/>
      <inkml:brushProperty name="ignorePressure" value="0"/>
    </inkml:brush>
  </inkml:definitions>
  <inkml:trace contextRef="#ctx0" brushRef="#br0">71450.000000 47600.000000 767,'1.000000'-52.000000'0,"4.000000"-3.000000"0 ,3.000000-3.000000 0,3.000000-2.000000 0,6.000000 3.000000 3,9.000000 14.000000 8,10.000000 11.000000 6,10.000000 14.000000 8,8.000000 13.000000 2,10.000000 16.000000 0,10.000000 15.000000-1,9.000000 17.000000-2,2.000000 11.000000-2,-2.000000 10.000000-4,-3.000000 10.000000-6,-3.000000 9.000000-4,-10.000000 4.000000-3,-16.000000 1.000000-1,-15.000000-1.000000-1,-15.000000 1.000000-3,-42.000000 2.000000-9,-65.000000 7.000000-19,-65.000000 6.000000-20,-66.000000 7.000000-18</inkml:trace>
</inkml:ink>
</file>

<file path=ppt/ink/ink22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0290432274342" units="cm"/>
      <inkml:brushProperty name="height" value="0.0280290432274342" units="cm"/>
      <inkml:brushProperty name="color" value="#00B047"/>
      <inkml:brushProperty name="ignorePressure" value="0"/>
    </inkml:brush>
  </inkml:definitions>
  <inkml:trace contextRef="#ctx0" brushRef="#br0">72700.000000 48850.000000 817,'-46.000000'-16.000000'4,"10.000000"19.000000"8 ,10.000000 19.000000 9,9.000000 19.000000 9,2.000000 13.000000 1,-2.000000 10.000000-4,-3.000000 10.000000-3,-3.000000 9.000000-5,-1.000000 23.000000-7,4.000000 38.000000-9,3.000000 37.000000-11,3.000000 38.000000-10,1.000000-9.000000-10,1.000000-52.000000-9,-1.000000-53.000000-11,1.000000-53.000000-9</inkml:trace>
</inkml:ink>
</file>

<file path=ppt/ink/ink22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3136837780476" units="cm"/>
      <inkml:brushProperty name="height" value="0.0423136837780476" units="cm"/>
      <inkml:brushProperty name="color" value="#00B047"/>
      <inkml:brushProperty name="ignorePressure" value="0"/>
    </inkml:brush>
  </inkml:definitions>
  <inkml:trace contextRef="#ctx0" brushRef="#br0">88650.000000 2500.000000 812,'-4.000000'-63.000000'0,"-5.000000"26.000000"0 ,-7.000000 24.000000 1,-5.000000 26.000000 0,-3.000000 21.000000 2,4.000000 19.000000 4,3.000000 19.000000 3,3.000000 19.000000 4,-2.000000 15.000000 2,-6.000000 13.000000 0,-6.000000 12.000000 0,-6.000000 13.000000-1,-6.000000 12.000000 1,-2.000000 13.000000 0,-3.000000 12.000000 1,-3.000000 13.000000 0,1.000000-5.000000-3,6.000000-22.000000-7,7.000000-22.000000-5,6.000000-21.000000-7,6.000000-21.000000-3,6.000000-19.000000 1,7.000000-18.000000 1,6.000000-19.000000 0,1.000000-10.000000 0,-3.000000 1.000000-2,-3.000000-1.000000-1,-2.000000 1.000000-1,2.000000-13.000000-4,9.000000-25.000000-6,10.000000-25.000000-5,10.000000-25.000000-5,2.000000-13.000000-3,-3.000000 1.000000 2,-3.000000-1.000000 2,-2.000000 1.000000 0,-3.000000 2.000000 4,1.000000 7.000000 3,-1.000000 6.000000 5,1.000000 7.000000 4</inkml:trace>
</inkml:ink>
</file>

<file path=ppt/ink/ink229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5486924052238" units="cm"/>
      <inkml:brushProperty name="height" value="0.0345486924052238" units="cm"/>
      <inkml:brushProperty name="color" value="#00B047"/>
      <inkml:brushProperty name="ignorePressure" value="0"/>
    </inkml:brush>
  </inkml:definitions>
  <inkml:trace contextRef="#ctx0" brushRef="#br0">68300.000000 51350.000000 663,'-36.000000'-24.000000'1,"28.000000"4.000000"4 ,28.000000 3.000000 4,29.000000 3.000000 2,16.000000 4.000000 2,7.000000 7.000000-1,6.000000 6.000000-1,7.000000 7.000000-2,4.000000 2.000000 0,3.000000 1.000000-1,3.000000-1.000000-1,4.000000 1.000000-1,24.000000-6.000000 1,47.000000-8.000000 1,47.000000-10.000000 2,48.000000-9.000000 1,-8.000000-4.000000 1,-58.000000 4.000000 0,-60.000000 3.000000-1,-59.000000 3.000000 1,-30.000000 3.000000-1,0.000000 3.000000-1,0.000000 3.000000-1,0.000000 4.000000 0,-2.000000 1.000000-2,-3.000000 0.000000-1,-3.000000 0.000000-1,-2.000000 0.000000-1,0.000000 0.000000-1,7.000000 0.000000-1,6.000000 0.000000-1,7.000000 0.000000-1,4.000000-5.000000-1,3.000000-9.000000 1,3.000000-10.000000 0,4.000000-8.000000 1,1.000000-6.000000-1,0.000000 1.000000-1,0.000000-1.000000-1,0.000000 1.000000 0,-4.000000 1.000000 0,-5.000000 3.000000 3,-7.000000 3.000000 3,-5.000000 4.000000 3,-4.000000 4.000000 1,0.000000 6.000000 0,0.000000 7.000000 1,0.000000 6.000000-1,-2.000000 6.000000 1,-3.000000 6.000000 0,-3.000000 7.000000 0,-2.000000 6.000000 1,5.000000 1.000000-3,16.000000-3.000000-3,15.000000-3.000000-5,17.000000-2.000000-4,16.000000-6.000000-9,19.000000-6.000000-14,19.000000-6.000000-14,19.000000-6.000000-13</inkml:trace>
</inkml:ink>
</file>

<file path=ppt/ink/ink22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8677643984556" units="cm"/>
      <inkml:brushProperty name="height" value="0.0288677643984556" units="cm"/>
      <inkml:brushProperty name="color" value="#00B047"/>
      <inkml:brushProperty name="ignorePressure" value="0"/>
    </inkml:brush>
  </inkml:definitions>
  <inkml:trace contextRef="#ctx0" brushRef="#br0">73400.000000 48100.000000 793,'-8.000000'-57.000000'5,"84.000000"-11.000000"10 ,85.000000-14.000000 11,85.000000-11.000000 9,14.000000 5.000000 2,-52.000000 26.000000-6,-53.000000 24.000000-6,-53.000000 26.000000-7,-29.000000 10.000000-7,-3.000000-3.000000-8,-3.000000-3.000000-6,-2.000000-2.000000-9,-8.000000-1.000000-3,-8.000000 3.000000 2,-10.000000 3.000000 1,-9.000000 4.000000 0,-9.000000 4.000000-5,-5.000000 6.000000-13,-7.000000 7.000000-12,-5.000000 6.000000-14</inkml:trace>
</inkml:ink>
</file>

<file path=ppt/ink/ink22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7897822409868" units="cm"/>
      <inkml:brushProperty name="height" value="0.0247897822409868" units="cm"/>
      <inkml:brushProperty name="color" value="#00B047"/>
      <inkml:brushProperty name="ignorePressure" value="0"/>
    </inkml:brush>
  </inkml:definitions>
  <inkml:trace contextRef="#ctx0" brushRef="#br0">74500.000000 46650.000000 924,'-47.000000'-24.000000'1,"6.000000"4.000000"2 ,7.000000 3.000000 2,6.000000 3.000000 2,6.000000 9.000000 1,6.000000 16.000000 2,7.000000 15.000000 1,6.000000 17.000000 1,6.000000 19.000000-2,6.000000 26.000000-4,7.000000 24.000000-3,6.000000 26.000000-6,-1.000000 19.000000-4,-5.000000 17.000000-4,-7.000000 15.000000-7,-5.000000 16.000000-4,-4.000000-7.000000 0,0.000000-28.000000 3,0.000000-28.000000 5,0.000000-27.000000 5,-2.000000-23.000000-2,-3.000000-16.000000-6,-3.000000-15.000000-6,-2.000000-15.000000-6</inkml:trace>
</inkml:ink>
</file>

<file path=ppt/ink/ink22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26969358325" units="cm"/>
      <inkml:brushProperty name="height" value="0.03026969358325" units="cm"/>
      <inkml:brushProperty name="color" value="#00B047"/>
      <inkml:brushProperty name="ignorePressure" value="0"/>
    </inkml:brush>
  </inkml:definitions>
  <inkml:trace contextRef="#ctx0" brushRef="#br0">76550.000000 46400.000000 756,'-25.000000'-38.000000'1,"0.000000"26.000000"1 ,0.000000 24.000000 1,0.000000 26.000000 1,0.000000 19.000000 2,0.000000 17.000000 1,0.000000 15.000000 2,0.000000 16.000000 1,0.000000 16.000000 1,0.000000 20.000000-1,0.000000 18.000000-2,0.000000 20.000000-1,-5.000000 24.000000-4,-9.000000 31.000000-3,-10.000000 32.000000-5,-8.000000 31.000000-5,2.000000-27.000000-2,16.000000-84.000000 1,15.000000-85.000000 0,17.000000-83.000000 1,8.000000-47.000000-2,4.000000-5.000000-2,3.000000-7.000000-3,3.000000-5.000000-2,1.000000-9.000000 0,1.000000-9.000000 0,-1.000000-10.000000 1,1.000000-8.000000 2,-3.000000-9.000000 1,-2.000000-6.000000 2,-3.000000-6.000000 2,-3.000000-6.000000 2,-1.000000-2.000000 2,4.000000 3.000000 2,3.000000 3.000000 1,3.000000 4.000000 2,1.000000 2.000000 0,1.000000 4.000000 2,-1.000000 3.000000 1,1.000000 3.000000 1,1.000000 6.000000 3,3.000000 9.000000 6,3.000000 10.000000 5,4.000000 10.000000 6,2.000000 8.000000 4,4.000000 10.000000-1,3.000000 10.000000 0,3.000000 9.000000 0,4.000000 7.000000 1,7.000000 7.000000-1,6.000000 6.000000 0,7.000000 7.000000 0,2.000000 19.000000-1,1.000000 35.000000-4,-1.000000 35.000000-4,1.000000 34.000000-2,-15.000000 1.000000-5,-28.000000-31.000000-2,-28.000000-31.000000-4,-27.000000-31.000000-2,-15.000000-16.000000-3,0.000000 0.000000 1,0.000000 0.000000 1,0.000000 0.000000 0,0.000000-4.000000-1,0.000000-5.000000-1,0.000000-7.000000 0,0.000000-5.000000-2,3.000000-4.000000 1,6.000000 0.000000 2,7.000000 0.000000 1,6.000000 0.000000 2,6.000000 6.000000 3,6.000000 13.000000 5,7.000000 12.000000 5,6.000000 13.000000 4,10.000000 4.000000-1,17.000000-3.000000-6,15.000000-3.000000-6,16.000000-2.000000-7,7.000000-3.000000-5,1.000000 1.000000-5,-1.000000-1.000000-5,1.000000 1.000000-4,-1.000000-3.000000-5,1.000000-2.000000-6,-1.000000-3.000000-5,1.000000-3.000000-6,-6.000000-6.000000 0,-8.000000-5.000000 3,-10.000000-7.000000 4,-9.000000-5.000000 3</inkml:trace>
</inkml:ink>
</file>

<file path=ppt/ink/ink22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5486076027155" units="cm"/>
      <inkml:brushProperty name="height" value="0.0285486076027155" units="cm"/>
      <inkml:brushProperty name="color" value="#00B047"/>
      <inkml:brushProperty name="ignorePressure" value="0"/>
    </inkml:brush>
  </inkml:definitions>
  <inkml:trace contextRef="#ctx0" brushRef="#br0">77450.000000 47850.000000 802,'-22.000000'-41.000000'3,"6.000000"19.000000"8 ,7.000000 19.000000 7,6.000000 19.000000 6,3.000000 16.000000 4,0.000000 17.000000-2,0.000000 15.000000-2,0.000000 16.000000-1,0.000000 9.000000-4,0.000000 3.000000-6,0.000000 3.000000-6,0.000000 4.000000-6,-2.000000-1.000000-4,-3.000000-3.000000-5,-3.000000-3.000000-3,-2.000000-2.000000-5,-1.000000-8.000000 0,3.000000-8.000000 1,3.000000-10.000000 2,4.000000-9.000000 2,5.000000-12.000000-3,10.000000-11.000000-8,10.000000-14.000000-9,9.000000-11.000000-7,1.000000-9.000000-2,-6.000000-3.000000 5,-6.000000-3.000000 6,-6.000000-2.000000 4</inkml:trace>
</inkml:ink>
</file>

<file path=ppt/ink/ink229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352018609643" units="cm"/>
      <inkml:brushProperty name="height" value="0.029352018609643" units="cm"/>
      <inkml:brushProperty name="color" value="#00B047"/>
      <inkml:brushProperty name="ignorePressure" value="0"/>
    </inkml:brush>
  </inkml:definitions>
  <inkml:trace contextRef="#ctx0" brushRef="#br0">78300.000000 46850.000000 780,'0.000000'-49.000000'-1,"0.000000"4.000000"-3 ,0.000000 3.000000-3,0.000000 3.000000-3,0.000000 15.000000 5,0.000000 29.000000 11,0.000000 28.000000 11,0.000000 28.000000 11,1.000000 7.000000 3,4.000000-11.000000-6,3.000000-14.000000-6,3.000000-11.000000-7,-1.000000 3.000000-1,-2.000000 23.000000 1,-3.000000 22.000000 2,-3.000000 22.000000 2,-2.000000 23.000000 0,0.000000 25.000000-3,0.000000 25.000000-3,0.000000 25.000000-1,-2.000000 15.000000-4,-3.000000 7.000000-3,-3.000000 6.000000-3,-2.000000 7.000000-3,-1.000000-10.000000-3,3.000000-25.000000-1,3.000000-25.000000 0,4.000000-25.000000-2,2.000000-44.000000-7,4.000000-62.000000-16,3.000000-63.000000-14,3.000000-62.000000-16,1.000000-24.000000 0,1.000000 16.000000 14,-1.000000 15.000000 14,1.000000 17.000000 14</inkml:trace>
</inkml:ink>
</file>

<file path=ppt/ink/ink229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8451019227505" units="cm"/>
      <inkml:brushProperty name="height" value="0.0308451019227505" units="cm"/>
      <inkml:brushProperty name="color" value="#00B047"/>
      <inkml:brushProperty name="ignorePressure" value="0"/>
    </inkml:brush>
  </inkml:definitions>
  <inkml:trace contextRef="#ctx0" brushRef="#br0">78600.000000 46950.000000 742,'351.000000'9.000000'94,"-96.000000"19.000000"-24 ,-97.000000 19.000000-24,-97.000000 19.000000-25,-58.000000 10.000000-13,-19.000000 4.000000-1,-18.000000 3.000000-2,-19.000000 3.000000 0,-13.000000-2.000000-3,-6.000000-6.000000-5,-6.000000-6.000000-4,-6.000000-6.000000-4,-2.000000-9.000000-3,3.000000-8.000000-2,3.000000-10.000000-1,4.000000-9.000000-1,4.000000-9.000000-3,6.000000-5.000000-2,7.000000-7.000000-2,6.000000-5.000000-4,9.000000-8.000000-2,13.000000-5.000000-2,12.000000-7.000000-2,13.000000-5.000000-3,7.000000-3.000000 3,4.000000 4.000000 8,3.000000 3.000000 8,3.000000 3.000000 7,1.000000 1.000000 5,1.000000 1.000000 1,-1.000000-1.000000 2,1.000000 1.000000 2</inkml:trace>
</inkml:ink>
</file>

<file path=ppt/ink/ink22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492818146944" units="cm"/>
      <inkml:brushProperty name="height" value="0.031492818146944" units="cm"/>
      <inkml:brushProperty name="color" value="#00B047"/>
      <inkml:brushProperty name="ignorePressure" value="0"/>
    </inkml:brush>
  </inkml:definitions>
  <inkml:trace contextRef="#ctx0" brushRef="#br0">79300.000000 47400.000000 727,'45.000000'3.000000'19,"-9.000000"6.000000"0 ,-10.000000 7.000000-2,-8.000000 6.000000-1,-8.000000 4.000000 0,-2.000000 4.000000 0,-3.000000 3.000000 1,-3.000000 3.000000-1,-1.000000-1.000000 0,4.000000-2.000000-3,3.000000-3.000000-2,3.000000-3.000000-2,-1.000000-2.000000-2,-2.000000 0.000000-1,-3.000000 0.000000 0,-3.000000 0.000000-2,-2.000000 1.000000 0,0.000000 4.000000 0,0.000000 3.000000 1,0.000000 3.000000 0,0.000000 1.000000 0,0.000000 1.000000 0,0.000000-1.000000 0,0.000000 1.000000 0,0.000000-1.000000-1,0.000000 1.000000 1,0.000000-1.000000 0,0.000000 1.000000 1,-2.000000-3.000000-2,-3.000000-2.000000-2,-3.000000-3.000000-1,-2.000000-3.000000-3,-1.000000-1.000000 0,3.000000 4.000000 0,3.000000 3.000000 1,4.000000 3.000000 2,-1.000000-1.000000-1,-3.000000-2.000000 0,-3.000000-3.000000 0,-2.000000-3.000000 0,-1.000000-1.000000-2,3.000000 4.000000-1,3.000000 3.000000-1,4.000000 3.000000-2,1.000000 1.000000 0,0.000000 1.000000 0,0.000000-1.000000 2,0.000000 1.000000 0,0.000000-3.000000 1,0.000000-2.000000-2,0.000000-3.000000 0,0.000000-3.000000-2,0.000000-2.000000-2,0.000000 0.000000-4,0.000000 0.000000-5,0.000000 0.000000-5,3.000000-5.000000-5,6.000000-9.000000-5,7.000000-10.000000-5,6.000000-8.000000-5,1.000000-8.000000 1,-3.000000-2.000000 6,-3.000000-3.000000 8,-2.000000-3.000000 6</inkml:trace>
</inkml:ink>
</file>

<file path=ppt/ink/ink22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1392565965652" units="cm"/>
      <inkml:brushProperty name="height" value="0.0321392565965652" units="cm"/>
      <inkml:brushProperty name="color" value="#00B047"/>
      <inkml:brushProperty name="ignorePressure" value="0"/>
    </inkml:brush>
  </inkml:definitions>
  <inkml:trace contextRef="#ctx0" brushRef="#br0">79350.000000 45600.000000 712,'0.000000'-50.000000'-2,"0.000000"0.000000"-3 ,0.000000 0.000000-5,0.000000 0.000000-3,1.000000 4.000000 4,4.000000 10.000000 11,3.000000 10.000000 11,3.000000 9.000000 11,3.000000 4.000000 4,3.000000 1.000000-3,3.000000-1.000000-3,4.000000 1.000000-4,2.000000 1.000000-1,4.000000 3.000000 0,3.000000 3.000000-1,3.000000 4.000000 0,1.000000-1.000000-1,1.000000-3.000000-3,-1.000000-3.000000-1,1.000000-2.000000-4,-1.000000-3.000000-1,1.000000 1.000000-2,-1.000000-1.000000-1,1.000000 1.000000-1,-3.000000 1.000000-1,-2.000000 3.000000-3,-3.000000 3.000000 0,-3.000000 4.000000-2,-4.000000 7.000000 0,-3.000000 13.000000 4,-3.000000 12.000000 3,-2.000000 13.000000 3,-5.000000 6.000000 0,-2.000000 0.000000-3,-3.000000 0.000000-4,-3.000000 0.000000-3,-2.000000-4.000000-2,0.000000-5.000000 1,0.000000-7.000000 1,0.000000-5.000000 1,-2.000000-4.000000-1,-3.000000 0.000000 1,-3.000000 0.000000 0,-2.000000 0.000000 0,-3.000000 0.000000 0,1.000000 0.000000-2,-1.000000 0.000000-2,1.000000 0.000000-2,-3.000000 0.000000 1,-2.000000 0.000000 0,-3.000000 0.000000 3,-3.000000 0.000000 0,-2.000000 0.000000 2,0.000000 0.000000 0,0.000000 0.000000 1,0.000000 0.000000 1,1.000000 0.000000 0,4.000000 0.000000 1,3.000000 0.000000 0,3.000000 0.000000 0,-1.000000 0.000000 0,-2.000000 0.000000 0,-3.000000 0.000000-1,-3.000000 0.000000 0,-1.000000 0.000000 2,4.000000 0.000000 5,3.000000 0.000000 3,3.000000 0.000000 5,6.000000-4.000000 2,9.000000-5.000000 1,10.000000-7.000000 0,10.000000-5.000000 1,4.000000-4.000000-1,0.000000 0.000000-3,0.000000 0.000000-2,0.000000 0.000000-4,1.000000-2.000000-2,4.000000-3.000000-2,3.000000-3.000000-3,3.000000-2.000000-4,-1.000000-3.000000 0,-2.000000 1.000000 1,-3.000000-1.000000-1,-3.000000 1.000000 1,-2.000000-1.000000 1,0.000000 1.000000-1,0.000000-1.000000 0,0.000000 1.000000-1,0.000000-1.000000 1,0.000000 1.000000 1,0.000000-1.000000 1,0.000000 1.000000 1,1.000000-3.000000-1,4.000000-2.000000-6,3.000000-3.000000-4,3.000000-3.000000-4,1.000000 1.000000-8,1.000000 6.000000-8,-1.000000 7.000000-8,1.000000 6.000000-9</inkml:trace>
</inkml:ink>
</file>

<file path=ppt/ink/ink22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9473406523466" units="cm"/>
      <inkml:brushProperty name="height" value="0.0309473406523466" units="cm"/>
      <inkml:brushProperty name="color" value="#00B047"/>
      <inkml:brushProperty name="ignorePressure" value="0"/>
    </inkml:brush>
  </inkml:definitions>
  <inkml:trace contextRef="#ctx0" brushRef="#br0">79300.000000 45450.000000 740,'-2.000000'-49.000000'0,"-3.000000"4.000000"0 ,-3.000000 3.000000 0,-2.000000 3.000000 0,-1.000000 3.000000 0,3.000000 3.000000 1,3.000000 3.000000 1,4.000000 4.000000 0,10.000000 5.000000 6,19.000000 10.000000 13,19.000000 10.000000 12,19.000000 9.000000 12,9.000000 4.000000 1,0.000000 1.000000-11,0.000000-1.000000-10,0.000000 1.000000-10,0.000000-3.000000-6,0.000000-2.000000-2,0.000000-3.000000-2,0.000000-3.000000-1,-4.000000-1.000000-3,-5.000000 4.000000-3,-7.000000 3.000000-5,-5.000000 3.000000-3,-8.000000-1.000000-4,-5.000000-2.000000-5,-7.000000-3.000000-4,-5.000000-3.000000-4,-8.000000 1.000000-6,-5.000000 6.000000-7,-7.000000 7.000000-5,-5.000000 6.000000-8,-8.000000 3.000000 4,-5.000000 0.000000 10,-7.000000 0.000000 11,-5.000000 0.000000 12,-6.000000-2.000000 6,-3.000000-3.000000 2,-3.000000-3.000000 2,-2.000000-2.000000 3,-8.000000 2.000000 9,-8.000000 9.000000 15,-10.000000 10.000000 17,-9.000000 10.000000 15,2.000000 0.000000 3,17.000000-5.000000-11,15.000000-7.000000-10,16.000000-5.000000-12,7.000000 0.000000-6,1.000000 10.000000-4,-1.000000 10.000000-4,1.000000 9.000000-4,-1.000000-1.000000-3,1.000000-8.000000-1,-1.000000-10.000000-2,1.000000-9.000000 0,-1.000000 2.000000-3,1.000000 17.000000-2,-1.000000 15.000000-2,1.000000 16.000000-2,1.000000 2.000000-1,3.000000-8.000000-1,3.000000-10.000000 1,4.000000-9.000000-1,1.000000-9.000000 0,0.000000-5.000000 0,0.000000-7.000000 1,0.000000-5.000000 0,0.000000-4.000000-3,0.000000 0.000000-7,0.000000 0.000000-6,0.000000 0.000000-7</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8158701658249" units="cm"/>
      <inkml:brushProperty name="height" value="0.0458158701658249" units="cm"/>
      <inkml:brushProperty name="color" value="#FF0000"/>
      <inkml:brushProperty name="ignorePressure" value="0"/>
    </inkml:brush>
  </inkml:definitions>
  <inkml:trace contextRef="#ctx0" brushRef="#br0">39050.000000 37750.000000 1000,'-41.000000'189.000000'-9,"19.000000"-22.000000"0 ,19.000000-22.000000 0,19.000000-21.000000-1,10.000000-12.000000 0,4.000000 1.000000 1,3.000000-1.000000-2,3.000000 1.000000 1,-1.000000-10.000000 0,-2.000000-19.000000 3,-3.000000-18.000000 2,-3.000000-19.000000 2,-2.000000-27.000000-2,0.000000-34.000000-7,0.000000-35.000000-5,0.000000-33.000000-8,-2.000000-11.000000 1,-3.000000 17.000000 4,-3.000000 15.000000 7,-2.000000 16.000000 5</inkml:trace>
</inkml:ink>
</file>

<file path=ppt/ink/ink23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01751825213432" units="cm"/>
      <inkml:brushProperty name="height" value="0.0501751825213432" units="cm"/>
      <inkml:brushProperty name="color" value="#00B047"/>
      <inkml:brushProperty name="ignorePressure" value="0"/>
    </inkml:brush>
  </inkml:definitions>
  <inkml:trace contextRef="#ctx0" brushRef="#br0">88650.000000 2400.000000 684,'4.000000'-90.000000'-42,"10.000000"23.000000"8 ,10.000000 22.000000 7,9.000000 22.000000 9,7.000000 19.000000 9,7.000000 20.000000 13,6.000000 18.000000 13,7.000000 20.000000 12,0.000000 8.000000 4,-2.000000 1.000000-4,-3.000000-1.000000-5,-3.000000 1.000000-3,-7.000000 5.000000-5,-9.000000 14.000000-3,-10.000000 11.000000-4,-8.000000 14.000000-4,-14.000000 2.000000-1,-15.000000-6.000000-1,-15.000000-6.000000 0,-16.000000-6.000000 0,-16.000000-9.000000-1,-16.000000-8.000000-1,-15.000000-10.000000 0,-15.000000-9.000000-1,-6.000000-9.000000 1,7.000000-5.000000 3,6.000000-7.000000 3,7.000000-5.000000 2,10.000000-3.000000 1,16.000000 4.000000-1,15.000000 3.000000-1,17.000000 3.000000-1,14.000000 4.000000 4,17.000000 7.000000 5,15.000000 6.000000 6,16.000000 7.000000 7,12.000000 4.000000 1,9.000000 3.000000-6,10.000000 3.000000-5,10.000000 4.000000-4,5.000000-1.000000-8,4.000000-3.000000-6,3.000000-3.000000-9,3.000000-2.000000-8,-2.000000-8.000000-5,-6.000000-8.000000-6,-6.000000-10.000000-3,-6.000000-9.000000-6,-6.000000-10.000000-3,-2.000000-9.000000-5,-3.000000-10.000000-3,-3.000000-8.000000-5</inkml:trace>
</inkml:ink>
</file>

<file path=ppt/ink/ink2300.xml><?xml version="1.0" encoding="utf-8"?>
<inkml:ink xmlns:inkml="http://www.w3.org/2003/InkML">
  <annotation type="ScanImages2ExtractSignatures">1</annotation>
  <annotation type="ScanImagesWidth">567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498488754034" units="cm"/>
      <inkml:brushProperty name="height" value="0.024498488754034" units="cm"/>
      <inkml:brushProperty name="color" value="#00B047"/>
      <inkml:brushProperty name="ignorePressure" value="0"/>
    </inkml:brush>
  </inkml:definitions>
  <inkml:trace contextRef="#ctx0" brushRef="#br0">80800.000000 47050.000000 935,'-41.000000'-21.000000'2,"19.000000"10.000000"7 ,19.000000 10.000000 5,19.000000 9.000000 7,9.000000 6.000000-5,0.000000 3.000000-14,0.000000 3.000000-12,0.000000 4.000000-15,0.000000-1.000000-7,0.000000-3.000000-3,0.000000-3.000000 0,0.000000-2.000000-3</inkml:trace>
</inkml:ink>
</file>

<file path=ppt/ink/ink23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3371045738459" units="cm"/>
      <inkml:brushProperty name="height" value="0.0303371045738459" units="cm"/>
      <inkml:brushProperty name="color" value="#00B047"/>
      <inkml:brushProperty name="ignorePressure" value="0"/>
    </inkml:brush>
  </inkml:definitions>
  <inkml:trace contextRef="#ctx0" brushRef="#br0">82150.000000 46450.000000 755,'-47.000000'-52.000000'-5,"6.000000"47.000000"7 ,7.000000 47.000000 7,6.000000 48.000000 7,3.000000 25.000000 2,0.000000 7.000000-1,0.000000 6.000000-2,0.000000 7.000000-1,0.000000 7.000000-2,0.000000 9.000000 0,0.000000 10.000000-2,0.000000 10.000000-2,1.000000-4.000000-1,4.000000-16.000000-2,3.000000-15.000000-1,3.000000-15.000000-3,3.000000-32.000000-3,3.000000-47.000000-4,3.000000-47.000000-4,4.000000-46.000000-4,1.000000-18.000000-1,0.000000 13.000000 3,0.000000 12.000000 2,0.000000 13.000000 2,1.000000-9.000000 1,4.000000-27.000000 0,3.000000-28.000000-1,3.000000-28.000000 0,1.000000-17.000000-1,1.000000-2.000000 1,-1.000000-3.000000 0,1.000000-3.000000 0,1.000000 4.000000 2,3.000000 13.000000 4,3.000000 12.000000 4,4.000000 13.000000 3,1.000000 15.000000 1,0.000000 19.000000-1,0.000000 19.000000 0,0.000000 19.000000-1,0.000000 12.000000-1,0.000000 6.000000-1,0.000000 7.000000 0,0.000000 6.000000-1,0.000000 6.000000 0,0.000000 6.000000 0,0.000000 7.000000 1,0.000000 6.000000-1,-2.000000 3.000000 2,-3.000000 0.000000 3,-3.000000 0.000000 3,-2.000000 0.000000 3,-3.000000 0.000000 2,1.000000 0.000000 1,-1.000000 0.000000 0,1.000000 0.000000 1,-1.000000 1.000000-1,1.000000 4.000000 1,-1.000000 3.000000 0,1.000000 3.000000 1,-3.000000-1.000000-3,-2.000000-2.000000-3,-3.000000-3.000000-4,-3.000000-3.000000-4,-1.000000-2.000000-1,4.000000 0.000000-1,3.000000 0.000000-1,3.000000 0.000000 0,-1.000000 1.000000 1,-2.000000 4.000000 1,-3.000000 3.000000 1,-3.000000 3.000000 1,-2.000000-1.000000 0,0.000000-2.000000-2,0.000000-3.000000-3,0.000000-3.000000-2,-2.000000-1.000000-1,-3.000000 4.000000 1,-3.000000 3.000000-1,-2.000000 3.000000 1,-5.000000-2.000000 0,-2.000000-6.000000 0,-3.000000-6.000000 1,-3.000000-6.000000 0,-2.000000-4.000000 0,0.000000 1.000000 0,0.000000-1.000000 1,0.000000 1.000000-1,0.000000-3.000000 1,0.000000-2.000000 0,0.000000-3.000000 0,0.000000-3.000000 1,0.000000-2.000000-1,0.000000 0.000000 1,0.000000 0.000000-1,0.000000 0.000000 0,0.000000-2.000000 1,0.000000-3.000000 1,0.000000-3.000000 1,0.000000-2.000000 1,10.000000 3.000000 1,23.000000 14.000000 1,22.000000 11.000000 0,22.000000 14.000000 1,12.000000 5.000000-4,3.000000 1.000000-11,3.000000-1.000000-9,4.000000 1.000000-11,-1.000000-3.000000-6,-3.000000-2.000000-3,-3.000000-3.000000-3,-2.000000-3.000000-3,-5.000000-7.000000 2,-2.000000-9.000000 5,-3.000000-10.000000 6,-3.000000-8.000000 6,-7.000000-8.000000 5,-9.000000-2.000000 5,-10.000000-3.000000 3,-8.000000-3.000000 6</inkml:trace>
</inkml:ink>
</file>

<file path=ppt/ink/ink23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921917244792" units="cm"/>
      <inkml:brushProperty name="height" value="0.029921917244792" units="cm"/>
      <inkml:brushProperty name="color" value="#00B047"/>
      <inkml:brushProperty name="ignorePressure" value="0"/>
    </inkml:brush>
  </inkml:definitions>
  <inkml:trace contextRef="#ctx0" brushRef="#br0">82800.000000 47450.000000 765,'-47.000000'0.000000'-21,"6.000000"0.000000"14 ,7.000000 0.000000 16,6.000000 0.000000 14,9.000000-2.000000 7,13.000000-3.000000-3,12.000000-3.000000-1,13.000000-2.000000-2,6.000000-1.000000-2,0.000000 3.000000-2,0.000000 3.000000-2,0.000000 4.000000-2,0.000000 1.000000-2,0.000000 0.000000-4,0.000000 0.000000-3,0.000000 0.000000-4,0.000000 0.000000-2,0.000000 0.000000-2,0.000000 0.000000 0,0.000000 0.000000-2,0.000000 1.000000 0,0.000000 4.000000 2,0.000000 3.000000-1,0.000000 3.000000 2,-2.000000 3.000000-1,-3.000000 3.000000-1,-3.000000 3.000000-1,-2.000000 4.000000-1,-5.000000 1.000000-1,-2.000000 0.000000 2,-3.000000 0.000000-1,-3.000000 0.000000 2,-2.000000 0.000000-1,0.000000 0.000000 1,0.000000 0.000000-2,0.000000 0.000000 1,-2.000000 1.000000-1,-3.000000 4.000000 1,-3.000000 3.000000 1,-2.000000 3.000000 1,-5.000000 1.000000 1,-2.000000 1.000000 0,-3.000000-1.000000 0,-3.000000 1.000000 2,-1.000000-3.000000-1,4.000000-2.000000 0,3.000000-3.000000 0,3.000000-3.000000-1,-2.000000 2.000000 1,-6.000000 10.000000 2,-6.000000 10.000000 1,-6.000000 9.000000 2,-1.000000 1.000000 0,7.000000-6.000000 1,6.000000-6.000000 0,7.000000-6.000000 0,7.000000-7.000000-1,9.000000-6.000000 0,10.000000-6.000000-1,10.000000-6.000000-1,10.000000-9.000000-2,13.000000-8.000000-1,12.000000-10.000000-4,13.000000-9.000000-2,4.000000-7.000000-4,-3.000000-3.000000-7,-3.000000-3.000000-6,-2.000000-2.000000-6,-8.000000-1.000000-2,-8.000000 3.000000 2,-10.000000 3.000000 2,-9.000000 4.000000 2,1.000000-4.000000 0,13.000000-9.000000-3,12.000000-10.000000-3,13.000000-8.000000-2,-1.000000-3.000000 1,-11.000000 7.000000 6,-14.000000 6.000000 6,-11.000000 7.000000 6,-9.000000 4.000000 5,-3.000000 3.000000 1,-3.000000 3.000000 2,-2.000000 4.000000 2</inkml:trace>
</inkml:ink>
</file>

<file path=ppt/ink/ink23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7017622292042" units="cm"/>
      <inkml:brushProperty name="height" value="0.0317017622292042" units="cm"/>
      <inkml:brushProperty name="color" value="#00B047"/>
      <inkml:brushProperty name="ignorePressure" value="0"/>
    </inkml:brush>
  </inkml:definitions>
  <inkml:trace contextRef="#ctx0" brushRef="#br0">83800.000000 47200.000000 722,'1.000000'-99.000000'-12,"4.000000"4.000000"11 ,3.000000 3.000000 11,3.000000 3.000000 11,3.000000 10.000000 6,3.000000 20.000000 3,3.000000 18.000000 2,4.000000 20.000000 2,-3.000000 13.000000-3,-5.000000 9.000000-5,-7.000000 10.000000-7,-5.000000 10.000000-6,-4.000000 4.000000-3,0.000000 0.000000-3,0.000000 0.000000 0,0.000000 0.000000-2,0.000000 0.000000-1,0.000000 0.000000-1,0.000000 0.000000-1,0.000000 0.000000 0,0.000000 0.000000-1,0.000000 0.000000 0,0.000000 0.000000 0,0.000000 0.000000-1,-2.000000 1.000000 1,-3.000000 4.000000 0,-3.000000 3.000000 0,-2.000000 3.000000 0,-3.000000 4.000000 0,1.000000 7.000000-2,-1.000000 6.000000 0,1.000000 7.000000-1,1.000000-1.000000 0,3.000000-6.000000-1,3.000000-6.000000 1,4.000000-6.000000 0,-1.000000-4.000000 0,-3.000000 1.000000 0,-3.000000-1.000000 1,-2.000000 1.000000-1,-3.000000-1.000000 0,1.000000 1.000000 1,-1.000000-1.000000 1,1.000000 1.000000 0,-1.000000-1.000000-1,1.000000 1.000000-1,-1.000000-1.000000-1,1.000000 1.000000-2,1.000000-3.000000 0,3.000000-2.000000 0,3.000000-3.000000 0,4.000000-3.000000 1,-1.000000-1.000000 0,-3.000000 4.000000 0,-3.000000 3.000000 0,-2.000000 3.000000 0,-5.000000 1.000000-1,-2.000000 1.000000 0,-3.000000-1.000000-1,-3.000000 1.000000-1,-1.000000-3.000000-1,4.000000-2.000000-1,3.000000-3.000000 0,3.000000-3.000000-1,1.000000-9.000000-5,1.000000-11.000000-9,-1.000000-14.000000-9,1.000000-11.000000-10,1.000000-7.000000 0,3.000000 0.000000 8,3.000000 0.000000 7,4.000000 0.000000 8,1.000000 0.000000 5,0.000000 0.000000 1,0.000000 0.000000 1,0.000000 0.000000 2,0.000000-5.000000 2,0.000000-9.000000 1,0.000000-10.000000 3,0.000000-8.000000 2</inkml:trace>
</inkml:ink>
</file>

<file path=ppt/ink/ink23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0306491553783" units="cm"/>
      <inkml:brushProperty name="height" value="0.0300306491553783" units="cm"/>
      <inkml:brushProperty name="color" value="#00B047"/>
      <inkml:brushProperty name="ignorePressure" value="0"/>
    </inkml:brush>
  </inkml:definitions>
  <inkml:trace contextRef="#ctx0" brushRef="#br0">83500.000000 46250.000000 762,'1.000000'-49.000000'-1,"4.000000"4.000000"-5 ,3.000000 3.000000-3,3.000000 3.000000-4,1.000000 3.000000 5,1.000000 3.000000 13,-1.000000 3.000000 12,1.000000 4.000000 12,4.000000 7.000000 6,9.000000 13.000000-2,10.000000 12.000000-2,10.000000 13.000000-2,2.000000 9.000000-2,-3.000000 6.000000-4,-3.000000 7.000000-2,-2.000000 6.000000-4,-1.000000 49.000000-10,3.000000 95.000000-15,3.000000 93.000000-17,4.000000 95.000000-16,-7.000000-4.000000-6,-16.000000-100.000000 3,-15.000000-100.000000 4,-15.000000-100.000000 3,-6.000000-57.000000 3,7.000000-11.000000 4,6.000000-14.000000 3,7.000000-11.000000 3,5.000000-14.000000 5,7.000000-11.000000 4,6.000000-14.000000 4,7.000000-11.000000 4,-1.000000-4.000000 3,-6.000000 6.000000 1,-6.000000 7.000000 1,-6.000000 6.000000 1,-4.000000 7.000000 5,1.000000 10.000000 9,-1.000000 10.000000 9,1.000000 9.000000 10,1.000000 4.000000 4,3.000000 1.000000-2,3.000000-1.000000-2,4.000000 1.000000-1,1.000000 5.000000-2,0.000000 14.000000-2,0.000000 11.000000-1,0.000000 14.000000-3,0.000000 7.000000-3,0.000000 3.000000-6,0.000000 3.000000-5,0.000000 4.000000-7,-7.000000 19.000000-2,-11.000000 39.000000 2,-14.000000 36.000000 2,-11.000000 39.000000 2,0.000000-11.000000 0,17.000000-55.000000-1,15.000000-57.000000-1,16.000000-55.000000 0,10.000000-34.000000-5,7.000000-9.000000-6,6.000000-10.000000-8,7.000000-8.000000-7,0.000000-8.000000-5,-2.000000-2.000000-3,-3.000000-3.000000-2,-3.000000-3.000000-3,-7.000000 5.000000-1,-9.000000 17.000000 2,-10.000000 15.000000 2,-8.000000 16.000000 2</inkml:trace>
</inkml:ink>
</file>

<file path=ppt/ink/ink23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018883317709" units="cm"/>
      <inkml:brushProperty name="height" value="0.033018883317709" units="cm"/>
      <inkml:brushProperty name="color" value="#00B047"/>
      <inkml:brushProperty name="ignorePressure" value="0"/>
    </inkml:brush>
  </inkml:definitions>
  <inkml:trace contextRef="#ctx0" brushRef="#br0">85450.000000 47000.000000 693,'-24.000000'-47.000000'2,"4.000000"6.000000"3 ,3.000000 7.000000 4,3.000000 6.000000 3,3.000000 3.000000 2,3.000000 0.000000 0,3.000000 0.000000-1,4.000000 0.000000 1,5.000000-2.000000-2,10.000000-3.000000-3,10.000000-3.000000-4,9.000000-2.000000-4,2.000000-3.000000 0,-2.000000 1.000000 3,-3.000000-1.000000 1,-3.000000 1.000000 4,-2.000000-1.000000 1,0.000000 1.000000 2,0.000000-1.000000 0,0.000000 1.000000 2,-2.000000 1.000000 0,-3.000000 3.000000-1,-3.000000 3.000000-2,-2.000000 4.000000 0,-5.000000 8.000000-2,-2.000000 17.000000-3,-3.000000 15.000000-3,-3.000000 16.000000-2,-4.000000 7.000000-2,-3.000000 1.000000 1,-3.000000-1.000000 0,-2.000000 1.000000 1,-1.000000-3.000000-1,3.000000-2.000000 1,3.000000-3.000000-1,4.000000-3.000000 1,-1.000000-2.000000-1,-3.000000 0.000000 1,-3.000000 0.000000-1,-2.000000 0.000000 0,-1.000000 0.000000 0,3.000000 0.000000 0,3.000000 0.000000 0,4.000000 0.000000 0,-1.000000 1.000000 1,-3.000000 4.000000-1,-3.000000 3.000000 0,-2.000000 3.000000 0,-1.000000 3.000000 0,3.000000 3.000000 0,3.000000 3.000000 1,4.000000 4.000000-1,-1.000000 1.000000 1,-3.000000 0.000000 0,-3.000000 0.000000 1,-2.000000 0.000000 1,-1.000000 0.000000 1,3.000000 0.000000-1,3.000000 0.000000 1,4.000000 0.000000 0,-1.000000 3.000000-1,-3.000000 6.000000 1,-3.000000 7.000000-2,-2.000000 6.000000 0,-1.000000 1.000000 0,3.000000-3.000000 0,3.000000-3.000000 0,4.000000-2.000000-1,-1.000000-1.000000 0,-3.000000 3.000000 1,-3.000000 3.000000-1,-2.000000 4.000000 1,-1.000000 1.000000-1,3.000000 0.000000 0,3.000000 0.000000 1,4.000000 0.000000-1,1.000000-2.000000 0,0.000000-3.000000 0,0.000000-3.000000 0,0.000000-2.000000 1,-2.000000-5.000000-2,-3.000000-2.000000 1,-3.000000-3.000000-2,-2.000000-3.000000-1,-1.000000-1.000000-1,3.000000 4.000000 1,3.000000 3.000000-1,4.000000 3.000000 1,1.000000 1.000000-1,0.000000 1.000000-1,0.000000-1.000000 1,0.000000 1.000000-1,0.000000-4.000000 0,0.000000-6.000000-1,0.000000-6.000000 1,0.000000-6.000000-1,0.000000-6.000000 0,0.000000-2.000000 0,0.000000-3.000000-1,0.000000-3.000000 1,0.000000-9.000000-3,0.000000-11.000000-6,0.000000-14.000000-6,0.000000-11.000000-5,0.000000-7.000000 0,0.000000 0.000000 3,0.000000 0.000000 3,0.000000 0.000000 5,0.000000-2.000000 1,0.000000-3.000000-2,0.000000-3.000000 0,0.000000-2.000000-1,0.000000-3.000000-2,0.000000 1.000000 1,0.000000-1.000000 0,0.000000 1.000000 0,0.000000 1.000000 1,0.000000 3.000000 1,0.000000 3.000000 3,0.000000 4.000000 2,0.000000-1.000000 1,0.000000-3.000000 0,0.000000-3.000000 1,0.000000-2.000000 0,0.000000-3.000000 0,0.000000 1.000000 1,0.000000-1.000000 0,0.000000 1.000000 0</inkml:trace>
</inkml:ink>
</file>

<file path=ppt/ink/ink23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4413850903511" units="cm"/>
      <inkml:brushProperty name="height" value="0.0324413850903511" units="cm"/>
      <inkml:brushProperty name="color" value="#00B047"/>
      <inkml:brushProperty name="ignorePressure" value="0"/>
    </inkml:brush>
  </inkml:definitions>
  <inkml:trace contextRef="#ctx0" brushRef="#br0">85350.000000 46500.000000 706,'0.000000'-50.000000'0,"0.000000"0.000000"2 ,0.000000 0.000000 1,0.000000 0.000000 1,4.000000 3.000000 3,10.000000 6.000000 2,10.000000 7.000000 2,9.000000 6.000000 3,10.000000 6.000000 3,14.000000 6.000000 0,11.000000 7.000000 2,14.000000 6.000000 2,5.000000 6.000000-1,1.000000 6.000000-1,-1.000000 7.000000-2,1.000000 6.000000-1,-6.000000 7.000000-2,-8.000000 10.000000 1,-10.000000 10.000000-1,-9.000000 9.000000 0,-12.000000 6.000000-1,-11.000000 3.000000-2,-14.000000 3.000000-2,-11.000000 4.000000-1,-39.000000 21.000000-15,-61.000000 41.000000-25,-64.000000 40.000000-25,-61.000000 42.000000-26</inkml:trace>
</inkml:ink>
</file>

<file path=ppt/ink/ink230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2425013184547" units="cm"/>
      <inkml:brushProperty name="height" value="0.0332425013184547" units="cm"/>
      <inkml:brushProperty name="color" value="#00B047"/>
      <inkml:brushProperty name="ignorePressure" value="0"/>
    </inkml:brush>
  </inkml:definitions>
  <inkml:trace contextRef="#ctx0" brushRef="#br0">86250.000000 47950.000000 689,'50.000000'0.000000'84,"0.000000"0.000000"-18 ,0.000000 0.000000-18,0.000000 0.000000-20,-4.000000 1.000000-10,-5.000000 4.000000 0,-7.000000 3.000000-1,-5.000000 3.000000-1,-4.000000 4.000000-4,0.000000 7.000000-8,0.000000 6.000000-8,0.000000 7.000000-8,-18.000000 21.000000-3,-33.000000 38.000000 2,-35.000000 37.000000 0,-34.000000 38.000000 2,-1.000000-5.000000 2,35.000000-47.000000 7,35.000000-47.000000 4,34.000000-46.000000 7,24.000000-26.000000 0,17.000000-3.000000-2,15.000000-3.000000-3,16.000000-2.000000-3,7.000000-6.000000-5,1.000000-6.000000-4,-1.000000-6.000000-6,1.000000-6.000000-5,-4.000000-2.000000-6,-6.000000 3.000000-4,-6.000000 3.000000-6,-6.000000 4.000000-6,-9.000000 2.000000-1,-8.000000 4.000000 3,-10.000000 3.000000 1,-9.000000 3.000000 3</inkml:trace>
</inkml:ink>
</file>

<file path=ppt/ink/ink230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4373448491096" units="cm"/>
      <inkml:brushProperty name="height" value="0.0314373448491096" units="cm"/>
      <inkml:brushProperty name="color" value="#00B047"/>
      <inkml:brushProperty name="ignorePressure" value="0"/>
    </inkml:brush>
  </inkml:definitions>
  <inkml:trace contextRef="#ctx0" brushRef="#br0">78200.000000 50350.000000 728,'-61.000000'-46.000000'4,"28.000000"10.000000"3 ,28.000000 10.000000 3,29.000000 9.000000 4,15.000000 9.000000 0,3.000000 9.000000-1,3.000000 10.000000-1,4.000000 10.000000-2,-1.000000 0.000000-1,-3.000000-5.000000 0,-3.000000-7.000000-2,-2.000000-5.000000 0,-3.000000-4.000000 1,1.000000 0.000000 1,-1.000000 0.000000 3,1.000000 0.000000 2,1.000000 0.000000 0,3.000000 0.000000-1,3.000000 0.000000-1,4.000000 0.000000-1,2.000000-2.000000 0,4.000000-3.000000-1,3.000000-3.000000 0,3.000000-2.000000 0,1.000000-3.000000-2,1.000000 1.000000-1,-1.000000-1.000000-3,1.000000 1.000000-1,15.000000-6.000000-9,31.000000-8.000000-11,32.000000-10.000000-14,31.000000-9.000000-13</inkml:trace>
</inkml:ink>
</file>

<file path=ppt/ink/ink2309.xml><?xml version="1.0" encoding="utf-8"?>
<inkml:ink xmlns:inkml="http://www.w3.org/2003/InkML">
  <annotation type="ScanImages2ExtractSignatures">1</annotation>
  <annotation type="ScanImagesWidth">751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6112827062607" units="cm"/>
      <inkml:brushProperty name="height" value="0.0336112827062607" units="cm"/>
      <inkml:brushProperty name="color" value="#00B047"/>
      <inkml:brushProperty name="ignorePressure" value="0"/>
    </inkml:brush>
  </inkml:definitions>
  <inkml:trace contextRef="#ctx0" brushRef="#br0">79300.000000 45350.000000 681,'-22.000000'-50.000000'1,"6.000000"0.000000"0 ,7.000000 0.000000 2,6.000000 0.000000 2,3.000000 3.000000 0,0.000000 6.000000 2,0.000000 7.000000 1,0.000000 6.000000 2,3.000000 4.000000 1,6.000000 4.000000 1,7.000000 3.000000 1,6.000000 3.000000 1,4.000000 3.000000 0,4.000000 3.000000 0,3.000000 3.000000 1,3.000000 4.000000-1,-1.000000 1.000000-1,-2.000000 0.000000 0,-3.000000 0.000000-2,-3.000000 0.000000-2,-2.000000 0.000000 0,0.000000 0.000000-1,0.000000 0.000000-1,0.000000 0.000000 0,0.000000 0.000000-1,0.000000 0.000000 1,0.000000 0.000000-1,0.000000 0.000000 1,1.000000 0.000000 0,4.000000 0.000000-1,3.000000 0.000000-1,3.000000 0.000000 0,-1.000000 1.000000-1,-2.000000 4.000000 0,-3.000000 3.000000 1,-3.000000 3.000000-1,-1.000000-1.000000 1,4.000000-2.000000 0,3.000000-3.000000 1,3.000000-3.000000 0,1.000000-2.000000-2,1.000000 0.000000-2,-1.000000 0.000000-2,1.000000 0.000000-3,-1.000000 0.000000-2,1.000000 0.000000-2,-1.000000 0.000000-1,1.000000 0.000000-1,-3.000000-2.000000-2,-2.000000-3.000000-5,-3.000000-3.000000-3,-3.000000-2.000000-3,-9.000000-1.000000-2,-11.000000 3.000000 2,-14.000000 3.000000 2,-11.000000 4.000000 1,-7.000000 1.000000 3,0.000000 0.000000 1,0.000000 0.000000 3,0.000000 0.000000 1,0.000000 1.000000 1,0.000000 4.000000 2,0.000000 3.000000 0,0.000000 3.000000 2,1.000000 3.000000 2,4.000000 3.000000 2,3.000000 3.000000 4,3.000000 4.000000 3,-1.000000 2.000000 1,-2.000000 4.000000 0,-3.000000 3.000000-1,-3.000000 3.000000 1,-1.000000 1.000000-1,4.000000 1.000000 0,3.000000-1.000000-1,3.000000 1.000000 1,1.000000-1.000000-2,1.000000 1.000000 1,-1.000000-1.000000-1,1.000000 1.000000-1,-1.000000-1.000000 0,1.000000 1.000000 0,-1.000000-1.000000 0,1.000000 1.000000 0,-1.000000-3.000000 0,1.000000-2.000000-1,-1.000000-3.000000 0,1.000000-3.000000 0,1.000000-2.000000 0,3.000000 0.000000 0,3.000000 0.000000 0,4.000000 0.000000 0,-1.000000 1.000000 0,-3.000000 4.000000-1,-3.000000 3.000000-1,-2.000000 3.000000 0,-3.000000 1.000000-1,1.000000 1.000000 1,-1.000000-1.000000 1,1.000000 1.000000 1,1.000000-3.000000 0,3.000000-2.000000 0,3.000000-3.000000 0,4.000000-3.000000 0,-1.000000-2.000000 0,-3.000000 0.000000 1,-3.000000 0.000000-1,-2.000000 0.000000 1,-1.000000 0.000000 0,3.000000 0.000000 0,3.000000 0.000000-1,4.000000 0.000000 1,1.000000 0.000000 0,0.000000 0.000000-1,0.000000 0.000000 1,0.000000 0.000000 1,0.000000-10.000000-3,0.000000-18.000000-5,0.000000-19.000000-5,0.000000-18.000000-4,0.000000-9.000000-1,0.000000 4.000000 3,0.000000 3.000000 3,0.000000 3.000000 3,1.000000-1.000000 2,4.000000-2.000000 0,3.000000-3.000000 2,3.000000-3.000000-1,-1.000000-2.000000 1,-2.000000 0.000000 0,-3.000000 0.000000 0,-3.000000 0.000000-1,-2.000000 0.000000 1,0.000000 0.000000 0,0.000000 0.000000 0,0.000000 0.000000 0,0.000000 1.000000 0,0.000000 4.000000 3,0.000000 3.000000 0,0.000000 3.000000 1,1.000000 9.000000 2,4.000000 16.000000-2,3.000000 15.000000 1,3.000000 17.000000 0,-1.000000 11.000000-2,-2.000000 10.000000-5,-3.000000 10.000000-3,-3.000000 9.000000-4,-2.000000-1.000000-3,0.000000-8.000000 2,0.000000-10.000000 0,0.000000-9.000000 1,1.000000-5.000000-2,4.000000 0.000000-4,3.000000 0.000000-3,3.000000 0.000000-3</inkml:trace>
</inkml:ink>
</file>

<file path=ppt/ink/ink23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4070900082588" units="cm"/>
      <inkml:brushProperty name="height" value="0.0434070900082588" units="cm"/>
      <inkml:brushProperty name="color" value="#00B047"/>
      <inkml:brushProperty name="ignorePressure" value="0"/>
    </inkml:brush>
  </inkml:definitions>
  <inkml:trace contextRef="#ctx0" brushRef="#br0">90600.000000 2750.000000 791,'-204.000000'32.000000'20,"45.000000"17.000000"-3 ,43.000000 15.000000-2,45.000000 16.000000-2,21.000000 12.000000-2,0.000000 9.000000-4,0.000000 10.000000-2,0.000000 10.000000-2,3.000000 7.000000 0,6.000000 6.000000 3,7.000000 7.000000 5,6.000000 6.000000 4,6.000000 3.000000 2,6.000000 0.000000-1,7.000000 0.000000 1,6.000000 0.000000-1,6.000000-8.000000-4,6.000000-16.000000-8,7.000000-15.000000-7,6.000000-15.000000-8,7.000000-18.000000-7,10.000000-19.000000-3,10.000000-18.000000-5,9.000000-19.000000-3,9.000000-19.000000-4,9.000000-19.000000-1,10.000000-18.000000-1,10.000000-19.000000-3,-6.000000-5.000000 3,-18.000000 9.000000 6,-19.000000 10.000000 5,-18.000000 10.000000 6,-9.000000 2.000000 4,4.000000-3.000000 4,3.000000-3.000000 2,3.000000-2.000000 3</inkml:trace>
</inkml:ink>
</file>

<file path=ppt/ink/ink231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698458224535" units="cm"/>
      <inkml:brushProperty name="height" value="0.033698458224535" units="cm"/>
      <inkml:brushProperty name="color" value="#00B047"/>
      <inkml:brushProperty name="ignorePressure" value="0"/>
    </inkml:brush>
  </inkml:definitions>
  <inkml:trace contextRef="#ctx0" brushRef="#br0">85350.000000 49650.000000 546,'-71.000000'0.000000'2,"10.000000"0.000000"1 ,10.000000 0.000000 3,9.000000 0.000000 3,6.000000 0.000000 1,3.000000 0.000000 1,3.000000 0.000000 1,4.000000 0.000000 0,8.000000-2.000000 3,17.000000-3.000000 4,15.000000-3.000000 3,16.000000-2.000000 5,7.000000-3.000000-1,1.000000 1.000000-2,-1.000000-1.000000-4,1.000000 1.000000-4,1.000000 1.000000-1,3.000000 3.000000-1,3.000000 3.000000-1,4.000000 4.000000-1,1.000000 1.000000 0,0.000000 0.000000 0,0.000000 0.000000-1,0.000000 0.000000 0,1.000000 0.000000-1,4.000000 0.000000-2,3.000000 0.000000-2,3.000000 0.000000-1,-1.000000 1.000000-1,-2.000000 4.000000 1,-3.000000 3.000000 1,-3.000000 3.000000 2,-1.000000 1.000000-1,4.000000 1.000000-2,3.000000-1.000000-1,3.000000 1.000000-2,-1.000000-3.000000 0,-2.000000-2.000000-1,-3.000000-3.000000 1,-3.000000-3.000000 1,-2.000000-2.000000 0,0.000000 0.000000 0,0.000000 0.000000 1,0.000000 0.000000 1,-2.000000 0.000000 0,-3.000000 0.000000 1,-3.000000 0.000000 1,-2.000000 0.000000 2,3.000000 0.000000-10,14.000000 0.000000-17,11.000000 0.000000-19,14.000000 0.000000-18</inkml:trace>
</inkml:ink>
</file>

<file path=ppt/ink/ink2311.xml><?xml version="1.0" encoding="utf-8"?>
<inkml:ink xmlns:inkml="http://www.w3.org/2003/InkML">
  <annotation type="ScanImages2ExtractSignatures">1</annotation>
  <annotation type="ScanImagesWidth">852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5390063226223" units="cm"/>
      <inkml:brushProperty name="height" value="0.0325390063226223" units="cm"/>
      <inkml:brushProperty name="color" value="#00B047"/>
      <inkml:brushProperty name="ignorePressure" value="0"/>
    </inkml:brush>
  </inkml:definitions>
  <inkml:trace contextRef="#ctx0" brushRef="#br0">4500.000000 29550.000000 704,'-96.000000'-43.000000'11,"10.000000"17.000000"1 ,10.000000 15.000000 0,9.000000 16.000000 0,4.000000 9.000000-1,1.000000 3.000000-3,-1.000000 3.000000-3,1.000000 4.000000-4,-1.000000 2.000000-2,1.000000 4.000000-2,-1.000000 3.000000-2,1.000000 3.000000-2,2.000000-2.000000 0,7.000000-6.000000 3,6.000000-6.000000 1,7.000000-6.000000 3,4.000000-6.000000 1,3.000000-2.000000-1,3.000000-3.000000-2,4.000000-3.000000-1,1.000000-1.000000-1,0.000000 4.000000 1,0.000000 3.000000 0,0.000000 3.000000 0,0.000000-1.000000 1,0.000000-2.000000-1,0.000000-3.000000 0,0.000000-3.000000 1,0.000000-2.000000 0,0.000000 0.000000 1,0.000000 0.000000 2,0.000000 0.000000 2,0.000000 0.000000 0,0.000000 0.000000-1,0.000000 0.000000-1,0.000000 0.000000 0,0.000000 0.000000 0,0.000000 0.000000 0,0.000000 0.000000-1,0.000000 0.000000 0,0.000000 0.000000 1,0.000000 0.000000-1,0.000000 0.000000 1,0.000000 0.000000-1,-2.000000 0.000000 0,-3.000000 0.000000 1,-3.000000 0.000000-1,-2.000000 0.000000 1,-1.000000 0.000000-1,3.000000 0.000000 0,3.000000 0.000000 1,4.000000 0.000000 0,-1.000000 0.000000-1,-3.000000 0.000000 1,-3.000000 0.000000-1,-2.000000 0.000000 1,-1.000000-2.000000-1,3.000000-3.000000 1,3.000000-3.000000 0,4.000000-2.000000 0,-1.000000-3.000000 1,-3.000000 1.000000 1,-3.000000-1.000000 2,-2.000000 1.000000 2,-1.000000-1.000000 1,3.000000 1.000000-2,3.000000-1.000000 1,4.000000 1.000000-1,-1.000000-1.000000 0,-3.000000 1.000000 0,-3.000000-1.000000-1,-2.000000 1.000000 1,-3.000000-1.000000-1,1.000000 1.000000 0,-1.000000-1.000000-2,1.000000 1.000000 1,-1.000000-3.000000-1,1.000000-2.000000 0,-1.000000-3.000000 1,1.000000-3.000000 0,-3.000000-4.000000 0,-2.000000-3.000000 0,-3.000000-3.000000 0,-3.000000-2.000000 0,1.000000-1.000000 1,6.000000 3.000000-1,7.000000 3.000000-1,6.000000 4.000000 0,3.000000 1.000000 0,0.000000 0.000000 0,0.000000 0.000000-1,0.000000 0.000000 1,1.000000 0.000000-1,4.000000 0.000000 0,3.000000 0.000000 1,3.000000 0.000000-1,-1.000000-2.000000 1,-2.000000-3.000000-1,-3.000000-3.000000 1,-3.000000-2.000000 0,1.000000-1.000000-1,6.000000 3.000000-1,7.000000 3.000000-1,6.000000 4.000000-1,1.000000-3.000000 0,-3.000000-5.000000-1,-3.000000-7.000000 1,-2.000000-5.000000 0,-3.000000-3.000000 0,1.000000 4.000000 0,-1.000000 3.000000 1,1.000000 3.000000 1,1.000000 1.000000-1,3.000000 1.000000-1,3.000000-1.000000-3,4.000000 1.000000-1,1.000000-3.000000 0,0.000000-2.000000-1,0.000000-3.000000 2,0.000000-3.000000-1,0.000000-2.000000 2,0.000000 0.000000-1,0.000000 0.000000 0,0.000000 0.000000 1,0.000000 3.000000 0,0.000000 6.000000 0,0.000000 7.000000 2,0.000000 6.000000 0,0.000000-1.000000 0,0.000000-5.000000-1,0.000000-7.000000 0,0.000000-5.000000-1,0.000000-1.000000-1,0.000000 6.000000 1,0.000000 7.000000-1,0.000000 6.000000 0,0.000000-8.000000-1,0.000000-22.000000 2,0.000000-22.000000 0,0.000000-21.000000 1,0.000000-15.000000 0,0.000000-6.000000 0,0.000000-6.000000 0,0.000000-6.000000 0,1.000000-12.000000 0,4.000000-15.000000 1,3.000000-15.000000 0,3.000000-16.000000 0,4.000000-10.000000 1,7.000000-3.000000 0,6.000000-3.000000 1,7.000000-2.000000 0,2.000000 3.000000 0,1.000000 14.000000 2,-1.000000 11.000000-1,1.000000 14.000000 2,-1.000000 3.000000 0,1.000000-2.000000 2,-1.000000-3.000000 1,1.000000-3.000000 1,-4.000000 16.000000 0,-6.000000 39.000000 0,-6.000000 36.000000-2,-6.000000 39.000000 0,-4.000000 14.000000-2,1.000000-5.000000 0,-1.000000-7.000000-1,1.000000-5.000000-1,-1.000000-3.000000 0,1.000000 4.000000-1,-1.000000 3.000000 0,1.000000 3.000000 1,-1.000000-1.000000-1,1.000000-2.000000 1,-1.000000-3.000000 1,1.000000-3.000000-1,-1.000000-2.000000 1,1.000000 0.000000 0,-1.000000 0.000000 0,1.000000 0.000000 0,-1.000000 3.000000-1,1.000000 6.000000 0,-1.000000 7.000000 0,1.000000 6.000000 0,1.000000 3.000000 0,3.000000 0.000000-2,3.000000 0.000000 0,4.000000 0.000000-1,-1.000000 0.000000 0,-3.000000 0.000000 1,-3.000000 0.000000 0,-2.000000 0.000000 0,-3.000000 0.000000 1,1.000000 0.000000 1,-1.000000 0.000000-1,1.000000 0.000000 0,1.000000 1.000000 1,3.000000 4.000000-1,3.000000 3.000000 1,4.000000 3.000000-1,-1.000000-1.000000 1,-3.000000-2.000000-1,-3.000000-3.000000 1,-2.000000-3.000000-1,-1.000000-1.000000 1,3.000000 4.000000 0,3.000000 3.000000-1,4.000000 3.000000 0,1.000000 1.000000 1,0.000000 1.000000-1,0.000000-1.000000 1,0.000000 1.000000 0,1.000000-3.000000-2,4.000000-2.000000 0,3.000000-3.000000-3,3.000000-3.000000-1,-1.000000-1.000000-1,-2.000000 4.000000 0,-3.000000 3.000000 0,-3.000000 3.000000 0,-2.000000 1.000000 1,0.000000 1.000000 2,0.000000-1.000000 0,0.000000 1.000000 1,3.000000-3.000000 1,6.000000-2.000000-1,7.000000-3.000000 1,6.000000-3.000000 0,-1.000000-1.000000 0,-5.000000 4.000000 0,-7.000000 3.000000 0,-5.000000 3.000000-1,-4.000000 1.000000 1,0.000000 1.000000-1,0.000000-1.000000 1,0.000000 1.000000-1,0.000000-1.000000 1,0.000000 1.000000-1,0.000000-1.000000 1,0.000000 1.000000-1,1.000000-3.000000 1,4.000000-2.000000 0,3.000000-3.000000 0,3.000000-3.000000 0,1.000000-1.000000 0,1.000000 4.000000 0,-1.000000 3.000000 0,1.000000 3.000000-1,-1.000000 1.000000 1,1.000000 1.000000 0,-1.000000-1.000000 1,1.000000 1.000000 0,-1.000000-3.000000-1,1.000000-2.000000 1,-1.000000-3.000000-1,1.000000-3.000000 1,1.000000-1.000000-1,3.000000 4.000000 0,3.000000 3.000000 0,4.000000 3.000000 0,-3.000000 1.000000 0,-5.000000 1.000000 0,-7.000000-1.000000 0,-5.000000 1.000000 1,-1.000000-3.000000-1,6.000000-2.000000 1,7.000000-3.000000 0,6.000000-3.000000 1,-1.000000-1.000000-1,-5.000000 4.000000 1,-7.000000 3.000000-1,-5.000000 3.000000-1,-3.000000 1.000000 1,4.000000 1.000000-1,3.000000-1.000000 1,3.000000 1.000000-1,1.000000 1.000000 0,1.000000 3.000000 1,-1.000000 3.000000-1,1.000000 4.000000 1,-1.000000-1.000000-1,1.000000-3.000000 1,-1.000000-3.000000-1,1.000000-2.000000 1,-3.000000-3.000000-1,-2.000000 1.000000 0,-3.000000-1.000000 1,-3.000000 1.000000-1,-1.000000 1.000000 0,4.000000 3.000000 1,3.000000 3.000000-1,3.000000 4.000000 0,-1.000000-1.000000 0,-2.000000-3.000000 1,-3.000000-3.000000-1,-3.000000-2.000000 0,1.000000-1.000000 1,6.000000 3.000000-1,7.000000 3.000000 0,6.000000 4.000000 1,-1.000000 1.000000-1,-5.000000 0.000000 1,-7.000000 0.000000-1,-5.000000 0.000000 0,-1.000000-2.000000 1,6.000000-3.000000 0,7.000000-3.000000 0,6.000000-2.000000 0,-1.000000-1.000000 0,-5.000000 3.000000 1,-7.000000 3.000000 0,-5.000000 4.000000 0,-1.000000 1.000000 0,6.000000 0.000000 0,7.000000 0.000000 0,6.000000 0.000000-1,-1.000000 0.000000 0,-5.000000 0.000000-1,-7.000000 0.000000 1,-5.000000 0.000000 0,0.000000-2.000000-1,10.000000-3.000000 0,10.000000-3.000000 1,9.000000-2.000000-2,1.000000-1.000000 1,-6.000000 3.000000 0,-6.000000 3.000000 1,-6.000000 4.000000-1,-1.000000 1.000000 0,7.000000 0.000000 1,6.000000 0.000000 0,7.000000 0.000000-1,-3.000000-2.000000 1,-8.000000-3.000000-1,-10.000000-3.000000 1,-9.000000-2.000000-1,-1.000000-1.000000 1,10.000000 3.000000-2,10.000000 3.000000 1,9.000000 4.000000-1,1.000000-1.000000 0,-6.000000-3.000000 0,-6.000000-3.000000 0,-6.000000-2.000000 1,-2.000000-1.000000 0,3.000000 3.000000 1,3.000000 3.000000-1,4.000000 4.000000 0,1.000000-1.000000 1,0.000000-3.000000-1,0.000000-3.000000 1,0.000000-2.000000-1,0.000000-1.000000 0,0.000000 3.000000 0,0.000000 3.000000 0,0.000000 4.000000-1,-4.000000 1.000000 0,-5.000000 0.000000 0,-7.000000 0.000000 1,-5.000000 0.000000-1,0.000000-2.000000 1,10.000000-3.000000 1,10.000000-3.000000-1,9.000000-2.000000 0,-1.000000-1.000000 0,-8.000000 3.000000 1,-10.000000 3.000000-1,-9.000000 4.000000 0,-1.000000-1.000000 0,10.000000-3.000000 0,10.000000-3.000000 1,9.000000-2.000000-1,1.000000-1.000000 0,-6.000000 3.000000 0,-6.000000 3.000000 0,-6.000000 4.000000 0,-1.000000 1.000000 0,7.000000 0.000000 0,6.000000 0.000000 0,7.000000 0.000000-1,-3.000000-2.000000 1,-8.000000-3.000000-1,-10.000000-3.000000-1,-9.000000-2.000000 0,-1.000000-1.000000 0,10.000000 3.000000 0,10.000000 3.000000 1,9.000000 4.000000 0,1.000000 1.000000 1,-6.000000 0.000000-1,-6.000000 0.000000 1,-6.000000 0.000000 0,-2.000000 0.000000 0,3.000000 0.000000 0,3.000000 0.000000 2,4.000000 0.000000 0,-1.000000 0.000000 0,-3.000000 0.000000 0,-3.000000 0.000000-1,-2.000000 0.000000 0,-1.000000 1.000000-1,3.000000 4.000000 0,3.000000 3.000000 1,4.000000 3.000000-1,-3.000000-1.000000 0,-5.000000-2.000000 0,-7.000000-3.000000 0,-5.000000-3.000000 0,-1.000000-1.000000 0,6.000000 4.000000 2,7.000000 3.000000 0,6.000000 3.000000 1,-1.000000 1.000000 0,-5.000000 1.000000 1,-7.000000-1.000000 0,-5.000000 1.000000 0,-1.000000-1.000000 0,6.000000 1.000000-1,7.000000-1.000000 0,6.000000 1.000000-2,-1.000000 1.000000 0,-5.000000 3.000000 0,-7.000000 3.000000 0,-5.000000 4.000000 0,-1.000000 1.000000 0,6.000000 0.000000 0,7.000000 0.000000-1,6.000000 0.000000 1,-1.000000-2.000000 0,-5.000000-3.000000 0,-7.000000-3.000000-1,-5.000000-2.000000 1,-1.000000-1.000000-1,6.000000 3.000000 1,7.000000 3.000000 0,6.000000 4.000000 0,-1.000000 1.000000-1,-5.000000 0.000000 1,-7.000000 0.000000 0,-5.000000 0.000000 0,-1.000000 1.000000 0,6.000000 4.000000 0,7.000000 3.000000 0,6.000000 3.000000 0,-1.000000-1.000000 0,-5.000000-2.000000 0,-7.000000-3.000000 0,-5.000000-3.000000 1,-1.000000-1.000000-2,6.000000 4.000000 0,7.000000 3.000000-1,6.000000 3.000000-2,1.000000-1.000000 0,-3.000000-2.000000 0,-3.000000-3.000000-2,-2.000000-3.000000 1,-3.000000-1.000000-1,1.000000 4.000000 1,-1.000000 3.000000-1,1.000000 3.000000 0,-1.000000-1.000000 1,1.000000-2.000000 0,-1.000000-3.000000 2,1.000000-3.000000 1,-1.000000-1.000000-1,1.000000 4.000000 1,-1.000000 3.000000-2,1.000000 3.000000 1,-1.000000-1.000000-1,1.000000-2.000000 1,-1.000000-3.000000 0,1.000000-3.000000 1,-1.000000-1.000000 0,1.000000 4.000000 0,-1.000000 3.000000 1,1.000000 3.000000-1,-3.000000-1.000000 1,-2.000000-2.000000-1,-3.000000-3.000000 1,-3.000000-3.000000-1,-2.000000-1.000000-1,0.000000 4.000000 2,0.000000 3.000000-1,0.000000 3.000000 0,-2.000000-1.000000 0,-3.000000-2.000000 0,-3.000000-3.000000 0,-2.000000-3.000000-1,0.000000 1.000000 0,7.000000 6.000000 0,6.000000 7.000000 1,7.000000 6.000000 0,-1.000000 3.000000 0,-6.000000 0.000000 0,-6.000000 0.000000 0,-6.000000 0.000000 0,-2.000000 0.000000 0,3.000000 0.000000 2,3.000000 0.000000-1,4.000000 0.000000 2,-3.000000-2.000000-1,-5.000000-3.000000 0,-7.000000-3.000000-1,-5.000000-2.000000 0,-1.000000 13.000000 0,6.000000 31.000000-1,7.000000 32.000000 0,6.000000 31.000000-1,1.000000 17.000000 1,-3.000000 3.000000 0,-3.000000 3.000000 0,-2.000000 4.000000 2,-6.000000-3.000000-1,-6.000000-5.000000 2,-6.000000-7.000000 1,-6.000000-5.000000 1,-6.000000-1.000000 0,-2.000000 6.000000-1,-3.000000 7.000000 0,-3.000000 6.000000-1,-4.000000 4.000000 0,-3.000000 4.000000-2,-3.000000 3.000000 0,-2.000000 3.000000-1,-8.000000-1.000000-1,-8.000000-2.000000 2,-10.000000-3.000000-1,-9.000000-3.000000 2,-5.000000-10.000000-3,0.000000-16.000000-4,0.000000-15.000000-5,0.000000-15.000000-4,3.000000-15.000000-8,6.000000-12.000000-13,7.000000-13.000000-11,6.000000-12.000000-12</inkml:trace>
</inkml:ink>
</file>

<file path=ppt/ink/ink23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362848579884" units="cm"/>
      <inkml:brushProperty name="height" value="0.0271362848579884" units="cm"/>
      <inkml:brushProperty name="color" value="#00B047"/>
      <inkml:brushProperty name="ignorePressure" value="0"/>
    </inkml:brush>
  </inkml:definitions>
  <inkml:trace contextRef="#ctx0" brushRef="#br0">88750.000000 47300.000000 844,'-19.000000'-90.000000'4,"13.000000"23.000000"8 ,12.000000 22.000000 8,13.000000 22.000000 9,10.000000 13.000000 0,10.000000 7.000000-5,10.000000 6.000000-7,9.000000 7.000000-5,6.000000 2.000000-6,3.000000 1.000000-4,3.000000-1.000000-4,4.000000 1.000000-5,1.000000-4.000000-2,0.000000-6.000000 0,0.000000-6.000000-1,0.000000-6.000000 0,-5.000000-4.000000-1,-9.000000 1.000000-2,-10.000000-1.000000-3,-8.000000 1.000000-2,-9.000000-3.000000-3,-6.000000-2.000000-4,-6.000000-3.000000-2,-6.000000-3.000000-4,-6.000000-2.000000 0,-2.000000 0.000000 5,-3.000000 0.000000 3,-3.000000 0.000000 4</inkml:trace>
</inkml:ink>
</file>

<file path=ppt/ink/ink2313.xml><?xml version="1.0" encoding="utf-8"?>
<inkml:ink xmlns:inkml="http://www.w3.org/2003/InkML">
  <annotation type="ScanImages2ExtractSignatures">1</annotation>
  <annotation type="ScanImagesWidth">1851877475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584049358964" units="cm"/>
      <inkml:brushProperty name="height" value="0.024584049358964" units="cm"/>
      <inkml:brushProperty name="color" value="#00B047"/>
      <inkml:brushProperty name="ignorePressure" value="0"/>
    </inkml:brush>
  </inkml:definitions>
  <inkml:trace contextRef="#ctx0" brushRef="#br0">89600.000000 46450.000000 928,'-46.000000'3.000000'9,"10.000000"6.000000"1 ,10.000000 7.000000-1,9.000000 6.000000 1,2.000000 12.000000-1,-2.000000 19.000000-1,-3.000000 19.000000-1,-3.000000 19.000000 0,-1.000000 13.000000-4,4.000000 10.000000-7,3.000000 10.000000-5,3.000000 9.000000-6,3.000000-8.000000-7,3.000000-25.000000-6,3.000000-25.000000-8,4.000000-25.000000-6</inkml:trace>
</inkml:ink>
</file>

<file path=ppt/ink/ink2314.xml><?xml version="1.0" encoding="utf-8"?>
<inkml:ink xmlns:inkml="http://www.w3.org/2003/InkML">
  <annotation type="ScanImages2ExtractSignatures">1</annotation>
  <annotation type="ScanImagesWidth">1318322235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00B047"/>
      <inkml:brushProperty name="ignorePressure" value="0"/>
    </inkml:brush>
  </inkml:definitions>
  <inkml:trace contextRef="#ctx0" brushRef="#br0">92950.000000 47150.000000 1000,'50.000000'0.000000'-3,"0.000000"0.000000"-3 ,0.000000 0.000000-4,0.000000 0.000000-5,3.000000 3.000000 0,6.000000 6.000000 4,7.000000 7.000000 2,6.000000 6.000000 4,4.000000 1.000000 1,4.000000-3.000000-2,3.000000-3.000000 0,3.000000-2.000000-2,6.000000-5.000000-2,9.000000-2.000000-4,10.000000-3.000000-3,10.000000-3.000000-3,-1.000000-4.000000 1,-9.000000-3.000000 6,-10.000000-3.000000 4,-8.000000-2.000000 7,-9.000000-5.000000 2,-6.000000-2.000000 1,-6.000000-3.000000 1,-6.000000-3.000000 0,-9.000000 1.000000 3,-8.000000 6.000000 5,-10.000000 7.000000 4,-9.000000 6.000000 4,-10.000000 4.000000-3,-9.000000 4.000000-12,-10.000000 3.000000-12,-8.000000 3.000000-12</inkml:trace>
</inkml:ink>
</file>

<file path=ppt/ink/ink2315.xml><?xml version="1.0" encoding="utf-8"?>
<inkml:ink xmlns:inkml="http://www.w3.org/2003/InkML">
  <annotation type="ScanImages2ExtractSignatures">1</annotation>
  <annotation type="ScanImagesWidth">824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7144112884998" units="cm"/>
      <inkml:brushProperty name="height" value="0.0307144112884998" units="cm"/>
      <inkml:brushProperty name="color" value="#00B047"/>
      <inkml:brushProperty name="ignorePressure" value="0"/>
    </inkml:brush>
  </inkml:definitions>
  <inkml:trace contextRef="#ctx0" brushRef="#br0">76500.000000 50450.000000 745,'-94.000000'-29.000000'0,"13.000000"-5.000000"1 ,12.000000-7.000000 0,13.000000-5.000000 0,18.000000 2.000000 0,26.000000 13.000000-1,24.000000 12.000000 0,26.000000 13.000000 0,13.000000 6.000000-1,4.000000 0.000000 1,3.000000 0.000000 1,3.000000 0.000000 0,6.000000 0.000000 0,9.000000 0.000000 0,10.000000 0.000000 1,10.000000 0.000000 0,0.000000 0.000000 1,-5.000000 0.000000 1,-7.000000 0.000000 1,-5.000000 0.000000 1,-4.000000 0.000000 2,0.000000 0.000000 0,0.000000 0.000000 1,0.000000 0.000000 1,-2.000000 3.000000 0,-3.000000 6.000000-1,-3.000000 7.000000-1,-2.000000 6.000000-1,-1.000000 4.000000-2,3.000000 4.000000 0,3.000000 3.000000-2,4.000000 3.000000-1,1.000000 1.000000 0,0.000000 1.000000-1,0.000000-1.000000 1,0.000000 1.000000 1,1.000000 1.000000-1,4.000000 3.000000-1,3.000000 3.000000 1,3.000000 4.000000-2,1.000000 1.000000 1,1.000000 0.000000-1,-1.000000 0.000000 0,1.000000 0.000000 0,-9.000000-5.000000-1,-15.000000-9.000000 1,-15.000000-10.000000 0,-16.000000-8.000000 0,-8.000000-6.000000 1,0.000000 1.000000-1,0.000000-1.000000 0,0.000000 1.000000 1,1.000000 1.000000-1,4.000000 3.000000 1,3.000000 3.000000-1,3.000000 4.000000 0,-1.000000-1.000000 0,-2.000000-3.000000 0,-3.000000-3.000000 0,-3.000000-2.000000 0,-2.000000-3.000000 1,0.000000 1.000000-1,0.000000-1.000000 0,0.000000 1.000000 1,1.000000 1.000000-1,4.000000 3.000000 1,3.000000 3.000000 0,3.000000 4.000000 0,1.000000-1.000000-1,1.000000-3.000000 1,-1.000000-3.000000 0,1.000000-2.000000 0,-1.000000-1.000000-1,1.000000 3.000000 0,-1.000000 3.000000-1,1.000000 4.000000 0,-3.000000-3.000000-1,-2.000000-5.000000 1,-3.000000-7.000000 0,-3.000000-5.000000 1,-2.000000-3.000000-1,0.000000 4.000000 0,0.000000 3.000000-1,0.000000 3.000000 0,1.000000-1.000000-1,4.000000-2.000000 2,3.000000-3.000000-1,3.000000-3.000000 1,-1.000000-2.000000 1,-2.000000 0.000000-1,-3.000000 0.000000 1,-3.000000 0.000000 0,-2.000000 0.000000-1,0.000000 0.000000 0,0.000000 0.000000-1,0.000000 0.000000-1,1.000000 0.000000 1,4.000000 0.000000 0,3.000000 0.000000 0,3.000000 0.000000 1,-1.000000 0.000000 0,-2.000000 0.000000 0,-3.000000 0.000000 0,-3.000000 0.000000 1,-2.000000 0.000000-1,0.000000 0.000000 0,0.000000 0.000000 0,0.000000 0.000000 0,1.000000 0.000000-1,4.000000 0.000000 0,3.000000 0.000000 1,3.000000 0.000000 0,-1.000000-2.000000 0,-2.000000-3.000000 0,-3.000000-3.000000 0,-3.000000-2.000000 0,-2.000000-3.000000 0,0.000000 1.000000 1,0.000000-1.000000-1,0.000000 1.000000 0,1.000000-3.000000 0,4.000000-2.000000 1,3.000000-3.000000-2,3.000000-3.000000 1,-1.000000 1.000000 0,-2.000000 6.000000-1,-3.000000 7.000000 0,-3.000000 6.000000 0,-2.000000-1.000000 1,0.000000-5.000000-1,0.000000-7.000000 0,0.000000-5.000000 1,0.000000-3.000000 0,0.000000 4.000000 0,0.000000 3.000000 0,0.000000 3.000000 0,1.000000 1.000000 1,4.000000 1.000000-1,3.000000-1.000000 1,3.000000 1.000000-1,3.000000-3.000000 1,3.000000-2.000000 0,3.000000-3.000000-1,4.000000-3.000000 0,-3.000000-1.000000 0,-5.000000 4.000000 0,-7.000000 3.000000 0,-5.000000 3.000000 0,-3.000000-1.000000 1,4.000000-2.000000 0,3.000000-3.000000 1,3.000000-3.000000 0,-1.000000-1.000000 1,-2.000000 4.000000-1,-3.000000 3.000000-1,-3.000000 3.000000 0,-2.000000 1.000000 0,0.000000 1.000000 0,0.000000-1.000000-1,0.000000 1.000000 1,3.000000-3.000000 0,6.000000-2.000000 0,7.000000-3.000000 1,6.000000-3.000000 0,7.000000-4.000000 1,10.000000-3.000000 0,10.000000-3.000000 0,9.000000-2.000000 1,2.000000-3.000000-1,-2.000000 1.000000 2,-3.000000-1.000000 0,-3.000000 1.000000 0,-1.000000 1.000000 1,4.000000 3.000000-1,3.000000 3.000000 0,3.000000 4.000000-2,3.000000 1.000000 0,3.000000 0.000000 0,3.000000 0.000000-1,4.000000 0.000000-1,1.000000-2.000000-1,0.000000-3.000000 1,0.000000-3.000000-1,0.000000-2.000000-1,-2.000000 0.000000 1,-3.000000 7.000000 0,-3.000000 6.000000 0,-2.000000 7.000000 1,-5.000000 5.000000 0,-2.000000 7.000000 3,-3.000000 6.000000 1,-3.000000 7.000000 3,-6.000000 4.000000 0,-5.000000 3.000000 1,-7.000000 3.000000-1,-5.000000 4.000000 0,-1.000000 2.000000 0,6.000000 4.000000-1,7.000000 3.000000 0,6.000000 3.000000-1,3.000000 1.000000-1,0.000000 1.000000-1,0.000000-1.000000-1,0.000000 1.000000-2,17.000000 7.000000-1,34.000000 16.000000-1,35.000000 15.000000-3,35.000000 17.000000 0,-7.000000-3.000000 0,-47.000000-18.000000 2,-47.000000-19.000000 2,-46.000000-18.000000 3,-21.000000-9.000000 0,6.000000 4.000000 1,7.000000 3.000000 0,6.000000 3.000000 0,3.000000 1.000000-1,0.000000 1.000000-1,0.000000-1.000000-1,0.000000 1.000000-1,-2.000000-4.000000-1,-3.000000-6.000000-1,-3.000000-6.000000 0,-2.000000-6.000000-1,-5.000000-6.000000 0,-2.000000-2.000000-1,-3.000000-3.000000 0,-3.000000-3.000000 1,2.000000-2.000000-2,10.000000 0.000000 0,10.000000 0.000000-1,9.000000 0.000000 0,1.000000-5.000000 0,-6.000000-9.000000 2,-6.000000-10.000000 2,-6.000000-8.000000 2,-4.000000-8.000000 2,1.000000-2.000000 1,-1.000000-3.000000 1,1.000000-3.000000 1,-3.000000-1.000000 2,-2.000000 4.000000 0,-3.000000 3.000000 0,-3.000000 3.000000 2,-2.000000-1.000000-1,0.000000-2.000000 0,0.000000-3.000000-1,0.000000-3.000000-1,3.000000-1.000000-2,6.000000 4.000000-1,7.000000 3.000000-3,6.000000 3.000000-3,20.000000-10.000000-1,34.000000-21.000000 0,35.000000-22.000000-2,35.000000-22.000000 0,-3.000000 3.000000 1,-36.000000 28.000000 2,-39.000000 28.000000 1,-36.000000 29.000000 2,-15.000000 13.000000 2,9.000000 1.000000 1,10.000000-1.000000 2,10.000000 1.000000 0,5.000000 1.000000 1,4.000000 3.000000-1,3.000000 3.000000-1,3.000000 4.000000 0,6.000000-1.000000-1,9.000000-3.000000 0,10.000000-3.000000 1,10.000000-2.000000-1,2.000000-3.000000 0,-3.000000 1.000000-1,-3.000000-1.000000-1,-2.000000 1.000000-1,-3.000000 1.000000-1,1.000000 3.000000 1,-1.000000 3.000000 0,1.000000 4.000000 0,-4.000000 1.000000 1,-6.000000 0.000000 1,-6.000000 0.000000 2,-6.000000 0.000000 0,-4.000000 0.000000 1,1.000000 0.000000-1,-1.000000 0.000000 0,1.000000 0.000000-1,2.000000-4.000000 0,7.000000-5.000000-1,6.000000-7.000000 0,7.000000-5.000000-1,4.000000-3.000000-1,3.000000 4.000000 1,3.000000 3.000000 0,4.000000 3.000000-1,44.000000 3.000000 1,89.000000 3.000000 1,86.000000 3.000000 1,89.000000 4.000000 1,0.000000 4.000000 2,-83.000000 6.000000 1,-85.000000 7.000000 2,-84.000000 6.000000 2,-41.000000 1.000000 0,3.000000-3.000000-1,3.000000-3.000000-1,4.000000-2.000000-1,2.000000-5.000000-3,4.000000-2.000000-4,3.000000-3.000000-4,3.000000-3.000000-5,1.000000-2.000000-1,1.000000 0.000000-1,-1.000000 0.000000-1,1.000000 0.000000 0,-1.000000-4.000000 1,1.000000-5.000000 1,-1.000000-7.000000 2,1.000000-5.000000 2,-3.000000-4.000000 1,-2.000000 0.000000 3,-3.000000 0.000000 1,-3.000000 0.000000 3,-17.000000 3.000000 1,-27.000000 6.000000-2,-28.000000 7.000000 0,-28.000000 6.000000-1,-15.000000 3.000000 0,1.000000 0.000000-1,-1.000000 0.000000 0,1.000000 0.000000 0,-3.000000 0.000000 1,-2.000000 0.000000 1,-3.000000 0.000000 1,-3.000000 0.000000 3,-1.000000 0.000000-1,4.000000 0.000000 1,3.000000 0.000000-1,3.000000 0.000000 0,-1.000000 0.000000-1,-2.000000 0.000000 1,-3.000000 0.000000-1,-3.000000 0.000000 1,-1.000000 0.000000-1,4.000000 0.000000 1,3.000000 0.000000-1,3.000000 0.000000 1,-1.000000 0.000000-1,-2.000000 0.000000 0,-3.000000 0.000000 1,-3.000000 0.000000-1,-1.000000 1.000000 0,4.000000 4.000000 0,3.000000 3.000000-1,3.000000 3.000000 0,-1.000000-1.000000 0,-2.000000-2.000000-1,-3.000000-3.000000 0,-3.000000-3.000000 0,1.000000-2.000000 0,6.000000 0.000000 0,7.000000 0.000000 1,6.000000 0.000000 0,-1.000000 0.000000 0,-5.000000 0.000000-1,-7.000000 0.000000 1,-5.000000 0.000000-1,-1.000000 0.000000 0,6.000000 0.000000 1,7.000000 0.000000 0,6.000000 0.000000 0,1.000000 0.000000 1,-3.000000 0.000000-1,-3.000000 0.000000 0,-2.000000 0.000000 0,-1.000000-2.000000-1,3.000000-3.000000-3,3.000000-3.000000-1,4.000000-2.000000-2,-1.000000-1.000000-1,-3.000000 3.000000 0,-3.000000 3.000000 1,-2.000000 4.000000 0,0.000000-1.000000 1,7.000000-3.000000 0,6.000000-3.000000 0,7.000000-2.000000 0,-1.000000-3.000000-1,-6.000000 1.000000 0,-6.000000-1.000000-1,-6.000000 1.000000-1,-1.000000-1.000000 0,7.000000 1.000000 1,6.000000-1.000000 0,7.000000 1.000000 0,0.000000-3.000000 1,-2.000000-2.000000 0,-3.000000-3.000000 1,-3.000000-3.000000-1,-2.000000-1.000000 1,0.000000 4.000000 0,0.000000 3.000000 0,0.000000 3.000000 2,-2.000000 1.000000-1,-3.000000 1.000000 1,-3.000000-1.000000 0,-2.000000 1.000000 0,0.000000-1.000000 1,7.000000 1.000000-1,6.000000-1.000000 0,7.000000 1.000000 0,-3.000000-1.000000 0,-8.000000 1.000000 0,-10.000000-1.000000 1,-9.000000 1.000000 0,-2.000000-3.000000 0,6.000000-2.000000 1,7.000000-3.000000 1,6.000000-3.000000 1,1.000000-1.000000 1,-3.000000 4.000000 0,-3.000000 3.000000-1,-2.000000 3.000000 2,-1.000000 1.000000-2,3.000000 1.000000 0,3.000000-1.000000-1,4.000000 1.000000-2,-3.000000-1.000000 0,-5.000000 1.000000 0,-7.000000-1.000000 0,-5.000000 1.000000 0,-3.000000-3.000000 1,4.000000-2.000000 0,3.000000-3.000000 1,3.000000-3.000000 0,-1.000000-1.000000 1,-2.000000 4.000000 0,-3.000000 3.000000-2,-3.000000 3.000000 0,8.000000-4.000000-1,23.000000-8.000000-1,22.000000-10.000000-2,22.000000-9.000000-2,5.000000-7.000000-3,-8.000000-3.000000-4,-10.000000-3.000000-4,-9.000000-2.000000-4,-10.000000 0.000000-5,-9.000000 7.000000-2,-10.000000 6.000000-4,-8.000000 7.000000-3</inkml:trace>
</inkml:ink>
</file>

<file path=ppt/ink/ink2316.xml><?xml version="1.0" encoding="utf-8"?>
<inkml:ink xmlns:inkml="http://www.w3.org/2003/InkML">
  <annotation type="ScanImages2ExtractSignatures">1</annotation>
  <annotation type="ScanImagesWidth">-1669329603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8343112915754" units="cm"/>
      <inkml:brushProperty name="height" value="0.0288343112915754" units="cm"/>
      <inkml:brushProperty name="color" value="#00B047"/>
      <inkml:brushProperty name="ignorePressure" value="0"/>
    </inkml:brush>
  </inkml:definitions>
  <inkml:trace contextRef="#ctx0" brushRef="#br0">88450.000000 51800.000000 794,'-27.000000'-46.000000'1,"-3.000000"10.000000"2 ,-3.000000 10.000000 3,-2.000000 9.000000 2,-3.000000 12.000000 1,1.000000 16.000000 0,-1.000000 15.000000-1,1.000000 17.000000 1,1.000000 13.000000-1,3.000000 13.000000 1,3.000000 12.000000 0,4.000000 13.000000 0,4.000000 13.000000 0,6.000000 17.000000 1,7.000000 15.000000 0,6.000000 16.000000 0,6.000000 4.000000-1,6.000000-6.000000-4,7.000000-6.000000-3,6.000000-6.000000-4,10.000000-15.000000-1,17.000000-21.000000-2,15.000000-22.000000 0,16.000000-22.000000-2,-1.000000-18.000000 2,-15.000000-11.000000 0,-15.000000-14.000000 2,-16.000000-11.000000 1,-8.000000-11.000000 2,0.000000-5.000000-1,0.000000-7.000000 1,0.000000-5.000000 0,1.000000-3.000000 1,4.000000 4.000000 0,3.000000 3.000000 0,3.000000 3.000000 0,1.000000-2.000000 0,1.000000-6.000000 0,-1.000000-6.000000 0,1.000000-6.000000 0,-3.000000-4.000000 0,-2.000000 1.000000-1,-3.000000-1.000000 1,-3.000000 1.000000-1,-1.000000-3.000000 0,4.000000-2.000000 0,3.000000-3.000000 1,3.000000-3.000000 1,1.000000-1.000000 0,1.000000 4.000000-1,-1.000000 3.000000 0,1.000000 3.000000 0,-3.000000 1.000000 0,-2.000000 1.000000 0,-3.000000-1.000000-1,-3.000000 1.000000 1,-1.000000-1.000000-1,4.000000 1.000000 1,3.000000-1.000000 0,3.000000 1.000000-1,1.000000-3.000000 1,1.000000-2.000000 2,-1.000000-3.000000 0,1.000000-3.000000 2,1.000000-2.000000 0,3.000000 0.000000-1,3.000000 0.000000-1,4.000000 0.000000 0,-4.000000 3.000000 0,-9.000000 6.000000-1,-10.000000 7.000000 0,-8.000000 6.000000 0,-4.000000 3.000000 1,3.000000 0.000000 0,3.000000 0.000000 1,4.000000 0.000000 2,-1.000000 0.000000-1,-3.000000 0.000000-1,-3.000000 0.000000-1,-2.000000 0.000000-2,-8.000000 1.000000 0,-8.000000 4.000000 0,-10.000000 3.000000 0,-9.000000 3.000000 0,-7.000000 1.000000 0,-3.000000 1.000000 1,-3.000000-1.000000-1,-2.000000 1.000000 1,-1.000000-1.000000 0,3.000000 1.000000-1,3.000000-1.000000-2,4.000000 1.000000-1,1.000000-1.000000 0,0.000000 1.000000 1,0.000000-1.000000 0,0.000000 1.000000 1,-2.000000-1.000000 1,-3.000000 1.000000-1,-3.000000-1.000000 1,-2.000000 1.000000 0,-1.000000 1.000000-1,3.000000 3.000000 1,3.000000 3.000000 0,4.000000 4.000000-1,-1.000000-1.000000 1,-3.000000-3.000000-2,-3.000000-3.000000-1,-2.000000-2.000000-1,-1.000000-3.000000-1,3.000000 1.000000 1,3.000000-1.000000-2,4.000000 1.000000 1,-1.000000-1.000000 0,-3.000000 1.000000 0,-3.000000-1.000000 2,-2.000000 1.000000 1,-1.000000-1.000000 1,3.000000 1.000000-1,3.000000-1.000000 0,4.000000 1.000000 1,1.000000-1.000000-2,0.000000 1.000000-1,0.000000-1.000000-2,0.000000 1.000000-1,0.000000-1.000000-2,0.000000 1.000000 2,0.000000-1.000000-1,0.000000 1.000000 1,-4.000000-1.000000 0,-5.000000 1.000000 0,-7.000000-1.000000 0,-5.000000 1.000000-1,-1.000000 1.000000-6,6.000000 3.000000-12,7.000000 3.000000-13,6.000000 4.000000-12</inkml:trace>
</inkml:ink>
</file>

<file path=ppt/ink/ink23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0683889240026" units="cm"/>
      <inkml:brushProperty name="height" value="0.0230683889240026" units="cm"/>
      <inkml:brushProperty name="color" value="#00B047"/>
      <inkml:brushProperty name="ignorePressure" value="0"/>
    </inkml:brush>
  </inkml:definitions>
  <inkml:trace contextRef="#ctx0" brushRef="#br0">71200.000000 40700.000000 993,'-90.000000'-16.000000'-4,"23.000000"19.000000"-5 ,22.000000 19.000000-7,22.000000 19.000000-6,10.000000 9.000000 1,1.000000 0.000000 5,-1.000000 0.000000 8,1.000000 0.000000 5,1.000000 34.000000 4,3.000000 69.000000 0,3.000000 69.000000 0,4.000000 69.000000 0,4.000000 4.000000-1,6.000000-59.000000 1,7.000000-60.000000-1,6.000000-58.000000 0,4.000000-31.000000 0,4.000000 1.000000 2,3.000000-1.000000 1,3.000000 1.000000 1,1.000000-1.000000 0,1.000000 1.000000 0,-1.000000-1.000000 0,1.000000 1.000000-1,-1.000000-3.000000 0,1.000000-2.000000 0,-1.000000-3.000000-1,1.000000-3.000000-1,-1.000000-4.000000-1,1.000000-3.000000 0,-1.000000-3.000000 0,1.000000-2.000000-1,-1.000000-8.000000-1,1.000000-8.000000 2,-1.000000-10.000000-1,1.000000-9.000000 1,-4.000000-7.000000 0,-6.000000-3.000000 1,-6.000000-3.000000-1,-6.000000-2.000000 0,-1.000000 0.000000 1,7.000000 7.000000 0,6.000000 6.000000 1,7.000000 7.000000 0,2.000000 2.000000 1,1.000000 1.000000-1,-1.000000-1.000000 0,1.000000 1.000000-1,-1.000000 1.000000 1,1.000000 3.000000 0,-1.000000 3.000000 1,1.000000 4.000000 1,27.000000 11.000000 0,57.000000 23.000000-1,56.000000 22.000000 0,57.000000 22.000000-2,2.000000-7.000000 1,-49.000000-34.000000-2,-51.000000-35.000000 1,-49.000000-33.000000-1,-23.000000-18.000000-1,7.000000 0.000000 1,6.000000 0.000000-1,7.000000 0.000000 0,4.000000-2.000000 0,3.000000-3.000000 0,3.000000-3.000000-1,4.000000-2.000000 1,1.000000-3.000000-1,0.000000 1.000000 0,0.000000-1.000000 1,0.000000 1.000000-1,0.000000-3.000000 1,0.000000-2.000000-1,0.000000-3.000000 0,0.000000-3.000000-1,-2.000000-1.000000 0,-3.000000 4.000000 0,-3.000000 3.000000 0,-2.000000 3.000000 0,-5.000000-2.000000-1,-2.000000-6.000000 1,-3.000000-6.000000 0,-3.000000-6.000000 1,-1.000000-6.000000-1,4.000000-2.000000 1,3.000000-3.000000 1,3.000000-3.000000-1,-2.000000-2.000000 1,-6.000000 0.000000 0,-6.000000 0.000000-1,-6.000000 0.000000 0,-1.000000-2.000000 1,7.000000-3.000000 2,6.000000-3.000000 2,7.000000-2.000000 2,19.000000-39.000000 1,35.000000-71.000000 2,35.000000-72.000000 0,34.000000-72.000000 1,-10.000000 3.000000-1,-53.000000 78.000000-1,-53.000000 78.000000-2,-52.000000 79.000000-1,-30.000000 30.000000-2,-2.000000-15.000000 0,-3.000000-15.000000-1,-3.000000-16.000000-1,-2.000000-8.000000 0,0.000000 0.000000 1,0.000000 0.000000 0,0.000000 0.000000 0,-4.000000 3.000000 1,-5.000000 6.000000 1,-7.000000 7.000000-1,-5.000000 6.000000 1,-4.000000 7.000000-1,0.000000 10.000000 1,0.000000 10.000000-1,0.000000 9.000000-1,1.000000 6.000000 0,4.000000 3.000000 0,3.000000 3.000000-1,3.000000 4.000000 0,-4.000000-1.000000-1,-8.000000-3.000000 1,-10.000000-3.000000 1,-9.000000-2.000000 0,-7.000000-1.000000-1,-3.000000 3.000000 0,-3.000000 3.000000 0,-2.000000 4.000000-2,-3.000000-1.000000 1,1.000000-3.000000 0,-1.000000-3.000000 0,1.000000-2.000000 0,-4.000000-3.000000 0,-6.000000 1.000000-2,-6.000000-1.000000-2,-6.000000 1.000000-1,-2.000000-1.000000 0,3.000000 1.000000 0,3.000000-1.000000 2,4.000000 1.000000 0,-35.000000-6.000000 2,-72.000000-8.000000 1,-72.000000-10.000000 2,-71.000000-9.000000 3,5.000000 5.000000-1,85.000000 23.000000 0,85.000000 22.000000-1,84.000000 22.000000 0,34.000000 12.000000-2,-16.000000 3.000000 0,-15.000000 3.000000-2,-15.000000 4.000000 0,-9.000000 1.000000-1,1.000000 0.000000 1,-1.000000 0.000000 1,1.000000 0.000000 0,5.000000-2.000000-1,14.000000-3.000000 0,11.000000-3.000000-2,14.000000-2.000000 0,-1.000000 0.000000-1,-12.000000 7.000000 0,-13.000000 6.000000-1,-12.000000 7.000000 0,-2.000000 0.000000-1,9.000000-2.000000-2,10.000000-3.000000-1,10.000000-3.000000-2,7.000000-2.000000-1,6.000000 0.000000-1,7.000000 0.000000-1,6.000000 0.000000-1,4.000000-2.000000 1,4.000000-3.000000 2,3.000000-3.000000 4,3.000000-2.000000 1</inkml:trace>
</inkml:ink>
</file>

<file path=ppt/ink/ink2318.xml><?xml version="1.0" encoding="utf-8"?>
<inkml:ink xmlns:inkml="http://www.w3.org/2003/InkML">
  <annotation type="ScanImages2ExtractSignatures">1</annotation>
  <annotation type="ScanImagesWidth">1601400681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6105500310659" units="cm"/>
      <inkml:brushProperty name="height" value="0.0296105500310659" units="cm"/>
      <inkml:brushProperty name="color" value="#00B047"/>
      <inkml:brushProperty name="ignorePressure" value="0"/>
    </inkml:brush>
  </inkml:definitions>
  <inkml:trace contextRef="#ctx0" brushRef="#br0">62600.000000 51950.000000 773,'0.000000'-47.000000'-22,"0.000000"6.000000"7 ,0.000000 7.000000 7,0.000000 6.000000 6,-5.000000 9.000000 5,-9.000000 13.000000 3,-10.000000 12.000000 3,-8.000000 13.000000 1,-4.000000 15.000000 3,3.000000 19.000000-1,3.000000 19.000000 0,4.000000 19.000000 1,-1.000000 15.000000-2,-3.000000 13.000000-1,-3.000000 12.000000-1,-2.000000 13.000000-1,-3.000000 9.000000-3,1.000000 6.000000 0,-1.000000 7.000000-2,1.000000 6.000000-2,1.000000-7.000000-1,3.000000-18.000000-1,3.000000-19.000000-2,4.000000-18.000000 0,4.000000-20.000000-2,6.000000-18.000000 1,7.000000-19.000000-1,6.000000-18.000000 0,3.000000-17.000000-2,0.000000-11.000000-3,0.000000-14.000000-2,0.000000-11.000000-4,0.000000-9.000000 1,0.000000-3.000000 2,0.000000-3.000000 3,0.000000-2.000000 3,1.000000-5.000000 1,4.000000-2.000000 1,3.000000-3.000000 1,3.000000-3.000000 0,-1.000000 1.000000 0,-2.000000 6.000000 1,-3.000000 7.000000 1,-3.000000 6.000000-1,-1.000000 1.000000 2,4.000000-3.000000-1,3.000000-3.000000-1,3.000000-2.000000 1,-1.000000-1.000000 0,-2.000000 3.000000 1,-3.000000 3.000000 0,-3.000000 4.000000 0,-1.000000-1.000000 1,4.000000-3.000000-1,3.000000-3.000000 0,3.000000-2.000000-1,-1.000000-3.000000 0,-2.000000 1.000000 1,-3.000000-1.000000-1,-3.000000 1.000000 1,-1.000000-1.000000 0,4.000000 1.000000 1,3.000000-1.000000 1,3.000000 1.000000 1,-1.000000-1.000000 0,-2.000000 1.000000 0,-3.000000-1.000000-2,-3.000000 1.000000 0,-1.000000 1.000000-1,4.000000 3.000000 1,3.000000 3.000000-1,3.000000 4.000000 0,-1.000000 1.000000 0,-2.000000 0.000000 0,-3.000000 0.000000 0,-3.000000 0.000000 0,-1.000000-2.000000 1,4.000000-3.000000 1,3.000000-3.000000 0,3.000000-2.000000 2,1.000000-1.000000 0,1.000000 3.000000 0,-1.000000 3.000000 0,1.000000 4.000000 1,-1.000000 1.000000 0,1.000000 0.000000-1,-1.000000 0.000000-2,1.000000 0.000000 0,-1.000000 1.000000 0,1.000000 4.000000-1,-1.000000 3.000000 0,1.000000 3.000000 0,-1.000000-1.000000 0,1.000000-2.000000 2,-1.000000-3.000000 2,1.000000-3.000000 1,1.000000-1.000000 2,3.000000 4.000000 0,3.000000 3.000000 0,4.000000 3.000000 1,1.000000 1.000000 0,0.000000 1.000000 1,0.000000-1.000000 0,0.000000 1.000000 1,0.000000 1.000000 0,0.000000 3.000000-1,0.000000 3.000000-1,0.000000 4.000000 0,0.000000 4.000000-1,0.000000 6.000000 0,0.000000 7.000000 0,0.000000 6.000000 0,-2.000000 9.000000 0,-3.000000 13.000000 0,-3.000000 12.000000 0,-2.000000 13.000000 1,-8.000000 4.000000-1,-8.000000-3.000000-2,-10.000000-3.000000-1,-9.000000-2.000000-1,-9.000000-5.000000-2,-5.000000-2.000000 1,-7.000000-3.000000-2,-5.000000-3.000000 1,-4.000000-4.000000-2,0.000000-3.000000 0,0.000000-3.000000 0,0.000000-2.000000-1,1.000000-6.000000-1,4.000000-6.000000 1,3.000000-6.000000 1,3.000000-6.000000 1,3.000000-4.000000 0,3.000000 1.000000 2,3.000000-1.000000 3,4.000000 1.000000 1,4.000000 1.000000 1,6.000000 3.000000 2,7.000000 3.000000 2,6.000000 4.000000 1,7.000000 4.000000 1,10.000000 6.000000 0,10.000000 7.000000 0,9.000000 6.000000-1,27.000000 10.000000-8,48.000000 17.000000-19,47.000000 15.000000-18,47.000000 16.000000-19,-2.000000-7.000000-5,-50.000000-28.000000 4,-50.000000-28.000000 6,-50.000000-27.000000 6</inkml:trace>
</inkml:ink>
</file>

<file path=ppt/ink/ink23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138840138912" units="cm"/>
      <inkml:brushProperty name="height" value="0.0264138840138912" units="cm"/>
      <inkml:brushProperty name="color" value="#00B047"/>
      <inkml:brushProperty name="ignorePressure" value="0"/>
    </inkml:brush>
  </inkml:definitions>
  <inkml:trace contextRef="#ctx0" brushRef="#br0">63500.000000 53050.000000 892,'4.000000'-91.000000'1,"10.000000"19.000000"1 ,10.000000 19.000000 1,9.000000 19.000000 2,4.000000 15.000000 1,1.000000 13.000000 0,-1.000000 12.000000 2,1.000000 13.000000 0,-3.000000 10.000000 0,-2.000000 10.000000-1,-3.000000 10.000000 0,-3.000000 9.000000-2,-6.000000 4.000000-1,-5.000000 1.000000-1,-7.000000-1.000000-1,-5.000000 1.000000-2,-6.000000-3.000000 0,-3.000000-2.000000 0,-3.000000-3.000000 1,-2.000000-3.000000 0,-6.000000-2.000000 0,-6.000000 0.000000 0,-6.000000 0.000000-1,-6.000000 0.000000 0,-4.000000-4.000000-1,1.000000-5.000000 1,-1.000000-7.000000 0,1.000000-5.000000 0,1.000000-4.000000 2,3.000000 0.000000 3,3.000000 0.000000 3,4.000000 0.000000 4,30.000000-22.000000-9,60.000000-44.000000-23,60.000000-43.000000-21,59.000000-44.000000-21,4.000000-7.000000-4,-49.000000 32.000000 14,-51.000000 31.000000 16,-49.000000 32.000000 14</inkml:trace>
</inkml:ink>
</file>

<file path=ppt/ink/ink2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0237180292606" units="cm"/>
      <inkml:brushProperty name="height" value="0.0400237180292606" units="cm"/>
      <inkml:brushProperty name="color" value="#00B047"/>
      <inkml:brushProperty name="ignorePressure" value="0"/>
    </inkml:brush>
  </inkml:definitions>
  <inkml:trace contextRef="#ctx0" brushRef="#br0">91500.000000 3250.000000 858,'-8.000000'-77.000000'-14,"-16.000000"47.000000"10 ,-15.000000 47.000000 12,-15.000000 48.000000 11,-12.000000 33.000000 4,-6.000000 22.000000-1,-6.000000 22.000000-1,-6.000000 23.000000-2,-2.000000 10.000000-2,3.000000 0.000000-4,3.000000 0.000000-4,4.000000 0.000000-3,7.000000-13.000000-3,13.000000-24.000000-4,12.000000-26.000000-1,13.000000-24.000000-4,21.000000-37.000000-7,32.000000-46.000000-12,31.000000-47.000000-13,32.000000-47.000000-13,10.000000-26.000000-1,-9.000000-2.000000 9,-10.000000-3.000000 9,-8.000000-3.000000 9,-11.000000 5.000000 7,-8.000000 17.000000 4,-10.000000 15.000000 4,-9.000000 16.000000 4</inkml:trace>
</inkml:ink>
</file>

<file path=ppt/ink/ink23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7775082290173" units="cm"/>
      <inkml:brushProperty name="height" value="0.0297775082290173" units="cm"/>
      <inkml:brushProperty name="color" value="#00B047"/>
      <inkml:brushProperty name="ignorePressure" value="0"/>
    </inkml:brush>
  </inkml:definitions>
  <inkml:trace contextRef="#ctx0" brushRef="#br0">63950.000000 51500.000000 769,'0.000000'-71.000000'-2,"0.000000"10.000000"-5 ,0.000000 10.000000-4,0.000000 9.000000-5,1.000000 7.000000 5,4.000000 7.000000 14,3.000000 6.000000 12,3.000000 7.000000 15,6.000000 4.000000 3,9.000000 3.000000-5,10.000000 3.000000-5,10.000000 4.000000-6,2.000000 4.000000-4,-3.000000 6.000000-2,-3.000000 7.000000-2,-2.000000 6.000000-4,-5.000000 4.000000 0,-2.000000 4.000000-2,-3.000000 3.000000 0,-3.000000 3.000000-1,-6.000000-1.000000 0,-5.000000-2.000000 0,-7.000000-3.000000 0,-5.000000-3.000000 0,-4.000000-2.000000-1,0.000000 0.000000-1,0.000000 0.000000-2,0.000000 0.000000-2,-2.000000 0.000000-1,-3.000000 0.000000 1,-3.000000 0.000000 1,-2.000000 0.000000 0,-5.000000 0.000000 0,-2.000000 0.000000 0,-3.000000 0.000000-1,-3.000000 0.000000-1,-2.000000 0.000000 0,0.000000 0.000000 3,0.000000 0.000000 0,0.000000 0.000000 3,0.000000 0.000000 0,0.000000 0.000000-1,0.000000 0.000000 1,0.000000 0.000000-1,0.000000-2.000000 1,0.000000-3.000000 1,0.000000-3.000000 1,0.000000-2.000000 2,6.000000-5.000000 1,13.000000-2.000000 4,12.000000-3.000000 2,13.000000-3.000000 3,7.000000-2.000000 1,4.000000 0.000000-4,3.000000 0.000000-2,3.000000 0.000000-3,1.000000-4.000000-2,1.000000-5.000000-2,-1.000000-7.000000-1,1.000000-5.000000 0,-1.000000-3.000000-4,1.000000 4.000000-3,-1.000000 3.000000-5,1.000000 3.000000-3,-3.000000 1.000000-1,-2.000000 1.000000 3,-3.000000-1.000000 2,-3.000000 1.000000 3,-1.000000-1.000000-1,4.000000 1.000000-4,3.000000-1.000000-4,3.000000 1.000000-4,-1.000000-1.000000-1,-2.000000 1.000000 0,-3.000000-1.000000 1,-3.000000 1.000000 0,-2.000000-1.000000-2,0.000000 1.000000-4,0.000000-1.000000-4,0.000000 1.000000-5</inkml:trace>
</inkml:ink>
</file>

<file path=ppt/ink/ink23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5911949574947" units="cm"/>
      <inkml:brushProperty name="height" value="0.0275911949574947" units="cm"/>
      <inkml:brushProperty name="color" value="#00B047"/>
      <inkml:brushProperty name="ignorePressure" value="0"/>
    </inkml:brush>
  </inkml:definitions>
  <inkml:trace contextRef="#ctx0" brushRef="#br0">65600.000000 52400.000000 745,'1.000000'-46.000000'-24,"4.000000"10.000000"8 ,3.000000 10.000000 8,3.000000 9.000000 7,1.000000 4.000000 8,1.000000 1.000000 6,-1.000000-1.000000 5,1.000000 1.000000 8,-3.000000 4.000000 1,-2.000000 9.000000-2,-3.000000 10.000000-1,-3.000000 10.000000-2,-4.000000 10.000000-2,-3.000000 13.000000-2,-3.000000 12.000000 0,-2.000000 13.000000-2,-9.000000 10.000000-2,-12.000000 10.000000 0,-13.000000 10.000000 0,-12.000000 9.000000-2,-9.000000 2.000000-2,-2.000000-2.000000-5,-3.000000-3.000000-5,-3.000000-3.000000-4,-1.000000-7.000000-3,4.000000-9.000000-1,3.000000-10.000000-2,3.000000-8.000000-1,6.000000-12.000000-2,9.000000-12.000000-4,10.000000-13.000000-4,10.000000-12.000000-4,7.000000-13.000000 0,6.000000-12.000000 1,7.000000-13.000000 1,6.000000-12.000000 2,3.000000-5.000000 1,0.000000 3.000000-2,0.000000 3.000000-1,0.000000 4.000000-1</inkml:trace>
</inkml:ink>
</file>

<file path=ppt/ink/ink23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3368067145348" units="cm"/>
      <inkml:brushProperty name="height" value="0.0313368067145348" units="cm"/>
      <inkml:brushProperty name="color" value="#00B047"/>
      <inkml:brushProperty name="ignorePressure" value="0"/>
    </inkml:brush>
  </inkml:definitions>
  <inkml:trace contextRef="#ctx0" brushRef="#br0">65350.000000 51850.000000 999,'154.000000'296.000000'0,"-40.000000"-55.000000"-2 ,-40.000000-57.000000-1,-41.000000-55.000000-2,-23.000000-28.000000-1,-2.000000 4.000000-1,-3.000000 3.000000-2,-3.000000 3.000000-2,-2.000000-4.000000-4,0.000000-8.000000-5,0.000000-10.000000-7,0.000000-9.000000-4,0.000000-10.000000-2,0.000000-9.000000 3,0.000000-10.000000 3,0.000000-8.000000 4,1.000000-12.000000 0,4.000000-12.000000-2,3.000000-13.000000-2,3.000000-12.000000-3</inkml:trace>
</inkml:ink>
</file>

<file path=ppt/ink/ink232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436915948987" units="cm"/>
      <inkml:brushProperty name="height" value="0.028436915948987" units="cm"/>
      <inkml:brushProperty name="color" value="#00B047"/>
      <inkml:brushProperty name="ignorePressure" value="0"/>
    </inkml:brush>
  </inkml:definitions>
  <inkml:trace contextRef="#ctx0" brushRef="#br0">66200.000000 52900.000000 805,'4.000000'-46.000000'4,"10.000000"10.000000"8 ,10.000000 10.000000 8,9.000000 9.000000 8,2.000000 6.000000 2,-2.000000 3.000000-7,-3.000000 3.000000-5,-3.000000 4.000000-5,-2.000000 2.000000-4,0.000000 4.000000-2,0.000000 3.000000 0,0.000000 3.000000-2,0.000000 1.000000-1,0.000000 1.000000-1,0.000000-1.000000-1,0.000000 1.000000-2,0.000000-1.000000 0,0.000000 1.000000 0,0.000000-1.000000-2,0.000000 1.000000 0,-2.000000 1.000000 1,-3.000000 3.000000 1,-3.000000 3.000000 2,-2.000000 4.000000 1,-3.000000 2.000000 0,1.000000 4.000000-2,-1.000000 3.000000-1,1.000000 3.000000-2,-3.000000-1.000000-2,-2.000000-2.000000-2,-3.000000-3.000000-2,-3.000000-3.000000-2,-4.000000-1.000000-2,-3.000000 4.000000 2,-3.000000 3.000000 1,-2.000000 3.000000 0,-3.000000-1.000000 2,1.000000-2.000000 1,-1.000000-3.000000 1,1.000000-3.000000 2,-1.000000-2.000000 1,1.000000 0.000000 2,-1.000000 0.000000 0,1.000000 0.000000 3,-3.000000-2.000000 0,-2.000000-3.000000 2,-3.000000-3.000000 0,-3.000000-2.000000 1,4.000000-3.000000 1,13.000000 1.000000 1,12.000000-1.000000 0,13.000000 1.000000 0,7.000000-3.000000 0,4.000000-2.000000 0,3.000000-3.000000-2,3.000000-3.000000 0,-1.000000-4.000000-1,-2.000000-3.000000 0,-3.000000-3.000000-1,-3.000000-2.000000 0,-2.000000-3.000000-6,0.000000 1.000000-9,0.000000-1.000000-11,0.000000 1.000000-10,1.000000-1.000000-6,4.000000 1.000000-4,3.000000-1.000000-3,3.000000 1.000000-3</inkml:trace>
</inkml:ink>
</file>

<file path=ppt/ink/ink23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3658421784639" units="cm"/>
      <inkml:brushProperty name="height" value="0.0233658421784639" units="cm"/>
      <inkml:brushProperty name="color" value="#00B047"/>
      <inkml:brushProperty name="ignorePressure" value="0"/>
    </inkml:brush>
  </inkml:definitions>
  <inkml:trace contextRef="#ctx0" brushRef="#br0">59950.000000 52800.000000 980,'-69.000000'-2.000000'-2,"13.000000"-3.000000"-2 ,12.000000-3.000000-3,13.000000-2.000000-3,13.000000 2.000000 2,17.000000 9.000000 6,15.000000 10.000000 7,16.000000 10.000000 5,12.000000 4.000000 3,9.000000 0.000000-4,10.000000 0.000000-3,10.000000 0.000000-3,5.000000-4.000000-2,4.000000-5.000000 1,3.000000-7.000000 0,3.000000-5.000000-1,3.000000-9.000000-2,3.000000-9.000000-6,3.000000-10.000000-7,4.000000-8.000000-6,-3.000000-8.000000-4,-5.000000-2.000000-2,-7.000000-3.000000-3,-5.000000-3.000000-3,-9.000000 1.000000 3,-9.000000 6.000000 5,-10.000000 7.000000 7,-8.000000 6.000000 7</inkml:trace>
</inkml:ink>
</file>

<file path=ppt/ink/ink23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6062239855528" units="cm"/>
      <inkml:brushProperty name="height" value="0.0236062239855528" units="cm"/>
      <inkml:brushProperty name="color" value="#00B047"/>
      <inkml:brushProperty name="ignorePressure" value="0"/>
    </inkml:brush>
  </inkml:definitions>
  <inkml:trace contextRef="#ctx0" brushRef="#br0">61000.000000 52100.000000 970,'-47.000000'-18.000000'0,"6.000000"17.000000"2 ,7.000000 15.000000 1,6.000000 16.000000 1,3.000000 18.000000-1,0.000000 22.000000 0,0.000000 22.000000-1,0.000000 23.000000-2,0.000000 16.000000 1,0.000000 13.000000 1,0.000000 12.000000 1,0.000000 13.000000 2,3.000000-5.000000-4,6.000000-22.000000-5,7.000000-22.000000-7,6.000000-21.000000-6,1.000000-17.000000-6,-3.000000-8.000000-4,-3.000000-10.000000-5,-2.000000-9.000000-4</inkml:trace>
</inkml:ink>
</file>

<file path=ppt/ink/ink23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2790171653032" units="cm"/>
      <inkml:brushProperty name="height" value="0.0252790171653032" units="cm"/>
      <inkml:brushProperty name="color" value="#00B047"/>
      <inkml:brushProperty name="ignorePressure" value="0"/>
    </inkml:brush>
  </inkml:definitions>
  <inkml:trace contextRef="#ctx0" brushRef="#br0">60000.000000 56550.000000 800,'-21.000000'-24.000000'3,"10.000000"4.000000"7 ,10.000000 3.000000 6,9.000000 3.000000 6,12.000000 1.000000 3,16.000000 1.000000-4,15.000000-1.000000-3,17.000000 1.000000-3,8.000000-1.000000-3,4.000000 1.000000-1,3.000000-1.000000-1,3.000000 1.000000-2,1.000000-3.000000-1,1.000000-2.000000 0,-1.000000-3.000000 0,1.000000-3.000000-1,-4.000000-1.000000-4,-6.000000 4.000000-11,-6.000000 3.000000-9,-6.000000 3.000000-10,-9.000000 3.000000-4,-8.000000 3.000000 3,-10.000000 3.000000 3,-9.000000 4.000000 2</inkml:trace>
</inkml:ink>
</file>

<file path=ppt/ink/ink23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0080986618996" units="cm"/>
      <inkml:brushProperty name="height" value="0.0220080986618996" units="cm"/>
      <inkml:brushProperty name="color" value="#00B047"/>
      <inkml:brushProperty name="ignorePressure" value="0"/>
    </inkml:brush>
  </inkml:definitions>
  <inkml:trace contextRef="#ctx0" brushRef="#br0">61050.000000 55450.000000 1000,'-88.000000'682.000000'-1,"26.000000"-183.000000"1 ,24.000000-185.000000-2,26.000000-184.000000 1,13.000000-96.000000-3,4.000000-6.000000-2,3.000000-6.000000-3,3.000000-6.000000-3,1.000000-1.000000-2,1.000000 7.000000 1,-1.000000 6.000000-1,1.000000 7.000000 2,-1.000000 0.000000-2,1.000000-2.000000-1,-1.000000-3.000000-2,1.000000-3.000000-2</inkml:trace>
</inkml:ink>
</file>

<file path=ppt/ink/ink23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6133504658937" units="cm"/>
      <inkml:brushProperty name="height" value="0.0236133504658937" units="cm"/>
      <inkml:brushProperty name="color" value="#00B047"/>
      <inkml:brushProperty name="ignorePressure" value="0"/>
    </inkml:brush>
  </inkml:definitions>
  <inkml:trace contextRef="#ctx0" brushRef="#br0">62400.000000 56800.000000 970,'1.000000'-41.000000'22,"4.000000"19.000000"-15 ,3.000000 19.000000-13,3.000000 19.000000-14,1.000000 9.000000-9,1.000000 0.000000-1,-1.000000 0.000000-4,1.000000 0.000000-1</inkml:trace>
</inkml:ink>
</file>

<file path=ppt/ink/ink23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0398515015841" units="cm"/>
      <inkml:brushProperty name="height" value="0.0240398515015841" units="cm"/>
      <inkml:brushProperty name="color" value="#00B047"/>
      <inkml:brushProperty name="ignorePressure" value="0"/>
    </inkml:brush>
  </inkml:definitions>
  <inkml:trace contextRef="#ctx0" brushRef="#br0">62850.000000 56950.000000 953,'-41.000000'-22.000000'3,"19.000000"6.000000"6 ,19.000000 7.000000 5,19.000000 6.000000 6</inkml:trace>
</inkml:ink>
</file>

<file path=ppt/ink/ink2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2314517199993" units="cm"/>
      <inkml:brushProperty name="height" value="0.0422314517199993" units="cm"/>
      <inkml:brushProperty name="color" value="#00B047"/>
      <inkml:brushProperty name="ignorePressure" value="0"/>
    </inkml:brush>
  </inkml:definitions>
  <inkml:trace contextRef="#ctx0" brushRef="#br0">91650.000000 2900.000000 759,'65.000000'190.000000'46,"-18.000000"-18.000000"-10 ,-19.000000-19.000000-8,-18.000000-18.000000-10,-10.000000-20.000000-4,0.000000-18.000000-2,0.000000-19.000000-1,0.000000-18.000000-1,-2.000000 8.000000 0,-3.000000 39.000000 2,-3.000000 36.000000 1,-2.000000 39.000000 2,-3.000000 5.000000-3,1.000000-24.000000-9,-1.000000-26.000000-7,1.000000-24.000000-7,-4.000000-32.000000-11,-6.000000-37.000000-14,-6.000000-38.000000-11,-6.000000-37.000000-14</inkml:trace>
</inkml:ink>
</file>

<file path=ppt/ink/ink23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9887448996305" units="cm"/>
      <inkml:brushProperty name="height" value="0.0279887448996305" units="cm"/>
      <inkml:brushProperty name="color" value="#00B047"/>
      <inkml:brushProperty name="ignorePressure" value="0"/>
    </inkml:brush>
  </inkml:definitions>
  <inkml:trace contextRef="#ctx0" brushRef="#br0">65000.000000 56950.000000 862,'7.000000'-44.000000'21,"17.000000"13.000000"-3 ,15.000000 12.000000-3,16.000000 13.000000-3,12.000000 4.000000-1,9.000000-3.000000 2,10.000000-3.000000 2,10.000000-2.000000 2,4.000000-3.000000-4,0.000000 1.000000-10,0.000000-1.000000-12,0.000000 1.000000-10,-5.000000-1.000000-5,-9.000000 1.000000 2,-10.000000-1.000000 1,-8.000000 1.000000 1,-8.000000 1.000000-1,-2.000000 3.000000-5,-3.000000 3.000000-5,-3.000000 4.000000-5</inkml:trace>
</inkml:ink>
</file>

<file path=ppt/ink/ink23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135494440794" units="cm"/>
      <inkml:brushProperty name="height" value="0.023135494440794" units="cm"/>
      <inkml:brushProperty name="color" value="#00B047"/>
      <inkml:brushProperty name="ignorePressure" value="0"/>
    </inkml:brush>
  </inkml:definitions>
  <inkml:trace contextRef="#ctx0" brushRef="#br0">66050.000000 56050.000000 990,'-47.000000'0.000000'-1,"6.000000"0.000000"0 ,7.000000 0.000000-2,6.000000 0.000000-1,6.000000 12.000000 2,6.000000 26.000000 3,7.000000 24.000000 5,6.000000 26.000000 3,7.000000 46.000000-4,10.000000 69.000000-15,10.000000 69.000000-15,9.000000 69.000000-13,1.000000-10.000000-4,-6.000000-87.000000 8,-6.000000-88.000000 6,-6.000000-87.000000 7</inkml:trace>
</inkml:ink>
</file>

<file path=ppt/ink/ink2332.xml><?xml version="1.0" encoding="utf-8"?>
<inkml:ink xmlns:inkml="http://www.w3.org/2003/InkML">
  <annotation type="ScanImages2ExtractSignatures">1</annotation>
  <annotation type="ScanImagesWidth">956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0194063931704" units="cm"/>
      <inkml:brushProperty name="height" value="0.0310194063931704" units="cm"/>
      <inkml:brushProperty name="color" value="#00B047"/>
      <inkml:brushProperty name="ignorePressure" value="0"/>
    </inkml:brush>
  </inkml:definitions>
  <inkml:trace contextRef="#ctx0" brushRef="#br0">68350.000000 55200.000000 738,'-2.000000'-72.000000'0,"-3.000000"6.000000"0 ,-3.000000 7.000000-1,-2.000000 6.000000 0,2.000000 13.000000 3,9.000000 23.000000 3,10.000000 22.000000 4,10.000000 22.000000 4,2.000000 26.000000 1,-3.000000 31.000000 0,-3.000000 32.000000-2,-2.000000 31.000000 0,-5.000000 23.000000-2,-2.000000 16.000000-1,-3.000000 15.000000-1,-3.000000 17.000000-2,-6.000000-1.000000-3,-5.000000-16.000000-1,-7.000000-15.000000-4,-5.000000-15.000000-1,-4.000000-17.000000-2,0.000000-15.000000 2,0.000000-15.000000 0,0.000000-16.000000 2,1.000000-24.000000-1,4.000000-31.000000-3,3.000000-31.000000-3,3.000000-31.000000-2,3.000000-16.000000-2,3.000000 0.000000 3,3.000000 0.000000 0,4.000000 0.000000 1,1.000000 0.000000 2,0.000000 0.000000 1,0.000000 0.000000 1,0.000000 0.000000 2,1.000000 0.000000-1,4.000000 0.000000 0,3.000000 0.000000-1,3.000000 0.000000-1,-1.000000 0.000000-1,-2.000000 0.000000 0,-3.000000 0.000000 0,-3.000000 0.000000 0,-1.000000-2.000000 0,4.000000-3.000000 1,3.000000-3.000000 1,3.000000-2.000000 1,1.000000-3.000000 0,1.000000 1.000000 0,-1.000000-1.000000 1,1.000000 1.000000 0,-3.000000 1.000000 0,-2.000000 3.000000-1,-3.000000 3.000000 0,-3.000000 4.000000-1,-1.000000-1.000000 1,4.000000-3.000000-1,3.000000-3.000000 1,3.000000-2.000000 1,1.000000-3.000000-1,1.000000 1.000000 0,-1.000000-1.000000 1,1.000000 1.000000-1,-1.000000 1.000000 0,1.000000 3.000000 0,-1.000000 3.000000 1,1.000000 4.000000 0,-3.000000 1.000000-1,-2.000000 0.000000 1,-3.000000 0.000000-1,-3.000000 0.000000 0,-1.000000-2.000000 0,4.000000-3.000000 0,3.000000-3.000000 0,3.000000-2.000000 1,1.000000 0.000000-1,1.000000 7.000000 0,-1.000000 6.000000 0,1.000000 7.000000 0,-1.000000-1.000000 3,1.000000-6.000000 4,-1.000000-6.000000 4,1.000000-6.000000 6,-1.000000-1.000000 1,1.000000 7.000000-1,-1.000000 6.000000-2,1.000000 7.000000 0,-1.000000 2.000000-1,1.000000 1.000000-2,-1.000000-1.000000-1,1.000000 1.000000-1,1.000000-1.000000-1,3.000000 1.000000 0,3.000000-1.000000 0,4.000000 1.000000 0,4.000000 1.000000 1,6.000000 3.000000 1,7.000000 3.000000 2,6.000000 4.000000 2,-1.000000 8.000000 0,-5.000000 17.000000 2,-7.000000 15.000000 0,-5.000000 16.000000 0,-8.000000 7.000000-2,-5.000000 1.000000-4,-7.000000-1.000000-5,-5.000000 1.000000-5,-8.000000-4.000000-2,-5.000000-6.000000 1,-7.000000-6.000000 2,-5.000000-6.000000 1,-8.000000-4.000000 1,-5.000000 1.000000 2,-7.000000-1.000000 1,-5.000000 1.000000 2,-6.000000-1.000000 2,-3.000000 1.000000 0,-3.000000-1.000000 2,-2.000000 1.000000 1,2.000000 1.000000 1,9.000000 3.000000 0,10.000000 3.000000 1,10.000000 4.000000 1,7.000000 1.000000-1,6.000000 0.000000-2,7.000000 0.000000 0,6.000000 0.000000-3,28.000000-5.000000-11,50.000000-9.000000-23,50.000000-10.000000-23,50.000000-8.000000-23,4.000000-11.000000-4,-40.000000-8.000000 15,-40.000000-10.000000 14,-41.000000-9.000000 15</inkml:trace>
</inkml:ink>
</file>

<file path=ppt/ink/ink23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1501508802176" units="cm"/>
      <inkml:brushProperty name="height" value="0.0301501508802176" units="cm"/>
      <inkml:brushProperty name="color" value="#00B047"/>
      <inkml:brushProperty name="ignorePressure" value="0"/>
    </inkml:brush>
  </inkml:definitions>
  <inkml:trace contextRef="#ctx0" brushRef="#br0">69750.000000 56500.000000 759,'-47.000000'3.000000'10,"6.000000"6.000000"1 ,7.000000 7.000000 2,6.000000 6.000000 3,6.000000 6.000000 0,6.000000 6.000000 1,7.000000 7.000000-1,6.000000 6.000000 1,6.000000 3.000000 0,6.000000 0.000000-1,7.000000 0.000000-1,6.000000 0.000000 0,1.000000 0.000000-1,-3.000000 0.000000-1,-3.000000 0.000000-1,-2.000000 0.000000-2,-3.000000-2.000000-3,1.000000-3.000000-2,-1.000000-3.000000-4,1.000000-2.000000-4,1.000000-9.000000-5,3.000000-12.000000-7,3.000000-13.000000-8,4.000000-12.000000-7,-3.000000-9.000000 0,-5.000000-2.000000 5,-7.000000-3.000000 5,-5.000000-3.000000 6,-1.000000-4.000000 4,6.000000-3.000000 0,7.000000-3.000000 2,6.000000-2.000000 1,-1.000000-1.000000 1,-5.000000 3.000000 1,-7.000000 3.000000-1,-5.000000 4.000000 2,-1.000000-1.000000-1,6.000000-3.000000 0,7.000000-3.000000 1,6.000000-2.000000-1,1.000000-1.000000 1,-3.000000 3.000000 4,-3.000000 3.000000 2,-2.000000 4.000000 4,-3.000000 1.000000 0,1.000000 0.000000 0,-1.000000 0.000000 0,1.000000 0.000000 0,-1.000000 0.000000 0,1.000000 0.000000 2,-1.000000 0.000000 2,1.000000 0.000000 2,1.000000 1.000000 1,3.000000 4.000000 1,3.000000 3.000000 2,4.000000 3.000000 2,-1.000000 6.000000-1,-3.000000 9.000000-2,-3.000000 10.000000-2,-2.000000 10.000000-2,-5.000000 5.000000-1,-2.000000 4.000000-1,-3.000000 3.000000 0,-3.000000 3.000000-1,-1.000000 7.000000-1,4.000000 14.000000-2,3.000000 11.000000-1,3.000000 14.000000-2,-1.000000 3.000000-2,-2.000000-2.000000-3,-3.000000-3.000000-2,-3.000000-3.000000-2,-2.000000-9.000000-1,0.000000-11.000000 1,0.000000-14.000000 3,0.000000-11.000000 0,3.000000-12.000000-5,6.000000-9.000000-15,7.000000-10.000000-14,6.000000-8.000000-15,1.000000-6.000000-2,-3.000000 1.000000 8,-3.000000-1.000000 7,-2.000000 1.000000 9</inkml:trace>
</inkml:ink>
</file>

<file path=ppt/ink/ink233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5323749780655" units="cm"/>
      <inkml:brushProperty name="height" value="0.0305323749780655" units="cm"/>
      <inkml:brushProperty name="color" value="#00B047"/>
      <inkml:brushProperty name="ignorePressure" value="0"/>
    </inkml:brush>
  </inkml:definitions>
  <inkml:trace contextRef="#ctx0" brushRef="#br0">70150.000000 53950.000000 750,'-4.000000'-74.000000'1,"-5.000000"4.000000"1 ,-7.000000 3.000000 3,-5.000000 3.000000 1,2.000000 7.000000 3,13.000000 14.000000 2,12.000000 11.000000 3,13.000000 14.000000 3,16.000000 24.000000 2,23.000000 38.000000 2,22.000000 37.000000 2,22.000000 38.000000 3,-2.000000 4.000000-3,-25.000000-28.000000-6,-25.000000-28.000000-6,-25.000000-27.000000-7,-15.000000-15.000000-4,-2.000000 0.000000-3,-3.000000 0.000000-2,-3.000000 0.000000-3,-6.000000 1.000000 0,-5.000000 4.000000 1,-7.000000 3.000000 1,-5.000000 3.000000 3,-8.000000 1.000000-1,-5.000000 1.000000-1,-7.000000-1.000000 0,-5.000000 1.000000-2,-4.000000-3.000000 2,0.000000-2.000000 3,0.000000-3.000000 3,0.000000-3.000000 4,6.000000-2.000000 4,13.000000 0.000000 4,12.000000 0.000000 5,13.000000 0.000000 5,16.000000-5.000000-2,23.000000-9.000000-8,22.000000-10.000000-7,22.000000-8.000000-9,24.000000-12.000000-9,29.000000-12.000000-15,28.000000-13.000000-13,28.000000-12.000000-15</inkml:trace>
</inkml:ink>
</file>

<file path=ppt/ink/ink23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8188169896603" units="cm"/>
      <inkml:brushProperty name="height" value="0.0238188169896603" units="cm"/>
      <inkml:brushProperty name="color" value="#00B047"/>
      <inkml:brushProperty name="ignorePressure" value="0"/>
    </inkml:brush>
  </inkml:definitions>
  <inkml:trace contextRef="#ctx0" brushRef="#br0">62750.000000 51600.000000 961,'0.000000'-69.000000'-69,"0.000000"13.000000"18 ,0.000000 12.000000 18,0.000000 13.000000 20,-2.000000 7.000000 10,-3.000000 4.000000 3,-3.000000 3.000000 3,-2.000000 3.000000 2,-1.000000-1.000000 5,3.000000-2.000000 5,3.000000-3.000000 7,4.000000-3.000000 5,-1.000000 4.000000 2,-3.000000 13.000000-4,-3.000000 12.000000-4,-2.000000 13.000000-3,-1.000000 6.000000-4,3.000000 0.000000-4,3.000000 0.000000-4,4.000000 0.000000-3,-4.000000 10.000000-6,-9.000000 23.000000-4,-10.000000 22.000000-6,-8.000000 22.000000-4,-3.000000-1.000000-5,7.000000-21.000000-5,6.000000-22.000000-5,7.000000-22.000000-4</inkml:trace>
</inkml:ink>
</file>

<file path=ppt/ink/ink233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1450189650059" units="cm"/>
      <inkml:brushProperty name="height" value="0.0281450189650059" units="cm"/>
      <inkml:brushProperty name="color" value="#00B047"/>
      <inkml:brushProperty name="ignorePressure" value="0"/>
    </inkml:brush>
  </inkml:definitions>
  <inkml:trace contextRef="#ctx0" brushRef="#br0">72500.000000 55800.000000 694,'0.000000'-91.000000'2,"0.000000"19.000000"3 ,0.000000 19.000000 3,0.000000 19.000000 4,-4.000000 16.000000 3,-5.000000 17.000000 5,-7.000000 15.000000 4,-5.000000 16.000000 5,-8.000000 18.000000 0,-5.000000 22.000000-4,-7.000000 22.000000-3,-5.000000 23.000000-5,-6.000000 6.000000-2,-3.000000-5.000000-1,-3.000000-7.000000-2,-2.000000-5.000000 0,2.000000-12.000000-2,9.000000-16.000000-3,10.000000-15.000000-2,10.000000-15.000000-3,-3.000000 0.000000 0,-11.000000 20.000000 2,-14.000000 18.000000 0,-11.000000 20.000000 3,-4.000000-1.000000-4,6.000000-19.000000-5,7.000000-18.000000-6,6.000000-19.000000-7,13.000000-35.000000-7,23.000000-49.000000-8,22.000000-51.000000-9,22.000000-49.000000-9,8.000000-12.000000-1,-2.000000 29.000000 8,-3.000000 28.000000 7,-3.000000 28.000000 8</inkml:trace>
</inkml:ink>
</file>

<file path=ppt/ink/ink23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1141738891602" units="cm"/>
      <inkml:brushProperty name="height" value="0.0301141738891602" units="cm"/>
      <inkml:brushProperty name="color" value="#00B047"/>
      <inkml:brushProperty name="ignorePressure" value="0"/>
    </inkml:brush>
  </inkml:definitions>
  <inkml:trace contextRef="#ctx0" brushRef="#br0">71950.000000 55250.000000 772,'48.000000'-122.000000'5,"-3.000000"56.000000"8 ,-3.000000 57.000000 10,-2.000000 56.000000 8,-5.000000 34.000000 3,-2.000000 13.000000-5,-3.000000 12.000000-5,-3.000000 13.000000-5,-1.000000 9.000000-4,4.000000 6.000000-2,3.000000 7.000000-3,3.000000 6.000000-3,1.000000 3.000000-3,1.000000 0.000000-3,-1.000000 0.000000-5,1.000000 0.000000-3,-3.000000-7.000000-2,-2.000000-11.000000-2,-3.000000-14.000000-2,-3.000000-11.000000-1,-2.000000-17.000000-1,0.000000-18.000000 1,0.000000-19.000000 1,0.000000-18.000000 0</inkml:trace>
</inkml:ink>
</file>

<file path=ppt/ink/ink23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5777940452099" units="cm"/>
      <inkml:brushProperty name="height" value="0.0325777940452099" units="cm"/>
      <inkml:brushProperty name="color" value="#00B047"/>
      <inkml:brushProperty name="ignorePressure" value="0"/>
    </inkml:brush>
  </inkml:definitions>
  <inkml:trace contextRef="#ctx0" brushRef="#br0">73250.000000 56200.000000 703,'0.000000'-47.000000'0,"0.000000"6.000000"-1 ,0.000000 7.000000 0,0.000000 6.000000 0,0.000000 9.000000 1,0.000000 13.000000 0,0.000000 12.000000 2,0.000000 13.000000 1,0.000000 6.000000 1,0.000000 0.000000 1,0.000000 0.000000 3,0.000000 0.000000 0,1.000000 0.000000 1,4.000000 0.000000 0,3.000000 0.000000 0,3.000000 0.000000 0,1.000000 0.000000-1,1.000000 0.000000 1,-1.000000 0.000000 0,1.000000 0.000000-1,-3.000000 0.000000 1,-2.000000 0.000000 0,-3.000000 0.000000-1,-3.000000 0.000000-1,-2.000000 0.000000 0,0.000000 0.000000 0,0.000000 0.000000-1,0.000000 0.000000-1,1.000000 0.000000 0,4.000000 0.000000 0,3.000000 0.000000 1,3.000000 0.000000 0,-1.000000 1.000000-1,-2.000000 4.000000-1,-3.000000 3.000000-2,-3.000000 3.000000-1,-2.000000-1.000000-2,0.000000-2.000000-1,0.000000-3.000000-2,0.000000-3.000000-1,-4.000000-6.000000-2,-5.000000-5.000000-1,-7.000000-7.000000-1,-5.000000-5.000000-2,-1.000000-9.000000 0,6.000000-9.000000 2,7.000000-10.000000 3,6.000000-8.000000 1,4.000000-11.000000 1,4.000000-8.000000 0,3.000000-10.000000 0,3.000000-9.000000-1,4.000000-4.000000 1,7.000000 4.000000 0,6.000000 3.000000 1,7.000000 3.000000 0,2.000000 4.000000 1,1.000000 7.000000 2,-1.000000 6.000000 3,1.000000 7.000000 1,-1.000000 5.000000 2,1.000000 7.000000 1,-1.000000 6.000000 1,1.000000 7.000000 2,-3.000000 5.000000-1,-2.000000 7.000000 0,-3.000000 6.000000 0,-3.000000 7.000000-1,-6.000000 5.000000-1,-5.000000 7.000000 0,-7.000000 6.000000 0,-5.000000 7.000000 1,-4.000000 2.000000-1,0.000000 1.000000-1,0.000000-1.000000-1,0.000000 1.000000 0,1.000000-3.000000-1,4.000000-2.000000 0,3.000000-3.000000 0,3.000000-3.000000 0,-1.000000-1.000000-1,-2.000000 4.000000 0,-3.000000 3.000000 0,-3.000000 3.000000-1,-2.000000 1.000000 2,0.000000 1.000000 1,0.000000-1.000000 2,0.000000 1.000000 2,0.000000-1.000000 0,0.000000 1.000000 0,0.000000-1.000000-1,0.000000 1.000000-1,1.000000-3.000000-2,4.000000-2.000000-2,3.000000-3.000000-2,3.000000-3.000000-4,-1.000000-1.000000-1,-2.000000 4.000000 0,-3.000000 3.000000-2,-3.000000 3.000000 0,1.000000-2.000000-6,6.000000-6.000000-11,7.000000-6.000000-11,6.000000-6.000000-10</inkml:trace>
</inkml:ink>
</file>

<file path=ppt/ink/ink2339.xml><?xml version="1.0" encoding="utf-8"?>
<inkml:ink xmlns:inkml="http://www.w3.org/2003/InkML">
  <annotation type="ScanImages2ExtractSignatures">1</annotation>
  <annotation type="ScanImagesWidth">782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8222882449627" units="cm"/>
      <inkml:brushProperty name="height" value="0.0308222882449627" units="cm"/>
      <inkml:brushProperty name="color" value="#00B047"/>
      <inkml:brushProperty name="ignorePressure" value="0"/>
    </inkml:brush>
  </inkml:definitions>
  <inkml:trace contextRef="#ctx0" brushRef="#br0">62950.000000 45900.000000 743,'-4.000000'-50.000000'0,"-5.000000"0.000000"0 ,-7.000000 0.000000 0,-5.000000 0.000000 0,-4.000000 6.000000 1,0.000000 13.000000 0,0.000000 12.000000 2,0.000000 13.000000 0,1.000000 9.000000 0,4.000000 6.000000 1,3.000000 7.000000 0,3.000000 6.000000 1,1.000000 3.000000-2,1.000000 0.000000-2,-1.000000 0.000000-1,1.000000 0.000000-2,1.000000 0.000000-1,3.000000 0.000000-1,3.000000 0.000000 1,4.000000 0.000000 0,-1.000000 0.000000 0,-3.000000 0.000000 0,-3.000000 0.000000 1,-2.000000 0.000000-1,-3.000000 1.000000 1,1.000000 4.000000 2,-1.000000 3.000000 0,1.000000 3.000000 2,-1.000000 1.000000-1,1.000000 1.000000-1,-1.000000-1.000000 0,1.000000 1.000000-2,1.000000-3.000000 0,3.000000-2.000000 0,3.000000-3.000000 1,4.000000-3.000000 0,-1.000000-2.000000 0,-3.000000 0.000000 1,-3.000000 0.000000 0,-2.000000 0.000000 1,-3.000000 1.000000-1,1.000000 4.000000 0,-1.000000 3.000000 0,1.000000 3.000000-1,-1.000000-1.000000 0,1.000000-2.000000 1,-1.000000-3.000000 0,1.000000-3.000000 0,-1.000000-2.000000 0,1.000000 0.000000 0,-1.000000 0.000000 0,1.000000 0.000000 1,-1.000000 0.000000-1,1.000000 0.000000 1,-1.000000 0.000000-1,1.000000 0.000000 0,-1.000000 0.000000 0,1.000000 0.000000 1,-1.000000 0.000000-1,1.000000 0.000000 1,-3.000000 0.000000-1,-2.000000 0.000000 0,-3.000000 0.000000 1,-3.000000 0.000000-1,-1.000000 1.000000 1,4.000000 4.000000-1,3.000000 3.000000 0,3.000000 3.000000 0,1.000000-1.000000 1,1.000000-2.000000-1,-1.000000-3.000000 1,1.000000-3.000000 1,-3.000000-2.000000 0,-2.000000 0.000000-1,-3.000000 0.000000 0,-3.000000 0.000000 0,-1.000000 0.000000 0,4.000000 0.000000-1,3.000000 0.000000 1,3.000000 0.000000-1,1.000000 0.000000 1,1.000000 0.000000 1,-1.000000 0.000000 1,1.000000 0.000000 1,-1.000000 0.000000 1,1.000000 0.000000 0,-1.000000 0.000000 0,1.000000 0.000000 0,-4.000000 6.000000 0,-6.000000 13.000000 1,-6.000000 12.000000 0,-6.000000 13.000000 0,-4.000000 10.000000-1,1.000000 10.000000 0,-1.000000 10.000000-1,1.000000 9.000000-1,1.000000 4.000000 0,3.000000 1.000000 0,3.000000-1.000000 2,4.000000 1.000000 0,-1.000000-3.000000-1,-3.000000-2.000000-3,-3.000000-3.000000-3,-2.000000-3.000000-4,-5.000000-7.000000-2,-2.000000-9.000000-1,-3.000000-10.000000-1,-3.000000-8.000000 0,-4.000000-6.000000-1,-3.000000 1.000000 2,-3.000000-1.000000 2,-2.000000 1.000000 2,-1.000000-3.000000 1,3.000000-2.000000 2,3.000000-3.000000 3,4.000000-3.000000 1,1.000000-1.000000 0,0.000000 4.000000 0,0.000000 3.000000-2,0.000000 3.000000 0,3.000000 1.000000 0,6.000000 1.000000 3,7.000000-1.000000 1,6.000000 1.000000 3,4.000000-1.000000-1,4.000000 1.000000-1,3.000000-1.000000-2,3.000000 1.000000-2,1.000000-6.000000-2,1.000000-8.000000 0,-1.000000-10.000000-1,1.000000-9.000000-2,1.000000-5.000000 1,3.000000 0.000000 1,3.000000 0.000000 0,4.000000 0.000000 1,-3.000000 0.000000-1,-5.000000 0.000000 1,-7.000000 0.000000-2,-5.000000 0.000000 0,-1.000000 0.000000 0,6.000000 0.000000 0,7.000000 0.000000 1,6.000000 0.000000 1,-1.000000 1.000000 0,-5.000000 4.000000 1,-7.000000 3.000000-1,-5.000000 3.000000 1,-6.000000 1.000000-1,-3.000000 1.000000 0,-3.000000-1.000000 0,-2.000000 1.000000 0,-1.000000-1.000000 0,3.000000 1.000000-1,3.000000-1.000000 1,4.000000 1.000000 1,1.000000-1.000000 0,0.000000 1.000000 0,0.000000-1.000000 1,0.000000 1.000000 1,-2.000000-3.000000 0,-3.000000-2.000000 1,-3.000000-3.000000 0,-2.000000-3.000000 0,-1.000000-1.000000 0,3.000000 4.000000 1,3.000000 3.000000 0,4.000000 3.000000 1,1.000000-1.000000 0,0.000000-2.000000 1,0.000000-3.000000 0,0.000000-3.000000 0,1.000000-2.000000 0,4.000000 0.000000 0,3.000000 0.000000-1,3.000000 0.000000-1,3.000000 0.000000-1,3.000000 0.000000 0,3.000000 0.000000-2,4.000000 0.000000 0,-1.000000 0.000000-1,-3.000000 0.000000 1,-3.000000 0.000000 0,-2.000000 0.000000 1,-5.000000 7.000000 0,-2.000000 17.000000-1,-3.000000 15.000000 2,-3.000000 16.000000-1,-1.000000 5.000000-1,4.000000-2.000000-1,3.000000-3.000000-1,3.000000-3.000000-1,1.000000-1.000000-1,1.000000 4.000000-1,-1.000000 3.000000 1,1.000000 3.000000 1,-1.000000 1.000000-1,1.000000 1.000000 0,-1.000000-1.000000 0,1.000000 1.000000 0,1.000000-4.000000 1,3.000000-6.000000-1,3.000000-6.000000 1,4.000000-6.000000 1,4.000000-6.000000 0,6.000000-2.000000-1,7.000000-3.000000 1,6.000000-3.000000 0,1.000000-2.000000 1,-3.000000 0.000000 0,-3.000000 0.000000 1,-2.000000 0.000000 0,-3.000000 1.000000 1,1.000000 4.000000 1,-1.000000 3.000000 1,1.000000 3.000000 0,-1.000000-4.000000 0,1.000000-8.000000 0,-1.000000-10.000000 0,1.000000-9.000000-1,-3.000000-4.000000 1,-2.000000 4.000000-1,-3.000000 3.000000-1,-3.000000 3.000000 0,-1.000000-1.000000-1,4.000000-2.000000 0,3.000000-3.000000 0,3.000000-3.000000-1,-1.000000-2.000000 0,-2.000000 0.000000 0,-3.000000 0.000000 0,-3.000000 0.000000 0,-1.000000 1.000000 1,4.000000 4.000000-1,3.000000 3.000000 0,3.000000 3.000000 1,-1.000000-1.000000-1,-2.000000-2.000000 0,-3.000000-3.000000 0,-3.000000-3.000000 0,-1.000000-2.000000 1,4.000000 0.000000-1,3.000000 0.000000 1,3.000000 0.000000-1,1.000000 3.000000 1,1.000000 6.000000-1,-1.000000 7.000000 0,1.000000 6.000000-1,1.000000 1.000000 0,3.000000-3.000000 0,3.000000-3.000000 1,4.000000-2.000000 0,1.000000-3.000000 0,0.000000 1.000000 0,0.000000-1.000000 0,0.000000 1.000000-1,0.000000-1.000000 0,0.000000 1.000000 1,0.000000-1.000000-1,0.000000 1.000000 1,0.000000-1.000000 0,0.000000 1.000000 0,0.000000-1.000000 1,0.000000 1.000000-1,0.000000-3.000000 1,0.000000-2.000000-1,0.000000-3.000000 0,0.000000-3.000000 1,-2.000000-2.000000-1,-3.000000 0.000000 1,-3.000000 0.000000 0,-2.000000 0.000000 1,-1.000000 0.000000-1,3.000000 0.000000 0,3.000000 0.000000 1,4.000000 0.000000-2,-1.000000 0.000000 1,-3.000000 0.000000-1,-3.000000 0.000000 1,-2.000000 0.000000-1,0.000000 1.000000 1,7.000000 4.000000-1,6.000000 3.000000 0,7.000000 3.000000 1,2.000000-1.000000-1,1.000000-2.000000 1,-1.000000-3.000000-1,1.000000-3.000000 1,-1.000000-2.000000 0,1.000000 0.000000-1,-1.000000 0.000000 1,1.000000 0.000000-1,-1.000000 0.000000 1,1.000000 0.000000-1,-1.000000 0.000000 0,1.000000 0.000000 0,-3.000000-4.000000-1,-2.000000-5.000000 1,-3.000000-7.000000 0,-3.000000-5.000000 0,-2.000000-3.000000 0,0.000000 4.000000 1,0.000000 3.000000-1,0.000000 3.000000 0,1.000000 1.000000 0,4.000000 1.000000-1,3.000000-1.000000 0,3.000000 1.000000-1,-1.000000-3.000000-1,-2.000000-2.000000 2,-3.000000-3.000000 0,-3.000000-3.000000 0,-2.000000-2.000000 0,0.000000 0.000000 1,0.000000 0.000000 0,0.000000 0.000000 0,1.000000 1.000000-1,4.000000 4.000000 0,3.000000 3.000000 0,3.000000 3.000000-1,1.000000 1.000000 1,1.000000 1.000000-1,-1.000000-1.000000 1,1.000000 1.000000 0,-1.000000-3.000000 0,1.000000-2.000000 1,-1.000000-3.000000-1,1.000000-3.000000 0,-1.000000-1.000000 1,1.000000 4.000000-1,-1.000000 3.000000 1,1.000000 3.000000 0,2.000000 3.000000 0,7.000000 3.000000 0,6.000000 3.000000 0,7.000000 4.000000 1,4.000000-1.000000-1,3.000000-3.000000 1,3.000000-3.000000 0,4.000000-2.000000-1,2.000000-1.000000 1,4.000000 3.000000 0,3.000000 3.000000-1,3.000000 4.000000 1,1.000000-1.000000-1,1.000000-3.000000 0,-1.000000-3.000000-1,1.000000-2.000000-1,1.000000-1.000000 1,3.000000 3.000000-1,3.000000 3.000000 0,4.000000 4.000000 0,1.000000 1.000000-1,0.000000 0.000000 1,0.000000 0.000000-1,0.000000 0.000000 0,-2.000000 0.000000 0,-3.000000 0.000000 1,-3.000000 0.000000-1,-2.000000 0.000000 1,-3.000000 1.000000-1,1.000000 4.000000 2,-1.000000 3.000000 1,1.000000 3.000000 0,-3.000000-1.000000 1,-2.000000-2.000000 0,-3.000000-3.000000-1,-3.000000-3.000000-1,57.000000 10.000000 0,119.000000 26.000000 0,119.000000 24.000000-1,119.000000 26.000000 0,-1.000000-4.000000 0,-118.000000-31.000000 1,-119.000000-31.000000 0,-118.000000-31.000000 1,-57.000000-13.000000 0,6.000000 6.000000 0,7.000000 7.000000 0,6.000000 6.000000 0,3.000000 1.000000 0,0.000000-3.000000 0,0.000000-3.000000-1,0.000000-2.000000 0,-2.000000-5.000000 0,-3.000000-2.000000 0,-3.000000-3.000000 0,-2.000000-3.000000 1,-9.000000-2.000000-1,-12.000000 0.000000 0,-13.000000 0.000000 0,-12.000000 0.000000-1,4.000000 0.000000 0,22.000000 0.000000 0,22.000000 0.000000 0,23.000000 0.000000 1,6.000000 1.000000-1,-5.000000 4.000000 1,-7.000000 3.000000-1,-5.000000 3.000000 1,-6.000000 1.000000 0,-3.000000 1.000000 1,-3.000000-1.000000 0,-2.000000 1.000000 1,-3.000000 1.000000 1,1.000000 3.000000 0,-1.000000 3.000000 0,1.000000 4.000000 1,1.000000-1.000000-1,3.000000-3.000000 1,3.000000-3.000000-1,4.000000-2.000000-1,2.000000-5.000000 0,4.000000-2.000000-1,3.000000-3.000000 0,3.000000-3.000000-1,49.000000-7.000000 0,98.000000-9.000000 0,97.000000-10.000000-1,97.000000-8.000000 0,-12.000000-3.000000 0,-118.000000 7.000000 1,-119.000000 6.000000 0,-118.000000 7.000000 0,-51.000000 0.000000 0,19.000000-2.000000 1,19.000000-3.000000-2,19.000000-3.000000 1,10.000000-7.000000-1,4.000000-9.000000 0,3.000000-10.000000-1,3.000000-8.000000 0,-1.000000-4.000000 1,-2.000000 3.000000-1,-3.000000 3.000000 1,-3.000000 4.000000 0,-4.000000-1.000000 0,-3.000000-3.000000 0,-3.000000-3.000000 0,-2.000000-2.000000 0,-6.000000-1.000000 1,-6.000000 3.000000 0,-6.000000 3.000000 2,-6.000000 4.000000 1,-2.000000-1.000000 1,3.000000-3.000000-1,3.000000-3.000000 0,4.000000-2.000000 0,-1.000000-3.000000 0,-3.000000 1.000000-1,-3.000000-1.000000 0,-2.000000 1.000000 0,-5.000000-3.000000-1,-2.000000-2.000000 1,-3.000000-3.000000-1,-3.000000-3.000000 0,-6.000000-1.000000 0,-5.000000 4.000000 0,-7.000000 3.000000 0,-5.000000 3.000000-1,-20.000000-26.000000 4,-31.000000-52.000000 3,-31.000000-53.000000 5,-31.000000-53.000000 5,-10.000000-1.000000-1,13.000000 54.000000-3,12.000000 53.000000-3,13.000000 53.000000-5,6.000000 28.000000-2,0.000000 3.000000 0,0.000000 3.000000 1,0.000000 4.000000-2,0.000000-1.000000 1,0.000000-3.000000-1,0.000000-3.000000 0,0.000000-2.000000 0,-2.000000-3.000000-1,-3.000000 1.000000 1,-3.000000-1.000000 0,-2.000000 1.000000 0,-3.000000 1.000000 0,1.000000 3.000000-1,-1.000000 3.000000-1,1.000000 4.000000-1,-1.000000 1.000000-1,1.000000 0.000000 2,-1.000000 0.000000 0,1.000000 0.000000 1,-3.000000 1.000000 0,-2.000000 4.000000 0,-3.000000 3.000000 1,-3.000000 3.000000 0,-2.000000 1.000000 0,0.000000 1.000000 0,0.000000-1.000000 1,0.000000 1.000000-1,0.000000 1.000000 1,0.000000 3.000000-1,0.000000 3.000000 1,0.000000 4.000000-1,-35.000000-14.000000 1,-68.000000-27.000000 0,-69.000000-28.000000-1,-68.000000-28.000000 0,-1.000000-2.000000 1,69.000000 25.000000 0,69.000000 25.000000 0,69.000000 25.000000 0,35.000000 10.000000 0,4.000000-2.000000 0,3.000000-3.000000 1,3.000000-3.000000-1,-1.000000-1.000000 0,-2.000000 4.000000 0,-3.000000 3.000000 0,-3.000000 3.000000 0,-2.000000 1.000000-1,0.000000 1.000000 1,0.000000-1.000000 0,0.000000 1.000000 0,1.000000-1.000000-1,4.000000 1.000000-1,3.000000-1.000000 0,3.000000 1.000000-2,1.000000 1.000000 0,1.000000 3.000000 0,-1.000000 3.000000 0,1.000000 4.000000 1,-1.000000 2.000000-1,1.000000 4.000000 0,-1.000000 3.000000 1,1.000000 3.000000 1,-3.000000-1.000000-1,-2.000000-2.000000 1,-3.000000-3.000000-1,-3.000000-3.000000 0,-1.000000-2.000000 1,4.000000 0.000000 2,3.000000 0.000000 1,3.000000 0.000000 1,4.000000 1.000000 2,7.000000 4.000000-2,6.000000 3.000000 1,7.000000 3.000000-1,4.000000 1.000000 0,3.000000 1.000000 0,3.000000-1.000000-2,4.000000 1.000000 0,1.000000-3.000000 0,0.000000-2.000000-1,0.000000-3.000000 0,0.000000-3.000000 0,0.000000-1.000000-1,0.000000 4.000000 1,0.000000 3.000000 0,0.000000 3.000000 0,0.000000-1.000000 0,0.000000-2.000000 0,0.000000-3.000000-1,0.000000-3.000000 0,0.000000-1.000000-1,0.000000 4.000000 1,0.000000 3.000000-2,0.000000 3.000000 1,0.000000 1.000000-1,0.000000 1.000000 1,0.000000-1.000000 0,0.000000 1.000000 1,0.000000 1.000000-1,0.000000 3.000000 1,0.000000 3.000000 0,0.000000 4.000000-1,0.000000-1.000000 1,0.000000-3.000000-1,0.000000-3.000000 0,0.000000-2.000000-1,0.000000-3.000000 0,0.000000 1.000000 1,0.000000-1.000000 1,0.000000 1.000000 0,0.000000-3.000000 0,0.000000-2.000000 0,0.000000-3.000000 1,0.000000-3.000000-1,1.000000-2.000000 1,4.000000 0.000000-1,3.000000 0.000000 0,3.000000 0.000000 1,1.000000 0.000000-1,1.000000 0.000000-1,-1.000000 0.000000 1,1.000000 0.000000-1,-3.000000-4.000000 1,-2.000000-5.000000-1,-3.000000-7.000000 1,-3.000000-5.000000-1,-1.000000-3.000000 1,4.000000 4.000000 0,3.000000 3.000000 0,3.000000 3.000000-1,1.000000-1.000000 1,1.000000-2.000000-1,-1.000000-3.000000-1,1.000000-3.000000 0,-1.000000-2.000000 0,1.000000 0.000000 0,-1.000000 0.000000 1,1.000000 0.000000-1,-1.000000-4.000000 1,1.000000-5.000000 1,-1.000000-7.000000 0,1.000000-5.000000 1,-1.000000-4.000000 1,1.000000 0.000000-1,-1.000000 0.000000 1,1.000000 0.000000 0,1.000000 0.000000 0,3.000000 0.000000-1,3.000000 0.000000 1,4.000000 0.000000 0,1.000000 1.000000-1,0.000000 4.000000 1,0.000000 3.000000-1,0.000000 3.000000 0,0.000000 3.000000 0,0.000000 3.000000 0,0.000000 3.000000 0,0.000000 4.000000 1,3.000000-15.000000-1,6.000000-31.000000 0,7.000000-31.000000-1,6.000000-31.000000-1,-1.000000 1.000000 0,-5.000000 34.000000 0,-7.000000 35.000000 1,-5.000000 35.000000-1,-3.000000 13.000000 1,4.000000-6.000000 0,3.000000-6.000000 2,3.000000-6.000000 0,-1.000000-1.000000 0,-2.000000 7.000000 0,-3.000000 6.000000-1,-3.000000 7.000000 1,-2.000000 0.000000-2,0.000000-2.000000 1,0.000000-3.000000 0,0.000000-3.000000-1,0.000000-4.000000 0,0.000000-3.000000 0,0.000000-3.000000 0,0.000000-2.000000 0,0.000000-1.000000-1,0.000000 3.000000 1,0.000000 3.000000-1,0.000000 4.000000 1,-2.000000 1.000000-1,-3.000000 0.000000 1,-3.000000 0.000000-1,-2.000000 0.000000 1,-5.000000 0.000000 0,-2.000000 0.000000 0,-3.000000 0.000000 0,-3.000000 0.000000 1,-1.000000 1.000000 0,4.000000 4.000000 1,3.000000 3.000000 0,3.000000 3.000000 0,-11.000000-15.000000 1,-25.000000-30.000000-1,-25.000000-32.000000 1,-25.000000-30.000000 0,-4.000000-1.000000 0,20.000000 31.000000 0,18.000000 32.000000 1,20.000000 31.000000 0,8.000000 17.000000 1,1.000000 3.000000-1,-1.000000 3.000000 0,1.000000 4.000000-1,1.000000-1.000000 0,3.000000-3.000000-1,3.000000-3.000000-1,4.000000-2.000000-2,-1.000000-1.000000 0,-3.000000 3.000000 0,-3.000000 3.000000 1,-2.000000 4.000000-1,-3.000000-1.000000 1,1.000000-3.000000 0,-1.000000-3.000000 0,1.000000-2.000000 0,-1.000000 0.000000-1,1.000000 7.000000 1,-1.000000 6.000000-1,1.000000 7.000000 0,-1.000000-1.000000 0,1.000000-6.000000-1,-1.000000-6.000000 0,1.000000-6.000000 0,-3.000000-2.000000 0,-2.000000 3.000000 0,-3.000000 3.000000 0,-3.000000 4.000000 1,-2.000000-1.000000 0,0.000000-3.000000 0,0.000000-3.000000 1,0.000000-2.000000 0,-38.000000 0.000000-1,-74.000000 7.000000 1,-76.000000 6.000000-1,-74.000000 7.000000 0,2.000000 4.000000 0,82.000000 3.000000 0,81.000000 3.000000 0,82.000000 4.000000 1,35.000000 2.000000 0,-9.000000 4.000000 0,-10.000000 3.000000 0,-8.000000 3.000000-1,-8.000000 3.000000 1,-2.000000 3.000000-1,-3.000000 3.000000-1,-3.000000 4.000000 0,-2.000000 4.000000-1,0.000000 6.000000-2,0.000000 7.000000-3,0.000000 6.000000-1,1.000000 4.000000-2,4.000000 4.000000-4,3.000000 3.000000-3,3.000000 3.000000-3,3.000000 1.000000-1,3.000000 1.000000 4,3.000000-1.000000 3,4.000000 1.000000 2,4.000000-4.000000-2,6.000000-6.000000-8,7.000000-6.000000-9,6.000000-6.000000-9</inkml:trace>
</inkml:ink>
</file>

<file path=ppt/ink/ink2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8790446817875" units="cm"/>
      <inkml:brushProperty name="height" value="0.0408790446817875" units="cm"/>
      <inkml:brushProperty name="color" value="#00B047"/>
      <inkml:brushProperty name="ignorePressure" value="0"/>
    </inkml:brush>
  </inkml:definitions>
  <inkml:trace contextRef="#ctx0" brushRef="#br0">91100.000000 3900.000000 840,'-58.000000'0.000000'4,"34.000000"0.000000"9 ,35.000000 0.000000 7,35.000000 0.000000 9,19.000000 0.000000 1,7.000000 0.000000-6,6.000000 0.000000-6,7.000000 0.000000-6,0.000000 0.000000-5,-2.000000 0.000000-5,-3.000000 0.000000-3,-3.000000 0.000000-4,-6.000000-2.000000-6,-5.000000-3.000000-7,-7.000000-3.000000-9,-5.000000-2.000000-8</inkml:trace>
</inkml:ink>
</file>

<file path=ppt/ink/ink2340.xml><?xml version="1.0" encoding="utf-8"?>
<inkml:ink xmlns:inkml="http://www.w3.org/2003/InkML">
  <annotation type="ScanImages2ExtractSignatures">1</annotation>
  <annotation type="ScanImagesWidth">973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4474896937609" units="cm"/>
      <inkml:brushProperty name="height" value="0.0254474896937609" units="cm"/>
      <inkml:brushProperty name="color" value="#00B047"/>
      <inkml:brushProperty name="ignorePressure" value="0"/>
    </inkml:brush>
  </inkml:definitions>
  <inkml:trace contextRef="#ctx0" brushRef="#br0">27100.000000 47450.000000 900,'-69.000000'-2.000000'-56,"13.000000"-3.000000"14 ,12.000000-3.000000 14,13.000000-2.000000 14,16.000000-3.000000 11,23.000000 1.000000 7,22.000000-1.000000 9,22.000000 1.000000 7,5.000000-1.000000 2,-8.000000 1.000000-3,-10.000000-1.000000-5,-9.000000 1.000000-2,-4.000000-1.000000-3,4.000000 1.000000 0,3.000000-1.000000-1,3.000000 1.000000 1,4.000000-3.000000-1,7.000000-2.000000-1,6.000000-3.000000 0,7.000000-3.000000-2,4.000000-1.000000 0,3.000000 4.000000-1,3.000000 3.000000 0,4.000000 3.000000-1,2.000000-1.000000-1,4.000000-2.000000 0,3.000000-3.000000 0,3.000000-3.000000-1,1.000000-2.000000-1,1.000000 0.000000 1,-1.000000 0.000000 0,1.000000 0.000000-1,1.000000-2.000000 0,3.000000-3.000000 1,3.000000-3.000000-1,4.000000-2.000000 0,1.000000-3.000000-1,0.000000 1.000000 1,0.000000-1.000000 0,0.000000 1.000000 0,-2.000000 1.000000 1,-3.000000 3.000000 0,-3.000000 3.000000 0,-2.000000 4.000000 1,-5.000000 2.000000 1,-2.000000 4.000000-1,-3.000000 3.000000 0,-3.000000 3.000000 0,-9.000000 1.000000-1,-11.000000 1.000000 1,-14.000000-1.000000-2,-11.000000 1.000000 1,-7.000000 1.000000-1,0.000000 3.000000 1,0.000000 3.000000-1,0.000000 4.000000 0,0.000000 1.000000 1,0.000000 0.000000-1,0.000000 0.000000 1,0.000000 0.000000-1,0.000000-2.000000 1,0.000000-3.000000-1,0.000000-3.000000 0,0.000000-2.000000 1,1.000000-1.000000-1,4.000000 3.000000 0,3.000000 3.000000 1,3.000000 4.000000-1,-1.000000 1.000000 1,-2.000000 0.000000-1,-3.000000 0.000000 1,-3.000000 0.000000-1,-2.000000 0.000000 1,0.000000 0.000000-1,0.000000 0.000000 0,0.000000 0.000000 0,1.000000-2.000000 0,4.000000-3.000000 0,3.000000-3.000000 0,3.000000-2.000000 1,-1.000000-1.000000-1,-2.000000 3.000000 0,-3.000000 3.000000 0,-3.000000 4.000000-1,-2.000000 1.000000 0,0.000000 0.000000 1,0.000000 0.000000 0,0.000000 0.000000 0,0.000000-2.000000 0,0.000000-3.000000 0,0.000000-3.000000 0,0.000000-2.000000 0,0.000000-1.000000 0,0.000000 3.000000 0,0.000000 3.000000 1,0.000000 4.000000-1,1.000000 1.000000 0,4.000000 0.000000 0,3.000000 0.000000-1,3.000000 0.000000 1,-1.000000-2.000000-1,-2.000000-3.000000 1,-3.000000-3.000000-1,-3.000000-2.000000 1,-2.000000-1.000000 0,0.000000 3.000000 0,0.000000 3.000000 0,0.000000 4.000000 0,1.000000-1.000000 0,4.000000-3.000000 0,3.000000-3.000000 0,3.000000-2.000000 1,1.000000-1.000000-1,1.000000 3.000000 0,-1.000000 3.000000-1,1.000000 4.000000 1,-3.000000 1.000000-1,-2.000000 0.000000 1,-3.000000 0.000000-1,-3.000000 0.000000 1,-2.000000 0.000000 0,0.000000 0.000000 1,0.000000 0.000000-1,0.000000 0.000000 2,4.000000 0.000000-1,10.000000 0.000000 1,10.000000 0.000000 1,9.000000 0.000000-1,6.000000 0.000000 1,3.000000 0.000000 0,3.000000 0.000000-1,4.000000 0.000000-1,1.000000 0.000000 1,0.000000 0.000000-1,0.000000 0.000000-1,0.000000 0.000000 1,3.000000 0.000000-1,6.000000 0.000000 1,7.000000 0.000000-1,6.000000 0.000000 1,3.000000 0.000000-1,0.000000 0.000000 0,0.000000 0.000000 0,0.000000 0.000000-1,-2.000000-2.000000 0,-3.000000-3.000000 0,-3.000000-3.000000 0,-2.000000-2.000000 0,-8.000000-1.000000 0,-8.000000 3.000000 0,-10.000000 3.000000 0,-9.000000 4.000000 1,-9.000000 1.000000 0,-5.000000 0.000000 0,-7.000000 0.000000 1,-5.000000 0.000000 0,2.000000 0.000000 0,13.000000 0.000000 0,12.000000 0.000000 0,13.000000 0.000000 0,4.000000 0.000000-1,-3.000000 0.000000 1,-3.000000 0.000000-1,-2.000000 0.000000 1,-6.000000 0.000000-1,-6.000000 0.000000 1,-6.000000 0.000000-1,-6.000000 0.000000 1,-4.000000 0.000000-1,1.000000 0.000000 1,-1.000000 0.000000-1,1.000000 0.000000 0,-3.000000 0.000000 0,-2.000000 0.000000 0,-3.000000 0.000000 0,-3.000000 0.000000 0,-1.000000 0.000000 1,4.000000 0.000000-2,3.000000 0.000000 1,3.000000 0.000000 0,-1.000000 0.000000 0,-2.000000 0.000000 0,-3.000000 0.000000 0,-3.000000 0.000000 0,-2.000000 0.000000 0,0.000000 0.000000 0,0.000000 0.000000 0,0.000000 0.000000 0,1.000000 0.000000 0,4.000000 0.000000 0,3.000000 0.000000 0,3.000000 0.000000-1,-1.000000 0.000000 0,-2.000000 0.000000 1,-3.000000 0.000000-1,-3.000000 0.000000 1,-2.000000 0.000000 0,0.000000 0.000000 0,0.000000 0.000000 0,0.000000 0.000000 0,1.000000 0.000000 0,4.000000 0.000000 0,3.000000 0.000000 0,3.000000 0.000000 0,-1.000000 0.000000 0,-2.000000 0.000000 0,-3.000000 0.000000 0,-3.000000 0.000000-1,-2.000000 0.000000 0,0.000000 0.000000 1,0.000000 0.000000-1,0.000000 0.000000 1,1.000000 0.000000 0,4.000000 0.000000 0,3.000000 0.000000-1,3.000000 0.000000 1,-1.000000 0.000000 0,-2.000000 0.000000 0,-3.000000 0.000000 0,-3.000000 0.000000 0,-2.000000 0.000000 0,0.000000 0.000000-2,0.000000 0.000000 1,0.000000 0.000000-2,0.000000 0.000000 1,0.000000 0.000000 0,0.000000 0.000000 0,0.000000 0.000000 1,0.000000 0.000000 1,0.000000 0.000000-1,0.000000 0.000000 1,0.000000 0.000000-1,0.000000 0.000000 1,0.000000 0.000000-1,0.000000 0.000000 1,0.000000 0.000000 0,0.000000-2.000000 0,0.000000-3.000000 0,0.000000-3.000000-1,0.000000-2.000000 1,0.000000-1.000000 0,0.000000 3.000000-1,0.000000 3.000000 1,0.000000 4.000000 0,1.000000 1.000000-1,4.000000 0.000000 1,3.000000 0.000000 1,3.000000 0.000000-1,-1.000000 0.000000 0,-2.000000 0.000000 0,-3.000000 0.000000 0,-3.000000 0.000000 0,-1.000000 0.000000 0,4.000000 0.000000 0,3.000000 0.000000 0,3.000000 0.000000 1,-1.000000 0.000000-1,-2.000000 0.000000 0,-3.000000 0.000000 0,-3.000000 0.000000 0,-2.000000 0.000000 0,0.000000 0.000000 0,0.000000 0.000000-1,0.000000 0.000000 1,0.000000 0.000000 0,0.000000 0.000000-1,0.000000 0.000000 1,0.000000 0.000000 0,0.000000 0.000000 0,0.000000 0.000000-1,0.000000 0.000000 1,0.000000 0.000000 0,1.000000 0.000000 0,4.000000 0.000000 1,3.000000 0.000000-1,3.000000 0.000000 1,1.000000-2.000000 0,1.000000-3.000000 0,-1.000000-3.000000-1,1.000000-2.000000 0,-1.000000-1.000000 1,1.000000 3.000000 0,-1.000000 3.000000 1,1.000000 4.000000 0,-1.000000 1.000000 0,1.000000 0.000000-1,-1.000000 0.000000 1,1.000000 0.000000-1,-1.000000 0.000000-1,1.000000 0.000000 1,-1.000000 0.000000 0,1.000000 0.000000 0,-1.000000 0.000000-1,1.000000 0.000000 1,-1.000000 0.000000 0,1.000000 0.000000-1,-3.000000 0.000000 1,-2.000000 0.000000-1,-3.000000 0.000000 0,-3.000000 0.000000 0,-1.000000 0.000000-1,4.000000 0.000000 1,3.000000 0.000000 0,3.000000 0.000000 0,3.000000 0.000000 1,3.000000 0.000000-1,3.000000 0.000000 0,4.000000 0.000000 0,4.000000 0.000000-1,6.000000 0.000000 1,7.000000 0.000000 0,6.000000 0.000000 0,1.000000-2.000000 0,-3.000000-3.000000 0,-3.000000-3.000000 0,-2.000000-2.000000 0,-1.000000-1.000000-1,3.000000 3.000000 1,3.000000 3.000000 1,4.000000 4.000000-1,-1.000000 1.000000 1,-3.000000 0.000000-1,-3.000000 0.000000 1,-2.000000 0.000000-1,-3.000000 0.000000 0,1.000000 0.000000 0,-1.000000 0.000000 0,1.000000 0.000000 1,-1.000000 0.000000-1,1.000000 0.000000 0,-1.000000 0.000000 0,1.000000 0.000000 0,1.000000 0.000000-1,3.000000 0.000000 1,3.000000 0.000000-1,4.000000 0.000000 1,1.000000 0.000000-1,0.000000 0.000000 0,0.000000 0.000000 0,0.000000 0.000000 1,0.000000 0.000000 0,0.000000 0.000000-1,0.000000 0.000000 0,0.000000 0.000000 0,34.000000-2.000000 0,69.000000-3.000000-1,69.000000-3.000000-1,69.000000-2.000000 0,-7.000000-1.000000 0,-81.000000 3.000000 0,-81.000000 3.000000 1,-81.000000 4.000000 1,-35.000000 1.000000 0,13.000000 0.000000 0,12.000000 0.000000-1,13.000000 0.000000 1,4.000000-2.000000 0,-3.000000-3.000000 1,-3.000000-3.000000 1,-2.000000-2.000000 0,-1.000000-3.000000 0,3.000000 1.000000 0,3.000000-1.000000 0,4.000000 1.000000-1,1.000000 1.000000 1,0.000000 3.000000-1,0.000000 3.000000 1,0.000000 4.000000 0,0.000000 1.000000 0,0.000000 0.000000 0,0.000000 0.000000 0,0.000000 0.000000 0,0.000000-2.000000-1,0.000000-3.000000-1,0.000000-3.000000-1,0.000000-2.000000-1,1.000000-3.000000-1,4.000000 1.000000 1,3.000000-1.000000-1,3.000000 1.000000 1,-2.000000-1.000000 1,-6.000000 1.000000 1,-6.000000-1.000000 1,-6.000000 1.000000 0,-4.000000-1.000000 2,1.000000 1.000000-1,-1.000000-1.000000-1,1.000000 1.000000 0,41.000000-3.000000 0,85.000000-2.000000 0,85.000000-3.000000 1,84.000000-3.000000 1,-1.000000-1.000000 0,-83.000000 4.000000-2,-85.000000 3.000000 1,-84.000000 3.000000-2,-41.000000 1.000000 0,3.000000 1.000000 1,3.000000-1.000000 1,4.000000 1.000000 0,-3.000000-1.000000 0,-5.000000 1.000000 0,-7.000000-1.000000 0,-5.000000 1.000000 1,-4.000000-1.000000-1,0.000000 1.000000 1,0.000000-1.000000 0,0.000000 1.000000 1,0.000000-1.000000 0,0.000000 1.000000 0,0.000000-1.000000-1,0.000000 1.000000 0,-2.000000-1.000000-1,-3.000000 1.000000 1,-3.000000-1.000000 0,-2.000000 1.000000 0,0.000000-1.000000 0,7.000000 1.000000 0,6.000000-1.000000-1,7.000000 1.000000-1,0.000000-1.000000 0,-2.000000 1.000000 0,-3.000000-1.000000-2,-3.000000 1.000000-1,1.000000-3.000000 1,6.000000-2.000000-1,7.000000-3.000000 0,6.000000-3.000000 1,1.000000-4.000000 0,-3.000000-3.000000 0,-3.000000-3.000000 0,-2.000000-2.000000 0,20.000000-17.000000 0,48.000000-28.000000-1,47.000000-28.000000-1,47.000000-27.000000-1,-6.000000 2.000000 0,-55.000000 34.000000 2,-57.000000 35.000000 2,-55.000000 35.000000 2,-29.000000 14.000000 2,0.000000-2.000000-1,0.000000-3.000000-1,0.000000-3.000000 1,-2.000000-4.000000-1,-3.000000-3.000000 1,-3.000000-3.000000 0,-2.000000-2.000000 1,-1.000000-1.000000-1,3.000000 3.000000 0,3.000000 3.000000 0,4.000000 4.000000 0,1.000000 1.000000-1,0.000000 0.000000-1,0.000000 0.000000 0,0.000000 0.000000-1,0.000000-2.000000 0,0.000000-3.000000 1,0.000000-3.000000-1,0.000000-2.000000 1,-2.000000-1.000000-1,-3.000000 3.000000 1,-3.000000 3.000000 0,-2.000000 4.000000 1,-3.000000 1.000000-1,1.000000 0.000000 1,-1.000000 0.000000-1,1.000000 0.000000 1,-1.000000 0.000000-1,1.000000 0.000000 1,-1.000000 0.000000 0,1.000000 0.000000 0,-3.000000-8.000000-2,-2.000000-16.000000-4,-3.000000-15.000000-4,-3.000000-15.000000-5</inkml:trace>
</inkml:ink>
</file>

<file path=ppt/ink/ink23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031534075737" units="cm"/>
      <inkml:brushProperty name="height" value="0.031031534075737" units="cm"/>
      <inkml:brushProperty name="color" value="#00B047"/>
      <inkml:brushProperty name="ignorePressure" value="0"/>
    </inkml:brush>
  </inkml:definitions>
  <inkml:trace contextRef="#ctx0" brushRef="#br0">78100.000000 54850.000000 738,'68.000000'-68.000000'-3,"-11.000000"17.000000"-6 ,-14.000000 15.000000-5,-11.000000 16.000000-6,-7.000000 7.000000-1,0.000000 1.000000 5,0.000000-1.000000 4,0.000000 1.000000 4,-8.000000 5.000000 8,-16.000000 14.000000 9,-15.000000 11.000000 9,-15.000000 14.000000 10,-12.000000 5.000000 3,-6.000000 1.000000-6,-6.000000-1.000000-4,-6.000000 1.000000-5,1.000000-6.000000-3,9.000000-8.000000-3,10.000000-10.000000-2,10.000000-9.000000-2,2.000000-2.000000-2,-3.000000 6.000000 1,-3.000000 7.000000 0,-2.000000 6.000000 0,-1.000000 1.000000-1,3.000000-3.000000 0,3.000000-3.000000-1,4.000000-2.000000-1,-1.000000-3.000000-1,-3.000000 1.000000 2,-3.000000-1.000000-1,-2.000000 1.000000 2,-1.000000-1.000000-1,3.000000 1.000000 1,3.000000-1.000000-1,4.000000 1.000000-1,1.000000-1.000000 1,0.000000 1.000000-1,0.000000-1.000000 1,0.000000 1.000000-1,0.000000-3.000000 1,0.000000-2.000000-1,0.000000-3.000000 0,0.000000-3.000000 0,0.000000-1.000000 0,0.000000 4.000000 1,0.000000 3.000000 0,0.000000 3.000000 1,-2.000000 1.000000 1,-3.000000 1.000000 0,-3.000000-1.000000 1,-2.000000 1.000000 1,-1.000000-1.000000 0,3.000000 1.000000-2,3.000000-1.000000 0,4.000000 1.000000-1,1.000000-1.000000-1,0.000000 1.000000 0,0.000000-1.000000 1,0.000000 1.000000-1,0.000000-3.000000 0,0.000000-2.000000 1,0.000000-3.000000 0,0.000000-3.000000 0,0.000000-1.000000 1,0.000000 4.000000-2,0.000000 3.000000 0,0.000000 3.000000-1,0.000000-1.000000 0,0.000000-2.000000-1,0.000000-3.000000 1,0.000000-3.000000 0,3.000000 1.000000-1,6.000000 6.000000 0,7.000000 7.000000-1,6.000000 6.000000 0,4.000000 3.000000-1,4.000000 0.000000-2,3.000000 0.000000-3,3.000000 0.000000-2,3.000000-2.000000 0,3.000000-3.000000 2,3.000000-3.000000 2,4.000000-2.000000 1,4.000000 0.000000 1,6.000000 7.000000 2,7.000000 6.000000 1,6.000000 7.000000 1,3.000000 2.000000 1,0.000000 1.000000 0,0.000000-1.000000 0,0.000000 1.000000 1,1.000000-3.000000-1,4.000000-2.000000 0,3.000000-3.000000 0,3.000000-3.000000 0,1.000000-4.000000-1,1.000000-3.000000-2,-1.000000-3.000000-2,1.000000-2.000000-2,1.000000-5.000000-2,3.000000-2.000000-3,3.000000-3.000000-3,4.000000-3.000000-2,-3.000000-4.000000-2,-5.000000-3.000000-2,-7.000000-3.000000 0,-5.000000-2.000000-1,-9.000000 2.000000-4,-9.000000 9.000000-4,-10.000000 10.000000-5,-8.000000 10.000000-5,-8.000000 4.000000-1,-2.000000 0.000000 5,-3.000000 0.000000 4,-3.000000 0.000000 5</inkml:trace>
</inkml:ink>
</file>

<file path=ppt/ink/ink23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526926741004" units="cm"/>
      <inkml:brushProperty name="height" value="0.030526926741004" units="cm"/>
      <inkml:brushProperty name="color" value="#00B047"/>
      <inkml:brushProperty name="ignorePressure" value="0"/>
    </inkml:brush>
  </inkml:definitions>
  <inkml:trace contextRef="#ctx0" brushRef="#br0">76700.000000 57100.000000 750,'-46.000000'-25.000000'-44,"10.000000"0.000000"10 ,10.000000 0.000000 10,9.000000 0.000000 9,2.000000 1.000000 7,-2.000000 4.000000 4,-3.000000 3.000000 3,-3.000000 3.000000 4,-1.000000 1.000000 3,4.000000 1.000000 0,3.000000-1.000000 2,3.000000 1.000000 1,6.000000 1.000000 4,9.000000 3.000000 7,10.000000 3.000000 8,10.000000 4.000000 7,4.000000 1.000000 0,0.000000 0.000000-7,0.000000 0.000000-6,0.000000 0.000000-6,1.000000 1.000000-4,4.000000 4.000000-1,3.000000 3.000000-2,3.000000 3.000000-1,1.000000 1.000000 0,1.000000 1.000000-1,-1.000000-1.000000-1,1.000000 1.000000 0,-3.000000-3.000000-1,-2.000000-2.000000 0,-3.000000-3.000000-1,-3.000000-3.000000-1,-2.000000-2.000000 0,0.000000 0.000000 0,0.000000 0.000000 1,0.000000 0.000000 0,1.000000 1.000000 0,4.000000 4.000000 0,3.000000 3.000000 2,3.000000 3.000000-1,-1.000000-1.000000 1,-2.000000-2.000000-1,-3.000000-3.000000-1,-3.000000-3.000000 0,-1.000000-1.000000-1,4.000000 4.000000 1,3.000000 3.000000-1,3.000000 3.000000 0,1.000000-1.000000-1,1.000000-2.000000-6,-1.000000-3.000000-3,1.000000-3.000000-5,-3.000000-2.000000-1,-2.000000 0.000000 3,-3.000000 0.000000 1,-3.000000 0.000000 4,-2.000000 0.000000-2,0.000000 0.000000-1,0.000000 0.000000-4,0.000000 0.000000-1,0.000000 1.000000-2,0.000000 4.000000 1,0.000000 3.000000 2,0.000000 3.000000 1,0.000000-1.000000 1,0.000000-2.000000 1,0.000000-3.000000 0,0.000000-3.000000 2,1.000000-2.000000-2,4.000000 0.000000-5,3.000000 0.000000-5,3.000000 0.000000-4,-2.000000 1.000000-3,-6.000000 4.000000 1,-6.000000 3.000000-1,-6.000000 3.000000 0</inkml:trace>
</inkml:ink>
</file>

<file path=ppt/ink/ink23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3858996331692" units="cm"/>
      <inkml:brushProperty name="height" value="0.0263858996331692" units="cm"/>
      <inkml:brushProperty name="color" value="#00B047"/>
      <inkml:brushProperty name="ignorePressure" value="0"/>
    </inkml:brush>
  </inkml:definitions>
  <inkml:trace contextRef="#ctx0" brushRef="#br0">80550.000000 54500.000000 868,'-22.000000'-41.000000'-45,"6.000000"19.000000"19 ,7.000000 19.000000 19,6.000000 19.000000 20,3.000000 9.000000 8,0.000000 0.000000-2,0.000000 0.000000-3,0.000000 0.000000-3,-2.000000 0.000000-3,-3.000000 0.000000 0,-3.000000 0.000000-3,-2.000000 0.000000-1,-3.000000 1.000000-2,1.000000 4.000000 1,-1.000000 3.000000 0,1.000000 3.000000-1,-1.000000-1.000000 0,1.000000-2.000000-1,-1.000000-3.000000 1,1.000000-3.000000-2,-1.000000-2.000000 1,1.000000 0.000000-1,-1.000000 0.000000 1,1.000000 0.000000 0,-1.000000 0.000000 0,1.000000 0.000000 0,-1.000000 0.000000 0,1.000000 0.000000 0,-3.000000 0.000000-1,-2.000000 0.000000-1,-3.000000 0.000000-1,-3.000000 0.000000-1,-1.000000 0.000000 0,4.000000 0.000000 0,3.000000 0.000000 1,3.000000 0.000000 1,-1.000000 1.000000 1,-2.000000 4.000000 0,-3.000000 3.000000 0,-3.000000 3.000000 1,-1.000000-1.000000 0,4.000000-2.000000-1,3.000000-3.000000 1,3.000000-3.000000-1,-1.000000-2.000000 0,-2.000000 0.000000-1,-3.000000 0.000000 0,-3.000000 0.000000 0,-2.000000 0.000000-1,0.000000 0.000000 1,0.000000 0.000000 1,0.000000 0.000000 0,0.000000 0.000000 0,0.000000 0.000000 0,0.000000 0.000000 0,0.000000 0.000000 0,0.000000 0.000000 0,0.000000 0.000000-2,0.000000 0.000000 0,0.000000 0.000000-2,0.000000 0.000000-1,0.000000 0.000000 1,0.000000 0.000000-1,0.000000 0.000000 0,0.000000-4.000000 0,0.000000-5.000000 1,0.000000-7.000000 1,0.000000-5.000000 1,1.000000-1.000000 1,4.000000 6.000000-1,3.000000 7.000000 1,3.000000 6.000000 0,-1.000000-1.000000-1,-2.000000-5.000000-2,-3.000000-7.000000-3,-3.000000-5.000000-1,-2.000000-3.000000-3,0.000000 4.000000-3,0.000000 3.000000-2,0.000000 3.000000-4,3.000000-5.000000-1,6.000000-12.000000-4,7.000000-13.000000-1,6.000000-12.000000-2,7.000000-13.000000-1,10.000000-12.000000 2,10.000000-13.000000 2,9.000000-12.000000 2,2.000000-2.000000 3,-2.000000 9.000000 3,-3.000000 10.000000 3,-3.000000 10.000000 4</inkml:trace>
</inkml:ink>
</file>

<file path=ppt/ink/ink23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5416116714478" units="cm"/>
      <inkml:brushProperty name="height" value="0.0295416116714478" units="cm"/>
      <inkml:brushProperty name="color" value="#00B047"/>
      <inkml:brushProperty name="ignorePressure" value="0"/>
    </inkml:brush>
  </inkml:definitions>
  <inkml:trace contextRef="#ctx0" brushRef="#br0">80000.000000 53650.000000 775,'0.000000'-71.000000'-1,"0.000000"10.000000"-1 ,0.000000 10.000000-2,0.000000 9.000000-1,1.000000 1.000000-1,4.000000-6.000000 3,3.000000-6.000000 1,3.000000-6.000000 2,1.000000 2.000000 2,1.000000 14.000000 3,-1.000000 11.000000 2,1.000000 14.000000 2,1.000000 8.000000 0,3.000000 7.000000-2,3.000000 6.000000-3,4.000000 7.000000-2,-1.000000 4.000000-1,-3.000000 3.000000 1,-3.000000 3.000000 2,-2.000000 4.000000 0,-3.000000 1.000000 1,1.000000 0.000000 0,-1.000000 0.000000 1,1.000000 0.000000 0,-1.000000 0.000000 0,1.000000 0.000000 0,-1.000000 0.000000 0,1.000000 0.000000-1,-1.000000 0.000000 0,1.000000 0.000000 1,-1.000000 0.000000-1,1.000000 0.000000 1,-1.000000 0.000000-1,1.000000 0.000000 0,-1.000000 0.000000 0,1.000000 0.000000 0,-1.000000 1.000000 0,1.000000 4.000000 0,-1.000000 3.000000-1,1.000000 3.000000 1,-1.000000-1.000000 0,1.000000-2.000000 0,-1.000000-3.000000-1,1.000000-3.000000 1,-3.000000-2.000000 0,-2.000000 0.000000-2,-3.000000 0.000000 0,-3.000000 0.000000-1,-1.000000 0.000000 0,4.000000 0.000000 1,3.000000 0.000000 0,3.000000 0.000000 1,-1.000000 0.000000 0,-2.000000 0.000000-1,-3.000000 0.000000 1,-3.000000 0.000000-1,-2.000000 1.000000 0,0.000000 4.000000-1,0.000000 3.000000-1,0.000000 3.000000-1,0.000000 1.000000 0,0.000000 1.000000 0,0.000000-1.000000 0,0.000000 1.000000 1,0.000000-1.000000-1,0.000000 1.000000 2,0.000000-1.000000 0,0.000000 1.000000 0,0.000000-1.000000 1,0.000000 1.000000-2,0.000000-1.000000 0,0.000000 1.000000-1,0.000000-3.000000 0,0.000000-2.000000 1,0.000000-3.000000 1,0.000000-3.000000 0,0.000000-1.000000-1,0.000000 4.000000 0,0.000000 3.000000-1,0.000000 3.000000-2,1.000000-1.000000 0,4.000000-2.000000 1,3.000000-3.000000 1,3.000000-3.000000 1,-1.000000-2.000000 0,-2.000000 0.000000 0,-3.000000 0.000000 1,-3.000000 0.000000-1,-1.000000 0.000000 0,4.000000 0.000000-1,3.000000 0.000000-1,3.000000 0.000000-1,3.000000 3.000000-2,3.000000 6.000000-5,3.000000 7.000000-3,4.000000 6.000000-4,2.000000-1.000000-3,4.000000-5.000000-2,3.000000-7.000000-2,3.000000-5.000000-2,3.000000-4.000000-2,3.000000 0.000000-1,3.000000 0.000000-1,4.000000 0.000000-1,-1.000000-2.000000 1,-3.000000-3.000000 2,-3.000000-3.000000 4,-2.000000-2.000000 2,-5.000000-3.000000 4,-2.000000 1.000000 3,-3.000000-1.000000 3,-3.000000 1.000000 4</inkml:trace>
</inkml:ink>
</file>

<file path=ppt/ink/ink2345.xml><?xml version="1.0" encoding="utf-8"?>
<inkml:ink xmlns:inkml="http://www.w3.org/2003/InkML">
  <annotation type="ScanImages2ExtractSignatures">1</annotation>
  <annotation type="ScanImagesWidth">871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7340787947178" units="cm"/>
      <inkml:brushProperty name="height" value="0.0297340787947178" units="cm"/>
      <inkml:brushProperty name="color" value="#00B047"/>
      <inkml:brushProperty name="ignorePressure" value="0"/>
    </inkml:brush>
  </inkml:definitions>
  <inkml:trace contextRef="#ctx0" brushRef="#br0">81600.000000 55100.000000 708,'-44.000000'-40.000000'4,"13.000000"23.000000"6 ,12.000000 22.000000 7,13.000000 22.000000 7,6.000000 12.000000 1,0.000000 3.000000-3,0.000000 3.000000-5,0.000000 4.000000-3,-2.000000 4.000000-2,-3.000000 6.000000-1,-3.000000 7.000000-2,-2.000000 6.000000 0,-5.000000 4.000000-1,-2.000000 4.000000-2,-3.000000 3.000000-2,-3.000000 3.000000-1,-1.000000-1.000000-2,4.000000-2.000000 0,3.000000-3.000000-2,3.000000-3.000000-1,1.000000-9.000000-1,1.000000-11.000000 0,-1.000000-14.000000-1,1.000000-11.000000 0,1.000000-14.000000 0,3.000000-11.000000-2,3.000000-14.000000 0,4.000000-11.000000-2,1.000000-7.000000 1,0.000000 0.000000 1,0.000000 0.000000 1,0.000000 0.000000 3,0.000000 0.000000-1,0.000000 0.000000 0,0.000000 0.000000-2,0.000000 0.000000 1,1.000000 0.000000-1,4.000000 0.000000 1,3.000000 0.000000 1,3.000000 0.000000 1,1.000000 0.000000 1,1.000000 0.000000 0,-1.000000 0.000000 0,1.000000 0.000000 1,-3.000000 0.000000 0,-2.000000 0.000000-1,-3.000000 0.000000 0,-3.000000 0.000000 1,-1.000000 0.000000-1,4.000000 0.000000 0,3.000000 0.000000-1,3.000000 0.000000 1,1.000000 0.000000-1,1.000000 0.000000 0,-1.000000 0.000000 0,1.000000 0.000000 0,-1.000000 0.000000 0,1.000000 0.000000 2,-1.000000 0.000000 0,1.000000 0.000000 2,1.000000 0.000000 0,3.000000 0.000000 0,3.000000 0.000000 1,4.000000 0.000000 0,-1.000000 0.000000 0,-3.000000 0.000000 1,-3.000000 0.000000-1,-2.000000 0.000000 0,-1.000000 0.000000 0,3.000000 0.000000 0,3.000000 0.000000 0,4.000000 0.000000-1,1.000000 1.000000 0,0.000000 4.000000 0,0.000000 3.000000 0,0.000000 3.000000-1,0.000000 3.000000 1,0.000000 3.000000 1,0.000000 3.000000 0,0.000000 4.000000 2,-4.000000 4.000000 0,-5.000000 6.000000 0,-7.000000 7.000000 0,-5.000000 6.000000 1,-4.000000 3.000000 0,0.000000 0.000000-1,0.000000 0.000000 1,0.000000 0.000000-1,0.000000 0.000000 1,0.000000 0.000000-1,0.000000 0.000000 0,0.000000 0.000000 0,0.000000 0.000000-1,0.000000 0.000000 0,0.000000 0.000000-1,0.000000 0.000000 0,0.000000 3.000000-1,0.000000 6.000000 0,0.000000 7.000000 1,0.000000 6.000000 0,-2.000000 3.000000-1,-3.000000 0.000000 1,-3.000000 0.000000-1,-2.000000 0.000000 0,-1.000000-2.000000 0,3.000000-3.000000-1,3.000000-3.000000 1,4.000000-2.000000-1,1.000000-5.000000-1,0.000000-2.000000-3,0.000000-3.000000-3,0.000000-3.000000-4,0.000000-10.000000 0,0.000000-16.000000 1,0.000000-15.000000 1,0.000000-15.000000 1,3.000000-9.000000 1,6.000000 1.000000 1,7.000000-1.000000 0,6.000000 1.000000 2,4.000000-3.000000-1,4.000000-2.000000 2,3.000000-3.000000-1,3.000000-3.000000 1,-2.000000 1.000000 1,-6.000000 6.000000-1,-6.000000 7.000000 1,-6.000000 6.000000 0,-2.000000 4.000000 0,3.000000 4.000000 0,3.000000 3.000000 1,4.000000 3.000000 0,-1.000000-1.000000 1,-3.000000-2.000000-1,-3.000000-3.000000 1,-2.000000-3.000000 0,-1.000000 1.000000 0,3.000000 6.000000 0,3.000000 7.000000 2,4.000000 6.000000 1,-3.000000 6.000000 0,-5.000000 6.000000 2,-7.000000 7.000000 0,-5.000000 6.000000 2,-4.000000 3.000000 0,0.000000 0.000000 0,0.000000 0.000000 1,0.000000 0.000000-1,0.000000 0.000000 1,0.000000 0.000000-2,0.000000 0.000000 0,0.000000 0.000000-1,0.000000 0.000000-1,0.000000 0.000000-1,0.000000 0.000000 0,0.000000 0.000000-1,0.000000 0.000000 0,0.000000 0.000000 0,0.000000 0.000000-1,0.000000 0.000000 0,0.000000 0.000000 0,0.000000 0.000000 0,0.000000 0.000000 1,0.000000 0.000000-1,0.000000 0.000000 0,0.000000 0.000000-2,0.000000 0.000000-1,0.000000 0.000000-2,0.000000 0.000000 0,0.000000 0.000000 2,0.000000 0.000000 0,0.000000 0.000000 2,0.000000 0.000000-1,0.000000 0.000000-3,0.000000 0.000000-2,0.000000 0.000000-4,1.000000 0.000000-2,4.000000 0.000000-5,3.000000 0.000000-4,3.000000 0.000000-4,4.000000-4.000000-4,7.000000-5.000000-3,6.000000-7.000000-2,7.000000-5.000000-3,0.000000-4.000000 0,-2.000000 0.000000 4,-3.000000 0.000000 3,-3.000000 0.000000 4</inkml:trace>
</inkml:ink>
</file>

<file path=ppt/ink/ink23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084291473031" units="cm"/>
      <inkml:brushProperty name="height" value="0.030084291473031" units="cm"/>
      <inkml:brushProperty name="color" value="#00B047"/>
      <inkml:brushProperty name="ignorePressure" value="0"/>
    </inkml:brush>
  </inkml:definitions>
  <inkml:trace contextRef="#ctx0" brushRef="#br0">83350.000000 55650.000000 761,'45.000000'-24.000000'-41,"-9.000000"4.000000"19 ,-10.000000 3.000000 20,-8.000000 3.000000 19,-8.000000-2.000000 8,-2.000000-6.000000-5,-3.000000-6.000000-4,-3.000000-6.000000-6,-2.000000-4.000000-3,0.000000 1.000000 1,0.000000-1.000000-1,0.000000 1.000000 0,-2.000000 1.000000 0,-3.000000 3.000000-1,-3.000000 3.000000-1,-2.000000 4.000000 0,-5.000000 2.000000 0,-2.000000 4.000000 0,-3.000000 3.000000 1,-3.000000 3.000000 0,-2.000000 1.000000-1,0.000000 1.000000-1,0.000000-1.000000-3,0.000000 1.000000-2,-2.000000 4.000000 0,-3.000000 9.000000 0,-3.000000 10.000000 2,-2.000000 10.000000 1,-1.000000 10.000000 0,3.000000 13.000000 0,3.000000 12.000000 1,4.000000 13.000000-1,2.000000 7.000000 1,4.000000 4.000000-1,3.000000 3.000000 1,3.000000 3.000000 0,3.000000-2.000000-1,3.000000-6.000000 0,3.000000-6.000000-2,4.000000-6.000000 0,1.000000-9.000000-1,0.000000-8.000000 0,0.000000-10.000000 0,0.000000-9.000000 1,3.000000-9.000000-1,6.000000-5.000000 0,7.000000-7.000000 1,6.000000-5.000000-1,1.000000-8.000000 1,-3.000000-5.000000-1,-3.000000-7.000000 1,-2.000000-5.000000 0,-1.000000-4.000000-1,3.000000 0.000000 0,3.000000 0.000000 0,4.000000 0.000000-2,-3.000000 0.000000 1,-5.000000 0.000000 0,-7.000000 0.000000 1,-5.000000 0.000000 0,-1.000000 0.000000 0,6.000000 0.000000 0,7.000000 0.000000-1,6.000000 0.000000 0,1.000000-2.000000 0,-3.000000-3.000000 0,-3.000000-3.000000 1,-2.000000-2.000000 0,-3.000000-1.000000 0,1.000000 3.000000 1,-1.000000 3.000000-1,1.000000 4.000000 1,-1.000000 1.000000 0,1.000000 0.000000 0,-1.000000 0.000000 1,1.000000 0.000000 0,-1.000000 10.000000 3,1.000000 23.000000 6,-1.000000 22.000000 5,1.000000 22.000000 6,-3.000000 8.000000 1,-2.000000-2.000000-4,-3.000000-3.000000-3,-3.000000-3.000000-4,-2.000000-4.000000-2,0.000000-3.000000-3,0.000000-3.000000-1,0.000000-2.000000-2,3.000000-5.000000-7,6.000000-2.000000-8,7.000000-3.000000-11,6.000000-3.000000-9,3.000000-6.000000-5,0.000000-5.000000-2,0.000000-7.000000-1,0.000000-5.000000-2</inkml:trace>
</inkml:ink>
</file>

<file path=ppt/ink/ink234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4191593527794" units="cm"/>
      <inkml:brushProperty name="height" value="0.0284191593527794" units="cm"/>
      <inkml:brushProperty name="color" value="#00B047"/>
      <inkml:brushProperty name="ignorePressure" value="0"/>
    </inkml:brush>
  </inkml:definitions>
  <inkml:trace contextRef="#ctx0" brushRef="#br0">84150.000000 55200.000000 914,'45.000000'117.000000'17,"-9.000000"-16.000000"-2 ,-10.000000-15.000000-3,-8.000000-15.000000-2,-8.000000-11.000000-3,-2.000000-2.000000 0,-3.000000-3.000000-1,-3.000000-3.000000-1,-2.000000-6.000000-2,0.000000-5.000000 0,0.000000-7.000000-2,0.000000-5.000000-2,1.000000 0.000000-1,4.000000 10.000000-1,3.000000 10.000000-1,3.000000 9.000000-1,3.000000 1.000000-3,3.000000-6.000000-2,3.000000-6.000000-5,4.000000-6.000000-2,1.000000-7.000000-3,0.000000-6.000000-2,0.000000-6.000000-1,0.000000-6.000000-2,0.000000-7.000000-2,0.000000-6.000000 0,0.000000-6.000000-1,0.000000-6.000000-1,-2.000000-6.000000 2,-3.000000-2.000000 4,-3.000000-3.000000 4,-2.000000-3.000000 4</inkml:trace>
</inkml:ink>
</file>

<file path=ppt/ink/ink234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0410122573376" units="cm"/>
      <inkml:brushProperty name="height" value="0.0260410122573376" units="cm"/>
      <inkml:brushProperty name="color" value="#00B047"/>
      <inkml:brushProperty name="ignorePressure" value="0"/>
    </inkml:brush>
  </inkml:definitions>
  <inkml:trace contextRef="#ctx0" brushRef="#br0">84950.000000 55250.000000 999,'-527.000000'571.000000'-3,"147.000000"-155.000000"-7 ,147.000000-157.000000-7,148.000000-155.000000-6,72.000000-79.000000-6,1.000000 0.000000-5,-1.000000 0.000000-4,1.000000 0.000000-5</inkml:trace>
</inkml:ink>
</file>

<file path=ppt/ink/ink23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211672514677" units="cm"/>
      <inkml:brushProperty name="height" value="0.032211672514677" units="cm"/>
      <inkml:brushProperty name="color" value="#00B047"/>
      <inkml:brushProperty name="ignorePressure" value="0"/>
    </inkml:brush>
  </inkml:definitions>
  <inkml:trace contextRef="#ctx0" brushRef="#br0">79950.000000 57400.000000 651,'46.000000'-22.000000'4,"-5.000000"6.000000"1 ,-7.000000 7.000000-1,-5.000000 6.000000-1,-3.000000 4.000000 1,4.000000 4.000000 1,3.000000 3.000000 2,3.000000 3.000000 1,-1.000000 1.000000 0,-2.000000 1.000000 0,-3.000000-1.000000 0,-3.000000 1.000000-1,-2.000000-3.000000 0,0.000000-2.000000-1,0.000000-3.000000 0,0.000000-3.000000-1,0.000000-1.000000 0,0.000000 4.000000 0,0.000000 3.000000 0,0.000000 3.000000 0,0.000000 1.000000 1,0.000000 1.000000-1,0.000000-1.000000 0,0.000000 1.000000 0,0.000000-3.000000 0,0.000000-2.000000 1,0.000000-3.000000 0,0.000000-3.000000 0,0.000000-1.000000 0,0.000000 4.000000-2,0.000000 3.000000-3,0.000000 3.000000-2,0.000000-1.000000-1,0.000000-2.000000 1,0.000000-3.000000 0,0.000000-3.000000 1,0.000000-2.000000 0,0.000000 0.000000 0,0.000000 0.000000-1,0.000000 0.000000 1,0.000000 1.000000 0,0.000000 4.000000 1,0.000000 3.000000 0,0.000000 3.000000 1,1.000000-1.000000 1,4.000000-2.000000-1,3.000000-3.000000 0,3.000000-3.000000 0,-1.000000-2.000000 1,-2.000000 0.000000-1,-3.000000 0.000000-1,-3.000000 0.000000 1,-2.000000 0.000000 0,0.000000 0.000000-1,0.000000 0.000000 1,0.000000 0.000000-1,0.000000 1.000000 1,0.000000 4.000000-1,0.000000 3.000000 1,0.000000 3.000000 1,0.000000-1.000000-1,0.000000-2.000000 1,0.000000-3.000000-1,0.000000-3.000000 0,0.000000-2.000000 0,0.000000 0.000000 0,0.000000 0.000000 1,0.000000 0.000000 0,9.000000 1.000000 0,19.000000 4.000000-1,19.000000 3.000000 1,19.000000 3.000000-1,9.000000-1.000000 1,0.000000-2.000000-2,0.000000-3.000000 0,0.000000-3.000000-1,-2.000000-2.000000-1,-3.000000 0.000000 0,-3.000000 0.000000 0,-2.000000 0.000000-1,-6.000000 0.000000 1,-6.000000 0.000000 1,-6.000000 0.000000 1,-6.000000 0.000000 2,-7.000000 0.000000 0,-6.000000 0.000000 1,-6.000000 0.000000-1,-6.000000 0.000000 1,-4.000000 0.000000-1,1.000000 0.000000 1,-1.000000 0.000000 1,1.000000 0.000000 0,1.000000 0.000000 0,3.000000 0.000000 2,3.000000 0.000000 0,4.000000 0.000000 2,-1.000000-2.000000 1,-3.000000-3.000000-2,-3.000000-3.000000 0,-2.000000-2.000000-1,-3.000000-1.000000 0,1.000000 3.000000-1,-1.000000 3.000000-1,1.000000 4.000000-1,-1.000000 1.000000-1,1.000000 0.000000-2,-1.000000 0.000000-4,1.000000 0.000000-2,-1.000000 0.000000-1,1.000000 0.000000-1,-1.000000 0.000000 0,1.000000 0.000000-1</inkml:trace>
</inkml:ink>
</file>

<file path=ppt/ink/ink2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499119579792" units="cm"/>
      <inkml:brushProperty name="height" value="0.043499119579792" units="cm"/>
      <inkml:brushProperty name="color" value="#00B047"/>
      <inkml:brushProperty name="ignorePressure" value="0"/>
    </inkml:brush>
  </inkml:definitions>
  <inkml:trace contextRef="#ctx0" brushRef="#br0">92900.000000 3100.000000 789,'29.000000'-36.000000'19,"10.000000"28.000000"0 ,10.000000 28.000000 0,9.000000 29.000000 0,1.000000 15.000000-1,-6.000000 3.000000-1,-6.000000 3.000000-2,-6.000000 4.000000 0,-7.000000-4.000000-2,-6.000000-9.000000-2,-6.000000-10.000000-2,-6.000000-8.000000-2,-9.000000 8.000000-1,-8.000000 29.000000-1,-10.000000 28.000000 1,-9.000000 28.000000-1,-18.000000 14.000000 0,-24.000000 0.000000-3,-26.000000 0.000000-2,-24.000000 0.000000-1,-15.000000-8.000000-4,-3.000000-16.000000-5,-3.000000-15.000000-5,-2.000000-15.000000-6,6.000000-18.000000-3,20.000000-19.000000-4,18.000000-18.000000-3,20.000000-19.000000-2</inkml:trace>
</inkml:ink>
</file>

<file path=ppt/ink/ink23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4576297700405" units="cm"/>
      <inkml:brushProperty name="height" value="0.0244576297700405" units="cm"/>
      <inkml:brushProperty name="color" value="#00B047"/>
      <inkml:brushProperty name="ignorePressure" value="0"/>
    </inkml:brush>
  </inkml:definitions>
  <inkml:trace contextRef="#ctx0" brushRef="#br0">86000.000000 52550.000000 936,'0.000000'-49.000000'-3,"0.000000"4.000000"-8 ,0.000000 3.000000-7,0.000000 3.000000-8,-4.000000 4.000000 2,-5.000000 7.000000 9,-7.000000 6.000000 9,-5.000000 7.000000 10,-6.000000 8.000000 5,-3.000000 14.000000 1,-3.000000 11.000000 2,-2.000000 14.000000 1,-5.000000 91.000000 2,-2.000000 172.000000 2,-3.000000 172.000000 4,-3.000000 173.000000 2,10.000000-3.000000-3,26.000000-174.000000-6,24.000000-176.000000-6,26.000000-174.000000-7,16.000000-85.000000-8,10.000000 6.000000-5,10.000000 7.000000-8,9.000000 6.000000-6,-5.000000-2.000000-3,-19.000000-9.000000-2,-18.000000-10.000000-1,-19.000000-8.000000-1</inkml:trace>
</inkml:ink>
</file>

<file path=ppt/ink/ink2351.xml><?xml version="1.0" encoding="utf-8"?>
<inkml:ink xmlns:inkml="http://www.w3.org/2003/InkML">
  <annotation type="ScanImages2ExtractSignatures">1</annotation>
  <annotation type="ScanImagesWidth">972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7451363354921" units="cm"/>
      <inkml:brushProperty name="height" value="0.0237451363354921" units="cm"/>
      <inkml:brushProperty name="color" value="#00B047"/>
      <inkml:brushProperty name="ignorePressure" value="0"/>
    </inkml:brush>
  </inkml:definitions>
  <inkml:trace contextRef="#ctx0" brushRef="#br0">86500.000000 53600.000000 964,'-2.000000'-49.000000'-1,"-3.000000"4.000000"-4 ,-3.000000 3.000000-4,-2.000000 3.000000-2,-1.000000 9.000000-3,3.000000 16.000000-1,3.000000 15.000000 0,4.000000 17.000000-2,1.000000 8.000000 2,0.000000 4.000000 4,0.000000 3.000000 5,0.000000 3.000000 5,0.000000-1.000000 1,0.000000-2.000000 1,0.000000-3.000000-1,0.000000-3.000000 1,0.000000 1.000000 0,0.000000 6.000000 2,0.000000 7.000000 1,0.000000 6.000000 3,0.000000-1.000000-1,0.000000-5.000000-1,0.000000-7.000000-1,0.000000-5.000000-1,0.000000-4.000000-2,0.000000 0.000000 1,0.000000 0.000000-1,0.000000 0.000000 0,0.000000 0.000000 1,0.000000 0.000000-1,0.000000 0.000000-1,0.000000 0.000000 1,0.000000 0.000000 0,0.000000 0.000000 0,0.000000 0.000000 0,0.000000 0.000000 0,0.000000 0.000000 0,0.000000 0.000000-1,0.000000 0.000000 1,0.000000 0.000000 0,-2.000000 0.000000 0,-3.000000 0.000000 2,-3.000000 0.000000 0,-2.000000 0.000000 3,-1.000000 0.000000-1,3.000000 0.000000 0,3.000000 0.000000-2,4.000000 0.000000 0,-1.000000 0.000000-1,-3.000000 0.000000 0,-3.000000 0.000000 0,-2.000000 0.000000 0,-1.000000 0.000000 0,3.000000 0.000000 0,3.000000 0.000000 0,4.000000 0.000000-1,-1.000000 0.000000 1,-3.000000 0.000000-2,-3.000000 0.000000-1,-2.000000 0.000000 0,-1.000000 0.000000 0,3.000000 0.000000 0,3.000000 0.000000 1,4.000000 0.000000 1,-3.000000 0.000000 0,-5.000000 0.000000 1,-7.000000 0.000000-1,-5.000000 0.000000 1,-1.000000-7.000000-1,6.000000-11.000000-1,7.000000-14.000000-2,6.000000-11.000000 0,3.000000-7.000000-1,0.000000 0.000000 0,0.000000 0.000000-1,0.000000 0.000000 0,1.000000 0.000000 0,4.000000 0.000000-3,3.000000 0.000000-2,3.000000 0.000000-1,1.000000-2.000000-1,1.000000-3.000000 2,-1.000000-3.000000 1,1.000000-2.000000 1,-1.000000-3.000000 1,1.000000 1.000000 2,-1.000000-1.000000 0,1.000000 1.000000 0,-3.000000-1.000000 1,-2.000000 1.000000 0,-3.000000-1.000000 1,-3.000000 1.000000-1,-1.000000 1.000000 0,4.000000 3.000000 1,3.000000 3.000000 0,3.000000 4.000000 1,-1.000000 1.000000-1,-2.000000 0.000000 1,-3.000000 0.000000 0,-3.000000 0.000000 0,-1.000000 0.000000-1,4.000000 0.000000 1,3.000000 0.000000-1,3.000000 0.000000 0,-1.000000 0.000000 0,-2.000000 0.000000 0,-3.000000 0.000000-1,-3.000000 0.000000 0,-1.000000-2.000000 1,4.000000-3.000000 3,3.000000-3.000000 3,3.000000-2.000000 2,3.000000 0.000000 3,3.000000 7.000000 2,3.000000 6.000000 4,4.000000 7.000000 2,-1.000000 5.000000 1,-3.000000 7.000000-1,-3.000000 6.000000-2,-2.000000 7.000000-1,-3.000000 10.000000-2,1.000000 16.000000 0,-1.000000 15.000000-2,1.000000 17.000000 0,-3.000000 7.000000-2,-2.000000 0.000000-1,-3.000000 0.000000-2,-3.000000 0.000000-2,-4.000000-4.000000-1,-3.000000-5.000000-1,-3.000000-7.000000 0,-2.000000-5.000000 0,-5.000000-6.000000-2,-2.000000-3.000000 1,-3.000000-3.000000-1,-3.000000-2.000000-1,-2.000000-6.000000 0,0.000000-6.000000-1,0.000000-6.000000 1,0.000000-6.000000-1,0.000000-4.000000 1,0.000000 1.000000-1,0.000000-1.000000 1,0.000000 1.000000 0,3.000000-7.000000-6,6.000000-12.000000-11,7.000000-13.000000-12,6.000000-12.000000-12</inkml:trace>
</inkml:ink>
</file>

<file path=ppt/ink/ink23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0698345005512" units="cm"/>
      <inkml:brushProperty name="height" value="0.0240698345005512" units="cm"/>
      <inkml:brushProperty name="color" value="#00B047"/>
      <inkml:brushProperty name="ignorePressure" value="0"/>
    </inkml:brush>
  </inkml:definitions>
  <inkml:trace contextRef="#ctx0" brushRef="#br0">86800.000000 54600.000000 951,'-2.000000'-46.000000'-44,"-3.000000"10.000000"14 ,-3.000000 10.000000 17,-2.000000 9.000000 14,-3.000000 9.000000 10,1.000000 9.000000 5,-1.000000 10.000000 3,1.000000 10.000000 3,1.000000 5.000000 1,3.000000 4.000000-5,3.000000 3.000000-4,4.000000 3.000000-4,11.000000 10.000000-9,23.000000 20.000000-10,22.000000 18.000000-11,22.000000 20.000000-11,2.000000-4.000000-5,-15.000000-25.000000 2,-15.000000-25.000000 2,-16.000000-25.000000 2</inkml:trace>
</inkml:ink>
</file>

<file path=ppt/ink/ink23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6394813507795" units="cm"/>
      <inkml:brushProperty name="height" value="0.0226394813507795" units="cm"/>
      <inkml:brushProperty name="color" value="#00B047"/>
      <inkml:brushProperty name="ignorePressure" value="0"/>
    </inkml:brush>
  </inkml:definitions>
  <inkml:trace contextRef="#ctx0" brushRef="#br0">87550.000000 54650.000000 916,'-2.000000'53.000000'26,"-3.000000"6.000000"-4 ,-3.000000 7.000000-4,-2.000000 6.000000-5,-1.000000 12.000000-9,3.000000 19.000000-12,3.000000 19.000000-13,4.000000 19.000000-13,2.000000-9.000000-3,4.000000-33.000000 5,3.000000-35.000000 5,3.000000-34.000000 7</inkml:trace>
</inkml:ink>
</file>

<file path=ppt/ink/ink235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8061139136553" units="cm"/>
      <inkml:brushProperty name="height" value="0.0248061139136553" units="cm"/>
      <inkml:brushProperty name="color" value="#00B047"/>
      <inkml:brushProperty name="ignorePressure" value="0"/>
    </inkml:brush>
  </inkml:definitions>
  <inkml:trace contextRef="#ctx0" brushRef="#br0">87550.000000 52650.000000 923,'-2.000000'-47.000000'-2,"-3.000000"6.000000"-3 ,-3.000000 7.000000-3,-2.000000 6.000000-3,3.000000 10.000000 3,14.000000 17.000000 11,11.000000 15.000000 12,14.000000 16.000000 10,3.000000 7.000000 2,-2.000000 1.000000-7,-3.000000-1.000000-6,-3.000000 1.000000-8,-2.000000 2.000000-5,0.000000 7.000000-4,0.000000 6.000000-2,0.000000 7.000000-4,-2.000000 0.000000-1,-3.000000-2.000000 1,-3.000000-3.000000 2,-2.000000-3.000000 0,-8.000000-1.000000 1,-8.000000 4.000000 0,-10.000000 3.000000 1,-9.000000 3.000000 1,-9.000000-2.000000 0,-5.000000-6.000000 0,-7.000000-6.000000 1,-5.000000-6.000000 1,-3.000000-6.000000 1,4.000000-2.000000 2,3.000000-3.000000 2,3.000000-3.000000 3,35.000000-7.000000-4,70.000000-9.000000-9,68.000000-10.000000-9,70.000000-8.000000-9</inkml:trace>
</inkml:ink>
</file>

<file path=ppt/ink/ink23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6714761704206" units="cm"/>
      <inkml:brushProperty name="height" value="0.0236714761704206" units="cm"/>
      <inkml:brushProperty name="color" value="#00B047"/>
      <inkml:brushProperty name="ignorePressure" value="0"/>
    </inkml:brush>
  </inkml:definitions>
  <inkml:trace contextRef="#ctx0" brushRef="#br0">88450.000000 54750.000000 855,'-18.000000'-22.000000'27,"17.000000"6.000000"-2 ,15.000000 7.000000-4,16.000000 6.000000-3,10.000000 3.000000-2,7.000000 0.000000-2,6.000000 0.000000-2,7.000000 0.000000-1,13.000000-4.000000-10,22.000000-5.000000-17,22.000000-7.000000-16,23.000000-5.000000-17,-8.000000-3.000000-2,-33.000000 4.000000 11,-35.000000 3.000000 12,-34.000000 3.000000 11</inkml:trace>
</inkml:ink>
</file>

<file path=ppt/ink/ink23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7895045429468" units="cm"/>
      <inkml:brushProperty name="height" value="0.0237895045429468" units="cm"/>
      <inkml:brushProperty name="color" value="#00B047"/>
      <inkml:brushProperty name="ignorePressure" value="0"/>
    </inkml:brush>
  </inkml:definitions>
  <inkml:trace contextRef="#ctx0" brushRef="#br0">89000.000000 54500.000000 962,'-46.000000'3.000000'2,"10.000000"6.000000"1 ,10.000000 7.000000 2,9.000000 6.000000 3,6.000000 9.000000 0,3.000000 13.000000-2,3.000000 12.000000-2,4.000000 13.000000-2,2.000000 6.000000-4,4.000000 0.000000-3,3.000000 0.000000-4,3.000000 0.000000-4,3.000000-4.000000-3,3.000000-5.000000 1,3.000000-7.000000 1,4.000000-5.000000-1,1.000000-11.000000-1,0.000000-11.000000-4,0.000000-14.000000-5,0.000000-11.000000-4</inkml:trace>
</inkml:ink>
</file>

<file path=ppt/ink/ink23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00B047"/>
      <inkml:brushProperty name="ignorePressure" value="0"/>
    </inkml:brush>
  </inkml:definitions>
  <inkml:trace contextRef="#ctx0" brushRef="#br0">89850.000000 54150.000000 1000,'-22.000000'-41.000000'-29,"6.000000"19.000000"10 ,7.000000 19.000000 8,6.000000 19.000000 9,4.000000 7.000000 2,4.000000-3.000000-6,3.000000-3.000000-5,3.000000-2.000000-4,3.000000-1.000000-4,3.000000 3.000000-1,3.000000 3.000000-1,4.000000 4.000000-1</inkml:trace>
</inkml:ink>
</file>

<file path=ppt/ink/ink23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2782963216305" units="cm"/>
      <inkml:brushProperty name="height" value="0.0252782963216305" units="cm"/>
      <inkml:brushProperty name="color" value="#00B047"/>
      <inkml:brushProperty name="ignorePressure" value="0"/>
    </inkml:brush>
  </inkml:definitions>
  <inkml:trace contextRef="#ctx0" brushRef="#br0">90800.000000 54200.000000 906,'0.000000'-47.000000'2,"0.000000"6.000000"5 ,0.000000 7.000000 4,0.000000 6.000000 5,3.000000 7.000000 1,6.000000 10.000000-2,7.000000 10.000000-3,6.000000 9.000000-2,6.000000 4.000000-6,6.000000 1.000000-10,7.000000-1.000000-8,6.000000 1.000000-9,-1.000000-3.000000-7,-5.000000-2.000000-4,-7.000000-3.000000-3,-5.000000-3.000000-4</inkml:trace>
</inkml:ink>
</file>

<file path=ppt/ink/ink23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18901290372014" units="cm"/>
      <inkml:brushProperty name="height" value="0.018901290372014" units="cm"/>
      <inkml:brushProperty name="color" value="#00B047"/>
      <inkml:brushProperty name="ignorePressure" value="0"/>
    </inkml:brush>
  </inkml:definitions>
  <inkml:trace contextRef="#ctx0" brushRef="#br0">91800.000000 53950.000000 999,'134.000000'-90.000000'-2,"-31.000000"23.000000"-4 ,-31.000000 22.000000-4,-31.000000 22.000000-4</inkml:trace>
</inkml:ink>
</file>

<file path=ppt/ink/ink23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00B047"/>
      <inkml:brushProperty name="ignorePressure" value="0"/>
    </inkml:brush>
  </inkml:definitions>
  <inkml:trace contextRef="#ctx0" brushRef="#br0">94100.000000 4150.000000 999,'-69.000000'165.000000'-6,"13.000000"-18.000000"-2 ,12.000000-19.000000-2,13.000000-18.000000 0,4.000000-15.000000-1,-3.000000-9.000000 1,-3.000000-10.000000 1,-2.000000-8.000000 1,2.000000-11.000000-1,9.000000-8.000000-3,10.000000-10.000000-2,10.000000-9.000000-3</inkml:trace>
</inkml:ink>
</file>

<file path=ppt/ink/ink23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7068925052881" units="cm"/>
      <inkml:brushProperty name="height" value="0.0237068925052881" units="cm"/>
      <inkml:brushProperty name="color" value="#00B047"/>
      <inkml:brushProperty name="ignorePressure" value="0"/>
    </inkml:brush>
  </inkml:definitions>
  <inkml:trace contextRef="#ctx0" brushRef="#br0">92900.000000 53400.000000 861,'-19.000000'-25.000000'22,"13.000000"0.000000"-1 ,12.000000 0.000000-1,13.000000 0.000000-3,12.000000 0.000000-1,13.000000 0.000000-1,12.000000 0.000000-2,13.000000 0.000000-2,16.000000-5.000000-8,23.000000-9.000000-13,22.000000-10.000000-16,22.000000-8.000000-14</inkml:trace>
</inkml:ink>
</file>

<file path=ppt/ink/ink23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07482986152172" units="cm"/>
      <inkml:brushProperty name="height" value="0.0207482986152172" units="cm"/>
      <inkml:brushProperty name="color" value="#00B047"/>
      <inkml:brushProperty name="ignorePressure" value="0"/>
    </inkml:brush>
  </inkml:definitions>
  <inkml:trace contextRef="#ctx0" brushRef="#br0">93550.000000 52000.000000 974,'-24.000000'181.000000'4,"4.000000"-37.000000"0 ,3.000000-38.000000 0,3.000000-37.000000 0,-4.000000 1.000000 0,-8.000000 41.000000-1,-10.000000 40.000000-1,-9.000000 42.000000-2,-1.000000 11.000000 0,10.000000-15.000000 0,10.000000-15.000000-1,9.000000-16.000000-1,6.000000-24.000000-2,3.000000-31.000000-4,3.000000-31.000000-4,4.000000-31.000000-4,4.000000-20.000000-2,6.000000-5.000000 3,7.000000-7.000000 0,6.000000-5.000000 2,1.000000-8.000000 2,-3.000000-5.000000 0,-3.000000-7.000000 2,-2.000000-5.000000 2</inkml:trace>
</inkml:ink>
</file>

<file path=ppt/ink/ink2362.xml><?xml version="1.0" encoding="utf-8"?>
<inkml:ink xmlns:inkml="http://www.w3.org/2003/InkML">
  <annotation type="ScanImages2ExtractSignatures">1</annotation>
  <annotation type="ScanImagesWidth">961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092454791069" units="cm"/>
      <inkml:brushProperty name="height" value="0.026092454791069" units="cm"/>
      <inkml:brushProperty name="color" value="#00B047"/>
      <inkml:brushProperty name="ignorePressure" value="0"/>
    </inkml:brush>
  </inkml:definitions>
  <inkml:trace contextRef="#ctx0" brushRef="#br0">94550.000000 51500.000000 877,'0.000000'-32.000000'0,"0.000000"39.000000"-2 ,0.000000 36.000000-1,0.000000 39.000000-1,-4.000000 25.000000 1,-5.000000 17.000000 3,-7.000000 15.000000 3,-5.000000 16.000000 3,-3.000000-7.000000 2,4.000000-28.000000-3,3.000000-28.000000 0,3.000000-27.000000-2,1.000000-15.000000 0,1.000000 0.000000-1,-1.000000 0.000000 0,1.000000 0.000000-1,-1.000000 0.000000 0,1.000000 0.000000 1,-1.000000 0.000000-1,1.000000 0.000000 1,-1.000000-2.000000-1,1.000000-3.000000 1,-1.000000-3.000000 0,1.000000-2.000000 0,-1.000000-1.000000 0,1.000000 3.000000-1,-1.000000 3.000000 1,1.000000 4.000000 0,-1.000000-1.000000-1,1.000000-3.000000 0,-1.000000-3.000000 0,1.000000-2.000000-1,1.000000-5.000000-1,3.000000-2.000000 1,3.000000-3.000000 1,4.000000-3.000000 0,-1.000000-2.000000 0,-3.000000 0.000000 0,-3.000000 0.000000 0,-2.000000 0.000000 1,-1.000000-7.000000-1,3.000000-11.000000-3,3.000000-14.000000-3,4.000000-11.000000-3,2.000000-9.000000 1,4.000000-3.000000 0,3.000000-3.000000 3,3.000000-2.000000 1,-1.000000-1.000000 1,-2.000000 3.000000-1,-3.000000 3.000000-1,-3.000000 4.000000-2,-1.000000 1.000000 0,4.000000 0.000000 0,3.000000 0.000000 0,3.000000 0.000000 0,1.000000 0.000000-1,1.000000 0.000000 2,-1.000000 0.000000 2,1.000000 0.000000 0,-1.000000 0.000000 0,1.000000 0.000000 2,-1.000000 0.000000-1,1.000000 0.000000 1,-1.000000-2.000000-1,1.000000-3.000000 0,-1.000000-3.000000-1,1.000000-2.000000-2,-3.000000-1.000000 1,-2.000000 3.000000-1,-3.000000 3.000000 0,-3.000000 4.000000 0,-1.000000-1.000000 0,4.000000-3.000000 1,3.000000-3.000000 0,3.000000-2.000000 0,1.000000-3.000000 2,1.000000 1.000000 1,-1.000000-1.000000 2,1.000000 1.000000 1,-1.000000 1.000000 1,1.000000 3.000000-1,-1.000000 3.000000-1,1.000000 4.000000-2,-1.000000 1.000000 0,1.000000 0.000000 0,-1.000000 0.000000 0,1.000000 0.000000 0,-1.000000 0.000000-1,1.000000 0.000000 0,-1.000000 0.000000 0,1.000000 0.000000 0,-1.000000 0.000000 1,1.000000 0.000000 2,-1.000000 0.000000 3,1.000000 0.000000 2,-1.000000 1.000000 0,1.000000 4.000000-2,-1.000000 3.000000-1,1.000000 3.000000-2,-1.000000 1.000000 1,1.000000 1.000000 1,-1.000000-1.000000 3,1.000000 1.000000 2,-1.000000 2.000000 1,1.000000 7.000000 0,-1.000000 6.000000 1,1.000000 7.000000-1,-3.000000 8.000000 0,-2.000000 14.000000-1,-3.000000 11.000000-2,-3.000000 14.000000-2,-6.000000 5.000000-1,-5.000000 1.000000 0,-7.000000-1.000000 0,-5.000000 1.000000 0,-4.000000-3.000000 0,0.000000-2.000000 2,0.000000-3.000000 1,0.000000-3.000000 1,0.000000-4.000000 2,0.000000-3.000000 1,0.000000-3.000000 1,0.000000-2.000000 2,3.000000-3.000000-1,6.000000 1.000000-2,7.000000-1.000000-3,6.000000 1.000000-1,4.000000-3.000000-3,4.000000-2.000000-2,3.000000-3.000000-3,3.000000-3.000000-2,4.000000-6.000000-6,7.000000-5.000000-7,6.000000-7.000000-8,7.000000-5.000000-7,2.000000-6.000000-5,1.000000-3.000000 2,-1.000000-3.000000-1,1.000000-2.000000 2,-4.000000-5.000000 3,-6.000000-2.000000 7,-6.000000-3.000000 7,-6.000000-3.000000 6,-2.000000-1.000000 5,3.000000 4.000000 1,3.000000 3.000000 2,4.000000 3.000000 1</inkml:trace>
</inkml:ink>
</file>

<file path=ppt/ink/ink236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2206347435713" units="cm"/>
      <inkml:brushProperty name="height" value="0.0272206347435713" units="cm"/>
      <inkml:brushProperty name="color" value="#00B047"/>
      <inkml:brushProperty name="ignorePressure" value="0"/>
    </inkml:brush>
  </inkml:definitions>
  <inkml:trace contextRef="#ctx0" brushRef="#br0">95150.000000 52750.000000 946,'-66.000000'310.000000'0,"19.000000"-77.000000"-2 ,19.000000-78.000000 0,19.000000-78.000000-2,13.000000-46.000000-2,10.000000-12.000000-4,10.000000-13.000000-4,9.000000-12.000000-5,4.000000-16.000000 0,1.000000-19.000000 0,-1.000000-18.000000 1,1.000000-19.000000 2,-3.000000-5.000000 1,-2.000000 9.000000 3,-3.000000 10.000000 1,-3.000000 10.000000 2,-2.000000 5.000000 4,0.000000 4.000000 3,0.000000 3.000000 5,0.000000 3.000000 4,-2.000000 7.000000 4,-3.000000 14.000000 4,-3.000000 11.000000 5,-2.000000 14.000000 4,-3.000000 13.000000 1,1.000000 16.000000-2,-1.000000 15.000000-2,1.000000 17.000000-3,-3.000000 7.000000-2,-2.000000 0.000000-2,-3.000000 0.000000-3,-3.000000 0.000000-3,-1.000000-2.000000-2,4.000000-3.000000 0,3.000000-3.000000-1,3.000000-2.000000-2,3.000000-15.000000-8,3.000000-25.000000-20,3.000000-25.000000-18,4.000000-25.000000-19,-4.000000-11.000000-2,-9.000000 3.000000 13,-10.000000 3.000000 14,-8.000000 4.000000 13</inkml:trace>
</inkml:ink>
</file>

<file path=ppt/ink/ink236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8952157348394" units="cm"/>
      <inkml:brushProperty name="height" value="0.0268952157348394" units="cm"/>
      <inkml:brushProperty name="color" value="#00B047"/>
      <inkml:brushProperty name="ignorePressure" value="0"/>
    </inkml:brush>
  </inkml:definitions>
  <inkml:trace contextRef="#ctx0" brushRef="#br0">95500.000000 51100.000000 904,'68.000000'-149.000000'0,"-11.000000"54.000000"2 ,-14.000000 53.000000 1,-11.000000 53.000000 1,-11.000000 29.000000 1,-5.000000 7.000000 2,-7.000000 6.000000 1,-5.000000 7.000000 1,-4.000000 2.000000 0,0.000000 1.000000-5,0.000000-1.000000-4,0.000000 1.000000-5,-2.000000-3.000000-2,-3.000000-2.000000-4,-3.000000-3.000000-3,-2.000000-3.000000-3,-5.000000-4.000000-1,-2.000000-3.000000 3,-3.000000-3.000000 2,-3.000000-2.000000 3,-4.000000-5.000000 1,-3.000000-2.000000 1,-3.000000-3.000000 1,-2.000000-3.000000 2,8.000000-6.000000 5,22.000000-5.000000 11,22.000000-7.000000 11,23.000000-5.000000 11,13.000000-6.000000 2,6.000000-3.000000-9,7.000000-3.000000-7,6.000000-2.000000-7,3.000000-1.000000-5,0.000000 3.000000 0,0.000000 3.000000-1,0.000000 4.000000-1,-5.000000 1.000000-5,-9.000000 0.000000-11,-10.000000 0.000000-12,-8.000000 0.000000-10</inkml:trace>
</inkml:ink>
</file>

<file path=ppt/ink/ink236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6755024939775" units="cm"/>
      <inkml:brushProperty name="height" value="0.0306755024939775" units="cm"/>
      <inkml:brushProperty name="color" value="#00B047"/>
      <inkml:brushProperty name="ignorePressure" value="0"/>
    </inkml:brush>
  </inkml:definitions>
  <inkml:trace contextRef="#ctx0" brushRef="#br0">96850.000000 51050.000000 790,'196.000000'178.000000'1,"-55.000000"-44.000000"-1 ,-57.000000-43.000000 1,-55.000000-44.000000 1,-28.000000-19.000000 3,4.000000 6.000000 5,3.000000 7.000000 6,3.000000 6.000000 6,-1.000000 4.000000 3,-2.000000 4.000000-2,-3.000000 3.000000-2,-3.000000 3.000000-1,-2.000000-2.000000-3,0.000000-6.000000-5,0.000000-6.000000-4,0.000000-6.000000-4,-4.000000 4.000000-2,-5.000000 16.000000 0,-7.000000 15.000000 2,-5.000000 17.000000 0,-4.000000-1.000000 0,0.000000-16.000000-2,0.000000-15.000000-1,0.000000-15.000000-2,-10.000000 5.000000 0,-18.000000 29.000000 2,-19.000000 28.000000 1,-18.000000 28.000000 0,-17.000000 10.000000-4,-11.000000-5.000000-13,-14.000000-7.000000-13,-11.000000-5.000000-12,7.000000-15.000000-2,28.000000-22.000000 7,28.000000-22.000000 7,29.000000-21.000000 7,11.000000-12.000000 2,-2.000000 1.000000-6,-3.000000-1.000000-5,-3.000000 1.000000-5</inkml:trace>
</inkml:ink>
</file>

<file path=ppt/ink/ink2366.xml><?xml version="1.0" encoding="utf-8"?>
<inkml:ink xmlns:inkml="http://www.w3.org/2003/InkML">
  <annotation type="ScanImages2ExtractSignatures">1</annotation>
  <annotation type="ScanImagesWidth">912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679361730814" units="cm"/>
      <inkml:brushProperty name="height" value="0.029679361730814" units="cm"/>
      <inkml:brushProperty name="color" value="#00B047"/>
      <inkml:brushProperty name="ignorePressure" value="0"/>
    </inkml:brush>
  </inkml:definitions>
  <inkml:trace contextRef="#ctx0" brushRef="#br0">86650.000000 56150.000000 771,'-2.000000'-46.000000'-12,"-3.000000"10.000000"2 ,-3.000000 10.000000 5,-2.000000 9.000000 2,0.000000 4.000000 3,7.000000 1.000000 0,6.000000-1.000000 0,7.000000 1.000000 1,4.000000 2.000000 0,3.000000 7.000000 1,3.000000 6.000000 2,4.000000 7.000000 0,1.000000 2.000000 1,0.000000 1.000000 1,0.000000-1.000000 0,0.000000 1.000000 2,0.000000-1.000000-1,0.000000 1.000000-1,0.000000-1.000000-1,0.000000 1.000000-1,0.000000-3.000000-1,0.000000-2.000000-1,0.000000-3.000000 1,0.000000-3.000000-1,0.000000-2.000000 0,0.000000 0.000000 0,0.000000 0.000000 0,0.000000 0.000000 1,0.000000 1.000000-1,0.000000 4.000000-1,0.000000 3.000000-1,0.000000 3.000000-1,0.000000-1.000000 0,0.000000-2.000000 0,0.000000-3.000000 1,0.000000-3.000000 1,0.000000-2.000000 0,0.000000 0.000000 0,0.000000 0.000000 1,0.000000 0.000000 0,0.000000 0.000000-1,0.000000 0.000000 1,0.000000 0.000000 0,0.000000 0.000000 0,0.000000 0.000000 0,0.000000 0.000000-1,0.000000 0.000000 2,0.000000 0.000000-1,0.000000 0.000000 0,0.000000 0.000000 0,0.000000 0.000000-1,0.000000 0.000000 1,1.000000 0.000000 0,4.000000 0.000000-1,3.000000 0.000000 1,3.000000 0.000000 0,-1.000000 0.000000 0,-2.000000 0.000000-1,-3.000000 0.000000 1,-3.000000 0.000000 0,-1.000000 0.000000 0,4.000000 0.000000-1,3.000000 0.000000 0,3.000000 0.000000 0,-1.000000-2.000000 0,-2.000000-3.000000 1,-3.000000-3.000000-1,-3.000000-2.000000 0,-1.000000-1.000000 1,4.000000 3.000000-2,3.000000 3.000000 1,3.000000 4.000000-1,3.000000-1.000000-1,3.000000-3.000000-2,3.000000-3.000000-2,4.000000-2.000000-1,1.000000-5.000000-1,0.000000-2.000000 1,0.000000-3.000000 1,0.000000-3.000000 1,1.000000-2.000000 1,4.000000 0.000000 1,3.000000 0.000000 0,3.000000 0.000000 2,-4.000000 1.000000 0,-8.000000 4.000000 0,-10.000000 3.000000 0,-9.000000 3.000000 1,2.000000-1.000000-1,17.000000-2.000000 1,15.000000-3.000000 0,16.000000-3.000000 0,7.000000-4.000000 1,1.000000-3.000000-1,-1.000000-3.000000 1,1.000000-2.000000-1,-3.000000 0.000000 1,-2.000000 7.000000 1,-3.000000 6.000000 1,-3.000000 7.000000 0,-1.000000 4.000000 0,4.000000 3.000000 1,3.000000 3.000000-1,3.000000 4.000000 0,-2.000000-1.000000 0,-6.000000-3.000000-1,-6.000000-3.000000 0,-6.000000-2.000000 0,-2.000000-1.000000-1,3.000000 3.000000 0,3.000000 3.000000 0,4.000000 4.000000 0,1.000000-1.000000-1,0.000000-3.000000 1,0.000000-3.000000-1,0.000000-2.000000 1,0.000000-5.000000 0,0.000000-2.000000-1,0.000000-3.000000 1,0.000000-3.000000 1,-7.000000 1.000000-1,-11.000000 6.000000-1,-14.000000 7.000000 1,-11.000000 6.000000-1,-7.000000 1.000000-1,0.000000-3.000000 1,0.000000-3.000000 0,0.000000-2.000000-1,0.000000-1.000000 1,0.000000 3.000000 0,0.000000 3.000000-1,0.000000 4.000000 1,0.000000-1.000000-1,0.000000-3.000000 1,0.000000-3.000000 0,0.000000-2.000000 0,0.000000-3.000000 0,0.000000 1.000000 0,0.000000-1.000000 0,0.000000 1.000000-1,1.000000 1.000000 1,4.000000 3.000000 0,3.000000 3.000000-1,3.000000 4.000000 1,-1.000000-1.000000 0,-2.000000-3.000000-1,-3.000000-3.000000 1,-3.000000-2.000000-1,-2.000000-3.000000 1,0.000000 1.000000-1,0.000000-1.000000 0,0.000000 1.000000 0,0.000000 1.000000-1,0.000000 3.000000 1,0.000000 3.000000 0,0.000000 4.000000 0,1.000000-1.000000 0,4.000000-3.000000 1,3.000000-3.000000-1,3.000000-2.000000 1,-1.000000-1.000000-1,-2.000000 3.000000 1,-3.000000 3.000000-1,-3.000000 4.000000 1,-2.000000-1.000000 0,0.000000-3.000000-1,0.000000-3.000000 1,0.000000-2.000000-1,1.000000-1.000000 1,4.000000 3.000000-1,3.000000 3.000000 1,3.000000 4.000000 0,-1.000000-1.000000-1,-2.000000-3.000000 1,-3.000000-3.000000 0,-3.000000-2.000000-1,-2.000000-1.000000 1,0.000000 3.000000-1,0.000000 3.000000-1,0.000000 4.000000 0,0.000000-1.000000 0,0.000000-3.000000 0,0.000000-3.000000 1,0.000000-2.000000 0,0.000000-1.000000 0,0.000000 3.000000 0,0.000000 3.000000 0,0.000000 4.000000 1,0.000000-1.000000-1,0.000000-3.000000 1,0.000000-3.000000 1,0.000000-2.000000 0,0.000000-1.000000 0,0.000000 3.000000 0,0.000000 3.000000-1,0.000000 4.000000 0,0.000000-1.000000 0,0.000000-3.000000 0,0.000000-3.000000-1,0.000000-2.000000 1,1.000000-1.000000 0,4.000000 3.000000-1,3.000000 3.000000 1,3.000000 4.000000 0,-1.000000 1.000000-1,-2.000000 0.000000 1,-3.000000 0.000000-1,-3.000000 0.000000 1,-2.000000-2.000000-1,0.000000-3.000000 1,0.000000-3.000000-1,0.000000-2.000000 1,1.000000-1.000000-1,4.000000 3.000000 1,3.000000 3.000000 0,3.000000 4.000000 0,1.000000-1.000000 0,1.000000-3.000000 1,-1.000000-3.000000-1,1.000000-2.000000 1,-3.000000-1.000000 0,-2.000000 3.000000 0,-3.000000 3.000000 1,-3.000000 4.000000-1,-1.000000 1.000000 1,4.000000 0.000000-1,3.000000 0.000000 1,3.000000 0.000000-1,-1.000000-2.000000-1,-2.000000-3.000000 1,-3.000000-3.000000-1,-3.000000-2.000000 0,-2.000000-1.000000 0,0.000000 3.000000 0,0.000000 3.000000 0,0.000000 4.000000 0,1.000000 1.000000 1,4.000000 0.000000-2,3.000000 0.000000 1,3.000000 0.000000-2,4.000000-2.000000 1,7.000000-3.000000 0,6.000000-3.000000 1,7.000000-2.000000-1,0.000000-3.000000 1,-2.000000 1.000000-1,-3.000000-1.000000 0,-3.000000 1.000000 0,-2.000000-1.000000-1,0.000000 1.000000-2,0.000000-1.000000-3,0.000000 1.000000-2,-10.000000-1.000000-9,-18.000000 1.000000-18,-19.000000-1.000000-15,-18.000000 1.000000-18</inkml:trace>
</inkml:ink>
</file>

<file path=ppt/ink/ink236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6776719838381" units="cm"/>
      <inkml:brushProperty name="height" value="0.0276776719838381" units="cm"/>
      <inkml:brushProperty name="color" value="#00B047"/>
      <inkml:brushProperty name="ignorePressure" value="0"/>
    </inkml:brush>
  </inkml:definitions>
  <inkml:trace contextRef="#ctx0" brushRef="#br0">90400.000000 56200.000000 728,'0.000000'-47.000000'-10,"0.000000"6.000000"7 ,0.000000 7.000000 6,0.000000 6.000000 5,0.000000 9.000000 5,0.000000 13.000000 5,0.000000 12.000000 4,0.000000 13.000000 4,0.000000 6.000000 0,0.000000 0.000000-4,0.000000 0.000000-4,0.000000 0.000000-4,0.000000 0.000000-4,0.000000 0.000000-1,0.000000 0.000000-2,0.000000 0.000000-2,0.000000 0.000000-1,0.000000 0.000000 1,0.000000 0.000000 0,0.000000 0.000000 0,1.000000 1.000000 1,4.000000 4.000000-2,3.000000 3.000000-1,3.000000 3.000000-2,-1.000000-1.000000 1,-2.000000-2.000000 0,-3.000000-3.000000 2,-3.000000-3.000000 0,-2.000000-2.000000 0,0.000000 0.000000 0,0.000000 0.000000 0,0.000000 0.000000-1,0.000000 0.000000 1,0.000000 0.000000 0,0.000000 0.000000 0,0.000000 0.000000 0,0.000000 0.000000 0,0.000000 0.000000-1,0.000000 0.000000-2,0.000000 0.000000-2,0.000000 0.000000 0,0.000000 0.000000-1,0.000000 0.000000 1,0.000000 0.000000 0,1.000000 0.000000-1,4.000000 0.000000-1,3.000000 0.000000 0,3.000000 0.000000 0,-1.000000 0.000000-1,-2.000000 0.000000 0,-3.000000 0.000000 0,-3.000000 0.000000 0,-2.000000 0.000000-1,0.000000 0.000000-3,0.000000 0.000000-4,0.000000 0.000000-2,-2.000000 0.000000-4,-3.000000 0.000000-4,-3.000000 0.000000-3,-2.000000 0.000000-4</inkml:trace>
</inkml:ink>
</file>

<file path=ppt/ink/ink23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7798829376698" units="cm"/>
      <inkml:brushProperty name="height" value="0.0287798829376698" units="cm"/>
      <inkml:brushProperty name="color" value="#00B047"/>
      <inkml:brushProperty name="ignorePressure" value="0"/>
    </inkml:brush>
  </inkml:definitions>
  <inkml:trace contextRef="#ctx0" brushRef="#br0">91550.000000 55900.000000 795,'0.000000'-41.000000'-33,"0.000000"19.000000"19 ,0.000000 19.000000 20,0.000000 19.000000 19,0.000000 9.000000 8,0.000000 0.000000-6,0.000000 0.000000-6,0.000000 0.000000-5,0.000000 0.000000-5,0.000000 0.000000-1,0.000000 0.000000-3,0.000000 0.000000-1,0.000000 0.000000-1,0.000000 0.000000-1,0.000000 0.000000 1,0.000000 0.000000-1,0.000000 1.000000 0,0.000000 4.000000 0,0.000000 3.000000-2,0.000000 3.000000-1,0.000000-1.000000 0,0.000000-2.000000 0,0.000000-3.000000 1,0.000000-3.000000 0,0.000000-2.000000 0,0.000000 0.000000 1,0.000000 0.000000 0,0.000000 0.000000 1,0.000000 0.000000-1,0.000000 0.000000 1,0.000000 0.000000-1,0.000000 0.000000 0,0.000000 0.000000 0,0.000000 0.000000 0,0.000000 0.000000 0,0.000000 0.000000 1,0.000000 0.000000 0,0.000000 0.000000-1,0.000000 0.000000 1,0.000000 0.000000-1,0.000000 0.000000-1,0.000000 0.000000-2,0.000000 0.000000-4,0.000000 0.000000-3,0.000000 0.000000 0,0.000000 0.000000-1,0.000000 0.000000 1,0.000000 0.000000 0,0.000000 1.000000-1,0.000000 4.000000-2,0.000000 3.000000-1,0.000000 3.000000-3,1.000000-1.000000 1,4.000000-2.000000-1,3.000000-3.000000 2,3.000000-3.000000 0,1.000000-2.000000-2,1.000000 0.000000-3,-1.000000 0.000000-4,1.000000 0.000000-4,-1.000000 0.000000-1,1.000000 0.000000-1,-1.000000 0.000000 1,1.000000 0.000000-1</inkml:trace>
</inkml:ink>
</file>

<file path=ppt/ink/ink236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9190655350685" units="cm"/>
      <inkml:brushProperty name="height" value="0.0299190655350685" units="cm"/>
      <inkml:brushProperty name="color" value="#00B047"/>
      <inkml:brushProperty name="ignorePressure" value="0"/>
    </inkml:brush>
  </inkml:definitions>
  <inkml:trace contextRef="#ctx0" brushRef="#br0">92300.000000 57700.000000 680,'-4.000000'-38.000000'21,"-5.000000"26.000000"7 ,-7.000000 24.000000 8,-5.000000 26.000000 6,-8.000000 16.000000-1,-5.000000 10.000000-8,-7.000000 10.000000-8,-5.000000 9.000000-8,-4.000000 6.000000-4,0.000000 3.000000-2,0.000000 3.000000-1,0.000000 4.000000-1,0.000000 2.000000-1,0.000000 4.000000-1,0.000000 3.000000-1,0.000000 3.000000 0,0.000000-2.000000-2,0.000000-6.000000-2,0.000000-6.000000-2,0.000000-6.000000-1,3.000000-9.000000-2,6.000000-8.000000-2,7.000000-10.000000-2,6.000000-9.000000-3,4.000000-7.000000-2,4.000000-3.000000-3,3.000000-3.000000-2,3.000000-2.000000-3,4.000000-5.000000-6,7.000000-2.000000-9,6.000000-3.000000-8,7.000000-3.000000-10</inkml:trace>
</inkml:ink>
</file>

<file path=ppt/ink/ink2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9511388540268" units="cm"/>
      <inkml:brushProperty name="height" value="0.0439511388540268" units="cm"/>
      <inkml:brushProperty name="color" value="#00B047"/>
      <inkml:brushProperty name="ignorePressure" value="0"/>
    </inkml:brush>
  </inkml:definitions>
  <inkml:trace contextRef="#ctx0" brushRef="#br0">96100.000000 2100.000000 903,'-49.000000'100.000000'6,"4.000000"0.000000"0 ,3.000000 0.000000 1,3.000000 0.000000 2,-1.000000 10.000000-1,-2.000000 23.000000 2,-3.000000 22.000000 1,-3.000000 22.000000 1,-2.000000 16.000000-1,0.000000 14.000000-3,0.000000 11.000000-3,0.000000 14.000000-2,4.000000-3.000000-2,10.000000-15.000000-4,10.000000-15.000000-1,9.000000-16.000000-3,4.000000-24.000000-2,1.000000-31.000000-1,-1.000000-31.000000-2,1.000000-31.000000-1,1.000000-27.000000-8,3.000000-22.000000-12,3.000000-22.000000-12,4.000000-21.000000-13</inkml:trace>
</inkml:ink>
</file>

<file path=ppt/ink/ink2370.xml><?xml version="1.0" encoding="utf-8"?>
<inkml:ink xmlns:inkml="http://www.w3.org/2003/InkML">
  <annotation type="ScanImages2ExtractSignatures">1</annotation>
  <annotation type="ScanImagesWidth">735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9565964639187" units="cm"/>
      <inkml:brushProperty name="height" value="0.0329565964639187" units="cm"/>
      <inkml:brushProperty name="color" value="#00B047"/>
      <inkml:brushProperty name="ignorePressure" value="0"/>
    </inkml:brush>
  </inkml:definitions>
  <inkml:trace contextRef="#ctx0" brushRef="#br0">80100.000000 57500.000000 695,'-47.000000'-24.000000'-36,"6.000000"4.000000"11 ,7.000000 3.000000 10,6.000000 3.000000 11,3.000000 3.000000 6,0.000000 3.000000 2,0.000000 3.000000 3,0.000000 4.000000 2,-2.000000 1.000000 1,-3.000000 0.000000 0,-3.000000 0.000000 0,-2.000000 0.000000 0,-3.000000 0.000000 0,1.000000 0.000000-2,-1.000000 0.000000-1,1.000000 0.000000-2,-1.000000 0.000000-1,1.000000 0.000000 0,-1.000000 0.000000-1,1.000000 0.000000-1,-1.000000-2.000000 0,1.000000-3.000000 0,-1.000000-3.000000-1,1.000000-2.000000-1,-3.000000-5.000000 1,-2.000000-2.000000-1,-3.000000-3.000000 0,-3.000000-3.000000 0,-1.000000-6.000000 0,4.000000-5.000000 0,3.000000-7.000000 0,3.000000-5.000000 0,3.000000-9.000000 0,3.000000-9.000000 0,3.000000-10.000000 1,4.000000-8.000000-1,1.000000-8.000000 1,0.000000-2.000000-1,0.000000-3.000000 0,0.000000-3.000000-1,0.000000-4.000000 0,0.000000-3.000000-1,0.000000-3.000000 0,0.000000-2.000000 0,0.000000-3.000000-1,0.000000 1.000000 0,0.000000-1.000000 1,0.000000 1.000000 0,1.000000 7.000000 0,4.000000 16.000000 1,3.000000 15.000000 0,3.000000 17.000000 0,3.000000 7.000000 0,3.000000 0.000000 1,3.000000 0.000000-1,4.000000 0.000000 1,-1.000000 1.000000 1,-3.000000 4.000000-2,-3.000000 3.000000 1,-2.000000 3.000000 0,-3.000000 1.000000 0,1.000000 1.000000-1,-1.000000-1.000000 1,1.000000 1.000000-1,1.000000 1.000000 1,3.000000 3.000000-1,3.000000 3.000000 1,4.000000 4.000000 0,-1.000000-1.000000 0,-3.000000-3.000000 0,-3.000000-3.000000 0,-2.000000-2.000000 1,-3.000000-1.000000 0,1.000000 3.000000 0,-1.000000 3.000000-1,1.000000 4.000000 0,1.000000 1.000000 0,3.000000 0.000000 0,3.000000 0.000000 1,4.000000 0.000000 0,-1.000000-2.000000-1,-3.000000-3.000000 1,-3.000000-3.000000-1,-2.000000-2.000000 0,-1.000000-1.000000 0,3.000000 3.000000 0,3.000000 3.000000 0,4.000000 4.000000 0,-1.000000-1.000000 1,-3.000000-3.000000-1,-3.000000-3.000000 2,-2.000000-2.000000-1,-1.000000-1.000000 1,3.000000 3.000000 0,3.000000 3.000000 1,4.000000 4.000000-1,1.000000 1.000000 0,0.000000 0.000000 0,0.000000 0.000000 0,0.000000 0.000000-1,0.000000 0.000000 0,0.000000 0.000000 0,0.000000 0.000000-1,0.000000 0.000000 1,0.000000 0.000000-1,0.000000 0.000000 1,0.000000 0.000000-1,0.000000 0.000000 1,0.000000 0.000000-1,0.000000 0.000000 1,0.000000 0.000000-1,0.000000 0.000000 1,0.000000-2.000000-1,0.000000-3.000000 1,0.000000-3.000000-1,0.000000-2.000000 0,0.000000-1.000000 1,0.000000 3.000000-1,0.000000 3.000000-1,0.000000 4.000000 1,1.000000 1.000000 0,4.000000 0.000000 0,3.000000 0.000000 1,3.000000 0.000000-1,1.000000 0.000000 1,1.000000 0.000000-1,-1.000000 0.000000 0,1.000000 0.000000 0,1.000000 1.000000 0,3.000000 4.000000 0,3.000000 3.000000 0,4.000000 3.000000 0,2.000000-2.000000 0,4.000000-6.000000 0,3.000000-6.000000 1,3.000000-6.000000-1,1.000000-2.000000 0,1.000000 3.000000 1,-1.000000 3.000000 0,1.000000 4.000000 0,-1.000000 2.000000 0,1.000000 4.000000 1,-1.000000 3.000000 0,1.000000 3.000000 0,1.000000-1.000000 1,3.000000-2.000000 1,3.000000-3.000000-1,4.000000-3.000000 2,1.000000-1.000000-1,0.000000 4.000000 1,0.000000 3.000000 0,0.000000 3.000000 0,0.000000 1.000000 0,0.000000 1.000000-1,0.000000-1.000000 1,0.000000 1.000000-1,-2.000000-1.000000 0,-3.000000 1.000000 0,-3.000000-1.000000 0,-2.000000 1.000000 0,-3.000000 1.000000 0,1.000000 3.000000 0,-1.000000 3.000000-1,1.000000 4.000000-1,1.000000 1.000000 1,3.000000 0.000000 0,3.000000 0.000000-1,4.000000 0.000000 1,-1.000000 0.000000 0,-3.000000 0.000000 0,-3.000000 0.000000 0,-2.000000 0.000000 0,-3.000000 0.000000 0,1.000000 0.000000 0,-1.000000 0.000000 1,1.000000 0.000000-1,-3.000000 0.000000 0,-2.000000 0.000000 0,-3.000000 0.000000-1,-3.000000 0.000000-1,-2.000000 0.000000 1,0.000000 0.000000-1,0.000000 0.000000 0,0.000000 0.000000 1,0.000000 0.000000-1,0.000000 0.000000 0,0.000000 0.000000 0,0.000000 0.000000 0,0.000000 0.000000 0,0.000000 0.000000 1,0.000000 0.000000-1,0.000000 0.000000 0,0.000000 0.000000 1,0.000000 0.000000-1,0.000000 0.000000 1,0.000000 0.000000-1,0.000000 0.000000 1,0.000000 0.000000-1,0.000000 0.000000 0,0.000000 0.000000 1,0.000000 0.000000-1,0.000000 0.000000 1,0.000000 0.000000-1,0.000000 0.000000 1,0.000000 0.000000 0,0.000000 0.000000 0,0.000000 0.000000-1,0.000000 0.000000 0,0.000000 0.000000-1,0.000000 0.000000 0,0.000000 0.000000-1,0.000000 0.000000 0,0.000000 0.000000 1,0.000000 0.000000-1,0.000000 0.000000 1,0.000000 0.000000 1,0.000000 0.000000-1,0.000000 0.000000 0,0.000000 0.000000 0,0.000000 0.000000-1,0.000000 0.000000 0,0.000000 0.000000 1,0.000000 0.000000-1,0.000000 0.000000 2,0.000000 1.000000-1,0.000000 4.000000 1,0.000000 3.000000 1,0.000000 3.000000 0,0.000000-1.000000 1,0.000000-2.000000-1,0.000000-3.000000-1,0.000000-3.000000 0,0.000000-2.000000 0,0.000000 0.000000-1,0.000000 0.000000 1,0.000000 0.000000-1,0.000000 0.000000 1,0.000000 0.000000 0,0.000000 0.000000 1,0.000000 0.000000 1,0.000000 0.000000 0,0.000000 0.000000-1,0.000000 0.000000 0,0.000000 0.000000 0,0.000000 0.000000-1,0.000000 0.000000 1,0.000000 0.000000-1,0.000000 0.000000 0,0.000000 0.000000 1,0.000000 0.000000-1,0.000000 0.000000 0,0.000000 0.000000-1,0.000000 1.000000 1,0.000000 4.000000-1,0.000000 3.000000 0,0.000000 3.000000 1,0.000000-1.000000-1,0.000000-2.000000 0,0.000000-3.000000 0,0.000000-3.000000 1,0.000000-2.000000 0,0.000000 0.000000-1,0.000000 0.000000 1,0.000000 0.000000 0,0.000000 1.000000-1,0.000000 4.000000 1,0.000000 3.000000-1,0.000000 3.000000 1,0.000000-1.000000-1,0.000000-2.000000 2,0.000000-3.000000 1,0.000000-3.000000 0,1.000000-1.000000 0,4.000000 4.000000 0,3.000000 3.000000 0,3.000000 3.000000-1,1.000000 1.000000 0,1.000000 1.000000-1,-1.000000-1.000000 0,1.000000 1.000000 1,-1.000000-1.000000-1,1.000000 1.000000 0,-1.000000-1.000000 0,1.000000 1.000000 1,2.000000 1.000000-1,7.000000 3.000000 0,6.000000 3.000000 1,7.000000 4.000000-2,-1.000000 1.000000 1,-6.000000 0.000000 0,-6.000000 0.000000 0,-6.000000 0.000000 0,-2.000000 1.000000-1,3.000000 4.000000 1,3.000000 3.000000 0,4.000000 3.000000-1,1.000000 1.000000 1,0.000000 1.000000 0,0.000000-1.000000 0,0.000000 1.000000 0,-2.000000-1.000000-1,-3.000000 1.000000-1,-3.000000-1.000000-1,-2.000000 1.000000-3,-1.000000-1.000000 1,3.000000 1.000000 0,3.000000-1.000000 1,4.000000 1.000000 1,-4.000000-3.000000 1,-9.000000-2.000000 0,-10.000000-3.000000 0,-8.000000-3.000000 1,-3.000000 1.000000 1,7.000000 6.000000-1,6.000000 7.000000 1,7.000000 6.000000 0,0.000000 1.000000 0,-2.000000-3.000000 0,-3.000000-3.000000-1,-3.000000-2.000000 1,-2.000000-1.000000-1,0.000000 3.000000 0,0.000000 3.000000 1,0.000000 4.000000-1,0.000000-1.000000 0,0.000000-3.000000-1,0.000000-3.000000-2,0.000000-2.000000 0,-2.000000-5.000000 0,-3.000000-2.000000 0,-3.000000-3.000000 1,-2.000000-3.000000 0,-3.000000-2.000000 1,1.000000 0.000000 0,-1.000000 0.000000 0,1.000000 0.000000 0,-1.000000 0.000000 0,1.000000 0.000000 1,-1.000000 0.000000 0,1.000000 0.000000 1,-1.000000 1.000000 0,1.000000 4.000000 0,-1.000000 3.000000-1,1.000000 3.000000 0,1.000000-1.000000 0,3.000000-2.000000 0,3.000000-3.000000 0,4.000000-3.000000 0,-1.000000-1.000000 0,-3.000000 4.000000-1,-3.000000 3.000000 1,-2.000000 3.000000 0,-3.000000-1.000000-1,1.000000-2.000000 0,-1.000000-3.000000 0,1.000000-3.000000 0,-1.000000-2.000000 0,1.000000 0.000000 0,-1.000000 0.000000 0,1.000000 0.000000 0,-1.000000 0.000000 1,1.000000 0.000000-1,-1.000000 0.000000 0,1.000000 0.000000 1,-1.000000 0.000000-1,1.000000 0.000000-1,-1.000000 0.000000-1,1.000000 0.000000 0,-3.000000 0.000000 0,-2.000000 0.000000 0,-3.000000 0.000000 1,-3.000000 0.000000 0,-1.000000 1.000000 1,4.000000 4.000000 0,3.000000 3.000000 0,3.000000 3.000000 1,-1.000000-1.000000-1,-2.000000-2.000000 1,-3.000000-3.000000-1,-3.000000-3.000000 0,-2.000000-2.000000 0,0.000000 0.000000 2,0.000000 0.000000 1,0.000000 0.000000 2,0.000000 0.000000 0,0.000000 0.000000-1,0.000000 0.000000-1,0.000000 0.000000-1,0.000000 0.000000-1,0.000000 0.000000 1,0.000000 0.000000 0,0.000000 0.000000-1,0.000000 0.000000 0,0.000000 0.000000 1,0.000000 0.000000-1,0.000000 0.000000 1,0.000000 1.000000-1,0.000000 4.000000 0,0.000000 3.000000 1,0.000000 3.000000-1,-2.000000 1.000000 0,-3.000000 1.000000-1,-3.000000-1.000000-2,-2.000000 1.000000 0,-3.000000-3.000000-1,1.000000-2.000000 1,-1.000000-3.000000 0,1.000000-3.000000 0,-1.000000-1.000000 1,1.000000 4.000000 1,-1.000000 3.000000 2,1.000000 3.000000 1,-3.000000-1.000000 0,-2.000000-2.000000 1,-3.000000-3.000000 0,-3.000000-3.000000 0,-4.000000-2.000000 0,-3.000000 0.000000 0,-3.000000 0.000000-1,-2.000000 0.000000 0,-3.000000 1.000000-1,1.000000 4.000000 1,-1.000000 3.000000 0,1.000000 3.000000 0,-1.000000-1.000000 0,1.000000-2.000000 0,-1.000000-3.000000-1,1.000000-3.000000-1,-1.000000-4.000000 0,1.000000-3.000000-1,-1.000000-3.000000-1,1.000000-2.000000 0,-1.000000-1.000000-1,1.000000 3.000000 1,-1.000000 3.000000 1,1.000000 4.000000 0,1.000000 1.000000-1,3.000000 0.000000-2,3.000000 0.000000-1,4.000000 0.000000-3,-7.000000 1.000000-4,-16.000000 4.000000-7,-15.000000 3.000000-5,-15.000000 3.000000-8,-1.000000-2.000000-4,16.000000-6.000000-4,15.000000-6.000000-4,17.000000-6.000000-4</inkml:trace>
</inkml:ink>
</file>

<file path=ppt/ink/ink2371.xml><?xml version="1.0" encoding="utf-8"?>
<inkml:ink xmlns:inkml="http://www.w3.org/2003/InkML">
  <annotation type="ScanImages2ExtractSignatures">1</annotation>
  <annotation type="ScanImagesWidth">959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6217623353004" units="cm"/>
      <inkml:brushProperty name="height" value="0.0246217623353004" units="cm"/>
      <inkml:brushProperty name="color" value="#00B047"/>
      <inkml:brushProperty name="ignorePressure" value="0"/>
    </inkml:brush>
  </inkml:definitions>
  <inkml:trace contextRef="#ctx0" brushRef="#br0">18300.000000 29200.000000 930,'-46.000000'-47.000000'0,"10.000000"6.000000"0 ,10.000000 7.000000 0,9.000000 6.000000 0,4.000000-2.000000 0,1.000000-9.000000 0,-1.000000-10.000000 0,1.000000-8.000000 0,1.000000-1.000000-1,3.000000 9.000000-4,3.000000 10.000000-1,4.000000 10.000000-4,4.000000 4.000000 0,6.000000 0.000000 1,7.000000 0.000000 0,6.000000 0.000000 2,3.000000 0.000000 1,0.000000 0.000000 3,0.000000 0.000000 1,0.000000 0.000000 3,0.000000 3.000000 1,0.000000 6.000000-2,0.000000 7.000000 0,0.000000 6.000000-1,4.000000-2.000000 1,10.000000-9.000000 1,10.000000-10.000000 1,9.000000-8.000000 1,31.000000-11.000000 1,53.000000-8.000000 0,53.000000-10.000000-1,54.000000-9.000000 1,1.000000 2.000000-1,-50.000000 17.000000 0,-50.000000 15.000000-1,-50.000000 16.000000 0,-19.000000 7.000000 0,13.000000 1.000000 0,12.000000-1.000000 0,13.000000 1.000000 0,6.000000-1.000000 1,0.000000 1.000000-1,0.000000-1.000000 1,0.000000 1.000000-1,0.000000-4.000000 1,0.000000-6.000000 0,0.000000-6.000000 1,0.000000-6.000000 0,1.000000-2.000000 0,4.000000 3.000000-2,3.000000 3.000000 0,3.000000 4.000000-2,1.000000 2.000000 0,1.000000 4.000000 1,-1.000000 3.000000 0,1.000000 3.000000 1,-3.000000 1.000000 0,-2.000000 1.000000-2,-3.000000-1.000000 0,-3.000000 1.000000-2,-4.000000 1.000000 0,-3.000000 3.000000 1,-3.000000 3.000000-1,-2.000000 4.000000 1,-3.000000 1.000000 1,1.000000 0.000000 0,-1.000000 0.000000 0,1.000000 0.000000 0,-3.000000 0.000000 1,-2.000000 0.000000-1,-3.000000 0.000000 1,-3.000000 0.000000-1,-12.000000 0.000000 1,-18.000000 0.000000-1,-19.000000 0.000000 0,-18.000000 0.000000 0,-10.000000 0.000000 1,0.000000 0.000000-2,0.000000 0.000000 1,0.000000 0.000000 0,3.000000 0.000000 0,6.000000 0.000000 0,7.000000 0.000000 0,6.000000 0.000000 0,3.000000 0.000000 0,0.000000 0.000000 0,0.000000 0.000000 0,0.000000 0.000000-1,-4.000000 0.000000 1,-5.000000 0.000000 0,-7.000000 0.000000 0,-5.000000 0.000000 0,-4.000000 0.000000 0,0.000000 0.000000 0,0.000000 0.000000 0,0.000000 0.000000 0,3.000000 0.000000 0,6.000000 0.000000 1,7.000000 0.000000-1,6.000000 0.000000 1,3.000000 0.000000-1,0.000000 0.000000 1,0.000000 0.000000-1,0.000000 0.000000 0,-4.000000 0.000000 1,-5.000000 0.000000 0,-7.000000 0.000000 1,-5.000000 0.000000 1,-4.000000 0.000000 0,0.000000 0.000000-1,0.000000 0.000000 0,0.000000 0.000000-1,3.000000 0.000000 0,6.000000 0.000000-1,7.000000 0.000000 1,6.000000 0.000000-1,3.000000 0.000000 1,0.000000 0.000000-1,0.000000 0.000000 1,0.000000 0.000000 0,-4.000000-2.000000-1,-5.000000-3.000000 1,-7.000000-3.000000-1,-5.000000-2.000000 0,-3.000000-1.000000 1,4.000000 3.000000-1,3.000000 3.000000 0,3.000000 4.000000 0,3.000000-1.000000 0,3.000000-3.000000 0,3.000000-3.000000 1,4.000000-2.000000-1,1.000000-1.000000 1,0.000000 3.000000-1,0.000000 3.000000 0,0.000000 4.000000-1,-4.000000 1.000000 1,-5.000000 0.000000 0,-7.000000 0.000000 0,-5.000000 0.000000 0,-4.000000 0.000000 0,0.000000 0.000000 0,0.000000 0.000000 0,0.000000 0.000000 1,3.000000 0.000000-1,6.000000 0.000000 0,7.000000 0.000000 0,6.000000 0.000000-1,1.000000 0.000000 0,-3.000000 0.000000 1,-3.000000 0.000000 0,-2.000000 0.000000 0,-5.000000 0.000000 0,-2.000000 0.000000-1,-3.000000 0.000000 1,-3.000000 0.000000 0,-2.000000 0.000000-1,0.000000 0.000000 1,0.000000 0.000000-1,0.000000 0.000000 1,3.000000-2.000000 0,6.000000-3.000000 0,7.000000-3.000000 0,6.000000-2.000000 0,3.000000-1.000000-1,0.000000 3.000000 1,0.000000 3.000000 0,0.000000 4.000000 0,-4.000000 1.000000 0,-5.000000 0.000000 0,-7.000000 0.000000 0,-5.000000 0.000000 0,-3.000000 0.000000 0,4.000000 0.000000 1,3.000000 0.000000-1,3.000000 0.000000 1,-1.000000 0.000000-1,-2.000000 0.000000 1,-3.000000 0.000000-1,-3.000000 0.000000 1,-2.000000 0.000000-1,0.000000 0.000000 0,0.000000 0.000000 0,0.000000 0.000000 0,10.000000 0.000000 0,23.000000 0.000000 1,22.000000 0.000000 0,22.000000 0.000000 0,8.000000-2.000000 0,-2.000000-3.000000 1,-3.000000-3.000000 0,-3.000000-2.000000 1,-4.000000-1.000000 0,-3.000000 3.000000-1,-3.000000 3.000000-1,-2.000000 4.000000 0,-5.000000 1.000000 0,-2.000000 0.000000-1,-3.000000 0.000000 1,-3.000000 0.000000 1,-1.000000 0.000000-1,4.000000 0.000000 0,3.000000 0.000000 1,3.000000 0.000000 0,6.000000-2.000000-1,9.000000-3.000000 1,10.000000-3.000000-1,10.000000-2.000000 0,2.000000-3.000000 0,-3.000000 1.000000 0,-3.000000-1.000000-1,-2.000000 1.000000 1,-5.000000-1.000000-1,-2.000000 1.000000 0,-3.000000-1.000000 1,-3.000000 1.000000-1,-6.000000 1.000000 1,-5.000000 3.000000-1,-7.000000 3.000000 1,-5.000000 4.000000 0,8.000000 4.000000-7,26.000000 6.000000-10,24.000000 7.000000-13,26.000000 6.000000-11,-10.000000 4.000000-3,-44.000000 4.000000 6,-43.000000 3.000000 6,-44.000000 3.000000 5</inkml:trace>
</inkml:ink>
</file>

<file path=ppt/ink/ink2372.xml><?xml version="1.0" encoding="utf-8"?>
<inkml:ink xmlns:inkml="http://www.w3.org/2003/InkML">
  <annotation type="ScanImages2ExtractSignatures">1</annotation>
  <annotation type="ScanImagesWidth">893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5667499303818" units="cm"/>
      <inkml:brushProperty name="height" value="0.0295667499303818" units="cm"/>
      <inkml:brushProperty name="color" value="#00B047"/>
      <inkml:brushProperty name="ignorePressure" value="0"/>
    </inkml:brush>
  </inkml:definitions>
  <inkml:trace contextRef="#ctx0" brushRef="#br0">45950.000000 10800.000000 774,'-47.000000'-25.000000'0,"6.000000"0.000000"-1 ,7.000000 0.000000-1,6.000000 0.000000 0,3.000000 1.000000 1,0.000000 4.000000 3,0.000000 3.000000 3,0.000000 3.000000 3,6.000000 3.000000 1,13.000000 3.000000-2,12.000000 3.000000 0,13.000000 4.000000-2,7.000000 1.000000 0,4.000000 0.000000 0,3.000000 0.000000 2,3.000000 0.000000 0,1.000000 0.000000 0,1.000000 0.000000 0,-1.000000 0.000000 0,1.000000 0.000000-1,1.000000 0.000000 0,3.000000 0.000000-1,3.000000 0.000000-1,4.000000 0.000000-2,1.000000 1.000000 1,0.000000 4.000000-1,0.000000 3.000000 0,0.000000 3.000000-1,1.000000-1.000000 0,4.000000-2.000000 0,3.000000-3.000000 0,3.000000-3.000000 0,3.000000-2.000000 0,3.000000 0.000000 0,3.000000 0.000000 0,4.000000 0.000000 0,-1.000000 0.000000 1,-3.000000 0.000000 1,-3.000000 0.000000 1,-2.000000 0.000000 0,-3.000000 0.000000 0,1.000000 0.000000 0,-1.000000 0.000000-1,1.000000 0.000000-1,-3.000000 0.000000-1,-2.000000 0.000000 0,-3.000000 0.000000 0,-3.000000 0.000000-1,-2.000000 0.000000 0,0.000000 0.000000 1,0.000000 0.000000 0,0.000000 0.000000 1,-2.000000 0.000000-1,-3.000000 0.000000-1,-3.000000 0.000000 0,-2.000000 0.000000-2,-1.000000 0.000000 0,3.000000 0.000000 1,3.000000 0.000000 0,4.000000 0.000000-1,1.000000-2.000000 1,0.000000-3.000000 0,0.000000-3.000000-1,0.000000-2.000000 0,0.000000-1.000000 0,0.000000 3.000000 0,0.000000 3.000000 0,0.000000 4.000000 0,0.000000-1.000000 0,0.000000-3.000000 1,0.000000-3.000000-1,0.000000-2.000000 0,0.000000-1.000000 1,0.000000 3.000000 1,0.000000 3.000000 0,0.000000 4.000000 1,0.000000 1.000000 0,0.000000 0.000000 0,0.000000 0.000000-1,0.000000 0.000000 1,-2.000000 0.000000-1,-3.000000 0.000000 0,-3.000000 0.000000 1,-2.000000 0.000000-1,-5.000000 0.000000-1,-2.000000 0.000000 0,-3.000000 0.000000 0,-3.000000 0.000000-2,4.000000 0.000000 1,13.000000 0.000000 0,12.000000 0.000000 0,13.000000 0.000000 1,4.000000 0.000000-1,-3.000000 0.000000 1,-3.000000 0.000000-1,-2.000000 0.000000-1,-1.000000 0.000000 0,3.000000 0.000000 2,3.000000 0.000000-1,4.000000 0.000000 2,-3.000000 1.000000 0,-5.000000 4.000000 1,-7.000000 3.000000 0,-5.000000 3.000000 1,-3.000000 1.000000 1,4.000000 1.000000-1,3.000000-1.000000 0,3.000000 1.000000 0,3.000000-3.000000 1,3.000000-2.000000-1,3.000000-3.000000 0,4.000000-3.000000 0,-1.000000-1.000000-1,-3.000000 4.000000 0,-3.000000 3.000000-2,-2.000000 3.000000 0,-3.000000-1.000000-1,1.000000-2.000000 1,-1.000000-3.000000 0,1.000000-3.000000 0,-1.000000-2.000000 1,1.000000 0.000000 0,-1.000000 0.000000-1,1.000000 0.000000 1,-1.000000 0.000000 0,1.000000 0.000000-1,-1.000000 0.000000 1,1.000000 0.000000 0,-1.000000 0.000000 0,1.000000 0.000000 0,-1.000000 0.000000 0,1.000000 0.000000 0,1.000000 0.000000 0,3.000000 0.000000 0,3.000000 0.000000 1,4.000000 0.000000 1,-1.000000-2.000000-1,-3.000000-3.000000 0,-3.000000-3.000000 0,-2.000000-2.000000 0,-1.000000-1.000000 0,3.000000 3.000000-1,3.000000 3.000000 1,4.000000 4.000000 0,1.000000-1.000000 0,0.000000-3.000000-1,0.000000-3.000000 1,0.000000-2.000000-1,-2.000000-1.000000 1,-3.000000 3.000000 0,-3.000000 3.000000 2,-2.000000 4.000000 0,-3.000000 1.000000 0,1.000000 0.000000-2,-1.000000 0.000000 0,1.000000 0.000000-2,1.000000 0.000000-1,3.000000 0.000000 0,3.000000 0.000000 0,4.000000 0.000000 0,-1.000000 0.000000-1,-3.000000 0.000000 1,-3.000000 0.000000 0,-2.000000 0.000000 1,-3.000000 0.000000-1,1.000000 0.000000 2,-1.000000 0.000000-1,1.000000 0.000000 0,2.000000 0.000000 1,7.000000 0.000000 0,6.000000 0.000000-1,7.000000 0.000000 1,0.000000 0.000000-1,-2.000000 0.000000 1,-3.000000 0.000000 0,-3.000000 0.000000 1,-4.000000-2.000000 0,-3.000000-3.000000-1,-3.000000-3.000000 1,-2.000000-2.000000 0,-5.000000-1.000000 1,-2.000000 3.000000-1,-3.000000 3.000000 0,-3.000000 4.000000 1,-2.000000 1.000000-1,0.000000 0.000000 0,0.000000 0.000000 0,0.000000 0.000000 0,1.000000 0.000000-1,4.000000 0.000000 0,3.000000 0.000000 0,3.000000 0.000000-1,-2.000000 0.000000 0,-6.000000 0.000000 0,-6.000000 0.000000 0,-6.000000 0.000000 0,-2.000000 0.000000 0,3.000000 0.000000 0,3.000000 0.000000 0,4.000000 0.000000 0,1.000000 0.000000 0,0.000000 0.000000 1,0.000000 0.000000-1,0.000000 0.000000 1,-2.000000 0.000000 0,-3.000000 0.000000 0,-3.000000 0.000000-1,-2.000000 0.000000 1,0.000000 0.000000 0,7.000000 0.000000 1,6.000000 0.000000 1,7.000000 0.000000 2,2.000000 0.000000 0,1.000000 0.000000-1,-1.000000 0.000000 0,1.000000 0.000000 0,-1.000000 0.000000-1,1.000000 0.000000 0,-1.000000 0.000000-1,1.000000 0.000000 0,-3.000000 0.000000-1,-2.000000 0.000000 0,-3.000000 0.000000 0,-3.000000 0.000000 0,1.000000-2.000000 0,6.000000-3.000000-1,7.000000-3.000000 0,6.000000-2.000000 1,-1.000000-1.000000-1,-5.000000 3.000000 1,-7.000000 3.000000 0,-5.000000 4.000000 0,-4.000000 1.000000 1,0.000000 0.000000 0,0.000000 0.000000 0,0.000000 0.000000 2,1.000000-2.000000-1,4.000000-3.000000 0,3.000000-3.000000 0,3.000000-2.000000 0,-1.000000-1.000000-1,-2.000000 3.000000 0,-3.000000 3.000000 0,-3.000000 4.000000 0,-2.000000 1.000000-1,0.000000 0.000000 1,0.000000 0.000000 0,0.000000 0.000000-1,0.000000 0.000000 1,0.000000 0.000000-1,0.000000 0.000000 0,0.000000 0.000000 0,0.000000 0.000000-1,0.000000 0.000000 1,0.000000 0.000000-1,0.000000 0.000000 0,-2.000000 0.000000 0,-3.000000 0.000000 0,-3.000000 0.000000-1,-2.000000 0.000000 1,-5.000000 0.000000 0,-2.000000 0.000000 0,-3.000000 0.000000 0,-3.000000 0.000000 0,2.000000 0.000000 0,10.000000 0.000000 1,10.000000 0.000000-1,9.000000 0.000000 1,7.000000 0.000000-1,7.000000 0.000000 1,6.000000 0.000000-1,7.000000 0.000000 1,2.000000-2.000000 0,1.000000-3.000000-1,-1.000000-3.000000 1,1.000000-2.000000-1,-1.000000-1.000000 0,1.000000 3.000000 0,-1.000000 3.000000 0,1.000000 4.000000 1,-3.000000 1.000000 0,-2.000000 0.000000-1,-3.000000 0.000000 1,-3.000000 0.000000 0,-2.000000 0.000000 0,0.000000 0.000000 0,0.000000 0.000000 0,0.000000 0.000000-1,0.000000 0.000000 1,0.000000 0.000000-1,0.000000 0.000000 0,0.000000 0.000000 1,0.000000 0.000000-1,0.000000 0.000000 0,0.000000 0.000000-1,0.000000 0.000000 1,0.000000 0.000000 0,0.000000 0.000000 0,0.000000 0.000000 1,0.000000 0.000000 0,0.000000 0.000000 0,0.000000 0.000000 0,0.000000 0.000000 0,0.000000 0.000000 0,0.000000 1.000000 1,0.000000 4.000000-1,0.000000 3.000000 2,0.000000 3.000000-1,-2.000000-1.000000 1,-3.000000-2.000000 1,-3.000000-3.000000-1,-2.000000-3.000000 2,0.000000-1.000000-1,7.000000 4.000000 0,6.000000 3.000000-1,7.000000 3.000000 1,0.000000-1.000000-1,-2.000000-2.000000 1,-3.000000-3.000000-1,-3.000000-3.000000 0,-1.000000-2.000000 0,4.000000 0.000000 1,3.000000 0.000000 2,3.000000 0.000000 0,1.000000 1.000000 1,1.000000 4.000000-1,-1.000000 3.000000-1,1.000000 3.000000 0,-3.000000-1.000000-1,-2.000000-2.000000 0,-3.000000-3.000000 1,-3.000000-3.000000 0,-1.000000-2.000000-1,4.000000 0.000000-1,3.000000 0.000000 0,3.000000 0.000000-2,1.000000 0.000000 0,1.000000 0.000000 0,-1.000000 0.000000 0,1.000000 0.000000 0,-3.000000 1.000000 0,-2.000000 4.000000 0,-3.000000 3.000000 1,-3.000000 3.000000-1,-4.000000 1.000000 0,-3.000000 1.000000-3,-3.000000-1.000000-3,-2.000000 1.000000-2,-6.000000-1.000000-3,-6.000000 1.000000-3,-6.000000-1.000000-2,-6.000000 1.000000-3,-7.000000 1.000000-2,-6.000000 3.000000-4,-6.000000 3.000000-3,-6.000000 4.000000-4,-4.000000-1.000000-1,1.000000-3.000000 1,-1.000000-3.000000-1,1.000000-2.000000 0</inkml:trace>
</inkml:ink>
</file>

<file path=ppt/ink/ink23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9983986616135" units="cm"/>
      <inkml:brushProperty name="height" value="0.0259983986616135" units="cm"/>
      <inkml:brushProperty name="color" value="#00B047"/>
      <inkml:brushProperty name="ignorePressure" value="0"/>
    </inkml:brush>
  </inkml:definitions>
  <inkml:trace contextRef="#ctx0" brushRef="#br0">19350.000000 21850.000000 753,'35.000000'-93.000000'55,"23.000000"17.000000"-10 ,22.000000 15.000000-11,22.000000 16.000000-12,24.000000 1.000000-4,29.000000-12.000000 0,28.000000-13.000000 0,28.000000-12.000000 0,9.000000-5.000000-4,-9.000000 3.000000-9,-10.000000 3.000000-10,-8.000000 4.000000-9,-20.000000 7.000000-4,-28.000000 13.000000 1,-28.000000 12.000000-1,-27.000000 13.000000 2,-30.000000 13.000000-3,-27.000000 17.000000-2,-28.000000 15.000000-4,-28.000000 16.000000-3,-13.000000 2.000000 0,3.000000-8.000000 2,3.000000-10.000000 3,4.000000-9.000000 4</inkml:trace>
</inkml:ink>
</file>

<file path=ppt/ink/ink2374.xml><?xml version="1.0" encoding="utf-8"?>
<inkml:ink xmlns:inkml="http://www.w3.org/2003/InkML">
  <annotation type="ScanImages2ExtractSignatures">1</annotation>
  <annotation type="ScanImagesWidth">933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9928760826588" units="cm"/>
      <inkml:brushProperty name="height" value="0.0269928760826588" units="cm"/>
      <inkml:brushProperty name="color" value="#00B047"/>
      <inkml:brushProperty name="ignorePressure" value="0"/>
    </inkml:brush>
  </inkml:definitions>
  <inkml:trace contextRef="#ctx0" brushRef="#br0">21000.000000 20050.000000 848,'-91.000000'-69.000000'0,"19.000000"13.000000"0 ,19.000000 12.000000-1,19.000000 13.000000 0,12.000000 16.000000 0,6.000000 23.000000 2,7.000000 22.000000 0,6.000000 22.000000 2,7.000000 19.000000 0,10.000000 20.000000 0,10.000000 18.000000 0,9.000000 20.000000-1,6.000000 19.000000 0,3.000000 22.000000 0,3.000000 22.000000-1,4.000000 23.000000 0,-1.000000 16.000000-1,-3.000000 13.000000 0,-3.000000 12.000000-1,-2.000000 13.000000 0,-8.000000-1.000000-1,-8.000000-11.000000-1,-10.000000-14.000000-1,-9.000000-11.000000 0,-5.000000-22.000000-1,0.000000-27.000000 0,0.000000-28.000000-1,0.000000-28.000000 0,-2.000000-24.000000 0,-3.000000-19.000000 1,-3.000000-18.000000-1,-2.000000-19.000000 1,-5.000000-16.000000 0,-2.000000-12.000000-1,-3.000000-13.000000-1,-3.000000-12.000000 0,-6.000000-16.000000 0,-5.000000-19.000000 0,-7.000000-18.000000 0,-5.000000-19.000000 0,-4.000000-16.000000 1,0.000000-12.000000 0,0.000000-13.000000 1,0.000000-12.000000 1,0.000000-9.000000 0,0.000000-2.000000 0,0.000000-3.000000 0,0.000000-3.000000-1,1.000000 7.000000 2,4.000000 19.000000 3,3.000000 19.000000 5,3.000000 19.000000 2,4.000000 15.000000 4,7.000000 13.000000 1,6.000000 12.000000 2,7.000000 13.000000 3,4.000000 13.000000-1,3.000000 17.000000-3,3.000000 15.000000-2,4.000000 16.000000-4,1.000000 15.000000-1,0.000000 16.000000 1,0.000000 15.000000 1,0.000000 17.000000 0,-4.000000 11.000000 1,-5.000000 10.000000-1,-7.000000 10.000000 1,-5.000000 9.000000 0,-6.000000 2.000000-2,-3.000000-2.000000 0,-3.000000-3.000000-2,-2.000000-3.000000-1,0.000000-12.000000 0,7.000000-18.000000 0,6.000000-19.000000 0,7.000000-18.000000 0,5.000000-21.000000-2,7.000000-22.000000-2,6.000000-22.000000-3,7.000000-21.000000-3,10.000000-26.000000-2,16.000000-28.000000 1,15.000000-28.000000-1,17.000000-27.000000 1,10.000000-17.000000-2,6.000000-3.000000-2,7.000000-3.000000-4,6.000000-2.000000-2,4.000000 2.000000 0,4.000000 9.000000 6,3.000000 10.000000 5,3.000000 10.000000 5,-7.000000 19.000000 3,-15.000000 32.000000 0,-15.000000 31.000000 0,-16.000000 32.000000 0,-18.000000 29.000000 0,-18.000000 28.000000-1,-19.000000 28.000000-1,-18.000000 29.000000 0,-12.000000 15.000000 1,-3.000000 3.000000 3,-3.000000 3.000000 1,-2.000000 4.000000 3,0.000000-4.000000 2,7.000000-9.000000 1,6.000000-10.000000 1,7.000000-8.000000 1,8.000000-15.000000 0,14.000000-19.000000 0,11.000000-18.000000-2,14.000000-19.000000-1,18.000000-21.000000 0,25.000000-21.000000-1,25.000000-22.000000 0,25.000000-22.000000-1,10.000000-13.000000 0,-2.000000-3.000000 1,-3.000000-3.000000-1,-3.000000-2.000000 0,-9.000000-1.000000-6,-11.000000 3.000000-11,-14.000000 3.000000-14,-11.000000 4.000000-11,-15.000000 7.000000-4,-16.000000 13.000000 4,-15.000000 12.000000 4,-15.000000 13.000000 5,-9.000000 6.000000 2,1.000000 0.000000-1,-1.000000 0.000000 1,1.000000 0.000000 0</inkml:trace>
</inkml:ink>
</file>

<file path=ppt/ink/ink2375.xml><?xml version="1.0" encoding="utf-8"?>
<inkml:ink xmlns:inkml="http://www.w3.org/2003/InkML">
  <annotation type="ScanImages2ExtractSignatures">1</annotation>
  <annotation type="ScanImagesWidth">881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9514263123274" units="cm"/>
      <inkml:brushProperty name="height" value="0.0249514263123274" units="cm"/>
      <inkml:brushProperty name="color" value="#00B047"/>
      <inkml:brushProperty name="ignorePressure" value="0"/>
    </inkml:brush>
  </inkml:definitions>
  <inkml:trace contextRef="#ctx0" brushRef="#br0">21750.000000 20250.000000 1000,'-57.000000'-30.000000'-4,"39.000000"41.000000"-5 ,36.000000 40.000000-6,39.000000 42.000000-7,14.000000 13.000000-2,-5.000000-12.000000 2,-7.000000-13.000000 0,-5.000000-12.000000 2,-8.000000-10.000000 0,-5.000000-6.000000-2,-7.000000-6.000000-1,-5.000000-6.000000-2</inkml:trace>
</inkml:ink>
</file>

<file path=ppt/ink/ink23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3104308396578" units="cm"/>
      <inkml:brushProperty name="height" value="0.0263104308396578" units="cm"/>
      <inkml:brushProperty name="color" value="#00B047"/>
      <inkml:brushProperty name="ignorePressure" value="0"/>
    </inkml:brush>
  </inkml:definitions>
  <inkml:trace contextRef="#ctx0" brushRef="#br0">23700.000000 20450.000000 870,'-49.000000'-22.000000'1,"4.000000"6.000000"2 ,3.000000 7.000000 3,3.000000 6.000000 1,4.000000 7.000000 3,7.000000 10.000000 3,6.000000 10.000000 2,7.000000 9.000000 2,4.000000 12.000000-1,3.000000 16.000000-3,3.000000 15.000000-5,4.000000 17.000000-4,2.000000 5.000000-2,4.000000-3.000000 1,3.000000-3.000000 1,3.000000-2.000000 0,7.000000-9.000000 0,14.000000-12.000000-5,11.000000-13.000000-3,14.000000-12.000000-3,5.000000-16.000000-2,1.000000-19.000000 0,-1.000000-18.000000 1,1.000000-19.000000-1,1.000000-16.000000 1,3.000000-12.000000-1,3.000000-13.000000-1,4.000000-12.000000-1,-3.000000-2.000000-1,-5.000000 9.000000 0,-7.000000 10.000000-1,-5.000000 10.000000 0,-22.000000 29.000000-3,-33.000000 50.000000-3,-35.000000 50.000000-4,-34.000000 50.000000-4,-24.000000 28.000000 1,-12.000000 6.000000 5,-13.000000 7.000000 5,-12.000000 6.000000 6,-1.000000-5.000000 3,14.000000-16.000000 2,11.000000-15.000000 1,14.000000-15.000000 2,21.000000-23.000000 6,31.000000-28.000000 11,32.000000-28.000000 10,31.000000-27.000000 12,13.000000-17.000000 1,-2.000000-3.000000-7,-3.000000-3.000000-7,-3.000000-2.000000-8,5.000000-9.000000-4,17.000000-12.000000-2,15.000000-13.000000 0,16.000000-12.000000-2,9.000000-7.000000-1,3.000000 1.000000 0,3.000000-1.000000-1,4.000000 1.000000-1,-4.000000 1.000000-1,-9.000000 3.000000-2,-10.000000 3.000000-3,-8.000000 4.000000-3,-9.000000 1.000000-5,-6.000000 0.000000-10,-6.000000 0.000000-11,-6.000000 0.000000-9</inkml:trace>
</inkml:ink>
</file>

<file path=ppt/ink/ink237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8497965037823" units="cm"/>
      <inkml:brushProperty name="height" value="0.0238497965037823" units="cm"/>
      <inkml:brushProperty name="color" value="#00B047"/>
      <inkml:brushProperty name="ignorePressure" value="0"/>
    </inkml:brush>
  </inkml:definitions>
  <inkml:trace contextRef="#ctx0" brushRef="#br0">24100.000000 21000.000000 960,'-90.000000'112.000000'0,"23.000000"-24.000000"-2 ,22.000000-26.000000 0,22.000000-24.000000-2,8.000000-4.000000 1,-2.000000 19.000000 0,-3.000000 19.000000 1,-3.000000 19.000000 1,1.000000 2.000000 1,6.000000-11.000000 0,7.000000-14.000000 3,6.000000-11.000000 0,1.000000 2.000000 1,-3.000000 19.000000 1,-3.000000 19.000000 0,-2.000000 19.000000 1,-3.000000 2.000000-1,1.000000-11.000000 1,-1.000000-14.000000-2,1.000000-11.000000 0,1.000000-3.000000 0,3.000000 10.000000-1,3.000000 10.000000-1,4.000000 9.000000 0,4.000000-5.000000-2,6.000000-19.000000-1,7.000000-18.000000-2,6.000000-19.000000-2,4.000000-18.000000-2,4.000000-15.000000 0,3.000000-15.000000-2,3.000000-16.000000 0,3.000000-18.000000-2,3.000000-18.000000-3,3.000000-19.000000-2,4.000000-18.000000-3,-1.000000-14.000000-3,-3.000000-5.000000 0,-3.000000-7.000000-2,-2.000000-5.000000-1,-5.000000 6.000000 1,-2.000000 23.000000 6,-3.000000 22.000000 5,-3.000000 22.000000 6</inkml:trace>
</inkml:ink>
</file>

<file path=ppt/ink/ink2378.xml><?xml version="1.0" encoding="utf-8"?>
<inkml:ink xmlns:inkml="http://www.w3.org/2003/InkML">
  <annotation type="ScanImages2ExtractSignatures">1</annotation>
  <annotation type="ScanImagesWidth">927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9909983724356" units="cm"/>
      <inkml:brushProperty name="height" value="0.0259909983724356" units="cm"/>
      <inkml:brushProperty name="color" value="#00B047"/>
      <inkml:brushProperty name="ignorePressure" value="0"/>
    </inkml:brush>
  </inkml:definitions>
  <inkml:trace contextRef="#ctx0" brushRef="#br0">24450.000000 21450.000000 977,'128.000000'-55.000000'13,"6.000000"-9.000000"-6 ,7.000000-10.000000-4,6.000000-8.000000-6,1.000000-8.000000-4,-3.000000-2.000000-3,-3.000000-3.000000-3,-2.000000-3.000000-4,-12.000000 1.000000-2,-19.000000 6.000000-1,-18.000000 7.000000-2,-19.000000 6.000000-2,-18.000000 9.000000 0,-15.000000 13.000000 1,-15.000000 12.000000 1,-16.000000 13.000000 2,-15.000000 9.000000 0,-11.000000 6.000000 3,-14.000000 7.000000 1,-11.000000 6.000000 1,-11.000000 6.000000 4,-5.000000 6.000000 3,-7.000000 7.000000 4,-5.000000 6.000000 5,0.000000 9.000000 3,10.000000 13.000000 2,10.000000 12.000000 3,9.000000 13.000000 2,4.000000 9.000000 2,1.000000 6.000000 0,-1.000000 7.000000 0,1.000000 6.000000 1,1.000000 4.000000 0,3.000000 4.000000 3,3.000000 3.000000 1,4.000000 3.000000 2,2.000000 1.000000 0,4.000000 1.000000-4,3.000000-1.000000-2,3.000000 1.000000-3,3.000000-9.000000-3,3.000000-15.000000-2,3.000000-15.000000-3,4.000000-16.000000-1,5.000000-16.000000-1,10.000000-16.000000 1,10.000000-15.000000 1,9.000000-15.000000 0,9.000000-17.000000 1,9.000000-15.000000 0,10.000000-15.000000-1,10.000000-16.000000 0,5.000000-10.000000-2,4.000000-3.000000-3,3.000000-3.000000-3,3.000000-2.000000-3,-4.000000 3.000000-3,-8.000000 14.000000 1,-10.000000 11.000000 0,-9.000000 14.000000 0,-13.000000 14.000000 1,-16.000000 20.000000-1,-15.000000 18.000000 1,-15.000000 20.000000 1,-18.000000 19.000000 0,-19.000000 22.000000 0,-18.000000 22.000000 1,-19.000000 23.000000 0,-12.000000 10.000000 1,-2.000000 0.000000-1,-3.000000 0.000000 0,-3.000000 0.000000 0,5.000000-10.000000 3,17.000000-18.000000 3,15.000000-19.000000 5,16.000000-18.000000 5,18.000000-23.000000 3,22.000000-24.000000 1,22.000000-26.000000 2,23.000000-24.000000 2,13.000000-17.000000-2,6.000000-5.000000-3,7.000000-7.000000-4,6.000000-5.000000-4,-1.000000-3.000000-2,-5.000000 4.000000-2,-7.000000 3.000000-1,-5.000000 3.000000-1,-6.000000 3.000000-2,-3.000000 3.000000-1,-3.000000 3.000000-3,-2.000000 4.000000-2,-8.000000 18.000000 1,-8.000000 34.000000 3,-10.000000 35.000000 4,-9.000000 35.000000 3,-4.000000 19.000000 3,4.000000 7.000000 1,3.000000 6.000000 2,3.000000 7.000000 1,-1.000000 4.000000 1,-2.000000 3.000000-1,-3.000000 3.000000-2,-3.000000 4.000000 0,-4.000000-3.000000-1,-3.000000-5.000000 0,-3.000000-7.000000 0,-2.000000-5.000000-1,-6.000000-12.000000 1,-6.000000-16.000000 1,-6.000000-15.000000-1,-6.000000-15.000000 1,-2.000000-14.000000 0,3.000000-8.000000-2,3.000000-10.000000-1,4.000000-9.000000-1,-1.000000-15.000000-2,-3.000000-18.000000 0,-3.000000-19.000000-1,-2.000000-18.000000 0,3.000000-18.000000-3,14.000000-16.000000-3,11.000000-15.000000-2,14.000000-15.000000-4,13.000000-11.000000-2,16.000000-2.000000-3,15.000000-3.000000-2,17.000000-3.000000-3,13.000000-2.000000 2,13.000000 0.000000 4,12.000000 0.000000 5,13.000000 0.000000 6,7.000000 7.000000 1,4.000000 17.000000 0,3.000000 15.000000-1,3.000000 16.000000-1,-8.000000 16.000000 3,-19.000000 20.000000 4,-18.000000 18.000000 6,-19.000000 20.000000 6,-19.000000 21.000000 0,-19.000000 25.000000-1,-18.000000 25.000000-2,-19.000000 25.000000-2,-15.000000 12.000000-2,-8.000000 1.000000-2,-10.000000-1.000000-2,-9.000000 1.000000-3,-4.000000-4.000000-1,4.000000-6.000000 1,3.000000-6.000000-1,3.000000-6.000000 1,6.000000-9.000000 0,9.000000-8.000000 1,10.000000-10.000000 1,10.000000-9.000000 0,7.000000-7.000000 1,6.000000-3.000000 0,7.000000-3.000000 1,6.000000-2.000000 0,6.000000 0.000000 1,6.000000 7.000000 2,7.000000 6.000000 1,6.000000 7.000000 3,1.000000 5.000000 0,-3.000000 7.000000 0,-3.000000 6.000000 0,-2.000000 7.000000-1,-8.000000 7.000000 0,-8.000000 9.000000-1,-10.000000 10.000000-1,-9.000000 10.000000-1,-7.000000-1.000000 0,-3.000000-9.000000 0,-3.000000-10.000000 1,-2.000000-8.000000 0,0.000000-22.000000 0,7.000000-30.000000-3,6.000000-32.000000-2,7.000000-30.000000-3,5.000000-22.000000-1,7.000000-8.000000-2,6.000000-10.000000-2,7.000000-9.000000-2,7.000000-23.000000-1,9.000000-33.000000-2,10.000000-35.000000-1,10.000000-34.000000-2,-1.000000-4.000000 1,-9.000000 29.000000 5,-10.000000 28.000000 4,-8.000000 28.000000 5,-9.000000 26.000000 3,-6.000000 26.000000 4,-6.000000 24.000000 3,-6.000000 26.000000 3,-9.000000 22.000000 1,-8.000000 23.000000-4,-10.000000 22.000000-3,-9.000000 22.000000-3,-4.000000 12.000000-3,4.000000 3.000000-1,3.000000 3.000000-1,3.000000 4.000000-2,3.000000-4.000000 0,3.000000-9.000000-1,3.000000-10.000000 1,4.000000-8.000000-1,5.000000-9.000000 0,10.000000-6.000000-1,10.000000-6.000000 1,9.000000-6.000000-1,4.000000-4.000000 0,1.000000 1.000000 1,-1.000000-1.000000 0,1.000000 1.000000 0,-3.000000 1.000000 2,-2.000000 3.000000 1,-3.000000 3.000000 2,-3.000000 4.000000 2,-9.000000 7.000000 1,-11.000000 13.000000 0,-14.000000 12.000000 0,-11.000000 13.000000 1,-11.000000 7.000000 1,-5.000000 4.000000-1,-7.000000 3.000000 0,-5.000000 3.000000 0,-1.000000-1.000000 1,6.000000-2.000000-1,7.000000-3.000000 1,6.000000-3.000000 0,9.000000-10.000000 0,13.000000-16.000000 1,12.000000-15.000000 1,13.000000-15.000000 0,13.000000-14.000000 1,17.000000-8.000000-2,15.000000-10.000000-2,16.000000-9.000000 0,5.000000-10.000000-3,-2.000000-9.000000-1,-3.000000-10.000000-3,-3.000000-8.000000-1,-4.000000-6.000000-2,-3.000000 1.000000-1,-3.000000-1.000000-1,-2.000000 1.000000 0,-6.000000-1.000000-3,-6.000000 1.000000-3,-6.000000-1.000000-3,-6.000000 1.000000-4,-7.000000-3.000000-2,-6.000000-2.000000-3,-6.000000-3.000000-3,-6.000000-3.000000-2,-6.000000 2.000000 1,-2.000000 10.000000 6,-3.000000 10.000000 5,-3.000000 9.000000 5</inkml:trace>
</inkml:ink>
</file>

<file path=ppt/ink/ink2379.xml><?xml version="1.0" encoding="utf-8"?>
<inkml:ink xmlns:inkml="http://www.w3.org/2003/InkML">
  <annotation type="ScanImages2ExtractSignatures">1</annotation>
  <annotation type="ScanImagesWidth">731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5909334719181" units="cm"/>
      <inkml:brushProperty name="height" value="0.0345909334719181" units="cm"/>
      <inkml:brushProperty name="color" value="#00B047"/>
      <inkml:brushProperty name="ignorePressure" value="0"/>
    </inkml:brush>
  </inkml:definitions>
  <inkml:trace contextRef="#ctx0" brushRef="#br0">29300.000000 20500.000000 662,'90.000000'-108.000000'2,"-18.000000"34.000000"2 ,-19.000000 35.000000 1,-18.000000 35.000000 0,-14.000000 25.000000 0,-5.000000 20.000000-2,-7.000000 18.000000-3,-5.000000 20.000000-3,-6.000000 13.000000 0,-3.000000 9.000000 0,-3.000000 10.000000 1,-2.000000 10.000000 1,-5.000000 0.000000-2,-2.000000-5.000000-1,-3.000000-7.000000-2,-3.000000-5.000000-2,-1.000000-4.000000-1,4.000000 0.000000 2,3.000000 0.000000 1,3.000000 0.000000 2,3.000000 1.000000 1,3.000000 4.000000 2,3.000000 3.000000 2,4.000000 3.000000 2,2.000000 3.000000 1,4.000000 3.000000 1,3.000000 3.000000-1,3.000000 4.000000 0,3.000000-4.000000 0,3.000000-9.000000 1,3.000000-10.000000 0,4.000000-8.000000 0,1.000000-14.000000 1,0.000000-15.000000-2,0.000000-15.000000 0,0.000000-16.000000-1,0.000000-19.000000-1,0.000000-22.000000-1,0.000000-22.000000-1,0.000000-21.000000 0,1.000000-21.000000-1,4.000000-19.000000-2,3.000000-18.000000-2,3.000000-19.000000-2,-1.000000-16.000000 0,-2.000000-12.000000-1,-3.000000-13.000000 1,-3.000000-12.000000-1,2.000000-9.000000 2,10.000000-2.000000 1,10.000000-3.000000 3,9.000000-3.000000 1,9.000000 7.000000 0,9.000000 19.000000 0,10.000000 19.000000-2,10.000000 19.000000 0,8.000000 19.000000 3,10.000000 23.000000 8,10.000000 22.000000 9,9.000000 22.000000 8,-2.000000 16.000000 2,-12.000000 14.000000-8,-13.000000 11.000000-7,-12.000000 14.000000-6,-13.000000 5.000000-5,-12.000000 1.000000-5,-13.000000-1.000000-2,-12.000000 1.000000-5,-15.000000-3.000000-3,-15.000000-2.000000-5,-15.000000-3.000000-3,-16.000000-3.000000-4,-12.000000-6.000000 1,-5.000000-5.000000 4,-7.000000-7.000000 5,-5.000000-5.000000 5,-3.000000-4.000000 4,4.000000 0.000000 3,3.000000 0.000000 4,3.000000 0.000000 3,1.000000 4.000000 3,1.000000 10.000000 2,-1.000000 10.000000 2,1.000000 9.000000 2,1.000000 13.000000 2,3.000000 20.000000 1,3.000000 18.000000 1,4.000000 20.000000 1,-1.000000 17.000000 1,-3.000000 20.000000-2,-3.000000 18.000000 0,-2.000000 20.000000-1,0.000000 11.000000-2,7.000000 7.000000 0,6.000000 6.000000-2,7.000000 7.000000-1,4.000000-4.000000-1,3.000000-12.000000-3,3.000000-13.000000-1,4.000000-12.000000-3,2.000000-19.000000-2,4.000000-25.000000-2,3.000000-25.000000-2,3.000000-25.000000-1,1.000000-30.000000-2,1.000000-34.000000 0,-1.000000-35.000000 0,1.000000-33.000000-1,-3.000000-20.000000 1,-2.000000-3.000000 0,-3.000000-3.000000 1,-3.000000-2.000000-1,-2.000000 0.000000 1,0.000000 7.000000 1,0.000000 6.000000 1,0.000000 7.000000 1,1.000000 8.000000 2,4.000000 14.000000 2,3.000000 11.000000 3,3.000000 14.000000 2,6.000000 11.000000 2,9.000000 14.000000-2,10.000000 11.000000 1,10.000000 14.000000-1,4.000000 14.000000-1,0.000000 20.000000-1,0.000000 18.000000-1,0.000000 20.000000 0,-4.000000 10.000000-2,-5.000000 3.000000-1,-7.000000 3.000000-2,-5.000000 4.000000-1,-9.000000-1.000000 0,-9.000000-3.000000-2,-10.000000-3.000000 0,-8.000000-2.000000 0,-11.000000-8.000000 0,-8.000000-8.000000 1,-10.000000-10.000000 1,-9.000000-9.000000 0,-5.000000-12.000000 1,0.000000-11.000000 0,0.000000-14.000000 1,0.000000-11.000000-1,3.000000-14.000000 1,6.000000-11.000000 0,7.000000-14.000000 1,6.000000-11.000000 0,6.000000-7.000000 0,6.000000 0.000000-1,7.000000 0.000000 0,6.000000 0.000000-2,4.000000 3.000000 0,4.000000 6.000000 1,3.000000 7.000000 0,3.000000 6.000000 1,1.000000 15.000000 0,1.000000 26.000000-1,-1.000000 24.000000-2,1.000000 26.000000-1,-9.000000 18.000000 0,-15.000000 13.000000 1,-15.000000 12.000000 2,-16.000000 13.000000 0,-7.000000 2.000000 2,4.000000-5.000000 2,3.000000-7.000000 3,3.000000-5.000000 1,7.000000-12.000000 3,14.000000-16.000000 3,11.000000-15.000000 3,14.000000-15.000000 3,14.000000-14.000000 2,20.000000-8.000000 1,18.000000-10.000000 1,20.000000-9.000000 1,13.000000-15.000000 1,9.000000-18.000000 0,10.000000-19.000000 1,10.000000-18.000000 1,4.000000-10.000000-2,0.000000 0.000000-3,0.000000 0.000000-3,0.000000 0.000000-4,-7.000000 0.000000-5,-11.000000 0.000000-11,-14.000000 0.000000-8,-11.000000 0.000000-11,-14.000000 6.000000-11,-11.000000 13.000000-15,-14.000000 12.000000-14,-11.000000 13.000000-15</inkml:trace>
</inkml:ink>
</file>

<file path=ppt/ink/ink23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8727052211761" units="cm"/>
      <inkml:brushProperty name="height" value="0.0468727052211761" units="cm"/>
      <inkml:brushProperty name="color" value="#00B047"/>
      <inkml:brushProperty name="ignorePressure" value="0"/>
    </inkml:brush>
  </inkml:definitions>
  <inkml:trace contextRef="#ctx0" brushRef="#br0">95800.000000 2050.000000 733,'26.000000'-66.000000'0,"4.000000"19.000000"3 ,3.000000 19.000000 0,3.000000 19.000000 2,6.000000 16.000000 2,9.000000 17.000000 2,10.000000 15.000000 2,10.000000 16.000000 2,4.000000 12.000000 1,0.000000 9.000000 1,0.000000 10.000000 0,0.000000 10.000000 0,-7.000000-1.000000-1,-11.000000-9.000000 1,-14.000000-10.000000-1,-11.000000-8.000000-1,-11.000000-9.000000-1,-5.000000-6.000000-3,-7.000000-6.000000-2,-5.000000-6.000000-2,-8.000000 4.000000-1,-5.000000 16.000000 1,-7.000000 15.000000 1,-5.000000 17.000000 0,-14.000000 3.000000 0,-18.000000-5.000000-4,-19.000000-7.000000-3,-18.000000-5.000000-3,-15.000000-6.000000-2,-9.000000-3.000000-1,-10.000000-3.000000 1,-8.000000-2.000000-1,2.000000-9.000000 1,16.000000-12.000000 0,15.000000-13.000000 0,17.000000-12.000000 0,27.000000 1.000000 5,41.000000 16.000000 8,40.000000 15.000000 8,42.000000 17.000000 9,17.000000 8.000000 0,-2.000000 4.000000-8,-3.000000 3.000000-8,-3.000000 3.000000-7,-1.000000-2.000000-5,4.000000-6.000000-1,3.000000-6.000000 0,3.000000-6.000000-1,1.000000-10.000000-3,1.000000-12.000000-6,-1.000000-13.000000-5,1.000000-12.000000-5,-6.000000-13.000000-6,-8.000000-12.000000-3,-10.000000-13.000000-6,-9.000000-12.000000-4,-9.000000-5.000000 0,-5.000000 3.000000 6,-7.000000 3.000000 7,-5.000000 4.000000 5</inkml:trace>
</inkml:ink>
</file>

<file path=ppt/ink/ink238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9008741229773" units="cm"/>
      <inkml:brushProperty name="height" value="0.0249008741229773" units="cm"/>
      <inkml:brushProperty name="color" value="#00B047"/>
      <inkml:brushProperty name="ignorePressure" value="0"/>
    </inkml:brush>
  </inkml:definitions>
  <inkml:trace contextRef="#ctx0" brushRef="#br0">41550.000000 21100.000000 919,'-71.000000'-44.000000'-2,"10.000000"13.000000"-5 ,10.000000 12.000000-4,9.000000 13.000000-5,6.000000 13.000000-1,3.000000 17.000000 3,3.000000 15.000000 1,4.000000 16.000000 4,2.000000 5.000000 2,4.000000-2.000000 6,3.000000-3.000000 4,3.000000-3.000000 5,-8.000000 23.000000 4,-19.000000 50.000000 2,-18.000000 50.000000 4,-19.000000 50.000000 1,-13.000000 42.000000 1,-6.000000 34.000000-1,-6.000000 35.000000-3,-6.000000 35.000000-1,-1.000000-7.000000-4,7.000000-47.000000-3,6.000000-47.000000-3,7.000000-46.000000-5,11.000000-46.000000 0,20.000000-44.000000 1,18.000000-43.000000 2,20.000000-44.000000 1,16.000000-33.000000-3,16.000000-22.000000-7,15.000000-22.000000-9,17.000000-21.000000-8,10.000000-24.000000-4,6.000000-25.000000-3,7.000000-25.000000-1,6.000000-25.000000-2,-4.000000 0.000000 1,-11.000000 25.000000 6,-14.000000 25.000000 5,-11.000000 25.000000 4</inkml:trace>
</inkml:ink>
</file>

<file path=ppt/ink/ink238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313304901123" units="cm"/>
      <inkml:brushProperty name="height" value="0.026313304901123" units="cm"/>
      <inkml:brushProperty name="color" value="#00B047"/>
      <inkml:brushProperty name="ignorePressure" value="0"/>
    </inkml:brush>
  </inkml:definitions>
  <inkml:trace contextRef="#ctx0" brushRef="#br0">41000.000000 21550.000000 801,'21.000000'-94.000000'-1,"-5.000000"13.000000"0 ,-7.000000 12.000000 0,-5.000000 13.000000-2,-1.000000 16.000000 4,6.000000 23.000000 7,7.000000 22.000000 6,6.000000 22.000000 7,6.000000 21.000000 2,6.000000 22.000000-2,7.000000 22.000000-2,6.000000 23.000000-3,6.000000 14.000000-2,6.000000 10.000000-1,7.000000 10.000000-2,6.000000 9.000000-2,1.000000 12.000000-1,-3.000000 16.000000-1,-3.000000 15.000000 0,-2.000000 17.000000-1,-8.000000-4.000000-2,-8.000000-22.000000-1,-10.000000-22.000000-4,-9.000000-21.000000-1,-7.000000-24.000000-3,-3.000000-25.000000-2,-3.000000-25.000000-1,-2.000000-25.000000-1,-5.000000-8.000000-2,-2.000000 9.000000 0,-3.000000 10.000000-1,-3.000000 10.000000 0,-4.000000-9.000000-4,-3.000000-24.000000-6,-3.000000-26.000000-7,-2.000000-24.000000-6,-3.000000-12.000000-1,1.000000 4.000000 6,-1.000000 3.000000 5,1.000000 3.000000 6</inkml:trace>
</inkml:ink>
</file>

<file path=ppt/ink/ink23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9544388651848" units="cm"/>
      <inkml:brushProperty name="height" value="0.0289544388651848" units="cm"/>
      <inkml:brushProperty name="color" value="#00B047"/>
      <inkml:brushProperty name="ignorePressure" value="0"/>
    </inkml:brush>
  </inkml:definitions>
  <inkml:trace contextRef="#ctx0" brushRef="#br0">40500.000000 23700.000000 828,'-60.000000'-47.000000'3,"32.000000"6.000000"7 ,31.000000 7.000000 6,32.000000 6.000000 6,18.000000 4.000000 2,6.000000 4.000000-1,7.000000 3.000000-3,6.000000 3.000000-1,4.000000 1.000000-4,4.000000 1.000000-4,3.000000-1.000000-5,3.000000 1.000000-4,3.000000-1.000000-5,3.000000 1.000000-6,3.000000-1.000000-6,4.000000 1.000000-7,1.000000-3.000000-4,0.000000-2.000000-3,0.000000-3.000000-4,0.000000-3.000000-3,-11.000000-1.000000 2,-22.000000 4.000000 6,-22.000000 3.000000 6,-21.000000 3.000000 7,-9.000000-1.000000 2,7.000000-2.000000-3,6.000000-3.000000-1,7.000000-3.000000-3</inkml:trace>
</inkml:ink>
</file>

<file path=ppt/ink/ink23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5821987092495" units="cm"/>
      <inkml:brushProperty name="height" value="0.0295821987092495" units="cm"/>
      <inkml:brushProperty name="color" value="#00B047"/>
      <inkml:brushProperty name="ignorePressure" value="0"/>
    </inkml:brush>
  </inkml:definitions>
  <inkml:trace contextRef="#ctx0" brushRef="#br0">42900.000000 23050.000000 774,'1.000000'-71.000000'4,"4.000000"10.000000"9 ,3.000000 10.000000 8,3.000000 9.000000 8,6.000000 9.000000 3,9.000000 9.000000-6,10.000000 10.000000-5,10.000000 10.000000-6,4.000000 7.000000-2,0.000000 6.000000 0,0.000000 7.000000-1,0.000000 6.000000-1,1.000000 3.000000-2,4.000000 0.000000-4,3.000000 0.000000-3,3.000000 0.000000-5,-2.000000-4.000000-1,-6.000000-5.000000 0,-6.000000-7.000000 0,-6.000000-5.000000 2,1.000000-4.000000-3,9.000000 0.000000-3,10.000000 0.000000-3,10.000000 0.000000-5,7.000000-8.000000-3,6.000000-16.000000-6,7.000000-15.000000-6,6.000000-15.000000-5,-8.000000-3.000000-3,-22.000000 14.000000 3,-22.000000 11.000000 0,-21.000000 14.000000 2</inkml:trace>
</inkml:ink>
</file>

<file path=ppt/ink/ink238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7168114185333" units="cm"/>
      <inkml:brushProperty name="height" value="0.0257168114185333" units="cm"/>
      <inkml:brushProperty name="color" value="#00B047"/>
      <inkml:brushProperty name="ignorePressure" value="0"/>
    </inkml:brush>
  </inkml:definitions>
  <inkml:trace contextRef="#ctx0" brushRef="#br0">45500.000000 22150.000000 837,'45.000000'-68.000000'-3,"-9.000000"17.000000"-5 ,-10.000000 15.000000-6,-8.000000 16.000000-6,-6.000000 10.000000 1,1.000000 7.000000 8,-1.000000 6.000000 8,1.000000 7.000000 7,-4.000000 13.000000 7,-6.000000 22.000000 3,-6.000000 22.000000 5,-6.000000 23.000000 4,-9.000000 16.000000 1,-8.000000 13.000000-2,-10.000000 12.000000-2,-9.000000 13.000000-1,-12.000000 10.000000-3,-11.000000 10.000000-3,-14.000000 10.000000-3,-11.000000 9.000000-3,-4.000000-4.000000-1,6.000000-15.000000 2,7.000000-15.000000 1,6.000000-16.000000 1,9.000000-23.000000-5,13.000000-27.000000-11,12.000000-28.000000-13,13.000000-28.000000-11,9.000000-26.000000-5,6.000000-21.000000 3,7.000000-22.000000 4,6.000000-22.000000 2,4.000000-7.000000 2,4.000000 10.000000 2,3.000000 10.000000 0,3.000000 9.000000 1</inkml:trace>
</inkml:ink>
</file>

<file path=ppt/ink/ink238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2850062251091" units="cm"/>
      <inkml:brushProperty name="height" value="0.0292850062251091" units="cm"/>
      <inkml:brushProperty name="color" value="#00B047"/>
      <inkml:brushProperty name="ignorePressure" value="0"/>
    </inkml:brush>
  </inkml:definitions>
  <inkml:trace contextRef="#ctx0" brushRef="#br0">45200.000000 21750.000000 782,'4.000000'-44.000000'48,"10.000000"13.000000"-10 ,10.000000 12.000000-12,9.000000 13.000000-10,7.000000 18.000000-7,7.000000 26.000000 2,6.000000 24.000000-1,7.000000 26.000000 1,0.000000 19.000000-1,-2.000000 17.000000 0,-3.000000 15.000000-2,-3.000000 16.000000 0,-4.000000 12.000000-2,-3.000000 9.000000-2,-3.000000 10.000000-2,-2.000000 10.000000-2,-5.000000-7.000000-1,-2.000000-22.000000-1,-3.000000-22.000000 0,-3.000000-21.000000 0,-4.000000-23.000000-2,-3.000000-21.000000-2,-3.000000-22.000000-1,-2.000000-22.000000-3,-1.000000-10.000000-4,3.000000 4.000000-5,3.000000 3.000000-6,4.000000 3.000000-5,2.000000-5.000000-5,4.000000-12.000000-2,3.000000-13.000000-3,3.000000-12.000000-2</inkml:trace>
</inkml:ink>
</file>

<file path=ppt/ink/ink2386.xml><?xml version="1.0" encoding="utf-8"?>
<inkml:ink xmlns:inkml="http://www.w3.org/2003/InkML">
  <annotation type="ScanImages2ExtractSignatures">1</annotation>
  <annotation type="ScanImagesWidth">716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2515114247799" units="cm"/>
      <inkml:brushProperty name="height" value="0.0362515114247799" units="cm"/>
      <inkml:brushProperty name="color" value="#00B047"/>
      <inkml:brushProperty name="ignorePressure" value="0"/>
    </inkml:brush>
  </inkml:definitions>
  <inkml:trace contextRef="#ctx0" brushRef="#br0">46700.000000 21850.000000 631,'-47.000000'-22.000000'3,"6.000000"6.000000"3 ,7.000000 7.000000 5,6.000000 6.000000 4,12.000000 3.000000 3,19.000000 0.000000 3,19.000000 0.000000 2,19.000000 0.000000 2,13.000000 3.000000-1,10.000000 6.000000-3,10.000000 7.000000-4,9.000000 6.000000-3,7.000000 1.000000-2,7.000000-3.000000 0,6.000000-3.000000-1,7.000000-2.000000 0,4.000000-6.000000-2,3.000000-6.000000-1,3.000000-6.000000-3,4.000000-6.000000-1,4.000000-7.000000-4,6.000000-6.000000-4,7.000000-6.000000-5,6.000000-6.000000-5,-4.000000-6.000000-4,-11.000000-2.000000-4,-14.000000-3.000000-3,-11.000000-3.000000-3,-23.000000 2.000000-4,-31.000000 10.000000-2,-31.000000 10.000000-3,-31.000000 9.000000-2,-16.000000 6.000000 2,0.000000 3.000000 7,0.000000 3.000000 6,0.000000 4.000000 7,-10.000000 5.000000 4,-18.000000 10.000000 2,-19.000000 10.000000 3,-18.000000 9.000000 2,-9.000000 6.000000 3,4.000000 3.000000 2,3.000000 3.000000 4,3.000000 4.000000 3,3.000000 4.000000 3,3.000000 6.000000 3,3.000000 7.000000 3,4.000000 6.000000 3,1.000000 7.000000 3,0.000000 10.000000 3,0.000000 10.000000 4,0.000000 9.000000 4,3.000000 13.000000 0,6.000000 20.000000 0,7.000000 18.000000-2,6.000000 20.000000-1,9.000000 3.000000-2,13.000000-8.000000-3,12.000000-10.000000-3,13.000000-9.000000-3,12.000000-16.000000-2,13.000000-22.000000-3,12.000000-22.000000-2,13.000000-21.000000-1,15.000000-21.000000-3,19.000000-19.000000 0,19.000000-18.000000-1,19.000000-19.000000-1,9.000000-16.000000-1,0.000000-12.000000 1,0.000000-13.000000 1,0.000000-12.000000 0,-7.000000-5.000000 0,-11.000000 3.000000 0,-14.000000 3.000000 0,-11.000000 4.000000 0,-12.000000 5.000000-1,-9.000000 10.000000-2,-10.000000 10.000000-2,-8.000000 9.000000-1,-4.000000 1.000000-5,3.000000-6.000000-5,3.000000-6.000000-6,4.000000-6.000000-6,-12.000000-2.000000-8,-24.000000 3.000000-11,-26.000000 3.000000-11,-24.000000 4.000000-12,-20.000000 1.000000 1,-11.000000 0.000000 9,-14.000000 0.000000 10,-11.000000 0.000000 10,-11.000000-4.000000 9,-5.000000-5.000000 4,-7.000000-7.000000 7,-5.000000-5.000000 5,-1.000000-4.000000 4,6.000000 0.000000 1,7.000000 0.000000 1,6.000000 0.000000 2,10.000000 1.000000 3,17.000000 4.000000 7,15.000000 3.000000 8,16.000000 3.000000 6,13.000000 4.000000 5,14.000000 7.000000 2,11.000000 6.000000 2,14.000000 7.000000 2,13.000000 2.000000 0,16.000000 1.000000 1,15.000000-1.000000-1,17.000000 1.000000 0,13.000000 1.000000-3,13.000000 3.000000-6,12.000000 3.000000-5,13.000000 4.000000-6,6.000000 2.000000-8,0.000000 4.000000-8,0.000000 3.000000-9,0.000000 3.000000-8,-7.000000-1.000000-8,-11.000000-2.000000-6,-14.000000-3.000000-5,-11.000000-3.000000-6,-14.000000-4.000000-1,-11.000000-3.000000 5,-14.000000-3.000000 4,-11.000000-2.000000 5</inkml:trace>
</inkml:ink>
</file>

<file path=ppt/ink/ink23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1714111119509" units="cm"/>
      <inkml:brushProperty name="height" value="0.0301714111119509" units="cm"/>
      <inkml:brushProperty name="color" value="#00B047"/>
      <inkml:brushProperty name="ignorePressure" value="0"/>
    </inkml:brush>
  </inkml:definitions>
  <inkml:trace contextRef="#ctx0" brushRef="#br0">50050.000000 19800.000000 759,'-16.000000'-43.000000'4,"19.000000"67.000000"10 ,19.000000 65.000000 8,19.000000 66.000000 9,4.000000 48.000000 3,-9.000000 31.000000-4,-10.000000 32.000000-4,-8.000000 31.000000-4,-8.000000 32.000000-3,-2.000000 35.000000-4,-3.000000 35.000000-3,-3.000000 34.000000-4,-2.000000 10.000000-5,0.000000-11.000000-4,0.000000-14.000000-5,0.000000-11.000000-5,0.000000-40.000000-7,0.000000-66.000000-8,0.000000-65.000000-10,0.000000-65.000000-7,0.000000-45.000000-4,0.000000-21.000000 3,0.000000-22.000000 2,0.000000-22.000000 3</inkml:trace>
</inkml:ink>
</file>

<file path=ppt/ink/ink23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9019491970539" units="cm"/>
      <inkml:brushProperty name="height" value="0.0269019491970539" units="cm"/>
      <inkml:brushProperty name="color" value="#00B047"/>
      <inkml:brushProperty name="ignorePressure" value="0"/>
    </inkml:brush>
  </inkml:definitions>
  <inkml:trace contextRef="#ctx0" brushRef="#br0">39800.000000 20200.000000 851,'-46.000000'-35.000000'5,"10.000000"32.000000"1 ,10.000000 31.000000 2,9.000000 32.000000 2,1.000000 47.000000 3,-6.000000 67.000000 2,-6.000000 65.000000 4,-6.000000 66.000000 2,-2.000000 41.000000-1,3.000000 20.000000-5,3.000000 18.000000-5,4.000000 20.000000-5,4.000000-20.000000-4,6.000000-56.000000-1,7.000000-56.000000 0,6.000000-56.000000-2,-1.000000 18.000000-3,-5.000000 94.000000-3,-7.000000 94.000000-5,-5.000000 94.000000-3,-1.000000-12.000000-7,6.000000-115.000000-9,7.000000-115.000000-9,6.000000-116.000000-9</inkml:trace>
</inkml:ink>
</file>

<file path=ppt/ink/ink23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9159805029631" units="cm"/>
      <inkml:brushProperty name="height" value="0.0269159805029631" units="cm"/>
      <inkml:brushProperty name="color" value="#00B047"/>
      <inkml:brushProperty name="ignorePressure" value="0"/>
    </inkml:brush>
  </inkml:definitions>
  <inkml:trace contextRef="#ctx0" brushRef="#br0">51250.000000 22350.000000 851,'-40.000000'-44.000000'31,"23.000000"13.000000"-3 ,22.000000 12.000000-6,22.000000 13.000000-4,16.000000 6.000000-3,14.000000 0.000000-3,11.000000 0.000000-3,14.000000 0.000000-2,5.000000 0.000000-2,1.000000 0.000000-3,-1.000000 0.000000-3,1.000000 0.000000-2,5.000000-2.000000-3,14.000000-3.000000-3,11.000000-3.000000-4,14.000000-2.000000-4,-7.000000-1.000000 0,-25.000000 3.000000 2,-25.000000 3.000000 1,-25.000000 4.000000 3,-8.000000-3.000000-1,9.000000-5.000000-3,10.000000-7.000000-4,10.000000-5.000000-3</inkml:trace>
</inkml:ink>
</file>

<file path=ppt/ink/ink2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1845171153545" units="cm"/>
      <inkml:brushProperty name="height" value="0.0441845171153545" units="cm"/>
      <inkml:brushProperty name="color" value="#00B047"/>
      <inkml:brushProperty name="ignorePressure" value="0"/>
    </inkml:brush>
  </inkml:definitions>
  <inkml:trace contextRef="#ctx0" brushRef="#br0">97950.000000 3150.000000 777,'-7.000000'-61.000000'4,"-11.000000"28.000000"6 ,-14.000000 28.000000 7,-11.000000 29.000000 6,-9.000000 24.000000 4,-3.000000 22.000000-2,-3.000000 22.000000-1,-2.000000 23.000000-1,-1.000000 16.000000-3,3.000000 13.000000-2,3.000000 12.000000-4,4.000000 13.000000-4,5.000000 4.000000-3,10.000000-3.000000-7,10.000000-3.000000-4,9.000000-2.000000-7,9.000000-14.000000-4,9.000000-21.000000-5,10.000000-22.000000-4,10.000000-22.000000-3,10.000000-21.000000-2,13.000000-18.000000 4,12.000000-19.000000 2,13.000000-18.000000 4,1.000000-15.000000-1,-9.000000-9.000000-5,-10.000000-10.000000-4,-8.000000-8.000000-4</inkml:trace>
</inkml:ink>
</file>

<file path=ppt/ink/ink23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5595154166222" units="cm"/>
      <inkml:brushProperty name="height" value="0.0295595154166222" units="cm"/>
      <inkml:brushProperty name="color" value="#00B047"/>
      <inkml:brushProperty name="ignorePressure" value="0"/>
    </inkml:brush>
  </inkml:definitions>
  <inkml:trace contextRef="#ctx0" brushRef="#br0">51150.000000 23400.000000 931,'4.000000'-68.000000'1,"10.000000"17.000000"3 ,10.000000 15.000000 3,9.000000 16.000000 3,17.000000 7.000000 1,25.000000 1.000000-1,25.000000-1.000000-1,25.000000 1.000000-1,12.000000 1.000000-3,1.000000 3.000000-2,-1.000000 3.000000-3,1.000000 4.000000-2,-4.000000 1.000000-5,-6.000000 0.000000-3,-6.000000 0.000000-3,-6.000000 0.000000-5,-7.000000 0.000000 0,-6.000000 0.000000 1,-6.000000 0.000000 2,-6.000000 0.000000 1,-12.000000-2.000000-4,-15.000000-3.000000-11,-15.000000-3.000000-10,-16.000000-2.000000-10</inkml:trace>
</inkml:ink>
</file>

<file path=ppt/ink/ink239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700971156359" units="cm"/>
      <inkml:brushProperty name="height" value="0.0273700971156359" units="cm"/>
      <inkml:brushProperty name="color" value="#00B047"/>
      <inkml:brushProperty name="ignorePressure" value="0"/>
    </inkml:brush>
  </inkml:definitions>
  <inkml:trace contextRef="#ctx0" brushRef="#br0">56100.000000 21350.000000 836,'-69.000000'-44.000000'-1,"13.000000"13.000000"-2 ,12.000000 12.000000-2,13.000000 13.000000-3,12.000000 4.000000 2,13.000000-3.000000 7,12.000000-3.000000 6,13.000000-2.000000 7,9.000000-1.000000 2,6.000000 3.000000-1,7.000000 3.000000-1,6.000000 4.000000-1,6.000000 1.000000 0,6.000000 0.000000 0,7.000000 0.000000 1,6.000000 0.000000 0,3.000000-2.000000 0,0.000000-3.000000-2,0.000000-3.000000-2,0.000000-2.000000-2,0.000000-1.000000-2,0.000000 3.000000-3,0.000000 3.000000-4,0.000000 4.000000-2,-5.000000-1.000000-4,-9.000000-3.000000-2,-10.000000-3.000000-3,-8.000000-2.000000-3,-6.000000-1.000000-3,1.000000 3.000000-2,-1.000000 3.000000-3,1.000000 4.000000-2</inkml:trace>
</inkml:ink>
</file>

<file path=ppt/ink/ink239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0658113509417" units="cm"/>
      <inkml:brushProperty name="height" value="0.0250658113509417" units="cm"/>
      <inkml:brushProperty name="color" value="#00B047"/>
      <inkml:brushProperty name="ignorePressure" value="0"/>
    </inkml:brush>
  </inkml:definitions>
  <inkml:trace contextRef="#ctx0" brushRef="#br0">58450.000000 20450.000000 913,'46.000000'-47.000000'1,"-5.000000"6.000000"-1 ,-7.000000 7.000000 0,-5.000000 6.000000 1,-8.000000 12.000000 0,-5.000000 19.000000 2,-7.000000 19.000000 1,-5.000000 19.000000 2,-8.000000 13.000000-1,-5.000000 10.000000-2,-7.000000 10.000000-2,-5.000000 9.000000-2,-3.000000-2.000000 0,4.000000-12.000000 0,3.000000-13.000000 0,3.000000-12.000000 0,-2.000000 2.000000 2,-6.000000 20.000000 1,-6.000000 18.000000 3,-6.000000 20.000000 2,-2.000000-1.000000 0,3.000000-19.000000 0,3.000000-18.000000 0,4.000000-19.000000-1,-6.000000 1.000000-1,-11.000000 22.000000 1,-14.000000 22.000000-2,-11.000000 23.000000 1,-4.000000 0.000000-2,6.000000-18.000000-1,7.000000-19.000000-4,6.000000-18.000000-1,6.000000-17.000000-3,6.000000-11.000000-3,7.000000-14.000000-2,6.000000-11.000000-2,6.000000-15.000000-4,6.000000-16.000000-4,7.000000-15.000000-3,6.000000-15.000000-4,4.000000-7.000000-1,4.000000 3.000000 4,3.000000 3.000000 2,3.000000 4.000000 3,1.000000 4.000000 3,1.000000 6.000000 2,-1.000000 7.000000 3,1.000000 6.000000 3</inkml:trace>
</inkml:ink>
</file>

<file path=ppt/ink/ink239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6212773323059" units="cm"/>
      <inkml:brushProperty name="height" value="0.0316212773323059" units="cm"/>
      <inkml:brushProperty name="color" value="#00B047"/>
      <inkml:brushProperty name="ignorePressure" value="0"/>
    </inkml:brush>
  </inkml:definitions>
  <inkml:trace contextRef="#ctx0" brushRef="#br0">57850.000000 20000.000000 724,'6.000000'-63.000000'-6,"13.000000"26.000000"10 ,12.000000 24.000000 10,13.000000 26.000000 10,9.000000 21.000000 3,6.000000 19.000000-3,7.000000 19.000000-2,6.000000 19.000000-2,3.000000 15.000000-3,0.000000 13.000000 1,0.000000 12.000000-1,0.000000 13.000000 0,-4.000000 7.000000-1,-5.000000 4.000000-1,-7.000000 3.000000-2,-5.000000 3.000000-1,-9.000000-2.000000-3,-9.000000-6.000000-2,-10.000000-6.000000-3,-8.000000-6.000000-2,-6.000000-13.000000-7,1.000000-19.000000-7,-1.000000-18.000000-9,1.000000-19.000000-8,1.000000-16.000000-4,3.000000-12.000000 0,3.000000-13.000000 0,4.000000-12.000000 0,1.000000-9.000000 2,0.000000-2.000000 5,0.000000-3.000000 6,0.000000-3.000000 5,0.000000-2.000000 1,0.000000 0.000000-4,0.000000 0.000000-4,0.000000 0.000000-3</inkml:trace>
</inkml:ink>
</file>

<file path=ppt/ink/ink23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9950262308121" units="cm"/>
      <inkml:brushProperty name="height" value="0.0309950262308121" units="cm"/>
      <inkml:brushProperty name="color" value="#00B047"/>
      <inkml:brushProperty name="ignorePressure" value="0"/>
    </inkml:brush>
  </inkml:definitions>
  <inkml:trace contextRef="#ctx0" brushRef="#br0">63550.000000 21050.000000 739,'3.000000'-74.000000'0,"6.000000"4.000000"2 ,7.000000 3.000000 0,6.000000 3.000000 1,3.000000 1.000000 1,0.000000 1.000000-1,0.000000-1.000000-1,0.000000 1.000000-1,0.000000-1.000000 1,0.000000 1.000000 0,0.000000-1.000000 2,0.000000 1.000000 1,-4.000000 2.000000 0,-5.000000 7.000000-1,-7.000000 6.000000-1,-5.000000 7.000000-1,-8.000000 0.000000 0,-5.000000-2.000000 0,-7.000000-3.000000 0,-5.000000-3.000000 0,-11.000000 2.000000 1,-11.000000 10.000000-1,-14.000000 10.000000 1,-11.000000 9.000000 0,-7.000000 12.000000 1,0.000000 16.000000 0,0.000000 15.000000 1,0.000000 17.000000 0,-4.000000 19.000000 1,-5.000000 26.000000 1,-7.000000 24.000000 1,-5.000000 26.000000 1,0.000000 16.000000 0,10.000000 10.000000 0,10.000000 10.000000 1,9.000000 9.000000-1,12.000000-7.000000-2,16.000000-21.000000-1,15.000000-22.000000-3,17.000000-22.000000-1,16.000000-21.000000-3,19.000000-18.000000 1,19.000000-19.000000-1,19.000000-18.000000 0,15.000000-26.000000-1,13.000000-31.000000 2,12.000000-31.000000 0,13.000000-31.000000 0,4.000000-21.000000 1,-3.000000-9.000000-1,-3.000000-10.000000 0,-2.000000-8.000000 0,-11.000000 2.000000 0,-15.000000 16.000000 0,-15.000000 15.000000 0,-16.000000 17.000000-1,-13.000000 21.000000 3,-9.000000 28.000000 4,-10.000000 28.000000 4,-8.000000 29.000000 3,-15.000000 27.000000 2,-19.000000 29.000000 0,-18.000000 28.000000-2,-19.000000 28.000000 0,-5.000000 10.000000-4,9.000000-5.000000-5,10.000000-7.000000-8,10.000000-5.000000-5,10.000000-12.000000-7,13.000000-16.000000-8,12.000000-15.000000-6,13.000000-15.000000-7,6.000000-17.000000-1,0.000000-15.000000 8,0.000000-15.000000 6,0.000000-16.000000 8,0.000000-10.000000 0,0.000000-3.000000-6,0.000000-3.000000-6,0.000000-2.000000-6</inkml:trace>
</inkml:ink>
</file>

<file path=ppt/ink/ink23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60607239604" units="cm"/>
      <inkml:brushProperty name="height" value="0.03060607239604" units="cm"/>
      <inkml:brushProperty name="color" value="#00B047"/>
      <inkml:brushProperty name="ignorePressure" value="0"/>
    </inkml:brush>
  </inkml:definitions>
  <inkml:trace contextRef="#ctx0" brushRef="#br0">68650.000000 19600.000000 748,'1.000000'-33.000000'60,"4.000000"34.000000"-9 ,3.000000 35.000000-11,3.000000 35.000000-10,-1.000000 35.000000-7,-2.000000 38.000000-5,-3.000000 37.000000-3,-3.000000 38.000000-5,-10.000000 23.000000-6,-16.000000 9.000000-5,-15.000000 10.000000-6,-15.000000 10.000000-6,-7.000000-12.000000-4,3.000000-31.000000-2,3.000000-31.000000-3,4.000000-31.000000-2,4.000000-27.000000-5,6.000000-22.000000-8,7.000000-22.000000-7,6.000000-21.000000-8</inkml:trace>
</inkml:ink>
</file>

<file path=ppt/ink/ink239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9990434646606" units="cm"/>
      <inkml:brushProperty name="height" value="0.0279990434646606" units="cm"/>
      <inkml:brushProperty name="color" value="#00B047"/>
      <inkml:brushProperty name="ignorePressure" value="0"/>
    </inkml:brush>
  </inkml:definitions>
  <inkml:trace contextRef="#ctx0" brushRef="#br0">56300.000000 25600.000000 818,'-24.000000'-90.000000'-39,"4.000000"23.000000"12 ,3.000000 22.000000 12,3.000000 22.000000 12,3.000000 19.000000 10,3.000000 20.000000 5,3.000000 18.000000 6,4.000000 20.000000 7,2.000000 21.000000 1,4.000000 25.000000-2,3.000000 25.000000-2,3.000000 25.000000-2,3.000000 9.000000-1,3.000000-6.000000-3,3.000000-6.000000-1,4.000000-6.000000-1,4.000000-12.000000-2,6.000000-15.000000-2,7.000000-15.000000-2,6.000000-16.000000-1,7.000000-19.000000-2,10.000000-22.000000-2,10.000000-22.000000-1,9.000000-21.000000-2,-2.000000-15.000000 0,-12.000000-6.000000-1,-13.000000-6.000000 0,-12.000000-6.000000 0,6.000000-24.000000-1,25.000000-41.000000 0,25.000000-40.000000-1,25.000000-40.000000 1,4.000000-20.000000 0,-15.000000 4.000000 1,-15.000000 3.000000 0,-16.000000 3.000000 1,-29.000000 15.000000 0,-40.000000 29.000000 1,-40.000000 28.000000 0,-41.000000 28.000000 0,-33.000000 26.000000-1,-25.000000 26.000000-4,-25.000000 24.000000-4,-25.000000 26.000000-4,-11.000000 21.000000-2,3.000000 19.000000-5,3.000000 19.000000-2,4.000000 19.000000-4,16.000000 4.000000 0,32.000000-9.000000 3,31.000000-10.000000 3,32.000000-8.000000 3,19.000000-9.000000-1,10.000000-6.000000-4,10.000000-6.000000-3,9.000000-6.000000-5</inkml:trace>
</inkml:ink>
</file>

<file path=ppt/ink/ink239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0935965925455" units="cm"/>
      <inkml:brushProperty name="height" value="0.0260935965925455" units="cm"/>
      <inkml:brushProperty name="color" value="#00B047"/>
      <inkml:brushProperty name="ignorePressure" value="0"/>
    </inkml:brush>
  </inkml:definitions>
  <inkml:trace contextRef="#ctx0" brushRef="#br0">61350.000000 24700.000000 896,'21.000000'-63.000000'-16,"-5.000000"26.000000"3 ,-7.000000 24.000000 3,-5.000000 26.000000 4,-4.000000 24.000000 4,0.000000 26.000000 6,0.000000 24.000000 6,0.000000 26.000000 7,-5.000000 19.000000 1,-9.000000 17.000000-2,-10.000000 15.000000-2,-8.000000 16.000000-1,-4.000000 5.000000-2,3.000000-2.000000 0,3.000000-3.000000 1,4.000000-3.000000-1,4.000000-15.000000-2,6.000000-24.000000-4,7.000000-26.000000-6,6.000000-24.000000-5,7.000000-26.000000-4,10.000000-24.000000-4,10.000000-26.000000-5,9.000000-24.000000-3,1.000000-13.000000-2,-6.000000 0.000000 0,-6.000000 0.000000-1,-6.000000 0.000000 1,-2.000000-2.000000-1,3.000000-3.000000 1,3.000000-3.000000 0,4.000000-2.000000 0</inkml:trace>
</inkml:ink>
</file>

<file path=ppt/ink/ink23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7561116963625" units="cm"/>
      <inkml:brushProperty name="height" value="0.0277561116963625" units="cm"/>
      <inkml:brushProperty name="color" value="#00B047"/>
      <inkml:brushProperty name="ignorePressure" value="0"/>
    </inkml:brush>
  </inkml:definitions>
  <inkml:trace contextRef="#ctx0" brushRef="#br0">61700.000000 25750.000000 825,'3.000000'-91.000000'1,"6.000000"19.000000"4 ,7.000000 19.000000 4,6.000000 19.000000 2,9.000000 10.000000 4,13.000000 4.000000 2,12.000000 3.000000 2,13.000000 3.000000 2,6.000000 3.000000 0,0.000000 3.000000-3,0.000000 3.000000-4,0.000000 4.000000-4,-2.000000 2.000000-3,-3.000000 4.000000-2,-3.000000 3.000000-4,-2.000000 3.000000-2,-8.000000 1.000000-5,-8.000000 1.000000-9,-10.000000-1.000000-7,-9.000000 1.000000-8,-5.000000-3.000000-3,0.000000-2.000000 1,0.000000-3.000000 0,0.000000-3.000000 2,-2.000000-4.000000 1,-3.000000-3.000000 2,-3.000000-3.000000 1,-2.000000-2.000000 3</inkml:trace>
</inkml:ink>
</file>

<file path=ppt/ink/ink23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0394677966833" units="cm"/>
      <inkml:brushProperty name="height" value="0.0240394677966833" units="cm"/>
      <inkml:brushProperty name="color" value="#00B047"/>
      <inkml:brushProperty name="ignorePressure" value="0"/>
    </inkml:brush>
  </inkml:definitions>
  <inkml:trace contextRef="#ctx0" brushRef="#br0">63750.000000 24950.000000 994,'-22.000000'-40.000000'-2,"6.000000"23.000000"-5 ,7.000000 22.000000-5,6.000000 22.000000-5,-1.000000 19.000000 2,-5.000000 20.000000 10,-7.000000 18.000000 10,-5.000000 20.000000 9,-6.000000 8.000000 2,-3.000000 1.000000-3,-3.000000-1.000000-4,-2.000000 1.000000-4,-6.000000-1.000000-4,-6.000000 1.000000-3,-6.000000-1.000000-3,-6.000000 1.000000-4,-1.000000-9.000000-1,7.000000-15.000000 0,6.000000-15.000000 2,7.000000-16.000000 0,5.000000-18.000000-3,7.000000-18.000000-10,6.000000-19.000000-8,7.000000-18.000000-9</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14760352671146" units="cm"/>
      <inkml:brushProperty name="height" value="0.0514760352671146" units="cm"/>
      <inkml:brushProperty name="color" value="#FF0000"/>
      <inkml:brushProperty name="ignorePressure" value="0"/>
    </inkml:brush>
  </inkml:definitions>
  <inkml:trace contextRef="#ctx0" brushRef="#br0">38950.000000 37600.000000 890,'-46.000000'-71.000000'0,"10.000000"10.000000"1 ,10.000000 10.000000 0,9.000000 9.000000 1,13.000000 7.000000 0,20.000000 7.000000-2,18.000000 6.000000-1,20.000000 7.000000-1,16.000000 2.000000 0,16.000000 1.000000 1,15.000000-1.000000 1,17.000000 1.000000 2,11.000000 2.000000 1,10.000000 7.000000 1,10.000000 6.000000 2,9.000000 7.000000 1,2.000000 10.000000 2,-2.000000 16.000000 1,-3.000000 15.000000 1,-3.000000 17.000000 2,-10.000000 11.000000 0,-16.000000 10.000000-3,-15.000000 10.000000-1,-15.000000 9.000000-3,-20.000000 4.000000-2,-21.000000 1.000000-2,-22.000000-1.000000-2,-22.000000 1.000000-1,-26.000000 1.000000-3,-27.000000 3.000000 1,-28.000000 3.000000-1,-28.000000 4.000000 0,-18.000000-3.000000-1,-6.000000-5.000000-3,-6.000000-7.000000-1,-6.000000-5.000000-3,1.000000-12.000000-2,9.000000-16.000000-1,10.000000-15.000000 0,10.000000-15.000000-2,7.000000-23.000000 1,6.000000-28.000000-1,7.000000-28.000000 1,6.000000-27.000000 1,7.000000-25.000000 0,10.000000-18.000000 1,10.000000-19.000000 1,9.000000-18.000000 1,9.000000-6.000000 2,9.000000 10.000000 4,10.000000 10.000000 4,10.000000 9.000000 3,7.000000 10.000000 2,6.000000 14.000000 2,7.000000 11.000000 1,6.000000 14.000000 1,7.000000 10.000000 3,10.000000 9.000000 3,10.000000 10.000000 3,9.000000 10.000000 4,7.000000 7.000000 1,7.000000 6.000000-2,6.000000 7.000000-2,7.000000 6.000000-3,2.000000 3.000000-3,1.000000 0.000000-7,-1.000000 0.000000-6,1.000000 0.000000-6,-4.000000 1.000000-4,-6.000000 4.000000-2,-6.000000 3.000000-2,-6.000000 3.000000-1</inkml:trace>
</inkml:ink>
</file>

<file path=ppt/ink/ink2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150444239378" units="cm"/>
      <inkml:brushProperty name="height" value="0.047150444239378" units="cm"/>
      <inkml:brushProperty name="color" value="#00B047"/>
      <inkml:brushProperty name="ignorePressure" value="0"/>
    </inkml:brush>
  </inkml:definitions>
  <inkml:trace contextRef="#ctx0" brushRef="#br0">99450.000000 2650.000000 728,'-110.000000'34.000000'38,"32.000000"19.000000"-12 ,31.000000 19.000000-11,32.000000 19.000000-10,10.000000 18.000000-5,-9.000000 19.000000 4,-10.000000 19.000000 3,-8.000000 19.000000 3,-8.000000 13.000000 3,-2.000000 10.000000 0,-3.000000 10.000000 3,-3.000000 9.000000 0,1.000000-5.000000 0,6.000000-19.000000-2,7.000000-18.000000-3,6.000000-19.000000-1,6.000000-22.000000-4,6.000000-25.000000-3,7.000000-25.000000-3,6.000000-25.000000-3,4.000000-24.000000-6,4.000000-21.000000-7,3.000000-22.000000-7,3.000000-22.000000-8,4.000000-21.000000-2,7.000000-18.000000 0,6.000000-19.000000 0,7.000000-18.000000 2,4.000000-17.000000 0,3.000000-11.000000 2,3.000000-14.000000 2,4.000000-11.000000 1,1.000000-6.000000 4,0.000000 4.000000 4,0.000000 3.000000 6,0.000000 3.000000 5,-2.000000 14.000000 3,-3.000000 25.000000 4,-3.000000 25.000000 3,-2.000000 25.000000 3,-1.000000 25.000000 5,3.000000 25.000000 9,3.000000 25.000000 6,4.000000 25.000000 9,-1.000000 12.000000 1,-3.000000 1.000000-2,-3.000000-1.000000-3,-2.000000 1.000000-4,-5.000000 1.000000-2,-2.000000 3.000000-4,-3.000000 3.000000-4,-3.000000 4.000000-3,-4.000000-1.000000-4,-3.000000-3.000000-2,-3.000000-3.000000-4,-2.000000-2.000000-4,-6.000000 0.000000 0,-6.000000 7.000000 0,-6.000000 6.000000 0,-6.000000 7.000000 1,-9.000000 2.000000 1,-8.000000 1.000000 1,-10.000000-1.000000 1,-9.000000 1.000000 1,-2.000000-1.000000 0,6.000000 1.000000-1,7.000000-1.000000-1,6.000000 1.000000-2,6.000000-4.000000-1,6.000000-6.000000-1,7.000000-6.000000-2,6.000000-6.000000-1,6.000000-2.000000 0,6.000000 3.000000 5,7.000000 3.000000 3,6.000000 4.000000 3,-2.000000-1.000000 3,-9.000000-3.000000 1,-10.000000-3.000000 1,-8.000000-2.000000 0,-11.000000-1.000000 0,-8.000000 3.000000-3,-10.000000 3.000000-2,-9.000000 4.000000-2,-5.000000-1.000000-3,0.000000-3.000000-3,0.000000-3.000000-4,0.000000-2.000000-4,9.000000-12.000000-11,19.000000-19.000000-17,19.000000-18.000000-18,19.000000-19.000000-19</inkml:trace>
</inkml:ink>
</file>

<file path=ppt/ink/ink240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7158719301224" units="cm"/>
      <inkml:brushProperty name="height" value="0.0327158719301224" units="cm"/>
      <inkml:brushProperty name="color" value="#00B047"/>
      <inkml:brushProperty name="ignorePressure" value="0"/>
    </inkml:brush>
  </inkml:definitions>
  <inkml:trace contextRef="#ctx0" brushRef="#br0">63450.000000 24450.000000 700,'6.000000'-90.000000'2,"13.000000"23.000000"4 ,12.000000 22.000000 4,13.000000 22.000000 4,7.000000 15.000000 1,4.000000 9.000000 0,3.000000 10.000000 0,3.000000 10.000000-2,1.000000 8.000000 1,1.000000 10.000000-1,-1.000000 10.000000 0,1.000000 9.000000 0,-4.000000 9.000000 1,-6.000000 9.000000 0,-6.000000 10.000000 2,-6.000000 10.000000 2,-7.000000 5.000000-1,-6.000000 4.000000 0,-6.000000 3.000000 0,-6.000000 3.000000-1,-6.000000 3.000000-2,-2.000000 3.000000-5,-3.000000 3.000000-5,-3.000000 4.000000-3,-2.000000-1.000000-5,0.000000-3.000000-1,0.000000-3.000000-2,0.000000-2.000000-2,3.000000-6.000000-3,6.000000-6.000000-4,7.000000-6.000000-3,6.000000-6.000000-3,3.000000-13.000000-2,0.000000-19.000000 0,0.000000-18.000000 0,0.000000-19.000000 1,0.000000-10.000000-4,0.000000 1.000000-5,0.000000-1.000000-6,0.000000 1.000000-6</inkml:trace>
</inkml:ink>
</file>

<file path=ppt/ink/ink240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3773803859949" units="cm"/>
      <inkml:brushProperty name="height" value="0.0293773803859949" units="cm"/>
      <inkml:brushProperty name="color" value="#00B047"/>
      <inkml:brushProperty name="ignorePressure" value="0"/>
    </inkml:brush>
  </inkml:definitions>
  <inkml:trace contextRef="#ctx0" brushRef="#br0">67700.000000 25050.000000 779,'-46.000000'10.000000'2,"10.000000"23.000000"4 ,10.000000 22.000000 4,9.000000 22.000000 5,6.000000 16.000000 0,3.000000 14.000000-1,3.000000 11.000000-1,4.000000 14.000000-2,7.000000 2.000000 0,13.000000-6.000000-3,12.000000-6.000000 0,13.000000-6.000000-2,9.000000-15.000000 0,6.000000-21.000000 0,7.000000-22.000000 1,6.000000-22.000000 1,6.000000-22.000000 0,6.000000-22.000000-3,7.000000-22.000000-2,6.000000-21.000000-3,3.000000-23.000000 0,0.000000-21.000000 1,0.000000-22.000000 1,0.000000-22.000000 1,-10.000000-7.000000 0,-18.000000 10.000000 0,-19.000000 10.000000 1,-18.000000 9.000000 0,-18.000000 7.000000 0,-16.000000 7.000000 0,-15.000000 6.000000 0,-15.000000 7.000000 0,-23.000000 7.000000 0,-28.000000 9.000000 1,-28.000000 10.000000 1,-27.000000 10.000000-1,-8.000000 7.000000-3,17.000000 6.000000-8,15.000000 7.000000-8,16.000000 6.000000-8,15.000000 6.000000-3,16.000000 6.000000 2,15.000000 7.000000 2,17.000000 6.000000 2,2.000000 3.000000 1,-9.000000 0.000000 0,-10.000000 0.000000-2,-8.000000 0.000000 1,-3.000000 0.000000-3,7.000000 0.000000-3,6.000000 0.000000-3,7.000000 0.000000-3</inkml:trace>
</inkml:ink>
</file>

<file path=ppt/ink/ink24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3531157076359" units="cm"/>
      <inkml:brushProperty name="height" value="0.0293531157076359" units="cm"/>
      <inkml:brushProperty name="color" value="#00B047"/>
      <inkml:brushProperty name="ignorePressure" value="0"/>
    </inkml:brush>
  </inkml:definitions>
  <inkml:trace contextRef="#ctx0" brushRef="#br0">57100.000000 29850.000000 780,'0.000000'-69.000000'1,"0.000000"13.000000"3 ,0.000000 12.000000 2,0.000000 13.000000 3,-2.000000 24.000000 5,-3.000000 39.000000 5,-3.000000 36.000000 7,-2.000000 39.000000 6,-5.000000 25.000000 1,-2.000000 17.000000-6,-3.000000 15.000000-5,-3.000000 16.000000-6,-2.000000 12.000000-7,0.000000 9.000000-7,0.000000 10.000000-9,0.000000 10.000000-8,3.000000-6.000000-6,6.000000-18.000000-8,7.000000-19.000000-5,6.000000-18.000000-7,6.000000-26.000000-2,6.000000-31.000000 2,7.000000-31.000000 3,6.000000-31.000000 2</inkml:trace>
</inkml:ink>
</file>

<file path=ppt/ink/ink24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3331969082355" units="cm"/>
      <inkml:brushProperty name="height" value="0.0313331969082355" units="cm"/>
      <inkml:brushProperty name="color" value="#00B047"/>
      <inkml:brushProperty name="ignorePressure" value="0"/>
    </inkml:brush>
  </inkml:definitions>
  <inkml:trace contextRef="#ctx0" brushRef="#br0">62050.000000 28350.000000 731,'21.000000'107.000000'28,"-5.000000"17.000000"-2 ,-7.000000 15.000000-4,-5.000000 16.000000-4,-9.000000 16.000000-1,-9.000000 20.000000 0,-10.000000 18.000000 0,-8.000000 20.000000 0,-6.000000 3.000000-2,1.000000-8.000000-3,-1.000000-10.000000-4,1.000000-9.000000-3,2.000000-15.000000-3,7.000000-18.000000-1,6.000000-19.000000-1,7.000000-18.000000-2,2.000000-23.000000 0,1.000000-24.000000 0,-1.000000-26.000000 0,1.000000-24.000000 1,2.000000-24.000000-1,7.000000-22.000000-3,6.000000-22.000000-2,7.000000-21.000000-3,5.000000-21.000000-2,7.000000-19.000000-1,6.000000-18.000000-1,7.000000-19.000000-1,4.000000-12.000000-1,3.000000-2.000000 3,3.000000-3.000000 1,4.000000-3.000000 1,2.000000 4.000000 3,4.000000 13.000000 4,3.000000 12.000000 5,3.000000 13.000000 3,4.000000 15.000000 3,7.000000 19.000000 1,6.000000 19.000000 2,7.000000 19.000000 1,4.000000 15.000000 0,3.000000 13.000000 0,3.000000 12.000000 0,4.000000 13.000000-1,-1.000000 13.000000 0,-3.000000 17.000000 1,-3.000000 15.000000 1,-2.000000 16.000000 1,-14.000000 4.000000-1,-21.000000-6.000000 0,-22.000000-6.000000-3,-22.000000-6.000000 0,-11.000000-7.000000-2,0.000000-6.000000-1,0.000000-6.000000-2,0.000000-6.000000-1,-8.000000 1.000000-1,-16.000000 9.000000 1,-15.000000 10.000000 1,-15.000000 10.000000 1,-6.000000-3.000000-1,7.000000-11.000000-1,6.000000-14.000000-2,7.000000-11.000000 0,-12.000000 2.000000-2,-28.000000 19.000000 0,-28.000000 19.000000 0,-27.000000 19.000000-1,-9.000000 2.000000-1,13.000000-11.000000-2,12.000000-14.000000-2,13.000000-11.000000-3,15.000000-17.000000-4,19.000000-18.000000-7,19.000000-19.000000-6,19.000000-18.000000-8,12.000000-10.000000 0,6.000000 0.000000 7,7.000000 0.000000 6,6.000000 0.000000 7,6.000000 0.000000 0,6.000000 0.000000-7,7.000000 0.000000-7,6.000000 0.000000-7</inkml:trace>
</inkml:ink>
</file>

<file path=ppt/ink/ink24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5258265733719" units="cm"/>
      <inkml:brushProperty name="height" value="0.0345258265733719" units="cm"/>
      <inkml:brushProperty name="color" value="#00B047"/>
      <inkml:brushProperty name="ignorePressure" value="0"/>
    </inkml:brush>
  </inkml:definitions>
  <inkml:trace contextRef="#ctx0" brushRef="#br0">66400.000000 30450.000000 655,'3.000000'-46.000000'5,"6.000000"10.000000"11 ,7.000000 10.000000 10,6.000000 9.000000 10,7.000000 4.000000 3,10.000000 1.000000-7,10.000000-1.000000-5,9.000000 1.000000-7,7.000000 1.000000-3,7.000000 3.000000 0,6.000000 3.000000 0,7.000000 4.000000 0,2.000000-1.000000 0,1.000000-3.000000 0,-1.000000-3.000000 0,1.000000-2.000000 0,-3.000000-3.000000-10,-2.000000 1.000000-19,-3.000000-1.000000-20,-3.000000 1.000000-20,-9.000000-1.000000-9,-11.000000 1.000000 2,-14.000000-1.000000 1,-11.000000 1.000000 2</inkml:trace>
</inkml:ink>
</file>

<file path=ppt/ink/ink24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2700412422419" units="cm"/>
      <inkml:brushProperty name="height" value="0.0262700412422419" units="cm"/>
      <inkml:brushProperty name="color" value="#00B047"/>
      <inkml:brushProperty name="ignorePressure" value="0"/>
    </inkml:brush>
  </inkml:definitions>
  <inkml:trace contextRef="#ctx0" brushRef="#br0">69000.000000 29400.000000 872,'-5.000000'142.000000'19,"-9.000000"-16.000000"-1 ,-10.000000-15.000000-2,-8.000000-15.000000-1,-9.000000-7.000000-2,-6.000000 3.000000-1,-6.000000 3.000000 0,-6.000000 4.000000-1,-4.000000-1.000000-3,1.000000-3.000000-5,-1.000000-3.000000-3,1.000000-2.000000-4,1.000000-11.000000-6,3.000000-15.000000-8,3.000000-15.000000-7,4.000000-16.000000-7,4.000000-15.000000-4,6.000000-11.000000 0,7.000000-14.000000 0,6.000000-11.000000 1</inkml:trace>
</inkml:ink>
</file>

<file path=ppt/ink/ink240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4892198443413" units="cm"/>
      <inkml:brushProperty name="height" value="0.0334892198443413" units="cm"/>
      <inkml:brushProperty name="color" value="#00B047"/>
      <inkml:brushProperty name="ignorePressure" value="0"/>
    </inkml:brush>
  </inkml:definitions>
  <inkml:trace contextRef="#ctx0" brushRef="#br0">68550.000000 28850.000000 684,'0.000000'-47.000000'1,"0.000000"6.000000"2 ,0.000000 7.000000 2,0.000000 6.000000 1,9.000000 6.000000 4,19.000000 6.000000 1,19.000000 7.000000 2,19.000000 6.000000 3,9.000000 15.000000 1,0.000000 26.000000 2,0.000000 24.000000 1,0.000000 26.000000 2,-2.000000 15.000000 0,-3.000000 6.000000-3,-3.000000 7.000000-2,-2.000000 6.000000-2,-8.000000 4.000000-2,-8.000000 4.000000 0,-10.000000 3.000000 0,-9.000000 3.000000-1,-9.000000-1.000000-1,-5.000000-2.000000 0,-7.000000-3.000000-1,-5.000000-3.000000-2,-1.000000-6.000000-1,6.000000-5.000000-6,7.000000-7.000000-3,6.000000-5.000000-4,4.000000-9.000000-8,4.000000-9.000000-9,3.000000-10.000000-9,3.000000-8.000000-10</inkml:trace>
</inkml:ink>
</file>

<file path=ppt/ink/ink240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534287750721" units="cm"/>
      <inkml:brushProperty name="height" value="0.029534287750721" units="cm"/>
      <inkml:brushProperty name="color" value="#00B047"/>
      <inkml:brushProperty name="ignorePressure" value="0"/>
    </inkml:brush>
  </inkml:definitions>
  <inkml:trace contextRef="#ctx0" brushRef="#br0">70700.000000 19750.000000 775,'0.000000'-113.000000'2,"0.000000"26.000000"3 ,0.000000 24.000000 4,0.000000 26.000000 3,6.000000 32.000000 2,13.000000 41.000000-1,12.000000 40.000000 1,13.000000 42.000000 0,2.000000 32.000000 0,-5.000000 25.000000 0,-7.000000 25.000000 1,-5.000000 25.000000 1,-6.000000 14.000000-3,-3.000000 3.000000-6,-3.000000 3.000000-6,-2.000000 4.000000-6,-5.000000-17.000000-2,-2.000000-33.000000 3,-3.000000-35.000000 4,-3.000000-34.000000 2,-4.000000 18.000000 1,-3.000000 72.000000 0,-3.000000 72.000000 0,-2.000000 73.000000 1,-1.000000 3.000000-1,3.000000-61.000000 2,3.000000-64.000000-1,4.000000-61.000000 2,-3.000000-4.000000 0,-5.000000 56.000000 0,-7.000000 57.000000 0,-5.000000 56.000000 0,-1.000000 1.000000-1,6.000000-53.000000-1,7.000000-53.000000-2,6.000000-52.000000 0,3.000000 0.000000-2,0.000000 57.000000-1,0.000000 56.000000 1,0.000000 57.000000-2,3.000000 22.000000 1,6.000000-8.000000 3,7.000000-10.000000 1,6.000000-9.000000 3,3.000000-21.000000-6,0.000000-31.000000-12,0.000000-31.000000-14,0.000000-31.000000-12,-2.000000-40.000000-8,-3.000000-46.000000-1,-3.000000-47.000000 0,-2.000000-47.000000-2</inkml:trace>
</inkml:ink>
</file>

<file path=ppt/ink/ink240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0543098449707" units="cm"/>
      <inkml:brushProperty name="height" value="0.0270543098449707" units="cm"/>
      <inkml:brushProperty name="color" value="#00B047"/>
      <inkml:brushProperty name="ignorePressure" value="0"/>
    </inkml:brush>
  </inkml:definitions>
  <inkml:trace contextRef="#ctx0" brushRef="#br0">53900.000000 20600.000000 846,'-49.000000'28.000000'3,"4.000000"6.000000"6 ,3.000000 7.000000 5,3.000000 6.000000 5,9.000000 23.000000 3,16.000000 41.000000-3,15.000000 40.000000-2,17.000000 42.000000-2,13.000000 49.000000-3,13.000000 59.000000-2,12.000000 60.000000-3,13.000000 60.000000-2,4.000000 43.000000-3,-3.000000 28.000000-6,-3.000000 28.000000-4,-2.000000 29.000000-5,-8.000000 8.000000-3,-8.000000-8.000000-5,-10.000000-10.000000-3,-9.000000-9.000000-3,-9.000000-13.000000-2,-5.000000-16.000000 2,-7.000000-15.000000 2,-5.000000-15.000000 1,-4.000000-42.000000 2,0.000000-65.000000 0,0.000000-65.000000 2,0.000000-66.000000 0,0.000000-51.000000 3,0.000000-33.000000 4,0.000000-35.000000 3,0.000000-34.000000 4</inkml:trace>
</inkml:ink>
</file>

<file path=ppt/ink/ink240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8337967097759" units="cm"/>
      <inkml:brushProperty name="height" value="0.0258337967097759" units="cm"/>
      <inkml:brushProperty name="color" value="#00B047"/>
      <inkml:brushProperty name="ignorePressure" value="0"/>
    </inkml:brush>
  </inkml:definitions>
  <inkml:trace contextRef="#ctx0" brushRef="#br0">73350.000000 23200.000000 886,'-129.000000'-133.000000'-30,"45.000000"34.000000"17 ,43.000000 35.000000 19,45.000000 35.000000 17,24.000000 18.000000 7,6.000000 3.000000-6,7.000000 3.000000-4,6.000000 4.000000-6,-1.000000 1.000000-4,-5.000000 0.000000-3,-7.000000 0.000000-3,-5.000000 0.000000-3,-3.000000 0.000000-1,4.000000 0.000000 1,3.000000 0.000000 1,3.000000 0.000000 1,3.000000 0.000000 0,3.000000 0.000000 0,3.000000 0.000000 0,4.000000 0.000000-1,7.000000-2.000000-1,13.000000-3.000000-5,12.000000-3.000000-4,13.000000-2.000000-4,2.000000-3.000000-4,-5.000000 1.000000-4,-7.000000-1.000000-3,-5.000000 1.000000-3,-9.000000 1.000000-2,-9.000000 3.000000 1,-10.000000 3.000000 1,-8.000000 4.000000 2,-11.000000 4.000000 1,-8.000000 6.000000 3,-10.000000 7.000000 3,-9.000000 6.000000 2</inkml:trace>
</inkml:ink>
</file>

<file path=ppt/ink/ink2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91972230374813" units="cm"/>
      <inkml:brushProperty name="height" value="0.0491972230374813" units="cm"/>
      <inkml:brushProperty name="color" value="#00B047"/>
      <inkml:brushProperty name="ignorePressure" value="0"/>
    </inkml:brush>
  </inkml:definitions>
  <inkml:trace contextRef="#ctx0" brushRef="#br0">100450.000000 3150.000000 698,'26.000000'-46.000000'-28,"4.000000"10.000000"11 ,3.000000 10.000000 10,3.000000 9.000000 11,-1.000000 7.000000 4,-2.000000 7.000000 0,-3.000000 6.000000-2,-3.000000 7.000000 0,-1.000000 5.000000 1,4.000000 7.000000 4,3.000000 6.000000 5,3.000000 7.000000 3,3.000000 4.000000 2,3.000000 3.000000-1,3.000000 3.000000-1,4.000000 4.000000-2,-1.000000 5.000000 1,-3.000000 10.000000-1,-3.000000 10.000000 1,-2.000000 9.000000 1,-5.000000 7.000000-1,-2.000000 7.000000-3,-3.000000 6.000000-1,-3.000000 7.000000-3,-9.000000 5.000000-1,-11.000000 7.000000-2,-14.000000 6.000000-1,-11.000000 7.000000-1,-20.000000 2.000000-1,-24.000000 1.000000 2,-26.000000-1.000000 0,-24.000000 1.000000 2,-17.000000-7.000000-6,-5.000000-12.000000-13,-7.000000-13.000000-13,-5.000000-12.000000-12,5.000000-13.000000-10,19.000000-12.000000-5,19.000000-13.000000-6,19.000000-12.000000-5</inkml:trace>
</inkml:ink>
</file>

<file path=ppt/ink/ink24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0291655063629" units="cm"/>
      <inkml:brushProperty name="height" value="0.0240291655063629" units="cm"/>
      <inkml:brushProperty name="color" value="#00B047"/>
      <inkml:brushProperty name="ignorePressure" value="0"/>
    </inkml:brush>
  </inkml:definitions>
  <inkml:trace contextRef="#ctx0" brushRef="#br0">73350.000000 23900.000000 953,'-85.000000'-21.000000'-8,"32.000000"10.000000"5 ,31.000000 10.000000 3,32.000000 9.000000 5,21.000000 4.000000 1,13.000000 1.000000-1,12.000000-1.000000-1,13.000000 1.000000 0,4.000000-3.000000 0,-3.000000-2.000000 1,-3.000000-3.000000 1,-2.000000-3.000000 2,-3.000000-2.000000-2,1.000000 0.000000-2,-1.000000 0.000000-4,1.000000 0.000000-1,7.000000 0.000000-5,16.000000 0.000000-4,15.000000 0.000000-5,17.000000 0.000000-4,2.000000-2.000000-3,-9.000000-3.000000 0,-10.000000-3.000000-1,-8.000000-2.000000 0,-11.000000-5.000000 0,-8.000000-2.000000 1,-10.000000-3.000000 2,-9.000000-3.000000 2</inkml:trace>
</inkml:ink>
</file>

<file path=ppt/ink/ink2411.xml><?xml version="1.0" encoding="utf-8"?>
<inkml:ink xmlns:inkml="http://www.w3.org/2003/InkML">
  <annotation type="ScanImages2ExtractSignatures">1</annotation>
  <annotation type="ScanImagesWidth">911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2817554175854" units="cm"/>
      <inkml:brushProperty name="height" value="0.0262817554175854" units="cm"/>
      <inkml:brushProperty name="color" value="#00B047"/>
      <inkml:brushProperty name="ignorePressure" value="0"/>
    </inkml:brush>
  </inkml:definitions>
  <inkml:trace contextRef="#ctx0" brushRef="#br0">54900.000000 27750.000000 871,'-21.000000'-46.000000'-38,"10.000000"10.000000"13 ,10.000000 10.000000 11,9.000000 9.000000 12,9.000000 6.000000 7,9.000000 3.000000-1,10.000000 3.000000 1,10.000000 4.000000-1,7.000000 4.000000-1,6.000000 6.000000 0,7.000000 7.000000-2,6.000000 6.000000-2,1.000000 3.000000 1,-3.000000 0.000000 0,-3.000000 0.000000 1,-2.000000 0.000000 0,-8.000000-4.000000 1,-8.000000-5.000000-1,-10.000000-7.000000-1,-9.000000-5.000000 0,4.000000-1.000000-1,19.000000 6.000000 1,19.000000 7.000000 1,19.000000 6.000000 0,9.000000-1.000000 0,0.000000-5.000000-1,0.000000-7.000000 1,0.000000-5.000000 0,-2.000000-6.000000-1,-3.000000-3.000000 1,-3.000000-3.000000 1,-2.000000-2.000000 0,-5.000000-5.000000 1,-2.000000-2.000000 0,-3.000000-3.000000-1,-3.000000-3.000000 1,-2.000000-2.000000 1,0.000000 0.000000 0,0.000000 0.000000 0,0.000000 0.000000 1,0.000000 3.000000 0,0.000000 6.000000 1,0.000000 7.000000 1,0.000000 6.000000 0,0.000000 3.000000 1,0.000000 0.000000-1,0.000000 0.000000-1,0.000000 0.000000 0,0.000000 3.000000-2,0.000000 6.000000-2,0.000000 7.000000-2,0.000000 6.000000-2,4.000000-1.000000-1,10.000000-5.000000 0,10.000000-7.000000 1,9.000000-5.000000-1,6.000000-9.000000 0,3.000000-9.000000 0,3.000000-10.000000-1,4.000000-8.000000-1,-3.000000-8.000000 0,-5.000000-2.000000 3,-7.000000-3.000000 1,-5.000000-3.000000 3,-6.000000 4.000000 1,-3.000000 13.000000 2,-3.000000 12.000000 1,-2.000000 13.000000 2,-6.000000 9.000000 1,-6.000000 6.000000 1,-6.000000 7.000000 0,-6.000000 6.000000 0,-1.000000 4.000000 0,7.000000 4.000000-3,6.000000 3.000000-3,7.000000 3.000000-2,5.000000-2.000000-2,7.000000-6.000000-2,6.000000-6.000000-1,7.000000-6.000000-1,4.000000-6.000000-3,3.000000-2.000000-3,3.000000-3.000000-2,4.000000-3.000000-4,-4.000000-7.000000 0,-9.000000-9.000000 3,-10.000000-10.000000 2,-8.000000-8.000000 3,-14.000000-3.000000 2,-15.000000 7.000000 3,-15.000000 6.000000 2,-16.000000 7.000000 3,-2.000000-1.000000 2,13.000000-6.000000 0,12.000000-6.000000 2,13.000000-6.000000 0,4.000000-1.000000 2,-3.000000 7.000000 0,-3.000000 6.000000 1,-2.000000 7.000000 0,-1.000000 4.000000 0,3.000000 3.000000-2,3.000000 3.000000 0,4.000000 4.000000-2,7.000000 1.000000-1,13.000000 0.000000-2,12.000000 0.000000-2,13.000000 0.000000-2,6.000000-4.000000-1,0.000000-5.000000-2,0.000000-7.000000-2,0.000000-5.000000-1,-2.000000-4.000000 0,-3.000000 0.000000 1,-3.000000 0.000000 2,-2.000000 0.000000 2,-6.000000 0.000000 0,-6.000000 0.000000 2,-6.000000 0.000000 0,-6.000000 0.000000 1,-6.000000 3.000000 1,-2.000000 6.000000 3,-3.000000 7.000000 2,-3.000000 6.000000 3,-7.000000 3.000000 0,-9.000000 0.000000 0,-10.000000 0.000000 0,-8.000000 0.000000 1,0.000000 3.000000-2,14.000000 6.000000-2,11.000000 7.000000-1,14.000000 6.000000-1,-3.000000 1.000000-2,-15.000000-3.000000-1,-15.000000-3.000000-1,-16.000000-2.000000-1,6.000000-3.000000 0,28.000000 1.000000-1,28.000000-1.000000 1,29.000000 1.000000 0,11.000000-3.000000 0,-2.000000-2.000000-1,-3.000000-3.000000-1,-3.000000-3.000000-1,-2.000000-6.000000 0,0.000000-5.000000 0,0.000000-7.000000 0,0.000000-5.000000 1,-2.000000-4.000000 2,-3.000000 0.000000 2,-3.000000 0.000000 3,-2.000000 0.000000 2,-5.000000 3.000000 1,-2.000000 6.000000-1,-3.000000 7.000000-1,-3.000000 6.000000-2,-1.000000 3.000000 0,4.000000 0.000000 0,3.000000 0.000000 0,3.000000 0.000000 1,4.000000-4.000000-1,7.000000-5.000000 0,6.000000-7.000000 0,7.000000-5.000000 0,4.000000-6.000000-3,3.000000-3.000000-8,3.000000-3.000000-7,4.000000-2.000000-7,-14.000000 0.000000-2,-27.000000 7.000000 5,-28.000000 6.000000 5,-28.000000 7.000000 4,-13.000000 0.000000-2,3.000000-2.000000-8,3.000000-3.000000-9,4.000000-3.000000-10</inkml:trace>
</inkml:ink>
</file>

<file path=ppt/ink/ink241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9934602379799" units="cm"/>
      <inkml:brushProperty name="height" value="0.0339934602379799" units="cm"/>
      <inkml:brushProperty name="color" value="#00B047"/>
      <inkml:brushProperty name="ignorePressure" value="0"/>
    </inkml:brush>
  </inkml:definitions>
  <inkml:trace contextRef="#ctx0" brushRef="#br0">77500.000000 22200.000000 673,'0.000000'-54.000000'-2,"0.000000"-5.000000"-4 ,0.000000-7.000000-3,0.000000-5.000000-5,0.000000 2.000000 2,0.000000 13.000000 9,0.000000 12.000000 8,0.000000 13.000000 8,-7.000000 20.000000 5,-11.000000 28.000000 0,-14.000000 28.000000 1,-11.000000 29.000000 0,-6.000000 21.000000 0,4.000000 16.000000 2,3.000000 15.000000 0,3.000000 17.000000 1,-1.000000 17.000000-1,-2.000000 23.000000-2,-3.000000 22.000000-3,-3.000000 22.000000-2,-1.000000 7.000000-1,4.000000-6.000000 0,3.000000-6.000000 2,3.000000-6.000000 0,6.000000-18.000000 1,9.000000-28.000000-1,10.000000-28.000000 2,10.000000-27.000000-1,5.000000-25.000000-8,4.000000-18.000000-19,3.000000-19.000000-17,3.000000-18.000000-19,6.000000-15.000000-6,9.000000-9.000000 4,10.000000-10.000000 3,10.000000-8.000000 5,-1.000000-8.000000 3,-9.000000-2.000000 3,-10.000000-3.000000 3,-8.000000-3.000000 4</inkml:trace>
</inkml:ink>
</file>

<file path=ppt/ink/ink24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656773597002" units="cm"/>
      <inkml:brushProperty name="height" value="0.030656773597002" units="cm"/>
      <inkml:brushProperty name="color" value="#00B047"/>
      <inkml:brushProperty name="ignorePressure" value="0"/>
    </inkml:brush>
  </inkml:definitions>
  <inkml:trace contextRef="#ctx0" brushRef="#br0">77600.000000 23800.000000 747,'-19.000000'-83.000000'31,"13.000000"34.000000"-1 ,12.000000 35.000000-3,13.000000 35.000000-2,9.000000 14.000000-3,6.000000-2.000000-1,7.000000-3.000000-3,6.000000-3.000000-1,7.000000-4.000000-2,10.000000-3.000000-1,10.000000-3.000000 0,9.000000-2.000000-2,4.000000-8.000000-6,1.000000-8.000000-11,-1.000000-10.000000-11,1.000000-9.000000-12,-1.000000-7.000000-5,1.000000-3.000000 0,-1.000000-3.000000 0,1.000000-2.000000 1,-4.000000-1.000000 1,-6.000000 3.000000 3,-6.000000 3.000000 3,-6.000000 4.000000 3,-9.000000 2.000000 1,-8.000000 4.000000 1,-10.000000 3.000000-1,-9.000000 3.000000-1</inkml:trace>
</inkml:ink>
</file>

<file path=ppt/ink/ink241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6845283806324" units="cm"/>
      <inkml:brushProperty name="height" value="0.0276845283806324" units="cm"/>
      <inkml:brushProperty name="color" value="#00B047"/>
      <inkml:brushProperty name="ignorePressure" value="0"/>
    </inkml:brush>
  </inkml:definitions>
  <inkml:trace contextRef="#ctx0" brushRef="#br0">80100.000000 22850.000000 827,'21.000000'-47.000000'0,"-5.000000"6.000000"0 ,-7.000000 7.000000 0,-5.000000 6.000000-1,-4.000000 17.000000 4,0.000000 28.000000 3,0.000000 28.000000 6,0.000000 29.000000 4,-4.000000 18.000000 3,-5.000000 9.000000-2,-7.000000 10.000000 0,-5.000000 10.000000-1,-11.000000 7.000000-2,-11.000000 6.000000 0,-14.000000 7.000000-2,-11.000000 6.000000-2,-9.000000-1.000000-1,-3.000000-5.000000-3,-3.000000-7.000000-4,-2.000000-5.000000-2,-3.000000-11.000000-4,1.000000-11.000000-6,-1.000000-14.000000-5,1.000000-11.000000-7,7.000000-17.000000-4,16.000000-18.000000-3,15.000000-19.000000-4,17.000000-18.000000-4,14.000000-23.000000 0,17.000000-24.000000 4,15.000000-26.000000 4,16.000000-24.000000 3,4.000000-6.000000 5,-6.000000 17.000000 4,-6.000000 15.000000 5,-6.000000 16.000000 5,-2.000000 5.000000 2,3.000000-2.000000 2,3.000000-3.000000 1,4.000000-3.000000 0</inkml:trace>
</inkml:ink>
</file>

<file path=ppt/ink/ink241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5820930302143" units="cm"/>
      <inkml:brushProperty name="height" value="0.0325820930302143" units="cm"/>
      <inkml:brushProperty name="color" value="#00B047"/>
      <inkml:brushProperty name="ignorePressure" value="0"/>
    </inkml:brush>
  </inkml:definitions>
  <inkml:trace contextRef="#ctx0" brushRef="#br0">79700.000000 22750.000000 703,'-2.000000'-50.000000'0,"-3.000000"0.000000"3 ,-3.000000 0.000000 1,-2.000000 0.000000 2,-1.000000 3.000000 2,3.000000 6.000000 3,3.000000 7.000000 2,4.000000 6.000000 3,5.000000 10.000000 2,10.000000 17.000000 1,10.000000 15.000000 3,9.000000 16.000000 1,7.000000 15.000000 0,7.000000 16.000000-2,6.000000 15.000000-4,7.000000 17.000000-2,0.000000 10.000000-2,-2.000000 6.000000-4,-3.000000 7.000000-1,-3.000000 6.000000-3,-2.000000 4.000000 0,0.000000 4.000000 1,0.000000 3.000000 3,0.000000 3.000000 1,-2.000000-2.000000-1,-3.000000-6.000000-6,-3.000000-6.000000-4,-2.000000-6.000000-6,-5.000000-12.000000-6,-2.000000-15.000000-9,-3.000000-15.000000-9,-3.000000-16.000000-8,-4.000000-12.000000-3,-3.000000-5.000000 4,-3.000000-7.000000 3,-2.000000-5.000000 2,-1.000000-6.000000 3,3.000000-3.000000 0,3.000000-3.000000 1,4.000000-2.000000-1</inkml:trace>
</inkml:ink>
</file>

<file path=ppt/ink/ink241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1469264775515" units="cm"/>
      <inkml:brushProperty name="height" value="0.0291469264775515" units="cm"/>
      <inkml:brushProperty name="color" value="#00B047"/>
      <inkml:brushProperty name="ignorePressure" value="0"/>
    </inkml:brush>
  </inkml:definitions>
  <inkml:trace contextRef="#ctx0" brushRef="#br0">81350.000000 22200.000000 763,'23.000000'-47.000000'-1,"-3.000000"6.000000"0 ,-3.000000 7.000000 0,-2.000000 6.000000-1,2.000000 6.000000-1,9.000000 6.000000 0,10.000000 7.000000 0,10.000000 6.000000 1,11.000000 12.000000 1,17.000000 19.000000 4,15.000000 19.000000 4,16.000000 19.000000 4,4.000000 16.000000 4,-6.000000 17.000000 5,-6.000000 15.000000 3,-6.000000 16.000000 4,-13.000000 18.000000 2,-19.000000 22.000000-2,-18.000000 22.000000-3,-19.000000 23.000000-1,-24.000000 8.000000-3,-28.000000-3.000000-6,-28.000000-3.000000-6,-27.000000-2.000000-6,-22.000000-8.000000-4,-11.000000-8.000000-7,-14.000000-10.000000-6,-11.000000-9.000000-5,3.000000-21.000000-1,23.000000-31.000000 3,22.000000-31.000000 3,22.000000-31.000000 4,13.000000-20.000000-4,7.000000-5.000000-11,6.000000-7.000000-12,7.000000-5.000000-11</inkml:trace>
</inkml:ink>
</file>

<file path=ppt/ink/ink241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7222011983395" units="cm"/>
      <inkml:brushProperty name="height" value="0.0327222011983395" units="cm"/>
      <inkml:brushProperty name="color" value="#00B047"/>
      <inkml:brushProperty name="ignorePressure" value="0"/>
    </inkml:brush>
  </inkml:definitions>
  <inkml:trace contextRef="#ctx0" brushRef="#br0">76150.000000 21700.000000 700,'-2.000000'-49.000000'0,"-3.000000"4.000000"0 ,-3.000000 3.000000 0,-2.000000 3.000000 0,-5.000000 3.000000 1,-2.000000 3.000000 4,-3.000000 3.000000 4,-3.000000 4.000000 3,-1.000000 7.000000 2,4.000000 13.000000-2,3.000000 12.000000 0,3.000000 13.000000 0,-1.000000 15.000000 0,-2.000000 19.000000 2,-3.000000 19.000000 3,-3.000000 19.000000 2,-7.000000 23.000000 1,-9.000000 28.000000-1,-10.000000 28.000000-1,-8.000000 29.000000-1,-3.000000 30.000000 0,7.000000 35.000000-2,6.000000 35.000000 0,7.000000 34.000000-1,11.000000 10.000000-3,20.000000-11.000000-2,18.000000-14.000000-5,20.000000-11.000000-3,24.000000-25.000000-5,31.000000-33.000000-10,32.000000-35.000000-9,31.000000-34.000000-9,3.000000-35.000000-4,-25.000000-34.000000 2,-25.000000-35.000000 1,-25.000000-33.000000 1,-10.000000-17.000000 0,7.000000 4.000000-2,6.000000 3.000000-3,7.000000 3.000000-2</inkml:trace>
</inkml:ink>
</file>

<file path=ppt/ink/ink24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3162683695555" units="cm"/>
      <inkml:brushProperty name="height" value="0.0263162683695555" units="cm"/>
      <inkml:brushProperty name="color" value="#00B047"/>
      <inkml:brushProperty name="ignorePressure" value="0"/>
    </inkml:brush>
  </inkml:definitions>
  <inkml:trace contextRef="#ctx0" brushRef="#br0">83800.000000 23500.000000 870,'-91.000000'3.000000'2,"19.000000"6.000000"4 ,19.000000 7.000000 5,19.000000 6.000000 3,12.000000 3.000000 2,6.000000 0.000000 0,7.000000 0.000000 0,6.000000 0.000000-1,3.000000 0.000000-1,0.000000 0.000000-4,0.000000 0.000000-4,0.000000 0.000000-2,0.000000-8.000000-5,0.000000-16.000000-2,0.000000-15.000000-4,0.000000-15.000000-2,3.000000-7.000000-9,6.000000 3.000000-11,7.000000 3.000000-13,6.000000 4.000000-11</inkml:trace>
</inkml:ink>
</file>

<file path=ppt/ink/ink241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2390339523554" units="cm"/>
      <inkml:brushProperty name="height" value="0.0272390339523554" units="cm"/>
      <inkml:brushProperty name="color" value="#00B047"/>
      <inkml:brushProperty name="ignorePressure" value="0"/>
    </inkml:brush>
  </inkml:definitions>
  <inkml:trace contextRef="#ctx0" brushRef="#br0">85300.000000 23250.000000 802,'-24.000000'-68.000000'0,"4.000000"17.000000"2 ,3.000000 15.000000 2,3.000000 16.000000 1,4.000000 12.000000 4,7.000000 9.000000 5,6.000000 10.000000 7,7.000000 10.000000 5,7.000000 5.000000 0,9.000000 4.000000-5,10.000000 3.000000-5,10.000000 3.000000-6,5.000000-1.000000-1,4.000000-2.000000-1,3.000000-3.000000 0,3.000000-3.000000 1,-2.000000-2.000000-2,-6.000000 0.000000-5,-6.000000 0.000000-3,-6.000000 0.000000-3,-4.000000-2.000000-5,1.000000-3.000000-4,-1.000000-3.000000-4,1.000000-2.000000-3,-1.000000-5.000000-5,1.000000-2.000000-4,-1.000000-3.000000-4,1.000000-3.000000-4,-4.000000-4.000000 0,-6.000000-3.000000 5,-6.000000-3.000000 5,-6.000000-2.000000 6</inkml:trace>
</inkml:ink>
</file>

<file path=ppt/ink/ink2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37989251315594" units="cm"/>
      <inkml:brushProperty name="height" value="0.0537989251315594" units="cm"/>
      <inkml:brushProperty name="color" value="#00B047"/>
      <inkml:brushProperty name="ignorePressure" value="0"/>
    </inkml:brush>
  </inkml:definitions>
  <inkml:trace contextRef="#ctx0" brushRef="#br0">101900.000000 2000.000000 638,'28.000000'-36.000000'4,"6.000000"28.000000"6 ,7.000000 28.000000 7,6.000000 29.000000 8,4.000000 21.000000 2,4.000000 16.000000-1,3.000000 15.000000 0,3.000000 17.000000-1,-1.000000 11.000000-1,-2.000000 10.000000 0,-3.000000 10.000000 1,-3.000000 9.000000-1,-9.000000 9.000000-1,-11.000000 9.000000-2,-14.000000 10.000000-2,-11.000000 10.000000-3,-18.000000 5.000000-4,-22.000000 4.000000-3,-22.000000 3.000000-5,-21.000000 3.000000-4,-24.000000-1.000000-3,-25.000000-2.000000-4,-25.000000-3.000000-2,-25.000000-3.000000-4,3.000000-23.000000-4,31.000000-40.000000-3,32.000000-40.000000-3,31.000000-41.000000-5,12.000000-19.000000-6,-6.000000 3.000000-9,-6.000000 3.000000-10,-6.000000 4.000000-10</inkml:trace>
</inkml:ink>
</file>

<file path=ppt/ink/ink24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2050591409206" units="cm"/>
      <inkml:brushProperty name="height" value="0.0262050591409206" units="cm"/>
      <inkml:brushProperty name="color" value="#00B047"/>
      <inkml:brushProperty name="ignorePressure" value="0"/>
    </inkml:brush>
  </inkml:definitions>
  <inkml:trace contextRef="#ctx0" brushRef="#br0">86850.000000 22400.000000 874,'-90.000000'-16.000000'1,"23.000000"19.000000"5 ,22.000000 19.000000 2,22.000000 19.000000 4,12.000000 19.000000 2,3.000000 23.000000 0,3.000000 22.000000-1,4.000000 22.000000 1,2.000000 15.000000-1,4.000000 9.000000-2,3.000000 10.000000-3,3.000000 10.000000-1,1.000000-1.000000-3,1.000000-9.000000-4,-1.000000-10.000000-2,1.000000-8.000000-3,-3.000000-17.000000-3,-2.000000-21.000000-4,-3.000000-22.000000-2,-3.000000-22.000000-4</inkml:trace>
</inkml:ink>
</file>

<file path=ppt/ink/ink242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3800973296165" units="cm"/>
      <inkml:brushProperty name="height" value="0.0253800973296165" units="cm"/>
      <inkml:brushProperty name="color" value="#00B047"/>
      <inkml:brushProperty name="ignorePressure" value="0"/>
    </inkml:brush>
  </inkml:definitions>
  <inkml:trace contextRef="#ctx0" brushRef="#br0">85150.000000 22250.000000 902,'-136.000000'-65.000000'-3,"28.000000"23.000000"3 ,28.000000 22.000000 2,29.000000 22.000000 2,11.000000 23.000000 0,-2.000000 25.000000-3,-3.000000 25.000000-4,-3.000000 25.000000-3,-2.000000 23.000000 1,0.000000 22.000000 5,0.000000 22.000000 4,0.000000 23.000000 6,4.000000 16.000000 2,10.000000 13.000000 0,10.000000 12.000000 1,9.000000 13.000000 0,12.000000-9.000000-1,16.000000-27.000000-2,15.000000-28.000000-2,17.000000-28.000000-1,17.000000-27.000000-4,23.000000-25.000000-6,22.000000-25.000000-3,22.000000-25.000000-6,7.000000-18.000000-4,-6.000000-8.000000-5,-6.000000-10.000000-3,-6.000000-9.000000-5,-12.000000-7.000000-1,-15.000000-3.000000 0,-15.000000-3.000000 0,-16.000000-2.000000 1</inkml:trace>
</inkml:ink>
</file>

<file path=ppt/ink/ink242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9610526263714" units="cm"/>
      <inkml:brushProperty name="height" value="0.0259610526263714" units="cm"/>
      <inkml:brushProperty name="color" value="#00B047"/>
      <inkml:brushProperty name="ignorePressure" value="0"/>
    </inkml:brush>
  </inkml:definitions>
  <inkml:trace contextRef="#ctx0" brushRef="#br0">88100.000000 21750.000000 965,'26.000000'257.000000'22,"4.000000"-33.000000"-11 ,3.000000-35.000000-9,3.000000-34.000000-11,-4.000000-29.000000-4,-8.000000-21.000000 1,-10.000000-22.000000 2,-9.000000-22.000000 0,-5.000000-1.000000 2,0.000000 23.000000 1,0.000000 22.000000 0,0.000000 22.000000 1,-2.000000-1.000000 1,-3.000000-21.000000 1,-3.000000-22.000000 0,-2.000000-22.000000 2,-14.000000-4.000000-1,-21.000000 17.000000-1,-22.000000 15.000000-1,-22.000000 16.000000-2,-11.000000-2.000000-2,0.000000-19.000000-4,0.000000-18.000000-2,0.000000-19.000000-4,9.000000-15.000000 0,19.000000-8.000000 2,19.000000-10.000000 3,19.000000-9.000000 3,7.000000-5.000000 0,-3.000000 0.000000-2,-3.000000 0.000000 0,-2.000000 0.000000-2</inkml:trace>
</inkml:ink>
</file>

<file path=ppt/ink/ink242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3859145343304" units="cm"/>
      <inkml:brushProperty name="height" value="0.0263859145343304" units="cm"/>
      <inkml:brushProperty name="color" value="#00B047"/>
      <inkml:brushProperty name="ignorePressure" value="0"/>
    </inkml:brush>
  </inkml:definitions>
  <inkml:trace contextRef="#ctx0" brushRef="#br0">87700.000000 21300.000000 868,'-22.000000'-113.000000'-38,"6.000000"26.000000"18 ,7.000000 24.000000 16,6.000000 26.000000 17,7.000000 12.000000 7,10.000000 0.000000 0,10.000000 0.000000-2,9.000000 0.000000-2,6.000000 1.000000-1,3.000000 4.000000-2,3.000000 3.000000-2,4.000000 3.000000-2,4.000000 3.000000 0,6.000000 3.000000-1,7.000000 3.000000 0,6.000000 4.000000 1,1.000000 2.000000-2,-3.000000 4.000000-2,-3.000000 3.000000-2,-2.000000 3.000000-1,-9.000000 9.000000-2,-12.000000 16.000000-1,-13.000000 15.000000-2,-12.000000 17.000000-1,-13.000000 8.000000 0,-12.000000 4.000000-1,-13.000000 3.000000 0,-12.000000 3.000000 0,-10.000000-1.000000 0,-6.000000-2.000000 1,-6.000000-3.000000 1,-6.000000-3.000000 0,1.000000-7.000000 2,9.000000-9.000000 2,10.000000-10.000000 2,10.000000-8.000000 1,18.000000-14.000000 3,28.000000-15.000000 1,28.000000-15.000000 1,29.000000-16.000000 2,15.000000-10.000000-3,3.000000-3.000000-11,3.000000-3.000000-9,4.000000-2.000000-9,-4.000000-1.000000-4,-9.000000 3.000000 1,-10.000000 3.000000 1,-8.000000 4.000000 2,-11.000000 4.000000-1,-8.000000 6.000000-1,-10.000000 7.000000-1,-9.000000 6.000000-1,-5.000000 1.000000 0,0.000000-3.000000 4,0.000000-3.000000 3,0.000000-2.000000 3</inkml:trace>
</inkml:ink>
</file>

<file path=ppt/ink/ink24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8252473324537" units="cm"/>
      <inkml:brushProperty name="height" value="0.0268252473324537" units="cm"/>
      <inkml:brushProperty name="color" value="#00B047"/>
      <inkml:brushProperty name="ignorePressure" value="0"/>
    </inkml:brush>
  </inkml:definitions>
  <inkml:trace contextRef="#ctx0" brushRef="#br0">89450.000000 21050.000000 791,'-41.000000'-22.000000'4,"19.000000"6.000000"9 ,19.000000 7.000000 7,19.000000 6.000000 8,9.000000 3.000000 3,0.000000 0.000000-3,0.000000 0.000000-4,0.000000 0.000000-2,0.000000-2.000000-5,0.000000-3.000000-5,0.000000-3.000000-5,0.000000-2.000000-4,1.000000-1.000000-4,4.000000 3.000000 1,3.000000 3.000000 0,3.000000 4.000000 0,3.000000-1.000000-2,3.000000-3.000000-7,3.000000-3.000000-5,4.000000-2.000000-6,-3.000000-1.000000-4,-5.000000 3.000000-5,-7.000000 3.000000-3,-5.000000 4.000000-3</inkml:trace>
</inkml:ink>
</file>

<file path=ppt/ink/ink24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0036582797766" units="cm"/>
      <inkml:brushProperty name="height" value="0.0230036582797766" units="cm"/>
      <inkml:brushProperty name="color" value="#00B047"/>
      <inkml:brushProperty name="ignorePressure" value="0"/>
    </inkml:brush>
  </inkml:definitions>
  <inkml:trace contextRef="#ctx0" brushRef="#br0">89700.000000 20400.000000 948,'-43.000000'-15.000000'9,"17.000000"23.000000"-1 ,15.000000 22.000000 1,16.000000 22.000000-1,7.000000 16.000000 0,1.000000 14.000000-3,-1.000000 11.000000-1,1.000000 14.000000-4,-3.000000 7.000000-1,-2.000000 3.000000-4,-3.000000 3.000000-3,-3.000000 4.000000-3,-1.000000-6.000000-4,4.000000-11.000000-4,3.000000-14.000000-4,3.000000-11.000000-4,1.000000-15.000000-1,1.000000-16.000000 3,-1.000000-15.000000 5,1.000000-15.000000 3</inkml:trace>
</inkml:ink>
</file>

<file path=ppt/ink/ink242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1955222338438" units="cm"/>
      <inkml:brushProperty name="height" value="0.0251955222338438" units="cm"/>
      <inkml:brushProperty name="color" value="#00B047"/>
      <inkml:brushProperty name="ignorePressure" value="0"/>
    </inkml:brush>
  </inkml:definitions>
  <inkml:trace contextRef="#ctx0" brushRef="#br0">90500.000000 20400.000000 909,'10.000000'-40.000000'3,"23.000000"23.000000"6 ,22.000000 22.000000 6,22.000000 22.000000 7,5.000000 16.000000-2,-8.000000 14.000000-7,-10.000000 11.000000-10,-9.000000 14.000000-7,-10.000000 7.000000-5,-9.000000 3.000000 0,-10.000000 3.000000 0,-8.000000 4.000000-1,-14.000000-1.000000 1,-15.000000-3.000000 3,-15.000000-3.000000 1,-16.000000-2.000000 3,-10.000000-9.000000 1,-3.000000-12.000000 1,-3.000000-13.000000 0,-2.000000-12.000000 1,2.000000-10.000000 2,9.000000-6.000000 2,10.000000-6.000000 3,10.000000-6.000000 3,10.000000-7.000000 0,13.000000-6.000000-1,12.000000-6.000000-1,13.000000-6.000000-1,15.000000-4.000000-5,19.000000 1.000000-5,19.000000-1.000000-7,19.000000 1.000000-6,5.000000-1.000000-5,-5.000000 1.000000 0,-7.000000-1.000000-2,-5.000000 1.000000-1,-9.000000-1.000000-2,-9.000000 1.000000-2,-10.000000-1.000000 0,-8.000000 1.000000-3</inkml:trace>
</inkml:ink>
</file>

<file path=ppt/ink/ink24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00B047"/>
      <inkml:brushProperty name="ignorePressure" value="0"/>
    </inkml:brush>
  </inkml:definitions>
  <inkml:trace contextRef="#ctx0" brushRef="#br0">90450.000000 23650.000000 1000,'-22.000000'-41.000000'-20,"6.000000"19.000000"6 ,7.000000 19.000000 4,6.000000 19.000000 6,4.000000 7.000000-3,4.000000-3.000000-8,3.000000-3.000000-10,3.000000-2.000000-9</inkml:trace>
</inkml:ink>
</file>

<file path=ppt/ink/ink242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348506212234" units="cm"/>
      <inkml:brushProperty name="height" value="0.0271348506212234" units="cm"/>
      <inkml:brushProperty name="color" value="#00B047"/>
      <inkml:brushProperty name="ignorePressure" value="0"/>
    </inkml:brush>
  </inkml:definitions>
  <inkml:trace contextRef="#ctx0" brushRef="#br0">92050.000000 19000.000000 844,'-25.000000'-46.000000'-2,"0.000000"10.000000"-4 ,0.000000 10.000000-4,0.000000 9.000000-3,3.000000 10.000000-1,6.000000 14.000000 2,7.000000 11.000000 4,6.000000 14.000000 2,1.000000 7.000000 4,-3.000000 3.000000 3,-3.000000 3.000000 5,-2.000000 4.000000 4,-3.000000 5.000000 3,1.000000 10.000000 1,-1.000000 10.000000 1,1.000000 9.000000 1,-1.000000 15.000000-1,1.000000 22.000000-2,-1.000000 22.000000-3,1.000000 23.000000-3,-3.000000 28.000000-1,-2.000000 39.000000 1,-3.000000 36.000000 1,-3.000000 39.000000 1,-2.000000 24.000000 0,0.000000 13.000000-1,0.000000 12.000000-2,0.000000 13.000000-1,-2.000000 13.000000 0,-3.000000 17.000000 0,-3.000000 15.000000 1,-2.000000 16.000000 0,0.000000-2.000000 0,7.000000-19.000000 1,6.000000-18.000000-1,7.000000-19.000000 0,4.000000-13.000000-2,3.000000-6.000000-5,3.000000-6.000000-5,4.000000-6.000000-4,2.000000-20.000000-1,4.000000-30.000000 2,3.000000-32.000000 2,3.000000-30.000000 2,1.000000-23.000000-1,1.000000-12.000000-3,-1.000000-13.000000-3,1.000000-12.000000-4,-3.000000-21.000000-1,-2.000000-28.000000 0,-3.000000-28.000000 0,-3.000000-27.000000 1,-1.000000-12.000000-1,4.000000 6.000000 0,3.000000 7.000000 0,3.000000 6.000000 0</inkml:trace>
</inkml:ink>
</file>

<file path=ppt/ink/ink24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08310950547457" units="cm"/>
      <inkml:brushProperty name="height" value="0.0208310950547457" units="cm"/>
      <inkml:brushProperty name="color" value="#00B047"/>
      <inkml:brushProperty name="ignorePressure" value="0"/>
    </inkml:brush>
  </inkml:definitions>
  <inkml:trace contextRef="#ctx0" brushRef="#br0">54350.000000 26850.000000 915,'3.000000'-49.000000'-1,"6.000000"4.000000"0 ,7.000000 3.000000-3,6.000000 3.000000 0,13.000000-1.000000 1,23.000000-2.000000 6,22.000000-3.000000 5,22.000000-3.000000 6,15.000000-4.000000 0,9.000000-3.000000-5,10.000000-3.000000-6,10.000000-2.000000-4,-1.000000 3.000000-3,-9.000000 14.000000 2,-10.000000 11.000000 1,-8.000000 14.000000 1,-14.000000 7.000000 1,-15.000000 3.000000 0,-15.000000 3.000000 1,-16.000000 4.000000 0,-2.000000 1.000000 0,13.000000 0.000000 0,12.000000 0.000000 0,13.000000 0.000000 1,-2.000000 0.000000-1,-16.000000 0.000000 1,-15.000000 0.000000 0,-15.000000 0.000000 0,7.000000 1.000000 0,31.000000 4.000000 1,32.000000 3.000000 0,31.000000 3.000000-1,23.000000-1.000000 1,16.000000-2.000000-1,15.000000-3.000000 0,17.000000-3.000000-1,10.000000-2.000000 0,6.000000 0.000000-1,7.000000 0.000000-2,6.000000 0.000000 0,4.000000-5.000000 0,4.000000-9.000000-2,3.000000-10.000000 1,3.000000-8.000000-2,3.000000-6.000000 1,3.000000 1.000000 0,3.000000-1.000000 1,4.000000 1.000000 0,-4.000000 2.000000 0,-9.000000 7.000000 0,-10.000000 6.000000 0,-8.000000 7.000000 0,-6.000000 5.000000 2,1.000000 7.000000 1,-1.000000 6.000000 3,1.000000 7.000000 3,4.000000 2.000000 0,9.000000 1.000000-2,10.000000-1.000000-2,10.000000 1.000000-1,7.000000-3.000000-2,6.000000-2.000000-2,7.000000-3.000000 0,6.000000-3.000000-2,6.000000-7.000000-1,6.000000-9.000000 2,7.000000-10.000000 1,6.000000-8.000000 0,-5.000000-8.000000 0,-16.000000-2.000000-3,-15.000000-3.000000-1,-15.000000-3.000000-3,-17.000000 1.000000-1,-15.000000 6.000000 0,-15.000000 7.000000 0,-16.000000 6.000000 0,-29.000000 6.000000 1,-40.000000 6.000000 2,-40.000000 7.000000 1,-41.000000 6.000000 2,-18.000000 1.000000 0,7.000000-3.000000-2,6.000000-3.000000-2,7.000000-2.000000-1</inkml:trace>
</inkml:ink>
</file>

<file path=ppt/ink/ink2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1306558847427" units="cm"/>
      <inkml:brushProperty name="height" value="0.0381306558847427" units="cm"/>
      <inkml:brushProperty name="color" value="#00B047"/>
      <inkml:brushProperty name="ignorePressure" value="0"/>
    </inkml:brush>
  </inkml:definitions>
  <inkml:trace contextRef="#ctx0" brushRef="#br0">88050.000000 6500.000000 817,'-71.000000'3.000000'0,"10.000000"6.000000"-3 ,10.000000 7.000000 0,9.000000 6.000000-2,7.000000 7.000000 4,7.000000 10.000000 9,6.000000 10.000000 10,7.000000 9.000000 8,2.000000 9.000000 4,1.000000 9.000000-5,-1.000000 10.000000-2,1.000000 10.000000-5,2.000000 0.000000-3,7.000000-5.000000-3,6.000000-7.000000-3,7.000000-5.000000-3,7.000000-11.000000-3,9.000000-11.000000-2,10.000000-14.000000-1,10.000000-11.000000-3,8.000000-12.000000 0,10.000000-9.000000 1,10.000000-10.000000 0,9.000000-8.000000 1,4.000000-11.000000 0,1.000000-8.000000-3,-1.000000-10.000000-2,1.000000-9.000000-1,-3.000000-5.000000-4,-2.000000 0.000000-4,-3.000000 0.000000-4,-3.000000 0.000000-4,-9.000000 1.000000-2,-11.000000 4.000000-1,-14.000000 3.000000 0,-11.000000 3.000000 0,-9.000000 3.000000 1,-3.000000 3.000000 4,-3.000000 3.000000 3,-2.000000 4.000000 3</inkml:trace>
</inkml:ink>
</file>

<file path=ppt/ink/ink24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15208940207958" units="cm"/>
      <inkml:brushProperty name="height" value="0.0215208940207958" units="cm"/>
      <inkml:brushProperty name="color" value="#00B047"/>
      <inkml:brushProperty name="ignorePressure" value="0"/>
    </inkml:brush>
  </inkml:definitions>
  <inkml:trace contextRef="#ctx0" brushRef="#br0">63650.000000 17950.000000 958,'-69.000000'-2.000000'-4,"13.000000"-3.000000"-6 ,12.000000-3.000000-8,13.000000-2.000000-7,7.000000 5.000000 2,4.000000 16.000000 8,3.000000 15.000000 10,3.000000 17.000000 10,3.000000 13.000000 3,3.000000 13.000000 0,3.000000 12.000000 0,4.000000 13.000000-1,1.000000 9.000000-1,0.000000 6.000000-1,0.000000 7.000000-2,0.000000 6.000000-2,1.000000 7.000000-1,4.000000 10.000000 0,3.000000 10.000000-1,3.000000 9.000000-1,1.000000 10.000000-1,1.000000 14.000000 1,-1.000000 11.000000 0,1.000000 14.000000 1,1.000000 11.000000 0,3.000000 14.000000 0,3.000000 11.000000 1,4.000000 14.000000 1,-1.000000 2.000000 1,-3.000000-6.000000-1,-3.000000-6.000000 1,-2.000000-6.000000 0,-5.000000-4.000000 0,-2.000000 1.000000-2,-3.000000-1.000000-1,-3.000000 1.000000-1,-6.000000 1.000000-1,-5.000000 3.000000-1,-7.000000 3.000000 1,-5.000000 4.000000-1,-6.000000-9.000000 0,-3.000000-18.000000 2,-3.000000-19.000000 0,-2.000000-18.000000 0,-1.000000-9.000000 2,3.000000 4.000000 1,3.000000 3.000000 2,4.000000 3.000000 2,2.000000 10.000000 0,4.000000 20.000000-1,3.000000 18.000000-2,3.000000 20.000000 0,1.000000 3.000000-1,1.000000-8.000000 2,-1.000000-10.000000 2,1.000000-9.000000 1,1.000000-5.000000 0,3.000000 0.000000 0,3.000000 0.000000-1,4.000000 0.000000 0,-3.000000 6.000000-1,-5.000000 13.000000 1,-7.000000 12.000000-2,-5.000000 13.000000 1,-3.000000-1.000000-1,4.000000-11.000000 0,3.000000-14.000000-1,3.000000-11.000000 1,-2.000000-6.000000-1,-6.000000 4.000000 0,-6.000000 3.000000 0,-6.000000 3.000000 0,-1.000000 3.000000 0,7.000000 3.000000 1,6.000000 3.000000-1,7.000000 4.000000 0,4.000000-9.000000 1,3.000000-18.000000-1,3.000000-19.000000 0,4.000000-18.000000 0,4.000000-6.000000 0,6.000000 10.000000 0,7.000000 10.000000 0,6.000000 9.000000 1,3.000000 1.000000-5,0.000000-6.000000-6,0.000000-6.000000-8,0.000000-6.000000-7,-4.000000-16.000000-3,-5.000000-25.000000 3,-7.000000-25.000000 1,-5.000000-25.000000 3</inkml:trace>
</inkml:ink>
</file>

<file path=ppt/ink/ink24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8987664282322" units="cm"/>
      <inkml:brushProperty name="height" value="0.0298987664282322" units="cm"/>
      <inkml:brushProperty name="color" value="#00B047"/>
      <inkml:brushProperty name="ignorePressure" value="0"/>
    </inkml:brush>
  </inkml:definitions>
  <inkml:trace contextRef="#ctx0" brushRef="#br0">93450.000000 20650.000000 766,'-50.000000'-2.000000'1,"0.000000"-3.000000"1 ,0.000000-3.000000 2,0.000000-2.000000 2,9.000000 0.000000 4,19.000000 7.000000 7,19.000000 6.000000 5,19.000000 7.000000 6,18.000000 4.000000 3,19.000000 3.000000-3,19.000000 3.000000-2,19.000000 4.000000-2,7.000000-1.000000-5,-3.000000-3.000000-8,-3.000000-3.000000-7,-2.000000-2.000000-7,-5.000000-3.000000-7,-2.000000 1.000000-6,-3.000000-1.000000-6,-3.000000 1.000000-6,-7.000000-1.000000-2,-9.000000 1.000000-1,-10.000000-1.000000 0,-8.000000 1.000000 1,-8.000000-1.000000 0,-2.000000 1.000000-1,-3.000000-1.000000 0,-3.000000 1.000000 0</inkml:trace>
</inkml:ink>
</file>

<file path=ppt/ink/ink24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2594182491302" units="cm"/>
      <inkml:brushProperty name="height" value="0.0242594182491302" units="cm"/>
      <inkml:brushProperty name="color" value="#00B047"/>
      <inkml:brushProperty name="ignorePressure" value="0"/>
    </inkml:brush>
  </inkml:definitions>
  <inkml:trace contextRef="#ctx0" brushRef="#br0">95450.000000 20050.000000 944,'1.000000'-60.000000'2,"4.000000"32.000000"3 ,3.000000 31.000000 5,3.000000 32.000000 3,-2.000000 24.000000-1,-6.000000 19.000000-4,-6.000000 19.000000-5,-6.000000 19.000000-4,-13.000000 10.000000-2,-19.000000 4.000000 3,-18.000000 3.000000 1,-19.000000 3.000000 2,-10.000000-4.000000-1,1.000000-8.000000-2,-1.000000-10.000000-3,1.000000-9.000000-3,4.000000-15.000000-4,9.000000-18.000000-5,10.000000-19.000000-5,10.000000-18.000000-5,10.000000-20.000000-3,13.000000-18.000000 0,12.000000-19.000000-1,13.000000-18.000000-1,7.000000-9.000000 3,4.000000 4.000000 6,3.000000 3.000000 6,3.000000 3.000000 6</inkml:trace>
</inkml:ink>
</file>

<file path=ppt/ink/ink243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7798354923725" units="cm"/>
      <inkml:brushProperty name="height" value="0.0347798354923725" units="cm"/>
      <inkml:brushProperty name="color" value="#00B047"/>
      <inkml:brushProperty name="ignorePressure" value="0"/>
    </inkml:brush>
  </inkml:definitions>
  <inkml:trace contextRef="#ctx0" brushRef="#br0">95250.000000 19550.000000 658,'28.000000'-88.000000'35,"6.000000"26.000000"-1 ,7.000000 24.000000-1,6.000000 26.000000-2,4.000000 22.000000-1,4.000000 23.000000-2,3.000000 22.000000-2,3.000000 22.000000-3,-1.000000 19.000000-1,-2.000000 20.000000-3,-3.000000 18.000000-2,-3.000000 20.000000-2,-7.000000 11.000000-3,-9.000000 7.000000-3,-10.000000 6.000000-4,-8.000000 7.000000-3,-6.000000-9.000000-3,1.000000-21.000000-5,-1.000000-22.000000-5,1.000000-22.000000-5,-1.000000-21.000000-2,1.000000-18.000000-1,-1.000000-19.000000-2,1.000000-18.000000-1,5.000000-7.000000-2,14.000000 6.000000-3,11.000000 7.000000-5,14.000000 6.000000-2,0.000000-4.000000 0,-8.000000-11.000000 5,-10.000000-14.000000 7,-9.000000-11.000000 4,-4.000000-9.000000 2,4.000000-3.000000-3,3.000000-3.000000-4,3.000000-2.000000-3</inkml:trace>
</inkml:ink>
</file>

<file path=ppt/ink/ink24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7036587297916" units="cm"/>
      <inkml:brushProperty name="height" value="0.0337036587297916" units="cm"/>
      <inkml:brushProperty name="color" value="#00B047"/>
      <inkml:brushProperty name="ignorePressure" value="0"/>
    </inkml:brush>
  </inkml:definitions>
  <inkml:trace contextRef="#ctx0" brushRef="#br0">99850.000000 19450.000000 679,'23.000000'-82.000000'6,"-3.000000"39.000000"11 ,-3.000000 36.000000 11,-2.000000 39.000000 11,-8.000000 27.000000 3,-8.000000 19.000000-5,-10.000000 19.000000-7,-9.000000 19.000000-5,-7.000000 15.000000-3,-3.000000 13.000000-1,-3.000000 12.000000-2,-2.000000 13.000000 0,-3.000000 7.000000-6,1.000000 4.000000-11,-1.000000 3.000000-10,1.000000 3.000000-12,1.000000-11.000000-7,3.000000-25.000000-7,3.000000-25.000000-4,4.000000-25.000000-7,2.000000-19.000000-1,4.000000-12.000000 0,3.000000-13.000000 1,3.000000-12.000000 1</inkml:trace>
</inkml:ink>
</file>

<file path=ppt/ink/ink24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7651153951883" units="cm"/>
      <inkml:brushProperty name="height" value="0.0257651153951883" units="cm"/>
      <inkml:brushProperty name="color" value="#00B047"/>
      <inkml:brushProperty name="ignorePressure" value="0"/>
    </inkml:brush>
  </inkml:definitions>
  <inkml:trace contextRef="#ctx0" brushRef="#br0">93750.000000 26150.000000 889,'1.000000'-68.000000'-14,"4.000000"17.000000"6 ,3.000000 15.000000 4,3.000000 16.000000 6,-1.000000 15.000000 4,-2.000000 16.000000 4,-3.000000 15.000000 4,-3.000000 17.000000 4,-1.000000 16.000000 1,4.000000 19.000000-2,3.000000 19.000000-1,3.000000 19.000000-3,-2.000000 10.000000-2,-6.000000 4.000000-4,-6.000000 3.000000-3,-6.000000 3.000000-5,-4.000000-1.000000-3,1.000000-2.000000-4,-1.000000-3.000000-5,1.000000-3.000000-3,1.000000-13.000000-6,3.000000-22.000000-8,3.000000-22.000000-8,4.000000-21.000000-8</inkml:trace>
</inkml:ink>
</file>

<file path=ppt/ink/ink24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4332431405783" units="cm"/>
      <inkml:brushProperty name="height" value="0.0304332431405783" units="cm"/>
      <inkml:brushProperty name="color" value="#00B047"/>
      <inkml:brushProperty name="ignorePressure" value="0"/>
    </inkml:brush>
  </inkml:definitions>
  <inkml:trace contextRef="#ctx0" brushRef="#br0">97300.000000 26350.000000 752,'-47.000000'-24.000000'32,"6.000000"4.000000"-2 ,7.000000 3.000000-4,6.000000 3.000000-3,9.000000 1.000000-1,13.000000 1.000000-2,12.000000-1.000000 0,13.000000 1.000000-2,13.000000-3.000000-1,17.000000-2.000000-4,15.000000-3.000000-2,16.000000-3.000000-3,12.000000-2.000000-3,9.000000 0.000000-3,10.000000 0.000000-1,10.000000 0.000000-4,2.000000 1.000000-3,-3.000000 4.000000-7,-3.000000 3.000000-5,-2.000000 3.000000-6,-5.000000 1.000000-3,-2.000000 1.000000-2,-3.000000-1.000000-2,-3.000000 1.000000-1,-12.000000-1.000000-2,-18.000000 1.000000 0,-19.000000-1.000000-1,-18.000000 1.000000-1</inkml:trace>
</inkml:ink>
</file>

<file path=ppt/ink/ink243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207830041647" units="cm"/>
      <inkml:brushProperty name="height" value="0.033207830041647" units="cm"/>
      <inkml:brushProperty name="color" value="#00B047"/>
      <inkml:brushProperty name="ignorePressure" value="0"/>
    </inkml:brush>
  </inkml:definitions>
  <inkml:trace contextRef="#ctx0" brushRef="#br0">99800.000000 25200.000000 1000,'-66.000000'179.000000'-2,"19.000000"-40.000000"-1 ,19.000000-40.000000-2,19.000000-41.000000-3,1.000000-8.000000-3,-16.000000 25.000000-5,-15.000000 25.000000-5,-15.000000 25.000000-4,-14.000000 10.000000 0,-8.000000-2.000000 1,-10.000000-3.000000 4,-9.000000-3.000000 2,1.000000-13.000000 2,13.000000-22.000000 1,12.000000-22.000000 0,13.000000-21.000000 0,9.000000-17.000000 1,6.000000-8.000000 0,7.000000-10.000000 2,6.000000-9.000000-1,6.000000-9.000000 1,6.000000-5.000000-2,7.000000-7.000000-1,6.000000-5.000000-1,3.000000-4.000000 1,0.000000 0.000000 2,0.000000 0.000000 3,0.000000 0.000000 3,1.000000-2.000000 1,4.000000-3.000000-3,3.000000-3.000000-2,3.000000-2.000000-3</inkml:trace>
</inkml:ink>
</file>

<file path=ppt/ink/ink243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6790995895863" units="cm"/>
      <inkml:brushProperty name="height" value="0.0326790995895863" units="cm"/>
      <inkml:brushProperty name="color" value="#00B047"/>
      <inkml:brushProperty name="ignorePressure" value="0"/>
    </inkml:brush>
  </inkml:definitions>
  <inkml:trace contextRef="#ctx0" brushRef="#br0">99500.000000 25100.000000 700,'90.000000'-88.000000'-6,"-18.000000"26.000000"7 ,-19.000000 24.000000 6,-18.000000 26.000000 7,-7.000000 13.000000 6,6.000000 4.000000 4,7.000000 3.000000 4,6.000000 3.000000 5,-1.000000 10.000000 0,-5.000000 20.000000-4,-7.000000 18.000000-5,-5.000000 20.000000-3,-4.000000 14.000000-4,0.000000 14.000000-4,0.000000 11.000000-3,0.000000 14.000000-4,-4.000000 5.000000-2,-5.000000 1.000000 2,-7.000000-1.000000 1,-5.000000 1.000000 0,-4.000000-4.000000-6,0.000000-6.000000-12,0.000000-6.000000-15,0.000000-6.000000-12,3.000000-15.000000-5,6.000000-21.000000 5,7.000000-22.000000 5,6.000000-22.000000 4,3.000000-15.000000 1,0.000000-5.000000-3,0.000000-7.000000-4,0.000000-5.000000-3</inkml:trace>
</inkml:ink>
</file>

<file path=ppt/ink/ink243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0299846827984" units="cm"/>
      <inkml:brushProperty name="height" value="0.0330299846827984" units="cm"/>
      <inkml:brushProperty name="color" value="#00B047"/>
      <inkml:brushProperty name="ignorePressure" value="0"/>
    </inkml:brush>
  </inkml:definitions>
  <inkml:trace contextRef="#ctx0" brushRef="#br0">102000.000000 19100.000000 693,'3.000000'-74.000000'3,"6.000000"54.000000"6 ,7.000000 53.000000 6,6.000000 53.000000 6,-1.000000 40.000000 2,-5.000000 29.000000-2,-7.000000 28.000000-2,-5.000000 28.000000-2,-9.000000 39.000000-1,-9.000000 50.000000-1,-10.000000 50.000000 0,-8.000000 50.000000-1,-11.000000 26.000000 0,-8.000000 4.000000-2,-10.000000 3.000000-1,-9.000000 3.000000-1,-2.000000-11.000000-1,6.000000-25.000000 1,7.000000-25.000000 0,6.000000-25.000000 1,7.000000-29.000000-2,10.000000-30.000000 0,10.000000-32.000000-2,9.000000-30.000000-1,2.000000-11.000000-6,-2.000000 14.000000-11,-3.000000 11.000000-12,-3.000000 14.000000-11,1.000000-22.000000-2,6.000000-52.000000 5,7.000000-53.000000 7,6.000000-53.000000 6,-1.000000-26.000000-1,-5.000000 4.000000-11,-7.000000 3.000000-9,-5.000000 3.000000-9</inkml:trace>
</inkml:ink>
</file>

<file path=ppt/ink/ink2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125249505043" units="cm"/>
      <inkml:brushProperty name="height" value="0.032125249505043" units="cm"/>
      <inkml:brushProperty name="color" value="#00B047"/>
      <inkml:brushProperty name="ignorePressure" value="0"/>
    </inkml:brush>
  </inkml:definitions>
  <inkml:trace contextRef="#ctx0" brushRef="#br0">88600.000000 6700.000000 988,'-47.000000'29.000000'-1,"6.000000"10.000000"-3 ,7.000000 10.000000-2,6.000000 9.000000-3,3.000000 12.000000 2,0.000000 16.000000 6,0.000000 15.000000 7,0.000000 17.000000 6,0.000000 5.000000 1,0.000000-3.000000-6,0.000000-3.000000-6,0.000000-2.000000-4,3.000000-11.000000-5,6.000000-15.000000-3,7.000000-15.000000-4,6.000000-16.000000-3,6.000000-15.000000-1,6.000000-11.000000 0,7.000000-14.000000 0,6.000000-11.000000 0</inkml:trace>
</inkml:ink>
</file>

<file path=ppt/ink/ink24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2596515715122" units="cm"/>
      <inkml:brushProperty name="height" value="0.0272596515715122" units="cm"/>
      <inkml:brushProperty name="color" value="#00B047"/>
      <inkml:brushProperty name="ignorePressure" value="0"/>
    </inkml:brush>
  </inkml:definitions>
  <inkml:trace contextRef="#ctx0" brushRef="#br0">73550.000000 30900.000000 840,'-90.000000'-4.000000'-22,"23.000000"-5.000000"11 ,22.000000-7.000000 12,22.000000-5.000000 11,19.000000-3.000000 7,20.000000 4.000000 1,18.000000 3.000000 1,20.000000 3.000000 2,19.000000 1.000000 0,22.000000 1.000000-3,22.000000-1.000000-3,23.000000 1.000000-3,10.000000 1.000000-3,0.000000 3.000000-3,0.000000 3.000000-5,0.000000 4.000000-3,-5.000000 1.000000-4,-9.000000 0.000000-4,-10.000000 0.000000-4,-8.000000 0.000000-5,-15.000000 1.000000-5,-19.000000 4.000000-5,-18.000000 3.000000-5,-19.000000 3.000000-5,-13.000000 1.000000-1,-6.000000 1.000000 3,-6.000000-1.000000 5,-6.000000 1.000000 3</inkml:trace>
</inkml:ink>
</file>

<file path=ppt/ink/ink24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1071048229933" units="cm"/>
      <inkml:brushProperty name="height" value="0.0281071048229933" units="cm"/>
      <inkml:brushProperty name="color" value="#00B047"/>
      <inkml:brushProperty name="ignorePressure" value="0"/>
    </inkml:brush>
  </inkml:definitions>
  <inkml:trace contextRef="#ctx0" brushRef="#br0">73850.000000 31950.000000 815,'-30.000000'-150.000000'59,"41.000000"50.000000"-12 ,40.000000 50.000000-11,42.000000 50.000000-11,16.000000 25.000000-11,-6.000000 0.000000-11,-6.000000 0.000000-9,-6.000000 0.000000-12,-10.000000-2.000000-4,-12.000000-3.000000-1,-13.000000-3.000000 0,-12.000000-2.000000 1,-4.000000 0.000000-1,7.000000 7.000000-1,6.000000 6.000000 1,7.000000 7.000000-1,-3.000000-3.000000 3,-8.000000-8.000000 2,-10.000000-10.000000 4,-9.000000-9.000000 3,-5.000000-2.000000 1,0.000000 6.000000-2,0.000000 7.000000-1,0.000000 6.000000-3</inkml:trace>
</inkml:ink>
</file>

<file path=ppt/ink/ink24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0383766144514" units="cm"/>
      <inkml:brushProperty name="height" value="0.0260383766144514" units="cm"/>
      <inkml:brushProperty name="color" value="#00B047"/>
      <inkml:brushProperty name="ignorePressure" value="0"/>
    </inkml:brush>
  </inkml:definitions>
  <inkml:trace contextRef="#ctx0" brushRef="#br0">77650.000000 30200.000000 879,'-115.000000'7.000000'10,"23.000000"17.000000"1 ,22.000000 15.000000 1,22.000000 16.000000 3,13.000000 20.000000-1,7.000000 25.000000-1,6.000000 25.000000-1,7.000000 25.000000-2,2.000000 17.000000-2,1.000000 9.000000-1,-1.000000 10.000000-2,1.000000 10.000000-2,1.000000-3.000000-3,3.000000-11.000000-4,3.000000-14.000000-4,4.000000-11.000000-5,4.000000-20.000000-3,6.000000-24.000000-2,7.000000-26.000000-3,6.000000-24.000000-2,3.000000-20.000000-1,0.000000-11.000000 0,0.000000-14.000000 1,0.000000-11.000000 0,0.000000-11.000000 1,0.000000-5.000000 1,0.000000-7.000000 1,0.000000-5.000000 1</inkml:trace>
</inkml:ink>
</file>

<file path=ppt/ink/ink24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9935761094093" units="cm"/>
      <inkml:brushProperty name="height" value="0.0249935761094093" units="cm"/>
      <inkml:brushProperty name="color" value="#00B047"/>
      <inkml:brushProperty name="ignorePressure" value="0"/>
    </inkml:brush>
  </inkml:definitions>
  <inkml:trace contextRef="#ctx0" brushRef="#br0">78000.000000 31400.000000 916,'3.000000'-66.000000'10,"6.000000"19.000000"3 ,7.000000 19.000000 3,6.000000 19.000000 4,9.000000 10.000000-3,13.000000 4.000000-10,12.000000 3.000000-9,13.000000 3.000000-9,7.000000 1.000000-9,4.000000 1.000000-3,3.000000-1.000000-6,3.000000 1.000000-5,-4.000000-3.000000 1,-8.000000-2.000000 5,-10.000000-3.000000 5,-9.000000-3.000000 6,-9.000000-2.000000 3,-5.000000 0.000000 1,-7.000000 0.000000 0,-5.000000 0.000000 2</inkml:trace>
</inkml:ink>
</file>

<file path=ppt/ink/ink244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8059708178043" units="cm"/>
      <inkml:brushProperty name="height" value="0.0268059708178043" units="cm"/>
      <inkml:brushProperty name="color" value="#00B047"/>
      <inkml:brushProperty name="ignorePressure" value="0"/>
    </inkml:brush>
  </inkml:definitions>
  <inkml:trace contextRef="#ctx0" brushRef="#br0">80250.000000 30400.000000 854,'-90.000000'32.000000'4,"23.000000"17.000000"9 ,22.000000 15.000000 7,22.000000 16.000000 9,5.000000 13.000000 0,-8.000000 14.000000-6,-10.000000 11.000000-8,-9.000000 14.000000-6,-9.000000 5.000000-6,-5.000000 1.000000-2,-7.000000-1.000000-4,-5.000000 1.000000-2,-6.000000-9.000000-1,-3.000000-15.000000 0,-3.000000-15.000000 0,-2.000000-16.000000 0,2.000000-18.000000-3,9.000000-18.000000-8,10.000000-19.000000-8,10.000000-18.000000-8,10.000000-20.000000-3,13.000000-18.000000 3,12.000000-19.000000 3,13.000000-18.000000 2,6.000000-6.000000 3,0.000000 10.000000 4,0.000000 10.000000 4,0.000000 9.000000 4,0.000000 4.000000 3,0.000000 1.000000 2,0.000000-1.000000 2,0.000000 1.000000 3,3.000000-3.000000 1,6.000000-2.000000 0,7.000000-3.000000 1,6.000000-3.000000 0</inkml:trace>
</inkml:ink>
</file>

<file path=ppt/ink/ink244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6471083313227" units="cm"/>
      <inkml:brushProperty name="height" value="0.0306471083313227" units="cm"/>
      <inkml:brushProperty name="color" value="#00B047"/>
      <inkml:brushProperty name="ignorePressure" value="0"/>
    </inkml:brush>
  </inkml:definitions>
  <inkml:trace contextRef="#ctx0" brushRef="#br0">79450.000000 30450.000000 747,'115.000000'-113.000000'-21,"-18.000000"26.000000"13 ,-19.000000 24.000000 13,-18.000000 26.000000 14,-7.000000 18.000000 5,6.000000 13.000000 1,7.000000 12.000000-1,6.000000 13.000000 1,1.000000 15.000000-2,-3.000000 19.000000-3,-3.000000 19.000000-2,-2.000000 19.000000-4,-6.000000 16.000000 0,-6.000000 17.000000 2,-6.000000 15.000000 0,-6.000000 16.000000 1,-7.000000 7.000000-2,-6.000000 1.000000-8,-6.000000-1.000000-8,-6.000000 1.000000-8,-2.000000-9.000000-4,3.000000-15.000000-4,3.000000-15.000000-4,4.000000-16.000000-2,4.000000-19.000000-5,6.000000-22.000000-4,7.000000-22.000000-3,6.000000-21.000000-5,-2.000000-15.000000 0,-9.000000-6.000000 4,-10.000000-6.000000 4,-8.000000-6.000000 4</inkml:trace>
</inkml:ink>
</file>

<file path=ppt/ink/ink244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3388087302446" units="cm"/>
      <inkml:brushProperty name="height" value="0.0293388087302446" units="cm"/>
      <inkml:brushProperty name="color" value="#00B047"/>
      <inkml:brushProperty name="ignorePressure" value="0"/>
    </inkml:brush>
  </inkml:definitions>
  <inkml:trace contextRef="#ctx0" brushRef="#br0">81500.000000 29900.000000 780,'25.000000'-68.000000'-12,"0.000000"17.000000"1 ,0.000000 15.000000 1,0.000000 16.000000 1,6.000000 10.000000 5,13.000000 7.000000 6,12.000000 6.000000 6,13.000000 7.000000 7,12.000000 15.000000 4,13.000000 25.000000 3,12.000000 25.000000 2,13.000000 25.000000 2,1.000000 18.000000 1,-9.000000 14.000000-1,-10.000000 11.000000-2,-8.000000 14.000000-1,-15.000000 10.000000-4,-19.000000 9.000000-4,-18.000000 10.000000-5,-19.000000 10.000000-4,-22.000000 4.000000-7,-25.000000 0.000000-4,-25.000000 0.000000-7,-25.000000 0.000000-4,-21.000000-11.000000-5,-15.000000-22.000000-3,-15.000000-22.000000-1,-16.000000-21.000000-4,6.000000-24.000000 1,28.000000-25.000000 2,28.000000-25.000000 3,29.000000-25.000000 2,10.000000-13.000000 0,-6.000000 1.000000-2,-6.000000-1.000000-1,-6.000000 1.000000-3</inkml:trace>
</inkml:ink>
</file>

<file path=ppt/ink/ink244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335889801383" units="cm"/>
      <inkml:brushProperty name="height" value="0.028335889801383" units="cm"/>
      <inkml:brushProperty name="color" value="#00B047"/>
      <inkml:brushProperty name="ignorePressure" value="0"/>
    </inkml:brush>
  </inkml:definitions>
  <inkml:trace contextRef="#ctx0" brushRef="#br0">76000.000000 29400.000000 808,'-72.000000'-63.000000'3,"6.000000"26.000000"8 ,7.000000 24.000000 6,6.000000 26.000000 6,4.000000 27.000000 2,4.000000 32.000000-5,3.000000 31.000000-6,3.000000 32.000000-5,3.000000 16.000000-2,3.000000 4.000000-1,3.000000 3.000000 0,4.000000 3.000000 0,4.000000-2.000000-1,6.000000-6.000000 0,7.000000-6.000000-2,6.000000-6.000000 0,3.000000-1.000000 0,0.000000 7.000000 0,0.000000 6.000000 2,0.000000 7.000000 0,0.000000-7.000000 0,0.000000-19.000000-2,0.000000-18.000000 0,0.000000-19.000000-2,15.000000 7.000000-1,32.000000 35.000000-2,31.000000 35.000000-2,32.000000 34.000000-3,32.000000-2.000000-5,34.000000-37.000000-10,35.000000-38.000000-9,35.000000-37.000000-10,-6.000000-27.000000-3,-43.000000-16.000000 3,-44.000000-15.000000 1,-43.000000-15.000000 4</inkml:trace>
</inkml:ink>
</file>

<file path=ppt/ink/ink244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0620975643396" units="cm"/>
      <inkml:brushProperty name="height" value="0.0270620975643396" units="cm"/>
      <inkml:brushProperty name="color" value="#00B047"/>
      <inkml:brushProperty name="ignorePressure" value="0"/>
    </inkml:brush>
  </inkml:definitions>
  <inkml:trace contextRef="#ctx0" brushRef="#br0">85500.000000 30650.000000 846,'23.000000'-49.000000'-2,"-3.000000"4.000000"-4 ,-3.000000 3.000000-4,-2.000000 3.000000-3,-3.000000 4.000000-1,1.000000 7.000000 5,-1.000000 6.000000 4,1.000000 7.000000 4,-1.000000 7.000000 5,1.000000 9.000000 5,-1.000000 10.000000 5,1.000000 10.000000 5,-4.000000 13.000000 1,-6.000000 19.000000-2,-6.000000 19.000000-1,-6.000000 19.000000-3,-10.000000 13.000000-1,-12.000000 10.000000 1,-13.000000 10.000000 1,-12.000000 9.000000 0,-10.000000 4.000000 0,-6.000000 1.000000-4,-6.000000-1.000000-3,-6.000000 1.000000-2,-6.000000-7.000000-4,-2.000000-12.000000-4,-3.000000-13.000000-3,-3.000000-12.000000-4,2.000000-15.000000-2,10.000000-15.000000-2,10.000000-15.000000 0,9.000000-16.000000-2,12.000000-16.000000-1,16.000000-16.000000-2,15.000000-15.000000-3,17.000000-15.000000-2,8.000000-7.000000-1,4.000000 3.000000 1,3.000000 3.000000 2,3.000000 4.000000 0,1.000000-3.000000 1,1.000000-5.000000 2,-1.000000-7.000000 0,1.000000-5.000000 0</inkml:trace>
</inkml:ink>
</file>

<file path=ppt/ink/ink24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0521661043167" units="cm"/>
      <inkml:brushProperty name="height" value="0.0280521661043167" units="cm"/>
      <inkml:brushProperty name="color" value="#00B047"/>
      <inkml:brushProperty name="ignorePressure" value="0"/>
    </inkml:brush>
  </inkml:definitions>
  <inkml:trace contextRef="#ctx0" brushRef="#br0">85200.000000 29900.000000 816,'-13.000000'-80.000000'-32,"26.000000"41.000000"13 ,24.000000 40.000000 15,26.000000 42.000000 13,12.000000 22.000000 8,0.000000 7.000000 2,0.000000 6.000000 1,0.000000 7.000000 3,-5.000000 5.000000 0,-9.000000 7.000000-1,-10.000000 6.000000-1,-8.000000 7.000000-1,-9.000000 8.000000-2,-6.000000 14.000000-2,-6.000000 11.000000-3,-6.000000 14.000000-3,-6.000000 5.000000-3,-2.000000 1.000000-7,-3.000000-1.000000-4,-3.000000 1.000000-7,-1.000000-9.000000-1,4.000000-15.000000 2,3.000000-15.000000 1,3.000000-16.000000 2,3.000000-19.000000-2,3.000000-22.000000-7,3.000000-22.000000-6,4.000000-21.000000-6,1.000000-14.000000-4,0.000000-2.000000-2,0.000000-3.000000-2,0.000000-3.000000-1</inkml:trace>
</inkml:ink>
</file>

<file path=ppt/ink/ink2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1252020597458" units="cm"/>
      <inkml:brushProperty name="height" value="0.0381252020597458" units="cm"/>
      <inkml:brushProperty name="color" value="#00B047"/>
      <inkml:brushProperty name="ignorePressure" value="0"/>
    </inkml:brush>
  </inkml:definitions>
  <inkml:trace contextRef="#ctx0" brushRef="#br0">89500.000000 6550.000000 932,'-47.000000'59.000000'3,"6.000000"19.000000"3 ,7.000000 19.000000 6,6.000000 19.000000 4,1.000000 9.000000 0,-3.000000 0.000000-6,-3.000000 0.000000-6,-2.000000 0.000000-5,-3.000000-7.000000-4,1.000000-11.000000-3,-1.000000-14.000000-2,1.000000-11.000000-2,2.000000-23.000000-6,7.000000-31.000000-10,6.000000-31.000000-8,7.000000-31.000000-10,5.000000-13.000000 0,7.000000 6.000000 10,6.000000 7.000000 11,7.000000 6.000000 10</inkml:trace>
</inkml:ink>
</file>

<file path=ppt/ink/ink245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3526574969292" units="cm"/>
      <inkml:brushProperty name="height" value="0.0293526574969292" units="cm"/>
      <inkml:brushProperty name="color" value="#00B047"/>
      <inkml:brushProperty name="ignorePressure" value="0"/>
    </inkml:brush>
  </inkml:definitions>
  <inkml:trace contextRef="#ctx0" brushRef="#br0">86500.000000 29200.000000 780,'-2.000000'-50.000000'0,"-3.000000"0.000000"0 ,-3.000000 0.000000 0,-2.000000 0.000000 0,-1.000000 3.000000 1,3.000000 6.000000 0,3.000000 7.000000 2,4.000000 6.000000 1,5.000000 6.000000 2,10.000000 6.000000 2,10.000000 7.000000 3,9.000000 6.000000 3,7.000000 3.000000 1,7.000000 0.000000 0,6.000000 0.000000 1,7.000000 0.000000-1,2.000000 6.000000 0,1.000000 13.000000-2,-1.000000 12.000000-1,1.000000 13.000000-2,-6.000000 12.000000-3,-8.000000 13.000000-2,-10.000000 12.000000-4,-9.000000 13.000000-2,-12.000000 6.000000-2,-11.000000 0.000000 0,-14.000000 0.000000 0,-11.000000 0.000000 1,-14.000000-4.000000-2,-11.000000-5.000000-3,-14.000000-7.000000-3,-11.000000-5.000000-4,-7.000000-9.000000 1,0.000000-9.000000 1,0.000000-10.000000 3,0.000000-8.000000 3,17.000000-15.000000 5,34.000000-19.000000 8,35.000000-18.000000 10,35.000000-19.000000 7,29.000000-12.000000 3,25.000000-2.000000-5,25.000000-3.000000-4,25.000000-3.000000-4,10.000000 1.000000-8,-2.000000 6.000000-7,-3.000000 7.000000-9,-3.000000 6.000000-9,-12.000000 7.000000-6,-18.000000 10.000000-5,-19.000000 10.000000-5,-18.000000 9.000000-4</inkml:trace>
</inkml:ink>
</file>

<file path=ppt/ink/ink24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2142182588577" units="cm"/>
      <inkml:brushProperty name="height" value="0.0292142182588577" units="cm"/>
      <inkml:brushProperty name="color" value="#00B047"/>
      <inkml:brushProperty name="ignorePressure" value="0"/>
    </inkml:brush>
  </inkml:definitions>
  <inkml:trace contextRef="#ctx0" brushRef="#br0">87100.000000 31000.000000 762,'50.000000'21.000000'88,"0.000000"-5.000000"-21 ,0.000000-7.000000-22,0.000000-5.000000-22,3.000000-4.000000-13,6.000000 0.000000-5,7.000000 0.000000-6,6.000000 0.000000-4,3.000000 0.000000-3,0.000000 0.000000-3,0.000000 0.000000-1,0.000000 0.000000-3,-4.000000 0.000000-4,-5.000000 0.000000-8,-7.000000 0.000000-7,-5.000000 0.000000-7,-9.000000-2.000000-2,-9.000000-3.000000 4,-10.000000-3.000000 4,-8.000000-2.000000 4</inkml:trace>
</inkml:ink>
</file>

<file path=ppt/ink/ink24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9967578351498" units="cm"/>
      <inkml:brushProperty name="height" value="0.0269967578351498" units="cm"/>
      <inkml:brushProperty name="color" value="#00B047"/>
      <inkml:brushProperty name="ignorePressure" value="0"/>
    </inkml:brush>
  </inkml:definitions>
  <inkml:trace contextRef="#ctx0" brushRef="#br0">88950.000000 30250.000000 848,'1.000000'-105.000000'13,"4.000000"41.000000"-2 ,3.000000 40.000000-2,3.000000 42.000000-4,-1.000000 22.000000 1,-2.000000 7.000000 0,-3.000000 6.000000 1,-3.000000 7.000000 1,-7.000000 8.000000 2,-9.000000 14.000000 3,-10.000000 11.000000 2,-8.000000 14.000000 4,-6.000000 7.000000-3,1.000000 3.000000-6,-1.000000 3.000000-7,1.000000 4.000000-5,1.000000 2.000000-7,3.000000 4.000000-4,3.000000 3.000000-4,4.000000 3.000000-6,4.000000-7.000000-1,6.000000-15.000000 1,7.000000-15.000000 1,6.000000-16.000000 0</inkml:trace>
</inkml:ink>
</file>

<file path=ppt/ink/ink24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6809131503105" units="cm"/>
      <inkml:brushProperty name="height" value="0.0286809131503105" units="cm"/>
      <inkml:brushProperty name="color" value="#00B047"/>
      <inkml:brushProperty name="ignorePressure" value="0"/>
    </inkml:brush>
  </inkml:definitions>
  <inkml:trace contextRef="#ctx0" brushRef="#br0">89650.000000 29450.000000 798,'53.000000'-36.000000'1,"6.000000"28.000000"6 ,7.000000 28.000000 5,6.000000 29.000000 7,7.000000 22.000000 3,10.000000 20.000000-2,10.000000 18.000000-1,9.000000 20.000000 0,-2.000000 11.000000-2,-12.000000 7.000000-4,-13.000000 6.000000-2,-12.000000 7.000000-4,-19.000000 7.000000 0,-25.000000 9.000000 0,-25.000000 10.000000 1,-25.000000 10.000000 1,-30.000000 0.000000-6,-34.000000-5.000000-10,-35.000000-7.000000-10,-33.000000-5.000000-12,-22.000000-9.000000-4,-5.000000-9.000000 3,-7.000000-10.000000 2,-5.000000-8.000000 2,16.000000-20.000000 1,41.000000-28.000000-3,40.000000-28.000000-3,42.000000-27.000000-3</inkml:trace>
</inkml:ink>
</file>

<file path=ppt/ink/ink245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928594827652" units="cm"/>
      <inkml:brushProperty name="height" value="0.029928594827652" units="cm"/>
      <inkml:brushProperty name="color" value="#00B047"/>
      <inkml:brushProperty name="ignorePressure" value="0"/>
    </inkml:brush>
  </inkml:definitions>
  <inkml:trace contextRef="#ctx0" brushRef="#br0">85100.000000 28900.000000 765,'-50.000000'-25.000000'0,"0.000000"0.000000"0 ,0.000000 0.000000 0,0.000000 0.000000 0,-4.000000 3.000000 0,-5.000000 6.000000 0,-7.000000 7.000000 1,-5.000000 6.000000 0,-1.000000 7.000000 1,6.000000 10.000000 3,7.000000 10.000000 3,6.000000 9.000000 2,1.000000 13.000000 1,-3.000000 20.000000 1,-3.000000 18.000000 0,-2.000000 20.000000 1,-1.000000 11.000000 1,3.000000 7.000000 4,3.000000 6.000000 2,4.000000 7.000000 4,5.000000-7.000000-1,10.000000-19.000000-5,10.000000-18.000000-4,9.000000-19.000000-5,2.000000 17.000000-3,-2.000000 53.000000-1,-3.000000 53.000000 0,-3.000000 54.000000-2,7.000000 29.000000-2,19.000000 6.000000-7,19.000000 7.000000-6,19.000000 6.000000-5,15.000000-19.000000-4,13.000000-44.000000 1,12.000000-43.000000-1,13.000000-44.000000 1,-1.000000-32.000000-5,-11.000000-18.000000-7,-14.000000-19.000000-9,-11.000000-18.000000-7</inkml:trace>
</inkml:ink>
</file>

<file path=ppt/ink/ink24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7965453416109" units="cm"/>
      <inkml:brushProperty name="height" value="0.0237965453416109" units="cm"/>
      <inkml:brushProperty name="color" value="#00B047"/>
      <inkml:brushProperty name="ignorePressure" value="0"/>
    </inkml:brush>
  </inkml:definitions>
  <inkml:trace contextRef="#ctx0" brushRef="#br0">73150.000000 36250.000000 962,'-83.000000'-88.000000'0,"34.000000"26.000000"1 ,35.000000 24.000000 1,35.000000 26.000000 0,22.000000 12.000000 1,14.000000 0.000000 1,11.000000 0.000000 1,14.000000 0.000000 1,7.000000 0.000000 0,3.000000 0.000000-2,3.000000 0.000000-1,4.000000 0.000000-1,-1.000000 0.000000-3,-3.000000 0.000000-2,-3.000000 0.000000-3,-2.000000 0.000000-2,-6.000000 1.000000-4,-6.000000 4.000000-5,-6.000000 3.000000-4,-6.000000 3.000000-5,-10.000000 1.000000-2,-12.000000 1.000000 1,-13.000000-1.000000 2,-12.000000 1.000000 0</inkml:trace>
</inkml:ink>
</file>

<file path=ppt/ink/ink24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0411853194237" units="cm"/>
      <inkml:brushProperty name="height" value="0.0250411853194237" units="cm"/>
      <inkml:brushProperty name="color" value="#00B047"/>
      <inkml:brushProperty name="ignorePressure" value="0"/>
    </inkml:brush>
  </inkml:definitions>
  <inkml:trace contextRef="#ctx0" brushRef="#br0">73000.000000 37150.000000 962,'-44.000000'-69.000000'16,"13.000000"13.000000"-8 ,12.000000 12.000000-7,13.000000 13.000000-8,16.000000 9.000000-1,23.000000 6.000000 6,22.000000 7.000000 5,22.000000 6.000000 6,12.000000 4.000000 0,3.000000 4.000000-3,3.000000 3.000000-4,4.000000 3.000000-3,1.000000 3.000000-5,0.000000 3.000000-6,0.000000 3.000000-7,0.000000 4.000000-7,-7.000000 1.000000-1,-11.000000 0.000000 2,-14.000000 0.000000 3,-11.000000 0.000000 3,-11.000000-2.000000 0,-5.000000-3.000000-1,-7.000000-3.000000-1,-5.000000-2.000000-1</inkml:trace>
</inkml:ink>
</file>

<file path=ppt/ink/ink24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1250813752413" units="cm"/>
      <inkml:brushProperty name="height" value="0.0291250813752413" units="cm"/>
      <inkml:brushProperty name="color" value="#00B047"/>
      <inkml:brushProperty name="ignorePressure" value="0"/>
    </inkml:brush>
  </inkml:definitions>
  <inkml:trace contextRef="#ctx0" brushRef="#br0">76400.000000 37000.000000 786,'-69.000000'-46.000000'-4,"13.000000"10.000000"2 ,12.000000 10.000000 2,13.000000 9.000000 3,12.000000 6.000000 2,13.000000 3.000000 2,12.000000 3.000000 3,13.000000 4.000000 3,9.000000 1.000000 2,6.000000 0.000000 1,7.000000 0.000000 3,6.000000 0.000000 2,6.000000 0.000000 0,6.000000 0.000000-1,7.000000 0.000000-2,6.000000 0.000000-2,6.000000-4.000000-2,6.000000-5.000000-3,7.000000-7.000000-4,6.000000-5.000000-4,1.000000-6.000000-4,-3.000000-3.000000-7,-3.000000-3.000000-7,-2.000000-2.000000-6,-5.000000 2.000000-3,-2.000000 9.000000 3,-3.000000 10.000000 1,-3.000000 10.000000 4</inkml:trace>
</inkml:ink>
</file>

<file path=ppt/ink/ink245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362956941128" units="cm"/>
      <inkml:brushProperty name="height" value="0.0273362956941128" units="cm"/>
      <inkml:brushProperty name="color" value="#00B047"/>
      <inkml:brushProperty name="ignorePressure" value="0"/>
    </inkml:brush>
  </inkml:definitions>
  <inkml:trace contextRef="#ctx0" brushRef="#br0">79350.000000 35600.000000 737,'-118.000000'-38.000000'3,"17.000000"26.000000"3 ,15.000000 24.000000 5,16.000000 26.000000 5,4.000000 21.000000 1,-6.000000 19.000000-1,-6.000000 19.000000-1,-6.000000 19.000000-1,-1.000000 19.000000 1,7.000000 23.000000 4,6.000000 22.000000 4,7.000000 22.000000 4,8.000000 8.000000-2,14.000000-2.000000-4,11.000000-3.000000-5,14.000000-3.000000-5,18.000000-18.000000-5,25.000000-31.000000-5,25.000000-31.000000-4,25.000000-31.000000-6,17.000000-27.000000-3,9.000000-22.000000-2,10.000000-22.000000 0,10.000000-21.000000-2,-7.000000-10.000000 1,-22.000000 3.000000 4,-22.000000 3.000000 4,-21.000000 4.000000 2,-10.000000-3.000000-3,3.000000-5.000000-13,3.000000-7.000000-12,4.000000-5.000000-12</inkml:trace>
</inkml:ink>
</file>

<file path=ppt/ink/ink24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7330016940832" units="cm"/>
      <inkml:brushProperty name="height" value="0.0267330016940832" units="cm"/>
      <inkml:brushProperty name="color" value="#00B047"/>
      <inkml:brushProperty name="ignorePressure" value="0"/>
    </inkml:brush>
  </inkml:definitions>
  <inkml:trace contextRef="#ctx0" brushRef="#br0">80300.000000 36250.000000 856,'-22.000000'-107.000000'11,"6.000000"39.000000"0 ,7.000000 36.000000 0,6.000000 39.000000 0,3.000000 18.000000-1,0.000000 0.000000-1,0.000000 0.000000-2,0.000000 0.000000-1,-2.000000 12.000000-1,-3.000000 26.000000 2,-3.000000 24.000000 1,-2.000000 26.000000 1,-3.000000 16.000000 0,1.000000 10.000000 0,-1.000000 10.000000-1,1.000000 9.000000 0,-1.000000 1.000000-4,1.000000-6.000000-5,-1.000000-6.000000-5,1.000000-6.000000-6,1.000000-12.000000-4,3.000000-15.000000-1,3.000000-15.000000-2,4.000000-16.000000-1,1.000000-15.000000-2,0.000000-11.000000-3,0.000000-14.000000-2,0.000000-11.000000-2</inkml:trace>
</inkml:ink>
</file>

<file path=ppt/ink/ink2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8795076608658" units="cm"/>
      <inkml:brushProperty name="height" value="0.0358795076608658" units="cm"/>
      <inkml:brushProperty name="color" value="#00B047"/>
      <inkml:brushProperty name="ignorePressure" value="0"/>
    </inkml:brush>
  </inkml:definitions>
  <inkml:trace contextRef="#ctx0" brushRef="#br0">89100.000000 6900.000000 1000,'25.000000'100.000000'-1,"0.000000"0.000000"-2 ,0.000000 0.000000-1,0.000000 0.000000-2,1.000000 0.000000-2,4.000000 0.000000-4,3.000000 0.000000-3,3.000000 0.000000-4,3.000000-8.000000-1,3.000000-16.000000 1,3.000000-15.000000 1,4.000000-15.000000 1,-3.000000-14.000000-1,-5.000000-8.000000 0,-7.000000-10.000000-1,-5.000000-9.000000 0</inkml:trace>
</inkml:ink>
</file>

<file path=ppt/ink/ink24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7733184844255" units="cm"/>
      <inkml:brushProperty name="height" value="0.0257733184844255" units="cm"/>
      <inkml:brushProperty name="color" value="#00B047"/>
      <inkml:brushProperty name="ignorePressure" value="0"/>
    </inkml:brush>
  </inkml:definitions>
  <inkml:trace contextRef="#ctx0" brushRef="#br0">80850.000000 37000.000000 888,'0.000000'-47.000000'1,"0.000000"6.000000"3 ,0.000000 7.000000 1,0.000000 6.000000 3,3.000000 7.000000-1,6.000000 10.000000-4,7.000000 10.000000-4,6.000000 9.000000-4,7.000000 6.000000 3,10.000000 3.000000 8,10.000000 3.000000 8,9.000000 4.000000 9,4.000000-3.000000 0,1.000000-5.000000-7,-1.000000-7.000000-7,1.000000-5.000000-8,-4.000000-4.000000-9,-6.000000 0.000000-9,-6.000000 0.000000-9,-6.000000 0.000000-10,-7.000000-2.000000-3,-6.000000-3.000000 2,-6.000000-3.000000 2,-6.000000-2.000000 2</inkml:trace>
</inkml:ink>
</file>

<file path=ppt/ink/ink24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7551389038563" units="cm"/>
      <inkml:brushProperty name="height" value="0.0247551389038563" units="cm"/>
      <inkml:brushProperty name="color" value="#00B047"/>
      <inkml:brushProperty name="ignorePressure" value="0"/>
    </inkml:brush>
  </inkml:definitions>
  <inkml:trace contextRef="#ctx0" brushRef="#br0">82700.000000 36150.000000 925,'18.000000'121.000000'-2,"-11.000000"-5.000000"0 ,-14.000000-7.000000 0,-11.000000-5.000000 1,-7.000000-11.000000 1,0.000000-11.000000 2,0.000000-14.000000 2,0.000000-11.000000 1,-8.000000 8.000000 3,-16.000000 32.000000 1,-15.000000 31.000000 1,-15.000000 32.000000 2,-6.000000 2.000000-1,7.000000-24.000000-1,6.000000-26.000000-4,7.000000-24.000000-2,7.000000-20.000000-5,9.000000-11.000000-10,10.000000-14.000000-9,10.000000-11.000000-9,7.000000-15.000000-3,6.000000-16.000000 4,7.000000-15.000000 4,6.000000-15.000000 4,4.000000-7.000000 2,4.000000 3.000000-1,3.000000 3.000000 1,3.000000 4.000000-2</inkml:trace>
</inkml:ink>
</file>

<file path=ppt/ink/ink246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5210053920746" units="cm"/>
      <inkml:brushProperty name="height" value="0.0305210053920746" units="cm"/>
      <inkml:brushProperty name="color" value="#00B047"/>
      <inkml:brushProperty name="ignorePressure" value="0"/>
    </inkml:brush>
  </inkml:definitions>
  <inkml:trace contextRef="#ctx0" brushRef="#br0">82450.000000 36200.000000 750,'0.000000'-69.000000'3,"0.000000"13.000000"5 ,0.000000 12.000000 6,0.000000 13.000000 5,4.000000 12.000000 3,10.000000 13.000000-2,10.000000 12.000000-1,9.000000 13.000000 0,7.000000 15.000000-2,7.000000 19.000000-1,6.000000 19.000000 1,7.000000 19.000000-2,0.000000 15.000000 0,-2.000000 13.000000-3,-3.000000 12.000000-1,-3.000000 13.000000-2,-4.000000 6.000000-2,-3.000000 0.000000-2,-3.000000 0.000000-4,-2.000000 0.000000-1,-6.000000-8.000000-5,-6.000000-16.000000-7,-6.000000-15.000000-7,-6.000000-15.000000-6,-6.000000-15.000000-5,-2.000000-12.000000-4,-3.000000-13.000000-4,-3.000000-12.000000-3,-1.000000-13.000000 0,4.000000-12.000000 4,3.000000-13.000000 3,3.000000-12.000000 4</inkml:trace>
</inkml:ink>
</file>

<file path=ppt/ink/ink24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9449375122786" units="cm"/>
      <inkml:brushProperty name="height" value="0.0289449375122786" units="cm"/>
      <inkml:brushProperty name="color" value="#00B047"/>
      <inkml:brushProperty name="ignorePressure" value="0"/>
    </inkml:brush>
  </inkml:definitions>
  <inkml:trace contextRef="#ctx0" brushRef="#br0">83650.000000 35900.000000 791,'28.000000'-36.000000'15,"6.000000"28.000000"1 ,7.000000 28.000000 1,6.000000 29.000000 1,3.000000 22.000000 1,0.000000 20.000000 1,0.000000 18.000000-1,0.000000 20.000000 0,-5.000000 11.000000-1,-9.000000 7.000000-2,-10.000000 6.000000-3,-8.000000 7.000000-2,-11.000000 2.000000-5,-8.000000 1.000000-4,-10.000000-1.000000-7,-9.000000 1.000000-5,-12.000000-9.000000-4,-11.000000-15.000000-3,-14.000000-15.000000-3,-11.000000-16.000000-2,-7.000000-18.000000-4,0.000000-18.000000-3,0.000000-19.000000-5,0.000000-18.000000-3,6.000000-14.000000 0,13.000000-5.000000 4,12.000000-7.000000 5,13.000000-5.000000 4</inkml:trace>
</inkml:ink>
</file>

<file path=ppt/ink/ink246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4088260531425" units="cm"/>
      <inkml:brushProperty name="height" value="0.0324088260531425" units="cm"/>
      <inkml:brushProperty name="color" value="#00B047"/>
      <inkml:brushProperty name="ignorePressure" value="0"/>
    </inkml:brush>
  </inkml:definitions>
  <inkml:trace contextRef="#ctx0" brushRef="#br0">83650.000000 34900.000000 706,'0.000000'-75.000000'2,"0.000000"0.000000"1 ,0.000000 0.000000 4,0.000000 0.000000 2,4.000000 4.000000 2,10.000000 10.000000 4,10.000000 10.000000 3,9.000000 9.000000 3,10.000000 7.000000 0,14.000000 7.000000 1,11.000000 6.000000-2,14.000000 7.000000-1,7.000000 10.000000 0,3.000000 16.000000-1,3.000000 15.000000-1,4.000000 17.000000-1,-6.000000 11.000000-2,-11.000000 10.000000-1,-14.000000 10.000000-3,-11.000000 9.000000-1,-15.000000 7.000000-3,-16.000000 7.000000-3,-15.000000 6.000000-2,-15.000000 7.000000-4,-18.000000-1.000000-2,-19.000000-6.000000-2,-18.000000-6.000000-4,-19.000000-6.000000-2,-5.000000-12.000000-1,9.000000-15.000000 1,10.000000-15.000000 1,10.000000-16.000000 2,7.000000-10.000000 1,6.000000-3.000000 3,7.000000-3.000000 2,6.000000-2.000000 1,3.000000-5.000000 2,0.000000-2.000000 0,0.000000-3.000000-1,0.000000-3.000000 0,6.000000-4.000000 2,13.000000-3.000000 5,12.000000-3.000000 5,13.000000-2.000000 5,18.000000-8.000000 0,26.000000-8.000000-2,24.000000-10.000000-3,26.000000-9.000000-4,18.000000-2.000000-4,13.000000 6.000000-7,12.000000 7.000000-5,13.000000 6.000000-6,-1.000000 4.000000-5,-11.000000 4.000000-4,-14.000000 3.000000-4,-11.000000 3.000000-4,-17.000000 4.000000-2,-18.000000 7.000000-3,-19.000000 6.000000-2,-18.000000 7.000000-3</inkml:trace>
</inkml:ink>
</file>

<file path=ppt/ink/ink24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4596832245588" units="cm"/>
      <inkml:brushProperty name="height" value="0.0294596832245588" units="cm"/>
      <inkml:brushProperty name="color" value="#00B047"/>
      <inkml:brushProperty name="ignorePressure" value="0"/>
    </inkml:brush>
  </inkml:definitions>
  <inkml:trace contextRef="#ctx0" brushRef="#br0">86550.000000 35050.000000 777,'-50.000000'0.000000'-1,"0.000000"0.000000"-2 ,0.000000 0.000000-3,0.000000 0.000000-1,3.000000 0.000000 0,6.000000 0.000000 6,7.000000 0.000000 5,6.000000 0.000000 5,3.000000 6.000000 2,0.000000 13.000000 1,0.000000 12.000000-1,0.000000 13.000000 1,0.000000 12.000000 3,0.000000 13.000000 3,0.000000 12.000000 4,0.000000 13.000000 4,1.000000 13.000000 0,4.000000 17.000000-2,3.000000 15.000000-4,3.000000 16.000000-4,3.000000 10.000000-4,3.000000 7.000000-4,3.000000 6.000000-6,4.000000 7.000000-6,7.000000-6.000000-1,13.000000-15.000000 3,12.000000-15.000000 3,13.000000-16.000000 2,6.000000-19.000000-5,0.000000-22.000000-13,0.000000-22.000000-13,0.000000-21.000000-12,-4.000000-15.000000-7,-5.000000-6.000000 1,-7.000000-6.000000 0,-5.000000-6.000000 1</inkml:trace>
</inkml:ink>
</file>

<file path=ppt/ink/ink246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9298216551542" units="cm"/>
      <inkml:brushProperty name="height" value="0.0259298216551542" units="cm"/>
      <inkml:brushProperty name="color" value="#00B047"/>
      <inkml:brushProperty name="ignorePressure" value="0"/>
    </inkml:brush>
  </inkml:definitions>
  <inkml:trace contextRef="#ctx0" brushRef="#br0">88050.000000 35800.000000 860,'0.000000'-60.000000'3,"0.000000"32.000000"5 ,0.000000 31.000000 5,0.000000 32.000000 6,-4.000000 21.000000 0,-5.000000 13.000000-3,-7.000000 12.000000-3,-5.000000 13.000000-3,-9.000000 7.000000-3,-9.000000 4.000000 1,-10.000000 3.000000-1,-8.000000 3.000000 1,-6.000000-1.000000-3,1.000000-2.000000-2,-1.000000-3.000000-3,1.000000-3.000000-2,1.000000-7.000000-5,3.000000-9.000000-3,3.000000-10.000000-5,4.000000-8.000000-5,5.000000-18.000000-4,10.000000-25.000000-5,10.000000-25.000000-5,9.000000-25.000000-5,7.000000-11.000000 1,7.000000 3.000000 7,6.000000 3.000000 7,7.000000 4.000000 7,4.000000-3.000000 5,3.000000-5.000000 3,3.000000-7.000000 2,4.000000-5.000000 3</inkml:trace>
</inkml:ink>
</file>

<file path=ppt/ink/ink24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282402575016" units="cm"/>
      <inkml:brushProperty name="height" value="0.031282402575016" units="cm"/>
      <inkml:brushProperty name="color" value="#00B047"/>
      <inkml:brushProperty name="ignorePressure" value="0"/>
    </inkml:brush>
  </inkml:definitions>
  <inkml:trace contextRef="#ctx0" brushRef="#br0">88000.000000 35250.000000 726,'6.000000'-65.000000'5,"13.000000"23.000000"9 ,12.000000 22.000000 9,13.000000 22.000000 10,7.000000 19.000000 2,4.000000 20.000000-4,3.000000 18.000000-4,3.000000 20.000000-4,-1.000000 22.000000-3,-2.000000 29.000000-4,-3.000000 28.000000-4,-3.000000 28.000000-3,-9.000000-8.000000-2,-11.000000-44.000000-1,-14.000000-43.000000 0,-11.000000-44.000000-1,-7.000000-10.000000-4,0.000000 26.000000-5,0.000000 24.000000-8,0.000000 26.000000-6,-2.000000 4.000000-3,-3.000000-16.000000-2,-3.000000-15.000000-2,-2.000000-15.000000-1</inkml:trace>
</inkml:ink>
</file>

<file path=ppt/ink/ink24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6179729998112" units="cm"/>
      <inkml:brushProperty name="height" value="0.0316179729998112" units="cm"/>
      <inkml:brushProperty name="color" value="#00B047"/>
      <inkml:brushProperty name="ignorePressure" value="0"/>
    </inkml:brush>
  </inkml:definitions>
  <inkml:trace contextRef="#ctx0" brushRef="#br0">88750.000000 36250.000000 724,'4.000000'-46.000000'5,"10.000000"10.000000"9 ,10.000000 10.000000 10,9.000000 9.000000 10,6.000000 7.000000 1,3.000000 7.000000-4,3.000000 6.000000-6,4.000000 7.000000-4,7.000000 5.000000-4,13.000000 7.000000-1,12.000000 6.000000-1,13.000000 7.000000-1,6.000000-1.000000-3,0.000000-6.000000-3,0.000000-6.000000-3,0.000000-6.000000-4,1.000000-7.000000-13,4.000000-6.000000-22,3.000000-6.000000-21,3.000000-6.000000-21,-15.000000-4.000000-4,-30.000000 1.000000 18,-32.000000-1.000000 17,-30.000000 1.000000 17</inkml:trace>
</inkml:ink>
</file>

<file path=ppt/ink/ink24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7206230461597" units="cm"/>
      <inkml:brushProperty name="height" value="0.0297206230461597" units="cm"/>
      <inkml:brushProperty name="color" value="#00B047"/>
      <inkml:brushProperty name="ignorePressure" value="0"/>
    </inkml:brush>
  </inkml:definitions>
  <inkml:trace contextRef="#ctx0" brushRef="#br0">89800.000000 35750.000000 828,'-22.000000'-63.000000'3,"6.000000"26.000000"6 ,7.000000 24.000000 7,6.000000 26.000000 7,1.000000 19.000000 1,-3.000000 17.000000-3,-3.000000 15.000000-2,-2.000000 16.000000-3,-3.000000 10.000000-3,1.000000 7.000000-2,-1.000000 6.000000-3,1.000000 7.000000-2,-1.000000-3.000000-3,1.000000-8.000000-6,-1.000000-10.000000-4,1.000000-9.000000-5,1.000000-10.000000-3,3.000000-9.000000-1,3.000000-10.000000-1,4.000000-8.000000-2,1.000000 0.000000-5,0.000000 14.000000-7,0.000000 11.000000-8,0.000000 14.000000-8</inkml:trace>
</inkml:ink>
</file>

<file path=ppt/ink/ink24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8019995987415" units="cm"/>
      <inkml:brushProperty name="height" value="0.0378019995987415" units="cm"/>
      <inkml:brushProperty name="color" value="#00B047"/>
      <inkml:brushProperty name="ignorePressure" value="0"/>
    </inkml:brush>
  </inkml:definitions>
  <inkml:trace contextRef="#ctx0" brushRef="#br0">90350.000000 6550.000000 846,'-66.000000'12.000000'2,"19.000000"26.000000"4 ,19.000000 24.000000 4,19.000000 26.000000 4,12.000000 10.000000 2,6.000000-3.000000-2,7.000000-3.000000-1,6.000000-2.000000-2,6.000000-6.000000-1,6.000000-6.000000 0,7.000000-6.000000-1,6.000000-6.000000-1,4.000000-7.000000-1,4.000000-6.000000 0,3.000000-6.000000-2,3.000000-6.000000-1,1.000000-4.000000 0,1.000000 1.000000-2,-1.000000-1.000000-1,1.000000 1.000000 0,-9.000000 1.000000-3,-15.000000 3.000000 0,-15.000000 3.000000-2,-16.000000 4.000000-2,-21.000000-1.000000-2,-24.000000-3.000000-3,-26.000000-3.000000-2,-24.000000-2.000000-4,-10.000000-5.000000-2,6.000000-2.000000-4,7.000000-3.000000-2,6.000000-3.000000-3,9.000000-4.000000 0,13.000000-3.000000 2,12.000000-3.000000 3,13.000000-2.000000 3</inkml:trace>
</inkml:ink>
</file>

<file path=ppt/ink/ink24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4004528075457" units="cm"/>
      <inkml:brushProperty name="height" value="0.0284004528075457" units="cm"/>
      <inkml:brushProperty name="color" value="#00B047"/>
      <inkml:brushProperty name="ignorePressure" value="0"/>
    </inkml:brush>
  </inkml:definitions>
  <inkml:trace contextRef="#ctx0" brushRef="#br0">90800.000000 35800.000000 789,'1.000000'-55.000000'4,"4.000000"41.000000"9 ,3.000000 40.000000 8,3.000000 42.000000 9,-2.000000 22.000000 2,-6.000000 7.000000-2,-6.000000 6.000000-4,-6.000000 7.000000-3,-4.000000 4.000000-5,1.000000 3.000000-8,-1.000000 3.000000-7,1.000000 4.000000-7,-1.000000 4.000000-6,1.000000 6.000000-6,-1.000000 7.000000-5,1.000000 6.000000-6</inkml:trace>
</inkml:ink>
</file>

<file path=ppt/ink/ink24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2493164092302" units="cm"/>
      <inkml:brushProperty name="height" value="0.0312493164092302" units="cm"/>
      <inkml:brushProperty name="color" value="#00B047"/>
      <inkml:brushProperty name="ignorePressure" value="0"/>
    </inkml:brush>
  </inkml:definitions>
  <inkml:trace contextRef="#ctx0" brushRef="#br0">91800.000000 34600.000000 733,'25.000000'-68.000000'-10,"0.000000"17.000000"4 ,0.000000 15.000000 5,0.000000 16.000000 4,0.000000 9.000000 3,0.000000 3.000000 2,0.000000 3.000000 2,0.000000 4.000000 3,0.000000 5.000000 2,0.000000 10.000000 2,0.000000 10.000000 2,0.000000 9.000000 2,1.000000 12.000000 0,4.000000 16.000000-2,3.000000 15.000000-2,3.000000 17.000000-2,-1.000000 8.000000 0,-2.000000 4.000000 4,-3.000000 3.000000 3,-3.000000 3.000000 3,-38.000000 73.000000-7,-72.000000 144.000000-18,-72.000000 144.000000-18,-71.000000 144.000000-18,-10.000000-9.000000-11,53.000000-158.000000-4,53.000000-160.000000-4,54.000000-159.000000-3</inkml:trace>
</inkml:ink>
</file>

<file path=ppt/ink/ink247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7694160789251" units="cm"/>
      <inkml:brushProperty name="height" value="0.0247694160789251" units="cm"/>
      <inkml:brushProperty name="color" value="#00B047"/>
      <inkml:brushProperty name="ignorePressure" value="0"/>
    </inkml:brush>
  </inkml:definitions>
  <inkml:trace contextRef="#ctx0" brushRef="#br0">22600.000000 28850.000000 924,'3.000000'-54.000000'-1,"6.000000"-5.000000"-2 ,7.000000-7.000000-2,6.000000-5.000000-2,1.000000 2.000000 1,-3.000000 13.000000 4,-3.000000 12.000000 6,-2.000000 13.000000 5,-3.000000 18.000000 2,1.000000 26.000000-1,-1.000000 24.000000 0,1.000000 26.000000 0,-10.000000 24.000000-1,-19.000000 26.000000-1,-18.000000 24.000000 0,-19.000000 26.000000-2,-15.000000 10.000000 0,-8.000000-3.000000-2,-10.000000-3.000000-1,-9.000000-2.000000-2,-4.000000-6.000000-1,4.000000-6.000000-5,3.000000-6.000000-3,3.000000-6.000000-4,6.000000-18.000000-1,9.000000-28.000000 2,10.000000-28.000000 2,10.000000-27.000000 3,10.000000-22.000000-3,13.000000-11.000000-5,12.000000-14.000000-7,13.000000-11.000000-5,6.000000-11.000000-1,0.000000-5.000000 2,0.000000-7.000000 3,0.000000-5.000000 4,1.000000-3.000000 2,4.000000 4.000000 2,3.000000 3.000000 3,3.000000 3.000000 2</inkml:trace>
</inkml:ink>
</file>

<file path=ppt/ink/ink247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3818823993206" units="cm"/>
      <inkml:brushProperty name="height" value="0.0293818823993206" units="cm"/>
      <inkml:brushProperty name="color" value="#00B047"/>
      <inkml:brushProperty name="ignorePressure" value="0"/>
    </inkml:brush>
  </inkml:definitions>
  <inkml:trace contextRef="#ctx0" brushRef="#br0">22050.000000 28150.000000 779,'26.000000'-55.000000'0,"4.000000"-9.000000"0 ,3.000000-10.000000 0,3.000000-8.000000 0,6.000000 0.000000 2,9.000000 14.000000 2,10.000000 11.000000 3,10.000000 14.000000 2,5.000000 8.000000 2,4.000000 7.000000 1,3.000000 6.000000-1,3.000000 7.000000 1,-4.000000 15.000000 0,-8.000000 25.000000 1,-10.000000 25.000000-1,-9.000000 25.000000 1,-12.000000 51.000000 0,-11.000000 79.000000 2,-14.000000 78.000000 1,-11.000000 78.000000 1,-7.000000 9.000000 0,0.000000-59.000000-5,0.000000-60.000000-4,0.000000-58.000000-4,3.000000-40.000000-4,6.000000-19.000000-4,7.000000-18.000000-5,6.000000-19.000000-4,9.000000-21.000000-5,13.000000-21.000000-3,12.000000-22.000000-4,13.000000-22.000000-3,6.000000-15.000000-3,0.000000-5.000000 1,0.000000-7.000000-2,0.000000-5.000000 0,-8.000000-3.000000 2,-16.000000 4.000000 4,-15.000000 3.000000 5,-15.000000 3.000000 3,-7.000000-1.000000 4,3.000000-2.000000 2,3.000000-3.000000 1,4.000000-3.000000 2</inkml:trace>
</inkml:ink>
</file>

<file path=ppt/ink/ink247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7069168835878" units="cm"/>
      <inkml:brushProperty name="height" value="0.0247069168835878" units="cm"/>
      <inkml:brushProperty name="color" value="#00B047"/>
      <inkml:brushProperty name="ignorePressure" value="0"/>
    </inkml:brush>
  </inkml:definitions>
  <inkml:trace contextRef="#ctx0" brushRef="#br0">24000.000000 29400.000000 927,'-2.000000'-50.000000'0,"-3.000000"0.000000"0 ,-3.000000 0.000000 0,-2.000000 0.000000 0,2.000000 3.000000 0,9.000000 6.000000 0,10.000000 7.000000 0,10.000000 6.000000 0,10.000000 6.000000 2,13.000000 6.000000 5,12.000000 7.000000 3,13.000000 6.000000 5,2.000000 4.000000 0,-5.000000 4.000000-3,-7.000000 3.000000-5,-5.000000 3.000000-3,-8.000000-1.000000-4,-5.000000-2.000000 0,-7.000000-3.000000-1,-5.000000-3.000000-2,0.000000 1.000000-2,10.000000 6.000000-4,10.000000 7.000000-3,9.000000 6.000000-3,-1.000000 4.000000-5,-8.000000 4.000000-3,-10.000000 3.000000-5,-9.000000 3.000000-5,-7.000000-2.000000 1,-3.000000-6.000000 4,-3.000000-6.000000 5,-2.000000-6.000000 5</inkml:trace>
</inkml:ink>
</file>

<file path=ppt/ink/ink24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2451256215572" units="cm"/>
      <inkml:brushProperty name="height" value="0.0322451256215572" units="cm"/>
      <inkml:brushProperty name="color" value="#00B047"/>
      <inkml:brushProperty name="ignorePressure" value="0"/>
    </inkml:brush>
  </inkml:definitions>
  <inkml:trace contextRef="#ctx0" brushRef="#br0">24100.000000 30100.000000 710,'-61.000000'-24.000000'6,"28.000000"4.000000"13 ,28.000000 3.000000 13,29.000000 3.000000 12,16.000000 3.000000 2,7.000000 3.000000-10,6.000000 3.000000-8,7.000000 4.000000-11,4.000000 1.000000-5,3.000000 0.000000-3,3.000000 0.000000-2,4.000000 0.000000-4,-1.000000 0.000000 0,-3.000000 0.000000 2,-3.000000 0.000000 3,-2.000000 0.000000 2,-6.000000 1.000000-6,-6.000000 4.000000-10,-6.000000 3.000000-13,-6.000000 3.000000-11,-6.000000-1.000000-10,-2.000000-2.000000-7,-3.000000-3.000000-9,-3.000000-3.000000-7</inkml:trace>
</inkml:ink>
</file>

<file path=ppt/ink/ink247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0325490534306" units="cm"/>
      <inkml:brushProperty name="height" value="0.0300325490534306" units="cm"/>
      <inkml:brushProperty name="color" value="#00B047"/>
      <inkml:brushProperty name="ignorePressure" value="0"/>
    </inkml:brush>
  </inkml:definitions>
  <inkml:trace contextRef="#ctx0" brushRef="#br0">26800.000000 28150.000000 657,'-22.000000'-40.000000'4,"6.000000"23.000000"5 ,7.000000 22.000000 7,6.000000 22.000000 6,3.000000 16.000000 3,0.000000 14.000000-1,0.000000 11.000000 0,0.000000 14.000000-2,1.000000 10.000000-1,4.000000 9.000000-1,3.000000 10.000000-2,3.000000 10.000000-1,-1.000000 7.000000 0,-2.000000 6.000000-1,-3.000000 7.000000 1,-3.000000 6.000000-1,-1.000000 1.000000 0,4.000000-3.000000-4,3.000000-3.000000-2,3.000000-2.000000-2,-1.000000-11.000000-4,-2.000000-15.000000-1,-3.000000-15.000000-1,-3.000000-16.000000-3,-2.000000-13.000000-4,0.000000-9.000000-3,0.000000-10.000000-5,0.000000-8.000000-4,3.000000-11.000000-8,6.000000-8.000000-12,7.000000-10.000000-13,6.000000-9.000000-12</inkml:trace>
</inkml:ink>
</file>

<file path=ppt/ink/ink24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4291146993637" units="cm"/>
      <inkml:brushProperty name="height" value="0.0254291146993637" units="cm"/>
      <inkml:brushProperty name="color" value="#00B047"/>
      <inkml:brushProperty name="ignorePressure" value="0"/>
    </inkml:brush>
  </inkml:definitions>
  <inkml:trace contextRef="#ctx0" brushRef="#br0">28900.000000 29600.000000 900,'-50.000000'29.000000'45,"0.000000"10.000000"-13 ,0.000000 10.000000-14,0.000000 9.000000-14,-2.000000 7.000000-6,-3.000000 7.000000 1,-3.000000 6.000000 2,-2.000000 7.000000 1,0.000000-3.000000-3,7.000000-8.000000-8,6.000000-10.000000-9,7.000000-9.000000-9,5.000000-9.000000-5,7.000000-5.000000-3,6.000000-7.000000-1,7.000000-5.000000-3</inkml:trace>
</inkml:ink>
</file>

<file path=ppt/ink/ink247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6198818832636" units="cm"/>
      <inkml:brushProperty name="height" value="0.0296198818832636" units="cm"/>
      <inkml:brushProperty name="color" value="#00B047"/>
      <inkml:brushProperty name="ignorePressure" value="0"/>
    </inkml:brush>
  </inkml:definitions>
  <inkml:trace contextRef="#ctx0" brushRef="#br0">30150.000000 28300.000000 773,'1.000000'-93.000000'-15,"4.000000"17.000000"4 ,3.000000 15.000000 5,3.000000 16.000000 4,1.000000 13.000000 4,1.000000 14.000000 5,-1.000000 11.000000 4,1.000000 14.000000 4,-1.000000 18.000000 3,1.000000 25.000000 1,-1.000000 25.000000 1,1.000000 25.000000 0,-3.000000 23.000000 0,-2.000000 22.000000 0,-3.000000 22.000000-1,-3.000000 23.000000 0,-4.000000 11.000000-2,-3.000000 4.000000-2,-3.000000 3.000000-1,-2.000000 3.000000-3,-1.000000-13.000000-2,3.000000-28.000000-4,3.000000-28.000000-6,4.000000-27.000000-3,1.000000-23.000000-3,0.000000-16.000000-1,0.000000-15.000000-1,0.000000-15.000000 0,1.000000-7.000000-3,4.000000 3.000000-3,3.000000 3.000000-5,3.000000 4.000000-3,3.000000-6.000000-1,3.000000-11.000000 0,3.000000-14.000000 1,4.000000-11.000000 1</inkml:trace>
</inkml:ink>
</file>

<file path=ppt/ink/ink24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3659190386534" units="cm"/>
      <inkml:brushProperty name="height" value="0.0263659190386534" units="cm"/>
      <inkml:brushProperty name="color" value="#00B047"/>
      <inkml:brushProperty name="ignorePressure" value="0"/>
    </inkml:brush>
  </inkml:definitions>
  <inkml:trace contextRef="#ctx0" brushRef="#br0">31200.000000 29950.000000 868,'46.000000'0.000000'1,"-5.000000"0.000000"-1 ,-7.000000 0.000000 2,-5.000000 0.000000 0,-1.000000 4.000000 1,6.000000 10.000000 3,7.000000 10.000000 3,6.000000 9.000000 3,-2.000000 7.000000 2,-9.000000 7.000000 1,-10.000000 6.000000 2,-8.000000 7.000000 2,-9.000000 4.000000-3,-6.000000 3.000000-5,-6.000000 3.000000-6,-6.000000 4.000000-7,-15.000000 5.000000-3,-21.000000 10.000000-1,-22.000000 10.000000 0,-22.000000 9.000000-2,-11.000000-1.000000-3,0.000000-8.000000-6,0.000000-10.000000-5,0.000000-9.000000-6,9.000000-13.000000 0,19.000000-16.000000 5,19.000000-15.000000 5,19.000000-15.000000 4,10.000000-9.000000 1,4.000000 1.000000-4,3.000000-1.000000-4,3.000000 1.000000-3</inkml:trace>
</inkml:ink>
</file>

<file path=ppt/ink/ink2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3838415145874" units="cm"/>
      <inkml:brushProperty name="height" value="0.0383838415145874" units="cm"/>
      <inkml:brushProperty name="color" value="#00B047"/>
      <inkml:brushProperty name="ignorePressure" value="0"/>
    </inkml:brush>
  </inkml:definitions>
  <inkml:trace contextRef="#ctx0" brushRef="#br0">90550.000000 6850.000000 952,'98.000000'-111.000000'8,"-3.000000"28.000000"-1 ,-3.000000 28.000000 1,-2.000000 29.000000-1,2.000000 15.000000-1,9.000000 3.000000 0,10.000000 3.000000-3,10.000000 4.000000-1,2.000000 1.000000-5,-3.000000 0.000000-10,-3.000000 0.000000-11,-2.000000 0.000000-10,-14.000000-2.000000-4,-21.000000-3.000000 1,-22.000000-3.000000 2,-22.000000-2.000000 0</inkml:trace>
</inkml:ink>
</file>

<file path=ppt/ink/ink24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4420534521341" units="cm"/>
      <inkml:brushProperty name="height" value="0.0304420534521341" units="cm"/>
      <inkml:brushProperty name="color" value="#00B047"/>
      <inkml:brushProperty name="ignorePressure" value="0"/>
    </inkml:brush>
  </inkml:definitions>
  <inkml:trace contextRef="#ctx0" brushRef="#br0">33200.000000 29250.000000 785,'-38.000000'-22.000000'4,"26.000000"6.000000"8 ,24.000000 7.000000 8,26.000000 6.000000 8,15.000000 4.000000 2,6.000000 4.000000-4,7.000000 3.000000-4,6.000000 3.000000-4,4.000000-1.000000-3,4.000000-2.000000-2,3.000000-3.000000-2,3.000000-3.000000-2,1.000000-2.000000-4,1.000000 0.000000-4,-1.000000 0.000000-4,1.000000 0.000000-4,-4.000000-2.000000-7,-6.000000-3.000000-8,-6.000000-3.000000-8,-6.000000-2.000000-8,-9.000000-1.000000-4,-8.000000 3.000000 3,-10.000000 3.000000 2,-9.000000 4.000000 2</inkml:trace>
</inkml:ink>
</file>

<file path=ppt/ink/ink24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4231396615505" units="cm"/>
      <inkml:brushProperty name="height" value="0.0274231396615505" units="cm"/>
      <inkml:brushProperty name="color" value="#00B047"/>
      <inkml:brushProperty name="ignorePressure" value="0"/>
    </inkml:brush>
  </inkml:definitions>
  <inkml:trace contextRef="#ctx0" brushRef="#br0">35300.000000 27850.000000 757,'23.000000'-15.000000'24,"-3.000000"23.000000"0 ,-3.000000 22.000000 0,-2.000000 22.000000 1,-5.000000 24.000000-1,-2.000000 29.000000-1,-3.000000 28.000000-2,-3.000000 28.000000-1,-1.000000 18.000000-2,4.000000 10.000000-3,3.000000 10.000000-3,3.000000 9.000000-4,-1.000000-4.000000-4,-2.000000-15.000000-4,-3.000000-15.000000-5,-3.000000-16.000000-4,-4.000000-4.000000-7,-3.000000 10.000000-6,-3.000000 10.000000-8,-2.000000 9.000000-7,-3.000000-16.000000-1,1.000000-41.000000 5,-1.000000-40.000000 5,1.000000-40.000000 5</inkml:trace>
</inkml:ink>
</file>

<file path=ppt/ink/ink2482.xml><?xml version="1.0" encoding="utf-8"?>
<inkml:ink xmlns:inkml="http://www.w3.org/2003/InkML">
  <annotation type="ScanImages2ExtractSignatures">1</annotation>
  <annotation type="ScanImagesWidth">893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9837369024754" units="cm"/>
      <inkml:brushProperty name="height" value="0.0319837369024754" units="cm"/>
      <inkml:brushProperty name="color" value="#00B047"/>
      <inkml:brushProperty name="ignorePressure" value="0"/>
    </inkml:brush>
  </inkml:definitions>
  <inkml:trace contextRef="#ctx0" brushRef="#br0">26050.000000 32050.000000 720,'-63.000000'-22.000000'1,"26.000000"6.000000"1 ,24.000000 7.000000 1,26.000000 6.000000 2,13.000000 6.000000 0,4.000000 6.000000-1,3.000000 7.000000 0,3.000000 6.000000 0,4.000000-1.000000 0,7.000000-5.000000 0,6.000000-7.000000 1,7.000000-5.000000 0,4.000000-4.000000 2,3.000000 0.000000 1,3.000000 0.000000 2,4.000000 0.000000 2,2.000000 0.000000-1,4.000000 0.000000-1,3.000000 0.000000-2,3.000000 0.000000-2,-2.000000 0.000000-1,-6.000000 0.000000-1,-6.000000 0.000000 1,-6.000000 0.000000-1,-9.000000 0.000000 0,-8.000000 0.000000 0,-10.000000 0.000000-1,-9.000000 0.000000 0,-5.000000 0.000000-2,0.000000 0.000000-1,0.000000 0.000000-3,0.000000 0.000000-1,4.000000 0.000000-1,10.000000 0.000000-1,10.000000 0.000000 0,9.000000 0.000000 0,1.000000 0.000000 0,-6.000000 0.000000 1,-6.000000 0.000000 0,-6.000000 0.000000 1,-2.000000 0.000000 0,3.000000 0.000000 1,3.000000 0.000000 1,4.000000 0.000000 0,1.000000 0.000000 2,0.000000 0.000000 2,0.000000 0.000000 1,0.000000 0.000000 2,0.000000 0.000000 0,0.000000 0.000000-1,0.000000 0.000000-2,0.000000 0.000000 0,-2.000000 0.000000 0,-3.000000 0.000000 1,-3.000000 0.000000 1,-2.000000 0.000000 1,-1.000000 0.000000 1,3.000000 0.000000-1,3.000000 0.000000-1,4.000000 0.000000 0,-1.000000 0.000000-1,-3.000000 0.000000 0,-3.000000 0.000000 0,-2.000000 0.000000-1,-1.000000 0.000000 0,3.000000 0.000000 0,3.000000 0.000000-1,4.000000 0.000000 0,-1.000000 1.000000 0,-3.000000 4.000000 1,-3.000000 3.000000-1,-2.000000 3.000000 2,-3.000000-1.000000-1,1.000000-2.000000-1,-1.000000-3.000000 0,1.000000-3.000000-2,-1.000000-2.000000 1,1.000000 0.000000 0,-1.000000 0.000000 0,1.000000 0.000000 1,-3.000000 1.000000 1,-2.000000 4.000000 0,-3.000000 3.000000 1,-3.000000 3.000000 1,-1.000000-1.000000-1,4.000000-2.000000 0,3.000000-3.000000 0,3.000000-3.000000-1,-1.000000-2.000000 0,-2.000000 0.000000 1,-3.000000 0.000000 0,-3.000000 0.000000 1,-2.000000 0.000000 0,0.000000 0.000000 0,0.000000 0.000000 0,0.000000 0.000000-2,0.000000 0.000000 1,0.000000 0.000000 0,0.000000 0.000000-1,0.000000 0.000000 0,0.000000 0.000000 1,0.000000 0.000000 0,0.000000 0.000000 0,0.000000 0.000000 1,1.000000 0.000000 0,4.000000 0.000000 0,3.000000 0.000000 0,3.000000 0.000000-1,-1.000000 0.000000 0,-2.000000 0.000000 1,-3.000000 0.000000-1,-3.000000 0.000000 0,1.000000 0.000000 0,6.000000 0.000000-1,7.000000 0.000000-1,6.000000 0.000000 0,1.000000-2.000000-3,-3.000000-3.000000-2,-3.000000-3.000000-2,-2.000000-2.000000-4,-5.000000-1.000000-4,-2.000000 3.000000-5,-3.000000 3.000000-4,-3.000000 4.000000-6,-4.000000 4.000000-5,-3.000000 6.000000-7,-3.000000 7.000000-7,-2.000000 6.000000-7</inkml:trace>
</inkml:ink>
</file>

<file path=ppt/ink/ink2483.xml><?xml version="1.0" encoding="utf-8"?>
<inkml:ink xmlns:inkml="http://www.w3.org/2003/InkML">
  <annotation type="ScanImages2ExtractSignatures">1</annotation>
  <annotation type="ScanImagesWidth">893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5531118065119" units="cm"/>
      <inkml:brushProperty name="height" value="0.0305531118065119" units="cm"/>
      <inkml:brushProperty name="color" value="#00B047"/>
      <inkml:brushProperty name="ignorePressure" value="0"/>
    </inkml:brush>
  </inkml:definitions>
  <inkml:trace contextRef="#ctx0" brushRef="#br0">47200.000000 11200.000000 749,'-47.000000'-2.000000'0,"6.000000"-3.000000"0 ,7.000000-3.000000 0,6.000000-2.000000 0,-1.000000-3.000000-2,-5.000000 1.000000-5,-7.000000-1.000000-4,-5.000000 1.000000-5,-4.000000-3.000000 1,0.000000-2.000000 5,0.000000-3.000000 5,0.000000-3.000000 6,0.000000-1.000000 2,0.000000 4.000000 1,0.000000 3.000000-1,0.000000 3.000000 1,0.000000-1.000000 0,0.000000-2.000000 0,0.000000-3.000000 0,0.000000-3.000000 0,-2.000000-2.000000 0,-3.000000 0.000000 0,-3.000000 0.000000-1,-2.000000 0.000000-1,-3.000000-2.000000 1,1.000000-3.000000-1,-1.000000-3.000000 2,1.000000-2.000000-1,-1.000000-1.000000 1,1.000000 3.000000 0,-1.000000 3.000000 0,1.000000 4.000000 0,-4.000000-1.000000 0,-6.000000-3.000000 1,-6.000000-3.000000-1,-6.000000-2.000000 0,-2.000000-5.000000 1,3.000000-2.000000-1,3.000000-3.000000 1,4.000000-3.000000 1,1.000000-4.000000 0,0.000000-3.000000-1,0.000000-3.000000 1,0.000000-2.000000-1,3.000000-5.000000 0,6.000000-2.000000 0,7.000000-3.000000 0,6.000000-3.000000 0,4.000000-4.000000-1,4.000000-3.000000-1,3.000000-3.000000 0,3.000000-2.000000-1,6.000000 0.000000 0,9.000000 7.000000-1,10.000000 6.000000-1,10.000000 7.000000 0,4.000000 0.000000 0,0.000000-2.000000-2,0.000000-3.000000 0,0.000000-3.000000-1,1.000000 1.000000-1,4.000000 6.000000 1,3.000000 7.000000 1,3.000000 6.000000 0,1.000000-1.000000 0,1.000000-5.000000 0,-1.000000-7.000000 1,1.000000-5.000000 0,2.000000-3.000000 1,7.000000 4.000000 1,6.000000 3.000000 2,7.000000 3.000000 0,0.000000-1.000000 2,-2.000000-2.000000-1,-3.000000-3.000000 0,-3.000000-3.000000-1,2.000000-1.000000 0,10.000000 4.000000 0,10.000000 3.000000-1,9.000000 3.000000 1,6.000000-1.000000-2,3.000000-2.000000 1,3.000000-3.000000-1,4.000000-3.000000 0,2.000000-2.000000-1,4.000000 0.000000 0,3.000000 0.000000-1,3.000000 0.000000 1,1.000000 3.000000-1,1.000000 6.000000 0,-1.000000 7.000000-1,1.000000 6.000000 1,-3.000000 6.000000 0,-2.000000 6.000000 0,-3.000000 7.000000 0,-3.000000 6.000000 0,-6.000000 4.000000 1,-5.000000 4.000000 1,-7.000000 3.000000 0,-5.000000 3.000000 2,-3.000000 3.000000 0,4.000000 3.000000-1,3.000000 3.000000 1,3.000000 4.000000 0,4.000000 1.000000-1,7.000000 0.000000 0,6.000000 0.000000 0,7.000000 0.000000-1,7.000000-2.000000 1,9.000000-3.000000-1,10.000000-3.000000 1,10.000000-2.000000 0,2.000000-5.000000 1,-3.000000-2.000000-1,-3.000000-3.000000-1,-2.000000-3.000000 1,-3.000000-1.000000-1,1.000000 4.000000 0,-1.000000 3.000000 0,1.000000 3.000000-1,-1.000000 1.000000-1,1.000000 1.000000 1,-1.000000-1.000000-1,1.000000 1.000000 1,-3.000000-3.000000-1,-2.000000-2.000000 1,-3.000000-3.000000 0,-3.000000-3.000000 0,-6.000000 1.000000 0,-5.000000 6.000000-1,-7.000000 7.000000 1,-5.000000 6.000000 0,-9.000000 3.000000 0,-9.000000 0.000000 0,-10.000000 0.000000 2,-8.000000 0.000000 0,3.000000 0.000000 0,20.000000 0.000000 0,18.000000 0.000000 0,20.000000 0.000000-1,8.000000 0.000000 0,1.000000 0.000000 0,-1.000000 0.000000 0,1.000000 0.000000-1,-1.000000 0.000000 0,1.000000 0.000000-1,-1.000000 0.000000 0,1.000000 0.000000-2,1.000000 1.000000 0,3.000000 4.000000 1,3.000000 3.000000 0,4.000000 3.000000 1,-3.000000-1.000000 0,-5.000000-2.000000 0,-7.000000-3.000000 0,-5.000000-3.000000 0,-3.000000-1.000000 1,4.000000 4.000000 0,3.000000 3.000000 0,3.000000 3.000000 1,6.000000-1.000000 0,9.000000-2.000000 1,10.000000-3.000000 1,10.000000-3.000000 0,4.000000-2.000000 1,0.000000 0.000000-1,0.000000 0.000000 1,0.000000 0.000000 0,-7.000000 0.000000-1,-11.000000 0.000000 0,-14.000000 0.000000-1,-11.000000 0.000000-1,3.000000-2.000000-1,23.000000-3.000000 1,22.000000-3.000000-1,22.000000-2.000000 0,4.000000-3.000000 1,-12.000000 1.000000-1,-13.000000-1.000000 0,-12.000000 1.000000 0,-7.000000 1.000000 0,1.000000 3.000000 0,-1.000000 3.000000 0,1.000000 4.000000-1,-4.000000 1.000000 2,-6.000000 0.000000-1,-6.000000 0.000000 2,-6.000000 0.000000 0,-4.000000 0.000000 1,1.000000 0.000000-1,-1.000000 0.000000 0,1.000000 0.000000 0,-1.000000 1.000000 0,1.000000 4.000000-1,-1.000000 3.000000 0,1.000000 3.000000-1,-4.000000 3.000000 1,-6.000000 3.000000-1,-6.000000 3.000000 0,-6.000000 4.000000 1,-4.000000 1.000000 0,1.000000 0.000000 0,-1.000000 0.000000 0,1.000000 0.000000 1,-3.000000 1.000000 0,-2.000000 4.000000 0,-3.000000 3.000000 0,-3.000000 3.000000 0,-7.000000 1.000000 1,-9.000000 1.000000-1,-10.000000-1.000000-1,-8.000000 1.000000 1,-4.000000 1.000000-1,3.000000 3.000000 1,3.000000 3.000000 0,4.000000 4.000000 0,-3.000000-4.000000 1,-5.000000-9.000000-1,-7.000000-10.000000-1,-5.000000-8.000000 0,-1.000000 0.000000 0,6.000000 14.000000 1,7.000000 11.000000-1,6.000000 14.000000 0,4.000000 5.000000 1,4.000000 1.000000-1,3.000000-1.000000 0,3.000000 1.000000-1,-1.000000-1.000000 0,-2.000000 1.000000 0,-3.000000-1.000000-1,-3.000000 1.000000-1,-2.000000-3.000000 0,0.000000-2.000000 1,0.000000-3.000000 0,0.000000-3.000000 0,-4.000000-1.000000 0,-5.000000 4.000000 0,-7.000000 3.000000 0,-5.000000 3.000000 1,-4.000000-1.000000-1,0.000000-2.000000 1,0.000000-3.000000-1,0.000000-3.000000 1,0.000000-2.000000 0,0.000000 0.000000 1,0.000000 0.000000 1,0.000000 0.000000 1,-4.000000-4.000000 0,-5.000000-5.000000 0,-7.000000-7.000000-1,-5.000000-5.000000-1,-3.000000 0.000000 0,4.000000 10.000000 1,3.000000 10.000000 0,3.000000 9.000000 0,-2.000000 4.000000-1,-6.000000 1.000000 1,-6.000000-1.000000-2,-6.000000 1.000000 1,-9.000000 4.000000-2,-8.000000 9.000000-2,-10.000000 10.000000 0,-9.000000 10.000000-2,-18.000000 11.000000-3,-24.000000 17.000000-1,-26.000000 15.000000-4,-24.000000 16.000000-1,-37.000000 16.000000-5,-46.000000 20.000000-3,-47.000000 18.000000-5,-47.000000 20.000000-5,4.000000-12.000000-3,57.000000-41.000000-2,56.000000-40.000000-1,57.000000-40.000000-3</inkml:trace>
</inkml:ink>
</file>

<file path=ppt/ink/ink248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3587012887001" units="cm"/>
      <inkml:brushProperty name="height" value="0.0263587012887001" units="cm"/>
      <inkml:brushProperty name="color" value="#00B047"/>
      <inkml:brushProperty name="ignorePressure" value="0"/>
    </inkml:brush>
  </inkml:definitions>
  <inkml:trace contextRef="#ctx0" brushRef="#br0">16000.000000 35000.000000 869,'-46.000000'-18.000000'0,"10.000000"17.000000"0 ,10.000000 15.000000 1,9.000000 16.000000 0,2.000000 16.000000 1,-2.000000 20.000000 2,-3.000000 18.000000 1,-3.000000 20.000000 3,-6.000000 11.000000 1,-5.000000 7.000000 1,-7.000000 6.000000 1,-5.000000 7.000000 0,-8.000000 2.000000 2,-5.000000 1.000000-1,-7.000000-1.000000 0,-5.000000 1.000000 0,-4.000000-4.000000-2,0.000000-6.000000-3,0.000000-6.000000-4,0.000000-6.000000-4,3.000000-12.000000-4,6.000000-15.000000-3,7.000000-15.000000-4,6.000000-16.000000-4,6.000000-16.000000-2,6.000000-16.000000-2,7.000000-15.000000-2,6.000000-15.000000-1,6.000000-17.000000-1,6.000000-15.000000-1,7.000000-15.000000 1,6.000000-16.000000-1,3.000000-2.000000 3,0.000000 13.000000 4,0.000000 12.000000 4,0.000000 13.000000 5,0.000000 2.000000 2,0.000000-5.000000 0,0.000000-7.000000-1,0.000000-5.000000-1</inkml:trace>
</inkml:ink>
</file>

<file path=ppt/ink/ink24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5026080459356" units="cm"/>
      <inkml:brushProperty name="height" value="0.0305026080459356" units="cm"/>
      <inkml:brushProperty name="color" value="#00B047"/>
      <inkml:brushProperty name="ignorePressure" value="0"/>
    </inkml:brush>
  </inkml:definitions>
  <inkml:trace contextRef="#ctx0" brushRef="#br0">15600.000000 34150.000000 751,'0.000000'-74.000000'-2,"0.000000"4.000000"-3 ,0.000000 3.000000-3,0.000000 3.000000-2,3.000000 7.000000-2,6.000000 14.000000 4,7.000000 11.000000 2,6.000000 14.000000 3,4.000000 7.000000 2,4.000000 3.000000 2,3.000000 3.000000 2,3.000000 4.000000 2,-1.000000 4.000000 4,-2.000000 6.000000 5,-3.000000 7.000000 6,-3.000000 6.000000 6,-2.000000 4.000000 0,0.000000 4.000000-3,0.000000 3.000000-3,0.000000 3.000000-3,3.000000 15.000000-1,6.000000 29.000000 2,7.000000 28.000000 3,6.000000 28.000000 2,-4.000000 4.000000-1,-11.000000-18.000000-6,-14.000000-19.000000-5,-11.000000-18.000000-5,-6.000000-7.000000-4,4.000000 6.000000-1,3.000000 7.000000 0,3.000000 6.000000-2,-1.000000 1.000000 1,-2.000000-3.000000-1,-3.000000-3.000000 2,-3.000000-2.000000-1,-1.000000-5.000000 1,4.000000-2.000000-1,3.000000-3.000000 0,3.000000-3.000000 0,-1.000000-6.000000-1,-2.000000-5.000000 1,-3.000000-7.000000 1,-3.000000-5.000000 0,-1.000000-6.000000 0,4.000000-3.000000-1,3.000000-3.000000 0,3.000000-2.000000 0,4.000000-3.000000-1,7.000000 1.000000-1,6.000000-1.000000-2,7.000000 1.000000-2,5.000000 1.000000-3,7.000000 3.000000-8,6.000000 3.000000-6,7.000000 4.000000-8,4.000000-4.000000-1,3.000000-9.000000 3,3.000000-10.000000 4,4.000000-8.000000 3,-4.000000-8.000000-1,-9.000000-2.000000-4,-10.000000-3.000000-4,-8.000000-3.000000-5</inkml:trace>
</inkml:ink>
</file>

<file path=ppt/ink/ink248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4624455273151" units="cm"/>
      <inkml:brushProperty name="height" value="0.0294624455273151" units="cm"/>
      <inkml:brushProperty name="color" value="#00B047"/>
      <inkml:brushProperty name="ignorePressure" value="0"/>
    </inkml:brush>
  </inkml:definitions>
  <inkml:trace contextRef="#ctx0" brushRef="#br0">17850.000000 35400.000000 777,'-47.000000'0.000000'-3,"6.000000"0.000000"3 ,7.000000 0.000000 2,6.000000 0.000000 3,10.000000 0.000000 4,17.000000 0.000000 6,15.000000 0.000000 7,16.000000 0.000000 7,10.000000 0.000000 0,7.000000 0.000000-6,6.000000 0.000000-4,7.000000 0.000000-6,4.000000-2.000000-2,3.000000-3.000000 1,3.000000-3.000000-1,4.000000-2.000000 1,1.000000-3.000000-3,0.000000 1.000000-5,0.000000-1.000000-3,0.000000 1.000000-6,-4.000000-1.000000-3,-5.000000 1.000000-2,-7.000000-1.000000-3,-5.000000 1.000000-1,-8.000000-1.000000-3,-5.000000 1.000000-3,-7.000000-1.000000-2,-5.000000 1.000000-4,-9.000000 4.000000-3,-9.000000 9.000000-4,-10.000000 10.000000-5,-8.000000 10.000000-4</inkml:trace>
</inkml:ink>
</file>

<file path=ppt/ink/ink24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5267103463411" units="cm"/>
      <inkml:brushProperty name="height" value="0.0285267103463411" units="cm"/>
      <inkml:brushProperty name="color" value="#00B047"/>
      <inkml:brushProperty name="ignorePressure" value="0"/>
    </inkml:brush>
  </inkml:definitions>
  <inkml:trace contextRef="#ctx0" brushRef="#br0">18200.000000 35900.000000 803,'-61.000000'-22.000000'-26,"28.000000"6.000000"23 ,28.000000 7.000000 22,29.000000 6.000000 22,15.000000 3.000000 7,3.000000 0.000000-8,3.000000 0.000000-10,4.000000 0.000000-9,2.000000 0.000000-6,4.000000 0.000000-7,3.000000 0.000000-4,3.000000 0.000000-7,1.000000-4.000000-4,1.000000-5.000000-5,-1.000000-7.000000-3,1.000000-5.000000-5,1.000000-3.000000-4,3.000000 4.000000-3,3.000000 3.000000-4,4.000000 3.000000-4,-4.000000-1.000000 0,-9.000000-2.000000 3,-10.000000-3.000000 3,-8.000000-3.000000 2,-9.000000-1.000000 4,-6.000000 4.000000 3,-6.000000 3.000000 5,-6.000000 3.000000 4</inkml:trace>
</inkml:ink>
</file>

<file path=ppt/ink/ink248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7779866009951" units="cm"/>
      <inkml:brushProperty name="height" value="0.0277779866009951" units="cm"/>
      <inkml:brushProperty name="color" value="#00B047"/>
      <inkml:brushProperty name="ignorePressure" value="0"/>
    </inkml:brush>
  </inkml:definitions>
  <inkml:trace contextRef="#ctx0" brushRef="#br0">20100.000000 34350.000000 796,'-2.000000'-47.000000'0,"-3.000000"6.000000"1 ,-3.000000 7.000000-1,-2.000000 6.000000 1,2.000000 15.000000 4,9.000000 26.000000 7,10.000000 24.000000 8,10.000000 26.000000 7,2.000000 19.000000 1,-3.000000 17.000000-2,-3.000000 15.000000-5,-2.000000 16.000000-4,-5.000000 9.000000-2,-2.000000 3.000000-3,-3.000000 3.000000-3,-3.000000 4.000000-2,-2.000000 1.000000-5,0.000000 0.000000-4,0.000000 0.000000-6,0.000000 0.000000-5,0.000000-8.000000-4,0.000000-16.000000-1,0.000000-15.000000-1,0.000000-15.000000-2,4.000000-20.000000-4,10.000000-21.000000-4,10.000000-22.000000-6,9.000000-22.000000-6,1.000000-15.000000 2,-6.000000-5.000000 8,-6.000000-7.000000 7,-6.000000-5.000000 8</inkml:trace>
</inkml:ink>
</file>

<file path=ppt/ink/ink2489.xml><?xml version="1.0" encoding="utf-8"?>
<inkml:ink xmlns:inkml="http://www.w3.org/2003/InkML">
  <annotation type="ScanImages2ExtractSignatures">1</annotation>
  <annotation type="ScanImagesWidth">839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5050760507584" units="cm"/>
      <inkml:brushProperty name="height" value="0.0305050760507584" units="cm"/>
      <inkml:brushProperty name="color" value="#00B047"/>
      <inkml:brushProperty name="ignorePressure" value="0"/>
    </inkml:brush>
  </inkml:definitions>
  <inkml:trace contextRef="#ctx0" brushRef="#br0">21350.000000 34850.000000 750,'-22.000000'76.000000'25,"6.000000"4.000000"-3 ,7.000000 3.000000-1,6.000000 3.000000-3,4.000000 3.000000-2,4.000000 3.000000-1,3.000000 3.000000-1,3.000000 4.000000-1,1.000000-3.000000-2,1.000000-5.000000-1,-1.000000-7.000000-2,1.000000-5.000000-2,-3.000000-9.000000-3,-2.000000-9.000000-4,-3.000000-10.000000-4,-3.000000-8.000000-3,-1.000000-14.000000-4,4.000000-15.000000-4,3.000000-15.000000-4,3.000000-16.000000-3,1.000000-16.000000-1,1.000000-16.000000 2,-1.000000-15.000000 2,1.000000-15.000000 3,1.000000-9.000000 1,3.000000 1.000000 3,3.000000-1.000000 3,4.000000 1.000000 2,1.000000-3.000000 3,0.000000-2.000000 6,0.000000-3.000000 5,0.000000-3.000000 5,1.000000 7.000000 2,4.000000 19.000000 2,3.000000 19.000000 0,3.000000 19.000000 0,1.000000 15.000000 1,1.000000 13.000000-1,-1.000000 12.000000-1,1.000000 13.000000 0,-1.000000 10.000000-1,1.000000 10.000000 1,-1.000000 10.000000-1,1.000000 9.000000 0,-6.000000 6.000000-1,-8.000000 3.000000-1,-10.000000 3.000000-2,-9.000000 4.000000-1,-5.000000-3.000000-2,0.000000-5.000000-2,0.000000-7.000000-1,0.000000-5.000000-2,-5.000000-6.000000-1,-9.000000-3.000000 0,-10.000000-3.000000-2,-8.000000-2.000000 0,-6.000000-6.000000 0,1.000000-6.000000-1,-1.000000-6.000000 0,1.000000-6.000000-1,1.000000-7.000000 0,3.000000-6.000000-2,3.000000-6.000000-1,4.000000-6.000000-1,2.000000-9.000000-1,4.000000-8.000000 1,3.000000-10.000000 0,3.000000-9.000000 1,3.000000-7.000000 0,3.000000-3.000000 2,3.000000-3.000000 0,4.000000-2.000000 2,5.000000-3.000000 0,10.000000 1.000000 0,10.000000-1.000000-1,9.000000 1.000000 0,10.000000 2.000000 2,14.000000 7.000000 4,11.000000 6.000000 5,14.000000 7.000000 4,14.000000 2.000000 2,20.000000 1.000000-1,18.000000-1.000000-2,20.000000 1.000000-1,-1.000000 4.000000-2,-19.000000 9.000000-2,-18.000000 10.000000-2,-19.000000 10.000000-1,-8.000000 4.000000-3,3.000000 0.000000 0,3.000000 0.000000 0,4.000000 0.000000-1,-4.000000 0.000000-1,-9.000000 0.000000-5,-10.000000 0.000000-2,-8.000000 0.000000-5,-17.000000-7.000000-4,-21.000000-11.000000-9,-22.000000-14.000000-7,-22.000000-11.000000-7,-11.000000-9.000000-1,0.000000-3.000000 8,0.000000-3.000000 8,0.000000-2.000000 7,0.000000-5.000000 6,0.000000-2.000000 5,0.000000-3.000000 5,0.000000-3.000000 6,-2.000000-4.000000 2,-3.000000-3.000000 2,-3.000000-3.000000 0,-2.000000-2.000000 2,-1.000000 3.000000 1,3.000000 14.000000 3,3.000000 11.000000 1,4.000000 14.000000 3,2.000000 8.000000 1,4.000000 7.000000 1,3.000000 6.000000 2,3.000000 7.000000 0,3.000000 11.000000 1,3.000000 20.000000-1,3.000000 18.000000-1,4.000000 20.000000 0,4.000000 17.000000-3,6.000000 20.000000-2,7.000000 18.000000-3,6.000000 20.000000-2,3.000000 6.000000-3,0.000000-2.000000 1,0.000000-3.000000-1,0.000000-3.000000 0,-2.000000 2.000000 0,-3.000000 10.000000 0,-3.000000 10.000000 1,-2.000000 9.000000 0,-5.000000 6.000000 0,-2.000000 3.000000-1,-3.000000 3.000000 0,-3.000000 4.000000-1,-2.000000-3.000000 0,0.000000-5.000000-1,0.000000-7.000000 0,0.000000-5.000000-1,-2.000000-9.000000 0,-3.000000-9.000000-1,-3.000000-10.000000 1,-2.000000-8.000000-1,-3.000000-11.000000 0,1.000000-8.000000-2,-1.000000-10.000000-2,1.000000-9.000000-2,-3.000000-13.000000-1,-2.000000-16.000000 0,-3.000000-15.000000-2,-3.000000-15.000000 0,-4.000000-17.000000-1,-3.000000-15.000000-2,-3.000000-15.000000-1,-2.000000-16.000000-1,-1.000000-12.000000-1,3.000000-5.000000 1,3.000000-7.000000 1,4.000000-5.000000 0,-1.000000-1.000000 1,-3.000000 6.000000 2,-3.000000 7.000000 3,-2.000000 6.000000 2,-1.000000 3.000000 2,3.000000 0.000000 3,3.000000 0.000000 3,4.000000 0.000000 2,2.000000 1.000000 1,4.000000 4.000000 0,3.000000 3.000000 1,3.000000 3.000000-1,6.000000 1.000000 2,9.000000 1.000000 1,10.000000-1.000000 2,10.000000 1.000000 1,8.000000 1.000000 0,10.000000 3.000000-3,10.000000 3.000000-3,9.000000 4.000000-3,4.000000-1.000000-1,1.000000-3.000000 0,-1.000000-3.000000 1,1.000000-2.000000 0,1.000000-1.000000-3,3.000000 3.000000-10,3.000000 3.000000-8,4.000000 4.000000-8,-6.000000 2.000000-10,-11.000000 4.000000-8,-14.000000 3.000000-10,-11.000000 3.000000-8</inkml:trace>
</inkml:ink>
</file>

<file path=ppt/ink/ink24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774486631155" units="cm"/>
      <inkml:brushProperty name="height" value="0.038774486631155" units="cm"/>
      <inkml:brushProperty name="color" value="#00B047"/>
      <inkml:brushProperty name="ignorePressure" value="0"/>
    </inkml:brush>
  </inkml:definitions>
  <inkml:trace contextRef="#ctx0" brushRef="#br0">96600.000000 6100.000000 825,'-22.000000'54.000000'33,"6.000000"10.000000"-5 ,7.000000 10.000000-6,6.000000 9.000000-5,4.000000 4.000000-4,4.000000 1.000000-2,3.000000-1.000000-1,3.000000 1.000000-3,4.000000-3.000000-1,7.000000-2.000000-1,6.000000-3.000000-1,7.000000-3.000000-2,0.000000-9.000000 0,-2.000000-11.000000 0,-3.000000-14.000000 2,-3.000000-11.000000 0,-1.000000-9.000000 0,4.000000-3.000000-4,3.000000-3.000000-1,3.000000-2.000000-3,-13.000000 3.000000-5,-28.000000 14.000000-4,-28.000000 11.000000-6,-27.000000 14.000000-6,-15.000000 0.000000-3,0.000000-8.000000-1,0.000000-10.000000-2,0.000000-9.000000-1,6.000000-9.000000 1,13.000000-5.000000 5,12.000000-7.000000 5,13.000000-5.000000 5</inkml:trace>
</inkml:ink>
</file>

<file path=ppt/ink/ink249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5547018498182" units="cm"/>
      <inkml:brushProperty name="height" value="0.0265547018498182" units="cm"/>
      <inkml:brushProperty name="color" value="#00B047"/>
      <inkml:brushProperty name="ignorePressure" value="0"/>
    </inkml:brush>
  </inkml:definitions>
  <inkml:trace contextRef="#ctx0" brushRef="#br0">27100.000000 34400.000000 862,'-44.000000'-85.000000'-25,"13.000000"32.000000"10 ,12.000000 31.000000 9,13.000000 32.000000 11,6.000000 18.000000 5,0.000000 6.000000-1,0.000000 7.000000 2,0.000000 6.000000-1,3.000000 4.000000 1,6.000000 4.000000-1,7.000000 3.000000-1,6.000000 3.000000 0,1.000000 1.000000-1,-3.000000 1.000000 1,-3.000000-1.000000 0,-2.000000 1.000000 0,-5.000000 1.000000 0,-2.000000 3.000000 0,-3.000000 3.000000-1,-3.000000 4.000000 0,-4.000000-1.000000 0,-3.000000-3.000000-1,-3.000000-3.000000-2,-2.000000-2.000000 0,-3.000000-6.000000-1,1.000000-6.000000-3,-1.000000-6.000000 0,1.000000-6.000000-3,-1.000000-6.000000-1,1.000000-2.000000 0,-1.000000-3.000000 0,1.000000-3.000000 0,-3.000000-7.000000-2,-2.000000-9.000000 1,-3.000000-10.000000-2,-3.000000-8.000000 0,-1.000000-8.000000 0,4.000000-2.000000 1,3.000000-3.000000 1,3.000000-3.000000 2</inkml:trace>
</inkml:ink>
</file>

<file path=ppt/ink/ink249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8642941266298" units="cm"/>
      <inkml:brushProperty name="height" value="0.0278642941266298" units="cm"/>
      <inkml:brushProperty name="color" value="#00B047"/>
      <inkml:brushProperty name="ignorePressure" value="0"/>
    </inkml:brush>
  </inkml:definitions>
  <inkml:trace contextRef="#ctx0" brushRef="#br0">27600.000000 33350.000000 822,'-25.000000'-66.000000'-41,"0.000000"19.000000"15 ,0.000000 19.000000 14,0.000000 19.000000 15,-4.000000 18.000000 5,-5.000000 19.000000-2,-7.000000 19.000000-3,-5.000000 19.000000-2,-12.000000 21.000000-1,-16.000000 26.000000-1,-15.000000 24.000000 1,-15.000000 26.000000-1,-12.000000 12.000000 0,-6.000000 0.000000-3,-6.000000 0.000000-1,-6.000000 0.000000-1,-1.000000-10.000000-1,7.000000-18.000000 0,6.000000-19.000000 2,7.000000-18.000000 0,13.000000-23.000000 1,22.000000-24.000000 2,22.000000-26.000000 0,23.000000-24.000000 2,17.000000-15.000000 3,17.000000-3.000000 6,15.000000-3.000000 6,16.000000-2.000000 5,12.000000-3.000000 3,9.000000 1.000000-1,10.000000-1.000000 0,10.000000 1.000000-2,10.000000-3.000000 0,13.000000-2.000000 0,12.000000-3.000000-2,13.000000-3.000000 0,6.000000-2.000000-2,0.000000 0.000000 0,0.000000 0.000000-1,0.000000 0.000000-2,4.000000-4.000000-3,10.000000-5.000000-5,10.000000-7.000000-4,9.000000-5.000000-6,-1.000000-4.000000-5,-8.000000 0.000000-4,-10.000000 0.000000-3,-9.000000 0.000000-5,-15.000000 4.000000-3,-18.000000 10.000000-4,-19.000000 10.000000-2,-18.000000 9.000000-2,-20.000000 9.000000-1,-18.000000 9.000000 3,-19.000000 10.000000 2,-18.000000 10.000000 4</inkml:trace>
</inkml:ink>
</file>

<file path=ppt/ink/ink24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0558075755835" units="cm"/>
      <inkml:brushProperty name="height" value="0.0280558075755835" units="cm"/>
      <inkml:brushProperty name="color" value="#00B047"/>
      <inkml:brushProperty name="ignorePressure" value="0"/>
    </inkml:brush>
  </inkml:definitions>
  <inkml:trace contextRef="#ctx0" brushRef="#br0">27050.000000 35350.000000 816,'-47.000000'0.000000'-1,"6.000000"0.000000"-4 ,7.000000 0.000000-2,6.000000 0.000000-4,6.000000 3.000000 1,6.000000 6.000000 4,7.000000 7.000000 4,6.000000 6.000000 3,1.000000 6.000000 3,-3.000000 6.000000 1,-3.000000 7.000000 0,-2.000000 6.000000 1,0.000000 3.000000 0,7.000000 0.000000-1,6.000000 0.000000-1,7.000000 0.000000 0,2.000000-4.000000-1,1.000000-5.000000-2,-1.000000-7.000000 0,1.000000-5.000000-2,2.000000-11.000000 0,7.000000-11.000000-2,6.000000-14.000000-1,7.000000-11.000000-1,4.000000-12.000000 0,3.000000-9.000000 1,3.000000-10.000000 0,4.000000-8.000000 1,2.000000-4.000000 1,4.000000 3.000000 2,3.000000 3.000000 1,3.000000 4.000000 1,-2.000000 4.000000 1,-6.000000 6.000000 0,-6.000000 7.000000-1,-6.000000 6.000000-1,-4.000000 6.000000 0,1.000000 6.000000 1,-1.000000 7.000000 0,1.000000 6.000000 1,-6.000000 10.000000-1,-8.000000 17.000000-2,-10.000000 15.000000-2,-9.000000 16.000000-1,-13.000000 9.000000-2,-16.000000 3.000000 1,-15.000000 3.000000 0,-15.000000 4.000000 0,-9.000000-4.000000-1,1.000000-9.000000 1,-1.000000-10.000000-1,1.000000-8.000000-1,1.000000-14.000000 3,3.000000-15.000000 3,3.000000-15.000000 4,4.000000-16.000000 3,8.000000-2.000000 3,17.000000 13.000000-1,15.000000 12.000000 1,16.000000 13.000000 0,5.000000 9.000000 0,-2.000000 6.000000-3,-3.000000 7.000000 0,-3.000000 6.000000-2,-4.000000 3.000000-2,-3.000000 0.000000-1,-3.000000 0.000000-3,-2.000000 0.000000-1,-1.000000-4.000000-1,3.000000-5.000000 0,3.000000-7.000000 1,4.000000-5.000000 0,4.000000-11.000000-1,6.000000-11.000000-3,7.000000-14.000000-2,6.000000-11.000000-4,6.000000-15.000000 0,6.000000-16.000000 0,7.000000-15.000000 1,6.000000-15.000000-1,1.000000-7.000000 2,-3.000000 3.000000 2,-3.000000 3.000000 2,-2.000000 4.000000 2,-5.000000 5.000000 2,-2.000000 10.000000 4,-3.000000 10.000000 1,-3.000000 9.000000 4,-9.000000 13.000000 3,-11.000000 20.000000 2,-14.000000 18.000000 3,-11.000000 20.000000 3,-11.000000 21.000000 1,-5.000000 25.000000 1,-7.000000 25.000000 1,-5.000000 25.000000 0,0.000000 9.000000 0,10.000000-6.000000-1,10.000000-6.000000-1,9.000000-6.000000-1,15.000000-12.000000-3,22.000000-15.000000-3,22.000000-15.000000-3,23.000000-16.000000-3,16.000000-23.000000-3,13.000000-27.000000-4,12.000000-28.000000-3,13.000000-28.000000-4,7.000000-24.000000-2,4.000000-19.000000-2,3.000000-18.000000-2,3.000000-19.000000-2,-5.000000-8.000000-5,-12.000000 3.000000-6,-13.000000 3.000000-7,-12.000000 4.000000-6,-16.000000 10.000000-1,-19.000000 19.000000 6,-18.000000 19.000000 5,-19.000000 19.000000 6,-10.000000 10.000000 4,1.000000 4.000000 5,-1.000000 3.000000 5,1.000000 3.000000 3</inkml:trace>
</inkml:ink>
</file>

<file path=ppt/ink/ink249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5279579907656" units="cm"/>
      <inkml:brushProperty name="height" value="0.0265279579907656" units="cm"/>
      <inkml:brushProperty name="color" value="#00B047"/>
      <inkml:brushProperty name="ignorePressure" value="0"/>
    </inkml:brush>
  </inkml:definitions>
  <inkml:trace contextRef="#ctx0" brushRef="#br0">29250.000000 34050.000000 941,'-21.000000'-61.000000'1,"10.000000"28.000000"0 ,10.000000 28.000000 1,9.000000 29.000000 1,6.000000 16.000000 2,3.000000 7.000000 2,3.000000 6.000000 4,4.000000 7.000000 2,1.000000 4.000000-2,0.000000 3.000000-6,0.000000 3.000000-7,0.000000 4.000000-6,-2.000000-3.000000-5,-3.000000-5.000000-2,-3.000000-7.000000-2,-2.000000-5.000000-3,-1.000000-8.000000-1,3.000000-5.000000 0,3.000000-7.000000-1,4.000000-5.000000 0,4.000000-12.000000 1,6.000000-16.000000-1,7.000000-15.000000 1,6.000000-15.000000 0,6.000000-18.000000 1,6.000000-19.000000 3,7.000000-18.000000 2,6.000000-19.000000 2,-1.000000-8.000000 2,-5.000000 3.000000 4,-7.000000 3.000000 1,-5.000000 4.000000 3,-11.000000 10.000000 2,-11.000000 19.000000 0,-14.000000 19.000000 0,-11.000000 19.000000 0</inkml:trace>
</inkml:ink>
</file>

<file path=ppt/ink/ink2494.xml><?xml version="1.0" encoding="utf-8"?>
<inkml:ink xmlns:inkml="http://www.w3.org/2003/InkML">
  <annotation type="ScanImages2ExtractSignatures">1</annotation>
  <annotation type="ScanImagesWidth">906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7185179293156" units="cm"/>
      <inkml:brushProperty name="height" value="0.0277185179293156" units="cm"/>
      <inkml:brushProperty name="color" value="#00B047"/>
      <inkml:brushProperty name="ignorePressure" value="0"/>
    </inkml:brush>
  </inkml:definitions>
  <inkml:trace contextRef="#ctx0" brushRef="#br0">30050.000000 33850.000000 826,'21.000000'-47.000000'-1,"-5.000000"6.000000"-2 ,-7.000000 7.000000-1,-5.000000 6.000000-3,-4.000000 9.000000 1,0.000000 13.000000 4,0.000000 12.000000 2,0.000000 13.000000 4,-8.000000 18.000000 0,-16.000000 26.000000-1,-15.000000 24.000000 0,-15.000000 26.000000-2,-12.000000 16.000000-1,-6.000000 10.000000 2,-6.000000 10.000000 0,-6.000000 9.000000 1,-4.000000-1.000000-1,1.000000-8.000000-3,-1.000000-10.000000-3,1.000000-9.000000-4,7.000000-18.000000-1,16.000000-24.000000 2,15.000000-26.000000 2,17.000000-24.000000 0,16.000000-24.000000 1,19.000000-22.000000-4,19.000000-22.000000-2,19.000000-21.000000-3,9.000000-14.000000-1,0.000000-2.000000 1,0.000000-3.000000 1,0.000000-3.000000 0,0.000000-7.000000 1,0.000000-9.000000 0,0.000000-10.000000 0,0.000000-8.000000 0,-4.000000-8.000000 1,-5.000000-2.000000 3,-7.000000-3.000000 1,-5.000000-3.000000 3,-8.000000 2.000000 2,-5.000000 10.000000 1,-7.000000 10.000000 1,-5.000000 9.000000 1,-4.000000 20.000000 6,0.000000 31.000000 9,0.000000 32.000000 9,0.000000 31.000000 9,1.000000 67.000000 2,4.000000 103.000000-2,3.000000 103.000000-2,3.000000 104.000000-4,-1.000000 4.000000-5,-2.000000-94.000000-8,-3.000000-93.000000-9,-3.000000-94.000000-8,-6.000000-57.000000-4,-5.000000-18.000000-3,-7.000000-19.000000-1,-5.000000-18.000000-1,-4.000000-17.000000-1,0.000000-11.000000 2,0.000000-14.000000 2,0.000000-11.000000 2,1.000000-4.000000 1,4.000000 6.000000 3,3.000000 7.000000 1,3.000000 6.000000 2,3.000000 3.000000 2,3.000000 0.000000 0,3.000000 0.000000 2,4.000000 0.000000 1,5.000000 3.000000 0,10.000000 6.000000-2,10.000000 7.000000 0,9.000000 6.000000-2,1.000000 7.000000-1,-6.000000 10.000000-2,-6.000000 10.000000-1,-6.000000 9.000000-2,-6.000000 7.000000 0,-2.000000 7.000000-2,-3.000000 6.000000 0,-3.000000 7.000000 0,-4.000000 0.000000 0,-3.000000-2.000000 1,-3.000000-3.000000 2,-2.000000-3.000000 1,17.000000-32.000000-1,42.000000-59.000000-4,40.000000-60.000000-3,41.000000-58.000000-5,10.000000-12.000000 2,-18.000000 38.000000 8,-19.000000 37.000000 7,-18.000000 38.000000 8,-12.000000 24.000000 3,-3.000000 14.000000 0,-3.000000 11.000000-2,-2.000000 14.000000-1,-8.000000 13.000000 0,-8.000000 16.000000 2,-10.000000 15.000000 1,-9.000000 17.000000 2,-7.000000 7.000000 0,-3.000000 0.000000 0,-3.000000 0.000000 1,-2.000000 0.000000-2,-9.000000-4.000000-3,-12.000000-5.000000-6,-13.000000-7.000000-8,-12.000000-5.000000-6,-9.000000-8.000000-3,-2.000000-5.000000 0,-3.000000-7.000000 2,-3.000000-5.000000 0,-6.000000-8.000000 2,-5.000000-5.000000 0,-7.000000-7.000000 0,-5.000000-5.000000 1,0.000000-11.000000 1,10.000000-11.000000 1,10.000000-14.000000 1,9.000000-11.000000 2,9.000000-7.000000 0,9.000000 0.000000 3,10.000000 0.000000 1,10.000000 0.000000 2,11.000000 4.000000 3,17.000000 10.000000 2,15.000000 10.000000 4,16.000000 9.000000 3,10.000000 9.000000-1,7.000000 9.000000-4,6.000000 10.000000-6,7.000000 10.000000-5,4.000000 4.000000-5,3.000000 0.000000-8,3.000000 0.000000-7,4.000000 0.000000-7,-9.000000-4.000000-2,-18.000000-5.000000 5,-19.000000-7.000000 5,-18.000000-5.000000 5,-10.000000-3.000000-2,0.000000 4.000000-7,0.000000 3.000000-9,0.000000 3.000000-6</inkml:trace>
</inkml:ink>
</file>

<file path=ppt/ink/ink24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418114900589" units="cm"/>
      <inkml:brushProperty name="height" value="0.031418114900589" units="cm"/>
      <inkml:brushProperty name="color" value="#00B047"/>
      <inkml:brushProperty name="ignorePressure" value="0"/>
    </inkml:brush>
  </inkml:definitions>
  <inkml:trace contextRef="#ctx0" brushRef="#br0">32100.000000 34650.000000 729,'-18.000000'-63.000000'-17,"17.000000"26.000000"20 ,15.000000 24.000000 20,16.000000 26.000000 19,9.000000 10.000000 6,3.000000-3.000000-9,3.000000-3.000000-9,4.000000-2.000000-9,2.000000-3.000000-5,4.000000 1.000000 1,3.000000-1.000000 1,3.000000 1.000000 0,3.000000-4.000000-6,3.000000-6.000000-11,3.000000-6.000000-14,4.000000-6.000000-11,1.000000-4.000000-8,0.000000 1.000000-4,0.000000-1.000000-4,0.000000 1.000000-4,-7.000000-1.000000 0,-11.000000 1.000000 3,-14.000000-1.000000 3,-11.000000 1.000000 3</inkml:trace>
</inkml:ink>
</file>

<file path=ppt/ink/ink249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3912069648504" units="cm"/>
      <inkml:brushProperty name="height" value="0.0303912069648504" units="cm"/>
      <inkml:brushProperty name="color" value="#00B047"/>
      <inkml:brushProperty name="ignorePressure" value="0"/>
    </inkml:brush>
  </inkml:definitions>
  <inkml:trace contextRef="#ctx0" brushRef="#br0">32200.000000 35400.000000 753,'-69.000000'0.000000'0,"13.000000"0.000000"0 ,12.000000 0.000000 0,13.000000 0.000000 0,12.000000 0.000000 1,13.000000 0.000000 3,12.000000 0.000000 2,13.000000 0.000000 3,9.000000 1.000000 2,6.000000 4.000000 4,7.000000 3.000000 3,6.000000 3.000000 3,4.000000-1.000000 1,4.000000-2.000000-1,3.000000-3.000000-2,3.000000-3.000000-2,3.000000-2.000000-2,3.000000 0.000000-3,3.000000 0.000000-2,4.000000 0.000000-3,-3.000000 0.000000-2,-5.000000 0.000000 1,-7.000000 0.000000 1,-5.000000 0.000000 1,-6.000000 0.000000-2,-3.000000 0.000000-2,-3.000000 0.000000-2,-2.000000 0.000000-2,3.000000-4.000000-7,14.000000-5.000000-13,11.000000-7.000000-12,14.000000-5.000000-12,2.000000-4.000000-4,-6.000000 0.000000 5,-6.000000 0.000000 4,-6.000000 0.000000 6,-9.000000 1.000000 3,-8.000000 4.000000 4,-10.000000 3.000000 1,-9.000000 3.000000 4</inkml:trace>
</inkml:ink>
</file>

<file path=ppt/ink/ink24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7695519924164" units="cm"/>
      <inkml:brushProperty name="height" value="0.0357695519924164" units="cm"/>
      <inkml:brushProperty name="color" value="#00B047"/>
      <inkml:brushProperty name="ignorePressure" value="0"/>
    </inkml:brush>
  </inkml:definitions>
  <inkml:trace contextRef="#ctx0" brushRef="#br0">34700.000000 33750.000000 640,'-38.000000'-65.000000'13,"26.000000"23.000000"3 ,24.000000 22.000000 2,26.000000 22.000000 3,12.000000 13.000000 0,0.000000 7.000000 0,0.000000 6.000000-1,0.000000 7.000000-1,1.000000 2.000000 0,4.000000 1.000000-2,3.000000-1.000000 0,3.000000 1.000000-2,3.000000-1.000000-1,3.000000 1.000000-2,3.000000-1.000000-3,4.000000 1.000000-1,1.000000 2.000000-3,0.000000 7.000000-3,0.000000 6.000000-1,0.000000 7.000000-2,-5.000000 0.000000-1,-9.000000-2.000000 1,-10.000000-3.000000 0,-8.000000-3.000000 2,-14.000000 1.000000-3,-15.000000 6.000000-6,-15.000000 7.000000-5,-16.000000 6.000000-7,-46.000000 15.000000-2,-74.000000 26.000000 3,-76.000000 24.000000 2,-74.000000 26.000000 3,2.000000-7.000000 3,82.000000-37.000000 6,81.000000-38.000000 4,82.000000-37.000000 6,44.000000-23.000000 3,10.000000-5.000000 2,10.000000-7.000000 2,9.000000-5.000000 3,10.000000-4.000000 0,14.000000 0.000000 1,11.000000 0.000000 0,14.000000 0.000000 0,7.000000 0.000000 0,3.000000 0.000000-1,3.000000 0.000000-2,4.000000 0.000000-1,2.000000-2.000000-1,4.000000-3.000000 0,3.000000-3.000000 1,3.000000-2.000000 0,-1.000000-5.000000-3,-2.000000-2.000000-6,-3.000000-3.000000-4,-3.000000-3.000000-6,-7.000000-2.000000-6,-9.000000 0.000000-5,-10.000000 0.000000-5,-8.000000 0.000000-6,-11.000000 3.000000-1,-8.000000 6.000000 2,-10.000000 7.000000 2,-9.000000 6.000000 3</inkml:trace>
</inkml:ink>
</file>

<file path=ppt/ink/ink24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00B047"/>
      <inkml:brushProperty name="ignorePressure" value="0"/>
    </inkml:brush>
  </inkml:definitions>
  <inkml:trace contextRef="#ctx0" brushRef="#br0">25950.000000 37000.000000 1000,'-47.000000'-2.000000'-1,"6.000000"-3.000000"-2 ,7.000000-3.000000 0,6.000000-2.000000-3,3.000000 0.000000 0,0.000000 7.000000 1,0.000000 6.000000 1,0.000000 7.000000 1,-5.000000 13.000000 1,-9.000000 22.000000 0,-10.000000 22.000000 2,-8.000000 23.000000 0,-1.000000 2.000000-5,9.000000-16.000000-10,10.000000-15.000000-11,10.000000-15.000000-10</inkml:trace>
</inkml:ink>
</file>

<file path=ppt/ink/ink249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5326665937901" units="cm"/>
      <inkml:brushProperty name="height" value="0.0255326665937901" units="cm"/>
      <inkml:brushProperty name="color" value="#00B047"/>
      <inkml:brushProperty name="ignorePressure" value="0"/>
    </inkml:brush>
  </inkml:definitions>
  <inkml:trace contextRef="#ctx0" brushRef="#br0">22150.000000 40550.000000 897,'0.000000'-47.000000'-2,"0.000000"6.000000"-4 ,0.000000 7.000000-4,0.000000 6.000000-4,-2.000000 4.000000-1,-3.000000 4.000000 2,-3.000000 3.000000 2,-2.000000 3.000000 1,-1.000000-1.000000 5,3.000000-2.000000 5,3.000000-3.000000 6,4.000000-3.000000 6,-1.000000 2.000000 2,-3.000000 10.000000-3,-3.000000 10.000000-3,-2.000000 9.000000-3,-6.000000 13.000000-1,-6.000000 20.000000 2,-6.000000 18.000000 1,-6.000000 20.000000 1,-35.000000 106.000000 3,-62.000000 198.000000 3,-63.000000 197.000000 3,-62.000000 197.000000 3,4.000000-7.000000-1,72.000000-209.000000-5,72.000000-210.000000-5,73.000000-208.000000-6,38.000000-118.000000-9,6.000000-25.000000-14,7.000000-25.000000-14,6.000000-25.000000-15,1.000000-8.000000-2,-3.000000 9.000000 10,-3.000000 10.000000 9,-2.000000 10.000000 11,-1.000000 2.000000 6,3.000000-3.000000 2,3.000000-3.000000 3,4.000000-2.000000 2</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9508411437273" units="cm"/>
      <inkml:brushProperty name="height" value="0.049508411437273" units="cm"/>
      <inkml:brushProperty name="color" value="#FF0000"/>
      <inkml:brushProperty name="ignorePressure" value="0"/>
    </inkml:brush>
  </inkml:definitions>
  <inkml:trace contextRef="#ctx0" brushRef="#br0">39950.000000 36400.000000 927,'-69.000000'-80.000000'3,"13.000000"41.000000"5 ,12.000000 40.000000 5,13.000000 42.000000 6,10.000000 33.000000-1,10.000000 29.000000-8,10.000000 28.000000-8,9.000000 28.000000-9,4.000000 17.000000-2,1.000000 6.000000 0,-1.000000 7.000000 1,1.000000 6.000000 1,-1.000000 1.000000 1,1.000000-3.000000-1,-1.000000-3.000000 1,1.000000-2.000000-1,2.000000-14.000000-2,7.000000-21.000000-3,6.000000-22.000000-3,7.000000-22.000000-4,2.000000-22.000000-3,1.000000-22.000000-1,-1.000000-22.000000-2,1.000000-21.000000-2</inkml:trace>
</inkml:ink>
</file>

<file path=ppt/ink/ink2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00B047"/>
      <inkml:brushProperty name="ignorePressure" value="0"/>
    </inkml:brush>
  </inkml:definitions>
  <inkml:trace contextRef="#ctx0" brushRef="#br0">96700.000000 6750.000000 999,'3.000000'-90.000000'-12,"6.000000"23.000000"2 ,7.000000 22.000000 2,6.000000 22.000000 4,7.000000 12.000000-2,10.000000 3.000000-2,10.000000 3.000000-4,9.000000 4.000000-4,6.000000 2.000000 0,3.000000 4.000000 2,3.000000 3.000000 1,4.000000 3.000000 2,-6.000000-1.000000 0,-11.000000-2.000000-3,-14.000000-3.000000-1,-11.000000-3.000000-2</inkml:trace>
</inkml:ink>
</file>

<file path=ppt/ink/ink25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6499742865562" units="cm"/>
      <inkml:brushProperty name="height" value="0.0266499742865562" units="cm"/>
      <inkml:brushProperty name="color" value="#00B047"/>
      <inkml:brushProperty name="ignorePressure" value="0"/>
    </inkml:brush>
  </inkml:definitions>
  <inkml:trace contextRef="#ctx0" brushRef="#br0">21800.000000 40750.000000 859,'0.000000'-47.000000'0,"0.000000"6.000000"0 ,0.000000 7.000000 0,0.000000 6.000000 0,0.000000-2.000000-1,0.000000-9.000000-3,0.000000-10.000000-2,0.000000-8.000000-3,4.000000 10.000000 5,10.000000 31.000000 9,10.000000 32.000000 12,9.000000 31.000000 9,7.000000 29.000000 5,7.000000 29.000000-4,6.000000 28.000000-2,7.000000 28.000000-3,10.000000 65.000000-10,16.000000 104.000000-18,15.000000 103.000000-17,17.000000 103.000000-16,-9.000000-26.000000-8,-31.000000-152.000000 4,-31.000000-153.000000 5,-31.000000-153.000000 3,-18.000000-76.000000 4,-3.000000 4.000000 7,-3.000000 3.000000 5,-2.000000 3.000000 6</inkml:trace>
</inkml:ink>
</file>

<file path=ppt/ink/ink25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416470736265" units="cm"/>
      <inkml:brushProperty name="height" value="0.0273416470736265" units="cm"/>
      <inkml:brushProperty name="color" value="#00B047"/>
      <inkml:brushProperty name="ignorePressure" value="0"/>
    </inkml:brush>
  </inkml:definitions>
  <inkml:trace contextRef="#ctx0" brushRef="#br0">21500.000000 42600.000000 837,'-36.000000'-43.000000'5,"28.000000"17.000000"10 ,28.000000 15.000000 9,29.000000 16.000000 10,15.000000 7.000000 0,3.000000 1.000000-8,3.000000-1.000000-10,4.000000 1.000000-9,-3.000000-4.000000-5,-5.000000-6.000000-3,-7.000000-6.000000-2,-5.000000-6.000000-3,8.000000-9.000000-4,26.000000-8.000000-6,24.000000-10.000000-7,26.000000-9.000000-6,-3.000000-2.000000-5,-27.000000 6.000000-2,-28.000000 7.000000-3,-28.000000 6.000000-2</inkml:trace>
</inkml:ink>
</file>

<file path=ppt/ink/ink25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8019454777241" units="cm"/>
      <inkml:brushProperty name="height" value="0.0258019454777241" units="cm"/>
      <inkml:brushProperty name="color" value="#00B047"/>
      <inkml:brushProperty name="ignorePressure" value="0"/>
    </inkml:brush>
  </inkml:definitions>
  <inkml:trace contextRef="#ctx0" brushRef="#br0">23750.000000 42100.000000 999,'1450.000000'-250.000000'0</inkml:trace>
</inkml:ink>
</file>

<file path=ppt/ink/ink250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8491922914982" units="cm"/>
      <inkml:brushProperty name="height" value="0.0308491922914982" units="cm"/>
      <inkml:brushProperty name="color" value="#00B047"/>
      <inkml:brushProperty name="ignorePressure" value="0"/>
    </inkml:brush>
  </inkml:definitions>
  <inkml:trace contextRef="#ctx0" brushRef="#br0">26200.000000 40850.000000 742,'-24.000000'-46.000000'-13,"4.000000"10.000000"3 ,3.000000 10.000000 4,3.000000 9.000000 3,1.000000 4.000000 4,1.000000 1.000000 2,-1.000000-1.000000 3,1.000000 1.000000 2,5.000000 1.000000 6,14.000000 3.000000 8,11.000000 3.000000 9,14.000000 4.000000 7,11.000000 1.000000 2,14.000000 0.000000-5,11.000000 0.000000-6,14.000000 0.000000-4,10.000000 0.000000-6,9.000000 0.000000-7,10.000000 0.000000-6,10.000000 0.000000-5,2.000000-4.000000-5,-3.000000-5.000000 0,-3.000000-7.000000-1,-2.000000-5.000000-1,-6.000000-3.000000-10,-6.000000 4.000000-18,-6.000000 3.000000-19,-6.000000 3.000000-19,-18.000000 4.000000-1,-28.000000 7.000000 16,-28.000000 6.000000 16,-27.000000 7.000000 17</inkml:trace>
</inkml:ink>
</file>

<file path=ppt/ink/ink250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067518517375" units="cm"/>
      <inkml:brushProperty name="height" value="0.031067518517375" units="cm"/>
      <inkml:brushProperty name="color" value="#00B047"/>
      <inkml:brushProperty name="ignorePressure" value="0"/>
    </inkml:brush>
  </inkml:definitions>
  <inkml:trace contextRef="#ctx0" brushRef="#br0">26950.000000 40700.000000 737,'-69.000000'-2.000000'1,"13.000000"-3.000000"1 ,12.000000-3.000000 2,13.000000-2.000000 2,9.000000 3.000000 2,6.000000 14.000000 2,7.000000 11.000000 2,6.000000 14.000000 2,3.000000 13.000000 0,0.000000 16.000000-2,0.000000 15.000000-1,0.000000 17.000000-2,-2.000000 14.000000-2,-3.000000 17.000000 0,-3.000000 15.000000-1,-2.000000 16.000000-1,-5.000000 9.000000-1,-2.000000 3.000000-1,-3.000000 3.000000-2,-3.000000 4.000000 0,1.000000-6.000000-1,6.000000-11.000000 1,7.000000-14.000000-1,6.000000-11.000000 1,3.000000-15.000000-1,0.000000-16.000000 1,0.000000-15.000000 0,0.000000-15.000000-1,3.000000-17.000000 1,6.000000-15.000000 1,7.000000-15.000000-1,6.000000-16.000000 1,6.000000-10.000000 0,6.000000-3.000000 2,7.000000-3.000000 0,6.000000-2.000000 2,7.000000-6.000000 0,10.000000-6.000000 4,10.000000-6.000000 1,9.000000-6.000000 2,21.000000-10.000000 1,35.000000-12.000000-1,35.000000-13.000000-1,34.000000-12.000000-2,-4.000000 1.000000-2,-40.000000 16.000000-6,-40.000000 15.000000-4,-41.000000 17.000000-5,-27.000000 7.000000-6,-12.000000 0.000000-8,-13.000000 0.000000-7,-12.000000 0.000000-7,-12.000000 1.000000-5,-8.000000 4.000000-2,-10.000000 3.000000-1,-9.000000 3.000000-2,-7.000000 1.000000 3,-3.000000 1.000000 8,-3.000000-1.000000 8,-2.000000 1.000000 7</inkml:trace>
</inkml:ink>
</file>

<file path=ppt/ink/ink25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2990111261606" units="cm"/>
      <inkml:brushProperty name="height" value="0.0272990111261606" units="cm"/>
      <inkml:brushProperty name="color" value="#00B047"/>
      <inkml:brushProperty name="ignorePressure" value="0"/>
    </inkml:brush>
  </inkml:definitions>
  <inkml:trace contextRef="#ctx0" brushRef="#br0">26800.000000 42100.000000 839,'-15.000000'-91.000000'28,"23.000000"19.000000"-4 ,22.000000 19.000000-3,22.000000 19.000000-4,12.000000 9.000000-3,3.000000 0.000000-1,3.000000 0.000000-1,4.000000 0.000000-2,-4.000000 3.000000-2,-9.000000 6.000000-2,-10.000000 7.000000-2,-8.000000 6.000000-1,2.000000 1.000000-3,16.000000-3.000000-2,15.000000-3.000000-3,17.000000-2.000000-3,5.000000-3.000000-5,-3.000000 1.000000-7,-3.000000-1.000000-8,-2.000000 1.000000-7,-9.000000-1.000000-3,-12.000000 1.000000 1,-13.000000-1.000000 0,-12.000000 1.000000 1</inkml:trace>
</inkml:ink>
</file>

<file path=ppt/ink/ink250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9634340703487" units="cm"/>
      <inkml:brushProperty name="height" value="0.0319634340703487" units="cm"/>
      <inkml:brushProperty name="color" value="#00B047"/>
      <inkml:brushProperty name="ignorePressure" value="0"/>
    </inkml:brush>
  </inkml:definitions>
  <inkml:trace contextRef="#ctx0" brushRef="#br0">28550.000000 39800.000000 716,'0.000000'-93.000000'0,"0.000000"17.000000"-2 ,0.000000 15.000000-1,0.000000 16.000000-1,1.000000 10.000000 0,4.000000 7.000000 0,3.000000 6.000000 0,3.000000 7.000000 1,4.000000 2.000000 1,7.000000 1.000000 2,6.000000-1.000000 3,7.000000 1.000000 2,7.000000 5.000000 2,9.000000 14.000000 1,10.000000 11.000000 1,10.000000 14.000000 1,5.000000 14.000000 2,4.000000 20.000000 3,3.000000 18.000000 2,3.000000 20.000000 2,-1.000000 14.000000 2,-2.000000 14.000000-1,-3.000000 11.000000 1,-3.000000 14.000000-1,-6.000000 5.000000 0,-5.000000 1.000000-1,-7.000000-1.000000 1,-5.000000 1.000000-1,-11.000000-12.000000-1,-11.000000-21.000000-5,-14.000000-22.000000-4,-11.000000-22.000000-4,-9.000000 4.000000-6,-3.000000 32.000000-4,-3.000000 31.000000-6,-2.000000 32.000000-6,-12.000000 15.000000-3,-19.000000 0.000000-1,-18.000000 0.000000 0,-19.000000 0.000000-2,-16.000000-7.000000 1,-12.000000-11.000000 2,-13.000000-14.000000 2,-12.000000-11.000000 1,6.000000-23.000000 0,25.000000-31.000000-1,25.000000-31.000000-3,25.000000-31.000000 0,9.000000-15.000000-3,-6.000000 4.000000 0,-6.000000 3.000000-2,-6.000000 3.000000-1</inkml:trace>
</inkml:ink>
</file>

<file path=ppt/ink/ink250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1011257320642" units="cm"/>
      <inkml:brushProperty name="height" value="0.0281011257320642" units="cm"/>
      <inkml:brushProperty name="color" value="#00B047"/>
      <inkml:brushProperty name="ignorePressure" value="0"/>
    </inkml:brush>
  </inkml:definitions>
  <inkml:trace contextRef="#ctx0" brushRef="#br0">20550.000000 40250.000000 815,'-7.000000'-93.000000'1,"-11.000000"17.000000"2 ,-14.000000 15.000000 3,-11.000000 16.000000 3,-4.000000 16.000000-1,6.000000 20.000000-3,7.000000 18.000000-3,6.000000 20.000000-3,-1.000000 24.000000 1,-5.000000 31.000000 3,-7.000000 32.000000 3,-5.000000 31.000000 4,-4.000000 26.000000 2,0.000000 22.000000 0,0.000000 22.000000 2,0.000000 23.000000-1,3.000000 22.000000 0,6.000000 26.000000-2,7.000000 24.000000-2,6.000000 26.000000-2,15.000000 1.000000 0,26.000000-22.000000 0,24.000000-22.000000 2,26.000000-21.000000 1,22.000000-26.000000-3,23.000000-28.000000-5,22.000000-28.000000-8,22.000000-27.000000-5,-4.000000-31.000000-5,-28.000000-31.000000-5,-28.000000-31.000000-4,-27.000000-31.000000-4,-12.000000-15.000000-3,6.000000 4.000000-4,7.000000 3.000000-2,6.000000 3.000000-3</inkml:trace>
</inkml:ink>
</file>

<file path=ppt/ink/ink250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0722548961639" units="cm"/>
      <inkml:brushProperty name="height" value="0.0290722548961639" units="cm"/>
      <inkml:brushProperty name="color" value="#00B047"/>
      <inkml:brushProperty name="ignorePressure" value="0"/>
    </inkml:brush>
  </inkml:definitions>
  <inkml:trace contextRef="#ctx0" brushRef="#br0">31000.000000 41200.000000 787,'-19.000000'-46.000000'0,"13.000000"10.000000"-1 ,12.000000 10.000000-1,13.000000 9.000000-2,6.000000 6.000000 1,0.000000 3.000000 1,0.000000 3.000000-1,0.000000 4.000000 2,10.000000 1.000000 3,23.000000 0.000000 7,22.000000 0.000000 6,22.000000 0.000000 8,2.000000 4.000000 2,-15.000000 10.000000-2,-15.000000 10.000000-1,-16.000000 9.000000-2,-12.000000 7.000000-1,-5.000000 7.000000-4,-7.000000 6.000000-3,-5.000000 7.000000-2,-8.000000 7.000000-2,-5.000000 9.000000-2,-7.000000 10.000000-1,-5.000000 10.000000-2,-4.000000 4.000000 0,0.000000 0.000000-1,0.000000 0.000000 1,0.000000 0.000000-1,3.000000-4.000000 0,6.000000-5.000000-4,7.000000-7.000000-2,6.000000-5.000000-3,3.000000-12.000000 0,0.000000-16.000000 1,0.000000-15.000000 2,0.000000-15.000000 1,1.000000-11.000000 1,4.000000-2.000000 0,3.000000-3.000000 0,3.000000-3.000000 0,1.000000-6.000000-2,1.000000-5.000000-7,-1.000000-7.000000-7,1.000000-5.000000-5,-1.000000-6.000000-2,1.000000-3.000000 2,-1.000000-3.000000 4,1.000000-2.000000 3,-1.000000-5.000000 2,1.000000-2.000000 0,-1.000000-3.000000 2,1.000000-3.000000 1,-3.000000-1.000000 1,-2.000000 4.000000 1,-3.000000 3.000000 3,-3.000000 3.000000 1,-2.000000 1.000000-2,0.000000 1.000000-6,0.000000-1.000000-5,0.000000 1.000000-6</inkml:trace>
</inkml:ink>
</file>

<file path=ppt/ink/ink250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7445744723082" units="cm"/>
      <inkml:brushProperty name="height" value="0.0277445744723082" units="cm"/>
      <inkml:brushProperty name="color" value="#00B047"/>
      <inkml:brushProperty name="ignorePressure" value="0"/>
    </inkml:brush>
  </inkml:definitions>
  <inkml:trace contextRef="#ctx0" brushRef="#br0">32850.000000 40600.000000 825,'-47.000000'-24.000000'0,"6.000000"4.000000"0 ,7.000000 3.000000 0,6.000000 3.000000 0,3.000000 1.000000 3,0.000000 1.000000 4,0.000000-1.000000 4,0.000000 1.000000 6,0.000000 4.000000 1,0.000000 9.000000 0,0.000000 10.000000 0,0.000000 10.000000-1,-10.000000 21.000000-1,-18.000000 34.000000-2,-19.000000 35.000000-1,-18.000000 35.000000-2,-12.000000 18.000000-3,-3.000000 3.000000-5,-3.000000 3.000000-4,-2.000000 4.000000-6,2.000000-3.000000-2,9.000000-5.000000 2,10.000000-7.000000 0,10.000000-5.000000 1,13.000000-19.000000-1,19.000000-27.000000-2,19.000000-28.000000-2,19.000000-28.000000-3,15.000000-23.000000-2,13.000000-15.000000-4,12.000000-15.000000-4,13.000000-16.000000-4,1.000000-7.000000 0,-9.000000 4.000000 6,-10.000000 3.000000 5,-8.000000 3.000000 4,-3.000000-1.000000 2,7.000000-2.000000-4,6.000000-3.000000-2,7.000000-3.000000-3</inkml:trace>
</inkml:ink>
</file>

<file path=ppt/ink/ink2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8847640454769" units="cm"/>
      <inkml:brushProperty name="height" value="0.0358847640454769" units="cm"/>
      <inkml:brushProperty name="color" value="#00B047"/>
      <inkml:brushProperty name="ignorePressure" value="0"/>
    </inkml:brush>
  </inkml:definitions>
  <inkml:trace contextRef="#ctx0" brushRef="#br0">98350.000000 6350.000000 999,'-116.000000'162.000000'-6,"19.000000"-24.000000"-3 ,19.000000-26.000000-1,19.000000-24.000000-3,9.000000-15.000000-1,0.000000-3.000000-1,0.000000-3.000000 0,0.000000-2.000000-1,3.000000-9.000000-1,6.000000-12.000000-4,7.000000-13.000000-3,6.000000-12.000000-3</inkml:trace>
</inkml:ink>
</file>

<file path=ppt/ink/ink251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267809689045" units="cm"/>
      <inkml:brushProperty name="height" value="0.0264267809689045" units="cm"/>
      <inkml:brushProperty name="color" value="#00B047"/>
      <inkml:brushProperty name="ignorePressure" value="0"/>
    </inkml:brush>
  </inkml:definitions>
  <inkml:trace contextRef="#ctx0" brushRef="#br0">33350.000000 41050.000000 866,'-2.000000'-47.000000'5,"-3.000000"6.000000"7 ,-3.000000 7.000000 9,-2.000000 6.000000 8,2.000000 6.000000 0,9.000000 6.000000-8,10.000000 7.000000-10,10.000000 6.000000-8,7.000000 4.000000-5,6.000000 4.000000 0,7.000000 3.000000-1,6.000000 3.000000 0,4.000000-1.000000 1,4.000000-2.000000 1,3.000000-3.000000 3,3.000000-3.000000 2,3.000000-2.000000 1,3.000000 0.000000-2,3.000000 0.000000-2,4.000000 0.000000-1,1.000000-4.000000 0,0.000000-5.000000-1,0.000000-7.000000-1,0.000000-5.000000 0,-2.000000-4.000000-3,-3.000000 0.000000-6,-3.000000 0.000000-6,-2.000000 0.000000-5,-8.000000 3.000000-5,-8.000000 6.000000-6,-10.000000 7.000000-6,-9.000000 6.000000-5</inkml:trace>
</inkml:ink>
</file>

<file path=ppt/ink/ink251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592283397913" units="cm"/>
      <inkml:brushProperty name="height" value="0.031592283397913" units="cm"/>
      <inkml:brushProperty name="color" value="#00B047"/>
      <inkml:brushProperty name="ignorePressure" value="0"/>
    </inkml:brush>
  </inkml:definitions>
  <inkml:trace contextRef="#ctx0" brushRef="#br0">33650.000000 41850.000000 725,'-46.000000'-4.000000'1,"10.000000"-5.000000"5 ,10.000000-7.000000 3,9.000000-5.000000 5,9.000000-1.000000 2,9.000000 6.000000 2,10.000000 7.000000 3,10.000000 6.000000 1,4.000000 3.000000 2,0.000000 0.000000-2,0.000000 0.000000-2,0.000000 0.000000 0,4.000000 1.000000-2,10.000000 4.000000-2,10.000000 3.000000-1,9.000000 3.000000-2,4.000000-1.000000-3,1.000000-2.000000-3,-1.000000-3.000000-4,1.000000-3.000000-4,4.000000-7.000000-8,9.000000-9.000000-11,10.000000-10.000000-11,10.000000-8.000000-12,2.000000-6.000000-4,-3.000000 1.000000 2,-3.000000-1.000000 2,-2.000000 1.000000 2,-12.000000 2.000000 5,-19.000000 7.000000 6,-18.000000 6.000000 6,-19.000000 7.000000 7,-8.000000 0.000000 4,3.000000-2.000000 1,3.000000-3.000000 2,4.000000-3.000000 2</inkml:trace>
</inkml:ink>
</file>

<file path=ppt/ink/ink25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5216220915318" units="cm"/>
      <inkml:brushProperty name="height" value="0.0315216220915318" units="cm"/>
      <inkml:brushProperty name="color" value="#00B047"/>
      <inkml:brushProperty name="ignorePressure" value="0"/>
    </inkml:brush>
  </inkml:definitions>
  <inkml:trace contextRef="#ctx0" brushRef="#br0">35600.000000 41100.000000 726,'-22.000000'-41.000000'2,"6.000000"19.000000"2 ,7.000000 19.000000 3,6.000000 19.000000 2,4.000000 9.000000 1,4.000000 0.000000-2,3.000000 0.000000-1,3.000000 0.000000-2,-1.000000 0.000000-1,-2.000000 0.000000 0,-3.000000 0.000000-1,-3.000000 0.000000 0,-1.000000 1.000000-1,4.000000 4.000000-1,3.000000 3.000000-1,3.000000 3.000000-1,1.000000-1.000000 0,1.000000-2.000000-1,-1.000000-3.000000 0,1.000000-3.000000 0,1.000000-1.000000 0,3.000000 4.000000 2,3.000000 3.000000 0,4.000000 3.000000 1,1.000000-1.000000 0,0.000000-2.000000 0,0.000000-3.000000 1,0.000000-3.000000-1,0.000000-4.000000 1,0.000000-3.000000-1,0.000000-3.000000 0,0.000000-2.000000 1,0.000000-3.000000-1,0.000000 1.000000-1,0.000000-1.000000-1,0.000000 1.000000 0,1.000000-3.000000-1,4.000000-2.000000 0,3.000000-3.000000-1,3.000000-3.000000 0,-1.000000-4.000000 0,-2.000000-3.000000 0,-3.000000-3.000000 0,-3.000000-2.000000 0,-2.000000-3.000000 0,0.000000 1.000000 1,0.000000-1.000000 0,0.000000 1.000000 2,-2.000000-3.000000-1,-3.000000-2.000000 1,-3.000000-3.000000-1,-2.000000-3.000000 1,0.000000-4.000000 0,7.000000-3.000000 1,6.000000-3.000000 0,7.000000-2.000000 1,0.000000-3.000000 0,-2.000000 1.000000 2,-3.000000-1.000000 0,-3.000000 1.000000 1,-1.000000-4.000000 1,4.000000-6.000000 2,3.000000-6.000000 1,3.000000-6.000000 2,-2.000000-2.000000 2,-6.000000 3.000000-1,-6.000000 3.000000 2,-6.000000 4.000000 0,-10.000000 2.000000 0,-12.000000 4.000000 2,-13.000000 3.000000 0,-12.000000 3.000000 1,-13.000000 3.000000 0,-12.000000 3.000000-3,-13.000000 3.000000-2,-12.000000 4.000000-1,-10.000000 4.000000-4,-6.000000 6.000000-3,-6.000000 7.000000-4,-6.000000 6.000000-2,-2.000000 4.000000-6,3.000000 4.000000-7,3.000000 3.000000-8,4.000000 3.000000-7,7.000000 3.000000-7,13.000000 3.000000-6,12.000000 3.000000-8,13.000000 4.000000-6</inkml:trace>
</inkml:ink>
</file>

<file path=ppt/ink/ink2513.xml><?xml version="1.0" encoding="utf-8"?>
<inkml:ink xmlns:inkml="http://www.w3.org/2003/InkML">
  <annotation type="ScanImages2ExtractSignatures">1</annotation>
  <annotation type="ScanImagesWidth">495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1044535636902" units="cm"/>
      <inkml:brushProperty name="height" value="0.0351044535636902" units="cm"/>
      <inkml:brushProperty name="color" value="#00B047"/>
      <inkml:brushProperty name="ignorePressure" value="0"/>
    </inkml:brush>
  </inkml:definitions>
  <inkml:trace contextRef="#ctx0" brushRef="#br0">39600.000000 38550.000000 652,'-47.000000'-2.000000'0,"6.000000"-3.000000"-1 ,7.000000-3.000000-1,6.000000-2.000000-1,6.000000 2.000000 1,6.000000 9.000000 2,7.000000 10.000000 2,6.000000 10.000000 1,4.000000 10.000000 2,4.000000 13.000000 0,3.000000 12.000000 0,3.000000 13.000000-1,3.000000 6.000000 0,3.000000 0.000000 0,3.000000 0.000000-1,4.000000 0.000000 0,4.000000-5.000000 0,6.000000-9.000000 1,7.000000-10.000000 1,6.000000-8.000000 1,6.000000-12.000000-1,6.000000-12.000000 0,7.000000-13.000000-3,6.000000-12.000000 0,3.000000-12.000000-1,0.000000-8.000000 1,0.000000-10.000000 0,0.000000-9.000000 1,-4.000000-4.000000-2,-5.000000 4.000000-2,-7.000000 3.000000-4,-5.000000 3.000000-3,-14.000000 10.000000-5,-18.000000 20.000000-7,-19.000000 18.000000-5,-18.000000 20.000000-8,-10.000000 8.000000 1,0.000000 1.000000 6,0.000000-1.000000 6,0.000000 1.000000 6,-2.000000 1.000000 4,-3.000000 3.000000 3,-3.000000 3.000000 2,-2.000000 4.000000 1,-1.000000-1.000000 2,3.000000-3.000000 1,3.000000-3.000000 0,4.000000-2.000000 0,-1.000000-1.000000 1,-3.000000 3.000000-1,-3.000000 3.000000 1,-2.000000 4.000000 0,-3.000000 1.000000 0,1.000000 0.000000 0,-1.000000 0.000000 0,1.000000 0.000000 0,-1.000000-2.000000 0,1.000000-3.000000 0,-1.000000-3.000000 0,1.000000-2.000000 0,1.000000-3.000000 0,3.000000 1.000000 0,3.000000-1.000000 0,4.000000 1.000000 0,1.000000-1.000000 1,0.000000 1.000000 0,0.000000-1.000000 3,0.000000 1.000000 0,1.000000-3.000000 1,4.000000-2.000000-1,3.000000-3.000000 0,3.000000-3.000000-1,1.000000-2.000000-1,1.000000 0.000000 1,-1.000000 0.000000-2,1.000000 0.000000 1,-1.000000-2.000000 0,1.000000-3.000000 0,-1.000000-3.000000 1,1.000000-2.000000 1,2.000000-3.000000 1,7.000000 1.000000 2,6.000000-1.000000 2,7.000000 1.000000 2,4.000000-4.000000 2,3.000000-6.000000-2,3.000000-6.000000 0,4.000000-6.000000 0,2.000000-4.000000 0,4.000000 1.000000 1,3.000000-1.000000 0,3.000000 1.000000 2,4.000000-4.000000-1,7.000000-6.000000 0,6.000000-6.000000-2,7.000000-6.000000 0,5.000000-10.000000-2,7.000000-12.000000-3,6.000000-13.000000-2,7.000000-12.000000-4,-1.000000-5.000000-2,-6.000000 3.000000-3,-6.000000 3.000000-3,-6.000000 4.000000-2,-7.000000 2.000000-3,-6.000000 4.000000-2,-6.000000 3.000000-2,-6.000000 3.000000-1,-9.000000-1.000000-1,-8.000000-2.000000-1,-10.000000-3.000000 0,-9.000000-3.000000-1,-10.000000-4.000000 2,-9.000000-3.000000 3,-10.000000-3.000000 5,-8.000000-2.000000 3,-8.000000-5.000000 3,-2.000000-2.000000 1,-3.000000-3.000000 1,-3.000000-3.000000 1,2.000000 5.000000 1,10.000000 17.000000 0,10.000000 15.000000 1,9.000000 16.000000 0,6.000000 15.000000 2,3.000000 16.000000 6,3.000000 15.000000 5,4.000000 17.000000 5,-1.000000 17.000000 3,-3.000000 23.000000 0,-3.000000 22.000000-1,-2.000000 22.000000 0,-1.000000 23.000000-1,3.000000 25.000000-2,3.000000 25.000000-1,4.000000 25.000000-2,1.000000 10.000000-1,0.000000-2.000000-1,0.000000-3.000000-2,0.000000-3.000000 0,0.000000-12.000000-2,0.000000-18.000000-4,0.000000-19.000000-3,0.000000-18.000000-3,0.000000-23.000000-3,0.000000-24.000000 0,0.000000-26.000000-1,0.000000-24.000000-1,3.000000-17.000000 0,6.000000-5.000000-1,7.000000-7.000000-1,6.000000-5.000000 0,-1.000000-8.000000-1,-5.000000-5.000000 2,-7.000000-7.000000 1,-5.000000-5.000000 1,-3.000000-4.000000 1,4.000000 0.000000 1,3.000000 0.000000 0,3.000000 0.000000 1,1.000000 0.000000 1,1.000000 0.000000-2,-1.000000 0.000000 0,1.000000 0.000000 0,-3.000000 0.000000-1,-2.000000 0.000000 0,-3.000000 0.000000 0,-3.000000 0.000000-1,-1.000000 0.000000 1,4.000000 0.000000 1,3.000000 0.000000 1,3.000000 0.000000 0,-1.000000 0.000000 1,-2.000000 0.000000 0,-3.000000 0.000000 0,-3.000000 0.000000 0,-1.000000-2.000000 0,4.000000-3.000000 1,3.000000-3.000000-1,3.000000-2.000000 1,1.000000-1.000000-1,1.000000 3.000000 1,-1.000000 3.000000-1,1.000000 4.000000 0,-3.000000-3.000000 0,-2.000000-5.000000 0,-3.000000-7.000000 0,-3.000000-5.000000 1,-2.000000-1.000000-2,0.000000 6.000000 0,0.000000 7.000000-2,0.000000 6.000000-2,1.000000-1.000000 0,4.000000-5.000000 0,3.000000-7.000000 1,3.000000-5.000000-1,-1.000000-3.000000 1,-2.000000 4.000000 1,-3.000000 3.000000 2,-3.000000 3.000000 1,-1.000000 1.000000 1,4.000000 1.000000 0,3.000000-1.000000 0,3.000000 1.000000 1,-1.000000 1.000000-1,-2.000000 3.000000 1,-3.000000 3.000000 0,-3.000000 4.000000 0,-1.000000-1.000000 0,4.000000-3.000000 0,3.000000-3.000000 0,3.000000-2.000000 0,1.000000-5.000000 0,1.000000-2.000000 0,-1.000000-3.000000 0,1.000000-3.000000 0,-1.000000-1.000000 0,1.000000 4.000000 2,-1.000000 3.000000 0,1.000000 3.000000 1,1.000000 3.000000 1,3.000000 3.000000-1,3.000000 3.000000 0,4.000000 4.000000 0,5.000000 1.000000 2,10.000000 0.000000 4,10.000000 0.000000 5,9.000000 0.000000 4,7.000000 0.000000 2,7.000000 0.000000 2,6.000000 0.000000 1,7.000000 0.000000 1,2.000000 0.000000-1,1.000000 0.000000-5,-1.000000 0.000000-3,1.000000 0.000000-5,-3.000000 1.000000-4,-2.000000 4.000000-5,-3.000000 3.000000-4,-3.000000 3.000000-4,-9.000000-1.000000-2,-11.000000-2.000000 3,-14.000000-3.000000 2,-11.000000-3.000000 1,-11.000000-2.000000-1,-5.000000 0.000000-8,-7.000000 0.000000-5,-5.000000 0.000000-8,-9.000000 0.000000-1,-9.000000 0.000000 5,-10.000000 0.000000 3,-8.000000 0.000000 5,-8.000000 1.000000 4,-2.000000 4.000000 2,-3.000000 3.000000 4,-3.000000 3.000000 2,-2.000000 7.000000 5,0.000000 14.000000 3,0.000000 11.000000 4,0.000000 14.000000 5,1.000000 10.000000 1,4.000000 9.000000-2,3.000000 10.000000-2,3.000000 10.000000-1,1.000000 10.000000-1,1.000000 13.000000 3,-1.000000 12.000000 1,1.000000 13.000000 3,4.000000 1.000000-1,9.000000-9.000000-4,10.000000-10.000000-1,10.000000-8.000000-4,4.000000-14.000000-2,0.000000-15.000000 0,0.000000-15.000000-2,0.000000-16.000000 1,3.000000-8.000000-3,6.000000 0.000000 0,7.000000 0.000000-2,6.000000 0.000000-1,3.000000-4.000000-2,0.000000-5.000000 1,0.000000-7.000000 0,0.000000-5.000000 0,0.000000-6.000000 1,0.000000-3.000000-1,0.000000-3.000000 2,0.000000-2.000000 0,0.000000-5.000000 0,0.000000-2.000000 0,0.000000-3.000000 0,0.000000-3.000000 1,-2.000000-2.000000-1,-3.000000 0.000000-1,-3.000000 0.000000-1,-2.000000 0.000000 0,-1.000000 1.000000-1,3.000000 4.000000 0,3.000000 3.000000-1,4.000000 3.000000 1,1.000000-1.000000 0,0.000000-2.000000 0,0.000000-3.000000 2,0.000000-3.000000 0,0.000000-4.000000 1,0.000000-3.000000-2,0.000000-3.000000 0,0.000000-2.000000-1,0.000000 0.000000 1,0.000000 7.000000-1,0.000000 6.000000 2,0.000000 7.000000 0,0.000000 2.000000-1,0.000000 1.000000 0,0.000000-1.000000-2,0.000000 1.000000-1,-4.000000 4.000000-1,-5.000000 9.000000 2,-7.000000 10.000000 2,-5.000000 10.000000 0,-6.000000 5.000000 1,-3.000000 4.000000 1,-3.000000 3.000000-1,-2.000000 3.000000 1,-3.000000 1.000000-1,1.000000 1.000000 0,-1.000000-1.000000 0,1.000000 1.000000 0,-1.000000-1.000000 0,1.000000 1.000000 1,-1.000000-1.000000 0,1.000000 1.000000 0,-3.000000 2.000000 1,-2.000000 7.000000-1,-3.000000 6.000000 0,-3.000000 7.000000-1,-2.000000-1.000000 1,0.000000-6.000000-1,0.000000-6.000000 1,0.000000-6.000000-1,1.000000-1.000000 0,4.000000 7.000000 0,3.000000 6.000000 1,3.000000 7.000000-1,-1.000000-3.000000 0,-2.000000-8.000000 1,-3.000000-10.000000-1,-3.000000-9.000000 1,-2.000000 1.000000 1,0.000000 13.000000-2,0.000000 12.000000 1,0.000000 13.000000-1,0.000000 2.000000 0,0.000000-5.000000 0,0.000000-7.000000 0,0.000000-5.000000 0,6.000000-19.000000 0,13.000000-27.000000 0,12.000000-28.000000-1,13.000000-28.000000 1,4.000000-17.000000 0,-3.000000-2.000000 0,-3.000000-3.000000 0,-2.000000-3.000000 2,-3.000000-1.000000-1,1.000000 4.000000 0,-1.000000 3.000000 0,1.000000 3.000000 0,-3.000000 3.000000-1,-2.000000 3.000000-1,-3.000000 3.000000 0,-3.000000 4.000000-1,-4.000000 4.000000-1,-3.000000 6.000000-2,-3.000000 7.000000-1,-2.000000 6.000000-1,-3.000000 4.000000 0,1.000000 4.000000 0,-1.000000 3.000000 3,1.000000 3.000000 0,2.000000 6.000000 2,7.000000 9.000000 2,6.000000 10.000000 2,7.000000 10.000000 2,4.000000 0.000000 1,3.000000-5.000000-1,3.000000-7.000000 0,4.000000-5.000000-1,1.000000-4.000000 0,0.000000 0.000000 0,0.000000 0.000000-1,0.000000 0.000000 0,-2.000000-2.000000 0,-3.000000-3.000000-1,-3.000000-3.000000 0,-2.000000-2.000000-1,-3.000000-3.000000 0,1.000000 1.000000 1,-1.000000-1.000000-1,1.000000 1.000000 1,-1.000000-1.000000 0,1.000000 1.000000 0,-1.000000-1.000000 0,1.000000 1.000000 0,-3.000000-3.000000 1,-2.000000-2.000000 1,-3.000000-3.000000 0,-3.000000-3.000000 1,-1.000000 2.000000 1,4.000000 10.000000 1,3.000000 10.000000 0,3.000000 9.000000 1,-2.000000 6.000000 1,-6.000000 3.000000 0,-6.000000 3.000000 1,-6.000000 4.000000-1,-2.000000 1.000000 0,3.000000 0.000000-1,3.000000 0.000000-2,4.000000 0.000000 0,1.000000 0.000000-2,0.000000 0.000000 0,0.000000 0.000000-1,0.000000 0.000000 0,0.000000 0.000000 1,0.000000 0.000000 0,0.000000 0.000000 1,0.000000 0.000000 0,0.000000 0.000000 1,0.000000 0.000000 0,0.000000 0.000000 0,0.000000 0.000000 0,0.000000 1.000000-1,0.000000 4.000000 0,0.000000 3.000000 0,0.000000 3.000000-1,0.000000 1.000000 0,0.000000 1.000000 0,0.000000-1.000000 0,0.000000 1.000000-1,0.000000-1.000000 1,0.000000 1.000000 1,0.000000-1.000000 0,0.000000 1.000000 2,0.000000-1.000000 0,0.000000 1.000000-1,0.000000-1.000000-1,0.000000 1.000000 0,0.000000-1.000000-1,0.000000 1.000000 0,0.000000-1.000000 0,0.000000 1.000000 0,0.000000 10.000000 0,0.000000 22.000000 1,0.000000 22.000000-1,0.000000 23.000000 0,0.000000 0.000000-1,0.000000-18.000000-2,0.000000-19.000000-3,0.000000-18.000000-3,-2.000000-14.000000-1,-3.000000-5.000000 0,-3.000000-7.000000 0,-2.000000-5.000000-1,-5.000000-11.000000 1,-2.000000-11.000000-2,-3.000000-14.000000 0,-3.000000-11.000000 0,-1.000000-15.000000-1,4.000000-16.000000 0,3.000000-15.000000 0,3.000000-15.000000-1,1.000000-12.000000 0,1.000000-6.000000-1,-1.000000-6.000000 1,1.000000-6.000000-1,1.000000-9.000000 0,3.000000-8.000000 0,3.000000-10.000000 0,4.000000-9.000000 0,5.000000-7.000000 1,10.000000-3.000000 3,10.000000-3.000000 3,9.000000-2.000000 2,10.000000 2.000000 2,14.000000 9.000000-2,11.000000 10.000000-1,14.000000 10.000000 0,7.000000 11.000000 1,3.000000 17.000000 5,3.000000 15.000000 3,4.000000 16.000000 5,-4.000000 13.000000 3,-9.000000 14.000000 1,-10.000000 11.000000 2,-8.000000 14.000000 1,-6.000000 11.000000 1,1.000000 14.000000 0,-1.000000 11.000000-1,1.000000 14.000000 0,-9.000000 10.000000-2,-15.000000 9.000000-3,-15.000000 10.000000-4,-16.000000 10.000000-3,-15.000000 4.000000-3,-11.000000 0.000000-1,-14.000000 0.000000-2,-11.000000 0.000000-2,-3.000000-7.000000 0,10.000000-11.000000 1,10.000000-14.000000 0,9.000000-11.000000 1,4.000000-7.000000 0,1.000000 0.000000 0,-1.000000 0.000000-2,1.000000 0.000000-1,-1.000000 0.000000 1,1.000000 0.000000 0,-1.000000 0.000000 0,1.000000 0.000000 2,2.000000-2.000000 1,7.000000-3.000000 2,6.000000-3.000000 4,7.000000-2.000000 2,4.000000-3.000000 2,3.000000 1.000000-2,3.000000-1.000000-1,4.000000 1.000000-1,-1.000000 2.000000 0,-3.000000 7.000000 1,-3.000000 6.000000-1,-2.000000 7.000000 1,-5.000000 2.000000 0,-2.000000 1.000000 0,-3.000000-1.000000-2,-3.000000 1.000000 0,-2.000000-3.000000-1,0.000000-2.000000 0,0.000000-3.000000-1,0.000000-3.000000 0,0.000000-2.000000 0,0.000000 0.000000 0,0.000000 0.000000-1,0.000000 0.000000 1,0.000000 0.000000-1,0.000000 0.000000 1,0.000000 0.000000 1,0.000000 0.000000 0,-2.000000 0.000000 1,-3.000000 0.000000-1,-3.000000 0.000000-1,-2.000000 0.000000 1,-1.000000 6.000000-2,3.000000 13.000000 1,3.000000 12.000000 0,4.000000 13.000000 0,1.000000 2.000000-1,0.000000-5.000000 1,0.000000-7.000000-1,0.000000-5.000000 0,3.000000-9.000000 0,6.000000-9.000000-1,7.000000-10.000000-1,6.000000-8.000000-2,4.000000-15.000000-1,4.000000-19.000000-3,3.000000-18.000000-3,3.000000-19.000000-2,3.000000-18.000000-1,3.000000-15.000000 1,3.000000-15.000000 0,4.000000-16.000000 2,-3.000000-15.000000-1,-5.000000-11.000000 1,-7.000000-14.000000-1,-5.000000-11.000000 0,-4.000000-3.000000 2,0.000000 10.000000 4,0.000000 10.000000 3,0.000000 9.000000 4,0.000000 15.000000 1,0.000000 22.000000 2,0.000000 22.000000 0,0.000000 23.000000 0,0.000000 16.000000 2,0.000000 13.000000 1,0.000000 12.000000 0,0.000000 13.000000 2,0.000000 12.000000-1,0.000000 13.000000-2,0.000000 12.000000-4,0.000000 13.000000-2,-4.000000 9.000000-2,-5.000000 6.000000-1,-7.000000 7.000000-3,-5.000000 6.000000-1,-8.000000 3.000000-1,-5.000000 0.000000 1,-7.000000 0.000000-1,-5.000000 0.000000 1,-4.000000-4.000000 1,0.000000-5.000000 2,0.000000-7.000000 1,0.000000-5.000000 4,1.000000-4.000000 1,4.000000 0.000000 2,3.000000 0.000000 2,3.000000 0.000000 3,3.000000-2.000000 1,3.000000-3.000000 0,3.000000-3.000000 1,4.000000-2.000000 0,27.000000-22.000000-4,54.000000-36.000000-8,53.000000-39.000000-10,53.000000-36.000000-8,4.000000-18.000000-3,-43.000000 3.000000 4,-44.000000 3.000000 4,-43.000000 4.000000 3,-20.000000-6.000000 1,7.000000-11.000000-1,6.000000-14.000000-1,7.000000-11.000000-2,2.000000-4.000000 2,1.000000 6.000000 3,-1.000000 7.000000 5,1.000000 6.000000 3,-3.000000 15.000000 4,-2.000000 26.000000 3,-3.000000 24.000000 4,-3.000000 26.000000 2,-6.000000 16.000000 2,-5.000000 10.000000-1,-7.000000 10.000000-2,-5.000000 9.000000-2,-8.000000 9.000000-1,-5.000000 9.000000-5,-7.000000 10.000000-3,-5.000000 10.000000-4,-9.000000 4.000000-2,-9.000000 0.000000 1,-10.000000 0.000000 0,-8.000000 0.000000 0,-8.000000 3.000000 2,-2.000000 6.000000 0,-3.000000 7.000000 2,-3.000000 6.000000 0,-1.000000 4.000000 2,4.000000 4.000000 3,3.000000 3.000000 2,3.000000 3.000000 1,3.000000 6.000000 3,3.000000 9.000000 2,3.000000 10.000000 1,4.000000 10.000000 3,4.000000 5.000000-1,6.000000 4.000000-2,7.000000 3.000000-3,6.000000 3.000000-2,6.000000-5.000000-2,6.000000-12.000000-5,7.000000-13.000000-3,6.000000-12.000000-5,6.000000-16.000000-1,6.000000-19.000000-2,7.000000-18.000000 0,6.000000-19.000000-1,-1.000000-16.000000 1,-5.000000-12.000000 1,-7.000000-13.000000 2,-5.000000-12.000000 3,-6.000000-13.000000-1,-3.000000-12.000000 0,-3.000000-13.000000-1,-2.000000-12.000000 0,-5.000000-9.000000-1,-2.000000-2.000000 0,-3.000000-3.000000 1,-3.000000-3.000000 1,33.000000-9.000000 3,73.000000-11.000000 8,72.000000-14.000000 7,72.000000-11.000000 7,4.000000 30.000000 2,-62.000000 76.000000-4,-63.000000 74.000000-4,-62.000000 76.000000-3,-41.000000 29.000000-4,-19.000000-16.000000-5,-18.000000-15.000000-4,-19.000000-15.000000-5,-13.000000-15.000000-1,-6.000000-12.000000-1,-6.000000-13.000000 1,-6.000000-12.000000-1,-2.000000-12.000000 1,3.000000-8.000000 1,3.000000-10.000000 0,4.000000-9.000000 0,2.000000-12.000000 1,4.000000-11.000000 1,3.000000-14.000000 0,3.000000-11.000000 1,4.000000-12.000000 0,7.000000-9.000000 2,6.000000-10.000000 0,7.000000-8.000000 2,4.000000-3.000000 0,3.000000 7.000000 0,3.000000 6.000000 2,4.000000 7.000000 0,1.000000 5.000000 0,0.000000 7.000000 1,0.000000 6.000000 1,0.000000 7.000000 1,3.000000 13.000000-1,6.000000 22.000000-2,7.000000 22.000000 0,6.000000 23.000000-3,1.000000 10.000000-1,-3.000000 0.000000-4,-3.000000 0.000000-3,-2.000000 0.000000-4,-1.000000-4.000000-2,3.000000-5.000000-2,3.000000-7.000000-1,4.000000-5.000000-3,1.000000-11.000000 1,0.000000-11.000000 0,0.000000-14.000000 0,0.000000-11.000000 2,3.000000-17.000000 1,6.000000-18.000000 2,7.000000-19.000000 1,6.000000-18.000000 3,12.000000-34.000000 8,19.000000-46.000000 17,19.000000-47.000000 16,19.000000-47.000000 17,-6.000000 21.000000 4,-27.000000 92.000000-9,-28.000000 90.000000-9,-28.000000 91.000000-9,-15.000000 43.000000-7,1.000000-3.000000-5,-1.000000-3.000000-7,1.000000-2.000000-6,-1.000000-3.000000-3,1.000000 1.000000-2,-1.000000-1.000000-1,1.000000 1.000000-2,-3.000000-6.000000 0,-2.000000-8.000000 1,-3.000000-10.000000 1,-3.000000-9.000000 0,-1.000000-13.000000 1,4.000000-16.000000-1,3.000000-15.000000 0,3.000000-15.000000 0,3.000000-15.000000 0,3.000000-12.000000 1,3.000000-13.000000 0,4.000000-12.000000 1,1.000000-12.000000-1,0.000000-8.000000 0,0.000000-10.000000-2,0.000000-9.000000 0,3.000000-4.000000-1,6.000000 4.000000 2,7.000000 3.000000 2,6.000000 3.000000 1,1.000000 10.000000 4,-3.000000 20.000000 3,-3.000000 18.000000 5,-2.000000 20.000000 5,-1.000000 14.000000 1,3.000000 14.000000-1,3.000000 11.000000-1,4.000000 14.000000-1,-3.000000 13.000000-1,-5.000000 16.000000-2,-7.000000 15.000000-1,-5.000000 17.000000-3,-8.000000 10.000000-1,-5.000000 6.000000-4,-7.000000 7.000000-2,-5.000000 6.000000-3,-11.000000-1.000000-1,-11.000000-5.000000-1,-14.000000-7.000000 0,-11.000000-5.000000 0,-9.000000-8.000000 0,-3.000000-5.000000 0,-3.000000-7.000000 1,-2.000000-5.000000 0,2.000000-9.000000 2,9.000000-9.000000 1,10.000000-10.000000 1,10.000000-8.000000 3,5.000000-11.000000 0,4.000000-8.000000 0,3.000000-10.000000 0,3.000000-9.000000 1,3.000000-5.000000-1,3.000000 0.000000 1,3.000000 0.000000 1,4.000000 0.000000 0,4.000000 1.000000 0,6.000000 4.000000 1,7.000000 3.000000-1,6.000000 3.000000 0,3.000000 1.000000 0,0.000000 1.000000 1,0.000000-1.000000-1,0.000000 1.000000 1,-2.000000 4.000000-2,-3.000000 9.000000-1,-3.000000 10.000000-3,-2.000000 10.000000-1,-5.000000 4.000000-1,-2.000000 0.000000 1,-3.000000 0.000000 2,-3.000000 0.000000 0,-2.000000 0.000000 0,0.000000 0.000000 1,0.000000 0.000000-1,0.000000 0.000000 0,0.000000 0.000000 0,0.000000 0.000000 0,0.000000 0.000000 1,0.000000 0.000000-1,-2.000000 3.000000 1,-3.000000 6.000000 0,-3.000000 7.000000 0,-2.000000 6.000000 1,-3.000000 3.000000 0,1.000000 0.000000 0,-1.000000 0.000000-1,1.000000 0.000000 0,-3.000000 4.000000 2,-2.000000 10.000000 2,-3.000000 10.000000 3,-3.000000 9.000000 4,-7.000000 4.000000-1,-9.000000 1.000000-1,-10.000000-1.000000-3,-8.000000 1.000000-2,-6.000000-4.000000-1,1.000000-6.000000 0,-1.000000-6.000000 1,1.000000-6.000000 0,4.000000-10.000000 0,9.000000-12.000000 1,10.000000-13.000000 1,10.000000-12.000000 0,8.000000-16.000000 0,10.000000-19.000000-3,10.000000-18.000000-2,9.000000-19.000000-1,10.000000-10.000000-2,14.000000 1.000000 2,11.000000-1.000000-1,14.000000 1.000000 2,7.000000 2.000000 0,3.000000 7.000000-1,3.000000 6.000000 1,4.000000 7.000000 0,1.000000 4.000000 0,0.000000 3.000000 0,0.000000 3.000000 0,0.000000 4.000000 0,0.000000 4.000000 0,0.000000 6.000000-2,0.000000 7.000000 0,0.000000 6.000000-2,-7.000000 12.000000 0,-11.000000 19.000000 0,-14.000000 19.000000 0,-11.000000 19.000000 2,-14.000000 13.000000-2,-11.000000 10.000000 0,-14.000000 10.000000-1,-11.000000 9.000000-2,-12.000000 1.000000 0,-9.000000-6.000000 0,-10.000000-6.000000 0,-8.000000-6.000000-1,-1.000000-10.000000 2,9.000000-12.000000 0,10.000000-13.000000 2,10.000000-12.000000 0,10.000000-10.000000 5,13.000000-6.000000 7,12.000000-6.000000 7,13.000000-6.000000 6,6.000000-4.000000 2,0.000000 1.000000-3,0.000000-1.000000-3,0.000000 1.000000-4,-2.000000 1.000000-1,-3.000000 3.000000-1,-3.000000 3.000000 0,-2.000000 4.000000 0,2.000000-1.000000-1,9.000000-3.000000-2,10.000000-3.000000-3,10.000000-2.000000-2,4.000000-5.000000-2,0.000000-2.000000-1,0.000000-3.000000 0,0.000000-3.000000-2,0.000000-6.000000 0,0.000000-5.000000-1,0.000000-7.000000-2,0.000000-5.000000 0,-2.000000-3.000000 0,-3.000000 4.000000 1,-3.000000 3.000000 2,-2.000000 3.000000 0,-5.000000-1.000000 0,-2.000000-2.000000 2,-3.000000-3.000000-1,-3.000000-3.000000 1,-1.000000-2.000000 0,4.000000 0.000000 0,3.000000 0.000000-1,3.000000 0.000000-1,1.000000-2.000000 0,1.000000-3.000000 1,-1.000000-3.000000 0,1.000000-2.000000 1,-1.000000-1.000000-1,1.000000 3.000000-3,-1.000000 3.000000-3,1.000000 4.000000-1,1.000000-3.000000-13,3.000000-5.000000-19,3.000000-7.000000-21,4.000000-5.000000-20</inkml:trace>
</inkml:ink>
</file>

<file path=ppt/ink/ink251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1095855385065" units="cm"/>
      <inkml:brushProperty name="height" value="0.0261095855385065" units="cm"/>
      <inkml:brushProperty name="color" value="#00B047"/>
      <inkml:brushProperty name="ignorePressure" value="0"/>
    </inkml:brush>
  </inkml:definitions>
  <inkml:trace contextRef="#ctx0" brushRef="#br0">50400.000000 37400.000000 877,'-2.000000'-50.000000'0,"-3.000000"0.000000"0 ,-3.000000 0.000000 0,-2.000000 0.000000 1,-6.000000 6.000000 0,-6.000000 13.000000 3,-6.000000 12.000000 1,-6.000000 13.000000 3,-2.000000 13.000000 0,3.000000 17.000000-3,3.000000 15.000000-1,4.000000 16.000000-3,-7.000000 27.000000 0,-16.000000 42.000000 1,-15.000000 40.000000 0,-15.000000 41.000000 2,-3.000000 21.000000 0,14.000000 4.000000 3,11.000000 3.000000 1,14.000000 3.000000 2,10.000000 3.000000 1,9.000000 3.000000-2,10.000000 3.000000-1,10.000000 4.000000-1,14.000000-15.000000-1,23.000000-31.000000-2,22.000000-31.000000-2,22.000000-31.000000-1,13.000000-29.000000-3,7.000000-24.000000-3,6.000000-26.000000-2,7.000000-24.000000-3,-1.000000-18.000000 0,-6.000000-9.000000 2,-6.000000-10.000000 2,-6.000000-8.000000 2,-10.000000-8.000000-5,-12.000000-2.000000-14,-13.000000-3.000000-12,-12.000000-3.000000-15</inkml:trace>
</inkml:ink>
</file>

<file path=ppt/ink/ink251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7382899075747" units="cm"/>
      <inkml:brushProperty name="height" value="0.0277382899075747" units="cm"/>
      <inkml:brushProperty name="color" value="#00B047"/>
      <inkml:brushProperty name="ignorePressure" value="0"/>
    </inkml:brush>
  </inkml:definitions>
  <inkml:trace contextRef="#ctx0" brushRef="#br0">50800.000000 38800.000000 825,'3.000000'-44.000000'-18,"6.000000"13.000000"8 ,7.000000 12.000000 8,6.000000 13.000000 8,6.000000 9.000000 5,6.000000 6.000000 3,7.000000 7.000000 3,6.000000 6.000000 2,6.000000 4.000000 2,6.000000 4.000000-2,7.000000 3.000000 1,6.000000 3.000000-2,1.000000 3.000000-1,-3.000000 3.000000-3,-3.000000 3.000000-3,-2.000000 4.000000-4,-8.000000 2.000000-2,-8.000000 4.000000-2,-10.000000 3.000000-1,-9.000000 3.000000-2,-12.000000 6.000000-1,-11.000000 9.000000-3,-14.000000 10.000000-2,-11.000000 10.000000-2,-14.000000 5.000000 0,-11.000000 4.000000 0,-14.000000 3.000000 1,-11.000000 3.000000 1,-4.000000-5.000000 2,6.000000-12.000000 1,7.000000-13.000000 3,6.000000-12.000000 2,7.000000-12.000000 1,10.000000-8.000000 3,10.000000-10.000000 2,9.000000-9.000000 2,48.000000-24.000000-7,88.000000-37.000000-15,87.000000-38.000000-16,88.000000-37.000000-16,4.000000-7.000000-5,-78.000000 26.000000 4,-78.000000 24.000000 5,-77.000000 26.000000 5</inkml:trace>
</inkml:ink>
</file>

<file path=ppt/ink/ink251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1980374604464" units="cm"/>
      <inkml:brushProperty name="height" value="0.0291980374604464" units="cm"/>
      <inkml:brushProperty name="color" value="#00B047"/>
      <inkml:brushProperty name="ignorePressure" value="0"/>
    </inkml:brush>
  </inkml:definitions>
  <inkml:trace contextRef="#ctx0" brushRef="#br0">53350.000000 37100.000000 784,'-2.000000'-35.000000'-29,"-3.000000"32.000000"14 ,-3.000000 31.000000 14,-2.000000 32.000000 14,-5.000000 13.000000 5,-2.000000-3.000000-3,-3.000000-3.000000-3,-3.000000-2.000000-2,-1.000000-8.000000-3,4.000000-8.000000-2,3.000000-10.000000-2,3.000000-9.000000-2,-7.000000 9.000000 0,-15.000000 28.000000 1,-15.000000 28.000000 1,-16.000000 29.000000 1,1.000000-1.000000 2,19.000000-28.000000 1,19.000000-28.000000 3,19.000000-27.000000 2,15.000000-19.000000 1,13.000000-5.000000 1,12.000000-7.000000 2,13.000000-5.000000 0,12.000000-4.000000 0,13.000000 0.000000-1,12.000000 0.000000-3,13.000000 0.000000-2,9.000000-5.000000-2,6.000000-9.000000-2,7.000000-10.000000-2,6.000000-8.000000-2,1.000000-6.000000-4,-3.000000 1.000000-5,-3.000000-1.000000-4,-2.000000 1.000000-6,-11.000000 1.000000-1,-15.000000 3.000000 2,-15.000000 3.000000 1,-16.000000 4.000000 1,-10.000000 2.000000-4,-3.000000 4.000000-10,-3.000000 3.000000-10,-2.000000 3.000000-10,-11.000000 3.000000 0,-15.000000 3.000000 10,-15.000000 3.000000 10,-16.000000 4.000000 9</inkml:trace>
</inkml:ink>
</file>

<file path=ppt/ink/ink25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195876713842154" units="cm"/>
      <inkml:brushProperty name="height" value="0.0195876713842154" units="cm"/>
      <inkml:brushProperty name="color" value="#00B047"/>
      <inkml:brushProperty name="ignorePressure" value="0"/>
    </inkml:brush>
  </inkml:definitions>
  <inkml:trace contextRef="#ctx0" brushRef="#br0">53650.000000 38400.000000 999,'110.000000'1289.000000'-1,"-27.000000"-372.000000"-3 ,-28.000000-372.000000-3,-28.000000-371.000000-2,-17.000000-189.000000-3,-2.000000-2.000000 0,-3.000000-3.000000-1,-3.000000-3.000000-1</inkml:trace>
</inkml:ink>
</file>

<file path=ppt/ink/ink2518.xml><?xml version="1.0" encoding="utf-8"?>
<inkml:ink xmlns:inkml="http://www.w3.org/2003/InkML">
  <annotation type="ScanImages2ExtractSignatures">1</annotation>
  <annotation type="ScanImagesWidth">697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0575114041567" units="cm"/>
      <inkml:brushProperty name="height" value="0.0250575114041567" units="cm"/>
      <inkml:brushProperty name="color" value="#00B047"/>
      <inkml:brushProperty name="ignorePressure" value="0"/>
    </inkml:brush>
  </inkml:definitions>
  <inkml:trace contextRef="#ctx0" brushRef="#br0">55350.000000 37800.000000 914,'-2.000000'-47.000000'0,"-3.000000"6.000000"0 ,-3.000000 7.000000 1,-2.000000 6.000000 0,-3.000000 17.000000 1,1.000000 28.000000 4,-1.000000 28.000000 2,1.000000 29.000000 2,-3.000000 13.000000 0,-2.000000 1.000000-4,-3.000000-1.000000-5,-3.000000 1.000000-3,8.000000 12.000000-3,23.000000 25.000000-1,22.000000 25.000000-1,22.000000 25.000000-1,1.000000-4.000000-1,-19.000000-30.000000 2,-18.000000-32.000000 0,-19.000000-30.000000 2,-13.000000-15.000000-1,-6.000000 3.000000 1,-6.000000 3.000000 1,-6.000000 4.000000-1,1.000000-6.000000 1,9.000000-11.000000 1,10.000000-14.000000 2,10.000000-11.000000 0,4.000000-6.000000 2,0.000000 4.000000 3,0.000000 3.000000 1,0.000000 3.000000 3,1.000000 1.000000 1,4.000000 1.000000 1,3.000000-1.000000 0,3.000000 1.000000 0,-1.000000-3.000000-1,-2.000000-2.000000-1,-3.000000-3.000000-2,-3.000000-3.000000-3,-1.000000 4.000000 1,4.000000 13.000000 0,3.000000 12.000000 0,3.000000 13.000000 2,-1.000000 2.000000-2,-2.000000-5.000000-4,-3.000000-7.000000-3,-3.000000-5.000000-3,1.000000-9.000000-2,6.000000-9.000000 1,7.000000-10.000000 0,6.000000-8.000000 1,4.000000-15.000000 1,4.000000-19.000000-1,3.000000-18.000000-1,3.000000-19.000000 1,1.000000-18.000000-1,1.000000-15.000000 2,-1.000000-15.000000 0,1.000000-16.000000 0,-1.000000-8.000000 2,1.000000 0.000000-1,-1.000000 0.000000 2,1.000000 0.000000 0,-6.000000 4.000000 0,-8.000000 10.000000 2,-10.000000 10.000000-1,-9.000000 9.000000 2,-2.000000 7.000000 0,6.000000 7.000000 0,7.000000 6.000000 2,6.000000 7.000000 0,13.000000-6.000000-4,23.000000-15.000000-8,22.000000-15.000000-8,22.000000-16.000000-9,-6.000000 9.000000-2,-30.000000 34.000000 7,-32.000000 35.000000 4,-30.000000 35.000000 7,-20.000000 19.000000 3,-6.000000 7.000000 0,-6.000000 6.000000 2,-6.000000 7.000000 0,-7.000000 10.000000 1,-6.000000 16.000000 1,-6.000000 15.000000 1,-6.000000 17.000000 2,1.000000 7.000000 2,9.000000 0.000000 5,10.000000 0.000000 6,10.000000 0.000000 4,8.000000 0.000000 4,10.000000 0.000000 0,10.000000 0.000000 0,9.000000 0.000000 1,13.000000-11.000000-2,20.000000-22.000000 0,18.000000-22.000000-3,20.000000-21.000000-1,11.000000-23.000000-2,7.000000-21.000000 1,6.000000-22.000000-2,7.000000-22.000000 0,-3.000000-18.000000-3,-8.000000-11.000000-8,-10.000000-14.000000-6,-9.000000-11.000000-7,-12.000000-6.000000-5,-11.000000 4.000000-3,-14.000000 3.000000-2,-11.000000 3.000000-2,-17.000000 3.000000-3,-18.000000 3.000000-1,-19.000000 3.000000-1,-18.000000 4.000000-1,-17.000000 1.000000 2,-11.000000 0.000000 6,-14.000000 0.000000 5,-11.000000 0.000000 5,-3.000000 4.000000 5,10.000000 10.000000 1,10.000000 10.000000 1,9.000000 9.000000 2,9.000000 15.000000 3,9.000000 22.000000 6,10.000000 22.000000 7,10.000000 23.000000 5,8.000000 22.000000 5,10.000000 26.000000 3,10.000000 24.000000 3,9.000000 26.000000 3,9.000000 10.000000-1,9.000000-3.000000-3,10.000000-3.000000-5,10.000000-2.000000-5,-1.000000-11.000000-3,-9.000000-15.000000-3,-10.000000-15.000000-4,-8.000000-16.000000-4,21.000000 35.000000-5,53.000000 89.000000-7,53.000000 86.000000-9,54.000000 89.000000-8,-6.000000-12.000000-2,-61.000000-109.000000 1,-64.000000-110.000000 1,-61.000000-108.000000 2,-29.000000-56.000000 2,6.000000 1.000000 1,7.000000-1.000000 2,6.000000 1.000000 1,-1.000000-1.000000 1,-5.000000 1.000000 1,-7.000000-1.000000 1,-5.000000 1.000000 0</inkml:trace>
</inkml:ink>
</file>

<file path=ppt/ink/ink25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5426713526249" units="cm"/>
      <inkml:brushProperty name="height" value="0.0285426713526249" units="cm"/>
      <inkml:brushProperty name="color" value="#00B047"/>
      <inkml:brushProperty name="ignorePressure" value="0"/>
    </inkml:brush>
  </inkml:definitions>
  <inkml:trace contextRef="#ctx0" brushRef="#br0">57100.000000 38600.000000 802,'68.000000'26.000000'1,"-11.000000"4.000000"0 ,-14.000000 3.000000 1,-11.000000 3.000000 2,-9.000000 9.000000 1,-3.000000 16.000000 2,-3.000000 15.000000 2,-2.000000 17.000000 2,-12.000000 11.000000 2,-19.000000 10.000000 2,-18.000000 10.000000 0,-19.000000 9.000000 3,-13.000000 1.000000-1,-6.000000-6.000000-1,-6.000000-6.000000 0,-6.000000-6.000000-1,-2.000000-10.000000-2,3.000000-12.000000-3,3.000000-13.000000-4,4.000000-12.000000-3,7.000000-15.000000-4,13.000000-15.000000-7,12.000000-15.000000-7,13.000000-16.000000-5,9.000000-12.000000-4,6.000000-5.000000 1,7.000000-7.000000 2,6.000000-5.000000 0</inkml:trace>
</inkml:ink>
</file>

<file path=ppt/ink/ink2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1814874708652" units="cm"/>
      <inkml:brushProperty name="height" value="0.0381814874708652" units="cm"/>
      <inkml:brushProperty name="color" value="#00B047"/>
      <inkml:brushProperty name="ignorePressure" value="0"/>
    </inkml:brush>
  </inkml:definitions>
  <inkml:trace contextRef="#ctx0" brushRef="#br0">97700.000000 6550.000000 899,'3.000000'-57.000000'12,"6.000000"39.000000"2 ,7.000000 36.000000 3,6.000000 39.000000 2,4.000000 16.000000-1,4.000000-3.000000-5,3.000000-3.000000-7,3.000000-2.000000-4,1.000000-3.000000-6,1.000000 1.000000-4,-1.000000-1.000000-5,1.000000 1.000000-3,1.000000-6.000000-3,3.000000-8.000000 1,3.000000-10.000000-1,4.000000-9.000000 1,1.000000-10.000000-2,0.000000-9.000000-4,0.000000-10.000000-4,0.000000-8.000000-3</inkml:trace>
</inkml:ink>
</file>

<file path=ppt/ink/ink2520.xml><?xml version="1.0" encoding="utf-8"?>
<inkml:ink xmlns:inkml="http://www.w3.org/2003/InkML">
  <annotation type="ScanImages2ExtractSignatures">1</annotation>
  <annotation type="ScanImagesWidth">812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4088643491268" units="cm"/>
      <inkml:brushProperty name="height" value="0.0274088643491268" units="cm"/>
      <inkml:brushProperty name="color" value="#00B047"/>
      <inkml:brushProperty name="ignorePressure" value="0"/>
    </inkml:brush>
  </inkml:definitions>
  <inkml:trace contextRef="#ctx0" brushRef="#br0">58500.000000 38050.000000 835,'-71.000000'4.000000'-1,"10.000000"10.000000"-4 ,10.000000 10.000000-3,9.000000 9.000000-3,4.000000 10.000000 1,1.000000 14.000000 2,-1.000000 11.000000 4,1.000000 14.000000 3,-3.000000 8.000000 1,-2.000000 7.000000-1,-3.000000 6.000000-2,-3.000000 7.000000 0,1.000000-4.000000-1,6.000000-12.000000 1,7.000000-13.000000 0,6.000000-12.000000 2,6.000000-18.000000-2,6.000000-21.000000-2,7.000000-22.000000-3,6.000000-22.000000-1,7.000000-21.000000-1,10.000000-18.000000 1,10.000000-19.000000 1,9.000000-18.000000 2,6.000000-15.000000 1,3.000000-9.000000 1,3.000000-10.000000 1,4.000000-8.000000 0,-1.000000-11.000000 1,-3.000000-8.000000-1,-3.000000-10.000000 1,-2.000000-9.000000-1,-6.000000-7.000000 0,-6.000000-3.000000 1,-6.000000-3.000000 0,-6.000000-2.000000 1,-6.000000 11.000000 2,-2.000000 29.000000 5,-3.000000 28.000000 4,-3.000000 28.000000 6,-1.000000 34.000000 2,4.000000 41.000000 0,3.000000 40.000000 0,3.000000 42.000000 1,-1.000000 14.000000-2,-2.000000-8.000000-2,-3.000000-10.000000-2,-3.000000-9.000000-3,-1.000000-4.000000-1,4.000000 4.000000-2,3.000000 3.000000-1,3.000000 3.000000-2,-1.000000-1.000000 0,-2.000000-2.000000-1,-3.000000-3.000000 1,-3.000000-3.000000-1,-1.000000 1.000000 1,4.000000 6.000000 0,3.000000 7.000000 0,3.000000 6.000000 2,-1.000000 1.000000-1,-2.000000-3.000000 0,-3.000000-3.000000-1,-3.000000-2.000000 0,-1.000000-1.000000 0,4.000000 3.000000 0,3.000000 3.000000 0,3.000000 4.000000 0,-1.000000-3.000000 0,-2.000000-5.000000-1,-3.000000-7.000000 1,-3.000000-5.000000 0,-1.000000 0.000000 0,4.000000 10.000000 0,3.000000 10.000000 0,3.000000 9.000000 0,-1.000000 1.000000 0,-2.000000-6.000000 0,-3.000000-6.000000 1,-3.000000-6.000000-1,-2.000000-1.000000 0,0.000000 7.000000 0,0.000000 6.000000 1,0.000000 7.000000-1,1.000000 2.000000-1,4.000000 1.000000-3,3.000000-1.000000-2,3.000000 1.000000-2,-1.000000-3.000000-2,-2.000000-2.000000 1,-3.000000-3.000000 1,-3.000000-3.000000 0,-2.000000-4.000000 1,0.000000-3.000000 0,0.000000-3.000000 1,0.000000-2.000000 0,0.000000-3.000000-1,0.000000 1.000000 0,0.000000-1.000000-1,0.000000 1.000000-2,0.000000-4.000000 1,0.000000-6.000000-1,0.000000-6.000000 2,0.000000-6.000000-1,0.000000-2.000000 1,0.000000 3.000000 1,0.000000 3.000000-1,0.000000 4.000000 1,0.000000-1.000000 0,0.000000-3.000000 0,0.000000-3.000000 0,0.000000-2.000000 0,1.000000-12.000000 0,4.000000-19.000000-3,3.000000-18.000000-2,3.000000-19.000000-2,-1.000000-10.000000 0,-2.000000 1.000000 2,-3.000000-1.000000 1,-3.000000 1.000000 3,-1.000000 1.000000-1,4.000000 3.000000-3,3.000000 3.000000-1,3.000000 4.000000-3,-1.000000-12.000000-2,-2.000000-24.000000-1,-3.000000-26.000000-2,-3.000000-24.000000-1,-2.000000-28.000000-1,0.000000-27.000000 1,0.000000-28.000000 2,0.000000-28.000000 0,0.000000-10.000000 3,0.000000 9.000000 7,0.000000 10.000000 5,0.000000 10.000000 5,0.000000 21.000000 4,0.000000 34.000000-2,0.000000 35.000000 1,0.000000 35.000000-1,0.000000 27.000000 1,0.000000 22.000000 6,0.000000 22.000000 4,0.000000 23.000000 4,0.000000 16.000000 3,0.000000 13.000000-1,0.000000 12.000000 1,0.000000 13.000000 0,3.000000 7.000000-2,6.000000 4.000000-3,7.000000 3.000000-4,6.000000 3.000000-3,4.000000-4.000000-3,4.000000-8.000000-3,3.000000-10.000000-1,3.000000-9.000000-3,4.000000-12.000000-2,7.000000-11.000000 2,6.000000-14.000000-1,7.000000-11.000000 1,2.000000-14.000000-2,1.000000-11.000000-2,-1.000000-14.000000-4,1.000000-11.000000-2,-1.000000-11.000000-2,1.000000-5.000000-1,-1.000000-7.000000-2,1.000000-5.000000-2,-7.000000 0.000000 2,-12.000000 10.000000 2,-13.000000 10.000000 3,-12.000000 9.000000 3,-13.000000 15.000000 1,-12.000000 22.000000 0,-13.000000 22.000000-1,-12.000000 23.000000 0,-4.000000 6.000000 0,7.000000-5.000000 0,6.000000-7.000000 1,7.000000-5.000000 1,0.000000-4.000000 0,-2.000000 0.000000 0,-3.000000 0.000000 1,-3.000000 0.000000-1,-1.000000 1.000000 2,4.000000 4.000000 1,3.000000 3.000000 0,3.000000 3.000000 2,-1.000000 1.000000 1,-2.000000 1.000000 0,-3.000000-1.000000 0,-3.000000 1.000000 0,-1.000000-3.000000 0,4.000000-2.000000 0,3.000000-3.000000-2,3.000000-3.000000 0,1.000000-1.000000 0,1.000000 4.000000-1,-1.000000 3.000000 0,1.000000 3.000000 0,1.000000-1.000000 0,3.000000-2.000000 0,3.000000-3.000000 0,4.000000-3.000000 1,-1.000000-1.000000-1,-3.000000 4.000000-1,-3.000000 3.000000 1,-2.000000 3.000000 0,-1.000000-1.000000-1,3.000000-2.000000 1,3.000000-3.000000 0,4.000000-3.000000 1,-1.000000-4.000000-1,-3.000000-3.000000-1,-3.000000-3.000000-1,-2.000000-2.000000 0,-1.000000-1.000000 0,3.000000 3.000000 0,3.000000 3.000000 0,4.000000 4.000000 1,4.000000-4.000000 0,6.000000-9.000000 0,7.000000-10.000000 0,6.000000-8.000000 0,1.000000-8.000000 1,-3.000000-2.000000-1,-3.000000-3.000000 0,-2.000000-3.000000 0,-3.000000-2.000000 0,1.000000 0.000000 0,-1.000000 0.000000 0,1.000000 0.000000 0,-1.000000 1.000000 0,1.000000 4.000000 1,-1.000000 3.000000-1,1.000000 3.000000 0,-1.000000 1.000000 1,1.000000 1.000000 0,-1.000000-1.000000 2,1.000000 1.000000 0,-1.000000-1.000000 0,1.000000 1.000000 0,-1.000000-1.000000-1,1.000000 1.000000-1,-3.000000-3.000000 1,-2.000000-2.000000-1,-3.000000-3.000000 1,-3.000000-3.000000 1,-4.000000 4.000000-2,-3.000000 13.000000-1,-3.000000 12.000000-1,-2.000000 13.000000-2,-3.000000 6.000000-1,1.000000 0.000000 3,-1.000000 0.000000 0,1.000000 0.000000 2,-1.000000 0.000000 1,1.000000 0.000000-1,-1.000000 0.000000 0,1.000000 0.000000 0,-1.000000 0.000000 0,1.000000 0.000000 0,-1.000000 0.000000 1,1.000000 0.000000 0,1.000000 0.000000-1,3.000000 0.000000 0,3.000000 0.000000 0,4.000000 0.000000 0,7.000000-13.000000-2,13.000000-24.000000-2,12.000000-26.000000-2,13.000000-24.000000-1,2.000000-15.000000-1,-5.000000-3.000000 2,-7.000000-3.000000 1,-5.000000-2.000000 2,-6.000000 5.000000 3,-3.000000 16.000000 4,-3.000000 15.000000 4,-2.000000 17.000000 4,-5.000000 16.000000 2,-2.000000 19.000000-1,-3.000000 19.000000-2,-3.000000 19.000000-2,-6.000000 18.000000 0,-5.000000 19.000000 0,-7.000000 19.000000 0,-5.000000 19.000000 0,-3.000000 10.000000 0,4.000000 4.000000-1,3.000000 3.000000-1,3.000000 3.000000-1,7.000000-10.000000-1,14.000000-21.000000-2,11.000000-22.000000-2,14.000000-22.000000-1,10.000000-19.000000-3,9.000000-16.000000 0,10.000000-15.000000-3,10.000000-15.000000-1,5.000000-21.000000-2,4.000000-25.000000 0,3.000000-25.000000-1,3.000000-25.000000-1,-2.000000-18.000000-1,-6.000000-8.000000-2,-6.000000-10.000000-1,-6.000000-9.000000-3,-10.000000-1.000000 0,-12.000000 10.000000 0,-13.000000 10.000000-1,-12.000000 9.000000 1,-10.000000 12.000000 1,-6.000000 16.000000 4,-6.000000 15.000000 2,-6.000000 17.000000 3</inkml:trace>
</inkml:ink>
</file>

<file path=ppt/ink/ink2521.xml><?xml version="1.0" encoding="utf-8"?>
<inkml:ink xmlns:inkml="http://www.w3.org/2003/InkML">
  <annotation type="ScanImages2ExtractSignatures">1</annotation>
  <annotation type="ScanImagesWidth">937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2069297283888" units="cm"/>
      <inkml:brushProperty name="height" value="0.0292069297283888" units="cm"/>
      <inkml:brushProperty name="color" value="#00B047"/>
      <inkml:brushProperty name="ignorePressure" value="0"/>
    </inkml:brush>
  </inkml:definitions>
  <inkml:trace contextRef="#ctx0" brushRef="#br0">60200.000000 38200.000000 784,'-43.000000'-19.000000'3,"17.000000"13.000000"4 ,15.000000 12.000000 4,16.000000 13.000000 4,9.000000 4.000000 0,3.000000-3.000000-3,3.000000-3.000000-4,4.000000-2.000000-3,1.000000-3.000000-3,0.000000 1.000000 1,0.000000-1.000000-1,0.000000 1.000000 0,0.000000-3.000000-1,0.000000-2.000000 0,0.000000-3.000000-1,0.000000-3.000000 0,0.000000-1.000000 0,0.000000 4.000000 0,0.000000 3.000000-1,0.000000 3.000000 1,1.000000-1.000000 0,4.000000-2.000000 1,3.000000-3.000000 2,3.000000-3.000000 1,-1.000000-2.000000 1,-2.000000 0.000000-1,-3.000000 0.000000 0,-3.000000 0.000000 0,-2.000000 0.000000-1,0.000000 0.000000-1,0.000000 0.000000-2,0.000000 0.000000-1,0.000000 1.000000 0,0.000000 4.000000-1,0.000000 3.000000 0,0.000000 3.000000 1,0.000000-1.000000-1,0.000000-2.000000 0,0.000000-3.000000-1,0.000000-3.000000 0,0.000000-1.000000-1,0.000000 4.000000-1,0.000000 3.000000-2,0.000000 3.000000-1,-7.000000 7.000000-2,-11.000000 14.000000-2,-14.000000 11.000000-2,-11.000000 14.000000-2,-14.000000 8.000000 1,-11.000000 7.000000 2,-14.000000 6.000000 3,-11.000000 7.000000 2,-11.000000 4.000000 3,-5.000000 3.000000 2,-7.000000 3.000000 4,-5.000000 4.000000 2,5.000000-9.000000 2,19.000000-18.000000-1,19.000000-19.000000 0,19.000000-18.000000-1,9.000000-7.000000 0,0.000000 6.000000 0,0.000000 7.000000 0,0.000000 6.000000-1,4.000000-1.000000 3,10.000000-5.000000 6,10.000000-7.000000 7,9.000000-5.000000 5,12.000000-11.000000 1,16.000000-11.000000-4,15.000000-14.000000-5,17.000000-11.000000-3,8.000000-14.000000-5,4.000000-11.000000-4,3.000000-14.000000-5,3.000000-11.000000-5,-1.000000-9.000000-1,-2.000000-3.000000-2,-3.000000-3.000000 1,-3.000000-2.000000-1,-9.000000 0.000000-2,-11.000000 7.000000-1,-14.000000 6.000000-4,-11.000000 7.000000-2,-18.000000 11.000000 0,-22.000000 20.000000 3,-22.000000 18.000000 1,-21.000000 20.000000 4,-15.000000 25.000000 5,-6.000000 35.000000 9,-6.000000 35.000000 9,-6.000000 34.000000 9,1.000000 17.000000 4,9.000000 0.000000-2,10.000000 0.000000-2,10.000000 0.000000-1,10.000000-16.000000-3,13.000000-31.000000-3,12.000000-31.000000-4,13.000000-31.000000-3,4.000000-15.000000-2,-3.000000 4.000000 0,-3.000000 3.000000 0,-2.000000 3.000000 1,-1.000000 1.000000-2,3.000000 1.000000-1,3.000000-1.000000-3,4.000000 1.000000-1,2.000000-3.000000-1,4.000000-2.000000 2,3.000000-3.000000 2,3.000000-3.000000 1,3.000000-6.000000 1,3.000000-5.000000-3,3.000000-7.000000-1,4.000000-5.000000-2,1.000000-8.000000 0,0.000000-5.000000-1,0.000000-7.000000 2,0.000000-5.000000-1,0.000000-4.000000 0,0.000000 0.000000 0,0.000000 0.000000 0,0.000000 0.000000-1,-2.000000 0.000000 0,-3.000000 0.000000 1,-3.000000 0.000000 0,-2.000000 0.000000 2,-3.000000 0.000000 0,1.000000 0.000000 0,-1.000000 0.000000 0,1.000000 0.000000 0,1.000000 0.000000 1,3.000000 0.000000-1,3.000000 0.000000 0,4.000000 0.000000 0,1.000000 0.000000 0,0.000000 0.000000 0,0.000000 0.000000 1,0.000000 0.000000-1,-2.000000 0.000000 0,-3.000000 0.000000 1,-3.000000 0.000000-1,-2.000000 0.000000-1,-3.000000 0.000000 1,1.000000 0.000000 0,-1.000000 0.000000 0,1.000000 0.000000 0,-1.000000 0.000000 0,1.000000 0.000000-2,-1.000000 0.000000 0,1.000000 0.000000-2,1.000000 0.000000 0,3.000000 0.000000 2,3.000000 0.000000 2,4.000000 0.000000 1,1.000000 4.000000 1,0.000000 10.000000-1,0.000000 10.000000 0,0.000000 9.000000-1,-2.000000 7.000000-2,-3.000000 7.000000-4,-3.000000 6.000000-4,-2.000000 7.000000-5,3.000000-7.000000-5,14.000000-19.000000-6,11.000000-18.000000-7,14.000000-19.000000-6,5.000000-21.000000-1,1.000000-21.000000 7,-1.000000-22.000000 5,1.000000-22.000000 7,-6.000000-16.000000 4,-8.000000-9.000000 4,-10.000000-10.000000 3,-9.000000-8.000000 5,-7.000000-4.000000 2,-3.000000 3.000000 0,-3.000000 3.000000 2,-2.000000 4.000000 0,-8.000000 7.000000 3,-8.000000 13.000000 3,-10.000000 12.000000 4,-9.000000 13.000000 4,-5.000000 18.000000 3,0.000000 26.000000 2,0.000000 24.000000 2,0.000000 26.000000 2,1.000000 16.000000 2,4.000000 10.000000 4,3.000000 10.000000 3,3.000000 9.000000 4,3.000000 9.000000-1,3.000000 9.000000-3,3.000000 10.000000-4,4.000000 10.000000-3,4.000000 0.000000-3,6.000000-5.000000-6,7.000000-7.000000-4,6.000000-5.000000-5,6.000000-8.000000-3,6.000000-5.000000 0,7.000000-7.000000-1,6.000000-5.000000 0,6.000000-8.000000-2,6.000000-5.000000-3,7.000000-7.000000-3,6.000000-5.000000-4,-4.000000-4.000000-1,-11.000000 0.000000 0,-14.000000 0.000000 2,-11.000000 0.000000 1,-7.000000 0.000000 1,0.000000 0.000000-1,0.000000 0.000000 0,0.000000 0.000000 0,-4.000000 3.000000 1,-5.000000 6.000000 1,-7.000000 7.000000 1,-5.000000 6.000000 2,-9.000000 4.000000 1,-9.000000 4.000000 1,-10.000000 3.000000 0,-8.000000 3.000000 2,-3.000000-1.000000 0,7.000000-2.000000-1,6.000000-3.000000 1,7.000000-3.000000-1,0.000000-2.000000-1,-2.000000 0.000000 1,-3.000000 0.000000-1,-3.000000 0.000000 1,-2.000000 0.000000-1,0.000000 0.000000 0,0.000000 0.000000 1,0.000000 0.000000-1,1.000000 1.000000 1,4.000000 4.000000-1,3.000000 3.000000 0,3.000000 3.000000 1,-2.000000 1.000000-1,-6.000000 1.000000 0,-6.000000-1.000000 1,-6.000000 1.000000-1,1.000000-3.000000 1,9.000000-2.000000 0,10.000000-3.000000 2,10.000000-3.000000 1,2.000000-2.000000 0,-3.000000 0.000000-1,-3.000000 0.000000 0,-2.000000 0.000000-1,2.000000-4.000000-2,9.000000-5.000000-3,10.000000-7.000000-2,10.000000-5.000000-4,4.000000-6.000000 0,0.000000-3.000000 2,0.000000-3.000000 2,0.000000-2.000000 2,0.000000-5.000000 1,0.000000-2.000000 2,0.000000-3.000000 1,0.000000-3.000000 0,1.000000-1.000000 2,4.000000 4.000000 0,3.000000 3.000000-1,3.000000 3.000000 1,-2.000000 7.000000 0,-6.000000 14.000000-3,-6.000000 11.000000-1,-6.000000 14.000000-2,-9.000000 5.000000 0,-8.000000 1.000000 0,-10.000000-1.000000 2,-9.000000 1.000000 0,-4.000000-3.000000 1,4.000000-2.000000-1,3.000000-3.000000-1,3.000000-3.000000 0,-1.000000-1.000000-1,-2.000000 4.000000 0,-3.000000 3.000000-1,-3.000000 3.000000 1,-2.000000-1.000000-1,0.000000-2.000000 2,0.000000-3.000000 0,0.000000-3.000000 1,1.000000-2.000000 1,4.000000 0.000000 1,3.000000 0.000000-1,3.000000 0.000000 2,-1.000000-2.000000-1,-2.000000-3.000000 0,-3.000000-3.000000 0,-3.000000-2.000000-1,-2.000000-1.000000 1,0.000000 3.000000-1,0.000000 3.000000 0,0.000000 4.000000 0,-2.000000 2.000000 1,-3.000000 4.000000 1,-3.000000 3.000000 1,-2.000000 3.000000 1,8.000000-13.000000 2,22.000000-28.000000 0,22.000000-28.000000 0,23.000000-27.000000 1,11.000000-14.000000 0,4.000000 4.000000-1,3.000000 3.000000-1,3.000000 3.000000-1,-1.000000 1.000000-2,-2.000000 1.000000-3,-3.000000-1.000000-3,-3.000000 1.000000-4,-4.000000 1.000000-2,-3.000000 3.000000-3,-3.000000 3.000000-4,-2.000000 4.000000-1,-6.000000 5.000000-2,-6.000000 10.000000 1,-6.000000 10.000000 2,-6.000000 9.000000 1,-9.000000 17.000000 7,-8.000000 25.000000 12,-10.000000 25.000000 13,-9.000000 25.000000 12,-5.000000 14.000000 5,0.000000 3.000000-1,0.000000 3.000000-2,0.000000 4.000000-2,-4.000000 2.000000-2,-5.000000 4.000000-2,-7.000000 3.000000-3,-5.000000 3.000000-3,-4.000000-4.000000-1,0.000000-8.000000 1,0.000000-10.000000 0,0.000000-9.000000 1,1.000000-10.000000-5,4.000000-9.000000-9,3.000000-10.000000-9,3.000000-8.000000-8,6.000000-14.000000-6,9.000000-15.000000-2,10.000000-15.000000-1,10.000000-16.000000-2,5.000000-8.000000 1,4.000000 0.000000 4,3.000000 0.000000 4,3.000000 0.000000 5,3.000000 0.000000 1,3.000000 0.000000 2,3.000000 0.000000 0,4.000000 0.000000 0,1.000000-2.000000 2,0.000000-3.000000 0,0.000000-3.000000 0,0.000000-2.000000 0,0.000000 0.000000 1,0.000000 7.000000-1,0.000000 6.000000 1,0.000000 7.000000-1,-2.000000 2.000000 0,-3.000000 1.000000 1,-3.000000-1.000000 0,-2.000000 1.000000 0,-1.000000 1.000000 0,3.000000 3.000000 0,3.000000 3.000000 1,4.000000 4.000000 0,-1.000000-1.000000 2,-3.000000-3.000000 4,-3.000000-3.000000 3,-2.000000-2.000000 4,-1.000000-1.000000 1,3.000000 3.000000 0,3.000000 3.000000 0,4.000000 4.000000 0,1.000000 1.000000-1,0.000000 0.000000 1,0.000000 0.000000 1,0.000000 0.000000 0,1.000000 1.000000 0,4.000000 4.000000 0,3.000000 3.000000 0,3.000000 3.000000-1,-1.000000 1.000000 0,-2.000000 1.000000-1,-3.000000-1.000000 0,-3.000000 1.000000-2,-2.000000-1.000000 0,0.000000 1.000000-1,0.000000-1.000000 0,0.000000 1.000000-1,0.000000 1.000000-1,0.000000 3.000000 2,0.000000 3.000000 0,0.000000 4.000000 1,0.000000-3.000000-2,0.000000-5.000000-4,0.000000-7.000000-3,0.000000-5.000000-4,-2.000000-1.000000-2,-3.000000 6.000000 0,-3.000000 7.000000 1,-2.000000 6.000000 0,-1.000000 1.000000 1,3.000000-3.000000 2,3.000000-3.000000 1,4.000000-2.000000 2</inkml:trace>
</inkml:ink>
</file>

<file path=ppt/ink/ink252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5262194275856" units="cm"/>
      <inkml:brushProperty name="height" value="0.0335262194275856" units="cm"/>
      <inkml:brushProperty name="color" value="#00B047"/>
      <inkml:brushProperty name="ignorePressure" value="0"/>
    </inkml:brush>
  </inkml:definitions>
  <inkml:trace contextRef="#ctx0" brushRef="#br0">64250.000000 37200.000000 683,'26.000000'-47.000000'-1,"4.000000"6.000000"-1 ,3.000000 7.000000 0,3.000000 6.000000-2,4.000000 9.000000 1,7.000000 13.000000 3,6.000000 12.000000 4,7.000000 13.000000 3,-1.000000 13.000000 2,-6.000000 17.000000-1,-6.000000 15.000000 0,-6.000000 16.000000-1,-6.000000-1.000000 1,-2.000000-15.000000 0,-3.000000-15.000000 1,-3.000000-16.000000 0,-1.000000 7.000000 3,4.000000 32.000000 4,3.000000 31.000000 5,3.000000 32.000000 3,1.000000 16.000000 2,1.000000 4.000000-2,-1.000000 3.000000-1,1.000000 3.000000-2,-7.000000 9.000000-1,-12.000000 16.000000-2,-13.000000 15.000000-3,-12.000000 17.000000-1,-16.000000 5.000000-3,-19.000000-3.000000-6,-18.000000-3.000000-3,-19.000000-2.000000-6,-19.000000-8.000000-5,-19.000000-8.000000-6,-18.000000-10.000000-7,-19.000000-9.000000-6,-8.000000-15.000000-5,3.000000-18.000000-1,3.000000-19.000000-3,4.000000-18.000000-2,10.000000-18.000000-1,19.000000-16.000000 1,19.000000-15.000000 2,19.000000-15.000000 0</inkml:trace>
</inkml:ink>
</file>

<file path=ppt/ink/ink2523.xml><?xml version="1.0" encoding="utf-8"?>
<inkml:ink xmlns:inkml="http://www.w3.org/2003/InkML">
  <annotation type="ScanImages2ExtractSignatures">1</annotation>
  <annotation type="ScanImagesWidth">935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7467525601387" units="cm"/>
      <inkml:brushProperty name="height" value="0.0317467525601387" units="cm"/>
      <inkml:brushProperty name="color" value="#00B047"/>
      <inkml:brushProperty name="ignorePressure" value="0"/>
    </inkml:brush>
  </inkml:definitions>
  <inkml:trace contextRef="#ctx0" brushRef="#br0">28100.000000 37350.000000 721,'-63.000000'-46.000000'-5,"26.000000"10.000000"1 ,24.000000 10.000000 2,26.000000 9.000000 2,16.000000 9.000000 0,10.000000 9.000000 0,10.000000 10.000000 0,9.000000 10.000000-1,9.000000 4.000000 1,9.000000 0.000000 2,10.000000 0.000000 2,10.000000 0.000000 1,7.000000-4.000000 1,6.000000-5.000000 1,7.000000-7.000000 1,6.000000-5.000000 0,7.000000-8.000000 0,10.000000-5.000000-1,10.000000-7.000000 0,9.000000-5.000000 0,9.000000-6.000000 0,9.000000-3.000000 0,10.000000-3.000000 0,10.000000-2.000000 0,0.000000-1.000000 0,-5.000000 3.000000-1,-7.000000 3.000000 0,-5.000000 4.000000-1,-23.000000 4.000000-1,-37.000000 6.000000-1,-38.000000 7.000000 0,-37.000000 6.000000-1,-18.000000 3.000000 0,4.000000 0.000000-1,3.000000 0.000000 1,3.000000 0.000000 0,-1.000000 0.000000 0,-2.000000 0.000000-1,-3.000000 0.000000 1,-3.000000 0.000000-1,1.000000 0.000000 0,6.000000 0.000000 0,7.000000 0.000000 0,6.000000 0.000000 0,-1.000000 0.000000 0,-5.000000 0.000000 0,-7.000000 0.000000 0,-5.000000 0.000000 0,-3.000000 1.000000 0,4.000000 4.000000 1,3.000000 3.000000-1,3.000000 3.000000 1,-1.000000-1.000000-1,-2.000000-2.000000 1,-3.000000-3.000000-1,-3.000000-3.000000 0,1.000000-2.000000-1,6.000000 0.000000 0,7.000000 0.000000-1,6.000000 0.000000-1,-1.000000 0.000000 0,-5.000000 0.000000 0,-7.000000 0.000000 1,-5.000000 0.000000 1,-3.000000 0.000000 0,4.000000 0.000000 1,3.000000 0.000000-1,3.000000 0.000000 1,1.000000 0.000000 0,1.000000 0.000000 0,-1.000000 0.000000-2,1.000000 0.000000 0,-1.000000 0.000000 1,1.000000 0.000000-1,-1.000000 0.000000 1,1.000000 0.000000 1,-3.000000 0.000000-1,-2.000000 0.000000 1,-3.000000 0.000000-1,-3.000000 0.000000 1,1.000000 0.000000 0,6.000000 0.000000 0,7.000000 0.000000 1,6.000000 0.000000 0,-1.000000 0.000000 0,-5.000000 0.000000 1,-7.000000 0.000000-2,-5.000000 0.000000 0,-1.000000 0.000000 0,6.000000 0.000000 0,7.000000 0.000000 0,6.000000 0.000000 0,-1.000000 0.000000 0,-5.000000 0.000000 0,-7.000000 0.000000-1,-5.000000 0.000000 1,-1.000000-2.000000 0,6.000000-3.000000 1,7.000000-3.000000 0,6.000000-2.000000 1,3.000000-1.000000-1,0.000000 3.000000 1,0.000000 3.000000-1,0.000000 4.000000 0,-4.000000 1.000000 0,-5.000000 0.000000 0,-7.000000 0.000000-1,-5.000000 0.000000 0,-3.000000 0.000000 0,4.000000 0.000000 0,3.000000 0.000000 1,3.000000 0.000000-1,-1.000000-2.000000 1,-2.000000-3.000000 0,-3.000000-3.000000-1,-3.000000-2.000000 0,-2.000000-1.000000 1,0.000000 3.000000-1,0.000000 3.000000 0,0.000000 4.000000 0,1.000000 1.000000 0,4.000000 0.000000 1,3.000000 0.000000-1,3.000000 0.000000 1,1.000000 0.000000-1,1.000000 0.000000 1,-1.000000 0.000000 0,1.000000 0.000000 0,-1.000000 0.000000 1,1.000000 0.000000-1,-1.000000 0.000000 1,1.000000 0.000000 0,-3.000000 0.000000 0,-2.000000 0.000000 0,-3.000000 0.000000-1,-3.000000 0.000000 0,-2.000000 0.000000 0,0.000000 0.000000 0,0.000000 0.000000 0,0.000000 0.000000 0,1.000000-2.000000 0,4.000000-3.000000 0,3.000000-3.000000 1,3.000000-2.000000-1,-1.000000-3.000000 0,-2.000000 1.000000 0,-3.000000-1.000000 1,-3.000000 1.000000-1,-1.000000-1.000000 0,4.000000 1.000000-1,3.000000-1.000000 0,3.000000 1.000000 0,-1.000000-1.000000-1,-2.000000 1.000000 1,-3.000000-1.000000 1,-3.000000 1.000000-1,-1.000000-1.000000 0,4.000000 1.000000 0,3.000000-1.000000-3,3.000000 1.000000 0,1.000000-1.000000-1,1.000000 1.000000 1,-1.000000-1.000000 2,1.000000 1.000000 0,-1.000000-3.000000 0,1.000000-2.000000-2,-1.000000-3.000000 0,1.000000-3.000000-2,1.000000-1.000000-1,3.000000 4.000000-2,3.000000 3.000000-2,4.000000 3.000000-2,1.000000 1.000000-1,0.000000 1.000000-4,0.000000-1.000000-2,0.000000 1.000000-2,-2.000000 4.000000-3,-3.000000 9.000000-4,-3.000000 10.000000-3,-2.000000 10.000000-3,-5.000000 4.000000-1,-2.000000 0.000000 0,-3.000000 0.000000 2,-3.000000 0.000000 0</inkml:trace>
</inkml:ink>
</file>

<file path=ppt/ink/ink25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9544166773558" units="cm"/>
      <inkml:brushProperty name="height" value="0.0299544166773558" units="cm"/>
      <inkml:brushProperty name="color" value="#00B047"/>
      <inkml:brushProperty name="ignorePressure" value="0"/>
    </inkml:brush>
  </inkml:definitions>
  <inkml:trace contextRef="#ctx0" brushRef="#br0">48150.000000 41600.000000 764,'25.000000'-46.000000'-20,"0.000000"10.000000"2 ,0.000000 10.000000 2,0.000000 9.000000 3,1.000000 6.000000 2,4.000000 3.000000 6,3.000000 3.000000 6,3.000000 4.000000 4,6.000000 4.000000 2,9.000000 6.000000 0,10.000000 7.000000-1,10.000000 6.000000-1,5.000000 3.000000-1,4.000000 0.000000-2,3.000000 0.000000-1,3.000000 0.000000-2,1.000000 0.000000-1,1.000000 0.000000 1,-1.000000 0.000000 1,1.000000 0.000000 1,-1.000000-2.000000 0,1.000000-3.000000 0,-1.000000-3.000000 0,1.000000-2.000000 0,1.000000-5.000000 2,3.000000-2.000000 5,3.000000-3.000000 6,4.000000-3.000000 4,-1.000000-4.000000 2,-3.000000-3.000000-4,-3.000000-3.000000-2,-2.000000-2.000000-3,-5.000000-1.000000-3,-2.000000 3.000000 0,-3.000000 3.000000-3,-3.000000 4.000000 0,-2.000000-1.000000-1,0.000000-3.000000 0,0.000000-3.000000 0,0.000000-2.000000 0,0.000000-1.000000 1,0.000000 3.000000 1,0.000000 3.000000 0,0.000000 4.000000 2,1.000000-1.000000 0,4.000000-3.000000-2,3.000000-3.000000-1,3.000000-2.000000 0,3.000000-1.000000-1,3.000000 3.000000 0,3.000000 3.000000 2,4.000000 4.000000-1,1.000000-1.000000 2,0.000000-3.000000-1,0.000000-3.000000 0,0.000000-2.000000 0,1.000000-1.000000-1,4.000000 3.000000 1,3.000000 3.000000-1,3.000000 4.000000-1,1.000000-1.000000 1,1.000000-3.000000 0,-1.000000-3.000000 0,1.000000-2.000000 0,30.000000 2.000000-5,64.000000 9.000000-8,61.000000 10.000000-11,64.000000 10.000000-9,-11.000000 2.000000-8,-80.000000-3.000000-7,-82.000000-3.000000-7,-80.000000-2.000000-6</inkml:trace>
</inkml:ink>
</file>

<file path=ppt/ink/ink25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19608540833" units="cm"/>
      <inkml:brushProperty name="height" value="0.02919608540833" units="cm"/>
      <inkml:brushProperty name="color" value="#00B047"/>
      <inkml:brushProperty name="ignorePressure" value="0"/>
    </inkml:brush>
  </inkml:definitions>
  <inkml:trace contextRef="#ctx0" brushRef="#br0">22650.000000 47750.000000 784,'-24.000000'-69.000000'0,"4.000000"13.000000"0 ,3.000000 12.000000 0,3.000000 13.000000 0,1.000000 6.000000 0,1.000000 0.000000 1,-1.000000 0.000000 0,1.000000 0.000000 0,-1.000000 0.000000 0,1.000000 0.000000 0,-1.000000 0.000000 0,1.000000 0.000000 0,1.000000 0.000000 1,3.000000 0.000000 2,3.000000 0.000000 2,4.000000 0.000000 1,7.000000 9.000000 3,13.000000 19.000000 3,12.000000 19.000000 1,13.000000 19.000000 3,2.000000 4.000000 0,-5.000000-9.000000-3,-7.000000-10.000000-3,-5.000000-8.000000-3,-6.000000-4.000000-2,-3.000000 3.000000-1,-3.000000 3.000000 0,-2.000000 4.000000-2,10.000000 11.000000 2,25.000000 23.000000 1,25.000000 22.000000 1,25.000000 22.000000 2,4.000000 4.000000 1,-15.000000-12.000000-2,-15.000000-13.000000-1,-16.000000-12.000000-2,-12.000000-5.000000-1,-5.000000 3.000000-1,-7.000000 3.000000-1,-5.000000 4.000000-2,-11.000000 2.000000-1,-11.000000 4.000000-1,-14.000000 3.000000-2,-11.000000 3.000000-2,-17.000000-1.000000-1,-18.000000-2.000000-2,-19.000000-3.000000-2,-18.000000-3.000000-1,-12.000000-6.000000 0,-3.000000-5.000000 1,-3.000000-7.000000 2,-2.000000-5.000000 1,3.000000-9.000000 3,14.000000-9.000000 4,11.000000-10.000000 4,14.000000-8.000000 4,16.000000-4.000000 3,22.000000 3.000000 6,22.000000 3.000000 4,23.000000 4.000000 4,64.000000-7.000000-8,110.000000-16.000000-23,110.000000-15.000000-21,109.000000-15.000000-23</inkml:trace>
</inkml:ink>
</file>

<file path=ppt/ink/ink25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094996809959" units="cm"/>
      <inkml:brushProperty name="height" value="0.0273094996809959" units="cm"/>
      <inkml:brushProperty name="color" value="#00B047"/>
      <inkml:brushProperty name="ignorePressure" value="0"/>
    </inkml:brush>
  </inkml:definitions>
  <inkml:trace contextRef="#ctx0" brushRef="#br0">25400.000000 48600.000000 838,'-69.000000'-47.000000'-1,"13.000000"6.000000"-2 ,12.000000 7.000000-3,13.000000 6.000000-1,12.000000 6.000000 1,13.000000 6.000000 6,12.000000 7.000000 7,13.000000 6.000000 5,29.000000 1.000000 6,47.000000-3.000000 5,47.000000-3.000000 5,48.000000-2.000000 4,2.000000-6.000000-1,-41.000000-6.000000-10,-40.000000-6.000000-10,-40.000000-6.000000-9,-23.000000-1.000000-8,-3.000000 7.000000-3,-3.000000 6.000000-5,-2.000000 7.000000-5,-5.000000 2.000000-3,-2.000000 1.000000-5,-3.000000-1.000000-4,-3.000000 1.000000-4,-4.000000 2.000000-1,-3.000000 7.000000 3,-3.000000 6.000000 3,-2.000000 7.000000 3</inkml:trace>
</inkml:ink>
</file>

<file path=ppt/ink/ink25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3154901117086" units="cm"/>
      <inkml:brushProperty name="height" value="0.0283154901117086" units="cm"/>
      <inkml:brushProperty name="color" value="#00B047"/>
      <inkml:brushProperty name="ignorePressure" value="0"/>
    </inkml:brush>
  </inkml:definitions>
  <inkml:trace contextRef="#ctx0" brushRef="#br0">25600.000000 49300.000000 809,'-49.000000'0.000000'0,"4.000000"0.000000"0 ,3.000000 0.000000 0,3.000000 0.000000 0,9.000000 1.000000 4,16.000000 4.000000 10,15.000000 3.000000 9,17.000000 3.000000 8,10.000000-1.000000 4,6.000000-2.000000-6,7.000000-3.000000-4,6.000000-3.000000-5,37.000000-12.000000-11,69.000000-18.000000-16,69.000000-19.000000-16,69.000000-18.000000-18,-2.000000-3.000000-7,-72.000000 17.000000 1,-72.000000 15.000000 2,-71.000000 16.000000 1</inkml:trace>
</inkml:ink>
</file>

<file path=ppt/ink/ink2528.xml><?xml version="1.0" encoding="utf-8"?>
<inkml:ink xmlns:inkml="http://www.w3.org/2003/InkML">
  <annotation type="ScanImages2ExtractSignatures">1</annotation>
  <annotation type="ScanImagesWidth">816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6956527531147" units="cm"/>
      <inkml:brushProperty name="height" value="0.0316956527531147" units="cm"/>
      <inkml:brushProperty name="color" value="#00B047"/>
      <inkml:brushProperty name="ignorePressure" value="0"/>
    </inkml:brush>
  </inkml:definitions>
  <inkml:trace contextRef="#ctx0" brushRef="#br0">28650.000000 47400.000000 722,'-47.000000'-47.000000'0,"6.000000"6.000000"1 ,7.000000 7.000000 0,6.000000 6.000000 1,6.000000 9.000000 0,6.000000 13.000000 2,7.000000 12.000000 2,6.000000 13.000000 1,3.000000 10.000000 2,0.000000 10.000000-1,0.000000 10.000000 1,0.000000 9.000000 0,1.000000 7.000000 0,4.000000 7.000000 0,3.000000 6.000000 0,3.000000 7.000000 0,1.000000 7.000000 0,1.000000 9.000000 0,-1.000000 10.000000 1,1.000000 10.000000-1,-3.000000-9.000000 0,-2.000000-24.000000-2,-3.000000-26.000000-3,-3.000000-24.000000-2,-2.000000-13.000000-2,0.000000 0.000000 0,0.000000 0.000000 0,0.000000 0.000000 0,0.000000 0.000000 0,0.000000 0.000000 0,0.000000 0.000000 1,0.000000 0.000000 0,0.000000 1.000000 0,0.000000 4.000000-1,0.000000 3.000000 0,0.000000 3.000000-1,0.000000-1.000000-1,0.000000-2.000000 1,0.000000-3.000000-1,0.000000-3.000000 0,0.000000-2.000000 0,0.000000 0.000000 2,0.000000 0.000000 0,0.000000 0.000000 0,0.000000 0.000000 1,0.000000 0.000000 0,0.000000 0.000000-1,0.000000 0.000000 0,0.000000 0.000000 0,0.000000 0.000000 1,0.000000 0.000000 0,0.000000 0.000000 0,-2.000000-7.000000-1,-3.000000-11.000000 0,-3.000000-14.000000-3,-2.000000-11.000000 0,-3.000000-7.000000-2,1.000000 0.000000 1,-1.000000 0.000000-1,1.000000 0.000000 1,1.000000 0.000000 0,3.000000 0.000000 1,3.000000 0.000000 1,4.000000 0.000000 1,1.000000 0.000000 0,0.000000 0.000000 0,0.000000 0.000000 0,0.000000 0.000000 1,0.000000 0.000000-1,0.000000 0.000000 1,0.000000 0.000000-1,0.000000 0.000000 1,0.000000-2.000000-1,0.000000-3.000000-1,0.000000-3.000000-1,0.000000-2.000000-1,0.000000-1.000000-1,0.000000 3.000000 2,0.000000 3.000000 0,0.000000 4.000000 0,0.000000 1.000000 1,0.000000 0.000000-1,0.000000 0.000000 1,0.000000 0.000000-1,0.000000 0.000000 0,0.000000 0.000000 1,0.000000 0.000000 0,0.000000 0.000000 1,0.000000 0.000000 0,0.000000 0.000000-1,0.000000 0.000000 1,0.000000 0.000000-1,0.000000 0.000000 1,0.000000 0.000000-1,0.000000 0.000000 0,0.000000 0.000000 1,0.000000 0.000000-1,0.000000 0.000000 2,0.000000 0.000000 0,0.000000 0.000000 2,1.000000-2.000000-1,4.000000-3.000000 0,3.000000-3.000000-1,3.000000-2.000000 0,-1.000000-1.000000-1,-2.000000 3.000000 1,-3.000000 3.000000 1,-3.000000 4.000000 0,1.000000-3.000000 0,6.000000-5.000000 0,7.000000-7.000000 1,6.000000-5.000000-1,3.000000-4.000000 1,0.000000 0.000000 1,0.000000 0.000000 0,0.000000 0.000000 1,0.000000 3.000000-1,0.000000 6.000000 0,0.000000 7.000000-1,0.000000 6.000000 0,0.000000 3.000000-1,0.000000 0.000000 1,0.000000 0.000000-1,0.000000 0.000000 1,1.000000 1.000000 1,4.000000 4.000000-1,3.000000 3.000000 2,3.000000 3.000000 0,1.000000 1.000000 0,1.000000 1.000000 0,-1.000000-1.000000 0,1.000000 1.000000-1,-3.000000 1.000000 1,-2.000000 3.000000-1,-3.000000 3.000000 0,-3.000000 4.000000 0,-1.000000 1.000000 0,4.000000 0.000000 1,3.000000 0.000000 1,3.000000 0.000000 0,-1.000000 0.000000 0,-2.000000 0.000000 0,-3.000000 0.000000-1,-3.000000 0.000000 1,-2.000000 3.000000-2,0.000000 6.000000 1,0.000000 7.000000 0,0.000000 6.000000-1,-2.000000 4.000000 1,-3.000000 4.000000 1,-3.000000 3.000000 0,-2.000000 3.000000 1,-1.000000 4.000000 0,3.000000 7.000000 0,3.000000 6.000000-1,4.000000 7.000000 0,-1.000000 4.000000 0,-3.000000 3.000000-1,-3.000000 3.000000 0,-2.000000 4.000000-1,-5.000000 2.000000 0,-2.000000 4.000000 1,-3.000000 3.000000-1,-3.000000 3.000000 0,-2.000000 3.000000 0,0.000000 3.000000 1,0.000000 3.000000-1,0.000000 4.000000 1,0.000000-4.000000-1,0.000000-9.000000 0,0.000000-10.000000-2,0.000000-8.000000-1,21.000000-4.000000-8,45.000000 3.000000-18,43.000000 3.000000-18,45.000000 4.000000-17,2.000000-9.000000-4,-37.000000-18.000000 9,-38.000000-19.000000 8,-37.000000-18.000000 9</inkml:trace>
</inkml:ink>
</file>

<file path=ppt/ink/ink25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534291639924" units="cm"/>
      <inkml:brushProperty name="height" value="0.030534291639924" units="cm"/>
      <inkml:brushProperty name="color" value="#00B047"/>
      <inkml:brushProperty name="ignorePressure" value="0"/>
    </inkml:brush>
  </inkml:definitions>
  <inkml:trace contextRef="#ctx0" brushRef="#br0">31250.000000 47700.000000 750,'-41.000000'-21.000000'2,"19.000000"10.000000"7 ,19.000000 10.000000 4,19.000000 9.000000 6,13.000000 6.000000 2,10.000000 3.000000-1,10.000000 3.000000-1,9.000000 4.000000 0,6.000000-1.000000-2,3.000000-3.000000 0,3.000000-3.000000 0,4.000000-2.000000-1,1.000000-5.000000-1,0.000000-2.000000-2,0.000000-3.000000-2,0.000000-3.000000-2,1.000000-2.000000-3,4.000000 0.000000-1,3.000000 0.000000-3,3.000000 0.000000-3,9.000000-4.000000-5,16.000000-5.000000-11,15.000000-7.000000-10,17.000000-5.000000-11</inkml:trace>
</inkml:ink>
</file>

<file path=ppt/ink/ink2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4265262186527" units="cm"/>
      <inkml:brushProperty name="height" value="0.0404265262186527" units="cm"/>
      <inkml:brushProperty name="color" value="#00B047"/>
      <inkml:brushProperty name="ignorePressure" value="0"/>
    </inkml:brush>
  </inkml:definitions>
  <inkml:trace contextRef="#ctx0" brushRef="#br0">99100.000000 6000.000000 849,'-24.000000'-36.000000'5,"4.000000"28.000000"0 ,3.000000 28.000000 1,3.000000 29.000000-1,-2.000000 21.000000 2,-6.000000 16.000000 1,-6.000000 15.000000 2,-6.000000 17.000000 2,-1.000000 5.000000 0,7.000000-3.000000-2,6.000000-3.000000 0,7.000000-2.000000-2,4.000000-6.000000-1,3.000000-6.000000 0,3.000000-6.000000-1,4.000000-6.000000-1,8.000000-12.000000 0,17.000000-15.000000 1,15.000000-15.000000 0,16.000000-16.000000 0,9.000000-12.000000-1,3.000000-5.000000-6,3.000000-7.000000-5,4.000000-5.000000-4,1.000000-8.000000-6,0.000000-5.000000-3,0.000000-7.000000-5,0.000000-5.000000-4,-5.000000-4.000000-2,-9.000000 0.000000-2,-10.000000 0.000000 0,-8.000000 0.000000-1</inkml:trace>
</inkml:ink>
</file>

<file path=ppt/ink/ink253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8538521379232" units="cm"/>
      <inkml:brushProperty name="height" value="0.0278538521379232" units="cm"/>
      <inkml:brushProperty name="color" value="#00B047"/>
      <inkml:brushProperty name="ignorePressure" value="0"/>
    </inkml:brush>
  </inkml:definitions>
  <inkml:trace contextRef="#ctx0" brushRef="#br0">34600.000000 46000.000000 822,'-25.000000'-49.000000'1,"0.000000"4.000000"0 ,0.000000 3.000000 3,0.000000 3.000000 0,1.000000 20.000000 3,4.000000 38.000000 2,3.000000 37.000000 3,3.000000 38.000000 3,3.000000 18.000000 1,3.000000 1.000000-3,3.000000-1.000000-1,4.000000 1.000000-2,1.000000 22.000000-1,0.000000 48.000000 1,0.000000 47.000000 0,0.000000 47.000000 0,0.000000 12.000000 0,0.000000-22.000000-3,0.000000-22.000000-2,0.000000-21.000000-1,0.000000-28.000000-2,0.000000-30.000000 1,0.000000-32.000000-1,0.000000-30.000000 0,3.000000-31.000000-7,6.000000-28.000000-13,7.000000-28.000000-12,6.000000-27.000000-13,-1.000000-23.000000-4,-5.000000-16.000000 4,-7.000000-15.000000 4,-5.000000-15.000000 5,-4.000000-1.000000 4,0.000000 16.000000 6,0.000000 15.000000 5,0.000000 17.000000 6,-2.000000 3.000000 4,-3.000000-5.000000 1,-3.000000-7.000000 3,-2.000000-5.000000 2</inkml:trace>
</inkml:ink>
</file>

<file path=ppt/ink/ink25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9269400835037" units="cm"/>
      <inkml:brushProperty name="height" value="0.0369269400835037" units="cm"/>
      <inkml:brushProperty name="color" value="#00B047"/>
      <inkml:brushProperty name="ignorePressure" value="0"/>
    </inkml:brush>
  </inkml:definitions>
  <inkml:trace contextRef="#ctx0" brushRef="#br0">34450.000000 45700.000000 723,'334.000000'-149.000000'0,"-81.000000"54.000000"0 ,-81.000000 53.000000 1,-81.000000 53.000000-1,-40.000000 31.000000 1,4.000000 9.000000 1,3.000000 10.000000 2,3.000000 10.000000 0,-5.000000 0.000000 1,-12.000000-5.000000 0,-13.000000-7.000000 0,-12.000000-5.000000 0,-9.000000 0.000000-1,-2.000000 10.000000 1,-3.000000 10.000000 1,-3.000000 9.000000 0,-12.000000 4.000000-1,-18.000000 1.000000-1,-19.000000-1.000000-1,-18.000000 1.000000 0,-14.000000-4.000000-2,-5.000000-6.000000 1,-7.000000-6.000000 0,-5.000000-6.000000-1,-1.000000-9.000000 2,6.000000-8.000000-1,7.000000-10.000000 2,6.000000-9.000000 0,9.000000-9.000000 1,13.000000-5.000000 2,12.000000-7.000000 1,13.000000-5.000000 2,13.000000 3.000000 3,17.000000 17.000000 3,15.000000 15.000000 5,16.000000 16.000000 3,10.000000 7.000000 0,7.000000 1.000000-4,6.000000-1.000000-6,7.000000 1.000000-4,5.000000 1.000000-4,7.000000 3.000000-1,6.000000 3.000000-3,7.000000 4.000000-1,0.000000-3.000000-1,-2.000000-5.000000 1,-3.000000-7.000000 0,-3.000000-5.000000 0,1.000000-8.000000-2,6.000000-5.000000-9,7.000000-7.000000-6,6.000000-5.000000-9,4.000000-9.000000-5,4.000000-9.000000-2,3.000000-10.000000-3,3.000000-8.000000-3,3.000000-11.000000-1,3.000000-8.000000-2,3.000000-10.000000 0,4.000000-9.000000-1,-12.000000-2.000000 2,-24.000000 6.000000 6,-26.000000 7.000000 6,-24.000000 6.000000 7</inkml:trace>
</inkml:ink>
</file>

<file path=ppt/ink/ink25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3879603743553" units="cm"/>
      <inkml:brushProperty name="height" value="0.0303879603743553" units="cm"/>
      <inkml:brushProperty name="color" value="#00B047"/>
      <inkml:brushProperty name="ignorePressure" value="0"/>
    </inkml:brush>
  </inkml:definitions>
  <inkml:trace contextRef="#ctx0" brushRef="#br0">37950.000000 45800.000000 753,'-24.000000'-72.000000'0,"4.000000"6.000000"-2 ,3.000000 7.000000 0,3.000000 6.000000-2,-2.000000 10.000000 2,-6.000000 17.000000 4,-6.000000 15.000000 4,-6.000000 16.000000 3,-4.000000 15.000000 3,1.000000 16.000000 1,-1.000000 15.000000 0,1.000000 17.000000 2,10.000000 88.000000 2,22.000000 163.000000 5,22.000000 162.000000 6,23.000000 163.000000 5,6.000000-9.000000 0,-5.000000-177.000000-9,-7.000000-178.000000-6,-5.000000-178.000000-8,5.000000-90.000000-8,19.000000 1.000000-11,19.000000-1.000000-8,19.000000 1.000000-11,-1.000000-4.000000-2,-18.000000-6.000000 5,-19.000000-6.000000 5,-18.000000-6.000000 4,-9.000000-6.000000-2,4.000000-2.000000-9,3.000000-3.000000-11,3.000000-3.000000-8</inkml:trace>
</inkml:ink>
</file>

<file path=ppt/ink/ink25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9358032643795" units="cm"/>
      <inkml:brushProperty name="height" value="0.0299358032643795" units="cm"/>
      <inkml:brushProperty name="color" value="#00B047"/>
      <inkml:brushProperty name="ignorePressure" value="0"/>
    </inkml:brush>
  </inkml:definitions>
  <inkml:trace contextRef="#ctx0" brushRef="#br0">39650.000000 45550.000000 765,'-7.000000'-47.000000'-1,"-11.000000"6.000000"0 ,-14.000000 7.000000-1,-11.000000 6.000000-2,-4.000000 10.000000 2,6.000000 17.000000 1,7.000000 15.000000 1,6.000000 16.000000 3,1.000000 18.000000 1,-3.000000 22.000000 2,-3.000000 22.000000 1,-2.000000 23.000000 2,2.000000-3.000000-1,9.000000-24.000000-1,10.000000-26.000000-3,10.000000-24.000000-1,0.000000-12.000000-2,-5.000000 4.000000 0,-7.000000 3.000000 0,-5.000000 3.000000-1,-3.000000 1.000000 0,4.000000 1.000000 0,3.000000-1.000000 0,3.000000 1.000000-1,1.000000 1.000000 3,1.000000 3.000000 3,-1.000000 3.000000 4,1.000000 4.000000 3,1.000000-1.000000 2,3.000000-3.000000-1,3.000000-3.000000-2,4.000000-2.000000 0,-1.000000-1.000000-1,-3.000000 3.000000-2,-3.000000 3.000000 0,-2.000000 4.000000 0,-3.000000-1.000000-2,1.000000-3.000000 0,-1.000000-3.000000 0,1.000000-2.000000 0,-1.000000-1.000000-1,1.000000 3.000000 1,-1.000000 3.000000-1,1.000000 4.000000 1,1.000000-1.000000-1,3.000000-3.000000 0,3.000000-3.000000-1,4.000000-2.000000-1,-1.000000-1.000000 0,-3.000000 3.000000 0,-3.000000 3.000000 1,-2.000000 4.000000 0,-1.000000-1.000000-1,3.000000-3.000000-2,3.000000-3.000000-2,4.000000-2.000000-2,1.000000-3.000000-1,0.000000 1.000000 1,0.000000-1.000000 0,0.000000 1.000000 1,0.000000-3.000000 0,0.000000-2.000000 0,0.000000-3.000000 1,0.000000-3.000000-1,0.000000-1.000000 0,0.000000 4.000000 2,0.000000 3.000000 0,0.000000 3.000000 2,0.000000 1.000000-2,0.000000 1.000000-5,0.000000-1.000000-5,0.000000 1.000000-5,3.000000-4.000000-4,6.000000-6.000000-5,7.000000-6.000000-4,6.000000-6.000000-4,3.000000-9.000000 0,0.000000-8.000000 4,0.000000-10.000000 4,0.000000-9.000000 4,-2.000000-7.000000 2,-3.000000-3.000000 1,-3.000000-3.000000 1,-2.000000-2.000000 1,-3.000000-1.000000 2,1.000000 3.000000 2,-1.000000 3.000000 3,1.000000 4.000000 1,-1.000000-3.000000 2,1.000000-5.000000-1,-1.000000-7.000000-2,1.000000-5.000000-1,-1.000000-3.000000 1,1.000000 4.000000 2,-1.000000 3.000000 1,1.000000 3.000000 3,-1.000000-1.000000 0,1.000000-2.000000 1,-1.000000-3.000000 0,1.000000-3.000000 0,-1.000000-2.000000 1,1.000000 0.000000 0,-1.000000 0.000000 0,1.000000 0.000000-1</inkml:trace>
</inkml:ink>
</file>

<file path=ppt/ink/ink253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9120714664459" units="cm"/>
      <inkml:brushProperty name="height" value="0.0309120714664459" units="cm"/>
      <inkml:brushProperty name="color" value="#00B047"/>
      <inkml:brushProperty name="ignorePressure" value="0"/>
    </inkml:brush>
  </inkml:definitions>
  <inkml:trace contextRef="#ctx0" brushRef="#br0">39600.000000 45600.000000 741,'0.000000'-135.000000'0,"0.000000"32.000000"-1 ,0.000000 31.000000 1,0.000000 32.000000 0,3.000000 15.000000 0,6.000000 0.000000-2,7.000000 0.000000 0,6.000000 0.000000-1,4.000000 4.000000 0,4.000000 10.000000 3,3.000000 10.000000 1,3.000000 9.000000 3,1.000000 12.000000 2,1.000000 16.000000 2,-1.000000 15.000000 3,1.000000 17.000000 2,-3.000000 13.000000 1,-2.000000 13.000000 0,-3.000000 12.000000 1,-3.000000 13.000000 1,-2.000000 6.000000 0,0.000000 0.000000 2,0.000000 0.000000 2,0.000000 0.000000 2,0.000000 3.000000 0,0.000000 6.000000-3,0.000000 7.000000-1,0.000000 6.000000-3,3.000000 1.000000-3,6.000000-3.000000-7,7.000000-3.000000-5,6.000000-2.000000-7,-1.000000-8.000000-2,-5.000000-8.000000-1,-7.000000-10.000000 0,-5.000000-9.000000 1,-6.000000-12.000000-2,-3.000000-11.000000-2,-3.000000-14.000000-3,-2.000000-11.000000-1,-9.000000-15.000000-6,-12.000000-16.000000-8,-13.000000-15.000000-8,-12.000000-15.000000-7,-5.000000-11.000000-1,3.000000-2.000000 8,3.000000-3.000000 9,4.000000-3.000000 6</inkml:trace>
</inkml:ink>
</file>

<file path=ppt/ink/ink25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7423885464668" units="cm"/>
      <inkml:brushProperty name="height" value="0.0327423885464668" units="cm"/>
      <inkml:brushProperty name="color" value="#00B047"/>
      <inkml:brushProperty name="ignorePressure" value="0"/>
    </inkml:brush>
  </inkml:definitions>
  <inkml:trace contextRef="#ctx0" brushRef="#br0">39450.000000 47200.000000 699,'-61.000000'-46.000000'4,"28.000000"10.000000"9 ,28.000000 10.000000 8,29.000000 9.000000 8,15.000000 6.000000 3,3.000000 3.000000-4,3.000000 3.000000-2,4.000000 4.000000-4,5.000000 1.000000-2,10.000000 0.000000-2,10.000000 0.000000-1,9.000000 0.000000-3,2.000000 0.000000 0,-2.000000 0.000000-1,-3.000000 0.000000 0,-3.000000 0.000000-1,-1.000000-2.000000-7,4.000000-3.000000-15,3.000000-3.000000-15,3.000000-2.000000-13,-7.000000-3.000000-10,-15.000000 1.000000-4,-15.000000-1.000000-3,-16.000000 1.000000-5</inkml:trace>
</inkml:ink>
</file>

<file path=ppt/ink/ink25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0303778648376" units="cm"/>
      <inkml:brushProperty name="height" value="0.0340303778648376" units="cm"/>
      <inkml:brushProperty name="color" value="#00B047"/>
      <inkml:brushProperty name="ignorePressure" value="0"/>
    </inkml:brush>
  </inkml:definitions>
  <inkml:trace contextRef="#ctx0" brushRef="#br0">41350.000000 46550.000000 673,'-47.000000'-2.000000'0,"6.000000"-3.000000"3 ,7.000000-3.000000 1,6.000000-2.000000 1,10.000000-3.000000 4,17.000000 1.000000 5,15.000000-1.000000 6,16.000000 1.000000 5,12.000000-3.000000 4,9.000000-2.000000 0,10.000000-3.000000 1,10.000000-3.000000 1,2.000000-2.000000-1,-3.000000 0.000000-5,-3.000000 0.000000-3,-2.000000 0.000000-5,-6.000000 3.000000-3,-6.000000 6.000000-4,-6.000000 7.000000-4,-6.000000 6.000000-2,18.000000-2.000000-13,44.000000-9.000000-17,44.000000-10.000000-20,44.000000-8.000000-19</inkml:trace>
</inkml:ink>
</file>

<file path=ppt/ink/ink253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4656176120043" units="cm"/>
      <inkml:brushProperty name="height" value="0.0294656176120043" units="cm"/>
      <inkml:brushProperty name="color" value="#00B047"/>
      <inkml:brushProperty name="ignorePressure" value="0"/>
    </inkml:brush>
  </inkml:definitions>
  <inkml:trace contextRef="#ctx0" brushRef="#br0">42950.000000 45150.000000 777,'-2.000000'-91.000000'0,"-3.000000"19.000000"0 ,-3.000000 19.000000 0,-2.000000 19.000000 0,5.000000 10.000000 5,16.000000 4.000000 11,15.000000 3.000000 10,17.000000 3.000000 11,10.000000 6.000000 0,6.000000 9.000000-11,7.000000 10.000000-11,6.000000 10.000000-11,3.000000 4.000000-5,0.000000 0.000000 2,0.000000 0.000000 2,0.000000 0.000000 1,3.000000-2.000000 1,6.000000-3.000000 2,7.000000-3.000000 2,6.000000-2.000000 1,3.000000-6.000000-1,0.000000-6.000000-3,0.000000-6.000000-3,0.000000-6.000000-3,-4.000000-7.000000-3,-5.000000-6.000000-3,-7.000000-6.000000-4,-5.000000-6.000000-3,-9.000000-2.000000-4,-9.000000 3.000000-4,-10.000000 3.000000-4,-8.000000 4.000000-4,-20.000000 5.000000-4,-28.000000 10.000000-3,-28.000000 10.000000-4,-27.000000 9.000000-3,-8.000000 4.000000 3,17.000000 1.000000 8,15.000000-1.000000 10,16.000000 1.000000 8,5.000000-1.000000 6,-2.000000 1.000000 2,-3.000000-1.000000 2,-3.000000 1.000000 1</inkml:trace>
</inkml:ink>
</file>

<file path=ppt/ink/ink253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4461222887039" units="cm"/>
      <inkml:brushProperty name="height" value="0.0354461222887039" units="cm"/>
      <inkml:brushProperty name="color" value="#00B047"/>
      <inkml:brushProperty name="ignorePressure" value="0"/>
    </inkml:brush>
  </inkml:definitions>
  <inkml:trace contextRef="#ctx0" brushRef="#br0">44100.000000 45100.000000 776,'-350.000000'921.000000'0,"100.000000"-255.000000"1 ,100.000000-257.000000 0,100.000000-255.000000 1,51.000000-123.000000 0,4.000000 13.000000 2,3.000000 12.000000 1,3.000000 13.000000 1,3.000000-1.000000 0,3.000000-11.000000-2,3.000000-14.000000-3,4.000000-11.000000-1,2.000000-11.000000 0,4.000000-5.000000 2,3.000000-7.000000 2,3.000000-5.000000 3,6.000000-8.000000 1,9.000000-5.000000 1,10.000000-7.000000 1,10.000000-5.000000 1,5.000000-8.000000 0,4.000000-5.000000 0,3.000000-7.000000 0,3.000000-5.000000-1,1.000000-4.000000 1,1.000000 0.000000 0,-1.000000 0.000000 0,1.000000 0.000000 1,-4.000000 1.000000-1,-6.000000 4.000000 0,-6.000000 3.000000 0,-6.000000 3.000000 0,-7.000000 4.000000-3,-6.000000 7.000000-8,-6.000000 6.000000-6,-6.000000 7.000000-7,-12.000000 0.000000-13,-15.000000-2.000000-19,-15.000000-3.000000-19,-16.000000-3.000000-18,-8.000000 1.000000 0,0.000000 6.000000 18,0.000000 7.000000 18,0.000000 6.000000 19</inkml:trace>
</inkml:ink>
</file>

<file path=ppt/ink/ink253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6882953047752" units="cm"/>
      <inkml:brushProperty name="height" value="0.0316882953047752" units="cm"/>
      <inkml:brushProperty name="color" value="#00B047"/>
      <inkml:brushProperty name="ignorePressure" value="0"/>
    </inkml:brush>
  </inkml:definitions>
  <inkml:trace contextRef="#ctx0" brushRef="#br0">43700.000000 46650.000000 722,'-47.000000'-24.000000'-1,"6.000000"4.000000"-3 ,7.000000 3.000000-3,6.000000 3.000000-3,3.000000 1.000000 0,0.000000 1.000000 0,0.000000-1.000000 1,0.000000 1.000000 1,6.000000 1.000000 8,13.000000 3.000000 13,12.000000 3.000000 15,13.000000 4.000000 14,7.000000 1.000000 4,4.000000 0.000000-6,3.000000 0.000000-7,3.000000 0.000000-5,14.000000-4.000000-5,25.000000-5.000000-2,25.000000-7.000000-2,25.000000-5.000000-2,6.000000-4.000000-3,-12.000000 0.000000-6,-13.000000 0.000000-3,-12.000000 0.000000-6,1.000000 0.000000-7,16.000000 0.000000-8,15.000000 0.000000-8,17.000000 0.000000-10,-6.000000 1.000000-5,-24.000000 4.000000-1,-26.000000 3.000000-3,-24.000000 3.000000-2,-18.000000 1.000000 3,-9.000000 1.000000 5,-10.000000-1.000000 6,-8.000000 1.000000 5</inkml:trace>
</inkml:ink>
</file>

<file path=ppt/ink/ink2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8349179625511" units="cm"/>
      <inkml:brushProperty name="height" value="0.0368349179625511" units="cm"/>
      <inkml:brushProperty name="color" value="#00B047"/>
      <inkml:brushProperty name="ignorePressure" value="0"/>
    </inkml:brush>
  </inkml:definitions>
  <inkml:trace contextRef="#ctx0" brushRef="#br0">99850.000000 6450.000000 999,'-118.000000'60.000000'-15,"17.000000"23.000000"4 ,15.000000 22.000000 3,16.000000 22.000000 5,2.000000 16.000000 2,-8.000000 14.000000 1,-10.000000 11.000000 0,-9.000000 14.000000 0,-2.000000-1.000000-2,6.000000-12.000000-9,7.000000-13.000000-6,6.000000-12.000000-8,10.000000-21.000000-3,17.000000-28.000000-1,15.000000-28.000000 1,16.000000-27.000000-1</inkml:trace>
</inkml:ink>
</file>

<file path=ppt/ink/ink25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2825901508331" units="cm"/>
      <inkml:brushProperty name="height" value="0.0392825901508331" units="cm"/>
      <inkml:brushProperty name="color" value="#00B047"/>
      <inkml:brushProperty name="ignorePressure" value="0"/>
    </inkml:brush>
  </inkml:definitions>
  <inkml:trace contextRef="#ctx0" brushRef="#br0">45650.000000 44000.000000 591,'-18.000000'-44.000000'8,"17.000000"13.000000"-1 ,15.000000 12.000000 0,16.000000 13.000000-1,9.000000 6.000000 0,3.000000 0.000000 3,3.000000 0.000000 1,4.000000 0.000000 2,-1.000000 6.000000 2,-3.000000 13.000000 0,-3.000000 12.000000 0,-2.000000 13.000000 2,-5.000000 2.000000-1,-2.000000-5.000000-2,-3.000000-7.000000-2,-3.000000-5.000000-2,-4.000000-4.000000-1,-3.000000 0.000000-2,-3.000000 0.000000 0,-2.000000 0.000000-2,-1.000000-2.000000 0,3.000000-3.000000-1,3.000000-3.000000 1,4.000000-2.000000-1,-1.000000 2.000000 1,-3.000000 9.000000 2,-3.000000 10.000000 0,-2.000000 10.000000 3,-3.000000 0.000000-1,1.000000-5.000000-1,-1.000000-7.000000-2,1.000000-5.000000 0,-1.000000-4.000000-1,1.000000 0.000000-1,-1.000000 0.000000 1,1.000000 0.000000 0,-1.000000 1.000000 0,1.000000 4.000000 0,-1.000000 3.000000 0,1.000000 3.000000-1,-1.000000 1.000000 1,1.000000 1.000000 1,-1.000000-1.000000 0,1.000000 1.000000 1,-1.000000 2.000000 0,1.000000 7.000000 1,-1.000000 6.000000-1,1.000000 7.000000 1,-1.000000-1.000000-1,1.000000-6.000000-1,-1.000000-6.000000-1,1.000000-6.000000-1,-3.000000-4.000000 0,-2.000000 1.000000 0,-3.000000-1.000000 0,-3.000000 1.000000 1,-1.000000-1.000000 0,4.000000 1.000000 0,3.000000-1.000000-1,3.000000 1.000000 1,-1.000000-1.000000-1,-2.000000 1.000000 1,-3.000000-1.000000 0,-3.000000 1.000000 0,-1.000000 2.000000-1,4.000000 7.000000 0,3.000000 6.000000-1,3.000000 7.000000-1,-1.000000 2.000000 0,-2.000000 1.000000-1,-3.000000-1.000000 1,-3.000000 1.000000-1,-2.000000-1.000000 1,0.000000 1.000000-1,0.000000-1.000000 0,0.000000 1.000000 1,-2.000000-4.000000-2,-3.000000-6.000000 0,-3.000000-6.000000-2,-2.000000-6.000000-1,-6.000000 5.000000-2,-6.000000 20.000000-1,-6.000000 18.000000 0,-6.000000 20.000000-2,-7.000000 10.000000-1,-6.000000 3.000000 2,-6.000000 3.000000 0,-6.000000 4.000000 2,-7.000000 7.000000-5,-6.000000 13.000000-9,-6.000000 12.000000-8,-6.000000 13.000000-8,2.000000-12.000000-8,14.000000-33.000000-5,11.000000-35.000000-5,14.000000-34.000000-6</inkml:trace>
</inkml:ink>
</file>

<file path=ppt/ink/ink25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7314105033875" units="cm"/>
      <inkml:brushProperty name="height" value="0.0237314105033875" units="cm"/>
      <inkml:brushProperty name="color" value="#00B047"/>
      <inkml:brushProperty name="ignorePressure" value="0"/>
    </inkml:brush>
  </inkml:definitions>
  <inkml:trace contextRef="#ctx0" brushRef="#br0">26750.000000 52400.000000 965,'-47.000000'-22.000000'0,"6.000000"6.000000"0 ,7.000000 7.000000 0,6.000000 6.000000 0,13.000000 7.000000 1,23.000000 10.000000 5,22.000000 10.000000 2,22.000000 9.000000 4,33.000000-4.000000-4,48.000000-15.000000-13,47.000000-15.000000-10,47.000000-16.000000-13</inkml:trace>
</inkml:ink>
</file>

<file path=ppt/ink/ink25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758896023035" units="cm"/>
      <inkml:brushProperty name="height" value="0.025758896023035" units="cm"/>
      <inkml:brushProperty name="color" value="#00B047"/>
      <inkml:brushProperty name="ignorePressure" value="0"/>
    </inkml:brush>
  </inkml:definitions>
  <inkml:trace contextRef="#ctx0" brushRef="#br0">26350.000000 54000.000000 889,'-33.000000'-90.000000'2,"34.000000"23.000000"5 ,35.000000 22.000000 4,35.000000 22.000000 4,35.000000 7.000000 2,38.000000-6.000000 0,37.000000-6.000000-2,38.000000-6.000000 0,16.000000-9.000000-5,-2.000000-8.000000-9,-3.000000-10.000000-7,-3.000000-9.000000-9,-27.000000 2.000000-8,-50.000000 17.000000-9,-50.000000 15.000000-9,-50.000000 16.000000-8</inkml:trace>
</inkml:ink>
</file>

<file path=ppt/ink/ink2543.xml><?xml version="1.0" encoding="utf-8"?>
<inkml:ink xmlns:inkml="http://www.w3.org/2003/InkML">
  <annotation type="ScanImages2ExtractSignatures">1</annotation>
  <annotation type="ScanImagesWidth">963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3131121695042" units="cm"/>
      <inkml:brushProperty name="height" value="0.0323131121695042" units="cm"/>
      <inkml:brushProperty name="color" value="#00B047"/>
      <inkml:brushProperty name="ignorePressure" value="0"/>
    </inkml:brush>
  </inkml:definitions>
  <inkml:trace contextRef="#ctx0" brushRef="#br0">29200.000000 51550.000000 708,'-27.000000'-47.000000'0,"-3.000000"6.000000"1 ,-3.000000 7.000000-1,-2.000000 6.000000 0,5.000000 4.000000 5,16.000000 4.000000 10,15.000000 3.000000 8,17.000000 3.000000 10,7.000000 3.000000 2,0.000000 3.000000-7,0.000000 3.000000-7,0.000000 4.000000-6,0.000000 1.000000-4,0.000000 0.000000-2,0.000000 0.000000 0,0.000000 0.000000-1,0.000000 0.000000-2,0.000000 0.000000 0,0.000000 0.000000-1,0.000000 0.000000-1,0.000000 0.000000 0,0.000000 0.000000-1,0.000000 0.000000 0,0.000000 0.000000-1,0.000000 0.000000 1,0.000000 0.000000 0,0.000000 0.000000 2,0.000000 0.000000 0,0.000000 1.000000 1,0.000000 4.000000-2,0.000000 3.000000 0,0.000000 3.000000-1,0.000000 1.000000-2,0.000000 1.000000 1,0.000000-1.000000-1,0.000000 1.000000 0,-2.000000 1.000000-1,-3.000000 3.000000 0,-3.000000 3.000000 0,-2.000000 4.000000-1,-1.000000 1.000000 0,3.000000 0.000000 0,3.000000 0.000000 2,4.000000 0.000000 0,-3.000000 1.000000 0,-5.000000 4.000000 0,-7.000000 3.000000 1,-5.000000 3.000000 0,-4.000000 1.000000 0,0.000000 1.000000-1,0.000000-1.000000-2,0.000000 1.000000 0,-2.000000-1.000000 0,-3.000000 1.000000 0,-3.000000-1.000000 1,-2.000000 1.000000 1,-3.000000-3.000000-1,1.000000-2.000000 0,-1.000000-3.000000 0,1.000000-3.000000-2,-1.000000-2.000000 1,1.000000 0.000000 0,-1.000000 0.000000 0,1.000000 0.000000 1,-4.000000 6.000000 0,-6.000000 13.000000 0,-6.000000 12.000000-1,-6.000000 13.000000-1,-6.000000 6.000000 0,-2.000000 0.000000 0,-3.000000 0.000000-2,-3.000000 0.000000 1,2.000000-7.000000-1,10.000000-11.000000 1,10.000000-14.000000 1,9.000000-11.000000 0,10.000000-15.000000-1,14.000000-16.000000 0,11.000000-15.000000-3,14.000000-15.000000-1,5.000000-6.000000 0,1.000000 7.000000 1,-1.000000 6.000000 2,1.000000 7.000000 1,5.000000 4.000000 1,14.000000 3.000000 0,11.000000 3.000000 0,14.000000 4.000000 0,3.000000 2.000000 0,-2.000000 4.000000 1,-3.000000 3.000000-1,-3.000000 3.000000 0,-7.000000 3.000000 1,-9.000000 3.000000-1,-10.000000 3.000000 1,-8.000000 4.000000 0,-8.000000 2.000000 0,-2.000000 4.000000 1,-3.000000 3.000000 1,-3.000000 3.000000 1,-4.000000 3.000000 0,-3.000000 3.000000 1,-3.000000 3.000000-1,-2.000000 4.000000 1,-5.000000 1.000000 1,-2.000000 0.000000-1,-3.000000 0.000000 1,-3.000000 0.000000 0,-7.000000 9.000000 0,-9.000000 19.000000 1,-10.000000 19.000000 0,-8.000000 19.000000 0,-4.000000-4.000000 1,3.000000-24.000000-2,3.000000-26.000000-1,4.000000-24.000000-1,-6.000000-7.000000 0,-11.000000 13.000000-1,-14.000000 12.000000-1,-11.000000 13.000000 0,-11.000000 4.000000 0,-5.000000-3.000000-2,-7.000000-3.000000-1,-5.000000-2.000000-1,3.000000-11.000000-1,17.000000-15.000000-2,15.000000-15.000000-2,16.000000-16.000000-2,13.000000-12.000000-8,14.000000-5.000000-16,11.000000-7.000000-16,14.000000-5.000000-15</inkml:trace>
</inkml:ink>
</file>

<file path=ppt/ink/ink254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6779149472713" units="cm"/>
      <inkml:brushProperty name="height" value="0.0326779149472713" units="cm"/>
      <inkml:brushProperty name="color" value="#00B047"/>
      <inkml:brushProperty name="ignorePressure" value="0"/>
    </inkml:brush>
  </inkml:definitions>
  <inkml:trace contextRef="#ctx0" brushRef="#br0">32400.000000 52200.000000 661,'-41.000000'0.000000'49,"19.000000"0.000000"-6 ,19.000000 0.000000-4,19.000000 0.000000-5,10.000000 0.000000-4,4.000000 0.000000-4,3.000000 0.000000-5,3.000000 0.000000-3,1.000000 0.000000-4,1.000000 0.000000-2,-1.000000 0.000000-3,1.000000 0.000000-2,1.000000 0.000000-1,3.000000 0.000000-2,3.000000 0.000000 0,4.000000 0.000000-1,1.000000-2.000000 0,0.000000-3.000000 0,0.000000-3.000000 0,0.000000-2.000000-1,1.000000-1.000000 1,4.000000 3.000000-1,3.000000 3.000000-1,3.000000 4.000000 0,-1.000000 1.000000 0,-2.000000 0.000000-1,-3.000000 0.000000 1,-3.000000 0.000000-2,-2.000000-2.000000 1,0.000000-3.000000 0,0.000000-3.000000-1,0.000000-2.000000 1,-2.000000-1.000000-1,-3.000000 3.000000 0,-3.000000 3.000000 0,-2.000000 4.000000-1,-3.000000 1.000000-1,1.000000 0.000000-3,-1.000000 0.000000-2,1.000000 0.000000-4,-3.000000 0.000000 0,-2.000000 0.000000 0,-3.000000 0.000000 1,-3.000000 0.000000 0,-2.000000 0.000000-2,0.000000 0.000000-5,0.000000 0.000000-7,0.000000 0.000000-5,0.000000 3.000000-5,0.000000 6.000000-3,0.000000 7.000000-4,0.000000 6.000000-3</inkml:trace>
</inkml:ink>
</file>

<file path=ppt/ink/ink25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821447044611" units="cm"/>
      <inkml:brushProperty name="height" value="0.0273821447044611" units="cm"/>
      <inkml:brushProperty name="color" value="#00B047"/>
      <inkml:brushProperty name="ignorePressure" value="0"/>
    </inkml:brush>
  </inkml:definitions>
  <inkml:trace contextRef="#ctx0" brushRef="#br0">35600.000000 51000.000000 836,'-2.000000'-47.000000'-2,"-3.000000"6.000000"-3 ,-3.000000 7.000000-3,-2.000000 6.000000-4,-1.000000 13.000000 2,3.000000 23.000000 5,3.000000 22.000000 6,4.000000 22.000000 5,2.000000 16.000000 4,4.000000 14.000000 3,3.000000 11.000000 2,3.000000 14.000000 1,-1.000000 11.000000 2,-2.000000 14.000000 0,-3.000000 11.000000-1,-3.000000 14.000000-1,-2.000000-9.000000-1,0.000000-28.000000-5,0.000000-28.000000-3,0.000000-27.000000-5,0.000000-14.000000-1,0.000000 4.000000 1,0.000000 3.000000-1,0.000000 3.000000 2,0.000000-1.000000-1,0.000000-2.000000 1,0.000000-3.000000 0,0.000000-3.000000 1,0.000000-1.000000-1,0.000000 4.000000 0,0.000000 3.000000 1,0.000000 3.000000-1,0.000000-1.000000-1,0.000000-2.000000 0,0.000000-3.000000-3,0.000000-3.000000 0,0.000000-1.000000-2,0.000000 4.000000 1,0.000000 3.000000-1,0.000000 3.000000 1,0.000000-4.000000 0,0.000000-8.000000 0,0.000000-10.000000 2,0.000000-9.000000 0,0.000000-2.000000 1,0.000000 6.000000 1,0.000000 7.000000-1,0.000000 6.000000 1,0.000000 1.000000 0,0.000000-3.000000 0,0.000000-3.000000-1,0.000000-2.000000 1,0.000000-5.000000-1,0.000000-2.000000 1,0.000000-3.000000 0,0.000000-3.000000 0,0.000000-2.000000 0,0.000000 0.000000-3,0.000000 0.000000-1,0.000000 0.000000-2,1.000000-7.000000-5,4.000000-11.000000-8,3.000000-14.000000-8,3.000000-11.000000-7,-1.000000-7.000000-1,-2.000000 0.000000 5,-3.000000 0.000000 6,-3.000000 0.000000 6,-2.000000-2.000000 4,0.000000-3.000000 1,0.000000-3.000000 1,0.000000-2.000000 2,0.000000-1.000000 1,0.000000 3.000000 0,0.000000 3.000000-1,0.000000 4.000000 1,0.000000-1.000000-1,0.000000-3.000000 0,0.000000-3.000000 0,0.000000-2.000000-1,0.000000-1.000000 1,0.000000 3.000000 1,0.000000 3.000000 1,0.000000 4.000000 1,0.000000-1.000000 0,0.000000-3.000000 0,0.000000-3.000000-2,0.000000-2.000000-1,0.000000-3.000000 1,0.000000 1.000000 2,0.000000-1.000000 1,0.000000 1.000000 1,0.000000-4.000000 2,0.000000-6.000000 0,0.000000-6.000000 0,0.000000-6.000000 0</inkml:trace>
</inkml:ink>
</file>

<file path=ppt/ink/ink25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00B047"/>
      <inkml:brushProperty name="ignorePressure" value="0"/>
    </inkml:brush>
  </inkml:definitions>
  <inkml:trace contextRef="#ctx0" brushRef="#br0">35850.000000 50350.000000 1000,'0.000000'-91.000000'0,"0.000000"19.000000"0 ,0.000000 19.000000 0,0.000000 19.000000 0,1.000000 7.000000-2,4.000000-3.000000-1,3.000000-3.000000-3,3.000000-2.000000-2,3.000000 2.000000 1,3.000000 9.000000 4,3.000000 10.000000 4,4.000000 10.000000 4,-1.000000 7.000000 1,-3.000000 6.000000-2,-3.000000 7.000000-2,-2.000000 6.000000-2,-1.000000 3.000000-7,3.000000 0.000000-11,3.000000 0.000000-11,4.000000 0.000000-11</inkml:trace>
</inkml:ink>
</file>

<file path=ppt/ink/ink25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791802495718" units="cm"/>
      <inkml:brushProperty name="height" value="0.031791802495718" units="cm"/>
      <inkml:brushProperty name="color" value="#00B047"/>
      <inkml:brushProperty name="ignorePressure" value="0"/>
    </inkml:brush>
  </inkml:definitions>
  <inkml:trace contextRef="#ctx0" brushRef="#br0">35950.000000 50050.000000 720,'-69.000000'-69.000000'0,"13.000000"13.000000"1 ,12.000000 12.000000 0,13.000000 13.000000 0,12.000000 7.000000 1,13.000000 4.000000 3,12.000000 3.000000 3,13.000000 3.000000 2,12.000000 6.000000 1,13.000000 9.000000 1,12.000000 10.000000-2,13.000000 10.000000 1,7.000000 8.000000-1,4.000000 10.000000-2,3.000000 10.000000 0,3.000000 9.000000-1,3.000000 6.000000-2,3.000000 3.000000-4,3.000000 3.000000-1,4.000000 4.000000-4,-3.000000 2.000000-1,-5.000000 4.000000 2,-7.000000 3.000000 0,-5.000000 3.000000 1,-9.000000-1.000000 1,-9.000000-2.000000-1,-10.000000-3.000000-1,-8.000000-3.000000 0,-17.000000-1.000000-1,-21.000000 4.000000 2,-22.000000 3.000000 0,-22.000000 3.000000 1,-19.000000-1.000000 1,-16.000000-2.000000 1,-15.000000-3.000000 2,-15.000000-3.000000 1,-9.000000-4.000000 1,1.000000-3.000000 0,-1.000000-3.000000 0,1.000000-2.000000 0,7.000000-6.000000 2,16.000000-6.000000 0,15.000000-6.000000 2,17.000000-6.000000 2,11.000000-6.000000 0,10.000000-2.000000 0,10.000000-3.000000 1,9.000000-3.000000 0,9.000000 4.000000 0,9.000000 13.000000 0,10.000000 12.000000-1,10.000000 13.000000 1,10.000000 12.000000-1,13.000000 13.000000-1,12.000000 12.000000-1,13.000000 13.000000-1,6.000000 2.000000-2,0.000000-5.000000-3,0.000000-7.000000-2,0.000000-5.000000-2,1.000000-8.000000-2,4.000000-5.000000-3,3.000000-7.000000-1,3.000000-5.000000-2,1.000000-9.000000-1,1.000000-9.000000-2,-1.000000-10.000000 0,1.000000-8.000000-2,-3.000000-14.000000-5,-2.000000-15.000000-10,-3.000000-15.000000-11,-3.000000-16.000000-10,-9.000000-7.000000-2,-11.000000 4.000000 8,-14.000000 3.000000 7,-11.000000 3.000000 7</inkml:trace>
</inkml:ink>
</file>

<file path=ppt/ink/ink25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7930316776037" units="cm"/>
      <inkml:brushProperty name="height" value="0.0307930316776037" units="cm"/>
      <inkml:brushProperty name="color" value="#00B047"/>
      <inkml:brushProperty name="ignorePressure" value="0"/>
    </inkml:brush>
  </inkml:definitions>
  <inkml:trace contextRef="#ctx0" brushRef="#br0">38500.000000 51400.000000 743,'0.000000'-72.000000'1,"0.000000"6.000000"0 ,0.000000 7.000000 0,0.000000 6.000000 2,3.000000 4.000000 1,6.000000 4.000000 3,7.000000 3.000000 4,6.000000 3.000000 3,3.000000 4.000000-3,0.000000 7.000000-12,0.000000 6.000000-10,0.000000 7.000000-11,-5.000000 2.000000-2,-9.000000 1.000000 7,-10.000000-1.000000 8,-8.000000 1.000000 6,-6.000000 2.000000 5,1.000000 7.000000 0,-1.000000 6.000000 2,1.000000 7.000000 1,-3.000000 4.000000 0,-2.000000 3.000000 1,-3.000000 3.000000 1,-3.000000 4.000000 0,-2.000000 1.000000 0,0.000000 0.000000 0,0.000000 0.000000-2,0.000000 0.000000 1,1.000000 0.000000-2,4.000000 0.000000 1,3.000000 0.000000 0,3.000000 0.000000 0,-1.000000 1.000000 1,-2.000000 4.000000 4,-3.000000 3.000000 4,-3.000000 3.000000 3,1.000000-1.000000 0,6.000000-2.000000-2,7.000000-3.000000-3,6.000000-3.000000-2,1.000000-1.000000-3,-3.000000 4.000000-2,-3.000000 3.000000-1,-2.000000 3.000000-1,-3.000000-1.000000-2,1.000000-2.000000 2,-1.000000-3.000000-1,1.000000-3.000000 1,1.000000-1.000000 0,3.000000 4.000000 1,3.000000 3.000000 0,4.000000 3.000000 0,1.000000 1.000000 0,0.000000 1.000000 0,0.000000-1.000000 0,0.000000 1.000000-1,-2.000000-1.000000 1,-3.000000 1.000000-1,-3.000000-1.000000 1,-2.000000 1.000000 1,-1.000000-1.000000-1,3.000000 1.000000 0,3.000000-1.000000 0,4.000000 1.000000 0,1.000000 1.000000-1,0.000000 3.000000 0,0.000000 3.000000 1,0.000000 4.000000 0,0.000000 1.000000-1,0.000000 0.000000-3,0.000000 0.000000-1,0.000000 0.000000-3,0.000000 0.000000-2,0.000000 0.000000 0,0.000000 0.000000-2,0.000000 0.000000-1,1.000000-2.000000 0,4.000000-3.000000 1,3.000000-3.000000 1,3.000000-2.000000 1,1.000000-1.000000 1,1.000000 3.000000 0,-1.000000 3.000000 1,1.000000 4.000000 1,-1.000000-3.000000 0,1.000000-5.000000 0,-1.000000-7.000000 1,1.000000-5.000000-1,-1.000000-1.000000 0,1.000000 6.000000 1,-1.000000 7.000000 0,1.000000 6.000000 0,2.000000 1.000000-1,7.000000-3.000000-2,6.000000-3.000000-4,7.000000-2.000000-3,2.000000-5.000000-3,1.000000-2.000000-5,-1.000000-3.000000-3,1.000000-3.000000-4,-3.000000-6.000000-2,-2.000000-5.000000 2,-3.000000-7.000000 1,-3.000000-5.000000 2,-2.000000-6.000000 2,0.000000-3.000000 2,0.000000-3.000000 3,0.000000-2.000000 2</inkml:trace>
</inkml:ink>
</file>

<file path=ppt/ink/ink25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1183845102787" units="cm"/>
      <inkml:brushProperty name="height" value="0.0251183845102787" units="cm"/>
      <inkml:brushProperty name="color" value="#00B047"/>
      <inkml:brushProperty name="ignorePressure" value="0"/>
    </inkml:brush>
  </inkml:definitions>
  <inkml:trace contextRef="#ctx0" brushRef="#br0">39450.000000 50650.000000 911,'-66.000000'-55.000000'3,"19.000000"41.000000"4 ,19.000000 40.000000 4,19.000000 42.000000 5,9.000000 11.000000 1,0.000000-15.000000-4,0.000000-15.000000-3,0.000000-16.000000-4,1.000000-7.000000-3,4.000000 4.000000-1,3.000000 3.000000-3,3.000000 3.000000-2,-1.000000-1.000000 0,-2.000000-2.000000 0,-3.000000-3.000000 1,-3.000000-3.000000 2,-2.000000-1.000000-1,0.000000 4.000000 1,0.000000 3.000000 0,0.000000 3.000000 1,0.000000 1.000000-1,0.000000 1.000000 1,0.000000-1.000000-1,0.000000 1.000000 1,1.000000-1.000000 0,4.000000 1.000000-1,3.000000-1.000000 1,3.000000 1.000000-1,-1.000000-1.000000 1,-2.000000 1.000000-1,-3.000000-1.000000 1,-3.000000 1.000000-1,-2.000000-1.000000 1,0.000000 1.000000-1,0.000000-1.000000 1,0.000000 1.000000-1,0.000000-3.000000 1,0.000000-2.000000-1,0.000000-3.000000 1,0.000000-3.000000-1,1.000000-1.000000 1,4.000000 4.000000-1,3.000000 3.000000 1,3.000000 3.000000-1,-1.000000 1.000000 0,-2.000000 1.000000 0,-3.000000-1.000000 0,-3.000000 1.000000 0,-2.000000-3.000000-1,0.000000-2.000000 1,0.000000-3.000000-1,0.000000-3.000000 1,0.000000-1.000000 0,0.000000 4.000000-1,0.000000 3.000000 0,0.000000 3.000000 0,0.000000-1.000000 0,0.000000-2.000000 0,0.000000-3.000000 0,0.000000-3.000000 1,1.000000-2.000000 0,4.000000 0.000000-1,3.000000 0.000000 1,3.000000 0.000000 0,-1.000000 0.000000 0,-2.000000 0.000000-2,-3.000000 0.000000 0,-3.000000 0.000000-2,-2.000000 0.000000 0,0.000000 0.000000 0,0.000000 0.000000-1,0.000000 0.000000 0,0.000000 0.000000 1,0.000000 0.000000 0,0.000000 0.000000 1,0.000000 0.000000 1,0.000000 0.000000 0,0.000000 0.000000-2,0.000000 0.000000-3,0.000000 0.000000-1</inkml:trace>
</inkml:ink>
</file>

<file path=ppt/ink/ink25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2024130821228" units="cm"/>
      <inkml:brushProperty name="height" value="0.0422024130821228" units="cm"/>
      <inkml:brushProperty name="color" value="#00B047"/>
      <inkml:brushProperty name="ignorePressure" value="0"/>
    </inkml:brush>
  </inkml:definitions>
  <inkml:trace contextRef="#ctx0" brushRef="#br0">82100.000000 10750.000000 789,'-71.000000'-22.000000'-5,"10.000000"6.000000"2 ,10.000000 7.000000 3,9.000000 6.000000 1,2.000000 7.000000 3,-2.000000 10.000000 1,-3.000000 10.000000 2,-3.000000 9.000000 2,-6.000000 4.000000 0,-5.000000 1.000000 1,-7.000000-1.000000-1,-5.000000 1.000000 1,-1.000000-1.000000-1,6.000000 1.000000 1,7.000000-1.000000 0,6.000000 1.000000 1,4.000000-4.000000-1,4.000000-6.000000 0,3.000000-6.000000-1,3.000000-6.000000 0,7.000000 1.000000 0,14.000000 9.000000 0,11.000000 10.000000 0,14.000000 10.000000 1,8.000000 2.000000-1,7.000000-3.000000-1,6.000000-3.000000 0,7.000000-2.000000-3,5.000000-1.000000 0,7.000000 3.000000-2,6.000000 3.000000-2,7.000000 4.000000-1,2.000000 1.000000-2,1.000000 0.000000-2,-1.000000 0.000000-2,1.000000 0.000000-2,-3.000000-2.000000-5,-2.000000-3.000000-4,-3.000000-3.000000-7,-3.000000-2.000000-4,-1.000000-5.000000-4,4.000000-2.000000 1,3.000000-3.000000 0,3.000000-3.000000 0,-4.000000-4.000000 2,-8.000000-3.000000 3,-10.000000-3.000000 3,-9.000000-2.000000 2</inkml:trace>
</inkml:ink>
</file>

<file path=ppt/ink/ink25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7741200774908" units="cm"/>
      <inkml:brushProperty name="height" value="0.0297741200774908" units="cm"/>
      <inkml:brushProperty name="color" value="#00B047"/>
      <inkml:brushProperty name="ignorePressure" value="0"/>
    </inkml:brush>
  </inkml:definitions>
  <inkml:trace contextRef="#ctx0" brushRef="#br0">39550.000000 50750.000000 862,'-16.000000'-83.000000'2,"19.000000"34.000000"4 ,19.000000 35.000000 3,19.000000 35.000000 4,9.000000 21.000000 2,0.000000 9.000000-2,0.000000 10.000000-1,0.000000 10.000000-1,4.000000 10.000000-2,10.000000 13.000000-4,10.000000 12.000000-3,9.000000 13.000000-3,2.000000 7.000000-2,-2.000000 4.000000 1,-3.000000 3.000000-1,-3.000000 3.000000 0,-6.000000-4.000000 0,-5.000000-8.000000 1,-7.000000-10.000000 0,-5.000000-9.000000 1,-8.000000-7.000000-2,-5.000000-3.000000-3,-7.000000-3.000000-3,-5.000000-2.000000-3,-6.000000-6.000000-1,-3.000000-6.000000 0,-3.000000-6.000000 1,-2.000000-6.000000 1,-6.000000-7.000000 0,-6.000000-6.000000-3,-6.000000-6.000000-1,-6.000000-6.000000-1,-7.000000-6.000000-2,-6.000000-2.000000-1,-6.000000-3.000000 0,-6.000000-3.000000 0,-7.000000-7.000000-1,-6.000000-9.000000-1,-6.000000-10.000000 0,-6.000000-8.000000 0,-4.000000-11.000000 2,1.000000-8.000000 4,-1.000000-10.000000 5,1.000000-9.000000 3,-1.000000-5.000000 3,1.000000 0.000000 1,-1.000000 0.000000 1,1.000000 0.000000 1,-3.000000-2.000000 0,-2.000000-3.000000 1,-3.000000-3.000000-1,-3.000000-2.000000 1,2.000000 0.000000 4,10.000000 7.000000 9,10.000000 6.000000 8,9.000000 7.000000 10,12.000000 4.000000 4,16.000000 3.000000 1,15.000000 3.000000 1,17.000000 4.000000 2,13.000000 1.000000-2,13.000000 0.000000-5,12.000000 0.000000-4,13.000000 0.000000-5,7.000000 1.000000-3,4.000000 4.000000-1,3.000000 3.000000-1,3.000000 3.000000-2,12.000000-2.000000-8,22.000000-6.000000-17,22.000000-6.000000-14,23.000000-6.000000-16</inkml:trace>
</inkml:ink>
</file>

<file path=ppt/ink/ink25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3181745111942" units="cm"/>
      <inkml:brushProperty name="height" value="0.0303181745111942" units="cm"/>
      <inkml:brushProperty name="color" value="#00B047"/>
      <inkml:brushProperty name="ignorePressure" value="0"/>
    </inkml:brush>
  </inkml:definitions>
  <inkml:trace contextRef="#ctx0" brushRef="#br0">41650.000000 51600.000000 755,'-2.000000'-47.000000'6,"-3.000000"6.000000"10 ,-3.000000 7.000000 12,-2.000000 6.000000 10,6.000000 6.000000 4,20.000000 6.000000-7,18.000000 7.000000-7,20.000000 6.000000-5,10.000000 6.000000-7,3.000000 6.000000-6,3.000000 7.000000-8,4.000000 6.000000-6,1.000000 1.000000-7,0.000000-3.000000-7,0.000000-3.000000-6,0.000000-2.000000-8</inkml:trace>
</inkml:ink>
</file>

<file path=ppt/ink/ink2552.xml><?xml version="1.0" encoding="utf-8"?>
<inkml:ink xmlns:inkml="http://www.w3.org/2003/InkML">
  <annotation type="ScanImages2ExtractSignatures">1</annotation>
  <annotation type="ScanImagesWidth">904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8440330922604" units="cm"/>
      <inkml:brushProperty name="height" value="0.0328440330922604" units="cm"/>
      <inkml:brushProperty name="color" value="#00B047"/>
      <inkml:brushProperty name="ignorePressure" value="0"/>
    </inkml:brush>
  </inkml:definitions>
  <inkml:trace contextRef="#ctx0" brushRef="#br0">42950.000000 50550.000000 697,'-2.000000'-47.000000'2,"-3.000000"6.000000"3 ,-3.000000 7.000000 5,-2.000000 6.000000 3,5.000000 4.000000 4,16.000000 4.000000 3,15.000000 3.000000 5,17.000000 3.000000 3,11.000000 3.000000-1,10.000000 3.000000-7,10.000000 3.000000-7,9.000000 4.000000-7,6.000000-1.000000-5,3.000000-3.000000-4,3.000000-3.000000-4,4.000000-2.000000-4,1.000000-3.000000-2,0.000000 1.000000-1,0.000000-1.000000 0,0.000000 1.000000-1,-5.000000-3.000000 0,-9.000000-2.000000-1,-10.000000-3.000000 0,-8.000000-3.000000-1,-17.000000-1.000000-1,-21.000000 4.000000-2,-22.000000 3.000000-2,-22.000000 3.000000-3,-10.000000 4.000000 3,4.000000 7.000000 5,3.000000 6.000000 6,3.000000 7.000000 5,1.000000 2.000000 5,1.000000 1.000000 1,-1.000000-1.000000 3,1.000000 1.000000 2,-1.000000 2.000000 1,1.000000 7.000000 0,-1.000000 6.000000-1,1.000000 7.000000 1,-1.000000-1.000000-1,1.000000-6.000000-1,-1.000000-6.000000 0,1.000000-6.000000-1,-1.000000-2.000000-1,1.000000 3.000000 0,-1.000000 3.000000 0,1.000000 4.000000 0,-1.000000 1.000000-1,1.000000 0.000000 0,-1.000000 0.000000-1,1.000000 0.000000 0,-1.000000 1.000000 0,1.000000 4.000000 1,-1.000000 3.000000 1,1.000000 3.000000 0,-1.000000-1.000000 0,1.000000-2.000000 0,-1.000000-3.000000-1,1.000000-3.000000 0,-3.000000-1.000000 0,-2.000000 4.000000 1,-3.000000 3.000000 0,-3.000000 3.000000 2,1.000000 1.000000 0,6.000000 1.000000 0,7.000000-1.000000 0,6.000000 1.000000 0,-1.000000-1.000000 0,-5.000000 1.000000 0,-7.000000-1.000000-1,-5.000000 1.000000 1,-3.000000-1.000000-2,4.000000 1.000000 0,3.000000-1.000000-2,3.000000 1.000000 0,1.000000-1.000000-1,1.000000 1.000000 1,-1.000000-1.000000 0,1.000000 1.000000 1,1.000000-1.000000 0,3.000000 1.000000 1,3.000000-1.000000-1,4.000000 1.000000 0,-1.000000-1.000000 1,-3.000000 1.000000-1,-3.000000-1.000000 1,-2.000000 1.000000-1,-3.000000-3.000000 1,1.000000-2.000000-1,-1.000000-3.000000-1,1.000000-3.000000 1,1.000000-1.000000-1,3.000000 4.000000 0,3.000000 3.000000 1,4.000000 3.000000 0,1.000000-1.000000 0,0.000000-2.000000-1,0.000000-3.000000 1,0.000000-3.000000 0,-2.000000-2.000000 1,-3.000000 0.000000 0,-3.000000 0.000000 1,-2.000000 0.000000 1,-1.000000 0.000000 0,3.000000 0.000000 1,3.000000 0.000000-1,4.000000 0.000000 1,4.000000 0.000000 1,6.000000 0.000000 2,7.000000 0.000000 2,6.000000 0.000000 2,4.000000-4.000000 0,4.000000-5.000000 0,3.000000-7.000000-1,3.000000-5.000000 0,-1.000000-4.000000-1,-2.000000 0.000000-1,-3.000000 0.000000-1,-3.000000 0.000000-1,-2.000000 0.000000-1,0.000000 0.000000 1,0.000000 0.000000-1,0.000000 0.000000 1,0.000000-2.000000-1,0.000000-3.000000 0,0.000000-3.000000-1,0.000000-2.000000 0,3.000000-3.000000 0,6.000000 1.000000 0,7.000000-1.000000 0,6.000000 1.000000 1,-1.000000-1.000000 0,-5.000000 1.000000-1,-7.000000-1.000000 0,-5.000000 1.000000-1,-4.000000-1.000000-1,0.000000 1.000000 1,0.000000-1.000000 0,0.000000 1.000000 0,0.000000-1.000000 1,0.000000 1.000000-1,0.000000-1.000000-1,0.000000 1.000000 1,0.000000-1.000000-2,0.000000 1.000000-4,0.000000-1.000000-3,0.000000 1.000000-3,0.000000-1.000000-1,0.000000 1.000000 1,0.000000-1.000000 0,0.000000 1.000000 1,0.000000-1.000000 0,0.000000 1.000000 2,0.000000-1.000000 1,0.000000 1.000000 1,0.000000-1.000000 1,0.000000 1.000000-1,0.000000-1.000000 1,0.000000 1.000000 0,1.000000-3.000000-3,4.000000-2.000000-6,3.000000-3.000000-5,3.000000-3.000000-6,-1.000000-1.000000-1,-2.000000 4.000000 3,-3.000000 3.000000 3,-3.000000 3.000000 3,-2.000000 3.000000 2,0.000000 3.000000-3,0.000000 3.000000 0,0.000000 4.000000-3</inkml:trace>
</inkml:ink>
</file>

<file path=ppt/ink/ink25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248343616724" units="cm"/>
      <inkml:brushProperty name="height" value="0.028248343616724" units="cm"/>
      <inkml:brushProperty name="color" value="#00B047"/>
      <inkml:brushProperty name="ignorePressure" value="0"/>
    </inkml:brush>
  </inkml:definitions>
  <inkml:trace contextRef="#ctx0" brushRef="#br0">44050.000000 51900.000000 810,'-185.000000'-24.000000'4,"32.000000"4.000000"5 ,31.000000 3.000000 6,32.000000 3.000000 7,32.000000 3.000000 2,34.000000 3.000000-1,35.000000 3.000000-1,35.000000 4.000000-2,22.000000-1.000000-2,14.000000-3.000000-4,11.000000-3.000000-4,14.000000-2.000000-4,8.000000-6.000000-3,7.000000-6.000000-5,6.000000-6.000000-5,7.000000-6.000000-3,-1.000000-2.000000-5,-6.000000 3.000000-6,-6.000000 3.000000-4,-6.000000 4.000000-6,-9.000000 1.000000-3,-8.000000 0.000000 1,-10.000000 0.000000-1,-9.000000 0.000000 1,-12.000000 0.000000 2,-11.000000 0.000000 5,-14.000000 0.000000 4,-11.000000 0.000000 5</inkml:trace>
</inkml:ink>
</file>

<file path=ppt/ink/ink25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7120514810085" units="cm"/>
      <inkml:brushProperty name="height" value="0.0317120514810085" units="cm"/>
      <inkml:brushProperty name="color" value="#00B047"/>
      <inkml:brushProperty name="ignorePressure" value="0"/>
    </inkml:brush>
  </inkml:definitions>
  <inkml:trace contextRef="#ctx0" brushRef="#br0">45300.000000 49450.000000 722,'0.000000'-71.000000'1,"0.000000"10.000000"4 ,0.000000 10.000000 3,0.000000 9.000000 4,3.000000 9.000000 0,6.000000 9.000000-1,7.000000 10.000000-2,6.000000 10.000000-1,9.000000 7.000000-1,13.000000 6.000000-1,12.000000 7.000000-1,13.000000 6.000000 0,10.000000 10.000000-1,10.000000 17.000000 0,10.000000 15.000000 0,9.000000 16.000000-1,-5.000000 102.000000 8,-19.000000 192.000000 15,-18.000000 190.000000 14,-19.000000 191.000000 15,-19.000000-5.000000-13,-19.000000-200.000000-44,-18.000000-200.000000-41,-19.000000-200.000000-43</inkml:trace>
</inkml:ink>
</file>

<file path=ppt/ink/ink255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0598073303699" units="cm"/>
      <inkml:brushProperty name="height" value="0.0320598073303699" units="cm"/>
      <inkml:brushProperty name="color" value="#00B047"/>
      <inkml:brushProperty name="ignorePressure" value="0"/>
    </inkml:brush>
  </inkml:definitions>
  <inkml:trace contextRef="#ctx0" brushRef="#br0">51000.000000 49450.000000 714,'-135.000000'-24.000000'0,"32.000000"4.000000"0 ,31.000000 3.000000-1,32.000000 3.000000 1,16.000000-1.000000 1,4.000000-2.000000 3,3.000000-3.000000 3,3.000000-3.000000 4,7.000000 1.000000 2,14.000000 6.000000 2,11.000000 7.000000 2,14.000000 6.000000 2,14.000000 1.000000 2,20.000000-3.000000-1,18.000000-3.000000-1,20.000000-2.000000 1,16.000000-1.000000-2,16.000000 3.000000-1,15.000000 3.000000-1,17.000000 4.000000-1,8.000000-1.000000-2,4.000000-3.000000-1,3.000000-3.000000-1,3.000000-2.000000 0,-4.000000-3.000000-5,-8.000000 1.000000-5,-10.000000-1.000000-8,-9.000000 1.000000-5,-16.000000 1.000000-6,-22.000000 3.000000-7,-22.000000 3.000000-5,-21.000000 4.000000-6,-24.000000 5.000000-4,-25.000000 10.000000-1,-25.000000 10.000000-2,-25.000000 9.000000-1,-13.000000 2.000000 4,1.000000-2.000000 6,-1.000000-3.000000 8,1.000000-3.000000 8</inkml:trace>
</inkml:ink>
</file>

<file path=ppt/ink/ink25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4587804973125" units="cm"/>
      <inkml:brushProperty name="height" value="0.0334587804973125" units="cm"/>
      <inkml:brushProperty name="color" value="#00B047"/>
      <inkml:brushProperty name="ignorePressure" value="0"/>
    </inkml:brush>
  </inkml:definitions>
  <inkml:trace contextRef="#ctx0" brushRef="#br0">50600.000000 50550.000000 684,'-91.000000'-24.000000'3,"19.000000"4.000000"6 ,19.000000 3.000000 5,19.000000 3.000000 7,15.000000 3.000000 3,13.000000 3.000000 4,12.000000 3.000000 2,13.000000 4.000000 3,18.000000 2.000000-1,26.000000 4.000000-4,24.000000 3.000000-5,26.000000 3.000000-5,18.000000 1.000000-5,13.000000 1.000000-3,12.000000-1.000000-4,13.000000 1.000000-5,6.000000 1.000000 0,0.000000 3.000000 3,0.000000 3.000000 3,0.000000 4.000000 4,4.000000 1.000000-13,10.000000 0.000000-27,10.000000 0.000000-27,9.000000 0.000000-26,-18.000000-5.000000-5,-43.000000-9.000000 18,-44.000000-10.000000 18,-43.000000-8.000000 18</inkml:trace>
</inkml:ink>
</file>

<file path=ppt/ink/ink25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8305891752243" units="cm"/>
      <inkml:brushProperty name="height" value="0.0368305891752243" units="cm"/>
      <inkml:brushProperty name="color" value="#00B047"/>
      <inkml:brushProperty name="ignorePressure" value="0"/>
    </inkml:brush>
  </inkml:definitions>
  <inkml:trace contextRef="#ctx0" brushRef="#br0">53500.000000 48250.000000 621,'-18.000000'-91.000000'6,"17.000000"19.000000"12 ,15.000000 19.000000 11,16.000000 19.000000 11,18.000000 23.000000 6,22.000000 28.000000-4,22.000000 28.000000-2,23.000000 29.000000-3,8.000000 15.000000-3,-3.000000 3.000000-6,-3.000000 3.000000-4,-2.000000 4.000000-4,-14.000000 5.000000-8,-21.000000 10.000000-10,-22.000000 10.000000-8,-22.000000 9.000000-10,-22.000000 7.000000-4,-22.000000 7.000000 0,-22.000000 6.000000 1,-21.000000 7.000000 1,-23.000000 5.000000-1,-21.000000 7.000000-1,-22.000000 6.000000-2,-22.000000 7.000000-1,-10.000000-7.000000-1,4.000000-19.000000-3,3.000000-18.000000-2,3.000000-19.000000-2,12.000000-21.000000-1,22.000000-21.000000 3,22.000000-22.000000 2,23.000000-22.000000 1</inkml:trace>
</inkml:ink>
</file>

<file path=ppt/ink/ink255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8094959259033" units="cm"/>
      <inkml:brushProperty name="height" value="0.0328094959259033" units="cm"/>
      <inkml:brushProperty name="color" value="#00B047"/>
      <inkml:brushProperty name="ignorePressure" value="0"/>
    </inkml:brush>
  </inkml:definitions>
  <inkml:trace contextRef="#ctx0" brushRef="#br0">59300.000000 46300.000000 698,'-113.000000'-33.000000'7,"26.000000"34.000000"14 ,24.000000 35.000000 14,26.000000 35.000000 14,16.000000 35.000000 3,10.000000 38.000000-8,10.000000 37.000000-7,9.000000 38.000000-7,6.000000 31.000000-11,3.000000 25.000000-11,3.000000 25.000000-14,4.000000 25.000000-11,-3.000000-4.000000-8,-5.000000-30.000000-2,-7.000000-32.000000-2,-5.000000-30.000000-3,-4.000000-36.000000 0,0.000000-36.000000 1,0.000000-39.000000 2,0.000000-36.000000 0,0.000000-40.000000 1,0.000000-41.000000-1,0.000000-40.000000 1,0.000000-40.000000 0,-2.000000-42.000000 2,-3.000000-40.000000 5,-3.000000-40.000000 5,-2.000000-41.000000 5,-3.000000 2.000000 2,1.000000 48.000000 3,-1.000000 47.000000 2,1.000000 47.000000 1</inkml:trace>
</inkml:ink>
</file>

<file path=ppt/ink/ink255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6121662557125" units="cm"/>
      <inkml:brushProperty name="height" value="0.0376121662557125" units="cm"/>
      <inkml:brushProperty name="color" value="#00B047"/>
      <inkml:brushProperty name="ignorePressure" value="0"/>
    </inkml:brush>
  </inkml:definitions>
  <inkml:trace contextRef="#ctx0" brushRef="#br0">58950.000000 46550.000000 838,'360.000000'440.000000'0,"-127.000000"-118.000000"0 ,-128.000000-119.000000-1,-128.000000-118.000000 0,-59.000000-60.000000 0,14.000000 0.000000 0,11.000000 0.000000 2,14.000000 0.000000 0,7.000000-2.000000 0,3.000000-3.000000 0,3.000000-3.000000 1,4.000000-2.000000-1,1.000000 2.000000 1,0.000000 9.000000 4,0.000000 10.000000 2,0.000000 10.000000 2,7.000000 10.000000 3,17.000000 13.000000 2,15.000000 12.000000 2,16.000000 13.000000 2,15.000000 4.000000 0,16.000000-3.000000-3,15.000000-3.000000-4,17.000000-2.000000-2,11.000000-6.000000-3,10.000000-6.000000-4,10.000000-6.000000-2,9.000000-6.000000-2,6.000000-9.000000-5,3.000000-8.000000-6,3.000000-10.000000-5,4.000000-9.000000-6,-7.000000-7.000000-3,-16.000000-3.000000-2,-15.000000-3.000000-1,-15.000000-2.000000-2,-17.000000-5.000000 2,-15.000000-2.000000 5,-15.000000-3.000000 5,-16.000000-3.000000 5,-8.000000-4.000000-3,0.000000-3.000000-10,0.000000-3.000000-9,0.000000-2.000000-10</inkml:trace>
</inkml:ink>
</file>

<file path=ppt/ink/ink2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2204062342644" units="cm"/>
      <inkml:brushProperty name="height" value="0.0422204062342644" units="cm"/>
      <inkml:brushProperty name="color" value="#00B047"/>
      <inkml:brushProperty name="ignorePressure" value="0"/>
    </inkml:brush>
  </inkml:definitions>
  <inkml:trace contextRef="#ctx0" brushRef="#br0">80900.000000 12550.000000 787,'-47.000000'-24.000000'1,"6.000000"4.000000"2 ,7.000000 3.000000 2,6.000000 3.000000 2,9.000000 7.000000 3,13.000000 14.000000 6,12.000000 11.000000 5,13.000000 14.000000 6,9.000000 8.000000 0,6.000000 7.000000-1,7.000000 6.000000-4,6.000000 7.000000-2,4.000000 0.000000-4,4.000000-2.000000-7,3.000000-3.000000-7,3.000000-3.000000-5,-1.000000-4.000000-4,-2.000000-3.000000 0,-3.000000-3.000000 0,-3.000000-2.000000 0,5.000000-3.000000-5,17.000000 1.000000-9,15.000000-1.000000-10,16.000000 1.000000-10</inkml:trace>
</inkml:ink>
</file>

<file path=ppt/ink/ink256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5412150919437" units="cm"/>
      <inkml:brushProperty name="height" value="0.0305412150919437" units="cm"/>
      <inkml:brushProperty name="color" value="#00B047"/>
      <inkml:brushProperty name="ignorePressure" value="0"/>
    </inkml:brush>
  </inkml:definitions>
  <inkml:trace contextRef="#ctx0" brushRef="#br0">62650.000000 46100.000000 750,'-113.000000'-22.000000'1,"26.000000"6.000000"2 ,24.000000 7.000000 3,26.000000 6.000000 3,10.000000 7.000000 1,-3.000000 10.000000 4,-3.000000 10.000000 1,-2.000000 9.000000 4,-3.000000 17.000000 0,1.000000 25.000000 2,-1.000000 25.000000-1,1.000000 25.000000 1,2.000000 21.000000-1,7.000000 20.000000-3,6.000000 18.000000-3,7.000000 20.000000-2,5.000000 10.000000-3,7.000000 3.000000-1,6.000000 3.000000-2,7.000000 4.000000-2,8.000000-15.000000-2,14.000000-31.000000-3,11.000000-31.000000-1,14.000000-31.000000-3,7.000000-27.000000-1,3.000000-22.000000 1,3.000000-22.000000 1,4.000000-21.000000 1,-1.000000-14.000000-5,-3.000000-2.000000-11,-3.000000-3.000000-11,-2.000000-3.000000-11,-8.000000-6.000000-3,-8.000000-5.000000 5,-10.000000-7.000000 5,-9.000000-5.000000 4,-7.000000-3.000000 4,-3.000000 4.000000 0,-3.000000 3.000000 3,-2.000000 3.000000 1</inkml:trace>
</inkml:ink>
</file>

<file path=ppt/ink/ink25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3889096677303" units="cm"/>
      <inkml:brushProperty name="height" value="0.0263889096677303" units="cm"/>
      <inkml:brushProperty name="color" value="#00B047"/>
      <inkml:brushProperty name="ignorePressure" value="0"/>
    </inkml:brush>
  </inkml:definitions>
  <inkml:trace contextRef="#ctx0" brushRef="#br0">63750.000000 46100.000000 868,'-47.000000'-68.000000'0,"6.000000"17.000000"0 ,7.000000 15.000000 0,6.000000 16.000000 0,4.000000 26.000000 4,4.000000 38.000000 9,3.000000 37.000000 10,3.000000 38.000000 8,1.000000 26.000000 0,1.000000 16.000000-11,-1.000000 15.000000-10,1.000000 17.000000-11,-6.000000 14.000000-7,-8.000000 17.000000-2,-10.000000 15.000000-2,-9.000000 16.000000-4,-2.000000-4.000000 0,6.000000-21.000000 3,7.000000-22.000000 1,6.000000-22.000000 3,23.000000-80.000000-4,41.000000-137.000000-10,40.000000-138.000000-8,42.000000-137.000000-11,3.000000-30.000000 1,-30.000000 78.000000 9,-32.000000 78.000000 9,-30.000000 79.000000 10</inkml:trace>
</inkml:ink>
</file>

<file path=ppt/ink/ink25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3798097670078" units="cm"/>
      <inkml:brushProperty name="height" value="0.0323798097670078" units="cm"/>
      <inkml:brushProperty name="color" value="#00B047"/>
      <inkml:brushProperty name="ignorePressure" value="0"/>
    </inkml:brush>
  </inkml:definitions>
  <inkml:trace contextRef="#ctx0" brushRef="#br0">63750.000000 46400.000000 895,'159.000000'-8.000000'0,"-31.000000"34.000000"0 ,-31.000000 35.000000 1,-31.000000 35.000000-1,-15.000000 25.000000 1,4.000000 20.000000 0,3.000000 18.000000 0,3.000000 20.000000 1,-2.000000 6.000000 0,-6.000000-2.000000 2,-6.000000-3.000000 1,-6.000000-3.000000 1,-7.000000-9.000000-1,-6.000000-11.000000-5,-6.000000-14.000000-3,-6.000000-11.000000-4,-6.000000-20.000000-4,-2.000000-24.000000-3,-3.000000-26.000000-3,-3.000000-24.000000-4,-6.000000-18.000000-3,-5.000000-9.000000-3,-7.000000-10.000000-5,-5.000000-8.000000-4,-8.000000-14.000000 0,-5.000000-15.000000 3,-7.000000-15.000000 4,-5.000000-16.000000 3,-6.000000-13.000000 5,-3.000000-9.000000 4,-3.000000-10.000000 5,-2.000000-8.000000 5,-5.000000-6.000000 3,-2.000000 1.000000 3,-3.000000-1.000000 3,-3.000000 1.000000 2,1.000000 5.000000 5,6.000000 14.000000 6,7.000000 11.000000 7,6.000000 14.000000 6,6.000000 14.000000 4,6.000000 20.000000-1,7.000000 18.000000 1,6.000000 20.000000 0,10.000000 13.000000-2,17.000000 9.000000-2,15.000000 10.000000-2,16.000000 10.000000-2,13.000000 2.000000-2,14.000000-3.000000 0,11.000000-3.000000 1,14.000000-2.000000 0,7.000000-8.000000-3,3.000000-8.000000-5,3.000000-10.000000-5,4.000000-9.000000-6,7.000000-9.000000-5,13.000000-5.000000-8,12.000000-7.000000-6,13.000000-5.000000-8,-2.000000-8.000000-5,-16.000000-5.000000-2,-15.000000-7.000000-4,-15.000000-5.000000-2,-18.000000-1.000000-2,-19.000000 6.000000-1,-18.000000 7.000000-2,-19.000000 6.000000-1</inkml:trace>
</inkml:ink>
</file>

<file path=ppt/ink/ink25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6332639455795" units="cm"/>
      <inkml:brushProperty name="height" value="0.0346332639455795" units="cm"/>
      <inkml:brushProperty name="color" value="#00B047"/>
      <inkml:brushProperty name="ignorePressure" value="0"/>
    </inkml:brush>
  </inkml:definitions>
  <inkml:trace contextRef="#ctx0" brushRef="#br0">65150.000000 46500.000000 841,'309.000000'-86.000000'3,"-81.000000"28.000000"5 ,-81.000000 28.000000 7,-81.000000 29.000000 5,-38.000000 11.000000 2,6.000000-2.000000 0,7.000000-3.000000-2,6.000000-3.000000 0,-1.000000-4.000000-4,-5.000000-3.000000-6,-7.000000-3.000000-8,-5.000000-2.000000-5,-1.000000-3.000000-11,6.000000 1.000000-12,7.000000-1.000000-13,6.000000 1.000000-13</inkml:trace>
</inkml:ink>
</file>

<file path=ppt/ink/ink25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7049422562122" units="cm"/>
      <inkml:brushProperty name="height" value="0.0347049422562122" units="cm"/>
      <inkml:brushProperty name="color" value="#00B047"/>
      <inkml:brushProperty name="ignorePressure" value="0"/>
    </inkml:brush>
  </inkml:definitions>
  <inkml:trace contextRef="#ctx0" brushRef="#br0">66900.000000 45500.000000 660,'-21.000000'-47.000000'3,"10.000000"6.000000"8 ,10.000000 7.000000 7,9.000000 6.000000 8,10.000000 6.000000 1,14.000000 6.000000-2,11.000000 7.000000-4,14.000000 6.000000-2,8.000000 3.000000-5,7.000000 0.000000-5,6.000000 0.000000-6,7.000000 0.000000-5,4.000000-2.000000-2,3.000000-3.000000 1,3.000000-3.000000 3,4.000000-2.000000 0,-1.000000-3.000000-3,-3.000000 1.000000-8,-3.000000-1.000000-9,-2.000000 1.000000-8,-23.000000 10.000000-2,-41.000000 22.000000 3,-40.000000 22.000000 3,-40.000000 23.000000 4,-23.000000 16.000000 1,-3.000000 13.000000 2,-3.000000 12.000000-1,-2.000000 13.000000 2,-1.000000 7.000000 3,3.000000 4.000000 8,3.000000 3.000000 7,4.000000 3.000000 8,4.000000-1.000000 3,6.000000-2.000000-3,7.000000-3.000000-2,6.000000-3.000000-1,9.000000-7.000000 1,13.000000-9.000000 5,12.000000-10.000000 5,13.000000-8.000000 6,10.000000-12.000000 1,10.000000-12.000000-2,10.000000-13.000000-1,9.000000-12.000000-3,7.000000-12.000000-1,7.000000-8.000000-1,6.000000-10.000000-3,7.000000-9.000000-1,2.000000-10.000000 0,1.000000-9.000000-1,-1.000000-10.000000 1,1.000000-8.000000 0,5.000000-12.000000 1,14.000000-12.000000 4,11.000000-13.000000 3,14.000000-12.000000 2,3.000000-4.000000-2,-2.000000 7.000000-11,-3.000000 6.000000-9,-3.000000 7.000000-9,-7.000000 7.000000-10,-9.000000 9.000000-9,-10.000000 10.000000-10,-8.000000 10.000000-8,-12.000000 4.000000-5,-12.000000 0.000000 1,-13.000000 0.000000 2,-12.000000 0.000000 1,-10.000000 1.000000 5,-6.000000 4.000000 6,-6.000000 3.000000 8,-6.000000 3.000000 7</inkml:trace>
</inkml:ink>
</file>

<file path=ppt/ink/ink25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245516449213" units="cm"/>
      <inkml:brushProperty name="height" value="0.030245516449213" units="cm"/>
      <inkml:brushProperty name="color" value="#00B047"/>
      <inkml:brushProperty name="ignorePressure" value="0"/>
    </inkml:brush>
  </inkml:definitions>
  <inkml:trace contextRef="#ctx0" brushRef="#br0">67700.000000 46450.000000 757,'-69.000000'-22.000000'2,"13.000000"6.000000"4 ,12.000000 7.000000 3,13.000000 6.000000 5,16.000000 1.000000 7,23.000000-3.000000 13,22.000000-3.000000 12,22.000000-2.000000 12,57.000000-11.000000-12,94.000000-15.000000-39,94.000000-15.000000-39,94.000000-16.000000-38,-7.000000-1.000000-11,-106.000000 17.000000 14,-106.000000 15.000000 15,-106.000000 16.000000 16</inkml:trace>
</inkml:ink>
</file>

<file path=ppt/ink/ink256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0411087274551" units="cm"/>
      <inkml:brushProperty name="height" value="0.0350411087274551" units="cm"/>
      <inkml:brushProperty name="color" value="#00B047"/>
      <inkml:brushProperty name="ignorePressure" value="0"/>
    </inkml:brush>
  </inkml:definitions>
  <inkml:trace contextRef="#ctx0" brushRef="#br0">69150.000000 43750.000000 653,'0.000000'-47.000000'-2,"0.000000"6.000000"1 ,0.000000 7.000000 2,0.000000 6.000000 1,6.000000 12.000000 7,13.000000 19.000000 9,12.000000 19.000000 10,13.000000 19.000000 10,4.000000 16.000000 2,-3.000000 17.000000-5,-3.000000 15.000000-5,-2.000000 16.000000-5,-3.000000 12.000000-3,1.000000 9.000000-2,-1.000000 10.000000-2,1.000000 10.000000-1,-3.000000 11.000000-3,-2.000000 17.000000-3,-3.000000 15.000000-4,-3.000000 16.000000-4,-6.000000 5.000000-2,-5.000000-2.000000 2,-7.000000-3.000000 0,-5.000000-3.000000 1,-14.000000-6.000000-3,-18.000000-5.000000-10,-19.000000-7.000000-8,-18.000000-5.000000-9,-14.000000-4.000000-5,-5.000000 0.000000-3,-7.000000 0.000000-3,-5.000000 0.000000-3,0.000000-11.000000 0,10.000000-22.000000 5,10.000000-22.000000 3,9.000000-21.000000 4,9.000000-18.000000 3,9.000000-12.000000-1,10.000000-13.000000 1,10.000000-12.000000 0</inkml:trace>
</inkml:ink>
</file>

<file path=ppt/ink/ink25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5877082496881" units="cm"/>
      <inkml:brushProperty name="height" value="0.0285877082496881" units="cm"/>
      <inkml:brushProperty name="color" value="#00B047"/>
      <inkml:brushProperty name="ignorePressure" value="0"/>
    </inkml:brush>
  </inkml:definitions>
  <inkml:trace contextRef="#ctx0" brushRef="#br0">70500.000000 45350.000000 801,'-24.000000'-93.000000'1,"4.000000"17.000000"3 ,3.000000 15.000000 3,3.000000 16.000000 3,12.000000 10.000000 4,22.000000 7.000000 5,22.000000 6.000000 5,23.000000 7.000000 6,16.000000 4.000000-2,13.000000 3.000000-5,12.000000 3.000000-6,13.000000 4.000000-7,6.000000 1.000000-4,0.000000 0.000000-2,0.000000 0.000000-3,0.000000 0.000000-1,15.000000-15.000000-9,32.000000-27.000000-15,31.000000-28.000000-15,32.000000-28.000000-15</inkml:trace>
</inkml:ink>
</file>

<file path=ppt/ink/ink256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7751585543156" units="cm"/>
      <inkml:brushProperty name="height" value="0.0357751585543156" units="cm"/>
      <inkml:brushProperty name="color" value="#00B047"/>
      <inkml:brushProperty name="ignorePressure" value="0"/>
    </inkml:brush>
  </inkml:definitions>
  <inkml:trace contextRef="#ctx0" brushRef="#br0">71500.000000 46100.000000 640,'-91.000000'-24.000000'2,"19.000000"4.000000"6 ,19.000000 3.000000 4,19.000000 3.000000 6,15.000000 3.000000 1,13.000000 3.000000-1,12.000000 3.000000-2,13.000000 4.000000-1,12.000000 1.000000 0,13.000000 0.000000 0,12.000000 0.000000 2,13.000000 0.000000-1,7.000000-4.000000 1,4.000000-5.000000-2,3.000000-7.000000-1,3.000000-5.000000-1,3.000000-4.000000 0,3.000000 0.000000 0,3.000000 0.000000 1,4.000000 0.000000 1,2.000000-4.000000 0,4.000000-5.000000 0,3.000000-7.000000 0,3.000000-5.000000 1,-4.000000-1.000000-5,-8.000000 6.000000-9,-10.000000 7.000000-7,-9.000000 6.000000-9,-10.000000 4.000000-7,-9.000000 4.000000-5,-10.000000 3.000000-5,-8.000000 3.000000-5,-9.000000 6.000000 1,-6.000000 9.000000 4,-6.000000 10.000000 7,-6.000000 10.000000 5</inkml:trace>
</inkml:ink>
</file>

<file path=ppt/ink/ink25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7220647335052" units="cm"/>
      <inkml:brushProperty name="height" value="0.0297220647335052" units="cm"/>
      <inkml:brushProperty name="color" value="#00B047"/>
      <inkml:brushProperty name="ignorePressure" value="0"/>
    </inkml:brush>
  </inkml:definitions>
  <inkml:trace contextRef="#ctx0" brushRef="#br0">74050.000000 43300.000000 770,'-24.000000'-69.000000'0,"4.000000"13.000000"-1 ,3.000000 12.000000 0,3.000000 13.000000 0,3.000000 12.000000 3,3.000000 13.000000 7,3.000000 12.000000 7,4.000000 13.000000 8,1.000000 12.000000 2,0.000000 13.000000-1,0.000000 12.000000-1,0.000000 13.000000-1,10.000000 134.000000-2,23.000000 256.000000 0,22.000000 257.000000-2,22.000000 256.000000-1,1.000000-1.000000-13,-19.000000-255.000000-28,-18.000000-257.000000-26,-19.000000-255.000000-27</inkml:trace>
</inkml:ink>
</file>

<file path=ppt/ink/ink2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8428578674793" units="cm"/>
      <inkml:brushProperty name="height" value="0.0448428578674793" units="cm"/>
      <inkml:brushProperty name="color" value="#00B047"/>
      <inkml:brushProperty name="ignorePressure" value="0"/>
    </inkml:brush>
  </inkml:definitions>
  <inkml:trace contextRef="#ctx0" brushRef="#br0">84000.000000 10750.000000 766,'-5.000000'-72.000000'-3,"-9.000000"56.000000"10 ,-10.000000 57.000000 9,-8.000000 56.000000 9,-6.000000 31.000000 3,1.000000 6.000000-3,-1.000000 7.000000-5,1.000000 6.000000-4,2.000000 1.000000-2,7.000000-3.000000-2,6.000000-3.000000-2,7.000000-2.000000-2,7.000000-9.000000-1,9.000000-12.000000 2,10.000000-13.000000 1,10.000000-12.000000 1,10.000000-13.000000-2,13.000000-12.000000-3,12.000000-13.000000-4,13.000000-12.000000-4,13.000000-13.000000-1,17.000000-12.000000 3,15.000000-13.000000 1,16.000000-12.000000 2,12.000000-12.000000 0,9.000000-8.000000-5,10.000000-10.000000-2,10.000000-9.000000-4,-1.000000-5.000000-6,-9.000000 0.000000-6,-10.000000 0.000000-8,-8.000000 0.000000-6,-15.000000 4.000000-3,-19.000000 10.000000 3,-18.000000 10.000000 2,-19.000000 9.000000 2,-15.000000 2.000000 2,-8.000000-2.000000 1,-10.000000-3.000000 1,-9.000000-3.000000 2</inkml:trace>
</inkml:ink>
</file>

<file path=ppt/ink/ink25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7120225578547" units="cm"/>
      <inkml:brushProperty name="height" value="0.0257120225578547" units="cm"/>
      <inkml:brushProperty name="color" value="#00B047"/>
      <inkml:brushProperty name="ignorePressure" value="0"/>
    </inkml:brush>
  </inkml:definitions>
  <inkml:trace contextRef="#ctx0" brushRef="#br0">77750.000000 45700.000000 890,'-46.000000'-136.000000'-1,"10.000000"28.000000"-4 ,10.000000 28.000000-4,9.000000 29.000000-2,10.000000 18.000000 0,14.000000 9.000000 7,11.000000 10.000000 5,14.000000 10.000000 5,13.000000 5.000000 4,16.000000 4.000000 1,15.000000 3.000000 1,17.000000 3.000000 2,8.000000 1.000000 0,4.000000 1.000000 0,3.000000-1.000000 0,3.000000 1.000000 1,3.000000-6.000000-2,3.000000-8.000000-2,3.000000-10.000000-2,4.000000-9.000000-2,19.000000-12.000000-10,39.000000-11.000000-16,36.000000-14.000000-16,39.000000-11.000000-15,-18.000000 5.000000-4,-72.000000 26.000000 10,-72.000000 24.000000 9,-71.000000 26.000000 10</inkml:trace>
</inkml:ink>
</file>

<file path=ppt/ink/ink257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3293229341507" units="cm"/>
      <inkml:brushProperty name="height" value="0.0333293229341507" units="cm"/>
      <inkml:brushProperty name="color" value="#00B047"/>
      <inkml:brushProperty name="ignorePressure" value="0"/>
    </inkml:brush>
  </inkml:definitions>
  <inkml:trace contextRef="#ctx0" brushRef="#br0">78200.000000 46500.000000 687,'-49.000000'-2.000000'-1,"4.000000"-3.000000"-3 ,3.000000-3.000000-3,3.000000-2.000000-2,4.000000-3.000000-1,7.000000 1.000000 0,6.000000-1.000000 1,7.000000 1.000000 1,11.000000 1.000000 10,20.000000 3.000000 20,18.000000 3.000000 19,20.000000 4.000000 20,13.000000-3.000000 4,9.000000-5.000000-12,10.000000-7.000000-12,10.000000-5.000000-12,8.000000-6.000000-9,10.000000-3.000000-4,10.000000-3.000000-4,9.000000-2.000000-5,6.000000-3.000000-6,3.000000 1.000000-5,3.000000-1.000000-7,4.000000 1.000000-7,1.000000 5.000000-8,0.000000 14.000000-9,0.000000 11.000000-11,0.000000 14.000000-10,-18.000000 7.000000-1,-33.000000 3.000000 7,-35.000000 3.000000 7,-34.000000 4.000000 7</inkml:trace>
</inkml:ink>
</file>

<file path=ppt/ink/ink25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7762514352798" units="cm"/>
      <inkml:brushProperty name="height" value="0.0327762514352798" units="cm"/>
      <inkml:brushProperty name="color" value="#00B047"/>
      <inkml:brushProperty name="ignorePressure" value="0"/>
    </inkml:brush>
  </inkml:definitions>
  <inkml:trace contextRef="#ctx0" brushRef="#br0">80100.000000 44050.000000 698,'-19.000000'-46.000000'1,"13.000000"10.000000"2 ,12.000000 10.000000 2,13.000000 9.000000 1,10.000000 9.000000 2,10.000000 9.000000 1,10.000000 10.000000 1,9.000000 10.000000 1,7.000000 5.000000 2,7.000000 4.000000-1,6.000000 3.000000 1,7.000000 3.000000 1,4.000000 3.000000 0,3.000000 3.000000 0,3.000000 3.000000 0,4.000000 4.000000-1,1.000000-1.000000 1,0.000000-3.000000-2,0.000000-3.000000 0,0.000000-2.000000-2,-10.000000-8.000000 0,-18.000000-8.000000-3,-19.000000-10.000000-2,-18.000000-9.000000-3,-10.000000-4.000000 0,0.000000 4.000000 0,0.000000 3.000000 1,0.000000 3.000000-1,0.000000 1.000000 1,0.000000 1.000000-2,0.000000-1.000000-1,0.000000 1.000000-2,0.000000-1.000000 1,0.000000 1.000000 0,0.000000-1.000000 2,0.000000 1.000000 0,1.000000-1.000000 1,4.000000 1.000000 1,3.000000-1.000000 1,3.000000 1.000000 0,-1.000000 1.000000 0,-2.000000 3.000000-1,-3.000000 3.000000-1,-3.000000 4.000000-1,-6.000000 2.000000 0,-5.000000 4.000000 0,-7.000000 3.000000 1,-5.000000 3.000000 0,-4.000000 3.000000 1,0.000000 3.000000 0,0.000000 3.000000 1,0.000000 4.000000 0,-2.000000-3.000000-1,-3.000000-5.000000-1,-3.000000-7.000000-1,-2.000000-5.000000-2,-5.000000-4.000000 1,-2.000000 0.000000-1,-3.000000 0.000000 1,-3.000000 0.000000 1,-1.000000 1.000000-1,4.000000 4.000000 1,3.000000 3.000000 0,3.000000 3.000000 1,-1.000000-1.000000-1,-2.000000-2.000000 1,-3.000000-3.000000-1,-3.000000-3.000000 0,-4.000000-2.000000 0,-3.000000 0.000000 0,-3.000000 0.000000-2,-2.000000 0.000000 0,-3.000000 1.000000-1,1.000000 4.000000 0,-1.000000 3.000000 0,1.000000 3.000000-1,-1.000000 1.000000 1,1.000000 1.000000 1,-1.000000-1.000000 0,1.000000 1.000000 1,1.000000-3.000000 1,3.000000-2.000000-1,3.000000-3.000000 1,4.000000-3.000000-1,-1.000000-1.000000 0,-3.000000 4.000000-2,-3.000000 3.000000-2,-2.000000 3.000000-1,-3.000000-1.000000-2,1.000000-2.000000 2,-1.000000-3.000000-1,1.000000-3.000000 2,-1.000000-4.000000-1,1.000000-3.000000 1,-1.000000-3.000000-1,1.000000-2.000000 0,-1.000000-1.000000-1,1.000000 3.000000-3,-1.000000 3.000000-3,1.000000 4.000000-3,-1.000000 1.000000 0,1.000000 0.000000 0,-1.000000 0.000000 1,1.000000 0.000000 2,-3.000000 0.000000-2,-2.000000 0.000000-4,-3.000000 0.000000-3,-3.000000 0.000000-5,1.000000-4.000000 0,6.000000-5.000000 3,7.000000-7.000000 2,6.000000-5.000000 2,3.000000-3.000000 2,0.000000 4.000000-2,0.000000 3.000000-1,0.000000 3.000000 0</inkml:trace>
</inkml:ink>
</file>

<file path=ppt/ink/ink25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5552800893784" units="cm"/>
      <inkml:brushProperty name="height" value="0.0315552800893784" units="cm"/>
      <inkml:brushProperty name="color" value="#00B047"/>
      <inkml:brushProperty name="ignorePressure" value="0"/>
    </inkml:brush>
  </inkml:definitions>
  <inkml:trace contextRef="#ctx0" brushRef="#br0">86400.000000 43350.000000 725,'-22.000000'-72.000000'-2,"6.000000"6.000000"-3 ,7.000000 7.000000-5,6.000000 6.000000-4,3.000000 6.000000 0,0.000000 6.000000 3,0.000000 7.000000 4,0.000000 6.000000 4,0.000000 3.000000 2,0.000000 0.000000 2,0.000000 0.000000 2,0.000000 0.000000 2,-33.000000-2.000000 3,-66.000000-3.000000 5,-65.000000-3.000000 6,-65.000000-2.000000 5,-11.000000 13.000000 0,48.000000 31.000000-2,47.000000 32.000000-4,47.000000 31.000000-3,26.000000 24.000000-1,6.000000 20.000000-1,7.000000 18.000000 1,6.000000 20.000000-1,7.000000 16.000000 1,10.000000 16.000000 0,10.000000 15.000000 0,9.000000 17.000000 2,12.000000-1.000000-3,16.000000-16.000000-3,15.000000-15.000000-4,17.000000-15.000000-3,17.000000-18.000000-2,23.000000-19.000000 0,22.000000-18.000000 0,22.000000-19.000000 1,2.000000-32.000000-2,-15.000000-43.000000-3,-15.000000-44.000000-3,-16.000000-43.000000-4,-12.000000-32.000000-1,-5.000000-19.000000 1,-7.000000-18.000000 1,-5.000000-19.000000 1,-4.000000-10.000000 1,0.000000 1.000000 0,0.000000-1.000000 2,0.000000 1.000000 0,-5.000000 8.000000 1,-9.000000 20.000000 1,-10.000000 18.000000-1,-8.000000 20.000000 0,-6.000000 10.000000 2,1.000000 3.000000 1,-1.000000 3.000000 3,1.000000 4.000000 1,-6.000000 16.000000 2,-8.000000 32.000000 0,-10.000000 31.000000 2,-9.000000 32.000000 1,-2.000000 21.000000 1,6.000000 13.000000 3,7.000000 12.000000 0,6.000000 13.000000 3,4.000000 10.000000-1,4.000000 10.000000-1,3.000000 10.000000-3,3.000000 9.000000-2,6.000000 1.000000-2,9.000000-6.000000-1,10.000000-6.000000-2,10.000000-6.000000-1,4.000000-10.000000-2,0.000000-12.000000 0,0.000000-13.000000-2,0.000000-12.000000-1,1.000000-13.000000-2,4.000000-12.000000-3,3.000000-13.000000-4,3.000000-12.000000-3,10.000000-16.000000-8,20.000000-19.000000-15,18.000000-18.000000-15,20.000000-19.000000-14,-6.000000-7.000000 0,-28.000000 7.000000 15,-28.000000 6.000000 14,-27.000000 7.000000 16</inkml:trace>
</inkml:ink>
</file>

<file path=ppt/ink/ink25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179305281490088" units="cm"/>
      <inkml:brushProperty name="height" value="0.0179305281490088" units="cm"/>
      <inkml:brushProperty name="color" value="#00B047"/>
      <inkml:brushProperty name="ignorePressure" value="0"/>
    </inkml:brush>
  </inkml:definitions>
  <inkml:trace contextRef="#ctx0" brushRef="#br0">87700.000000 44000.000000 1000,'850.000000'-65.000000'-1,"-250.000000"23.000000"-2 ,-250.000000 22.000000-1,-250.000000 22.000000-1</inkml:trace>
</inkml:ink>
</file>

<file path=ppt/ink/ink25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0125721842051" units="cm"/>
      <inkml:brushProperty name="height" value="0.0300125721842051" units="cm"/>
      <inkml:brushProperty name="color" value="#00B047"/>
      <inkml:brushProperty name="ignorePressure" value="0"/>
    </inkml:brush>
  </inkml:definitions>
  <inkml:trace contextRef="#ctx0" brushRef="#br0">88750.000000 43250.000000 992,'-66.000000'243.000000'0,"19.000000"-11.000000"2 ,19.000000-14.000000 0,19.000000-11.000000 1,13.000000-15.000000-3,10.000000-16.000000-7,10.000000-15.000000-8,9.000000-15.000000-8,6.000000-21.000000-6,3.000000-25.000000-4,3.000000-25.000000-3,4.000000-25.000000-5,1.000000-24.000000 0,0.000000-21.000000 3,0.000000-22.000000 3,0.000000-22.000000 3,-2.000000-10.000000 4,-3.000000 4.000000 7,-3.000000 3.000000 6,-2.000000 3.000000 6</inkml:trace>
</inkml:ink>
</file>

<file path=ppt/ink/ink2576.xml><?xml version="1.0" encoding="utf-8"?>
<inkml:ink xmlns:inkml="http://www.w3.org/2003/InkML">
  <annotation type="ScanImages2ExtractSignatures">1</annotation>
  <annotation type="ScanImagesWidth">952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7767712771893" units="cm"/>
      <inkml:brushProperty name="height" value="0.0337767712771893" units="cm"/>
      <inkml:brushProperty name="color" value="#00B047"/>
      <inkml:brushProperty name="ignorePressure" value="0"/>
    </inkml:brush>
  </inkml:definitions>
  <inkml:trace contextRef="#ctx0" brushRef="#br0">90400.000000 41250.000000 678,'-66.000000'-36.000000'2,"19.000000"28.000000"6 ,19.000000 28.000000 4,19.000000 29.000000 5,13.000000 27.000000 3,10.000000 29.000000 0,10.000000 28.000000 0,9.000000 28.000000 0,2.000000 26.000000-1,-2.000000 26.000000-3,-3.000000 24.000000-2,-3.000000 26.000000-2,-6.000000 4.000000-2,-5.000000-16.000000 1,-7.000000-15.000000-1,-5.000000-15.000000 1,-4.000000-21.000000-2,0.000000-25.000000-4,0.000000-25.000000-4,0.000000-25.000000-5,0.000000-24.000000-1,0.000000-21.000000 0,0.000000-22.000000 1,0.000000-22.000000 0,-2.000000-18.000000 0,-3.000000-11.000000-1,-3.000000-14.000000-1,-2.000000-11.000000-2,-1.000000-7.000000 0,3.000000 0.000000 2,3.000000 0.000000 0,4.000000 0.000000 1,1.000000 0.000000 1,0.000000 0.000000 1,0.000000 0.000000 1,0.000000 0.000000 1,0.000000-2.000000 0,0.000000-3.000000 0,0.000000-3.000000 1,0.000000-2.000000-1,1.000000-1.000000 0,4.000000 3.000000 0,3.000000 3.000000 1,3.000000 4.000000 0,-1.000000-1.000000-1,-2.000000-3.000000 1,-3.000000-3.000000-1,-3.000000-2.000000 1,-1.000000-3.000000-2,4.000000 1.000000 0,3.000000-1.000000-2,3.000000 1.000000 0,1.000000-3.000000-1,1.000000-2.000000 0,-1.000000-3.000000 0,1.000000-3.000000 1,-3.000000-1.000000-1,-2.000000 4.000000 1,-3.000000 3.000000 0,-3.000000 3.000000 0,1.000000 1.000000 0,6.000000 1.000000 2,7.000000-1.000000 0,6.000000 1.000000 1,-1.000000-1.000000 1,-5.000000 1.000000-1,-7.000000-1.000000 0,-5.000000 1.000000 1,-3.000000-1.000000-1,4.000000 1.000000-1,3.000000-1.000000 1,3.000000 1.000000-1,3.000000 1.000000 0,3.000000 3.000000 1,3.000000 3.000000-1,4.000000 4.000000 1,-1.000000 1.000000 0,-3.000000 0.000000 3,-3.000000 0.000000 2,-2.000000 0.000000 2,-1.000000 0.000000 1,3.000000 0.000000 0,3.000000 0.000000 0,4.000000 0.000000 0,1.000000 3.000000-1,0.000000 6.000000 2,0.000000 7.000000-1,0.000000 6.000000 1,0.000000 3.000000-1,0.000000 0.000000 0,0.000000 0.000000-1,0.000000 0.000000-2,1.000000 4.000000 0,4.000000 10.000000 1,3.000000 10.000000 0,3.000000 9.000000 0,-2.000000 2.000000 0,-6.000000-2.000000 0,-6.000000-3.000000 0,-6.000000-3.000000-1,-4.000000-1.000000-1,1.000000 4.000000 0,-1.000000 3.000000-1,1.000000 3.000000 0,1.000000 1.000000 0,3.000000 1.000000 0,3.000000-1.000000 1,4.000000 1.000000 1,-1.000000-3.000000 0,-3.000000-2.000000 0,-3.000000-3.000000-1,-2.000000-3.000000 0,-3.000000-1.000000 0,1.000000 4.000000 0,-1.000000 3.000000 0,1.000000 3.000000 0,-1.000000-1.000000 0,1.000000-2.000000-1,-1.000000-3.000000 1,1.000000-3.000000-2,-3.000000-1.000000 1,-2.000000 4.000000 0,-3.000000 3.000000 0,-3.000000 3.000000 1,-1.000000 3.000000-1,4.000000 3.000000 1,3.000000 3.000000 0,3.000000 4.000000 1,-1.000000 1.000000-1,-2.000000 0.000000 0,-3.000000 0.000000 0,-3.000000 0.000000 0,-6.000000-2.000000 0,-5.000000-3.000000 1,-7.000000-3.000000-1,-5.000000-2.000000 0,-6.000000-3.000000 0,-3.000000 1.000000-2,-3.000000-1.000000 0,-2.000000 1.000000-1,-3.000000-1.000000 0,1.000000 1.000000-1,-1.000000-1.000000 0,1.000000 1.000000 0,-1.000000-4.000000 0,1.000000-6.000000 1,-1.000000-6.000000 1,1.000000-6.000000 1,1.000000-4.000000 0,3.000000 1.000000 0,3.000000-1.000000-1,4.000000 1.000000 0,-1.000000-3.000000-1,-3.000000-2.000000-3,-3.000000-3.000000-3,-2.000000-3.000000-3,-1.000000-4.000000-4,3.000000-3.000000-5,3.000000-3.000000-4,4.000000-2.000000-6,4.000000-6.000000-1,6.000000-6.000000 2,7.000000-6.000000 2,6.000000-6.000000 2,4.000000-6.000000 0,4.000000-2.000000-2,3.000000-3.000000-1,3.000000-3.000000-1,3.000000 1.000000 0,3.000000 6.000000 4,3.000000 7.000000 3,4.000000 6.000000 2,1.000000 1.000000 3,0.000000-3.000000 1,0.000000-3.000000 0,0.000000-2.000000 1</inkml:trace>
</inkml:ink>
</file>

<file path=ppt/ink/ink25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8284214437008" units="cm"/>
      <inkml:brushProperty name="height" value="0.0278284214437008" units="cm"/>
      <inkml:brushProperty name="color" value="#00B047"/>
      <inkml:brushProperty name="ignorePressure" value="0"/>
    </inkml:brush>
  </inkml:definitions>
  <inkml:trace contextRef="#ctx0" brushRef="#br0">92400.000000 43000.000000 823,'-18.000000'-47.000000'11,"17.000000"6.000000"10 ,15.000000 7.000000 11,16.000000 6.000000 9,40.000000-7.000000-2,66.000000-18.000000-15,65.000000-19.000000-16,67.000000-18.000000-14,-3.000000 0.000000-7,-68.000000 23.000000-1,-69.000000 22.000000 1,-68.000000 22.000000 0,-35.000000 10.000000-1,0.000000 1.000000-4,0.000000-1.000000-3,0.000000 1.000000-3,-8.000000 7.000000-4,-16.000000 16.000000-2,-15.000000 15.000000-3,-15.000000 17.000000-3,-7.000000 3.000000 2,3.000000-5.000000 8,3.000000-7.000000 7,4.000000-5.000000 8,1.000000-4.000000 4,0.000000 0.000000 2,0.000000 0.000000 1,0.000000 0.000000 2</inkml:trace>
</inkml:ink>
</file>

<file path=ppt/ink/ink25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562476336956" units="cm"/>
      <inkml:brushProperty name="height" value="0.0343562476336956" units="cm"/>
      <inkml:brushProperty name="color" value="#00B047"/>
      <inkml:brushProperty name="ignorePressure" value="0"/>
    </inkml:brush>
  </inkml:definitions>
  <inkml:trace contextRef="#ctx0" brushRef="#br0">92450.000000 43450.000000 666,'-91.000000'23.000000'0,"19.000000"-3.000000"0 ,19.000000-3.000000 0,19.000000-2.000000 0,16.000000-5.000000 5,17.000000-2.000000 11,15.000000-3.000000 9,16.000000-3.000000 10,13.000000-2.000000 4,14.000000 0.000000-5,11.000000 0.000000-3,14.000000 0.000000-5,5.000000 0.000000-3,1.000000 0.000000-4,-1.000000 0.000000-4,1.000000 0.000000-3,4.000000-2.000000-2,9.000000-3.000000 2,10.000000-3.000000 0,10.000000-2.000000 1,0.000000-3.000000-6,-5.000000 1.000000-14,-7.000000-1.000000-12,-5.000000 1.000000-13,-9.000000 1.000000-5,-9.000000 3.000000 4,-10.000000 3.000000 5,-8.000000 4.000000 4,-11.000000-1.000000-2,-8.000000-3.000000-8,-10.000000-3.000000-9,-9.000000-2.000000-7</inkml:trace>
</inkml:ink>
</file>

<file path=ppt/ink/ink2579.xml><?xml version="1.0" encoding="utf-8"?>
<inkml:ink xmlns:inkml="http://www.w3.org/2003/InkML">
  <annotation type="ScanImages2ExtractSignatures">1</annotation>
  <annotation type="ScanImagesWidth">978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2694036662579" units="cm"/>
      <inkml:brushProperty name="height" value="0.0342694036662579" units="cm"/>
      <inkml:brushProperty name="color" value="#00B047"/>
      <inkml:brushProperty name="ignorePressure" value="0"/>
    </inkml:brush>
  </inkml:definitions>
  <inkml:trace contextRef="#ctx0" brushRef="#br0">94950.000000 42650.000000 668,'21.000000'112.000000'-7,"-5.000000"-24.000000"1 ,-7.000000-26.000000 2,-5.000000-24.000000 2,-3.000000-13.000000 1,4.000000 0.000000 1,3.000000 0.000000 1,3.000000 0.000000 1,1.000000 3.000000 1,1.000000 6.000000-1,-1.000000 7.000000 1,1.000000 6.000000-1,-3.000000-1.000000 2,-2.000000-5.000000 0,-3.000000-7.000000 2,-3.000000-5.000000 2,-1.000000-4.000000 0,4.000000 0.000000-1,3.000000 0.000000-1,3.000000 0.000000 0,-1.000000 0.000000-1,-2.000000 0.000000 0,-3.000000 0.000000 1,-3.000000 0.000000-1,-1.000000 0.000000 0,4.000000 0.000000 0,3.000000 0.000000 0,3.000000 0.000000 1,-1.000000 0.000000-1,-2.000000 0.000000-1,-3.000000 0.000000-1,-3.000000 0.000000-1,-1.000000 0.000000 0,4.000000 0.000000-1,3.000000 0.000000 1,3.000000 0.000000-1,1.000000 1.000000 0,1.000000 4.000000 1,-1.000000 3.000000 1,1.000000 3.000000 0,1.000000-1.000000 1,3.000000-2.000000-1,3.000000-3.000000 0,4.000000-3.000000 1,1.000000-4.000000-1,0.000000-3.000000 1,0.000000-3.000000 1,0.000000-2.000000 1,1.000000-5.000000 0,4.000000-2.000000 0,3.000000-3.000000-1,3.000000-3.000000 0,1.000000-6.000000-1,1.000000-5.000000-2,-1.000000-7.000000 0,1.000000-5.000000-2,-3.000000-4.000000-1,-2.000000 0.000000 1,-3.000000 0.000000 1,-3.000000 0.000000 0,-2.000000 0.000000 0,0.000000 0.000000-1,0.000000 0.000000-1,0.000000 0.000000-1,0.000000-2.000000 0,0.000000-3.000000-1,0.000000-3.000000 0,0.000000-2.000000 1,0.000000-1.000000-1,0.000000 3.000000 1,0.000000 3.000000 1,0.000000 4.000000 0,0.000000-1.000000 1,0.000000-3.000000 1,0.000000-3.000000 2,0.000000-2.000000 0,-2.000000-1.000000 1,-3.000000 3.000000 0,-3.000000 3.000000 0,-2.000000 4.000000 0,-1.000000 1.000000 0,3.000000 0.000000-1,3.000000 0.000000 0,4.000000 0.000000-1,-1.000000 0.000000 0,-3.000000 0.000000 0,-3.000000 0.000000-1,-2.000000 0.000000 0,-3.000000 0.000000 0,1.000000 0.000000 1,-1.000000 0.000000 1,1.000000 0.000000 1,-1.000000 0.000000 0,1.000000 0.000000 0,-1.000000 0.000000 1,1.000000 0.000000-1,-3.000000 0.000000 0,-2.000000 0.000000 0,-3.000000 0.000000-1,-3.000000 0.000000-1,-2.000000 0.000000 0,0.000000 0.000000 1,0.000000 0.000000-1,0.000000 0.000000 0,0.000000 0.000000 1,0.000000 0.000000 0,0.000000 0.000000 0,0.000000 0.000000 1,-4.000000 1.000000 1,-5.000000 4.000000 1,-7.000000 3.000000 2,-5.000000 3.000000 1,-6.000000 1.000000 1,-3.000000 1.000000-2,-3.000000-1.000000 0,-2.000000 1.000000 0,-5.000000 1.000000-3,-2.000000 3.000000-1,-3.000000 3.000000-4,-3.000000 4.000000-1,-4.000000 1.000000-2,-3.000000 0.000000-2,-3.000000 0.000000 0,-2.000000 0.000000-2,0.000000 0.000000 0,7.000000 0.000000 0,6.000000 0.000000 2,7.000000 0.000000 0,2.000000 0.000000 1,1.000000 0.000000 0,-1.000000 0.000000 1,1.000000 0.000000 1,-1.000000 1.000000 0,1.000000 4.000000 0,-1.000000 3.000000 0,1.000000 3.000000-1,-1.000000 1.000000 0,1.000000 1.000000-3,-1.000000-1.000000-3,1.000000 1.000000-3,1.000000-3.000000-1,3.000000-2.000000 1,3.000000-3.000000 1,4.000000-3.000000 2,-1.000000-1.000000 0,-3.000000 4.000000 0,-3.000000 3.000000 2,-2.000000 3.000000 0,-3.000000 4.000000-7,1.000000 7.000000-13,-1.000000 6.000000-13,1.000000 7.000000-15</inkml:trace>
</inkml:ink>
</file>

<file path=ppt/ink/ink2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6684062480927" units="cm"/>
      <inkml:brushProperty name="height" value="0.0446684062480927" units="cm"/>
      <inkml:brushProperty name="color" value="#00B047"/>
      <inkml:brushProperty name="ignorePressure" value="0"/>
    </inkml:brush>
  </inkml:definitions>
  <inkml:trace contextRef="#ctx0" brushRef="#br0">85450.000000 10850.000000 769,'-91.000000'-13.000000'20,"19.000000"26.000000"1 ,19.000000 24.000000 1,19.000000 26.000000 1,4.000000 27.000000 0,-9.000000 32.000000-1,-10.000000 31.000000 1,-8.000000 32.000000-1,-14.000000 36.000000-2,-15.000000 45.000000-4,-15.000000 43.000000-5,-16.000000 45.000000-4,-2.000000 13.000000-6,13.000000-16.000000-9,12.000000-15.000000-7,13.000000-15.000000-9,12.000000-40.000000-8,13.000000-62.000000-9,12.000000-63.000000-9,13.000000-62.000000-9</inkml:trace>
</inkml:ink>
</file>

<file path=ppt/ink/ink2580.xml><?xml version="1.0" encoding="utf-8"?>
<inkml:ink xmlns:inkml="http://www.w3.org/2003/InkML">
  <annotation type="ScanImages2ExtractSignatures">1</annotation>
  <annotation type="ScanImagesWidth">714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2533930242062" units="cm"/>
      <inkml:brushProperty name="height" value="0.0382533930242062" units="cm"/>
      <inkml:brushProperty name="color" value="#00B047"/>
      <inkml:brushProperty name="ignorePressure" value="0"/>
    </inkml:brush>
  </inkml:definitions>
  <inkml:trace contextRef="#ctx0" brushRef="#br0">60350.000000 51250.000000 598,'-2.000000'-115.000000'0,"-3.000000"23.000000"0 ,-3.000000 22.000000 0,-2.000000 22.000000 0,-1.000000 8.000000-1,3.000000-2.000000-4,3.000000-3.000000-4,4.000000-3.000000-2,5.000000 2.000000 0,10.000000 10.000000 7,10.000000 10.000000 5,9.000000 9.000000 6,15.000000 6.000000 3,22.000000 3.000000 1,22.000000 3.000000 0,23.000000 4.000000 0,16.000000 5.000000 0,13.000000 10.000000-2,12.000000 10.000000-1,13.000000 9.000000-1,2.000000 2.000000-1,-5.000000-2.000000-1,-7.000000-3.000000-3,-5.000000-3.000000 0,-19.000000-6.000000-1,-27.000000-5.000000 1,-28.000000-7.000000-1,-28.000000-5.000000 1,-13.000000-4.000000 0,3.000000 0.000000-1,3.000000 0.000000 0,4.000000 0.000000-2,-3.000000 0.000000 0,-5.000000 0.000000-1,-7.000000 0.000000 1,-5.000000 0.000000-2,-3.000000 0.000000 1,4.000000 0.000000 1,3.000000 0.000000 1,3.000000 0.000000 0,1.000000-2.000000 0,1.000000-3.000000 1,-1.000000-3.000000-1,1.000000-2.000000 0,-1.000000-3.000000 0,1.000000 1.000000-1,-1.000000-1.000000 0,1.000000 1.000000-2,-1.000000-1.000000 1,1.000000 1.000000 0,-1.000000-1.000000 0,1.000000 1.000000 2,-1.000000-3.000000-1,1.000000-2.000000 1,-1.000000-3.000000 0,1.000000-3.000000 0,1.000000-2.000000 1,3.000000 0.000000-1,3.000000 0.000000 1,4.000000 0.000000 0,-3.000000 1.000000-1,-5.000000 4.000000 1,-7.000000 3.000000-1,-5.000000 3.000000 1,-4.000000-1.000000-1,0.000000-2.000000 0,0.000000-3.000000 0,0.000000-3.000000 0,0.000000-1.000000 0,0.000000 4.000000 1,0.000000 3.000000-1,0.000000 3.000000-1,0.000000 1.000000 1,0.000000 1.000000 0,0.000000-1.000000 0,0.000000 1.000000 0,0.000000-1.000000 0,0.000000 1.000000 0,0.000000-1.000000 0,0.000000 1.000000 0,1.000000-3.000000 0,4.000000-2.000000 1,3.000000-3.000000 0,3.000000-3.000000 1,-1.000000-1.000000 1,-2.000000 4.000000 0,-3.000000 3.000000 1,-3.000000 3.000000 1,-1.000000 1.000000-1,4.000000 1.000000 1,3.000000-1.000000-1,3.000000 1.000000 0,1.000000-1.000000-1,1.000000 1.000000 1,-1.000000-1.000000-1,1.000000 1.000000 1,-1.000000-1.000000-1,1.000000 1.000000 0,-1.000000-1.000000-1,1.000000 1.000000-1,-3.000000 1.000000-1,-2.000000 3.000000 1,-3.000000 3.000000 0,-3.000000 4.000000-1,-1.000000-1.000000 1,4.000000-3.000000 0,3.000000-3.000000 0,3.000000-2.000000 0,-1.000000-1.000000 0,-2.000000 3.000000 1,-3.000000 3.000000-1,-3.000000 4.000000 0,-1.000000-1.000000 0,4.000000-3.000000-1,3.000000-3.000000 0,3.000000-2.000000-1,1.000000-1.000000 0,1.000000 3.000000 0,-1.000000 3.000000-1,1.000000 4.000000 1,-1.000000 1.000000-1,1.000000 0.000000 2,-1.000000 0.000000-1,1.000000 0.000000 2,-1.000000 0.000000 0,1.000000 0.000000-1,-1.000000 0.000000 1,1.000000 0.000000 0,1.000000-2.000000-1,3.000000-3.000000 0,3.000000-3.000000-1,4.000000-2.000000-1,-1.000000-3.000000-1,-3.000000 1.000000 0,-3.000000-1.000000 0,-2.000000 1.000000 0,-1.000000-1.000000 0,3.000000 1.000000 0,3.000000-1.000000 2,4.000000 1.000000 0,-1.000000-1.000000 1,-3.000000 1.000000 0,-3.000000-1.000000 0,-2.000000 1.000000 0,-1.000000-1.000000 0,3.000000 1.000000 0,3.000000-1.000000 0,4.000000 1.000000 0,-1.000000-1.000000 0,-3.000000 1.000000 0,-3.000000-1.000000 0,-2.000000 1.000000-1,-3.000000-1.000000 0,1.000000 1.000000 0,-1.000000-1.000000-1,1.000000 1.000000 1,-3.000000 1.000000 0,-2.000000 3.000000 0,-3.000000 3.000000 0,-3.000000 4.000000 1,1.000000-1.000000 0,6.000000-3.000000 0,7.000000-3.000000 0,6.000000-2.000000 0,-1.000000-3.000000 0,-5.000000 1.000000-1,-7.000000-1.000000 1,-5.000000 1.000000-1,-3.000000 1.000000 0,4.000000 3.000000 1,3.000000 3.000000-1,3.000000 4.000000 1,3.000000-1.000000-1,3.000000-3.000000 1,3.000000-3.000000-1,4.000000-2.000000 0,-3.000000-1.000000 0,-5.000000 3.000000 0,-7.000000 3.000000 0,-5.000000 4.000000 0,-4.000000-1.000000 1,0.000000-3.000000 2,0.000000-3.000000 1,0.000000-2.000000 1,1.000000-1.000000 1,4.000000 3.000000-1,3.000000 3.000000 1,3.000000 4.000000-2,1.000000-1.000000 1,1.000000-3.000000 0,-1.000000-3.000000-1,1.000000-2.000000 1,-3.000000-3.000000-1,-2.000000 1.000000 1,-3.000000-1.000000-1,-3.000000 1.000000 0,1.000000 1.000000 0,6.000000 3.000000-1,7.000000 3.000000 0,6.000000 4.000000 0,1.000000-1.000000-1,-3.000000-3.000000 0,-3.000000-3.000000 0,-2.000000-2.000000 0,-1.000000-1.000000 0,3.000000 3.000000-1,3.000000 3.000000 1,4.000000 4.000000 0,-1.000000-1.000000 0,-3.000000-3.000000 0,-3.000000-3.000000 0,-2.000000-2.000000 0,-1.000000-1.000000 1,3.000000 3.000000-1,3.000000 3.000000 0,4.000000 4.000000 0,-3.000000 1.000000 0,-5.000000 0.000000 0,-7.000000 0.000000 1,-5.000000 0.000000-1,-1.000000 0.000000 0,6.000000 0.000000 1,7.000000 0.000000-1,6.000000 0.000000 0,-1.000000-2.000000 0,-5.000000-3.000000 0,-7.000000-3.000000-1,-5.000000-2.000000 1,8.000000-3.000000-1,26.000000 1.000000 1,24.000000-1.000000 1,26.000000 1.000000 1,8.000000-1.000000 0,-5.000000 1.000000 0,-7.000000-1.000000 0,-5.000000 1.000000-1,-12.000000 1.000000 1,-16.000000 3.000000 1,-15.000000 3.000000 0,-15.000000 4.000000 1,7.000000-3.000000 1,31.000000-5.000000 1,32.000000-7.000000 1,31.000000-5.000000 0,15.000000-4.000000 2,1.000000 0.000000-1,-1.000000 0.000000 0,1.000000 0.000000 0,-7.000000-2.000000 1,-12.000000-3.000000 1,-13.000000-3.000000 2,-12.000000-2.000000 1,9.000000-14.000000 1,31.000000-21.000000 1,32.000000-22.000000 1,31.000000-22.000000 1,12.000000-5.000000-3,-6.000000 13.000000-10,-6.000000 12.000000-7,-6.000000 13.000000-9,-7.000000 7.000000-4,-6.000000 4.000000 3,-6.000000 3.000000 2,-6.000000 3.000000 1,-15.000000 7.000000 2,-21.000000 14.000000 1,-22.000000 11.000000 0,-22.000000 14.000000 2,-19.000000 3.000000-11,-16.000000-2.000000-22,-15.000000-3.000000-22,-15.000000-3.000000-21</inkml:trace>
</inkml:ink>
</file>

<file path=ppt/ink/ink2581.xml><?xml version="1.0" encoding="utf-8"?>
<inkml:ink xmlns:inkml="http://www.w3.org/2003/InkML">
  <annotation type="ScanImages2ExtractSignatures">1</annotation>
  <annotation type="ScanImagesWidth">921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5274537056684" units="cm"/>
      <inkml:brushProperty name="height" value="0.0295274537056684" units="cm"/>
      <inkml:brushProperty name="color" value="#00B047"/>
      <inkml:brushProperty name="ignorePressure" value="0"/>
    </inkml:brush>
  </inkml:definitions>
  <inkml:trace contextRef="#ctx0" brushRef="#br0">11650.000000 10750.000000 775,'-41.000000'-46.000000'3,"19.000000"10.000000"5 ,19.000000 10.000000 5,19.000000 9.000000 5,15.000000 9.000000-1,13.000000 9.000000-8,12.000000 10.000000-7,13.000000 10.000000-8,7.000000 2.000000-3,4.000000-3.000000 3,3.000000-3.000000 1,3.000000-2.000000 2,3.000000-1.000000 1,3.000000 3.000000 0,3.000000 3.000000 0,4.000000 4.000000 0,2.000000-3.000000 1,4.000000-5.000000 2,3.000000-7.000000 2,3.000000-5.000000 1,-1.000000-4.000000 1,-2.000000 0.000000 1,-3.000000 0.000000 0,-3.000000 0.000000 1,-4.000000 0.000000-1,-3.000000 0.000000 1,-3.000000 0.000000-1,-2.000000 0.000000 0,-1.000000 0.000000 0,3.000000 0.000000 0,3.000000 0.000000 1,4.000000 0.000000 1,2.000000-2.000000-1,4.000000-3.000000 1,3.000000-3.000000-1,3.000000-2.000000-1,1.000000-1.000000 0,1.000000 3.000000 0,-1.000000 3.000000-2,1.000000 4.000000-1,1.000000 1.000000 0,3.000000 0.000000 0,3.000000 0.000000 0,4.000000 0.000000-1,2.000000 0.000000 0,4.000000 0.000000 0,3.000000 0.000000 0,3.000000 0.000000-1,3.000000-2.000000 1,3.000000-3.000000-1,3.000000-3.000000-1,4.000000-2.000000-1,-3.000000-1.000000 1,-5.000000 3.000000 0,-7.000000 3.000000 2,-5.000000 4.000000 0,-8.000000 2.000000 0,-5.000000 4.000000 0,-7.000000 3.000000 0,-5.000000 3.000000-1,-9.000000 3.000000 0,-9.000000 3.000000-1,-10.000000 3.000000 0,-8.000000 4.000000-1,-6.000000 2.000000 0,1.000000 4.000000-2,-1.000000 3.000000 1,1.000000 3.000000-2,1.000000-1.000000 0,3.000000-2.000000 2,3.000000-3.000000-1,4.000000-3.000000 2,5.000000-6.000000-2,10.000000-5.000000-1,10.000000-7.000000-3,9.000000-5.000000-3,6.000000-6.000000 0,3.000000-3.000000 2,3.000000-3.000000 1,4.000000-2.000000 1,-1.000000-5.000000 2,-3.000000-2.000000 2,-3.000000-3.000000 1,-2.000000-3.000000 3,-6.000000 1.000000 2,-6.000000 6.000000 0,-6.000000 7.000000 3,-6.000000 6.000000 0,1.000000 3.000000 1,9.000000 0.000000 0,10.000000 0.000000-1,10.000000 0.000000-1,2.000000 3.000000 0,-3.000000 6.000000-2,-3.000000 7.000000-2,-2.000000 6.000000-1,2.000000-1.000000-1,9.000000-5.000000-2,10.000000-7.000000-1,10.000000-5.000000 0,5.000000-4.000000-2,4.000000 0.000000 1,3.000000 0.000000 0,3.000000 0.000000 0,-1.000000 0.000000 1,-2.000000 0.000000 0,-3.000000 0.000000 1,-3.000000 0.000000 0,-4.000000 0.000000 1,-3.000000 0.000000 0,-3.000000 0.000000 1,-2.000000 0.000000 0,-5.000000 0.000000 0,-2.000000 0.000000 1,-3.000000 0.000000 2,-3.000000 0.000000 0,1.000000 0.000000 0,6.000000 0.000000-1,7.000000 0.000000 0,6.000000 0.000000-1,9.000000 0.000000-1,13.000000 0.000000-2,12.000000 0.000000-1,13.000000 0.000000-2,1.000000-2.000000 0,-9.000000-3.000000 0,-10.000000-3.000000 2,-8.000000-2.000000 1,-9.000000-3.000000 0,-6.000000 1.000000 2,-6.000000-1.000000 0,-6.000000 1.000000 2,-9.000000 1.000000-1,-8.000000 3.000000 0,-10.000000 3.000000-1,-9.000000 4.000000 0,-9.000000 1.000000 0,-5.000000 0.000000 3,-7.000000 0.000000 3,-5.000000 0.000000 2,0.000000 0.000000 1,10.000000 0.000000 0,10.000000 0.000000 0,9.000000 0.000000 0,6.000000 0.000000-1,3.000000 0.000000 0,3.000000 0.000000 0,4.000000 0.000000-2,-3.000000 0.000000 0,-5.000000 0.000000-4,-7.000000 0.000000-2,-5.000000 0.000000-2,-6.000000 0.000000-2,-3.000000 0.000000 1,-3.000000 0.000000-1,-2.000000 0.000000-1,-6.000000 0.000000 1,-6.000000 0.000000 0,-6.000000 0.000000 0,-6.000000 0.000000 0,-6.000000 0.000000-1,-2.000000 0.000000-1,-3.000000 0.000000-1,-3.000000 0.000000-2,-2.000000 3.000000-2,0.000000 6.000000-3,0.000000 7.000000-5,0.000000 6.000000-3,-2.000000 1.000000-5,-3.000000-3.000000-5,-3.000000-3.000000-7,-2.000000-2.000000-5</inkml:trace>
</inkml:ink>
</file>

<file path=ppt/ink/ink25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8739764839411" units="cm"/>
      <inkml:brushProperty name="height" value="0.0298739764839411" units="cm"/>
      <inkml:brushProperty name="color" value="#00B047"/>
      <inkml:brushProperty name="ignorePressure" value="0"/>
    </inkml:brush>
  </inkml:definitions>
  <inkml:trace contextRef="#ctx0" brushRef="#br0">55650.000000 11750.000000 755,'-16.000000'-44.000000'2,"19.000000"13.000000"3 ,19.000000 12.000000 5,19.000000 13.000000 3,12.000000 6.000000 0,6.000000 0.000000-5,7.000000 0.000000-6,6.000000 0.000000-4,4.000000 1.000000-3,4.000000 4.000000 0,3.000000 3.000000 1,3.000000 3.000000 0,1.000000-1.000000 0,1.000000-2.000000 2,-1.000000-3.000000 2,1.000000-3.000000 1,1.000000-2.000000 2,3.000000 0.000000 0,3.000000 0.000000 1,4.000000 0.000000 1,2.000000-2.000000 0,4.000000-3.000000 0,3.000000-3.000000 0,3.000000-2.000000 0,-1.000000-3.000000 0,-2.000000 1.000000-1,-3.000000-1.000000 0,-3.000000 1.000000-1,-6.000000-1.000000 1,-5.000000 1.000000-1,-7.000000-1.000000 0,-5.000000 1.000000 1,-3.000000-1.000000 0,4.000000 1.000000 2,3.000000-1.000000 1,3.000000 1.000000 1,-1.000000 1.000000 1,-2.000000 3.000000-1,-3.000000 3.000000-2,-3.000000 4.000000 0,-2.000000-1.000000-1,0.000000-3.000000-1,0.000000-3.000000-1,0.000000-2.000000 0,0.000000-3.000000-2,0.000000 1.000000 2,0.000000-1.000000-1,0.000000 1.000000 0,-4.000000-1.000000 1,-5.000000 1.000000 0,-7.000000-1.000000 0,-5.000000 1.000000 0,-8.000000 1.000000 0,-5.000000 3.000000-1,-7.000000 3.000000 0,-5.000000 4.000000-1,-3.000000 1.000000 1,4.000000 0.000000-2,3.000000 0.000000 1,3.000000 0.000000-1,-1.000000 0.000000 0,-2.000000 0.000000 0,-3.000000 0.000000 1,-3.000000 0.000000-1,2.000000 0.000000 1,10.000000 0.000000 1,10.000000 0.000000 0,9.000000 0.000000 1,1.000000-2.000000 0,-6.000000-3.000000 0,-6.000000-3.000000 0,-6.000000-2.000000 1,2.000000-1.000000-1,14.000000 3.000000 1,11.000000 3.000000 1,14.000000 4.000000-1,2.000000 1.000000 1,-6.000000 0.000000-2,-6.000000 0.000000 0,-6.000000 0.000000-1,-6.000000 0.000000-2,-2.000000 0.000000 1,-3.000000 0.000000-2,-3.000000 0.000000-1,-1.000000-2.000000 1,4.000000-3.000000-1,3.000000-3.000000 0,3.000000-2.000000 1,3.000000-1.000000-1,3.000000 3.000000-1,3.000000 3.000000 0,4.000000 4.000000-1,-1.000000 1.000000 0,-3.000000 0.000000-3,-3.000000 0.000000 0,-2.000000 0.000000-3,-5.000000-2.000000 1,-2.000000-3.000000-1,-3.000000-3.000000 0,-3.000000-2.000000 0</inkml:trace>
</inkml:ink>
</file>

<file path=ppt/ink/ink2583.xml><?xml version="1.0" encoding="utf-8"?>
<inkml:ink xmlns:inkml="http://www.w3.org/2003/InkML">
  <annotation type="ScanImages2ExtractSignatures">1</annotation>
  <annotation type="ScanImagesWidth">996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7659200578928" units="cm"/>
      <inkml:brushProperty name="height" value="0.0257659200578928" units="cm"/>
      <inkml:brushProperty name="color" value="#00B047"/>
      <inkml:brushProperty name="ignorePressure" value="0"/>
    </inkml:brush>
  </inkml:definitions>
  <inkml:trace contextRef="#ctx0" brushRef="#br0">33700.000000 10050.000000 889,'3.000000'-44.000000'2,"6.000000"13.000000"0 ,7.000000 12.000000 0,6.000000 13.000000-1,7.000000 10.000000 0,10.000000 10.000000 0,10.000000 10.000000 0,9.000000 9.000000 0,7.000000 6.000000 0,7.000000 3.000000 0,6.000000 3.000000 1,7.000000 4.000000-1,2.000000-3.000000 1,1.000000-5.000000-1,-1.000000-7.000000 0,1.000000-5.000000-1,2.000000-6.000000 0,7.000000-3.000000 1,6.000000-3.000000 0,7.000000-2.000000 0,4.000000-5.000000 1,3.000000-2.000000 0,3.000000-3.000000 1,4.000000-3.000000 1,2.000000-2.000000-1,4.000000 0.000000 0,3.000000 0.000000-1,3.000000 0.000000-1,-1.000000-2.000000 0,-2.000000-3.000000 0,-3.000000-3.000000 1,-3.000000-2.000000 0,-4.000000-1.000000 0,-3.000000 3.000000 0,-3.000000 3.000000-1,-2.000000 4.000000 0,-6.000000 1.000000-1,-6.000000 0.000000 2,-6.000000 0.000000-1,-6.000000 0.000000 1,-2.000000 1.000000 1,3.000000 4.000000-1,3.000000 3.000000 0,4.000000 3.000000 0,4.000000-1.000000 0,6.000000-2.000000 0,7.000000-3.000000-1,6.000000-3.000000 1,4.000000-2.000000-1,4.000000 0.000000-1,3.000000 0.000000 1,3.000000 0.000000-1,-1.000000 0.000000-1,-2.000000 0.000000 1,-3.000000 0.000000 0,-3.000000 0.000000-1,-7.000000 1.000000 1,-9.000000 4.000000-1,-10.000000 3.000000 1,-8.000000 3.000000 0,-6.000000 1.000000 0,1.000000 1.000000 0,-1.000000-1.000000 0,1.000000 1.000000 1,1.000000 1.000000-1,3.000000 3.000000 1,3.000000 3.000000 0,4.000000 4.000000-1,4.000000-3.000000 0,6.000000-5.000000 0,7.000000-7.000000-1,6.000000-5.000000-2,1.000000-3.000000 1,-3.000000 4.000000 0,-3.000000 3.000000 1,-2.000000 3.000000 0,-3.000000 1.000000 0,1.000000 1.000000 1,-1.000000-1.000000 0,1.000000 1.000000 0,-3.000000-1.000000 1,-2.000000 1.000000 0,-3.000000-1.000000 0,-3.000000 1.000000 0,-6.000000 1.000000-1,-5.000000 3.000000 1,-7.000000 3.000000 0,-5.000000 4.000000-1,-1.000000 1.000000 1,6.000000 0.000000-1,7.000000 0.000000 1,6.000000 0.000000-1,6.000000-4.000000 0,6.000000-5.000000 0,7.000000-7.000000 0,6.000000-5.000000-2,-4.000000-4.000000 1,-11.000000 0.000000-1,-14.000000 0.000000 1,-11.000000 0.000000-1,5.000000 0.000000 0,26.000000 0.000000 1,24.000000 0.000000 1,26.000000 0.000000 0,-3.000000 0.000000 1,-27.000000 0.000000 1,-28.000000 0.000000 1,-28.000000 0.000000 0,-13.000000 0.000000 1,3.000000 0.000000 0,3.000000 0.000000 0,4.000000 0.000000 0,1.000000 0.000000 0,0.000000 0.000000 0,0.000000 0.000000 0,0.000000 0.000000-1,1.000000 0.000000 0,4.000000 0.000000-1,3.000000 0.000000-1,3.000000 0.000000 0,1.000000 0.000000-2,1.000000 0.000000 0,-1.000000 0.000000 0,1.000000 0.000000 0,-3.000000 0.000000-1,-2.000000 0.000000 0,-3.000000 0.000000-2,-3.000000 0.000000 0,-1.000000 0.000000-1,4.000000 0.000000 0,3.000000 0.000000 0,3.000000 0.000000 0,3.000000 0.000000 0,3.000000 0.000000 1,3.000000 0.000000 1,4.000000 0.000000 1,-1.000000 0.000000 1,-3.000000 0.000000 0,-3.000000 0.000000-1,-2.000000 0.000000 0,-5.000000 0.000000 0,-2.000000 0.000000 1,-3.000000 0.000000 1,-3.000000 0.000000 1,-1.000000 0.000000 1,4.000000 0.000000 0,3.000000 0.000000 1,3.000000 0.000000 2,-1.000000 0.000000-1,-2.000000 0.000000-1,-3.000000 0.000000 0,-3.000000 0.000000-1,-2.000000 0.000000-1,0.000000 0.000000 0,0.000000 0.000000-1,0.000000 0.000000 1,0.000000 0.000000-1,0.000000 0.000000 0,0.000000 0.000000 0,0.000000 0.000000 1,1.000000 1.000000-1,4.000000 4.000000 1,3.000000 3.000000-1,3.000000 3.000000 0,4.000000-1.000000-1,7.000000-2.000000-1,6.000000-3.000000-2,7.000000-3.000000-2,-1.000000-2.000000-1,-6.000000 0.000000 0,-6.000000 0.000000 0,-6.000000 0.000000 0,1.000000 0.000000-2,9.000000 0.000000-1,10.000000 0.000000-3,10.000000 0.000000-1,2.000000 0.000000-1,-3.000000 0.000000-2,-3.000000 0.000000 0,-2.000000 0.000000-1,-12.000000 0.000000 0,-19.000000 0.000000-2,-18.000000 0.000000 0,-19.000000 0.000000-1</inkml:trace>
</inkml:ink>
</file>

<file path=ppt/ink/ink25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6915187239647" units="cm"/>
      <inkml:brushProperty name="height" value="0.0266915187239647" units="cm"/>
      <inkml:brushProperty name="color" value="#00B047"/>
      <inkml:brushProperty name="ignorePressure" value="0"/>
    </inkml:brush>
  </inkml:definitions>
  <inkml:trace contextRef="#ctx0" brushRef="#br0">66300.000000 10900.000000 858,'-49.000000'-24.000000'-1,"4.000000"4.000000"0 ,3.000000 3.000000-2,3.000000 3.000000 0,3.000000 3.000000-3,3.000000 3.000000-2,3.000000 3.000000-3,4.000000 4.000000-2,5.000000 2.000000-1,10.000000 4.000000 2,10.000000 3.000000 1,9.000000 3.000000 3,6.000000 1.000000 3,3.000000 1.000000 2,3.000000-1.000000 3,4.000000 1.000000 2,2.000000-1.000000 3,4.000000 1.000000-1,3.000000-1.000000 2,3.000000 1.000000-1,4.000000-3.000000 2,7.000000-2.000000 0,6.000000-3.000000 0,7.000000-3.000000 1,4.000000-1.000000 0,3.000000 4.000000 0,3.000000 3.000000-1,4.000000 3.000000 0,2.000000 1.000000 0,4.000000 1.000000-1,3.000000-1.000000-2,3.000000 1.000000 0,4.000000-1.000000 0,7.000000 1.000000-1,6.000000-1.000000 0,7.000000 1.000000-1,4.000000-3.000000 0,3.000000-2.000000-1,3.000000-3.000000 0,4.000000-3.000000 0,-3.000000-2.000000-2,-5.000000 0.000000 1,-7.000000 0.000000-1,-5.000000 0.000000 0,3.000000 1.000000 1,17.000000 4.000000 0,15.000000 3.000000 1,16.000000 3.000000 1,1.000000-1.000000 1,-12.000000-2.000000 1,-13.000000-3.000000 0,-12.000000-3.000000 2,-10.000000-2.000000 0,-6.000000 0.000000 1,-6.000000 0.000000 0,-6.000000 0.000000 1,-6.000000 0.000000-1,-2.000000 0.000000 0,-3.000000 0.000000-1,-3.000000 0.000000-1,-1.000000 1.000000-1,4.000000 4.000000-1,3.000000 3.000000-1,3.000000 3.000000-1,1.000000 1.000000 0,1.000000 1.000000 0,-1.000000-1.000000-1,1.000000 1.000000 0,-1.000000-3.000000 0,1.000000-2.000000 1,-1.000000-3.000000 0,1.000000-3.000000 0,-1.000000-2.000000 2,1.000000 0.000000-1,-1.000000 0.000000 2,1.000000 0.000000 0,-1.000000 1.000000 0,1.000000 4.000000 0,-1.000000 3.000000-2,1.000000 3.000000 0,-1.000000-1.000000 0,1.000000-2.000000 0,-1.000000-3.000000 0,1.000000-3.000000 0,1.000000-2.000000 1,3.000000 0.000000-2,3.000000 0.000000-2,4.000000 0.000000 0,-1.000000 0.000000-3,-3.000000 0.000000-2,-3.000000 0.000000-2,-2.000000 0.000000-4,-8.000000 1.000000-2,-8.000000 4.000000-4,-10.000000 3.000000-2,-9.000000 3.000000-5</inkml:trace>
</inkml:ink>
</file>

<file path=ppt/ink/ink25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2316322922707" units="cm"/>
      <inkml:brushProperty name="height" value="0.0302316322922707" units="cm"/>
      <inkml:brushProperty name="color" value="#00B047"/>
      <inkml:brushProperty name="ignorePressure" value="0"/>
    </inkml:brush>
  </inkml:definitions>
  <inkml:trace contextRef="#ctx0" brushRef="#br0">10800.000000 17300.000000 757,'4.000000'-83.000000'-34,"10.000000"34.000000"8 ,10.000000 35.000000 10,9.000000 35.000000 8,7.000000 16.000000 9,7.000000 1.000000 7,6.000000-1.000000 6,7.000000 1.000000 7,7.000000-1.000000 1,9.000000 1.000000-5,10.000000-1.000000-4,10.000000 1.000000-6,7.000000-3.000000-3,6.000000-2.000000 0,7.000000-3.000000-1,6.000000-3.000000-1,3.000000-6.000000-1,0.000000-5.000000 0,0.000000-7.000000 0,0.000000-5.000000-1,0.000000-9.000000 1,0.000000-9.000000 2,0.000000-10.000000 0,0.000000-8.000000 3,-2.000000-4.000000 0,-3.000000 3.000000 2,-3.000000 3.000000 1,-2.000000 4.000000 1,-5.000000 2.000000 1,-2.000000 4.000000 0,-3.000000 3.000000-1,-3.000000 3.000000 1,-1.000000 3.000000-2,4.000000 3.000000 0,3.000000 3.000000-1,3.000000 4.000000 0,4.000000 1.000000-2,7.000000 0.000000-2,6.000000 0.000000-1,7.000000 0.000000-1,0.000000 1.000000-1,-2.000000 4.000000-1,-3.000000 3.000000-1,-3.000000 3.000000 0,-1.000000-1.000000 0,4.000000-2.000000-1,3.000000-3.000000 0,3.000000-3.000000 0,1.000000-4.000000 1,1.000000-3.000000 0,-1.000000-3.000000 2,1.000000-2.000000 1,1.000000-5.000000 0,3.000000-2.000000 0,3.000000-3.000000 0,4.000000-3.000000 1,-1.000000-1.000000-1,-3.000000 4.000000 0,-3.000000 3.000000 1,-2.000000 3.000000-1,-3.000000 1.000000 1,1.000000 1.000000 0,-1.000000-1.000000 0,1.000000 1.000000 0,4.000000 1.000000 1,9.000000 3.000000-1,10.000000 3.000000 0,10.000000 4.000000-1,-3.000000 1.000000-1,-11.000000 0.000000 0,-14.000000 0.000000 0,-11.000000 0.000000-2,3.000000-2.000000 1,23.000000-3.000000-1,22.000000-3.000000-1,22.000000-2.000000 1,10.000000-1.000000-2,1.000000 3.000000-1,-1.000000 3.000000 0,1.000000 4.000000-2,-1.000000-1.000000-1,1.000000-3.000000 2,-1.000000-3.000000 0,1.000000-2.000000 1,4.000000-1.000000 0,9.000000 3.000000 0,10.000000 3.000000 1,10.000000 4.000000-1,-4.000000-1.000000 1,-16.000000-3.000000 1,-15.000000-3.000000 0,-15.000000-2.000000 1,5.000000-3.000000 0,29.000000 1.000000 0,28.000000-1.000000 0,28.000000 1.000000 0,6.000000 1.000000 0,-16.000000 3.000000 0,-15.000000 3.000000 0,-15.000000 4.000000 1,-12.000000 1.000000 0,-6.000000 0.000000 1,-6.000000 0.000000 1,-6.000000 0.000000 1,-4.000000-2.000000 0,1.000000-3.000000 0,-1.000000-3.000000-1,1.000000-2.000000 1,2.000000-1.000000-1,7.000000 3.000000-1,6.000000 3.000000 1,7.000000 4.000000-1,-1.000000-1.000000-1,-6.000000-3.000000 0,-6.000000-3.000000 0,-6.000000-2.000000 0,-6.000000-1.000000-1,-2.000000 3.000000-1,-3.000000 3.000000 0,-3.000000 4.000000 0,-1.000000 1.000000 0,4.000000 0.000000 0,3.000000 0.000000 0,3.000000 0.000000 1,-4.000000 0.000000 0,-8.000000 0.000000 1,-10.000000 0.000000-1,-9.000000 0.000000 1,-5.000000 1.000000 0,0.000000 4.000000 0,0.000000 3.000000 0,0.000000 3.000000 0,0.000000 1.000000 0,0.000000 1.000000 0,0.000000-1.000000 0,0.000000 1.000000 0,3.000000-3.000000 0,6.000000-2.000000 1,7.000000-3.000000 0,6.000000-3.000000 1,1.000000-2.000000-1,-3.000000 0.000000 0,-3.000000 0.000000-1,-2.000000 0.000000 0,-5.000000 0.000000 0,-2.000000 0.000000 0,-3.000000 0.000000 0,-3.000000 0.000000-1,-9.000000 0.000000 2,-11.000000 0.000000-1,-14.000000 0.000000 2,-11.000000 0.000000 0,3.000000 0.000000 0,23.000000 0.000000 0,22.000000 0.000000 0,22.000000 0.000000 1,4.000000 0.000000-1,-12.000000 0.000000 0,-13.000000 0.000000 0,-12.000000 0.000000 0,-9.000000 0.000000 0,-2.000000 0.000000 1,-3.000000 0.000000 1,-3.000000 0.000000 1,-1.000000 0.000000 0,4.000000 0.000000 0,3.000000 0.000000-1,3.000000 0.000000 0,-1.000000 0.000000-1,-2.000000 0.000000 1,-3.000000 0.000000-1,-3.000000 0.000000 0,-4.000000 1.000000 0,-3.000000 4.000000 1,-3.000000 3.000000-1,-2.000000 3.000000 1,-1.000000 3.000000-1,3.000000 3.000000 0,3.000000 3.000000-1,4.000000 4.000000 0,1.000000 1.000000-1,0.000000 0.000000-1,0.000000 0.000000 1,0.000000 0.000000-2,0.000000-2.000000 0,0.000000-3.000000-2,0.000000-3.000000-2,0.000000-2.000000-1,1.000000-1.000000-1,4.000000 3.000000 2,3.000000 3.000000 1,3.000000 4.000000 1,-1.000000-1.000000 0,-2.000000-3.000000-1,-3.000000-3.000000 0,-3.000000-2.000000-2,-10.000000-5.000000-2,-16.000000-2.000000-2,-15.000000-3.000000-4,-15.000000-3.000000-3,-12.000000-1.000000 0,-6.000000 4.000000-1,-6.000000 3.000000 2,-6.000000 3.000000 0,-9.000000 1.000000-3,-8.000000 1.000000-8,-10.000000-1.000000-7,-9.000000 1.000000-8</inkml:trace>
</inkml:ink>
</file>

<file path=ppt/ink/ink2586.xml><?xml version="1.0" encoding="utf-8"?>
<inkml:ink xmlns:inkml="http://www.w3.org/2003/InkML">
  <annotation type="ScanImages2ExtractSignatures">1</annotation>
  <annotation type="ScanImagesWidth">-2130149408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2536855190992" units="cm"/>
      <inkml:brushProperty name="height" value="0.0272536855190992" units="cm"/>
      <inkml:brushProperty name="color" value="#00B047"/>
      <inkml:brushProperty name="ignorePressure" value="0"/>
    </inkml:brush>
  </inkml:definitions>
  <inkml:trace contextRef="#ctx0" brushRef="#br0">22000.000000 18900.000000 840,'-91.000000'-33.000000'2,"19.000000"34.000000"3 ,19.000000 35.000000 3,19.000000 35.000000 3,10.000000 27.000000 3,4.000000 22.000000 1,3.000000 22.000000 0,3.000000 23.000000 2,1.000000 19.000000-1,1.000000 19.000000-2,-1.000000 19.000000-2,1.000000 19.000000-2,1.000000-2.000000-2,3.000000-22.000000-2,3.000000-22.000000-2,4.000000-21.000000-1,2.000000-26.000000-4,4.000000-28.000000-4,3.000000-28.000000-4,3.000000-27.000000-3,3.000000-28.000000-6,3.000000-24.000000-5,3.000000-26.000000-6,4.000000-24.000000-7,1.000000-13.000000 0,0.000000 0.000000 3,0.000000 0.000000 3,0.000000 0.000000 4,3.000000-10.000000 3,6.000000-18.000000 3,7.000000-19.000000 4,6.000000-18.000000 3,-2.000000 2.000000 3,-9.000000 26.000000 2,-10.000000 24.000000 2,-8.000000 26.000000 3</inkml:trace>
</inkml:ink>
</file>

<file path=ppt/ink/ink25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247064307332" units="cm"/>
      <inkml:brushProperty name="height" value="0.030247064307332" units="cm"/>
      <inkml:brushProperty name="color" value="#00B047"/>
      <inkml:brushProperty name="ignorePressure" value="0"/>
    </inkml:brush>
  </inkml:definitions>
  <inkml:trace contextRef="#ctx0" brushRef="#br0">23200.000000 18900.000000 757,'23.000000'-136.000000'-4,"-3.000000"28.000000"2 ,-3.000000 28.000000 1,-2.000000 29.000000 3,-8.000000 30.000000 6,-8.000000 35.000000 9,-10.000000 35.000000 10,-9.000000 34.000000 9,-2.000000 20.000000 2,6.000000 6.000000-6,7.000000 7.000000-5,6.000000 6.000000-5,3.000000 9.000000-6,0.000000 13.000000-4,0.000000 12.000000-4,0.000000 13.000000-4,3.000000 10.000000-4,6.000000 10.000000-6,7.000000 10.000000-6,6.000000 9.000000-4,1.000000-15.000000-5,-3.000000-36.000000-1,-3.000000-39.000000-2,-2.000000-36.000000-1,-5.000000-18.000000-4,-2.000000 3.000000-6,-3.000000 3.000000-6,-3.000000 4.000000-5</inkml:trace>
</inkml:ink>
</file>

<file path=ppt/ink/ink2588.xml><?xml version="1.0" encoding="utf-8"?>
<inkml:ink xmlns:inkml="http://www.w3.org/2003/InkML">
  <annotation type="ScanImages2ExtractSignatures">1</annotation>
  <annotation type="ScanImagesWidth">963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2623269855976" units="cm"/>
      <inkml:brushProperty name="height" value="0.0312623269855976" units="cm"/>
      <inkml:brushProperty name="color" value="#00B047"/>
      <inkml:brushProperty name="ignorePressure" value="0"/>
    </inkml:brush>
  </inkml:definitions>
  <inkml:trace contextRef="#ctx0" brushRef="#br0">11900.000000 16700.000000 732,'-47.000000'23.000000'-2,"6.000000"-3.000000"-4 ,7.000000-3.000000-5,6.000000-2.000000-4,1.000000-5.000000 1,-3.000000-2.000000 3,-3.000000-3.000000 6,-2.000000-3.000000 4,-1.000000-2.000000 2,3.000000 0.000000 1,3.000000 0.000000 1,4.000000 0.000000 1,-1.000000 0.000000 0,-3.000000 0.000000 0,-3.000000 0.000000-1,-2.000000 0.000000 0,-1.000000-2.000000 0,3.000000-3.000000 1,3.000000-3.000000 0,4.000000-2.000000 1,-3.000000-5.000000 0,-5.000000-2.000000 1,-7.000000-3.000000 0,-5.000000-3.000000 1,-6.000000-4.000000 0,-3.000000-3.000000 0,-3.000000-3.000000-1,-2.000000-2.000000 0,-1.000000-1.000000 0,3.000000 3.000000 1,3.000000 3.000000 0,4.000000 4.000000 0,1.000000-1.000000 0,0.000000-3.000000 1,0.000000-3.000000-2,0.000000-2.000000 1,1.000000-6.000000-1,4.000000-6.000000 0,3.000000-6.000000-1,3.000000-6.000000 0,4.000000-6.000000-1,7.000000-2.000000 0,6.000000-3.000000-1,7.000000-3.000000-1,2.000000-6.000000 1,1.000000-5.000000 0,-1.000000-7.000000 0,1.000000-5.000000 1,1.000000-9.000000 0,3.000000-9.000000-2,3.000000-10.000000-1,4.000000-8.000000-1,2.000000-3.000000 0,4.000000 7.000000 1,3.000000 6.000000 1,3.000000 7.000000 0,3.000000 7.000000 1,3.000000 9.000000-1,3.000000 10.000000-1,4.000000 10.000000-1,1.000000 5.000000 0,0.000000 4.000000 0,0.000000 3.000000 0,0.000000 3.000000 0,0.000000 6.000000 0,0.000000 9.000000 0,0.000000 10.000000 0,0.000000 10.000000 0,1.000000 2.000000 1,4.000000-3.000000-1,3.000000-3.000000 0,3.000000-2.000000 0,-1.000000-1.000000 1,-2.000000 3.000000 0,-3.000000 3.000000 1,-3.000000 4.000000 1,-1.000000 2.000000 0,4.000000 4.000000-1,3.000000 3.000000 0,3.000000 3.000000-1,3.000000-1.000000 0,3.000000-2.000000 0,3.000000-3.000000 0,4.000000-3.000000-1,1.000000-2.000000 1,0.000000 0.000000 1,0.000000 0.000000-1,0.000000 0.000000 1,3.000000 1.000000 0,6.000000 4.000000-1,7.000000 3.000000 1,6.000000 3.000000-1,4.000000 1.000000 1,4.000000 1.000000 1,3.000000-1.000000 1,3.000000 1.000000 3,4.000000-3.000000-1,7.000000-2.000000 0,6.000000-3.000000-1,7.000000-3.000000 0,2.000000-2.000000-2,1.000000 0.000000 1,-1.000000 0.000000-1,1.000000 0.000000 0,-1.000000-2.000000 0,1.000000-3.000000 1,-1.000000-3.000000 0,1.000000-2.000000 0,-1.000000-1.000000-1,1.000000 3.000000-1,-1.000000 3.000000-2,1.000000 4.000000-1,-3.000000 1.000000-2,-2.000000 0.000000 1,-3.000000 0.000000 0,-3.000000 0.000000 1,1.000000 1.000000-1,6.000000 4.000000 1,7.000000 3.000000 0,6.000000 3.000000 0,1.000000 1.000000 0,-3.000000 1.000000 0,-3.000000-1.000000 1,-2.000000 1.000000-1,-5.000000-1.000000 1,-2.000000 1.000000-1,-3.000000-1.000000 1,-3.000000 1.000000-1,-1.000000-3.000000 1,4.000000-2.000000 1,3.000000-3.000000-1,3.000000-3.000000 1,-1.000000-2.000000 1,-2.000000 0.000000-2,-3.000000 0.000000 1,-3.000000 0.000000-1,-6.000000 1.000000-1,-5.000000 4.000000 0,-7.000000 3.000000 0,-5.000000 3.000000-1,-6.000000 4.000000 0,-3.000000 7.000000 1,-3.000000 6.000000 0,-2.000000 7.000000 0,-1.000000 5.000000 0,3.000000 7.000000 0,3.000000 6.000000 1,4.000000 7.000000-1,-1.000000 4.000000 1,-3.000000 3.000000-1,-3.000000 3.000000 1,-2.000000 4.000000-1,-3.000000 2.000000 0,1.000000 4.000000 1,-1.000000 3.000000 0,1.000000 3.000000 0,-1.000000 1.000000 0,1.000000 1.000000 2,-1.000000-1.000000 0,1.000000 1.000000 2,-4.000000-1.000000-1,-6.000000 1.000000 1,-6.000000-1.000000-1,-6.000000 1.000000 0,-4.000000 1.000000 0,1.000000 3.000000 0,-1.000000 3.000000 0,1.000000 4.000000-1,-3.000000 1.000000 1,-2.000000 0.000000-1,-3.000000 0.000000-1,-3.000000 0.000000 0,-4.000000 1.000000-1,-3.000000 4.000000 1,-3.000000 3.000000-2,-2.000000 3.000000 1,-5.000000 1.000000-1,-2.000000 1.000000 1,-3.000000-1.000000-1,-3.000000 1.000000 2,-2.000000 1.000000-1,0.000000 3.000000 0,0.000000 3.000000-1,0.000000 4.000000 0,-2.000000 4.000000 0,-3.000000 6.000000 1,-3.000000 7.000000 0,-2.000000 6.000000 0,-6.000000 1.000000 1,-6.000000-3.000000 0,-6.000000-3.000000-1,-6.000000-2.000000 0,-6.000000-6.000000 1,-2.000000-6.000000 0,-3.000000-6.000000 0,-3.000000-6.000000 1,-7.000000-6.000000 0,-9.000000-2.000000 0,-10.000000-3.000000 0,-8.000000-3.000000-1,-14.000000-4.000000-1,-15.000000-3.000000 0,-15.000000-3.000000-2,-16.000000-2.000000-1,-18.000000-3.000000-2,-18.000000 1.000000-3,-19.000000-1.000000-3,-18.000000 1.000000-3,-17.000000 2.000000-4,-11.000000 7.000000-3,-14.000000 6.000000-3,-11.000000 7.000000-4,7.000000 2.000000-1,28.000000 1.000000 3,28.000000-1.000000 2,29.000000 1.000000 3,21.000000-4.000000 0,16.000000-6.000000-4,15.000000-6.000000-4,17.000000-6.000000-3</inkml:trace>
</inkml:ink>
</file>

<file path=ppt/ink/ink25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2080430388451" units="cm"/>
      <inkml:brushProperty name="height" value="0.0372080430388451" units="cm"/>
      <inkml:brushProperty name="color" value="#00B047"/>
      <inkml:brushProperty name="ignorePressure" value="0"/>
    </inkml:brush>
  </inkml:definitions>
  <inkml:trace contextRef="#ctx0" brushRef="#br0">13750.000000 24200.000000 560,'1.000000'-68.000000'1,"4.000000"17.000000"1 ,3.000000 15.000000 0,3.000000 16.000000 2,1.000000 13.000000 2,1.000000 14.000000 4,-1.000000 11.000000 4,1.000000 14.000000 4,-6.000000 11.000000 2,-8.000000 14.000000 1,-10.000000 11.000000 0,-9.000000 14.000000 2,-10.000000 8.000000-1,-9.000000 7.000000-2,-10.000000 6.000000-2,-8.000000 7.000000-2,-11.000000 2.000000-1,-8.000000 1.000000-1,-10.000000-1.000000-2,-9.000000 1.000000-1,-9.000000-3.000000-1,-5.000000-2.000000-3,-7.000000-3.000000-1,-5.000000-3.000000-3,-1.000000-12.000000-1,6.000000-18.000000 1,7.000000-19.000000 0,6.000000-18.000000 1,10.000000-18.000000-1,17.000000-16.000000-2,15.000000-15.000000-2,16.000000-15.000000-2,10.000000-21.000000-2,7.000000-25.000000-2,6.000000-25.000000-3,7.000000-25.000000-2,7.000000-13.000000-1,9.000000 1.000000 0,10.000000-1.000000 2,10.000000 1.000000 0,8.000000 4.000000 1,10.000000 9.000000 2,10.000000 10.000000 1,9.000000 10.000000 3,6.000000 13.000000 1,3.000000 19.000000 4,3.000000 19.000000 3,4.000000 19.000000 4,-1.000000 15.000000 1,-3.000000 13.000000 1,-3.000000 12.000000 2,-2.000000 13.000000 0,-3.000000 16.000000 1,1.000000 23.000000 2,-1.000000 22.000000 2,1.000000 22.000000 1,-1.000000 15.000000 2,1.000000 9.000000-2,-1.000000 10.000000 0,1.000000 10.000000-2,-1.000000 4.000000 0,1.000000 0.000000-3,-1.000000 0.000000-2,1.000000 0.000000-3,-3.000000-5.000000-3,-2.000000-9.000000-3,-3.000000-10.000000-5,-3.000000-8.000000-5,-4.000000-15.000000-5,-3.000000-19.000000-8,-3.000000-18.000000-7,-2.000000-19.000000-9,-5.000000-12.000000-7,-2.000000-2.000000-7,-3.000000-3.000000-7,-3.000000-3.000000-7</inkml:trace>
</inkml:ink>
</file>

<file path=ppt/ink/ink2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5548286139965" units="cm"/>
      <inkml:brushProperty name="height" value="0.0385548286139965" units="cm"/>
      <inkml:brushProperty name="color" value="#00B047"/>
      <inkml:brushProperty name="ignorePressure" value="0"/>
    </inkml:brush>
  </inkml:definitions>
  <inkml:trace contextRef="#ctx0" brushRef="#br0">70400.000000 7400.000000 891,'-105.000000'-44.000000'-51,"41.000000"13.000000"20 ,40.000000 12.000000 19,42.000000 13.000000 19,24.000000 9.000000 9,9.000000 6.000000 1,10.000000 7.000000-1,10.000000 6.000000 0,4.000000 3.000000-1,0.000000 0.000000-2,0.000000 0.000000-1,0.000000 0.000000-2,4.000000-4.000000-1,10.000000-5.000000-1,10.000000-7.000000 0,9.000000-5.000000 0,9.000000-6.000000-1,9.000000-3.000000 0,10.000000-3.000000 0,10.000000-2.000000-1,7.000000-9.000000 0,6.000000-12.000000-3,7.000000-13.000000-1,6.000000-12.000000-3,-4.000000-2.000000-1,-11.000000 9.000000 1,-14.000000 10.000000 1,-11.000000 10.000000 1,-14.000000 5.000000 0,-11.000000 4.000000 1,-14.000000 3.000000 0,-11.000000 3.000000 1,-11.000000 7.000000 0,-5.000000 14.000000-2,-7.000000 11.000000-1,-5.000000 14.000000 0,-6.000000 0.000000-8,-3.000000-8.000000-11,-3.000000-10.000000-13,-2.000000-9.000000-13</inkml:trace>
</inkml:ink>
</file>

<file path=ppt/ink/ink25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9833002239466" units="cm"/>
      <inkml:brushProperty name="height" value="0.0269833002239466" units="cm"/>
      <inkml:brushProperty name="color" value="#00B047"/>
      <inkml:brushProperty name="ignorePressure" value="0"/>
    </inkml:brush>
  </inkml:definitions>
  <inkml:trace contextRef="#ctx0" brushRef="#br0">15850.000000 25800.000000 848,'-27.000000'-57.000000'-1,"-3.000000"39.000000"12 ,-3.000000 36.000000 10,-2.000000 39.000000 13,-6.000000 24.000000 0,-6.000000 13.000000-8,-6.000000 12.000000-8,-6.000000 13.000000-9,-9.000000 6.000000-11,-8.000000 0.000000-13,-10.000000 0.000000-12,-9.000000 0.000000-12,5.000000-13.000000-4,23.000000-24.000000 6,22.000000-26.000000 7,22.000000-24.000000 7,8.000000-15.000000 3,-2.000000-3.000000-1,-3.000000-3.000000 1,-3.000000-2.000000 0</inkml:trace>
</inkml:ink>
</file>

<file path=ppt/ink/ink25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3182732313871" units="cm"/>
      <inkml:brushProperty name="height" value="0.0303182732313871" units="cm"/>
      <inkml:brushProperty name="color" value="#00B047"/>
      <inkml:brushProperty name="ignorePressure" value="0"/>
    </inkml:brush>
  </inkml:definitions>
  <inkml:trace contextRef="#ctx0" brushRef="#br0">17550.000000 24150.000000 755,'0.000000'-50.000000'-2,"0.000000"0.000000"-5 ,0.000000 0.000000-5,0.000000 0.000000-4,1.000000 4.000000 2,4.000000 10.000000 9,3.000000 10.000000 10,3.000000 9.000000 8,6.000000 6.000000 6,9.000000 3.000000 0,10.000000 3.000000 1,10.000000 4.000000 1,2.000000 4.000000 0,-3.000000 6.000000-3,-3.000000 7.000000-2,-2.000000 6.000000-3,3.000000 9.000000 0,14.000000 13.000000-2,11.000000 12.000000-1,14.000000 13.000000 0,0.000000 4.000000-3,-8.000000-3.000000-1,-10.000000-3.000000-2,-9.000000-2.000000-3,-12.000000-6.000000-1,-11.000000-6.000000-2,-14.000000-6.000000-1,-11.000000-6.000000-2,-14.000000 1.000000-1,-11.000000 9.000000 0,-14.000000 10.000000-1,-11.000000 10.000000 0,-12.000000 0.000000-1,-9.000000-5.000000 2,-10.000000-7.000000 0,-8.000000-5.000000 1,-4.000000-8.000000 2,3.000000-5.000000 0,3.000000-7.000000 2,4.000000-5.000000 1,11.000000-4.000000 4,23.000000 0.000000 6,22.000000 0.000000 7,22.000000 0.000000 5,23.000000-4.000000 2,25.000000-5.000000-3,25.000000-7.000000-4,25.000000-5.000000-3,12.000000-8.000000-5,1.000000-5.000000-5,-1.000000-7.000000-7,1.000000-5.000000-4,-4.000000-3.000000-7,-6.000000 4.000000-4,-6.000000 3.000000-6,-6.000000 3.000000-5,-10.000000 1.000000-2,-12.000000 1.000000 1,-13.000000-1.000000 2,-12.000000 1.000000 1,-9.000000-1.000000 0,-2.000000 1.000000-1,-3.000000-1.000000-3,-3.000000 1.000000-1</inkml:trace>
</inkml:ink>
</file>

<file path=ppt/ink/ink259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8205986618996" units="cm"/>
      <inkml:brushProperty name="height" value="0.0298205986618996" units="cm"/>
      <inkml:brushProperty name="color" value="#00B047"/>
      <inkml:brushProperty name="ignorePressure" value="0"/>
    </inkml:brush>
  </inkml:definitions>
  <inkml:trace contextRef="#ctx0" brushRef="#br0">20500.000000 23450.000000 768,'25.000000'-35.000000'3,"0.000000"32.000000"7 ,0.000000 31.000000 8,0.000000 32.000000 6,-5.000000 22.000000 2,-9.000000 17.000000-3,-10.000000 15.000000-1,-8.000000 16.000000-4,-11.000000 5.000000-2,-8.000000-2.000000-3,-10.000000-3.000000-3,-9.000000-3.000000-3,-9.000000-4.000000-1,-5.000000-3.000000 0,-7.000000-3.000000 1,-5.000000-2.000000 1,-1.000000-12.000000-1,6.000000-19.000000-2,7.000000-18.000000-3,6.000000-19.000000-2,6.000000-15.000000-1,6.000000-8.000000 0,7.000000-10.000000 0,6.000000-9.000000 1,1.000000-9.000000-2,-3.000000-5.000000 0,-3.000000-7.000000-2,-2.000000-5.000000-2,-3.000000-12.000000-1,1.000000-16.000000-2,-1.000000-15.000000-3,1.000000-15.000000-3,4.000000-12.000000-1,9.000000-6.000000-1,10.000000-6.000000-1,10.000000-6.000000-1,5.000000-1.000000 1,4.000000 7.000000 1,3.000000 6.000000 2,3.000000 7.000000 3,4.000000 11.000000 2,7.000000 20.000000 6,6.000000 18.000000 4,7.000000 20.000000 5,5.000000 14.000000 5,7.000000 14.000000 2,6.000000 11.000000 4,7.000000 14.000000 4,11.000000 30.000000 1,20.000000 51.000000 1,18.000000 49.000000-1,20.000000 51.000000 1,-8.000000-3.000000-3,-30.000000-52.000000-5,-32.000000-53.000000-5,-30.000000-53.000000-5,-19.000000-23.000000-5,-2.000000 10.000000-7,-3.000000 10.000000-7,-3.000000 9.000000-6</inkml:trace>
</inkml:ink>
</file>

<file path=ppt/ink/ink25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058737680316" units="cm"/>
      <inkml:brushProperty name="height" value="0.029058737680316" units="cm"/>
      <inkml:brushProperty name="color" value="#00B047"/>
      <inkml:brushProperty name="ignorePressure" value="0"/>
    </inkml:brush>
  </inkml:definitions>
  <inkml:trace contextRef="#ctx0" brushRef="#br0">21350.000000 24550.000000 901,'0.000000'54.000000'3,"0.000000"10.000000"4 ,0.000000 10.000000 6,0.000000 9.000000 5,0.000000 7.000000 1,0.000000 7.000000-3,0.000000 6.000000-5,0.000000 7.000000-3,0.000000 0.000000-4,0.000000-2.000000-7,0.000000-3.000000-4,0.000000-3.000000-6,0.000000-10.000000-5,0.000000-16.000000-4,0.000000-15.000000-4,0.000000-15.000000-4</inkml:trace>
</inkml:ink>
</file>

<file path=ppt/ink/ink25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155814692378" units="cm"/>
      <inkml:brushProperty name="height" value="0.027155814692378" units="cm"/>
      <inkml:brushProperty name="color" value="#00B047"/>
      <inkml:brushProperty name="ignorePressure" value="0"/>
    </inkml:brush>
  </inkml:definitions>
  <inkml:trace contextRef="#ctx0" brushRef="#br0">22200.000000 25150.000000 780,'-21.000000'25.000000'35,"10.000000"0.000000"-1 ,10.000000 0.000000-2,9.000000 0.000000-1,2.000000 3.000000-4,-2.000000 6.000000-5,-3.000000 7.000000-5,-3.000000 6.000000-5,-7.000000 9.000000-5,-9.000000 13.000000-5,-10.000000 12.000000-3,-8.000000 13.000000-4,-11.000000 6.000000-1,-8.000000 0.000000 1,-10.000000 0.000000 1,-9.000000 0.000000 2,1.000000-8.000000-7,13.000000-16.000000-17,12.000000-15.000000-17,13.000000-15.000000-16</inkml:trace>
</inkml:ink>
</file>

<file path=ppt/ink/ink259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0070426464081" units="cm"/>
      <inkml:brushProperty name="height" value="0.0340070426464081" units="cm"/>
      <inkml:brushProperty name="color" value="#00B047"/>
      <inkml:brushProperty name="ignorePressure" value="0"/>
    </inkml:brush>
  </inkml:definitions>
  <inkml:trace contextRef="#ctx0" brushRef="#br0">24600.000000 23400.000000 773,'-4.000000'125.000000'3,"-5.000000"0.000000"4 ,-7.000000 0.000000 6,-5.000000 0.000000 4,-11.000000 3.000000 2,-11.000000 6.000000-5,-14.000000 7.000000-3,-11.000000 6.000000-4,-11.000000-7.000000-2,-5.000000-18.000000-1,-7.000000-19.000000 1,-5.000000-18.000000-1,2.000000-18.000000-1,13.000000-16.000000-3,12.000000-15.000000-3,13.000000-15.000000-2,6.000000-18.000000-2,0.000000-19.000000-2,0.000000-18.000000-1,0.000000-19.000000-1,4.000000-13.000000-1,10.000000-6.000000 0,10.000000-6.000000 1,9.000000-6.000000 0,6.000000-2.000000 0,3.000000 3.000000 0,3.000000 3.000000 0,4.000000 4.000000 1,5.000000 1.000000 0,10.000000 0.000000 2,10.000000 0.000000 0,9.000000 0.000000 2,6.000000 7.000000 3,3.000000 17.000000 7,3.000000 15.000000 7,4.000000 16.000000 6,2.000000 18.000000 3,4.000000 22.000000 1,3.000000 22.000000-1,3.000000 23.000000 0,-1.000000 14.000000 0,-2.000000 10.000000 0,-3.000000 10.000000 0,-3.000000 9.000000 0,-2.000000 4.000000 0,0.000000 1.000000-1,0.000000-1.000000-1,0.000000 1.000000-1,-5.000000-6.000000-4,-9.000000-8.000000-10,-10.000000-10.000000-8,-8.000000-9.000000-10,-4.000000-5.000000-7,3.000000 0.000000-7,3.000000 0.000000-6,4.000000 0.000000-5</inkml:trace>
</inkml:ink>
</file>

<file path=ppt/ink/ink25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3422063589096" units="cm"/>
      <inkml:brushProperty name="height" value="0.0303422063589096" units="cm"/>
      <inkml:brushProperty name="color" value="#00B047"/>
      <inkml:brushProperty name="ignorePressure" value="0"/>
    </inkml:brush>
  </inkml:definitions>
  <inkml:trace contextRef="#ctx0" brushRef="#br0">25250.000000 24550.000000 754,'-44.000000'6.000000'30,"13.000000"13.000000"0 ,12.000000 12.000000 1,13.000000 13.000000 2,6.000000 7.000000-2,0.000000 4.000000-4,0.000000 3.000000-5,0.000000 3.000000-4,0.000000 1.000000-6,0.000000 1.000000-4,0.000000-1.000000-5,0.000000 1.000000-4,1.000000-4.000000-5,4.000000-6.000000-3,3.000000-6.000000-4,3.000000-6.000000-3,-1.000000-12.000000-8,-2.000000-15.000000-14,-3.000000-15.000000-12,-3.000000-16.000000-13</inkml:trace>
</inkml:ink>
</file>

<file path=ppt/ink/ink25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1401320397854" units="cm"/>
      <inkml:brushProperty name="height" value="0.0321401320397854" units="cm"/>
      <inkml:brushProperty name="color" value="#00B047"/>
      <inkml:brushProperty name="ignorePressure" value="0"/>
    </inkml:brush>
  </inkml:definitions>
  <inkml:trace contextRef="#ctx0" brushRef="#br0">25550.000000 24450.000000 712,'25.000000'-46.000000'2,"0.000000"10.000000"2 ,0.000000 10.000000 2,0.000000 9.000000 4,3.000000 6.000000-1,6.000000 3.000000-1,7.000000 3.000000-3,6.000000 4.000000-1,9.000000 1.000000 3,13.000000 0.000000 13,12.000000 0.000000 11,13.000000 0.000000 11,4.000000 0.000000 2,-3.000000 0.000000-7,-3.000000 0.000000-9,-2.000000 0.000000-8,-6.000000-2.000000-10,-6.000000-3.000000-10,-6.000000-3.000000-10,-6.000000-2.000000-11,-7.000000-3.000000-6,-6.000000 1.000000 0,-6.000000-1.000000-1,-6.000000 1.000000-1,-9.000000-3.000000-3,-8.000000-2.000000-5,-10.000000-3.000000-7,-9.000000-3.000000-5</inkml:trace>
</inkml:ink>
</file>

<file path=ppt/ink/ink259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8726304471493" units="cm"/>
      <inkml:brushProperty name="height" value="0.0338726304471493" units="cm"/>
      <inkml:brushProperty name="color" value="#00B047"/>
      <inkml:brushProperty name="ignorePressure" value="0"/>
    </inkml:brush>
  </inkml:definitions>
  <inkml:trace contextRef="#ctx0" brushRef="#br0">28150.000000 23000.000000 702,'40.000000'467.000000'60,"-18.000000"-116.000000"-14 ,-19.000000-115.000000-15,-18.000000-115.000000-16,-15.000000-57.000000-7,-9.000000 3.000000 1,-10.000000 3.000000 0,-8.000000 4.000000 0,-8.000000-4.000000-1,-2.000000-9.000000-5,-3.000000-10.000000-4,-3.000000-8.000000-4,-1.000000-12.000000-4,4.000000-12.000000-3,3.000000-13.000000-4,3.000000-12.000000-3,4.000000-15.000000-1,7.000000-15.000000 0,6.000000-15.000000 0,7.000000-16.000000 1,7.000000-18.000000 0,9.000000-18.000000 1,10.000000-19.000000 1,10.000000-18.000000 0,5.000000-7.000000 2,4.000000 6.000000 3,3.000000 7.000000 4,3.000000 6.000000 2,6.000000 13.000000 3,9.000000 23.000000 3,10.000000 22.000000 2,10.000000 22.000000 2,5.000000 21.000000 6,4.000000 22.000000 7,3.000000 22.000000 7,3.000000 23.000000 8,1.000000 19.000000 3,1.000000 19.000000-3,-1.000000 19.000000 0,1.000000 19.000000-3,-4.000000 10.000000-1,-6.000000 4.000000-2,-6.000000 3.000000-1,-6.000000 3.000000-2,-6.000000-4.000000-3,-2.000000-8.000000-8,-3.000000-10.000000-7,-3.000000-9.000000-8,-6.000000-13.000000-7,-5.000000-16.000000-9,-7.000000-15.000000-9,-5.000000-15.000000-8</inkml:trace>
</inkml:ink>
</file>

<file path=ppt/ink/ink259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259901329875" units="cm"/>
      <inkml:brushProperty name="height" value="0.028259901329875" units="cm"/>
      <inkml:brushProperty name="color" value="#00B047"/>
      <inkml:brushProperty name="ignorePressure" value="0"/>
    </inkml:brush>
  </inkml:definitions>
  <inkml:trace contextRef="#ctx0" brushRef="#br0">28500.000000 24100.000000 711,'73.000000'46.000000'7,"-3.000000"-5.000000"14 ,-3.000000-7.000000 13,-2.000000-5.000000 14,-5.000000 0.000000 3,-2.000000 10.000000-9,-3.000000 10.000000-9,-3.000000 9.000000-8,-7.000000 4.000000-9,-9.000000 1.000000-6,-10.000000-1.000000-9,-8.000000 1.000000-6,-12.000000-3.000000-5,-12.000000-2.000000 0,-13.000000-3.000000 0,-12.000000-3.000000-1,-7.000000-6.000000 0,1.000000-5.000000 1,-1.000000-7.000000 1,1.000000-5.000000 0,13.000000-6.000000 3,29.000000-3.000000 4,28.000000-3.000000 4,28.000000-2.000000 4,15.000000-8.000000-2,4.000000-8.000000-7,3.000000-10.000000-7,3.000000-9.000000-8,-4.000000-4.000000-3,-8.000000 4.000000 2,-10.000000 3.000000 3,-9.000000 3.000000 1,-9.000000 1.000000-2,-5.000000 1.000000-5,-7.000000-1.000000-5,-5.000000 1.000000-5</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5010337382555" units="cm"/>
      <inkml:brushProperty name="height" value="0.055010337382555" units="cm"/>
      <inkml:brushProperty name="color" value="#FF0000"/>
      <inkml:brushProperty name="ignorePressure" value="0"/>
    </inkml:brush>
  </inkml:definitions>
  <inkml:trace contextRef="#ctx0" brushRef="#br0">41400.000000 36700.000000 898,'12.000000'-154.000000'0,"26.000000"45.000000"0 ,24.000000 43.000000 0,26.000000 45.000000 0,12.000000 25.000000-1,0.000000 10.000000-1,0.000000 10.000000 0,0.000000 9.000000-3,-4.000000 4.000000-1,-5.000000 1.000000-2,-7.000000-1.000000-3,-5.000000 1.000000-3,-9.000000 2.000000 0,-9.000000 7.000000 0,-10.000000 6.000000 1,-8.000000 7.000000 0,-11.000000-1.000000 2,-8.000000-6.000000 1,-10.000000-6.000000 0,-9.000000-6.000000 1,-9.000000-4.000000 0,-5.000000 1.000000-1,-7.000000-1.000000-1,-5.000000 1.000000-1,-6.000000 1.000000 0,-3.000000 3.000000 1,-3.000000 3.000000 1,-2.000000 4.000000 2,-5.000000 1.000000 1,-2.000000 0.000000 1,-3.000000 0.000000 0,-3.000000 0.000000 0,-12.000000 3.000000 1,-18.000000 6.000000 1,-19.000000 7.000000 2,-18.000000 6.000000 1,-7.000000-1.000000 0,6.000000-5.000000 0,7.000000-7.000000 1,6.000000-5.000000-1,9.000000-9.000000 4,13.000000-9.000000 6,12.000000-10.000000 6,13.000000-8.000000 6,21.000000-9.000000 6,32.000000-6.000000 6,31.000000-6.000000 6,32.000000-6.000000 5,25.000000-9.000000 0,23.000000-8.000000-7,22.000000-10.000000-5,22.000000-9.000000-6,-4.000000-1.000000-6,-28.000000 10.000000-8,-28.000000 10.000000-7,-27.000000 9.000000-6,0.000000-1.000000-5,32.000000-8.000000-3,31.000000-10.000000-2,32.000000-9.000000-2,-1.000000-1.000000-2,-31.000000 10.000000 3,-31.000000 10.000000 0,-31.000000 9.000000 2,-18.000000 4.000000-2,-3.000000 1.000000-6,-3.000000-1.000000-6,-2.000000 1.000000-6</inkml:trace>
</inkml:ink>
</file>

<file path=ppt/ink/ink2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8449484705925" units="cm"/>
      <inkml:brushProperty name="height" value="0.0378449484705925" units="cm"/>
      <inkml:brushProperty name="color" value="#00B047"/>
      <inkml:brushProperty name="ignorePressure" value="0"/>
    </inkml:brush>
  </inkml:definitions>
  <inkml:trace contextRef="#ctx0" brushRef="#br0">70800.000000 8500.000000 907,'-90.000000'28.000000'19,"23.000000"6.000000"-5 ,22.000000 7.000000-4,22.000000 6.000000-4,12.000000 10.000000-2,3.000000 17.000000 0,3.000000 15.000000 0,4.000000 16.000000 0,1.000000 7.000000 0,0.000000 1.000000 1,0.000000-1.000000 1,0.000000 1.000000 0,1.000000-7.000000-1,4.000000-12.000000-3,3.000000-13.000000-4,3.000000-12.000000-2,6.000000-13.000000-2,9.000000-12.000000 0,10.000000-13.000000 0,10.000000-12.000000 1,4.000000-9.000000 0,0.000000-2.000000 0,0.000000-3.000000 1,0.000000-3.000000 0,-15.000000 12.000000 1,-27.000000 28.000000-1,-28.000000 28.000000 0,-28.000000 29.000000 0,-18.000000 7.000000-1,-6.000000-12.000000-2,-6.000000-13.000000-1,-6.000000-12.000000-3,1.000000-10.000000-1,9.000000-6.000000-3,10.000000-6.000000-2,10.000000-6.000000-3,8.000000-12.000000 0,10.000000-15.000000-2,10.000000-15.000000 0,9.000000-16.000000-1</inkml:trace>
</inkml:ink>
</file>

<file path=ppt/ink/ink26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936316370964" units="cm"/>
      <inkml:brushProperty name="height" value="0.0273936316370964" units="cm"/>
      <inkml:brushProperty name="color" value="#00B047"/>
      <inkml:brushProperty name="ignorePressure" value="0"/>
    </inkml:brush>
  </inkml:definitions>
  <inkml:trace contextRef="#ctx0" brushRef="#br0">30600.000000 24800.000000 836,'46.000000'1.000000'1,"-5.000000"4.000000"3 ,-7.000000 3.000000 2,-5.000000 3.000000 3,-8.000000 4.000000 3,-5.000000 7.000000 5,-7.000000 6.000000 4,-5.000000 7.000000 5,-14.000000 15.000000-1,-18.000000 25.000000-6,-19.000000 25.000000-7,-18.000000 25.000000-6,-10.000000 4.000000-4,0.000000-15.000000 0,0.000000-15.000000-1,0.000000-16.000000 0,4.000000-13.000000-11,10.000000-9.000000-17,10.000000-10.000000-19,9.000000-8.000000-18</inkml:trace>
</inkml:ink>
</file>

<file path=ppt/ink/ink260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5290746986866" units="cm"/>
      <inkml:brushProperty name="height" value="0.0325290746986866" units="cm"/>
      <inkml:brushProperty name="color" value="#00B047"/>
      <inkml:brushProperty name="ignorePressure" value="0"/>
    </inkml:brush>
  </inkml:definitions>
  <inkml:trace contextRef="#ctx0" brushRef="#br0">32050.000000 22900.000000 601,'-18.000000'-22.000000'7,"17.000000"6.000000"11 ,15.000000 7.000000 13,16.000000 6.000000 12,9.000000 3.000000 2,3.000000 0.000000-9,3.000000 0.000000-8,4.000000 0.000000-9,1.000000 0.000000-5,0.000000 0.000000-1,0.000000 0.000000-1,0.000000 0.000000-2,7.000000 6.000000 0,17.000000 13.000000-2,15.000000 12.000000 0,16.000000 13.000000-2,-2.000000 13.000000-1,-19.000000 17.000000 0,-18.000000 15.000000-1,-19.000000 16.000000 0,-18.000000 9.000000-2,-15.000000 3.000000-2,-15.000000 3.000000-1,-16.000000 4.000000-1,-19.000000 5.000000-2,-22.000000 10.000000 2,-22.000000 10.000000-1,-21.000000 9.000000 1,-4.000000-10.000000 1,16.000000-28.000000 3,15.000000-28.000000 1,17.000000-27.000000 3,22.000000-20.000000 2,32.000000-9.000000 1,31.000000-10.000000 2,32.000000-8.000000 2,21.000000-11.000000-1,13.000000-8.000000-3,12.000000-10.000000-1,13.000000-9.000000-4,7.000000-9.000000-4,4.000000-5.000000-6,3.000000-7.000000-9,3.000000-5.000000-6,-5.000000-3.000000-2,-12.000000 4.000000 4,-13.000000 3.000000 4,-12.000000 3.000000 4,-13.000000 3.000000-6,-12.000000 3.000000-14,-13.000000 3.000000-15,-12.000000 4.000000-14</inkml:trace>
</inkml:ink>
</file>

<file path=ppt/ink/ink26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9883843660355" units="cm"/>
      <inkml:brushProperty name="height" value="0.0329883843660355" units="cm"/>
      <inkml:brushProperty name="color" value="#00B047"/>
      <inkml:brushProperty name="ignorePressure" value="0"/>
    </inkml:brush>
  </inkml:definitions>
  <inkml:trace contextRef="#ctx0" brushRef="#br0">35200.000000 22600.000000 694,'46.000000'-46.000000'2,"-5.000000"10.000000"2 ,-7.000000 10.000000 2,-5.000000 9.000000 2,-8.000000 12.000000 1,-5.000000 16.000000 1,-7.000000 15.000000 0,-5.000000 17.000000 1,-4.000000 17.000000 1,0.000000 23.000000 3,0.000000 22.000000 3,0.000000 22.000000 2,-8.000000 16.000000 1,-16.000000 14.000000-3,-15.000000 11.000000-1,-15.000000 14.000000-2,-11.000000-1.000000-3,-2.000000-12.000000-2,-3.000000-13.000000-3,-3.000000-12.000000-3,-4.000000-15.000000-2,-3.000000-15.000000-1,-3.000000-15.000000-1,-2.000000-16.000000-1,2.000000-18.000000 0,9.000000-18.000000-1,10.000000-19.000000 1,10.000000-18.000000 0,7.000000-20.000000-2,6.000000-18.000000-2,7.000000-19.000000-4,6.000000-18.000000-2,4.000000-17.000000-3,4.000000-11.000000-1,3.000000-14.000000-2,3.000000-11.000000-1,4.000000-15.000000-1,7.000000-16.000000 1,6.000000-15.000000 2,7.000000-15.000000 0,5.000000 2.000000 2,7.000000 22.000000 3,6.000000 22.000000 2,7.000000 23.000000 2,5.000000 24.000000 4,7.000000 28.000000 4,6.000000 28.000000 3,7.000000 29.000000 4,-1.000000 29.000000 4,-6.000000 31.000000 4,-6.000000 32.000000 5,-6.000000 31.000000 4,-4.000000 20.000000 2,1.000000 9.000000-1,-1.000000 10.000000 1,1.000000 10.000000-1,-4.000000-3.000000-3,-6.000000-11.000000-5,-6.000000-14.000000-5,-6.000000-11.000000-5,-4.000000-14.000000-3,1.000000-11.000000 2,-1.000000-14.000000 1,1.000000-11.000000 1,1.000000-18.000000-10,3.000000-22.000000-24,3.000000-22.000000-23,4.000000-21.000000-24,-3.000000-14.000000-5,-5.000000-2.000000 13,-7.000000-3.000000 13,-5.000000-3.000000 12</inkml:trace>
</inkml:ink>
</file>

<file path=ppt/ink/ink26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2973839938641" units="cm"/>
      <inkml:brushProperty name="height" value="0.0322973839938641" units="cm"/>
      <inkml:brushProperty name="color" value="#00B047"/>
      <inkml:brushProperty name="ignorePressure" value="0"/>
    </inkml:brush>
  </inkml:definitions>
  <inkml:trace contextRef="#ctx0" brushRef="#br0">35550.000000 24050.000000 823,'65.000000'14.000000'4,"32.000000"28.000000"7 ,31.000000 28.000000 8,32.000000 29.000000 8,-18.000000 4.000000 0,-66.000000-19.000000-5,-65.000000-18.000000-5,-65.000000-19.000000-6,-29.000000-12.000000-4,9.000000-2.000000 0,10.000000-3.000000-2,10.000000-3.000000 0,7.000000-4.000000-2,6.000000-3.000000 1,7.000000-3.000000 0,6.000000-2.000000 0,21.000000-5.000000-9,39.000000-2.000000-14,36.000000-3.000000-15,39.000000-3.000000-16,7.000000-4.000000-6,-22.000000-3.000000 2,-22.000000-3.000000 2,-21.000000-2.000000 3</inkml:trace>
</inkml:ink>
</file>

<file path=ppt/ink/ink26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6366021931171" units="cm"/>
      <inkml:brushProperty name="height" value="0.0256366021931171" units="cm"/>
      <inkml:brushProperty name="color" value="#00B047"/>
      <inkml:brushProperty name="ignorePressure" value="0"/>
    </inkml:brush>
  </inkml:definitions>
  <inkml:trace contextRef="#ctx0" brushRef="#br0">36950.000000 23800.000000 896,'12.000000'-46.000000'3,"26.000000"10.000000"8 ,24.000000 10.000000 5,26.000000 9.000000 8,8.000000 6.000000-1,-5.000000 3.000000-7,-7.000000 3.000000-7,-5.000000 4.000000-7,0.000000 1.000000-7,10.000000 0.000000-4,10.000000 0.000000-3,9.000000 0.000000-6,-7.000000 0.000000-1,-21.000000 0.000000-1,-22.000000 0.000000 0,-22.000000 0.000000 0,-13.000000-2.000000-2,-3.000000-3.000000-3,-3.000000-3.000000-2,-2.000000-2.000000-4</inkml:trace>
</inkml:ink>
</file>

<file path=ppt/ink/ink26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3219887167215" units="cm"/>
      <inkml:brushProperty name="height" value="0.0273219887167215" units="cm"/>
      <inkml:brushProperty name="color" value="#00B047"/>
      <inkml:brushProperty name="ignorePressure" value="0"/>
    </inkml:brush>
  </inkml:definitions>
  <inkml:trace contextRef="#ctx0" brushRef="#br0">37850.000000 22700.000000 846,'-22.000000'259.000000'59,"6.000000"-31.000000"-15 ,7.000000-31.000000-15,6.000000-31.000000-15,1.000000-15.000000-9,-3.000000 4.000000-3,-3.000000 3.000000-2,-2.000000 3.000000-4,-1.000000-11.000000-4,3.000000-25.000000-6,3.000000-25.000000-5,4.000000-25.000000-6,4.000000-22.000000-5,6.000000-19.000000-5,7.000000-18.000000-5,6.000000-19.000000-6</inkml:trace>
</inkml:ink>
</file>

<file path=ppt/ink/ink2606.xml><?xml version="1.0" encoding="utf-8"?>
<inkml:ink xmlns:inkml="http://www.w3.org/2003/InkML">
  <annotation type="ScanImages2ExtractSignatures">1</annotation>
  <annotation type="ScanImagesWidth">-2130149408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6209732294083" units="cm"/>
      <inkml:brushProperty name="height" value="0.0286209732294083" units="cm"/>
      <inkml:brushProperty name="color" value="#00B047"/>
      <inkml:brushProperty name="ignorePressure" value="0"/>
    </inkml:brush>
  </inkml:definitions>
  <inkml:trace contextRef="#ctx0" brushRef="#br0">38850.000000 22800.000000 800,'51.000000'-16.000000'15,"4.000000"19.000000"4 ,3.000000 19.000000 4,3.000000 19.000000 5,-4.000000 10.000000-3,-8.000000 4.000000-7,-10.000000 3.000000-10,-9.000000 3.000000-7,-10.000000 1.000000-6,-9.000000 1.000000-1,-10.000000-1.000000-2,-8.000000 1.000000-2,-9.000000 1.000000 1,-6.000000 3.000000 1,-6.000000 3.000000 1,-6.000000 4.000000 2,-2.000000-4.000000 2,3.000000-9.000000 0,3.000000-10.000000 2,4.000000-8.000000 1,2.000000-3.000000 1,4.000000 7.000000 3,3.000000 6.000000 2,3.000000 7.000000 2,7.000000-1.000000 2,14.000000-6.000000-1,11.000000-6.000000 1,14.000000-6.000000-1,5.000000-4.000000 0,1.000000 1.000000-1,-1.000000-1.000000-1,1.000000 1.000000-1,-4.000000-1.000000-1,-6.000000 1.000000 1,-6.000000-1.000000 0,-6.000000 1.000000 0,-10.000000-1.000000 0,-12.000000 1.000000-1,-13.000000-1.000000-1,-12.000000 1.000000-2,-9.000000-4.000000-2,-2.000000-6.000000-8,-3.000000-6.000000-7,-3.000000-6.000000-6,1.000000-4.000000-5,6.000000 1.000000-4,7.000000-1.000000-3,6.000000 1.000000-4,6.000000-6.000000 0,6.000000-8.000000 3,7.000000-10.000000 5,6.000000-9.000000 2,4.000000-5.000000 5,4.000000 0.000000 3,3.000000 0.000000 4,3.000000 0.000000 4</inkml:trace>
</inkml:ink>
</file>

<file path=ppt/ink/ink260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6066504716873" units="cm"/>
      <inkml:brushProperty name="height" value="0.0346066504716873" units="cm"/>
      <inkml:brushProperty name="color" value="#00B047"/>
      <inkml:brushProperty name="ignorePressure" value="0"/>
    </inkml:brush>
  </inkml:definitions>
  <inkml:trace contextRef="#ctx0" brushRef="#br0">41100.000000 22450.000000 661,'67.000000'9.000000'47,"-16.000000"19.000000"-7 ,-15.000000 19.000000-6,-15.000000 19.000000-8,-14.000000 16.000000-3,-8.000000 17.000000-3,-10.000000 15.000000-1,-9.000000 16.000000-3,-12.000000 9.000000-2,-11.000000 3.000000-2,-14.000000 3.000000-2,-11.000000 4.000000-2,-7.000000-7.000000-1,0.000000-16.000000-1,0.000000-15.000000-1,0.000000-15.000000-2,1.000000-17.000000-2,4.000000-15.000000-3,3.000000-15.000000-4,3.000000-16.000000-4,4.000000-13.000000-2,7.000000-9.000000-2,6.000000-10.000000-2,7.000000-8.000000-1,5.000000-15.000000-1,7.000000-19.000000 1,6.000000-18.000000 1,7.000000-19.000000 1,4.000000-15.000000 2,3.000000-8.000000 1,3.000000-10.000000 2,4.000000-9.000000 0,5.000000-4.000000 3,10.000000 4.000000 2,10.000000 3.000000 3,9.000000 3.000000 3,4.000000 12.000000 4,1.000000 22.000000 2,-1.000000 22.000000 5,1.000000 23.000000 3,-1.000000 17.000000 2,1.000000 17.000000 1,-1.000000 15.000000 0,1.000000 16.000000 0,2.000000 21.000000 1,7.000000 29.000000 1,6.000000 28.000000 0,7.000000 28.000000 0,0.000000 9.000000-1,-2.000000-9.000000-4,-3.000000-10.000000-2,-3.000000-8.000000-4,-6.000000-11.000000-6,-5.000000-8.000000-6,-7.000000-10.000000-7,-5.000000-9.000000-7,-4.000000-13.000000-7,0.000000-16.000000-6,0.000000-15.000000-7,0.000000-15.000000-6</inkml:trace>
</inkml:ink>
</file>

<file path=ppt/ink/ink260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7444371283054" units="cm"/>
      <inkml:brushProperty name="height" value="0.0307444371283054" units="cm"/>
      <inkml:brushProperty name="color" value="#00B047"/>
      <inkml:brushProperty name="ignorePressure" value="0"/>
    </inkml:brush>
  </inkml:definitions>
  <inkml:trace contextRef="#ctx0" brushRef="#br0">41800.000000 23900.000000 745,'65.000000'70.000000'56,"-18.000000"-9.000000"-15 ,-19.000000-10.000000-14,-18.000000-8.000000-14,-9.000000-6.000000-9,4.000000 1.000000-2,3.000000-1.000000-1,3.000000 1.000000-3,-1.000000-1.000000 0,-2.000000 1.000000 1,-3.000000-1.000000 1,-3.000000 1.000000 1,-1.000000 1.000000 0,4.000000 3.000000 1,3.000000 3.000000 0,3.000000 4.000000 0,1.000000-3.000000 2,1.000000-5.000000 1,-1.000000-7.000000 2,1.000000-5.000000 2,1.000000-4.000000 0,3.000000 0.000000 0,3.000000 0.000000-1,4.000000 0.000000 1,-3.000000 1.000000-1,-5.000000 4.000000 0,-7.000000 3.000000 0,-5.000000 3.000000 0,-12.000000 1.000000-1,-16.000000 1.000000-2,-15.000000-1.000000-2,-15.000000 1.000000-2,-6.000000-3.000000-6,7.000000-2.000000-10,6.000000-3.000000-9,7.000000-3.000000-10,2.000000-4.000000-6,1.000000-3.000000-6,-1.000000-3.000000-3,1.000000-2.000000-5</inkml:trace>
</inkml:ink>
</file>

<file path=ppt/ink/ink26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6062653958797" units="cm"/>
      <inkml:brushProperty name="height" value="0.0376062653958797" units="cm"/>
      <inkml:brushProperty name="color" value="#00B047"/>
      <inkml:brushProperty name="ignorePressure" value="0"/>
    </inkml:brush>
  </inkml:definitions>
  <inkml:trace contextRef="#ctx0" brushRef="#br0">43250.000000 21350.000000 609,'1.000000'-63.000000'-1,"4.000000"26.000000"8 ,3.000000 24.000000 7,3.000000 26.000000 7,4.000000 22.000000 3,7.000000 23.000000-1,6.000000 22.000000-2,7.000000 22.000000-2,2.000000 27.000000 1,1.000000 35.000000 4,-1.000000 35.000000 2,1.000000 34.000000 3,-4.000000 40.000000-1,-6.000000 47.000000-2,-6.000000 47.000000-4,-6.000000 48.000000-4,-10.000000 16.000000-1,-12.000000-12.000000-1,-13.000000-13.000000 0,-12.000000-12.000000 0,-10.000000-15.000000-12,-6.000000-15.000000-20,-6.000000-15.000000-21,-6.000000-16.000000-21,2.000000-44.000000-5,14.000000-72.000000 9,11.000000-72.000000 11,14.000000-71.000000 9,3.000000-34.000000 4,-2.000000 7.000000-1,-3.000000 6.000000-2,-3.000000 7.000000-1</inkml:trace>
</inkml:ink>
</file>

<file path=ppt/ink/ink2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00B047"/>
      <inkml:brushProperty name="ignorePressure" value="0"/>
    </inkml:brush>
  </inkml:definitions>
  <inkml:trace contextRef="#ctx0" brushRef="#br0">70550.000000 9150.000000 999,'-13.000000'-44.000000'0,"26.000000"13.000000"0 ,24.000000 12.000000 0,26.000000 13.000000 0,12.000000 7.000000-3,0.000000 4.000000-3,0.000000 3.000000-3,0.000000 3.000000-5,0.000000 1.000000-2,0.000000 1.000000-2,0.000000-1.000000-1,0.000000 1.000000-2,-5.000000-3.000000 1,-9.000000-2.000000 1,-10.000000-3.000000 3,-8.000000-3.000000 2,-6.000000-4.000000 1,1.000000-3.000000 2,-1.000000-3.000000 1,1.000000-2.000000 1</inkml:trace>
</inkml:ink>
</file>

<file path=ppt/ink/ink2610.xml><?xml version="1.0" encoding="utf-8"?>
<inkml:ink xmlns:inkml="http://www.w3.org/2003/InkML">
  <annotation type="ScanImages2ExtractSignatures">1</annotation>
  <annotation type="ScanImagesWidth">-2009460620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9348160624504" units="cm"/>
      <inkml:brushProperty name="height" value="0.0299348160624504" units="cm"/>
      <inkml:brushProperty name="color" value="#00B047"/>
      <inkml:brushProperty name="ignorePressure" value="0"/>
    </inkml:brush>
  </inkml:definitions>
  <inkml:trace contextRef="#ctx0" brushRef="#br0">11100.000000 22700.000000 765,'-2.000000'-47.000000'0,"-3.000000"6.000000"0 ,-3.000000 7.000000 0,-2.000000 6.000000 0,-3.000000 1.000000-2,1.000000-3.000000-3,-1.000000-3.000000-3,1.000000-2.000000-4,4.000000 19.000000 5,9.000000 44.000000 13,10.000000 44.000000 12,10.000000 44.000000 13,5.000000 40.000000 5,4.000000 38.000000-3,3.000000 37.000000-3,3.000000 38.000000-3,3.000000 46.000000-2,3.000000 57.000000-4,3.000000 56.000000-3,4.000000 57.000000-3,-1.000000 38.000000-7,-3.000000 22.000000-11,-3.000000 22.000000-12,-2.000000 23.000000-12,-6.000000-53.000000-5,-6.000000-124.000000 4,-6.000000-126.000000 4,-6.000000-124.000000 3,-2.000000-57.000000-2,3.000000 13.000000-7,3.000000 12.000000-6,4.000000 13.000000-7</inkml:trace>
</inkml:ink>
</file>

<file path=ppt/ink/ink26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0548560917377" units="cm"/>
      <inkml:brushProperty name="height" value="0.0300548560917377" units="cm"/>
      <inkml:brushProperty name="color" value="#00B047"/>
      <inkml:brushProperty name="ignorePressure" value="0"/>
    </inkml:brush>
  </inkml:definitions>
  <inkml:trace contextRef="#ctx0" brushRef="#br0">44950.000000 24000.000000 762,'-47.000000'-25.000000'-1,"6.000000"0.000000"0 ,7.000000 0.000000-2,6.000000 0.000000-1,3.000000 1.000000 2,0.000000 4.000000 4,0.000000 3.000000 4,0.000000 3.000000 5,6.000000 4.000000 4,13.000000 7.000000 3,12.000000 6.000000 4,13.000000 7.000000 5,16.000000 0.000000 0,23.000000-2.000000-2,22.000000-3.000000-2,22.000000-3.000000-1,15.000000-4.000000-4,9.000000-3.000000-4,10.000000-3.000000-4,10.000000-2.000000-4,7.000000-8.000000-4,6.000000-8.000000-2,7.000000-10.000000-5,6.000000-9.000000-2,-5.000000-4.000000-4,-16.000000 4.000000-5,-15.000000 3.000000-4,-15.000000 3.000000-4,-20.000000 4.000000-4,-21.000000 7.000000-2,-22.000000 6.000000-2,-22.000000 7.000000-3,-19.000000 5.000000 0,-16.000000 7.000000 2,-15.000000 6.000000 2,-15.000000 7.000000 2</inkml:trace>
</inkml:ink>
</file>

<file path=ppt/ink/ink26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6844945251942" units="cm"/>
      <inkml:brushProperty name="height" value="0.0256844945251942" units="cm"/>
      <inkml:brushProperty name="color" value="#00B047"/>
      <inkml:brushProperty name="ignorePressure" value="0"/>
    </inkml:brush>
  </inkml:definitions>
  <inkml:trace contextRef="#ctx0" brushRef="#br0">45900.000000 22550.000000 914,'21.000000'470.000000'42,"-5.000000"-59.000000"-13 ,-7.000000-60.000000-15,-5.000000-58.000000-14,-4.000000-47.000000-9,0.000000-30.000000-7,0.000000-32.000000-6,0.000000-30.000000-6,1.000000-28.000000-4,4.000000-21.000000-1,3.000000-22.000000-2,3.000000-22.000000-2</inkml:trace>
</inkml:ink>
</file>

<file path=ppt/ink/ink26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9708005040884" units="cm"/>
      <inkml:brushProperty name="height" value="0.0299708005040884" units="cm"/>
      <inkml:brushProperty name="color" value="#00B047"/>
      <inkml:brushProperty name="ignorePressure" value="0"/>
    </inkml:brush>
  </inkml:definitions>
  <inkml:trace contextRef="#ctx0" brushRef="#br0">48800.000000 21400.000000 744,'-24.000000'-21.000000'0,"4.000000"10.000000"0 ,3.000000 10.000000 0,3.000000 9.000000 0,1.000000 21.000000 4,1.000000 35.000000 7,-1.000000 35.000000 7,1.000000 34.000000 7,-3.000000 49.000000 3,-2.000000 67.000000-2,-3.000000 65.000000-3,-3.000000 66.000000-2,-4.000000 41.000000-2,-3.000000 20.000000 1,-3.000000 18.000000 0,-2.000000 20.000000-1,0.000000-20.000000-4,7.000000-56.000000-9,6.000000-56.000000-8,7.000000-56.000000-10,11.000000-52.000000-9,20.000000-47.000000-10,18.000000-47.000000-9,20.000000-46.000000-9,5.000000-34.000000-2,-6.000000-18.000000 5,-6.000000-19.000000 6,-6.000000-18.000000 6</inkml:trace>
</inkml:ink>
</file>

<file path=ppt/ink/ink2614.xml><?xml version="1.0" encoding="utf-8"?>
<inkml:ink xmlns:inkml="http://www.w3.org/2003/InkML">
  <annotation type="ScanImages2ExtractSignatures">1</annotation>
  <annotation type="ScanImagesWidth">-2009461475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8546447455883" units="cm"/>
      <inkml:brushProperty name="height" value="0.0338546447455883" units="cm"/>
      <inkml:brushProperty name="color" value="#00B047"/>
      <inkml:brushProperty name="ignorePressure" value="0"/>
    </inkml:brush>
  </inkml:definitions>
  <inkml:trace contextRef="#ctx0" brushRef="#br0">49750.000000 26950.000000 676,'1.000000'46.000000'1,"4.000000"-5.000000"2 ,3.000000-7.000000 3,3.000000-5.000000 1,4.000000-17.000000 1,7.000000-24.000000 1,6.000000-26.000000-1,7.000000-24.000000 1,2.000000-26.000000 0,1.000000-24.000000 0,-1.000000-26.000000 0,1.000000-24.000000 1,2.000000-29.000000-1,7.000000-31.000000-1,6.000000-31.000000-1,7.000000-31.000000-2,4.000000-26.000000 0,3.000000-18.000000-1,3.000000-19.000000 1,4.000000-18.000000-1,8.000000 2.000000 1,17.000000 26.000000 2,15.000000 24.000000 1,16.000000 26.000000 2,4.000000 35.000000 2,-6.000000 47.000000 3,-6.000000 47.000000 1,-6.000000 48.000000 1,-12.000000 35.000000 0,-15.000000 25.000000-4,-15.000000 25.000000-4,-16.000000 25.000000-4,-13.000000 18.000000-4,-9.000000 14.000000-2,-10.000000 11.000000-2,-8.000000 14.000000-2,-15.000000 11.000000-2,-19.000000 14.000000-1,-18.000000 11.000000-1,-19.000000 14.000000-2,-12.000000 8.000000-1,-2.000000 7.000000 0,-3.000000 6.000000 0,-3.000000 7.000000 0,5.000000-3.000000 0,17.000000-8.000000 3,15.000000-10.000000 1,16.000000-9.000000 2,13.000000-10.000000 2,14.000000-9.000000 3,11.000000-10.000000 2,14.000000-8.000000 2,22.000000-8.000000 2,35.000000-2.000000-2,35.000000-3.000000 1,34.000000-3.000000-1,7.000000-2.000000 0,-18.000000 0.000000 2,-19.000000 0.000000 0,-18.000000 0.000000 2,-29.000000 4.000000 1,-37.000000 10.000000 4,-38.000000 10.000000 4,-37.000000 9.000000 2,-35.000000 7.000000 2,-31.000000 7.000000-3,-31.000000 6.000000-1,-31.000000 7.000000-1,-10.000000-4.000000-4,13.000000-12.000000-3,12.000000-13.000000-3,13.000000-12.000000-4,16.000000-18.000000-8,23.000000-21.000000-11,22.000000-22.000000-11,22.000000-22.000000-12,16.000000-13.000000-7,14.000000-3.000000-3,11.000000-3.000000-4,14.000000-2.000000-4</inkml:trace>
</inkml:ink>
</file>

<file path=ppt/ink/ink26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1268347799778" units="cm"/>
      <inkml:brushProperty name="height" value="0.0331268347799778" units="cm"/>
      <inkml:brushProperty name="color" value="#00B047"/>
      <inkml:brushProperty name="ignorePressure" value="0"/>
    </inkml:brush>
  </inkml:definitions>
  <inkml:trace contextRef="#ctx0" brushRef="#br0">12450.000000 27450.000000 691,'-47.000000'0.000000'-3,"6.000000"0.000000"-5 ,7.000000 0.000000-5,6.000000 0.000000-5,7.000000 1.000000 3,10.000000 4.000000 14,10.000000 3.000000 13,9.000000 3.000000 13,10.000000 1.000000 5,14.000000 1.000000-5,11.000000-1.000000-4,14.000000 1.000000-4,5.000000 2.000000-3,1.000000 7.000000 0,-1.000000 6.000000-2,1.000000 7.000000 0,1.000000-1.000000 0,3.000000-6.000000-2,3.000000-6.000000 1,4.000000-6.000000-1,2.000000-4.000000 0,4.000000 1.000000-1,3.000000-1.000000 0,3.000000 1.000000-1,-1.000000-4.000000-1,-2.000000-6.000000-1,-3.000000-6.000000 1,-3.000000-6.000000-2,-1.000000-6.000000 1,4.000000-2.000000 1,3.000000-3.000000 1,3.000000-3.000000 0,1.000000-1.000000 1,1.000000 4.000000-1,-1.000000 3.000000 0,1.000000 3.000000 0,-4.000000 3.000000-1,-6.000000 3.000000-2,-6.000000 3.000000-1,-6.000000 4.000000-2,-6.000000 2.000000-1,-2.000000 4.000000-2,-3.000000 3.000000 0,-3.000000 3.000000-2,-6.000000 1.000000-6,-5.000000 1.000000-9,-7.000000-1.000000-11,-5.000000 1.000000-10,-4.000000-1.000000-3,0.000000 1.000000 5,0.000000-1.000000 4,0.000000 1.000000 4</inkml:trace>
</inkml:ink>
</file>

<file path=ppt/ink/ink26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447225689888" units="cm"/>
      <inkml:brushProperty name="height" value="0.028447225689888" units="cm"/>
      <inkml:brushProperty name="color" value="#00B047"/>
      <inkml:brushProperty name="ignorePressure" value="0"/>
    </inkml:brush>
  </inkml:definitions>
  <inkml:trace contextRef="#ctx0" brushRef="#br0">49900.000000 26950.000000 805,'29.000000'-88.000000'5,"10.000000"26.000000"5 ,10.000000 24.000000 3,9.000000 26.000000 5,15.000000 12.000000 2,22.000000 0.000000 1,22.000000 0.000000 0,23.000000 0.000000 2,13.000000 0.000000-3,6.000000 0.000000-4,7.000000 0.000000-5,6.000000 0.000000-4,3.000000 0.000000-4,0.000000 0.000000-1,0.000000 0.000000-1,0.000000 0.000000-2,-5.000000-2.000000 0,-9.000000-3.000000 1,-10.000000-3.000000 2,-8.000000-2.000000 1,-18.000000-3.000000-3,-25.000000 1.000000-8,-25.000000-1.000000-8,-25.000000 1.000000-9,-16.000000-3.000000-7,-6.000000-2.000000-7,-6.000000-3.000000-7,-6.000000-3.000000-8</inkml:trace>
</inkml:ink>
</file>

<file path=ppt/ink/ink26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1639940589666" units="cm"/>
      <inkml:brushProperty name="height" value="0.0301639940589666" units="cm"/>
      <inkml:brushProperty name="color" value="#00B047"/>
      <inkml:brushProperty name="ignorePressure" value="0"/>
    </inkml:brush>
  </inkml:definitions>
  <inkml:trace contextRef="#ctx0" brushRef="#br0">11400.000000 17300.000000 759,'-71.000000'-50.000000'1,"10.000000"0.000000"3 ,10.000000 0.000000 3,9.000000 0.000000 2,12.000000 4.000000 4,16.000000 10.000000 4,15.000000 10.000000 4,17.000000 9.000000 4,17.000000 7.000000 1,23.000000 7.000000-1,22.000000 6.000000-2,22.000000 7.000000-2,19.000000 0.000000-3,20.000000-2.000000-6,18.000000-3.000000-6,20.000000-3.000000-4,16.000000-7.000000-5,16.000000-9.000000-1,15.000000-10.000000-1,17.000000-8.000000-2,41.000000-8.000000 1,69.000000-2.000000 4,69.000000-3.000000 5,69.000000-3.000000 3,-29.000000 5.000000 1,-124.000000 17.000000-4,-126.000000 15.000000-4,-124.000000 16.000000-5,-73.000000 5.000000-1,-18.000000-2.000000 0,-19.000000-3.000000-1,-18.000000-3.000000 0,-15.000000-2.000000 0,-9.000000 0.000000 2,-10.000000 0.000000 0,-8.000000 0.000000 2,-9.000000 0.000000 0,-6.000000 0.000000 1,-6.000000 0.000000 1,-6.000000 0.000000 0,-7.000000-2.000000 0,-6.000000-3.000000 0,-6.000000-3.000000 0,-6.000000-2.000000 0,-2.000000-6.000000 1,3.000000-6.000000 1,3.000000-6.000000 1,4.000000-6.000000 1,2.000000-2.000000 1,4.000000 3.000000 0,3.000000 3.000000 0,3.000000 4.000000 1,6.000000 2.000000 1,9.000000 4.000000 2,10.000000 3.000000 3,10.000000 3.000000 3,8.000000 3.000000-1,10.000000 3.000000-1,10.000000 3.000000-2,9.000000 4.000000-3,9.000000 4.000000-1,9.000000 6.000000-1,10.000000 7.000000-3,10.000000 6.000000-1,11.000000 4.000000-2,17.000000 4.000000-4,15.000000 3.000000-3,16.000000 3.000000-4,13.000000-1.000000 0,14.000000-2.000000 2,11.000000-3.000000 3,14.000000-3.000000 2,10.000000-4.000000 0,9.000000-3.000000-1,10.000000-3.000000-1,10.000000-2.000000-2,14.000000-5.000000 0,23.000000-2.000000-3,22.000000-3.000000-2,22.000000-3.000000-1,12.000000-6.000000-4,3.000000-5.000000-3,3.000000-7.000000-3,4.000000-5.000000-4,-17.000000-4.000000-1,-33.000000 0.000000 3,-35.000000 0.000000 2,-34.000000 0.000000 3</inkml:trace>
</inkml:ink>
</file>

<file path=ppt/ink/ink26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620532989502" units="cm"/>
      <inkml:brushProperty name="height" value="0.024620532989502" units="cm"/>
      <inkml:brushProperty name="color" value="#00B047"/>
      <inkml:brushProperty name="ignorePressure" value="0"/>
    </inkml:brush>
  </inkml:definitions>
  <inkml:trace contextRef="#ctx0" brushRef="#br0">54750.000000 24800.000000 930,'-72.000000'7.000000'40,"6.000000"17.000000"-17 ,7.000000 15.000000-16,6.000000 16.000000-18,1.000000 10.000000-9,-3.000000 7.000000-5,-3.000000 6.000000-5,-2.000000 7.000000-4,0.000000-4.000000 0,7.000000-12.000000 3,6.000000-13.000000 5,7.000000-12.000000 3</inkml:trace>
</inkml:ink>
</file>

<file path=ppt/ink/ink26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981563359499" units="cm"/>
      <inkml:brushProperty name="height" value="0.032981563359499" units="cm"/>
      <inkml:brushProperty name="color" value="#00B047"/>
      <inkml:brushProperty name="ignorePressure" value="0"/>
    </inkml:brush>
  </inkml:definitions>
  <inkml:trace contextRef="#ctx0" brushRef="#br0">56150.000000 22650.000000 694,'-32.000000'-110.000000'4,"39.000000"32.000000"9 ,36.000000 31.000000 8,39.000000 32.000000 8,13.000000 18.000000 2,-9.000000 6.000000-5,-10.000000 7.000000-5,-8.000000 6.000000-4,0.000000 9.000000-5,14.000000 13.000000-5,11.000000 12.000000-4,14.000000 13.000000-4,-9.000000 6.000000-2,-28.000000 0.000000-1,-28.000000 0.000000 1,-27.000000 0.000000 0,-22.000000-2.000000-1,-11.000000-3.000000 1,-14.000000-3.000000-1,-11.000000-2.000000 0,-18.000000 2.000000 0,-22.000000 9.000000 2,-22.000000 10.000000 0,-21.000000 10.000000 2,-6.000000-1.000000 2,14.000000-9.000000 3,11.000000-10.000000 3,14.000000-8.000000 4,13.000000-11.000000 1,16.000000-8.000000 1,15.000000-10.000000 0,17.000000-9.000000 0,17.000000-7.000000-1,23.000000-3.000000 0,22.000000-3.000000-1,22.000000-2.000000 0,19.000000-5.000000-3,20.000000-2.000000-1,18.000000-3.000000-2,20.000000-3.000000-2,8.000000-7.000000-8,1.000000-9.000000-12,-1.000000-10.000000-13,1.000000-8.000000-12,-3.000000-11.000000-6,-2.000000-8.000000-1,-3.000000-10.000000 1,-3.000000-9.000000-1,-15.000000 2.000000 4,-24.000000 17.000000 8,-26.000000 15.000000 8,-24.000000 16.000000 8,-12.000000 4.000000 5,4.000000-6.000000 3,3.000000-6.000000 1,3.000000-6.000000 3</inkml:trace>
</inkml:ink>
</file>

<file path=ppt/ink/ink2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00B047"/>
      <inkml:brushProperty name="ignorePressure" value="0"/>
    </inkml:brush>
  </inkml:definitions>
  <inkml:trace contextRef="#ctx0" brushRef="#br0">72650.000000 8650.000000 999,'-72.000000'53.000000'0,"6.000000"6.000000"-1 ,7.000000 7.000000-2,6.000000 6.000000 0,-1.000000 15.000000 0,-5.000000 26.000000 0,-7.000000 24.000000 2,-5.000000 26.000000 1,-6.000000 10.000000-1,-3.000000-3.000000-3,-3.000000-3.000000-3,-2.000000-2.000000-3,0.000000-17.000000-1,7.000000-28.000000 1,6.000000-28.000000 1,7.000000-27.000000 0,8.000000-28.000000-1,14.000000-24.000000-5,11.000000-26.000000-4,14.000000-24.000000-4,8.000000-10.000000-1,7.000000 6.000000 4,6.000000 7.000000 5,7.000000 6.000000 3</inkml:trace>
</inkml:ink>
</file>

<file path=ppt/ink/ink262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746591001749" units="cm"/>
      <inkml:brushProperty name="height" value="0.034746591001749" units="cm"/>
      <inkml:brushProperty name="color" value="#00B047"/>
      <inkml:brushProperty name="ignorePressure" value="0"/>
    </inkml:brush>
  </inkml:definitions>
  <inkml:trace contextRef="#ctx0" brushRef="#br0">59200.000000 22050.000000 659,'-5.000000'193.000000'70,"-9.000000"-11.000000"-16 ,-10.000000-14.000000-17,-8.000000-11.000000-15,-11.000000-11.000000-11,-8.000000-5.000000-1,-10.000000-7.000000-4,-9.000000-5.000000-2,-16.000000-3.000000-2,-22.000000 4.000000-3,-22.000000 3.000000-2,-21.000000 3.000000-1,-1.000000-19.000000-3,22.000000-41.000000-1,22.000000-40.000000-3,23.000000-40.000000-1,16.000000-32.000000-1,13.000000-22.000000-1,12.000000-22.000000-1,13.000000-21.000000 0,10.000000-18.000000 0,10.000000-12.000000 0,10.000000-13.000000 0,9.000000-12.000000 0,12.000000-2.000000 1,16.000000 9.000000 1,15.000000 10.000000 0,17.000000 10.000000 1,7.000000 16.000000 4,0.000000 26.000000 7,0.000000 24.000000 9,0.000000 26.000000 7,0.000000 22.000000 5,0.000000 23.000000 1,0.000000 22.000000 2,0.000000 22.000000 1,-2.000000 19.000000 1,-3.000000 20.000000 0,-3.000000 18.000000 0,-2.000000 20.000000 1,-5.000000 10.000000-1,-2.000000 3.000000-1,-3.000000 3.000000 1,-3.000000 4.000000-1,-4.000000-6.000000-4,-3.000000-11.000000-7,-3.000000-14.000000-8,-2.000000-11.000000-7,-5.000000-17.000000-7,-2.000000-18.000000-8,-3.000000-19.000000-8,-3.000000-18.000000-7,-6.000000-18.000000-7,-5.000000-16.000000-9,-7.000000-15.000000-9,-5.000000-15.000000-7</inkml:trace>
</inkml:ink>
</file>

<file path=ppt/ink/ink26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1090517789125" units="cm"/>
      <inkml:brushProperty name="height" value="0.0311090517789125" units="cm"/>
      <inkml:brushProperty name="color" value="#00B047"/>
      <inkml:brushProperty name="ignorePressure" value="0"/>
    </inkml:brush>
  </inkml:definitions>
  <inkml:trace contextRef="#ctx0" brushRef="#br0">59950.000000 23150.000000 829,'43.000000'59.000000'61,"-11.000000"19.000000"-14 ,-14.000000 19.000000-13,-11.000000 19.000000-14,-9.000000 10.000000-12,-3.000000 4.000000-9,-3.000000 3.000000-9,-2.000000 3.000000-11,-6.000000-4.000000-6,-6.000000-8.000000-6,-6.000000-10.000000-4,-6.000000-9.000000-4,-2.000000-15.000000-3,3.000000-18.000000 3,3.000000-19.000000 2,4.000000-18.000000 1</inkml:trace>
</inkml:ink>
</file>

<file path=ppt/ink/ink262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0348208248615" units="cm"/>
      <inkml:brushProperty name="height" value="0.0260348208248615" units="cm"/>
      <inkml:brushProperty name="color" value="#00B047"/>
      <inkml:brushProperty name="ignorePressure" value="0"/>
    </inkml:brush>
  </inkml:definitions>
  <inkml:trace contextRef="#ctx0" brushRef="#br0">61900.000000 23900.000000 999,'-8.000000'120.000000'-4,"-16.000000"-9.000000"-2 ,-15.000000-10.000000-3,-15.000000-8.000000-1,-14.000000-6.000000-3,-8.000000 1.000000-2,-10.000000-1.000000-3,-9.000000 1.000000-2,2.000000-9.000000-2,17.000000-15.000000-1,15.000000-15.000000-1,16.000000-16.000000-1,9.000000-10.000000 0,3.000000-3.000000 2,3.000000-3.000000 2,4.000000-2.000000 1</inkml:trace>
</inkml:ink>
</file>

<file path=ppt/ink/ink26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4369035661221" units="cm"/>
      <inkml:brushProperty name="height" value="0.0324369035661221" units="cm"/>
      <inkml:brushProperty name="color" value="#00B047"/>
      <inkml:brushProperty name="ignorePressure" value="0"/>
    </inkml:brush>
  </inkml:definitions>
  <inkml:trace contextRef="#ctx0" brushRef="#br0">64150.000000 22150.000000 707,'29.000000'-90.000000'2,"10.000000"23.000000"2 ,10.000000 22.000000 3,9.000000 22.000000 3,9.000000 13.000000 1,9.000000 7.000000-3,10.000000 6.000000-2,10.000000 7.000000-3,-1.000000 8.000000 0,-9.000000 14.000000 2,-10.000000 11.000000 2,-8.000000 14.000000 1,-14.000000 8.000000 1,-15.000000 7.000000-1,-15.000000 6.000000 0,-16.000000 7.000000-2,-23.000000 10.000000 2,-27.000000 16.000000 2,-28.000000 15.000000 3,-28.000000 17.000000 2,-21.000000 8.000000 0,-12.000000 4.000000-3,-13.000000 3.000000-2,-12.000000 3.000000-2,-2.000000-8.000000-1,9.000000-19.000000-1,10.000000-18.000000-1,10.000000-19.000000 1,13.000000-21.000000-3,19.000000-21.000000-2,19.000000-22.000000-3,19.000000-22.000000-4,12.000000-18.000000-2,6.000000-11.000000-5,7.000000-14.000000-3,6.000000-11.000000-5,1.000000-14.000000-2,-3.000000-11.000000 1,-3.000000-14.000000 0,-2.000000-11.000000 1,0.000000-7.000000 0,7.000000 0.000000 2,6.000000 0.000000 2,7.000000 0.000000 1,5.000000 3.000000 3,7.000000 6.000000 3,6.000000 7.000000 3,7.000000 6.000000 3,10.000000 6.000000 4,16.000000 6.000000 2,15.000000 7.000000 3,17.000000 6.000000 3,8.000000 7.000000 2,4.000000 10.000000 2,3.000000 10.000000 0,3.000000 9.000000 2,3.000000 6.000000 1,3.000000 3.000000-3,3.000000 3.000000 0,4.000000 4.000000-1,-1.000000 11.000000 0,-3.000000 23.000000 1,-3.000000 22.000000 3,-2.000000 22.000000 2,-9.000000 16.000000 1,-12.000000 14.000000 1,-13.000000 11.000000 2,-12.000000 14.000000 0,-10.000000 0.000000 0,-6.000000-8.000000-2,-6.000000-10.000000-3,-6.000000-9.000000-1,-4.000000-4.000000-5,1.000000 4.000000-8,-1.000000 3.000000-10,1.000000 3.000000-7,1.000000-19.000000-12,3.000000-41.000000-12,3.000000-40.000000-13,4.000000-40.000000-13,-1.000000-18.000000 0,-3.000000 6.000000 11,-3.000000 7.000000 13,-2.000000 6.000000 12</inkml:trace>
</inkml:ink>
</file>

<file path=ppt/ink/ink26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0067483484745" units="cm"/>
      <inkml:brushProperty name="height" value="0.0340067483484745" units="cm"/>
      <inkml:brushProperty name="color" value="#00B047"/>
      <inkml:brushProperty name="ignorePressure" value="0"/>
    </inkml:brush>
  </inkml:definitions>
  <inkml:trace contextRef="#ctx0" brushRef="#br0">65400.000000 23250.000000 673,'45.000000'-11.000000'50,"-9.000000"28.000000"-6 ,-10.000000 28.000000-6,-8.000000 29.000000-6,-6.000000 15.000000-5,1.000000 3.000000-5,-1.000000 3.000000-4,1.000000 4.000000-6,-4.000000 1.000000-2,-6.000000 0.000000 3,-6.000000 0.000000 0,-6.000000 0.000000 2,-6.000000-5.000000-1,-2.000000-9.000000-4,-3.000000-10.000000-4,-3.000000-8.000000-3</inkml:trace>
</inkml:ink>
</file>

<file path=ppt/ink/ink26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6026879698038" units="cm"/>
      <inkml:brushProperty name="height" value="0.0306026879698038" units="cm"/>
      <inkml:brushProperty name="color" value="#00B047"/>
      <inkml:brushProperty name="ignorePressure" value="0"/>
    </inkml:brush>
  </inkml:definitions>
  <inkml:trace contextRef="#ctx0" brushRef="#br0">66200.000000 23200.000000 899,'9.000000'-44.000000'4,"19.000000"13.000000"6 ,19.000000 12.000000 8,19.000000 13.000000 7,9.000000 7.000000-2,0.000000 4.000000-8,0.000000 3.000000-9,0.000000 3.000000-10,1.000000 1.000000-8,4.000000 1.000000-7,3.000000-1.000000-7,3.000000 1.000000-8,-5.000000-4.000000-2,-12.000000-6.000000 2,-13.000000-6.000000 3,-12.000000-6.000000 2,-9.000000-4.000000 0,-2.000000 1.000000 1,-3.000000-1.000000-2,-3.000000 1.000000 0</inkml:trace>
</inkml:ink>
</file>

<file path=ppt/ink/ink26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4760678708553" units="cm"/>
      <inkml:brushProperty name="height" value="0.0344760678708553" units="cm"/>
      <inkml:brushProperty name="color" value="#00B047"/>
      <inkml:brushProperty name="ignorePressure" value="0"/>
    </inkml:brush>
  </inkml:definitions>
  <inkml:trace contextRef="#ctx0" brushRef="#br0">68700.000000 22100.000000 873,'-10.000000'148.000000'19,"-18.000000"-3.000000"-2 ,-19.000000-3.000000-2,-18.000000-2.000000-3,-15.000000 0.000000-2,-9.000000 7.000000-3,-10.000000 6.000000-4,-8.000000 7.000000-2,-3.000000-9.000000-4,7.000000-21.000000-3,6.000000-22.000000-3,7.000000-22.000000-3,7.000000-22.000000-3,9.000000-22.000000-2,10.000000-22.000000-4,10.000000-21.000000-1,8.000000-21.000000-2,10.000000-19.000000 1,10.000000-18.000000 1,9.000000-19.000000 0,7.000000-15.000000 2,7.000000-8.000000 1,6.000000-10.000000 2,7.000000-9.000000 1,7.000000-5.000000 4,9.000000 0.000000 4,10.000000 0.000000 6,10.000000 0.000000 4,2.000000 10.000000 4,-3.000000 23.000000 3,-3.000000 22.000000 3,-2.000000 22.000000 2,-1.000000 19.000000 4,3.000000 20.000000 2,3.000000 18.000000 3,4.000000 20.000000 2,1.000000 11.000000 1,0.000000 7.000000-1,0.000000 6.000000-2,0.000000 7.000000-1,4.000000 11.000000-2,10.000000 20.000000 0,10.000000 18.000000 0,9.000000 20.000000-2,-2.000000 2.000000-2,-12.000000-12.000000-6,-13.000000-13.000000-6,-12.000000-12.000000-7,-9.000000-13.000000-6,-2.000000-12.000000-8,-3.000000-13.000000-9,-3.000000-12.000000-7,-4.000000-19.000000-9,-3.000000-25.000000-6,-3.000000-25.000000-8,-2.000000-25.000000-7,-5.000000-8.000000 3,-2.000000 9.000000 13,-3.000000 10.000000 14,-3.000000 10.000000 13</inkml:trace>
</inkml:ink>
</file>

<file path=ppt/ink/ink262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093598946929" units="cm"/>
      <inkml:brushProperty name="height" value="0.029093598946929" units="cm"/>
      <inkml:brushProperty name="color" value="#00B047"/>
      <inkml:brushProperty name="ignorePressure" value="0"/>
    </inkml:brush>
  </inkml:definitions>
  <inkml:trace contextRef="#ctx0" brushRef="#br0">68850.000000 23200.000000 792,'70.000000'3.000000'27,"-9.000000"6.000000"-1 ,-10.000000 7.000000-1,-8.000000 6.000000-2,-4.000000 6.000000-3,3.000000 6.000000-3,3.000000 7.000000-3,4.000000 6.000000-4,1.000000 3.000000-1,0.000000 0.000000-1,0.000000 0.000000-1,0.000000 0.000000 1,-5.000000 1.000000-2,-9.000000 4.000000-2,-10.000000 3.000000-1,-8.000000 3.000000-3,-14.000000 3.000000 0,-15.000000 3.000000-3,-15.000000 3.000000-1,-16.000000 4.000000-1,-7.000000-6.000000 0,4.000000-11.000000 1,3.000000-14.000000 2,3.000000-11.000000 1,6.000000-7.000000 2,9.000000 0.000000 1,10.000000 0.000000 1,10.000000 0.000000 1,10.000000-4.000000-1,13.000000-5.000000-4,12.000000-7.000000-4,13.000000-5.000000-4,12.000000-11.000000-5,13.000000-11.000000-7,12.000000-14.000000-7,13.000000-11.000000-7,-1.000000-4.000000-4,-11.000000 6.000000 0,-14.000000 7.000000-1,-11.000000 6.000000 0</inkml:trace>
</inkml:ink>
</file>

<file path=ppt/ink/ink26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194328337908" units="cm"/>
      <inkml:brushProperty name="height" value="0.0264194328337908" units="cm"/>
      <inkml:brushProperty name="color" value="#00B047"/>
      <inkml:brushProperty name="ignorePressure" value="0"/>
    </inkml:brush>
  </inkml:definitions>
  <inkml:trace contextRef="#ctx0" brushRef="#br0">71350.000000 24100.000000 867,'46.000000'0.000000'-1,"-5.000000"0.000000"0 ,-7.000000 0.000000 0,-5.000000 0.000000-1,-8.000000 3.000000 2,-5.000000 6.000000 4,-7.000000 7.000000 4,-5.000000 6.000000 4,-12.000000 7.000000 4,-16.000000 10.000000 4,-15.000000 10.000000 4,-15.000000 9.000000 4,-14.000000 2.000000-7,-8.000000-2.000000-16,-10.000000-3.000000-19,-9.000000-3.000000-16,2.000000-6.000000-10,17.000000-5.000000-1,15.000000-7.000000-1,16.000000-5.000000-2</inkml:trace>
</inkml:ink>
</file>

<file path=ppt/ink/ink262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9887211769819" units="cm"/>
      <inkml:brushProperty name="height" value="0.0309887211769819" units="cm"/>
      <inkml:brushProperty name="color" value="#00B047"/>
      <inkml:brushProperty name="ignorePressure" value="0"/>
    </inkml:brush>
  </inkml:definitions>
  <inkml:trace contextRef="#ctx0" brushRef="#br0">73000.000000 22150.000000 739,'1.000000'-47.000000'0,"4.000000"6.000000"0 ,3.000000 7.000000 0,3.000000 6.000000 0,6.000000 6.000000 2,9.000000 6.000000 5,10.000000 7.000000 4,10.000000 6.000000 4,5.000000 7.000000 3,4.000000 10.000000-2,3.000000 10.000000-1,3.000000 9.000000 0,-1.000000 7.000000-4,-2.000000 7.000000-4,-3.000000 6.000000-6,-3.000000 7.000000-4,-10.000000 2.000000-4,-16.000000 1.000000 0,-15.000000-1.000000-1,-15.000000 1.000000-1,-15.000000 2.000000 1,-12.000000 7.000000 1,-13.000000 6.000000 2,-12.000000 7.000000 2,-9.000000 0.000000 1,-2.000000-2.000000 4,-3.000000-3.000000 2,-3.000000-3.000000 2,2.000000-4.000000 3,10.000000-3.000000 1,10.000000-3.000000 1,9.000000-2.000000 2,9.000000-8.000000 0,9.000000-8.000000 0,10.000000-10.000000-1,10.000000-9.000000 0,10.000000-9.000000-1,13.000000-5.000000 1,12.000000-7.000000 0,13.000000-5.000000 0,10.000000-4.000000 0,10.000000 0.000000-1,10.000000 0.000000-2,9.000000 0.000000 0,7.000000-2.000000-3,7.000000-3.000000-4,6.000000-3.000000-3,7.000000-2.000000-5,4.000000-5.000000-4,3.000000-2.000000-5,3.000000-3.000000-6,4.000000-3.000000-4,-6.000000-6.000000-3,-11.000000-5.000000 0,-14.000000-7.000000 0,-11.000000-5.000000 0,-14.000000-3.000000-1,-11.000000 4.000000-3,-14.000000 3.000000-3,-11.000000 3.000000-2</inkml:trace>
</inkml:ink>
</file>

<file path=ppt/ink/ink2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6726256906986" units="cm"/>
      <inkml:brushProperty name="height" value="0.0366726256906986" units="cm"/>
      <inkml:brushProperty name="color" value="#00B047"/>
      <inkml:brushProperty name="ignorePressure" value="0"/>
    </inkml:brush>
  </inkml:definitions>
  <inkml:trace contextRef="#ctx0" brushRef="#br0">71700.000000 9200.000000 936,'1.000000'-57.000000'-10,"4.000000"39.000000"9 ,3.000000 36.000000 9,3.000000 39.000000 9,6.000000 16.000000 3,9.000000-3.000000-5,10.000000-3.000000-6,10.000000-2.000000-4,2.000000-1.000000-5,-3.000000 3.000000-3,-3.000000 3.000000-3,-2.000000 4.000000-4,-1.000000-4.000000-5,3.000000-9.000000-5,3.000000-10.000000-5,4.000000-8.000000-5,-1.000000-9.000000-2,-3.000000-6.000000 2,-3.000000-6.000000 4,-2.000000-6.000000 2</inkml:trace>
</inkml:ink>
</file>

<file path=ppt/ink/ink26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1499166786671" units="cm"/>
      <inkml:brushProperty name="height" value="0.0331499166786671" units="cm"/>
      <inkml:brushProperty name="color" value="#00B047"/>
      <inkml:brushProperty name="ignorePressure" value="0"/>
    </inkml:brush>
  </inkml:definitions>
  <inkml:trace contextRef="#ctx0" brushRef="#br0">75650.000000 21950.000000 698,'42.000000'126.000000'52,"-16.000000"4.000000"-13 ,-15.000000 3.000000-12,-15.000000 3.000000-12,-17.000000 3.000000-8,-15.000000 3.000000-2,-15.000000 3.000000-2,-16.000000 4.000000-3,-16.000000-4.000000-2,-16.000000-9.000000 0,-15.000000-10.000000-2,-15.000000-8.000000-2,-4.000000-17.000000 1,9.000000-21.000000 0,10.000000-22.000000 1,10.000000-22.000000 1,13.000000-21.000000 0,19.000000-18.000000 1,19.000000-19.000000-1,19.000000-18.000000-1,12.000000-18.000000 0,6.000000-16.000000-3,7.000000-15.000000-2,6.000000-15.000000-3,9.000000-14.000000-1,13.000000-8.000000 2,12.000000-10.000000 0,13.000000-9.000000 2,7.000000 1.000000 2,4.000000 13.000000 2,3.000000 12.000000 2,3.000000 13.000000 2,1.000000 16.000000 2,1.000000 23.000000 0,-1.000000 22.000000 2,1.000000 22.000000 0,-3.000000 19.000000 0,-2.000000 20.000000 0,-3.000000 18.000000-1,-3.000000 20.000000-1,-4.000000 21.000000 6,-3.000000 25.000000 11,-3.000000 25.000000 11,-2.000000 25.000000 11,-6.000000 4.000000 3,-6.000000-15.000000-6,-6.000000-15.000000-6,-6.000000-16.000000-7,-6.000000-7.000000-5,-2.000000 4.000000-5,-3.000000 3.000000-7,-3.000000 3.000000-5,-4.000000-7.000000-5,-3.000000-15.000000-7,-3.000000-15.000000-6,-2.000000-16.000000-6,0.000000-27.000000-8,7.000000-37.000000-12,6.000000-38.000000-10,7.000000-37.000000-12,7.000000-19.000000 2,9.000000 0.000000 13,10.000000 0.000000 14,10.000000 0.000000 14,4.000000 7.000000 10,0.000000 17.000000 8,0.000000 15.000000 8,0.000000 16.000000 8,-2.000000 12.000000 5,-3.000000 9.000000 3,-3.000000 10.000000 2,-2.000000 10.000000 2,-1.000000 8.000000 2,3.000000 10.000000-2,3.000000 10.000000-1,4.000000 9.000000 0,1.000000 7.000000-3,0.000000 7.000000-2,0.000000 6.000000-4,0.000000 7.000000-2,-5.000000 2.000000-4,-9.000000 1.000000-2,-10.000000-1.000000-4,-8.000000 1.000000-2,-15.000000-1.000000-2,-19.000000 1.000000 0,-18.000000-1.000000 1,-19.000000 1.000000 0,-8.000000-4.000000 2,3.000000-6.000000 2,3.000000-6.000000 3,4.000000-6.000000 3,1.000000-4.000000 2,0.000000 1.000000 0,0.000000-1.000000 1,0.000000 1.000000 0,17.000000-7.000000-5,34.000000-12.000000-10,35.000000-13.000000-11,35.000000-12.000000-11,27.000000-15.000000-9,22.000000-15.000000-9,22.000000-15.000000-7,23.000000-16.000000-9,-9.000000-1.000000 2,-37.000000 17.000000 11,-38.000000 15.000000 12,-37.000000 16.000000 10</inkml:trace>
</inkml:ink>
</file>

<file path=ppt/ink/ink26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2214676737785" units="cm"/>
      <inkml:brushProperty name="height" value="0.0292214676737785" units="cm"/>
      <inkml:brushProperty name="color" value="#00B047"/>
      <inkml:brushProperty name="ignorePressure" value="0"/>
    </inkml:brush>
  </inkml:definitions>
  <inkml:trace contextRef="#ctx0" brushRef="#br0">77000.000000 23050.000000 783,'-22.000000'-47.000000'4,"6.000000"6.000000"6 ,7.000000 7.000000 6,6.000000 6.000000 7,7.000000 4.000000 3,10.000000 4.000000-3,10.000000 3.000000-1,9.000000 3.000000-2,9.000000 3.000000-2,9.000000 3.000000-4,10.000000 3.000000-1,10.000000 4.000000-4,5.000000 1.000000-2,4.000000 0.000000-1,3.000000 0.000000-3,3.000000 0.000000-1,9.000000-5.000000-3,16.000000-9.000000-8,15.000000-10.000000-5,17.000000-8.000000-7,-11.000000-4.000000-8,-33.000000 3.000000-10,-35.000000 3.000000-9,-34.000000 4.000000-10</inkml:trace>
</inkml:ink>
</file>

<file path=ppt/ink/ink26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1288102269173" units="cm"/>
      <inkml:brushProperty name="height" value="0.0281288102269173" units="cm"/>
      <inkml:brushProperty name="color" value="#00B047"/>
      <inkml:brushProperty name="ignorePressure" value="0"/>
    </inkml:brush>
  </inkml:definitions>
  <inkml:trace contextRef="#ctx0" brushRef="#br0">77950.000000 22150.000000 814,'-47.000000'25.000000'3,"6.000000"0.000000"5 ,7.000000 0.000000 6,6.000000 0.000000 5,1.000000 12.000000 4,-3.000000 26.000000 1,-3.000000 24.000000 3,-2.000000 26.000000 1,-5.000000 18.000000-5,-2.000000 13.000000-9,-3.000000 12.000000-11,-3.000000 13.000000-11,-2.000000 1.000000-6,0.000000-9.000000-2,0.000000-10.000000-3,0.000000-8.000000-1,6.000000-20.000000 1,13.000000-28.000000 5,12.000000-28.000000 4,13.000000-27.000000 6,10.000000-23.000000-4,10.000000-16.000000-13,10.000000-15.000000-11,9.000000-15.000000-13</inkml:trace>
</inkml:ink>
</file>

<file path=ppt/ink/ink26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9500416517258" units="cm"/>
      <inkml:brushProperty name="height" value="0.0319500416517258" units="cm"/>
      <inkml:brushProperty name="color" value="#00B047"/>
      <inkml:brushProperty name="ignorePressure" value="0"/>
    </inkml:brush>
  </inkml:definitions>
  <inkml:trace contextRef="#ctx0" brushRef="#br0">79200.000000 22000.000000 716,'48.000000'-44.000000'32,"-3.000000"13.000000"-7 ,-3.000000 12.000000-6,-2.000000 13.000000-7,-1.000000 9.000000-4,3.000000 6.000000-1,3.000000 7.000000-3,4.000000 6.000000-1,1.000000 6.000000 2,0.000000 6.000000 4,0.000000 7.000000 6,0.000000 6.000000 6,-5.000000 3.000000-2,-9.000000 0.000000-7,-10.000000 0.000000-9,-8.000000 0.000000-6,-11.000000-2.000000-5,-8.000000-3.000000 1,-10.000000-3.000000-1,-9.000000-2.000000 0,-5.000000-5.000000 1,0.000000-2.000000 0,0.000000-3.000000 0,0.000000-3.000000 2,-8.000000 1.000000-1,-16.000000 6.000000 2,-15.000000 7.000000 0,-15.000000 6.000000 0,-3.000000-1.000000 2,14.000000-5.000000 2,11.000000-7.000000 3,14.000000-5.000000 2,-3.000000 2.000000 2,-15.000000 13.000000 2,-15.000000 12.000000 2,-16.000000 13.000000 1,1.000000 2.000000 0,19.000000-5.000000-1,19.000000-7.000000-1,19.000000-5.000000-2,15.000000-9.000000-2,13.000000-9.000000-3,12.000000-10.000000-3,13.000000-8.000000-4,15.000000-11.000000-2,19.000000-8.000000-3,19.000000-10.000000-2,19.000000-9.000000-3,9.000000-4.000000 1,0.000000 4.000000 3,0.000000 3.000000 3,0.000000 3.000000 4,-7.000000 4.000000 1,-11.000000 7.000000 0,-14.000000 6.000000 2,-11.000000 7.000000 0,-17.000000 8.000000 2,-18.000000 14.000000 6,-19.000000 11.000000 4,-18.000000 14.000000 6,-20.000000 7.000000 1,-18.000000 3.000000-2,-19.000000 3.000000 0,-18.000000 4.000000-1,-10.000000 1.000000-2,0.000000 0.000000-3,0.000000 0.000000-2,0.000000 0.000000-2,6.000000-5.000000-4,13.000000-9.000000-4,12.000000-10.000000-4,13.000000-8.000000-6,10.000000-15.000000-8,10.000000-19.000000-14,10.000000-18.000000-13,9.000000-19.000000-14,9.000000-8.000000-2,9.000000 3.000000 9,10.000000 3.000000 10,10.000000 4.000000 9</inkml:trace>
</inkml:ink>
</file>

<file path=ppt/ink/ink26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4673412144184" units="cm"/>
      <inkml:brushProperty name="height" value="0.0334673412144184" units="cm"/>
      <inkml:brushProperty name="color" value="#00B047"/>
      <inkml:brushProperty name="ignorePressure" value="0"/>
    </inkml:brush>
  </inkml:definitions>
  <inkml:trace contextRef="#ctx0" brushRef="#br0">81350.000000 22450.000000 684,'71.000000'-46.000000'18,"-5.000000"10.000000"2 ,-7.000000 10.000000 0,-5.000000 9.000000 2,-6.000000 7.000000-2,-3.000000 7.000000-3,-3.000000 6.000000-4,-2.000000 7.000000-3,-6.000000 8.000000-3,-6.000000 14.000000 0,-6.000000 11.000000-2,-6.000000 14.000000 0,-12.000000 10.000000 0,-15.000000 9.000000 0,-15.000000 10.000000 1,-16.000000 10.000000 0,-15.000000 5.000000 1,-11.000000 4.000000-2,-14.000000 3.000000 0,-11.000000 3.000000-2,-12.000000-1.000000 0,-9.000000-2.000000 0,-10.000000-3.000000-1,-8.000000-3.000000 1,-1.000000-9.000000-1,9.000000-11.000000 0,10.000000-14.000000 0,10.000000-11.000000 0,13.000000-12.000000-1,19.000000-9.000000-3,19.000000-10.000000-2,19.000000-8.000000-2,15.000000-18.000000-3,13.000000-25.000000-3,12.000000-25.000000-4,13.000000-25.000000-3,13.000000-19.000000-1,17.000000-12.000000 1,15.000000-13.000000 0,16.000000-12.000000 1,7.000000-5.000000 2,1.000000 3.000000 3,-1.000000 3.000000 2,1.000000 4.000000 3,-6.000000 8.000000 5,-8.000000 17.000000 6,-10.000000 15.000000 6,-9.000000 16.000000 6,-10.000000 18.000000 4,-9.000000 22.000000 3,-10.000000 22.000000 1,-8.000000 23.000000 3,-6.000000 17.000000 0,1.000000 17.000000-2,-1.000000 15.000000-2,1.000000 16.000000-2,-3.000000 7.000000-2,-2.000000 1.000000-3,-3.000000-1.000000-1,-3.000000 1.000000-3,-1.000000-1.000000-2,4.000000 1.000000-3,3.000000-1.000000-4,3.000000 1.000000-2,1.000000-3.000000-4,1.000000-2.000000-7,-1.000000-3.000000-7,1.000000-3.000000-6,-3.000000-9.000000-5,-2.000000-11.000000-5,-3.000000-14.000000-5,-3.000000-11.000000-4</inkml:trace>
</inkml:ink>
</file>

<file path=ppt/ink/ink263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676616191864" units="cm"/>
      <inkml:brushProperty name="height" value="0.029676616191864" units="cm"/>
      <inkml:brushProperty name="color" value="#00B047"/>
      <inkml:brushProperty name="ignorePressure" value="0"/>
    </inkml:brush>
  </inkml:definitions>
  <inkml:trace contextRef="#ctx0" brushRef="#br0">82000.000000 23550.000000 771,'25.000000'-47.000000'0,"0.000000"6.000000"0 ,0.000000 7.000000 0,0.000000 6.000000 0,0.000000 4.000000 0,0.000000 4.000000 0,0.000000 3.000000 0,0.000000 3.000000-1,0.000000 3.000000 3,0.000000 3.000000 4,0.000000 3.000000 5,0.000000 4.000000 3,0.000000 7.000000 5,0.000000 13.000000 1,0.000000 12.000000 2,0.000000 13.000000 3,-4.000000 6.000000-1,-5.000000 0.000000-1,-7.000000 0.000000-3,-5.000000 0.000000-1,-9.000000 0.000000-4,-9.000000 0.000000-7,-10.000000 0.000000-7,-8.000000 0.000000-5,-6.000000 0.000000-6,1.000000 0.000000-3,-1.000000 0.000000-2,1.000000 0.000000-3,-4.000000 4.000000 0,-6.000000 10.000000 4,-6.000000 10.000000 3,-6.000000 9.000000 4,2.000000-4.000000 3,14.000000-15.000000 0,11.000000-15.000000 2,14.000000-16.000000 1,7.000000-7.000000 1,3.000000 4.000000 1,3.000000 3.000000 1,4.000000 3.000000 2,4.000000-2.000000 1,6.000000-6.000000 3,7.000000-6.000000 3,6.000000-6.000000 2,-1.000000-2.000000 1,-5.000000 3.000000-1,-7.000000 3.000000-1,-5.000000 4.000000-2,-14.000000 1.000000-6,-18.000000 0.000000-13,-19.000000 0.000000-13,-18.000000 0.000000-12,-14.000000 1.000000-5,-5.000000 4.000000 3,-7.000000 3.000000 3,-5.000000 3.000000 4,2.000000-2.000000 1,13.000000-6.000000 0,12.000000-6.000000 1,13.000000-6.000000 1</inkml:trace>
</inkml:ink>
</file>

<file path=ppt/ink/ink263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0465551018715" units="cm"/>
      <inkml:brushProperty name="height" value="0.0350465551018715" units="cm"/>
      <inkml:brushProperty name="color" value="#00B047"/>
      <inkml:brushProperty name="ignorePressure" value="0"/>
    </inkml:brush>
  </inkml:definitions>
  <inkml:trace contextRef="#ctx0" brushRef="#br0">83700.000000 21100.000000 653,'29.000000'-93.000000'4,"10.000000"17.000000"8 ,10.000000 15.000000 8,9.000000 16.000000 8,-1.000000 13.000000 1,-8.000000 14.000000-6,-10.000000 11.000000-4,-9.000000 14.000000-6,-4.000000 24.000000-2,4.000000 38.000000 0,3.000000 37.000000 0,3.000000 38.000000 0,-4.000000 18.000000 1,-8.000000 1.000000 0,-10.000000-1.000000 1,-9.000000 1.000000 2,-5.000000-17.000000-2,0.000000-30.000000-2,0.000000-32.000000-3,0.000000-30.000000-2,-4.000000 5.000000-1,-5.000000 44.000000 0,-7.000000 44.000000 2,-5.000000 44.000000 1,-11.000000 37.000000 0,-11.000000 31.000000 0,-14.000000 32.000000 1,-11.000000 31.000000-1,-6.000000 12.000000-2,4.000000-6.000000-6,3.000000-6.000000-5,3.000000-6.000000-6,6.000000-4.000000-6,9.000000 1.000000-7,10.000000-1.000000-8,10.000000 1.000000-5,7.000000-31.000000-2,6.000000-58.000000 4,7.000000-60.000000 6,6.000000-59.000000 4,1.000000-29.000000 0,-3.000000 4.000000-4,-3.000000 3.000000-5,-2.000000 3.000000-5</inkml:trace>
</inkml:ink>
</file>

<file path=ppt/ink/ink26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727417379618" units="cm"/>
      <inkml:brushProperty name="height" value="0.0264727417379618" units="cm"/>
      <inkml:brushProperty name="color" value="#00B047"/>
      <inkml:brushProperty name="ignorePressure" value="0"/>
    </inkml:brush>
  </inkml:definitions>
  <inkml:trace contextRef="#ctx0" brushRef="#br0">13950.000000 27750.000000 710,'-25.000000'-21.000000'27,"0.000000"10.000000"-6 ,0.000000 10.000000-6,0.000000 9.000000-6,1.000000 7.000000-2,4.000000 7.000000-2,3.000000 6.000000 1,3.000000 7.000000-1,-4.000000 5.000000-1,-8.000000 7.000000 1,-10.000000 6.000000-1,-9.000000 7.000000 0,-10.000000 8.000000 1,-9.000000 14.000000-2,-10.000000 11.000000 1,-8.000000 14.000000-1,-6.000000 10.000000 0,1.000000 9.000000 0,-1.000000 10.000000 0,1.000000 10.000000 1,2.000000-1.000000 0,7.000000-9.000000-1,6.000000-10.000000 0,7.000000-8.000000-1,5.000000-12.000000 0,7.000000-12.000000 0,6.000000-13.000000-1,7.000000-12.000000 0,11.000000-19.000000 1,20.000000-25.000000 3,18.000000-25.000000 2,20.000000-25.000000 3,10.000000-11.000000 0,3.000000 3.000000-2,3.000000 3.000000-4,4.000000 4.000000-2,1.000000 2.000000-2,0.000000 4.000000-1,0.000000 3.000000 1,0.000000 3.000000 0,1.000000 1.000000-1,4.000000 1.000000 1,3.000000-1.000000 0,3.000000 1.000000 0,4.000000 1.000000-1,7.000000 3.000000 1,6.000000 3.000000-2,7.000000 4.000000 1,4.000000-1.000000-1,3.000000-3.000000 2,3.000000-3.000000 2,4.000000-2.000000 0,1.000000-1.000000 2,0.000000 3.000000 1,0.000000 3.000000 0,0.000000 4.000000 1,-4.000000 1.000000 0,-5.000000 0.000000 0,-7.000000 0.000000 0,-5.000000 0.000000-1,-9.000000 0.000000-1,-9.000000 0.000000 1,-10.000000 0.000000-1,-8.000000 0.000000 0,-14.000000-5.000000-1,-15.000000-9.000000 0,-15.000000-10.000000-1,-16.000000-8.000000-1,-13.000000-12.000000 0,-9.000000-12.000000 0,-10.000000-13.000000 1,-8.000000-12.000000-1,-3.000000-1.000000 1,7.000000 14.000000-1,6.000000 11.000000 1,7.000000 14.000000-1,-6.000000-7.000000 0,-15.000000-25.000000 1,-15.000000-25.000000 0,-16.000000-25.000000 0,-4.000000-7.000000-2,10.000000 14.000000-3,10.000000 11.000000-5,9.000000 14.000000-4,9.000000 11.000000-3,9.000000 14.000000-3,10.000000 11.000000-4,10.000000 14.000000-2</inkml:trace>
</inkml:ink>
</file>

<file path=ppt/ink/ink26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1765047907829" units="cm"/>
      <inkml:brushProperty name="height" value="0.0261765047907829" units="cm"/>
      <inkml:brushProperty name="color" value="#00B047"/>
      <inkml:brushProperty name="ignorePressure" value="0"/>
    </inkml:brush>
  </inkml:definitions>
  <inkml:trace contextRef="#ctx0" brushRef="#br0">20800.000000 26450.000000 735,'-24.000000'-24.000000'-1,"4.000000"4.000000"0 ,3.000000 3.000000-1,3.000000 3.000000-1,-2.000000 12.000000 3,-6.000000 22.000000 7,-6.000000 22.000000 5,-6.000000 23.000000 8,-7.000000 14.000000 1,-6.000000 10.000000-3,-6.000000 10.000000-3,-6.000000 9.000000-3,-7.000000 4.000000-2,-6.000000 1.000000-2,-6.000000-1.000000-3,-6.000000 1.000000-1,-1.000000-6.000000-1,7.000000-8.000000-1,6.000000-10.000000-1,7.000000-9.000000 0,5.000000-13.000000 0,7.000000-16.000000 1,6.000000-15.000000 1,7.000000-15.000000 1,11.000000-12.000000 2,20.000000-6.000000 0,18.000000-6.000000 1,20.000000-6.000000 2,11.000000-4.000000-1,7.000000 1.000000-1,6.000000-1.000000-2,7.000000 1.000000-1,4.000000-3.000000-2,3.000000-2.000000-1,3.000000-3.000000-1,4.000000-3.000000 0,2.000000-1.000000-1,4.000000 4.000000 0,3.000000 3.000000 1,3.000000 3.000000-1,3.000000-1.000000 2,3.000000-2.000000 1,3.000000-3.000000 1,4.000000-3.000000 2,-4.000000-1.000000 0,-9.000000 4.000000-1,-10.000000 3.000000 0,-8.000000 3.000000-1,-1.000000 1.000000-1,9.000000 1.000000 2,10.000000-1.000000 0,10.000000 1.000000 0,-6.000000 1.000000 1,-18.000000 3.000000-2,-19.000000 3.000000 0,-18.000000 4.000000-1,-17.000000-1.000000-1,-11.000000-3.000000 1,-14.000000-3.000000 1,-11.000000-2.000000 1,-12.000000-11.000000-1,-9.000000-15.000000-1,-10.000000-15.000000-1,-8.000000-16.000000 0,-4.000000-5.000000-2,3.000000 6.000000-1,3.000000 7.000000 0,4.000000 6.000000-2,-1.000000 1.000000 0,-3.000000-3.000000-3,-3.000000-3.000000-1,-2.000000-2.000000-1,-1.000000-1.000000-2,3.000000 3.000000-1,3.000000 3.000000 0,4.000000 4.000000-2,5.000000 4.000000-2,10.000000 6.000000 0,10.000000 7.000000-2,9.000000 6.000000-1,4.000000 4.000000-1,1.000000 4.000000 2,-1.000000 3.000000 0,1.000000 3.000000 1</inkml:trace>
</inkml:ink>
</file>

<file path=ppt/ink/ink26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7893668711185" units="cm"/>
      <inkml:brushProperty name="height" value="0.0247893668711185" units="cm"/>
      <inkml:brushProperty name="color" value="#00B047"/>
      <inkml:brushProperty name="ignorePressure" value="0"/>
    </inkml:brush>
  </inkml:definitions>
  <inkml:trace contextRef="#ctx0" brushRef="#br0">24750.000000 26250.000000 924,'-41.000000'-43.000000'-67,"19.000000"17.000000"23 ,19.000000 15.000000 22,19.000000 16.000000 21,9.000000 5.000000 11,0.000000-2.000000 0,0.000000-3.000000-2,0.000000-3.000000 0,1.000000-4.000000 0,4.000000-3.000000-1,3.000000-3.000000 0,3.000000-2.000000-1,6.000000-5.000000 0,9.000000-2.000000-1,10.000000-3.000000-1,10.000000-3.000000-1,5.000000-4.000000 0,4.000000-3.000000 0,3.000000-3.000000 1,3.000000-2.000000 0,-1.000000-1.000000 1,-2.000000 3.000000-1,-3.000000 3.000000 0,-3.000000 4.000000 0,-2.000000 1.000000 0,0.000000 0.000000 0,0.000000 0.000000 0,0.000000 0.000000-1,-2.000000 3.000000 0,-3.000000 6.000000 0,-3.000000 7.000000 0,-2.000000 6.000000 1,-1.000000 3.000000-1,3.000000 0.000000-1,3.000000 0.000000 0,4.000000 0.000000 0,-3.000000-2.000000-1,-5.000000-3.000000 1,-7.000000-3.000000 0,-5.000000-2.000000 1,-3.000000-1.000000 0,4.000000 3.000000-1,3.000000 3.000000 1,3.000000 4.000000 0,1.000000-1.000000 0,1.000000-3.000000-1,-1.000000-3.000000 0,1.000000-2.000000 0,2.000000-1.000000 0,7.000000 3.000000-1,6.000000 3.000000 0,7.000000 4.000000 0,0.000000 1.000000 0,-2.000000 0.000000 0,-3.000000 0.000000 0,-3.000000 0.000000 0,-6.000000-2.000000 0,-5.000000-3.000000 0,-7.000000-3.000000-1,-5.000000-2.000000 0,-6.000000-3.000000 1,-3.000000 1.000000 0,-3.000000-1.000000 1,-2.000000 1.000000 0,-5.000000 1.000000 1,-2.000000 3.000000 1,-3.000000 3.000000-1,-3.000000 4.000000 1</inkml:trace>
</inkml:ink>
</file>

<file path=ppt/ink/ink26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7015417218208" units="cm"/>
      <inkml:brushProperty name="height" value="0.0387015417218208" units="cm"/>
      <inkml:brushProperty name="color" value="#00B047"/>
      <inkml:brushProperty name="ignorePressure" value="0"/>
    </inkml:brush>
  </inkml:definitions>
  <inkml:trace contextRef="#ctx0" brushRef="#br0">73300.000000 8600.000000 887,'-68.000000'-18.000000'-11,"17.000000"17.000000"2 ,15.000000 15.000000 4,16.000000 16.000000 2,9.000000 10.000000 4,3.000000 7.000000 1,3.000000 6.000000 1,4.000000 7.000000 3,1.000000 5.000000 1,0.000000 7.000000 2,0.000000 6.000000 1,0.000000 7.000000 2,3.000000 0.000000 0,6.000000-2.000000-1,7.000000-3.000000-1,6.000000-3.000000-2,4.000000-7.000000 1,4.000000-9.000000-2,3.000000-10.000000 1,3.000000-8.000000-1,3.000000-8.000000 0,3.000000-2.000000-2,3.000000-3.000000-1,4.000000-3.000000-2,-9.000000 4.000000-2,-18.000000 13.000000-7,-19.000000 12.000000-6,-18.000000 13.000000-6,-18.000000 7.000000-4,-16.000000 4.000000-2,-15.000000 3.000000-2,-15.000000 3.000000-2,-9.000000-4.000000-1,1.000000-8.000000 3,-1.000000-10.000000 2,1.000000-9.000000 2,7.000000-9.000000 3,16.000000-5.000000 4,15.000000-7.000000 3,17.000000-5.000000 4</inkml:trace>
</inkml:ink>
</file>

<file path=ppt/ink/ink2640.xml><?xml version="1.0" encoding="utf-8"?>
<inkml:ink xmlns:inkml="http://www.w3.org/2003/InkML">
  <annotation type="ScanImages2ExtractSignatures">1</annotation>
  <annotation type="ScanImagesWidth">933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583434909582" units="cm"/>
      <inkml:brushProperty name="height" value="0.0264583434909582" units="cm"/>
      <inkml:brushProperty name="color" value="#00B047"/>
      <inkml:brushProperty name="ignorePressure" value="0"/>
    </inkml:brush>
  </inkml:definitions>
  <inkml:trace contextRef="#ctx0" brushRef="#br0">33800.000000 26000.000000 865,'0.000000'-47.000000'0,"0.000000"6.000000"-3 ,0.000000 7.000000 0,0.000000 6.000000-2,1.000000 3.000000-1,4.000000 0.000000-2,3.000000 0.000000 0,3.000000 0.000000-2,24.000000-5.000000 3,48.000000-9.000000 8,47.000000-10.000000 6,47.000000-8.000000 6,5.000000 0.000000 3,-33.000000 14.000000-3,-35.000000 11.000000-3,-34.000000 14.000000-3,-20.000000 7.000000-2,-2.000000 3.000000-1,-3.000000 3.000000-1,-3.000000 4.000000-1,-4.000000 1.000000-1,-3.000000 0.000000 0,-3.000000 0.000000 0,-2.000000 0.000000 1,-1.000000 0.000000-1,3.000000 0.000000 0,3.000000 0.000000-1,4.000000 0.000000 1,1.000000 1.000000-1,0.000000 4.000000 0,0.000000 3.000000 1,0.000000 3.000000 1,0.000000-1.000000-1,0.000000-2.000000 0,0.000000-3.000000 0,0.000000-3.000000-1,1.000000-2.000000 0,4.000000 0.000000 0,3.000000 0.000000 2,3.000000 0.000000-1,1.000000 0.000000 1,1.000000 0.000000 0,-1.000000 0.000000 0,1.000000 0.000000-1,-3.000000-2.000000 0,-2.000000-3.000000 0,-3.000000-3.000000-1,-3.000000-2.000000 1,-2.000000-1.000000-1,0.000000 3.000000 0,0.000000 3.000000 0,0.000000 4.000000 0,1.000000 1.000000 0,4.000000 0.000000 0,3.000000 0.000000-1,3.000000 0.000000 1,-1.000000 0.000000 0,-2.000000 0.000000 0,-3.000000 0.000000 0,-3.000000 0.000000 0,-2.000000 0.000000 0,0.000000 0.000000 0,0.000000 0.000000 0,0.000000 0.000000 0,1.000000 0.000000 0,4.000000 0.000000 1,3.000000 0.000000-1,3.000000 0.000000 1,-1.000000 0.000000 0,-2.000000 0.000000 0,-3.000000 0.000000-1,-3.000000 0.000000 1,-2.000000-2.000000-1,0.000000-3.000000 0,0.000000-3.000000 0,0.000000-2.000000 0,0.000000-1.000000 0,0.000000 3.000000 0,0.000000 3.000000 0,0.000000 4.000000 0,18.000000-1.000000 0,39.000000-3.000000 0,36.000000-3.000000 1,39.000000-2.000000 0,-3.000000-1.000000 0,-40.000000 3.000000 0,-40.000000 3.000000-1,-41.000000 4.000000 1,-23.000000 1.000000-1,-2.000000 0.000000 1,-3.000000 0.000000-1,-3.000000 0.000000 0,-1.000000 0.000000 0,4.000000 0.000000 0,3.000000 0.000000 0,3.000000 0.000000-1,1.000000-2.000000 1,1.000000-3.000000-1,-1.000000-3.000000 1,1.000000-2.000000-1,-1.000000-1.000000 1,1.000000 3.000000 0,-1.000000 3.000000 0,1.000000 4.000000 0,-1.000000 1.000000-1,1.000000 0.000000 1,-1.000000 0.000000 0,1.000000 0.000000 0,-3.000000 0.000000 0,-2.000000 0.000000 0,-3.000000 0.000000 0,-3.000000 0.000000 0,-2.000000 1.000000 0,0.000000 4.000000 0,0.000000 3.000000 0,0.000000 3.000000 0,1.000000-1.000000 0,4.000000-2.000000-1,3.000000-3.000000 1,3.000000-3.000000 0,1.000000-1.000000 0,1.000000 4.000000 1,-1.000000 3.000000 1,1.000000 3.000000 0,-1.000000-1.000000 0,1.000000-2.000000 0,-1.000000-3.000000-1,1.000000-3.000000 0,-3.000000-2.000000 0,-2.000000 0.000000-1,-3.000000 0.000000 0,-3.000000 0.000000 1,-2.000000 0.000000-1,0.000000 0.000000 0,0.000000 0.000000 0,0.000000 0.000000 0,0.000000 0.000000 1,0.000000 0.000000 0,0.000000 0.000000 1,0.000000 0.000000 0,0.000000 0.000000 1,0.000000 0.000000 2,0.000000 0.000000 2,0.000000 0.000000 2,0.000000-2.000000-1,0.000000-3.000000-1,0.000000-3.000000-2,0.000000-2.000000-1,0.000000-3.000000-2,0.000000 1.000000-1,0.000000-1.000000 0,0.000000 1.000000-1,0.000000 1.000000 0,0.000000 3.000000 0,0.000000 3.000000 0,0.000000 4.000000-1,0.000000 1.000000 1,0.000000 0.000000 0,0.000000 0.000000 0,0.000000 0.000000 0,1.000000 0.000000 0,4.000000 0.000000 0,3.000000 0.000000 0,3.000000 0.000000 0,-1.000000 0.000000 0,-2.000000 0.000000 0,-3.000000 0.000000 0,-3.000000 0.000000-1,-1.000000 0.000000 1,4.000000 0.000000-1,3.000000 0.000000 1,3.000000 0.000000 0,-1.000000 0.000000-1,-2.000000 0.000000-1,-3.000000 0.000000-1,-3.000000 0.000000-1,-2.000000 0.000000 0,0.000000 0.000000 1,0.000000 0.000000 2,0.000000 0.000000 2</inkml:trace>
</inkml:ink>
</file>

<file path=ppt/ink/ink2641.xml><?xml version="1.0" encoding="utf-8"?>
<inkml:ink xmlns:inkml="http://www.w3.org/2003/InkML">
  <annotation type="ScanImages2ExtractSignatures">1</annotation>
  <annotation type="ScanImagesWidth">994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9409942924976" units="cm"/>
      <inkml:brushProperty name="height" value="0.0289409942924976" units="cm"/>
      <inkml:brushProperty name="color" value="#00B047"/>
      <inkml:brushProperty name="ignorePressure" value="0"/>
    </inkml:brush>
  </inkml:definitions>
  <inkml:trace contextRef="#ctx0" brushRef="#br0">11900.000000 11050.000000 791,'-46.000000'-90.000000'-22,"10.000000"23.000000"4 ,10.000000 22.000000 5,9.000000 22.000000 4,2.000000 19.000000 4,-2.000000 20.000000 3,-3.000000 18.000000 2,-3.000000 20.000000 3,-7.000000 11.000000 0,-9.000000 7.000000 1,-10.000000 6.000000-2,-8.000000 7.000000 0,-8.000000 5.000000-1,-2.000000 7.000000 0,-3.000000 6.000000 0,-3.000000 7.000000 0,-21.000000 36.000000 1,-37.000000 70.000000 0,-38.000000 68.000000 2,-37.000000 70.000000 1,2.000000-4.000000 0,45.000000-75.000000-1,43.000000-75.000000-1,45.000000-75.000000 0,21.000000-36.000000 0,0.000000 3.000000 1,0.000000 3.000000-1,0.000000 4.000000 2,1.000000 2.000000-1,4.000000 4.000000-1,3.000000 3.000000 0,3.000000 3.000000 0,-1.000000 4.000000-2,-2.000000 7.000000 1,-3.000000 6.000000 0,-3.000000 7.000000-1,-2.000000 7.000000 1,0.000000 9.000000 0,0.000000 10.000000 0,0.000000 10.000000 0,-2.000000 0.000000 0,-3.000000-5.000000-1,-3.000000-7.000000-1,-2.000000-5.000000 0,-3.000000-8.000000-1,1.000000-5.000000 0,-1.000000-7.000000 0,1.000000-5.000000 0,-3.000000 0.000000 0,-2.000000 10.000000 1,-3.000000 10.000000-1,-3.000000 9.000000 1,2.000000-1.000000-1,10.000000-8.000000 1,10.000000-10.000000-1,9.000000-9.000000 1,-1.000000 7.000000 0,-8.000000 26.000000 0,-10.000000 24.000000 1,-9.000000 26.000000 1,-4.000000 4.000000 0,4.000000-16.000000 1,3.000000-15.000000 0,3.000000-15.000000 0,1.000000-7.000000 1,1.000000 3.000000-1,-1.000000 3.000000-1,1.000000 4.000000 0,1.000000 7.000000-1,3.000000 13.000000 0,3.000000 12.000000 0,4.000000 13.000000-1,2.000000 1.000000 1,4.000000-9.000000 0,3.000000-10.000000-1,3.000000-8.000000 1,-7.000000 58.000000 1,-15.000000 129.000000 0,-15.000000 128.000000 2,-16.000000 128.000000 0,4.000000-16.000000 2,26.000000-159.000000-1,24.000000-160.000000 0,26.000000-158.000000 0,8.000000-64.000000 0,-5.000000 35.000000-1,-7.000000 35.000000 0,-5.000000 34.000000-1,-1.000000 23.000000 0,6.000000 13.000000 0,7.000000 12.000000-1,6.000000 13.000000 1,4.000000-1.000000 0,4.000000-11.000000-1,3.000000-14.000000 1,3.000000-11.000000-1,6.000000-11.000000 0,9.000000-5.000000 1,10.000000-7.000000-1,10.000000-5.000000 1,5.000000-1.000000 0,4.000000 6.000000 0,3.000000 7.000000 0,3.000000 6.000000 0,1.000000 1.000000-1,1.000000-3.000000 0,-1.000000-3.000000 1,1.000000-2.000000-1,2.000000-11.000000 1,7.000000-15.000000 0,6.000000-15.000000 2,7.000000-16.000000 0,2.000000-10.000000 0,1.000000-3.000000-1,-1.000000-3.000000 0,1.000000-2.000000-1,-1.000000 0.000000 0,1.000000 7.000000 0,-1.000000 6.000000 2,1.000000 7.000000-1,1.000000 0.000000 1,3.000000-2.000000-2,3.000000-3.000000-1,4.000000-3.000000-2,1.000000-4.000000 0,0.000000-3.000000 0,0.000000-3.000000 1,0.000000-2.000000-1,1.000000-8.000000 1,4.000000-8.000000 0,3.000000-10.000000 0,3.000000-9.000000 0,-2.000000-9.000000-1,-6.000000-5.000000 1,-6.000000-7.000000-2,-6.000000-5.000000 0,-6.000000-6.000000-1,-2.000000-3.000000-3,-3.000000-3.000000-1,-3.000000-2.000000-2,-4.000000-3.000000-2,-3.000000 1.000000-1,-3.000000-1.000000-1,-2.000000 1.000000-1,-6.000000-3.000000 0,-6.000000-2.000000 0,-6.000000-3.000000 1,-6.000000-3.000000 1,-7.000000-2.000000 0,-6.000000 0.000000-2,-6.000000 0.000000 0,-6.000000 0.000000-1,-2.000000 1.000000-2,3.000000 4.000000-6,3.000000 3.000000-4,4.000000 3.000000-4</inkml:trace>
</inkml:ink>
</file>

<file path=ppt/ink/ink264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2817388176918" units="cm"/>
      <inkml:brushProperty name="height" value="0.0272817388176918" units="cm"/>
      <inkml:brushProperty name="color" value="#00B047"/>
      <inkml:brushProperty name="ignorePressure" value="0"/>
    </inkml:brush>
  </inkml:definitions>
  <inkml:trace contextRef="#ctx0" brushRef="#br0">10350.000000 31700.000000 914,'-15.000000'-35.000000'-4,"23.000000"32.000000"-6 ,22.000000 31.000000-7,22.000000 32.000000-7,12.000000 16.000000 3,3.000000 4.000000 13,3.000000 3.000000 13,4.000000 3.000000 14,-1.000000 1.000000 3,-3.000000 1.000000-6,-3.000000-1.000000-6,-2.000000 1.000000-6,-5.000000-4.000000-4,-2.000000-6.000000 0,-3.000000-6.000000 0,-3.000000-6.000000 0,-9.000000-6.000000 1,-11.000000-2.000000-1,-14.000000-3.000000 0,-11.000000-3.000000 1,-20.000000-6.000000 1,-24.000000-5.000000 3,-26.000000-7.000000 2,-24.000000-5.000000 4,-23.000000-4.000000 1,-18.000000 0.000000 1,-19.000000 0.000000 0,-18.000000 0.000000 0,-18.000000 7.000000-2,-16.000000 17.000000-7,-15.000000 15.000000-5,-15.000000 16.000000-8,11.000000 1.000000-9,42.000000-12.000000-14,40.000000-13.000000-14,41.000000-12.000000-13</inkml:trace>
</inkml:ink>
</file>

<file path=ppt/ink/ink26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3900760114193" units="cm"/>
      <inkml:brushProperty name="height" value="0.0283900760114193" units="cm"/>
      <inkml:brushProperty name="color" value="#00B047"/>
      <inkml:brushProperty name="ignorePressure" value="0"/>
    </inkml:brush>
  </inkml:definitions>
  <inkml:trace contextRef="#ctx0" brushRef="#br0">20250.000000 29250.000000 806,'-22.000000'-32.000000'0,"6.000000"39.000000"0 ,7.000000 36.000000-1,6.000000 39.000000 0,4.000000 27.000000 3,4.000000 19.000000 6,3.000000 19.000000 6,3.000000 19.000000 6,-1.000000 19.000000 3,-2.000000 23.000000-2,-3.000000 22.000000-1,-3.000000 22.000000-1,-1.000000 7.000000-3,4.000000-6.000000-3,3.000000-6.000000-3,3.000000-6.000000-3,3.000000-27.000000-1,3.000000-47.000000-1,3.000000-47.000000 0,4.000000-46.000000-1,1.000000-31.000000-1,0.000000-11.000000-6,0.000000-14.000000-3,0.000000-11.000000-6,-2.000000-12.000000-4,-3.000000-9.000000-7,-3.000000-10.000000-7,-2.000000-8.000000-6,-3.000000-8.000000-1,1.000000-2.000000 5,-1.000000-3.000000 5,1.000000-3.000000 5,-3.000000-1.000000 2,-2.000000 4.000000-1,-3.000000 3.000000 1,-3.000000 3.000000-1</inkml:trace>
</inkml:ink>
</file>

<file path=ppt/ink/ink26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6862814575434" units="cm"/>
      <inkml:brushProperty name="height" value="0.0296862814575434" units="cm"/>
      <inkml:brushProperty name="color" value="#00B047"/>
      <inkml:brushProperty name="ignorePressure" value="0"/>
    </inkml:brush>
  </inkml:definitions>
  <inkml:trace contextRef="#ctx0" brushRef="#br0">21500.000000 29350.000000 771,'1.000000'-71.000000'2,"4.000000"10.000000"4 ,3.000000 10.000000 4,3.000000 9.000000 4,3.000000 13.000000 0,3.000000 20.000000-1,3.000000 18.000000-4,4.000000 20.000000-1,2.000000 17.000000-1,4.000000 20.000000 2,3.000000 18.000000 1,3.000000 20.000000 3,-2.000000 17.000000 0,-6.000000 20.000000 0,-6.000000 18.000000 1,-6.000000 20.000000 0,-6.000000 14.000000 0,-2.000000 14.000000-1,-3.000000 11.000000-1,-3.000000 14.000000 0,-2.000000 10.000000-4,0.000000 9.000000-8,0.000000 10.000000-6,0.000000 10.000000-8,0.000000-9.000000-5,0.000000-24.000000-7,0.000000-26.000000-4,0.000000-24.000000-7,0.000000-32.000000 1,0.000000-37.000000 4,0.000000-38.000000 4,0.000000-37.000000 6,0.000000-18.000000 0,0.000000 4.000000 0,0.000000 3.000000-1,0.000000 3.000000-1</inkml:trace>
</inkml:ink>
</file>

<file path=ppt/ink/ink26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78881919384" units="cm"/>
      <inkml:brushProperty name="height" value="0.03578881919384" units="cm"/>
      <inkml:brushProperty name="color" value="#00B047"/>
      <inkml:brushProperty name="ignorePressure" value="0"/>
    </inkml:brush>
  </inkml:definitions>
  <inkml:trace contextRef="#ctx0" brushRef="#br0">14250.000000 36800.000000 640,'-24.000000'-46.000000'-8,"4.000000"10.000000"5 ,3.000000 10.000000 5,3.000000 9.000000 4,3.000000 10.000000 2,3.000000 14.000000 0,3.000000 11.000000-2,4.000000 14.000000-1,1.000000 10.000000 1,0.000000 9.000000 1,0.000000 10.000000 2,0.000000 10.000000 2,-2.000000 8.000000 1,-3.000000 10.000000 0,-3.000000 10.000000 0,-2.000000 9.000000 0,-6.000000 4.000000 1,-6.000000 1.000000-2,-6.000000-1.000000 0,-6.000000 1.000000-1,-6.000000-6.000000 0,-2.000000-8.000000-2,-3.000000-10.000000-1,-3.000000-9.000000-1,-2.000000-7.000000 0,0.000000-3.000000 0,0.000000-3.000000 0,0.000000-2.000000 0,-4.000000-9.000000 0,-5.000000-12.000000-1,-7.000000-13.000000-1,-5.000000-12.000000-1,-3.000000-10.000000-2,4.000000-6.000000 0,3.000000-6.000000-1,3.000000-6.000000-2,-1.000000-9.000000 0,-2.000000-8.000000 0,-3.000000-10.000000 0,-3.000000-9.000000 1,-1.000000-9.000000-1,4.000000-5.000000 1,3.000000-7.000000 1,3.000000-5.000000 0,17.000000-25.000000-1,31.000000-40.000000 0,32.000000-40.000000-1,31.000000-41.000000-1,15.000000 9.000000 1,1.000000 59.000000 1,-1.000000 60.000000 1,1.000000 60.000000 1,1.000000 33.000000 2,3.000000 10.000000 0,3.000000 10.000000 2,4.000000 9.000000 1,1.000000 10.000000 2,0.000000 14.000000 1,0.000000 11.000000 2,0.000000 14.000000 2,-4.000000 8.000000 1,-5.000000 7.000000-1,-7.000000 6.000000 0,-5.000000 7.000000 1,-8.000000 0.000000-2,-5.000000-2.000000-2,-7.000000-3.000000-3,-5.000000-3.000000-1,-6.000000-4.000000-3,-3.000000-3.000000 0,-3.000000-3.000000-1,-2.000000-2.000000-2,-1.000000-9.000000-2,3.000000-12.000000-4,3.000000-13.000000-6,4.000000-12.000000-4,1.000000-10.000000-6,0.000000-6.000000-6,0.000000-6.000000-6,0.000000-6.000000-5,1.000000-7.000000-5,4.000000-6.000000-3,3.000000-6.000000-3,3.000000-6.000000-2</inkml:trace>
</inkml:ink>
</file>

<file path=ppt/ink/ink26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0373894125223" units="cm"/>
      <inkml:brushProperty name="height" value="0.0260373894125223" units="cm"/>
      <inkml:brushProperty name="color" value="#00B047"/>
      <inkml:brushProperty name="ignorePressure" value="0"/>
    </inkml:brush>
  </inkml:definitions>
  <inkml:trace contextRef="#ctx0" brushRef="#br0">15400.000000 38250.000000 879,'-24.000000'-41.000000'9,"4.000000"19.000000"6 ,3.000000 19.000000 5,3.000000 19.000000 7,-1.000000 13.000000-2,-2.000000 10.000000-8,-3.000000 10.000000-10,-3.000000 9.000000-8,-6.000000 6.000000-6,-5.000000 3.000000-4,-7.000000 3.000000-3,-5.000000 4.000000-3,0.000000-6.000000-6,10.000000-11.000000-8,10.000000-14.000000-6,9.000000-11.000000-9</inkml:trace>
</inkml:ink>
</file>

<file path=ppt/ink/ink26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6236062943935" units="cm"/>
      <inkml:brushProperty name="height" value="0.0356236062943935" units="cm"/>
      <inkml:brushProperty name="color" value="#00B047"/>
      <inkml:brushProperty name="ignorePressure" value="0"/>
    </inkml:brush>
  </inkml:definitions>
  <inkml:trace contextRef="#ctx0" brushRef="#br0">18100.000000 36550.000000 785,'0.000000'100.000000'2,"0.000000"0.000000"2 ,0.000000 0.000000 3,0.000000 0.000000 3,0.000000 0.000000 2,0.000000 0.000000 1,0.000000 0.000000 1,0.000000 0.000000 0,-7.000000 0.000000 0,-11.000000 0.000000-2,-14.000000 0.000000-2,-11.000000 0.000000-3,-9.000000-5.000000-1,-3.000000-9.000000-3,-3.000000-10.000000-1,-2.000000-8.000000-3,-8.000000-11.000000-1,-8.000000-8.000000 0,-10.000000-10.000000-1,-9.000000-9.000000-1,-4.000000-10.000000 1,4.000000-9.000000-2,3.000000-10.000000 0,3.000000-8.000000 0,-4.000000-34.000000-2,-8.000000-56.000000-3,-10.000000-56.000000-3,-9.000000-56.000000-3,12.000000-2.000000 0,34.000000 53.000000 3,35.000000 53.000000 4,35.000000 54.000000 3,22.000000 19.000000 2,14.000000-11.000000 0,11.000000-14.000000 0,14.000000-11.000000 1,7.000000-1.000000 2,3.000000 13.000000 3,3.000000 12.000000 2,4.000000 13.000000 3,1.000000 12.000000 1,0.000000 13.000000-2,0.000000 12.000000-1,0.000000 13.000000-2,-2.000000 15.000000 2,-3.000000 19.000000 7,-3.000000 19.000000 6,-2.000000 19.000000 6,-6.000000 12.000000 2,-6.000000 6.000000-2,-6.000000 7.000000-3,-6.000000 6.000000-2,-4.000000 1.000000-3,1.000000-3.000000-5,-1.000000-3.000000-4,1.000000-2.000000-5,-3.000000-9.000000-2,-2.000000-12.000000-1,-3.000000-13.000000-2,-3.000000-12.000000-1,-1.000000-12.000000-6,4.000000-8.000000-9,3.000000-10.000000-11,3.000000-9.000000-10,-1.000000-9.000000-6,-2.000000-5.000000-1,-3.000000-7.000000-1,-3.000000-5.000000-2,-4.000000-6.000000 3,-3.000000-3.000000 7,-3.000000-3.000000 7,-2.000000-2.000000 7</inkml:trace>
</inkml:ink>
</file>

<file path=ppt/ink/ink26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8048853874207" units="cm"/>
      <inkml:brushProperty name="height" value="0.0298048853874207" units="cm"/>
      <inkml:brushProperty name="color" value="#00B047"/>
      <inkml:brushProperty name="ignorePressure" value="0"/>
    </inkml:brush>
  </inkml:definitions>
  <inkml:trace contextRef="#ctx0" brushRef="#br0">18900.000000 38000.000000 740,'-19.000000'53.000000'80,"13.000000"6.000000"-16 ,12.000000 7.000000-16,13.000000 6.000000-18,4.000000 1.000000-10,-3.000000-3.000000-8,-3.000000-3.000000-6,-2.000000-2.000000-8,-3.000000 0.000000-3,1.000000 7.000000-1,-1.000000 6.000000-3,1.000000 7.000000 0,-1.000000-6.000000 0,1.000000-15.000000 2,-1.000000-15.000000 3,1.000000-16.000000 2,-3.000000-8.000000-8,-2.000000 0.000000-17,-3.000000 0.000000-19,-3.000000 0.000000-18</inkml:trace>
</inkml:ink>
</file>

<file path=ppt/ink/ink26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9793387055397" units="cm"/>
      <inkml:brushProperty name="height" value="0.0289793387055397" units="cm"/>
      <inkml:brushProperty name="color" value="#00B047"/>
      <inkml:brushProperty name="ignorePressure" value="0"/>
    </inkml:brush>
  </inkml:definitions>
  <inkml:trace contextRef="#ctx0" brushRef="#br0">20700.000000 38000.000000 747,'-27.000000'93.000000'87,"-3.000000"-11.000000"-18 ,-3.000000-14.000000-18,-2.000000-11.000000-17,-12.000000-3.000000-23,-19.000000 10.000000-24,-18.000000 10.000000-27,-19.000000 9.000000-26</inkml:trace>
</inkml:ink>
</file>

<file path=ppt/ink/ink2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8176586925983" units="cm"/>
      <inkml:brushProperty name="height" value="0.0368176586925983" units="cm"/>
      <inkml:brushProperty name="color" value="#00B047"/>
      <inkml:brushProperty name="ignorePressure" value="0"/>
    </inkml:brush>
  </inkml:definitions>
  <inkml:trace contextRef="#ctx0" brushRef="#br0">73200.000000 9000.000000 950,'9.000000'-90.000000'2,"19.000000"23.000000"5 ,19.000000 22.000000 3,19.000000 22.000000 5,13.000000 12.000000-3,10.000000 3.000000-8,10.000000 3.000000-10,9.000000 4.000000-8,-1.000000 1.000000-6,-8.000000 0.000000-1,-10.000000 0.000000-1,-9.000000 0.000000-1,-10.000000 0.000000-1,-9.000000 0.000000-1,-10.000000 0.000000-2,-8.000000 0.000000 0</inkml:trace>
</inkml:ink>
</file>

<file path=ppt/ink/ink26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4127717912197" units="cm"/>
      <inkml:brushProperty name="height" value="0.0364127717912197" units="cm"/>
      <inkml:brushProperty name="color" value="#00B047"/>
      <inkml:brushProperty name="ignorePressure" value="0"/>
    </inkml:brush>
  </inkml:definitions>
  <inkml:trace contextRef="#ctx0" brushRef="#br0">22250.000000 36400.000000 629,'3.000000'-43.000000'1,"6.000000"17.000000"5 ,7.000000 15.000000 2,6.000000 16.000000 5,3.000000 12.000000 1,0.000000 9.000000-1,0.000000 10.000000 0,0.000000 10.000000 0,-15.000000 35.000000 2,-27.000000 63.000000 5,-28.000000 62.000000 5,-28.000000 63.000000 6,-13.000000 2.000000-2,3.000000-55.000000-8,3.000000-57.000000-9,4.000000-55.000000-9,-1.000000-31.000000-5,-3.000000-3.000000-4,-3.000000-3.000000-4,-2.000000-2.000000-3,-1.000000-6.000000-2,3.000000-6.000000-1,3.000000-6.000000 0,4.000000-6.000000-1,2.000000-10.000000-1,4.000000-12.000000 2,3.000000-13.000000 0,3.000000-12.000000 0,4.000000-15.000000 2,7.000000-15.000000 0,6.000000-15.000000 1,7.000000-16.000000 1,7.000000-13.000000 1,9.000000-9.000000 1,10.000000-10.000000 1,10.000000-8.000000 2,7.000000-8.000000 1,6.000000-2.000000 3,7.000000-3.000000 1,6.000000-3.000000 3,4.000000 1.000000 2,4.000000 6.000000 4,3.000000 7.000000 2,3.000000 6.000000 4,3.000000 12.000000 1,3.000000 19.000000 1,3.000000 19.000000 1,4.000000 19.000000 0,1.000000 15.000000 2,0.000000 13.000000 4,0.000000 12.000000 3,0.000000 13.000000 3,1.000000 15.000000 1,4.000000 19.000000 0,3.000000 19.000000-2,3.000000 19.000000-1,1.000000 12.000000-3,1.000000 6.000000-2,-1.000000 7.000000-4,1.000000 6.000000-3,1.000000-1.000000-3,3.000000-5.000000-4,3.000000-7.000000-3,4.000000-5.000000-3,-3.000000-9.000000-5,-5.000000-9.000000-5,-7.000000-10.000000-6,-5.000000-8.000000-5,-3.000000-12.000000-5,4.000000-12.000000-9,3.000000-13.000000-6,3.000000-12.000000-7,-1.000000-12.000000-3,-2.000000-8.000000 1,-3.000000-10.000000 1,-3.000000-9.000000 2,-7.000000-5.000000 5,-9.000000 0.000000 9,-10.000000 0.000000 9,-8.000000 0.000000 9</inkml:trace>
</inkml:ink>
</file>

<file path=ppt/ink/ink265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0751497745514" units="cm"/>
      <inkml:brushProperty name="height" value="0.0310751497745514" units="cm"/>
      <inkml:brushProperty name="color" value="#00B047"/>
      <inkml:brushProperty name="ignorePressure" value="0"/>
    </inkml:brush>
  </inkml:definitions>
  <inkml:trace contextRef="#ctx0" brushRef="#br0">22800.000000 37600.000000 737,'3.000000'-44.000000'28,"6.000000"13.000000"2 ,7.000000 12.000000 3,6.000000 13.000000 3,10.000000 12.000000-2,17.000000 13.000000-4,15.000000 12.000000-6,16.000000 13.000000-5,2.000000 6.000000-5,-8.000000 0.000000-5,-10.000000 0.000000-5,-9.000000 0.000000-5,-10.000000 0.000000-4,-9.000000 0.000000-1,-10.000000 0.000000-1,-8.000000 0.000000-2,-11.000000 0.000000-2,-8.000000 0.000000 1,-10.000000 0.000000-1,-9.000000 0.000000 0,-9.000000-4.000000 3,-5.000000-5.000000 4,-7.000000-7.000000 5,-5.000000-5.000000 5,-1.000000-6.000000 4,6.000000-3.000000 2,7.000000-3.000000 2,6.000000-2.000000 1,17.000000-6.000000 0,28.000000-6.000000-7,28.000000-6.000000-5,29.000000-6.000000-5,11.000000-4.000000-7,-2.000000 1.000000-8,-3.000000-1.000000-9,-3.000000 1.000000-8,-1.000000-3.000000-4,4.000000-2.000000 0,3.000000-3.000000 0,3.000000-3.000000 1,-7.000000-1.000000 1,-15.000000 4.000000 3,-15.000000 3.000000 3,-16.000000 3.000000 3</inkml:trace>
</inkml:ink>
</file>

<file path=ppt/ink/ink26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1610910743475" units="cm"/>
      <inkml:brushProperty name="height" value="0.0241610910743475" units="cm"/>
      <inkml:brushProperty name="color" value="#00B047"/>
      <inkml:brushProperty name="ignorePressure" value="0"/>
    </inkml:brush>
  </inkml:definitions>
  <inkml:trace contextRef="#ctx0" brushRef="#br0">24850.000000 38050.000000 948,'-29.000000'117.000000'28,"-5.000000"-16.000000"-11 ,-7.000000-15.000000-11,-5.000000-15.000000-11,-4.000000-9.000000-9,0.000000 1.000000-7,0.000000-1.000000-8,0.000000 1.000000-7</inkml:trace>
</inkml:ink>
</file>

<file path=ppt/ink/ink26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3425500690937" units="cm"/>
      <inkml:brushProperty name="height" value="0.0363425500690937" units="cm"/>
      <inkml:brushProperty name="color" value="#00B047"/>
      <inkml:brushProperty name="ignorePressure" value="0"/>
    </inkml:brush>
  </inkml:definitions>
  <inkml:trace contextRef="#ctx0" brushRef="#br0">27100.000000 36250.000000 630,'0.000000'-47.000000'0,"0.000000"6.000000"0 ,0.000000 7.000000 0,0.000000 6.000000 0,1.000000 13.000000 5,4.000000 23.000000 12,3.000000 22.000000 11,3.000000 22.000000 10,-2.000000 18.000000 4,-6.000000 16.000000-5,-6.000000 15.000000-5,-6.000000 17.000000-4,-7.000000 7.000000-4,-6.000000 0.000000-3,-6.000000 0.000000-3,-6.000000 0.000000-2,-7.000000 1.000000-2,-6.000000 4.000000 0,-6.000000 3.000000-1,-6.000000 3.000000 0,-7.000000-5.000000-5,-6.000000-12.000000-6,-6.000000-13.000000-9,-6.000000-12.000000-7,-4.000000-15.000000-3,1.000000-15.000000 1,-1.000000-15.000000 3,1.000000-16.000000 1,2.000000-13.000000 0,7.000000-9.000000-2,6.000000-10.000000-3,7.000000-8.000000-2,5.000000-17.000000-1,7.000000-21.000000 0,6.000000-22.000000 2,7.000000-22.000000 1,15.000000-29.000000 3,25.000000-33.000000 9,25.000000-35.000000 7,25.000000-34.000000 8,12.000000 13.000000 3,1.000000 64.000000 2,-1.000000 61.000000 0,1.000000 64.000000 1,7.000000 38.000000 0,16.000000 16.000000-1,15.000000 15.000000 0,17.000000 17.000000-1,0.000000 10.000000-3,-11.000000 6.000000-7,-14.000000 7.000000-7,-11.000000 6.000000-7,-12.000000 1.000000-2,-9.000000-3.000000 2,-10.000000-3.000000 1,-8.000000-2.000000 2,-9.000000-6.000000-4,-6.000000-6.000000-11,-6.000000-6.000000-11,-6.000000-6.000000-11</inkml:trace>
</inkml:ink>
</file>

<file path=ppt/ink/ink26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3431586623192" units="cm"/>
      <inkml:brushProperty name="height" value="0.0333431586623192" units="cm"/>
      <inkml:brushProperty name="color" value="#00B047"/>
      <inkml:brushProperty name="ignorePressure" value="0"/>
    </inkml:brush>
  </inkml:definitions>
  <inkml:trace contextRef="#ctx0" brushRef="#br0">27250.000000 37950.000000 687,'23.000000'-47.000000'-6,"-3.000000"6.000000"8 ,-3.000000 7.000000 6,-2.000000 6.000000 6,3.000000 6.000000 5,14.000000 6.000000 3,11.000000 7.000000 2,14.000000 6.000000 2,2.000000 4.000000-2,-6.000000 4.000000-5,-6.000000 3.000000-8,-6.000000 3.000000-5,-7.000000 3.000000-4,-6.000000 3.000000 0,-6.000000 3.000000-2,-6.000000 4.000000 1,-4.000000 1.000000-2,1.000000 0.000000 0,-1.000000 0.000000 0,1.000000 0.000000-1,-3.000000 0.000000 0,-2.000000 0.000000-1,-3.000000 0.000000 1,-3.000000 0.000000-1,-2.000000 0.000000 1,0.000000 0.000000 0,0.000000 0.000000 0,0.000000 0.000000 0,0.000000 0.000000 1,0.000000 0.000000 3,0.000000 0.000000 1,0.000000 0.000000 2,1.000000 0.000000 2,4.000000 0.000000 0,3.000000 0.000000 1,3.000000 0.000000 0,1.000000 0.000000 0,1.000000 0.000000 1,-1.000000 0.000000 1,1.000000 0.000000 0,-1.000000 0.000000 0,1.000000 0.000000-1,-1.000000 0.000000-1,1.000000 0.000000 0,-4.000000 0.000000-1,-6.000000 0.000000 2,-6.000000 0.000000 0,-6.000000 0.000000 0,-4.000000 0.000000 0,1.000000 0.000000-4,-1.000000 0.000000-3,1.000000 0.000000-2,-3.000000 0.000000-2,-2.000000 0.000000-1,-3.000000 0.000000 0,-3.000000 0.000000 0,-4.000000 3.000000-1,-3.000000 6.000000-3,-3.000000 7.000000 0,-2.000000 6.000000-3,-1.000000-1.000000-1,3.000000-5.000000 2,3.000000-7.000000 0,4.000000-5.000000 1</inkml:trace>
</inkml:ink>
</file>

<file path=ppt/ink/ink26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7147841453552" units="cm"/>
      <inkml:brushProperty name="height" value="0.0327147841453552" units="cm"/>
      <inkml:brushProperty name="color" value="#00B047"/>
      <inkml:brushProperty name="ignorePressure" value="0"/>
    </inkml:brush>
  </inkml:definitions>
  <inkml:trace contextRef="#ctx0" brushRef="#br0">28750.000000 35700.000000 700,'26.000000'-44.000000'3,"4.000000"13.000000"5 ,3.000000 12.000000 7,3.000000 13.000000 4,1.000000 12.000000 4,1.000000 13.000000-2,-1.000000 12.000000-1,1.000000 13.000000-2,-1.000000 15.000000 1,1.000000 19.000000-1,-1.000000 19.000000 1,1.000000 19.000000 0,1.000000 15.000000 0,3.000000 13.000000-2,3.000000 12.000000-2,4.000000 13.000000-2,-4.000000 9.000000-1,-9.000000 6.000000-3,-10.000000 7.000000-2,-8.000000 6.000000-2,-12.000000-2.000000-5,-12.000000-9.000000-4,-13.000000-10.000000-7,-12.000000-8.000000-5,-16.000000-11.000000-1,-19.000000-8.000000 1,-18.000000-10.000000 4,-19.000000-9.000000 2,-4.000000-12.000000 0,14.000000-11.000000 0,11.000000-14.000000-2,14.000000-11.000000-1,7.000000-12.000000-7,3.000000-9.000000-12,3.000000-10.000000-12,4.000000-8.000000-12</inkml:trace>
</inkml:ink>
</file>

<file path=ppt/ink/ink26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275371581316" units="cm"/>
      <inkml:brushProperty name="height" value="0.034275371581316" units="cm"/>
      <inkml:brushProperty name="color" value="#00B047"/>
      <inkml:brushProperty name="ignorePressure" value="0"/>
    </inkml:brush>
  </inkml:definitions>
  <inkml:trace contextRef="#ctx0" brushRef="#br0">12300.000000 35450.000000 668,'-22.000000'-47.000000'-1,"6.000000"6.000000"-1 ,7.000000 7.000000-2,6.000000 6.000000-2,1.000000 4.000000 1,-3.000000 4.000000 0,-3.000000 3.000000 1,-2.000000 3.000000 2,-5.000000 1.000000 1,-2.000000 1.000000 4,-3.000000-1.000000 3,-3.000000 1.000000 3,-6.000000 13.000000 3,-5.000000 29.000000 3,-7.000000 28.000000 2,-5.000000 28.000000 2,-6.000000 20.000000 1,-3.000000 13.000000-1,-3.000000 12.000000-1,-2.000000 13.000000 0,2.000000 15.000000-2,9.000000 19.000000 1,10.000000 19.000000 0,10.000000 19.000000 1,7.000000 15.000000-1,6.000000 13.000000-1,7.000000 12.000000 0,6.000000 13.000000-1,12.000000 1.000000 0,19.000000-9.000000-3,19.000000-10.000000-2,19.000000-8.000000-2,5.000000-23.000000 0,-5.000000-34.000000-1,-7.000000-35.000000 0,-5.000000-33.000000-1,25.000000 11.000000-8,60.000000 60.000000-20,60.000000 60.000000-18,59.000000 59.000000-20,2.000000-7.000000-6,-52.000000-71.000000 6,-53.000000-72.000000 5,-53.000000-72.000000 6</inkml:trace>
</inkml:ink>
</file>

<file path=ppt/ink/ink26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4129797518253" units="cm"/>
      <inkml:brushProperty name="height" value="0.0324129797518253" units="cm"/>
      <inkml:brushProperty name="color" value="#00B047"/>
      <inkml:brushProperty name="ignorePressure" value="0"/>
    </inkml:brush>
  </inkml:definitions>
  <inkml:trace contextRef="#ctx0" brushRef="#br0">31600.000000 33350.000000 706,'-24.000000'-47.000000'0,"4.000000"6.000000"0 ,3.000000 7.000000 0,3.000000 6.000000 0,-1.000000 6.000000 0,-2.000000 6.000000-2,-3.000000 7.000000 0,-3.000000 6.000000-1,-2.000000 4.000000 1,0.000000 4.000000 5,0.000000 3.000000 3,0.000000 3.000000 5,1.000000 4.000000 1,4.000000 7.000000-1,3.000000 6.000000-3,3.000000 7.000000-2,1.000000 5.000000 0,1.000000 7.000000 0,-1.000000 6.000000 1,1.000000 7.000000 0,-4.000000 5.000000 1,-6.000000 7.000000-1,-6.000000 6.000000 0,-6.000000 7.000000-1,-6.000000 10.000000 0,-2.000000 16.000000 0,-3.000000 15.000000 0,-3.000000 17.000000 1,-2.000000 8.000000 0,0.000000 4.000000 1,0.000000 3.000000-1,0.000000 3.000000 0,1.000000 1.000000 0,4.000000 1.000000 0,3.000000-1.000000-1,3.000000 1.000000 0,1.000000-3.000000 0,1.000000-2.000000-1,-1.000000-3.000000-1,1.000000-3.000000 0,1.000000 2.000000-1,3.000000 10.000000 0,3.000000 10.000000 1,4.000000 9.000000 0,1.000000 4.000000 0,0.000000 1.000000 1,0.000000-1.000000-1,0.000000 1.000000 0,0.000000-10.000000 1,0.000000-19.000000-2,0.000000-18.000000 1,0.000000-19.000000-2,0.000000-2.000000 0,0.000000 16.000000 1,0.000000 15.000000 0,0.000000 17.000000-1,1.000000 5.000000 1,4.000000-3.000000-1,3.000000-3.000000 1,3.000000-2.000000-1,1.000000-1.000000-1,1.000000 3.000000 0,-1.000000 3.000000 0,1.000000 4.000000 0,1.000000-4.000000-1,3.000000-9.000000 1,3.000000-10.000000 0,4.000000-8.000000 0,1.000000-6.000000-1,0.000000 1.000000-3,0.000000-1.000000-1,0.000000 1.000000-3,4.000000 60.000000 0,10.000000 122.000000 5,10.000000 122.000000 4,9.000000 123.000000 4,4.000000-3.000000 1,1.000000-124.000000 0,-1.000000-126.000000-2,1.000000-124.000000 0,5.000000-60.000000-1,14.000000 6.000000-1,11.000000 7.000000-1,14.000000 6.000000 0,5.000000 4.000000-1,1.000000 4.000000-2,-1.000000 3.000000-1,1.000000 3.000000 0,-1.000000-1.000000-2,1.000000-2.000000-2,-1.000000-3.000000-2,1.000000-3.000000-2,-6.000000-4.000000-2,-8.000000-3.000000-5,-10.000000-3.000000-4,-9.000000-2.000000-4,-5.000000-1.000000-4,0.000000 3.000000-2,0.000000 3.000000-3,0.000000 4.000000-3,-5.000000-14.000000 1,-9.000000-27.000000 1,-10.000000-28.000000 2,-8.000000-28.000000 1</inkml:trace>
</inkml:ink>
</file>

<file path=ppt/ink/ink26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1821316182613" units="cm"/>
      <inkml:brushProperty name="height" value="0.0361821316182613" units="cm"/>
      <inkml:brushProperty name="color" value="#00B047"/>
      <inkml:brushProperty name="ignorePressure" value="0"/>
    </inkml:brush>
  </inkml:definitions>
  <inkml:trace contextRef="#ctx0" brushRef="#br0">46850.000000 32750.000000 633,'4.000000'-41.000000'-26,"10.000000"19.000000"12 ,10.000000 19.000000 11,9.000000 19.000000 12,10.000000 12.000000 4,14.000000 6.000000 0,11.000000 7.000000-2,14.000000 6.000000-1,7.000000 7.000000 1,3.000000 10.000000 3,3.000000 10.000000 2,4.000000 9.000000 3,-1.000000 9.000000 1,-3.000000 9.000000-3,-3.000000 10.000000-1,-2.000000 10.000000-2,-5.000000 8.000000-1,-2.000000 10.000000-2,-3.000000 10.000000 0,-3.000000 9.000000-1,-6.000000 4.000000-1,-5.000000 1.000000 1,-7.000000-1.000000-1,-5.000000 1.000000 0,-6.000000-1.000000 0,-3.000000 1.000000-1,-3.000000-1.000000 1,-2.000000 1.000000-1,-3.000000-1.000000 0,1.000000 1.000000 0,-1.000000-1.000000-1,1.000000 1.000000-1,-1.000000 4.000000-1,1.000000 9.000000-1,-1.000000 10.000000-2,1.000000 10.000000-2,2.000000 2.000000-1,7.000000-3.000000-2,6.000000-3.000000-3,7.000000-2.000000-1,-1.000000-11.000000-1,-6.000000-15.000000 1,-6.000000-15.000000 0,-6.000000-16.000000 1,-6.000000-4.000000 1,-2.000000 10.000000 3,-3.000000 10.000000 3,-3.000000 9.000000 2,-2.000000 4.000000 1,0.000000 1.000000-1,0.000000-1.000000-2,0.000000 1.000000-1,-2.000000 1.000000-1,-3.000000 3.000000 1,-3.000000 3.000000 2,-2.000000 4.000000 0,-5.000000-3.000000 1,-2.000000-5.000000 0,-3.000000-7.000000 2,-3.000000-5.000000 0,-1.000000-9.000000-1,4.000000-9.000000-1,3.000000-10.000000-3,3.000000-8.000000-1,-1.000000-3.000000-1,-2.000000 7.000000 1,-3.000000 6.000000 0,-3.000000 7.000000 1,-9.000000 38.000000 3,-11.000000 72.000000 4,-14.000000 72.000000 4,-11.000000 73.000000 4,-3.000000-11.000000 1,10.000000-90.000000-2,10.000000-90.000000-4,9.000000-91.000000-3,-1.000000-38.000000-2,-8.000000 16.000000-4,-10.000000 15.000000-2,-9.000000 17.000000-3,-10.000000 11.000000-1,-9.000000 10.000000-1,-10.000000 10.000000 1,-8.000000 9.000000 0,-9.000000 10.000000 0,-6.000000 14.000000-1,-6.000000 11.000000 0,-6.000000 14.000000-1,-2.000000-7.000000-1,3.000000-25.000000-1,3.000000-25.000000-2,4.000000-25.000000-1,-7.000000-7.000000-4,-16.000000 14.000000-7,-15.000000 11.000000-7,-15.000000 14.000000-7,8.000000-11.000000-1,35.000000-30.000000 8,35.000000-32.000000 5,34.000000-30.000000 8,15.000000-17.000000-1,-3.000000 1.000000-4,-3.000000-1.000000-7,-2.000000 1.000000-5</inkml:trace>
</inkml:ink>
</file>

<file path=ppt/ink/ink26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00B047"/>
      <inkml:brushProperty name="ignorePressure" value="0"/>
    </inkml:brush>
  </inkml:definitions>
  <inkml:trace contextRef="#ctx0" brushRef="#br0">12200.000000 25950.000000 1000,'0.000000'46.000000'0,"0.000000"-5.000000"0 ,0.000000-7.000000 0,0.000000-5.000000 0,0.000000-1.000000-5,0.000000 6.000000-8,0.000000 7.000000-8,0.000000 6.000000-9,3.000000 3.000000-2,6.000000 0.000000 6,7.000000 0.000000 5,6.000000 0.000000 6,4.000000 1.000000 4,4.000000 4.000000 2,3.000000 3.000000 2,3.000000 3.000000 3,6.000000-2.000000 1,9.000000-6.000000 2,10.000000-6.000000 0,10.000000-6.000000 1,4.000000-7.000000 0,0.000000-6.000000-2,0.000000-6.000000-3,0.000000-6.000000-2,-5.000000-6.000000-1,-9.000000-2.000000 2,-10.000000-3.000000 1,-8.000000-3.000000 2</inkml:trace>
</inkml:ink>
</file>

<file path=ppt/ink/ink26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45537173748016" units="cm"/>
      <inkml:brushProperty name="height" value="0.0545537173748016" units="cm"/>
      <inkml:brushProperty name="color" value="#00B047"/>
      <inkml:brushProperty name="ignorePressure" value="0"/>
    </inkml:brush>
  </inkml:definitions>
  <inkml:trace contextRef="#ctx0" brushRef="#br0">89550.000000 11500.000000 629,'25.000000'-68.000000'-2,"0.000000"17.000000"-5 ,0.000000 15.000000-5,0.000000 16.000000-5,-2.000000 15.000000 3,-3.000000 16.000000 8,-3.000000 15.000000 10,-2.000000 17.000000 9,-11.000000 10.000000 5,-15.000000 6.000000-1,-15.000000 7.000000 1,-16.000000 6.000000 0,-12.000000 4.000000-2,-5.000000 4.000000-2,-7.000000 3.000000-2,-5.000000 3.000000-3,-8.000000 4.000000-1,-5.000000 7.000000 1,-7.000000 6.000000 1,-5.000000 7.000000 1,-9.000000-1.000000-2,-9.000000-6.000000-3,-10.000000-6.000000-3,-8.000000-6.000000-5,-3.000000-9.000000 1,7.000000-8.000000 2,6.000000-10.000000 3,7.000000-9.000000 4,10.000000-7.000000 1,16.000000-3.000000 3,15.000000-3.000000 1,17.000000-2.000000 3,11.000000-3.000000 0,10.000000 1.000000 0,10.000000-1.000000 0,9.000000 1.000000 0,12.000000 1.000000-1,16.000000 3.000000-4,15.000000 3.000000-2,17.000000 4.000000-3,14.000000-1.000000-2,17.000000-3.000000 1,15.000000-3.000000 0,16.000000-2.000000 1,12.000000-5.000000 0,9.000000-2.000000 1,10.000000-3.000000 1,10.000000-3.000000 0,2.000000-2.000000 0,-3.000000 0.000000-2,-3.000000 0.000000-2,-2.000000 0.000000-3,-8.000000-2.000000-1,-8.000000-3.000000-3,-10.000000-3.000000-2,-9.000000-2.000000-3,-12.000000-1.000000-6,-11.000000 3.000000-11,-14.000000 3.000000-10,-11.000000 4.000000-11</inkml:trace>
</inkml:ink>
</file>

<file path=ppt/ink/ink26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7879081964493" units="cm"/>
      <inkml:brushProperty name="height" value="0.0347879081964493" units="cm"/>
      <inkml:brushProperty name="color" value="#00B047"/>
      <inkml:brushProperty name="ignorePressure" value="0"/>
    </inkml:brush>
  </inkml:definitions>
  <inkml:trace contextRef="#ctx0" brushRef="#br0">32250.000000 34500.000000 658,'20.000000'-260.000000'33,"-9.000000"82.000000"0 ,-10.000000 81.000000-2,-8.000000 82.000000-1,-8.000000 47.000000-2,-2.000000 17.000000-2,-3.000000 15.000000-2,-3.000000 16.000000-2,-2.000000 15.000000-1,0.000000 16.000000-2,0.000000 15.000000-1,0.000000 17.000000 0,0.000000 7.000000-3,0.000000 0.000000-4,0.000000 0.000000-3,0.000000 0.000000-4,3.000000-4.000000-3,6.000000-5.000000-5,7.000000-7.000000-3,6.000000-5.000000-3,3.000000-14.000000-3,0.000000-18.000000-2,0.000000-19.000000 0,0.000000-18.000000-3,3.000000-10.000000-2,6.000000 0.000000-6,7.000000 0.000000-6,6.000000 0.000000-5</inkml:trace>
</inkml:ink>
</file>

<file path=ppt/ink/ink26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1971919834614" units="cm"/>
      <inkml:brushProperty name="height" value="0.0301971919834614" units="cm"/>
      <inkml:brushProperty name="color" value="#00B047"/>
      <inkml:brushProperty name="ignorePressure" value="0"/>
    </inkml:brush>
  </inkml:definitions>
  <inkml:trace contextRef="#ctx0" brushRef="#br0">31650.000000 38450.000000 758,'-46.000000'-24.000000'-24,"10.000000"4.000000"9 ,10.000000 3.000000 8,9.000000 3.000000 8,6.000000 7.000000 8,3.000000 14.000000 6,3.000000 11.000000 7,4.000000 14.000000 6,1.000000 10.000000 1,0.000000 9.000000-4,0.000000 10.000000-3,0.000000 10.000000-5,3.000000 2.000000-3,6.000000-3.000000-3,7.000000-3.000000-2,6.000000-2.000000-4,29.000000-42.000000 0,54.000000-78.000000 3,53.000000-78.000000 3,53.000000-77.000000 4,-18.000000-9.000000-1,-86.000000 63.000000-3,-89.000000 62.000000-3,-86.000000 63.000000-3,-50.000000 32.000000-2,-8.000000 4.000000-3,-10.000000 3.000000 0,-9.000000 3.000000-3,-1.000000 6.000000-3,10.000000 9.000000-5,10.000000 10.000000-4,9.000000 10.000000-5,17.000000 0.000000-4,25.000000-5.000000-5,25.000000-7.000000-3,25.000000-5.000000-5,17.000000-4.000000-1,9.000000 0.000000 1,10.000000 0.000000 2,10.000000 0.000000 0</inkml:trace>
</inkml:ink>
</file>

<file path=ppt/ink/ink26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6635070592165" units="cm"/>
      <inkml:brushProperty name="height" value="0.0306635070592165" units="cm"/>
      <inkml:brushProperty name="color" value="#00B047"/>
      <inkml:brushProperty name="ignorePressure" value="0"/>
    </inkml:brush>
  </inkml:definitions>
  <inkml:trace contextRef="#ctx0" brushRef="#br0">31650.000000 41900.000000 747,'-46.000000'-43.000000'-32,"10.000000"17.000000"15 ,10.000000 15.000000 15,9.000000 16.000000 14,6.000000 9.000000 8,3.000000 3.000000 0,3.000000 3.000000 1,4.000000 4.000000 0,1.000000 1.000000-2,0.000000 0.000000-2,0.000000 0.000000-4,0.000000 0.000000-3,0.000000 0.000000-1,0.000000 0.000000 0,0.000000 0.000000 0,0.000000 0.000000-1,0.000000 0.000000 1,0.000000 0.000000-1,0.000000 0.000000 0,0.000000 0.000000-1,0.000000 6.000000 0,0.000000 13.000000 0,0.000000 12.000000 1,0.000000 13.000000 0,4.000000 4.000000 0,10.000000-3.000000-1,10.000000-3.000000-1,9.000000-2.000000-1,6.000000-9.000000-1,3.000000-12.000000 1,3.000000-13.000000 1,4.000000-12.000000-1,5.000000-13.000000 0,10.000000-12.000000-3,10.000000-13.000000-2,9.000000-12.000000-3,4.000000-18.000000-2,1.000000-21.000000-2,-1.000000-22.000000-1,1.000000-22.000000-2,-7.000000-10.000000 1,-12.000000 4.000000 2,-13.000000 3.000000 2,-12.000000 3.000000 2,-13.000000 7.000000 3,-12.000000 14.000000 2,-13.000000 11.000000 1,-12.000000 14.000000 3,-16.000000 8.000000 0,-19.000000 7.000000 0,-18.000000 6.000000-2,-19.000000 7.000000 0,-13.000000 7.000000-1,-6.000000 9.000000-3,-6.000000 10.000000-3,-6.000000 10.000000-2,4.000000 4.000000-2,16.000000 0.000000 0,15.000000 0.000000-1,17.000000 0.000000 0,8.000000 3.000000-5,4.000000 6.000000-9,3.000000 7.000000-8,3.000000 6.000000-10,9.000000 4.000000-3,16.000000 4.000000 2,15.000000 3.000000 2,17.000000 3.000000 2</inkml:trace>
</inkml:ink>
</file>

<file path=ppt/ink/ink26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7151226550341" units="cm"/>
      <inkml:brushProperty name="height" value="0.0297151226550341" units="cm"/>
      <inkml:brushProperty name="color" value="#00B047"/>
      <inkml:brushProperty name="ignorePressure" value="0"/>
    </inkml:brush>
  </inkml:definitions>
  <inkml:trace contextRef="#ctx0" brushRef="#br0">31700.000000 44300.000000 770,'-93.000000'0.000000'0,"17.000000"0.000000"-1 ,15.000000 0.000000 0,16.000000 0.000000-1,9.000000 4.000000 1,3.000000 10.000000 3,3.000000 10.000000 3,4.000000 9.000000 3,2.000000 9.000000 2,4.000000 9.000000 0,3.000000 10.000000 2,3.000000 10.000000 0,3.000000 5.000000 1,3.000000 4.000000 0,3.000000 3.000000 0,4.000000 3.000000 0,35.000000-5.000000 1,69.000000-12.000000 1,69.000000-13.000000 1,69.000000-12.000000 1,2.000000-19.000000-1,-61.000000-25.000000-4,-64.000000-25.000000-4,-61.000000-25.000000-4,-29.000000-21.000000-2,6.000000-15.000000 0,7.000000-15.000000-1,6.000000-16.000000 1,-4.000000-5.000000 0,-11.000000 6.000000-1,-14.000000 7.000000 1,-11.000000 6.000000 0,-15.000000 6.000000 0,-16.000000 6.000000 0,-15.000000 7.000000 0,-15.000000 6.000000-1,-14.000000 9.000000-1,-8.000000 13.000000 0,-10.000000 12.000000 0,-9.000000 13.000000-2,-9.000000 13.000000-1,-5.000000 17.000000-2,-7.000000 15.000000-2,-5.000000 16.000000-2,8.000000 5.000000-3,26.000000-2.000000-4,24.000000-3.000000-2,26.000000-3.000000-4,10.000000-1.000000-6,-3.000000 4.000000-7,-3.000000 3.000000-8,-2.000000 3.000000-8</inkml:trace>
</inkml:ink>
</file>

<file path=ppt/ink/ink26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1-26T06:37:33"/>
    </inkml:context>
    <inkml:brush xml:id="br0">
      <inkml:brushProperty name="width" value="0.846560835838318" units="cm"/>
      <inkml:brushProperty name="height" value="0.846560835838318" units="cm"/>
      <inkml:brushProperty name="color" value="#FFC000"/>
      <inkml:brushProperty name="transparency" value="128"/>
      <inkml:brushProperty name="ignorePressure" value="0"/>
    </inkml:brush>
  </inkml:definitions>
  <inkml:trace contextRef="#ctx0" brushRef="#br0">18400.000000 24900.000000,'650.000000'-100.000000,"-350.000000"0.000000,0.000000 0.000000,125.000000 0.000000,0.000000 0.000000,-225.000000 75.000000,0.000000 0.000000,-100.000000 0.000000,0.000000 0.000000,-175.000000 0.000000,0.000000 0.000000,-75.000000-25.000000,0.000000 0.000000,-100.000000 50.000000,0.000000 0.000000,-25.000000-25.000000,0.000000 0.000000,-50.000000 25.000000,0.000000 0.000000,50.000000 0.000000,0.000000 0.000000,50.000000-25.000000,0.000000 0.000000,75.000000 25.000000,0.000000 0.000000,25.000000 50.000000,0.000000 0.000000,25.000000 25.000000,0.000000 0.000000,25.000000 25.000000,0.000000 0.000000,75.000000-50.000000,0.000000 0.000000,50.000000 50.000000,0.000000 0.000000,75.000000 0.000000,0.000000 0.000000,25.000000 50.000000,0.000000 0.000000,50.000000-25.000000,0.000000 0.000000,0.000000-25.000000,0.000000 0.000000,0.000000-100.000000,0.000000 0.000000,-50.000000-100.000000,0.000000 0.000000,-25.000000-25.000000,0.000000 0.000000,-50.000000 0.000000,0.000000 0.000000,-50.000000 25.000000,0.000000 0.000000,0.000000 50.000000,0.000000 0.000000,-25.000000 25.000000,0.000000 0.000000,-25.000000 0.000000,0.000000 0.000000,0.000000 25.000000,0.000000 0.000000,0.000000 25.000000</inkml:trace>
</inkml:ink>
</file>

<file path=ppt/ink/ink266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1280373930931" units="cm"/>
      <inkml:brushProperty name="height" value="0.0291280373930931" units="cm"/>
      <inkml:brushProperty name="color" value="#FF0000"/>
      <inkml:brushProperty name="ignorePressure" value="0"/>
    </inkml:brush>
  </inkml:definitions>
  <inkml:trace contextRef="#ctx0" brushRef="#br0">35200.000000 35500.000000 959,'51.000000'115.000000'1,"4.000000"-18.000000"0 ,3.000000-19.000000 1,3.000000-18.000000 1,7.000000-21.000000-2,14.000000-22.000000-3,11.000000-22.000000-3,14.000000-21.000000-3,5.000000-20.000000-2,1.000000-15.000000 3,-1.000000-15.000000 2,1.000000-16.000000 1,-4.000000-12.000000 3,-6.000000-5.000000 1,-6.000000-7.000000 3,-6.000000-5.000000 1,-12.000000-4.000000 1,-15.000000 0.000000-1,-15.000000 0.000000-1,-16.000000 0.000000 0,-16.000000 3.000000-1,-16.000000 6.000000 0,-15.000000 7.000000 0,-15.000000 6.000000-1,-18.000000 7.000000 1,-19.000000 10.000000 0,-18.000000 10.000000 0,-19.000000 9.000000 1,-18.000000 15.000000 1,-15.000000 22.000000 1,-15.000000 22.000000 3,-16.000000 23.000000 2,-4.000000 17.000000-3,10.000000 17.000000-5,10.000000 15.000000-5,9.000000 16.000000-6,12.000000 13.000000-3,16.000000 14.000000 1,15.000000 11.000000 0,17.000000 14.000000 0,16.000000-9.000000-6,19.000000-28.000000-14,19.000000-28.000000-14,19.000000-27.000000-13</inkml:trace>
</inkml:ink>
</file>

<file path=ppt/ink/ink26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6288271248341" units="cm"/>
      <inkml:brushProperty name="height" value="0.0346288271248341" units="cm"/>
      <inkml:brushProperty name="color" value="#FF0000"/>
      <inkml:brushProperty name="ignorePressure" value="0"/>
    </inkml:brush>
  </inkml:definitions>
  <inkml:trace contextRef="#ctx0" brushRef="#br0">34900.000000 37550.000000 661,'-24.000000'-93.000000'0,"4.000000"17.000000"0 ,3.000000 15.000000 1,3.000000 16.000000 0,1.000000 9.000000 2,1.000000 3.000000 5,-1.000000 3.000000 4,1.000000 4.000000 6,10.000000 5.000000 2,22.000000 10.000000 0,22.000000 10.000000 0,23.000000 9.000000 1,10.000000 7.000000-1,0.000000 7.000000 0,0.000000 6.000000-2,0.000000 7.000000 1,0.000000 2.000000-3,0.000000 1.000000-2,0.000000-1.000000-2,0.000000 1.000000-2,1.000000 4.000000-3,4.000000 9.000000-2,3.000000 10.000000-3,3.000000 10.000000-2,-8.000000 0.000000 0,-19.000000-5.000000-1,-18.000000-7.000000 1,-19.000000-5.000000 1,-22.000000-1.000000 0,-25.000000 6.000000-1,-25.000000 7.000000-1,-25.000000 6.000000 0,-19.000000 3.000000-2,-12.000000 0.000000-1,-13.000000 0.000000-3,-12.000000 0.000000-1,-5.000000-4.000000 0,3.000000-5.000000 1,3.000000-7.000000 1,4.000000-5.000000 1,13.000000-9.000000 1,26.000000-9.000000 0,24.000000-10.000000 1,26.000000-8.000000 1,18.000000-6.000000 2,13.000000 1.000000 5,12.000000-1.000000 5,13.000000 1.000000 5,13.000000-3.000000 3,17.000000-2.000000-2,15.000000-3.000000 0,16.000000-3.000000-1,12.000000-2.000000-3,9.000000 0.000000-1,10.000000 0.000000-4,10.000000 0.000000-2,-1.000000 0.000000-2,-9.000000 0.000000-3,-10.000000 0.000000-1,-8.000000 0.000000-2,2.000000-2.000000-6,16.000000-3.000000-10,15.000000-3.000000-10,17.000000-2.000000-11,-6.000000-1.000000-2,-24.000000 3.000000 5,-26.000000 3.000000 7,-24.000000 4.000000 5</inkml:trace>
</inkml:ink>
</file>

<file path=ppt/ink/ink266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8266392201185" units="cm"/>
      <inkml:brushProperty name="height" value="0.0298266392201185" units="cm"/>
      <inkml:brushProperty name="color" value="#FF0000"/>
      <inkml:brushProperty name="ignorePressure" value="0"/>
    </inkml:brush>
  </inkml:definitions>
  <inkml:trace contextRef="#ctx0" brushRef="#br0">35450.000000 41400.000000 768,'-4.000000'-46.000000'-26,"-5.000000"10.000000"9 ,-7.000000 10.000000 10,-5.000000 9.000000 9,-6.000000 13.000000 8,-3.000000 20.000000 5,-3.000000 18.000000 6,-2.000000 20.000000 6,0.000000 13.000000 2,7.000000 9.000000-3,6.000000 10.000000-3,7.000000 10.000000-3,4.000000 10.000000-2,3.000000 13.000000-2,3.000000 12.000000-2,4.000000 13.000000-2,5.000000-5.000000-2,10.000000-22.000000-1,10.000000-22.000000-2,9.000000-21.000000-1,9.000000-18.000000-2,9.000000-12.000000 0,10.000000-13.000000 0,10.000000-12.000000-1,7.000000-19.000000-1,6.000000-25.000000-3,7.000000-25.000000-2,6.000000-25.000000-3,1.000000-22.000000 0,-3.000000-19.000000-2,-3.000000-18.000000 1,-2.000000-19.000000-1,-12.000000-2.000000 1,-19.000000 16.000000 2,-18.000000 15.000000 1,-19.000000 17.000000 2,-21.000000 14.000000 1,-21.000000 17.000000 2,-22.000000 15.000000 0,-22.000000 16.000000 2,-19.000000 13.000000-1,-16.000000 14.000000-3,-15.000000 11.000000-2,-15.000000 14.000000-3,-4.000000 11.000000-3,9.000000 14.000000-4,10.000000 11.000000-4,10.000000 14.000000-5,13.000000 2.000000-1,19.000000-6.000000 0,19.000000-6.000000 2,19.000000-6.000000 0</inkml:trace>
</inkml:ink>
</file>

<file path=ppt/ink/ink266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6216363310814" units="cm"/>
      <inkml:brushProperty name="height" value="0.0286216363310814" units="cm"/>
      <inkml:brushProperty name="color" value="#FF0000"/>
      <inkml:brushProperty name="ignorePressure" value="0"/>
    </inkml:brush>
  </inkml:definitions>
  <inkml:trace contextRef="#ctx0" brushRef="#br0">35050.000000 44850.000000 800,'-68.000000'10.000000'2,"17.000000"23.000000"0 ,15.000000 22.000000 2,16.000000 22.000000 0,9.000000 15.000000 2,3.000000 9.000000 2,3.000000 10.000000 0,4.000000 10.000000 3,7.000000 4.000000 0,13.000000 0.000000 2,12.000000 0.000000 1,13.000000 0.000000 2,6.000000-11.000000-2,0.000000-22.000000-3,0.000000-22.000000-3,0.000000-21.000000-4,9.000000-21.000000-1,19.000000-19.000000-1,19.000000-18.000000 0,19.000000-19.000000 0,7.000000-24.000000-1,-3.000000-28.000000-1,-3.000000-28.000000-1,-2.000000-27.000000-2,-8.000000-20.000000 1,-8.000000-9.000000 0,-10.000000-10.000000 2,-9.000000-8.000000 1,-18.000000 3.000000 0,-24.000000 20.000000-3,-26.000000 18.000000-1,-24.000000 20.000000-3,-28.000000 17.000000 2,-27.000000 20.000000 2,-28.000000 18.000000 4,-28.000000 20.000000 3,-20.000000 16.000000 4,-8.000000 16.000000 2,-10.000000 15.000000 3,-9.000000 17.000000 3,4.000000 16.000000-3,19.000000 19.000000-10,19.000000 19.000000-9,19.000000 19.000000-9,18.000000-2.000000-5,19.000000-22.000000 0,19.000000-22.000000 1,19.000000-21.000000 0,10.000000-9.000000-4,4.000000 7.000000-10,3.000000 6.000000-7,3.000000 7.000000-10</inkml:trace>
</inkml:ink>
</file>

<file path=ppt/ink/ink26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6497203111649" units="cm"/>
      <inkml:brushProperty name="height" value="0.0226497203111649" units="cm"/>
      <inkml:brushProperty name="color" value="#FF0000"/>
      <inkml:brushProperty name="ignorePressure" value="0"/>
    </inkml:brush>
  </inkml:definitions>
  <inkml:trace contextRef="#ctx0" brushRef="#br0">17650.000000 39450.000000 792,'-25.000000'-40.000000'16,"0.000000"23.000000"0 ,0.000000 22.000000-2,0.000000 22.000000-1,-2.000000 13.000000-2,-3.000000 7.000000-2,-3.000000 6.000000-4,-2.000000 7.000000-2,-6.000000 4.000000-2,-6.000000 3.000000-1,-6.000000 3.000000 0,-6.000000 4.000000-1,-6.000000 1.000000 1,-2.000000 0.000000 0,-3.000000 0.000000 1,-3.000000 0.000000 0,2.000000-5.000000 1,10.000000-9.000000 0,10.000000-10.000000 1,9.000000-8.000000 0,26.000000-12.000000 0,44.000000-12.000000-1,44.000000-13.000000 1,44.000000-12.000000 0,7.000000-7.000000-1,-28.000000 1.000000 0,-28.000000-1.000000 0,-27.000000 1.000000-2,-12.000000 1.000000 1,6.000000 3.000000-1,7.000000 3.000000 0,6.000000 4.000000 0,4.000000-1.000000-1,4.000000-3.000000 1,3.000000-3.000000 0,3.000000-2.000000 0,-2.000000-1.000000 1,-6.000000 3.000000-1,-6.000000 3.000000 0,-6.000000 4.000000 1,-6.000000-1.000000-1,-2.000000-3.000000 1,-3.000000-3.000000 0,-3.000000-2.000000 1,-4.000000-3.000000 1,-3.000000 1.000000 4,-3.000000-1.000000 2,-2.000000 1.000000 3,-8.000000-6.000000 1,-8.000000-8.000000-3,-10.000000-10.000000-3,-9.000000-9.000000-2,-7.000000-4.000000-1,-3.000000 4.000000-1,-3.000000 3.000000 1,-2.000000 3.000000-1,-3.000000-1.000000-1,1.000000-2.000000 0,-1.000000-3.000000-1,1.000000-3.000000 0,1.000000-1.000000-3,3.000000 4.000000-1,3.000000 3.000000-2,4.000000 3.000000-2,2.000000 4.000000-3,4.000000 7.000000-3,3.000000 6.000000-4,3.000000 7.000000-2,1.000000 2.000000-3,1.000000 1.000000 0,-1.000000-1.000000 0,1.000000 1.000000-1</inkml:trace>
</inkml:ink>
</file>

<file path=ppt/ink/ink2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8640757501125" units="cm"/>
      <inkml:brushProperty name="height" value="0.0478640757501125" units="cm"/>
      <inkml:brushProperty name="color" value="#00B047"/>
      <inkml:brushProperty name="ignorePressure" value="0"/>
    </inkml:brush>
  </inkml:definitions>
  <inkml:trace contextRef="#ctx0" brushRef="#br0">91900.000000 11400.000000 704,'-2.000000'-69.000000'0,"-3.000000"13.000000"0 ,-3.000000 12.000000 0,-2.000000 13.000000 0,-1.000000 13.000000 3,3.000000 17.000000 6,3.000000 15.000000 7,4.000000 16.000000 5,-1.000000 12.000000 2,-3.000000 9.000000-1,-3.000000 10.000000-2,-2.000000 10.000000-1,-3.000000 10.000000-2,1.000000 13.000000 1,-1.000000 12.000000 0,1.000000 13.000000 0,1.000000 6.000000 0,3.000000 0.000000-2,3.000000 0.000000-2,4.000000 0.000000 0,4.000000 0.000000-3,6.000000 0.000000-3,7.000000 0.000000-2,6.000000 0.000000-3,4.000000-7.000000-2,4.000000-11.000000-1,3.000000-14.000000 0,3.000000-11.000000 0,4.000000-14.000000-1,7.000000-11.000000-1,6.000000-14.000000 0,7.000000-11.000000 0,0.000000-9.000000 0,-2.000000-3.000000 1,-3.000000-3.000000 1,-3.000000-2.000000 0,-2.000000-3.000000 0,0.000000 1.000000-3,0.000000-1.000000-2,0.000000 1.000000-3,0.000000 1.000000 0,0.000000 3.000000 0,0.000000 3.000000 2,0.000000 4.000000 0,-2.000000-1.000000 0,-3.000000-3.000000-1,-3.000000-3.000000-1,-2.000000-2.000000-2,-15.000000-3.000000 1,-25.000000 1.000000 2,-25.000000-1.000000 1,-25.000000 1.000000 3,-16.000000 1.000000 0,-6.000000 3.000000 0,-6.000000 3.000000 1,-6.000000 4.000000 0,-7.000000 2.000000-1,-6.000000 4.000000-1,-6.000000 3.000000-1,-6.000000 3.000000-1,-2.000000-1.000000-1,3.000000-2.000000 0,3.000000-3.000000-1,4.000000-3.000000 0,4.000000-4.000000-4,6.000000-3.000000-5,7.000000-3.000000-6,6.000000-2.000000-5,9.000000-6.000000-3,13.000000-6.000000 1,12.000000-6.000000 0,13.000000-6.000000 1</inkml:trace>
</inkml:ink>
</file>

<file path=ppt/ink/ink267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773018270731" units="cm"/>
      <inkml:brushProperty name="height" value="0.023773018270731" units="cm"/>
      <inkml:brushProperty name="color" value="#FF0000"/>
      <inkml:brushProperty name="ignorePressure" value="0"/>
    </inkml:brush>
  </inkml:definitions>
  <inkml:trace contextRef="#ctx0" brushRef="#br0">34950.000000 39200.000000 963,'-7.000000'-36.000000'0,"-11.000000"28.000000"-2 ,-14.000000 28.000000-1,-11.000000 29.000000 0,-4.000000 11.000000-1,6.000000-2.000000 2,7.000000-3.000000 1,6.000000-3.000000 1,-1.000000 2.000000 1,-5.000000 10.000000 1,-7.000000 10.000000-1,-5.000000 9.000000 0,-3.000000 2.000000 0,4.000000-2.000000 0,3.000000-3.000000 0,3.000000-3.000000 1,3.000000-7.000000-1,3.000000-9.000000 1,3.000000-10.000000-1,4.000000-8.000000 1,8.000000-9.000000-1,17.000000-6.000000-1,15.000000-6.000000-1,16.000000-6.000000 0,10.000000-7.000000-1,7.000000-6.000000 1,6.000000-6.000000 0,7.000000-6.000000 1,-1.000000-4.000000 0,-6.000000 1.000000-1,-6.000000-1.000000 1,-6.000000 1.000000 0,-4.000000 1.000000-1,1.000000 3.000000 1,-1.000000 3.000000-1,1.000000 4.000000 0,4.000000-1.000000 0,9.000000-3.000000 0,10.000000-3.000000 0,10.000000-2.000000 0,-1.000000-3.000000 0,-9.000000 1.000000 1,-10.000000-1.000000-1,-8.000000 1.000000 1,-9.000000-4.000000 2,-6.000000-6.000000 3,-6.000000-6.000000 3,-6.000000-6.000000 4,-10.000000-9.000000 0,-12.000000-8.000000-4,-13.000000-10.000000-4,-12.000000-9.000000-5,-9.000000-10.000000-4,-2.000000-9.000000-6,-3.000000-10.000000-5,-3.000000-8.000000-6,2.000000 5.000000-3,10.000000 22.000000-3,10.000000 22.000000-2,9.000000 23.000000-2</inkml:trace>
</inkml:ink>
</file>

<file path=ppt/ink/ink267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1-26T06:37:33"/>
    </inkml:context>
    <inkml:brush xml:id="br0">
      <inkml:brushProperty name="width" value="0.846560835838318" units="cm"/>
      <inkml:brushProperty name="height" value="0.846560835838318" units="cm"/>
      <inkml:brushProperty name="color" value="#FFC000"/>
      <inkml:brushProperty name="transparency" value="128"/>
      <inkml:brushProperty name="ignorePressure" value="0"/>
    </inkml:brush>
  </inkml:definitions>
  <inkml:trace contextRef="#ctx0" brushRef="#br0">25500.000000 22700.000000,'-400.000000'300.000000,"175.000000"-100.000000,0.000000 0.000000,25.000000 0.000000,0.000000 0.000000,25.000000 25.000000,0.000000 0.000000,50.000000-75.000000,0.000000 0.000000,75.000000-50.000000,0.000000 0.000000,75.000000 25.000000,0.000000 0.000000,25.000000-25.000000,0.000000 0.000000,50.000000 75.000000,0.000000 0.000000,50.000000 25.000000,0.000000 0.000000,25.000000-75.000000,0.000000 0.000000,50.000000-75.000000,0.000000 0.000000,50.000000-100.000000,0.000000 0.000000,-25.000000-50.000000,0.000000 0.000000,-75.000000 25.000000,0.000000 0.000000,125.000000-50.000000,0.000000 0.000000,25.000000 25.000000,0.000000 0.000000,25.000000-25.000000,0.000000 0.000000,-25.000000 25.000000,0.000000 0.000000,-100.000000-25.000000,0.000000 0.000000,-75.000000 50.000000,0.000000 0.000000,-50.000000-25.000000,0.000000 0.000000,-50.000000 0.000000,0.000000 0.000000,-50.000000 0.000000,0.000000 0.000000,0.000000 25.000000,0.000000 0.000000,0.000000 50.000000,0.000000 0.000000,-25.000000-75.000000,0.000000 0.000000,-50.000000 0.000000,0.000000 0.000000,-50.000000-25.000000,0.000000 0.000000,-75.000000 25.000000,0.000000 0.000000,-50.000000-25.000000,0.000000 0.000000,-75.000000 100.000000,0.000000 0.000000,-25.000000 75.000000,0.000000 0.000000,250.000000 0.000000</inkml:trace>
</inkml:ink>
</file>

<file path=ppt/ink/ink26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7926146090031" units="cm"/>
      <inkml:brushProperty name="height" value="0.0317926146090031" units="cm"/>
      <inkml:brushProperty name="color" value="#FF0000"/>
      <inkml:brushProperty name="ignorePressure" value="0"/>
    </inkml:brush>
  </inkml:definitions>
  <inkml:trace contextRef="#ctx0" brushRef="#br0">39700.000000 34500.000000 720,'-2.000000'-50.000000'0,"-3.000000"0.000000"-1 ,-3.000000 0.000000-1,-2.000000 0.000000 0,-3.000000 3.000000 1,1.000000 6.000000 4,-1.000000 7.000000 3,1.000000 6.000000 3,1.000000 13.000000 4,3.000000 23.000000 2,3.000000 22.000000 2,4.000000 22.000000 3,1.000000 10.000000-1,0.000000 1.000000-2,0.000000-1.000000-4,0.000000 1.000000-1,1.000000-1.000000-3,4.000000 1.000000-2,3.000000-1.000000-1,3.000000 1.000000-2,3.000000-3.000000-1,3.000000-2.000000 0,3.000000-3.000000-2,4.000000-3.000000 0,1.000000-4.000000-1,0.000000-3.000000-1,0.000000-3.000000 1,0.000000-2.000000-1,3.000000-6.000000 0,6.000000-6.000000 1,7.000000-6.000000-1,6.000000-6.000000 1,4.000000-4.000000-1,4.000000 1.000000 1,3.000000-1.000000-1,3.000000 1.000000 1,-2.000000-4.000000-1,-6.000000-6.000000 0,-6.000000-6.000000-2,-6.000000-6.000000 0,1.000000-10.000000 0,9.000000-12.000000 0,10.000000-13.000000 1,10.000000-12.000000 0,0.000000-9.000000 1,-5.000000-2.000000-1,-7.000000-3.000000-1,-5.000000-3.000000 1,-6.000000-4.000000-1,-3.000000-3.000000 1,-3.000000-3.000000-1,-2.000000-2.000000 0,-6.000000-3.000000 1,-6.000000 1.000000 1,-6.000000-1.000000-1,-6.000000 1.000000 2,-6.000000 5.000000 0,-2.000000 14.000000 1,-3.000000 11.000000 1,-3.000000 14.000000 2,-4.000000 5.000000-1,-3.000000 1.000000 0,-3.000000-1.000000-1,-2.000000 1.000000-1,-3.000000 1.000000 0,1.000000 3.000000-1,-1.000000 3.000000 0,1.000000 4.000000 1,-1.000000 1.000000-1,1.000000 0.000000 2,-1.000000 0.000000 1,1.000000 0.000000 1,-3.000000 0.000000 1,-2.000000 0.000000 2,-3.000000 0.000000 1,-3.000000 0.000000 1,-2.000000 3.000000 1,0.000000 6.000000 0,0.000000 7.000000-2,0.000000 6.000000 0,0.000000 1.000000 0,0.000000-3.000000-1,0.000000-3.000000-1,0.000000-2.000000 0,0.000000-3.000000-1,0.000000 1.000000-1,0.000000-1.000000 0,0.000000 1.000000-2,0.000000 1.000000 0,0.000000 3.000000 1,0.000000 3.000000 0,0.000000 4.000000 0,-4.000000 1.000000 1,-5.000000 0.000000-2,-7.000000 0.000000 0,-5.000000 0.000000-1,-4.000000 0.000000 0,0.000000 0.000000-1,0.000000 0.000000 0,0.000000 0.000000 0,3.000000 1.000000-1,6.000000 4.000000 1,7.000000 3.000000 0,6.000000 3.000000-1,-2.000000 6.000000 1,-9.000000 9.000000-2,-10.000000 10.000000-1,-8.000000 10.000000-1,-3.000000 5.000000-1,7.000000 4.000000-5,6.000000 3.000000-3,7.000000 3.000000-4,4.000000 9.000000-5,3.000000 16.000000-6,3.000000 15.000000-5,4.000000 17.000000-6,4.000000-3.000000-3,6.000000-18.000000 2,7.000000-19.000000 0,6.000000-18.000000 1</inkml:trace>
</inkml:ink>
</file>

<file path=ppt/ink/ink26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1038609147072" units="cm"/>
      <inkml:brushProperty name="height" value="0.0331038609147072" units="cm"/>
      <inkml:brushProperty name="color" value="#FF0000"/>
      <inkml:brushProperty name="ignorePressure" value="0"/>
    </inkml:brush>
  </inkml:definitions>
  <inkml:trace contextRef="#ctx0" brushRef="#br0">40000.000000 37150.000000 692,'0.000000'-96.000000'-2,"0.000000"10.000000"-1 ,0.000000 10.000000-3,0.000000 9.000000-2,1.000000 10.000000 1,4.000000 14.000000 5,3.000000 11.000000 5,3.000000 14.000000 4,-1.000000 10.000000 5,-2.000000 9.000000 1,-3.000000 10.000000 2,-3.000000 10.000000 2,-2.000000 4.000000 0,0.000000 0.000000-3,0.000000 0.000000-2,0.000000 0.000000-4,0.000000 1.000000 0,0.000000 4.000000 2,0.000000 3.000000 2,0.000000 3.000000 1,0.000000-1.000000 1,0.000000-2.000000-3,0.000000-3.000000-2,0.000000-3.000000-2,0.000000-2.000000-1,0.000000 0.000000-1,0.000000 0.000000-1,0.000000 0.000000 0,-2.000000 0.000000-1,-3.000000 0.000000 0,-3.000000 0.000000 1,-2.000000 0.000000 0,-1.000000 0.000000 0,3.000000 0.000000 0,3.000000 0.000000 0,4.000000 0.000000-1,1.000000 1.000000 0,0.000000 4.000000 0,0.000000 3.000000 1,0.000000 3.000000 1,0.000000-1.000000-1,0.000000-2.000000 1,0.000000-3.000000-1,0.000000-3.000000-1,-2.000000-2.000000 1,-3.000000 0.000000 1,-3.000000 0.000000 0,-2.000000 0.000000 0,-1.000000 3.000000 1,3.000000 6.000000 0,3.000000 7.000000 2,4.000000 6.000000-1,-1.000000 1.000000-1,-3.000000-3.000000-3,-3.000000-3.000000-6,-2.000000-2.000000-3,-1.000000-3.000000-1,3.000000 1.000000 1,3.000000-1.000000 2,4.000000 1.000000 1,-1.000000-3.000000 1,-3.000000-2.000000 2,-3.000000-3.000000 0,-2.000000-3.000000 2,0.000000-1.000000-12,7.000000 4.000000-22,6.000000 3.000000-24,7.000000 3.000000-23</inkml:trace>
</inkml:ink>
</file>

<file path=ppt/ink/ink26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1656990349293" units="cm"/>
      <inkml:brushProperty name="height" value="0.0341656990349293" units="cm"/>
      <inkml:brushProperty name="color" value="#FF0000"/>
      <inkml:brushProperty name="ignorePressure" value="0"/>
    </inkml:brush>
  </inkml:definitions>
  <inkml:trace contextRef="#ctx0" brushRef="#br0">38900.000000 40800.000000 670,'-69.000000'-24.000000'1,"13.000000"4.000000"0 ,12.000000 3.000000 2,13.000000 3.000000 1,15.000000 3.000000 6,19.000000 3.000000 11,19.000000 3.000000 11,19.000000 4.000000 11,7.000000 2.000000 1,-3.000000 4.000000-7,-3.000000 3.000000-8,-2.000000 3.000000-7,-1.000000-1.000000-5,3.000000-2.000000-2,3.000000-3.000000 0,4.000000-3.000000-3,2.000000-1.000000-1,4.000000 4.000000-4,3.000000 3.000000-3,3.000000 3.000000-2,-1.000000 1.000000-4,-2.000000 1.000000-3,-3.000000-1.000000-3,-3.000000 1.000000-4,-2.000000-1.000000-5,0.000000 1.000000-8,0.000000-1.000000-9,0.000000 1.000000-8,0.000000-3.000000-3,0.000000-2.000000 1,0.000000-3.000000 3,0.000000-3.000000 2,-5.000000-1.000000 5,-9.000000 4.000000 5,-10.000000 3.000000 6,-8.000000 3.000000 7,-4.000000-1.000000 3,3.000000-2.000000 1,3.000000-3.000000 1,4.000000-3.000000 1</inkml:trace>
</inkml:ink>
</file>

<file path=ppt/ink/ink26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9992209076881" units="cm"/>
      <inkml:brushProperty name="height" value="0.0309992209076881" units="cm"/>
      <inkml:brushProperty name="color" value="#FF0000"/>
      <inkml:brushProperty name="ignorePressure" value="0"/>
    </inkml:brush>
  </inkml:definitions>
  <inkml:trace contextRef="#ctx0" brushRef="#br0">40750.000000 40050.000000 738,'0.000000'-71.000000'0,"0.000000"10.000000"-2 ,0.000000 10.000000-1,0.000000 9.000000-1,1.000000 17.000000 4,4.000000 25.000000 8,3.000000 25.000000 8,3.000000 25.000000 9,-2.000000 39.000000 5,-6.000000 53.000000 3,-6.000000 53.000000 3,-6.000000 54.000000 3,-4.000000 11.000000-4,1.000000-27.000000-10,-1.000000-28.000000-11,1.000000-28.000000-10,-1.000000-10.000000-5,1.000000 9.000000 0,-1.000000 10.000000 2,1.000000 10.000000 0,-1.000000-15.000000 0,1.000000-37.000000 0,-1.000000-38.000000 1,1.000000-37.000000-1,-1.000000-16.000000-10,1.000000 6.000000-23,-1.000000 7.000000-23,1.000000 6.000000-23</inkml:trace>
</inkml:ink>
</file>

<file path=ppt/ink/ink26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4570939838886" units="cm"/>
      <inkml:brushProperty name="height" value="0.0284570939838886" units="cm"/>
      <inkml:brushProperty name="color" value="#FF0000"/>
      <inkml:brushProperty name="ignorePressure" value="0"/>
    </inkml:brush>
  </inkml:definitions>
  <inkml:trace contextRef="#ctx0" brushRef="#br0">39550.000000 45450.000000 804,'-91.000000'-19.000000'-6,"19.000000"13.000000"4 ,19.000000 12.000000 3,19.000000 13.000000 5,10.000000 10.000000 2,4.000000 10.000000 0,3.000000 10.000000 2,3.000000 9.000000 1,3.000000 12.000000 0,3.000000 16.000000 1,3.000000 15.000000 1,4.000000 17.000000 0,4.000000 0.000000 0,6.000000-11.000000-2,7.000000-14.000000-2,6.000000-11.000000-1,26.000000-17.000000-3,47.000000-18.000000-5,47.000000-19.000000-3,48.000000-18.000000-5,-1.000000-14.000000 0,-47.000000-5.000000 1,-47.000000-7.000000 3,-46.000000-5.000000 2,-20.000000-12.000000 0,10.000000-16.000000 2,10.000000-15.000000 0,9.000000-15.000000 0,-2.000000-6.000000 2,-12.000000 7.000000 0,-13.000000 6.000000 2,-12.000000 7.000000 1,-10.000000 4.000000 1,-6.000000 3.000000 2,-6.000000 3.000000 1,-6.000000 4.000000 3,-7.000000 4.000000-2,-6.000000 6.000000-2,-6.000000 7.000000-2,-6.000000 6.000000-3,-15.000000 4.000000 0,-21.000000 4.000000 1,-22.000000 3.000000 1,-22.000000 3.000000 1,-4.000000 4.000000-1,17.000000 7.000000-5,15.000000 6.000000-3,16.000000 7.000000-4,9.000000 4.000000-3,3.000000 3.000000-1,3.000000 3.000000 0,4.000000 4.000000-2</inkml:trace>
</inkml:ink>
</file>

<file path=ppt/ink/ink26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1671922206879" units="cm"/>
      <inkml:brushProperty name="height" value="0.0301671922206879" units="cm"/>
      <inkml:brushProperty name="color" value="#FF0000"/>
      <inkml:brushProperty name="ignorePressure" value="0"/>
    </inkml:brush>
  </inkml:definitions>
  <inkml:trace contextRef="#ctx0" brushRef="#br0">21400.000000 39700.000000 759,'-66.000000'-47.000000'-2,"19.000000"6.000000"-4 ,19.000000 7.000000-4,19.000000 6.000000-4,15.000000 7.000000 2,13.000000 10.000000 8,12.000000 10.000000 9,13.000000 9.000000 8,7.000000 7.000000 4,4.000000 7.000000-3,3.000000 6.000000-2,3.000000 7.000000-1,3.000000 2.000000-2,3.000000 1.000000-1,3.000000-1.000000 0,4.000000 1.000000-1,1.000000-3.000000 0,0.000000-2.000000 0,0.000000-3.000000-1,0.000000-3.000000 1,3.000000-6.000000-1,6.000000-5.000000 1,7.000000-7.000000 1,6.000000-5.000000-1,4.000000-6.000000 1,4.000000-3.000000 0,3.000000-3.000000 0,3.000000-2.000000 0,-2.000000-3.000000 0,-6.000000 1.000000-2,-6.000000-1.000000-1,-6.000000 1.000000-1,-6.000000 1.000000 0,-2.000000 3.000000 0,-3.000000 3.000000 1,-3.000000 4.000000 1,-2.000000 4.000000-1,0.000000 6.000000-1,0.000000 7.000000-2,0.000000 6.000000-2,1.000000 1.000000-1,4.000000-3.000000 1,3.000000-3.000000-1,3.000000-2.000000 0,1.000000-5.000000 0,1.000000-2.000000 0,-1.000000-3.000000 0,1.000000-3.000000-1,1.000000-6.000000 1,3.000000-5.000000 0,3.000000-7.000000 0,4.000000-5.000000 2,1.000000-3.000000 0,0.000000 4.000000 0,0.000000 3.000000 2,0.000000 3.000000 1,-5.000000 3.000000 0,-9.000000 3.000000 0,-10.000000 3.000000 0,-8.000000 4.000000 0,-8.000000 2.000000 0,-2.000000 4.000000 0,-3.000000 3.000000 0,-3.000000 3.000000-1,-2.000000-1.000000-1,0.000000-2.000000 0,0.000000-3.000000-1,0.000000-3.000000 0,-2.000000-1.000000 0,-3.000000 4.000000 0,-3.000000 3.000000 1,-2.000000 3.000000 0,-1.000000-2.000000 0,3.000000-6.000000-1,3.000000-6.000000-2,4.000000-6.000000 0,-1.000000-6.000000 0,-3.000000-2.000000 0,-3.000000-3.000000 1,-2.000000-3.000000 0,13.000000-1.000000-6,31.000000 4.000000-15,32.000000 3.000000-13,31.000000 3.000000-15,-1.000000 4.000000-4,-30.000000 7.000000 3,-32.000000 6.000000 4,-30.000000 7.000000 4</inkml:trace>
</inkml:ink>
</file>

<file path=ppt/ink/ink26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6507012099028" units="cm"/>
      <inkml:brushProperty name="height" value="0.0296507012099028" units="cm"/>
      <inkml:brushProperty name="color" value="#FF0000"/>
      <inkml:brushProperty name="ignorePressure" value="0"/>
    </inkml:brush>
  </inkml:definitions>
  <inkml:trace contextRef="#ctx0" brushRef="#br0">45000.000000 33650.000000 772,'-25.000000'-49.000000'-1,"0.000000"4.000000"-1 ,0.000000 3.000000-3,0.000000 3.000000-1,0.000000 4.000000 0,0.000000 7.000000 2,0.000000 6.000000 3,0.000000 7.000000 1,1.000000 11.000000 5,4.000000 20.000000 7,3.000000 18.000000 7,3.000000 20.000000 6,3.000000 17.000000 4,3.000000 20.000000-3,3.000000 18.000000 0,4.000000 20.000000-3,1.000000 8.000000-2,0.000000 1.000000-5,0.000000-1.000000-4,0.000000 1.000000-5,6.000000-6.000000-2,13.000000-8.000000 0,12.000000-10.000000 0,13.000000-9.000000 1,7.000000-15.000000-2,4.000000-18.000000 0,3.000000-19.000000-2,3.000000-18.000000-2,4.000000-23.000000-1,7.000000-24.000000-3,6.000000-26.000000-4,7.000000-24.000000-2,4.000000-24.000000-2,3.000000-22.000000 2,3.000000-22.000000 1,4.000000-21.000000 1,-6.000000-10.000000 1,-11.000000 3.000000 2,-14.000000 3.000000 2,-11.000000 4.000000 2,-15.000000 7.000000 1,-16.000000 13.000000 2,-15.000000 12.000000 2,-15.000000 13.000000 1,-18.000000 15.000000 1,-19.000000 19.000000-1,-18.000000 19.000000-1,-19.000000 19.000000-1,-13.000000 12.000000 0,-6.000000 6.000000-1,-6.000000 7.000000 0,-6.000000 6.000000 0,-4.000000 7.000000-5,1.000000 10.000000-6,-1.000000 10.000000-7,1.000000 9.000000-8,7.000000 6.000000-3,16.000000 3.000000-3,15.000000 3.000000 0,17.000000 4.000000-3,13.000000-1.000000 1,13.000000-3.000000 1,12.000000-3.000000 2,13.000000-2.000000 1</inkml:trace>
</inkml:ink>
</file>

<file path=ppt/ink/ink26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6664927154779" units="cm"/>
      <inkml:brushProperty name="height" value="0.0296664927154779" units="cm"/>
      <inkml:brushProperty name="color" value="#FF0000"/>
      <inkml:brushProperty name="ignorePressure" value="0"/>
    </inkml:brush>
  </inkml:definitions>
  <inkml:trace contextRef="#ctx0" brushRef="#br0">44550.000000 37150.000000 772,'-46.000000'-72.000000'0,"10.000000"6.000000"0 ,10.000000 7.000000-1,9.000000 6.000000 1,2.000000 13.000000 2,-2.000000 23.000000 5,-3.000000 22.000000 5,-3.000000 22.000000 6,-2.000000 21.000000 1,0.000000 22.000000 2,0.000000 22.000000 0,0.000000 23.000000 0,3.000000 11.000000 0,6.000000 4.000000-3,7.000000 3.000000-3,6.000000 3.000000-2,7.000000-8.000000-2,10.000000-19.000000-2,10.000000-18.000000-1,9.000000-19.000000-3,9.000000-15.000000-1,9.000000-8.000000-2,10.000000-10.000000-1,10.000000-9.000000-1,8.000000-10.000000-1,10.000000-9.000000 1,10.000000-10.000000 0,9.000000-8.000000 1,6.000000-17.000000-1,3.000000-21.000000 0,3.000000-22.000000 0,4.000000-22.000000-1,-4.000000-13.000000 0,-9.000000-3.000000-1,-10.000000-3.000000 1,-8.000000-2.000000 0,-12.000000-3.000000 0,-12.000000 1.000000 0,-13.000000-1.000000 0,-12.000000 1.000000 0,-15.000000 1.000000 1,-15.000000 3.000000 0,-15.000000 3.000000 1,-16.000000 4.000000 0,-21.000000 8.000000 0,-24.000000 17.000000 1,-26.000000 15.000000-1,-24.000000 16.000000 0,-18.000000 13.000000 0,-9.000000 14.000000-2,-10.000000 11.000000 0,-8.000000 14.000000-2,-3.000000 11.000000-2,7.000000 14.000000-4,6.000000 11.000000-2,7.000000 14.000000-4,13.000000 10.000000-6,22.000000 9.000000-6,22.000000 10.000000-6,23.000000 10.000000-7,16.000000-6.000000 0,13.000000-18.000000 7,12.000000-19.000000 7,13.000000-18.000000 7,6.000000-9.000000 3,0.000000 4.000000-1,0.000000 3.000000-1,0.000000 3.000000-1</inkml:trace>
</inkml:ink>
</file>

<file path=ppt/ink/ink2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5610216856003" units="cm"/>
      <inkml:brushProperty name="height" value="0.0485610216856003" units="cm"/>
      <inkml:brushProperty name="color" value="#00B047"/>
      <inkml:brushProperty name="ignorePressure" value="0"/>
    </inkml:brush>
  </inkml:definitions>
  <inkml:trace contextRef="#ctx0" brushRef="#br0">92050.000000 12050.000000 707,'1.000000'-71.000000'2,"4.000000"10.000000"4 ,3.000000 10.000000 5,3.000000 9.000000 3,6.000000 7.000000 3,9.000000 7.000000 2,10.000000 6.000000 0,10.000000 7.000000 2,7.000000 4.000000 0,6.000000 3.000000-1,7.000000 3.000000 0,6.000000 4.000000-1,6.000000 1.000000 0,6.000000 0.000000 0,7.000000 0.000000 0,6.000000 0.000000-1,-1.000000 0.000000-2,-5.000000 0.000000-7,-7.000000 0.000000-6,-5.000000 0.000000-5</inkml:trace>
</inkml:ink>
</file>

<file path=ppt/ink/ink26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2888144552708" units="cm"/>
      <inkml:brushProperty name="height" value="0.0352888144552708" units="cm"/>
      <inkml:brushProperty name="color" value="#FF0000"/>
      <inkml:brushProperty name="ignorePressure" value="0"/>
    </inkml:brush>
  </inkml:definitions>
  <inkml:trace contextRef="#ctx0" brushRef="#br0">44150.000000 39600.000000 649,'-47.000000'-94.000000'-1,"6.000000"13.000000"-2 ,7.000000 12.000000-2,6.000000 13.000000-2,6.000000 9.000000 3,6.000000 6.000000 7,7.000000 7.000000 8,6.000000 6.000000 6,7.000000 6.000000 3,10.000000 6.000000-3,10.000000 7.000000-3,9.000000 6.000000-3,6.000000 4.000000 0,3.000000 4.000000-1,3.000000 3.000000 2,4.000000 3.000000-1,2.000000 6.000000 2,4.000000 9.000000-1,3.000000 10.000000 1,3.000000 10.000000 0,3.000000 5.000000-1,3.000000 4.000000 0,3.000000 3.000000-1,4.000000 3.000000-1,-4.000000 1.000000-2,-9.000000 1.000000-1,-10.000000-1.000000-3,-8.000000 1.000000-2,-9.000000 1.000000 0,-6.000000 3.000000-1,-6.000000 3.000000 1,-6.000000 4.000000 0,-15.000000 4.000000 0,-21.000000 6.000000-1,-22.000000 7.000000 0,-22.000000 6.000000 0,-22.000000 4.000000 0,-22.000000 4.000000-3,-22.000000 3.000000 0,-21.000000 3.000000-1,-9.000000-4.000000 0,7.000000-8.000000 2,6.000000-10.000000 3,7.000000-9.000000 2,15.000000-13.000000 3,25.000000-16.000000 1,25.000000-15.000000 2,25.000000-15.000000 2,26.000000-11.000000 1,29.000000-2.000000-2,28.000000-3.000000-2,28.000000-3.000000-1,24.000000-6.000000 0,23.000000-5.000000-2,22.000000-7.000000-1,22.000000-5.000000-1,13.000000-6.000000 0,7.000000-3.000000-2,6.000000-3.000000-1,7.000000-2.000000-1,-3.000000-1.000000-3,-8.000000 3.000000-5,-10.000000 3.000000-6,-9.000000 4.000000-6,-13.000000 7.000000-6,-16.000000 13.000000-9,-15.000000 12.000000-9,-15.000000 13.000000-8</inkml:trace>
</inkml:ink>
</file>

<file path=ppt/ink/ink268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4791733920574" units="cm"/>
      <inkml:brushProperty name="height" value="0.0374791733920574" units="cm"/>
      <inkml:brushProperty name="color" value="#FF0000"/>
      <inkml:brushProperty name="ignorePressure" value="0"/>
    </inkml:brush>
  </inkml:definitions>
  <inkml:trace contextRef="#ctx0" brushRef="#br0">43750.000000 44200.000000 611,'-27.000000'-47.000000'0,"-3.000000"6.000000"1 ,-3.000000 7.000000 0,-2.000000 6.000000 1,22.000000 4.000000 4,51.000000 4.000000 11,49.000000 3.000000 9,51.000000 3.000000 10,13.000000 10.000000 2,-21.000000 20.000000-6,-22.000000 18.000000-5,-22.000000 20.000000-7,-21.000000 8.000000-3,-18.000000 1.000000-3,-19.000000-1.000000-3,-18.000000 1.000000-2,-18.000000 4.000000-2,-16.000000 9.000000-1,-15.000000 10.000000 0,-15.000000 10.000000-1,-12.000000 2.000000 0,-6.000000-3.000000-1,-6.000000-3.000000 1,-6.000000-2.000000-1,2.000000-6.000000 0,14.000000-6.000000 0,11.000000-6.000000 0,14.000000-6.000000 0,16.000000-9.000000-1,22.000000-8.000000-1,22.000000-10.000000-1,23.000000-9.000000-2,20.000000-9.000000 0,23.000000-5.000000 0,22.000000-7.000000 1,22.000000-5.000000-1,12.000000-3.000000 0,3.000000 4.000000 0,3.000000 3.000000 0,4.000000 3.000000 0,-10.000000 3.000000-1,-22.000000 3.000000-3,-22.000000 3.000000-2,-21.000000 4.000000-3,-23.000000 11.000000 2,-21.000000 23.000000 5,-22.000000 22.000000 5,-22.000000 22.000000 5,-26.000000 10.000000 3,-27.000000 1.000000 1,-28.000000-1.000000 1,-28.000000 1.000000 0,-13.000000-7.000000 1,3.000000-12.000000-1,3.000000-13.000000-1,4.000000-12.000000-1,8.000000-13.000000-3,17.000000-12.000000-4,15.000000-13.000000-4,16.000000-12.000000-5</inkml:trace>
</inkml:ink>
</file>

<file path=ppt/ink/ink2682.xml><?xml version="1.0" encoding="utf-8"?>
<inkml:ink xmlns:inkml="http://www.w3.org/2003/InkML">
  <annotation type="ScanImages2ExtractSignatures">1</annotation>
  <annotation type="ScanImagesWidth">876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3641279935837" units="cm"/>
      <inkml:brushProperty name="height" value="0.0313641279935837" units="cm"/>
      <inkml:brushProperty name="color" value="#FF0000"/>
      <inkml:brushProperty name="ignorePressure" value="0"/>
    </inkml:brush>
  </inkml:definitions>
  <inkml:trace contextRef="#ctx0" brushRef="#br0">12000.000000 28350.000000 730,'-24.000000'-54.000000'0,"4.000000"-5.000000"1 ,3.000000-7.000000 1,3.000000-5.000000 0,3.000000 2.000000 0,3.000000 13.000000 0,3.000000 12.000000 0,4.000000 13.000000-1,8.000000 9.000000 0,17.000000 6.000000 1,15.000000 7.000000-1,16.000000 6.000000 1,2.000000 1.000000 0,-8.000000-3.000000 0,-10.000000-3.000000-1,-9.000000-2.000000 0,-5.000000-1.000000 0,0.000000 3.000000 0,0.000000 3.000000 0,0.000000 4.000000 0,0.000000 1.000000 0,0.000000 0.000000 0,0.000000 0.000000 0,0.000000 0.000000 1,1.000000 0.000000-1,4.000000 0.000000-1,3.000000 0.000000 0,3.000000 0.000000-1,-1.000000 0.000000-1,-2.000000 0.000000 1,-3.000000 0.000000 1,-3.000000 0.000000 0,-2.000000 0.000000 1,0.000000 0.000000 0,0.000000 0.000000-1,0.000000 0.000000 2,0.000000 0.000000-1,0.000000 0.000000 0,0.000000 0.000000 0,0.000000 0.000000-1,0.000000 0.000000 1,0.000000 0.000000 0,0.000000 0.000000 0,0.000000 0.000000 0,0.000000 0.000000 0,0.000000 0.000000 0,0.000000 0.000000 0,0.000000 0.000000 0,1.000000 0.000000 0,4.000000 0.000000 1,3.000000 0.000000 1,3.000000 0.000000 2,-1.000000 0.000000-1,-2.000000 0.000000-1,-3.000000 0.000000 0,-3.000000 0.000000-1,-2.000000 0.000000 0,0.000000 0.000000-1,0.000000 0.000000 0,0.000000 0.000000 1,0.000000 0.000000-1,0.000000 0.000000 0,0.000000 0.000000 0,0.000000 0.000000 0,0.000000 1.000000 0,0.000000 4.000000 0,0.000000 3.000000 1,0.000000 3.000000 1,0.000000-1.000000-1,0.000000-2.000000 0,0.000000-3.000000 0,0.000000-3.000000-1,1.000000-2.000000 1,4.000000 0.000000-1,3.000000 0.000000 0,3.000000 0.000000 1,-1.000000 0.000000-1,-2.000000 0.000000 0,-3.000000 0.000000 1,-3.000000 0.000000-1,-1.000000 0.000000 1,4.000000 0.000000-1,3.000000 0.000000 1,3.000000 0.000000 0,1.000000 0.000000 0,1.000000 0.000000 0,-1.000000 0.000000 0,1.000000 0.000000 0,-1.000000 0.000000-1,1.000000 0.000000 1,-1.000000 0.000000-1,1.000000 0.000000 1,-3.000000 0.000000-1,-2.000000 0.000000 0,-3.000000 0.000000 0,-3.000000 0.000000 0,1.000000 0.000000-1,6.000000 0.000000 1,7.000000 0.000000 0,6.000000 0.000000 1,1.000000 0.000000-1,-3.000000 0.000000 1,-3.000000 0.000000 0,-2.000000 0.000000-1,-3.000000 0.000000 1,1.000000 0.000000 0,-1.000000 0.000000 0,1.000000 0.000000-1,-1.000000 0.000000 1,1.000000 0.000000-2,-1.000000 0.000000 0,1.000000 0.000000-2,-1.000000 0.000000 1,1.000000 0.000000 0,-1.000000 0.000000 0,1.000000 0.000000 2,-3.000000 0.000000 0,-2.000000 0.000000 0,-3.000000 0.000000 0,-3.000000 0.000000 0,1.000000 0.000000-1,6.000000 0.000000 0,7.000000 0.000000 0,6.000000 0.000000-1,-1.000000 0.000000 1,-5.000000 0.000000-1,-7.000000 0.000000 1,-5.000000 0.000000 1,-1.000000 0.000000-1,6.000000 0.000000 1,7.000000 0.000000 0,6.000000 0.000000 0,-1.000000 0.000000 0,-5.000000 0.000000 0,-7.000000 0.000000 0,-5.000000 0.000000 0,-3.000000 0.000000-1,4.000000 0.000000 0,3.000000 0.000000 0,3.000000 0.000000-1,-1.000000 0.000000 1,-2.000000 0.000000-1,-3.000000 0.000000 1,-3.000000 0.000000 1,-1.000000 0.000000-1,4.000000 0.000000 1,3.000000 0.000000-1,3.000000 0.000000 1,-1.000000 0.000000 0,-2.000000 0.000000-1,-3.000000 0.000000 1,-3.000000 0.000000-1,-1.000000 0.000000 1,4.000000 0.000000 0,3.000000 0.000000-1,3.000000 0.000000 1,-1.000000 1.000000 0,-2.000000 4.000000 0,-3.000000 3.000000-1,-3.000000 3.000000 0,-1.000000-1.000000 1,4.000000-2.000000-1,3.000000-3.000000 0,3.000000-3.000000 1,-1.000000-2.000000 0,-2.000000 0.000000-1,-3.000000 0.000000-1,-3.000000 0.000000 1,-1.000000 1.000000-1,4.000000 4.000000 1,3.000000 3.000000 0,3.000000 3.000000 0,1.000000-1.000000 0,1.000000-2.000000 1,-1.000000-3.000000-1,1.000000-3.000000 1,-1.000000-2.000000-1,1.000000 0.000000 1,-1.000000 0.000000-1,1.000000 0.000000 1,-3.000000 0.000000-1,-2.000000 0.000000 2,-3.000000 0.000000-1,-3.000000 0.000000 1,-1.000000 1.000000 0,4.000000 4.000000 0,3.000000 3.000000-1,3.000000 3.000000 0,-1.000000-1.000000 0,-2.000000-2.000000 0,-3.000000-3.000000 0,-3.000000-3.000000-1,-1.000000-2.000000 1,4.000000 0.000000 0,3.000000 0.000000 1,3.000000 0.000000 0,-1.000000 0.000000 1,-2.000000 0.000000-1,-3.000000 0.000000-1,-3.000000 0.000000 0,-1.000000 0.000000 1,4.000000 0.000000-1,3.000000 0.000000-1,3.000000 0.000000 1,-1.000000 0.000000 0,-2.000000 0.000000 0,-3.000000 0.000000 0,-3.000000 0.000000-1,-1.000000 0.000000 1,4.000000 0.000000-1,3.000000 0.000000 0,3.000000 0.000000 0,3.000000 0.000000 0,3.000000 0.000000 0,3.000000 0.000000 1,4.000000 0.000000 0,-3.000000 0.000000 0,-5.000000 0.000000 0,-7.000000 0.000000 0,-5.000000 0.000000 0,-3.000000 0.000000 0,4.000000 0.000000-1,3.000000 0.000000-1,3.000000 0.000000 1,-1.000000 0.000000-1,-2.000000 0.000000 0,-3.000000 0.000000 1,-3.000000 0.000000 0,-2.000000 0.000000 0,0.000000 0.000000 0,0.000000 0.000000 1,0.000000 0.000000 0,0.000000 0.000000-1,0.000000 0.000000 1,0.000000 0.000000 0,0.000000 0.000000-1,1.000000 0.000000 1,4.000000 0.000000-1,3.000000 0.000000 0,3.000000 0.000000-1,-1.000000 0.000000 1,-2.000000 0.000000 0,-3.000000 0.000000 0,-3.000000 0.000000 0,-1.000000 0.000000 0,4.000000 0.000000 0,3.000000 0.000000 1,3.000000 0.000000-1,7.000000-2.000000 0,14.000000-3.000000 0,11.000000-3.000000-1,14.000000-2.000000-1,7.000000-3.000000 0,3.000000 1.000000 0,3.000000-1.000000 1,4.000000 1.000000 1,2.000000-3.000000 0,4.000000-2.000000 1,3.000000-3.000000 1,3.000000-3.000000 1,1.000000-2.000000 0,1.000000 0.000000 1,-1.000000 0.000000 0,1.000000 0.000000 1,1.000000 0.000000 0,3.000000 0.000000-1,3.000000 0.000000 0,4.000000 0.000000-1,1.000000 0.000000 1,0.000000 0.000000 0,0.000000 0.000000 0,0.000000 0.000000 0,1.000000 0.000000 0,4.000000 0.000000 0,3.000000 0.000000-2,3.000000 0.000000 0,65.000000-7.000000 0,129.000000-11.000000-3,128.000000-14.000000 0,128.000000-11.000000-2,-15.000000 2.000000 1,-155.000000 19.000000-1,-157.000000 19.000000 2,-155.000000 19.000000 1,-78.000000 7.000000-1,4.000000-3.000000 1,3.000000-3.000000 0,3.000000-2.000000 0,1.000000-1.000000 0,1.000000 3.000000 0,-1.000000 3.000000 0,1.000000 4.000000-1,1.000000 1.000000 1,3.000000 0.000000 0,3.000000 0.000000 0,4.000000 0.000000 0,-3.000000 0.000000 0,-5.000000 0.000000 0,-7.000000 0.000000 0,-5.000000 0.000000 0,-4.000000 0.000000 0,0.000000 0.000000 0,0.000000 0.000000 0,0.000000 0.000000 0,0.000000 0.000000 0,0.000000 0.000000 0,0.000000 0.000000 0,0.000000 0.000000 0,1.000000 0.000000 1,4.000000 0.000000-1,3.000000 0.000000 0,3.000000 0.000000 0,3.000000 0.000000 0,3.000000 0.000000 0,3.000000 0.000000 0,4.000000 0.000000 1,-3.000000 0.000000-1,-5.000000 0.000000 0,-7.000000 0.000000 0,-5.000000 0.000000 0,-4.000000 0.000000 0,0.000000 0.000000 0,0.000000 0.000000 0,0.000000 0.000000 0,1.000000 0.000000 0,4.000000 0.000000 0,3.000000 0.000000 0,3.000000 0.000000 0,1.000000 0.000000 0,1.000000 0.000000 0,-1.000000 0.000000 0,1.000000 0.000000 0,1.000000 0.000000 0,3.000000 0.000000 0,3.000000 0.000000 0,4.000000 0.000000 0,-1.000000 0.000000 0,-3.000000 0.000000 0,-3.000000 0.000000 0,-2.000000 0.000000 0,-3.000000 0.000000 0,1.000000 0.000000 0,-1.000000 0.000000-1,1.000000 0.000000 1,-1.000000-2.000000-1,1.000000-3.000000 1,-1.000000-3.000000-1,1.000000-2.000000 1,-1.000000-1.000000 0,1.000000 3.000000 0,-1.000000 3.000000 0,1.000000 4.000000 0,-3.000000 1.000000-1,-2.000000 0.000000 1,-3.000000 0.000000-1,-3.000000 0.000000 0,1.000000 0.000000 0,6.000000 0.000000 0,7.000000 0.000000 0,6.000000 0.000000 1,-1.000000 0.000000 0,-5.000000 0.000000-1,-7.000000 0.000000 1,-5.000000 0.000000 0,-3.000000 0.000000 0,4.000000 0.000000 0,3.000000 0.000000-1,3.000000 0.000000 1,-1.000000 0.000000 0,-2.000000 0.000000 0,-3.000000 0.000000 0,-3.000000 0.000000 0,-1.000000 0.000000 0,4.000000 0.000000-1,3.000000 0.000000 1,3.000000 0.000000 0,-1.000000 0.000000 0,-2.000000 0.000000 0,-3.000000 0.000000 0,-3.000000 0.000000-1,-1.000000 0.000000 1,4.000000 0.000000-1,3.000000 0.000000 0,3.000000 0.000000 0,-1.000000 0.000000-1,-2.000000 0.000000 1,-3.000000 0.000000 0,-3.000000 0.000000 0,-1.000000 0.000000 1,4.000000 0.000000-1,3.000000 0.000000 1,3.000000 0.000000-1,-1.000000 0.000000 1,-2.000000 0.000000 0,-3.000000 0.000000-1,-3.000000 0.000000 1,-1.000000 0.000000 0,4.000000 0.000000-1,3.000000 0.000000 1,3.000000 0.000000-1,-1.000000 0.000000 1,-2.000000 0.000000 0,-3.000000 0.000000-1,-3.000000 0.000000 1,-1.000000 0.000000-1,4.000000 0.000000 1,3.000000 0.000000 0,3.000000 0.000000-1,1.000000 0.000000 1,1.000000 0.000000-1,-1.000000 0.000000 1,1.000000 0.000000-1,-3.000000 0.000000 0,-2.000000 0.000000 0,-3.000000 0.000000-1,-3.000000 0.000000 0,-1.000000 0.000000 0,4.000000 0.000000 0,3.000000 0.000000 0,3.000000 0.000000 1,1.000000 0.000000 0,1.000000 0.000000 1,-1.000000 0.000000-1,1.000000 0.000000 0,-1.000000 0.000000 1,1.000000 0.000000-1,-1.000000 0.000000 0,1.000000 0.000000 1,-1.000000 0.000000-1,1.000000 0.000000 1,-1.000000 0.000000-1,1.000000 0.000000 1,-1.000000-2.000000-1,1.000000-3.000000 1,-1.000000-3.000000-1,1.000000-2.000000 0,1.000000-1.000000 1,3.000000 3.000000-1,3.000000 3.000000 1,4.000000 4.000000-1,-1.000000 1.000000 0,-3.000000 0.000000 1,-3.000000 0.000000-1,-2.000000 0.000000 0,-3.000000 0.000000 0,1.000000 0.000000 1,-1.000000 0.000000-1,1.000000 0.000000 0,-1.000000 0.000000 0,1.000000 0.000000 1,-1.000000 0.000000-1,1.000000 0.000000 0,-1.000000 0.000000 1,1.000000 0.000000-1,-1.000000 0.000000 1,1.000000 0.000000-1,-1.000000 0.000000 0,1.000000 0.000000 1,-1.000000 0.000000-1,1.000000 0.000000 0,-1.000000 0.000000 1,1.000000 0.000000-1,-1.000000 0.000000 1,1.000000 0.000000-1,-3.000000 0.000000 0,-2.000000 0.000000 1,-3.000000 0.000000-1,-3.000000 0.000000 1,-1.000000 0.000000 0,4.000000 0.000000 1,3.000000 0.000000 1,3.000000 0.000000 1,-1.000000 0.000000 0,-2.000000 0.000000 0,-3.000000 0.000000-1,-3.000000 0.000000-1,-1.000000 0.000000-1,4.000000 0.000000 1,3.000000 0.000000-1,3.000000 0.000000 0,-1.000000 0.000000-1,-2.000000 0.000000 1,-3.000000 0.000000 0,-3.000000 0.000000 0,-1.000000 0.000000-1,4.000000 0.000000 1,3.000000 0.000000 0,3.000000 0.000000 0,-1.000000 0.000000-1,-2.000000 0.000000 1,-3.000000 0.000000 0,-3.000000 0.000000 0,-1.000000 0.000000 0,4.000000 0.000000-1,3.000000 0.000000 1,3.000000 0.000000 0,-1.000000 0.000000 0,-2.000000 0.000000 0,-3.000000 0.000000 0,-3.000000 0.000000 1,1.000000 0.000000-1,6.000000 0.000000-1,7.000000 0.000000-1,6.000000 0.000000-2,-1.000000 0.000000 0,-5.000000 0.000000 1,-7.000000 0.000000 1,-5.000000 0.000000 1,-3.000000 0.000000 0,4.000000 0.000000 0,3.000000 0.000000 1,3.000000 0.000000-1,1.000000 0.000000 1,1.000000 0.000000-1,-1.000000 0.000000 0,1.000000 0.000000 0,1.000000 0.000000-1,3.000000 0.000000 1,3.000000 0.000000 1,4.000000 0.000000-1,-3.000000 0.000000 0,-5.000000 0.000000 1,-7.000000 0.000000-1,-5.000000 0.000000 1,-3.000000 0.000000-1,4.000000 0.000000 1,3.000000 0.000000 0,3.000000 0.000000 1,-1.000000 0.000000-1,-2.000000 0.000000 0,-3.000000 0.000000 0,-3.000000 0.000000-1,-2.000000 0.000000 1,0.000000 0.000000-1,0.000000 0.000000 1,0.000000 0.000000 0,1.000000 0.000000-1,4.000000 0.000000 1,3.000000 0.000000-1,3.000000 0.000000 0,1.000000-2.000000 1,1.000000-3.000000 0,-1.000000-3.000000 1,1.000000-2.000000 0,-3.000000-1.000000 0,-2.000000 3.000000 0,-3.000000 3.000000-1,-3.000000 4.000000 1,-1.000000 1.000000-2,4.000000 0.000000 1,3.000000 0.000000 0,3.000000 0.000000-1,-1.000000 0.000000 1,-2.000000 0.000000-1,-3.000000 0.000000 1,-3.000000 0.000000-1,-2.000000-2.000000 1,0.000000-3.000000 0,0.000000-3.000000 1,0.000000-2.000000 1,1.000000-1.000000 0,4.000000 3.000000-1,3.000000 3.000000 0,3.000000 4.000000 0,-1.000000 1.000000-1,-2.000000 0.000000 0,-3.000000 0.000000 0,-3.000000 0.000000-1,-2.000000 0.000000 1,0.000000 0.000000 1,0.000000 0.000000-1,0.000000 0.000000 2,1.000000-2.000000-1,4.000000-3.000000 0,3.000000-3.000000 0,3.000000-2.000000-1,-1.000000-1.000000 0,-2.000000 3.000000 0,-3.000000 3.000000 0,-3.000000 4.000000 0,-1.000000 1.000000 1,4.000000 0.000000-1,3.000000 0.000000 0,3.000000 0.000000 0,-1.000000 0.000000 0,-2.000000 0.000000 0,-3.000000 0.000000 0,-3.000000 0.000000 0,-1.000000-2.000000 1,4.000000-3.000000-1,3.000000-3.000000 0,3.000000-2.000000 0,-1.000000-1.000000 0,-2.000000 3.000000 1,-3.000000 3.000000-1,-3.000000 4.000000 0,-1.000000 1.000000 1,4.000000 0.000000-1,3.000000 0.000000 0,3.000000 0.000000 0,-1.000000 0.000000 0,-2.000000 0.000000 0,-3.000000 0.000000-1,-3.000000 0.000000 1,-1.000000 0.000000 0,4.000000 0.000000 0,3.000000 0.000000 0,3.000000 0.000000 0,-1.000000-2.000000 0,-2.000000-3.000000 0,-3.000000-3.000000 1,-3.000000-2.000000-1,-1.000000-1.000000 0,4.000000 3.000000 0,3.000000 3.000000 0,3.000000 4.000000-1,3.000000 1.000000 1,3.000000 0.000000 0,3.000000 0.000000 0,4.000000 0.000000 0,4.000000-2.000000 0,6.000000-3.000000 0,7.000000-3.000000 0,6.000000-2.000000 0,3.000000-3.000000 0,0.000000 1.000000-1,0.000000-1.000000 0,0.000000 1.000000-1,1.000000 1.000000-1,4.000000 3.000000 0,3.000000 3.000000-1,3.000000 4.000000-1,-1.000000-1.000000 0,-2.000000-3.000000 0,-3.000000-3.000000 0,-3.000000-2.000000 0,-1.000000 0.000000-2,4.000000 7.000000-1,3.000000 6.000000-3,3.000000 7.000000-3,-5.000000 4.000000-1,-12.000000 3.000000 0,-13.000000 3.000000-2,-12.000000 4.000000 1,-9.000000-1.000000-4,-2.000000-3.000000-4,-3.000000-3.000000-5,-3.000000-2.000000-5</inkml:trace>
</inkml:ink>
</file>

<file path=ppt/ink/ink2683.xml><?xml version="1.0" encoding="utf-8"?>
<inkml:ink xmlns:inkml="http://www.w3.org/2003/InkML">
  <annotation type="ScanImages2ExtractSignatures">1</annotation>
  <annotation type="ScanImagesWidth">924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8564268052578" units="cm"/>
      <inkml:brushProperty name="height" value="0.0308564268052578" units="cm"/>
      <inkml:brushProperty name="color" value="#FF0000"/>
      <inkml:brushProperty name="ignorePressure" value="0"/>
    </inkml:brush>
  </inkml:definitions>
  <inkml:trace contextRef="#ctx0" brushRef="#br0">11850.000000 41800.000000 742,'-69.000000'-69.000000'-2,"13.000000"13.000000"-4 ,12.000000 12.000000-3,13.000000 13.000000-4,15.000000 10.000000 1,19.000000 10.000000 6,19.000000 10.000000 6,19.000000 9.000000 6,4.000000 4.000000 3,-9.000000 1.000000-1,-10.000000-1.000000 0,-8.000000 1.000000-1,25.000000 12.000000 0,64.000000 25.000000 4,61.000000 25.000000 2,64.000000 25.000000 3,5.000000-2.000000 0,-49.000000-28.000000-3,-51.000000-28.000000-3,-49.000000-27.000000-2,-9.000000-22.000000-2,35.000000-11.000000 0,35.000000-14.000000 1,34.000000-11.000000-1,15.000000-11.000000 1,-3.000000-5.000000-1,-3.000000-7.000000 1,-2.000000-5.000000-1,-3.000000-1.000000 0,1.000000 6.000000 2,-1.000000 7.000000 1,1.000000 6.000000 1,-6.000000 9.000000 0,-8.000000 13.000000-1,-10.000000 12.000000-1,-9.000000 13.000000-1,-20.000000 6.000000-2,-27.000000 0.000000 0,-28.000000 0.000000-1,-28.000000 0.000000-1,-15.000000 0.000000-1,1.000000 0.000000 0,-1.000000 0.000000 1,1.000000 0.000000-1,-1.000000 0.000000 0,1.000000 0.000000 0,-1.000000 0.000000 0,1.000000 0.000000 0,-1.000000 0.000000-1,1.000000 0.000000 0,-1.000000 0.000000 0,1.000000 0.000000-2,-1.000000 0.000000 0,1.000000 0.000000 0,-1.000000 0.000000 0,1.000000 0.000000 0,2.000000 0.000000 0,7.000000 0.000000 1,6.000000 0.000000 0,7.000000 0.000000 1,-1.000000 0.000000 0,-6.000000 0.000000 1,-6.000000 0.000000-1,-6.000000 0.000000 0,-2.000000 0.000000 0,3.000000 0.000000 1,3.000000 0.000000-1,4.000000 0.000000 1,1.000000 0.000000-1,0.000000 0.000000 1,0.000000 0.000000-1,0.000000 0.000000 1,0.000000 0.000000-1,0.000000 0.000000-2,0.000000 0.000000 0,0.000000 0.000000-2,0.000000 0.000000 0,0.000000 0.000000-1,0.000000 0.000000-1,0.000000 0.000000-1,0.000000 0.000000 1,0.000000 0.000000-1,0.000000 0.000000 2,0.000000 0.000000 0,-2.000000 0.000000 0,-3.000000 0.000000 0,-3.000000 0.000000 0,-2.000000 0.000000 1,-1.000000 0.000000-1,3.000000 0.000000 1,3.000000 0.000000 1,4.000000 0.000000-1,-1.000000 0.000000 1,-3.000000 0.000000 0,-3.000000 0.000000 1,-2.000000 0.000000 1,-1.000000 0.000000-1,3.000000 0.000000 0,3.000000 0.000000 1,4.000000 0.000000-1,-1.000000 0.000000 0,-3.000000 0.000000 0,-3.000000 0.000000 1,-2.000000 0.000000-1,-1.000000 0.000000 1,3.000000 0.000000 1,3.000000 0.000000 0,4.000000 0.000000 1,-3.000000-2.000000 0,-5.000000-3.000000-1,-7.000000-3.000000 0,-5.000000-2.000000 0,-1.000000-1.000000-1,6.000000 3.000000-1,7.000000 3.000000 1,6.000000 4.000000-1,3.000000 1.000000 1,0.000000 0.000000-1,0.000000 0.000000 0,0.000000 0.000000 1,0.000000 0.000000 0,0.000000 0.000000 1,0.000000 0.000000 0,0.000000 0.000000 2,-2.000000 0.000000 0,-3.000000 0.000000 0,-3.000000 0.000000 1,-2.000000 0.000000 0,0.000000 0.000000-1,7.000000 0.000000 0,6.000000 0.000000-2,7.000000 0.000000 1,-1.000000 0.000000-2,-6.000000 0.000000 1,-6.000000 0.000000-1,-6.000000 0.000000 0,-2.000000-2.000000 0,3.000000-3.000000 1,3.000000-3.000000-1,4.000000-2.000000 1,13.000000-1.000000-1,26.000000 3.000000 1,24.000000 3.000000 1,26.000000 4.000000-1,12.000000-1.000000 1,0.000000-3.000000 1,0.000000-3.000000 0,0.000000-2.000000 1,4.000000-3.000000 0,10.000000 1.000000-1,10.000000-1.000000 1,9.000000 1.000000 0,2.000000 1.000000-1,-2.000000 3.000000 0,-3.000000 3.000000-1,-3.000000 4.000000 0,-4.000000 2.000000 0,-3.000000 4.000000-1,-3.000000 3.000000 1,-2.000000 3.000000 0,-5.000000-1.000000-1,-2.000000-2.000000-1,-3.000000-3.000000 1,-3.000000-3.000000-2,66.000000-6.000000-5,139.000000-5.000000-10,136.000000-7.000000-10,139.000000-5.000000-10,-20.000000 2.000000-7,-174.000000 13.000000-3,-176.000000 12.000000-3,-174.000000 13.000000-3</inkml:trace>
</inkml:ink>
</file>

<file path=ppt/ink/ink2684.xml><?xml version="1.0" encoding="utf-8"?>
<inkml:ink xmlns:inkml="http://www.w3.org/2003/InkML">
  <annotation type="ScanImages2ExtractSignatures">1</annotation>
  <annotation type="ScanImagesWidth">861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7574668228626" units="cm"/>
      <inkml:brushProperty name="height" value="0.0337574668228626" units="cm"/>
      <inkml:brushProperty name="color" value="#FF0000"/>
      <inkml:brushProperty name="ignorePressure" value="0"/>
    </inkml:brush>
  </inkml:definitions>
  <inkml:trace contextRef="#ctx0" brushRef="#br0">30350.000000 48500.000000 678,'-94.000000'-71.000000'0,"13.000000"10.000000"0 ,12.000000 10.000000 0,13.000000 9.000000 0,7.000000 9.000000-2,4.000000 9.000000-6,3.000000 10.000000-5,3.000000 10.000000-5,7.000000 5.000000 0,14.000000 4.000000 8,11.000000 3.000000 6,14.000000 3.000000 8,7.000000-1.000000 2,3.000000-2.000000 1,3.000000-3.000000 0,4.000000-3.000000-1,1.000000-2.000000 0,0.000000 0.000000-1,0.000000 0.000000-1,0.000000 0.000000-1,-2.000000 1.000000-1,-3.000000 4.000000 0,-3.000000 3.000000-1,-2.000000 3.000000 0,0.000000-1.000000 1,7.000000-2.000000 2,6.000000-3.000000 2,7.000000-3.000000 3,0.000000-2.000000 0,-2.000000 0.000000-1,-3.000000 0.000000 0,-3.000000 0.000000-1,1.000000 1.000000-1,6.000000 4.000000 0,7.000000 3.000000-1,6.000000 3.000000 0,-1.000000-1.000000-1,-5.000000-2.000000 1,-7.000000-3.000000-1,-5.000000-3.000000-1,-3.000000-1.000000 1,4.000000 4.000000-1,3.000000 3.000000 0,3.000000 3.000000-1,-1.000000-1.000000 1,-2.000000-2.000000-1,-3.000000-3.000000 0,-3.000000-3.000000 0,-1.000000-2.000000 0,4.000000 0.000000 1,3.000000 0.000000-1,3.000000 0.000000 2,-1.000000 1.000000-1,-2.000000 4.000000 0,-3.000000 3.000000-1,-3.000000 3.000000 1,1.000000-1.000000-2,6.000000-2.000000 1,7.000000-3.000000-1,6.000000-3.000000 0,1.000000-1.000000 0,-3.000000 4.000000-1,-3.000000 3.000000-1,-2.000000 3.000000 0,-1.000000-1.000000 0,3.000000-2.000000 1,3.000000-3.000000 0,4.000000-3.000000 2,-1.000000-1.000000-1,-3.000000 4.000000 0,-3.000000 3.000000 1,-2.000000 3.000000-1,-1.000000-1.000000 0,3.000000-2.000000 0,3.000000-3.000000 1,4.000000-3.000000 0,-1.000000-1.000000 0,-3.000000 4.000000 0,-3.000000 3.000000 0,-2.000000 3.000000-1,-1.000000-1.000000 1,3.000000-2.000000-1,3.000000-3.000000 1,4.000000-3.000000 0,1.000000-1.000000 0,0.000000 4.000000 0,0.000000 3.000000 0,0.000000 3.000000-1,1.000000-1.000000 1,4.000000-2.000000-2,3.000000-3.000000 1,3.000000-3.000000-2,-2.000000-1.000000 1,-6.000000 4.000000-1,-6.000000 3.000000 2,-6.000000 3.000000-1,-1.000000-1.000000 1,7.000000-2.000000 0,6.000000-3.000000 1,7.000000-3.000000-1,0.000000-2.000000 1,-2.000000 0.000000 0,-3.000000 0.000000-1,-3.000000 0.000000 0,1.000000 0.000000 0,6.000000 0.000000 0,7.000000 0.000000-1,6.000000 0.000000 0,-1.000000 0.000000-1,-5.000000 0.000000 1,-7.000000 0.000000 1,-5.000000 0.000000 0,-3.000000 0.000000 0,4.000000 0.000000 0,3.000000 0.000000 0,3.000000 0.000000 1,-1.000000 0.000000-1,-2.000000 0.000000 1,-3.000000 0.000000-1,-3.000000 0.000000 0,-1.000000 0.000000 0,4.000000 0.000000 0,3.000000 0.000000 1,3.000000 0.000000-1,-2.000000 0.000000 1,-6.000000 0.000000-1,-6.000000 0.000000 0,-6.000000 0.000000 1,1.000000 0.000000-2,9.000000 0.000000 0,10.000000 0.000000-1,10.000000 0.000000-1,-1.000000 0.000000-1,-9.000000 0.000000 2,-10.000000 0.000000 1,-8.000000 0.000000 1,-3.000000 0.000000 0,7.000000 0.000000 0,6.000000 0.000000 0,7.000000 0.000000 0,-1.000000 0.000000 0,-6.000000 0.000000 0,-6.000000 0.000000 0,-6.000000 0.000000 0,-1.000000 1.000000-1,7.000000 4.000000 0,6.000000 3.000000 0,7.000000 3.000000 0,0.000000-1.000000 0,-2.000000-2.000000 0,-3.000000-3.000000 0,-3.000000-3.000000 0,1.000000-2.000000 1,6.000000 0.000000-1,7.000000 0.000000 1,6.000000 0.000000 0,21.000000 0.000000 0,39.000000 0.000000 1,36.000000 0.000000 0,39.000000 0.000000 0,16.000000 1.000000 1,-3.000000 4.000000-1,-3.000000 3.000000-1,-2.000000 3.000000 0,-3.000000 1.000000 0,1.000000 1.000000 1,-1.000000-1.000000-1,1.000000 1.000000 1,-1.000000-1.000000-1,1.000000 1.000000-1,-1.000000-1.000000-2,1.000000 1.000000-2,-3.000000-1.000000 0,-2.000000 1.000000 1,-3.000000-1.000000 1,-3.000000 1.000000 1,-4.000000-3.000000 0,-3.000000-2.000000 1,-3.000000-3.000000-1,-2.000000-3.000000 1,-1.000000 1.000000 1,3.000000 6.000000 1,3.000000 7.000000 1,4.000000 6.000000 1,-21.000000-1.000000 0,-44.000000-5.000000-1,-43.000000-7.000000 0,-44.000000-5.000000-1,-18.000000-4.000000-1,10.000000 0.000000 0,10.000000 0.000000 0,9.000000 0.000000-1,1.000000 1.000000 1,-6.000000 4.000000 1,-6.000000 3.000000 1,-6.000000 3.000000 1,-2.000000-1.000000 0,3.000000-2.000000 0,3.000000-3.000000-2,4.000000-3.000000 0,-1.000000-2.000000 0,-3.000000 0.000000-1,-3.000000 0.000000 0,-2.000000 0.000000 0,-1.000000 1.000000 0,3.000000 4.000000 0,3.000000 3.000000 0,4.000000 3.000000-1,-1.000000-1.000000 0,-3.000000-2.000000 1,-3.000000-3.000000-1,-2.000000-3.000000 1,-1.000000-2.000000 0,3.000000 0.000000 0,3.000000 0.000000-1,4.000000 0.000000 1,-1.000000 1.000000 0,-3.000000 4.000000 0,-3.000000 3.000000 0,-2.000000 3.000000 0,-1.000000-1.000000 0,3.000000-2.000000 0,3.000000-3.000000 0,4.000000-3.000000 0,-1.000000-2.000000 0,-3.000000 0.000000 0,-3.000000 0.000000 0,-2.000000 0.000000 0,0.000000 0.000000 0,7.000000 0.000000 0,6.000000 0.000000 0,7.000000 0.000000 0,-1.000000 0.000000 0,-6.000000 0.000000 0,-6.000000 0.000000-1,-6.000000 0.000000 1,-2.000000 1.000000 0,3.000000 4.000000 1,3.000000 3.000000-1,4.000000 3.000000 1,1.000000-1.000000 0,0.000000-2.000000 0,0.000000-3.000000 0,0.000000-3.000000-1,0.000000-2.000000 0,0.000000 0.000000 0,0.000000 0.000000 0,0.000000 0.000000 0,3.000000 0.000000 0,6.000000 0.000000 1,7.000000 0.000000-1,6.000000 0.000000 0,-2.000000 1.000000 0,-9.000000 4.000000 1,-10.000000 3.000000-2,-8.000000 3.000000 1,-4.000000-1.000000 0,3.000000-2.000000 0,3.000000-3.000000 0,4.000000-3.000000 0,1.000000-2.000000 0,0.000000 0.000000 0,0.000000 0.000000 0,0.000000 0.000000 1,-2.000000 0.000000-1,-3.000000 0.000000 1,-3.000000 0.000000-1,-2.000000 0.000000 0,-1.000000 0.000000 0,3.000000 0.000000 1,3.000000 0.000000-1,4.000000 0.000000 0,1.000000 0.000000 0,0.000000 0.000000-2,0.000000 0.000000 0,0.000000 0.000000-1,4.000000 0.000000 0,10.000000 0.000000 1,10.000000 0.000000 0,9.000000 0.000000 2,-1.000000 0.000000-1,-8.000000 0.000000 1,-10.000000 0.000000 0,-9.000000 0.000000 0,-7.000000 0.000000-1,-3.000000 0.000000 0,-3.000000 0.000000-1,-2.000000 0.000000-2,-1.000000 0.000000 1,3.000000 0.000000-1,3.000000 0.000000-1,4.000000 0.000000 1,1.000000 0.000000 0,0.000000 0.000000 1,0.000000 0.000000 0,0.000000 0.000000 2,3.000000 0.000000-1,6.000000 0.000000 0,7.000000 0.000000-1,6.000000 0.000000 0,1.000000 0.000000 0,-3.000000 0.000000-1,-3.000000 0.000000 0,-2.000000 0.000000 0,-6.000000 0.000000 0,-6.000000 0.000000 1,-6.000000 0.000000 0,-6.000000 0.000000 0,-4.000000 0.000000 1,1.000000 0.000000 0,-1.000000 0.000000 0,1.000000 0.000000 0,1.000000 0.000000 1,3.000000 0.000000-1,3.000000 0.000000 0,4.000000 0.000000-1,-1.000000 0.000000-1,-3.000000 0.000000-2,-3.000000 0.000000-3,-2.000000 0.000000-3,-5.000000 1.000000 0,-2.000000 4.000000 2,-3.000000 3.000000 0,-3.000000 3.000000 1,-2.000000-1.000000 0,0.000000-2.000000-2,0.000000-3.000000-2,0.000000-3.000000-3,-2.000000 2.000000-1,-3.000000 10.000000 0,-3.000000 10.000000 0,-2.000000 9.000000 0,-5.000000 2.000000-4,-2.000000-2.000000-7,-3.000000-3.000000-6,-3.000000-3.000000-8</inkml:trace>
</inkml:ink>
</file>

<file path=ppt/ink/ink268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9480753540993" units="cm"/>
      <inkml:brushProperty name="height" value="0.0359480753540993" units="cm"/>
      <inkml:brushProperty name="color" value="#FF0000"/>
      <inkml:brushProperty name="ignorePressure" value="0"/>
    </inkml:brush>
  </inkml:definitions>
  <inkml:trace contextRef="#ctx0" brushRef="#br0">10100.000000 33850.000000 637,'-66.000000'-79.000000'3,"19.000000"45.000000"6 ,19.000000 43.000000 7,19.000000 45.000000 5,12.000000 41.000000 4,6.000000 41.000000 1,7.000000 40.000000 0,6.000000 42.000000 0,3.000000 33.000000 0,0.000000 29.000000-1,0.000000 28.000000-1,0.000000 28.000000-2,-2.000000 37.000000-1,-3.000000 47.000000-2,-3.000000 47.000000-1,-2.000000 48.000000-3,-3.000000 30.000000-1,1.000000 16.000000-3,-1.000000 15.000000-3,1.000000 17.000000-2,-4.000000 7.000000-4,-6.000000 0.000000-7,-6.000000 0.000000-5,-6.000000 0.000000-5,-1.000000-4.000000-9,7.000000-5.000000-8,6.000000-7.000000-9,7.000000-5.000000-8,2.000000-61.000000-5,1.000000-111.000000 3,-1.000000-114.000000 2,1.000000-111.000000 1</inkml:trace>
</inkml:ink>
</file>

<file path=ppt/ink/ink26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4362516403198" units="cm"/>
      <inkml:brushProperty name="height" value="0.0324362516403198" units="cm"/>
      <inkml:brushProperty name="color" value="#FF0000"/>
      <inkml:brushProperty name="ignorePressure" value="0"/>
    </inkml:brush>
  </inkml:definitions>
  <inkml:trace contextRef="#ctx0" brushRef="#br0">50800.000000 32150.000000 706,'-22.000000'-115.000000'0,"6.000000"23.000000"0 ,7.000000 22.000000 0,6.000000 22.000000 1,4.000000 26.000000 5,4.000000 31.000000 10,3.000000 32.000000 11,3.000000 31.000000 10,3.000000 24.000000 2,3.000000 20.000000-5,3.000000 18.000000-5,4.000000 20.000000-6,-1.000000 21.000000-2,-3.000000 25.000000-3,-3.000000 25.000000 0,-2.000000 25.000000-3,-12.000000 345.000000-5,-19.000000 666.000000-14,-18.000000 665.000000-11,-19.000000 667.000000-13,-5.000000-18.000000-10,9.000000-700.000000-10,10.000000-700.000000-8,10.000000-700.000000-10</inkml:trace>
</inkml:ink>
</file>

<file path=ppt/ink/ink26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4110102802515" units="cm"/>
      <inkml:brushProperty name="height" value="0.0284110102802515" units="cm"/>
      <inkml:brushProperty name="color" value="#FF0000"/>
      <inkml:brushProperty name="ignorePressure" value="0"/>
    </inkml:brush>
  </inkml:definitions>
  <inkml:trace contextRef="#ctx0" brushRef="#br0">11050.000000 51900.000000 806,'-69.000000'-47.000000'3,"13.000000"6.000000"5 ,12.000000 7.000000 7,13.000000 6.000000 5,15.000000 7.000000 3,19.000000 10.000000-1,19.000000 10.000000-1,19.000000 9.000000 0,16.000000 4.000000-3,17.000000 1.000000-3,15.000000-1.000000-2,16.000000 1.000000-4,9.000000-1.000000-4,3.000000 1.000000-6,3.000000-1.000000-6,4.000000 1.000000-6,11.000000-4.000000-7,23.000000-6.000000-6,22.000000-6.000000-7,22.000000-6.000000-7,-17.000000 1.000000 1,-52.000000 9.000000 8,-53.000000 10.000000 8,-53.000000 10.000000 9,-31.000000 2.000000 1,-5.000000-3.000000-2,-7.000000-3.000000-4,-5.000000-2.000000-4</inkml:trace>
</inkml:ink>
</file>

<file path=ppt/ink/ink26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1675799787045" units="cm"/>
      <inkml:brushProperty name="height" value="0.0321675799787045" units="cm"/>
      <inkml:brushProperty name="color" value="#FF0000"/>
      <inkml:brushProperty name="ignorePressure" value="0"/>
    </inkml:brush>
  </inkml:definitions>
  <inkml:trace contextRef="#ctx0" brushRef="#br0">10850.000000 53450.000000 712,'-44.000000'-69.000000'1,"13.000000"13.000000"3 ,12.000000 12.000000 2,13.000000 13.000000 3,20.000000 6.000000 5,28.000000 0.000000 8,28.000000 0.000000 9,29.000000 0.000000 7,18.000000 0.000000 1,9.000000 0.000000-7,10.000000 0.000000-8,10.000000 0.000000-8,8.000000-2.000000-3,10.000000-3.000000-1,10.000000-3.000000-1,9.000000-2.000000 0,1.000000-1.000000-7,-6.000000 3.000000-13,-6.000000 3.000000-13,-6.000000 4.000000-14,-10.000000 1.000000-4,-12.000000 0.000000 5,-13.000000 0.000000 4,-12.000000 0.000000 5</inkml:trace>
</inkml:ink>
</file>

<file path=ppt/ink/ink268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4292078316212" units="cm"/>
      <inkml:brushProperty name="height" value="0.0254292078316212" units="cm"/>
      <inkml:brushProperty name="color" value="#FF0000"/>
      <inkml:brushProperty name="ignorePressure" value="0"/>
    </inkml:brush>
  </inkml:definitions>
  <inkml:trace contextRef="#ctx0" brushRef="#br0">19800.000000 42050.000000 900,'-50.000000'-46.000000'0,"0.000000"10.000000"0 ,0.000000 10.000000 0,0.000000 9.000000 0,-2.000000 12.000000 3,-3.000000 16.000000 4,-3.000000 15.000000 5,-2.000000 17.000000 5,-1.000000 17.000000 1,3.000000 23.000000-3,3.000000 22.000000-4,4.000000 22.000000-2,-6.000000 32.000000-4,-11.000000 44.000000-3,-14.000000 44.000000-2,-11.000000 44.000000-4,-1.000000 9.000000-2,13.000000-25.000000 0,12.000000-25.000000 0,13.000000-25.000000 0,12.000000-27.000000-2,13.000000-28.000000-1,12.000000-28.000000-3,13.000000-27.000000-1,12.000000-45.000000-5,13.000000-59.000000-8,12.000000-60.000000-7,13.000000-58.000000-6,2.000000-20.000000-1,-5.000000 22.000000 10,-7.000000 22.000000 8,-5.000000 23.000000 9</inkml:trace>
</inkml:ink>
</file>

<file path=ppt/ink/ink2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9829626977444" units="cm"/>
      <inkml:brushProperty name="height" value="0.0359829626977444" units="cm"/>
      <inkml:brushProperty name="color" value="#00B047"/>
      <inkml:brushProperty name="ignorePressure" value="0"/>
    </inkml:brush>
  </inkml:definitions>
  <inkml:trace contextRef="#ctx0" brushRef="#br0">44000.000000 8950.000000 954,'-4.000000'-68.000000'-3,"-5.000000"17.000000"-6 ,-7.000000 15.000000-6,-5.000000 16.000000-6,-4.000000 10.000000 0,0.000000 7.000000 5,0.000000 6.000000 6,0.000000 7.000000 5,0.000000 4.000000 4,0.000000 3.000000 1,0.000000 3.000000 1,0.000000 4.000000 0,-8.000000 16.000000 2,-16.000000 32.000000 0,-15.000000 31.000000 3,-15.000000 32.000000 1,-18.000000 29.000000 1,-19.000000 28.000000 0,-18.000000 28.000000 0,-19.000000 29.000000 1,-13.000000 10.000000 0,-6.000000-6.000000 1,-6.000000-6.000000 0,-6.000000-6.000000 2,4.000000-18.000000-1,16.000000-28.000000-2,15.000000-28.000000-1,17.000000-27.000000-1,17.000000-30.000000-1,23.000000-27.000000-1,22.000000-28.000000-2,22.000000-28.000000 0,18.000000-20.000000-4,16.000000-8.000000-4,15.000000-10.000000-4,17.000000-9.000000-5,8.000000-7.000000-1,4.000000-3.000000 4,3.000000-3.000000 3,3.000000-2.000000 3,1.000000-3.000000-3,1.000000 1.000000-9,-1.000000-1.000000-9,1.000000 1.000000-10</inkml:trace>
</inkml:ink>
</file>

<file path=ppt/ink/ink26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522440508008" units="cm"/>
      <inkml:brushProperty name="height" value="0.024522440508008" units="cm"/>
      <inkml:brushProperty name="color" value="#FF0000"/>
      <inkml:brushProperty name="ignorePressure" value="0"/>
    </inkml:brush>
  </inkml:definitions>
  <inkml:trace contextRef="#ctx0" brushRef="#br0">19400.000000 42050.000000 934,'1.000000'-94.000000'-3,"4.000000"13.000000"-5 ,3.000000 12.000000-6,3.000000 13.000000-5,3.000000 13.000000 0,3.000000 17.000000 8,3.000000 15.000000 8,4.000000 16.000000 8,-1.000000 7.000000 3,-3.000000 1.000000 0,-3.000000-1.000000 1,-2.000000 1.000000 0,-5.000000 1.000000 0,-2.000000 3.000000-1,-3.000000 3.000000 1,-3.000000 4.000000 0,-1.000000 1.000000-1,4.000000 0.000000-1,3.000000 0.000000-2,3.000000 0.000000-1,3.000000 1.000000 0,3.000000 4.000000-1,3.000000 3.000000 0,4.000000 3.000000 0,-1.000000 1.000000 0,-3.000000 1.000000 0,-3.000000-1.000000 0,-2.000000 1.000000-1,-3.000000 1.000000 0,1.000000 3.000000 1,-1.000000 3.000000 0,1.000000 4.000000 0,-1.000000-1.000000-1,1.000000-3.000000-1,-1.000000-3.000000-1,1.000000-2.000000-2,-1.000000-1.000000 1,1.000000 3.000000 0,-1.000000 3.000000 1,1.000000 4.000000 1,-1.000000 1.000000 1,1.000000 0.000000-1,-1.000000 0.000000 1,1.000000 0.000000 0,-1.000000 0.000000 0,1.000000 0.000000-1,-1.000000 0.000000-2,1.000000 0.000000-1,-1.000000-2.000000 0,1.000000-3.000000-1,-1.000000-3.000000-1,1.000000-2.000000 0,-1.000000-1.000000 1,1.000000 3.000000 1,-1.000000 3.000000 1,1.000000 4.000000 2,-1.000000 1.000000 0,1.000000 0.000000 0,-1.000000 0.000000 0,1.000000 0.000000 1,-3.000000-2.000000-1,-2.000000-3.000000-2,-3.000000-3.000000-1,-3.000000-2.000000-2,-1.000000-5.000000 0,4.000000-2.000000 0,3.000000-3.000000 0,3.000000-3.000000 1,1.000000-1.000000 0,1.000000 4.000000 0,-1.000000 3.000000 0,1.000000 3.000000 0,-3.000000-1.000000 0,-2.000000-2.000000 2,-3.000000-3.000000 0,-3.000000-3.000000 0,-2.000000-2.000000 1,0.000000 0.000000-1,0.000000 0.000000 0,0.000000 0.000000-2,1.000000 0.000000 1,4.000000 0.000000-1,3.000000 0.000000-1,3.000000 0.000000 1,-1.000000 0.000000-2,-2.000000 0.000000-2,-3.000000 0.000000-2,-3.000000 0.000000-2,-4.000000-2.000000-3,-3.000000-3.000000-1,-3.000000-3.000000-3,-2.000000-2.000000-3,-5.000000-6.000000 0,-2.000000-6.000000 2,-3.000000-6.000000 1,-3.000000-6.000000 2</inkml:trace>
</inkml:ink>
</file>

<file path=ppt/ink/ink26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3469644337893" units="cm"/>
      <inkml:brushProperty name="height" value="0.0243469644337893" units="cm"/>
      <inkml:brushProperty name="color" value="#FF0000"/>
      <inkml:brushProperty name="ignorePressure" value="0"/>
    </inkml:brush>
  </inkml:definitions>
  <inkml:trace contextRef="#ctx0" brushRef="#br0">19050.000000 43800.000000 940,'-43.000000'-47.000000'-17,"17.000000"6.000000"4 ,15.000000 7.000000 3,16.000000 6.000000 5,15.000000 4.000000 6,16.000000 4.000000 10,15.000000 3.000000 7,17.000000 3.000000 10,13.000000 1.000000-2,13.000000 1.000000-10,12.000000-1.000000-12,13.000000 1.000000-10,2.000000 1.000000-7,-5.000000 3.000000-1,-7.000000 3.000000-1,-5.000000 4.000000-2,-11.000000 1.000000-3,-11.000000 0.000000-5,-14.000000 0.000000-5,-11.000000 0.000000-5</inkml:trace>
</inkml:ink>
</file>

<file path=ppt/ink/ink26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5480261296034" units="cm"/>
      <inkml:brushProperty name="height" value="0.0265480261296034" units="cm"/>
      <inkml:brushProperty name="color" value="#FF0000"/>
      <inkml:brushProperty name="ignorePressure" value="0"/>
    </inkml:brush>
  </inkml:definitions>
  <inkml:trace contextRef="#ctx0" brushRef="#br0">18250.000000 51900.000000 862,'21.000000'-96.000000'0,"-5.000000"10.000000"0 ,-7.000000 10.000000-1,-5.000000 9.000000 1,-12.000000 27.000000 0,-16.000000 48.000000 4,-15.000000 47.000000 3,-15.000000 47.000000 3,-11.000000 32.000000 2,-2.000000 19.000000-1,-3.000000 19.000000-1,-3.000000 19.000000 0,-2.000000 15.000000 0,0.000000 13.000000 0,0.000000 12.000000 2,0.000000 13.000000 1,3.000000-4.000000-1,6.000000-18.000000-4,7.000000-19.000000-2,6.000000-18.000000-2,21.000000-48.000000-12,39.000000-74.000000-17,36.000000-76.000000-18,39.000000-74.000000-18,8.000000-29.000000-2,-18.000000 19.000000 14,-19.000000 19.000000 14,-18.000000 19.000000 14</inkml:trace>
</inkml:ink>
</file>

<file path=ppt/ink/ink26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6432111859322" units="cm"/>
      <inkml:brushProperty name="height" value="0.0276432111859322" units="cm"/>
      <inkml:brushProperty name="color" value="#FF0000"/>
      <inkml:brushProperty name="ignorePressure" value="0"/>
    </inkml:brush>
  </inkml:definitions>
  <inkml:trace contextRef="#ctx0" brushRef="#br0">18250.000000 51700.000000 753,'26.000000'-102.000000'0,"4.000000"47.000000"-2 ,3.000000 47.000000-1,3.000000 48.000000-1,6.000000 35.000000 5,9.000000 25.000000 9,10.000000 25.000000 9,10.000000 25.000000 11,2.000000 14.000000 1,-3.000000 3.000000-4,-3.000000 3.000000-6,-2.000000 4.000000-5,-5.000000 1.000000-3,-2.000000 0.000000-4,-3.000000 0.000000-2,-3.000000 0.000000-3,-7.000000-10.000000-3,-9.000000-18.000000-1,-10.000000-19.000000-1,-8.000000-18.000000-2,-8.000000-18.000000-3,-2.000000-16.000000-4,-3.000000-15.000000-4,-3.000000-15.000000-4,-9.000000-12.000000-2,-11.000000-6.000000-2,-14.000000-6.000000-1,-11.000000-6.000000-1,-7.000000-7.000000 1,0.000000-6.000000 2,0.000000-6.000000 1,0.000000-6.000000 4,-2.000000-9.000000 0,-3.000000-8.000000 2,-3.000000-10.000000 2,-2.000000-9.000000 1,-5.000000-12.000000 1,-2.000000-11.000000 3,-3.000000-14.000000 2,-3.000000-11.000000 2,-1.000000-7.000000 2,4.000000 0.000000 3,3.000000 0.000000 3,3.000000 0.000000 3,6.000000 6.000000 2,9.000000 13.000000 4,10.000000 12.000000 3,10.000000 13.000000 2,5.000000 9.000000 3,4.000000 6.000000 1,3.000000 7.000000 1,3.000000 6.000000 1,7.000000 6.000000 1,14.000000 6.000000-1,11.000000 7.000000-1,14.000000 6.000000-1,11.000000 3.000000-2,14.000000 0.000000-1,11.000000 0.000000-2,14.000000 0.000000-3,5.000000 0.000000-2,1.000000 0.000000-5,-1.000000 0.000000-3,1.000000 0.000000-6,-1.000000-4.000000-4,1.000000-5.000000-7,-1.000000-7.000000-6,1.000000-5.000000-6,-6.000000-1.000000-2,-8.000000 6.000000 0,-10.000000 7.000000 1,-9.000000 6.000000 1</inkml:trace>
</inkml:ink>
</file>

<file path=ppt/ink/ink26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7816096097231" units="cm"/>
      <inkml:brushProperty name="height" value="0.0287816096097231" units="cm"/>
      <inkml:brushProperty name="color" value="#FF0000"/>
      <inkml:brushProperty name="ignorePressure" value="0"/>
    </inkml:brush>
  </inkml:definitions>
  <inkml:trace contextRef="#ctx0" brushRef="#br0">16650.000000 51000.000000 795,'0.000000'-69.000000'0,"0.000000"13.000000"0 ,0.000000 12.000000 0,0.000000 13.000000 0,-2.000000 6.000000 0,-3.000000 0.000000 0,-3.000000 0.000000 0,-2.000000 0.000000 0,-5.000000 1.000000 0,-2.000000 4.000000-3,-3.000000 3.000000-1,-3.000000 3.000000-2,1.000000 7.000000 1,6.000000 14.000000 3,7.000000 11.000000 5,6.000000 14.000000 3,3.000000 5.000000 2,0.000000 1.000000 1,0.000000-1.000000-1,0.000000 1.000000 0,-2.000000-3.000000 1,-3.000000-2.000000-2,-3.000000-3.000000 0,-2.000000-3.000000 0,-1.000000-2.000000-1,3.000000 0.000000 0,3.000000 0.000000-2,4.000000 0.000000 1,1.000000 1.000000-2,0.000000 4.000000 1,0.000000 3.000000-1,0.000000 3.000000-1,0.000000 1.000000 1,0.000000 1.000000 1,0.000000-1.000000 2,0.000000 1.000000 0,0.000000-1.000000 1,0.000000 1.000000-1,0.000000-1.000000 1,0.000000 1.000000-1,0.000000 2.000000 0,0.000000 7.000000 0,0.000000 6.000000-1,0.000000 7.000000-1,0.000000 0.000000 0,0.000000-2.000000 0,0.000000-3.000000 0,0.000000-3.000000 0,0.000000-1.000000-1,0.000000 4.000000 1,0.000000 3.000000-1,0.000000 3.000000 1,0.000000-1.000000 0,0.000000-2.000000-1,0.000000-3.000000 1,0.000000-3.000000-1,-2.000000 4.000000 0,-3.000000 13.000000 0,-3.000000 12.000000-1,-2.000000 13.000000-1,-1.000000 2.000000 0,3.000000-5.000000-2,3.000000-7.000000 0,4.000000-5.000000-1,1.000000-1.000000-1,0.000000 6.000000 0,0.000000 7.000000 1,0.000000 6.000000 0,0.000000-1.000000 0,0.000000-5.000000 2,0.000000-7.000000 0,0.000000-5.000000 2,0.000000-3.000000-1,0.000000 4.000000-3,0.000000 3.000000-3,0.000000 3.000000-4,0.000000-2.000000 0,0.000000-6.000000 0,0.000000-6.000000 1,0.000000-6.000000 1,0.000000-4.000000 0,0.000000 1.000000 2,0.000000-1.000000 1,0.000000 1.000000 0,0.000000-4.000000 2,0.000000-6.000000-1,0.000000-6.000000-1,0.000000-6.000000 1,0.000000-1.000000 0,0.000000 7.000000 1,0.000000 6.000000 1,0.000000 7.000000 2,4.000000 4.000000-4,10.000000 3.000000-7,10.000000 3.000000-6,9.000000 4.000000-8,2.000000-6.000000-5,-2.000000-11.000000-2,-3.000000-14.000000-3,-3.000000-11.000000-3</inkml:trace>
</inkml:ink>
</file>

<file path=ppt/ink/ink26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3274633586407" units="cm"/>
      <inkml:brushProperty name="height" value="0.0293274633586407" units="cm"/>
      <inkml:brushProperty name="color" value="#FF0000"/>
      <inkml:brushProperty name="ignorePressure" value="0"/>
    </inkml:brush>
  </inkml:definitions>
  <inkml:trace contextRef="#ctx0" brushRef="#br0">20250.000000 50200.000000 781,'0.000000'-38.000000'1,"0.000000"26.000000"5 ,0.000000 24.000000 3,0.000000 26.000000 3,0.000000 32.000000 3,0.000000 41.000000 1,0.000000 40.000000 2,0.000000 42.000000 0,1.000000 22.000000 0,4.000000 7.000000-2,3.000000 6.000000-1,3.000000 7.000000-2,1.000000 11.000000 0,1.000000 20.000000-2,-1.000000 18.000000 0,1.000000 20.000000 0,-1.000000 6.000000-3,1.000000-2.000000-3,-1.000000-3.000000-2,1.000000-3.000000-4,1.000000-13.000000-4,3.000000-22.000000-4,3.000000-22.000000-6,4.000000-21.000000-3,1.000000-20.000000-5,0.000000-15.000000-4,0.000000-15.000000-3,0.000000-16.000000-4,-2.000000-19.000000-2,-3.000000-22.000000 0,-3.000000-22.000000 1,-2.000000-21.000000 0</inkml:trace>
</inkml:ink>
</file>

<file path=ppt/ink/ink269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8910095542669" units="cm"/>
      <inkml:brushProperty name="height" value="0.0248910095542669" units="cm"/>
      <inkml:brushProperty name="color" value="#FF0000"/>
      <inkml:brushProperty name="ignorePressure" value="0"/>
    </inkml:brush>
  </inkml:definitions>
  <inkml:trace contextRef="#ctx0" brushRef="#br0">23150.000000 53300.000000 920,'-25.000000'-46.000000'-1,"0.000000"10.000000"0 ,0.000000 10.000000-2,0.000000 9.000000-1,3.000000 9.000000 0,6.000000 9.000000 3,7.000000 10.000000 2,6.000000 10.000000 2,4.000000 5.000000 2,4.000000 4.000000 1,3.000000 3.000000 1,3.000000 3.000000 1,1.000000-1.000000-1,1.000000-2.000000-3,-1.000000-3.000000-3,1.000000-3.000000-3,1.000000-4.000000 0,3.000000-3.000000 2,3.000000-3.000000 1,4.000000-2.000000 3,-1.000000-9.000000 0,-3.000000-12.000000-3,-3.000000-13.000000-4,-2.000000-12.000000-2,-8.000000 1.000000 0,-8.000000 16.000000 4,-10.000000 15.000000 4,-9.000000 17.000000 5,1.000000-6.000000-2,13.000000-24.000000-7,12.000000-26.000000-5,13.000000-24.000000-8,4.000000-7.000000 1,-3.000000 13.000000 9,-3.000000 12.000000 8,-2.000000 13.000000 9,-6.000000 20.000000 3,-6.000000 28.000000-2,-6.000000 28.000000-2,-6.000000 29.000000-1,-2.000000 5.000000-4,3.000000-15.000000-3,3.000000-15.000000-5,4.000000-16.000000-5,1.000000-8.000000-7,0.000000 0.000000-13,0.000000 0.000000-12,0.000000 0.000000-12</inkml:trace>
</inkml:ink>
</file>

<file path=ppt/ink/ink26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3533275574446" units="cm"/>
      <inkml:brushProperty name="height" value="0.0263533275574446" units="cm"/>
      <inkml:brushProperty name="color" value="#FF0000"/>
      <inkml:brushProperty name="ignorePressure" value="0"/>
    </inkml:brush>
  </inkml:definitions>
  <inkml:trace contextRef="#ctx0" brushRef="#br0">35350.000000 48700.000000 869,'-49.000000'4.000000'-1,"4.000000"10.000000"0 ,3.000000 10.000000-1,3.000000 9.000000-1,-2.000000 12.000000 2,-6.000000 16.000000 3,-6.000000 15.000000 4,-6.000000 17.000000 3,-7.000000 11.000000 2,-6.000000 10.000000-2,-6.000000 10.000000-1,-6.000000 9.000000-1,-4.000000 4.000000 0,1.000000 1.000000 0,-1.000000-1.000000 2,1.000000 1.000000 0,2.000000-6.000000-1,7.000000-8.000000 0,6.000000-10.000000-1,7.000000-9.000000-2,5.000000-9.000000 0,7.000000-5.000000 1,6.000000-7.000000 0,7.000000-5.000000 0,5.000000-11.000000-2,7.000000-11.000000-7,6.000000-14.000000-5,7.000000-11.000000-6</inkml:trace>
</inkml:ink>
</file>

<file path=ppt/ink/ink26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784507453442" units="cm"/>
      <inkml:brushProperty name="height" value="0.0264784507453442" units="cm"/>
      <inkml:brushProperty name="color" value="#FF0000"/>
      <inkml:brushProperty name="ignorePressure" value="0"/>
    </inkml:brush>
  </inkml:definitions>
  <inkml:trace contextRef="#ctx0" brushRef="#br0">33850.000000 49500.000000 865,'-47.000000'-24.000000'0,"6.000000"4.000000"0 ,7.000000 3.000000 0,6.000000 3.000000 0,6.000000 6.000000 0,6.000000 9.000000 3,7.000000 10.000000 1,6.000000 10.000000 2,3.000000 4.000000 1,0.000000 0.000000 0,0.000000 0.000000 1,0.000000 0.000000 1,0.000000 0.000000-1,0.000000 0.000000-1,0.000000 0.000000-1,0.000000 0.000000-1,-2.000000 1.000000-2,-3.000000 4.000000 1,-3.000000 3.000000-2,-2.000000 3.000000-1,-1.000000 1.000000 0,3.000000 1.000000 0,3.000000-1.000000-2,4.000000 1.000000 1,1.000000-1.000000-1,0.000000 1.000000 2,0.000000-1.000000 1,0.000000 1.000000 0,-2.000000 1.000000 2,-3.000000 3.000000-1,-3.000000 3.000000 0,-2.000000 4.000000 1,-1.000000 1.000000-1,3.000000 0.000000-2,3.000000 0.000000-1,4.000000 0.000000-1,-1.000000-2.000000 0,-3.000000-3.000000-2,-3.000000-3.000000 1,-2.000000-2.000000-2,-1.000000 0.000000 1,3.000000 7.000000 2,3.000000 6.000000 1,4.000000 7.000000 1,-1.000000-1.000000 1,-3.000000-6.000000 0,-3.000000-6.000000 0,-2.000000-6.000000 0,-1.000000-4.000000 0,3.000000 1.000000 0,3.000000-1.000000 1,4.000000 1.000000-1,-1.000000-1.000000 1,-3.000000 1.000000 0,-3.000000-1.000000 0,-2.000000 1.000000 0,-1.000000-3.000000 0,3.000000-2.000000-1,3.000000-3.000000 1,4.000000-3.000000 0,1.000000-1.000000 0,0.000000 4.000000-1,0.000000 3.000000-2,0.000000 3.000000 0,3.000000-2.000000-2,6.000000-6.000000 0,7.000000-6.000000-1,6.000000-6.000000 0,3.000000-7.000000 0,0.000000-6.000000 1,0.000000-6.000000 0,0.000000-6.000000 2,0.000000-4.000000 1,0.000000 1.000000-1,0.000000-1.000000 1,0.000000 1.000000-1,0.000000-1.000000 1,0.000000 1.000000 0,0.000000-1.000000 0,0.000000 1.000000 0,3.000000-3.000000 0,6.000000-2.000000 1,7.000000-3.000000-1,6.000000-3.000000 1,-1.000000-1.000000-1,-5.000000 4.000000 1,-7.000000 3.000000-1,-5.000000 3.000000 0,-3.000000 1.000000 0,4.000000 1.000000-3,3.000000-1.000000-1,3.000000 1.000000-1,-1.000000-1.000000-1,-2.000000 1.000000 1,-3.000000-1.000000-1,-3.000000 1.000000 2,-1.000000-1.000000-1,4.000000 1.000000 1,3.000000-1.000000-1,3.000000 1.000000 1,-1.000000-1.000000 0,-2.000000 1.000000 1,-3.000000-1.000000 1,-3.000000 1.000000 0,-1.000000-1.000000 1,4.000000 1.000000 0,3.000000-1.000000 0,3.000000 1.000000 0,-1.000000 1.000000 0,-2.000000 3.000000 1,-3.000000 3.000000-1,-3.000000 4.000000 0,-1.000000-1.000000-8,4.000000-3.000000-14,3.000000-3.000000-15,3.000000-2.000000-16</inkml:trace>
</inkml:ink>
</file>

<file path=ppt/ink/ink269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86731030791998" units="cm"/>
      <inkml:brushProperty name="height" value="0.0286731030791998" units="cm"/>
      <inkml:brushProperty name="color" value="#FF0000"/>
      <inkml:brushProperty name="ignorePressure" value="0"/>
    </inkml:brush>
  </inkml:definitions>
  <inkml:trace contextRef="#ctx0" brushRef="#br0">27350.000000 51450.000000 798,'-25.000000'-47.000000'0,"0.000000"6.000000"-3 ,0.000000 7.000000-1,0.000000 6.000000-2,3.000000 13.000000 2,6.000000 23.000000 5,7.000000 22.000000 6,6.000000 22.000000 4,3.000000 29.000000 4,0.000000 38.000000 5,0.000000 37.000000 2,0.000000 38.000000 4,0.000000 29.000000 0,0.000000 22.000000-2,0.000000 22.000000-4,0.000000 23.000000-2,-2.000000 14.000000-5,-3.000000 10.000000-3,-3.000000 10.000000-5,-2.000000 9.000000-5,-1.000000-10.000000-2,3.000000-28.000000-3,3.000000-28.000000-1,4.000000-27.000000-4,4.000000-30.000000-1,6.000000-27.000000-3,7.000000-28.000000-2,6.000000-28.000000-3,13.000000-17.000000-4,23.000000-2.000000-5,22.000000-3.000000-6,22.000000-3.000000-5,1.000000-15.000000 0,-19.000000-24.000000 5,-18.000000-26.000000 6,-19.000000-24.000000 4</inkml:trace>
</inkml:ink>
</file>

<file path=ppt/ink/ink2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9893945157528" units="cm"/>
      <inkml:brushProperty name="height" value="0.0479893945157528" units="cm"/>
      <inkml:brushProperty name="color" value="#FF0000"/>
      <inkml:brushProperty name="ignorePressure" value="0"/>
    </inkml:brush>
  </inkml:definitions>
  <inkml:trace contextRef="#ctx0" brushRef="#br0">42500.000000 36750.000000 954,'-86.000000'-8.000000'-18,"28.000000"34.000000"-1 ,28.000000 35.000000 0,29.000000 35.000000-2,15.000000 19.000000 2,3.000000 7.000000 4,3.000000 6.000000 4,4.000000 7.000000 4,-1.000000-9.000000 5,-3.000000-21.000000 5,-3.000000-22.000000 6,-2.000000-22.000000 4,-1.000000 6.000000 3,3.000000 34.000000 1,3.000000 35.000000 1,4.000000 35.000000 0,-3.000000 5.000000-1,-5.000000-21.000000-2,-7.000000-22.000000-3,-5.000000-22.000000-3,-6.000000-19.000000-2,-3.000000-16.000000 0,-3.000000-15.000000 0,-2.000000-15.000000-1,-6.000000-12.000000-4,-6.000000-6.000000-5,-6.000000-6.000000-6,-6.000000-6.000000-6,-4.000000-10.000000-4,1.000000-12.000000 1,-1.000000-13.000000-1,1.000000-12.000000 1,2.000000-9.000000-2,7.000000-2.000000-1,6.000000-3.000000-4,7.000000-3.000000-1</inkml:trace>
</inkml:ink>
</file>

<file path=ppt/ink/ink2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9660353064537" units="cm"/>
      <inkml:brushProperty name="height" value="0.0379660353064537" units="cm"/>
      <inkml:brushProperty name="color" value="#00B047"/>
      <inkml:brushProperty name="ignorePressure" value="0"/>
    </inkml:brush>
  </inkml:definitions>
  <inkml:trace contextRef="#ctx0" brushRef="#br0">44600.000000 9050.000000 834,'-32.000000'-36.000000'0,"-11.000000"28.000000"-2 ,-14.000000 28.000000-1,-11.000000 29.000000-1,-14.000000 26.000000 2,-11.000000 25.000000 5,-14.000000 25.000000 6,-11.000000 25.000000 4,-11.000000 21.000000 4,-5.000000 20.000000-1,-7.000000 18.000000 2,-5.000000 20.000000 0,-3.000000 0.000000-1,4.000000-15.000000-1,3.000000-15.000000-2,3.000000-16.000000-1,10.000000-19.000000-3,20.000000-22.000000-3,18.000000-22.000000-3,20.000000-21.000000-2,13.000000-20.000000-4,9.000000-15.000000-4,10.000000-15.000000-3,10.000000-16.000000-3</inkml:trace>
</inkml:ink>
</file>

<file path=ppt/ink/ink270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8395698666573" units="cm"/>
      <inkml:brushProperty name="height" value="0.0308395698666573" units="cm"/>
      <inkml:brushProperty name="color" value="#FF0000"/>
      <inkml:brushProperty name="ignorePressure" value="0"/>
    </inkml:brush>
  </inkml:definitions>
  <inkml:trace contextRef="#ctx0" brushRef="#br0">37050.000000 51700.000000 742,'0.000000'-71.000000'0,"0.000000"10.000000"0 ,0.000000 10.000000-1,0.000000 9.000000 0,0.000000 12.000000 2,0.000000 16.000000 5,0.000000 15.000000 6,0.000000 17.000000 4,3.000000 13.000000 2,6.000000 13.000000-2,7.000000 12.000000-2,6.000000 13.000000-1,1.000000 15.000000-1,-3.000000 19.000000 1,-3.000000 19.000000 2,-2.000000 19.000000-1,-3.000000 13.000000 1,1.000000 10.000000-2,-1.000000 10.000000-2,1.000000 9.000000-2,-1.000000 10.000000 0,1.000000 14.000000-2,-1.000000 11.000000 0,1.000000 14.000000-1,-3.000000-1.000000 1,-2.000000-12.000000 0,-3.000000-13.000000 1,-3.000000-12.000000 2,1.000000 15.000000-9,6.000000 44.000000-19,7.000000 44.000000-17,6.000000 44.000000-18,-1.000000-15.000000-7,-5.000000-71.000000 6,-7.000000-72.000000 4,-5.000000-72.000000 6</inkml:trace>
</inkml:ink>
</file>

<file path=ppt/ink/ink27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29079350829124" units="cm"/>
      <inkml:brushProperty name="height" value="0.0229079350829124" units="cm"/>
      <inkml:brushProperty name="color" value="#FF0000"/>
      <inkml:brushProperty name="ignorePressure" value="0"/>
    </inkml:brush>
  </inkml:definitions>
  <inkml:trace contextRef="#ctx0" brushRef="#br0">29950.000000 54850.000000 1000,'26.000000'-44.000000'-51,"4.000000"13.000000"8 ,3.000000 12.000000 7,3.000000 13.000000 8,7.000000 12.000000 10,14.000000 13.000000 12,11.000000 12.000000 10,14.000000 13.000000 13,7.000000 1.000000 4,3.000000-9.000000-2,3.000000-10.000000-1,4.000000-8.000000-3,-1.000000-6.000000-5,-3.000000 1.000000-7,-3.000000-1.000000-7,-2.000000 1.000000-8,-11.000000-3.000000-2,-15.000000-2.000000 1,-15.000000-3.000000 3,-16.000000-3.000000 2,-8.000000-4.000000-1,0.000000-3.000000-2,0.000000-3.000000-3,0.000000-2.000000-3</inkml:trace>
</inkml:ink>
</file>

<file path=ppt/ink/ink270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64097452163696" units="cm"/>
      <inkml:brushProperty name="height" value="0.0264097452163696" units="cm"/>
      <inkml:brushProperty name="color" value="#FF0000"/>
      <inkml:brushProperty name="ignorePressure" value="0"/>
    </inkml:brush>
  </inkml:definitions>
  <inkml:trace contextRef="#ctx0" brushRef="#br0">33450.000000 52200.000000 867,'-4.000000'-50.000000'0,"-5.000000"0.000000"-1 ,-7.000000 0.000000 0,-5.000000 0.000000 0,-4.000000 7.000000 0,0.000000 17.000000 0,0.000000 15.000000 1,0.000000 16.000000 0,-2.000000 20.000000 1,-3.000000 25.000000 1,-3.000000 25.000000 2,-2.000000 25.000000 2,-9.000000 32.000000 0,-12.000000 42.000000 1,-13.000000 40.000000 1,-12.000000 41.000000 1,-5.000000 26.000000-1,3.000000 13.000000-1,3.000000 12.000000-1,4.000000 13.000000-1,5.000000-4.000000-1,10.000000-18.000000 0,10.000000-19.000000 0,9.000000-18.000000 0,10.000000-25.000000 0,14.000000-27.000000-1,11.000000-28.000000-1,14.000000-28.000000 0,11.000000-29.000000-1,14.000000-28.000000-1,11.000000-28.000000 1,14.000000-27.000000 0,5.000000-22.000000-1,1.000000-11.000000-1,-1.000000-14.000000-1,1.000000-11.000000-1,2.000000-18.000000 0,7.000000-22.000000 0,6.000000-22.000000 0,7.000000-21.000000 2,-3.000000-12.000000 0,-8.000000 1.000000 2,-10.000000-1.000000 1,-9.000000 1.000000 2,-12.000000 4.000000 2,-11.000000 9.000000 2,-14.000000 10.000000 2,-11.000000 10.000000 2,-36.000000 8.000000-2,-55.000000 10.000000-8,-57.000000 10.000000-5,-55.000000 9.000000-8,-3.000000 12.000000-9,54.000000 16.000000-11,53.000000 15.000000-12,53.000000 17.000000-11</inkml:trace>
</inkml:ink>
</file>

<file path=ppt/ink/ink2703.xml><?xml version="1.0" encoding="utf-8"?>
<inkml:ink xmlns:inkml="http://www.w3.org/2003/InkML">
  <annotation type="ScanImages2ExtractSignatures">1</annotation>
  <annotation type="ScanImagesWidth">902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9680178761482" units="cm"/>
      <inkml:brushProperty name="height" value="0.0309680178761482" units="cm"/>
      <inkml:brushProperty name="color" value="#FF0000"/>
      <inkml:brushProperty name="ignorePressure" value="0"/>
    </inkml:brush>
  </inkml:definitions>
  <inkml:trace contextRef="#ctx0" brushRef="#br0">50400.000000 27500.000000 739,'-25.000000'-50.000000'-1,"0.000000"0.000000"-3 ,0.000000 0.000000-3,0.000000 0.000000-2,7.000000 10.000000 1,17.000000 23.000000 7,15.000000 22.000000 7,16.000000 22.000000 6,15.000000 13.000000 3,16.000000 7.000000-3,15.000000 6.000000-1,17.000000 7.000000-3,30.000000 8.000000-1,47.000000 14.000000 0,47.000000 11.000000-1,48.000000 14.000000 0,27.000000-7.000000-2,9.000000-25.000000-2,10.000000-25.000000-2,10.000000-25.000000-2,-9.000000-25.000000-2,-24.000000-25.000000 0,-26.000000-25.000000-1,-24.000000-25.000000-1,-20.000000-8.000000 1,-11.000000 9.000000 2,-14.000000 10.000000 3,-11.000000 10.000000 2,-9.000000 10.000000 0,-3.000000 13.000000 0,-3.000000 12.000000-1,-2.000000 13.000000-1,-3.000000 12.000000 4,1.000000 13.000000 7,-1.000000 12.000000 7,1.000000 13.000000 7,8.000000 2.000000 3,20.000000-5.000000-2,18.000000-7.000000-3,20.000000-5.000000-1,19.000000-8.000000-2,22.000000-5.000000-5,22.000000-7.000000-2,23.000000-5.000000-4,10.000000-14.000000-6,0.000000-18.000000-11,0.000000-19.000000-10,0.000000-18.000000-10,-8.000000-7.000000-2,-16.000000 6.000000 3,-15.000000 7.000000 4,-15.000000 6.000000 3,-18.000000 7.000000 3,-19.000000 10.000000 2,-18.000000 10.000000 1,-19.000000 9.000000 1,-19.000000 13.000000 1,-19.000000 20.000000 2,-18.000000 18.000000 2,-19.000000 20.000000 1,-4.000000 6.000000 5,14.000000-2.000000 9,11.000000-3.000000 7,14.000000-3.000000 9,22.000000-9.000000 2,35.000000-11.000000-2,35.000000-14.000000-2,34.000000-11.000000-2,21.000000-18.000000-9,10.000000-22.000000-14,10.000000-22.000000-13,9.000000-21.000000-14,-2.000000-9.000000-5,-12.000000 7.000000 2,-13.000000 6.000000 5,-12.000000 7.000000 2,-37.000000 8.000000 6,-58.000000 14.000000 7,-60.000000 11.000000 6,-59.000000 14.000000 7,-29.000000 5.000000 3,4.000000 1.000000 1,3.000000-1.000000-1,3.000000 1.000000 0,-4.000000 1.000000 1,-8.000000 3.000000-1,-10.000000 3.000000 1,-9.000000 4.000000-1,-2.000000 1.000000 1,6.000000 0.000000 0,7.000000 0.000000 1,6.000000 0.000000-1,3.000000 0.000000 1,0.000000 0.000000 0,0.000000 0.000000 0,0.000000 0.000000 0,0.000000 3.000000 0,0.000000 6.000000 2,0.000000 7.000000 2,0.000000 6.000000 2,0.000000 3.000000 1,0.000000 0.000000 1,0.000000 0.000000-1,0.000000 0.000000 1,0.000000 0.000000 0,0.000000 0.000000 0,0.000000 0.000000 0,0.000000 0.000000 1,-4.000000-2.000000-2,-5.000000-3.000000-1,-7.000000-3.000000-1,-5.000000-2.000000-1,-1.000000-3.000000-1,6.000000 1.000000-1,7.000000-1.000000 1,6.000000 1.000000-2,3.000000-1.000000 0,0.000000 1.000000-2,0.000000-1.000000-3,0.000000 1.000000-2,3.000000-1.000000 0,6.000000 1.000000 0,7.000000-1.000000 0,6.000000 1.000000 2,-1.000000-3.000000-1,-5.000000-2.000000 0,-7.000000-3.000000 0,-5.000000-3.000000 0,0.000000-2.000000 0,10.000000 0.000000 1,10.000000 0.000000 1,9.000000 0.000000 2,1.000000 0.000000-3,-6.000000 0.000000-2,-6.000000 0.000000-5,-6.000000 0.000000-3,-1.000000 0.000000-1,7.000000 0.000000 0,6.000000 0.000000 2,7.000000 0.000000 1,0.000000 0.000000 0,-2.000000 0.000000 2,-3.000000 0.000000 0,-3.000000 0.000000 2,-1.000000 0.000000 0,4.000000 0.000000-2,3.000000 0.000000 0,3.000000 0.000000-2,-4.000000-2.000000 0,-8.000000-3.000000 1,-10.000000-3.000000 1,-9.000000-2.000000 1,-1.000000-3.000000 0,10.000000 1.000000 0,10.000000-1.000000 0,9.000000 1.000000 1,1.000000-1.000000 0,-6.000000 1.000000 0,-6.000000-1.000000 0,-6.000000 1.000000 1,-2.000000-1.000000-1,3.000000 1.000000 0,3.000000-1.000000-1,4.000000 1.000000 1,-1.000000 1.000000-1,-3.000000 3.000000 1,-3.000000 3.000000-1,-2.000000 4.000000 0,-5.000000-1.000000 1,-2.000000-3.000000-1,-3.000000-3.000000 0,-3.000000-2.000000 0,-4.000000-1.000000 1,-3.000000 3.000000 0,-3.000000 3.000000 0,-2.000000 4.000000 2,-3.000000 1.000000 1,1.000000 0.000000 2,-1.000000 0.000000 3,1.000000 0.000000 3,-3.000000 0.000000 0,-2.000000 0.000000 0,-3.000000 0.000000 0,-3.000000 0.000000-1,-2.000000 0.000000-1,0.000000 0.000000-1,0.000000 0.000000-1,0.000000 0.000000-1,7.000000 3.000000 2,17.000000 6.000000 6,15.000000 7.000000 7,16.000000 6.000000 6,15.000000 4.000000 4,16.000000 4.000000 1,15.000000 3.000000 2,17.000000 3.000000 2,21.000000-2.000000-2,28.000000-6.000000-4,28.000000-6.000000-6,29.000000-6.000000-4,19.000000-6.000000-5,14.000000-2.000000-5,11.000000-3.000000-5,14.000000-3.000000-6,2.000000-4.000000-3,-6.000000-3.000000-1,-6.000000-3.000000-3,-6.000000-2.000000-1,-15.000000-1.000000 2,-21.000000 3.000000 3,-22.000000 3.000000 4,-22.000000 4.000000 3,-19.000000 7.000000 2,-16.000000 13.000000-1,-15.000000 12.000000 0,-15.000000 13.000000-2,-9.000000 9.000000 2,1.000000 6.000000 4,-1.000000 7.000000 4,1.000000 6.000000 4,7.000000 6.000000-2,16.000000 6.000000-7,15.000000 7.000000-7,17.000000 6.000000-8,-12.000000-7.000000-2,-37.000000-18.000000 3,-38.000000-19.000000 2,-37.000000-18.000000 2,-16.000000-10.000000-6,6.000000 0.000000-15,7.000000 0.000000-16,6.000000 0.000000-16</inkml:trace>
</inkml:ink>
</file>

<file path=ppt/ink/ink270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528069421649" units="cm"/>
      <inkml:brushProperty name="height" value="0.024528069421649" units="cm"/>
      <inkml:brushProperty name="color" value="#FF0000"/>
      <inkml:brushProperty name="ignorePressure" value="0"/>
    </inkml:brush>
  </inkml:definitions>
  <inkml:trace contextRef="#ctx0" brushRef="#br0">69900.000000 28650.000000 933,'-22.000000'-47.000000'-1,"6.000000"6.000000"-5 ,7.000000 7.000000-4,6.000000 6.000000-3,3.000000 10.000000 1,0.000000 17.000000 8,0.000000 15.000000 6,0.000000 16.000000 7,0.000000 24.000000 3,0.000000 35.000000 1,0.000000 35.000000 0,0.000000 34.000000 0,-2.000000 23.000000 0,-3.000000 13.000000-1,-3.000000 12.000000 0,-2.000000 13.000000-1,-3.000000 15.000000-8,1.000000 19.000000-18,-1.000000 19.000000-16,1.000000 19.000000-18,2.000000-34.000000-2,7.000000-83.000000 10,6.000000-85.000000 11,7.000000-84.000000 11,4.000000-49.000000 6,3.000000-12.000000 2,3.000000-13.000000 3,4.000000-12.000000 1,1.000000-1.000000 1,0.000000 14.000000 2,0.000000 11.000000 1,0.000000 14.000000 2</inkml:trace>
</inkml:ink>
</file>

<file path=ppt/ink/ink270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7574040442705" units="cm"/>
      <inkml:brushProperty name="height" value="0.0257574040442705" units="cm"/>
      <inkml:brushProperty name="color" value="#FF0000"/>
      <inkml:brushProperty name="ignorePressure" value="0"/>
    </inkml:brush>
  </inkml:definitions>
  <inkml:trace contextRef="#ctx0" brushRef="#br0">70700.000000 29300.000000 889,'0.000000'-47.000000'-2,"0.000000"6.000000"-2 ,0.000000 7.000000-3,0.000000 6.000000-3,0.000000 17.000000 3,0.000000 28.000000 7,0.000000 28.000000 8,0.000000 29.000000 7,0.000000 19.000000 4,0.000000 14.000000-3,0.000000 11.000000-1,0.000000 14.000000-2,3.000000 8.000000-2,6.000000 7.000000 0,7.000000 6.000000-1,6.000000 7.000000-1,3.000000 4.000000-2,0.000000 3.000000-3,0.000000 3.000000-1,0.000000 4.000000-4,1.000000-9.000000-3,4.000000-18.000000-6,3.000000-19.000000-5,3.000000-18.000000-6,-1.000000-17.000000-2,-2.000000-11.000000-3,-3.000000-14.000000 0,-3.000000-11.000000-3,-4.000000-9.000000 1,-3.000000-3.000000 1,-3.000000-3.000000 2,-2.000000-2.000000 1</inkml:trace>
</inkml:ink>
</file>

<file path=ppt/ink/ink270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76499669998884" units="cm"/>
      <inkml:brushProperty name="height" value="0.0276499669998884" units="cm"/>
      <inkml:brushProperty name="color" value="#FF0000"/>
      <inkml:brushProperty name="ignorePressure" value="0"/>
    </inkml:brush>
  </inkml:definitions>
  <inkml:trace contextRef="#ctx0" brushRef="#br0">65050.000000 35500.000000 828,'-24.000000'-93.000000'0,"4.000000"17.000000"0 ,3.000000 15.000000 0,3.000000 16.000000 0,3.000000 15.000000 0,3.000000 16.000000 1,3.000000 15.000000 0,4.000000 17.000000 0,2.000000 13.000000 2,4.000000 13.000000-1,3.000000 12.000000 2,3.000000 13.000000 0,-1.000000 1.000000 1,-2.000000-9.000000 0,-3.000000-10.000000 1,-3.000000-8.000000-1,-1.000000 16.000000 3,4.000000 44.000000 2,3.000000 44.000000 3,3.000000 44.000000 2,-2.000000 32.000000 1,-6.000000 22.000000-1,-6.000000 22.000000-1,-6.000000 23.000000-1,-7.000000-5.000000-3,-6.000000-27.000000-2,-6.000000-28.000000-2,-6.000000-28.000000-2,-7.000000-20.000000-3,-6.000000-8.000000 0,-6.000000-10.000000 0,-6.000000-9.000000-2,2.000000-35.000000-2,14.000000-59.000000-3,11.000000-60.000000-4,14.000000-58.000000-3,8.000000-34.000000-7,7.000000-6.000000-7,6.000000-6.000000-9,7.000000-6.000000-9,2.000000-2.000000 0,1.000000 3.000000 6,-1.000000 3.000000 6,1.000000 4.000000 7,-1.000000 7.000000 5,1.000000 13.000000 5,-1.000000 12.000000 5,1.000000 13.000000 4</inkml:trace>
</inkml:ink>
</file>

<file path=ppt/ink/ink27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4398130178452" units="cm"/>
      <inkml:brushProperty name="height" value="0.0324398130178452" units="cm"/>
      <inkml:brushProperty name="color" value="#FF0000"/>
      <inkml:brushProperty name="ignorePressure" value="0"/>
    </inkml:brush>
  </inkml:definitions>
  <inkml:trace contextRef="#ctx0" brushRef="#br0">64950.000000 35200.000000 706,'229.000000'-275.000000'53,"10.000000"150.000000"-10 ,10.000000 150.000000-11,9.000000 150.000000-11,-29.000000 50.000000-7,-65.000000-50.000000-3,-65.000000-50.000000-3,-66.000000-50.000000-3,-38.000000-21.000000-2,-9.000000 10.000000 2,-10.000000 10.000000 1,-8.000000 9.000000 2,-22.000000 10.000000-1,-30.000000 14.000000 0,-32.000000 11.000000 0,-30.000000 14.000000-2,-14.000000 5.000000 1,7.000000 1.000000 0,6.000000-1.000000 1,7.000000 1.000000-1,10.000000-9.000000-1,16.000000-15.000000-3,15.000000-15.000000-5,17.000000-16.000000-3,22.000000-18.000000-2,32.000000-18.000000 1,31.000000-19.000000-1,32.000000-18.000000 1,29.000000-14.000000-1,28.000000-5.000000 0,28.000000-7.000000 0,29.000000-5.000000 0,18.000000-4.000000 0,9.000000 0.000000 1,10.000000 0.000000 0,10.000000 0.000000 2,-6.000000 7.000000 0,-18.000000 17.000000 2,-19.000000 15.000000 1,-18.000000 16.000000 2,-26.000000 16.000000 2,-31.000000 20.000000 2,-31.000000 18.000000 4,-31.000000 20.000000 2,-31.000000 14.000000 2,-27.000000 14.000000-1,-28.000000 11.000000 0,-28.000000 14.000000-1,-18.000000 0.000000 0,-6.000000-8.000000-1,-6.000000-10.000000 0,-6.000000-9.000000 0,-1.000000-13.000000-2,7.000000-16.000000 1,6.000000-15.000000-1,7.000000-15.000000 0,5.000000-17.000000-6,7.000000-15.000000-15,6.000000-15.000000-12,7.000000-16.000000-14,11.000000-16.000000-5,20.000000-16.000000 4,18.000000-15.000000 4,20.000000-15.000000 4,10.000000-4.000000 1,3.000000 9.000000 0,3.000000 10.000000-1,4.000000 10.000000 0</inkml:trace>
</inkml:ink>
</file>

<file path=ppt/ink/ink2708.xml><?xml version="1.0" encoding="utf-8"?>
<inkml:ink xmlns:inkml="http://www.w3.org/2003/InkML">
  <annotation type="ScanImages2ExtractSignatures">1</annotation>
  <annotation type="ScanImagesWidth">889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48733591288328" units="cm"/>
      <inkml:brushProperty name="height" value="0.0248733591288328" units="cm"/>
      <inkml:brushProperty name="color" value="#FF0000"/>
      <inkml:brushProperty name="ignorePressure" value="0"/>
    </inkml:brush>
  </inkml:definitions>
  <inkml:trace contextRef="#ctx0" brushRef="#br0">67900.000000 37350.000000 920,'-2.000000'-61.000000'10,"-3.000000"28.000000"2 ,-3.000000 28.000000 2,-2.000000 29.000000 2,0.000000 11.000000-2,7.000000-2.000000-4,6.000000-3.000000-6,7.000000-3.000000-6,4.000000-4.000000-3,3.000000-3.000000-1,3.000000-3.000000-2,4.000000-2.000000-2</inkml:trace>
</inkml:ink>
</file>

<file path=ppt/ink/ink27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1460535526276" units="cm"/>
      <inkml:brushProperty name="height" value="0.0331460535526276" units="cm"/>
      <inkml:brushProperty name="color" value="#FF0000"/>
      <inkml:brushProperty name="ignorePressure" value="0"/>
    </inkml:brush>
  </inkml:definitions>
  <inkml:trace contextRef="#ctx0" brushRef="#br0">70550.000000 33450.000000 691,'-72.000000'-22.000000'0,"6.000000"6.000000"0 ,7.000000 7.000000 1,6.000000 6.000000 0,6.000000 10.000000 2,6.000000 17.000000 2,7.000000 15.000000 2,6.000000 16.000000 2,4.000000 10.000000 1,4.000000 7.000000-4,3.000000 6.000000-2,3.000000 7.000000-3,-2.000000 11.000000-2,-6.000000 20.000000 2,-6.000000 18.000000 0,-6.000000 20.000000 0,-6.000000 11.000000 2,-2.000000 7.000000 2,-3.000000 6.000000 1,-3.000000 7.000000 3,-2.000000 5.000000 1,0.000000 7.000000 1,0.000000 6.000000 1,0.000000 7.000000 0,0.000000 10.000000 1,0.000000 16.000000 0,0.000000 15.000000 0,0.000000 17.000000 0,3.000000 7.000000-1,6.000000 0.000000 0,7.000000 0.000000-1,6.000000 0.000000-2,6.000000-22.000000 0,6.000000-44.000000 0,7.000000-43.000000-2,6.000000-44.000000 0,3.000000-19.000000-1,0.000000 6.000000-1,0.000000 7.000000-1,0.000000 6.000000-2,0.000000 6.000000 0,0.000000 6.000000 0,0.000000 7.000000 0,0.000000 6.000000 0,9.000000 35.000000 0,19.000000 67.000000 3,19.000000 65.000000 1,19.000000 66.000000 3,7.000000 18.000000-1,-3.000000-28.000000-2,-3.000000-28.000000-4,-2.000000-27.000000-2,-1.000000-22.000000-2,3.000000-11.000000-2,3.000000-14.000000-2,4.000000-11.000000-2,4.000000-17.000000-3,6.000000-18.000000-3,7.000000-19.000000-3,6.000000-18.000000-4,7.000000-9.000000-2,10.000000 4.000000-4,10.000000 3.000000-3,9.000000 3.000000-2,-1.000000-13.000000-2,-8.000000-28.000000 2,-10.000000-28.000000 0,-9.000000-27.000000 1,-13.000000-22.000000 2,-16.000000-11.000000 3,-15.000000-14.000000 3,-15.000000-11.000000 3</inkml:trace>
</inkml:ink>
</file>

<file path=ppt/ink/ink2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1090762615204" units="cm"/>
      <inkml:brushProperty name="height" value="0.0441090762615204" units="cm"/>
      <inkml:brushProperty name="color" value="#00B047"/>
      <inkml:brushProperty name="ignorePressure" value="0"/>
    </inkml:brush>
  </inkml:definitions>
  <inkml:trace contextRef="#ctx0" brushRef="#br0">41950.000000 10800.000000 779,'-72.000000'35.000000'-35,"6.000000"23.000000"8 ,7.000000 22.000000 8,6.000000 22.000000 9,-2.000000 23.000000 5,-9.000000 25.000000 3,-10.000000 25.000000 4,-8.000000 25.000000 3,-3.000000 4.000000 5,7.000000-15.000000 6,6.000000-15.000000 4,7.000000-16.000000 7,10.000000-21.000000 1,16.000000-24.000000-2,15.000000-26.000000-1,17.000000-24.000000-3,14.000000-20.000000 0,17.000000-11.000000-2,15.000000-14.000000 0,16.000000-11.000000-1,12.000000-14.000000-3,9.000000-11.000000-2,10.000000-14.000000-3,10.000000-11.000000-3,7.000000-14.000000-3,6.000000-11.000000-3,7.000000-14.000000-1,6.000000-11.000000-4,3.000000-6.000000-4,0.000000 4.000000-7,0.000000 3.000000-7,0.000000 3.000000-7,-10.000000 6.000000-6,-18.000000 9.000000-7,-19.000000 10.000000-5,-18.000000 10.000000-6</inkml:trace>
</inkml:ink>
</file>

<file path=ppt/ink/ink27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7625762224197" units="cm"/>
      <inkml:brushProperty name="height" value="0.0347625762224197" units="cm"/>
      <inkml:brushProperty name="color" value="#FF0000"/>
      <inkml:brushProperty name="ignorePressure" value="0"/>
    </inkml:brush>
  </inkml:definitions>
  <inkml:trace contextRef="#ctx0" brushRef="#br0">84500.000000 32850.000000 658,'32.000000'-46.000000'-1,"17.000000"10.000000"-3 ,15.000000 10.000000-3,16.000000 9.000000-3,2.000000 12.000000-1,-8.000000 16.000000 3,-10.000000 15.000000 3,-9.000000 17.000000 1,-4.000000 14.000000 5,4.000000 17.000000 5,3.000000 15.000000 5,3.000000 16.000000 6,1.000000 12.000000 2,1.000000 9.000000-2,-1.000000 10.000000-2,1.000000 10.000000-2,-1.000000 8.000000-2,1.000000 10.000000 0,-1.000000 10.000000-1,1.000000 9.000000-1,1.000000-1.000000 0,3.000000-8.000000-1,3.000000-10.000000 1,4.000000-9.000000 0,1.000000-9.000000-1,0.000000-5.000000 0,0.000000-7.000000 0,0.000000-5.000000-1,0.000000-4.000000 0,0.000000 0.000000 0,0.000000 0.000000-2,0.000000 0.000000 0,-2.000000 6.000000-1,-3.000000 13.000000 0,-3.000000 12.000000 1,-2.000000 13.000000-1,-8.000000 2.000000 1,-8.000000-5.000000-1,-10.000000-7.000000 0,-9.000000-5.000000 0,-4.000000 5.000000 1,4.000000 19.000000-1,3.000000 19.000000 1,3.000000 19.000000-1,-4.000000 4.000000 1,-8.000000-9.000000 1,-10.000000-10.000000-1,-9.000000-8.000000 2,-10.000000 3.000000 0,-9.000000 20.000000 0,-10.000000 18.000000 2,-8.000000 20.000000-1,-9.000000 5.000000 1,-6.000000-6.000000-1,-6.000000-6.000000-1,-6.000000-6.000000-1,-1.000000-9.000000-1,7.000000-8.000000 0,6.000000-10.000000-1,7.000000-9.000000-1,2.000000-1.000000 0,1.000000 10.000000-1,-1.000000 10.000000 0,1.000000 9.000000 0,-3.000000 1.000000-3,-2.000000-6.000000-4,-3.000000-6.000000-5,-3.000000-6.000000-3,-18.000000 19.000000-7,-31.000000 48.000000-7,-31.000000 47.000000-8,-31.000000 47.000000-7,1.000000-17.000000-5,34.000000-77.000000-1,35.000000-78.000000-1,35.000000-78.000000-2</inkml:trace>
</inkml:ink>
</file>

<file path=ppt/ink/ink2711.xml><?xml version="1.0" encoding="utf-8"?>
<inkml:ink xmlns:inkml="http://www.w3.org/2003/InkML">
  <annotation type="ScanImages2ExtractSignatures">1</annotation>
  <annotation type="ScanImagesWidth">801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9504020214081" units="cm"/>
      <inkml:brushProperty name="height" value="0.0259504020214081" units="cm"/>
      <inkml:brushProperty name="color" value="#FF0000"/>
      <inkml:brushProperty name="ignorePressure" value="0"/>
    </inkml:brush>
  </inkml:definitions>
  <inkml:trace contextRef="#ctx0" brushRef="#br0">76800.000000 46050.000000 882,'-74.000000'-47.000000'-1,"4.000000"6.000000"-2 ,3.000000 7.000000-3,3.000000 6.000000-2,6.000000 15.000000 1,9.000000 26.000000 5,10.000000 24.000000 6,10.000000 26.000000 4,4.000000 21.000000 3,0.000000 19.000000 0,0.000000 19.000000 1,0.000000 19.000000-1,1.000000 12.000000 0,4.000000 6.000000 0,3.000000 7.000000-3,3.000000 6.000000 0,3.000000-15.000000-2,3.000000-33.000000-2,3.000000-35.000000-3,4.000000-34.000000-2,1.000000-16.000000-1,0.000000 3.000000 0,0.000000 3.000000-1,0.000000 4.000000 0,0.000000 1.000000 1,0.000000 0.000000 1,0.000000 0.000000 1,0.000000 0.000000 3,1.000000-4.000000-1,4.000000-5.000000-1,3.000000-7.000000-2,3.000000-5.000000-2,3.000000-6.000000 1,3.000000-3.000000 1,3.000000-3.000000 2,4.000000-2.000000 2,2.000000-5.000000 0,4.000000-2.000000 0,3.000000-3.000000 0,3.000000-3.000000 0,1.000000-4.000000-1,1.000000-3.000000 0,-1.000000-3.000000 0,1.000000-2.000000 0,-3.000000-5.000000-1,-2.000000-2.000000 1,-3.000000-3.000000-1,-3.000000-3.000000 0,-1.000000-1.000000 0,4.000000 4.000000 0,3.000000 3.000000 0,3.000000 3.000000 0,-1.000000 1.000000 1,-2.000000 1.000000-1,-3.000000-1.000000 0,-3.000000 1.000000 0,-2.000000-3.000000-1,0.000000-2.000000 1,0.000000-3.000000 0,0.000000-3.000000 1,1.000000-1.000000-1,4.000000 4.000000 0,3.000000 3.000000 1,3.000000 3.000000-1,-1.000000 1.000000 1,-2.000000 1.000000-1,-3.000000-1.000000 1,-3.000000 1.000000-1,-2.000000-1.000000-1,0.000000 1.000000 0,0.000000-1.000000-3,0.000000 1.000000 0,1.000000-1.000000-1,4.000000 1.000000-1,3.000000-1.000000 0,3.000000 1.000000 0,-1.000000-1.000000 1,-2.000000 1.000000 0,-3.000000-1.000000 2,-3.000000 1.000000 1,-2.000000-1.000000 1,0.000000 1.000000 0,0.000000-1.000000 0,0.000000 1.000000 1,0.000000 1.000000-1,0.000000 3.000000 1,0.000000 3.000000 0,0.000000 4.000000-1,0.000000 1.000000 1,0.000000 0.000000 0,0.000000 0.000000-1,0.000000 0.000000 1,0.000000-2.000000 0,0.000000-3.000000-1,0.000000-3.000000 0,0.000000-2.000000 0,0.000000-1.000000-4,0.000000 3.000000-8,0.000000 3.000000-9,0.000000 4.000000-7,0.000000 1.000000-3,0.000000 0.000000 3,0.000000 0.000000 4,0.000000 0.000000 4,-10.000000-5.000000 1,-18.000000-9.000000 0,-19.000000-10.000000 0,-18.000000-8.000000 0,-9.000000-8.000000 2,4.000000-2.000000 6,3.000000-3.000000 4,3.000000-3.000000 6,1.000000-1.000000 3,1.000000 4.000000 1,-1.000000 3.000000 1,1.000000 3.000000 1,1.000000 4.000000 1,3.000000 7.000000 2,3.000000 6.000000 1,4.000000 7.000000 2,-1.000000 4.000000 2,-3.000000 3.000000 1,-3.000000 3.000000 3,-2.000000 4.000000 2,-1.000000 11.000000 0,3.000000 23.000000-3,3.000000 22.000000-1,4.000000 22.000000-3,1.000000 19.000000-2,0.000000 20.000000 0,0.000000 18.000000-2,0.000000 20.000000-2,0.000000 11.000000-1,0.000000 7.000000-3,0.000000 6.000000-2,0.000000 7.000000-3,3.000000-7.000000-4,6.000000-19.000000-3,7.000000-18.000000-3,6.000000-19.000000-4,9.000000-22.000000-2,13.000000-25.000000 0,12.000000-25.000000 1,13.000000-25.000000 1,1.000000-18.000000 0,-9.000000-8.000000 0,-10.000000-10.000000 1,-8.000000-9.000000 0</inkml:trace>
</inkml:ink>
</file>

<file path=ppt/ink/ink271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357217669487" units="cm"/>
      <inkml:brushProperty name="height" value="0.02357217669487" units="cm"/>
      <inkml:brushProperty name="color" value="#FF0000"/>
      <inkml:brushProperty name="ignorePressure" value="0"/>
    </inkml:brush>
  </inkml:definitions>
  <inkml:trace contextRef="#ctx0" brushRef="#br0">79400.000000 46750.000000 866,'-52.000000'220.000000'20,"-3.000000"-9.000000"-1 ,-3.000000-10.000000 0,-2.000000-8.000000-1,-1.000000-9.000000-2,3.000000-6.000000-6,3.000000-6.000000-5,4.000000-6.000000-5,-3.000000-81.000000-7,-5.000000-152.000000-6,-7.000000-153.000000-7,-5.000000-153.000000-8,8.000000-15.000000 4,26.000000 126.000000 11,24.000000 124.000000 12,26.000000 126.000000 12,16.000000 68.000000 6,10.000000 13.000000 0,10.000000 12.000000 0,9.000000 13.000000-1,6.000000 7.000000 0,3.000000 4.000000-3,3.000000 3.000000-2,4.000000 3.000000-3,1.000000 1.000000-3,0.000000 1.000000-3,0.000000-1.000000-5,0.000000 1.000000-4,1.000000-7.000000-2,4.000000-12.000000-1,3.000000-13.000000-1,3.000000-12.000000-2,-4.000000-15.000000-3,-8.000000-15.000000-6,-10.000000-15.000000-6,-9.000000-16.000000-6</inkml:trace>
</inkml:ink>
</file>

<file path=ppt/ink/ink27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7856547832489" units="cm"/>
      <inkml:brushProperty name="height" value="0.0257856547832489" units="cm"/>
      <inkml:brushProperty name="color" value="#FF0000"/>
      <inkml:brushProperty name="ignorePressure" value="0"/>
    </inkml:brush>
  </inkml:definitions>
  <inkml:trace contextRef="#ctx0" brushRef="#br0">80800.000000 46750.000000 888,'-46.000000'12.000000'3,"10.000000"26.000000"8 ,10.000000 24.000000 6,9.000000 26.000000 8,9.000000 15.000000-1,9.000000 6.000000-6,10.000000 7.000000-8,10.000000 6.000000-7,8.000000 3.000000-4,10.000000 0.000000 1,10.000000 0.000000-1,9.000000 0.000000 0,-1.000000-15.000000 1,-8.000000-27.000000 0,-10.000000-28.000000 1,-9.000000-28.000000 0,-7.000000-13.000000 0,-3.000000 3.000000-1,-3.000000 3.000000-1,-2.000000 4.000000-1,-1.000000-1.000000 0,3.000000-3.000000-1,3.000000-3.000000-1,4.000000-2.000000 0,1.000000-3.000000 1,0.000000 1.000000-1,0.000000-1.000000 1,0.000000 1.000000 0,0.000000-3.000000 1,0.000000-2.000000 1,0.000000-3.000000 0,0.000000-3.000000 1,0.000000-2.000000 0,0.000000 0.000000-1,0.000000 0.000000-1,0.000000 0.000000-1,0.000000 0.000000 0,0.000000 0.000000 0,0.000000 0.000000 2,0.000000 0.000000 0,0.000000 0.000000 1,0.000000 0.000000 0,0.000000 0.000000-1,0.000000 0.000000 1,0.000000 0.000000 0,0.000000 0.000000 0,0.000000 0.000000 1,0.000000 0.000000-1,1.000000 0.000000 0,4.000000 0.000000 0,3.000000 0.000000 0,3.000000 0.000000-1,-1.000000-2.000000 0,-2.000000-3.000000 1,-3.000000-3.000000 0,-3.000000-2.000000 0,-1.000000-3.000000 0,4.000000 1.000000 0,3.000000-1.000000 0,3.000000 1.000000-1,1.000000-1.000000 0,1.000000 1.000000-4,-1.000000-1.000000-2,1.000000 1.000000-3,-3.000000-1.000000-1,-2.000000 1.000000 1,-3.000000-1.000000 2,-3.000000 1.000000 1,-1.000000 1.000000 2,4.000000 3.000000 0,3.000000 3.000000 1,3.000000 4.000000 1,-1.000000 1.000000 1,-2.000000 0.000000-1,-3.000000 0.000000 1,-3.000000 0.000000 0,-2.000000 0.000000-3,0.000000 0.000000-3,0.000000 0.000000-5,0.000000 0.000000-5,0.000000 0.000000 0,0.000000 0.000000 0,0.000000 0.000000 3,0.000000 0.000000 0</inkml:trace>
</inkml:ink>
</file>

<file path=ppt/ink/ink27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56776716560125" units="cm"/>
      <inkml:brushProperty name="height" value="0.0256776716560125" units="cm"/>
      <inkml:brushProperty name="color" value="#FF0000"/>
      <inkml:brushProperty name="ignorePressure" value="0"/>
    </inkml:brush>
  </inkml:definitions>
  <inkml:trace contextRef="#ctx0" brushRef="#br0">82650.000000 46850.000000 892,'-74.000000'0.000000'0,"4.000000"0.000000"0 ,3.000000 0.000000 0,3.000000 0.000000 0,3.000000 7.000000 1,3.000000 17.000000 2,3.000000 15.000000 3,4.000000 16.000000 2,-6.000000 27.000000 2,-11.000000 42.000000 0,-14.000000 40.000000 2,-11.000000 41.000000 0,2.000000 16.000000 1,19.000000-5.000000-2,19.000000-7.000000-2,19.000000-5.000000-1,12.000000-11.000000-4,6.000000-11.000000-4,7.000000-14.000000-7,6.000000-11.000000-5,4.000000-22.000000-7,4.000000-27.000000-11,3.000000-28.000000-10,3.000000-28.000000-10</inkml:trace>
</inkml:ink>
</file>

<file path=ppt/ink/ink27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8489219844341" units="cm"/>
      <inkml:brushProperty name="height" value="0.0408489219844341" units="cm"/>
      <inkml:brushProperty name="color" value="#00B047"/>
      <inkml:brushProperty name="ignorePressure" value="0"/>
    </inkml:brush>
  </inkml:definitions>
  <inkml:trace contextRef="#ctx0" brushRef="#br0">34050.000000 14900.000000 841,'-24.000000'-72.000000'0,"4.000000"6.000000"0 ,3.000000 7.000000 0,3.000000 6.000000 1,-1.000000 21.000000 0,-2.000000 39.000000 0,-3.000000 36.000000 1,-3.000000 39.000000 0,-2.000000 32.000000 3,0.000000 28.000000 3,0.000000 28.000000 3,0.000000 29.000000 5,-2.000000 18.000000 0,-3.000000 9.000000 0,-3.000000 10.000000-2,-2.000000 10.000000-1,0.000000-3.000000-1,7.000000-11.000000-2,6.000000-14.000000 0,7.000000-11.000000-2,4.000000-25.000000-1,3.000000-33.000000-3,3.000000-35.000000-2,4.000000-34.000000-4,-1.000000-10.000000 0,-3.000000 16.000000-2,-3.000000 15.000000-1,-2.000000 17.000000-1,3.000000-20.000000-4,14.000000-53.000000-8,11.000000-53.000000-8,14.000000-52.000000-8,2.000000-36.000000-2,-6.000000-15.000000 1,-6.000000-15.000000 3,-6.000000-16.000000 3,-6.000000-5.000000 3,-2.000000 6.000000 3,-3.000000 7.000000 4,-3.000000 6.000000 3,-2.000000 12.000000 4,0.000000 19.000000 3,0.000000 19.000000 2,0.000000 19.000000 3</inkml:trace>
</inkml:ink>
</file>

<file path=ppt/ink/ink2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6690226197243" units="cm"/>
      <inkml:brushProperty name="height" value="0.0436690226197243" units="cm"/>
      <inkml:brushProperty name="color" value="#00B047"/>
      <inkml:brushProperty name="ignorePressure" value="0"/>
    </inkml:brush>
  </inkml:definitions>
  <inkml:trace contextRef="#ctx0" brushRef="#br0">33700.000000 15300.000000 786,'3.000000'-82.000000'-1,"6.000000"-11.000000"-1 ,7.000000-14.000000-3,6.000000-11.000000-2,4.000000-1.000000 2,4.000000 13.000000 5,3.000000 12.000000 6,3.000000 13.000000 5,4.000000 10.000000 3,7.000000 10.000000 1,6.000000 10.000000 1,7.000000 9.000000 0,5.000000 7.000000 1,7.000000 7.000000 0,6.000000 6.000000-1,7.000000 7.000000 0,4.000000 7.000000-1,3.000000 9.000000-2,3.000000 10.000000-4,4.000000 10.000000-1,-6.000000 13.000000-1,-11.000000 19.000000 1,-14.000000 19.000000 0,-11.000000 19.000000 2,-18.000000 19.000000-2,-22.000000 23.000000-4,-22.000000 22.000000-6,-21.000000 22.000000-4,-23.000000 12.000000-2,-21.000000 3.000000-1,-22.000000 3.000000-1,-22.000000 4.000000 0,-11.000000-6.000000 0,0.000000-11.000000 1,0.000000-14.000000 1,0.000000-11.000000 1,9.000000-23.000000 0,19.000000-31.000000 3,19.000000-31.000000 1,19.000000-31.000000 2,19.000000-26.000000 0,23.000000-18.000000 2,22.000000-19.000000 0,22.000000-18.000000 0,21.000000-9.000000 2,22.000000 4.000000 2,22.000000 3.000000 2,23.000000 3.000000 1,11.000000 4.000000 1,4.000000 7.000000-3,3.000000 6.000000-2,3.000000 7.000000-3,-10.000000 11.000000-2,-21.000000 20.000000-2,-22.000000 18.000000-3,-22.000000 20.000000-3,-24.000000 16.000000 0,-24.000000 16.000000 1,-26.000000 15.000000 2,-24.000000 17.000000 2,-23.000000 10.000000-1,-18.000000 6.000000-1,-19.000000 7.000000-3,-18.000000 6.000000-2,-6.000000-8.000000-1,10.000000-22.000000 1,10.000000-22.000000-1,9.000000-21.000000 1,12.000000-24.000000 0,16.000000-25.000000 0,15.000000-25.000000-1,17.000000-25.000000 0,13.000000-24.000000-2,13.000000-21.000000-3,12.000000-22.000000-2,13.000000-22.000000-2,9.000000-8.000000-1,6.000000 6.000000 2,7.000000 7.000000 4,6.000000 6.000000 2,-1.000000 10.000000 2,-5.000000 17.000000 2,-7.000000 15.000000 3,-5.000000 16.000000 3</inkml:trace>
</inkml:ink>
</file>

<file path=ppt/ink/ink27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3978495895863" units="cm"/>
      <inkml:brushProperty name="height" value="0.0443978495895863" units="cm"/>
      <inkml:brushProperty name="color" value="#00B047"/>
      <inkml:brushProperty name="ignorePressure" value="0"/>
    </inkml:brush>
  </inkml:definitions>
  <inkml:trace contextRef="#ctx0" brushRef="#br0">35900.000000 15600.000000 773,'3.000000'-58.000000'3,"6.000000"34.000000"4 ,7.000000 35.000000 6,6.000000 35.000000 4,1.000000 18.000000 3,-3.000000 3.000000 0,-3.000000 3.000000 1,-2.000000 4.000000 0,-1.000000 4.000000 0,3.000000 6.000000-2,3.000000 7.000000 0,4.000000 6.000000-2,1.000000 1.000000-3,0.000000-3.000000-4,0.000000-3.000000-6,0.000000-2.000000-3,1.000000-5.000000-4,4.000000-2.000000-1,3.000000-3.000000-1,3.000000-3.000000-2,1.000000-6.000000 0,1.000000-5.000000-4,-1.000000-7.000000-2,1.000000-5.000000-2,-1.000000-11.000000-5,1.000000-11.000000-5,-1.000000-14.000000-6,1.000000-11.000000-5,-3.000000-11.000000-2,-2.000000-5.000000 1,-3.000000-7.000000 3,-3.000000-5.000000 1</inkml:trace>
</inkml:ink>
</file>

<file path=ppt/ink/ink27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2867035269737" units="cm"/>
      <inkml:brushProperty name="height" value="0.0432867035269737" units="cm"/>
      <inkml:brushProperty name="color" value="#00B047"/>
      <inkml:brushProperty name="ignorePressure" value="0"/>
    </inkml:brush>
  </inkml:definitions>
  <inkml:trace contextRef="#ctx0" brushRef="#br0">37300.000000 15600.000000 793,'-47.000000'-24.000000'-3,"6.000000"4.000000"-5 ,7.000000 3.000000-6,6.000000 3.000000-6,3.000000 3.000000 0,0.000000 3.000000 4,0.000000 3.000000 5,0.000000 4.000000 4,-4.000000 8.000000 6,-5.000000 17.000000 9,-7.000000 15.000000 8,-5.000000 16.000000 9,-8.000000 13.000000 3,-5.000000 14.000000-3,-7.000000 11.000000-1,-5.000000 14.000000-1,-9.000000 8.000000-3,-9.000000 7.000000-1,-10.000000 6.000000-2,-8.000000 7.000000-1,-6.000000 0.000000 0,1.000000-2.000000-1,-1.000000-3.000000 1,1.000000-3.000000 1,7.000000-10.000000-4,16.000000-16.000000-5,15.000000-15.000000-8,17.000000-15.000000-5,17.000000-18.000000-9,23.000000-19.000000-12,22.000000-18.000000-11,22.000000-19.000000-12,8.000000-12.000000-3,-2.000000-2.000000 6,-3.000000-3.000000 6,-3.000000-3.000000 6</inkml:trace>
</inkml:ink>
</file>

<file path=ppt/ink/ink2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4840860068798" units="cm"/>
      <inkml:brushProperty name="height" value="0.0424840860068798" units="cm"/>
      <inkml:brushProperty name="color" value="#00B047"/>
      <inkml:brushProperty name="ignorePressure" value="0"/>
    </inkml:brush>
  </inkml:definitions>
  <inkml:trace contextRef="#ctx0" brushRef="#br0">37250.000000 16450.000000 810,'-15.000000'-44.000000'17,"23.000000"13.000000"2 ,22.000000 12.000000 4,22.000000 13.000000 3,10.000000 7.000000-1,1.000000 4.000000-2,-1.000000 3.000000-4,1.000000 3.000000-3,2.000000-2.000000-4,7.000000-6.000000-5,6.000000-6.000000-5,7.000000-6.000000-4,0.000000-6.000000-6,-2.000000-2.000000-5,-3.000000-3.000000-6,-3.000000-3.000000-6,-7.000000-1.000000-2,-9.000000 4.000000-1,-10.000000 3.000000 1,-8.000000 3.000000-1</inkml:trace>
</inkml:ink>
</file>

<file path=ppt/ink/ink2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2314649224281" units="cm"/>
      <inkml:brushProperty name="height" value="0.0432314649224281" units="cm"/>
      <inkml:brushProperty name="color" value="#00B047"/>
      <inkml:brushProperty name="ignorePressure" value="0"/>
    </inkml:brush>
  </inkml:definitions>
  <inkml:trace contextRef="#ctx0" brushRef="#br0">37450.000000 17150.000000 787,'-40.000000'-22.000000'5,"23.000000"6.000000"7 ,22.000000 7.000000 10,22.000000 6.000000 7,15.000000 3.000000 3,9.000000 0.000000-3,10.000000 0.000000-3,10.000000 0.000000-4,5.000000-4.000000-4,4.000000-5.000000-6,3.000000-7.000000-7,3.000000-5.000000-5,1.000000-6.000000-7,1.000000-3.000000-8,-1.000000-3.000000-8,1.000000-2.000000-8,1.000000-5.000000-3,3.000000-2.000000 3,3.000000-3.000000 4,4.000000-3.000000 2,-7.000000 2.000000 3,-16.000000 10.000000-1,-15.000000 10.000000 0,-15.000000 9.000000 0</inkml:trace>
</inkml:ink>
</file>

<file path=ppt/ink/ink27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1383221447468" units="cm"/>
      <inkml:brushProperty name="height" value="0.0471383221447468" units="cm"/>
      <inkml:brushProperty name="color" value="#00B047"/>
      <inkml:brushProperty name="ignorePressure" value="0"/>
    </inkml:brush>
  </inkml:definitions>
  <inkml:trace contextRef="#ctx0" brushRef="#br0">39100.000000 16700.000000 799,'-41.000000'68.000000'1,"19.000000"-11.000000"1 ,19.000000-14.000000 1,19.000000-11.000000 1,10.000000-4.000000 1,4.000000 6.000000 2,3.000000 7.000000 2,3.000000 6.000000 2,1.000000-1.000000 0,1.000000-5.000000-1,-1.000000-7.000000-1,1.000000-5.000000-1,1.000000-8.000000-2,3.000000-5.000000 1,3.000000-7.000000-2,4.000000-5.000000 1,2.000000-8.000000-2,4.000000-5.000000 0,3.000000-7.000000-1,3.000000-5.000000 0,-1.000000-8.000000-1,-2.000000-5.000000 1,-3.000000-7.000000 0,-3.000000-5.000000 1,-4.000000-3.000000-2,-3.000000 4.000000-1,-3.000000 3.000000-3,-2.000000 3.000000-2,-5.000000-1.000000-1,-2.000000-2.000000 2,-3.000000-3.000000 1,-3.000000-3.000000 2,-6.000000-1.000000 0,-5.000000 4.000000 2,-7.000000 3.000000 0,-5.000000 3.000000 1,-8.000000-1.000000 0,-5.000000-2.000000 0,-7.000000-3.000000 1,-5.000000-3.000000 0,-9.000000-1.000000 0,-9.000000 4.000000 0,-10.000000 3.000000 1,-8.000000 3.000000-1,-8.000000 4.000000 2,-2.000000 7.000000 0,-3.000000 6.000000 2,-3.000000 7.000000 0,-4.000000 7.000000 0,-3.000000 9.000000-3,-3.000000 10.000000-2,-2.000000 10.000000-1,0.000000 7.000000-6,7.000000 6.000000-5,6.000000 7.000000-6,7.000000 6.000000-6,7.000000 3.000000-9,9.000000 0.000000-12,10.000000 0.000000-11,10.000000 0.000000-11</inkml:trace>
</inkml:ink>
</file>

<file path=ppt/ink/ink2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5877733826637" units="cm"/>
      <inkml:brushProperty name="height" value="0.0395877733826637" units="cm"/>
      <inkml:brushProperty name="color" value="#00B047"/>
      <inkml:brushProperty name="ignorePressure" value="0"/>
    </inkml:brush>
  </inkml:definitions>
  <inkml:trace contextRef="#ctx0" brushRef="#br0">41350.000000 16300.000000 867,'-35.000000'-24.000000'3,"32.000000"4.000000"6 ,31.000000 3.000000 6,32.000000 3.000000 6,19.000000 4.000000 1,10.000000 7.000000-3,10.000000 6.000000-4,9.000000 7.000000-3,2.000000-1.000000-3,-2.000000-6.000000-4,-3.000000-6.000000-3,-3.000000-6.000000-3,-2.000000-4.000000-2,0.000000 1.000000-2,0.000000-1.000000-1,0.000000 1.000000-2,-8.000000-1.000000-4,-16.000000 1.000000-8,-15.000000-1.000000-8,-15.000000 1.000000-8</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01669831573963" units="cm"/>
      <inkml:brushProperty name="height" value="0.0501669831573963" units="cm"/>
      <inkml:brushProperty name="color" value="#FF0000"/>
      <inkml:brushProperty name="ignorePressure" value="0"/>
    </inkml:brush>
  </inkml:definitions>
  <inkml:trace contextRef="#ctx0" brushRef="#br0">44750.000000 36600.000000 913,'0.000000'225.000000'-8,"0.000000"0.000000"8 ,0.000000 0.000000 10,0.000000 0.000000 8,-2.000000-4.000000 3,-3.000000-5.000000-4,-3.000000-7.000000-4,-2.000000-5.000000-5,-3.000000-20.000000-3,1.000000-31.000000-2,-1.000000-31.000000-4,1.000000-31.000000-3,1.000000-18.000000-1,3.000000-3.000000 3,3.000000-3.000000 2,4.000000-2.000000 2,5.000000-26.000000-4,10.000000-47.000000-13,10.000000-47.000000-11,9.000000-46.000000-13,1.000000-18.000000-2,-6.000000 13.000000 3,-6.000000 12.000000 6,-6.000000 13.000000 4</inkml:trace>
</inkml:ink>
</file>

<file path=ppt/ink/ink28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5503894388676" units="cm"/>
      <inkml:brushProperty name="height" value="0.0355503894388676" units="cm"/>
      <inkml:brushProperty name="color" value="#00B047"/>
      <inkml:brushProperty name="ignorePressure" value="0"/>
    </inkml:brush>
  </inkml:definitions>
  <inkml:trace contextRef="#ctx0" brushRef="#br0">42400.000000 15650.000000 966,'-27.000000'-36.000000'-44,"-3.000000"28.000000"10 ,-3.000000 28.000000 10,-2.000000 29.000000 10,-8.000000 26.000000 9,-8.000000 25.000000 9,-10.000000 25.000000 9,-9.000000 25.000000 9,-12.000000 20.000000 2,-11.000000 16.000000-4,-14.000000 15.000000-4,-11.000000 17.000000-4,-6.000000 2.000000-3,4.000000-9.000000-3,3.000000-10.000000-1,3.000000-8.000000-2,14.000000-25.000000 0,25.000000-36.000000 0,25.000000-39.000000 2,25.000000-36.000000 1,15.000000-29.000000-3,7.000000-19.000000-5,6.000000-18.000000-6,7.000000-19.000000-5,10.000000-19.000000-6,16.000000-19.000000-4,15.000000-18.000000-3,17.000000-19.000000-5,-1.000000-1.000000 1,-16.000000 20.000000 5,-15.000000 18.000000 4,-15.000000 20.000000 6,-6.000000 6.000000 3,7.000000-2.000000 2,6.000000-3.000000 2,7.000000-3.000000 1</inkml:trace>
</inkml:ink>
</file>

<file path=ppt/ink/ink2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7419966757298" units="cm"/>
      <inkml:brushProperty name="height" value="0.0397419966757298" units="cm"/>
      <inkml:brushProperty name="color" value="#00B047"/>
      <inkml:brushProperty name="ignorePressure" value="0"/>
    </inkml:brush>
  </inkml:definitions>
  <inkml:trace contextRef="#ctx0" brushRef="#br0">42100.000000 16650.000000 761,'-2.000000'75.000000'2,"-3.000000"0.000000"8 ,-3.000000 0.000000 7,-2.000000 0.000000 7,-3.000000-5.000000 2,1.000000-9.000000-6,-1.000000-10.000000-4,1.000000-8.000000-6,-6.000000 21.000000-1,-8.000000 53.000000 1,-10.000000 53.000000 3,-9.000000 54.000000 2,-4.000000 19.000000 0,4.000000-11.000000-4,3.000000-14.000000-3,3.000000-11.000000-4,4.000000-25.000000-2,7.000000-33.000000-3,6.000000-35.000000-3,7.000000-34.000000-2,7.000000-37.000000-4,9.000000-36.000000-6,10.000000-39.000000-5,10.000000-36.000000-5,5.000000-25.000000-4,4.000000-8.000000 1,3.000000-10.000000 0,3.000000-9.000000 0,-1.000000-9.000000 2,-2.000000-5.000000 4,-3.000000-7.000000 5,-3.000000-5.000000 4,-2.000000-4.000000 3,0.000000 0.000000 3,0.000000 0.000000 2,0.000000 0.000000 3,0.000000 6.000000 1,0.000000 13.000000 2,0.000000 12.000000 2,0.000000 13.000000 1,-2.000000 15.000000 3,-3.000000 19.000000 4,-3.000000 19.000000 4,-2.000000 19.000000 4,-3.000000 15.000000 2,1.000000 13.000000 1,-1.000000 12.000000 0,1.000000 13.000000 1,1.000000 13.000000 0,3.000000 17.000000-2,3.000000 15.000000-1,4.000000 16.000000-2,1.000000 13.000000 0,0.000000 14.000000 0,0.000000 11.000000-1,0.000000 14.000000 1,-2.000000 7.000000-2,-3.000000 3.000000-3,-3.000000 3.000000-2,-2.000000 4.000000-2,-5.000000-3.000000-2,-2.000000-5.000000-2,-3.000000-7.000000-2,-3.000000-5.000000-2,-2.000000-14.000000-1,0.000000-18.000000-1,0.000000-19.000000-2,0.000000-18.000000-2,-5.000000-17.000000 0,-9.000000-11.000000 1,-10.000000-14.000000 0,-8.000000-11.000000 0,-6.000000-12.000000-1,1.000000-9.000000-1,-1.000000-10.000000-3,1.000000-8.000000-2,1.000000-12.000000-1,3.000000-12.000000 0,3.000000-13.000000-2,4.000000-12.000000-1,-1.000000-10.000000 2,-3.000000-6.000000 1,-3.000000-6.000000 3,-2.000000-6.000000 2,2.000000-2.000000 0,9.000000 3.000000 1,10.000000 3.000000-2,10.000000 4.000000 0,4.000000 8.000000 2,0.000000 17.000000 4,0.000000 15.000000 4,0.000000 16.000000 3,4.000000 15.000000 3,10.000000 16.000000-2,10.000000 15.000000-1,9.000000 17.000000 0,-1.000000 17.000000-1,-8.000000 23.000000 0,-10.000000 22.000000-1,-9.000000 22.000000 0,-7.000000 13.000000 0,-3.000000 7.000000 1,-3.000000 6.000000-1,-2.000000 7.000000 1,-5.000000-6.000000 0,-2.000000-15.000000 2,-3.000000-15.000000 1,-3.000000-16.000000 1,7.000000-30.000000 0,19.000000-44.000000-2,19.000000-43.000000-3,19.000000-44.000000-2,18.000000-35.000000-4,19.000000-24.000000-7,19.000000-26.000000-5,19.000000-24.000000-7,-4.000000 5.000000-1,-24.000000 39.000000 5,-26.000000 36.000000 3,-24.000000 39.000000 5,-10.000000 14.000000 1,6.000000-5.000000-1,7.000000-7.000000-1,6.000000-5.000000-1</inkml:trace>
</inkml:ink>
</file>

<file path=ppt/ink/ink282.xml><?xml version="1.0" encoding="utf-8"?>
<inkml:ink xmlns:inkml="http://www.w3.org/2003/InkML">
  <annotation type="ScanImages2ExtractSignatures">1</annotation>
  <annotation type="ScanImagesWidth">966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0240661799908" units="cm"/>
      <inkml:brushProperty name="height" value="0.0390240661799908" units="cm"/>
      <inkml:brushProperty name="color" value="#00B047"/>
      <inkml:brushProperty name="ignorePressure" value="0"/>
    </inkml:brush>
  </inkml:definitions>
  <inkml:trace contextRef="#ctx0" brushRef="#br0">43700.000000 16250.000000 892,'-44.000000'48.000000'17,"13.000000"-3.000000"-5 ,12.000000-3.000000-4,13.000000-2.000000-4,6.000000 0.000000-1,0.000000 7.000000 0,0.000000 6.000000 1,0.000000 7.000000 0,0.000000 7.000000 0,0.000000 9.000000-1,0.000000 10.000000 0,0.000000 10.000000-1,0.000000 11.000000 0,0.000000 17.000000 1,0.000000 15.000000 2,0.000000 16.000000 1,-2.000000 5.000000-2,-3.000000-2.000000-1,-3.000000-3.000000-4,-2.000000-3.000000-2,-5.000000-10.000000-1,-2.000000-16.000000-1,-3.000000-15.000000 1,-3.000000-15.000000 0,-4.000000-21.000000-2,-3.000000-25.000000-2,-3.000000-25.000000-3,-2.000000-25.000000-2,-1.000000-25.000000-2,3.000000-25.000000-1,3.000000-25.000000 1,4.000000-25.000000-1,1.000000-15.000000 0,0.000000-2.000000 3,0.000000-3.000000 0,0.000000-3.000000 3,1.000000-2.000000 1,4.000000 0.000000 2,3.000000 0.000000 2,3.000000 0.000000 3,3.000000 6.000000 3,3.000000 13.000000 1,3.000000 12.000000 3,4.000000 13.000000 2,4.000000 13.000000 1,6.000000 17.000000-1,7.000000 15.000000-1,6.000000 16.000000 0,4.000000 10.000000-1,4.000000 7.000000 0,3.000000 6.000000-1,3.000000 7.000000 0,-1.000000 7.000000 1,-2.000000 9.000000-1,-3.000000 10.000000 1,-3.000000 10.000000 1,-6.000000 8.000000-2,-5.000000 10.000000-5,-7.000000 10.000000-3,-5.000000 9.000000-5,-9.000000 2.000000 0,-9.000000-2.000000 1,-10.000000-3.000000 2,-8.000000-3.000000 3,-1.000000-7.000000 1,9.000000-9.000000 1,10.000000-10.000000 1,10.000000-8.000000 2,-1.000000-1.000000 0,-9.000000 9.000000-1,-10.000000 10.000000 0,-8.000000 10.000000-2,-3.000000-1.000000 2,7.000000-9.000000 3,6.000000-10.000000 3,7.000000-8.000000 2,7.000000-17.000000 0,9.000000-21.000000-2,10.000000-22.000000-4,10.000000-22.000000-3,8.000000-21.000000-3,10.000000-18.000000-3,10.000000-19.000000-4,9.000000-18.000000-4,7.000000-15.000000-1,7.000000-9.000000 2,6.000000-10.000000 1,7.000000-8.000000 2,4.000000-6.000000 0,3.000000 1.000000-2,3.000000-1.000000-1,4.000000 1.000000-3,-1.000000 7.000000 3,-3.000000 16.000000 6,-3.000000 15.000000 7,-2.000000 17.000000 7,-11.000000 17.000000 4,-15.000000 23.000000 2,-15.000000 22.000000 0,-16.000000 22.000000 2,-12.000000 16.000000 0,-5.000000 14.000000 1,-7.000000 11.000000-1,-5.000000 14.000000 1,-6.000000 11.000000-2,-3.000000 14.000000 0,-3.000000 11.000000-2,-2.000000 14.000000-1,-5.000000 11.000000 0,-2.000000 14.000000 0,-3.000000 11.000000 0,-3.000000 14.000000 0,-1.000000 11.000000 1,4.000000 14.000000-3,3.000000 11.000000 0,3.000000 14.000000-2,1.000000 8.000000-1,1.000000 7.000000-2,-1.000000 6.000000-1,1.000000 7.000000-2,1.000000-7.000000-3,3.000000-19.000000-1,3.000000-18.000000-3,4.000000-19.000000-2,2.000000-21.000000 0,4.000000-21.000000 2,3.000000-22.000000 1,3.000000-22.000000 2,-1.000000-30.000000-3,-2.000000-37.000000-5,-3.000000-38.000000-6,-3.000000-37.000000-6,-2.000000-26.000000-2,0.000000-11.000000 3,0.000000-14.000000 2,0.000000-11.000000 3,0.000000-15.000000 0,0.000000-16.000000-1,0.000000-15.000000-1,0.000000-15.000000-1,3.000000-3.000000 3,6.000000 14.000000 7,7.000000 11.000000 9,6.000000 14.000000 6,4.000000 21.000000 6,4.000000 31.000000 1,3.000000 32.000000 3,3.000000 31.000000 1,1.000000 21.000000 2,1.000000 14.000000-2,-1.000000 11.000000 1,1.000000 14.000000-2,-3.000000 10.000000 0,-2.000000 9.000000-3,-3.000000 10.000000-1,-3.000000 10.000000-3,-4.000000 4.000000-2,-3.000000 0.000000-4,-3.000000 0.000000-3,-2.000000 0.000000-3,-5.000000-2.000000-4,-2.000000-3.000000-1,-3.000000-3.000000-3,-3.000000-2.000000-2,-2.000000-5.000000 1,0.000000-2.000000 5,0.000000-3.000000 3,0.000000-3.000000 6,-2.000000 1.000000 2,-3.000000 6.000000 2,-3.000000 7.000000 1,-2.000000 6.000000 1,-6.000000 9.000000 2,-6.000000 13.000000 3,-6.000000 12.000000 2,-6.000000 13.000000 2,-2.000000 2.000000 2,3.000000-5.000000-1,3.000000-7.000000 0,4.000000-5.000000 0,4.000000-9.000000-1,6.000000-9.000000-4,7.000000-10.000000-2,6.000000-8.000000-2,9.000000-18.000000-3,13.000000-25.000000-4,12.000000-25.000000-4,13.000000-25.000000-3,12.000000-27.000000-3,13.000000-28.000000-1,12.000000-28.000000-2,13.000000-27.000000 0,2.000000-15.000000-5,-5.000000 0.000000-4,-7.000000 0.000000-6,-5.000000 0.000000-6,-11.000000 12.000000 0,-11.000000 26.000000 3,-14.000000 24.000000 3,-11.000000 26.000000 4,-9.000000 15.000000 3,-3.000000 6.000000 4,-3.000000 7.000000 5,-2.000000 6.000000 4</inkml:trace>
</inkml:ink>
</file>

<file path=ppt/ink/ink2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9752428531647" units="cm"/>
      <inkml:brushProperty name="height" value="0.0409752428531647" units="cm"/>
      <inkml:brushProperty name="color" value="#00B047"/>
      <inkml:brushProperty name="ignorePressure" value="0"/>
    </inkml:brush>
  </inkml:definitions>
  <inkml:trace contextRef="#ctx0" brushRef="#br0">45700.000000 16100.000000 753,'46.000000'26.000000'89,"-5.000000"4.000000"-23 ,-7.000000 3.000000-21,-5.000000 3.000000-23,-3.000000 1.000000-12,4.000000 1.000000-2,3.000000-1.000000-4,3.000000 1.000000-2,-1.000000-3.000000-5,-2.000000-2.000000-10,-3.000000-3.000000-10,-3.000000-3.000000-8,-4.000000-2.000000-7,-3.000000 0.000000-1,-3.000000 0.000000-2,-2.000000 0.000000-2</inkml:trace>
</inkml:ink>
</file>

<file path=ppt/ink/ink284.xml><?xml version="1.0" encoding="utf-8"?>
<inkml:ink xmlns:inkml="http://www.w3.org/2003/InkML">
  <annotation type="ScanImages2ExtractSignatures">1</annotation>
  <annotation type="ScanImagesWidth">764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2812083959579" units="cm"/>
      <inkml:brushProperty name="height" value="0.0412812083959579" units="cm"/>
      <inkml:brushProperty name="color" value="#00B047"/>
      <inkml:brushProperty name="ignorePressure" value="0"/>
    </inkml:brush>
  </inkml:definitions>
  <inkml:trace contextRef="#ctx0" brushRef="#br0">45400.000000 16950.000000 832,'-88.000000'6.000000'4,"26.000000"13.000000"0 ,24.000000 12.000000 0,26.000000 13.000000 1,18.000000 1.000000 0,13.000000-9.000000 0,12.000000-10.000000 0,13.000000-8.000000-1,7.000000-11.000000 0,4.000000-8.000000-3,3.000000-10.000000-3,3.000000-9.000000-1,3.000000-9.000000-3,3.000000-5.000000 0,3.000000-7.000000-1,4.000000-5.000000-1,1.000000-1.000000 1,0.000000 6.000000 1,0.000000 7.000000 2,0.000000 6.000000 1,0.000000 4.000000 1,0.000000 4.000000 0,0.000000 3.000000 1,0.000000 3.000000 0,-5.000000 6.000000-1,-9.000000 9.000000 0,-10.000000 10.000000-2,-8.000000 10.000000 0,-11.000000 5.000000-2,-8.000000 4.000000 1,-10.000000 3.000000 0,-9.000000 3.000000 0,-10.000000 1.000000 0,-9.000000 1.000000-2,-10.000000-1.000000-1,-8.000000 1.000000-1,-9.000000-4.000000 0,-6.000000-6.000000 2,-6.000000-6.000000 2,-6.000000-6.000000 2,-1.000000-7.000000 1,7.000000-6.000000 1,6.000000-6.000000 0,7.000000-6.000000 1,5.000000-6.000000 1,7.000000-2.000000 2,6.000000-3.000000 1,7.000000-3.000000 3,0.000000-1.000000 2,-2.000000 4.000000 3,-3.000000 3.000000 4,-3.000000 3.000000 2,-2.000000 10.000000 1,0.000000 20.000000-3,0.000000 18.000000-3,0.000000 20.000000-2,0.000000 10.000000-3,0.000000 3.000000-2,0.000000 3.000000-1,0.000000 4.000000-1,1.000000-4.000000-3,4.000000-9.000000 0,3.000000-10.000000-2,3.000000-8.000000-1,7.000000-8.000000-1,14.000000-2.000000-2,11.000000-3.000000-1,14.000000-3.000000-1,2.000000 1.000000 0,-6.000000 6.000000-1,-6.000000 7.000000-1,-6.000000 6.000000 0,-12.000000 6.000000 1,-15.000000 6.000000 1,-15.000000 7.000000 1,-16.000000 6.000000 2,-13.000000 1.000000 0,-9.000000-3.000000 2,-10.000000-3.000000 0,-8.000000-2.000000 1,-3.000000-9.000000 1,7.000000-12.000000-1,6.000000-13.000000 1,7.000000-12.000000 0,4.000000-10.000000 0,3.000000-6.000000 1,3.000000-6.000000 2,4.000000-6.000000 1,8.000000-9.000000 1,17.000000-8.000000 1,15.000000-10.000000 0,16.000000-9.000000 1,15.000000-1.000000 0,16.000000 10.000000-2,15.000000 10.000000-1,17.000000 9.000000-3,10.000000 1.000000-1,6.000000-6.000000-1,7.000000-6.000000-2,6.000000-6.000000-2,4.000000-4.000000 0,4.000000 1.000000 1,3.000000-1.000000 0,3.000000 1.000000 1,-2.000000 1.000000-1,-6.000000 3.000000-5,-6.000000 3.000000-2,-6.000000 4.000000-5,-21.000000 15.000000-1,-34.000000 28.000000-1,-35.000000 28.000000 1,-33.000000 29.000000-1,-23.000000 11.000000 4,-9.000000-2.000000 5,-10.000000-3.000000 7,-8.000000-3.000000 7,0.000000-7.000000 3,14.000000-9.000000 0,11.000000-10.000000 1,14.000000-8.000000 0,13.000000-9.000000 1,16.000000-6.000000 1,15.000000-6.000000 3,17.000000-6.000000 0,10.000000-6.000000 0,6.000000-2.000000-4,7.000000-3.000000-3,6.000000-3.000000-4,-2.000000 2.000000-2,-9.000000 10.000000 0,-10.000000 10.000000 0,-8.000000 9.000000-1,-9.000000 4.000000 0,-6.000000 1.000000 0,-6.000000-1.000000 1,-6.000000 1.000000 0,-6.000000-3.000000 2,-2.000000-2.000000 3,-3.000000-3.000000 2,-3.000000-3.000000 4,4.000000-15.000000-1,13.000000-24.000000-2,12.000000-26.000000-2,13.000000-24.000000-4,15.000000-23.000000-2,19.000000-18.000000-3,19.000000-19.000000-2,19.000000-18.000000-3,12.000000-20.000000-4,6.000000-18.000000-8,7.000000-19.000000-8,6.000000-18.000000-6,1.000000-1.000000 0,-3.000000 19.000000 7,-3.000000 19.000000 8,-2.000000 19.000000 8,-11.000000 23.000000 4,-15.000000 28.000000 0,-15.000000 28.000000 0,-16.000000 29.000000 0,-15.000000 21.000000 2,-11.000000 16.000000 5,-14.000000 15.000000 3,-11.000000 17.000000 4,-7.000000 8.000000 5,0.000000 4.000000 9,0.000000 3.000000 7,0.000000 3.000000 8,-4.000000 4.000000 1,-5.000000 7.000000-7,-7.000000 6.000000-5,-5.000000 7.000000-7,-4.000000 0.000000-5,0.000000-2.000000-6,0.000000-3.000000-6,0.000000-3.000000-5,3.000000-2.000000-3,6.000000 0.000000 2,7.000000 0.000000 2,6.000000 0.000000 0,9.000000-4.000000 1,13.000000-5.000000-2,12.000000-7.000000-2,13.000000-5.000000-1,6.000000-4.000000 0,0.000000 0.000000 3,0.000000 0.000000 2,0.000000 0.000000 2,-7.000000 1.000000 2,-11.000000 4.000000 0,-14.000000 3.000000 1,-11.000000 3.000000 0,-11.000000 9.000000 1,-5.000000 16.000000 0,-7.000000 15.000000-1,-5.000000 17.000000 1,-4.000000 0.000000-1,0.000000-11.000000-1,0.000000-14.000000-1,0.000000-11.000000 0,3.000000-25.000000-3,6.000000-33.000000-5,7.000000-35.000000-3,6.000000-34.000000-5,7.000000-23.000000-2,10.000000-8.000000 3,10.000000-10.000000 1,9.000000-9.000000 2,7.000000-10.000000 0,7.000000-9.000000 1,6.000000-10.000000 0,7.000000-8.000000 0,4.000000-6.000000 1,3.000000 1.000000 1,3.000000-1.000000 2,4.000000 1.000000 1,2.000000 5.000000 3,4.000000 14.000000 4,3.000000 11.000000 2,3.000000 14.000000 4,-4.000000 14.000000 1,-8.000000 20.000000 0,-10.000000 18.000000-2,-9.000000 20.000000-1,-7.000000 17.000000 2,-3.000000 20.000000 6,-3.000000 18.000000 7,-2.000000 20.000000 6,-6.000000 14.000000 0,-6.000000 14.000000-5,-6.000000 11.000000-5,-6.000000 14.000000-5,-6.000000 7.000000-3,-2.000000 3.000000-3,-3.000000 3.000000-1,-3.000000 4.000000-3,-4.000000 8.000000-1,-3.000000 17.000000 0,-3.000000 15.000000 0,-2.000000 16.000000 0,-1.000000 18.000000-1,3.000000 22.000000-4,3.000000 22.000000-1,4.000000 23.000000-3,1.000000 8.000000-1,0.000000-3.000000-1,0.000000-3.000000 0,0.000000-2.000000-1,1.000000-17.000000 1,4.000000-28.000000 3,3.000000-28.000000 2,3.000000-27.000000 2,-1.000000-25.000000 1,-2.000000-18.000000 1,-3.000000-19.000000 0,-3.000000-18.000000 0,-9.000000-25.000000-2,-11.000000-27.000000-4,-14.000000-28.000000-4,-11.000000-28.000000-4,-6.000000-21.000000-2,4.000000-12.000000-3,3.000000-13.000000-2,3.000000-12.000000-2,1.000000-12.000000 0,1.000000-8.000000 1,-1.000000-10.000000 2,1.000000-9.000000 1,2.000000-5.000000 3,7.000000 0.000000 4,6.000000 0.000000 2,7.000000 0.000000 4,5.000000 6.000000 3,7.000000 13.000000 1,6.000000 12.000000 2,7.000000 13.000000 2,0.000000 13.000000 1,-2.000000 17.000000 2,-3.000000 15.000000 2,-3.000000 16.000000 1,2.000000 7.000000 2,10.000000 1.000000 0,10.000000-1.000000 0,9.000000 1.000000 1,7.000000 4.000000 0,7.000000 9.000000 1,6.000000 10.000000 0,7.000000 10.000000 1,-3.000000 11.000000-2,-8.000000 17.000000-2,-10.000000 15.000000-3,-9.000000 16.000000-3,-10.000000 15.000000-2,-9.000000 16.000000-5,-10.000000 15.000000-4,-8.000000 17.000000-4,-11.000000 5.000000 0,-8.000000-3.000000 3,-10.000000-3.000000 4,-9.000000-2.000000 4,-1.000000-9.000000 3,10.000000-12.000000 6,10.000000-13.000000 4,9.000000-12.000000 5,20.000000-29.000000 2,31.000000-43.000000-1,32.000000-44.000000 1,31.000000-43.000000-2,17.000000-29.000000-4,3.000000-12.000000-11,3.000000-13.000000-10,4.000000-12.000000-11,-12.000000 9.000000-7,-24.000000 31.000000-3,-26.000000 32.000000-5,-24.000000 31.000000-4</inkml:trace>
</inkml:ink>
</file>

<file path=ppt/ink/ink28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4025007784367" units="cm"/>
      <inkml:brushProperty name="height" value="0.0454025007784367" units="cm"/>
      <inkml:brushProperty name="color" value="#00B047"/>
      <inkml:brushProperty name="ignorePressure" value="0"/>
    </inkml:brush>
  </inkml:definitions>
  <inkml:trace contextRef="#ctx0" brushRef="#br0">25050.000000 8500.000000 756,'-41.000000'-43.000000'3,"19.000000"17.000000"-2 ,19.000000 15.000000 0,19.000000 16.000000-1,15.000000 12.000000 1,13.000000 9.000000 1,12.000000 10.000000 1,13.000000 10.000000 2,9.000000 8.000000-2,6.000000 10.000000-6,7.000000 10.000000-5,6.000000 9.000000-5,6.000000 9.000000 0,6.000000 9.000000 4,7.000000 10.000000 4,6.000000 10.000000 5,7.000000 10.000000 4,10.000000 13.000000 1,10.000000 12.000000 3,9.000000 13.000000 2,4.000000 4.000000 0,1.000000-3.000000 1,-1.000000-3.000000-1,1.000000-2.000000 0,4.000000-8.000000 2,9.000000-8.000000 3,10.000000-10.000000 4,10.000000-9.000000 3,2.000000-4.000000 0,-3.000000 4.000000-2,-3.000000 3.000000-2,-2.000000 3.000000-2,-6.000000 7.000000-3,-6.000000 14.000000-2,-6.000000 11.000000-4,-6.000000 14.000000-1,-6.000000 2.000000-2,-2.000000-6.000000 1,-3.000000-6.000000 0,-3.000000-6.000000 2,-2.000000-13.000000-2,0.000000-19.000000-5,0.000000-18.000000-2,0.000000-19.000000-5,-5.000000-12.000000-2,-9.000000-2.000000 0,-10.000000-3.000000 0,-8.000000-3.000000-1,-9.000000-4.000000 1,-6.000000-3.000000 1,-6.000000-3.000000 0,-6.000000-2.000000 1,-7.000000-8.000000-2,-6.000000-8.000000-3,-6.000000-10.000000-3,-6.000000-9.000000-3,-7.000000-9.000000-6,-6.000000-5.000000-7,-6.000000-7.000000-9,-6.000000-5.000000-7</inkml:trace>
</inkml:ink>
</file>

<file path=ppt/ink/ink28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4948236644268" units="cm"/>
      <inkml:brushProperty name="height" value="0.0394948236644268" units="cm"/>
      <inkml:brushProperty name="color" value="#00B047"/>
      <inkml:brushProperty name="ignorePressure" value="0"/>
    </inkml:brush>
  </inkml:definitions>
  <inkml:trace contextRef="#ctx0" brushRef="#br0">27200.000000 8950.000000 870,'-38.000000'-16.000000'-5,"26.000000"19.000000"0 ,24.000000 19.000000 0,26.000000 19.000000-1,18.000000 13.000000 1,13.000000 10.000000 1,12.000000 10.000000 0,13.000000 9.000000 1,12.000000 7.000000 1,13.000000 7.000000 0,12.000000 6.000000 1,13.000000 7.000000 0,7.000000 10.000000 0,4.000000 16.000000-1,3.000000 15.000000 1,3.000000 17.000000 0,1.000000 5.000000 2,1.000000-3.000000 7,-1.000000-3.000000 7,1.000000-2.000000 5,-1.000000-5.000000 3,1.000000-2.000000-2,-1.000000-3.000000-2,1.000000-3.000000-2,-3.000000-1.000000-2,-2.000000 4.000000-2,-3.000000 3.000000-3,-3.000000 3.000000-2,-4.000000 4.000000-3,-3.000000 7.000000-2,-3.000000 6.000000-4,-2.000000 7.000000-1,-8.000000-4.000000-2,-8.000000-12.000000 2,-10.000000-13.000000 2,-9.000000-12.000000 1,-7.000000-12.000000 0,-3.000000-8.000000-1,-3.000000-10.000000-1,-2.000000-9.000000-1,-5.000000-9.000000-2,-2.000000-5.000000-2,-3.000000-7.000000-1,-3.000000-5.000000-1,-6.000000-11.000000-4,-5.000000-11.000000-4,-7.000000-14.000000-5,-5.000000-11.000000-4</inkml:trace>
</inkml:ink>
</file>

<file path=ppt/ink/ink28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4870035648346" units="cm"/>
      <inkml:brushProperty name="height" value="0.0464870035648346" units="cm"/>
      <inkml:brushProperty name="color" value="#00B047"/>
      <inkml:brushProperty name="ignorePressure" value="0"/>
    </inkml:brush>
  </inkml:definitions>
  <inkml:trace contextRef="#ctx0" brushRef="#br0">30250.000000 14200.000000 739,'-82.000000'3.000000'22,"39.000000"6.000000"-4 ,36.000000 7.000000-4,39.000000 6.000000-5,25.000000 7.000000-4,17.000000 10.000000-4,15.000000 10.000000-2,16.000000 9.000000-4,10.000000 6.000000-1,7.000000 3.000000 2,6.000000 3.000000 2,7.000000 4.000000 2,4.000000 2.000000 2,3.000000 4.000000 1,3.000000 3.000000 2,4.000000 3.000000 1,1.000000-4.000000-2,0.000000-8.000000-3,0.000000-10.000000-5,0.000000-9.000000-4,-7.000000-13.000000 1,-11.000000-16.000000 5,-14.000000-15.000000 7,-11.000000-15.000000 4,-12.000000-20.000000 4,-9.000000-21.000000-1,-10.000000-22.000000 0,-8.000000-22.000000-1,-11.000000-10.000000 0,-8.000000 4.000000-2,-10.000000 3.000000 0,-9.000000 3.000000-2,-7.000000 7.000000 1,-3.000000 14.000000-1,-3.000000 11.000000 1,-2.000000 14.000000 1,-6.000000-7.000000 1,-6.000000-25.000000 1,-6.000000-25.000000 2,-6.000000-25.000000 2,-13.000000-15.000000-1,-19.000000-2.000000-4,-18.000000-3.000000-5,-19.000000-3.000000-4,-12.000000-10.000000-5,-2.000000-16.000000-9,-3.000000-15.000000-9,-3.000000-15.000000-7,7.000000 11.000000-1,19.000000 42.000000 6,19.000000 40.000000 6,19.000000 41.000000 6,9.000000 16.000000-2,0.000000-5.000000-12,0.000000-7.000000-11,0.000000-5.000000-11</inkml:trace>
</inkml:ink>
</file>

<file path=ppt/ink/ink28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1233712434769" units="cm"/>
      <inkml:brushProperty name="height" value="0.0391233712434769" units="cm"/>
      <inkml:brushProperty name="color" value="#00B047"/>
      <inkml:brushProperty name="ignorePressure" value="0"/>
    </inkml:brush>
  </inkml:definitions>
  <inkml:trace contextRef="#ctx0" brushRef="#br0">31950.000000 19300.000000 878,'-27.000000'-68.000000'-43,"-3.000000"17.000000"18 ,-3.000000 15.000000 16,-2.000000 16.000000 18,-3.000000 13.000000 8,1.000000 14.000000 1,-1.000000 11.000000 0,1.000000 14.000000 1,2.000000 11.000000-1,7.000000 14.000000-1,6.000000 11.000000-1,7.000000 14.000000-2,2.000000 8.000000-1,1.000000 7.000000-3,-1.000000 6.000000-2,1.000000 7.000000-3,4.000000 2.000000-2,9.000000 1.000000 0,10.000000-1.000000-2,10.000000 1.000000-2,4.000000-9.000000 1,0.000000-15.000000 1,0.000000-15.000000 2,0.000000-16.000000 0,3.000000-13.000000 0,6.000000-9.000000-2,7.000000-10.000000-4,6.000000-8.000000-2,1.000000-8.000000-1,-3.000000-2.000000 1,-3.000000-3.000000 0,-2.000000-3.000000 1,-14.000000 8.000000-1,-21.000000 23.000000-3,-22.000000 22.000000-4,-22.000000 22.000000-2,-15.000000 7.000000-3,-5.000000-6.000000 0,-7.000000-6.000000-2,-5.000000-6.000000-1,-1.000000-10.000000 0,6.000000-12.000000 0,7.000000-13.000000 1,6.000000-12.000000 0,4.000000-15.000000 1,4.000000-15.000000 0,3.000000-15.000000 1,3.000000-16.000000 1,6.000000-7.000000 1,9.000000 4.000000 4,10.000000 3.000000 3,10.000000 3.000000 3</inkml:trace>
</inkml:ink>
</file>

<file path=ppt/ink/ink2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6461954116821" units="cm"/>
      <inkml:brushProperty name="height" value="0.0406461954116821" units="cm"/>
      <inkml:brushProperty name="color" value="#00B047"/>
      <inkml:brushProperty name="ignorePressure" value="0"/>
    </inkml:brush>
  </inkml:definitions>
  <inkml:trace contextRef="#ctx0" brushRef="#br0">31450.000000 19950.000000 841,'6.000000'-88.000000'4,"13.000000"26.000000"9 ,12.000000 24.000000 9,13.000000 26.000000 8,9.000000 12.000000 1,6.000000 0.000000-6,7.000000 0.000000-8,6.000000 0.000000-6,4.000000-4.000000-6,4.000000-5.000000-5,3.000000-7.000000-5,3.000000-5.000000-5,1.000000-4.000000-5,1.000000 0.000000-8,-1.000000 0.000000-6,1.000000 0.000000-6,-7.000000 1.000000-3,-12.000000 4.000000 1,-13.000000 3.000000 2,-12.000000 3.000000 2</inkml:trace>
</inkml:ink>
</file>

<file path=ppt/ink/ink2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732686445117" units="cm"/>
      <inkml:brushProperty name="height" value="0.05732686445117" units="cm"/>
      <inkml:brushProperty name="color" value="#FF0000"/>
      <inkml:brushProperty name="ignorePressure" value="0"/>
    </inkml:brush>
  </inkml:definitions>
  <inkml:trace contextRef="#ctx0" brushRef="#br0">44800.000000 36500.000000 820,'4.000000'-90.000000'2,"10.000000"23.000000"4 ,10.000000 22.000000 4,9.000000 22.000000 5,10.000000 12.000000 0,14.000000 3.000000-3,11.000000 3.000000-2,14.000000 4.000000-3,5.000000 7.000000-2,1.000000 13.000000 0,-1.000000 12.000000-1,1.000000 13.000000 0,-6.000000 12.000000-1,-8.000000 13.000000 1,-10.000000 12.000000-1,-9.000000 13.000000 1,-13.000000 7.000000-2,-16.000000 4.000000-2,-15.000000 3.000000-2,-15.000000 3.000000-3,-17.000000 3.000000 0,-15.000000 3.000000 2,-15.000000 3.000000 1,-16.000000 4.000000 1,-8.000000-6.000000 0,0.000000-11.000000-2,0.000000-14.000000 0,0.000000-11.000000-3,15.000000-15.000000 1,32.000000-16.000000 1,31.000000-15.000000 1,32.000000-15.000000 1,21.000000-11.000000 0,13.000000-2.000000 2,12.000000-3.000000 0,13.000000-3.000000 0,4.000000-2.000000 0,-3.000000 0.000000 1,-3.000000 0.000000-1,-2.000000 0.000000 0,-11.000000 4.000000 0,-15.000000 10.000000 2,-15.000000 10.000000 0,-16.000000 9.000000 1,-21.000000 10.000000 3,-24.000000 14.000000 2,-26.000000 11.000000 3,-24.000000 14.000000 3,-21.000000 3.000000 0,-16.000000-2.000000-3,-15.000000-3.000000-2,-15.000000-3.000000-2,-3.000000-6.000000-2,14.000000-5.000000 2,11.000000-7.000000 0,14.000000-5.000000 2</inkml:trace>
</inkml:ink>
</file>

<file path=ppt/ink/ink2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4156927466393" units="cm"/>
      <inkml:brushProperty name="height" value="0.0384156927466393" units="cm"/>
      <inkml:brushProperty name="color" value="#00B047"/>
      <inkml:brushProperty name="ignorePressure" value="0"/>
    </inkml:brush>
  </inkml:definitions>
  <inkml:trace contextRef="#ctx0" brushRef="#br0">33500.000000 19300.000000 911,'-7.000000'96.000000'19,"-11.000000"-5.000000"-1 ,-14.000000-7.000000-3,-11.000000-5.000000-3,-3.000000-9.000000-1,10.000000-9.000000-4,10.000000-10.000000-2,9.000000-8.000000-4,-5.000000 3.000000-1,-19.000000 20.000000 0,-18.000000 18.000000-1,-19.000000 20.000000 0,-7.000000 3.000000-2,7.000000-8.000000-3,6.000000-10.000000-5,7.000000-9.000000-3,4.000000-12.000000-3,3.000000-11.000000-3,3.000000-14.000000-2,4.000000-11.000000-3,5.000000-15.000000-2,10.000000-16.000000-1,10.000000-15.000000 0,9.000000-15.000000-1</inkml:trace>
</inkml:ink>
</file>

<file path=ppt/ink/ink2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5315350294113" units="cm"/>
      <inkml:brushProperty name="height" value="0.0425315350294113" units="cm"/>
      <inkml:brushProperty name="color" value="#00B047"/>
      <inkml:brushProperty name="ignorePressure" value="0"/>
    </inkml:brush>
  </inkml:definitions>
  <inkml:trace contextRef="#ctx0" brushRef="#br0">32550.000000 19750.000000 960,'71.000000'71.000000'2,"-5.000000"-5.000000"3 ,-7.000000-7.000000 4,-5.000000-5.000000 3,-3.000000-4.000000-2,4.000000 0.000000-8,3.000000 0.000000-9,3.000000 0.000000-9,1.000000-4.000000-4,1.000000-5.000000-1,-1.000000-7.000000-1,1.000000-5.000000-1,-4.000000-6.000000-3,-6.000000-3.000000-7,-6.000000-3.000000-5,-6.000000-2.000000-5</inkml:trace>
</inkml:ink>
</file>

<file path=ppt/ink/ink29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9723709821701" units="cm"/>
      <inkml:brushProperty name="height" value="0.0429723709821701" units="cm"/>
      <inkml:brushProperty name="color" value="#00B047"/>
      <inkml:brushProperty name="ignorePressure" value="0"/>
    </inkml:brush>
  </inkml:definitions>
  <inkml:trace contextRef="#ctx0" brushRef="#br0">33850.000000 19450.000000 751,'-22.000000'-50.000000'6,"6.000000"50.000000"7 ,7.000000 50.000000 9,6.000000 50.000000 8,3.000000 25.000000 2,0.000000 0.000000-5,0.000000 0.000000-4,0.000000 0.000000-6,0.000000-4.000000-2,0.000000-5.000000-3,0.000000-7.000000-2,0.000000-5.000000-2,3.000000-11.000000-2,6.000000-11.000000 1,7.000000-14.000000-1,6.000000-11.000000 1,7.000000-14.000000-2,10.000000-11.000000-2,10.000000-14.000000-4,9.000000-11.000000-3,6.000000-15.000000-1,3.000000-16.000000 0,3.000000-15.000000 1,4.000000-15.000000 0,-1.000000-9.000000-1,-3.000000 1.000000-4,-3.000000-1.000000-4,-2.000000 1.000000-3,-8.000000 2.000000-3,-8.000000 7.000000-1,-10.000000 6.000000-2,-9.000000 7.000000-2,-5.000000 5.000000-2,0.000000 7.000000-4,0.000000 6.000000-4,0.000000 7.000000-3</inkml:trace>
</inkml:ink>
</file>

<file path=ppt/ink/ink2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944568157196" units="cm"/>
      <inkml:brushProperty name="height" value="0.036944568157196" units="cm"/>
      <inkml:brushProperty name="color" value="#00B047"/>
      <inkml:brushProperty name="ignorePressure" value="0"/>
    </inkml:brush>
  </inkml:definitions>
  <inkml:trace contextRef="#ctx0" brushRef="#br0">34650.000000 19700.000000 930,'-91.000000'3.000000'-23,"19.000000"6.000000"3 ,19.000000 7.000000 4,19.000000 6.000000 3,9.000000 12.000000 7,0.000000 19.000000 11,0.000000 19.000000 10,0.000000 19.000000 12,0.000000 16.000000 2,0.000000 17.000000-5,0.000000 15.000000-3,0.000000 16.000000-6,1.000000 2.000000-6,4.000000-8.000000-6,3.000000-10.000000-9,3.000000-9.000000-7,3.000000-16.000000-2,3.000000-22.000000 3,3.000000-22.000000 3,4.000000-21.000000 2</inkml:trace>
</inkml:ink>
</file>

<file path=ppt/ink/ink2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8641137182713" units="cm"/>
      <inkml:brushProperty name="height" value="0.0408641137182713" units="cm"/>
      <inkml:brushProperty name="color" value="#00B047"/>
      <inkml:brushProperty name="ignorePressure" value="0"/>
    </inkml:brush>
  </inkml:definitions>
  <inkml:trace contextRef="#ctx0" brushRef="#br0">35950.000000 18450.000000 777,'-44.000000'-47.000000'-12,"13.000000"6.000000"12 ,12.000000 7.000000 10,13.000000 6.000000 12,12.000000 6.000000 4,13.000000 6.000000-1,12.000000 7.000000-1,13.000000 6.000000-2,4.000000 3.000000-2,-3.000000 0.000000-3,-3.000000 0.000000-3,-2.000000 0.000000-4,-3.000000-2.000000-2,1.000000-3.000000 0,-1.000000-3.000000 1,1.000000-2.000000-1,1.000000-3.000000-1,3.000000 1.000000-3,3.000000-1.000000-3,4.000000 1.000000-4,-1.000000 1.000000-1,-3.000000 3.000000 0,-3.000000 3.000000 2,-2.000000 4.000000-1,-5.000000-3.000000-2,-2.000000-5.000000-7,-3.000000-7.000000-6,-3.000000-5.000000-6</inkml:trace>
</inkml:ink>
</file>

<file path=ppt/ink/ink2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1369231939316" units="cm"/>
      <inkml:brushProperty name="height" value="0.0351369231939316" units="cm"/>
      <inkml:brushProperty name="color" value="#00B047"/>
      <inkml:brushProperty name="ignorePressure" value="0"/>
    </inkml:brush>
  </inkml:definitions>
  <inkml:trace contextRef="#ctx0" brushRef="#br0">36000.000000 18750.000000 880,'71.000000'-24.000000'56,"-5.000000"4.000000"-18 ,-7.000000 3.000000-16,-5.000000 3.000000-18,-3.000000 1.000000-12,4.000000 1.000000-4,3.000000-1.000000-6,3.000000 1.000000-5,-4.000000-1.000000-3,-8.000000 1.000000-1,-10.000000-1.000000-1,-9.000000 1.000000-1</inkml:trace>
</inkml:ink>
</file>

<file path=ppt/ink/ink29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6721976101398" units="cm"/>
      <inkml:brushProperty name="height" value="0.0386721976101398" units="cm"/>
      <inkml:brushProperty name="color" value="#00B047"/>
      <inkml:brushProperty name="ignorePressure" value="0"/>
    </inkml:brush>
  </inkml:definitions>
  <inkml:trace contextRef="#ctx0" brushRef="#br0">36200.000000 19500.000000 839,'-24.000000'-41.000000'-4,"4.000000"19.000000"7 ,3.000000 19.000000 9,3.000000 19.000000 7,3.000000 13.000000 3,3.000000 10.000000-5,3.000000 10.000000-4,4.000000 9.000000-4,1.000000 7.000000-3,0.000000 7.000000 0,0.000000 6.000000 0,0.000000 7.000000-1,0.000000-1.000000 0,0.000000-6.000000-1,0.000000-6.000000 1,0.000000-6.000000 0,0.000000-7.000000 0,0.000000-6.000000 0,0.000000-6.000000-1,0.000000-6.000000 1,4.000000-9.000000-1,10.000000-8.000000-1,10.000000-10.000000-1,9.000000-9.000000-3,4.000000-5.000000 0,1.000000 0.000000-1,-1.000000 0.000000 0,1.000000 0.000000 0,1.000000-7.000000-5,3.000000-11.000000-7,3.000000-14.000000-8,4.000000-11.000000-8,-3.000000-4.000000-2,-5.000000 6.000000 0,-7.000000 7.000000 2,-5.000000 6.000000 1</inkml:trace>
</inkml:ink>
</file>

<file path=ppt/ink/ink2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6627533435822" units="cm"/>
      <inkml:brushProperty name="height" value="0.0346627533435822" units="cm"/>
      <inkml:brushProperty name="color" value="#00B047"/>
      <inkml:brushProperty name="ignorePressure" value="0"/>
    </inkml:brush>
  </inkml:definitions>
  <inkml:trace contextRef="#ctx0" brushRef="#br0">36700.000000 19500.000000 913,'-68.000000'4.000000'-21,"17.000000"10.000000"7 ,15.000000 10.000000 7,16.000000 9.000000 8,9.000000 2.000000 4,3.000000-2.000000 1,3.000000-3.000000 1,4.000000-3.000000 2,-4.000000 5.000000 0,-9.000000 17.000000 2,-10.000000 15.000000 2,-8.000000 16.000000 2,-4.000000 7.000000-1,3.000000 1.000000-2,3.000000-1.000000-3,4.000000 1.000000-3,4.000000-4.000000-1,6.000000-6.000000-2,7.000000-6.000000-1,6.000000-6.000000 0,4.000000-9.000000-4,4.000000-8.000000-4,3.000000-10.000000-3,3.000000-9.000000-6,6.000000-12.000000-2,9.000000-11.000000-5,10.000000-14.000000-3,10.000000-11.000000-3</inkml:trace>
</inkml:ink>
</file>

<file path=ppt/ink/ink2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3211445510387" units="cm"/>
      <inkml:brushProperty name="height" value="0.0363211445510387" units="cm"/>
      <inkml:brushProperty name="color" value="#00B047"/>
      <inkml:brushProperty name="ignorePressure" value="0"/>
    </inkml:brush>
  </inkml:definitions>
  <inkml:trace contextRef="#ctx0" brushRef="#br0">37450.000000 19700.000000 946,'20.000000'-40.000000'-22,"-9.000000"23.000000"14 ,-10.000000 22.000000 12,-8.000000 22.000000 13,-9.000000 16.000000 4,-6.000000 14.000000-4,-6.000000 11.000000-5,-6.000000 14.000000-4,-7.000000 5.000000-4,-6.000000 1.000000-3,-6.000000-1.000000-5,-6.000000 1.000000-3,-2.000000-4.000000-4,3.000000-6.000000-3,3.000000-6.000000-5,4.000000-6.000000-4,4.000000-10.000000-1,6.000000-12.000000 1,7.000000-13.000000 2,6.000000-12.000000 0,6.000000-13.000000 1,6.000000-12.000000 2,7.000000-13.000000 3,6.000000-12.000000 0,4.000000-5.000000 3,4.000000 3.000000 2,3.000000 3.000000 2,3.000000 4.000000 3</inkml:trace>
</inkml:ink>
</file>

<file path=ppt/ink/ink2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5865044295788" units="cm"/>
      <inkml:brushProperty name="height" value="0.0365865044295788" units="cm"/>
      <inkml:brushProperty name="color" value="#00B047"/>
      <inkml:brushProperty name="ignorePressure" value="0"/>
    </inkml:brush>
  </inkml:definitions>
  <inkml:trace contextRef="#ctx0" brushRef="#br0">37250.000000 19500.000000 870,'0.000000'115.000000'42,"0.000000"-18.000000"-9 ,0.000000-19.000000-11,0.000000-18.000000-10,3.000000-10.000000-5,6.000000 0.000000-1,7.000000 0.000000-2,6.000000 0.000000-1,3.000000-4.000000-3,0.000000-5.000000-4,0.000000-7.000000-6,0.000000-5.000000-4</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 units="dev"/>
        </inkml:traceFormat>
        <inkml:channelProperties>
          <inkml:channelProperty channel="X" name="resolution" value="1612.54919" units="1/cm"/>
          <inkml:channelProperty channel="Y" name="resolution" value="2580.07886" units="1/cm"/>
          <inkml:channelProperty channel="F" name="resolution" value="1e-5" units="1/cm"/>
          <inkml:channelProperty channel="T" name="resolution" value="1" units="1/dev"/>
        </inkml:channelProperties>
      </inkml:inkSource>
      <inkml:timestamp xml:id="ts0" timeString="2022-05-04T16:35:3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17980.000000 4271.000000 19 0,'0.000000'0.000000'96'0,"0.000000"0.000000"6 "0 ,0.000000 0.000000 5 0,0.000000 0.000000 5 0,0.000000 0.000000-4 16,-3.000000 0.000000 1-16,3.000000 0.000000-1 0,-2.000000 0.000000-3 0,-1.000000 0.000000-3 15,3.000000 0.000000-5-15,-1.000000 0.000000-8 0,-2.000000 0.000000-5 0,3.000000 0.000000-9 16,0.000000 0.000000-6-16,-3.000000 0.000000-10 0,3.000000 0.000000-1 0,0.000000 0.000000-5 16,0.000000 0.000000-5-16,0.000000 0.000000-5 0,0.000000 0.000000-3 0,0.000000 0.000000-4 0,0.000000 0.000000-6 15,0.000000 0.000000-4-15,0.000000 0.000000-6 0,0.000000 0.000000-1 0,0.000000 0.000000-4 16,0.000000 0.000000-4-16,0.000000 0.000000-4 0,0.000000 0.000000-1 0,0.000000 0.000000 2 15,3.000000 0.000000-1-15,-3.000000 0.000000 2 0,4.000000 0.000000 5 0,-1.000000 3.000000 7 16,-1.000000-1.000000 4-16,3.000000-2.000000 5 0,-3.000000 0.000000 2 0,4.000000 2.000000 0 16,0.000000-2.000000 3-16,0.000000 0.000000-3 0,0.000000 0.000000 0 0,1.000000 0.000000-3 15,0.000000 0.000000-4-15,4.000000 0.000000-5 0,-5.000000 0.000000-1 0,1.000000 0.000000-5 16,5.000000 2.000000-2-16,-5.000000 0.000000-2 0,5.000000 1.000000-1 0,-5.000000-2.000000 2 16,5.000000 2.000000-2-16,0.000000 1.000000-1 0,0.000000 0.000000 1 0,0.000000 0.000000 1 0,-1.000000 1.000000 1 15,1.000000-1.000000 1-15,0.000000 1.000000 1 0,3.000000-4.000000 3 0,-3.000000 2.000000 1 16,2.000000 1.000000 1-16,-2.000000-2.000000 0 0,4.000000-1.000000-3 0,-4.000000 3.000000 1 15,3.000000-4.000000-1-15,-3.000000 1.000000-2 0,3.000000 1.000000 0 16,-2.000000-2.000000 0-16,-1.000000 0.000000 0 0,2.000000 0.000000 1 0,-2.000000 0.000000-3 0,0.000000 0.000000 0 16,0.000000-2.000000 0-16,0.000000 1.000000-1 0,0.000000 1.000000 1 0,-1.000000-4.000000-1 15,3.000000 4.000000 1-15,-1.000000-3.000000-1 0,2.000000 0.000000 0 0,-1.000000-1.000000 0 0,0.000000 0.000000-1 16,3.000000 0.000000 4-16,-3.000000 0.000000-4 0,2.000000-3.000000 3 0,2.000000 3.000000-1 16,-2.000000 0.000000 0-16,0.000000 1.000000-4 0,-1.000000-1.000000 0 0,0.000000 0.000000-3 15,-2.000000 0.000000-1-15,-1.000000 1.000000-2 0,3.000000-1.000000 0 0,-4.000000 4.000000 1 16,4.000000-2.000000 1-16,0.000000 0.000000-1 0,-6.000000 2.000000 0 0,6.000000-2.000000-1 15,-2.000000 2.000000 2-15,-1.000000-2.000000-1 0,2.000000 2.000000-1 0,3.000000-2.000000 0 16,-3.000000 2.000000 1-16,3.000000-3.000000 0 0,0.000000 1.000000 0 0,3.000000 2.000000 0 0,-3.000000-2.000000-2 16,2.000000 0.000000 1-16,1.000000 0.000000 1 0,-1.000000 0.000000-2 0,-3.000000 0.000000 1 15,3.000000 2.000000 1-15,0.000000-3.000000 0 0,1.000000 1.000000-2 0,-4.000000 2.000000 0 16,3.000000-2.000000 1-16,-4.000000 2.000000-2 0,1.000000 0.000000 0 0,-1.000000 0.000000 0 16,0.000000 0.000000-1-16,-2.000000 0.000000 0 0,2.000000 0.000000 2 0,1.000000 0.000000 0 15,-1.000000 0.000000 1-15,-1.000000 0.000000 0 0,3.000000 0.000000 2 0,-3.000000-2.000000 2 16,3.000000 0.000000 2-16,-2.000000 2.000000 1 0,1.000000-1.000000 1 0,-3.000000-2.000000-1 0,2.000000 3.000000 1 15,1.000000-3.000000-3-15,-1.000000 1.000000-1 0,0.000000 2.000000-4 16,-2.000000-2.000000 2-16,5.000000-2.000000 0 0,-2.000000 1.000000 1 0,0.000000 2.000000-1 0,2.000000-2.000000-1 16,1.000000-1.000000 3-16,-1.000000 0.000000-1 0,1.000000 1.000000 0 0,0.000000-1.000000-3 15,0.000000 0.000000 2-15,3.000000 0.000000 0 0,-1.000000 1.000000 1 0,1.000000 2.000000-2 16,-1.000000-2.000000-1-16,1.000000-1.000000 0 0,-1.000000 2.000000 1 0,2.000000 1.000000-2 16,-3.000000-3.000000 0-16,3.000000 4.000000-1 0,-1.000000-1.000000 2 0,-1.000000-1.000000-1 15,1.000000 2.000000 3-15,-1.000000 0.000000 1 0,4.000000 0.000000 1 0,-1.000000 0.000000 2 16,-4.000000 0.000000-1-16,4.000000 0.000000 1 0,-1.000000 0.000000 0 0,3.000000 0.000000 0 0,-6.000000 0.000000-2 15,4.000000-2.000000-1-15,-2.000000-1.000000 2 0,2.000000 3.000000 0 0,-4.000000-4.000000-4 16,4.000000 2.000000 3-16,1.000000 2.000000-3 0,-4.000000-3.000000 0 0,1.000000 1.000000-1 16,-1.000000 2.000000 1-16,-2.000000-2.000000-1 0,3.000000 2.000000-1 0,-1.000000 0.000000 2 15,-2.000000 0.000000 0-15,1.000000 0.000000 0 0,0.000000 0.000000-1 0,-1.000000 2.000000 1 16,0.000000-2.000000-2-16,0.000000 2.000000-1 0,0.000000 1.000000 0 0,1.000000-1.000000 1 16,-4.000000 0.000000-1-16,3.000000 0.000000 1 0,-3.000000 3.000000 1 0,-1.000000-3.000000 0 0,1.000000-1.000000 0 15,-1.000000 3.000000 1-15,4.000000-1.000000-1 0,-3.000000-1.000000 1 0,4.000000 0.000000 0 16,-1.000000 1.000000 3-16,2.000000 1.000000 2 0,-2.000000-2.000000 6 0,3.000000 0.000000 3 15,-1.000000-2.000000 4-15,-2.000000 3.000000 0 0,0.000000-2.000000 3 0,5.000000-1.000000 6 16,-2.000000 0.000000 5-16,1.000000 0.000000 3 0,1.000000 0.000000 5 0,0.000000 0.000000 7 16,-1.000000 0.000000 1-16,4.000000-1.000000-5 0,-4.000000-2.000000-6 0,1.000000-1.000000-4 15,3.000000 1.000000-4-15,-4.000000-1.000000-7 0,7.000000 0.000000-3 0,-7.000000 1.000000-3 16,2.000000-1.000000-3-16,5.000000-1.000000-6 0,-3.000000-2.000000-3 0,1.000000 2.000000-3 0,0.000000 1.000000 0 16,1.000000-2.000000-1-16,-1.000000 4.000000-1 0,0.000000-3.000000-1 0,3.000000-1.000000 2 15,-1.000000 2.000000 1-15,1.000000-1.000000-3 0,-3.000000 3.000000-2 0,0.000000-3.000000 0 16,-1.000000 2.000000 1-16,1.000000-1.000000 0 0,1.000000 1.000000 4 0,-1.000000-1.000000 5 15,0.000000 2.000000 3-15,2.000000 0.000000 3 0,-2.000000-1.000000 0 0,0.000000 3.000000 0 16,-2.000000-1.000000-4-16,4.000000-3.000000-2 0,-5.000000 4.000000-3 0,2.000000 0.000000-2 0,1.000000 0.000000 0 16,-2.000000 0.000000 1-16,1.000000 0.000000-1 0,1.000000-1.000000-1 0,-2.000000 1.000000 3 15,1.000000-2.000000-1-15,-2.000000-1.000000-1 0,2.000000 3.000000-1 0,-4.000000 0.000000 1 16,1.000000 0.000000-1-16,1.000000-1.000000 0 0,-4.000000-2.000000-1 0,2.000000 3.000000 1 16,-3.000000-1.000000 0-16,-1.000000 1.000000 0 0,-3.000000-3.000000 0 0,3.000000 1.000000-1 15,-3.000000 0.000000 0-15,4.000000-1.000000 0 0,-6.000000 3.000000-1 0,3.000000-1.000000 0 16,0.000000 1.000000-1-16,0.000000-3.000000-1 0,-3.000000 2.000000 1 0,3.000000 1.000000 1 0,-1.000000 0.000000 0 15,0.000000 0.000000 1-15,2.000000 0.000000 0 0,-2.000000 0.000000-1 0,0.000000 0.000000 0 16,4.000000 0.000000-1-16,-4.000000 1.000000 1 0,3.000000 2.000000 0 0,0.000000-3.000000-1 16,0.000000 1.000000 1-16,1.000000-1.000000 0 0,-4.000000 3.000000 0 0,3.000000-1.000000 0 15,-1.000000-2.000000 0-15,-5.000000 2.000000 3 0,-1.000000 1.000000-2 0,3.000000-3.000000 1 16,-1.000000 1.000000-3-16,-2.000000-1.000000 0 0,0.000000 0.000000 1 0,0.000000 3.000000-5 16,1.000000-2.000000 3-16,2.000000-1.000000 0 0,-3.000000 3.000000 1 0,2.000000-1.000000 0 0,1.000000-2.000000 1 15,-6.000000 1.000000 0-15,3.000000-1.000000-1 0,4.000000 4.000000 0 0,-4.000000-3.000000 0 16,3.000000-1.000000 1-16,-4.000000 0.000000 0 0,4.000000 3.000000 0 0,0.000000-3.000000-1 15,-3.000000 0.000000 1-15,1.000000 0.000000-1 0,-1.000000 2.000000 1 0,0.000000-2.000000-4 16,-2.000000 0.000000 3-16,2.000000 0.000000 1 0,-3.000000 0.000000 0 0,1.000000 0.000000-1 16,-1.000000 0.000000 0-16,1.000000 0.000000 8 0,-1.000000 0.000000 6 0,1.000000 0.000000 6 15,-1.000000 0.000000 5-15,-1.000000 0.000000 3 0,1.000000 0.000000 1 0,-2.000000 0.000000-1 0,0.000000 0.000000-4 16,-2.000000-2.000000-4-16,2.000000 2.000000-5 0,1.000000 0.000000-2 16,-4.000000-3.000000 0-16,0.000000 3.000000-2 0,2.000000 0.000000-3 0,-4.000000 0.000000-2 0,-2.000000 0.000000 0 15,3.000000 0.000000-2-15,-2.000000 0.000000 0 0,-1.000000 0.000000-7 0,0.000000 0.000000-17 16,0.000000 0.000000-34-16,0.000000 0.000000-44 0,0.000000-1.000000-44 0,-4.000000-3.000000-55 15,2.000000 4.000000-100-15,-8.000000 5.000000-130 0,1.000000 0.000000-97 0,-9.000000 4.000000-26 16,-5.000000-2.000000 7-16,-10.000000 5.000000 37 0,-8.000000 1.000000 95 0</inkml:trace>
  <inkml:trace contextRef="#ctx0" brushRef="#br0">17773.000000 5910.000000 28 0,'0.000000'-3.000000'154'0,"0.000000"-1.000000"-14 "0 ,0.000000 1.000000-10 0,0.000000-1.000000-3 15,-3.000000-1.000000-2-15,3.000000 3.000000-3 0,-2.000000-3.000000-9 0,-1.000000 4.000000-8 0,3.000000-4.000000-7 16,-3.000000 4.000000-7-16,3.000000-3.000000-14 0,-1.000000-1.000000-12 0,-2.000000 3.000000-12 15,0.000000 0.000000-8-15,2.000000-3.000000-11 0,-2.000000 3.000000-8 0,1.000000 0.000000-4 16,-1.000000-1.000000-1-16,3.000000 2.000000-1 0,-3.000000-1.000000 3 0,3.000000 2.000000-2 16,-1.000000-4.000000 2-16,-2.000000 4.000000 2 0,1.000000 0.000000 2 0,-1.000000 0.000000 3 15,3.000000 0.000000 0-15,-3.000000 0.000000 4 0,3.000000 0.000000 2 0,0.000000 0.000000 1 0,-1.000000 0.000000 1 16,-2.000000 0.000000-3-16,3.000000 0.000000-1 0,-1.000000 0.000000 0 0,1.000000 0.000000-3 16,-3.000000 0.000000-3-16,0.000000 0.000000-1 0,3.000000 0.000000-2 0,0.000000 0.000000-1 15,0.000000 0.000000-3-15,-2.000000-3.000000-2 0,2.000000 3.000000-2 0,0.000000 0.000000-6 16,0.000000 0.000000-1-16,0.000000 0.000000-3 0,0.000000 0.000000 0 0,0.000000 0.000000-2 15,0.000000 0.000000-1-15,0.000000 0.000000 2 0,0.000000 0.000000-1 0,0.000000 0.000000-1 16,0.000000 0.000000 2-16,0.000000 0.000000-2 0,0.000000 0.000000 0 0,0.000000 0.000000-1 0,0.000000 0.000000 1 16,-3.000000 0.000000 1-16,3.000000 0.000000 0 0,0.000000 0.000000 0 0,0.000000 0.000000 0 15,0.000000 0.000000 2-15,0.000000 0.000000-1 0,0.000000 0.000000-1 0,0.000000 0.000000 1 16,0.000000 0.000000-1-16,0.000000 0.000000 0 0,0.000000 0.000000 0 0,0.000000 0.000000-1 16,0.000000 0.000000 1-16,0.000000 0.000000 1 0,0.000000 0.000000 1 0,0.000000 0.000000 1 15,0.000000 0.000000-1-15,0.000000 0.000000 2 0,0.000000 0.000000-2 0,0.000000 0.000000-1 16,0.000000 0.000000-4-16,0.000000 0.000000 0 0,0.000000 0.000000 0 0,0.000000 0.000000-1 0,0.000000 0.000000-1 15,0.000000 0.000000 0-15,0.000000 0.000000 0 0,0.000000 0.000000 0 0,0.000000 0.000000 0 16,0.000000 0.000000-1-16,0.000000 0.000000-1 0,0.000000 0.000000 1 0,0.000000 0.000000 0 16,0.000000 0.000000 0-16,0.000000 0.000000 0 0,0.000000 0.000000 1 0,0.000000 0.000000 0 15,0.000000 0.000000 0-15,0.000000 0.000000 0 0,0.000000 0.000000 1 0,0.000000 0.000000 1 16,0.000000 0.000000 0-16,0.000000 0.000000 2 0,0.000000 0.000000 3 0,0.000000 0.000000 3 16,0.000000 0.000000 6-16,0.000000 0.000000 1 0,-3.000000 0.000000 5 0,3.000000 0.000000-1 15,-4.000000 0.000000 0-15,2.000000 0.000000-3 0,-1.000000 0.000000-4 0,0.000000 0.000000-2 0,2.000000 0.000000-3 16,-2.000000 0.000000 0-16,-1.000000 0.000000-1 0,1.000000 0.000000 1 0,1.000000 0.000000-2 15,-1.000000 0.000000-2-15,0.000000 0.000000-1 0,2.000000 0.000000 1 0,-2.000000 0.000000-2 16,3.000000 0.000000-2-16,-2.000000 0.000000-1 0,-1.000000 0.000000 0 0,3.000000 0.000000 1 16,0.000000 0.000000-1-16,0.000000 0.000000 0 0,0.000000 0.000000 1 0,0.000000 0.000000 0 15,0.000000 0.000000-1-15,0.000000 0.000000-1 0,0.000000 0.000000 0 0,0.000000 0.000000-1 0,0.000000 0.000000 1 16,0.000000 0.000000 1-16,0.000000 0.000000 0 0,0.000000 0.000000 0 16,0.000000 0.000000 0-16,0.000000 0.000000 1 0,0.000000 0.000000-1 0,0.000000 0.000000 0 0,-3.000000 0.000000 1 15,3.000000 0.000000-1-15,0.000000 0.000000 0 0,0.000000 0.000000 0 0,0.000000 0.000000 1 16,0.000000 0.000000 0-16,0.000000 0.000000 0 0,0.000000 0.000000-1 0,0.000000 0.000000 1 15,0.000000 0.000000 0-15,0.000000 0.000000-1 0,0.000000 0.000000 0 0,0.000000 0.000000 0 16,0.000000 0.000000 0-16,0.000000 0.000000 0 0,0.000000 0.000000 0 0,0.000000 0.000000 0 0,0.000000 0.000000 0 16,0.000000 0.000000 3-16,0.000000 0.000000-2 0,0.000000 0.000000 1 15,0.000000 0.000000-1-15,0.000000 0.000000 3 0,0.000000 0.000000-4 0,0.000000 0.000000 0 0,0.000000 0.000000 3 16,0.000000 0.000000-1-16,0.000000 0.000000 1 0,0.000000 0.000000-2 0,0.000000 0.000000 0 16,0.000000 0.000000 0-16,0.000000 0.000000 0 0,0.000000 0.000000-1 0,0.000000 0.000000 0 15,0.000000 0.000000 0-15,0.000000 0.000000 3 0,0.000000 0.000000-2 0,0.000000 0.000000 0 16,0.000000 0.000000-1-16,0.000000 0.000000 0 0,0.000000 0.000000 0 0,0.000000 0.000000 0 15,0.000000 0.000000 0-15,0.000000 0.000000 0 0,0.000000 0.000000 0 0,0.000000 0.000000 0 16,0.000000-2.000000-1-16,0.000000 2.000000-4 0,0.000000 0.000000-4 0,0.000000 0.000000-10 0,0.000000 0.000000-9 16,0.000000 0.000000-15-16,0.000000 0.000000-25 0,0.000000 0.000000-32 0,3.000000 0.000000-45 15,-3.000000 0.000000-66-15,3.000000 0.000000-84 0,-3.000000 0.000000-76 16,0.000000 0.000000-25-16,-6.000000-4.000000 11 0,1.000000-1.000000 38 0</inkml:trace>
  <inkml:trace contextRef="#ctx0" brushRef="#br0">17700.000000 5896.000000 86 0,'3.000000'-12.000000'144'0,"0.000000"1.000000"4 "15 ,-1.000000-3.000000 0-15,-2.000000 4.000000-2 0,0.000000-1.000000-2 0,0.000000-2.000000-3 16,0.000000 3.000000-6-16,-2.000000-4.000000-11 0,-1.000000 4.000000-12 0,3.000000-3.000000-12 15,0.000000 2.000000-12-15,0.000000 0.000000-11 0,-3.000000-3.000000-11 0,3.000000 3.000000-3 0,0.000000 0.000000-1 16,0.000000 0.000000 2-16,0.000000 0.000000 1 0,0.000000-1.000000 3 0,0.000000 3.000000 1 16,0.000000 0.000000-2-16,-1.000000 1.000000-3 0,-2.000000 0.000000-8 15,3.000000 1.000000 2-15,-1.000000 0.000000-4 0,-2.000000 3.000000-5 0,3.000000 0.000000-2 0,-3.000000 0.000000-2 16,3.000000 2.000000-1-16,-2.000000 0.000000-8 0,-1.000000-3.000000-3 0,3.000000 5.000000-3 16,0.000000-2.000000-3-16,-3.000000 2.000000-7 0,3.000000 0.000000-3 0,-4.000000 0.000000-4 15,2.000000 2.000000-3-15,-4.000000 5.000000 0 0,5.000000 3.000000-8 0,-6.000000 5.000000-2 0,-1.000000 6.000000 1 16,-4.000000 7.000000 0-16,4.000000 9.000000 1 0,-7.000000 4.000000-1 0,0.000000 8.000000 6 15,-1.000000 4.000000 0-15,1.000000 7.000000-1 0,-4.000000-2.000000-1 16,3.000000 9.000000 5-16,-4.000000-1.000000 3 0,4.000000 1.000000-2 0,-3.000000-3.000000 3 0,4.000000-2.000000 1 16,-1.000000-4.000000 2-16,4.000000-2.000000-5 0,0.000000-4.000000-1 0,0.000000-1.000000-1 15,2.000000-9.000000-3-15,4.000000-1.000000-1 0,-1.000000-5.000000-2 0,-1.000000-3.000000-4 16,6.000000-3.000000 3-16,-3.000000-6.000000-4 0,2.000000-3.000000-2 0,-1.000000-6.000000-5 16,4.000000-1.000000-8-16,-2.000000-3.000000-7 0,2.000000-3.000000-13 0,0.000000-2.000000-14 15,0.000000-2.000000-12-15,2.000000-1.000000-17 0,-2.000000-6.000000-23 0,4.000000-1.000000-34 0,-1.000000-7.000000-38 16,4.000000-7.000000-40-16,2.000000-6.000000-35 0,-1.000000-3.000000-37 0,2.000000-7.000000-31 15,-1.000000-7.000000-14-15,-2.000000-2.000000 19 0,2.000000-4.000000 37 16</inkml:trace>
  <inkml:trace contextRef="#ctx0" brushRef="#br0">17591.000000 5801.000000 30 0,'11.000000'-23.000000'161'0,"-4.000000"1.000000"-1 "0 ,-3.000000 5.000000 3 0,1.000000 1.000000 14 15,-2.000000 2.000000 7-15,-2.000000 3.000000 1 0,-1.000000 4.000000-6 0,0.000000-2.000000-14 0,0.000000 2.000000-20 16,0.000000 2.000000-24-16,0.000000 2.000000-20 0,0.000000-1.000000-14 0,0.000000 4.000000-9 15,0.000000-3.000000-10-15,0.000000 3.000000-7 0,3.000000 0.000000-9 0,-1.000000 0.000000-1 16,1.000000 3.000000 3-16,0.000000 1.000000 2 0,1.000000-1.000000 2 0,0.000000 6.000000 6 16,1.000000 0.000000 5-16,2.000000 4.000000 0 0,1.000000 3.000000-8 0,0.000000 0.000000-2 0,3.000000 3.000000-3 15,-2.000000 7.000000 0-15,2.000000 0.000000 2 0,1.000000 6.000000 2 16,2.000000 2.000000 7-16,-1.000000 4.000000 4 0,-1.000000 3.000000 7 0,-1.000000 4.000000 6 0,4.000000 2.000000 2 16,-3.000000 3.000000 8-16,0.000000-1.000000 5 0,0.000000 3.000000 12 0,2.000000-1.000000 6 15,-5.000000 1.000000 1-15,3.000000-3.000000-3 0,-2.000000 2.000000-9 0,-1.000000-2.000000-14 16,3.000000-5.000000-19-16,-2.000000 3.000000-20 0,-1.000000-5.000000-18 0,-1.000000-1.000000-10 15,2.000000-5.000000-9-15,-4.000000 1.000000-5 0,1.000000-5.000000-4 0,1.000000-2.000000-3 16,-1.000000-2.000000-3-16,0.000000-4.000000 0 0,-2.000000-2.000000-1 0,-1.000000-4.000000-8 16,1.000000-3.000000-21-16,-2.000000-2.000000-26 0,0.000000 0.000000-30 0,-2.000000-5.000000-34 0,-2.000000 1.000000-43 15,-2.000000-7.000000-36-15,-2.000000-2.000000-23 0,-2.000000-2.000000-23 0,0.000000-7.000000-36 16,-2.000000-3.000000-53-16,1.000000-3.000000-56 0,-2.000000-7.000000-72 0,-6.000000-3.000000-19 16,1.000000-7.000000 17-16,-1.000000-5.000000 48 0,1.000000-2.000000 78 0</inkml:trace>
  <inkml:trace contextRef="#ctx0" brushRef="#br0">17579.000000 6219.000000 25 0,'-11.000000'7.000000'185'0,"2.000000"-1.000000"21 "0 ,-2.000000 1.000000-28 0,3.000000-1.000000-15 0,-3.000000 3.000000 0 16,4.000000-5.000000 7-16,1.000000 3.000000 3 0,0.000000-3.000000-1 0,2.000000 1.000000-16 15,2.000000-2.000000-26-15,-1.000000 1.000000-21 0,3.000000 1.000000-16 0,5.000000 0.000000-9 16,-1.000000 0.000000-1-16,-1.000000-2.000000 5 0,6.000000 3.000000 5 0,-2.000000-1.000000-1 15,5.000000-2.000000-5-15,0.000000 2.000000-4 0,3.000000-3.000000-10 0,-1.000000 0.000000-6 0,0.000000 1.000000-11 16,3.000000-3.000000-10-16,0.000000 0.000000-8 0,-1.000000-3.000000-12 16,3.000000 3.000000-7-16,-3.000000-4.000000-6 0,3.000000 2.000000-4 0,-4.000000-3.000000-4 0,1.000000 0.000000-1 15,-1.000000 2.000000-1-15,1.000000-1.000000-5 0,-1.000000 1.000000-9 0,0.000000-2.000000-13 16,-2.000000 0.000000-21-16,-1.000000-1.000000-35 0,3.000000 0.000000-61 0,0.000000 1.000000-81 16,1.000000 1.000000-97-16,-4.000000-3.000000-93 0,2.000000 3.000000-36 0,-2.000000-3.000000 6 15,-3.000000 3.000000 46-15,3.000000 0.000000 75 0</inkml:trace>
  <inkml:trace contextRef="#ctx0" brushRef="#br0">18306.000000 6305.000000 8 0,'-5.000000'1.000000'191'0,"1.000000"4.000000"28 "16 ,-2.000000-3.000000-18-16,-1.000000 1.000000-16 0,2.000000-1.000000-10 0,-2.000000 2.000000 3 15,2.000000-1.000000 1-15,-2.000000-1.000000-8 0,3.000000 0.000000-14 0,2.000000-2.000000-15 16,-4.000000 2.000000-19-16,2.000000 1.000000-20 0,1.000000-3.000000-13 0,1.000000 1.000000-12 16,-1.000000 1.000000-10-16,3.000000-2.000000-7 0,0.000000 2.000000-7 0,-1.000000-2.000000-10 0,1.000000 0.000000-6 15,-3.000000 0.000000-7-15,3.000000 0.000000-9 0,3.000000 0.000000-1 16,-2.000000 2.000000-4-16,2.000000 1.000000 3 0,2.000000-3.000000 4 0,5.000000 1.000000 5 0,-4.000000 2.000000 8 16,4.000000-3.000000 4-16,4.000000 2.000000 3 0,-1.000000 1.000000 1 15,-1.000000-3.000000-1-15,1.000000 1.000000-4 0,5.000000-1.000000-2 0,-2.000000 5.000000-6 0,0.000000-5.000000-2 16,3.000000 2.000000-6-16,-2.000000 0.000000-4 0,2.000000-2.000000-5 0,-1.000000 3.000000-6 15,-2.000000-3.000000-2-15,0.000000 0.000000-5 0,3.000000 0.000000 0 0,-2.000000 0.000000-1 16,-3.000000 0.000000-2-16,3.000000 0.000000-2 0,-6.000000 0.000000-8 0,4.000000-3.000000-12 16,-6.000000 3.000000-17-16,-2.000000-2.000000-23 0,1.000000 0.000000-34 0,-1.000000 2.000000-48 0,-2.000000-2.000000-59 15,-1.000000 2.000000-74-15,-4.000000 0.000000-99 0,0.000000 0.000000-56 16,-4.000000 2.000000-7-16,-4.000000-2.000000 30 0,-4.000000 2.000000 54 0</inkml:trace>
  <inkml:trace contextRef="#ctx0" brushRef="#br0">18310.000000 6601.000000 76 0,'-4.000000'8.000000'310'0,"1.000000"3.000000"31 "16 ,-2.000000-2.000000 25-16,4.000000-3.000000-46 0,-5.000000-2.000000-85 0,5.000000 3.000000-49 0,-2.000000-3.000000-25 16,0.000000-1.000000-17-16,3.000000-2.000000-13 0,0.000000 2.000000-19 0,0.000000-2.000000-18 15,3.000000-1.000000-16-15,1.000000 3.000000-19 0,3.000000-1.000000-5 0,1.000000 0.000000-2 16,1.000000-2.000000 1-16,5.000000 0.000000 0 0,3.000000 0.000000-7 0,0.000000 0.000000-1 15,3.000000-2.000000-5-15,0.000000 0.000000-8 0,4.000000-2.000000-8 0,-2.000000-3.000000-5 16,3.000000 3.000000-8-16,-3.000000-3.000000-6 0,2.000000 1.000000-9 0,0.000000-3.000000-13 16,-1.000000 5.000000-17-16,-4.000000-2.000000-21 0,4.000000 1.000000-32 0,-4.000000 3.000000-45 0,-3.000000 2.000000-59 15,3.000000 0.000000-74-15,-3.000000 2.000000-92 0,-4.000000 2.000000-67 0,-1.000000 1.000000-20 16,-3.000000-1.000000 24-16,-3.000000 1.000000 53 0</inkml:trace>
  <inkml:trace contextRef="#ctx0" brushRef="#br0">19675.000000 5889.000000 250 0,'0.000000'-5.000000'279'0,"-2.000000"2.000000"23 "0 ,-1.000000 0.000000-53 0,0.000000 3.000000-52 0,-1.000000 0.000000-37 15,2.000000 0.000000-16-15,-4.000000 0.000000-6 0,-1.000000 3.000000-6 16,-2.000000-1.000000-13-16,2.000000 2.000000-15 0,-2.000000 3.000000-17 0,-1.000000 2.000000-17 0,-4.000000 3.000000-12 16,2.000000 4.000000-10-16,-5.000000 2.000000-3 0,0.000000 4.000000-5 0,3.000000 6.000000-3 0,-5.000000 4.000000-4 15,2.000000 2.000000-3-15,-2.000000 5.000000-5 0,6.000000 5.000000-4 16,-5.000000 1.000000-3-16,2.000000 5.000000-1 0,0.000000-2.000000-4 0,1.000000 0.000000 0 0,0.000000 2.000000-2 15,-1.000000-3.000000-3-15,4.000000 0.000000 2 0,3.000000-4.000000-9 0,-1.000000-2.000000-3 16,2.000000-5.000000-11-16,1.000000 0.000000-10 0,3.000000-7.000000-17 0,2.000000-4.000000-26 16,2.000000-4.000000-29-16,0.000000-3.000000-39 0,0.000000-4.000000-41 0,2.000000-3.000000-44 15,2.000000-4.000000-45-15,2.000000-4.000000-60 0,0.000000-4.000000-27 0,-3.000000-5.000000 10 16,7.000000-8.000000 30-16,-4.000000-5.000000 46 0</inkml:trace>
  <inkml:trace contextRef="#ctx0" brushRef="#br0">19587.000000 5838.000000 47 0,'9.000000'-19.000000'205'0,"0.000000"4.000000"10 "16 ,-1.000000 4.000000-24-16,-4.000000 3.000000-34 0,3.000000 1.000000-17 0,-4.000000 7.000000-4 15,5.000000 0.000000 13-15,-1.000000 4.000000 14 0,-1.000000 7.000000 6 0,4.000000 1.000000-14 16,-2.000000 6.000000-14-16,1.000000 4.000000-19 0,-2.000000 7.000000-15 0,2.000000 2.000000-16 16,-2.000000 2.000000-12-16,1.000000 6.000000-14 0,-1.000000 2.000000-13 0,2.000000 4.000000-7 15,-2.000000 0.000000-9-15,1.000000 2.000000-4 0,-4.000000 0.000000-8 0,3.000000 1.000000-2 0,1.000000-6.000000-7 16,-1.000000 3.000000-2-16,1.000000-4.000000-6 0,-1.000000-5.000000-5 0,-1.000000 1.000000-2 15,1.000000-5.000000-6-15,1.000000-2.000000-7 0,-4.000000-4.000000-14 0,2.000000-5.000000-13 16,-2.000000-4.000000-16-16,1.000000 0.000000-21 0,-5.000000-4.000000-18 0,3.000000-4.000000-12 16,-3.000000-3.000000-21-16,-3.000000-1.000000-31 0,3.000000-3.000000-24 0,-5.000000-2.000000-18 15,-2.000000-5.000000-12-15,-3.000000-1.000000-1 0,-2.000000-3.000000 12 0,0.000000-1.000000 36 16,0.000000-4.000000 34-16,-4.000000-2.000000 35 0,0.000000-3.000000 34 0,-2.000000 0.000000 28 0,-1.000000-3.000000 28 16,-2.000000-2.000000 28-16,2.000000 1.000000 27 0,-2.000000 1.000000 30 15,2.000000 3.000000 34-15,0.000000 1.000000 27 0,1.000000 4.000000 23 0,2.000000-1.000000 10 0,3.000000 4.000000 3 16,-2.000000 2.000000-8-16,3.000000 3.000000-12 0,2.000000 2.000000-16 0,2.000000-1.000000-21 15,4.000000 3.000000-16-15,-1.000000 2.000000-16 0,3.000000 0.000000-10 0,0.000000 2.000000-10 16,4.000000 4.000000-11-16,0.000000 2.000000-5 0,3.000000 0.000000-7 0,-1.000000 0.000000-2 16,10.000000 1.000000-7-16,-6.000000-3.000000-9 0,9.000000-1.000000-7 0,0.000000-1.000000-4 15,1.000000-2.000000-5-15,4.000000-2.000000-3 0,2.000000-2.000000-1 0,3.000000-2.000000-10 16,1.000000-5.000000-11-16,-2.000000-2.000000-25 0,1.000000 1.000000-38 0,-2.000000-5.000000-49 0,4.000000-2.000000-62 16,-2.000000-4.000000-67-16,-2.000000 3.000000-74 0,5.000000-5.000000-40 15,-5.000000-1.000000 0-15,-2.000000-2.000000 32 0,-1.000000 0.000000 55 0</inkml:trace>
  <inkml:trace contextRef="#ctx0" brushRef="#br0">20213.000000 5883.000000 152 0,'2.000000'8.000000'270'0,"1.000000"6.000000"25 "0 ,-3.000000 3.000000-10 16,0.000000-1.000000-53-16,-3.000000 8.000000-43 0,3.000000 2.000000-18 16,-4.000000 2.000000-5-16,4.000000 4.000000-4 0,-5.000000-2.000000-17 0,1.000000 5.000000-18 0,-2.000000-3.000000-25 15,1.000000 1.000000-23-15,1.000000 0.000000-18 0,-1.000000-1.000000-14 0,3.000000-2.000000-11 16,-1.000000 0.000000-8-16,-2.000000-4.000000-5 0,4.000000-1.000000-6 0,-2.000000-1.000000-7 0,3.000000-3.000000-4 15,-3.000000-2.000000 0-15,3.000000-1.000000-3 0,0.000000-1.000000-1 16,0.000000-4.000000-4-16,0.000000 0.000000-5 0,0.000000-5.000000-5 0,0.000000 1.000000-10 0,0.000000-5.000000-7 16,0.000000 1.000000-9-16,0.000000-4.000000-4 0,0.000000 2.000000-8 0,0.000000-3.000000-11 15,0.000000-3.000000-11-15,0.000000-3.000000-13 0,0.000000-3.000000-7 0,3.000000-3.000000-13 16,-3.000000-3.000000-7-16,3.000000-2.000000-5 0,-2.000000-5.000000-5 0,-1.000000-1.000000 1 16,5.000000-3.000000-3-16,-2.000000-2.000000 5 0,-3.000000 2.000000 11 0,0.000000-4.000000 12 0,2.000000 4.000000 19 15,0.000000-1.000000 15-15,-2.000000 1.000000 21 0,3.000000 1.000000 14 16,0.000000-1.000000 8-16,-3.000000 0.000000 12 0,1.000000 3.000000 7 0,-1.000000-1.000000 9 0,3.000000 0.000000 8 15,-1.000000 3.000000 3-15,-2.000000-1.000000 6 0,3.000000 1.000000 9 0,1.000000-1.000000 7 16,1.000000 3.000000 5-16,0.000000 3.000000 1 0,1.000000-5.000000 5 0,2.000000 5.000000 1 16,2.000000-2.000000-2-16,-1.000000-1.000000-3 0,1.000000 4.000000-1 0,-1.000000-2.000000-2 15,3.000000 2.000000-1-15,3.000000 0.000000-3 0,-3.000000 3.000000 1 0,-1.000000-2.000000 1 16,4.000000 3.000000 1-16,-2.000000 1.000000 1 0,-1.000000 1.000000 0 0,0.000000 3.000000 4 16,1.000000 2.000000 4-16,-4.000000-1.000000-1 0,0.000000 5.000000 2 0,1.000000 0.000000 5 0,-1.000000 2.000000 2 15,-3.000000 5.000000 2-15,0.000000-1.000000 0 0,-3.000000 7.000000-4 16,-3.000000 2.000000-3-16,0.000000 2.000000-8 0,-4.000000 5.000000-7 0,-4.000000 1.000000-8 0,1.000000 3.000000-8 15,-5.000000 0.000000-6-15,0.000000 2.000000-5 0,0.000000 2.000000-1 0,1.000000 0.000000-1 16,-1.000000-2.000000-1-16,-3.000000-1.000000 1 0,6.000000-4.000000 0 0,-1.000000-1.000000-2 16,2.000000-3.000000-2-16,4.000000-1.000000-3 0,3.000000-3.000000-3 0,1.000000-4.000000-1 15,0.000000 2.000000-2-15,4.000000-3.000000 0 0,3.000000 0.000000 0 0,-1.000000 0.000000 1 0,6.000000-2.000000 0 16,1.000000-2.000000-1-16,-1.000000 3.000000 3 0,4.000000-1.000000-3 0,1.000000-1.000000 0 16,2.000000-1.000000 0-16,0.000000 3.000000 0 0,-3.000000 0.000000-1 0,2.000000-1.000000-1 15,-2.000000 3.000000 2-15,-1.000000 1.000000 1 0,-6.000000 3.000000 1 0,-2.000000 2.000000-1 16,-2.000000 4.000000 2-16,-5.000000-1.000000 1 0,-5.000000 6.000000 1 0,-2.000000 0.000000-2 15,-2.000000 1.000000 2-15,-6.000000-1.000000-1 0,0.000000 2.000000-1 0,2.000000-2.000000 2 16,-5.000000 0.000000-2-16,7.000000-3.000000 3 0,-1.000000-4.000000-1 0,0.000000-1.000000 0 0,5.000000-4.000000 2 16,-1.000000-5.000000-2-16,4.000000 0.000000-1 0,-1.000000-5.000000-4 0,2.000000 0.000000-8 15,2.000000-1.000000-15-15,-2.000000-6.000000-26 0,3.000000-3.000000-44 0,4.000000-7.000000-59 16,2.000000 0.000000-76-16,0.000000-6.000000-99 0,2.000000-2.000000-68 0,-1.000000-5.000000-20 16,0.000000-2.000000 21-16,2.000000-2.000000 47 0</inkml:trace>
  <inkml:trace contextRef="#ctx0" brushRef="#br0">20848.000000 6124.000000 177 0,'3.000000'14.000000'371'15,"-1.000000"-4.000000"31 "-15 ,-2.000000-3.000000 17 0,0.000000 1.000000-71 0,0.000000-3.000000-113 0,3.000000 1.000000-83 16,-3.000000-2.000000-39-16,3.000000-1.000000-16 0,-2.000000-3.000000-5 0,4.000000 0.000000-2 15,2.000000 0.000000-8-15,0.000000 0.000000-12 0,5.000000 0.000000-13 0,3.000000-3.000000-12 16,1.000000 3.000000-8-16,0.000000-8.000000-13 0,4.000000 4.000000-11 0,-1.000000-3.000000-4 16,0.000000 0.000000 1-16,0.000000 0.000000-6 0,-3.000000-2.000000-9 0,2.000000 2.000000-11 15,-5.000000 1.000000-14-15,2.000000-3.000000-27 0,-6.000000 5.000000-45 0,1.000000-2.000000-62 0,-1.000000 1.000000-77 16,-1.000000 3.000000-98-16,-1.000000-3.000000-74 0,-7.000000 2.000000-24 0,0.000000 3.000000 18 16,-4.000000-4.000000 52-16</inkml:trace>
  <inkml:trace contextRef="#ctx0" brushRef="#br0">21349.000000 5823.000000 299 0,'4.000000'7.000000'357'0,"1.000000"1.000000"19 "0 ,-1.000000-1.000000 2 0,4.000000 0.000000-117 15,-1.000000 0.000000-93-15,0.000000 0.000000-50 0,2.000000 0.000000-17 0,2.000000-2.000000-6 16,-3.000000 1.000000-4-16,7.000000-1.000000-7 0,-3.000000 2.000000-12 0,4.000000-3.000000-10 15,-1.000000 3.000000-13-15,1.000000-4.000000-9 0,2.000000 4.000000-11 0,-5.000000-2.000000-7 16,2.000000 1.000000-5-16,-3.000000 4.000000-5 0,0.000000-4.000000-1 0,-2.000000 3.000000-3 16,-6.000000 0.000000 0-16,1.000000 4.000000-2 0,-5.000000 2.000000-2 0,-3.000000 0.000000-1 0,-3.000000 5.000000-7 15,-4.000000 0.000000-2-15,-2.000000 6.000000 2 0,-3.000000-2.000000-1 16,-1.000000 2.000000 0-16,0.000000-2.000000 0 0,1.000000 1.000000 1 0,0.000000-3.000000 4 0,2.000000-1.000000-3 16,2.000000-2.000000 2-16,0.000000-4.000000 1 0,3.000000-2.000000 0 0,2.000000-2.000000 1 15,0.000000-1.000000 0-15,5.000000-3.000000 0 0,-2.000000 1.000000-1 0,3.000000-1.000000-1 16,3.000000 0.000000 1-16,-2.000000-4.000000 0 0,5.000000 4.000000 2 0,0.000000-2.000000-2 15,5.000000-3.000000 2-15,-3.000000-2.000000 1 0,7.000000-2.000000-2 0,1.000000-1.000000-2 16,2.000000-3.000000-8-16,-2.000000 0.000000-12 0,1.000000-4.000000-12 0,5.000000 2.000000-25 16,-2.000000-3.000000-47-16,4.000000-1.000000-67 0,0.000000-1.000000-65 0,1.000000 2.000000-61 0,0.000000-2.000000-63 15,-6.000000 0.000000-33-15,5.000000 1.000000 19 0,-5.000000-3.000000 52 0</inkml:trace>
  <inkml:trace contextRef="#ctx0" brushRef="#br0">22058.000000 5851.000000 41 0,'0.000000'0.000000'157'16,"3.000000"1.000000"-2 "-16 ,-3.000000-1.000000 4 0,0.000000 3.000000 11 0,0.000000-1.000000 14 15,0.000000 3.000000 10-15,0.000000 1.000000-1 0,3.000000 0.000000-16 0,-3.000000 3.000000-16 16,1.000000 2.000000-19-16,-1.000000 2.000000-17 0,0.000000 2.000000-15 0,0.000000 1.000000-12 0,-1.000000 6.000000-10 16,-2.000000 0.000000-9-16,0.000000 3.000000-14 0,1.000000 1.000000-14 0,-2.000000 0.000000-7 15,-2.000000 4.000000-9-15,4.000000 2.000000-8 0,-4.000000 0.000000-5 0,2.000000 0.000000-3 16,0.000000 0.000000-5-16,1.000000 1.000000-4 0,1.000000-2.000000-1 0,-1.000000-1.000000-2 16,2.000000-2.000000-3-16,1.000000 0.000000-1 0,-3.000000-2.000000-2 0,3.000000-1.000000 0 15,0.000000-3.000000-6-15,0.000000-3.000000-5 0,3.000000-4.000000-12 0,-3.000000-2.000000-14 16,0.000000-2.000000-19-16,0.000000-3.000000-22 0,0.000000-3.000000-19 0,1.000000-2.000000-22 0,-1.000000 0.000000-24 15,5.000000-3.000000-29-15,-2.000000-3.000000-36 0,0.000000-2.000000-45 0,1.000000-6.000000-57 16,-3.000000-2.000000-12-16,2.000000-4.000000 12 0,-3.000000-4.000000 33 0</inkml:trace>
  <inkml:trace contextRef="#ctx0" brushRef="#br0">22139.000000 5565.000000 124 0,'0.000000'-1.000000'247'0,"0.000000"1.000000"28 "0 ,0.000000 0.000000-27 15,0.000000 0.000000-43-15,3.000000 0.000000-33 0,-2.000000 0.000000-20 0,2.000000 0.000000-11 16,2.000000 0.000000-10-16,-1.000000 4.000000-12 0,3.000000-2.000000-10 0,5.000000 3.000000-15 16,0.000000-1.000000-10-16,3.000000 2.000000-16 0,4.000000 3.000000-10 0,0.000000 1.000000-10 15,2.000000 1.000000-9-15,1.000000 0.000000-2 0,-1.000000 0.000000-4 0,4.000000 1.000000 3 0,-4.000000 2.000000-4 16,2.000000-2.000000-1-16,-4.000000 4.000000-2 0,3.000000-2.000000-1 15,-2.000000 1.000000-7-15,-7.000000 2.000000-1 0,2.000000 2.000000-3 0,-6.000000 1.000000-2 0,-2.000000 1.000000-4 16,-3.000000 1.000000 1-16,-4.000000 4.000000 0 0,-5.000000 3.000000-3 0,-9.000000 0.000000-5 16,2.000000 2.000000-2-16,-4.000000-1.000000-2 0,4.000000 2.000000-3 0,-2.000000-2.000000-2 15,-3.000000 0.000000-1-15,3.000000-1.000000 2 0,2.000000-6.000000-1 16,3.000000-2.000000 0-16,-1.000000-2.000000 2 16,5.000000-1.000000 2-16,1.000000-3.000000 1 0,1.000000 0.000000-1 0,6.000000-4.000000 0 0,1.000000-1.000000 2 0,1.000000 1.000000-1 15,8.000000 0.000000-2-15,0.000000-5.000000 0 0,5.000000 3.000000 2 0,0.000000-3.000000 0 0,7.000000-1.000000-1 0,0.000000 1.000000 0 16,1.000000-3.000000 1-16,2.000000 4.000000 1 0,2.000000-2.000000 0 15,-5.000000 1.000000 1-15,2.000000 1.000000 1 0,-4.000000-1.000000 4 16,-4.000000 2.000000 0-16,-2.000000 1.000000 8 0,-3.000000 3.000000 3 0,-6.000000-1.000000 8 16,-1.000000 5.000000 6-16,-7.000000 1.000000 1 0,-4.000000 4.000000 1 0,-7.000000 1.000000-1 0,-3.000000 4.000000-7 0,-4.000000 4.000000-6 15,-4.000000-1.000000-5-15,-5.000000 0.000000-5 0,2.000000 1.000000-5 0,-1.000000-3.000000-11 16,-2.000000 1.000000-15-16,-3.000000 0.000000-28 0,1.000000-4.000000-57 0,2.000000-1.000000-100 0,-3.000000-1.000000-152 16,-3.000000-4.000000-87-16,3.000000 3.000000-36 0,-4.000000-10.000000 1 0,4.000000-2.000000 40 15</inkml:trace>
  <inkml:trace contextRef="#ctx0" brushRef="#br0">18383.000000 8072.000000 116 0,'-6.000000'0.000000'132'0,"1.000000"0.000000"6 "0 ,4.000000 0.000000-3 0,-5.000000 0.000000-8 15,1.000000 0.000000-7-15,3.000000-1.000000-11 0,-3.000000 1.000000-7 0,1.000000 0.000000-4 16,4.000000 0.000000-4-16,-3.000000 0.000000-4 0,3.000000 0.000000-5 0,-2.000000-2.000000-2 0,-1.000000 2.000000 0 16,3.000000 0.000000-3-16,0.000000 0.000000-4 0,0.000000-2.000000 3 15,0.000000 2.000000 0-15,0.000000-2.000000-7 0,0.000000 2.000000-2 0,0.000000 0.000000-5 0,0.000000 0.000000-6 16,0.000000 0.000000-9-16,0.000000 0.000000-6 0,0.000000 0.000000-10 0,0.000000 0.000000-3 15,0.000000-3.000000-3-15,0.000000 3.000000-3 0,0.000000 0.000000-5 0,0.000000 0.000000 0 16,0.000000 0.000000 0-16,3.000000 0.000000-2 0,-1.000000 0.000000-2 0,1.000000 0.000000 6 16,0.000000 3.000000 5-16,3.000000-3.000000 3 0,-1.000000 2.000000 4 0,3.000000 0.000000 2 0,-2.000000 0.000000 1 15,4.000000 2.000000-1-15,-1.000000-2.000000 0 0,1.000000 0.000000-3 0,-1.000000 3.000000 1 16,3.000000-4.000000-5-16,0.000000 4.000000 0 0,0.000000-1.000000 0 0,2.000000-1.000000-3 16,-2.000000-1.000000-3-16,3.000000 0.000000-1 0,-2.000000 1.000000 1 0,2.000000 0.000000 1 15,-3.000000 1.000000-3-15,3.000000-1.000000-3 0,-4.000000-1.000000-1 0,1.000000 0.000000-3 16,0.000000 0.000000-1-16,0.000000 1.000000-3 0,0.000000-3.000000-1 0,-1.000000 0.000000-1 15,4.000000 0.000000 5-15,-3.000000 0.000000 2 0,0.000000 0.000000-5 0,0.000000-3.000000-2 16,-1.000000 3.000000-1-16,0.000000-2.000000 0 0,-2.000000 2.000000-5 0,1.000000 0.000000-3 16,-1.000000 0.000000 3-16,0.000000 0.000000-1 0,-2.000000 0.000000 1 0,0.000000 0.000000 0 0,-2.000000 0.000000-1 15,2.000000 0.000000-1-15,-2.000000 0.000000 1 0,1.000000 0.000000-1 0,-2.000000 2.000000 0 16,0.000000 1.000000 0-16,-1.000000-3.000000 3 0,3.000000 2.000000-5 0,0.000000 0.000000-2 16,-4.000000-1.000000 3-16,4.000000-1.000000-1 0,-2.000000 4.000000-2 0,0.000000-3.000000 0 15,-1.000000-1.000000 6-15,2.000000 2.000000 4 0,-1.000000 1.000000-3 0,-1.000000-3.000000-1 16,-1.000000 1.000000 2-16,1.000000-1.000000-1 0,-3.000000 0.000000-2 0,0.000000 0.000000-4 15,3.000000 0.000000 2-15,-3.000000 0.000000 1 0,1.000000 0.000000 0 0,-1.000000 0.000000 0 0,0.000000 0.000000 0 16,0.000000 0.000000-1-16,0.000000 0.000000-5 0,0.000000 0.000000-8 0,0.000000-1.000000-8 16,-1.000000 1.000000-13-16,1.000000-3.000000-12 0,0.000000 1.000000-17 0,0.000000 2.000000-20 15,0.000000-1.000000-23-15,0.000000-3.000000-40 0,0.000000 4.000000-56 0,1.000000 4.000000-72 16,-1.000000-4.000000-108-16,0.000000 0.000000-45 0,0.000000 0.000000-3 0,-7.000000 0.000000 31 16,-1.000000 0.000000 56-16</inkml:trace>
  <inkml:trace contextRef="#ctx0" brushRef="#br0">18456.000000 8390.000000 148 0,'2.000000'0.000000'154'0,"-2.000000"0.000000"-26 "0 ,0.000000 0.000000-14 0,0.000000-2.000000 4 15,0.000000 0.000000 9-15,0.000000 2.000000 12 0,0.000000-3.000000 7 0,0.000000 3.000000-2 16,0.000000-1.000000-15-16,0.000000 1.000000-20 0,0.000000 0.000000-21 0,0.000000 0.000000-9 0,0.000000 0.000000-5 16,0.000000 0.000000-1-16,0.000000 0.000000 1 0,3.000000 0.000000 0 15,-3.000000 0.000000-3-15,1.000000 0.000000-3 0,-1.000000 0.000000-7 0,3.000000 0.000000-4 16,-3.000000-3.000000-4-16,5.000000 3.000000 0 0,-2.000000 0.000000-4 0,-2.000000-1.000000-2 0,5.000000 1.000000-4 16,-2.000000-3.000000-3-16,1.000000 3.000000-4 0,-2.000000 0.000000-3 0,1.000000-2.000000-2 15,4.000000 1.000000 0-15,-1.000000 1.000000 4 0,2.000000-3.000000 1 0,1.000000 3.000000 1 16,-1.000000-2.000000 0-16,3.000000-1.000000-2 0,0.000000 3.000000-1 0,0.000000-2.000000-4 15,-1.000000 0.000000-4-15,4.000000 2.000000 0 0,0.000000 0.000000 2 0,-2.000000 0.000000 5 16,-1.000000 0.000000 0-16,3.000000 0.000000-2 0,-3.000000 0.000000 4 0,2.000000 0.000000 1 0,0.000000 0.000000 3 16,0.000000 2.000000 2-16,-2.000000 0.000000 6 0,3.000000-2.000000 7 0,0.000000 3.000000 8 15,-3.000000-1.000000 7-15,1.000000-2.000000 4 0,-1.000000 3.000000 6 0,2.000000-3.000000 3 16,1.000000 1.000000 6-16,-2.000000-1.000000 11 0,-1.000000 0.000000 4 0,3.000000 0.000000 2 16,-3.000000 0.000000-4-16,4.000000 0.000000-9 0,-3.000000 0.000000-12 0,-4.000000 0.000000-17 15,3.000000 0.000000-17-15,0.000000 0.000000-12 0,-2.000000-1.000000-6 0,-4.000000 1.000000-5 16,6.000000 0.000000-3-16,-5.000000-3.000000-5 0,4.000000 3.000000-2 0,-7.000000 0.000000-4 15,5.000000 0.000000-2-15,-6.000000 0.000000-2 0,4.000000 0.000000-1 0,-2.000000 0.000000 1 16,-1.000000 0.000000-1-16,2.000000 0.000000-1 0,-4.000000 0.000000-3 0,0.000000 0.000000-1 0,0.000000 0.000000-12 16,1.000000 0.000000-15-16,0.000000 3.000000-25 0,-2.000000-3.000000-53 0,4.000000 0.000000-63 15,-2.000000 0.000000-59-15,-3.000000 0.000000-48 0,3.000000 0.000000-63 0,-2.000000 1.000000-90 16,-1.000000-1.000000-114-16,0.000000 0.000000-24 0,-1.000000 5.000000 14 0,-7.000000-4.000000 32 16,1.000000 2.000000 65-16</inkml:trace>
  <inkml:trace contextRef="#ctx0" brushRef="#br0">20078.000000 7610.000000 56 0,'-3.000000'-2.000000'147'0,"3.000000"2.000000"-1 "15 ,-3.000000-2.000000-5-15,3.000000 0.000000-10 0,-2.000000 2.000000-9 0,2.000000 0.000000-13 16,0.000000 0.000000-9-16,0.000000 0.000000-6 0,0.000000 0.000000-5 0,0.000000 0.000000-6 0,0.000000 0.000000-4 15,0.000000 0.000000 1-15,0.000000 0.000000 0 0,0.000000 0.000000-3 0,0.000000 0.000000-1 16,0.000000 0.000000-1-16,2.000000 0.000000-4 0,-2.000000 0.000000-4 0,0.000000 0.000000-6 16,0.000000 0.000000-3-16,0.000000 0.000000-7 0,0.000000 0.000000-4 0,0.000000 0.000000-4 15,-2.000000 2.000000-4-15,2.000000 0.000000-5 0,-3.000000 0.000000-3 0,2.000000 2.000000-2 16,-5.000000 5.000000 0-16,2.000000 1.000000 1 0,-1.000000 5.000000 1 0,-2.000000 3.000000 2 16,-1.000000 1.000000 2-16,-1.000000 7.000000 2 0,-1.000000 2.000000-2 0,-2.000000 4.000000-1 15,0.000000 4.000000-1-15,-1.000000 3.000000 0 0,-2.000000 3.000000-4 0,1.000000 6.000000-1 16,-3.000000 1.000000 2-16,3.000000 1.000000 1 0,0.000000-1.000000 2 0,0.000000 0.000000 0 0,-1.000000 2.000000 3 15,3.000000-4.000000 5-15,-1.000000 1.000000 0 0,2.000000-6.000000 1 0,3.000000-1.000000-3 16,-3.000000-2.000000-2-16,7.000000-7.000000-4 0,-4.000000 0.000000-6 0,7.000000-4.000000-6 16,-5.000000-2.000000-6-16,5.000000-3.000000-5 0,-2.000000-4.000000-3 0,0.000000-1.000000-4 15,3.000000-3.000000-2-15,-2.000000-2.000000-1 0,2.000000-1.000000 0 0,0.000000-8.000000-1 16,0.000000 3.000000-4-16,0.000000-3.000000-6 0,0.000000 0.000000-9 0,0.000000-1.000000-11 0,0.000000-1.000000-13 16,2.000000 0.000000-11-16,-2.000000-2.000000-10 0,0.000000 0.000000-6 0,0.000000 0.000000-5 15,0.000000 0.000000-3-15,0.000000 0.000000 0 0,0.000000-2.000000-12 0,0.000000 2.000000-23 16,0.000000-5.000000-39-16,0.000000 1.000000-46 0,0.000000-4.000000-48 0,3.000000-3.000000-42 15,0.000000-4.000000-44-15,-2.000000-2.000000-15 0,5.000000-5.000000 25 0,-2.000000-6.000000 47 16</inkml:trace>
  <inkml:trace contextRef="#ctx0" brushRef="#br0">20039.000000 7681.000000 49 0,'3.000000'-7.000000'110'0,"-3.000000"1.000000"16 "0 ,0.000000 2.000000 18 0,0.000000-3.000000 13 16,0.000000 3.000000 2-16,2.000000-1.000000-8 0,-2.000000 0.000000-18 0,3.000000 5.000000-22 15,-2.000000-3.000000-19-15,-1.000000 1.000000-13 0,3.000000 0.000000-5 0,0.000000-1.000000 0 16,-3.000000 2.000000-3-16,2.000000-2.000000 0 0,0.000000 3.000000-1 0,0.000000-1.000000-6 16,1.000000-3.000000-1-16,1.000000 4.000000-6 0,-1.000000 0.000000 2 0,2.000000 0.000000 2 0,-1.000000 0.000000 2 15,2.000000 4.000000 2-15,-4.000000-3.000000 2 0,5.000000 3.000000-3 0,-3.000000 3.000000 0 16,4.000000 0.000000-2-16,-1.000000 1.000000-2 0,-2.000000 3.000000 7 0,2.000000 4.000000 10 15,2.000000 0.000000 16-15,-2.000000 6.000000 15 0,1.000000 3.000000 17 0,2.000000 0.000000 20 16,-4.000000 3.000000 22-16,0.000000 3.000000 6 0,0.000000 2.000000 2 0,1.000000 2.000000-6 16,3.000000 3.000000-17-16,-2.000000 0.000000-19 0,1.000000 1.000000-27 0,-2.000000-2.000000-19 0,2.000000 3.000000-13 15,-2.000000-3.000000-17-15,3.000000 1.000000 0 0,-1.000000-3.000000-11 0,0.000000 1.000000-7 16,-1.000000-1.000000-3-16,-1.000000 0.000000-7 0,3.000000-2.000000-1 0,-5.000000 0.000000-6 16,-1.000000-2.000000-3-16,4.000000-1.000000 0 0,-4.000000-2.000000-4 0,3.000000-1.000000-3 15,1.000000-2.000000-2-15,-4.000000-2.000000 1 0,4.000000-1.000000-1 0,-4.000000-2.000000-1 16,0.000000-2.000000-2-16,2.000000-5.000000-3 0,-4.000000-1.000000-2 0,1.000000 0.000000-3 15,-2.000000-5.000000 1-15,-1.000000 1.000000 0 0,0.000000 1.000000-1 0,3.000000-8.000000 1 0,-3.000000 4.000000-3 16,0.000000-4.000000 2-16,0.000000 3.000000-4 0,0.000000-1.000000-6 0,0.000000-2.000000-6 16,0.000000 2.000000-8-16,-3.000000-2.000000-8 0,3.000000 0.000000-19 0,0.000000 0.000000-27 15,-1.000000 0.000000-32-15,-2.000000 0.000000-43 0,3.000000 0.000000-47 0,-2.000000-2.000000-43 16,2.000000 2.000000-29-16,-6.000000-5.000000-16 0,5.000000 1.000000-24 0,-2.000000 4.000000-40 16,-1.000000-6.000000-17-16,-1.000000 2.000000-65 0,-1.000000-3.000000-20 0,0.000000-1.000000 11 0,-4.000000-3.000000 43 15,-2.000000-2.000000 81-15</inkml:trace>
  <inkml:trace contextRef="#ctx0" brushRef="#br0">19943.000000 8246.000000 101 0,'0.000000'0.000000'187'0,"0.000000"3.000000"-9 "0 ,0.000000-1.000000-9 0,0.000000-2.000000-1 16,0.000000 2.000000 4-16,0.000000-2.000000 8 0,0.000000 1.000000-2 0,3.000000-1.000000-9 0,-3.000000 3.000000-19 16,5.000000 0.000000-15-16,-2.000000-2.000000-12 0,-2.000000 4.000000-9 0,2.000000 0.000000-6 15,1.000000-1.000000-1-15,4.000000 0.000000-1 0,-4.000000 0.000000-8 0,2.000000 3.000000-7 16,0.000000-2.000000-6-16,0.000000 2.000000 4 0,1.000000 0.000000 0 0,-2.000000 1.000000 5 15,-4.000000-1.000000 12-15,5.000000-3.000000 16 0,0.000000 5.000000 17 0,0.000000-5.000000 14 16,-2.000000 2.000000 16-16,1.000000-2.000000 3 0,2.000000 3.000000-3 0,1.000000-5.000000-10 16,-1.000000 2.000000-8-16,2.000000 1.000000-11 0,3.000000-5.000000-19 0,0.000000 3.000000-7 0,-1.000000-3.000000-9 15,1.000000-3.000000-8-15,0.000000 3.000000-13 0,0.000000-5.000000-11 0,3.000000 3.000000-7 16,-4.000000-2.000000-8-16,1.000000 0.000000-9 0,-2.000000-1.000000-7 0,2.000000 3.000000-8 16,-3.000000-4.000000-7-16,1.000000 2.000000-7 0,-1.000000-1.000000-7 15,-1.000000 1.000000-4-15,-1.000000 0.000000-3 0,0.000000 1.000000-2 0,-1.000000-1.000000-1 0,0.000000 1.000000-3 16,-1.000000-2.000000 2-16,-1.000000 3.000000-2 0,1.000000 2.000000-4 0,-2.000000-2.000000-8 15,0.000000-1.000000-15-15,-3.000000 3.000000-29 0,1.000000 0.000000-56 0,-1.000000 0.000000-76 16,0.000000 3.000000-81-16,0.000000-3.000000-63 0,0.000000 0.000000-46 0,-1.000000 0.000000-50 16,2.000000 2.000000-47-16,2.000000 0.000000-44 0,-3.000000-2.000000-32 0,4.000000 2.000000 7 0,-4.000000-2.000000 29 15,5.000000-2.000000 62-15,-1.000000 0.000000 94 0</inkml:trace>
  <inkml:trace contextRef="#ctx0" brushRef="#br0">20739.000000 8097.000000 150 0,'-3.000000'0.000000'291'0,"3.000000"0.000000"32 "16 ,-1.000000 0.000000 3-16,-2.000000 0.000000-53 0,3.000000 0.000000-48 15,0.000000 0.000000-26-15,0.000000 0.000000-13 0,0.000000 0.000000-14 0,0.000000 0.000000-17 0,0.000000 0.000000-27 16,0.000000 0.000000-32-16,0.000000 0.000000-26 0,0.000000-3.000000-24 0,0.000000 3.000000-12 15,4.000000 0.000000-5-15,-1.000000 0.000000 5 0,5.000000 0.000000 9 0,-1.000000 3.000000 18 16,2.000000-3.000000 20-16,3.000000 2.000000 23 0,-1.000000-2.000000 16 0,1.000000 0.000000 13 16,0.000000 0.000000 15-16,0.000000 0.000000 4 0,1.000000 0.000000-1 0,-1.000000-2.000000-10 0,1.000000 2.000000-18 15,-2.000000-3.000000-18-15,-3.000000 3.000000-23 0,4.000000-1.000000-23 16,-1.000000-2.000000-19-16,-3.000000 1.000000-16 0,3.000000-1.000000-10 0,-7.000000 2.000000-6 0,4.000000 1.000000-7 16,-3.000000-3.000000-9-16,-2.000000 1.000000-17 0,2.000000 2.000000-46 0,1.000000-2.000000-51 15,-6.000000 0.000000-53-15,0.000000-2.000000-43 0,0.000000 2.000000-41 0,-3.000000 0.000000-48 16,6.000000 0.000000-43-16,-2.000000 4.000000-50 0,-1.000000-2.000000-74 0,0.000000 2.000000-23 15,0.000000-2.000000 10-15,0.000000 0.000000 45 0,0.000000 0.000000 80 0</inkml:trace>
  <inkml:trace contextRef="#ctx0" brushRef="#br0">21065.000000 7805.000000 220 0,'0.000000'-4.000000'288'0,"-3.000000"4.000000"28 "0 ,3.000000-2.000000-33 16,-1.000000 2.000000-45-16,1.000000 0.000000-33 0,-3.000000-3.000000-17 0,3.000000 3.000000-15 16,0.000000-1.000000-16-16,0.000000-2.000000-24 0,0.000000 1.000000-30 0,0.000000 2.000000-29 15,4.000000-2.000000-20-15,-1.000000-1.000000-15 0,5.000000 3.000000-3 0,1.000000 0.000000 1 16,1.000000 0.000000 3-16,2.000000 0.000000 0 0,1.000000 5.000000 0 0,2.000000-3.000000-2 16,0.000000 2.000000-1-16,1.000000 1.000000-2 0,0.000000 1.000000-1 0,2.000000-2.000000-1 0,-2.000000 3.000000-2 15,0.000000 0.000000-1-15,1.000000 0.000000-3 0,-3.000000 3.000000 0 16,1.000000 1.000000 1-16,0.000000-3.000000 3 0,-2.000000 0.000000 3 0,-1.000000 3.000000 6 0,-2.000000 2.000000 6 15,-1.000000-3.000000 4-15,-1.000000 5.000000 2 0,-4.000000 0.000000-1 0,0.000000 3.000000 0 16,-4.000000 1.000000-7-16,-4.000000 1.000000-10 0,0.000000 1.000000-8 0,-4.000000 0.000000-7 16,-1.000000 1.000000-7-16,-1.000000-1.000000-5 0,-2.000000 1.000000-3 0,-1.000000-1.000000-1 15,-2.000000 0.000000 1-15,0.000000 4.000000 0 0,4.000000-7.000000-1 0,-1.000000 2.000000-1 0,-3.000000-5.000000 1 16,6.000000-1.000000-1-16,-1.000000 1.000000-2 0,1.000000-4.000000-1 16,4.000000-2.000000-1-16,1.000000 0.000000 2 0,-2.000000-3.000000 0 0,2.000000-1.000000 1 0,1.000000 0.000000 1 15,1.000000-3.000000 1-15,-1.000000 0.000000 1 0,3.000000 1.000000-1 0,0.000000-3.000000 1 16,0.000000 0.000000 3-16,0.000000 0.000000 0 0,0.000000 0.000000 2 0,0.000000 0.000000 3 15,0.000000 0.000000 1-15,0.000000 0.000000 0 0,3.000000 0.000000 2 0,-3.000000 0.000000 1 16,0.000000 0.000000 2-16,0.000000-3.000000 1 0,2.000000 3.000000 1 0,-2.000000 0.000000 5 16,3.000000 0.000000 3-16,-3.000000 0.000000 9 0,0.000000-2.000000 12 0,4.000000 2.000000 14 15,-1.000000-2.000000 14-15,0.000000 2.000000 9 0,1.000000-1.000000 4 0,-2.000000-3.000000 1 0,4.000000 4.000000-4 16,0.000000 0.000000-5-16,-3.000000-1.000000-9 0,4.000000-1.000000-2 16,0.000000 0.000000-2-16,-2.000000-3.000000-6 0,4.000000 4.000000-11 0,-2.000000-2.000000 0 0,1.000000 2.000000-9 15,2.000000-4.000000-6-15,-1.000000 3.000000 1 0,0.000000-1.000000-1 0,1.000000 2.000000 3 16,-1.000000-2.000000-4-16,1.000000 0.000000 1 0,-1.000000 2.000000-3 0,1.000000-1.000000-7 15,-1.000000 2.000000-2-15,1.000000-2.000000-5 0,-1.000000-1.000000 1 0,0.000000 2.000000-1 16,2.000000-2.000000-3-16,-3.000000 1.000000 2 0,4.000000-2.000000-5 0,-4.000000-1.000000-1 0,2.000000 4.000000-5 16,-3.000000-2.000000 0-16,-1.000000 1.000000-1 0,0.000000-2.000000-2 0,0.000000 4.000000-2 15,-3.000000-2.000000 1-15,1.000000 0.000000-4 0,-4.000000 2.000000-11 0,6.000000-3.000000-14 16,-4.000000 3.000000-37-16,1.000000 3.000000-70 0,-2.000000-3.000000-92 16,-1.000000 2.000000-84-16,-1.000000-2.000000-59 0,-2.000000 0.000000-69 0,3.000000 2.000000-73 0,0.000000 2.000000-64 15,0.000000-4.000000-25-15,0.000000 9.000000 26 0,0.000000-3.000000 33 16,-2.000000 0.000000 66-16,-1.000000-1.000000 101 0</inkml:trace>
  <inkml:trace contextRef="#ctx0" brushRef="#br0">23121.000000 7614.000000 231 0,'1.000000'0.000000'304'16,"2.000000"0.000000"22 "-16 ,-1.000000 0.000000-26 0,-2.000000 3.000000-61 0,3.000000-2.000000-48 0,-3.000000-1.000000-26 15,3.000000 3.000000-11-15,-3.000000-1.000000-8 0,-3.000000-2.000000-11 0,3.000000 5.000000-16 16,-3.000000 3.000000-20-16,-2.000000 4.000000-23 0,1.000000 4.000000-13 0,-4.000000 2.000000-14 16,1.000000 7.000000-7-16,0.000000 0.000000 2 0,2.000000 5.000000 2 0,1.000000 4.000000 4 15,-4.000000 2.000000 5-15,4.000000 1.000000 10 0,1.000000 5.000000 14 0,-1.000000 2.000000 8 16,-1.000000 1.000000 7-16,1.000000-2.000000 10 0,1.000000 4.000000 5 0,-2.000000-2.000000 4 15,1.000000 0.000000-1-15,-2.000000-2.000000 1 0,5.000000 0.000000-4 0,-4.000000-2.000000-7 0,2.000000-5.000000-9 16,0.000000 0.000000-7-16,-1.000000-3.000000-12 0,4.000000-6.000000-16 16,0.000000-3.000000-15-16,-3.000000-2.000000-13 0,3.000000-7.000000-10 0,0.000000-3.000000-6 0,0.000000-1.000000-3 15,0.000000-3.000000-4-15,0.000000-1.000000 1 0,0.000000-3.000000-6 0,0.000000 1.000000-1 16,0.000000-1.000000-4-16,0.000000-4.000000-5 0,0.000000 0.000000-13 0,0.000000-4.000000-28 16,0.000000-1.000000-30-16,0.000000-6.000000-46 0,0.000000-1.000000-43 0,0.000000-6.000000-34 15,-2.000000-3.000000-24-15,-1.000000-2.000000-12 0,2.000000-1.000000-13 0,-2.000000-4.000000-25 16,0.000000 1.000000-31-16,2.000000-4.000000-41 0,-2.000000 1.000000-60 0,1.000000-1.000000-30 15,-4.000000-1.000000 11-15,5.000000-1.000000 50 0,-5.000000 0.000000 67 0</inkml:trace>
  <inkml:trace contextRef="#ctx0" brushRef="#br0">23079.000000 7599.000000 35 0,'5.000000'-10.000000'184'16,"1.000000"1.000000"13 "-16 ,-5.000000 3.000000-12 0,2.000000-1.000000 6 0,2.000000 1.000000 4 15,-1.000000 1.000000 5-15,-1.000000 1.000000 4 0,1.000000 0.000000-9 0,4.000000 1.000000-17 0,-4.000000 2.000000-24 16,7.000000-2.000000-28-16,-3.000000 2.000000-23 0,4.000000-2.000000-16 16,0.000000 3.000000-12-16,3.000000 3.000000-7 0,0.000000-2.000000-7 0,-2.000000 2.000000-6 0,5.000000 1.000000-1 15,-1.000000 0.000000-7-15,1.000000 3.000000-5 0,1.000000 1.000000-4 0,-1.000000 3.000000-7 16,1.000000 0.000000-1-16,-1.000000 2.000000-4 0,-2.000000-1.000000 1 0,-1.000000 3.000000 0 16,-2.000000 3.000000 4-16,-1.000000-1.000000 3 0,-2.000000 1.000000 4 0,-5.000000 3.000000 1 15,2.000000-2.000000 3-15,-4.000000 4.000000 5 0,-6.000000 1.000000 2 0,-4.000000-1.000000-1 0,-1.000000 3.000000-2 16,-3.000000 0.000000-1-16,-4.000000 1.000000 1 0,-1.000000 1.000000 4 15,-4.000000 2.000000 2-15,1.000000-2.000000 6 0,-5.000000 0.000000 11 0,5.000000 3.000000 11 0,-4.000000-7.000000 6 16,2.000000 1.000000 12-16,3.000000-5.000000 14 0,2.000000-1.000000 1 0,1.000000 0.000000-7 16,3.000000-9.000000-12-16,7.000000 0.000000-12 0,-3.000000-3.000000-19 0,4.000000-3.000000-25 15,4.000000 0.000000-15-15,-3.000000 2.000000-13 0,6.000000-6.000000-3 0,1.000000 0.000000-1 16,5.000000-6.000000-5-16,6.000000 2.000000-3 0,1.000000-2.000000-9 0,3.000000-3.000000-2 0,5.000000-2.000000-8 16,-1.000000 3.000000-11-16,4.000000-1.000000-9 0,1.000000 2.000000-8 15,-1.000000 0.000000-1-15,1.000000 0.000000-5 0,1.000000 2.000000-5 0,-1.000000 1.000000 2 0,2.000000 2.000000 5 16,1.000000-2.000000 7-16,-3.000000 4.000000 9 0,0.000000 0.000000 7 15,2.000000 4.000000 9-15,-5.000000 1.000000 7 0,1.000000-1.000000 5 0,-2.000000 2.000000 3 0,-5.000000 1.000000 1 16,-3.000000 1.000000 4-16,2.000000 1.000000 4 0,-6.000000 1.000000 13 0,-3.000000 4.000000 16 16,-5.000000 2.000000 17-16,-1.000000-1.000000 15 0,-7.000000 3.000000 12 0,-4.000000 3.000000 9 15,-7.000000 1.000000 5-15,2.000000 1.000000-7 0,-9.000000 3.000000-7 0,1.000000 0.000000-3 16,-5.000000-1.000000-8-16,-4.000000 1.000000-8 0,5.000000 0.000000-11 0,-4.000000-3.000000-9 16,1.000000 1.000000-8-16,-3.000000-3.000000-10 0,2.000000-1.000000-9 0,-2.000000-1.000000-10 0,2.000000-1.000000-17 15,4.000000-6.000000-30-15,1.000000-2.000000-48 0,-2.000000-1.000000-69 0,3.000000-4.000000-69 16,0.000000-3.000000-55-16,4.000000-4.000000-73 0,-1.000000 2.000000-103 0,1.000000-5.000000-117 15,-1.000000-2.000000-20-15,-3.000000 2.000000 25 0,6.000000-6.000000 35 0,-8.000000-2.000000 74 16</inkml:trace>
  <inkml:trace contextRef="#ctx0" brushRef="#br0">22380.000000 7244.000000 148 0,'-3.000000'-9.000000'250'0,"3.000000"1.000000"27 "16 ,-5.000000 1.000000-38-16,5.000000 1.000000-39 0,-1.000000 2.000000-19 0,-2.000000 1.000000-9 15,3.000000 1.000000-11-15,0.000000-2.000000-13 0,0.000000 1.000000-19 0,0.000000 3.000000-23 0,3.000000 0.000000-23 16,1.000000 0.000000-18-16,1.000000 3.000000-9 0,6.000000 3.000000 0 16,1.000000 4.000000 4-16,3.000000 1.000000 5 0,1.000000 5.000000 3 0,0.000000 1.000000 1 15,4.000000 4.000000-3-15,-1.000000 1.000000-2 0,4.000000 5.000000 1 0,1.000000 4.000000 6 0,1.000000 0.000000 5 16,0.000000 7.000000 5-16,2.000000-2.000000 4 0,-4.000000 2.000000 14 15,1.000000 2.000000 19-15,0.000000 0.000000 21 0,1.000000 4.000000 27 0,-9.000000 1.000000 17 0,0.000000 3.000000 11 16,-1.000000-1.000000-2-16,-6.000000 2.000000-17 0,-2.000000 0.000000-25 0,-2.000000 2.000000-28 16,-5.000000 1.000000-27-16,-5.000000 4.000000-19 0,-4.000000 2.000000-20 0,-5.000000-3.000000-15 15,-3.000000 5.000000-11-15,-5.000000 2.000000-14 0,-1.000000-2.000000-15 0,-4.000000 1.000000-35 0,-4.000000-1.000000-76 16,3.000000-5.000000-94-16,-3.000000-1.000000-83 0,4.000000-3.000000-105 0,2.000000-4.000000-150 16,-4.000000-6.000000-131-16,8.000000-5.000000-12 0,-2.000000-8.000000 48 0,0.000000-11.000000 57 15,4.000000-6.000000 97-15</inkml:trace>
  <inkml:trace contextRef="#ctx0" brushRef="#br0">19561.000000 7293.000000 92 0,'1.000000'-3.000000'178'16,"-1.000000"2.000000"-19 "-16 ,3.000000-2.000000-8 0,-3.000000 3.000000 6 0,0.000000-1.000000 8 16,0.000000-2.000000 3-16,0.000000 3.000000-1 0,-3.000000-1.000000-6 0,3.000000 1.000000-15 0,0.000000 0.000000-23 15,0.000000 0.000000-24-15,0.000000 0.000000-6 0,0.000000 0.000000-5 0,0.000000 0.000000-5 16,-1.000000 1.000000-7-16,-2.000000-1.000000-4 0,1.000000 3.000000-8 0,-3.000000-2.000000-12 16,3.000000 3.000000-11-16,-2.000000-1.000000-5 0,-4.000000 4.000000 0 0,2.000000-3.000000-2 15,2.000000 4.000000-3-15,-3.000000 1.000000 1 0,2.000000 1.000000 2 0,-4.000000 3.000000-1 16,2.000000 2.000000-3-16,-3.000000 4.000000 0 0,-2.000000 0.000000 2 0,3.000000 3.000000 0 15,-3.000000 0.000000-2-15,2.000000 1.000000 0 0,-2.000000 2.000000-2 0,0.000000 2.000000 1 0,3.000000 1.000000-1 16,-1.000000 2.000000 3-16,1.000000 2.000000 4 0,-1.000000 2.000000 5 16,1.000000 4.000000 4-16,4.000000 1.000000 6 0,-2.000000 4.000000 11 0,4.000000 2.000000 14 0,-1.000000 4.000000 14 15,2.000000 5.000000 7-15,2.000000 0.000000 8 0,2.000000 1.000000 3 0,1.000000 3.000000-3 16,-2.000000-1.000000-14-16,6.000000-1.000000-12 0,4.000000 2.000000-16 0,2.000000-2.000000-15 16,2.000000 0.000000-13-16,1.000000-5.000000-14 0,3.000000 1.000000-8 0,5.000000-2.000000-17 15,2.000000-4.000000-17-15,1.000000-1.000000-36 0,4.000000-2.000000-46 0,-3.000000 0.000000-49 16,3.000000-5.000000-45-16,0.000000 2.000000-56 0,3.000000-5.000000-91 0,-1.000000 0.000000-110 15,-2.000000-1.000000-64-15,0.000000-4.000000-8 0,-3.000000-2.000000 14 0,-2.000000-6.000000 52 0,1.000000-5.000000 98 16</inkml:trace>
  <inkml:trace contextRef="#ctx0" brushRef="#br0">20129.000000 8667.000000 58 0,'-1.000000'1.000000'85'0,"-2.000000"2.000000"1 "16 ,0.000000-3.000000 4-16,1.000000 0.000000-1 0,0.000000 0.000000-12 0,0.000000 2.000000-10 15,-1.000000-2.000000-14-15,0.000000 0.000000-12 0,-1.000000 0.000000-15 0,-1.000000 0.000000-12 16,2.000000 2.000000-9-16,-1.000000-2.000000-6 0,-1.000000 0.000000-3 0,3.000000 2.000000-2 15,-3.000000 0.000000-1-15,1.000000 1.000000-1 0,-2.000000 1.000000-2 0,4.000000-2.000000 2 16,-2.000000 2.000000-1-16,-2.000000 1.000000-2 0,2.000000-1.000000 3 0,2.000000 0.000000 0 16,-4.000000-1.000000 1-16,2.000000 4.000000 2 0,2.000000-2.000000 2 0,-1.000000 1.000000 3 15,0.000000-1.000000 4-15,2.000000 0.000000 6 0,-2.000000-1.000000 5 0,0.000000 0.000000 6 0,3.000000-2.000000 2 16,-2.000000 2.000000 4-16,2.000000-4.000000 0 0,0.000000 2.000000-3 0,0.000000 0.000000-2 16,0.000000-2.000000-4-16,0.000000 0.000000-3 0,0.000000 0.000000-3 0,0.000000 0.000000-3 15,0.000000 0.000000-2-15,0.000000 0.000000 1 0,0.000000 0.000000 0 0,0.000000-2.000000 1 16,2.000000 0.000000 2-16,-2.000000 2.000000 4 0,3.000000-3.000000 12 0,-3.000000 2.000000 15 15,4.000000 1.000000 18-15,-1.000000-2.000000 15 0,0.000000 2.000000 13 0,-1.000000 0.000000 8 0,2.000000 0.000000 2 16,-1.000000 0.000000-7-16,2.000000 0.000000-10 0,-3.000000 0.000000-9 16,0.000000-3.000000-10-16,1.000000 2.000000-6 0,1.000000 1.000000-9 0,-1.000000 0.000000-7 0,-1.000000 0.000000-8 15,1.000000-4.000000-5-15,0.000000 1.000000-7 0,-2.000000 1.000000-7 0,2.000000 0.000000-2 16,0.000000 4.000000-4-16,-3.000000-2.000000-5 0,2.000000 0.000000-2 0,-2.000000 0.000000-9 16,0.000000 0.000000-13-16,0.000000 0.000000-15 0,0.000000 0.000000-20 0,0.000000 0.000000-21 15,0.000000 0.000000-18-15,-2.000000 0.000000-13 0,2.000000 0.000000-10 0,-3.000000 0.000000-12 0,3.000000 0.000000-14 16,-3.000000 0.000000-17-16,3.000000 0.000000-19 0,0.000000 0.000000-24 0,0.000000 0.000000-12 15,-4.000000 0.000000 11-15</inkml:trace>
  <inkml:trace contextRef="#ctx0" brushRef="#br0">19989.000000 8766.000000 145 0,'0.000000'2.000000'173'0,"0.000000"-2.000000"0 "0 ,0.000000 2.000000-2 15,0.000000-1.000000-7-15,0.000000-1.000000-6 0,0.000000 0.000000-11 0,4.000000 0.000000-9 0,-1.000000 4.000000-8 16,2.000000-4.000000-11-16,-1.000000 0.000000-13 0,4.000000 0.000000-9 0,-1.000000 3.000000-5 16,2.000000-3.000000-5-16,1.000000 2.000000-5 0,-1.000000 0.000000-4 0,3.000000-2.000000-3 15,3.000000 0.000000-2-15,-3.000000 0.000000-8 0,4.000000 0.000000-10 0,-1.000000 0.000000-12 16,1.000000-2.000000-1-16,-1.000000 0.000000-5 0,4.000000 2.000000-6 0,-3.000000-3.000000-3 16,3.000000 3.000000 2-16,0.000000-4.000000-2 0,1.000000 3.000000-5 0,-4.000000-3.000000-3 15,6.000000-1.000000 1-15,-1.000000 0.000000 0 0,1.000000 1.000000-5 0,-2.000000-2.000000-2 16,4.000000 0.000000 0-16,-2.000000-1.000000-2 0,2.000000-1.000000-3 0,-1.000000 1.000000 0 0,4.000000-3.000000 2 15,-3.000000 3.000000-1-15,2.000000-2.000000 1 0,1.000000-1.000000-3 0,-2.000000 3.000000 2 16,1.000000-1.000000-1-16,-2.000000 1.000000-1 0,3.000000-1.000000-3 0,-1.000000-1.000000-2 16,-1.000000 3.000000 4-16,-1.000000-1.000000 0 0,1.000000 0.000000-3 0,-1.000000 3.000000-1 15,-4.000000-2.000000 1-15,3.000000 0.000000-1 0,-3.000000 1.000000-4 0,-1.000000 1.000000 1 16,1.000000 0.000000 2-16,-1.000000 3.000000 2 0,0.000000-3.000000 2 0,-3.000000 2.000000 1 16,3.000000 1.000000 0-16,-2.000000-2.000000 0 0,2.000000 3.000000 0 0,-1.000000-2.000000-3 0,-5.000000 0.000000 1 15,6.000000 2.000000-1-15,-3.000000-3.000000 0 0,3.000000 3.000000-1 0,-1.000000-2.000000 0 16,-2.000000 0.000000-1-16,1.000000 0.000000 1 0,2.000000 0.000000-3 0,-3.000000-2.000000 0 15,3.000000 1.000000 0-15,-1.000000 2.000000 0 0,0.000000-2.000000-1 0,-3.000000 0.000000-2 16,1.000000 0.000000 3-16,1.000000 1.000000 0 0,0.000000 0.000000-2 0,-3.000000-3.000000 1 16,0.000000 3.000000 0-16,1.000000 0.000000 2 0,-4.000000-1.000000-1 0,1.000000-1.000000 0 15,3.000000 4.000000 0-15,-6.000000-1.000000-1 0,3.000000-1.000000 1 0,-2.000000 2.000000-1 16,-1.000000-3.000000 0-16,-2.000000 1.000000 0 0,1.000000 2.000000 1 0,-1.000000-2.000000 0 16,-3.000000 2.000000 0-16,1.000000 0.000000-1 0,2.000000 0.000000 0 0,-2.000000 0.000000-1 0,-1.000000 0.000000 0 15,2.000000 0.000000 1-15,-2.000000 0.000000 1 0,1.000000 0.000000-1 0,-1.000000 0.000000 1 16,2.000000 0.000000 0-16,-4.000000 0.000000-2 0,2.000000 0.000000 1 0,-1.000000 0.000000-2 15,1.000000 0.000000 3-15,-4.000000 0.000000 0 0,6.000000 0.000000-1 0,-4.000000 0.000000 2 16,-2.000000 0.000000-1-16,3.000000 0.000000 0 0,-2.000000 0.000000 0 0,-1.000000 0.000000 0 16,3.000000 0.000000 3-16,0.000000-2.000000-2 0,-3.000000 2.000000 1 0,0.000000 0.000000-2 0,0.000000 0.000000 0 15,2.000000 2.000000 0-15,-2.000000-2.000000 0 0,0.000000 0.000000 0 0,0.000000 0.000000 0 16,0.000000 0.000000 1-16,3.000000 0.000000-1 0,-2.000000 0.000000 0 0,-1.000000 0.000000 0 16,3.000000 0.000000 0-16,-3.000000 0.000000 0 0,0.000000 0.000000 0 0,0.000000 0.000000 0 15,0.000000 0.000000 1-15,3.000000 0.000000 0 0,-2.000000 0.000000 1 0,-1.000000 0.000000 3 16,0.000000 0.000000-2-16,0.000000 0.000000-2 0,0.000000 0.000000 0 0,0.000000 0.000000-1 15,0.000000 2.000000 6-15,0.000000-2.000000-6 0,0.000000 0.000000 0 0,0.000000 0.000000 1 0,0.000000 0.000000-1 16,-1.000000 2.000000-6-16,-2.000000-2.000000-14 0,-1.000000 3.000000-15 16,-1.000000-1.000000-31-16,-2.000000 1.000000-53 0,-4.000000 4.000000-79 0,4.000000 4.000000-111 0,-5.000000-1.000000-102 15,-1.000000 3.000000-44-15,-6.000000 0.000000-1 0,-3.000000-2.000000 39 0,-2.000000 0.000000 73 16</inkml:trace>
  <inkml:trace contextRef="#ctx0" brushRef="#br0">21855.000000 7614.000000 39 0,'-7.000000'0.000000'97'0,"3.000000"0.000000"1 "0 ,-1.000000 0.000000 4 0,-2.000000 0.000000 8 16,2.000000 0.000000 9-16,1.000000 0.000000 2 0,-2.000000 0.000000 3 0,0.000000 0.000000-4 15,3.000000 0.000000-4-15,-1.000000-3.000000-4 0,-1.000000 3.000000-6 0,-1.000000 0.000000-8 16,5.000000 0.000000-8-16,-4.000000 0.000000-11 0,2.000000 0.000000-5 0,1.000000 0.000000-2 16,-3.000000 0.000000-1-16,5.000000 0.000000 3 0,-3.000000 0.000000 5 0,-1.000000-1.000000 1 15,2.000000 1.000000 2-15,-1.000000 0.000000-1 0,0.000000 0.000000 2 0,3.000000 0.000000-8 0,-1.000000-2.000000-9 16,1.000000 2.000000-7-16,0.000000 0.000000-7 0,0.000000-2.000000-8 16,0.000000 0.000000-6-16,0.000000 2.000000-3 0,1.000000-2.000000-4 0,-1.000000-1.000000 1 0,0.000000 3.000000-3 15,0.000000-2.000000-2-15,0.000000 2.000000 2 0,0.000000 0.000000-2 0,0.000000 0.000000 2 16,0.000000 0.000000-2-16,3.000000 0.000000-1 0,-3.000000 0.000000-1 0,0.000000 0.000000-4 15,0.000000 0.000000-4-15,0.000000 0.000000 2 0,5.000000 2.000000 6 0,-2.000000-2.000000 10 16,1.000000 3.000000 17-16,1.000000-1.000000 19 0,2.000000 2.000000 22 0,-3.000000-4.000000 12 0,7.000000 2.000000 7 16,-4.000000-1.000000 1-16,2.000000-1.000000 0 0,3.000000 3.000000-7 0,-2.000000-3.000000 5 15,3.000000 3.000000 8-15,-1.000000-2.000000-4 0,3.000000-1.000000 0 0,0.000000 3.000000-13 16,1.000000-1.000000-2-16,0.000000-2.000000-12 0,2.000000 0.000000-15 0,-2.000000 0.000000-3 16,0.000000 0.000000-7-16,1.000000-2.000000-1 0,0.000000 2.000000-8 0,0.000000-3.000000-5 15,-1.000000 3.000000-3-15,2.000000 0.000000-1 0,-2.000000-1.000000 0 0,0.000000 1.000000-1 16,0.000000 0.000000-2-16,-1.000000 0.000000-6 0,-3.000000-3.000000-9 0,3.000000 3.000000-7 15,-7.000000 0.000000-9-15,3.000000-3.000000-2 0,-2.000000 3.000000-2 0,-2.000000 0.000000-2 0,2.000000 0.000000-1 16,-6.000000 0.000000-1-16,1.000000 0.000000 1 0,2.000000 0.000000-3 0,-4.000000 0.000000 0 16,1.000000 0.000000 0-16,-2.000000 0.000000 1 0,-1.000000 0.000000-1 0,0.000000 0.000000-2 15,0.000000 0.000000-6-15,0.000000 0.000000-11 0,0.000000 0.000000-14 0,0.000000 0.000000-39 16,0.000000 3.000000-68-16,-4.000000-3.000000-86 0,-1.000000 3.000000-75 0,-2.000000-2.000000-61 16,-2.000000 2.000000-70-16,-1.000000 0.000000-74 0,-2.000000 6.000000-72 0,0.000000 1.000000-19 0,-3.000000-5.000000 22 15,-1.000000 2.000000 40-15,1.000000-3.000000 71 0,-1.000000 1.000000 103 0</inkml:trace>
  <inkml:trace contextRef="#ctx0" brushRef="#br0">21792.000000 7704.000000 70 0,'-3.000000'0.000000'128'0,"3.000000"-1.000000"3 "0 ,-2.000000-2.000000 4 0,2.000000 3.000000 6 0,-3.000000-2.000000 6 16,1.000000 0.000000-4-16,2.000000 2.000000-8 0,0.000000 0.000000-10 0,0.000000 0.000000-15 15,0.000000 0.000000-13-15,0.000000 0.000000-7 0,0.000000 0.000000-11 0,0.000000 0.000000-1 16,2.000000 0.000000-1-16,1.000000 0.000000-2 0,-3.000000 0.000000-2 0,2.000000-3.000000-3 15,-2.000000 3.000000 1-15,3.000000 0.000000-5 0,-3.000000-1.000000-9 0,1.000000-2.000000-7 16,-1.000000 3.000000-4-16,3.000000 0.000000-7 0,-3.000000 0.000000-3 0,3.000000 0.000000-1 16,-3.000000 0.000000-3-16,0.000000 0.000000 2 0,2.000000 0.000000 1 0,-2.000000 0.000000 1 0,0.000000 0.000000 4 15,0.000000 0.000000 2-15,3.000000 0.000000 6 0,-2.000000 3.000000-2 16,-1.000000-2.000000 4-16,0.000000 4.000000 0 0,3.000000 1.000000 3 0,-3.000000 3.000000 4 0,0.000000 4.000000 4 16,0.000000 2.000000 11-16,3.000000 0.000000 8 0,-1.000000 5.000000 7 0,-2.000000-1.000000 12 15,0.000000 2.000000 14-15,3.000000 2.000000 17 0,-2.000000 2.000000 11 0,-1.000000 3.000000 7 16,0.000000-2.000000 2-16,0.000000 0.000000-3 0,0.000000 2.000000-13 15,0.000000 0.000000-17-15,0.000000-2.000000-14 0,0.000000 2.000000-15 16,0.000000-3.000000-11-16,-4.000000 0.000000-18 0,2.000000-1.000000-9 0,-1.000000-2.000000-13 0,0.000000 1.000000-10 0,2.000000 1.000000-4 16,-2.000000-2.000000-5-16,-2.000000-1.000000 1 0,2.000000 0.000000-6 0,2.000000-1.000000 0 0,1.000000-6.000000-2 15,-3.000000 2.000000-3-15,3.000000-3.000000-2 0,0.000000 0.000000 0 0,3.000000-3.000000 0 16,-3.000000 1.000000-3-16,0.000000-5.000000 2 0,1.000000 3.000000 0 0,-1.000000-3.000000 0 16,3.000000 1.000000 0-16,-3.000000 0.000000 3 0,3.000000-2.000000 3 0,-1.000000 0.000000-2 0,-2.000000 1.000000 0 15,3.000000-2.000000-1-15,-2.000000 3.000000 1 0,-1.000000-3.000000-1 16,3.000000 0.000000-1-16,-3.000000 1.000000 2 0,0.000000-3.000000 1 0,3.000000 2.000000 1 0,-3.000000 1.000000 1 15,2.000000-3.000000 1-15,-2.000000 0.000000 0 0,0.000000 0.000000-1 0,3.000000-2.000000 0 16,-3.000000 2.000000 1-16,0.000000 0.000000-1 0,0.000000-2.000000 0 0,0.000000 0.000000-1 16,1.000000 0.000000-1-16,-1.000000 0.000000 1 0,3.000000 0.000000 0 0,-3.000000 0.000000-2 15,0.000000 0.000000 3-15,3.000000 0.000000 0 0,-2.000000 0.000000 5 0,-1.000000 0.000000-1 16,6.000000 0.000000-3-16,-1.000000 3.000000 1 0,-1.000000-3.000000 0 0,1.000000 2.000000 2 16,2.000000 0.000000-3-16,0.000000-2.000000 2 0,1.000000 2.000000 2 0,-1.000000 0.000000-1 0,2.000000-2.000000-2 15,-2.000000 0.000000-1-15,2.000000 0.000000 0 0,-1.000000 0.000000-3 0,-1.000000 0.000000-2 16,2.000000 2.000000-1-16,-2.000000-1.000000-1 0,4.000000-1.000000-2 0,-3.000000 0.000000-3 15,3.000000 0.000000 2-15,-2.000000 0.000000 4 0,5.000000 0.000000 1 0,-2.000000 0.000000 3 16,1.000000-1.000000 1-16,2.000000-1.000000 3 0,1.000000 0.000000 0 0,-1.000000 0.000000-2 16,4.000000-2.000000-2-16,-2.000000 1.000000 3 0,2.000000-1.000000 0 0,-1.000000 0.000000 2 15,-1.000000 0.000000-1-15,1.000000-3.000000 1 0,-2.000000 3.000000 0 0,0.000000-3.000000-6 0,2.000000 3.000000-3 16,-4.000000-3.000000-2-16,-3.000000 3.000000-1 0,4.000000-2.000000-2 0,-6.000000 1.000000 0 16,1.000000 1.000000 1-16,-1.000000 0.000000-1 0,-3.000000 2.000000-2 0,0.000000 0.000000 0 15,-3.000000-1.000000 0-15,1.000000 2.000000 0 0,-4.000000 1.000000 0 0,3.000000-3.000000-1 16,-1.000000 3.000000 1-16,-2.000000 0.000000 0 0,0.000000 0.000000 2 0,0.000000 0.000000-2 15,0.000000 0.000000-1-15,0.000000 0.000000-2 0,0.000000 0.000000-4 0,0.000000 0.000000-8 0,-2.000000 0.000000-17 16,-1.000000 0.000000-28-16,3.000000 3.000000-54 0,0.000000-3.000000-90 0,-4.000000 1.000000-99 16,-1.000000 2.000000-77-16,-2.000000-3.000000-67 0,-3.000000 4.000000-81 0,1.000000 0.000000-66 15,-3.000000 3.000000-50-15,-3.000000 0.000000 30 0,-1.000000-2.000000 43 0,-3.000000-2.000000 64 16,4.000000-1.000000 97-16</inkml:trace>
  <inkml:trace contextRef="#ctx0" brushRef="#br0">21855.000000 8039.000000 55 0,'0.000000'-3.000000'176'0,"0.000000"3.000000"0 "0 ,0.000000-1.000000-11 16,0.000000-2.000000 3-16,0.000000 3.000000 8 0,0.000000 0.000000 17 0,0.000000 0.000000 9 16,0.000000 0.000000 4-16,0.000000 0.000000-9 0,6.000000 3.000000-21 0,-4.000000-2.000000-20 15,2.000000 2.000000-17-15,2.000000-2.000000-17 0,-4.000000 2.000000-10 0,2.000000 0.000000-13 16,2.000000 1.000000 0-16,0.000000-3.000000 0 0,1.000000 2.000000 9 0,1.000000 1.000000 13 16,2.000000 0.000000 30-16,-1.000000 1.000000 38 0,1.000000-1.000000 30 0,2.000000-3.000000 15 15,-3.000000 2.000000 10-15,0.000000-1.000000-8 0,1.000000-2.000000-24 0,-1.000000 0.000000-34 0,1.000000 0.000000-32 16,-1.000000 0.000000-25-16,1.000000 0.000000-22 0,2.000000-2.000000-12 0,-3.000000 2.000000-11 15,3.000000-3.000000-8-15,0.000000 2.000000-9 0,-1.000000 1.000000-8 0,1.000000-2.000000-5 16,2.000000-2.000000-8-16,-6.000000 4.000000-7 0,1.000000-5.000000-10 0,2.000000 5.000000-4 0,-4.000000-2.000000-1 16,2.000000 2.000000-4-16,-5.000000-2.000000-4 0,4.000000 0.000000 0 0,-4.000000 2.000000-3 15,-1.000000-3.000000 1-15,1.000000 3.000000-1 0,-1.000000 0.000000-1 0,0.000000 0.000000-1 16,-1.000000 0.000000-4-16,-2.000000 0.000000 0 0,0.000000 0.000000 0 0,0.000000 0.000000-1 16,0.000000 0.000000-1-16,0.000000 0.000000 3 0,0.000000 0.000000 3 0,0.000000 3.000000-3 15,-2.000000-3.000000-4-15,2.000000 0.000000-6 0,-3.000000 0.000000-18 0,0.000000 2.000000-40 16,-1.000000 0.000000-74-16,1.000000 0.000000-107 0,-6.000000 3.000000-89 0,0.000000-1.000000-75 0,-2.000000 2.000000-99 15,-4.000000 4.000000-110-15,0.000000 4.000000-68 0,0.000000 1.000000 29 16,-1.000000-2.000000 55-16,-3.000000-2.000000 60 0,3.000000-3.000000 104 0</inkml:trace>
  <inkml:trace contextRef="#ctx0" brushRef="#br1">21858.000000 7650.000000 57 0,'-3.000000'-2.000000'121'0,"2.000000"2.000000"7 "0 ,-2.000000 0.000000 1 0,0.000000 0.000000-1 16,-1.000000-1.000000-3-16,2.000000-3.000000-4 0,-1.000000 4.000000-7 0,0.000000 0.000000-6 16,2.000000-3.000000-8-16,-2.000000 3.000000-11 0,1.000000-2.000000-7 0,-4.000000 2.000000-7 0,6.000000-2.000000-2 15,-1.000000 2.000000-7-15,-2.000000 0.000000 0 0,3.000000 0.000000 5 0,-3.000000 0.000000 3 16,3.000000 0.000000 1-16,0.000000 0.000000-3 0,-1.000000 0.000000 1 0,-2.000000 0.000000 0 15,3.000000-3.000000-5-15,-2.000000 3.000000-4 0,2.000000-1.000000 0 0,0.000000 1.000000 0 16,0.000000-3.000000 0-16,0.000000 3.000000-3 0,0.000000-1.000000-5 0,0.000000-3.000000-6 16,0.000000 4.000000-5-16,0.000000 0.000000-5 0,0.000000 0.000000-6 0,0.000000 0.000000-3 15,0.000000 0.000000-1-15,0.000000-1.000000-2 0,0.000000 1.000000-2 0,0.000000 0.000000-1 0,0.000000 0.000000-5 16,0.000000 0.000000 0-16,0.000000 0.000000-4 0,0.000000 0.000000-2 16,0.000000 0.000000-1-16,0.000000 0.000000-2 0,0.000000 0.000000-2 0,0.000000 0.000000-3 0,0.000000 0.000000 0 15,2.000000 0.000000-2-15,-2.000000 0.000000-1 0,3.000000 0.000000 1 0,-2.000000 0.000000 0 16,-1.000000 0.000000 3-16,3.000000 0.000000 7 0,1.000000 0.000000 6 0,-1.000000 0.000000 7 15,2.000000 1.000000 7-15,2.000000-1.000000 12 0,1.000000 4.000000 10 0,0.000000-3.000000 6 16,3.000000-1.000000 6-16,-2.000000 3.000000 1 0,2.000000-2.000000 4 0,4.000000-1.000000-6 16,-3.000000 0.000000 0-16,0.000000 0.000000-1 0,4.000000 0.000000 7 0,-1.000000 0.000000 4 15,0.000000 0.000000 7-15,-2.000000 0.000000 1 0,2.000000 3.000000-1 0,1.000000-1.000000-5 0,-1.000000-2.000000-12 16,1.000000 2.000000-11-16,-1.000000-2.000000-6 0,1.000000 3.000000-8 0,-1.000000-3.000000-2 16,-4.000000 0.000000-5-16,4.000000 4.000000-5 0,-3.000000-3.000000-1 0,0.000000-1.000000-7 15,1.000000 2.000000 6-15,0.000000 1.000000-2 0,-4.000000-1.000000-2 0,3.000000 2.000000 2 16,0.000000-1.000000 1-16,0.000000-1.000000-5 0,0.000000 0.000000-1 0,-1.000000 3.000000 0 0,4.000000-3.000000-3 15,-3.000000-1.000000 9-15,0.000000-1.000000-7 0,2.000000 4.000000 1 16,-2.000000-4.000000 3-16,0.000000 0.000000-1 0,3.000000 0.000000 1 0,-6.000000 3.000000-18 0,0.000000-3.000000 8 16,-2.000000 0.000000-1-16,0.000000 0.000000-4 0,4.000000 0.000000 4 0,-5.000000 0.000000-4 15,1.000000 0.000000 7-15,-1.000000 0.000000-5 0,-2.000000 0.000000-1 0,1.000000 0.000000-4 16,-2.000000 0.000000-4-16,-2.000000 0.000000 3 0,2.000000 0.000000 0 0,-1.000000 0.000000 0 0,-2.000000 0.000000-1 16,0.000000 0.000000 2-16,0.000000 0.000000-1 0,3.000000 0.000000 0 15,-3.000000 0.000000-1-15,0.000000 0.000000 1 0,0.000000 0.000000 0 0,0.000000 0.000000-1 0,0.000000 0.000000 1 16,0.000000 0.000000-1-16,0.000000-3.000000-1 0,0.000000 3.000000 0 15,0.000000 0.000000 1-15,0.000000 0.000000-1 0,0.000000 0.000000 1 0,0.000000 0.000000 1 0,0.000000 0.000000 0 16,0.000000 0.000000 1-16,0.000000 0.000000-1 0,0.000000 0.000000 2 0,0.000000 0.000000 0 16,0.000000 0.000000 0-16,0.000000 0.000000 1 0,0.000000 0.000000 0 0,-3.000000-4.000000 1 15,3.000000 4.000000-1-15,-2.000000-1.000000-1 0,-2.000000-1.000000-4 0,-2.000000-1.000000 1 16,1.000000 1.000000-1-16,-2.000000 0.000000-2 0,0.000000-3.000000-1 0,-7.000000 1.000000 0 0,2.000000 2.000000 0 16,-2.000000-3.000000 0-16,2.000000 4.000000 0 0,3.000000-3.000000-1 0,-4.000000 1.000000 1 15,1.000000 1.000000-3-15,0.000000 0.000000 2 0,-1.000000-1.000000 1 0,-2.000000-1.000000-2 16,-1.000000 3.000000 0-16,-2.000000-3.000000-1 0,2.000000 3.000000 2 0,1.000000-1.000000-1 15,-1.000000-1.000000-1-15,1.000000 2.000000 0 0,-1.000000-2.000000 1 0,0.000000 0.000000-1 16,-1.000000 0.000000 1-16,3.000000 1.000000 2 0,-1.000000 0.000000 0 0,2.000000 0.000000 3 16,1.000000-1.000000-1-16,-2.000000 1.000000-1 0,3.000000 2.000000 0 0,-1.000000-2.000000 0 0,3.000000 0.000000-1 15,-1.000000 2.000000-3-15,-2.000000-2.000000 0 0,0.000000 0.000000 0 16,5.000000 2.000000 0-16,-5.000000-4.000000-2 0,6.000000 4.000000 2 0,-4.000000 0.000000-1 16,2.000000 0.000000 4-16,-1.000000 0.000000-1 0,2.000000 0.000000 0 0,-2.000000 0.000000 0 0,3.000000 0.000000 0 15,-1.000000 0.000000 0-15,2.000000 0.000000-1 0,1.000000 0.000000 0 0,1.000000 0.000000 2 16,2.000000 0.000000 0-16,-2.000000 0.000000 1 0,3.000000 0.000000-1 0,-2.000000 0.000000-1 15,2.000000 0.000000 1-15,0.000000 0.000000-2 0,0.000000 0.000000-1 0,0.000000 4.000000-3 16,0.000000-4.000000 3-16,0.000000 0.000000 1 0,0.000000 0.000000 0 0,0.000000 0.000000-1 0,0.000000 0.000000-1 16,0.000000 0.000000 3-16,0.000000 0.000000 1 0,-3.000000 0.000000-3 0,3.000000 0.000000 0 15,0.000000 0.000000 2-15,-3.000000 0.000000 1 0,3.000000 0.000000 2 0,0.000000 0.000000-2 16,0.000000 2.000000 1-16,0.000000-2.000000 2 0,0.000000 0.000000-2 0,0.000000 0.000000-1 16,0.000000 0.000000-1-16,0.000000 0.000000-2 0,0.000000 0.000000 1 0,0.000000 0.000000 1 0,0.000000 0.000000 1 15,0.000000 0.000000 0-15,0.000000 0.000000 0 0,0.000000 0.000000 1 16,0.000000 0.000000 0-16,0.000000 0.000000-1 0,0.000000 0.000000 0 0,0.000000 0.000000 0 0,0.000000 0.000000-1 15,0.000000 0.000000 0-15,0.000000 0.000000 1 0,0.000000 0.000000 0 0,-1.000000 0.000000 0 16,1.000000 0.000000 0-16,-3.000000 0.000000 1 0,3.000000 0.000000 1 0,-2.000000 0.000000-3 16,2.000000 0.000000 0-16,-3.000000 0.000000 0 0,0.000000 2.000000 0 0,3.000000-2.000000 0 15,0.000000 0.000000-1-15,0.000000 0.000000 2 0,0.000000 0.000000 0 0,0.000000 0.000000-2 16,0.000000 0.000000 1-16,0.000000 0.000000 1 0,0.000000 0.000000 0 0,0.000000 0.000000 0 16,0.000000 0.000000 0-16,0.000000 0.000000 2 0,0.000000 0.000000-1 0,0.000000 0.000000-2 0,0.000000 0.000000-1 15,0.000000 0.000000 1-15,0.000000 0.000000-1 0,0.000000 0.000000 1 0,0.000000 0.000000-2 16,0.000000 0.000000 3-16,0.000000 0.000000-1 0,0.000000 0.000000 1 0,0.000000 0.000000 3 15,0.000000 0.000000-3-15,0.000000 0.000000-2 0,0.000000 0.000000 1 0,0.000000 0.000000 0 16,0.000000 0.000000 0-16,0.000000 0.000000-3 0,0.000000 0.000000-1 0,0.000000 0.000000 4 16,0.000000 2.000000 0-16,0.000000 0.000000-1 0,0.000000-2.000000-2 0,0.000000 2.000000 2 0,3.000000 3.000000 3 15,0.000000 2.000000 1-15,-3.000000 0.000000 0 0,0.000000 4.000000 1 0,0.000000 0.000000 0 16,0.000000-1.000000 1-16,0.000000 2.000000-2 0,0.000000 0.000000 1 0,0.000000-1.000000 0 16,0.000000 4.000000 0-16,0.000000-2.000000-3 0,0.000000 2.000000 0 0,0.000000 0.000000 3 15,0.000000 0.000000-2-15,0.000000 3.000000 0 0,0.000000 1.000000 4 0,0.000000-3.000000 3 16,0.000000 4.000000 1-16,0.000000-1.000000-1 0,2.000000 0.000000 1 0,-2.000000 0.000000-1 15,3.000000 1.000000 1-15,-2.000000-3.000000-3 0,-1.000000 5.000000 1 0,0.000000-3.000000 4 0,3.000000 2.000000-2 16,0.000000-2.000000-1-16,-3.000000 3.000000 1 0,0.000000-4.000000 4 0,2.000000 5.000000 0 16,1.000000-2.000000-3-16,-2.000000-2.000000 1 0,2.000000 0.000000 1 0,1.000000 3.000000-1 15,-4.000000-3.000000-2-15,5.000000 0.000000 0 0,1.000000 1.000000 1 0,-2.000000-3.000000-1 16,-1.000000 0.000000-2-16,2.000000 1.000000-1 0,-1.000000-3.000000-2 0,0.000000 0.000000 2 16,-1.000000-3.000000-3-16,2.000000 1.000000 2 0,-2.000000-3.000000-3 0,-2.000000 2.000000 0 15,2.000000-6.000000-1-15,0.000000 0.000000-1 0,-3.000000 3.000000 0 0,0.000000-5.000000 0 0,2.000000 3.000000 2 16,-2.000000-4.000000 1-16,3.000000 0.000000 0 0,-2.000000 1.000000-1 0,-1.000000 0.000000 0 15,0.000000 1.000000 1-15,0.000000 0.000000-1 0,0.000000-1.000000 2 0,0.000000 0.000000-2 16,0.000000-2.000000 2-16,0.000000 3.000000 3 0,0.000000 0.000000 0 0,-1.000000 0.000000-1 16,1.000000 1.000000 0-16,-3.000000-2.000000 2 0,3.000000 3.000000 2 0,0.000000 2.000000-5 15,0.000000-3.000000 0-15,0.000000 1.000000 2 0,0.000000-3.000000 0 0,0.000000 2.000000-1 0,0.000000-1.000000-2 16,0.000000 1.000000 1-16,0.000000 1.000000-3 0,0.000000-6.000000-3 16,0.000000 4.000000 0-16,0.000000-2.000000-2 0,0.000000 0.000000 3 0,0.000000 1.000000-1 0,0.000000 1.000000 2 15,0.000000 0.000000 0-15,0.000000-4.000000-1 0,0.000000 3.000000 1 0,0.000000-1.000000 0 16,0.000000-1.000000 0-16,0.000000-2.000000 1 0,0.000000 2.000000-1 0,0.000000-2.000000 1 15,0.000000 0.000000-2-15,0.000000 0.000000 0 0,0.000000 0.000000 1 0,0.000000 0.000000-1 16,0.000000 0.000000 0-16,0.000000 0.000000 0 0,0.000000 0.000000 4 0,0.000000 0.000000-1 0,0.000000 0.000000-1 16,0.000000 0.000000-1-16,0.000000 0.000000 1 0,0.000000 0.000000 1 0,0.000000 0.000000-3 15,0.000000 0.000000 5-15,0.000000 0.000000 0 0,0.000000 0.000000-2 0,0.000000 0.000000-2 16,0.000000 0.000000 0-16,0.000000 0.000000-1 0,0.000000 0.000000-5 0,0.000000 0.000000 3 16,0.000000 0.000000 2-16,0.000000 0.000000 0 0,0.000000 0.000000 1 0,0.000000 0.000000 1 15,0.000000 0.000000-1-15,0.000000 0.000000-1 0,0.000000 0.000000 0 0,0.000000 0.000000-1 16,0.000000 0.000000-1-16,0.000000 0.000000-2 0,0.000000 0.000000 2 0,0.000000 0.000000-1 0,0.000000 0.000000 2 15,0.000000 0.000000 1-15,0.000000 0.000000 0 0,3.000000 0.000000 0 0,-3.000000-2.000000 2 16,1.000000 2.000000 0-16,-1.000000 0.000000-1 0,3.000000 0.000000 1 0,-3.000000 0.000000 3 16,0.000000 0.000000-2-16,0.000000-2.000000-1 0,3.000000 2.000000-2 0,-3.000000 0.000000 0 15,1.000000 0.000000 1-15,2.000000 0.000000-3 0,2.000000 0.000000 2 0,-1.000000-3.000000 2 16,4.000000 3.000000 5-16,2.000000-1.000000-1 0,-4.000000-2.000000-3 0,6.000000 2.000000 2 16,-1.000000-3.000000 2-16,4.000000 1.000000 0 0,0.000000-1.000000-5 0,0.000000-2.000000 3 0,-2.000000 3.000000 2 15,3.000000-2.000000-1-15,-1.000000-1.000000-3 0,1.000000 1.000000-1 0,3.000000-2.000000 0 16,-1.000000 4.000000-2-16,-2.000000-3.000000 0 0,1.000000 1.000000 0 0,-3.000000 1.000000 0 15,1.000000 0.000000 0-15,-1.000000 0.000000 0 0,3.000000 1.000000 0 0,-5.000000-1.000000 0 16,0.000000 2.000000 0-16,1.000000 0.000000 0 0,-3.000000-1.000000 0 0,-1.000000 3.000000 1 16,2.000000 0.000000-3-16,-2.000000 0.000000 1 0,1.000000 0.000000 0 0,-1.000000 0.000000 3 0,0.000000 0.000000-2 15,-2.000000 0.000000 1-15,0.000000 0.000000 2 0,4.000000 3.000000-1 0,-5.000000-3.000000 3 16,1.000000 0.000000-3-16,0.000000 2.000000 2 0,-2.000000-2.000000-1 0,2.000000 0.000000 1 16,-2.000000 0.000000 0-16,-2.000000 0.000000-4 0,1.000000 0.000000 2 0,0.000000 0.000000-1 15,-1.000000 0.000000 0-15,-3.000000 0.000000 1 0,0.000000 0.000000 0 0,3.000000 0.000000-1 16,-1.000000 0.000000-1-16,-2.000000 0.000000 0 0,0.000000 0.000000 0 0,0.000000 0.000000 0 15,0.000000 0.000000 1-15,0.000000 0.000000 0 0,0.000000 0.000000 1 0,0.000000 0.000000 1 16,-2.000000 0.000000 0-16,-1.000000 0.000000 0 0,3.000000 0.000000-3 0,0.000000 0.000000-7 0,-4.000000-2.000000-14 16,-3.000000-1.000000-32-16,2.000000 2.000000-63 0,-5.000000-2.000000-104 0,-2.000000-1.000000-98 15,-4.000000 0.000000-73-15,-1.000000 0.000000-85 0,0.000000 0.000000-101 16,1.000000-3.000000-103-16,-4.000000 3.000000 13 0,1.000000-3.000000 53 0,-4.000000-4.000000 56 0,-1.000000 1.000000 84 16</inkml:trace>
  <inkml:trace contextRef="#ctx0" brushRef="#br1">21990.000000 8116.000000 77 0,'-3.000000'0.000000'126'0,"0.000000"-2.000000"8 "0 ,3.000000-1.000000 0 0,-2.000000 3.000000 1 0,-1.000000 0.000000-2 16,2.000000 0.000000-1-16,1.000000 0.000000-8 0,-3.000000 0.000000-8 0,0.000000 0.000000-9 15,3.000000 0.000000-8-15,-1.000000 0.000000-4 0,-2.000000 0.000000-2 0,3.000000 0.000000-1 16,0.000000 3.000000-2-16,3.000000-1.000000 0 0,-2.000000 0.000000-2 0,2.000000-2.000000-3 16,0.000000 2.000000-5-16,-2.000000 1.000000-3 0,2.000000-3.000000-1 0,-1.000000 2.000000-6 0,4.000000 0.000000-2 15,-2.000000-2.000000-3-15,1.000000 1.000000-1 0,-1.000000-1.000000-4 0,3.000000 4.000000-3 16,4.000000-3.000000-3-16,-2.000000-1.000000-1 0,-1.000000 2.000000-2 0,3.000000 1.000000 0 15,1.000000-3.000000 2-15,2.000000 0.000000 2 0,0.000000 0.000000 4 0,-3.000000 0.000000 3 16,4.000000 0.000000 2-16,1.000000 0.000000 5 0,-1.000000 0.000000 9 0,1.000000-3.000000 3 16,2.000000 1.000000 5-16,0.000000 2.000000 1 0,0.000000-5.000000 10 0,-2.000000 4.000000-4 15,0.000000-1.000000-8-15,2.000000-3.000000-6 0,-5.000000 3.000000-9 0,2.000000 0.000000-10 16,-3.000000-3.000000-12-16,0.000000 3.000000-9 0,-1.000000 0.000000-11 0,-3.000000-1.000000-5 16,-1.000000 3.000000-4-16,-2.000000-1.000000 1 0,-1.000000 1.000000 0 0,2.000000 0.000000 4 0,-5.000000 0.000000 7 15,2.000000 0.000000 5-15,-1.000000 0.000000 3 0,-2.000000 0.000000 5 0,0.000000 1.000000 3 16,0.000000-1.000000-2-16,0.000000 0.000000-5 0,0.000000 0.000000 0 0,0.000000 0.000000-2 15,0.000000 0.000000-2-15,0.000000 0.000000-5 0,0.000000 0.000000-3 0,-2.000000 0.000000 1 16,-1.000000 0.000000-2-16,3.000000 0.000000 0 0,0.000000-1.000000-1 0,0.000000-1.000000-3 16,-1.000000 0.000000 0-16,-5.000000 0.000000-4 0,-1.000000 2.000000-6 0,2.000000 0.000000-6 15,-4.000000 0.000000-2-15,-1.000000 0.000000 1 0,1.000000 2.000000-4 0,-6.000000 0.000000-1 0,4.000000-2.000000-1 16,-4.000000 2.000000 3-16,3.000000-1.000000 0 0,-1.000000-1.000000-1 0,-2.000000 3.000000-4 16,0.000000-3.000000 1-16,3.000000 4.000000 2 0,-1.000000-4.000000 1 0,-2.000000 3.000000-3 15,3.000000-1.000000 1-15,1.000000-2.000000 4 0,-4.000000 2.000000-2 0,6.000000-2.000000-2 16,-1.000000 0.000000-1-16,-2.000000 0.000000 1 0,3.000000 0.000000-2 0,-1.000000 0.000000 1 0,2.000000 0.000000-2 15,2.000000 0.000000 3-15,-1.000000 0.000000 1 0,3.000000 0.000000-1 16,-2.000000-2.000000 3-16,1.000000 2.000000-1 0,4.000000 0.000000-1 0,-2.000000 0.000000 1 0,0.000000 0.000000-1 16,3.000000 0.000000-2-16,-2.000000 0.000000-2 0,2.000000 0.000000 1 0,0.000000-2.000000-3 15,0.000000 2.000000-2-15,2.000000 0.000000-3 0,4.000000 2.000000-8 0,-6.000000-2.000000-17 16,1.000000 2.000000-34-16,-2.000000 0.000000-48 0,1.000000-2.000000-59 16,-6.000000 0.000000-57-16,4.000000-2.000000-44 0,-1.000000 0.000000-37 0,0.000000 0.000000-47 0,3.000000 2.000000-56 15,0.000000 0.000000-84-15,-4.000000 4.000000-32 0,0.000000 1.000000 4 0,-4.000000-1.000000 27 16,1.000000-4.000000 67-16</inkml:trace>
  <inkml:trace contextRef="#ctx0" brushRef="#br1">21996.000000 7715.000000 35 0,'-2.000000'0.000000'99'0,"-1.000000"-2.000000"1 "0 ,2.000000 0.000000 7 0,-2.000000 2.000000 13 15,0.000000-1.000000 14-15,1.000000 1.000000 7 0,-1.000000 0.000000 7 0,2.000000 0.000000-3 16,-5.000000 0.000000-6-16,2.000000 0.000000-10 0,1.000000 0.000000-10 0,-2.000000 0.000000-13 15,1.000000 0.000000-10-15,1.000000 0.000000-6 0,-2.000000 0.000000-6 0,5.000000 1.000000-4 16,-4.000000-1.000000-4-16,1.000000 0.000000-2 0,-1.000000 0.000000-1 0,2.000000 0.000000-6 16,2.000000 0.000000-7-16,-3.000000 0.000000-2 0,0.000000 0.000000-9 0,2.000000 0.000000-6 15,-2.000000-1.000000-6-15,3.000000-2.000000-5 0,-3.000000 3.000000-7 0,3.000000-3.000000-4 16,-2.000000 3.000000 1-16,-1.000000-1.000000 0 0,3.000000 1.000000-1 0,0.000000-3.000000-1 16,-1.000000 3.000000 2-16,-2.000000 0.000000 1 0,3.000000 0.000000-2 0,0.000000 0.000000 0 0,0.000000 0.000000-2 15,0.000000 0.000000-1-15,0.000000 0.000000-1 0,0.000000 0.000000-4 0,-3.000000 0.000000-2 16,3.000000 4.000000 3-16,-1.000000 2.000000 3 0,-2.000000 1.000000 4 0,3.000000 4.000000 4 0,-2.000000 2.000000 4 15,-1.000000 4.000000 4-15,0.000000 1.000000 2 0,-1.000000 2.000000 1 0,1.000000 2.000000 1 16,3.000000-1.000000 3-16,-2.000000 3.000000 6 0,-1.000000 1.000000 7 16,3.000000 1.000000 11-16,0.000000 2.000000 9 0,0.000000 0.000000 11 0,3.000000 2.000000 5 0,-1.000000-2.000000 0 15,-2.000000-2.000000-6-15,3.000000-1.000000-8 0,1.000000 0.000000-8 0,-1.000000-2.000000-3 16,0.000000 0.000000-6-16,-1.000000-1.000000-2 0,1.000000-3.000000 2 0,-2.000000 0.000000 0 16,2.000000-2.000000-2-16,1.000000-2.000000-5 0,-4.000000 0.000000 0 0,3.000000 0.000000-2 15,-1.000000-2.000000-2-15,-2.000000 0.000000-4 0,3.000000-2.000000-4 0,-3.000000-3.000000-5 16,3.000000 3.000000-3-16,-2.000000-2.000000 1 0,-1.000000 1.000000-1 0,0.000000 3.000000 3 15,0.000000-1.000000 1-15,0.000000-1.000000-1 0,-1.000000 3.000000-2 0,1.000000-3.000000-5 0,0.000000 1.000000-7 16,0.000000-1.000000-3-16,0.000000-3.000000-5 0,-3.000000 3.000000 0 16,3.000000-2.000000-5-16,-3.000000-1.000000 5 0,3.000000 0.000000-9 0,0.000000-1.000000-1 0,0.000000-3.000000 3 15,0.000000 3.000000-3-15,0.000000-3.000000 2 0,-2.000000 0.000000-4 0,2.000000 1.000000 9 16,-3.000000 0.000000-4-16,3.000000-4.000000-1 0,0.000000 3.000000 1 0,0.000000-1.000000-3 16,0.000000-1.000000 0-16,0.000000 0.000000 2 0,0.000000-2.000000 2 0,0.000000 2.000000-1 0,0.000000-2.000000 1 15,0.000000 0.000000 1-15,0.000000 0.000000 4 0,0.000000 0.000000-4 0,0.000000 0.000000-1 16,0.000000 0.000000 1-16,0.000000 0.000000 3 0,0.000000 0.000000-3 0,0.000000-2.000000-2 15,0.000000 2.000000 3-15,0.000000 0.000000 0 0,0.000000 0.000000-1 0,0.000000 0.000000-4 16,0.000000 0.000000 0-16,0.000000 0.000000 2 0,0.000000 0.000000 0 0,0.000000 0.000000-1 16,0.000000 0.000000-2-16,0.000000 0.000000 2 0,0.000000 0.000000 0 0,0.000000 0.000000 1 15,3.000000-2.000000 0-15,-3.000000 2.000000-1 0,0.000000 0.000000 0 0,2.000000 0.000000 2 0,-2.000000-2.000000 0 16,3.000000 2.000000-1-16,-3.000000 0.000000 1 0,3.000000 0.000000 3 16,-2.000000 0.000000 2-16,5.000000-3.000000 1 0,-4.000000 3.000000 2 0,2.000000-1.000000 0 0,2.000000-2.000000 1 15,-2.000000 3.000000 3-15,4.000000-1.000000-1 0,-2.000000 1.000000-3 0,1.000000-4.000000 1 16,0.000000 3.000000 0-16,1.000000-1.000000 0 0,1.000000-1.000000-3 0,1.000000-1.000000 0 15,-1.000000 1.000000-1-15,3.000000 2.000000-1 0,-1.000000-1.000000-2 0,0.000000-3.000000-3 16,1.000000 4.000000-3-16,-4.000000-2.000000 1 0,4.000000 1.000000-1 0,-1.000000-3.000000 0 0,-3.000000 4.000000-1 16,0.000000-1.000000 3-16,4.000000 2.000000 0 0,-5.000000 0.000000 1 15,3.000000 0.000000 0-15,-4.000000 0.000000-1 0,5.000000 0.000000 1 0,-4.000000 0.000000-1 0,2.000000 0.000000-2 16,-2.000000 0.000000-1-16,2.000000 0.000000-1 0,-3.000000 0.000000 0 0,3.000000 0.000000 0 16,-5.000000 0.000000 1-16,7.000000-4.000000 4 0,-7.000000 4.000000-2 0,5.000000-1.000000 2 15,-3.000000-1.000000-2-15,1.000000 2.000000 2 0,-1.000000 0.000000 1 0,0.000000 0.000000-3 0,-2.000000-2.000000 0 16,1.000000 2.000000-1-16,-2.000000 0.000000 0 0,1.000000-2.000000 0 15,-2.000000 2.000000-3-15,1.000000 0.000000 0 0,1.000000 0.000000 0 0,-1.000000 0.000000 6 0,-3.000000 0.000000-2 16,3.000000 0.000000-3-16,-3.000000 0.000000 0 0,2.000000 0.000000 2 0,-2.000000 0.000000-1 16,0.000000 0.000000-7-16,0.000000-2.000000 5 0,0.000000 0.000000 2 0,0.000000 2.000000 0 15,0.000000 0.000000 0-15,0.000000 0.000000 0 0,0.000000 0.000000 3 0,0.000000 0.000000 0 16,0.000000 0.000000-1-16,0.000000 0.000000-2 0,0.000000 0.000000-2 0,-2.000000 0.000000-4 0,2.000000 0.000000-11 16,-3.000000 0.000000-30-16,0.000000 0.000000-58 0,-4.000000 0.000000-83 15,1.000000 0.000000-88-15,-4.000000 0.000000-69 0,-2.000000-3.000000-72 0,3.000000-1.000000-82 0,-3.000000 4.000000-80 16,0.000000 0.000000-45-16,-1.000000 2.000000 21 0,1.000000-2.000000 37 0,-4.000000-2.000000 63 15,7.000000-2.000000 101-15</inkml:trace>
  <inkml:trace contextRef="#ctx0" brushRef="#br1">21925.000000 7991.000000 89 0,'-3.000000'0.000000'106'0,"3.000000"0.000000"6 "16 ,-2.000000 0.000000 3-16,2.000000 0.000000 6 0,-3.000000 0.000000 0 0,3.000000 0.000000-2 16,0.000000 3.000000 0-16,-1.000000-1.000000 0 0,-2.000000 4.000000 0 0,3.000000 1.000000 1 15,0.000000 1.000000-4-15,0.000000 1.000000-4 0,0.000000 0.000000-6 0,0.000000 1.000000-6 0,0.000000 1.000000-6 16,0.000000 2.000000-5-16,0.000000-1.000000-5 0,0.000000 1.000000 0 0,0.000000 0.000000-6 15,0.000000 3.000000-5-15,0.000000-1.000000-6 0,0.000000-3.000000-7 0,0.000000 2.000000-3 16,0.000000-2.000000-6-16,0.000000 3.000000-7 0,0.000000-2.000000-5 0,0.000000 0.000000-1 16,0.000000 1.000000-5-16,0.000000 1.000000-2 0,0.000000 0.000000-3 0,0.000000 0.000000-2 15,0.000000 0.000000-2-15,0.000000 1.000000 0 0,0.000000-2.000000-1 0,0.000000 2.000000-1 16,0.000000-4.000000-3-16,0.000000 1.000000 0 0,-3.000000 0.000000-5 0,3.000000-2.000000-2 16,0.000000 0.000000-3-16,0.000000-3.000000 0 0,0.000000 0.000000 0 0,0.000000-1.000000-2 15,0.000000-3.000000-1-15,0.000000 3.000000 1 0,0.000000-3.000000 0 0,0.000000 3.000000 0 16,0.000000-3.000000 2-16,0.000000 2.000000 2 0,3.000000-1.000000 3 0,-3.000000-1.000000-1 0,3.000000 2.000000 3 15,-2.000000-1.000000 3-15,-1.000000 1.000000 3 0,0.000000 1.000000 3 0,3.000000-3.000000 2 16,-3.000000 1.000000 4-16,0.000000 1.000000-2 0,2.000000-2.000000-2 0,-2.000000-1.000000-3 16,3.000000 2.000000-5-16,-3.000000-2.000000-3 0,0.000000-2.000000-2 0,0.000000 2.000000-1 15,0.000000-1.000000-1-15,3.000000-2.000000 1 0,-3.000000 0.000000 0 0,1.000000 0.000000 1 16,-1.000000 0.000000-1-16,0.000000 0.000000-1 0,0.000000 0.000000-1 0,3.000000 0.000000 0 0,0.000000 0.000000 2 16,-3.000000 0.000000 3-16,2.000000 0.000000 4 0,1.000000 2.000000 0 0,-2.000000-2.000000 4 15,5.000000 0.000000 2-15,-5.000000 2.000000 1 0,2.000000-2.000000 3 0,2.000000 3.000000 2 16,-1.000000-3.000000 3-16,1.000000 0.000000 3 0,-2.000000 0.000000-1 0,4.000000 2.000000 4 15,-3.000000-2.000000 1-15,4.000000 0.000000 0 0,-1.000000 0.000000 4 0,1.000000 0.000000 2 0,0.000000 0.000000 10 16,3.000000-2.000000 8-16,-2.000000 2.000000-1 0,2.000000-3.000000-1 16,0.000000 1.000000-2-16,1.000000 0.000000-11 0,-1.000000 0.000000-11 0,1.000000-1.000000-10 0,0.000000-1.000000-9 15,1.000000 3.000000-3-15,1.000000-4.000000-4 0,-1.000000 0.000000-3 16,3.000000 1.000000-1-16,-1.000000 1.000000-3 0,-3.000000 0.000000-4 0,2.000000-2.000000-3 0,-2.000000 1.000000 0 16,0.000000 2.000000 0-16,0.000000-3.000000-1 0,-2.000000 4.000000 1 0,-1.000000-1.000000 0 15,-2.000000 2.000000 1-15,1.000000-4.000000-1 0,-2.000000 4.000000-1 0,0.000000 0.000000 1 16,-2.000000 0.000000 0-16,-1.000000 0.000000-1 0,1.000000 0.000000-6 0,-2.000000 0.000000-14 15,1.000000 0.000000-28-15,1.000000 0.000000-39 0,-4.000000 0.000000-47 0,0.000000 0.000000-47 0,0.000000 0.000000-38 16,-1.000000-1.000000-35-16,-2.000000-1.000000-56 0,0.000000 2.000000-64 0,-1.000000 3.000000-101 16,-1.000000 1.000000-41-16,-2.000000 2.000000-5 0,-5.000000 1.000000 26 0,-3.000000-3.000000 70 15</inkml:trace>
  <inkml:trace contextRef="#ctx0" brushRef="#br1">22072.000000 7950.000000 107 0,'0.000000'0.000000'115'16,"0.000000"-3.000000"3 "-16 ,-3.000000 0.000000 11 0,3.000000 3.000000 12 0,-1.000000 0.000000 12 15,-2.000000 0.000000 3-15,3.000000 0.000000-5 0,-1.000000 0.000000-9 0,1.000000 3.000000-9 16,-3.000000 0.000000-14-16,3.000000-3.000000-12 0,0.000000 1.000000-13 0,0.000000 1.000000-3 16,3.000000 0.000000 1-16,-3.000000 2.000000 4 0,1.000000 1.000000 3 0,3.000000 1.000000-5 0,-1.000000-2.000000-2 15,0.000000 3.000000-10-15,-1.000000-3.000000-12 0,1.000000 2.000000-12 0,-2.000000-1.000000-15 16,2.000000 1.000000-7-16,2.000000-2.000000-7 0,-2.000000 1.000000-5 0,0.000000 0.000000-6 15,-2.000000-4.000000-6-15,2.000000 3.000000-4 0,-2.000000 1.000000-4 0,2.000000-3.000000-2 16,0.000000 0.000000 0-16,-1.000000 0.000000-1 0,-2.000000-2.000000-1 0,0.000000 3.000000 0 16,3.000000-2.000000-2-16,-2.000000-1.000000-2 0,-1.000000 0.000000-3 0,0.000000 0.000000-1 15,0.000000 3.000000-3-15,0.000000-3.000000-7 0,0.000000 0.000000 0 0,0.000000 1.000000-3 0,0.000000-1.000000 2 16,0.000000 0.000000-1-16,0.000000 0.000000-1 0,-1.000000 0.000000 7 16,-2.000000 0.000000 2-16,3.000000 3.000000 3 0,0.000000-3.000000 2 0,-5.000000 2.000000 0 0,2.000000-1.000000 2 15,2.000000-1.000000 3-15,-2.000000 4.000000 2 0,2.000000-3.000000 2 0,-2.000000 2.000000 2 16,-2.000000-1.000000 3-16,-1.000000 0.000000 6 0,2.000000-2.000000 0 0,2.000000 2.000000 2 15,-1.000000-2.000000-1-15,0.000000 2.000000 2 0,-1.000000 1.000000 0 0,4.000000-3.000000-1 16,-1.000000 0.000000-1-16,1.000000 0.000000 0 0,-3.000000 0.000000 1 0,3.000000 0.000000-2 0,0.000000 0.000000-3 16,0.000000 0.000000-1-16,0.000000 0.000000 2 0,0.000000 0.000000-4 15,0.000000 0.000000 0-15,0.000000 0.000000 2 0,3.000000 2.000000 3 0,-3.000000 0.000000 2 0,1.000000-2.000000 1 16,3.000000 2.000000 4-16,2.000000 2.000000 2 0,-4.000000-2.000000 2 16,5.000000 0.000000 2-16,-2.000000 3.000000 5 0,2.000000-4.000000 3 0,0.000000 2.000000 2 0,1.000000-1.000000 5 15,1.000000 2.000000 2-15,-2.000000-1.000000-3 0,3.000000-1.000000 0 0,-1.000000 0.000000 1 16,3.000000 1.000000 0-16,0.000000 0.000000 3 0,0.000000-1.000000 1 0,2.000000 0.000000 4 0,1.000000-2.000000 1 15,-3.000000 0.000000 2-15,1.000000 0.000000-4 0,5.000000 0.000000 2 0,-5.000000 0.000000-1 16,2.000000-2.000000-3-16,-3.000000 0.000000-4 0,0.000000 2.000000-4 0,0.000000-3.000000-3 16,-2.000000 3.000000-13-16,-1.000000-1.000000-6 0,-2.000000-1.000000-3 0,-2.000000 2.000000-4 15,2.000000-2.000000-4-15,-3.000000 0.000000-1 0,-4.000000 2.000000 3 0,5.000000 0.000000 5 16,-5.000000 0.000000 5-16,3.000000 2.000000 7 0,-3.000000 0.000000 7 0,0.000000-2.000000 7 16,0.000000 0.000000 3-16,0.000000 2.000000 3 0,0.000000-1.000000 3 0,-3.000000-1.000000-1 15,3.000000 0.000000 2-15,-2.000000 0.000000-2 0,-1.000000 0.000000-5 0,2.000000 3.000000-4 16,-5.000000-3.000000-9-16,2.000000 0.000000-7 0,-4.000000 0.000000-8 0,1.000000 0.000000-6 0,-2.000000 0.000000-1 15,0.000000 0.000000-3-15,-4.000000 0.000000-2 0,1.000000 0.000000-1 16,0.000000 0.000000 0-16,-1.000000 2.000000 1 0,1.000000-2.000000 0 16,-6.000000 0.000000 0-16,5.000000 2.000000 0 0,-2.000000-2.000000 3 0,0.000000 3.000000 2 0,4.000000-1.000000 2 0,-1.000000-2.000000 1 15,-3.000000 2.000000 5-15,6.000000-2.000000 6 0,0.000000 0.000000 3 0,-1.000000 2.000000 3 16,6.000000-2.000000 2-16,-4.000000 0.000000 4 0,5.000000 0.000000 1 0,-1.000000 0.000000-1 16,4.000000 0.000000-2-16,-2.000000 0.000000-2 0,-1.000000-2.000000-3 0,3.000000 2.000000-4 0,0.000000 0.000000-4 15,0.000000 0.000000-3-15,0.000000 0.000000-6 0,0.000000-2.000000 0 0,0.000000 2.000000-5 16,3.000000 0.000000 0-16,-1.000000 0.000000 1 0,-2.000000 0.000000-2 0,4.000000-2.000000 2 15,4.000000 2.000000-3-15,-2.000000-3.000000 0 0,-2.000000 3.000000-1 0,3.000000 0.000000 0 16,-1.000000-2.000000 0-16,2.000000 0.000000 1 0,-1.000000 2.000000 0 0,3.000000-3.000000 2 16,-4.000000 3.000000 1-16,5.000000-1.000000-3 0,-4.000000-1.000000 1 0,2.000000 2.000000 1 15,-5.000000-2.000000 0-15,4.000000 0.000000 0 0,-4.000000 2.000000 0 0,2.000000-3.000000 1 0,-2.000000 3.000000-1 16,-2.000000-1.000000-3-16,1.000000 1.000000 3 0,0.000000 0.000000 0 0,-3.000000 0.000000 0 16,0.000000 0.000000-3-16,0.000000 0.000000 3 0,0.000000 0.000000 4 0,0.000000 0.000000-2 15,-3.000000 0.000000 3-15,0.000000 0.000000-1 0,-1.000000 0.000000 1 0,-4.000000 1.000000-5 16,4.000000-1.000000-2-16,-5.000000 3.000000-2 0,1.000000-3.000000-3 0,-2.000000 2.000000 1 15,1.000000 0.000000 0-15,2.000000 1.000000-1 0,-2.000000 0.000000 1 0,2.000000-1.000000 2 16,-4.000000 0.000000 3-16,5.000000 3.000000-2 0,-4.000000-3.000000 0 0,3.000000 0.000000 2 16,-1.000000 1.000000 0-16,4.000000 1.000000-1 0,-4.000000-3.000000-2 0,4.000000-1.000000 0 15,3.000000 4.000000 2-15,-2.000000-3.000000 0 0,0.000000-1.000000 1 0,3.000000 2.000000 0 0,-2.000000-2.000000 2 16,2.000000 0.000000-1-16,0.000000 0.000000-2 0,0.000000 0.000000 0 0,0.000000 0.000000-1 16,0.000000 0.000000-1-16,2.000000-2.000000-2 0,-2.000000 2.000000 2 0,6.000000 0.000000 1 15,-5.000000 0.000000 1-15,3.000000-1.000000 2 0,4.000000-3.000000 2 0,-4.000000 4.000000 0 16,4.000000-1.000000-2-16,-1.000000 1.000000 2 15,0.000000-2.000000 0-15,-2.000000 0.000000-2 0,2.000000 2.000000-1 0,2.000000-3.000000-1 0,-3.000000 1.000000 3 0,1.000000 0.000000-1 16,-1.000000 2.000000 0-16,5.000000-2.000000-2 0,-4.000000-1.000000-2 0,2.000000 3.000000-3 0,-5.000000 0.000000-8 16,-1.000000-2.000000-10-16,0.000000 2.000000-18 0,-3.000000-2.000000-23 0,0.000000 2.000000-31 15,0.000000-3.000000-38-15,0.000000 3.000000-43 0,-3.000000-1.000000-39 0,0.000000-1.000000-29 16,-1.000000-2.000000-35-16,1.000000 1.000000-52 0,-2.000000 6.000000-66 0,-2.000000-1.000000-98 16,-2.000000 2.000000-30-16,0.000000 0.000000 6 0,-4.000000 0.000000 35 0,-3.000000 1.000000 74 15</inkml:trace>
  <inkml:trace contextRef="#ctx0" brushRef="#br1">16242.000000 10584.000000 152 0,'-3.000000'-6.000000'184'0,"3.000000"1.000000"26 "15 ,-2.000000 1.000000 15-15,-1.000000 1.000000 7 0,3.000000 0.000000 4 0,0.000000 1.000000-1 16,0.000000 2.000000-41-16,0.000000-2.000000-30 0,0.000000 2.000000-33 0,3.000000-3.000000-32 16,-1.000000 3.000000-28-16,1.000000 0.000000-19 0,0.000000 0.000000-6 0,-2.000000 3.000000 2 15,6.000000-1.000000 2-15,2.000000 0.000000 7 0,2.000000 2.000000 5 0,-2.000000 2.000000-2 0,5.000000-3.000000-7 16,1.000000-1.000000-13-16,1.000000 0.000000-7 0,3.000000 0.000000-10 16,2.000000 0.000000-4-16,1.000000-2.000000-5 0,2.000000 0.000000-2 0,0.000000 0.000000-4 0,4.000000-2.000000-3 15,-3.000000 2.000000 1-15,0.000000-2.000000-9 0,-3.000000-2.000000-9 0,-1.000000 4.000000-16 16,-2.000000-2.000000-26-16,-1.000000 1.000000-35 0,-5.000000 1.000000-44 0,-3.000000 0.000000-50 15,-2.000000 3.000000-47-15,-3.000000 1.000000-42 0,-2.000000 3.000000-38 0,-3.000000 4.000000-39 16,-3.000000 1.000000 3-16,-5.000000 3.000000 32 0,-7.000000 0.000000 42 0</inkml:trace>
  <inkml:trace contextRef="#ctx0" brushRef="#br1">16239.000000 10953.000000 190 0,'-12.000000'13.000000'267'0,"3.000000"-3.000000"18 "15 ,2.000000-1.000000-62-15,-1.000000-3.000000-56 0,5.000000-1.000000-42 0,3.000000 0.000000-26 0,0.000000-4.000000-12 16,3.000000 3.000000 2-16,5.000000-4.000000 8 0,3.000000 0.000000 11 15,1.000000 0.000000 3-15,7.000000-4.000000-10 0,1.000000 3.000000-10 0,0.000000-5.000000-15 0,5.000000-2.000000-13 16,-1.000000 0.000000-18-16,4.000000-1.000000-12 0,-1.000000-1.000000-11 0,-2.000000-3.000000-8 16,4.000000 0.000000-4-16,-2.000000 2.000000-5 0,-2.000000-3.000000-12 0,-1.000000 4.000000-19 15,-2.000000-1.000000-27-15,-2.000000 0.000000-42 0,0.000000 2.000000-58 0,-1.000000 2.000000-64 16,-4.000000 3.000000-67-16,-1.000000-3.000000-61 0,-5.000000 3.000000-13 0,0.000000 0.000000 18 0,-6.000000-3.000000 46 16</inkml:trace>
  <inkml:trace contextRef="#ctx0" brushRef="#br1">16510.000000 10441.000000 179 0,'0.000000'-7.000000'268'0,"0.000000"1.000000"16 "0 ,0.000000 2.000000-49 16,0.000000 2.000000-72-16,0.000000-1.000000-45 0,5.000000 1.000000-25 0,-2.000000 2.000000-7 15,6.000000 2.000000 7-15,2.000000 3.000000 10 0,3.000000 1.000000 12 0,2.000000 1.000000 3 16,3.000000 1.000000-12-16,2.000000 1.000000-11 0,2.000000 2.000000-15 0,4.000000 1.000000-11 15,1.000000 2.000000-10-15,-1.000000 0.000000-2 0,-1.000000-1.000000-5 0,2.000000 4.000000-2 16,-4.000000 0.000000-4-16,1.000000 4.000000-3 0,-4.000000-3.000000-1 0,1.000000 4.000000-6 0,-4.000000-2.000000-3 16,-5.000000 6.000000-5-16,-4.000000 0.000000-1 0,-2.000000 2.000000-4 0,-5.000000 2.000000-4 15,-2.000000 2.000000-5-15,-6.000000 0.000000-5 0,-2.000000 5.000000-5 0,-6.000000-4.000000-1 16,-1.000000 4.000000-4-16,-1.000000 0.000000-3 0,-4.000000-3.000000-3 0,0.000000 1.000000 0 16,-3.000000-4.000000-3-16,3.000000 0.000000-9 0,-2.000000-4.000000-8 0,2.000000-3.000000-13 15,1.000000-3.000000-22-15,0.000000-3.000000-37 0,1.000000-3.000000-48 0,1.000000-5.000000-64 16,3.000000-3.000000-79-16,3.000000-2.000000-89 0,-3.000000-5.000000-25 0,5.000000-7.000000 9 15,2.000000-7.000000 38-15</inkml:trace>
  <inkml:trace contextRef="#ctx0" brushRef="#br1">17510.000000 10244.000000 18 0,'0.000000'4.000000'271'0,"0.000000"0.000000"25 "16 ,0.000000 0.000000 15-16,-4.000000 1.000000-52 0,-1.000000-1.000000-79 0,2.000000 1.000000-49 15,-1.000000 0.000000-18-15,1.000000 2.000000-1 0,-2.000000 2.000000 5 0,4.000000 1.000000 5 16,-2.000000 3.000000-2-16,0.000000 6.000000-7 0,2.000000 1.000000-8 0,-2.000000 5.000000-10 16,3.000000 5.000000-10-16,-2.000000 5.000000-8 0,-1.000000 3.000000-4 0,3.000000 3.000000-6 15,-3.000000 3.000000-6-15,-1.000000 0.000000-2 0,4.000000 1.000000-3 0,0.000000 5.000000-3 16,-2.000000-5.000000-3-16,2.000000 0.000000-7 0,-3.000000-3.000000-5 0,0.000000-2.000000-6 0,3.000000 2.000000-8 15,0.000000-5.000000-7-15,0.000000-3.000000-6 0,3.000000-4.000000-5 0,0.000000-3.000000-3 16,-3.000000-1.000000-1-16,0.000000-2.000000-1 0,0.000000-8.000000-1 0,0.000000-1.000000 1 16,2.000000-4.000000 0-16,-2.000000-1.000000 0 0,0.000000-3.000000 0 0,0.000000-1.000000-3 15,0.000000-1.000000-4-15,-2.000000 0.000000-6 0,2.000000-3.000000-4 0,-3.000000-2.000000-12 16,0.000000-2.000000-18-16,-1.000000-3.000000-13 0,1.000000-1.000000-15 0,-1.000000-1.000000-20 16,-1.000000-3.000000-23-16,1.000000-3.000000-25 0,1.000000-2.000000-31 0,-2.000000-3.000000-43 0,5.000000-1.000000-44 15,3.000000-2.000000-42-15,-1.000000-5.000000-54 0,-2.000000 0.000000-14 16,0.000000-4.000000 22-16,3.000000-2.000000 47 0</inkml:trace>
  <inkml:trace contextRef="#ctx0" brushRef="#br1">17578.000000 10153.000000 102 0,'1.000000'-8.000000'203'16,"-1.000000"1.000000"5 "-16 ,-1.000000 3.000000-10 0,-2.000000 3.000000 6 0,3.000000-2.000000 7 0,-3.000000 1.000000-3 15,3.000000 2.000000-5-15,0.000000 0.000000-15 0,-1.000000 0.000000-29 0,-2.000000 2.000000-31 16,3.000000 1.000000-28-16,0.000000-3.000000-25 0,0.000000 1.000000-18 0,0.000000 3.000000-4 16,4.000000 2.000000-3-16,-1.000000 2.000000-1 0,1.000000 0.000000 3 0,4.000000 5.000000 0 15,-1.000000 0.000000-1-15,2.000000 2.000000-12 0,3.000000 0.000000-8 0,0.000000-2.000000-4 16,-1.000000 4.000000-1-16,4.000000 0.000000-6 0,-3.000000-2.000000-5 0,3.000000 2.000000-1 16,-3.000000 0.000000-1-16,2.000000 0.000000-2 0,-2.000000 1.000000 1 0,0.000000-2.000000 2 0,-5.000000 6.000000 6 15,-1.000000 0.000000 1-15,-3.000000 1.000000 1 0,-6.000000 5.000000 0 0,-1.000000 0.000000-2 16,-4.000000 4.000000 1-16,-3.000000 0.000000-5 0,-1.000000 2.000000-1 0,-4.000000 0.000000-2 15,-4.000000 3.000000 0-15,1.000000-4.000000 1 0,0.000000 3.000000-2 0,-5.000000-5.000000 1 16,5.000000-2.000000 1-16,0.000000-4.000000 3 0,3.000000-1.000000 6 0,1.000000-4.000000 5 16,-1.000000-5.000000 6-16,7.000000 0.000000 2 0,2.000000-5.000000 2 0,-1.000000-4.000000-3 15,4.000000 3.000000-6-15,1.000000-5.000000-7 0,3.000000-2.000000-7 0,3.000000-2.000000-6 0,4.000000-2.000000-4 16,2.000000-1.000000-3-16,7.000000 0.000000-1 0,3.000000-4.000000-2 16,5.000000 1.000000 0-16,0.000000 0.000000-1 0,2.000000-4.000000-2 15,5.000000 6.000000 1-15,0.000000 0.000000-1 0,-3.000000 3.000000 1 16,2.000000 1.000000-2-16,-4.000000 1.000000-2 0,-1.000000 3.000000 1 0,-5.000000 3.000000 1 0,-1.000000 1.000000 0 15,-3.000000 6.000000 0-15,-6.000000 3.000000 3 0,-2.000000-1.000000 1 0,-7.000000 9.000000 1 0,-5.000000-2.000000 0 0,-1.000000 4.000000 0 16,-6.000000 2.000000 1-16,-4.000000-1.000000 0 0,-1.000000 2.000000 0 16,-1.000000-4.000000 1-16,-2.000000 3.000000 2 0,0.000000-4.000000 3 0,1.000000-5.000000-1 0,1.000000-1.000000 2 15,-1.000000-4.000000 0-15,5.000000-1.000000-1 0,-1.000000-4.000000 2 0,2.000000-4.000000-5 0,-1.000000-2.000000-11 16,1.000000-4.000000-20-16,2.000000-1.000000-22 0,-2.000000-8.000000-26 0,3.000000-1.000000-36 16,2.000000-5.000000-53-16,4.000000-5.000000-72 0,3.000000-2.000000-81 0,3.000000 1.000000-109 15,0.000000-7.000000-46-15,-2.000000-2.000000-3 0,2.000000-2.000000 38 0,2.000000 0.000000 71 16</inkml:trace>
  <inkml:trace contextRef="#ctx0" brushRef="#br1">18143.000000 10559.000000 246 0,'0.000000'4.000000'331'0,"0.000000"-1.000000"24 "0 ,0.000000 0.000000-12 15,0.000000-3.000000-90-15,0.000000 4.000000-80 0,0.000000-4.000000-45 0,0.000000 1.000000-20 16,0.000000-1.000000-14-16,0.000000 0.000000-8 0,0.000000 0.000000-8 0,3.000000 0.000000-12 0,2.000000 0.000000-10 16,2.000000 0.000000-11-16,5.000000 0.000000-8 0,0.000000-1.000000-2 15,4.000000 1.000000-8-15,2.000000-4.000000-6 0,1.000000-2.000000-5 0,0.000000 2.000000-3 16,2.000000-5.000000-3-16,2.000000 3.000000-2 0,1.000000-3.000000-4 0,3.000000 0.000000-2 0,-5.000000-2.000000-9 16,-2.000000 4.000000-13-16,0.000000 0.000000-13 0,-4.000000 2.000000-24 15,2.000000 0.000000-35-15,-7.000000 1.000000-43 0,-2.000000 3.000000-46 0,0.000000 1.000000-44 0,-3.000000 5.000000-50 16,-4.000000 0.000000-64-16,-4.000000 7.000000-12 0,-5.000000-2.000000 19 0,-8.000000 1.000000 39 15</inkml:trace>
  <inkml:trace contextRef="#ctx0" brushRef="#br1">18104.000000 10876.000000 23 0,'-8.000000'11.000000'274'0,"5.000000"0.000000"22 "16 ,2.000000-7.000000 14-16,-2.000000 3.000000-56 0,3.000000-2.000000-67 0,0.000000 0.000000-44 15,4.000000-1.000000-14-15,-1.000000 0.000000 5 0,2.000000-1.000000 9 0,5.000000 1.000000 4 16,-1.000000-3.000000-7-16,3.000000-1.000000-13 0,2.000000 0.000000-12 0,7.000000 0.000000-19 0,-2.000000 0.000000-13 15,5.000000-1.000000-15-15,1.000000-3.000000-12 0,-1.000000-1.000000-13 0,1.000000 1.000000-15 16,-3.000000-3.000000-8-16,4.000000 5.000000-6 0,-5.000000-2.000000-5 0,3.000000-2.000000-4 16,-5.000000 3.000000-4-16,0.000000-1.000000-8 0,-3.000000 2.000000-15 0,2.000000-3.000000-25 15,-5.000000 4.000000-41-15,-1.000000 1.000000-65 0,1.000000 1.000000-89 0,-1.000000 2.000000-109 16,-3.000000 1.000000-75-16,-2.000000 0.000000-23 0,-2.000000-1.000000 16 0,-5.000000-3.000000 55 16</inkml:trace>
  <inkml:trace contextRef="#ctx0" brushRef="#br1">20149.000000 10355.000000 62 0,'-3.000000'-2.000000'156'0,"-2.000000"2.000000"16 "0 ,4.000000-1.000000-6 16,-5.000000-2.000000 4-16,4.000000 3.000000 3 0,-2.000000 0.000000-3 0,-2.000000 0.000000-10 15,2.000000 0.000000-21-15,2.000000 0.000000-25 0,-4.000000 4.000000-19 0,2.000000-2.000000-10 16,-1.000000 2.000000-8-16,2.000000 5.000000 0 0,-1.000000 6.000000 2 0,-1.000000 2.000000 1 0,1.000000 9.000000 3 16,-6.000000 3.000000-1-16,-2.000000 7.000000 2 0,0.000000 4.000000-8 15,-3.000000 5.000000-11-15,-1.000000 2.000000-6 0,-3.000000 2.000000-9 0,0.000000 3.000000-9 0,-1.000000-1.000000-9 16,1.000000-2.000000-8-16,3.000000 0.000000-7 0,0.000000-3.000000-8 0,0.000000-1.000000-3 16,1.000000-3.000000-3-16,0.000000-3.000000 1 0,2.000000-2.000000-1 0,2.000000-6.000000 1 15,3.000000-2.000000 0-15,-3.000000-4.000000-1 0,7.000000-4.000000-3 0,-4.000000-3.000000-6 16,7.000000-5.000000-6-16,-5.000000-2.000000-9 0,5.000000-3.000000-14 0,1.000000-1.000000-18 0,-3.000000-2.000000-22 15,3.000000 0.000000-17-15,0.000000-5.000000-25 0,0.000000 0.000000-40 16,3.000000-6.000000-34-16,-2.000000-5.000000-35 0,5.000000-6.000000-32 0,0.000000-2.000000-36 0,1.000000-6.000000-23 16,4.000000-6.000000 17-16,-3.000000-6.000000 33 0</inkml:trace>
  <inkml:trace contextRef="#ctx0" brushRef="#br1">20067.000000 10226.000000 62 0,'8.000000'-16.000000'121'0,"-1.000000"3.000000"-14 "15 ,-2.000000 2.000000 0-15,-1.000000 4.000000 19 0,3.000000 3.000000 26 0,-2.000000 4.000000 21 16,2.000000 4.000000 15-16,1.000000 3.000000 6 0,3.000000 4.000000-5 0,0.000000 2.000000-14 16,0.000000 3.000000-23-16,3.000000 6.000000-15 0,1.000000 1.000000-11 0,-1.000000 3.000000-13 15,3.000000 6.000000-13-15,-1.000000 2.000000-7 0,1.000000 3.000000-12 0,1.000000 2.000000-7 16,0.000000 2.000000-5-16,-2.000000 1.000000-12 0,3.000000 3.000000-8 0,-2.000000 1.000000-9 0,-3.000000-4.000000-10 16,-2.000000 3.000000-8-16,0.000000 1.000000-8 0,0.000000-4.000000-5 0,-2.000000-1.000000-3 15,-1.000000-2.000000-3-15,-5.000000-1.000000-3 0,4.000000-2.000000-1 0,-5.000000-2.000000-1 16,-2.000000 0.000000 1-16,-1.000000-3.000000-1 0,0.000000-3.000000 0 0,0.000000-4.000000 0 15,0.000000-4.000000-4-15,0.000000 0.000000-4 0,-1.000000-7.000000-8 0,-2.000000-1.000000-5 0,3.000000-3.000000-17 16,-3.000000 1.000000-23-16,-2.000000-4.000000-25 0,1.000000-5.000000-25 16,-5.000000-1.000000-31-16,-1.000000-1.000000-34 0,-2.000000-5.000000-28 0,0.000000-6.000000-18 0,3.000000 1.000000-10 15,-5.000000-4.000000-1-15,-1.000000-4.000000 10 0,-1.000000 0.000000 19 0,-4.000000-3.000000 28 16,4.000000 1.000000 33-16,-3.000000-2.000000 33 0,-3.000000-2.000000 32 16,3.000000 5.000000 34-16,1.000000-1.000000 36 0,-4.000000 0.000000 37 0,3.000000 3.000000 34 0,2.000000 2.000000 37 15,1.000000 1.000000 33-15,1.000000 4.000000 33 0,1.000000 0.000000 20 0,2.000000 6.000000 10 16,3.000000-2.000000 0-16,-1.000000 3.000000-5 0,5.000000 0.000000-10 0,-2.000000 1.000000-19 15,5.000000-1.000000-25-15,-4.000000 2.000000-19 0,5.000000 0.000000-21 16,1.000000 2.000000-17-16,1.000000 0.000000-12 0,2.000000 2.000000-5 0,2.000000 0.000000-4 0,2.000000 2.000000 1 16,0.000000-1.000000 3-16,5.000000 1.000000 0 0,3.000000 0.000000-9 0,-2.000000-1.000000-7 0,5.000000-2.000000-5 15,-2.000000 2.000000-7-15,1.000000-3.000000-10 0,5.000000-3.000000-8 0,-2.000000 2.000000-4 16,2.000000-2.000000-5-16,2.000000-4.000000-10 0,-3.000000 3.000000-16 0,1.000000-4.000000-26 16,-1.000000 1.000000-50-16,-2.000000-3.000000-71 0,3.000000 3.000000-93 0,-3.000000-2.000000-124 15,0.000000-3.000000-52-15,-5.000000-2.000000-11 0,-4.000000-3.000000 26 0,-1.000000 2.000000 65 0</inkml:trace>
  <inkml:trace contextRef="#ctx0" brushRef="#br1">20584.000000 10644.000000 206 0,'7.000000'13.000000'389'0,"-2.000000"-2.000000"31 "0 ,-2.000000-5.000000 18 0,-2.000000 1.000000-82 0,2.000000 0.000000-129 15,2.000000-1.000000-82-15,-5.000000-2.000000-40 0,6.000000 0.000000-18 0,-5.000000-1.000000 0 16,2.000000 1.000000 6-16,1.000000-2.000000-2 0,1.000000-2.000000-9 0,2.000000 2.000000-9 15,4.000000 1.000000-12-15,0.000000-3.000000-12 0,1.000000 0.000000-10 0,2.000000-3.000000-11 16,0.000000 1.000000-8-16,3.000000 0.000000-8 0,0.000000-2.000000-5 0,1.000000-3.000000-7 16,0.000000 1.000000-11-16,-5.000000-1.000000-18 0,5.000000-1.000000-26 0,-2.000000-1.000000-43 15,-1.000000 0.000000-71-15,-2.000000 3.000000-89 0,2.000000 1.000000-129 0,-6.000000 0.000000-67 0,-2.000000 0.000000-19 16,-4.000000-4.000000 18-16,-3.000000 3.000000 62 0</inkml:trace>
  <inkml:trace contextRef="#ctx0" brushRef="#br1">20995.000000 10441.000000 190 0,'5.000000'4.000000'359'0,"3.000000"-1.000000"24 "0 ,-4.000000 1.000000 16 0,-1.000000-2.000000-93 0,0.000000-2.000000-108 16,-1.000000 1.000000-66-16,4.000000-1.000000-32 0,-2.000000 3.000000-7 16,0.000000-3.000000-3-16,1.000000 0.000000 3 0,5.000000 0.000000 0 0,-1.000000 0.000000-12 15,3.000000 2.000000-13-15,4.000000-2.000000-12 0,-1.000000 5.000000-9 0,4.000000-4.000000-12 0,-3.000000 6.000000-9 16,4.000000 0.000000-8-16,-4.000000 0.000000-5 0,-1.000000 2.000000-3 0,-1.000000 5.000000-3 15,-2.000000 1.000000 0-15,-3.000000 0.000000-2 0,-2.000000 6.000000 1 0,-2.000000 0.000000-1 16,-5.000000 5.000000-3-16,-5.000000-1.000000 0 0,1.000000 4.000000 1 0,-3.000000 1.000000-1 16,-5.000000 0.000000-2-16,-3.000000-1.000000 0 0,2.000000 1.000000 1 0,-5.000000-2.000000 0 15,2.000000-2.000000-1-15,1.000000 0.000000-2 0,-1.000000-4.000000 2 0,2.000000-3.000000 0 16,1.000000-2.000000 0-16,1.000000-4.000000 1 0,6.000000-3.000000 3 0,0.000000-1.000000-1 0,2.000000 0.000000 1 16,1.000000-5.000000 3-16,3.000000 1.000000 2 0,3.000000-4.000000 5 0,1.000000 1.000000 3 15,7.000000-2.000000 3-15,1.000000-2.000000 5 0,2.000000-2.000000-2 0,4.000000-2.000000-2 16,4.000000-3.000000-7-16,-1.000000-2.000000-6 0,6.000000-2.000000-1 0,-4.000000 0.000000-3 15,4.000000-2.000000-5-15,1.000000-1.000000-6 0,-2.000000-2.000000-9 0,1.000000 1.000000-14 16,-3.000000-2.000000-20-16,2.000000-1.000000-24 0,-1.000000-1.000000-34 0,0.000000-1.000000-45 16,0.000000 2.000000-60-16,-1.000000-4.000000-59 0,1.000000 2.000000-66 0,-4.000000 3.000000-63 0,-2.000000-3.000000-12 15,-7.000000 1.000000 26-15,0.000000-3.000000 56 0</inkml:trace>
  <inkml:trace contextRef="#ctx0" brushRef="#br1">21463.000000 10378.000000 70 0,'-8.000000'-1.000000'269'0,"2.000000"-2.000000"33 "0 ,-1.000000 3.000000 10 15,1.000000 3.000000-53-15,2.000000-2.000000-54 0,-1.000000-1.000000-36 0,2.000000 3.000000-26 16,3.000000-1.000000-9-16,0.000000 0.000000-6 0,0.000000 1.000000-7 0,3.000000 1.000000-10 16,2.000000 2.000000-12-16,2.000000 0.000000-9 0,0.000000 1.000000-18 0,5.000000-1.000000-9 15,0.000000 1.000000-12-15,4.000000-3.000000-9 0,3.000000-2.000000-3 0,4.000000 0.000000-7 16,0.000000-2.000000-5-16,1.000000-2.000000-7 0,4.000000-4.000000-5 0,1.000000-1.000000-5 16,-1.000000-2.000000-2-16,1.000000-1.000000-2 0,-3.000000 0.000000-2 0,4.000000-4.000000-4 0,-5.000000 2.000000-6 15,-3.000000 2.000000-8-15,-1.000000-2.000000-10 0,-2.000000 1.000000-16 0,-3.000000 3.000000-18 16,-1.000000-1.000000-22-16,-5.000000 2.000000-22 0,-4.000000 3.000000-26 0,1.000000-2.000000-41 15,-7.000000 2.000000-43-15,0.000000 0.000000-37 0,0.000000 4.000000-30 0,-7.000000-2.000000-24 16,1.000000 4.000000-20-16,-6.000000-2.000000 15 0,-1.000000 4.000000 40 0,-3.000000 0.000000 47 16</inkml:trace>
  <inkml:trace contextRef="#ctx0" brushRef="#br1">21745.000000 10355.000000 117 0,'-11.000000'11.000000'173'0,"4.000000"1.000000"-1 "0 ,0.000000-1.000000 2 0,1.000000 4.000000 0 0,-5.000000 5.000000-1 16,4.000000-1.000000-4-16,-2.000000 4.000000-10 0,-1.000000 3.000000-10 0,-2.000000 2.000000-15 15,-4.000000 2.000000-13-15,1.000000 4.000000-7 0,-1.000000 3.000000-7 0,1.000000 1.000000-4 16,-1.000000 3.000000-11-16,-1.000000 0.000000-5 0,3.000000-1.000000-8 0,-3.000000-1.000000-11 15,6.000000-2.000000-4-15,0.000000-1.000000-8 0,2.000000-4.000000-3 0,5.000000 0.000000-7 0,-2.000000-4.000000-5 16,6.000000-4.000000 0-16,3.000000-3.000000-2 0,4.000000-4.000000 4 0,2.000000-2.000000 7 16,3.000000-4.000000 8-16,3.000000 0.000000 8 0,1.000000-2.000000 9 0,3.000000-4.000000 5 15,3.000000-2.000000 3-15,-1.000000-3.000000 2 0,6.000000-3.000000-1 0,1.000000-2.000000 7 16,-2.000000-4.000000 0-16,2.000000 0.000000-5 0,3.000000-2.000000-6 0,-1.000000 1.000000-12 16,-2.000000-3.000000-10-16,-1.000000 0.000000-17 0,-1.000000 0.000000-16 0,-2.000000-1.000000-13 15,-4.000000 3.000000-7-15,0.000000-3.000000-8 0,-4.000000 4.000000-10 0,-4.000000 4.000000-15 0,-2.000000-3.000000-17 16,-3.000000 5.000000-19-16,-5.000000-1.000000-30 0,-2.000000 1.000000-28 0,-2.000000 0.000000-21 15,-1.000000 0.000000-14-15,-4.000000 1.000000-13 0,-2.000000 1.000000-9 0,-3.000000 2.000000-7 16,1.000000 0.000000-19-16,-4.000000 0.000000-27 0,3.000000-2.000000-31 0,-3.000000 0.000000-27 16,3.000000-3.000000-42-16,-1.000000 1.000000-31 0,-6.000000-6.000000 15 0,0.000000 1.000000 36 15,-3.000000-4.000000 51-15</inkml:trace>
  <inkml:trace contextRef="#ctx0" brushRef="#br1">21627.000000 10769.000000 104 0,'-12.000000'1.000000'268'0,"3.000000"-1.000000"37 "0 ,1.000000 3.000000-6 0,0.000000-1.000000-38 16,2.000000-2.000000-39-16,1.000000 2.000000-30 0,4.000000-2.000000-15 0,-2.000000 3.000000-11 15,3.000000-2.000000-14-15,4.000000 5.000000-11 0,1.000000-5.000000-15 0,2.000000 1.000000-16 16,3.000000 0.000000-16-16,2.000000-2.000000-15 0,2.000000 3.000000-11 0,3.000000-3.000000-7 16,2.000000-3.000000-7-16,2.000000 1.000000-6 0,3.000000-1.000000-10 0,-1.000000-3.000000-7 0,2.000000 0.000000-13 15,-1.000000-3.000000-9-15,1.000000-2.000000-12 0,-3.000000 4.000000-16 0,2.000000-5.000000-19 16,-2.000000 2.000000-25-16,-4.000000 0.000000-40 0,1.000000 0.000000-70 0,0.000000 2.000000-81 16,-1.000000 2.000000-104-16,-5.000000-3.000000-77 0,-2.000000 0.000000-26 0,-4.000000 3.000000 16 15,-3.000000-5.000000 55-15</inkml:trace>
  <inkml:trace contextRef="#ctx0" brushRef="#br1">22139.000000 10105.000000 170 0,'4.000000'-2.000000'297'0,"4.000000"4.000000"21 "0 ,-1.000000 0.000000 4 0,3.000000 3.000000-75 16,-1.000000 1.000000-60-16,6.000000 4.000000-24 0,-2.000000 6.000000-3 15,5.000000 0.000000 6-15,1.000000 6.000000 0 0,-1.000000 1.000000-7 0,1.000000 5.000000-16 0,3.000000 5.000000-11 16,-1.000000 6.000000-18-16,3.000000 3.000000-9 0,-5.000000 4.000000-5 0,0.000000 4.000000 2 16,-1.000000 3.000000 4-16,-5.000000 1.000000-1 0,-1.000000 2.000000-3 0,-5.000000 0.000000-9 15,-2.000000 2.000000-14-15,-5.000000-1.000000-21 0,0.000000-1.000000-19 0,-6.000000-2.000000-16 16,-5.000000-1.000000-12-16,0.000000 2.000000-18 0,-4.000000-5.000000-26 0,-4.000000-1.000000-26 0,-2.000000-4.000000-34 16,-6.000000-1.000000-31-16,-4.000000-4.000000-40 0,-1.000000-2.000000-64 0,1.000000-1.000000-87 15,-6.000000-1.000000-130-15,0.000000-3.000000-53 0,-4.000000-6.000000-13 0,-7.000000-3.000000 17 16,-3.000000-7.000000 63-16</inkml:trace>
  <inkml:trace contextRef="#ctx0" brushRef="#br1">19655.000000 10353.000000 182 0,'-7.000000'5.000000'235'0,"-2.000000"-1.000000"-8 "0 ,0.000000 4.000000-30 0,-1.000000 5.000000-9 16,1.000000 2.000000-10-16,-3.000000 9.000000-9 0,2.000000 2.000000-2 0,-2.000000 10.000000-1 15,0.000000 2.000000-2-15,5.000000 6.000000-13 0,-2.000000 3.000000-14 0,2.000000 2.000000-17 16,-1.000000 5.000000-18-16,5.000000 0.000000-16 0,-1.000000 5.000000-15 0,4.000000 0.000000-18 0,4.000000 1.000000-14 16,4.000000 1.000000-11-16,2.000000-1.000000-7 0,6.000000-1.000000-12 0,1.000000 0.000000-13 15,9.000000-4.000000-23-15,2.000000-1.000000-39 0,9.000000-2.000000-61 0,3.000000-6.000000-94 16,7.000000-5.000000-131-16,8.000000-5.000000-71 0,2.000000-10.000000-24 0,5.000000-8.000000 15 16,5.000000-10.000000 50-16</inkml:trace>
  <inkml:trace contextRef="#ctx0" brushRef="#br1">22408.000000 9996.000000 149 0,'-2.000000'10.000000'312'0,"-1.000000"-4.000000"23 "15 ,3.000000 2.000000 2-15,3.000000-3.000000-84 0,-1.000000 0.000000-78 0,3.000000-1.000000-46 16,1.000000-2.000000-16-16,5.000000 0.000000 5 0,-2.000000 0.000000 11 0,5.000000-2.000000 6 16,1.000000 0.000000-1-16,1.000000-2.000000-9 0,4.000000 2.000000-13 0,0.000000-2.000000-15 0,5.000000-3.000000-12 15,-1.000000-1.000000-8-15,1.000000 1.000000-8 0,2.000000-3.000000-8 0,-4.000000 2.000000-9 16,4.000000 0.000000-12-16,-4.000000-3.000000-8 0,4.000000 3.000000-10 0,-6.000000-1.000000-10 16,-2.000000 0.000000-7-16,0.000000 1.000000-8 0,-3.000000 0.000000-10 0,-1.000000 1.000000-18 15,-3.000000 1.000000-23-15,-5.000000 0.000000-25 0,4.000000 2.000000-40 0,-7.000000-3.000000-66 16,-2.000000 3.000000-89-16,-2.000000 2.000000-118 0,0.000000 0.000000-60 0,-2.000000-4.000000-14 0,-5.000000-2.000000 19 15,-4.000000-1.000000 57-15</inkml:trace>
  <inkml:trace contextRef="#ctx0" brushRef="#br1">22882.000000 9601.000000 270 0,'10.000000'3.000000'356'0,"-3.000000"2.000000"23 "0 ,-1.000000-1.000000-2 0,2.000000 1.000000-108 16,-1.000000 2.000000-92-16,0.000000 3.000000-52 0,-2.000000 1.000000-21 0,2.000000 1.000000-4 15,-2.000000 3.000000-3-15,-1.000000 3.000000-8 0,-1.000000 7.000000-13 0,1.000000 1.000000-19 16,-1.000000 4.000000-15-16,0.000000 7.000000-14 0,-3.000000 1.000000-17 0,2.000000 3.000000-21 16,-2.000000 2.000000-30-16,0.000000 0.000000-46 0,0.000000 3.000000-71 0,0.000000 2.000000-81 0,3.000000 2.000000-110 15,-2.000000-1.000000-55-15,2.000000-2.000000-13 0,0.000000-2.000000 25 16,-1.000000-5.000000 56-16</inkml:trace>
  <inkml:trace contextRef="#ctx0" brushRef="#br1">23576.000000 10091.000000 147 0,'-3.000000'12.000000'252'15,"-5.000000"0.000000"17 "-15 ,1.000000 6.000000-20 0,-2.000000 1.000000-68 0,-1.000000 4.000000-45 0,-2.000000 5.000000-17 16,-4.000000 3.000000 2-16,1.000000 6.000000 7 0,-4.000000 4.000000 2 0,-2.000000 6.000000-3 16,-1.000000 7.000000-4-16,4.000000-1.000000-13 0,-7.000000 7.000000-12 0,4.000000 3.000000-17 15,-2.000000 1.000000-10-15,1.000000 0.000000-14 0,-2.000000 0.000000-9 0,5.000000 1.000000-5 16,-1.000000-2.000000-8-16,4.000000-2.000000-6 0,0.000000-1.000000-9 0,1.000000-6.000000-7 0,6.000000-3.000000-3 15,2.000000-3.000000-5-15,3.000000-6.000000-10 0,-2.000000-6.000000-8 0,6.000000-6.000000-11 16,0.000000-2.000000-25-16,0.000000-6.000000-33 0,3.000000-5.000000-47 0,1.000000-2.000000-64 16,0.000000-9.000000-77-16,4.000000-1.000000-94 0,2.000000-10.000000-33 0,-1.000000-7.000000 5 15,-2.000000-7.000000 31-15,2.000000-7.000000 63 0</inkml:trace>
  <inkml:trace contextRef="#ctx0" brushRef="#br1">23643.000000 10026.000000 18 0,'8.000000'-11.000000'280'15,"-4.000000"-3.000000"35 "-15 ,2.000000 6.000000 30 0,-4.000000 1.000000-44 0,1.000000 1.000000-69 16,-2.000000 2.000000-46-16,2.000000 2.000000-24 0,-3.000000 2.000000-13 0,3.000000-3.000000-12 0,-3.000000 2.000000-13 16,0.000000 1.000000-19-16,1.000000 0.000000-24 0,-1.000000 4.000000-15 0,3.000000 0.000000-10 15,0.000000 4.000000-6-15,-1.000000 6.000000 3 0,2.000000 2.000000 2 0,-1.000000 4.000000 9 16,2.000000 3.000000 7-16,2.000000 5.000000 15 0,0.000000 3.000000 14 0,2.000000 0.000000 21 0,-1.000000 4.000000 28 15,3.000000 3.000000 30-15,1.000000 5.000000 18 0,0.000000 0.000000 2 16,0.000000 7.000000-7-16,3.000000-4.000000-17 0,-4.000000 5.000000-29 0,6.000000-1.000000-34 16,-3.000000-1.000000-27-16,3.000000-1.000000-22 0,-3.000000-2.000000-10 0,1.000000 1.000000-9 0,-1.000000-1.000000-4 15,0.000000-3.000000-1-15,-2.000000-3.000000 0 0,0.000000 4.000000-2 0,0.000000-4.000000-8 16,-2.000000-1.000000-4-16,-3.000000-1.000000-6 0,-1.000000-2.000000-6 0,2.000000 1.000000-2 16,-5.000000-2.000000-3-16,1.000000-5.000000-3 0,-1.000000 1.000000-3 15,-1.000000-2.000000 0-15,1.000000-2.000000-1 0,-1.000000-3.000000-4 0,-2.000000-3.000000 0 0,0.000000-4.000000-10 16,0.000000-2.000000-17-16,-2.000000 0.000000-22 0,-1.000000-2.000000-32 0,3.000000-2.000000-49 15,-5.000000-3.000000-65-15,2.000000-4.000000-55 0,-3.000000-4.000000-35 0,-4.000000 0.000000-25 0,3.000000-1.000000-29 16,-5.000000-6.000000-26-16,0.000000 1.000000-26 0,3.000000 1.000000-43 16,-3.000000-3.000000-44-16,-3.000000-1.000000-5 0,-4.000000-6.000000 32 0,0.000000 0.000000 63 0</inkml:trace>
  <inkml:trace contextRef="#ctx0" brushRef="#br1">23398.000000 10807.000000 122 0,'-7.000000'2.000000'354'0,"1.000000"-2.000000"41 "0 ,-1.000000 0.000000 26 0,1.000000 0.000000-49 15,1.000000 0.000000-112-15,4.000000 0.000000-76 0,-2.000000 0.000000-44 16,3.000000 0.000000-22-16,0.000000 0.000000-7 0,0.000000 4.000000 8 0,4.000000-3.000000 15 0,4.000000 1.000000 23 16,4.000000 0.000000 32-16,4.000000 2.000000 30 0,1.000000-4.000000 25 0,7.000000 2.000000 7 15,3.000000-2.000000-1-15,4.000000-2.000000-19 0,1.000000 2.000000-24 0,4.000000-2.000000-30 16,2.000000 0.000000-30-16,-4.000000 0.000000-28 0,1.000000 0.000000-23 0,1.000000 1.000000-23 15,-2.000000-5.000000-20-15,-2.000000 4.000000-18 0,-2.000000 0.000000-15 0,-5.000000 0.000000-9 16,1.000000 2.000000-9-16,-3.000000-2.000000-18 0,-7.000000-1.000000-33 0,-1.000000 3.000000-61 16,-4.000000 0.000000-76-16,-5.000000 0.000000-81 0,0.000000 0.000000-69 0,-4.000000-1.000000-78 0,-2.000000 1.000000-111 15,0.000000 0.000000-113-15,-9.000000 0.000000-15 0,-3.000000 0.000000 32 0,-7.000000-3.000000 47 16,-3.000000 1.000000 79-16</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9167980849743" units="cm"/>
      <inkml:brushProperty name="height" value="0.0489167980849743" units="cm"/>
      <inkml:brushProperty name="color" value="#FF0000"/>
      <inkml:brushProperty name="ignorePressure" value="0"/>
    </inkml:brush>
  </inkml:definitions>
  <inkml:trace contextRef="#ctx0" brushRef="#br0">46950.000000 37550.000000 936,'6.000000'-66.000000'-8,"13.000000"19.000000"3 ,12.000000 19.000000 5,13.000000 19.000000 5,10.000000 7.000000 1,10.000000-3.000000 1,10.000000-3.000000 0,9.000000-2.000000 1,6.000000-6.000000 0,3.000000-6.000000 0,3.000000-6.000000 0,4.000000-6.000000 1,-1.000000-4.000000-2,-3.000000 1.000000-4,-3.000000-1.000000-3,-2.000000 1.000000-3,-8.000000 2.000000-6,-8.000000 7.000000-6,-10.000000 6.000000-7,-9.000000 7.000000-7</inkml:trace>
</inkml:ink>
</file>

<file path=ppt/ink/ink3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2420085370541" units="cm"/>
      <inkml:brushProperty name="height" value="0.0382420085370541" units="cm"/>
      <inkml:brushProperty name="color" value="#00B047"/>
      <inkml:brushProperty name="ignorePressure" value="0"/>
    </inkml:brush>
  </inkml:definitions>
  <inkml:trace contextRef="#ctx0" brushRef="#br0">37850.000000 19200.000000 768,'0.000000'-35.000000'29,"0.000000"32.000000"3 ,0.000000 31.000000 1,0.000000 32.000000 3,1.000000 21.000000-2,4.000000 13.000000-7,3.000000 12.000000-8,3.000000 13.000000-6,-1.000000 18.000000-7,-2.000000 26.000000-4,-3.000000 24.000000-4,-3.000000 26.000000-5,-2.000000 12.000000-5,0.000000 0.000000-6,0.000000 0.000000-6,0.000000 0.000000-5,-2.000000-21.000000-4,-3.000000-40.000000 1,-3.000000-40.000000-1,-2.000000-41.000000 1</inkml:trace>
</inkml:ink>
</file>

<file path=ppt/ink/ink3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4377312362194" units="cm"/>
      <inkml:brushProperty name="height" value="0.0364377312362194" units="cm"/>
      <inkml:brushProperty name="color" value="#00B047"/>
      <inkml:brushProperty name="ignorePressure" value="0"/>
    </inkml:brush>
  </inkml:definitions>
  <inkml:trace contextRef="#ctx0" brushRef="#br0">51150.000000 18950.000000 943,'-85.000000'-44.000000'-33,"32.000000"13.000000"17 ,31.000000 12.000000 15,32.000000 13.000000 15,22.000000 6.000000 5,17.000000 0.000000-3,15.000000 0.000000-5,16.000000 0.000000-4,12.000000 0.000000-3,9.000000 0.000000 0,10.000000 0.000000 0,10.000000 0.000000-1,7.000000 1.000000 1,6.000000 4.000000 0,7.000000 3.000000 1,6.000000 3.000000 1,-1.000000-1.000000-2,-5.000000-2.000000-3,-7.000000-3.000000-3,-5.000000-3.000000-3,-14.000000 1.000000-4,-18.000000 6.000000-5,-19.000000 7.000000-4,-18.000000 6.000000-4,-20.000000 3.000000-3,-18.000000 0.000000-3,-19.000000 0.000000-2,-18.000000 0.000000-2</inkml:trace>
</inkml:ink>
</file>

<file path=ppt/ink/ink3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4692403972149" units="cm"/>
      <inkml:brushProperty name="height" value="0.0404692403972149" units="cm"/>
      <inkml:brushProperty name="color" value="#00B047"/>
      <inkml:brushProperty name="ignorePressure" value="0"/>
    </inkml:brush>
  </inkml:definitions>
  <inkml:trace contextRef="#ctx0" brushRef="#br0">51300.000000 19450.000000 912,'-58.000000'-21.000000'1,"34.000000"10.000000"5 ,35.000000 10.000000 2,35.000000 9.000000 4,19.000000 2.000000 2,7.000000-2.000000-3,6.000000-3.000000 0,7.000000-3.000000-2,4.000000-2.000000-2,3.000000 0.000000-2,3.000000 0.000000-2,4.000000 0.000000-2,1.000000-4.000000-5,0.000000-5.000000-7,0.000000-7.000000-7,0.000000-5.000000-6,-5.000000-4.000000-3,-9.000000 0.000000 1,-10.000000 0.000000 2,-8.000000 0.000000 0,-8.000000 1.000000 0,-2.000000 4.000000-2,-3.000000 3.000000-1,-3.000000 3.000000-3</inkml:trace>
</inkml:ink>
</file>

<file path=ppt/ink/ink30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2009429633617" units="cm"/>
      <inkml:brushProperty name="height" value="0.0392009429633617" units="cm"/>
      <inkml:brushProperty name="color" value="#00B047"/>
      <inkml:brushProperty name="ignorePressure" value="0"/>
    </inkml:brush>
  </inkml:definitions>
  <inkml:trace contextRef="#ctx0" brushRef="#br0">52900.000000 18450.000000 877,'-63.000000'7.000000'1,"26.000000"17.000000"1 ,24.000000 15.000000 2,26.000000 16.000000 2,21.000000 7.000000-1,19.000000 1.000000 0,19.000000-1.000000-3,19.000000 1.000000-1,9.000000-4.000000 1,0.000000-6.000000 3,0.000000-6.000000 3,0.000000-6.000000 2,-5.000000-6.000000 2,-9.000000-2.000000 0,-10.000000-3.000000-1,-8.000000-3.000000 0,-14.000000-1.000000-2,-15.000000 4.000000-1,-15.000000 3.000000-3,-16.000000 3.000000-1,-24.000000 7.000000-5,-31.000000 14.000000-3,-31.000000 11.000000-6,-31.000000 14.000000-4,-20.000000 8.000000-2,-5.000000 7.000000 2,-7.000000 6.000000 1,-5.000000 7.000000 1,11.000000-9.000000-1,32.000000-21.000000-2,31.000000-22.000000-2,32.000000-22.000000-4,13.000000-11.000000-1,-3.000000 0.000000-2,-3.000000 0.000000-2,-2.000000 0.000000-2</inkml:trace>
</inkml:ink>
</file>

<file path=ppt/ink/ink30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7969934642315" units="cm"/>
      <inkml:brushProperty name="height" value="0.0417969934642315" units="cm"/>
      <inkml:brushProperty name="color" value="#00B047"/>
      <inkml:brushProperty name="ignorePressure" value="0"/>
    </inkml:brush>
  </inkml:definitions>
  <inkml:trace contextRef="#ctx0" brushRef="#br0">55800.000000 18700.000000 822,'0.000000'-93.000000'-67,"0.000000"17.000000"16 ,0.000000 15.000000 18,0.000000 16.000000 17,0.000000 9.000000 9,0.000000 3.000000 3,0.000000 3.000000 1,0.000000 4.000000 3,0.000000-3.000000 1,0.000000-5.000000 1,0.000000-7.000000 1,0.000000-5.000000 1,0.000000-1.000000 1,0.000000 6.000000 2,0.000000 7.000000 3,0.000000 6.000000 2,0.000000 3.000000 1,0.000000 0.000000 0,0.000000 0.000000 1,0.000000 0.000000 0,0.000000 7.000000 2,0.000000 17.000000 5,0.000000 15.000000 5,0.000000 16.000000 5,-2.000000 23.000000 1,-3.000000 31.000000-4,-3.000000 32.000000-3,-2.000000 31.000000-3,-8.000000 29.000000-4,-8.000000 29.000000-3,-10.000000 28.000000-4,-9.000000 28.000000-4,-7.000000 18.000000-3,-3.000000 10.000000-1,-3.000000 10.000000-2,-2.000000 9.000000 0,0.000000-15.000000-2,7.000000-36.000000 1,6.000000-39.000000 0,7.000000-36.000000 0,10.000000-54.000000-7,16.000000-69.000000-15,15.000000-68.000000-16,17.000000-69.000000-15,5.000000-29.000000-3,-3.000000 14.000000 9,-3.000000 11.000000 9,-2.000000 14.000000 9,-5.000000 5.000000 7,-2.000000 1.000000 3,-3.000000-1.000000 6,-3.000000 1.000000 3</inkml:trace>
</inkml:ink>
</file>

<file path=ppt/ink/ink30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4901639819145" units="cm"/>
      <inkml:brushProperty name="height" value="0.0434901639819145" units="cm"/>
      <inkml:brushProperty name="color" value="#00B047"/>
      <inkml:brushProperty name="ignorePressure" value="0"/>
    </inkml:brush>
  </inkml:definitions>
  <inkml:trace contextRef="#ctx0" brushRef="#br0">55800.000000 18150.000000 790,'23.000000'-47.000000'0,"-3.000000"6.000000"0 ,-3.000000 7.000000 0,-2.000000 6.000000 0,10.000000 10.000000 1,25.000000 17.000000 4,25.000000 15.000000 3,25.000000 16.000000 3,10.000000 16.000000 1,-2.000000 20.000000-1,-3.000000 18.000000-2,-3.000000 20.000000-2,-7.000000 6.000000-1,-9.000000-2.000000-1,-10.000000-3.000000-1,-8.000000-3.000000-2,-15.000000-2.000000 1,-19.000000 0.000000 0,-18.000000 0.000000 0,-19.000000 0.000000 0,-22.000000-2.000000 0,-25.000000-3.000000-2,-25.000000-3.000000-1,-25.000000-2.000000-2,-16.000000-5.000000-1,-6.000000-2.000000 0,-6.000000-3.000000-2,-6.000000-3.000000-1,1.000000-9.000000 0,9.000000-11.000000 4,10.000000-14.000000 1,10.000000-11.000000 3,16.000000-15.000000 3,26.000000-16.000000 5,24.000000-15.000000 3,26.000000-15.000000 5,21.000000-1.000000 1,19.000000 16.000000-2,19.000000 15.000000-1,19.000000 17.000000-2,12.000000 13.000000-3,6.000000 13.000000-2,7.000000 12.000000-4,6.000000 13.000000-4,3.000000 9.000000-3,0.000000 6.000000-5,0.000000 7.000000-6,0.000000 6.000000-4,0.000000-1.000000-4,0.000000-5.000000-1,0.000000-7.000000-2,0.000000-5.000000-1,-7.000000-12.000000-2,-11.000000-16.000000-4,-14.000000-15.000000-2,-11.000000-15.000000-4,-11.000000-12.000000 2,-5.000000-6.000000 6,-7.000000-6.000000 7,-5.000000-6.000000 6</inkml:trace>
</inkml:ink>
</file>

<file path=ppt/ink/ink30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5209629833698" units="cm"/>
      <inkml:brushProperty name="height" value="0.0445209629833698" units="cm"/>
      <inkml:brushProperty name="color" value="#00B047"/>
      <inkml:brushProperty name="ignorePressure" value="0"/>
    </inkml:brush>
  </inkml:definitions>
  <inkml:trace contextRef="#ctx0" brushRef="#br0">58450.000000 19100.000000 771,'-27.000000'-47.000000'1,"-3.000000"6.000000"-1 ,-3.000000 7.000000 2,-2.000000 6.000000-1,-5.000000 13.000000 0,-2.000000 23.000000-4,-3.000000 22.000000-2,-3.000000 22.000000-4,-6.000000 16.000000 5,-5.000000 14.000000 10,-7.000000 11.000000 10,-5.000000 14.000000 11,0.000000 10.000000 4,10.000000 9.000000-2,10.000000 10.000000-3,9.000000 10.000000-2,9.000000 2.000000-2,9.000000-3.000000-3,10.000000-3.000000-3,10.000000-2.000000-2,4.000000-14.000000-4,0.000000-21.000000-6,0.000000-22.000000-4,0.000000-22.000000-6,7.000000-4.000000-4,17.000000 17.000000-2,15.000000 15.000000-3,16.000000 16.000000-2,9.000000-5.000000-2,3.000000-25.000000-4,3.000000-25.000000-2,4.000000-25.000000-3,2.000000-25.000000-2,4.000000-25.000000-3,3.000000-25.000000-2,3.000000-25.000000-1,-8.000000-7.000000 2,-19.000000 14.000000 6,-18.000000 11.000000 8,-19.000000 14.000000 6</inkml:trace>
</inkml:ink>
</file>

<file path=ppt/ink/ink30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4587313532829" units="cm"/>
      <inkml:brushProperty name="height" value="0.0404587313532829" units="cm"/>
      <inkml:brushProperty name="color" value="#00B047"/>
      <inkml:brushProperty name="ignorePressure" value="0"/>
    </inkml:brush>
  </inkml:definitions>
  <inkml:trace contextRef="#ctx0" brushRef="#br0">59300.000000 19300.000000 873,'-68.000000'9.000000'1,"17.000000"19.000000"2 ,15.000000 19.000000 2,16.000000 19.000000 2,5.000000 23.000000 2,-2.000000 28.000000 0,-3.000000 28.000000 1,-3.000000 29.000000 0,-2.000000 19.000000 2,0.000000 14.000000 1,0.000000 11.000000 0,0.000000 14.000000 2,3.000000-12.000000-2,6.000000-34.000000-7,7.000000-35.000000-6,6.000000-33.000000-5,7.000000-34.000000-6,10.000000-31.000000-6,10.000000-31.000000-6,9.000000-31.000000-5,1.000000-24.000000-2,-6.000000-16.000000 1,-6.000000-15.000000 3,-6.000000-15.000000 1,-4.000000-1.000000 2,1.000000 16.000000 2,-1.000000 15.000000 2,1.000000 17.000000 3,-3.000000 3.000000 2,-2.000000-5.000000 0,-3.000000-7.000000 2,-3.000000-5.000000 1,-1.000000-4.000000 1,4.000000 0.000000 3,3.000000 0.000000 1,3.000000 0.000000 3</inkml:trace>
</inkml:ink>
</file>

<file path=ppt/ink/ink30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7265610992908" units="cm"/>
      <inkml:brushProperty name="height" value="0.0407265610992908" units="cm"/>
      <inkml:brushProperty name="color" value="#00B047"/>
      <inkml:brushProperty name="ignorePressure" value="0"/>
    </inkml:brush>
  </inkml:definitions>
  <inkml:trace contextRef="#ctx0" brushRef="#br0">59400.000000 19250.000000 999,'4.000000'70.000000'-1,"10.000000"-9.000000"-5 ,10.000000-10.000000-4,9.000000-8.000000-3,2.000000-4.000000-1,-2.000000 3.000000 5,-3.000000 3.000000 3,-3.000000 4.000000 4,-4.000000 4.000000 1,-3.000000 6.000000-4,-3.000000 7.000000-2,-2.000000 6.000000-3,-6.000000 3.000000-1,-6.000000 0.000000 4,-6.000000 0.000000 3,-6.000000 0.000000 4,-6.000000-2.000000 1,-2.000000-3.000000 2,-3.000000-3.000000 1,-3.000000-2.000000 2,1.000000-6.000000 0,6.000000-6.000000-1,7.000000-6.000000 0,6.000000-6.000000-1,12.000000-7.000000-1,19.000000-6.000000-1,19.000000-6.000000 0,19.000000-6.000000-1,5.000000-7.000000 0,-5.000000-6.000000 1,-7.000000-6.000000 2,-5.000000-6.000000-1,-14.000000 12.000000 2,-18.000000 31.000000-1,-19.000000 32.000000-1,-18.000000 31.000000 0,-18.000000 13.000000 0,-16.000000-2.000000-1,-15.000000-3.000000-1,-15.000000-3.000000 0,-7.000000-9.000000-1,3.000000-11.000000-3,3.000000-14.000000 0,4.000000-11.000000-3,8.000000-22.000000-7,17.000000-27.000000-12,15.000000-28.000000-13,16.000000-28.000000-12,10.000000-10.000000-1,7.000000 9.000000 10,6.000000 10.000000 10,7.000000 10.000000 11</inkml:trace>
</inkml:ink>
</file>

<file path=ppt/ink/ink3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8361950218678" units="cm"/>
      <inkml:brushProperty name="height" value="0.0438361950218678" units="cm"/>
      <inkml:brushProperty name="color" value="#00B047"/>
      <inkml:brushProperty name="ignorePressure" value="0"/>
    </inkml:brush>
  </inkml:definitions>
  <inkml:trace contextRef="#ctx0" brushRef="#br0">60550.000000 19100.000000 872,'160.000000'190.000000'18,"-27.000000"-18.000000"0 ,-28.000000-19.000000-1,-28.000000-18.000000 0,-21.000000-4.000000-2,-12.000000 13.000000-1,-13.000000 12.000000-3,-12.000000 13.000000-1,-24.000000 7.000000-4,-34.000000 4.000000-5,-35.000000 3.000000-4,-33.000000 3.000000-7,-18.000000-10.000000 0,0.000000-21.000000 2,0.000000-22.000000 3,0.000000-22.000000 3,9.000000-18.000000-9,19.000000-11.000000-17,19.000000-14.000000-18,19.000000-11.000000-18</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1109019815922" units="cm"/>
      <inkml:brushProperty name="height" value="0.0461109019815922" units="cm"/>
      <inkml:brushProperty name="color" value="#FF0000"/>
      <inkml:brushProperty name="ignorePressure" value="0"/>
    </inkml:brush>
  </inkml:definitions>
  <inkml:trace contextRef="#ctx0" brushRef="#br0">47150.000000 38350.000000 999,'54.000000'-66.000000'-34,"10.000000"19.000000"12 ,10.000000 19.000000 15,9.000000 19.000000 12,10.000000 5.000000 6,14.000000-5.000000-3,11.000000-7.000000-3,14.000000-5.000000-3,2.000000-4.000000 0,-6.000000 0.000000 2,-6.000000 0.000000 3,-6.000000 0.000000 2,-9.000000 1.000000-1,-8.000000 4.000000-8,-10.000000 3.000000-6,-9.000000 3.000000-7</inkml:trace>
</inkml:ink>
</file>

<file path=ppt/ink/ink31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58733567595482" units="cm"/>
      <inkml:brushProperty name="height" value="0.0558733567595482" units="cm"/>
      <inkml:brushProperty name="color" value="#00B047"/>
      <inkml:brushProperty name="ignorePressure" value="0"/>
    </inkml:brush>
  </inkml:definitions>
  <inkml:trace contextRef="#ctx0" brushRef="#br0">63450.000000 18950.000000 614,'-27.000000'-46.000000'-17,"-3.000000"10.000000"7 ,-3.000000 10.000000 9,-2.000000 9.000000 7,-5.000000 9.000000 4,-2.000000 9.000000 1,-3.000000 10.000000 0,-3.000000 10.000000 0,-6.000000 7.000000 0,-5.000000 6.000000 0,-7.000000 7.000000 0,-5.000000 6.000000 0,-6.000000 4.000000-1,-3.000000 4.000000 0,-3.000000 3.000000-1,-2.000000 3.000000 0,-3.000000-1.000000 0,1.000000-2.000000 0,-1.000000-3.000000 1,1.000000-3.000000 0,4.000000-6.000000 0,9.000000-5.000000-1,10.000000-7.000000 1,10.000000-5.000000-1,14.000000-9.000000 0,23.000000-9.000000 0,22.000000-10.000000 2,22.000000-8.000000-1,18.000000-1.000000 2,16.000000 9.000000 2,15.000000 10.000000 2,17.000000 10.000000 3,3.000000 5.000000-1,-5.000000 4.000000-2,-7.000000 3.000000-1,-5.000000 3.000000-2,-1.000000 3.000000-2,6.000000 3.000000-2,7.000000 3.000000-1,6.000000 4.000000-3,3.000000 1.000000-1,0.000000 0.000000-1,0.000000 0.000000 0,0.000000 0.000000-1,-5.000000-4.000000-7,-9.000000-5.000000-10,-10.000000-7.000000-12,-8.000000-5.000000-11</inkml:trace>
</inkml:ink>
</file>

<file path=ppt/ink/ink31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1719168126583" units="cm"/>
      <inkml:brushProperty name="height" value="0.0471719168126583" units="cm"/>
      <inkml:brushProperty name="color" value="#00B047"/>
      <inkml:brushProperty name="ignorePressure" value="0"/>
    </inkml:brush>
  </inkml:definitions>
  <inkml:trace contextRef="#ctx0" brushRef="#br0">65200.000000 17750.000000 728,'-46.000000'-157.000000'2,"10.000000"39.000000"4 ,10.000000 36.000000 5,9.000000 39.000000 3,6.000000 32.000000 1,3.000000 28.000000-3,3.000000 28.000000-3,4.000000 29.000000-3,-6.000000 26.000000-1,-11.000000 25.000000 2,-14.000000 25.000000 3,-11.000000 25.000000 1,-7.000000 14.000000 2,0.000000 3.000000-2,0.000000 3.000000 0,0.000000 4.000000 0,3.000000-9.000000-1,6.000000-18.000000-2,7.000000-19.000000 0,6.000000-18.000000-2,6.000000-12.000000 0,6.000000-3.000000 1,7.000000-3.000000 1,6.000000-2.000000 1,10.000000-12.000000-1,17.000000-19.000000-1,15.000000-18.000000-1,16.000000-19.000000-2,12.000000-15.000000 0,9.000000-8.000000-1,10.000000-10.000000 0,10.000000-9.000000 0,5.000000-5.000000-1,4.000000 0.000000 1,3.000000 0.000000-1,3.000000 0.000000 1,6.000000-2.000000-1,9.000000-3.000000 0,10.000000-3.000000-1,10.000000-2.000000-1,-3.000000-6.000000 0,-11.000000-6.000000 1,-14.000000-6.000000-1,-11.000000-6.000000 1,-12.000000-4.000000-1,-9.000000 1.000000-3,-10.000000-1.000000-4,-8.000000 1.000000-2,-9.000000 1.000000-1,-6.000000 3.000000 1,-6.000000 3.000000 3,-6.000000 4.000000 1,-9.000000-3.000000-8,-8.000000-5.000000-19,-10.000000-7.000000-18,-9.000000-5.000000-19</inkml:trace>
</inkml:ink>
</file>

<file path=ppt/ink/ink3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2609062194824" units="cm"/>
      <inkml:brushProperty name="height" value="0.0452609062194824" units="cm"/>
      <inkml:brushProperty name="color" value="#00B047"/>
      <inkml:brushProperty name="ignorePressure" value="0"/>
    </inkml:brush>
  </inkml:definitions>
  <inkml:trace contextRef="#ctx0" brushRef="#br0">66600.000000 18150.000000 759,'-2.000000'-143.000000'3,"-3.000000"67.000000"3 ,-3.000000 65.000000 3,-2.000000 66.000000 3,-8.000000 48.000000 2,-8.000000 31.000000 1,-10.000000 32.000000 2,-9.000000 31.000000 2,-13.000000 21.000000 0,-16.000000 14.000000 0,-15.000000 11.000000 1,-15.000000 14.000000 0,-11.000000 16.000000-1,-2.000000 22.000000-3,-3.000000 22.000000-2,-3.000000 23.000000-2,7.000000-6.000000-5,19.000000-31.000000-8,19.000000-31.000000-7,19.000000-31.000000-8,12.000000-35.000000-10,6.000000-37.000000-13,7.000000-38.000000-14,6.000000-37.000000-12</inkml:trace>
</inkml:ink>
</file>

<file path=ppt/ink/ink31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8436232507229" units="cm"/>
      <inkml:brushProperty name="height" value="0.0438436232507229" units="cm"/>
      <inkml:brushProperty name="color" value="#00B047"/>
      <inkml:brushProperty name="ignorePressure" value="0"/>
    </inkml:brush>
  </inkml:definitions>
  <inkml:trace contextRef="#ctx0" brushRef="#br0">20750.000000 15500.000000 787,'53.000000'54.000000'1,"6.000000"10.000000"0 ,7.000000 10.000000 1,6.000000 9.000000 1,7.000000 7.000000 1,10.000000 7.000000-1,10.000000 6.000000 1,9.000000 7.000000 0,6.000000-3.000000 1,3.000000-8.000000-1,3.000000-10.000000 1,4.000000-9.000000-1,-4.000000-13.000000 1,-9.000000-16.000000 2,-10.000000-15.000000 2,-8.000000-15.000000 1,-6.000000-18.000000 2,1.000000-19.000000 1,-1.000000-18.000000 1,1.000000-19.000000 1,1.000000-18.000000 0,3.000000-15.000000 1,3.000000-15.000000 0,4.000000-16.000000-1,2.000000-15.000000-1,4.000000-11.000000-6,3.000000-14.000000-5,3.000000-11.000000-4,6.000000-12.000000-7,9.000000-9.000000-8,10.000000-10.000000-8,10.000000-8.000000-9,-11.000000 13.000000-5,-27.000000 38.000000-4,-28.000000 37.000000-3,-28.000000 38.000000-3</inkml:trace>
</inkml:ink>
</file>

<file path=ppt/ink/ink31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9109433591366" units="cm"/>
      <inkml:brushProperty name="height" value="0.0349109433591366" units="cm"/>
      <inkml:brushProperty name="color" value="#00B047"/>
      <inkml:brushProperty name="ignorePressure" value="0"/>
    </inkml:brush>
  </inkml:definitions>
  <inkml:trace contextRef="#ctx0" brushRef="#br0">49600.000000 11250.000000 893,'-38.000000'-21.000000'-21,"26.000000"10.000000"6 ,24.000000 10.000000 6,26.000000 9.000000 5,12.000000 2.000000 4,0.000000-2.000000-1,0.000000-3.000000-1,0.000000-3.000000 0,0.000000-1.000000 1,0.000000 4.000000 2,0.000000 3.000000 3,0.000000 3.000000 3,1.000000-1.000000 2,4.000000-2.000000 0,3.000000-3.000000 0,3.000000-3.000000 1,-1.000000-2.000000-1,-2.000000 0.000000 1,-3.000000 0.000000-1,-3.000000 0.000000 1,-2.000000 0.000000-2,0.000000 0.000000 0,0.000000 0.000000-2,0.000000 0.000000 0,1.000000-2.000000-2,4.000000-3.000000 0,3.000000-3.000000 0,3.000000-2.000000-1,3.000000-5.000000-1,3.000000-2.000000 1,3.000000-3.000000-1,4.000000-3.000000-1,-3.000000-1.000000 1,-5.000000 4.000000-1,-7.000000 3.000000 0,-5.000000 3.000000 0,-4.000000 1.000000 1,0.000000 1.000000-1,0.000000-1.000000 1,0.000000 1.000000 1,1.000000-1.000000 0,4.000000 1.000000-1,3.000000-1.000000 1,3.000000 1.000000-1,-1.000000-1.000000-2,-2.000000 1.000000-3,-3.000000-1.000000-3,-3.000000 1.000000-5,-4.000000-1.000000-1,-3.000000 1.000000-2,-3.000000-1.000000 0,-2.000000 1.000000-1,-5.000000-1.000000-2,-2.000000 1.000000-3,-3.000000-1.000000-3,-3.000000 1.000000-2</inkml:trace>
</inkml:ink>
</file>

<file path=ppt/ink/ink31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00B047"/>
      <inkml:brushProperty name="ignorePressure" value="0"/>
    </inkml:brush>
  </inkml:definitions>
  <inkml:trace contextRef="#ctx0" brushRef="#br0">48950.000000 10750.000000 999,'-86.000000'-36.000000'-30,"28.000000"28.000000"1 ,28.000000 28.000000 2,29.000000 29.000000 1,11.000000 13.000000 4,-2.000000 1.000000 7,-3.000000-1.000000 9,-3.000000 1.000000 6,-1.000000 1.000000 5,4.000000 3.000000 1,3.000000 3.000000 0,3.000000 4.000000 2,1.000000-1.000000-1,1.000000-3.000000 0,-1.000000-3.000000 0,1.000000-2.000000-1,2.000000-6.000000 0,7.000000-6.000000 0,6.000000-6.000000-1,7.000000-6.000000 1,2.000000-7.000000-1,1.000000-6.000000-2,-1.000000-6.000000-1,1.000000-6.000000-2,4.000000-9.000000-1,9.000000-8.000000 0,10.000000-10.000000 1,10.000000-9.000000 1,2.000000-10.000000-3,-3.000000-9.000000-3,-3.000000-10.000000-4,-2.000000-8.000000-3,-3.000000-4.000000-3,1.000000 3.000000 0,-1.000000 3.000000-2,1.000000 4.000000-1,-6.000000 4.000000 1,-8.000000 6.000000 2,-10.000000 7.000000 3,-9.000000 6.000000 3</inkml:trace>
</inkml:ink>
</file>

<file path=ppt/ink/ink3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00B047"/>
      <inkml:brushProperty name="ignorePressure" value="0"/>
    </inkml:brush>
  </inkml:definitions>
  <inkml:trace contextRef="#ctx0" brushRef="#br0">49750.000000 10750.000000 999,'-72.000000'0.000000'0,"6.000000"0.000000"-3 ,7.000000 0.000000-1,6.000000 0.000000-1,9.000000 6.000000-3,13.000000 13.000000 0,12.000000 12.000000-2,13.000000 13.000000 0,7.000000 12.000000-1,4.000000 13.000000 1,3.000000 12.000000 1,3.000000 13.000000 2,3.000000 7.000000 0,3.000000 4.000000-1,3.000000 3.000000-1,4.000000 3.000000-1,-1.000000-2.000000 0,-3.000000-6.000000-1,-3.000000-6.000000 0,-2.000000-6.000000 1,-5.000000-12.000000-1,-2.000000-15.000000 0,-3.000000-15.000000 1,-3.000000-16.000000 0,-1.000000-15.000000 2,4.000000-11.000000 0,3.000000-14.000000 2,3.000000-11.000000 1</inkml:trace>
</inkml:ink>
</file>

<file path=ppt/ink/ink31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4963371753693" units="cm"/>
      <inkml:brushProperty name="height" value="0.0344963371753693" units="cm"/>
      <inkml:brushProperty name="color" value="#00B047"/>
      <inkml:brushProperty name="ignorePressure" value="0"/>
    </inkml:brush>
  </inkml:definitions>
  <inkml:trace contextRef="#ctx0" brushRef="#br0">50750.000000 10850.000000 982,'-68.000000'31.000000'12,"17.000000"13.000000"-6 ,15.000000 12.000000-7,16.000000 13.000000-5,7.000000-1.000000-3,1.000000-11.000000 0,-1.000000-14.000000-1,1.000000-11.000000 0,-3.000000 2.000000 0,-2.000000 19.000000 0,-3.000000 19.000000-1,-3.000000 19.000000 0,-2.000000 5.000000 0,0.000000-5.000000-3,0.000000-7.000000-1,0.000000-5.000000-1,-2.000000-12.000000 0,-3.000000-16.000000 0,-3.000000-15.000000 1,-2.000000-15.000000 1,-3.000000-14.000000 1,1.000000-8.000000 3,-1.000000-10.000000 4,1.000000-9.000000 1,1.000000-13.000000 3,3.000000-16.000000 0,3.000000-15.000000 1,4.000000-15.000000 0,4.000000-9.000000 0,6.000000 1.000000 1,7.000000-1.000000 0,6.000000 1.000000-1,4.000000 2.000000 2,4.000000 7.000000 2,3.000000 6.000000 1,3.000000 7.000000 2,4.000000 8.000000 2,7.000000 14.000000 2,6.000000 11.000000 2,7.000000 14.000000 1,2.000000 5.000000 2,1.000000 1.000000 0,-1.000000-1.000000 0,1.000000 1.000000 1,1.000000 5.000000-1,3.000000 14.000000-1,3.000000 11.000000 0,4.000000 14.000000-2,1.000000 7.000000-1,0.000000 3.000000-3,0.000000 3.000000-2,0.000000 4.000000-2,0.000000 2.000000-3,0.000000 4.000000-3,0.000000 3.000000-2,0.000000 3.000000-3,-4.000000-2.000000-1,-5.000000-6.000000-2,-7.000000-6.000000-1,-5.000000-6.000000-1</inkml:trace>
</inkml:ink>
</file>

<file path=ppt/ink/ink31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00B047"/>
      <inkml:brushProperty name="ignorePressure" value="0"/>
    </inkml:brush>
  </inkml:definitions>
  <inkml:trace contextRef="#ctx0" brushRef="#br0">51100.000000 10800.000000 999,'23.000000'-38.000000'-37,"-3.000000"26.000000"10 ,-3.000000 24.000000 13,-2.000000 26.000000 11,-3.000000 12.000000 5,1.000000 0.000000 1,-1.000000 0.000000-1,1.000000 0.000000 0,1.000000 1.000000 0,3.000000 4.000000-1,3.000000 3.000000-1,4.000000 3.000000 0,1.000000-2.000000-1,0.000000-6.000000 1,0.000000-6.000000-1,0.000000-6.000000 1,0.000000-6.000000-1,0.000000-2.000000-1,0.000000-3.000000-1,0.000000-3.000000-1,0.000000-4.000000-1,0.000000-3.000000-1,0.000000-3.000000 0,0.000000-2.000000 0,0.000000-5.000000-1,0.000000-2.000000 2,0.000000-3.000000 1,0.000000-3.000000 1,-2.000000-6.000000-1,-3.000000-5.000000-3,-3.000000-7.000000-1,-2.000000-5.000000-4</inkml:trace>
</inkml:ink>
</file>

<file path=ppt/ink/ink3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4360155761242" units="cm"/>
      <inkml:brushProperty name="height" value="0.0354360155761242" units="cm"/>
      <inkml:brushProperty name="color" value="#00B047"/>
      <inkml:brushProperty name="ignorePressure" value="0"/>
    </inkml:brush>
  </inkml:definitions>
  <inkml:trace contextRef="#ctx0" brushRef="#br0">52350.000000 10550.000000 969,'-180.000000'7.000000'15,"41.000000"17.000000"-5 ,40.000000 15.000000-5,42.000000 16.000000-5,21.000000 15.000000-1,3.000000 16.000000 0,3.000000 15.000000 1,4.000000 17.000000 1,4.000000 7.000000-4,6.000000 0.000000-9,7.000000 0.000000-9,6.000000 0.000000-9,1.000000-4.000000-3,-3.000000-5.000000 2,-3.000000-7.000000 2,-2.000000-5.000000 2</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8158701658249" units="cm"/>
      <inkml:brushProperty name="height" value="0.0458158701658249" units="cm"/>
      <inkml:brushProperty name="color" value="#FF0000"/>
      <inkml:brushProperty name="ignorePressure" value="0"/>
    </inkml:brush>
  </inkml:definitions>
  <inkml:trace contextRef="#ctx0" brushRef="#br0">48000.000000 36050.000000 1000,'-44.000000'137.000000'-41,"13.000000"-24.000000"11 ,12.000000-26.000000 10,13.000000-24.000000 11,6.000000 4.000000 7,0.000000 34.000000 5,0.000000 35.000000 5,0.000000 35.000000 4,0.000000 30.000000 3,0.000000 29.000000-1,0.000000 28.000000 0,0.000000 28.000000-1,0.000000 4.000000-2,0.000000-18.000000-4,0.000000-19.000000-3,0.000000-18.000000-4,3.000000-26.000000-6,6.000000-31.000000-8,7.000000-31.000000-7,6.000000-31.000000-7</inkml:trace>
</inkml:ink>
</file>

<file path=ppt/ink/ink32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9818204045296" units="cm"/>
      <inkml:brushProperty name="height" value="0.0329818204045296" units="cm"/>
      <inkml:brushProperty name="color" value="#00B047"/>
      <inkml:brushProperty name="ignorePressure" value="0"/>
    </inkml:brush>
  </inkml:definitions>
  <inkml:trace contextRef="#ctx0" brushRef="#br0">58000.000000 9700.000000 960,'-41.000000'-22.000000'-27,"19.000000"6.000000"8 ,19.000000 7.000000 9,19.000000 6.000000 7,9.000000 7.000000 5,0.000000 10.000000 2,0.000000 10.000000 1,0.000000 9.000000 1,0.000000 7.000000 1,0.000000 7.000000 0,0.000000 6.000000-1,0.000000 7.000000 1,-2.000000 4.000000 0,-3.000000 3.000000-1,-3.000000 3.000000 0,-2.000000 4.000000 0,-3.000000-1.000000-1,1.000000-3.000000-1,-1.000000-3.000000 0,1.000000-2.000000-2,1.000000-6.000000 1,3.000000-6.000000-1,3.000000-6.000000 0,4.000000-6.000000 1,2.000000-7.000000-1,4.000000-6.000000-1,3.000000-6.000000 0,3.000000-6.000000-1,-8.000000-4.000000-1,-19.000000 1.000000-4,-18.000000-1.000000-2,-19.000000 1.000000-4,-13.000000 1.000000-2,-6.000000 3.000000 0,-6.000000 3.000000-1,-6.000000 4.000000-1,-1.000000-1.000000-1,7.000000-3.000000 1,6.000000-3.000000-1,7.000000-2.000000 0,2.000000-5.000000 2,1.000000-2.000000 1,-1.000000-3.000000 3,1.000000-3.000000 1</inkml:trace>
</inkml:ink>
</file>

<file path=ppt/ink/ink3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8796902000904" units="cm"/>
      <inkml:brushProperty name="height" value="0.0358796902000904" units="cm"/>
      <inkml:brushProperty name="color" value="#00B047"/>
      <inkml:brushProperty name="ignorePressure" value="0"/>
    </inkml:brush>
  </inkml:definitions>
  <inkml:trace contextRef="#ctx0" brushRef="#br0">58200.000000 9850.000000 957,'31.000000'-66.000000'26,"13.000000"19.000000"-12 ,12.000000 19.000000-11,13.000000 19.000000-12,6.000000 7.000000-8,0.000000-3.000000-5,0.000000-3.000000-5,0.000000-2.000000-6,-7.000000-1.000000 0,-11.000000 3.000000 3,-14.000000 3.000000 5,-11.000000 4.000000 4</inkml:trace>
</inkml:ink>
</file>

<file path=ppt/ink/ink32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00B047"/>
      <inkml:brushProperty name="ignorePressure" value="0"/>
    </inkml:brush>
  </inkml:definitions>
  <inkml:trace contextRef="#ctx0" brushRef="#br0">59800.000000 9100.000000 999,'-91.000000'6.000000'-1,"19.000000"13.000000"-2 ,19.000000 12.000000-4,19.000000 13.000000-1,12.000000 6.000000-3,6.000000 0.000000-1,7.000000 0.000000-2,6.000000 0.000000-2,3.000000 1.000000 1,0.000000 4.000000 1,0.000000 3.000000 1,0.000000 3.000000 1,0.000000 1.000000 1,0.000000 1.000000 0,0.000000-1.000000 1,0.000000 1.000000 1,-2.000000-1.000000 0,-3.000000 1.000000 1,-3.000000-1.000000 1,-2.000000 1.000000 0,-5.000000 1.000000 0,-2.000000 3.000000 2,-3.000000 3.000000 0,-3.000000 4.000000 1,-7.000000-3.000000 1,-9.000000-5.000000 1,-10.000000-7.000000 1,-8.000000-5.000000 1,-6.000000-11.000000 0,1.000000-11.000000-1,-1.000000-14.000000 0,1.000000-11.000000-2,2.000000-7.000000 1,7.000000 0.000000-1,6.000000 0.000000 2,7.000000 0.000000-1,5.000000-4.000000 1,7.000000-5.000000 0,6.000000-7.000000 0,7.000000-5.000000 1</inkml:trace>
</inkml:ink>
</file>

<file path=ppt/ink/ink3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5582941770554" units="cm"/>
      <inkml:brushProperty name="height" value="0.0335582941770554" units="cm"/>
      <inkml:brushProperty name="color" value="#00B047"/>
      <inkml:brushProperty name="ignorePressure" value="0"/>
    </inkml:brush>
  </inkml:definitions>
  <inkml:trace contextRef="#ctx0" brushRef="#br0">59000.000000 9950.000000 953,'48.000000'-21.000000'-2,"-3.000000"10.000000"2 ,-3.000000 10.000000 4,-2.000000 9.000000 4,-1.000000 9.000000-1,3.000000 9.000000-1,3.000000 10.000000-2,4.000000 10.000000-2,2.000000 2.000000-1,4.000000-3.000000 3,3.000000-3.000000 0,3.000000-2.000000 2,-2.000000-5.000000-4,-6.000000-2.000000-5,-6.000000-3.000000-8,-6.000000-3.000000-7,-6.000000-4.000000-4,-2.000000-3.000000 0,-3.000000-3.000000-1,-3.000000-2.000000-1</inkml:trace>
</inkml:ink>
</file>

<file path=ppt/ink/ink32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00B047"/>
      <inkml:brushProperty name="ignorePressure" value="0"/>
    </inkml:brush>
  </inkml:definitions>
  <inkml:trace contextRef="#ctx0" brushRef="#br0">60500.000000 9000.000000 999,'-63.000000'6.000000'-18,"26.000000"13.000000"0 ,24.000000 12.000000 1,26.000000 13.000000-1,12.000000 7.000000 3,0.000000 4.000000 2,0.000000 3.000000 4,0.000000 3.000000 3,-4.000000 3.000000 3,-5.000000 3.000000 3,-7.000000 3.000000 3,-5.000000 4.000000 1,-3.000000 1.000000 3,4.000000 0.000000-2,3.000000 0.000000 1,3.000000 0.000000-1,1.000000-5.000000 0,1.000000-9.000000 0,-1.000000-10.000000 0,1.000000-8.000000-1,1.000000-9.000000 1,3.000000-6.000000 1,3.000000-6.000000 0,4.000000-6.000000 2,-1.000000-2.000000-1,-3.000000 3.000000-1,-3.000000 3.000000-1,-2.000000 4.000000 0,-6.000000 2.000000-3,-6.000000 4.000000-1,-6.000000 3.000000-3,-6.000000 3.000000-2,-7.000000 1.000000-2,-6.000000 1.000000-2,-6.000000-1.000000-1,-6.000000 1.000000-2,-6.000000-3.000000-1,-2.000000-2.000000-3,-3.000000-3.000000-1,-3.000000-3.000000-2,-4.000000-4.000000-1,-3.000000-3.000000 1,-3.000000-3.000000 1,-2.000000-2.000000 0,-1.000000-5.000000 3,3.000000-2.000000 2,3.000000-3.000000 3,4.000000-3.000000 4,4.000000-6.000000 1,6.000000-5.000000 1,7.000000-7.000000 1,6.000000-5.000000 1</inkml:trace>
</inkml:ink>
</file>

<file path=ppt/ink/ink3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5366823971272" units="cm"/>
      <inkml:brushProperty name="height" value="0.0365366823971272" units="cm"/>
      <inkml:brushProperty name="color" value="#00B047"/>
      <inkml:brushProperty name="ignorePressure" value="0"/>
    </inkml:brush>
  </inkml:definitions>
  <inkml:trace contextRef="#ctx0" brushRef="#br0">60550.000000 9200.000000 940,'1.000000'-69.000000'2,"4.000000"13.000000"5 ,3.000000 12.000000 5,3.000000 13.000000 4,6.000000 9.000000-1,9.000000 6.000000-8,10.000000 7.000000-7,10.000000 6.000000-7,5.000000 3.000000-7,4.000000 0.000000-5,3.000000 0.000000-5,3.000000 0.000000-5,-4.000000-2.000000-2,-8.000000-3.000000 2,-10.000000-3.000000 0,-9.000000-2.000000 3</inkml:trace>
</inkml:ink>
</file>

<file path=ppt/ink/ink3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5283775776625" units="cm"/>
      <inkml:brushProperty name="height" value="0.0295283775776625" units="cm"/>
      <inkml:brushProperty name="color" value="#00B047"/>
      <inkml:brushProperty name="ignorePressure" value="0"/>
    </inkml:brush>
  </inkml:definitions>
  <inkml:trace contextRef="#ctx0" brushRef="#br0">59250.000000 13850.000000 977,'48.000000'-24.000000'9,"-3.000000"4.000000"-2 ,-3.000000 3.000000-3,-2.000000 3.000000-1,-3.000000 1.000000-4,1.000000 1.000000-1,-1.000000-1.000000-3,1.000000 1.000000-1,-3.000000 1.000000-2,-2.000000 3.000000 2,-3.000000 3.000000 2,-3.000000 4.000000 0,-2.000000-1.000000 0,0.000000-3.000000-4,0.000000-3.000000-3,0.000000-2.000000-3</inkml:trace>
</inkml:ink>
</file>

<file path=ppt/ink/ink3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5823069065809" units="cm"/>
      <inkml:brushProperty name="height" value="0.0305823069065809" units="cm"/>
      <inkml:brushProperty name="color" value="#00B047"/>
      <inkml:brushProperty name="ignorePressure" value="0"/>
    </inkml:brush>
  </inkml:definitions>
  <inkml:trace contextRef="#ctx0" brushRef="#br0">59350.000000 14300.000000 903,'-47.000000'0.000000'2,"6.000000"0.000000"3 ,7.000000 0.000000 3,6.000000 0.000000 3,9.000000 0.000000 1,13.000000 0.000000-2,12.000000 0.000000-2,13.000000 0.000000-3,9.000000-4.000000-1,6.000000-5.000000 0,7.000000-7.000000 0,6.000000-5.000000 0,4.000000-4.000000 0,4.000000 0.000000-1,3.000000 0.000000 1,3.000000 0.000000-1,1.000000 0.000000 0,1.000000 0.000000-1,-1.000000 0.000000-2,1.000000 0.000000 0,-1.000000 1.000000-2,1.000000 4.000000-4,-1.000000 3.000000-4,1.000000 3.000000-3,-4.000000 1.000000-2,-6.000000 1.000000 1,-6.000000-1.000000 0,-6.000000 1.000000 1</inkml:trace>
</inkml:ink>
</file>

<file path=ppt/ink/ink32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0776626467705" units="cm"/>
      <inkml:brushProperty name="height" value="0.0320776626467705" units="cm"/>
      <inkml:brushProperty name="color" value="#00B047"/>
      <inkml:brushProperty name="ignorePressure" value="0"/>
    </inkml:brush>
  </inkml:definitions>
  <inkml:trace contextRef="#ctx0" brushRef="#br0">61000.000000 13450.000000 990,'-66.000000'4.000000'-36,"19.000000"10.000000"12 ,19.000000 10.000000 11,19.000000 9.000000 11,12.000000 4.000000 7,6.000000 1.000000 2,7.000000-1.000000 1,6.000000 1.000000 1,3.000000-1.000000 1,0.000000 1.000000-1,0.000000-1.000000-2,0.000000 1.000000 0,1.000000-3.000000-1,4.000000-2.000000-1,3.000000-3.000000-1,3.000000-3.000000 1,1.000000-4.000000-3,1.000000-3.000000-1,-1.000000-3.000000-4,1.000000-2.000000-1,-1.000000-5.000000-2,1.000000-2.000000 1,-1.000000-3.000000 1,1.000000-3.000000 0,-1.000000-6.000000 1,1.000000-5.000000 1,-1.000000-7.000000 0,1.000000-5.000000 0,-1.000000-9.000000 0,1.000000-9.000000 0,-1.000000-10.000000-2,1.000000-8.000000 0,-4.000000-8.000000-1,-6.000000-2.000000 1,-6.000000-3.000000 2,-6.000000-3.000000 0,-7.000000-1.000000 0,-6.000000 4.000000 2,-6.000000 3.000000 0,-6.000000 3.000000 2,-9.000000 6.000000-1,-8.000000 9.000000 1,-10.000000 10.000000 0,-9.000000 10.000000 0,-10.000000 7.000000 1,-9.000000 6.000000-1,-10.000000 7.000000-1,-8.000000 6.000000 1,-4.000000 9.000000-2,3.000000 13.000000-2,3.000000 12.000000-3,4.000000 13.000000-2,7.000000 4.000000-2,13.000000-3.000000-2,12.000000-3.000000-3,13.000000-2.000000-2,6.000000-6.000000 0,0.000000-6.000000 2,0.000000-6.000000 2,0.000000-6.000000 2</inkml:trace>
</inkml:ink>
</file>

<file path=ppt/ink/ink3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00B047"/>
      <inkml:brushProperty name="ignorePressure" value="0"/>
    </inkml:brush>
  </inkml:definitions>
  <inkml:trace contextRef="#ctx0" brushRef="#br0">50150.000000 15500.000000 999,'-91.000000'46.000000'-78,"19.000000"-5.000000"19 ,19.000000-7.000000 21,19.000000-5.000000 20,9.000000-8.000000 13,0.000000-5.000000 3,0.000000-7.000000 4,0.000000-5.000000 3,6.000000-4.000000 4,13.000000 0.000000 1,12.000000 0.000000 3,13.000000 0.000000 3,10.000000-5.000000-1,10.000000-9.000000-3,10.000000-10.000000-2,9.000000-8.000000-4,6.000000-8.000000 0,3.000000-2.000000-2,3.000000-3.000000-1,4.000000-3.000000 0,1.000000-2.000000-1,0.000000 0.000000 0,0.000000 0.000000-2,0.000000 0.000000 0,0.000000 3.000000 0,0.000000 6.000000-1,0.000000 7.000000 0,0.000000 6.000000-1,-4.000000 6.000000 0,-5.000000 6.000000 1,-7.000000 7.000000-1,-5.000000 6.000000 1,-6.000000 4.000000 0,-3.000000 4.000000 0,-3.000000 3.000000 1,-2.000000 3.000000-1,-5.000000 1.000000 1,-2.000000 1.000000-1,-3.000000-1.000000 1,-3.000000 1.000000-1,4.000000-3.000000 1,13.000000-2.000000 0,12.000000-3.000000 1,13.000000-3.000000 0,29.000000-6.000000 0,47.000000-5.000000-3,47.000000-7.000000 0,48.000000-5.000000-3,-3.000000-1.000000 0,-49.000000 6.000000 2,-51.000000 7.000000 1,-49.000000 6.000000 1,-26.000000-1.000000 1,1.000000-5.000000 1,-1.000000-7.000000 0,1.000000-5.000000 2,15.000000-3.000000-3,31.000000 4.000000-5,32.000000 3.000000-4,31.000000 3.000000-5,-8.000000 6.000000-2,-47.000000 9.000000 0,-47.000000 10.000000 1,-46.000000 10.000000 0</inkml:trace>
</inkml:ink>
</file>

<file path=ppt/ink/ink3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11739067733288" units="cm"/>
      <inkml:brushProperty name="height" value="0.0511739067733288" units="cm"/>
      <inkml:brushProperty name="color" value="#FF0000"/>
      <inkml:brushProperty name="ignorePressure" value="0"/>
    </inkml:brush>
  </inkml:definitions>
  <inkml:trace contextRef="#ctx0" brushRef="#br0">49850.000000 37250.000000 860,'-68.000000'6.000000'-1,"17.000000"13.000000"-1 ,15.000000 12.000000-1,16.000000 13.000000-1,9.000000 10.000000 1,3.000000 10.000000 5,3.000000 10.000000 4,4.000000 9.000000 5,4.000000 6.000000 2,6.000000 3.000000 1,7.000000 3.000000-1,6.000000 4.000000 0,7.000000-4.000000-1,10.000000-9.000000-2,10.000000-10.000000-1,9.000000-8.000000-2,7.000000-15.000000-1,7.000000-19.000000 1,6.000000-18.000000 0,7.000000-19.000000 0,7.000000-19.000000 0,9.000000-19.000000-2,10.000000-18.000000-2,10.000000-19.000000-2,0.000000-19.000000-4,-5.000000-19.000000-2,-7.000000-18.000000-5,-5.000000-19.000000-4,-15.000000-5.000000 0,-22.000000 9.000000 2,-22.000000 10.000000 2,-21.000000 10.000000 3,-14.000000 14.000000 3,-2.000000 23.000000 2,-3.000000 22.000000 3,-3.000000 22.000000 2,-12.000000 2.000000 2,-18.000000-15.000000 0,-19.000000-15.000000 0,-18.000000-16.000000 0,-23.000000 6.000000 1,-24.000000 28.000000 3,-26.000000 28.000000 1,-24.000000 29.000000 2,-7.000000 19.000000-2,13.000000 14.000000-6,12.000000 11.000000-6,13.000000 14.000000-6,15.000000 3.000000-8,19.000000-2.000000-13,19.000000-3.000000-10,19.000000-3.000000-13</inkml:trace>
</inkml:ink>
</file>

<file path=ppt/ink/ink33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00B047"/>
      <inkml:brushProperty name="ignorePressure" value="0"/>
    </inkml:brush>
  </inkml:definitions>
  <inkml:trace contextRef="#ctx0" brushRef="#br0">52300.000000 15550.000000 999,'-69.000000'0.000000'-61,"13.000000"0.000000"11 ,12.000000 0.000000 11,13.000000 0.000000 12</inkml:trace>
</inkml:ink>
</file>

<file path=ppt/ink/ink3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09466570615768" units="cm"/>
      <inkml:brushProperty name="height" value="0.0309466570615768" units="cm"/>
      <inkml:brushProperty name="color" value="#00B047"/>
      <inkml:brushProperty name="ignorePressure" value="0"/>
    </inkml:brush>
  </inkml:definitions>
  <inkml:trace contextRef="#ctx0" brushRef="#br0">51950.000000 15300.000000 1000,'-24.000000'-47.000000'-3,"4.000000"6.000000"-3 ,3.000000 7.000000-5,3.000000 6.000000-4,15.000000 34.000000 1,29.000000 63.000000 8,28.000000 62.000000 8,28.000000 63.000000 8,17.000000 20.000000-1,6.000000-22.000000-8,7.000000-22.000000-9,6.000000-21.000000-7</inkml:trace>
</inkml:ink>
</file>

<file path=ppt/ink/ink3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00B047"/>
      <inkml:brushProperty name="ignorePressure" value="0"/>
    </inkml:brush>
  </inkml:definitions>
  <inkml:trace contextRef="#ctx0" brushRef="#br0">52850.000000 15400.000000 999,'-83.000000'-35.000000'-31,"34.000000"32.000000"4 ,35.000000 31.000000 5,35.000000 32.000000 6,29.000000 33.000000 2,25.000000 39.000000 4,25.000000 36.000000 1,25.000000 39.000000 4,-2.000000-6.000000-1,-28.000000-46.000000-1,-28.000000-47.000000-3,-27.000000-47.000000-1</inkml:trace>
</inkml:ink>
</file>

<file path=ppt/ink/ink33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00B047"/>
      <inkml:brushProperty name="ignorePressure" value="0"/>
    </inkml:brush>
  </inkml:definitions>
  <inkml:trace contextRef="#ctx0" brushRef="#br0">53800.000000 15400.000000 999,'-69.000000'23.000000'-42,"13.000000"-3.000000"8 ,12.000000-3.000000 7,13.000000-2.000000 8,-13.000000 17.000000 6,-37.000000 42.000000 8,-38.000000 40.000000 6,-37.000000 41.000000 7,-4.000000 2.000000 2,32.000000-33.000000-2,31.000000-35.000000-2,32.000000-34.000000-2,10.000000-13.000000-2,-9.000000 9.000000 1,-10.000000 10.000000-1,-8.000000 10.000000 0,-4.000000 0.000000 0,3.000000-5.000000-1,3.000000-7.000000-1,4.000000-5.000000-1,5.000000-6.000000-1,10.000000-3.000000-3,10.000000-3.000000-2,9.000000-2.000000-3,9.000000-5.000000-1,9.000000-2.000000-1,10.000000-3.000000-1,10.000000-3.000000 0,7.000000-6.000000 0,6.000000-5.000000 2,7.000000-7.000000 2,6.000000-5.000000 2</inkml:trace>
</inkml:ink>
</file>

<file path=ppt/ink/ink3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00B047"/>
      <inkml:brushProperty name="ignorePressure" value="0"/>
    </inkml:brush>
  </inkml:definitions>
  <inkml:trace contextRef="#ctx0" brushRef="#br0">53300.000000 17000.000000 999,'-54.000000'17.000000'-66,"45.000000"34.000000"21 ,43.000000 35.000000 22,45.000000 35.000000 22,13.000000-1.000000 10,-16.000000-34.000000-2,-15.000000-35.000000-1,-15.000000-33.000000-3,-6.000000-22.000000 0,7.000000-5.000000 0,6.000000-7.000000 0,7.000000-5.000000-1,0.000000-11.000000 0,-2.000000-11.000000-1,-3.000000-14.000000 0,-3.000000-11.000000 0,-4.000000-7.000000-1,-3.000000 0.000000 1,-3.000000 0.000000-1,-2.000000 0.000000 1,-8.000000 0.000000-1,-8.000000 0.000000-1,-10.000000 0.000000-2,-9.000000 0.000000-1,-37.000000 9.000000-3,-61.000000 19.000000-5,-64.000000 19.000000-4,-61.000000 19.000000-4</inkml:trace>
</inkml:ink>
</file>

<file path=ppt/ink/ink3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573647081852" units="cm"/>
      <inkml:brushProperty name="height" value="0.039573647081852" units="cm"/>
      <inkml:brushProperty name="color" value="#00B047"/>
      <inkml:brushProperty name="ignorePressure" value="0"/>
    </inkml:brush>
  </inkml:definitions>
  <inkml:trace contextRef="#ctx0" brushRef="#br0">29800.000000 32500.000000 768,'21.000000'-47.000000'-1,"-5.000000"6.000000"5 ,-7.000000 7.000000 5,-5.000000 6.000000 4,2.000000 6.000000 2,13.000000 6.000000 0,12.000000 7.000000 0,13.000000 6.000000 0,6.000000 4.000000-1,0.000000 4.000000-2,0.000000 3.000000-4,0.000000 3.000000-3,1.000000 1.000000-1,4.000000 1.000000 0,3.000000-1.000000-1,3.000000 1.000000 0,3.000000-1.000000-1,3.000000 1.000000 0,3.000000-1.000000 0,4.000000 1.000000 0,2.000000-3.000000-1,4.000000-2.000000 0,3.000000-3.000000-1,3.000000-3.000000 0,1.000000-2.000000-1,1.000000 0.000000 1,-1.000000 0.000000 0,1.000000 0.000000 0,-3.000000 0.000000 0,-2.000000 0.000000 0,-3.000000 0.000000 0,-3.000000 0.000000 1,-6.000000 0.000000 0,-5.000000 0.000000 0,-7.000000 0.000000 0,-5.000000 0.000000 1,-6.000000 0.000000-1,-3.000000 0.000000 0,-3.000000 0.000000 0,-2.000000 0.000000 0,0.000000-2.000000 0,7.000000-3.000000 0,6.000000-3.000000 1,7.000000-2.000000 0,0.000000-3.000000 0,-2.000000 1.000000 0,-3.000000-1.000000-1,-3.000000 1.000000 0,-1.000000 1.000000-1,4.000000 3.000000 0,3.000000 3.000000 0,3.000000 4.000000 0,-1.000000-1.000000 0,-2.000000-3.000000 0,-3.000000-3.000000 0,-3.000000-2.000000 0,-4.000000-1.000000 0,-3.000000 3.000000 0,-3.000000 3.000000 0,-2.000000 4.000000 1,0.000000 1.000000-1,7.000000 0.000000 0,6.000000 0.000000 1,7.000000 0.000000-1,0.000000 0.000000 0,-2.000000 0.000000 0,-3.000000 0.000000 1,-3.000000 0.000000-1,-4.000000 0.000000 0,-3.000000 0.000000 1,-3.000000 0.000000-1,-2.000000 0.000000 0,2.000000 0.000000 1,9.000000 0.000000 1,10.000000 0.000000 1,10.000000 0.000000 1,2.000000-2.000000 0,-3.000000-3.000000 0,-3.000000-3.000000 0,-2.000000-2.000000 0,-5.000000-1.000000-1,-2.000000 3.000000 1,-3.000000 3.000000-1,-3.000000 4.000000-1,-2.000000-1.000000 1,0.000000-3.000000-2,0.000000-3.000000 1,0.000000-2.000000-2,-2.000000-1.000000 1,-3.000000 3.000000 0,-3.000000 3.000000 0,-2.000000 4.000000 1,-3.000000 1.000000-1,1.000000 0.000000 0,-1.000000 0.000000 0,1.000000 0.000000-1,-1.000000 0.000000-1,1.000000 0.000000 2,-1.000000 0.000000-1,1.000000 0.000000 2,-1.000000 0.000000-1,1.000000 0.000000 0,-1.000000 0.000000 0,1.000000 0.000000 1,1.000000 0.000000-3,3.000000 0.000000-2,3.000000 0.000000-3,4.000000 0.000000-3,-1.000000 1.000000-3,-3.000000 4.000000-1,-3.000000 3.000000-1,-2.000000 3.000000-3,-3.000000 1.000000-4,1.000000 1.000000-7,-1.000000-1.000000-7,1.000000 1.000000-8</inkml:trace>
</inkml:ink>
</file>

<file path=ppt/ink/ink3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00B047"/>
      <inkml:brushProperty name="ignorePressure" value="0"/>
    </inkml:brush>
  </inkml:definitions>
  <inkml:trace contextRef="#ctx0" brushRef="#br0">80700.000000 24100.000000 999,'-25.000000'48.000000'0,"0.000000"-3.000000"0 ,0.000000-3.000000 0,0.000000-2.000000 0,-8.000000 11.000000-2,-16.000000 29.000000-7,-15.000000 28.000000-6,-15.000000 28.000000-6,-9.000000 21.000000 2,1.000000 17.000000 9,-1.000000 15.000000 10,1.000000 16.000000 8,1.000000 7.000000 5,3.000000 1.000000-2,3.000000-1.000000-1,4.000000 1.000000-1,7.000000-20.000000-4,13.000000-36.000000-4,12.000000-39.000000-5,13.000000-36.000000-4,16.000000-39.000000-5,23.000000-36.000000-2,22.000000-39.000000-4,22.000000-36.000000-4,4.000000-14.000000 0,-12.000000 14.000000 1,-13.000000 11.000000 1,-12.000000 14.000000 2</inkml:trace>
</inkml:ink>
</file>

<file path=ppt/ink/ink3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6910726130009" units="cm"/>
      <inkml:brushProperty name="height" value="0.0436910726130009" units="cm"/>
      <inkml:brushProperty name="color" value="#00B047"/>
      <inkml:brushProperty name="ignorePressure" value="0"/>
    </inkml:brush>
  </inkml:definitions>
  <inkml:trace contextRef="#ctx0" brushRef="#br0">80700.000000 24150.000000 740,'4.000000'-61.000000'21,"10.000000"28.000000"1 ,10.000000 28.000000 0,9.000000 29.000000 1,6.000000 18.000000-1,3.000000 9.000000-2,3.000000 10.000000-2,4.000000 10.000000-2,-1.000000 11.000000-1,-3.000000 17.000000-1,-3.000000 15.000000 1,-2.000000 16.000000-1,-3.000000 12.000000-1,1.000000 9.000000-3,-1.000000 10.000000-2,1.000000 10.000000-3,-4.000000 0.000000-3,-6.000000-5.000000-4,-6.000000-7.000000-3,-6.000000-5.000000-2,-6.000000-14.000000-4,-2.000000-18.000000-1,-3.000000-19.000000-1,-3.000000-18.000000-3</inkml:trace>
</inkml:ink>
</file>

<file path=ppt/ink/ink3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3048754930496" units="cm"/>
      <inkml:brushProperty name="height" value="0.0433048754930496" units="cm"/>
      <inkml:brushProperty name="color" value="#00B047"/>
      <inkml:brushProperty name="ignorePressure" value="0"/>
    </inkml:brush>
  </inkml:definitions>
  <inkml:trace contextRef="#ctx0" brushRef="#br0">80200.000000 25750.000000 793,'-63.000000'-4.000000'-19,"26.000000"-5.000000"15 ,24.000000-7.000000 17,26.000000-5.000000 14,15.000000-1.000000 7,6.000000 6.000000-6,7.000000 7.000000-4,6.000000 6.000000-5,7.000000 3.000000-2,10.000000 0.000000-1,10.000000 0.000000 0,9.000000 0.000000 1,2.000000-2.000000-5,-2.000000-3.000000-6,-3.000000-3.000000-6,-3.000000-2.000000-7,-6.000000-3.000000-4,-5.000000 1.000000-1,-7.000000-1.000000-2,-5.000000 1.000000-1,-6.000000-1.000000-3,-3.000000 1.000000-5,-3.000000-1.000000-6,-2.000000 1.000000-5</inkml:trace>
</inkml:ink>
</file>

<file path=ppt/ink/ink3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0276803672314" units="cm"/>
      <inkml:brushProperty name="height" value="0.0430276803672314" units="cm"/>
      <inkml:brushProperty name="color" value="#00B047"/>
      <inkml:brushProperty name="ignorePressure" value="0"/>
    </inkml:brush>
  </inkml:definitions>
  <inkml:trace contextRef="#ctx0" brushRef="#br0">82900.000000 24250.000000 768,'-50.000000'59.000000'31,"0.000000"19.000000"-3 ,0.000000 19.000000-3,0.000000 19.000000-5,-5.000000 16.000000-1,-9.000000 17.000000-2,-10.000000 15.000000 0,-8.000000 16.000000-2,-6.000000 10.000000 0,1.000000 7.000000-2,-1.000000 6.000000-1,1.000000 7.000000-1,7.000000-14.000000-4,16.000000-30.000000-5,15.000000-32.000000-7,17.000000-30.000000-5,14.000000-33.000000-6,17.000000-30.000000-8,15.000000-32.000000-8,16.000000-30.000000-7,5.000000-19.000000 0,-2.000000-2.000000 7,-3.000000-3.000000 6,-3.000000-3.000000 8,-4.000000 1.000000 2,-3.000000 6.000000-2,-3.000000 7.000000-3,-2.000000 6.000000-3</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3519170880318" units="cm"/>
      <inkml:brushProperty name="height" value="0.0463519170880318" units="cm"/>
      <inkml:brushProperty name="color" value="#FF0000"/>
      <inkml:brushProperty name="ignorePressure" value="0"/>
    </inkml:brush>
  </inkml:definitions>
  <inkml:trace contextRef="#ctx0" brushRef="#br0">53850.000000 36150.000000 988,'-7.000000'-66.000000'-11,"39.000000"19.000000"5 ,36.000000 19.000000 4,39.000000 19.000000 6,25.000000 9.000000 2,17.000000 0.000000-1,15.000000 0.000000 0,16.000000 0.000000-1,10.000000-4.000000-1,7.000000-5.000000-1,6.000000-7.000000-1,7.000000-5.000000-1,-9.000000-6.000000-2,-21.000000-3.000000-5,-22.000000-3.000000-4,-22.000000-2.000000-4</inkml:trace>
</inkml:ink>
</file>

<file path=ppt/ink/ink34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08076608181" units="cm"/>
      <inkml:brushProperty name="height" value="0.04508076608181" units="cm"/>
      <inkml:brushProperty name="color" value="#00B047"/>
      <inkml:brushProperty name="ignorePressure" value="0"/>
    </inkml:brush>
  </inkml:definitions>
  <inkml:trace contextRef="#ctx0" brushRef="#br0">82950.000000 24350.000000 711,'3.000000'-69.000000'0,"6.000000"13.000000"-2 ,7.000000 12.000000-1,6.000000 13.000000-1,3.000000 9.000000 2,0.000000 6.000000 4,0.000000 7.000000 6,0.000000 6.000000 4,0.000000 10.000000 4,0.000000 17.000000 2,0.000000 15.000000 1,0.000000 16.000000 2,0.000000 16.000000 1,0.000000 20.000000-1,0.000000 18.000000 1,0.000000 20.000000-1,0.000000 11.000000-2,0.000000 7.000000 0,0.000000 6.000000-3,0.000000 7.000000-1,0.000000 7.000000-2,0.000000 9.000000-1,0.000000 10.000000-3,0.000000 10.000000-2,-2.000000-4.000000-2,-3.000000-16.000000-3,-3.000000-15.000000-2,-2.000000-15.000000-3,-3.000000-20.000000 0,1.000000-21.000000 1,-1.000000-22.000000 3,1.000000-22.000000 1,-7.000000-16.000000-8,-12.000000-9.000000-20,-13.000000-10.000000-20,-12.000000-8.000000-19,-7.000000-11.000000-4,1.000000-8.000000 12,-1.000000-10.000000 14,1.000000-9.000000 12</inkml:trace>
</inkml:ink>
</file>

<file path=ppt/ink/ink34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95056621730328" units="cm"/>
      <inkml:brushProperty name="height" value="0.0495056621730328" units="cm"/>
      <inkml:brushProperty name="color" value="#00B047"/>
      <inkml:brushProperty name="ignorePressure" value="0"/>
    </inkml:brush>
  </inkml:definitions>
  <inkml:trace contextRef="#ctx0" brushRef="#br0">82500.000000 26250.000000 694,'-90.000000'-91.000000'1,"23.000000"19.000000"5 ,22.000000 19.000000 4,22.000000 19.000000 3,18.000000 12.000000 3,16.000000 6.000000 4,15.000000 7.000000 2,17.000000 6.000000 4,8.000000 4.000000 0,4.000000 4.000000-1,3.000000 3.000000-1,3.000000 3.000000-1,6.000000-1.000000-2,9.000000-2.000000-1,10.000000-3.000000-1,10.000000-3.000000-2,2.000000-2.000000-5,-3.000000 0.000000-7,-3.000000 0.000000-9,-2.000000 0.000000-7,-5.000000-4.000000-7,-2.000000-5.000000-7,-3.000000-7.000000-6,-3.000000-5.000000-7,-7.000000-8.000000-3,-9.000000-5.000000 1,-10.000000-7.000000 0,-8.000000-5.000000 0,-9.000000-1.000000 3,-6.000000 6.000000 4,-6.000000 7.000000 5,-6.000000 6.000000 4</inkml:trace>
</inkml:ink>
</file>

<file path=ppt/ink/ink3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1919094622135" units="cm"/>
      <inkml:brushProperty name="height" value="0.0411919094622135" units="cm"/>
      <inkml:brushProperty name="color" value="#00B047"/>
      <inkml:brushProperty name="ignorePressure" value="0"/>
    </inkml:brush>
  </inkml:definitions>
  <inkml:trace contextRef="#ctx0" brushRef="#br0">84100.000000 23750.000000 834,'4.000000'-58.000000'4,"10.000000"34.000000"9 ,10.000000 35.000000 9,9.000000 35.000000 8,2.000000 18.000000 2,-2.000000 3.000000-7,-3.000000 3.000000-6,-3.000000 4.000000-7,-2.000000 1.000000-5,0.000000 0.000000-5,0.000000 0.000000-5,0.000000 0.000000-5,-2.000000-5.000000-5,-3.000000-9.000000-7,-3.000000-10.000000-5,-2.000000-8.000000-6</inkml:trace>
</inkml:ink>
</file>

<file path=ppt/ink/ink3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8709079921246" units="cm"/>
      <inkml:brushProperty name="height" value="0.0368709079921246" units="cm"/>
      <inkml:brushProperty name="color" value="#00B047"/>
      <inkml:brushProperty name="ignorePressure" value="0"/>
    </inkml:brush>
  </inkml:definitions>
  <inkml:trace contextRef="#ctx0" brushRef="#br0">84900.000000 23450.000000 914,'-68.000000'117.000000'2,"17.000000"-16.000000"5 ,15.000000-15.000000 3,16.000000-15.000000 4,4.000000-1.000000 1,-6.000000 16.000000-2,-6.000000 15.000000-2,-6.000000 17.000000-2,-7.000000 3.000000-5,-6.000000-5.000000-5,-6.000000-7.000000-6,-6.000000-5.000000-7,-2.000000-9.000000-2,3.000000-9.000000 0,3.000000-10.000000-1,4.000000-8.000000 1,4.000000-12.000000-3,6.000000-12.000000-4,7.000000-13.000000-5,6.000000-12.000000-4</inkml:trace>
</inkml:ink>
</file>

<file path=ppt/ink/ink3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1737937033176" units="cm"/>
      <inkml:brushProperty name="height" value="0.0431737937033176" units="cm"/>
      <inkml:brushProperty name="color" value="#00B047"/>
      <inkml:brushProperty name="ignorePressure" value="0"/>
    </inkml:brush>
  </inkml:definitions>
  <inkml:trace contextRef="#ctx0" brushRef="#br0">83850.000000 24350.000000 842,'-33.000000'-65.000000'-5,"34.000000"23.000000"12 ,35.000000 22.000000 13,35.000000 22.000000 12,16.000000 8.000000 3,1.000000-2.000000-8,-1.000000-3.000000-6,1.000000-3.000000-6,-1.000000-1.000000-10,1.000000 4.000000-8,-1.000000 3.000000-11,1.000000 3.000000-8,-6.000000-1.000000-7,-8.000000-2.000000-2,-10.000000-3.000000-2,-9.000000-3.000000-2,-9.000000-1.000000-1,-5.000000 4.000000 2,-7.000000 3.000000 0,-5.000000 3.000000 2</inkml:trace>
</inkml:ink>
</file>

<file path=ppt/ink/ink3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4230051636696" units="cm"/>
      <inkml:brushProperty name="height" value="0.0364230051636696" units="cm"/>
      <inkml:brushProperty name="color" value="#00B047"/>
      <inkml:brushProperty name="ignorePressure" value="0"/>
    </inkml:brush>
  </inkml:definitions>
  <inkml:trace contextRef="#ctx0" brushRef="#br0">85450.000000 25050.000000 943,'-55.000000'0.000000'-29,"41.000000"0.000000"19 ,40.000000 0.000000 19,42.000000 0.000000 19,21.000000 0.000000 4,3.000000 0.000000-12,3.000000 0.000000-13,4.000000 0.000000-13,-1.000000-2.000000-9,-3.000000-3.000000-6,-3.000000-3.000000-6,-2.000000-2.000000-5</inkml:trace>
</inkml:ink>
</file>

<file path=ppt/ink/ink3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6856926381588" units="cm"/>
      <inkml:brushProperty name="height" value="0.0396856926381588" units="cm"/>
      <inkml:brushProperty name="color" value="#00B047"/>
      <inkml:brushProperty name="ignorePressure" value="0"/>
    </inkml:brush>
  </inkml:definitions>
  <inkml:trace contextRef="#ctx0" brushRef="#br0">85400.000000 26000.000000 865,'-60.000000'1.000000'5,"32.000000"4.000000"8 ,31.000000 3.000000 9,32.000000 3.000000 8,22.000000-1.000000 0,17.000000-2.000000-9,15.000000-3.000000-10,16.000000-3.000000-8,9.000000-2.000000-10,3.000000 0.000000-7,3.000000 0.000000-7,4.000000 0.000000-8,-7.000000-2.000000-3,-16.000000-3.000000 3,-15.000000-3.000000 2,-15.000000-2.000000 3,-14.000000-3.000000 1,-8.000000 1.000000 0,-10.000000-1.000000 0,-9.000000 1.000000 0</inkml:trace>
</inkml:ink>
</file>

<file path=ppt/ink/ink34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0110520422459" units="cm"/>
      <inkml:brushProperty name="height" value="0.0400110520422459" units="cm"/>
      <inkml:brushProperty name="color" value="#00B047"/>
      <inkml:brushProperty name="ignorePressure" value="0"/>
    </inkml:brush>
  </inkml:definitions>
  <inkml:trace contextRef="#ctx0" brushRef="#br0">88400.000000 24400.000000 858,'-93.000000'-18.000000'6,"17.000000"17.000000"0 ,15.000000 15.000000 0,16.000000 16.000000-1,4.000000 20.000000 2,-6.000000 25.000000 2,-6.000000 25.000000 3,-6.000000 25.000000 3,-9.000000 21.000000 0,-8.000000 20.000000-2,-10.000000 18.000000-1,-9.000000 20.000000-2,-1.000000 5.000000-2,10.000000-6.000000-1,10.000000-6.000000-2,9.000000-6.000000-1,10.000000-18.000000-2,14.000000-28.000000-6,11.000000-28.000000-4,14.000000-27.000000-4,13.000000-33.000000-6,16.000000-33.000000-6,15.000000-35.000000-6,17.000000-34.000000-6,7.000000-29.000000-1,0.000000-21.000000 3,0.000000-22.000000 4,0.000000-22.000000 4,-2.000000-13.000000 4,-3.000000-3.000000 3,-3.000000-3.000000 5,-2.000000-2.000000 3,-5.000000 10.000000 4,-2.000000 25.000000 1,-3.000000 25.000000 2,-3.000000 25.000000 1</inkml:trace>
</inkml:ink>
</file>

<file path=ppt/ink/ink34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1232492923737" units="cm"/>
      <inkml:brushProperty name="height" value="0.0451232492923737" units="cm"/>
      <inkml:brushProperty name="color" value="#00B047"/>
      <inkml:brushProperty name="ignorePressure" value="0"/>
    </inkml:brush>
  </inkml:definitions>
  <inkml:trace contextRef="#ctx0" brushRef="#br0">87950.000000 24550.000000 761,'29.000000'-54.000000'0,"10.000000"-5.000000"0 ,10.000000-7.000000 0,9.000000-5.000000 1,-1.000000 3.000000 1,-8.000000 17.000000 3,-10.000000 15.000000 3,-9.000000 16.000000 4,-5.000000 18.000000 1,0.000000 22.000000 1,0.000000 22.000000-1,0.000000 23.000000 0,0.000000 16.000000 1,0.000000 13.000000 0,0.000000 12.000000 0,0.000000 13.000000 0,0.000000 9.000000 1,0.000000 6.000000-1,0.000000 7.000000 1,0.000000 6.000000 0,0.000000 6.000000-1,0.000000 6.000000-3,0.000000 7.000000-2,0.000000 6.000000-3,0.000000-2.000000-3,0.000000-9.000000-6,0.000000-10.000000-4,0.000000-8.000000-5,-2.000000-18.000000-1,-3.000000-25.000000 3,-3.000000-25.000000 2,-2.000000-25.000000 2,-14.000000-21.000000-5,-21.000000-15.000000-11,-22.000000-15.000000-12,-22.000000-16.000000-13,-10.000000-13.000000-2,4.000000-9.000000 6,3.000000-10.000000 5,3.000000-8.000000 5,6.000000 0.000000 7,9.000000 14.000000 5,10.000000 11.000000 7,10.000000 14.000000 5</inkml:trace>
</inkml:ink>
</file>

<file path=ppt/ink/ink3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3432520627975" units="cm"/>
      <inkml:brushProperty name="height" value="0.0463432520627975" units="cm"/>
      <inkml:brushProperty name="color" value="#00B047"/>
      <inkml:brushProperty name="ignorePressure" value="0"/>
    </inkml:brush>
  </inkml:definitions>
  <inkml:trace contextRef="#ctx0" brushRef="#br0">87800.000000 25950.000000 741,'-35.000000'-24.000000'6,"32.000000"4.000000"14 ,31.000000 3.000000 11,32.000000 3.000000 14,18.000000 3.000000 2,6.000000 3.000000-8,7.000000 3.000000-8,6.000000 4.000000-8,6.000000-3.000000-9,6.000000-5.000000-12,7.000000-7.000000-10,6.000000-5.000000-11,-1.000000-6.000000-9,-5.000000-3.000000-5,-7.000000-3.000000-6,-5.000000-2.000000-5,-14.000000-3.000000-1,-18.000000 1.000000 3,-19.000000-1.000000 3,-18.000000 1.000000 2</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9172495603561" units="cm"/>
      <inkml:brushProperty name="height" value="0.0419172495603561" units="cm"/>
      <inkml:brushProperty name="color" value="#FF0000"/>
      <inkml:brushProperty name="ignorePressure" value="0"/>
    </inkml:brush>
  </inkml:definitions>
  <inkml:trace contextRef="#ctx0" brushRef="#br0">55350.000000 35300.000000 997,'-46.000000'-36.000000'-4,"10.000000"28.000000"-9 ,10.000000 28.000000-8,9.000000 29.000000-9,-2.000000 18.000000 1,-12.000000 9.000000 10,-13.000000 10.000000 9,-12.000000 10.000000 11,-12.000000 16.000000 5,-8.000000 26.000000 2,-10.000000 24.000000 3,-9.000000 26.000000 1,-5.000000 19.000000 2,0.000000 17.000000-2,0.000000 15.000000 1,0.000000 16.000000-2,6.000000-7.000000 0,13.000000-28.000000 0,12.000000-28.000000-2,13.000000-27.000000 0</inkml:trace>
</inkml:ink>
</file>

<file path=ppt/ink/ink3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7591296136379" units="cm"/>
      <inkml:brushProperty name="height" value="0.0417591296136379" units="cm"/>
      <inkml:brushProperty name="color" value="#00B047"/>
      <inkml:brushProperty name="ignorePressure" value="0"/>
    </inkml:brush>
  </inkml:definitions>
  <inkml:trace contextRef="#ctx0" brushRef="#br0">89300.000000 23450.000000 836,'70.000000'229.000000'51,"-9.000000"-40.000000"-9 ,-10.000000-40.000000-11,-8.000000-41.000000-9,-8.000000-26.000000-9,-2.000000-8.000000-9,-3.000000-10.000000-7,-3.000000-9.000000-7</inkml:trace>
</inkml:ink>
</file>

<file path=ppt/ink/ink35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5133745670319" units="cm"/>
      <inkml:brushProperty name="height" value="0.0445133745670319" units="cm"/>
      <inkml:brushProperty name="color" value="#00B047"/>
      <inkml:brushProperty name="ignorePressure" value="0"/>
    </inkml:brush>
  </inkml:definitions>
  <inkml:trace contextRef="#ctx0" brushRef="#br0">89850.000000 23100.000000 766,'-68.000000'54.000000'1,"17.000000"10.000000"1 ,15.000000 10.000000 2,16.000000 9.000000 2,7.000000 10.000000 1,1.000000 14.000000 1,-1.000000 11.000000 1,1.000000 14.000000 0,-3.000000 2.000000-1,-2.000000-6.000000-4,-3.000000-6.000000-4,-3.000000-6.000000-4,-4.000000-10.000000-4,-3.000000-12.000000-2,-3.000000-13.000000-2,-2.000000-12.000000-3,-5.000000-18.000000-3,-2.000000-21.000000-4,-3.000000-22.000000-4,-3.000000-22.000000-4,2.000000-16.000000 2,10.000000-9.000000 6,10.000000-10.000000 6,9.000000-8.000000 6,2.000000-8.000000 5,-2.000000-2.000000 0,-3.000000-3.000000 2,-3.000000-3.000000 1,-1.000000 2.000000 4,4.000000 10.000000 5,3.000000 10.000000 7,3.000000 9.000000 5,6.000000 9.000000 9,9.000000 9.000000 10,10.000000 10.000000 12,10.000000 10.000000 11,10.000000 7.000000 0,13.000000 6.000000-12,12.000000 7.000000-12,13.000000 6.000000-11,9.000000 1.000000-11,6.000000-3.000000-10,7.000000-3.000000-11,6.000000-2.000000-9,-4.000000-5.000000-6,-11.000000-2.000000 0,-14.000000-3.000000 0,-11.000000-3.000000-1,-9.000000-2.000000-4,-3.000000 0.000000-8,-3.000000 0.000000-7,-2.000000 0.000000-8</inkml:trace>
</inkml:ink>
</file>

<file path=ppt/ink/ink35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753860026598" units="cm"/>
      <inkml:brushProperty name="height" value="0.040753860026598" units="cm"/>
      <inkml:brushProperty name="color" value="#00B047"/>
      <inkml:brushProperty name="ignorePressure" value="0"/>
    </inkml:brush>
  </inkml:definitions>
  <inkml:trace contextRef="#ctx0" brushRef="#br0">91300.000000 24200.000000 843,'-50.000000'-33.000000'-18,"0.000000"34.000000"11 ,0.000000 35.000000 9,0.000000 35.000000 10,-5.000000 24.000000 5,-9.000000 16.000000 2,-10.000000 15.000000 1,-8.000000 17.000000 2,-4.000000 11.000000-1,3.000000 10.000000-3,3.000000 10.000000-2,4.000000 9.000000-3,4.000000-2.000000-3,6.000000-12.000000-3,7.000000-13.000000-3,6.000000-12.000000-4,13.000000-27.000000-6,23.000000-41.000000-11,22.000000-40.000000-11,22.000000-40.000000-11,10.000000-29.000000-3,1.000000-16.000000 4,-1.000000-15.000000 3,1.000000-15.000000 4,-4.000000-3.000000 5,-6.000000 14.000000 3,-6.000000 11.000000 3,-6.000000 14.000000 5,-2.000000 3.000000 3,3.000000-2.000000 2,3.000000-3.000000 3,4.000000-3.000000 3</inkml:trace>
</inkml:ink>
</file>

<file path=ppt/ink/ink3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1322831213474" units="cm"/>
      <inkml:brushProperty name="height" value="0.0451322831213474" units="cm"/>
      <inkml:brushProperty name="color" value="#00B047"/>
      <inkml:brushProperty name="ignorePressure" value="0"/>
    </inkml:brush>
  </inkml:definitions>
  <inkml:trace contextRef="#ctx0" brushRef="#br0">91100.000000 24250.000000 843,'3.000000'148.000000'13,"6.000000"-3.000000"0 ,7.000000-3.000000 1,6.000000-2.000000 0,3.000000 6.000000 0,0.000000 20.000000 1,0.000000 18.000000 0,0.000000 20.000000 2,-2.000000 3.000000-2,-3.000000-8.000000-4,-3.000000-10.000000-2,-2.000000-9.000000-4,-3.000000-16.000000-4,1.000000-22.000000-2,-1.000000-22.000000-3,1.000000-21.000000-3,-7.000000-24.000000-8,-12.000000-25.000000-12,-13.000000-25.000000-13,-12.000000-25.000000-12</inkml:trace>
</inkml:ink>
</file>

<file path=ppt/ink/ink3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4360195696354" units="cm"/>
      <inkml:brushProperty name="height" value="0.0484360195696354" units="cm"/>
      <inkml:brushProperty name="color" value="#00B047"/>
      <inkml:brushProperty name="ignorePressure" value="0"/>
    </inkml:brush>
  </inkml:definitions>
  <inkml:trace contextRef="#ctx0" brushRef="#br0">90400.000000 25750.000000 710,'-61.000000'-90.000000'4,"28.000000"23.000000"10 ,28.000000 22.000000 9,29.000000 22.000000 9,13.000000 13.000000 3,1.000000 7.000000-4,-1.000000 6.000000-4,1.000000 7.000000-4,1.000000 0.000000-3,3.000000-2.000000-3,3.000000-3.000000-1,4.000000-3.000000-3,4.000000-2.000000-2,6.000000 0.000000-1,7.000000 0.000000-3,6.000000 0.000000-1,1.000000 0.000000-8,-3.000000 0.000000-14,-3.000000 0.000000-16,-2.000000 0.000000-14,-5.000000-2.000000-4,-2.000000-3.000000 7,-3.000000-3.000000 6,-3.000000-2.000000 7</inkml:trace>
</inkml:ink>
</file>

<file path=ppt/ink/ink3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3692356348038" units="cm"/>
      <inkml:brushProperty name="height" value="0.0443692356348038" units="cm"/>
      <inkml:brushProperty name="color" value="#00B047"/>
      <inkml:brushProperty name="ignorePressure" value="0"/>
    </inkml:brush>
  </inkml:definitions>
  <inkml:trace contextRef="#ctx0" brushRef="#br0">92250.000000 25400.000000 755,'50.000000'-66.000000'62,"0.000000"19.000000"-13 ,0.000000 19.000000-14,0.000000 19.000000-12,3.000000 9.000000-7,6.000000 0.000000-2,7.000000 0.000000-2,6.000000 0.000000-1,4.000000-2.000000-2,4.000000-3.000000-2,3.000000-3.000000-3,3.000000-2.000000-1,-4.000000-3.000000-4,-8.000000 1.000000-3,-10.000000-1.000000-4,-9.000000 1.000000-2</inkml:trace>
</inkml:ink>
</file>

<file path=ppt/ink/ink3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3873588442802" units="cm"/>
      <inkml:brushProperty name="height" value="0.0423873588442802" units="cm"/>
      <inkml:brushProperty name="color" value="#00B047"/>
      <inkml:brushProperty name="ignorePressure" value="0"/>
    </inkml:brush>
  </inkml:definitions>
  <inkml:trace contextRef="#ctx0" brushRef="#br0">92300.000000 26150.000000 810,'145.000000'-22.000000'81,"-9.000000"6.000000"-23 ,-10.000000 7.000000-22,-8.000000 6.000000-22,-8.000000 1.000000-14,-2.000000-3.000000-7,-3.000000-3.000000-7,-3.000000-2.000000-6,-7.000000-1.000000-4,-9.000000 3.000000 0,-10.000000 3.000000 0,-8.000000 4.000000 1,-11.000000-1.000000-2,-8.000000-3.000000-5,-10.000000-3.000000-4,-9.000000-2.000000-5</inkml:trace>
</inkml:ink>
</file>

<file path=ppt/ink/ink35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1916730701923" units="cm"/>
      <inkml:brushProperty name="height" value="0.0421916730701923" units="cm"/>
      <inkml:brushProperty name="color" value="#00B047"/>
      <inkml:brushProperty name="ignorePressure" value="0"/>
    </inkml:brush>
  </inkml:definitions>
  <inkml:trace contextRef="#ctx0" brushRef="#br0">96250.000000 24500.000000 814,'46.000000'-68.000000'-4,"-5.000000"17.000000"0 ,-7.000000 15.000000-1,-5.000000 16.000000-1,-9.000000 12.000000 3,-9.000000 9.000000 6,-10.000000 10.000000 8,-8.000000 10.000000 6,-11.000000 10.000000 5,-8.000000 13.000000 1,-10.000000 12.000000 2,-9.000000 13.000000 1,-9.000000 12.000000-1,-5.000000 13.000000-5,-7.000000 12.000000-5,-5.000000 13.000000-6,-4.000000 9.000000-3,0.000000 6.000000-2,0.000000 7.000000-3,0.000000 6.000000-1,3.000000-1.000000-2,6.000000-5.000000-4,7.000000-7.000000-3,6.000000-5.000000-4,7.000000-14.000000-1,10.000000-18.000000 0,10.000000-19.000000-1,9.000000-18.000000 0,9.000000-20.000000-2,9.000000-18.000000-4,10.000000-19.000000-4,10.000000-18.000000-5,8.000000-23.000000-1,10.000000-24.000000 1,10.000000-26.000000 1,9.000000-24.000000 1,-1.000000-7.000000 3,-8.000000 13.000000 5,-10.000000 12.000000 6,-9.000000 13.000000 6,-7.000000 9.000000 3,-3.000000 6.000000 1,-3.000000 7.000000 1,-2.000000 6.000000 2</inkml:trace>
</inkml:ink>
</file>

<file path=ppt/ink/ink3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8416451215744" units="cm"/>
      <inkml:brushProperty name="height" value="0.0438416451215744" units="cm"/>
      <inkml:brushProperty name="color" value="#00B047"/>
      <inkml:brushProperty name="ignorePressure" value="0"/>
    </inkml:brush>
  </inkml:definitions>
  <inkml:trace contextRef="#ctx0" brushRef="#br0">96250.000000 24500.000000 783,'26.000000'-43.000000'1,"4.000000"17.000000"1 ,3.000000 15.000000 2,3.000000 16.000000 2,-1.000000 20.000000 1,-2.000000 25.000000 4,-3.000000 25.000000 4,-3.000000 25.000000 2,-4.000000 14.000000 3,-3.000000 3.000000-2,-3.000000 3.000000 1,-2.000000 4.000000 0,0.000000 4.000000-2,7.000000 6.000000-1,6.000000 7.000000-1,7.000000 6.000000-2,0.000000-4.000000-4,-2.000000-11.000000-3,-3.000000-14.000000-5,-3.000000-11.000000-3,-10.000000-22.000000-10,-16.000000-27.000000-11,-15.000000-28.000000-13,-15.000000-28.000000-13,-9.000000-18.000000-3,1.000000-6.000000 6,-1.000000-6.000000 6,1.000000-6.000000 5,1.000000-2.000000 7,3.000000 3.000000 4,3.000000 3.000000 6,4.000000 4.000000 6</inkml:trace>
</inkml:ink>
</file>

<file path=ppt/ink/ink3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6845144033432" units="cm"/>
      <inkml:brushProperty name="height" value="0.0446845144033432" units="cm"/>
      <inkml:brushProperty name="color" value="#00B047"/>
      <inkml:brushProperty name="ignorePressure" value="0"/>
    </inkml:brush>
  </inkml:definitions>
  <inkml:trace contextRef="#ctx0" brushRef="#br0">95950.000000 25350.000000 839,'76.000000'68.000000'49,"4.000000"-11.000000"-12 ,3.000000-14.000000-14,3.000000-11.000000-13,-1.000000-11.000000-5,-2.000000-5.000000 3,-3.000000-7.000000 2,-3.000000-5.000000 3,-7.000000-6.000000-8,-9.000000-3.000000-18,-10.000000-3.000000-19,-8.000000-2.000000-18</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8158701658249" units="cm"/>
      <inkml:brushProperty name="height" value="0.0458158701658249" units="cm"/>
      <inkml:brushProperty name="color" value="#FF0000"/>
      <inkml:brushProperty name="ignorePressure" value="0"/>
    </inkml:brush>
  </inkml:definitions>
  <inkml:trace contextRef="#ctx0" brushRef="#br0">55150.000000 36450.000000 1000,'-69.000000'200.000000'-15,"13.000000"0.000000"4 ,12.000000 0.000000 4,13.000000 0.000000 3,4.000000 3.000000 3,-3.000000 6.000000 3,-3.000000 7.000000 1,-2.000000 6.000000 2,-1.000000-7.000000 0,3.000000-18.000000-3,3.000000-19.000000-2,4.000000-18.000000-2,4.000000-23.000000-2,6.000000-24.000000 0,7.000000-26.000000-2,6.000000-24.000000-1,7.000000-21.000000-1,10.000000-16.000000-2,10.000000-15.000000-3,9.000000-15.000000-2,7.000000-21.000000-2,7.000000-25.000000-2,6.000000-25.000000-2,7.000000-25.000000-2,-4.000000-4.000000 1,-12.000000 20.000000 5,-13.000000 18.000000 5,-12.000000 20.000000 5</inkml:trace>
</inkml:ink>
</file>

<file path=ppt/ink/ink3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9864857792854" units="cm"/>
      <inkml:brushProperty name="height" value="0.0409864857792854" units="cm"/>
      <inkml:brushProperty name="color" value="#00B047"/>
      <inkml:brushProperty name="ignorePressure" value="0"/>
    </inkml:brush>
  </inkml:definitions>
  <inkml:trace contextRef="#ctx0" brushRef="#br0">94950.000000 24300.000000 819,'-22.000000'-40.000000'8,"6.000000"23.000000"1 ,7.000000 22.000000 1,6.000000 22.000000 1,3.000000 19.000000 1,0.000000 20.000000-1,0.000000 18.000000 2,0.000000 20.000000-1,-4.000000 17.000000 0,-5.000000 20.000000 1,-7.000000 18.000000 0,-5.000000 20.000000 0,-3.000000 17.000000 0,4.000000 20.000000-2,3.000000 18.000000-2,3.000000 20.000000-2,3.000000-4.000000-4,3.000000-25.000000-3,3.000000-25.000000-4,4.000000-25.000000-4,5.000000-27.000000-4,10.000000-28.000000-1,10.000000-28.000000-2,9.000000-27.000000-2</inkml:trace>
</inkml:ink>
</file>

<file path=ppt/ink/ink3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980600476265" units="cm"/>
      <inkml:brushProperty name="height" value="0.044980600476265" units="cm"/>
      <inkml:brushProperty name="color" value="#00B047"/>
      <inkml:brushProperty name="ignorePressure" value="0"/>
    </inkml:brush>
  </inkml:definitions>
  <inkml:trace contextRef="#ctx0" brushRef="#br0">97450.000000 23700.000000 763,'3.000000'-60.000000'0,"6.000000"32.000000"-1 ,7.000000 31.000000 1,6.000000 32.000000 0,3.000000 24.000000 1,0.000000 19.000000 5,0.000000 19.000000 5,0.000000 19.000000 3,-4.000000 16.000000 4,-5.000000 17.000000 3,-7.000000 15.000000 2,-5.000000 16.000000 2,-6.000000 16.000000 0,-3.000000 20.000000-5,-3.000000 18.000000-5,-2.000000 20.000000-4,-3.000000 6.000000-2,1.000000-2.000000 1,-1.000000-3.000000 1,1.000000-3.000000 1,1.000000-18.000000-7,3.000000-31.000000-15,3.000000-31.000000-16,4.000000-31.000000-15,-1.000000-26.000000-9,-3.000000-18.000000 1,-3.000000-19.000000 0,-2.000000-18.000000 0</inkml:trace>
</inkml:ink>
</file>

<file path=ppt/ink/ink3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2520244717598" units="cm"/>
      <inkml:brushProperty name="height" value="0.0412520244717598" units="cm"/>
      <inkml:brushProperty name="color" value="#00B047"/>
      <inkml:brushProperty name="ignorePressure" value="0"/>
    </inkml:brush>
  </inkml:definitions>
  <inkml:trace contextRef="#ctx0" brushRef="#br0">98350.000000 25050.000000 771,'-35.000000'-22.000000'49,"32.000000"6.000000"-7 ,31.000000 7.000000-8,32.000000 6.000000-8,13.000000 4.000000-6,-3.000000 4.000000-3,-3.000000 3.000000-4,-2.000000 3.000000-4,-3.000000-1.000000-3,1.000000-2.000000-1,-1.000000-3.000000-1,1.000000-3.000000-1,1.000000-2.000000-2,3.000000 0.000000-4,3.000000 0.000000-2,4.000000 0.000000-3,-4.000000-2.000000-4,-9.000000-3.000000-3,-10.000000-3.000000-4,-8.000000-2.000000-3,-15.000000 2.000000-5,-19.000000 9.000000-6,-18.000000 10.000000-6,-19.000000 10.000000-5</inkml:trace>
</inkml:ink>
</file>

<file path=ppt/ink/ink3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7446334660053" units="cm"/>
      <inkml:brushProperty name="height" value="0.0467446334660053" units="cm"/>
      <inkml:brushProperty name="color" value="#00B047"/>
      <inkml:brushProperty name="ignorePressure" value="0"/>
    </inkml:brush>
  </inkml:definitions>
  <inkml:trace contextRef="#ctx0" brushRef="#br0">98600.000000 25050.000000 700,'-44.000000'29.000000'25,"13.000000"10.000000"-6 ,12.000000 10.000000-6,13.000000 9.000000-6,6.000000 10.000000-3,0.000000 14.000000 1,0.000000 11.000000-1,0.000000 14.000000 1,-5.000000 11.000000 0,-9.000000 14.000000-1,-10.000000 11.000000 0,-8.000000 14.000000-2,-4.000000-1.000000 1,3.000000-12.000000 1,3.000000-13.000000 2,4.000000-12.000000 1,4.000000-15.000000 1,6.000000-15.000000 0,7.000000-15.000000 0,6.000000-16.000000 0,9.000000-15.000000 0,13.000000-11.000000 0,12.000000-14.000000 0,13.000000-11.000000 1,9.000000-9.000000 0,6.000000-3.000000 1,7.000000-3.000000 1,6.000000-2.000000 0,3.000000-3.000000 1,0.000000 1.000000-1,0.000000-1.000000 0,0.000000 1.000000-1,0.000000-1.000000-1,0.000000 1.000000-2,0.000000-1.000000-2,0.000000 1.000000-3,-2.000000-3.000000 0,-3.000000-2.000000 0,-3.000000-3.000000 0,-2.000000-3.000000 0,-5.000000-1.000000 0,-2.000000 4.000000-4,-3.000000 3.000000-1,-3.000000 3.000000-3</inkml:trace>
</inkml:ink>
</file>

<file path=ppt/ink/ink3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1418408453465" units="cm"/>
      <inkml:brushProperty name="height" value="0.0481418408453465" units="cm"/>
      <inkml:brushProperty name="color" value="#00B047"/>
      <inkml:brushProperty name="ignorePressure" value="0"/>
    </inkml:brush>
  </inkml:definitions>
  <inkml:trace contextRef="#ctx0" brushRef="#br0">98700.000000 26050.000000 628,'-36.000000'25.000000'33,"28.000000"0.000000"4 ,28.000000 0.000000 4,29.000000 0.000000 4,13.000000-4.000000 0,1.000000-5.000000-6,-1.000000-7.000000-5,1.000000-5.000000-6,-1.000000-4.000000-4,1.000000 0.000000-5,-1.000000 0.000000-5,1.000000 0.000000-5,-1.000000 0.000000-5,1.000000 0.000000-8,-1.000000 0.000000-8,1.000000 0.000000-6</inkml:trace>
</inkml:ink>
</file>

<file path=ppt/ink/ink365.xml><?xml version="1.0" encoding="utf-8"?>
<inkml:ink xmlns:inkml="http://www.w3.org/2003/InkML">
  <annotation type="ScanImages2ExtractSignatures">1</annotation>
  <annotation type="ScanImagesWidth">974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7225198149681" units="cm"/>
      <inkml:brushProperty name="height" value="0.0447225198149681" units="cm"/>
      <inkml:brushProperty name="color" value="#00B047"/>
      <inkml:brushProperty name="ignorePressure" value="0"/>
    </inkml:brush>
  </inkml:definitions>
  <inkml:trace contextRef="#ctx0" brushRef="#br0">15400.000000 36700.000000 649,'-177.000000'-25.000000'0,"47.000000"0.000000"-2 ,47.000000 0.000000-1,48.000000 0.000000-1,24.000000 0.000000 0,3.000000 0.000000 2,3.000000 0.000000 3,4.000000 0.000000 1,5.000000 1.000000 4,10.000000 4.000000 6,10.000000 3.000000 6,9.000000 3.000000 5,2.000000 4.000000 2,-2.000000 7.000000-5,-3.000000 6.000000-4,-3.000000 7.000000-4,1.000000 0.000000-2,6.000000-2.000000-2,7.000000-3.000000 0,6.000000-3.000000 0,3.000000-2.000000-1,0.000000 0.000000-1,0.000000 0.000000 1,0.000000 0.000000 0,0.000000 0.000000-1,0.000000 0.000000 1,0.000000 0.000000-1,0.000000 0.000000 0,1.000000 0.000000 0,4.000000 0.000000 0,3.000000 0.000000-1,3.000000 0.000000 1,-1.000000 0.000000 0,-2.000000 0.000000-2,-3.000000 0.000000 0,-3.000000 0.000000 0,-2.000000 0.000000 0,0.000000 0.000000-1,0.000000 0.000000 2,0.000000 0.000000 0,0.000000 0.000000 0,0.000000 0.000000 1,0.000000 0.000000 0,0.000000 0.000000 2,1.000000 0.000000-1,4.000000 0.000000 0,3.000000 0.000000-1,3.000000 0.000000 0,3.000000-2.000000 0,3.000000-3.000000-1,3.000000-3.000000-1,4.000000-2.000000 0,1.000000-3.000000-1,0.000000 1.000000 0,0.000000-1.000000-1,0.000000 1.000000-1,0.000000 1.000000-1,0.000000 3.000000 1,0.000000 3.000000 0,0.000000 4.000000-1,-2.000000-1.000000 1,-3.000000-3.000000 0,-3.000000-3.000000-1,-2.000000-2.000000 1,-1.000000-3.000000-1,3.000000 1.000000 1,3.000000-1.000000-1,4.000000 1.000000 1,-1.000000 1.000000-1,-3.000000 3.000000 1,-3.000000 3.000000-2,-2.000000 4.000000 0,-1.000000-1.000000 0,3.000000-3.000000 0,3.000000-3.000000 1,4.000000-2.000000 0,-1.000000-1.000000 0,-3.000000 3.000000 0,-3.000000 3.000000 0,-2.000000 4.000000 0,-1.000000 1.000000-1,3.000000 0.000000 0,3.000000 0.000000-1,4.000000 0.000000-1,2.000000 0.000000 1,4.000000 0.000000 0,3.000000 0.000000 1,3.000000 0.000000 0,1.000000-2.000000 0,1.000000-3.000000 1,-1.000000-3.000000 0,1.000000-2.000000 0,1.000000-3.000000 0,3.000000 1.000000 2,3.000000-1.000000 0,4.000000 1.000000 0,-3.000000-1.000000 1,-5.000000 1.000000 0,-7.000000-1.000000-1,-5.000000 1.000000 0,-6.000000 1.000000-1,-3.000000 3.000000-1,-3.000000 3.000000 0,-2.000000 4.000000 0,-6.000000 1.000000-1,-6.000000 0.000000-1,-6.000000 0.000000 1,-6.000000 0.000000-1,2.000000-2.000000 0,14.000000-3.000000 0,11.000000-3.000000-1,14.000000-2.000000 0,3.000000-3.000000 0,-2.000000 1.000000 1,-3.000000-1.000000 0,-3.000000 1.000000 1,-4.000000 1.000000 0,-3.000000 3.000000 1,-3.000000 3.000000 0,-2.000000 4.000000 0,-3.000000 1.000000 0,1.000000 0.000000 0,-1.000000 0.000000 0,1.000000 0.000000 0,-1.000000 1.000000 0,1.000000 4.000000 0,-1.000000 3.000000-1,1.000000 3.000000 0,1.000000 3.000000 0,3.000000 3.000000-1,3.000000 3.000000-1,4.000000 4.000000 0,1.000000-1.000000 0,0.000000-3.000000 1,0.000000-3.000000-1,0.000000-2.000000 1,0.000000-3.000000 0,0.000000 1.000000 2,0.000000-1.000000 2,0.000000 1.000000 0,0.000000-3.000000 2,0.000000-2.000000 1,0.000000-3.000000 0,0.000000-3.000000 1,-4.000000-2.000000 1,-5.000000 0.000000-2,-7.000000 0.000000-1,-5.000000 0.000000-1,-6.000000 0.000000-1,-3.000000 0.000000-2,-3.000000 0.000000-2,-2.000000 0.000000 0</inkml:trace>
</inkml:ink>
</file>

<file path=ppt/ink/ink36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5183065235615" units="cm"/>
      <inkml:brushProperty name="height" value="0.0425183065235615" units="cm"/>
      <inkml:brushProperty name="color" value="#00B047"/>
      <inkml:brushProperty name="ignorePressure" value="0"/>
    </inkml:brush>
  </inkml:definitions>
  <inkml:trace contextRef="#ctx0" brushRef="#br0">54600.000000 32500.000000 717,'4.000000'-41.000000'0,"10.000000"19.000000"-1 ,10.000000 19.000000 1,9.000000 19.000000-1,4.000000 7.000000 0,1.000000-3.000000 3,-1.000000-3.000000 2,1.000000-2.000000 1,1.000000-3.000000 1,3.000000 1.000000 1,3.000000-1.000000 0,4.000000 1.000000 0,2.000000-1.000000 0,4.000000 1.000000 0,3.000000-1.000000-1,3.000000 1.000000 0,4.000000-1.000000-1,7.000000 1.000000 0,6.000000-1.000000-1,7.000000 1.000000-1,4.000000-3.000000 0,3.000000-2.000000-1,3.000000-3.000000 0,4.000000-3.000000 0,1.000000-1.000000-1,0.000000 4.000000 0,0.000000 3.000000-1,0.000000 3.000000 1,0.000000-1.000000-1,0.000000-2.000000 1,0.000000-3.000000 0,0.000000-3.000000 0,0.000000-1.000000 0,0.000000 4.000000 1,0.000000 3.000000-1,0.000000 3.000000 0,-2.000000 1.000000 1,-3.000000 1.000000 1,-3.000000-1.000000-1,-2.000000 1.000000 2,-1.000000-3.000000 0,3.000000-2.000000 1,3.000000-3.000000 0,4.000000-3.000000 2,-1.000000-1.000000 0,-3.000000 4.000000-1,-3.000000 3.000000-1,-2.000000 3.000000 0,-6.000000 1.000000-1,-6.000000 1.000000 0,-6.000000-1.000000 0,-6.000000 1.000000 0,-2.000000-3.000000 0,3.000000-2.000000 0,3.000000-3.000000 0,4.000000-3.000000-1,-1.000000-2.000000 1,-3.000000 0.000000-1,-3.000000 0.000000 1,-2.000000 0.000000-1,-5.000000 0.000000 1,-2.000000 0.000000 0,-3.000000 0.000000 1,-3.000000 0.000000 1,-4.000000-2.000000 1,-3.000000-3.000000-1,-3.000000-3.000000 1,-2.000000-2.000000-1,-5.000000-5.000000 2,-2.000000-2.000000 0,-3.000000-3.000000 2,-3.000000-3.000000 1,-1.000000-1.000000-9,4.000000 4.000000-16,3.000000 3.000000-18,3.000000 3.000000-17,1.000000 3.000000-5,1.000000 3.000000 4,-1.000000 3.000000 7,1.000000 4.000000 4</inkml:trace>
</inkml:ink>
</file>

<file path=ppt/ink/ink3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6096428632736" units="cm"/>
      <inkml:brushProperty name="height" value="0.0406096428632736" units="cm"/>
      <inkml:brushProperty name="color" value="#00B047"/>
      <inkml:brushProperty name="ignorePressure" value="0"/>
    </inkml:brush>
  </inkml:definitions>
  <inkml:trace contextRef="#ctx0" brushRef="#br0">54800.000000 32600.000000 846,'-93.000000'-25.000000'-52,"17.000000"0.000000"16 ,15.000000 0.000000 15,16.000000 0.000000 16,10.000000 0.000000 8,7.000000 0.000000 0,6.000000 0.000000 0,7.000000 0.000000 0,0.000000-2.000000 2,-2.000000-3.000000-1,-3.000000-3.000000 2,-3.000000-2.000000 1,1.000000-6.000000-1,6.000000-6.000000 0,7.000000-6.000000 0,6.000000-6.000000 0,1.000000-7.000000-1,-3.000000-6.000000 0,-3.000000-6.000000-1,-2.000000-6.000000 1,-1.000000-6.000000-1,3.000000-2.000000 1,3.000000-3.000000-1,4.000000-3.000000 1,-1.000000-2.000000-1,-3.000000 0.000000 0,-3.000000 0.000000-1,-2.000000 0.000000 0,-1.000000 3.000000-1,3.000000 6.000000 0,3.000000 7.000000-2,4.000000 6.000000 0,1.000000 4.000000 0,0.000000 4.000000-1,0.000000 3.000000 1,0.000000 3.000000 1,1.000000 1.000000-1,4.000000 1.000000 1,3.000000-1.000000 0,3.000000 1.000000-1,3.000000 2.000000 1,3.000000 7.000000 0,3.000000 6.000000 0,4.000000 7.000000 0,4.000000 2.000000 0,6.000000 1.000000 1,7.000000-1.000000 1,6.000000 1.000000-1,3.000000-1.000000 1,0.000000 1.000000-1,0.000000-1.000000 0,0.000000 1.000000-1,4.000000 1.000000 0,10.000000 3.000000-1,10.000000 3.000000 0,9.000000 4.000000-1,7.000000-1.000000 1,7.000000-3.000000 0,6.000000-3.000000 0,7.000000-2.000000 1,2.000000-6.000000 0,1.000000-6.000000-2,-1.000000-6.000000 0,1.000000-6.000000-1,1.000000-2.000000 1,3.000000 3.000000 3,3.000000 3.000000 1,4.000000 4.000000 4,-3.000000 4.000000-1,-5.000000 6.000000 0,-7.000000 7.000000-1,-5.000000 6.000000-2,-8.000000 3.000000 0,-5.000000 0.000000 0,-7.000000 0.000000 0,-5.000000 0.000000-1,-3.000000 3.000000 0,4.000000 6.000000 1,3.000000 7.000000 0,3.000000 6.000000 0,1.000000 1.000000 0,1.000000-3.000000 0,-1.000000-3.000000 1,1.000000-2.000000 0,1.000000-1.000000 0,3.000000 3.000000-2,3.000000 3.000000 0,4.000000 4.000000-1,1.000000-1.000000 0,0.000000-3.000000-1,0.000000-3.000000 1,0.000000-2.000000-1,-4.000000-1.000000 1,-5.000000 3.000000 0,-7.000000 3.000000 1,-5.000000 4.000000 1,-4.000000 1.000000 0,0.000000 0.000000 0,0.000000 0.000000-1,0.000000 0.000000 0,-2.000000 1.000000 0,-3.000000 4.000000-1,-3.000000 3.000000 1,-2.000000 3.000000 0,0.000000 3.000000 0,7.000000 3.000000 0,6.000000 3.000000-1,7.000000 4.000000 1,0.000000 4.000000-1,-2.000000 6.000000 0,-3.000000 7.000000 0,-3.000000 6.000000-1,-2.000000 3.000000 1,0.000000 0.000000-1,0.000000 0.000000 1,0.000000 0.000000-1,1.000000 1.000000 1,4.000000 4.000000 0,3.000000 3.000000 0,3.000000 3.000000 1,-2.000000 1.000000-1,-6.000000 1.000000 1,-6.000000-1.000000-1,-6.000000 1.000000 1,-7.000000 1.000000 0,-6.000000 3.000000-1,-6.000000 3.000000 1,-6.000000 4.000000-2,-6.000000-1.000000 1,-2.000000-3.000000-1,-3.000000-3.000000 1,-3.000000-2.000000-1,-6.000000-3.000000 0,-5.000000 1.000000 1,-7.000000-1.000000-1,-5.000000 1.000000 1,-4.000000-1.000000 0,0.000000 1.000000-2,0.000000-1.000000-1,0.000000 1.000000 0,-4.000000-1.000000-1,-5.000000 1.000000 0,-7.000000-1.000000 2,-5.000000 1.000000-1,-6.000000-3.000000 2,-3.000000-2.000000 0,-3.000000-3.000000 1,-2.000000-3.000000 0,-3.000000-2.000000 0,1.000000 0.000000 0,-1.000000 0.000000 0,1.000000 0.000000-2,-3.000000-2.000000 1,-2.000000-3.000000 1,-3.000000-3.000000 0,-3.000000-2.000000 1,-1.000000-3.000000-1,4.000000 1.000000 0,3.000000-1.000000-2,3.000000 1.000000-1,-1.000000-3.000000 0,-2.000000-2.000000 0,-3.000000-3.000000 0,-3.000000-3.000000 0,-1.000000-1.000000-1,4.000000 4.000000-1,3.000000 3.000000-1,3.000000 3.000000-1,-1.000000 1.000000 0,-2.000000 1.000000 1,-3.000000-1.000000 0,-3.000000 1.000000 1,-2.000000-1.000000-1,0.000000 1.000000-3,0.000000-1.000000-4,0.000000 1.000000-3,1.000000-1.000000-2,4.000000 1.000000-1,3.000000-1.000000-1,3.000000 1.000000-1,1.000000-1.000000 0,1.000000 1.000000 0,-1.000000-1.000000 1,1.000000 1.000000 0,1.000000-4.000000 1,3.000000-6.000000 0,3.000000-6.000000 2,4.000000-6.000000 0</inkml:trace>
</inkml:ink>
</file>

<file path=ppt/ink/ink36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788144916296" units="cm"/>
      <inkml:brushProperty name="height" value="0.035788144916296" units="cm"/>
      <inkml:brushProperty name="color" value="#00B047"/>
      <inkml:brushProperty name="ignorePressure" value="0"/>
    </inkml:brush>
  </inkml:definitions>
  <inkml:trace contextRef="#ctx0" brushRef="#br0">22650.000000 36350.000000 960,'-61.000000'-58.000000'-3,"28.000000"34.000000"-3 ,28.000000 35.000000-6,29.000000 35.000000-4,24.000000 82.000000 3,22.000000 131.000000 10,22.000000 132.000000 10,23.000000 131.000000 9,5.000000 65.000000 4,-9.000000 1.000000-4,-10.000000-1.000000-4,-8.000000 1.000000-4,-12.000000-42.000000-2,-12.000000-80.000000-2,-13.000000-82.000000-2,-12.000000-80.000000-1,-10.000000-64.000000-1,-6.000000-43.000000-1,-6.000000-44.000000-1,-6.000000-43.000000-1,-4.000000-20.000000 0,1.000000 7.000000 2,-1.000000 6.000000 0,1.000000 7.000000 2,5.000000 15.000000-1,14.000000 25.000000 1,11.000000 25.000000 0,14.000000 25.000000-1,3.000000-5.000000 0,-2.000000-34.000000 1,-3.000000-35.000000 0,-3.000000-33.000000 1,-2.000000-22.000000 0,0.000000-5.000000-1,0.000000-7.000000-1,0.000000-5.000000-1,0.000000-12.000000-5,0.000000-16.000000-11,0.000000-15.000000-10,0.000000-15.000000-11,-7.000000-12.000000-2,-11.000000-6.000000 6,-14.000000-6.000000 6,-11.000000-6.000000 6</inkml:trace>
</inkml:ink>
</file>

<file path=ppt/ink/ink3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7786166071892" units="cm"/>
      <inkml:brushProperty name="height" value="0.0417786166071892" units="cm"/>
      <inkml:brushProperty name="color" value="#00B047"/>
      <inkml:brushProperty name="ignorePressure" value="0"/>
    </inkml:brush>
  </inkml:definitions>
  <inkml:trace contextRef="#ctx0" brushRef="#br0">23900.000000 38000.000000 822,'-66.000000'-61.000000'-13,"19.000000"28.000000"2 ,19.000000 28.000000 1,19.000000 29.000000 3,10.000000 11.000000 2,4.000000-2.000000 1,3.000000-3.000000 2,3.000000-3.000000 1,4.000000-6.000000 3,7.000000-5.000000 4,6.000000-7.000000 3,7.000000-5.000000 3,0.000000 3.000000 2,-2.000000 17.000000-1,-3.000000 15.000000 0,-3.000000 16.000000 0,1.000000 30.000000 0,6.000000 48.000000-1,7.000000 47.000000-1,6.000000 47.000000-1,4.000000 48.000000-1,4.000000 50.000000 2,3.000000 50.000000-1,3.000000 50.000000 1,1.000000 17.000000-1,1.000000-16.000000-2,-1.000000-15.000000-1,1.000000-15.000000-2,1.000000-26.000000-1,3.000000-34.000000 1,3.000000-35.000000 1,4.000000-33.000000 1,-3.000000-36.000000-1,-5.000000-33.000000-3,-7.000000-35.000000-2,-5.000000-34.000000-3,-6.000000-24.000000-1,-3.000000-12.000000 0,-3.000000-13.000000 0,-2.000000-12.000000 0,-11.000000-12.000000-6,-15.000000-8.000000-12,-15.000000-10.000000-13,-16.000000-9.000000-13,-8.000000-12.000000-2,0.000000-11.000000 5,0.000000-14.000000 6,0.000000-11.000000 5</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04654459655285" units="cm"/>
      <inkml:brushProperty name="height" value="0.0504654459655285" units="cm"/>
      <inkml:brushProperty name="color" value="#FF0000"/>
      <inkml:brushProperty name="ignorePressure" value="0"/>
    </inkml:brush>
  </inkml:definitions>
  <inkml:trace contextRef="#ctx0" brushRef="#br0">55300.000000 36850.000000 907,'4.000000'-90.000000'0,"10.000000"23.000000"1 ,10.000000 22.000000-1,9.000000 22.000000 1,2.000000 21.000000 0,-2.000000 22.000000 1,-3.000000 22.000000-1,-3.000000 23.000000 1,-2.000000 17.000000 1,0.000000 17.000000 2,0.000000 15.000000 2,0.000000 16.000000 2,-2.000000 9.000000 1,-3.000000 3.000000 0,-3.000000 3.000000 0,-2.000000 4.000000-1,-5.000000-1.000000 0,-2.000000-3.000000-3,-3.000000-3.000000-1,-3.000000-2.000000-4,-2.000000-8.000000-1,0.000000-8.000000-1,0.000000-10.000000-2,0.000000-9.000000-2,0.000000-12.000000-1,0.000000-11.000000-4,0.000000-14.000000-2,0.000000-11.000000-3,-4.000000-22.000000-3,-5.000000-27.000000-1,-7.000000-28.000000-3,-5.000000-28.000000-2,-4.000000-20.000000 0,0.000000-8.000000 3,0.000000-10.000000 2,0.000000-9.000000 2,0.000000-10.000000 2,0.000000-9.000000 2,0.000000-10.000000 2,0.000000-8.000000 2,1.000000-4.000000 1,4.000000 3.000000 0,3.000000 3.000000 1,3.000000 4.000000 1,1.000000 5.000000 2,1.000000 10.000000 5,-1.000000 10.000000 5,1.000000 9.000000 5,4.000000 23.000000 2,9.000000 38.000000 1,10.000000 37.000000 0,10.000000 38.000000-1,-1.000000 23.000000 0,-9.000000 9.000000-4,-10.000000 10.000000-2,-8.000000 10.000000-3,-6.000000 0.000000-2,1.000000-5.000000 1,-1.000000-7.000000 0,1.000000-5.000000 1,1.000000-9.000000 0,3.000000-9.000000 2,3.000000-10.000000 2,4.000000-8.000000 2,18.000000-23.000000-3,34.000000-34.000000-6,35.000000-35.000000-8,35.000000-33.000000-6,4.000000-11.000000-4,-25.000000 17.000000-2,-25.000000 15.000000-2,-25.000000 16.000000-1</inkml:trace>
</inkml:ink>
</file>

<file path=ppt/ink/ink37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38599807024" units="cm"/>
      <inkml:brushProperty name="height" value="0.04738599807024" units="cm"/>
      <inkml:brushProperty name="color" value="#00B047"/>
      <inkml:brushProperty name="ignorePressure" value="0"/>
    </inkml:brush>
  </inkml:definitions>
  <inkml:trace contextRef="#ctx0" brushRef="#br0">23350.000000 43250.000000 725,'-85.000000'-85.000000'3,"32.000000"32.000000"1 ,31.000000 31.000000-1,32.000000 32.000000 0,22.000000 24.000000 1,17.000000 19.000000 4,15.000000 19.000000 4,16.000000 19.000000 3,9.000000 15.000000 2,3.000000 13.000000-1,3.000000 12.000000 1,4.000000 13.000000-1,2.000000 10.000000-2,4.000000 10.000000-1,3.000000 10.000000-2,3.000000 9.000000-2,-1.000000-4.000000-2,-2.000000-15.000000-2,-3.000000-15.000000-1,-3.000000-16.000000-1,-4.000000-24.000000 0,-3.000000-31.000000 1,-3.000000-31.000000 3,-2.000000-31.000000 1,-6.000000-32.000000 1,-6.000000-31.000000-1,-6.000000-31.000000 0,-6.000000-31.000000-1,-6.000000-20.000000 0,-2.000000-5.000000 0,-3.000000-7.000000-1,-3.000000-5.000000-1,-6.000000 6.000000 0,-5.000000 23.000000-2,-7.000000 22.000000 0,-5.000000 22.000000-2,3.000000-15.000000-2,17.000000-49.000000 1,15.000000-51.000000-2,16.000000-49.000000 0,4.000000-26.000000-1,-6.000000 1.000000-1,-6.000000-1.000000 0,-6.000000 1.000000-2,-10.000000 16.000000-3,-12.000000 35.000000-7,-13.000000 35.000000-7,-12.000000 34.000000-6</inkml:trace>
</inkml:ink>
</file>

<file path=ppt/ink/ink3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2108386456966" units="cm"/>
      <inkml:brushProperty name="height" value="0.0472108386456966" units="cm"/>
      <inkml:brushProperty name="color" value="#00B047"/>
      <inkml:brushProperty name="ignorePressure" value="0"/>
    </inkml:brush>
  </inkml:definitions>
  <inkml:trace contextRef="#ctx0" brushRef="#br0">21400.000000 46950.000000 624,'-47.000000'-46.000000'3,"6.000000"10.000000"6 ,7.000000 10.000000 6,6.000000 9.000000 7,4.000000 15.000000 3,4.000000 22.000000 1,3.000000 22.000000 1,3.000000 23.000000 2,1.000000 16.000000-2,1.000000 13.000000-5,-1.000000 12.000000-4,1.000000 13.000000-4,1.000000 16.000000-3,3.000000 23.000000 0,3.000000 22.000000 0,4.000000 22.000000 0,-1.000000 8.000000 0,-3.000000-2.000000-1,-3.000000-3.000000-1,-2.000000-3.000000-1,-3.000000-13.000000 1,1.000000-22.000000-1,-1.000000-22.000000 0,1.000000-21.000000 1,1.000000-20.000000-1,3.000000-15.000000-2,3.000000-15.000000-1,4.000000-16.000000-2</inkml:trace>
</inkml:ink>
</file>

<file path=ppt/ink/ink3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5679449737072" units="cm"/>
      <inkml:brushProperty name="height" value="0.0475679449737072" units="cm"/>
      <inkml:brushProperty name="color" value="#00B047"/>
      <inkml:brushProperty name="ignorePressure" value="0"/>
    </inkml:brush>
  </inkml:definitions>
  <inkml:trace contextRef="#ctx0" brushRef="#br0">22750.000000 48250.000000 680,'-38.000000'-25.000000'19,"26.000000"0.000000"9 ,24.000000 0.000000 6,26.000000 0.000000 8,12.000000 3.000000 1,0.000000 6.000000-8,0.000000 7.000000-7,0.000000 6.000000-6,1.000000 1.000000-6,4.000000-3.000000-1,3.000000-3.000000-3,3.000000-2.000000-2,1.000000-3.000000-2,1.000000 1.000000-3,-1.000000-1.000000-2,1.000000 1.000000-4,-3.000000-1.000000-1,-2.000000 1.000000-2,-3.000000-1.000000-2,-3.000000 1.000000-3,-4.000000-1.000000-1,-3.000000 1.000000-5,-3.000000-1.000000-3,-2.000000 1.000000-4,-5.000000 4.000000-7,-2.000000 9.000000-9,-3.000000 10.000000-11,-3.000000 10.000000-10</inkml:trace>
</inkml:ink>
</file>

<file path=ppt/ink/ink3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4428310990334" units="cm"/>
      <inkml:brushProperty name="height" value="0.0474428310990334" units="cm"/>
      <inkml:brushProperty name="color" value="#00B047"/>
      <inkml:brushProperty name="ignorePressure" value="0"/>
    </inkml:brush>
  </inkml:definitions>
  <inkml:trace contextRef="#ctx0" brushRef="#br0">22950.000000 48900.000000 724,'-15.000000'-44.000000'21,"23.000000"13.000000"5 ,22.000000 12.000000 4,22.000000 13.000000 6,10.000000 4.000000 0,1.000000-3.000000-5,-1.000000-3.000000-4,1.000000-2.000000-5,1.000000-3.000000-4,3.000000 1.000000-4,3.000000-1.000000-5,4.000000 1.000000-4,-1.000000-3.000000-5,-3.000000-2.000000-5,-3.000000-3.000000-7,-2.000000-3.000000-6,-5.000000-1.000000-2,-2.000000 4.000000 1,-3.000000 3.000000 0,-3.000000 3.000000 1,-4.000000 3.000000-5,-3.000000 3.000000-11,-3.000000 3.000000-11,-2.000000 4.000000-10</inkml:trace>
</inkml:ink>
</file>

<file path=ppt/ink/ink3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03402054309845" units="cm"/>
      <inkml:brushProperty name="height" value="0.0503402054309845" units="cm"/>
      <inkml:brushProperty name="color" value="#00B047"/>
      <inkml:brushProperty name="ignorePressure" value="0"/>
    </inkml:brush>
  </inkml:definitions>
  <inkml:trace contextRef="#ctx0" brushRef="#br0">25150.000000 47200.000000 579,'-22.000000'-47.000000'9,"6.000000"6.000000"4 ,7.000000 7.000000 5,6.000000 6.000000 4,4.000000 9.000000 0,4.000000 13.000000-3,3.000000 12.000000-4,3.000000 13.000000-3,-1.000000 13.000000-2,-2.000000 17.000000-1,-3.000000 15.000000-1,-3.000000 16.000000 0,-2.000000 20.000000 0,0.000000 25.000000-2,0.000000 25.000000 0,0.000000 25.000000 0,0.000000 10.000000-1,0.000000-2.000000-1,0.000000-3.000000 1,0.000000-3.000000-1,0.000000-13.000000 0,0.000000-22.000000-1,0.000000-22.000000-1,0.000000-21.000000-1,1.000000-37.000000-2,4.000000-49.000000-3,3.000000-51.000000-4,3.000000-49.000000-4,-1.000000-26.000000-1,-2.000000 1.000000 2,-3.000000-1.000000 2,-3.000000 1.000000 2,-1.000000-1.000000 2,4.000000 1.000000 0,3.000000-1.000000 2,3.000000 1.000000 1,-1.000000 1.000000 1,-2.000000 3.000000 2,-3.000000 3.000000 2,-3.000000 4.000000 1,1.000000 2.000000 2,6.000000 4.000000 2,7.000000 3.000000 0,6.000000 3.000000 3,4.000000 7.000000 0,4.000000 14.000000-2,3.000000 11.000000 0,3.000000 14.000000-2,10.000000 14.000000 1,20.000000 20.000000 2,18.000000 18.000000 1,20.000000 20.000000 3,-4.000000 8.000000 0,-25.000000 1.000000-2,-25.000000-1.000000-3,-25.000000 1.000000-3,-11.000000 5.000000 0,3.000000 14.000000 2,3.000000 11.000000 1,4.000000 14.000000 2,-1.000000 8.000000 0,-3.000000 7.000000 1,-3.000000 6.000000 0,-2.000000 7.000000-1,-5.000000 2.000000 0,-2.000000 1.000000-1,-3.000000-1.000000-2,-3.000000 1.000000-1,-2.000000-7.000000-3,0.000000-12.000000-2,0.000000-13.000000-5,0.000000-12.000000-2,1.000000-10.000000-7,4.000000-6.000000-8,3.000000-6.000000-9,3.000000-6.000000-9,4.000000-13.000000-5,7.000000-19.000000 0,6.000000-18.000000-1,7.000000-19.000000 1,0.000000-8.000000 2,-2.000000 3.000000 5,-3.000000 3.000000 5,-3.000000 4.000000 5</inkml:trace>
</inkml:ink>
</file>

<file path=ppt/ink/ink3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3051546216011" units="cm"/>
      <inkml:brushProperty name="height" value="0.053051546216011" units="cm"/>
      <inkml:brushProperty name="color" value="#00B047"/>
      <inkml:brushProperty name="ignorePressure" value="0"/>
    </inkml:brush>
  </inkml:definitions>
  <inkml:trace contextRef="#ctx0" brushRef="#br0">26700.000000 47800.000000 647,'-15.000000'-65.000000'21,"23.000000"23.000000"8 ,22.000000 22.000000 6,22.000000 22.000000 7,10.000000 12.000000 2,1.000000 3.000000-5,-1.000000 3.000000-5,1.000000 4.000000-5,2.000000-3.000000-5,7.000000-5.000000-3,6.000000-7.000000-5,7.000000-5.000000-4,2.000000-6.000000-5,1.000000-3.000000-9,-1.000000-3.000000-7,1.000000-2.000000-8,-3.000000-8.000000-4,-2.000000-8.000000-3,-3.000000-10.000000-3,-3.000000-9.000000-2,-9.000000-2.000000 0,-11.000000 6.000000 4,-14.000000 7.000000 2,-11.000000 6.000000 3</inkml:trace>
</inkml:ink>
</file>

<file path=ppt/ink/ink37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7763370573521" units="cm"/>
      <inkml:brushProperty name="height" value="0.0437763370573521" units="cm"/>
      <inkml:brushProperty name="color" value="#00B047"/>
      <inkml:brushProperty name="ignorePressure" value="0"/>
    </inkml:brush>
  </inkml:definitions>
  <inkml:trace contextRef="#ctx0" brushRef="#br0">29250.000000 46600.000000 784,'-21.000000'-82.000000'-13,"10.000000"39.000000"13 ,10.000000 36.000000 11,9.000000 39.000000 13,2.000000 30.000000 5,-2.000000 26.000000 0,-3.000000 24.000000-3,-3.000000 26.000000 0,-2.000000 19.000000-3,0.000000 17.000000-5,0.000000 15.000000-3,0.000000 16.000000-4,0.000000 5.000000-4,0.000000-2.000000-1,0.000000-3.000000-3,0.000000-3.000000-2,0.000000-20.000000-2,0.000000-33.000000 1,0.000000-35.000000-1,0.000000-34.000000 0,0.000000-32.000000-5,0.000000-28.000000-10,0.000000-28.000000-10,0.000000-27.000000-10,0.000000-22.000000-5,0.000000-11.000000 1,0.000000-14.000000 3,0.000000-11.000000 0,0.000000-9.000000 4,0.000000-3.000000 4,0.000000-3.000000 4,0.000000-2.000000 4,0.000000 3.000000 4,0.000000 14.000000 4,0.000000 11.000000 4,0.000000 14.000000 3</inkml:trace>
</inkml:ink>
</file>

<file path=ppt/ink/ink3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5540069937706" units="cm"/>
      <inkml:brushProperty name="height" value="0.055540069937706" units="cm"/>
      <inkml:brushProperty name="color" value="#00B047"/>
      <inkml:brushProperty name="ignorePressure" value="0"/>
    </inkml:brush>
  </inkml:definitions>
  <inkml:trace contextRef="#ctx0" brushRef="#br0">29100.000000 46400.000000 618,'1.000000'-135.000000'-9,"4.000000"32.000000"5 ,3.000000 31.000000 3,3.000000 32.000000 4,7.000000 16.000000 4,14.000000 4.000000 4,11.000000 3.000000 4,14.000000 3.000000 3,8.000000 6.000000 3,7.000000 9.000000 1,6.000000 10.000000 0,7.000000 10.000000 2,4.000000 11.000000-1,3.000000 17.000000-3,3.000000 15.000000-2,4.000000 16.000000-2,-4.000000 9.000000-3,-9.000000 3.000000-3,-10.000000 3.000000-2,-8.000000 4.000000-3,-14.000000 4.000000-2,-15.000000 6.000000 2,-15.000000 7.000000 1,-16.000000 6.000000 1,-19.000000 1.000000-2,-22.000000-3.000000-2,-22.000000-3.000000-2,-21.000000-2.000000-3,-12.000000-8.000000-2,1.000000-8.000000-1,-1.000000-10.000000-1,1.000000-9.000000-1,2.000000-15.000000 0,7.000000-18.000000 1,6.000000-19.000000 1,7.000000-18.000000 1,8.000000-15.000000 3,14.000000-9.000000 4,11.000000-10.000000 6,14.000000-8.000000 4,13.000000-1.000000 3,16.000000 9.000000 2,15.000000 10.000000 2,17.000000 10.000000 1,11.000000 7.000000-1,10.000000 6.000000-5,10.000000 7.000000-3,9.000000 6.000000-4,4.000000 4.000000-7,1.000000 4.000000-6,-1.000000 3.000000-8,1.000000 3.000000-8,1.000000-2.000000-2,3.000000-6.000000 2,3.000000-6.000000 3,4.000000-6.000000 2,-4.000000-6.000000-3,-9.000000-2.000000-7,-10.000000-3.000000-6,-8.000000-3.000000-8,-9.000000-6.000000-4,-6.000000-5.000000 2,-6.000000-7.000000-1,-6.000000-5.000000 1</inkml:trace>
</inkml:ink>
</file>

<file path=ppt/ink/ink37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96022365987301" units="cm"/>
      <inkml:brushProperty name="height" value="0.0496022365987301" units="cm"/>
      <inkml:brushProperty name="color" value="#00B047"/>
      <inkml:brushProperty name="ignorePressure" value="0"/>
    </inkml:brush>
  </inkml:definitions>
  <inkml:trace contextRef="#ctx0" brushRef="#br0">31850.000000 45850.000000 640,'-4.000000'-63.000000'11,"-5.000000"26.000000"4 ,-7.000000 24.000000 3,-5.000000 26.000000 4,-6.000000 18.000000 1,-3.000000 13.000000-3,-3.000000 12.000000 0,-2.000000 13.000000-3,-5.000000 13.000000-1,-2.000000 17.000000 1,-3.000000 15.000000 1,-3.000000 16.000000 0,-1.000000 12.000000 0,4.000000 9.000000 1,3.000000 10.000000 0,3.000000 10.000000 1,7.000000 4.000000-1,14.000000 0.000000-3,11.000000 0.000000-2,14.000000 0.000000-3,11.000000-10.000000-4,14.000000-18.000000-5,11.000000-19.000000-6,14.000000-18.000000-4,8.000000-20.000000-4,7.000000-18.000000 0,6.000000-19.000000-2,7.000000-18.000000 0,-3.000000-14.000000-6,-8.000000-5.000000-9,-10.000000-7.000000-9,-9.000000-5.000000-10,-7.000000-8.000000-2,-3.000000-5.000000 4,-3.000000-7.000000 5,-2.000000-5.000000 5</inkml:trace>
</inkml:ink>
</file>

<file path=ppt/ink/ink3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0371297299862" units="cm"/>
      <inkml:brushProperty name="height" value="0.0440371297299862" units="cm"/>
      <inkml:brushProperty name="color" value="#00B047"/>
      <inkml:brushProperty name="ignorePressure" value="0"/>
    </inkml:brush>
  </inkml:definitions>
  <inkml:trace contextRef="#ctx0" brushRef="#br0">33150.000000 45950.000000 780,'-49.000000'-16.000000'-2,"4.000000"19.000000"4 ,3.000000 19.000000 2,3.000000 19.000000 3,-2.000000 19.000000 3,-6.000000 23.000000 4,-6.000000 22.000000 4,-6.000000 22.000000 4,-2.000000 19.000000 1,3.000000 20.000000-2,3.000000 18.000000-1,4.000000 20.000000-1,2.000000 2.000000-3,4.000000-12.000000-2,3.000000-13.000000-4,3.000000-12.000000-4,6.000000-19.000000-1,9.000000-25.000000-1,10.000000-25.000000 0,10.000000-25.000000-1,11.000000-33.000000-7,17.000000-41.000000-12,15.000000-40.000000-11,16.000000-40.000000-12,4.000000-21.000000-3,-6.000000 0.000000 8,-6.000000 0.000000 6,-6.000000 0.000000 9,-7.000000 4.000000 0,-6.000000 10.000000-3,-6.000000 10.000000-5,-6.000000 9.000000-5</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650758177042" units="cm"/>
      <inkml:brushProperty name="height" value="0.047650758177042" units="cm"/>
      <inkml:brushProperty name="color" value="#FF0000"/>
      <inkml:brushProperty name="ignorePressure" value="0"/>
    </inkml:brush>
  </inkml:definitions>
  <inkml:trace contextRef="#ctx0" brushRef="#br0">57450.000000 35700.000000 961,'-21.000000'104.000000'5,"10.000000"10.000000"-1 ,10.000000 10.000000 2,9.000000 9.000000 0,1.000000 13.000000-1,-6.000000 20.000000 0,-6.000000 18.000000-2,-6.000000 20.000000 0,-4.000000 6.000000-2,1.000000-2.000000-1,-1.000000-3.000000-2,1.000000-3.000000-1,1.000000-17.000000-3,3.000000-27.000000-1,3.000000-28.000000-1,4.000000-28.000000-2,-7.000000-34.000000-5,-16.000000-36.000000-8,-15.000000-39.000000-8,-15.000000-36.000000-8,-4.000000-15.000000 1,9.000000 9.000000 8,10.000000 10.000000 9,10.000000 10.000000 8</inkml:trace>
</inkml:ink>
</file>

<file path=ppt/ink/ink38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0315831005573" units="cm"/>
      <inkml:brushProperty name="height" value="0.0460315831005573" units="cm"/>
      <inkml:brushProperty name="color" value="#00B047"/>
      <inkml:brushProperty name="ignorePressure" value="0"/>
    </inkml:brush>
  </inkml:definitions>
  <inkml:trace contextRef="#ctx0" brushRef="#br0">33250.000000 45950.000000 717,'25.000000'-93.000000'0,"0.000000"17.000000"1 ,0.000000 15.000000 0,0.000000 16.000000 1,0.000000 15.000000 0,0.000000 16.000000 0,0.000000 15.000000 1,0.000000 17.000000 1,-2.000000 13.000000 1,-3.000000 13.000000 3,-3.000000 12.000000 3,-2.000000 13.000000 3,-3.000000 10.000000 1,1.000000 10.000000 0,-1.000000 10.000000-1,1.000000 9.000000 1,1.000000 6.000000-1,3.000000 3.000000 1,3.000000 3.000000 1,4.000000 4.000000 1,-1.000000 5.000000-1,-3.000000 10.000000 0,-3.000000 10.000000 0,-2.000000 9.000000-1,-3.000000 2.000000-1,1.000000-2.000000-2,-1.000000-3.000000-3,1.000000-3.000000-2,-3.000000-7.000000-3,-2.000000-9.000000-6,-3.000000-10.000000-4,-3.000000-8.000000-4,-2.000000-15.000000-4,0.000000-19.000000-2,0.000000-18.000000-2,0.000000-19.000000-1,-2.000000-19.000000-5,-3.000000-19.000000-5,-3.000000-18.000000-5,-2.000000-19.000000-6,-3.000000-8.000000-1,1.000000 3.000000 4,-1.000000 3.000000 4,1.000000 4.000000 3</inkml:trace>
</inkml:ink>
</file>

<file path=ppt/ink/ink3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08359037339687" units="cm"/>
      <inkml:brushProperty name="height" value="0.0508359037339687" units="cm"/>
      <inkml:brushProperty name="color" value="#00B047"/>
      <inkml:brushProperty name="ignorePressure" value="0"/>
    </inkml:brush>
  </inkml:definitions>
  <inkml:trace contextRef="#ctx0" brushRef="#br0">32650.000000 47300.000000 661,'-40.000000'-90.000000'18,"23.000000"23.000000"12 ,22.000000 22.000000 11,22.000000 22.000000 12,16.000000 12.000000 0,14.000000 3.000000-11,11.000000 3.000000-10,14.000000 4.000000-10,8.000000-1.000000-7,7.000000-3.000000-5,6.000000-3.000000-3,7.000000-2.000000-5,0.000000-3.000000 0,-2.000000 1.000000 0,-3.000000-1.000000 2,-3.000000 1.000000 1,-7.000000-1.000000-7,-9.000000 1.000000-16,-10.000000-1.000000-17,-8.000000 1.000000-16</inkml:trace>
</inkml:ink>
</file>

<file path=ppt/ink/ink38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25946207344532" units="cm"/>
      <inkml:brushProperty name="height" value="0.0525946207344532" units="cm"/>
      <inkml:brushProperty name="color" value="#00B047"/>
      <inkml:brushProperty name="ignorePressure" value="0"/>
    </inkml:brush>
  </inkml:definitions>
  <inkml:trace contextRef="#ctx0" brushRef="#br0">34700.000000 45700.000000 653,'50.000000'-90.000000'1,"0.000000"23.000000"4 ,0.000000 22.000000 6,0.000000 22.000000 4,-2.000000 19.000000 3,-3.000000 20.000000 2,-3.000000 18.000000 2,-2.000000 20.000000 2,-1.000000 14.000000 0,3.000000 14.000000 1,3.000000 11.000000-1,4.000000 14.000000 0,-1.000000 5.000000 0,-3.000000 1.000000-3,-3.000000-1.000000-2,-2.000000 1.000000-2,-5.000000 1.000000-2,-2.000000 3.000000-3,-3.000000 3.000000-2,-3.000000 4.000000-2,-7.000000 4.000000-3,-9.000000 6.000000-2,-10.000000 7.000000-5,-8.000000 6.000000-2,-12.000000 3.000000-3,-12.000000 0.000000-3,-13.000000 0.000000-3,-12.000000 0.000000-3,-4.000000-11.000000-1,7.000000-22.000000-2,6.000000-22.000000 0,7.000000-21.000000-1,4.000000-15.000000 0,3.000000-6.000000 2,3.000000-6.000000 2,4.000000-6.000000 2,-3.000000 1.000000-4,-5.000000 9.000000-12,-7.000000 10.000000-10,-5.000000 10.000000-12</inkml:trace>
</inkml:ink>
</file>

<file path=ppt/ink/ink3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5820276141167" units="cm"/>
      <inkml:brushProperty name="height" value="0.0425820276141167" units="cm"/>
      <inkml:brushProperty name="color" value="#00B047"/>
      <inkml:brushProperty name="ignorePressure" value="0"/>
    </inkml:brush>
  </inkml:definitions>
  <inkml:trace contextRef="#ctx0" brushRef="#br0">23200.000000 51950.000000 806,'-58.000000'-4.000000'15,"34.000000"-5.000000"5 ,35.000000-7.000000 4,35.000000-5.000000 6,18.000000-1.000000 0,3.000000 6.000000-5,3.000000 7.000000-7,4.000000 6.000000-4,2.000000 3.000000-5,4.000000 0.000000-3,3.000000 0.000000-4,3.000000 0.000000-2,-1.000000 0.000000-4,-2.000000 0.000000-2,-3.000000 0.000000-4,-3.000000 0.000000-3,-6.000000 1.000000-3,-5.000000 4.000000-5,-7.000000 3.000000-4,-5.000000 3.000000-3,-8.000000 1.000000-4,-5.000000 1.000000-3,-7.000000-1.000000-2,-5.000000 1.000000-2</inkml:trace>
</inkml:ink>
</file>

<file path=ppt/ink/ink3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8907207250595" units="cm"/>
      <inkml:brushProperty name="height" value="0.0468907207250595" units="cm"/>
      <inkml:brushProperty name="color" value="#00B047"/>
      <inkml:brushProperty name="ignorePressure" value="0"/>
    </inkml:brush>
  </inkml:definitions>
  <inkml:trace contextRef="#ctx0" brushRef="#br0">23350.000000 52900.000000 778,'118.000000'-24.000000'82,"-11.000000"4.000000"-19 ,-14.000000 3.000000-21,-11.000000 3.000000-19,-6.000000 3.000000-13,4.000000 3.000000-8,3.000000 3.000000-8,3.000000 4.000000-8,-1.000000 1.000000-7,-2.000000 0.000000-8,-3.000000 0.000000-7,-3.000000 0.000000-8,-7.000000-2.000000-3,-9.000000-3.000000 2,-10.000000-3.000000 2,-8.000000-2.000000 2</inkml:trace>
</inkml:ink>
</file>

<file path=ppt/ink/ink38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11199533939362" units="cm"/>
      <inkml:brushProperty name="height" value="0.0511199533939362" units="cm"/>
      <inkml:brushProperty name="color" value="#00B047"/>
      <inkml:brushProperty name="ignorePressure" value="0"/>
    </inkml:brush>
  </inkml:definitions>
  <inkml:trace contextRef="#ctx0" brushRef="#br0">26200.000000 51050.000000 672,'-44.000000'-30.000000'-9,"13.000000"41.000000"15 ,12.000000 40.000000 15,13.000000 42.000000 15,6.000000 19.000000 3,0.000000 1.000000-8,0.000000-1.000000-8,0.000000 1.000000-7,0.000000 1.000000-5,0.000000 3.000000-3,0.000000 3.000000-2,0.000000 4.000000-2,0.000000-3.000000-2,0.000000-5.000000 2,0.000000-7.000000 1,0.000000-5.000000 0,3.000000-11.000000 1,6.000000-11.000000 0,7.000000-14.000000 1,6.000000-11.000000-1,6.000000-12.000000 2,6.000000-9.000000 0,7.000000-10.000000 0,6.000000-8.000000 1,6.000000-11.000000-1,6.000000-8.000000 1,7.000000-10.000000 0,6.000000-9.000000 0,4.000000-9.000000-1,4.000000-5.000000-1,3.000000-7.000000-1,3.000000-5.000000-2,-2.000000-4.000000-3,-6.000000 0.000000-4,-6.000000 0.000000-4,-6.000000 0.000000-5,-4.000000 1.000000-5,1.000000 4.000000-4,-1.000000 3.000000-6,1.000000 3.000000-4,-6.000000 3.000000-2,-8.000000 3.000000 0,-10.000000 3.000000 2,-9.000000 4.000000 1</inkml:trace>
</inkml:ink>
</file>

<file path=ppt/ink/ink3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1313866972923" units="cm"/>
      <inkml:brushProperty name="height" value="0.0421313866972923" units="cm"/>
      <inkml:brushProperty name="color" value="#00B047"/>
      <inkml:brushProperty name="ignorePressure" value="0"/>
    </inkml:brush>
  </inkml:definitions>
  <inkml:trace contextRef="#ctx0" brushRef="#br0">27350.000000 51200.000000 815,'-49.000000'-22.000000'2,"4.000000"6.000000"2 ,3.000000 7.000000 4,3.000000 6.000000 2,3.000000 15.000000 4,3.000000 26.000000 1,3.000000 24.000000 4,4.000000 26.000000 2,1.000000 24.000000 1,0.000000 26.000000-1,0.000000 24.000000-1,0.000000 26.000000-2,7.000000 40.000000-8,17.000000 56.000000-16,15.000000 57.000000-16,16.000000 56.000000-17</inkml:trace>
</inkml:ink>
</file>

<file path=ppt/ink/ink3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17913736402988" units="cm"/>
      <inkml:brushProperty name="height" value="0.0517913736402988" units="cm"/>
      <inkml:brushProperty name="color" value="#00B047"/>
      <inkml:brushProperty name="ignorePressure" value="0"/>
    </inkml:brush>
  </inkml:definitions>
  <inkml:trace contextRef="#ctx0" brushRef="#br0">27950.000000 52300.000000 782,'73.000000'-22.000000'39,"-3.000000"6.000000"-7 ,-3.000000 7.000000-5,-2.000000 6.000000-6,2.000000 1.000000-4,9.000000-3.000000-3,10.000000-3.000000-1,10.000000-2.000000-3,5.000000-5.000000-1,4.000000-2.000000 0,3.000000-3.000000 1,3.000000-3.000000-1,-2.000000-4.000000-3,-6.000000-3.000000-5,-6.000000-3.000000-4,-6.000000-2.000000-6,-10.000000-1.000000-5,-12.000000 3.000000-8,-13.000000 3.000000-6,-12.000000 4.000000-7</inkml:trace>
</inkml:ink>
</file>

<file path=ppt/ink/ink38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8986251354218" units="cm"/>
      <inkml:brushProperty name="height" value="0.0428986251354218" units="cm"/>
      <inkml:brushProperty name="color" value="#00B047"/>
      <inkml:brushProperty name="ignorePressure" value="0"/>
    </inkml:brush>
  </inkml:definitions>
  <inkml:trace contextRef="#ctx0" brushRef="#br0">30750.000000 50800.000000 801,'-46.000000'-124.000000'1,"10.000000"54.000000"4 ,10.000000 53.000000 2,9.000000 53.000000 4,4.000000 37.000000 1,1.000000 22.000000 0,-1.000000 22.000000 0,1.000000 23.000000 1,1.000000 13.000000 0,3.000000 6.000000 0,3.000000 7.000000 1,4.000000 6.000000 1,1.000000 6.000000 0,0.000000 6.000000-2,0.000000 7.000000 0,0.000000 6.000000-1,0.000000-4.000000-2,0.000000-11.000000-5,0.000000-14.000000-2,0.000000-11.000000-5,1.000000-22.000000-3,4.000000-27.000000-2,3.000000-28.000000-3,3.000000-28.000000-2,1.000000-24.000000-1,1.000000-19.000000-3,-1.000000-18.000000-1,1.000000-19.000000-2,-1.000000-19.000000 0,1.000000-19.000000 0,-1.000000-18.000000 0,1.000000-19.000000 1,-3.000000-1.000000 2,-2.000000 20.000000 1,-3.000000 18.000000 3,-3.000000 20.000000 1,-1.000000 6.000000 0,4.000000-2.000000-6,3.000000-3.000000-5,3.000000-3.000000-4</inkml:trace>
</inkml:ink>
</file>

<file path=ppt/ink/ink38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12529015541077" units="cm"/>
      <inkml:brushProperty name="height" value="0.0512529015541077" units="cm"/>
      <inkml:brushProperty name="color" value="#00B047"/>
      <inkml:brushProperty name="ignorePressure" value="0"/>
    </inkml:brush>
  </inkml:definitions>
  <inkml:trace contextRef="#ctx0" brushRef="#br0">30650.000000 50600.000000 670,'10.000000'-132.000000'4,"23.000000"39.000000"7 ,22.000000 36.000000 7,22.000000 39.000000 7,12.000000 27.000000 3,3.000000 19.000000-4,3.000000 19.000000-4,4.000000 19.000000-3,-3.000000 12.000000-1,-5.000000 6.000000-1,-7.000000 7.000000 0,-5.000000 6.000000 0,-9.000000 3.000000-2,-9.000000 0.000000-5,-10.000000 0.000000-3,-8.000000 0.000000-5,-14.000000-4.000000-3,-15.000000-5.000000-1,-15.000000-7.000000-2,-16.000000-5.000000-2,-18.000000-6.000000-1,-18.000000-3.000000 0,-19.000000-3.000000 1,-18.000000-2.000000-1,-10.000000-8.000000 1,0.000000-8.000000 0,0.000000-10.000000 0,0.000000-9.000000 1,4.000000-7.000000 1,10.000000-3.000000 1,10.000000-3.000000 1,9.000000-2.000000 2,24.000000 3.000000 6,42.000000 14.000000 11,40.000000 11.000000 11,41.000000 14.000000 12,20.000000 0.000000 1,0.000000-8.000000-8,0.000000-10.000000-7,0.000000-9.000000-8,-2.000000-5.000000-9,-3.000000 0.000000-11,-3.000000 0.000000-9,-2.000000 0.000000-11,-5.000000-4.000000-7,-2.000000-5.000000-5,-3.000000-7.000000-4,-3.000000-5.000000-6,-7.000000-6.000000 0,-9.000000-3.000000 3,-10.000000-3.000000 2,-8.000000-2.000000 3,-8.000000-5.000000 5,-2.000000-2.000000 6,-3.000000-3.000000 6,-3.000000-3.000000 6</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2901538014412" units="cm"/>
      <inkml:brushProperty name="height" value="0.0472901538014412" units="cm"/>
      <inkml:brushProperty name="color" value="#FF0000"/>
      <inkml:brushProperty name="ignorePressure" value="0"/>
    </inkml:brush>
  </inkml:definitions>
  <inkml:trace contextRef="#ctx0" brushRef="#br0">56600.000000 37150.000000 968,'-44.000000'-138.000000'-1,"13.000000"26.000000"-1 ,12.000000 24.000000-3,13.000000 26.000000-1,13.000000 15.000000 0,17.000000 6.000000 2,15.000000 7.000000 4,16.000000 6.000000 3,5.000000 6.000000-1,-2.000000 6.000000-3,-3.000000 7.000000-5,-3.000000 6.000000-2,-7.000000 9.000000-4,-9.000000 13.000000-1,-10.000000 12.000000-1,-8.000000 13.000000-2,-8.000000 9.000000 1,-2.000000 6.000000 2,-3.000000 7.000000 3,-3.000000 6.000000 1,-6.000000 3.000000 2,-5.000000 0.000000 1,-7.000000 0.000000 1,-5.000000 0.000000 1,-3.000000-4.000000 1,4.000000-5.000000 2,3.000000-7.000000 3,3.000000-5.000000 3,1.000000-6.000000 2,1.000000-3.000000 4,-1.000000-3.000000 3,1.000000-2.000000 3,-3.000000 0.000000 1,-2.000000 7.000000 0,-3.000000 6.000000 0,-3.000000 7.000000-2,-4.000000 2.000000 0,-3.000000 1.000000-1,-3.000000-1.000000-2,-2.000000 1.000000-1,14.000000-24.000000-4,35.000000-47.000000-4,35.000000-47.000000-6,34.000000-46.000000-4,23.000000-35.000000-4,13.000000-22.000000-2,12.000000-22.000000-1,13.000000-21.000000-3,7.000000-17.000000-2,4.000000-8.000000-1,3.000000-10.000000 0,3.000000-9.000000-2,-8.000000 12.000000 2,-19.000000 34.000000 4,-18.000000 35.000000 3,-19.000000 35.000000 5,-19.000000 41.000000 4,-19.000000 51.000000 7,-18.000000 49.000000 5,-19.000000 51.000000 7,-12.000000 32.000000 1,-2.000000 16.000000-3,-3.000000 15.000000-3,-3.000000 17.000000-4,-2.000000 19.000000 0,0.000000 26.000000 2,0.000000 24.000000 1,0.000000 26.000000 1,0.000000 16.000000 1,0.000000 10.000000-1,0.000000 10.000000-2,0.000000 9.000000-1,0.000000-13.000000-1,0.000000-34.000000-3,0.000000-35.000000-2,0.000000-33.000000-2,0.000000-26.000000-3,0.000000-16.000000-1,0.000000-15.000000-3,0.000000-15.000000-2,1.000000-29.000000-5,4.000000-41.000000-7,3.000000-40.000000-8,3.000000-40.000000-7,-1.000000-17.000000 0,-2.000000 10.000000 8,-3.000000 10.000000 8,-3.000000 9.000000 8,-4.000000 4.000000 5,-3.000000 1.000000 2,-3.000000-1.000000 1,-2.000000 1.000000 1</inkml:trace>
</inkml:ink>
</file>

<file path=ppt/ink/ink39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8357300162315" units="cm"/>
      <inkml:brushProperty name="height" value="0.0478357300162315" units="cm"/>
      <inkml:brushProperty name="color" value="#00B047"/>
      <inkml:brushProperty name="ignorePressure" value="0"/>
    </inkml:brush>
  </inkml:definitions>
  <inkml:trace contextRef="#ctx0" brushRef="#br0">33300.000000 50650.000000 718,'-115.000000'-41.000000'0,"23.000000"19.000000"-1 ,22.000000 19.000000 0,22.000000 19.000000-1,10.000000 15.000000 0,1.000000 13.000000 2,-1.000000 12.000000 1,1.000000 13.000000 2,-1.000000 12.000000 3,1.000000 13.000000 7,-1.000000 12.000000 7,1.000000 13.000000 7,1.000000 9.000000 3,3.000000 6.000000-2,3.000000 7.000000-3,4.000000 6.000000-1,5.000000 1.000000-3,10.000000-3.000000-3,10.000000-3.000000-3,9.000000-2.000000-3,9.000000-8.000000-1,9.000000-8.000000-1,10.000000-10.000000-1,10.000000-9.000000 0,8.000000-15.000000-3,10.000000-18.000000-7,10.000000-19.000000-7,9.000000-18.000000-6,6.000000-23.000000-8,3.000000-24.000000-9,3.000000-26.000000-10,4.000000-24.000000-9,-9.000000-9.000000-1,-18.000000 10.000000 11,-19.000000 10.000000 9,-18.000000 9.000000 9,-9.000000 2.000000 5,4.000000-2.000000-2,3.000000-3.000000-1,3.000000-3.000000-2</inkml:trace>
</inkml:ink>
</file>

<file path=ppt/ink/ink3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539569824934" units="cm"/>
      <inkml:brushProperty name="height" value="0.038539569824934" units="cm"/>
      <inkml:brushProperty name="color" value="#00B047"/>
      <inkml:brushProperty name="ignorePressure" value="0"/>
    </inkml:brush>
  </inkml:definitions>
  <inkml:trace contextRef="#ctx0" brushRef="#br0">34350.000000 50450.000000 891,'-90.000000'106.000000'2,"23.000000"13.000000"4 ,22.000000 12.000000 4,22.000000 13.000000 3,8.000000 9.000000 2,-2.000000 6.000000 0,-3.000000 7.000000-2,-3.000000 6.000000-1,-4.000000-2.000000-2,-3.000000-9.000000-3,-3.000000-10.000000-3,-2.000000-8.000000-3,0.000000-15.000000-1,7.000000-19.000000 0,6.000000-18.000000-1,7.000000-19.000000 0,7.000000-26.000000-5,9.000000-30.000000-11,10.000000-32.000000-10,10.000000-30.000000-11,2.000000-17.000000-1,-3.000000 1.000000 7,-3.000000-1.000000 8,-2.000000 1.000000 8,-3.000000 2.000000 3,1.000000 7.000000-2,-1.000000 6.000000-2,1.000000 7.000000-2</inkml:trace>
</inkml:ink>
</file>

<file path=ppt/ink/ink39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9848754107952" units="cm"/>
      <inkml:brushProperty name="height" value="0.0459848754107952" units="cm"/>
      <inkml:brushProperty name="color" value="#00B047"/>
      <inkml:brushProperty name="ignorePressure" value="0"/>
    </inkml:brush>
  </inkml:definitions>
  <inkml:trace contextRef="#ctx0" brushRef="#br0">34350.000000 50600.000000 747,'26.000000'-35.000000'5,"4.000000"32.000000"2 ,3.000000 31.000000 4,3.000000 32.000000 1,3.000000 24.000000 3,3.000000 19.000000 2,3.000000 19.000000 2,4.000000 19.000000 2,1.000000 12.000000 0,0.000000 6.000000-3,0.000000 7.000000-2,0.000000 6.000000-3,-5.000000-2.000000-3,-9.000000-9.000000-1,-10.000000-10.000000-2,-8.000000-8.000000-1,-8.000000-15.000000-3,-2.000000-19.000000-1,-3.000000-18.000000-3,-3.000000-19.000000-2,-6.000000-21.000000-6,-5.000000-21.000000-12,-7.000000-22.000000-12,-5.000000-22.000000-11,-6.000000-19.000000-3,-3.000000-16.000000 4,-3.000000-15.000000 5,-2.000000-15.000000 5,-11.000000-15.000000 4,-15.000000-12.000000 5,-15.000000-13.000000 5,-16.000000-12.000000 5,-1.000000 7.000000 3,17.000000 29.000000 3,15.000000 28.000000 2,16.000000 28.000000 3,7.000000 15.000000 4,1.000000 4.000000 9,-1.000000 3.000000 8,1.000000 3.000000 7,8.000000 9.000000 10,20.000000 16.000000 9,18.000000 15.000000 10,20.000000 17.000000 10,14.000000 2.000000-2,14.000000-9.000000-14,11.000000-10.000000-13,14.000000-8.000000-14,7.000000-9.000000-11,3.000000-6.000000-12,3.000000-6.000000-10,4.000000-6.000000-10,-3.000000-9.000000-9,-5.000000-8.000000-5,-7.000000-10.000000-5,-5.000000-9.000000-6,-11.000000-1.000000 0,-11.000000 10.000000 5,-14.000000 10.000000 6,-11.000000 9.000000 4</inkml:trace>
</inkml:ink>
</file>

<file path=ppt/ink/ink3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19324839115143" units="cm"/>
      <inkml:brushProperty name="height" value="0.0519324839115143" units="cm"/>
      <inkml:brushProperty name="color" value="#00B047"/>
      <inkml:brushProperty name="ignorePressure" value="0"/>
    </inkml:brush>
  </inkml:definitions>
  <inkml:trace contextRef="#ctx0" brushRef="#br0">35350.000000 50300.000000 661,'73.000000'-16.000000'12,"-3.000000"19.000000"2 ,-3.000000 19.000000 2,-2.000000 19.000000 2,0.000000 18.000000 2,7.000000 19.000000 3,6.000000 19.000000 3,7.000000 19.000000 3,-3.000000 13.000000 0,-8.000000 10.000000-3,-10.000000 10.000000-4,-9.000000 9.000000-3,-13.000000 4.000000-1,-16.000000 1.000000-1,-15.000000-1.000000 0,-15.000000 1.000000 0,-20.000000-1.000000-4,-21.000000 1.000000-11,-22.000000-1.000000-8,-22.000000 1.000000-11,-7.000000-9.000000-6,10.000000-15.000000-4,10.000000-15.000000-4,9.000000-16.000000-3,7.000000-15.000000-5,7.000000-11.000000-5,6.000000-14.000000-6,7.000000-11.000000-5</inkml:trace>
</inkml:ink>
</file>

<file path=ppt/ink/ink3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5845225155354" units="cm"/>
      <inkml:brushProperty name="height" value="0.0475845225155354" units="cm"/>
      <inkml:brushProperty name="color" value="#00B047"/>
      <inkml:brushProperty name="ignorePressure" value="0"/>
    </inkml:brush>
  </inkml:definitions>
  <inkml:trace contextRef="#ctx0" brushRef="#br0">39000.000000 50550.000000 722,'-93.000000'23.000000'-3,"17.000000"-3.000000"5 ,15.000000-3.000000 7,16.000000-2.000000 5,24.000000 2.000000 6,35.000000 9.000000 7,35.000000 10.000000 7,34.000000 10.000000 7,21.000000-4.000000-1,10.000000-16.000000-10,10.000000-15.000000-8,9.000000-15.000000-10,2.000000-11.000000-4,-2.000000-2.000000 0,-3.000000-3.000000-1,-3.000000-3.000000-1,-6.000000-4.000000-6,-5.000000-3.000000-12,-7.000000-3.000000-13,-5.000000-2.000000-12</inkml:trace>
</inkml:ink>
</file>

<file path=ppt/ink/ink3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2481620013714" units="cm"/>
      <inkml:brushProperty name="height" value="0.0452481620013714" units="cm"/>
      <inkml:brushProperty name="color" value="#00B047"/>
      <inkml:brushProperty name="ignorePressure" value="0"/>
    </inkml:brush>
  </inkml:definitions>
  <inkml:trace contextRef="#ctx0" brushRef="#br0">38450.000000 51750.000000 825,'-63.000000'-69.000000'3,"26.000000"13.000000"5 ,24.000000 12.000000 7,26.000000 13.000000 5,22.000000 7.000000 3,23.000000 4.000000 1,22.000000 3.000000-1,22.000000 3.000000 0,13.000000 3.000000-4,7.000000 3.000000-7,6.000000 3.000000-8,7.000000 4.000000-6,2.000000 5.000000-6,1.000000 10.000000 0,-1.000000 10.000000-2,1.000000 9.000000-2,-3.000000 2.000000-2,-2.000000-2.000000-4,-3.000000-3.000000-5,-3.000000-3.000000-4,-9.000000-6.000000-2,-11.000000-5.000000-2,-14.000000-7.000000-1,-11.000000-5.000000-1,-14.000000-4.000000 1,-11.000000 0.000000 3,-14.000000 0.000000 2,-11.000000 0.000000 4</inkml:trace>
</inkml:ink>
</file>

<file path=ppt/ink/ink3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3837232887745" units="cm"/>
      <inkml:brushProperty name="height" value="0.0443837232887745" units="cm"/>
      <inkml:brushProperty name="color" value="#00B047"/>
      <inkml:brushProperty name="ignorePressure" value="0"/>
    </inkml:brush>
  </inkml:definitions>
  <inkml:trace contextRef="#ctx0" brushRef="#br0">40250.000000 49900.000000 774,'-10.000000'-32.000000'3,"32.000000"39.000000"9 ,31.000000 36.000000 6,32.000000 39.000000 9,15.000000 21.000000 0,0.000000 6.000000-3,0.000000 7.000000-5,0.000000 6.000000-5,-7.000000 4.000000-2,-11.000000 4.000000-1,-14.000000 3.000000-2,-11.000000 3.000000-1,-18.000000-1.000000-1,-22.000000-2.000000 1,-22.000000-3.000000 0,-21.000000-3.000000 0,-21.000000-6.000000-1,-19.000000-5.000000-4,-18.000000-7.000000-3,-19.000000-5.000000-3,-10.000000-9.000000-6,1.000000-9.000000-7,-1.000000-10.000000-9,1.000000-8.000000-7,5.000000-14.000000-1,14.000000-15.000000 4,11.000000-15.000000 5,14.000000-16.000000 5,10.000000-12.000000-1,9.000000-5.000000-4,10.000000-7.000000-6,10.000000-5.000000-6</inkml:trace>
</inkml:ink>
</file>

<file path=ppt/ink/ink39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2438403367996" units="cm"/>
      <inkml:brushProperty name="height" value="0.0432438403367996" units="cm"/>
      <inkml:brushProperty name="color" value="#00B047"/>
      <inkml:brushProperty name="ignorePressure" value="0"/>
    </inkml:brush>
  </inkml:definitions>
  <inkml:trace contextRef="#ctx0" brushRef="#br0">43650.000000 49250.000000 794,'0.000000'-60.000000'-15,"0.000000"32.000000"7 ,0.000000 31.000000 6,0.000000 32.000000 7,0.000000 32.000000 6,0.000000 34.000000 2,0.000000 35.000000 4,0.000000 35.000000 2,1.000000 33.000000 2,4.000000 35.000000 0,3.000000 35.000000-1,3.000000 34.000000-1,-1.000000 9.000000-1,-2.000000-16.000000-4,-3.000000-15.000000-2,-3.000000-15.000000-2,-6.000000-25.000000-3,-5.000000-30.000000 1,-7.000000-32.000000 0,-5.000000-30.000000-1,-3.000000-51.000000-9,4.000000-69.000000-21,3.000000-68.000000-21,3.000000-69.000000-21,3.000000-22.000000-3,3.000000 25.000000 14,3.000000 25.000000 14,4.000000 25.000000 13,1.000000 9.000000 8,0.000000-6.000000 4,0.000000-6.000000 3,0.000000-6.000000 4</inkml:trace>
</inkml:ink>
</file>

<file path=ppt/ink/ink39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64310513436794" units="cm"/>
      <inkml:brushProperty name="height" value="0.0564310513436794" units="cm"/>
      <inkml:brushProperty name="color" value="#00B047"/>
      <inkml:brushProperty name="ignorePressure" value="0"/>
    </inkml:brush>
  </inkml:definitions>
  <inkml:trace contextRef="#ctx0" brushRef="#br0">43500.000000 49600.000000 608,'6.000000'-93.000000'3,"13.000000"17.000000"5 ,12.000000 15.000000 4,13.000000 16.000000 6,20.000000 13.000000 2,28.000000 14.000000 0,28.000000 11.000000-1,29.000000 14.000000-1,11.000000 14.000000 0,-2.000000 20.000000-1,-3.000000 18.000000 0,-3.000000 20.000000-1,-12.000000 16.000000 0,-18.000000 16.000000-2,-19.000000 15.000000-2,-18.000000 17.000000 0,-25.000000 10.000000-3,-27.000000 6.000000-3,-28.000000 7.000000-2,-28.000000 6.000000-4,-27.000000-1.000000-1,-25.000000-5.000000 1,-25.000000-7.000000-2,-25.000000-5.000000 1,-18.000000-11.000000 0,-8.000000-11.000000-1,-10.000000-14.000000 1,-9.000000-11.000000-1,4.000000-20.000000 1,19.000000-24.000000 4,19.000000-26.000000 2,19.000000-24.000000 3,34.000000-10.000000 4,50.000000 6.000000 6,50.000000 7.000000 6,50.000000 6.000000 5,29.000000 4.000000-3,10.000000 4.000000-11,10.000000 3.000000-12,9.000000 3.000000-10,4.000000 1.000000-9,1.000000 1.000000-6,-1.000000-1.000000-7,1.000000 1.000000-5,-4.000000-6.000000-4,-6.000000-8.000000-1,-6.000000-10.000000-2,-6.000000-9.000000-2,-10.000000-9.000000 3,-12.000000-5.000000 4,-13.000000-7.000000 6,-12.000000-5.000000 5,-10.000000-4.000000 3,-6.000000 0.000000 1,-6.000000 0.000000 1,-6.000000 0.000000 1</inkml:trace>
</inkml:ink>
</file>

<file path=ppt/ink/ink39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8875942230225" units="cm"/>
      <inkml:brushProperty name="height" value="0.0408875942230225" units="cm"/>
      <inkml:brushProperty name="color" value="#00B047"/>
      <inkml:brushProperty name="ignorePressure" value="0"/>
    </inkml:brush>
  </inkml:definitions>
  <inkml:trace contextRef="#ctx0" brushRef="#br0">46650.000000 49700.000000 840,'-96.000000'-38.000000'12,"10.000000"26.000000"-6 ,10.000000 24.000000-4,9.000000 26.000000-6,7.000000 19.000000 0,7.000000 17.000000 7,6.000000 15.000000 5,7.000000 16.000000 5,0.000000 10.000000 3,-2.000000 7.000000 0,-3.000000 6.000000-2,-3.000000 7.000000-1,2.000000 2.000000-1,10.000000 1.000000-2,10.000000-1.000000 0,9.000000 1.000000-3,6.000000-4.000000 0,3.000000-6.000000-1,3.000000-6.000000-1,4.000000-6.000000 0,4.000000-9.000000-2,6.000000-8.000000-4,7.000000-10.000000-2,6.000000-9.000000-4,4.000000-12.000000-5,4.000000-11.000000-7,3.000000-14.000000-9,3.000000-11.000000-6,-1.000000-9.000000-5,-2.000000-3.000000 1,-3.000000-3.000000 1,-3.000000-2.000000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 units="dev"/>
        </inkml:traceFormat>
        <inkml:channelProperties>
          <inkml:channelProperty channel="X" name="resolution" value="1612.54919" units="1/cm"/>
          <inkml:channelProperty channel="Y" name="resolution" value="2580.07886" units="1/cm"/>
          <inkml:channelProperty channel="F" name="resolution" value="1e-5" units="1/cm"/>
          <inkml:channelProperty channel="T" name="resolution" value="1" units="1/dev"/>
        </inkml:channelProperties>
      </inkml:inkSource>
      <inkml:timestamp xml:id="ts0" timeString="2022-05-04T16:37:08"/>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7030A0"/>
    </inkml:brush>
  </inkml:definitions>
  <inkml:trace contextRef="#ctx0" brushRef="#br0">5755.000000 2495.000000 21 0,'0.000000'2.000000'52'16,"0.000000"-2.000000"-1 "-16 ,0.000000 0.000000 3 0,0.000000 0.000000-1 0,0.000000 0.000000 1 15,0.000000 0.000000 1-15,0.000000 0.000000 7 0,0.000000 0.000000 4 0,0.000000 0.000000 3 0,0.000000 2.000000 0 16,0.000000-2.000000 1-16,0.000000 0.000000 0 0,-1.000000 0.000000 1 0,-2.000000 0.000000 0 16,3.000000 0.000000-1-16,0.000000 3.000000 1 0,0.000000-3.000000-8 0,0.000000 0.000000-9 15,0.000000 0.000000-11-15,0.000000 0.000000-6 0,0.000000 0.000000-8 0,-3.000000 0.000000-7 16,3.000000 0.000000-2-16,0.000000 0.000000-2 0,-1.000000 0.000000 0 0,1.000000 0.000000-6 16,0.000000 0.000000-5-16,0.000000 0.000000 0 0,0.000000 0.000000-5 0,0.000000 0.000000-2 15,0.000000 2.000000 0-15,0.000000-2.000000-1 0,0.000000 2.000000-1 0,0.000000-2.000000 1 16,0.000000 0.000000 0-16,0.000000 0.000000 0 0,1.000000 2.000000 1 0,-1.000000-2.000000 0 15,3.000000 2.000000 0-15,-3.000000 0.000000 0 0,0.000000-2.000000 2 0,0.000000 2.000000 2 0,0.000000-2.000000 2 16,0.000000 0.000000 3-16,0.000000 0.000000 4 0,0.000000 0.000000 2 0,0.000000 0.000000 2 16,0.000000 0.000000 4-16,0.000000 0.000000 3 0,0.000000 0.000000 1 0,0.000000 0.000000 1 15,0.000000 0.000000-3-15,0.000000 0.000000 3 0,0.000000 0.000000-3 0,0.000000 0.000000-2 16,0.000000 0.000000-3-16,3.000000 0.000000-2 0,-3.000000 0.000000 2 0,1.000000 0.000000-2 16,-1.000000 0.000000-1-16,0.000000 0.000000 0 0,0.000000 0.000000 2 0,0.000000 0.000000 1 15,3.000000 0.000000 2-15,-3.000000 0.000000 5 0,2.000000 0.000000 7 0,1.000000 3.000000-1 0,0.000000-3.000000-1 16,-2.000000 2.000000-1-16,2.000000-2.000000-3 0,0.000000 0.000000-5 0,-1.000000 0.000000-5 15,2.000000 2.000000-2-15,-1.000000-2.000000-1 0,0.000000 2.000000-1 0,1.000000-2.000000 0 16,-2.000000 0.000000 2-16,4.000000 2.000000-5 0,-2.000000-2.000000-1 0,1.000000 0.000000-1 16,2.000000 0.000000 2-16,0.000000 0.000000-2 0,-2.000000 2.000000-1 0,2.000000 1.000000-1 15,1.000000-3.000000 0-15,-1.000000 1.000000-2 0,-1.000000 2.000000 2 0,1.000000-3.000000-4 16,1.000000 2.000000 0-16,-1.000000-2.000000 0 0,2.000000 2.000000 0 0,-2.000000 0.000000-1 0,1.000000-2.000000-4 16,-1.000000 2.000000 4-16,2.000000 1.000000 0 0,-2.000000-2.000000 0 15,1.000000 4.000000 1-15,1.000000-3.000000 2 0,-2.000000-1.000000 0 0,3.000000 2.000000 0 0,-2.000000 1.000000-1 16,1.000000-1.000000 1-16,-2.000000 1.000000 3 0,2.000000-1.000000 1 0,1.000000-2.000000 1 15,-1.000000 3.000000 2-15,1.000000-1.000000 4 0,-1.000000 1.000000 0 0,-1.000000-2.000000 1 16,0.000000-1.000000-1-16,0.000000-1.000000 1 0,-4.000000 4.000000-2 0,4.000000-4.000000-1 16,-4.000000 1.000000-1-16,2.000000 1.000000-2 0,-5.000000-2.000000 1 0,2.000000 0.000000 0 15,0.000000 0.000000 0-15,-1.000000 0.000000 3 0,-2.000000 0.000000 0 0,3.000000 0.000000 0 16,-2.000000 0.000000 0-16,-1.000000 0.000000 0 0,3.000000 0.000000-1 0,-3.000000 0.000000-1 0,0.000000 0.000000-4 16,0.000000-2.000000-3-16,0.000000 2.000000-2 0,0.000000-1.000000-7 0,0.000000 1.000000-15 15,0.000000-4.000000-27-15,-3.000000 4.000000-41 0,3.000000 0.000000-64 0,0.000000 0.000000-84 16,0.000000 0.000000-106-16,0.000000 0.000000-43 0,0.000000-7.000000-7 0,0.000000 0.000000 26 15,0.000000-1.000000 55-15</inkml:trace>
  <inkml:trace contextRef="#ctx0" brushRef="#br0">6537.000000 2586.000000 63 0,'0.000000'4.000000'125'0,"0.000000"-1.000000"-12 "16 ,0.000000-1.000000-6-16,-2.000000 1.000000 8 0,-1.000000-1.000000 6 0,3.000000-2.000000 3 0,-3.000000 2.000000-3 15,3.000000 1.000000-9-15,0.000000-3.000000-17 0,0.000000 2.000000-8 16,3.000000 0.000000-6-16,0.000000-2.000000-6 0,1.000000 0.000000-5 0,1.000000 0.000000-3 0,-1.000000 0.000000 0 16,4.000000 0.000000-2-16,-1.000000 0.000000-2 0,2.000000-2.000000 0 0,-2.000000 0.000000 2 15,4.000000 2.000000 4-15,-2.000000 0.000000 0 0,2.000000-3.000000-2 0,0.000000 1.000000-2 16,-2.000000 0.000000-3-16,2.000000-1.000000-6 0,6.000000 1.000000-7 0,-6.000000-1.000000-1 16,4.000000-1.000000-5-16,-3.000000 3.000000-6 0,3.000000-1.000000 2 0,-3.000000 2.000000-2 0,4.000000-2.000000-3 15,-4.000000 0.000000-4-15,2.000000 2.000000-1 0,1.000000-3.000000-3 16,-2.000000 3.000000-4-16,-1.000000 0.000000-5 0,3.000000 0.000000-2 0,-3.000000 0.000000-1 0,0.000000 0.000000-1 15,-1.000000 0.000000 3-15,1.000000 0.000000 0 0,0.000000 0.000000 1 0,0.000000 0.000000 0 16,-2.000000 0.000000-2-16,2.000000 0.000000-1 0,-3.000000 0.000000-2 0,1.000000 0.000000-3 16,-1.000000 0.000000-2-16,-2.000000-1.000000 0 0,1.000000 1.000000-3 0,-1.000000-3.000000 2 15,1.000000 3.000000 2-15,-4.000000 0.000000 0 0,3.000000 0.000000 0 0,-2.000000-1.000000 0 16,-1.000000 1.000000 2-16,1.000000-3.000000-3 0,1.000000 3.000000-2 0,-5.000000 0.000000 0 16,2.000000 0.000000-1-16,1.000000 0.000000 0 0,-1.000000 0.000000-1 0,-1.000000 0.000000 0 0,1.000000 0.000000 1 15,-2.000000 0.000000-2-15,-1.000000 0.000000 1 0,3.000000 0.000000-2 0,-3.000000 0.000000 1 16,0.000000 0.000000 3-16,0.000000 0.000000 1 0,0.000000 0.000000-1 0,0.000000 0.000000 2 15,0.000000 0.000000 1-15,0.000000 0.000000 0 0,0.000000 0.000000-1 0,0.000000 0.000000 0 16,0.000000 0.000000 0-16,0.000000 0.000000 0 0,0.000000 0.000000 1 0,0.000000 0.000000 0 16,0.000000 0.000000 0-16,0.000000 0.000000 0 0,0.000000 0.000000 5 0,-3.000000 0.000000-4 15,3.000000 0.000000-2-15,0.000000 0.000000 0 0,0.000000 0.000000-2 0,0.000000 0.000000 0 0,0.000000 0.000000-5 16,-1.000000 0.000000 2-16,1.000000 0.000000 0 0,0.000000 0.000000 1 0,0.000000 0.000000 0 16,0.000000 0.000000 0-16,0.000000 0.000000-1 0,0.000000 0.000000-1 0,0.000000 0.000000 0 15,0.000000 0.000000 1-15,0.000000 0.000000 0 0,0.000000 0.000000 0 0,0.000000 0.000000-1 16,0.000000 0.000000 0-16,0.000000 0.000000 0 0,0.000000 0.000000-1 0,0.000000 0.000000-2 15,0.000000 0.000000 1-15,0.000000 0.000000 1 0,0.000000 0.000000-1 0,0.000000 0.000000 1 16,0.000000 0.000000 0-16,0.000000 0.000000 2 0,0.000000 0.000000 0 0,0.000000 0.000000 0 0,0.000000 0.000000 0 16,0.000000 0.000000-1-16,0.000000 0.000000 1 0,0.000000 0.000000-3 15,0.000000 0.000000 0-15,0.000000 0.000000 0 0,0.000000 0.000000 1 0,0.000000 0.000000 0 0,0.000000 0.000000 1 16,0.000000-2.000000 0-16,0.000000 2.000000 0 0,0.000000 0.000000-1 0,0.000000 0.000000-3 16,0.000000 0.000000-5-16,0.000000 0.000000-6 0,0.000000 0.000000-8 0,0.000000 0.000000-14 15,-3.000000 0.000000-23-15,3.000000 0.000000-35 0,-5.000000 0.000000-52 0,5.000000 0.000000-71 16,-4.000000 0.000000-90-16,1.000000 0.000000-104 0,-6.000000-2.000000-39 0,-1.000000-1.000000 5 0,-2.000000 3.000000 39 15,0.000000-1.000000 67-15</inkml:trace>
  <inkml:trace contextRef="#ctx0" brushRef="#br0">7520.000000 2525.000000 49 0,'0.000000'2.000000'129'0,"0.000000"1.000000"12 "0 ,0.000000 1.000000 5 16,0.000000-2.000000 2-16,-2.000000 0.000000-3 0,-1.000000 0.000000-13 16,3.000000-2.000000-14-16,-2.000000 2.000000-15 0,2.000000 1.000000-17 0,0.000000-3.000000-14 0,0.000000 0.000000-13 15,0.000000 0.000000-9-15,0.000000 0.000000-8 0,0.000000 1.000000-2 0,0.000000-1.000000-3 16,2.000000 3.000000 3-16,1.000000-1.000000 7 0,-1.000000-2.000000 11 0,2.000000 3.000000 10 16,2.000000 0.000000 1-16,0.000000 0.000000 7 0,2.000000-2.000000 3 0,-1.000000 4.000000-4 15,0.000000-3.000000-13-15,2.000000 1.000000-7 0,1.000000-2.000000-6 0,-1.000000 3.000000-7 0,2.000000-1.000000-9 16,-2.000000-3.000000-2-16,2.000000 2.000000 2 0,1.000000 0.000000-4 0,0.000000-2.000000 2 15,0.000000 0.000000-3-15,3.000000 0.000000 0 0,-1.000000 0.000000-2 0,0.000000 0.000000-3 16,0.000000 0.000000-4-16,1.000000 0.000000-1 0,1.000000 0.000000-1 0,1.000000-2.000000-4 16,-3.000000 0.000000-2-16,3.000000 2.000000 0 0,-3.000000 0.000000 0 0,3.000000-3.000000-1 15,-3.000000 3.000000-3-15,1.000000 0.000000 0 0,-2.000000-1.000000 0 0,2.000000-2.000000 1 16,1.000000 3.000000-2-16,-1.000000-1.000000 0 0,0.000000-2.000000 1 0,-2.000000 1.000000-2 0,2.000000 0.000000-1 16,1.000000-1.000000-1-16,2.000000 2.000000 1 0,-5.000000-2.000000 3 0,5.000000 0.000000-2 15,-2.000000 0.000000-1-15,-1.000000 1.000000 1 0,-2.000000-1.000000-2 0,2.000000 2.000000 1 16,-3.000000 1.000000-3-16,3.000000-5.000000 1 0,-4.000000 3.000000 0 0,3.000000 0.000000 0 15,-2.000000 2.000000 3-15,-2.000000-2.000000-3 0,-1.000000 2.000000 3 0,3.000000-3.000000 0 16,-5.000000 3.000000 0-16,5.000000 0.000000 0 0,-5.000000 0.000000-3 0,3.000000 0.000000 3 16,2.000000 0.000000 1-16,0.000000 0.000000 2 0,0.000000 3.000000 0 0,0.000000-3.000000 4 0,0.000000 2.000000-2 15,-1.000000-2.000000 1-15,1.000000 2.000000 1 0,0.000000 0.000000-5 16,3.000000-2.000000-1-16,-2.000000 2.000000 0 0,-1.000000 1.000000 0 0,3.000000-2.000000-2 0,-4.000000 4.000000-2 16,1.000000-5.000000 1-16,3.000000 3.000000 1 0,-3.000000-3.000000-2 0,0.000000 3.000000 0 15,-1.000000 0.000000 0-15,1.000000-2.000000 0 0,0.000000-1.000000-1 0,0.000000 3.000000 0 16,-2.000000-3.000000-1-16,-1.000000 0.000000 0 0,1.000000 2.000000 0 0,-1.000000-2.000000 2 15,-1.000000 0.000000-2-15,0.000000 0.000000 0 0,0.000000 0.000000 0 0,2.000000 0.000000 0 16,-5.000000 0.000000 0-16,2.000000 0.000000-2 0,-3.000000 0.000000 1 0,1.000000 0.000000 1 16,-2.000000 0.000000 1-16,1.000000 0.000000 0 0,1.000000 0.000000 0 0,-2.000000 0.000000 0 0,1.000000 0.000000-2 15,1.000000 0.000000-3-15,-3.000000 0.000000-9 0,3.000000 0.000000-10 0,-1.000000 2.000000-17 16,-1.000000-2.000000-20-16,2.000000 3.000000-41 0,-2.000000-2.000000-53 0,4.000000 2.000000-61 16,-3.000000-2.000000-61-16,5.000000 2.000000-62 0,-1.000000 1.000000-57 0,-1.000000-4.000000-1 15,2.000000 2.000000 34-15,1.000000-2.000000 56 0</inkml:trace>
  <inkml:trace contextRef="#ctx0" brushRef="#br0">9206.000000 2624.000000 84 0,'-3.000000'4.000000'176'0,"2.000000"-2.000000"-10 "16 ,-2.000000 0.000000-1-16,0.000000 0.000000 4 0,1.000000 1.000000 1 0,-1.000000-1.000000-1 15,-1.000000-2.000000-5-15,1.000000 2.000000-20 0,3.000000-2.000000-28 0,-5.000000 2.000000-19 16,5.000000-2.000000-13-16,-2.000000 0.000000-6 0,0.000000 0.000000-5 0,2.000000 0.000000-5 16,0.000000 0.000000-2-16,0.000000 0.000000 0 0,0.000000 0.000000-6 0,0.000000 0.000000-7 15,2.000000 0.000000-6-15,0.000000 0.000000-6 0,-2.000000 0.000000-6 0,3.000000 0.000000-9 0,-1.000000 0.000000 2 16,1.000000 0.000000 1-16,4.000000 0.000000 1 0,1.000000 0.000000-4 0,0.000000 0.000000 1 16,4.000000 0.000000 4-16,3.000000 0.000000-4 0,-2.000000-2.000000-2 0,2.000000 2.000000-3 15,4.000000-2.000000 4-15,-2.000000 2.000000-2 0,5.000000-2.000000 2 0,-2.000000-1.000000-1 16,3.000000-1.000000 4-16,0.000000 2.000000 1 0,4.000000-2.000000 0 0,-4.000000-1.000000 3 15,5.000000 0.000000-3-15,-1.000000 0.000000 0 0,1.000000-2.000000-1 0,-1.000000 3.000000 4 16,1.000000-3.000000 2-16,-2.000000 2.000000 1 0,-2.000000 0.000000 3 0,0.000000 0.000000 0 0,-1.000000 0.000000-4 16,-1.000000 0.000000-2-16,-3.000000 0.000000-4 0,2.000000 1.000000-2 0,-3.000000 1.000000-4 15,-5.000000 2.000000-3-15,2.000000-1.000000 0 0,-3.000000 0.000000-4 0,-2.000000-1.000000-3 16,-1.000000 3.000000-4-16,-2.000000-1.000000-1 0,2.000000 1.000000-2 0,-3.000000 0.000000-1 16,0.000000 0.000000-3-16,-3.000000 0.000000 0 0,1.000000 0.000000-1 0,-1.000000 0.000000-1 15,-1.000000 0.000000-1-15,1.000000 0.000000-1 0,1.000000 0.000000 1 0,-1.000000 0.000000 0 16,-3.000000 0.000000 1-16,5.000000 0.000000 1 0,-1.000000 0.000000 0 0,2.000000 0.000000 0 15,-5.000000 0.000000 0-15,7.000000 0.000000-1 0,-4.000000 0.000000 0 0,1.000000 0.000000-2 0,2.000000 0.000000 1 16,0.000000 0.000000 1-16,1.000000 0.000000 0 0,-1.000000 0.000000 0 0,-2.000000 0.000000 0 16,2.000000 0.000000 0-16,0.000000 0.000000 0 0,2.000000 0.000000 0 15,-1.000000 0.000000 0-15,3.000000 0.000000 0 0,0.000000 0.000000 0 0,1.000000 0.000000 0 0,-1.000000 0.000000 0 16,3.000000-3.000000 1-16,-3.000000 1.000000 1 0,4.000000-2.000000 2 0,-3.000000 2.000000-3 16,4.000000-1.000000 0-16,-1.000000-1.000000 2 0,1.000000 0.000000-3 0,2.000000 0.000000-3 15,-2.000000 2.000000 1-15,0.000000-1.000000 2 0,4.000000 1.000000 0 0,-4.000000-2.000000-1 0,3.000000 2.000000 2 16,-1.000000 0.000000 1-16,-2.000000 0.000000 0 0,0.000000-3.000000-1 0,3.000000 3.000000-1 15,-2.000000 0.000000 1-15,-2.000000 0.000000 0 0,1.000000 2.000000 0 0,1.000000-3.000000 0 16,0.000000 2.000000-1-16,-1.000000 1.000000 0 0,-1.000000-3.000000-1 0,1.000000 1.000000 0 16,-1.000000 2.000000 1-16,-3.000000-2.000000 0 0,2.000000 2.000000 0 0,0.000000-2.000000-1 15,0.000000 0.000000 1-15,-2.000000 2.000000-1 0,3.000000 0.000000-1 0,-2.000000-3.000000 2 16,2.000000 2.000000-1-16,1.000000 1.000000 0 0,-1.000000-3.000000 0 0,4.000000 2.000000 0 0,-3.000000-2.000000 1 16,4.000000-1.000000-2-16,-4.000000 1.000000 1 0,3.000000 2.000000-1 15,-1.000000-2.000000 1-15,-2.000000-1.000000-2 0,0.000000 2.000000 1 0,3.000000 0.000000 0 0,-2.000000-2.000000-2 16,2.000000 4.000000 1-16,-3.000000-3.000000 0 0,3.000000 3.000000 1 15,-4.000000-1.000000-1-15,1.000000-2.000000 0 16,2.000000 3.000000 1-16,-2.000000 0.000000 1 0,1.000000 0.000000-2 16,-3.000000 0.000000 0-1,3.000000 0.000000 2-15,-1.000000 0.000000-2 0,1.000000 0.000000 0 0,-3.000000 0.000000 1 0,4.000000 0.000000 0 0,-5.000000 0.000000 0 0,2.000000 0.000000 1 0,-1.000000 0.000000 0 0,0.000000 0.000000 1 0,-3.000000 0.000000-1 0,3.000000 0.000000-1 16,-1.000000 0.000000 1-16,-1.000000 0.000000-1 0,0.000000 0.000000 1 0,-1.000000 0.000000 1 0,0.000000 0.000000-1 16,4.000000 0.000000 1-16,-2.000000 0.000000 2 0,-1.000000 0.000000 0 0,2.000000 0.000000 0 15,1.000000 0.000000 0-15,-2.000000 0.000000 1 0,2.000000 0.000000-1 0,-3.000000 0.000000-1 16,3.000000-2.000000 0-16,-2.000000 2.000000-1 0,2.000000-1.000000 0 0,0.000000 1.000000 2 15,-2.000000-4.000000 0-15,2.000000 3.000000 1 0,-1.000000 1.000000-1 0,0.000000-2.000000 2 16,0.000000 2.000000-2-16,3.000000-2.000000 1 0,-2.000000-1.000000-2 0,-4.000000 3.000000 0 16,1.000000 0.000000-1-16,-2.000000 0.000000 0 0,-1.000000 0.000000 0 0,-1.000000 0.000000-3 0,1.000000 0.000000 3 15,-2.000000 0.000000 0-15,0.000000 0.000000 0 0,1.000000 0.000000 0 0,-4.000000 0.000000 1 16,4.000000 0.000000 0-16,-4.000000 0.000000 0 0,0.000000 0.000000-1 0,-1.000000 0.000000 0 16,2.000000 0.000000 0-16,-2.000000 0.000000-1 0,1.000000 0.000000-2 0,-1.000000 0.000000 1 15,-1.000000 0.000000 2-15,3.000000 0.000000 0 0,-3.000000 0.000000 1 0,2.000000 0.000000 0 16,2.000000 0.000000 1-16,-4.000000 0.000000 0 0,2.000000 0.000000-1 0,-4.000000 0.000000-2 15,3.000000 0.000000-1-15,2.000000 0.000000 2 0,-2.000000 0.000000 1 0,-1.000000 0.000000 0 0,0.000000 0.000000 0 16,-2.000000 0.000000 0-16,3.000000 0.000000 1 0,-2.000000 0.000000-2 0,-1.000000 0.000000 0 16,0.000000 0.000000 0-16,3.000000 0.000000 0 0,-3.000000 0.000000 0 0,0.000000 3.000000 1 15,0.000000-3.000000-1-15,0.000000 0.000000 0 0,0.000000 0.000000 1 0,0.000000 0.000000-1 16,0.000000 2.000000-2-16,0.000000-2.000000 2 0,0.000000 0.000000 1 0,0.000000 0.000000-1 16,0.000000 0.000000 0-16,0.000000 0.000000-1 0,0.000000 0.000000 2 0,0.000000 0.000000 0 15,0.000000 0.000000-1-15,0.000000 0.000000 0 0,0.000000 0.000000 1 0,0.000000 0.000000 0 0,0.000000 0.000000-1 16,0.000000 0.000000 0-16,0.000000 0.000000 1 0,0.000000 0.000000 1 0,0.000000 0.000000 0 15,0.000000 0.000000-2-15,0.000000 0.000000 1 0,0.000000 0.000000 0 0,0.000000 0.000000-1 16,0.000000 0.000000 0-16,0.000000 0.000000 0 0,0.000000 0.000000-1 0,0.000000 0.000000 1 16,0.000000 0.000000-1-16,0.000000 0.000000 0 0,0.000000 0.000000 1 0,0.000000 0.000000 0 15,0.000000 0.000000 0-15,0.000000 0.000000 0 0,0.000000 0.000000 1 0,0.000000 0.000000 1 16,0.000000 2.000000-2-16,0.000000-2.000000 1 0,-3.000000 0.000000 2 0,3.000000 0.000000-1 0,0.000000 0.000000-1 16,0.000000 0.000000 2-16,0.000000 0.000000-1 0,0.000000 0.000000-2 15,0.000000 0.000000 1-15,0.000000 0.000000 0 0,0.000000 0.000000 0 0,0.000000 0.000000-1 0,0.000000 0.000000 0 16,0.000000 0.000000 1-16,0.000000 0.000000-1 0,0.000000 0.000000-2 0,0.000000 0.000000 0 15,0.000000 0.000000 0-15,0.000000 0.000000 2 0,0.000000 0.000000-1 0,0.000000 0.000000 0 16,0.000000 0.000000 3-16,0.000000 0.000000 0 0,0.000000 0.000000 0 0,0.000000 0.000000-2 16,0.000000 0.000000 0-16,0.000000 0.000000 2 0,0.000000 0.000000-2 0,0.000000 0.000000 0 0,0.000000 0.000000 0 15,0.000000 1.000000 1-15,0.000000-1.000000-2 0,0.000000 0.000000 0 16,0.000000 0.000000 0-16,0.000000 0.000000 0 0,0.000000 0.000000 0 0,0.000000 0.000000 1 0,0.000000 0.000000 1 16,0.000000 0.000000 0-16,0.000000 0.000000 0 0,0.000000 0.000000 1 0,0.000000 0.000000-2 15,0.000000 0.000000 0-15,0.000000 0.000000 1 0,-1.000000 0.000000 1 0,1.000000 4.000000-1 16,0.000000-4.000000 1-16,0.000000 0.000000 2 0,0.000000 0.000000-2 0,0.000000 0.000000-1 15,0.000000 0.000000 0-15,0.000000 0.000000 1 0,0.000000 0.000000 0 0,0.000000 0.000000 1 0,0.000000 0.000000 1 16,0.000000 0.000000 1-16,0.000000 0.000000 0 0,0.000000 0.000000 0 16,0.000000 0.000000 0-16,0.000000 0.000000 0 0,0.000000 0.000000 1 0,0.000000 0.000000-1 0,0.000000 0.000000-1 15,0.000000 0.000000-1-15,0.000000 0.000000 1 0,0.000000 0.000000 1 0,0.000000 0.000000 0 16,0.000000 0.000000 0-16,0.000000 0.000000-1 0,0.000000 0.000000 1 0,0.000000 0.000000 1 16,0.000000 0.000000-3-16,0.000000 0.000000 2 0,0.000000 0.000000-2 0,0.000000 0.000000 1 15,0.000000 0.000000 0-15,0.000000 0.000000 0 0,0.000000 0.000000 1 0,0.000000 0.000000-3 0,0.000000 0.000000 1 16,0.000000 0.000000-1-16,0.000000 0.000000-2 0,-3.000000 0.000000-1 15,3.000000 0.000000 1-15,0.000000 0.000000 2 0,0.000000 0.000000-1 0,0.000000 0.000000 1 0,0.000000 0.000000 2 16,0.000000 0.000000-2-16,0.000000 0.000000 1 0,0.000000 0.000000-2 0,0.000000 0.000000 1 16,0.000000 0.000000 4-16,0.000000 0.000000 1 0,0.000000 0.000000 5 0,0.000000 0.000000 4 15,0.000000 0.000000 3-15,0.000000 0.000000 4 0,0.000000 0.000000 3 0,0.000000 0.000000 3 16,0.000000 0.000000 1-16,0.000000 0.000000 1 0,0.000000 0.000000 2 0,-2.000000 0.000000-2 16,0.000000 0.000000-3-16,2.000000 0.000000-3 0,-3.000000 0.000000-4 0,3.000000 0.000000-6 15,-2.000000-4.000000-3-15,2.000000 4.000000-3 0,0.000000 0.000000-2 0,0.000000 0.000000-1 0,-3.000000 0.000000-2 16,3.000000 0.000000-1-16,0.000000 0.000000-2 0,0.000000 0.000000 2 15,0.000000 0.000000-2-15,0.000000 0.000000-1 0,0.000000 0.000000 1 0,-3.000000 0.000000 0 0,3.000000 0.000000 0 16,0.000000 0.000000-1-16,0.000000 0.000000 0 0,0.000000 0.000000 2 0,0.000000 0.000000-1 16,0.000000 0.000000 1-16,0.000000 0.000000-2 0,0.000000 0.000000 2 0,0.000000 0.000000-1 15,0.000000 0.000000-1-15,0.000000-1.000000-1 0,0.000000 1.000000 1 0,0.000000 0.000000 0 16,0.000000 0.000000 0-16,0.000000 0.000000-1 0,0.000000 0.000000 2 0,-1.000000 0.000000 0 0,-2.000000 0.000000-1 16,3.000000 0.000000 0-16,-2.000000 0.000000-1 0,-1.000000 0.000000 0 15,3.000000 0.000000 1-15,0.000000 0.000000 0 0,-3.000000 0.000000 0 0,3.000000 0.000000 2 0,0.000000 0.000000 0 16,0.000000 0.000000-2-16,0.000000 0.000000-2 0,0.000000 0.000000 1 0,0.000000 0.000000 1 15,0.000000 0.000000-1-15,0.000000 0.000000-2 0,0.000000 0.000000 3 0,0.000000 0.000000 0 16,-1.000000 0.000000 0-16,1.000000 0.000000-2 0,0.000000 0.000000 2 0,0.000000 0.000000 2 16,0.000000 0.000000-2-16,0.000000 0.000000 2 0,0.000000 0.000000 0 0,0.000000 0.000000 1 15,0.000000 0.000000-2-15,0.000000 0.000000 0 0,0.000000 0.000000-1 0,0.000000 0.000000-1 16,0.000000 0.000000-1-16,0.000000 0.000000 0 0,0.000000 0.000000 2 0,-3.000000 0.000000 0 0,3.000000 0.000000-3 16,0.000000 0.000000 1-16,0.000000 0.000000-3 0,0.000000 0.000000-5 0,0.000000 0.000000-6 15,0.000000 0.000000-9-15,0.000000 0.000000-6 0,0.000000 0.000000-8 0,0.000000 0.000000-9 16,0.000000 0.000000-11-16,-2.000000 0.000000-10 0,0.000000 0.000000-13 0,-1.000000 0.000000-18 15,-2.000000-2.000000-11-15,1.000000 2.000000-10 0,1.000000-2.000000-18 0,-5.000000-1.000000-27 0,4.000000 1.000000-55 16,0.000000 0.000000-71-16,-4.000000 2.000000-117 0,4.000000-2.000000-52 0,-4.000000-3.000000-7 16,-1.000000 2.000000 25-16,-1.000000-2.000000 65 0</inkml:trace>
  <inkml:trace contextRef="#ctx0" brushRef="#br0">12518.000000 1792.000000 14 0,'0.000000'-2.000000'135'0,"-3.000000"1.000000"-19 "16 ,-1.000000-4.000000-8-16,1.000000 3.000000-1 0,1.000000-1.000000 0 0,-1.000000 1.000000 4 0,2.000000-2.000000 5 15,-2.000000 2.000000 0-15,-2.000000 2.000000-3 0,1.000000-1.000000-6 16,1.000000-2.000000-9-16,-2.000000 3.000000-11 0,0.000000 0.000000-17 0,0.000000 0.000000-9 0,1.000000 3.000000-8 16,-4.000000-2.000000 0-16,4.000000 1.000000-4 0,-4.000000 0.000000-1 0,1.000000 2.000000 2 15,0.000000 1.000000-2-15,-2.000000 0.000000-1 0,1.000000 2.000000-2 0,0.000000-2.000000-1 16,0.000000 4.000000 1-16,-2.000000-1.000000-1 0,1.000000 0.000000 0 0,2.000000 3.000000-1 16,-1.000000 0.000000-2-16,1.000000 0.000000-2 0,-5.000000 0.000000-6 0,3.000000 1.000000-5 0,-1.000000 1.000000-3 15,1.000000 0.000000-1-15,2.000000 0.000000-1 0,-1.000000 2.000000-2 0,-1.000000-1.000000 1 16,2.000000 2.000000-2-16,0.000000-1.000000-1 0,-1.000000 2.000000-2 0,2.000000-2.000000 1 15,0.000000 2.000000-2-15,2.000000 0.000000 1 0,0.000000-2.000000 2 0,1.000000 3.000000-3 16,-2.000000-3.000000 0-16,2.000000 1.000000-1 0,2.000000 2.000000-1 0,-2.000000-3.000000-2 16,3.000000 2.000000-2-16,-2.000000-2.000000 0 0,2.000000 1.000000 1 0,0.000000 0.000000-1 15,0.000000 0.000000 1-15,0.000000-2.000000 1 0,0.000000 1.000000 0 0,2.000000 0.000000-3 0,-2.000000 0.000000-1 16,3.000000 0.000000-1-16,-2.000000-2.000000 1 0,5.000000 0.000000 0 16,-4.000000-1.000000 1-16,5.000000 2.000000-1 0,0.000000-4.000000-1 0,-2.000000 2.000000 0 0,5.000000 0.000000 0 15,-1.000000-2.000000-2-15,-2.000000 2.000000 0 0,5.000000-2.000000 0 0,0.000000-1.000000 1 16,0.000000 1.000000-1-16,0.000000-3.000000-1 0,4.000000 1.000000 0 0,-3.000000 0.000000 0 15,0.000000 2.000000 0-15,4.000000-2.000000-2 0,2.000000-2.000000 1 0,-1.000000 3.000000-1 16,-2.000000-3.000000-1-16,5.000000 1.000000-1 0,1.000000-1.000000 0 0,1.000000-2.000000 0 0,1.000000 3.000000-1 16,0.000000-3.000000 0-16,2.000000 1.000000-1 0,-2.000000-1.000000 0 15,2.000000 0.000000 0-15,2.000000-2.000000-1 0,2.000000 3.000000 0 0,-2.000000-4.000000 3 0,3.000000-1.000000 2 16,-3.000000 0.000000 3-16,3.000000 0.000000 1 0,0.000000-1.000000 1 16,3.000000-4.000000 2-16,-1.000000 1.000000-3 0,0.000000-2.000000 0 0,1.000000-1.000000-3 0,-1.000000-2.000000 1 15,1.000000 3.000000 0-15,-2.000000-3.000000-1 0,-1.000000 1.000000 1 0,-1.000000-1.000000 0 16,-5.000000 0.000000-4-16,2.000000 1.000000 3 0,1.000000 0.000000-1 0,-6.000000 1.000000 0 15,1.000000-1.000000-2-15,0.000000-1.000000 2 0,-3.000000 1.000000 2 0,-1.000000-1.000000-3 16,1.000000 2.000000 3-16,-4.000000-3.000000-3 0,3.000000 1.000000 0 0,-3.000000 0.000000-1 0,-1.000000 0.000000 1 16,0.000000 2.000000-1-16,-6.000000-2.000000 1 0,2.000000-1.000000 1 0,0.000000 3.000000 1 15,-4.000000 0.000000-1-15,2.000000-4.000000-1 0,-2.000000 3.000000 0 0,1.000000-3.000000-3 16,-2.000000 0.000000 1-16,1.000000-1.000000-1 0,-4.000000-1.000000 5 0,4.000000-2.000000 0 16,-2.000000 2.000000 0-16,-1.000000-4.000000-1 0,-1.000000 2.000000 1 0,-1.000000-4.000000-1 15,1.000000 1.000000-4-15,0.000000-1.000000 0 0,-2.000000 0.000000 1 0,-1.000000-2.000000 1 16,-1.000000 1.000000 0-16,-2.000000-1.000000 0 0,0.000000-1.000000 1 0,1.000000 3.000000-1 0,-1.000000-2.000000 0 15,-1.000000 1.000000-1-15,-1.000000 4.000000 1 0,-2.000000-5.000000-1 0,4.000000 4.000000 0 16,-4.000000 1.000000 1-16,1.000000-2.000000 1 0,-2.000000 3.000000 2 0,1.000000 1.000000 2 16,-2.000000-1.000000 0-16,-1.000000 0.000000 2 0,1.000000 1.000000 0 0,-1.000000 2.000000 4 15,1.000000 1.000000 1-15,-2.000000-2.000000 0 0,0.000000 2.000000 2 0,2.000000 2.000000 2 16,-6.000000-3.000000 2-16,3.000000 3.000000-3 0,0.000000 1.000000 0 0,-2.000000-2.000000-2 16,-3.000000 1.000000-1-16,3.000000 2.000000-1 0,-3.000000-1.000000 1 0,3.000000 1.000000 0 0,-3.000000-1.000000-1 15,1.000000 4.000000 2-15,-3.000000-3.000000 2 0,3.000000 3.000000 0 0,-2.000000 1.000000 3 16,-1.000000-1.000000 0-16,0.000000 2.000000 2 0,1.000000 0.000000 0 0,-4.000000 2.000000 1 15,3.000000 0.000000-1-15,-1.000000 0.000000 0 0,-3.000000 2.000000 4 0,2.000000 0.000000 4 16,-1.000000-2.000000 6-16,1.000000 1.000000 3 0,-1.000000 2.000000-1 0,1.000000-3.000000 0 16,-1.000000 3.000000 0-16,2.000000 1.000000-4 0,0.000000-2.000000 1 0,-2.000000 3.000000 1 15,3.000000-1.000000 5-15,0.000000 0.000000 3 0,-2.000000 0.000000 4 0,2.000000-1.000000 0 0,0.000000 4.000000 1 16,0.000000-2.000000-7-16,2.000000 2.000000-2 0,-2.000000-3.000000-5 0,4.000000 3.000000-4 16,-1.000000 1.000000-5-16,0.000000-2.000000-3 0,1.000000 1.000000 1 0,0.000000-1.000000-2 15,-1.000000 1.000000-5-15,4.000000-1.000000-1 0,-2.000000 3.000000-4 0,2.000000-2.000000-2 16,0.000000 0.000000-1-16,0.000000-2.000000-4 0,0.000000 4.000000-1 0,1.000000-1.000000-2 15,3.000000-1.000000 0-15,-1.000000 1.000000-9 0,2.000000-1.000000-17 0,0.000000 1.000000-26 16,-1.000000-1.000000-36-16,4.000000-1.000000-33 0,-1.000000 3.000000-31 0,-2.000000-3.000000-25 0,2.000000 3.000000-21 16,0.000000 3.000000-34-16,0.000000-1.000000-52 0,4.000000 4.000000-78 0,-2.000000-5.000000-93 15,-2.000000 4.000000-34-15,-2.000000-6.000000 5 0,4.000000-1.000000 41 0,-2.000000-3.000000 77 16</inkml:trace>
  <inkml:trace contextRef="#ctx0" brushRef="#br0">12499.000000 2854.000000 123 0,'-8.000000'7.000000'180'0,"4.000000"2.000000"-24 "0 ,-3.000000 0.000000-11 0,-1.000000 5.000000-20 16,4.000000 0.000000-2-16,-5.000000 1.000000 12 0,1.000000 4.000000 12 0,-2.000000 3.000000 1 15,1.000000 3.000000-4-15,-1.000000 1.000000-14 0,-3.000000 2.000000-13 0,-2.000000 0.000000-12 16,3.000000 3.000000-12-16,-3.000000 1.000000-9 0,-1.000000-1.000000-6 0,1.000000-2.000000-1 16,2.000000 0.000000-6-16,-2.000000 1.000000-7 0,3.000000-5.000000-4 0,2.000000-1.000000-10 0,4.000000-3.000000-11 15,-1.000000-6.000000-9-15,2.000000-4.000000-7 0,2.000000 0.000000-4 0,0.000000-1.000000-4 16,3.000000 1.000000 0-16,0.000000-2.000000 1 0,3.000000-3.000000 5 0,0.000000 3.000000 2 16,3.000000-5.000000 3-16,2.000000 1.000000 6 0,-1.000000-4.000000 4 0,0.000000 2.000000 6 15,8.000000-3.000000-1-15,-2.000000-3.000000-2 0,2.000000-1.000000-2 0,1.000000-2.000000-3 16,2.000000-1.000000-3-16,0.000000-1.000000-6 0,1.000000-1.000000-3 0,0.000000 0.000000-1 15,3.000000 1.000000-5-15,-2.000000-3.000000-3 0,0.000000-1.000000-2 0,0.000000 2.000000-2 16,2.000000 2.000000-2-16,-5.000000-3.000000-3 0,1.000000 3.000000-1 0,-2.000000-1.000000-3 16,-1.000000 1.000000-1-16,-2.000000-1.000000-3 0,2.000000 3.000000-5 0,-5.000000 2.000000-11 15,-1.000000-3.000000-11-15,0.000000 4.000000-15 0,-1.000000-2.000000-16 0,-4.000000 3.000000-21 0,2.000000-3.000000-28 16,-5.000000 1.000000-43-16,2.000000-1.000000-48 0,-3.000000-2.000000-48 0,-3.000000 0.000000-42 16,2.000000 0.000000-48-16,-5.000000-1.000000-35 0,0.000000-3.000000 15 0,-4.000000 0.000000 42 15,1.000000-1.000000 51-15</inkml:trace>
  <inkml:trace contextRef="#ctx0" brushRef="#br0">12573.000000 3005.000000 161 0,'2.000000'0.000000'197'0,"0.000000"2.000000"-15 "0 ,-2.000000-1.000000-21 15,3.000000 5.000000-15-15,-3.000000-2.000000-5 0,0.000000 4.000000 2 0,0.000000 3.000000 3 16,-3.000000 4.000000-1-16,1.000000 1.000000-11 0,-3.000000 5.000000-9 0,0.000000 0.000000-6 0,1.000000 5.000000-7 16,-1.000000 0.000000-7-16,-1.000000 0.000000-12 0,-2.000000 1.000000-10 0,0.000000-1.000000-14 15,1.000000 1.000000-11-15,-2.000000-1.000000-14 0,2.000000 1.000000-9 0,-1.000000-4.000000-5 16,4.000000 0.000000-10-16,-4.000000-1.000000-6 0,4.000000-1.000000-6 0,1.000000-3.000000-7 15,-1.000000-3.000000-8-15,1.000000 1.000000-21 0,1.000000-6.000000-24 0,2.000000 2.000000-26 16,2.000000-3.000000-35-16,1.000000-5.000000-35 0,1.000000 0.000000-44 0,2.000000-2.000000-35 16,3.000000-2.000000-44-16,0.000000-3.000000-47 0,1.000000-4.000000-9 0,-1.000000-7.000000 19 0,3.000000 0.000000 36 15</inkml:trace>
  <inkml:trace contextRef="#ctx0" brushRef="#br0">12931.000000 3066.000000 180 0,'14.000000'-7.000000'198'15,"-6.000000"4.000000"-12 "-15 ,1.000000 3.000000-25 0,-3.000000 3.000000-14 0,-4.000000 4.000000-3 0,-2.000000 2.000000 5 16,-2.000000 1.000000 1-16,-4.000000 5.000000-12 0,-3.000000 4.000000-30 0,-2.000000 0.000000-25 16,-4.000000 2.000000-22-16,-1.000000 3.000000-19 0,-4.000000-3.000000-12 0,1.000000 3.000000-9 15,0.000000-2.000000-6-15,3.000000-1.000000-8 0,-3.000000-2.000000-7 0,4.000000-2.000000-11 16,2.000000-2.000000-16-16,1.000000 0.000000-18 0,1.000000-4.000000-23 0,3.000000-4.000000-26 16,3.000000 1.000000-28-16,-1.000000-4.000000-31 0,2.000000 0.000000-32 0,1.000000-1.000000-37 15,3.000000-3.000000-30-15,-2.000000-3.000000-1 0,-1.000000-3.000000 19 0</inkml:trace>
  <inkml:trace contextRef="#ctx0" brushRef="#br0">12784.000000 3138.000000 178 0,'3.000000'-2.000000'200'0,"1.000000"2.000000"5 "15 ,2.000000 2.000000-3-15,-5.000000 0.000000 0 0,4.000000 5.000000 2 0,-2.000000-1.000000-5 16,4.000000 3.000000-13-16,-2.000000-1.000000-22 0,-1.000000 3.000000-15 0,3.000000 0.000000-14 0,-2.000000 1.000000-15 16,2.000000-1.000000-14-16,-2.000000 2.000000-16 0,1.000000 0.000000-11 0,-1.000000-2.000000-17 15,1.000000-1.000000-15-15,-1.000000 1.000000-14 0,2.000000-2.000000-11 0,1.000000 1.000000-8 16,-3.000000-3.000000-7-16,1.000000 1.000000-7 0,-1.000000 0.000000-14 0,-1.000000-2.000000-21 15,4.000000-2.000000-32-15,-4.000000 0.000000-44 0,1.000000 0.000000-54 0,2.000000-4.000000-64 16,0.000000 0.000000-76-16,4.000000-3.000000-69 0,0.000000-2.000000-14 0,-2.000000-5.000000 17 0,3.000000-6.000000 43 16</inkml:trace>
  <inkml:trace contextRef="#ctx0" brushRef="#br0">13268.000000 2857.000000 197 0,'1.000000'4.000000'294'0,"-1.000000"2.000000"14 "0 ,-1.000000-5.000000-11 0,-2.000000 5.000000-91 16,-1.000000-1.000000-67-16,1.000000 3.000000-28 0,-3.000000 3.000000-6 0,-2.000000 0.000000 7 16,-2.000000 2.000000 4-16,1.000000 2.000000-3 0,-3.000000 0.000000-10 0,2.000000 4.000000-12 15,3.000000-2.000000-13-15,-5.000000 2.000000-10 0,6.000000 0.000000-10 0,-1.000000 1.000000-7 16,1.000000 2.000000-7-16,1.000000-5.000000-3 0,1.000000 2.000000-3 0,1.000000-2.000000-4 16,3.000000 2.000000-2-16,0.000000-4.000000-1 0,3.000000 3.000000-2 0,1.000000-6.000000 1 0,1.000000 3.000000-1 15,2.000000-4.000000 3-15,3.000000 0.000000-2 0,2.000000-1.000000 4 0,0.000000-1.000000 5 16,0.000000 0.000000 2-16,4.000000-2.000000 4 0,-1.000000-4.000000 1 0,5.000000-1.000000 3 15,0.000000 0.000000-2-15,2.000000-2.000000-4 0,1.000000-2.000000-2 0,1.000000-2.000000-8 16,0.000000-2.000000-7-16,2.000000-1.000000-7 0,1.000000-2.000000-5 0,-2.000000 1.000000-3 16,-3.000000-2.000000-4-16,2.000000 0.000000-4 0,-2.000000 2.000000-3 0,-6.000000 1.000000 0 15,0.000000-1.000000 0-15,-4.000000 4.000000-4 0,0.000000 0.000000 0 0,-5.000000 0.000000-6 0,-2.000000 1.000000-12 16,1.000000 1.000000-14-16,-5.000000 0.000000-18 0,2.000000 0.000000-18 0,-3.000000 2.000000-24 16,-3.000000-2.000000-25-16,-1.000000-1.000000-30 0,-1.000000 1.000000-36 0,1.000000 0.000000-45 15,-4.000000 0.000000-43-15,3.000000 2.000000-43 0,0.000000-2.000000-60 0,-2.000000 0.000000-14 16,1.000000-3.000000 23-16,-5.000000-1.000000 48 0,9.000000-3.000000 54 0</inkml:trace>
  <inkml:trace contextRef="#ctx0" brushRef="#br0">13565.000000 2893.000000 186 0,'3.000000'-10.000000'242'16,"0.000000"3.000000"12 "-16 ,-3.000000 3.000000-20 0,0.000000 0.000000-8 0,0.000000 4.000000-2 16,0.000000-1.000000-8-16,0.000000 1.000000-12 0,-3.000000 0.000000-22 0,0.000000 1.000000-29 15,-2.000000 1.000000-28-15,1.000000 4.000000-22 0,-4.000000 4.000000-15 0,0.000000 4.000000-10 0,-4.000000 5.000000-6 16,-3.000000 7.000000-6-16,0.000000 4.000000-6 0,-1.000000 3.000000-13 0,-3.000000 6.000000-8 15,0.000000 4.000000-13-15,-1.000000 1.000000-6 0,1.000000 0.000000-9 0,0.000000 4.000000-16 16,-2.000000-1.000000-21-16,2.000000 2.000000-53 0,0.000000 0.000000-94 0,0.000000 3.000000-160 16,3.000000-3.000000-101-16,-1.000000 1.000000-45 0,0.000000-6.000000-8 0,-3.000000-7.000000 34 15,4.000000-5.000000 86-15</inkml:trace>
  <inkml:trace contextRef="#ctx0" brushRef="#br0">15722.000000 2527.000000 37 0,'0.000000'0.000000'75'0,"0.000000"0.000000"-1 "0 ,0.000000 0.000000 8 0,0.000000 0.000000 0 16,0.000000 0.000000 0-16,0.000000 0.000000 2 0,0.000000 0.000000 0 0,0.000000 0.000000 3 0,0.000000 0.000000 2 15,-2.000000 0.000000 1-15,0.000000 0.000000 0 0,2.000000 0.000000 0 0,-5.000000 0.000000-8 16,2.000000 0.000000-10-16,3.000000 0.000000-6 0,-4.000000 3.000000-6 0,1.000000-3.000000 0 16,-2.000000 1.000000-4-16,4.000000 2.000000 7 0,-2.000000-3.000000 7 0,0.000000 2.000000 1 15,3.000000-2.000000 4-15,-2.000000 0.000000-3 0,-1.000000 2.000000 6 0,3.000000-2.000000-3 16,0.000000 0.000000-8-16,0.000000 0.000000-3 0,-1.000000 0.000000-5 0,1.000000-2.000000 0 15,0.000000 2.000000-9-15,0.000000 0.000000-4 0,0.000000 0.000000-5 0,0.000000 0.000000-2 16,0.000000 0.000000-5-16,0.000000 0.000000-7 0,0.000000 0.000000-6 0,0.000000 0.000000-5 16,0.000000 0.000000-2-16,0.000000-2.000000-4 0,0.000000 2.000000-1 0,1.000000 0.000000-4 0,-1.000000 0.000000 0 15,5.000000 2.000000 1-15,-2.000000-2.000000 1 0,0.000000 2.000000 3 0,1.000000 0.000000 3 16,1.000000 3.000000 5-16,-1.000000-4.000000-1 0,4.000000 2.000000 4 0,-1.000000-1.000000 2 16,0.000000 1.000000-1-16,2.000000 0.000000 1 0,-1.000000 0.000000-3 0,-1.000000-2.000000 3 15,5.000000 4.000000-1-15,-3.000000-3.000000-1 0,1.000000 1.000000 0 0,-1.000000-2.000000 0 16,3.000000 2.000000-1-16,-1.000000-2.000000-2 0,0.000000-1.000000 1 0,-2.000000 3.000000 2 15,2.000000-3.000000 2-15,3.000000 2.000000 3 0,-8.000000 0.000000 3 0,5.000000-2.000000 5 0,0.000000 0.000000 3 16,-2.000000 0.000000 5-16,2.000000 0.000000 6 0,1.000000 0.000000 2 16,-1.000000 0.000000 4-16,0.000000-2.000000 2 15,-2.000000 0.000000-4-15,-1.000000-1.000000-1 0,2.000000 3.000000-5 0,-3.000000-1.000000-3 0,-1.000000-2.000000-4 16,2.000000 2.000000-5-16,-1.000000-2.000000 0 0,-3.000000 3.000000-3 0,1.000000-2.000000-1 0,1.000000 2.000000-4 0,-2.000000 0.000000-2 16,1.000000 0.000000-4-16,-2.000000 0.000000-2 0,1.000000 0.000000-4 0,-1.000000 0.000000 0 15,-2.000000 0.000000-1-15,4.000000 0.000000 1 0,-5.000000 0.000000 2 0,3.000000 0.000000-3 0,0.000000 0.000000 0 16,-2.000000 0.000000-5-16,-1.000000 0.000000-1 0,3.000000 0.000000-2 0,0.000000-2.000000-3 15,-3.000000 2.000000-1-15,0.000000 0.000000 1 0,2.000000 0.000000-1 0,-2.000000 0.000000 0 16,0.000000 0.000000 1-16,0.000000-3.000000 0 0,0.000000 3.000000-4 0,0.000000 0.000000-10 16,0.000000 0.000000-19-16,0.000000 0.000000-33 0,0.000000 0.000000-39 0,0.000000 0.000000-38 15,0.000000-1.000000-37-15,0.000000-2.000000-49 0,3.000000 0.000000-76 0,-2.000000 2.000000-91 16,5.000000-3.000000-82-16,-2.000000 0.000000-26 0,1.000000-5.000000 5 0,2.000000 0.000000 43 0,1.000000 1.000000 85 16</inkml:trace>
  <inkml:trace contextRef="#ctx0" brushRef="#br0">16816.000000 2571.000000 95 0,'0.000000'1.000000'203'15,"0.000000"3.000000"5 "-15 ,0.000000-1.000000-3 0,-3.000000-1.000000 0 0,3.000000 0.000000 4 0,0.000000 1.000000-6 16,0.000000 1.000000-10-16,0.000000-3.000000-21 0,0.000000 1.000000-26 0,3.000000-2.000000-25 16,-3.000000 2.000000-21-16,2.000000-2.000000-18 0,-2.000000 0.000000-14 0,2.000000 0.000000-13 15,0.000000 0.000000-9-15,-2.000000 0.000000-10 0,3.000000 0.000000-6 0,-3.000000-2.000000-3 16,4.000000 2.000000-4-16,-1.000000-2.000000 1 0,-1.000000 1.000000 2 0,5.000000 1.000000 1 16,-2.000000 0.000000 1-16,0.000000 0.000000 0 0,3.000000 0.000000-2 0,-2.000000 0.000000 0 15,1.000000 0.000000 0-15,1.000000 0.000000 1 0,3.000000 0.000000 2 0,0.000000 0.000000 1 0,-2.000000 0.000000 4 16,5.000000 0.000000 2-16,0.000000 1.000000 1 0,-3.000000-1.000000 3 0,4.000000 0.000000 2 15,1.000000 0.000000 2-15,-1.000000 0.000000 2 0,4.000000 0.000000 2 0,-2.000000 0.000000 5 16,2.000000 0.000000-1-16,-3.000000-1.000000 3 0,2.000000 1.000000 7 0,-2.000000-4.000000 4 16,3.000000 4.000000 5-16,-3.000000-1.000000 6 0,4.000000-1.000000 3 0,-4.000000 2.000000-4 15,2.000000-2.000000-8-15,-2.000000 0.000000-9 0,-1.000000 2.000000-10 0,-2.000000-3.000000-8 16,-1.000000 3.000000-1-16,0.000000 0.000000-4 0,-2.000000 0.000000-1 0,-1.000000 0.000000 0 0,1.000000 0.000000-3 16,-3.000000 0.000000-7-16,-1.000000 0.000000-7 0,2.000000 0.000000-2 15,-2.000000 0.000000-3-15,-2.000000 0.000000-6 0,-2.000000 0.000000 0 0,0.000000 0.000000-1 0,3.000000 0.000000 1 16,-5.000000 0.000000 0-16,3.000000 0.000000 0 0,-2.000000 0.000000 2 0,-1.000000 0.000000-2 15,3.000000 0.000000 0-15,-3.000000 0.000000-1 0,3.000000 0.000000 0 0,-3.000000 0.000000-2 16,2.000000 3.000000 0-16,-2.000000-3.000000 0 0,3.000000 0.000000-1 0,0.000000 0.000000-2 16,-3.000000 0.000000-1-16,1.000000 2.000000-1 0,-1.000000-2.000000 0 0,5.000000 2.000000-1 15,-3.000000-2.000000 4-15,-2.000000 0.000000-1 0,5.000000 0.000000 1 0,-2.000000 2.000000 0 0,-2.000000-2.000000 4 16,2.000000 1.000000-2-16,0.000000-1.000000-7 0,-1.000000 0.000000 3 0,2.000000 0.000000-1 16,-1.000000 0.000000 3-16,2.000000 0.000000-7 0,-3.000000 0.000000 2 0,1.000000 4.000000 5 15,-1.000000-4.000000-2-15,2.000000 0.000000 0 0,-1.000000 1.000000 0 0,0.000000-1.000000 2 16,-1.000000 0.000000 1-16,1.000000 0.000000-1 0,-2.000000 0.000000-2 0,2.000000 0.000000 0 15,-3.000000 0.000000-1-15,3.000000 0.000000 1 0,-1.000000 0.000000 0 0,-2.000000 0.000000 0 16,2.000000 0.000000 0-16,-2.000000 0.000000-7 0,0.000000 2.000000-25 0,0.000000-2.000000-42 0,-2.000000 2.000000-55 16,-3.000000-2.000000-54-16,1.000000 0.000000-50 0,-4.000000 0.000000-80 0,1.000000 3.000000-104 15,0.000000-3.000000-112-15,-5.000000 0.000000-28 0,-2.000000-3.000000 10 16,-3.000000 1.000000 31-16,-2.000000-1.000000 77 0</inkml:trace>
  <inkml:trace contextRef="#ctx0" brushRef="#br0">17940.000000 3232.000000 6 0,'0.000000'-3.000000'57'0,"0.000000"2.000000"-8 "16 ,0.000000-1.000000-10-16,0.000000 2.000000-4 0,0.000000-4.000000-4 0,0.000000 4.000000-2 16,0.000000 0.000000-1-16,0.000000 0.000000 4 0,0.000000 0.000000 1 0,0.000000 0.000000 3 0,0.000000 0.000000 4 15,0.000000 0.000000 4-15,0.000000 0.000000 8 0,-3.000000 0.000000 3 0,3.000000 0.000000 12 16,0.000000 0.000000 4-16,-3.000000 0.000000 11 0,1.000000 0.000000 5 0,-1.000000 0.000000 1 15,-1.000000 0.000000-1-15,1.000000 0.000000-6 0,3.000000 0.000000-7 0,-2.000000-3.000000-8 16,0.000000 2.000000-9-16,2.000000 1.000000-6 0,-2.000000-3.000000-3 0,2.000000 3.000000 1 16,-3.000000 0.000000 0-16,0.000000-2.000000-1 0,3.000000 2.000000-1 0,0.000000-2.000000-1 15,0.000000 2.000000-6-15,0.000000 0.000000-5 0,0.000000 0.000000-8 0,0.000000 0.000000-5 0,0.000000 0.000000-6 16,0.000000 0.000000-6-16,0.000000 0.000000-3 0,0.000000 0.000000-2 0,0.000000 0.000000-3 16,0.000000 0.000000 0-16,0.000000 0.000000 2 0,0.000000 0.000000 0 0,0.000000 0.000000 4 15,0.000000 2.000000 2-15,0.000000 0.000000 4 0,0.000000-2.000000 4 0,0.000000 0.000000 2 16,0.000000 3.000000 5-16,0.000000-3.000000 1 0,-1.000000 0.000000 0 0,1.000000 0.000000 1 15,0.000000 0.000000 2-15,0.000000 0.000000 0 0,0.000000 0.000000-2 0,0.000000 0.000000 0 16,0.000000 0.000000 1-16,0.000000 0.000000 0 0,0.000000 0.000000 0 0,0.000000 0.000000 0 0,0.000000 1.000000-1 16,0.000000-1.000000-3-16,0.000000 0.000000-4 0,0.000000 0.000000-4 15,0.000000 0.000000-5-15,0.000000 0.000000-3 0,0.000000 0.000000-3 0,0.000000 0.000000-1 0,0.000000 0.000000 0 16,0.000000 0.000000-1-16,0.000000 0.000000 2 0,1.000000 0.000000-2 0,-1.000000 0.000000 1 16,0.000000 0.000000 0-16,0.000000 0.000000 0 0,0.000000 0.000000 1 0,0.000000 0.000000 0 15,0.000000 0.000000 3-15,0.000000 0.000000 1 0,0.000000 0.000000 0 0,0.000000 3.000000 2 16,0.000000-3.000000 2-16,0.000000 0.000000-1 0,0.000000 0.000000 1 0,0.000000 0.000000 1 0,0.000000 0.000000-1 15,0.000000 0.000000 1-15,0.000000 4.000000 0 0,0.000000-4.000000 1 16,0.000000 2.000000-1-16,-1.000000-1.000000-1 0,1.000000 2.000000 2 0,-3.000000 1.000000 0 0,3.000000 1.000000 3 16,0.000000-1.000000-1-16,-3.000000 1.000000-1 0,1.000000-1.000000 1 0,-1.000000 0.000000-2 15,3.000000 0.000000-2-15,-1.000000 1.000000-2 0,-2.000000-4.000000-4 0,3.000000 2.000000-1 16,-3.000000-1.000000 0-16,3.000000 1.000000-2 0,0.000000-2.000000-1 0,-2.000000-1.000000 2 16,2.000000 3.000000-1-16,0.000000-1.000000 2 0,-3.000000 0.000000 0 0,3.000000-2.000000 1 15,-1.000000 2.000000-1-15,-2.000000 1.000000-3 0,3.000000-3.000000 2 0,-3.000000 1.000000-2 16,3.000000 1.000000 0-16,0.000000-2.000000-1 0,0.000000 0.000000 1 0,0.000000 0.000000 0 0,0.000000 0.000000 1 15,0.000000 0.000000 1-15,0.000000 0.000000-1 0,0.000000 0.000000 0 0,0.000000 0.000000 1 16,0.000000 0.000000 0-16,0.000000 0.000000 0 0,0.000000 0.000000 0 0,0.000000 0.000000 1 16,0.000000 0.000000 0-16,0.000000 0.000000 1 0,0.000000 0.000000-3 0,0.000000 0.000000 3 15,0.000000 0.000000 2-15,0.000000 0.000000 0 0,0.000000 0.000000 0 16,0.000000 0.000000 1-16,0.000000 0.000000 1 0,0.000000 0.000000-2 0,0.000000 0.000000 0 0,0.000000 0.000000-1 16,0.000000-2.000000-1-16,0.000000 2.000000 0 0,0.000000 0.000000-1 0,0.000000 0.000000 0 0,0.000000 0.000000 1 15,0.000000 0.000000 0-15,0.000000 0.000000-2 0,0.000000 0.000000 0 0,0.000000 0.000000 0 16,3.000000 0.000000 0-16,-3.000000 0.000000-2 0,0.000000 0.000000 0 0,0.000000 0.000000 1 15,0.000000 0.000000-1-15,0.000000 0.000000-2 0,0.000000 0.000000 1 0,0.000000 0.000000 0 16,0.000000 0.000000 1-16,0.000000 0.000000 0 0,0.000000 0.000000 1 0,0.000000-1.000000 3 0,0.000000 1.000000-3 16,3.000000 0.000000 0-16,-3.000000 0.000000 0 0,0.000000 0.000000 1 0,0.000000 0.000000 0 15,0.000000 0.000000 0-15,0.000000 0.000000 3 0,0.000000 0.000000 2 0,1.000000 0.000000 0 16,-1.000000 0.000000 3-16,0.000000 0.000000 0 0,0.000000 0.000000 1 0,0.000000 0.000000-1 16,0.000000 0.000000 0-16,0.000000 0.000000-1 0,0.000000 0.000000-1 0,0.000000 0.000000-3 15,0.000000-3.000000-1-15,0.000000 3.000000-1 0,3.000000 0.000000 0 0,-3.000000 0.000000-1 16,0.000000 0.000000 3-16,0.000000 0.000000-2 0,0.000000 0.000000-1 0,0.000000 0.000000 2 15,0.000000 0.000000-3-15,0.000000 0.000000-1 0,0.000000 0.000000-1 0,0.000000 0.000000 1 16,0.000000 0.000000-1-16,0.000000 0.000000 1 0,0.000000 0.000000 1 0,0.000000 0.000000 0 0,0.000000 0.000000 0 16,0.000000 0.000000 1-16,0.000000 0.000000-2 0,0.000000 0.000000 0 0,0.000000 0.000000 1 15,0.000000 0.000000 0-15,0.000000 0.000000-2 0,0.000000 0.000000-1 0,0.000000 0.000000-1 16,0.000000 0.000000 0-16,0.000000 0.000000-2 0,0.000000 0.000000 1 0,0.000000 3.000000 0 16,0.000000-3.000000 1-16,0.000000 0.000000 0 0,0.000000 0.000000 0 0,0.000000 0.000000 0 15,0.000000 0.000000 1-15,0.000000 0.000000-2 0,0.000000 0.000000 1 0,0.000000 0.000000-1 16,0.000000 0.000000 0-16,0.000000 0.000000 1 0,0.000000 0.000000 0 0,0.000000 0.000000 1 0,0.000000 0.000000-1 15,0.000000 0.000000 1-15,0.000000 0.000000 1 0,0.000000 0.000000-2 16,0.000000 0.000000 1-16,0.000000 0.000000-1 0,0.000000 0.000000-2 0,0.000000 0.000000-4 0,0.000000 0.000000-4 16,0.000000 0.000000-1-16,0.000000 0.000000-3 0,0.000000 0.000000-2 0,0.000000 0.000000 3 15,0.000000 0.000000 4-15,0.000000 0.000000 3 0,0.000000 0.000000 1 0,0.000000 0.000000 4 16,0.000000-3.000000 2-16,0.000000 1.000000 0 0,0.000000 2.000000-3 0,0.000000 0.000000 1 16,0.000000 0.000000 1-16,0.000000 0.000000-1 0,0.000000 0.000000 1 0,0.000000 0.000000 1 0,0.000000 0.000000 0 15,0.000000 0.000000 1-15,0.000000 0.000000 1 0,0.000000 0.000000 0 16,0.000000 0.000000 0-16,0.000000 0.000000 1 0,0.000000 0.000000 3 0,0.000000 0.000000 0 0,0.000000-2.000000 3 15,0.000000 2.000000 3-15,0.000000 0.000000 2 0,0.000000 0.000000-1 0,0.000000 0.000000 1 16,0.000000 0.000000 0-16,0.000000 0.000000 0 0,0.000000 0.000000-1 0,0.000000 0.000000 1 16,0.000000-2.000000 2-16,0.000000 2.000000-2 0,0.000000-3.000000-2 0,-3.000000 3.000000 2 15,3.000000-1.000000 2-15,0.000000 1.000000-2 0,0.000000 0.000000 4 0,0.000000 0.000000 2 16,0.000000-3.000000 3-16,0.000000 3.000000-2 0,0.000000 0.000000-2 0,0.000000-2.000000-3 16,0.000000 2.000000-6-16,0.000000 0.000000-3 0,0.000000 0.000000-2 0,0.000000 0.000000-7 0,0.000000 0.000000-12 15,-1.000000 0.000000-18-15,-2.000000 0.000000-22 0,3.000000 0.000000-20 0,-3.000000 0.000000-21 16,-1.000000 0.000000-13-16,4.000000 2.000000-7 0,-3.000000-2.000000-3 0,3.000000 3.000000 0 15,0.000000-3.000000-4-15,0.000000 0.000000-13 0,0.000000 0.000000-19 0,0.000000 0.000000-27 16,0.000000-3.000000-28-16,3.000000 3.000000-25 0,1.000000-2.000000-20 0,2.000000 2.000000-16 16,-2.000000 0.000000-10-16,1.000000-3.000000-16 0,-1.000000 2.000000 16 0,1.000000-4.000000 30 15</inkml:trace>
  <inkml:trace contextRef="#ctx0" brushRef="#br0">17959.000000 3018.000000 25 0,'-3.000000'-6.000000'192'0,"0.000000"-1.000000"29 "0 ,1.000000 3.000000-22 0,-3.000000 0.000000-26 0,0.000000-1.000000-11 16,1.000000 2.000000-6-16,4.000000 2.000000-3 0,-3.000000-1.000000-10 16,-2.000000 2.000000-16-16,5.000000 0.000000-17 0,-1.000000 0.000000-16 0,-2.000000 0.000000-13 0,3.000000 2.000000-10 15,0.000000-1.000000 0-15,0.000000 2.000000 6 0,0.000000 6.000000 5 16,0.000000-2.000000 8-16,0.000000 7.000000 4 0,0.000000 0.000000 0 0,0.000000 2.000000-6 0,-3.000000 2.000000-9 16,3.000000 1.000000-8-16,0.000000 0.000000-9 0,-2.000000 2.000000-12 0,0.000000-3.000000-5 15,2.000000 1.000000-9-15,-2.000000-2.000000-7 0,2.000000 0.000000-9 0,0.000000-2.000000-4 16,0.000000-2.000000-5-16,0.000000 0.000000-5 0,0.000000-2.000000-7 0,0.000000-1.000000-13 15,0.000000 1.000000-9-15,0.000000 0.000000-15 0,2.000000-3.000000-21 0,-2.000000 3.000000-34 0,2.000000-3.000000-44 16,0.000000-1.000000-56-16,1.000000-3.000000-66 0,4.000000 0.000000-72 16,-2.000000-1.000000-69-16,-5.000000-3.000000-16 0,4.000000-3.000000 24 0,4.000000-2.000000 51 0</inkml:trace>
  <inkml:trace contextRef="#ctx0" brushRef="#br0">18278.000000 3012.000000 157 0,'6.000000'-4.000000'258'15,"0.000000"3.000000"25 "-15 ,-2.000000 1.000000-33 0,-1.000000 1.000000-42 0,-3.000000 3.000000-37 16,-6.000000-2.000000-24-16,2.000000 2.000000-21 16,-5.000000 3.000000-18-16,-3.000000 1.000000-17 0,-3.000000 3.000000-22 0,-4.000000 1.000000-18 0,-3.000000 7.000000-13 0,-2.000000-4.000000-13 15,-1.000000 5.000000-4-15,-1.000000 3.000000-5 0,-1.000000-1.000000 0 0,-1.000000 1.000000 3 0,1.000000-1.000000 4 16,1.000000 0.000000 4-16,2.000000-1.000000 1 0,5.000000-2.000000 2 0,0.000000 1.000000-1 16,3.000000-6.000000-2-16,1.000000 1.000000-2 0,3.000000-4.000000-5 0,6.000000 0.000000-2 15,-4.000000-4.000000-5-15,7.000000 1.000000-5 0,-2.000000-1.000000-3 0,4.000000-1.000000-2 16,1.000000-2.000000 1-16,0.000000 2.000000 1 0,1.000000 1.000000 0 0,4.000000-3.000000 3 15,1.000000 1.000000 1-15,1.000000-1.000000 0 0,-1.000000-2.000000-1 0,6.000000 0.000000-2 16,0.000000 0.000000 0-16,2.000000-2.000000-2 0,-2.000000-2.000000-1 0,6.000000 0.000000-4 16,-5.000000-2.000000 1-16,3.000000-1.000000 0 0,2.000000 1.000000-1 0,-2.000000-2.000000 0 15,1.000000-3.000000-3-15,-3.000000 3.000000-4 0,3.000000-1.000000-7 0,-6.000000-1.000000-11 0,4.000000 1.000000-15 16,-6.000000 3.000000-18-16,-2.000000 0.000000-16 0,1.000000 0.000000-12 0,-4.000000 1.000000-13 16,-1.000000 2.000000-6-16,-3.000000 2.000000-1 0,-3.000000 2.000000 2 0,-1.000000 1.000000 6 15,-4.000000 4.000000 10-15,1.000000 2.000000 11 0,-2.000000 2.000000 12 0,-3.000000 3.000000 14 16,-2.000000 0.000000 17-16,2.000000 2.000000 15 0,-4.000000 2.000000 19 0,1.000000-1.000000 20 0,1.000000 3.000000 16 15,0.000000 0.000000 14-15,-1.000000 1.000000 9 0,3.000000 0.000000 7 0,0.000000-1.000000 4 16,3.000000-1.000000 1-16,-2.000000 2.000000-5 0,0.000000 0.000000 2 0,4.000000-3.000000-1 16,3.000000-2.000000-4-16,-1.000000-2.000000-9 0,2.000000-4.000000-4 0,2.000000 0.000000-3 15,1.000000-3.000000-2-15,1.000000-1.000000 4 0,4.000000-1.000000 2 0,2.000000-3.000000 1 16,-1.000000-3.000000-3-16,3.000000 0.000000-6 0,0.000000-5.000000-6 0,4.000000-4.000000-13 16,-1.000000-1.000000-7-16,1.000000-4.000000-6 0,5.000000-1.000000-3 0,-1.000000-1.000000-4 15,3.000000-4.000000 0-15,-1.000000 1.000000-2 0,0.000000 0.000000-1 0,0.000000 0.000000-1 16,0.000000-1.000000 0-16,2.000000 4.000000 0 0,-3.000000 0.000000-1 0,-2.000000 3.000000 0 0,-4.000000 3.000000-1 15,0.000000-2.000000-4-15,-5.000000 6.000000-3 0,-3.000000 2.000000-2 0,1.000000 2.000000 0 16,-2.000000 2.000000-1-16,-6.000000 2.000000-1 0,1.000000 4.000000 0 0,-2.000000 1.000000 0 16,-3.000000 4.000000-5-16,-1.000000 0.000000-4 0,-2.000000-1.000000-10 0,1.000000 1.000000-5 15,0.000000-3.000000-5-15,2.000000 3.000000-6 0,-1.000000-4.000000-4 0,4.000000-1.000000 0 16,-2.000000 0.000000-2-16,2.000000-2.000000 0 0,-1.000000-1.000000-5 0,5.000000-3.000000-2 0,-3.000000 0.000000-14 16,-1.000000 0.000000-12-16,2.000000-3.000000-12 0,-1.000000 2.000000-7 0,0.000000-3.000000-3 15,2.000000-1.000000 0-15,-2.000000 0.000000 10 0,0.000000-3.000000 17 0,-1.000000 1.000000 15 16,2.000000 0.000000 15-16,-1.000000-5.000000 14 0,0.000000 2.000000 10 0,-1.000000 0.000000 10 15,-1.000000-2.000000 8-15,2.000000 3.000000 13 0,2.000000 1.000000 9 0,-2.000000-1.000000 12 16,3.000000 3.000000 11-16,-1.000000 1.000000 10 0,1.000000 0.000000 8 0,-3.000000 5.000000 4 0,0.000000-6.000000 5 16,3.000000 6.000000 7-16,0.000000 0.000000 9 0,0.000000 0.000000 3 15,3.000000 6.000000 8-15,0.000000-1.000000 8 0,-2.000000 5.000000 4 0,2.000000-2.000000 0 0,-2.000000 4.000000 0 16,2.000000 2.000000 0-16,0.000000 2.000000-3 0,-1.000000 2.000000-6 0,-2.000000 1.000000-10 16,0.000000 2.000000-8-16,0.000000 1.000000-13 0,0.000000 0.000000-11 0,-2.000000 1.000000-13 15,-1.000000-2.000000-11-15,0.000000 1.000000-8 0,-1.000000 1.000000-8 0,3.000000-4.000000-2 16,-7.000000 1.000000-8-16,2.000000-3.000000-12 0,0.000000-2.000000-13 0,-1.000000 0.000000-24 15,-3.000000 0.000000-34-15,1.000000-2.000000-45 0,-2.000000-2.000000-51 0,3.000000 0.000000-53 16,-1.000000-1.000000-71-16,-6.000000-4.000000-40 0,-1.000000-1.000000 1 0,-2.000000-3.000000 26 0,-1.000000-4.000000 46 16</inkml:trace>
  <inkml:trace contextRef="#ctx0" brushRef="#br0">17739.000000 3294.000000 105 0,'4.000000'5.000000'211'0,"-1.000000"3.000000"29 "0 ,0.000000 1.000000-39 0,-1.000000 1.000000-35 16,-2.000000 4.000000-19-16,0.000000-2.000000-15 0,0.000000 1.000000-18 0,0.000000 2.000000-27 15,0.000000 2.000000-22-15,3.000000 0.000000-21 0,-2.000000-2.000000-15 0,-1.000000 3.000000-12 0,3.000000-3.000000-9 16,-3.000000-1.000000-14-16,4.000000 2.000000-8 0,-4.000000-4.000000-10 0,3.000000 1.000000-14 16,2.000000 2.000000-20-16,-2.000000-4.000000-21 0,1.000000 2.000000-26 15,-1.000000-3.000000-21-15,2.000000 1.000000-18 0,-4.000000-3.000000-10 0,2.000000 2.000000-1 0,-3.000000-2.000000 5 16,0.000000-1.000000 7-16,0.000000-3.000000 9 0,-3.000000 2.000000 4 0</inkml:trace>
  <inkml:trace contextRef="#ctx0" brushRef="#br0">17712.000000 3695.000000 77 0,'-4.000000'9.000000'135'15,"-1.000000"0.000000"12 "-15 ,2.000000 0.000000 14 0,-2.000000 3.000000 12 0,-1.000000 1.000000 8 0,1.000000 2.000000-6 16,1.000000-1.000000-13-16,1.000000 1.000000-12 0,-2.000000 3.000000-11 0,5.000000-3.000000-16 16,0.000000 2.000000-4-16,0.000000 0.000000 1 0,5.000000 0.000000 3 0,-1.000000 1.000000 1 15,2.000000-2.000000-4-15,2.000000 0.000000-2 0,0.000000 1.000000-14 0,4.000000-1.000000-11 16,0.000000-2.000000-7-16,4.000000 1.000000-7 0,3.000000 0.000000-13 0,1.000000-1.000000-8 0,3.000000 1.000000-6 15,1.000000-4.000000-9-15,2.000000-2.000000-13 0,1.000000 0.000000-11 16,1.000000-5.000000-6-16,3.000000 0.000000-12 0,3.000000-2.000000-16 0,-1.000000-2.000000-16 0,-2.000000-5.000000-19 16,3.000000 1.000000-25-16,0.000000-1.000000-44 0,-5.000000-5.000000-64 0,5.000000 2.000000-80 15,0.000000-3.000000-110-15,-3.000000 0.000000-62 0,-3.000000 1.000000-13 0,-4.000000-5.000000 19 16,2.000000-3.000000 58-16</inkml:trace>
  <inkml:trace contextRef="#ctx0" brushRef="#br0">18846.000000 3262.000000 103 0,'-7.000000'11.000000'284'0,"-2.000000"0.000000"21 "0 ,-3.000000 1.000000 21 0,-3.000000 7.000000-76 16,-1.000000-1.000000-79-16,-2.000000 4.000000-35 0,1.000000 1.000000-11 0,-1.000000 1.000000-2 15,-1.000000-1.000000-2-15,3.000000 3.000000-9 0,4.000000-1.000000-12 0,0.000000 2.000000-18 16,2.000000-4.000000-13-16,4.000000 2.000000-15 0,0.000000-1.000000-8 0,1.000000 0.000000-6 0,5.000000 1.000000-7 15,-1.000000-3.000000-2-15,1.000000 1.000000-3 0,1.000000-4.000000-8 0,-1.000000 1.000000-6 16,5.000000-3.000000-2-16,-2.000000 1.000000-3 0,4.000000-2.000000-2 0,-2.000000-3.000000 0 16,-1.000000 0.000000-1-16,2.000000-2.000000-2 0,-5.000000-1.000000-1 0,2.000000-3.000000 0 15,-1.000000 1.000000-2-15,1.000000-4.000000 0 0,0.000000 1.000000 0 0,-2.000000 0.000000 0 16,-1.000000-4.000000-1-16,3.000000 2.000000 1 0,-3.000000-3.000000 0 0,0.000000 0.000000 0 16,0.000000 0.000000 3-16,0.000000-4.000000-2 0,2.000000-3.000000 0 0,-2.000000-1.000000-1 15,3.000000-3.000000 0-15,0.000000-2.000000-1 0,1.000000-4.000000-2 0,0.000000 0.000000 1 16,1.000000-2.000000-1-16,2.000000-3.000000-2 0,1.000000 0.000000 2 0,3.000000-1.000000-2 0,0.000000-2.000000 1 15,-2.000000 5.000000 1-15,5.000000-1.000000 2 0,-2.000000 3.000000 0 0,0.000000-1.000000-1 16,0.000000 4.000000 1-16,0.000000 0.000000 0 0,-1.000000 2.000000-2 0,1.000000 3.000000 1 16,0.000000 1.000000 0-16,0.000000 2.000000 0 0,-2.000000 3.000000 1 0,-1.000000 4.000000 2 15,1.000000 0.000000 4-15,-4.000000 4.000000 2 0,0.000000 3.000000 4 0,-1.000000 2.000000 3 16,-4.000000 1.000000 3-16,-1.000000 3.000000 3 0,3.000000 0.000000 0 0,-3.000000 0.000000 0 16,-3.000000 2.000000 1-16,3.000000-3.000000-2 0,0.000000 2.000000-3 0,-1.000000-6.000000-5 0,-2.000000 1.000000-3 15,3.000000-3.000000-3-15,0.000000 0.000000-2 0,0.000000-1.000000-2 16,0.000000-3.000000 0-16,4.000000-2.000000-2 0,-1.000000 0.000000 1 0,1.000000-2.000000 0 0,4.000000-3.000000 0 15,4.000000-3.000000 0-15,2.000000-3.000000-2 0,0.000000 1.000000-1 0,3.000000-1.000000-1 16,0.000000 0.000000 0-16,2.000000 0.000000-1 0,-3.000000 0.000000 0 0,2.000000 3.000000 0 16,-2.000000 4.000000 2-16,-1.000000 0.000000-1 0,-2.000000 1.000000 0 0,-1.000000 6.000000 2 15,-5.000000 1.000000-1-15,4.000000 0.000000 3 0,-5.000000 4.000000-1 0,-3.000000 3.000000 2 16,-1.000000 0.000000 4-16,-2.000000 0.000000 2 0,-2.000000 4.000000 3 0,-1.000000 0.000000 2 0,-3.000000 0.000000 4 16,-5.000000-2.000000 3-16,4.000000-1.000000 2 0,-2.000000 2.000000 1 0,-1.000000-4.000000 2 15,4.000000-1.000000-1-15,-2.000000-3.000000-2 0,1.000000-1.000000-3 0,3.000000-4.000000-5 16,-2.000000-1.000000-7-16,0.000000-1.000000-13 0,0.000000-4.000000-14 15,2.000000-1.000000-13-15,-1.000000-6.000000-18 0,2.000000 2.000000-22 0,-1.000000-2.000000-39 0,4.000000-6.000000-50 16,0.000000 1.000000-74-16,3.000000-2.000000-86 0,-2.000000 0.000000-89 0,2.000000-6.000000-35 16,-1.000000-2.000000 11-16,3.000000-1.000000 46 0,3.000000-2.000000 75 0</inkml:trace>
  <inkml:trace contextRef="#ctx0" brushRef="#br0">19384.000000 3068.000000 8 0,'13.000000'7.000000'299'0,"-4.000000"-2.000000"30 "15 ,3.000000 1.000000 22-15,-3.000000 1.000000-15 0,1.000000 1.000000-89 0,-1.000000 1.000000-68 16,1.000000-3.000000-28-16,-1.000000 1.000000-14 0,-3.000000-1.000000-14 0,0.000000-1.000000-21 16,-3.000000-1.000000-25-16,1.000000 0.000000-25 0,-1.000000 1.000000-20 0,-1.000000-1.000000-21 15,0.000000-2.000000-25-15,1.000000 0.000000-28 0,-3.000000 0.000000-41 0,0.000000 3.000000-53 16,-3.000000-3.000000-69-16,1.000000 2.000000-80 0,-3.000000 1.000000-74 0,-4.000000-1.000000-23 0,-1.000000 0.000000 11 16,-2.000000-2.000000 40-16</inkml:trace>
  <inkml:trace contextRef="#ctx0" brushRef="#br0">19282.000000 3241.000000 114 0,'0.000000'13.000000'287'0,"0.000000"0.000000"26 "0 ,0.000000 2.000000 26 15,-2.000000 2.000000-69-15,2.000000 0.000000-68 0,-3.000000 2.000000-30 0,-1.000000 1.000000-10 16,-2.000000-1.000000-9-16,2.000000-2.000000-17 0,-4.000000-2.000000-25 0,4.000000 0.000000-28 16,2.000000 0.000000-25-16,-4.000000-4.000000-21 0,5.000000 0.000000-17 0,-2.000000-1.000000-8 15,3.000000-4.000000-7-15,0.000000 1.000000-2 0,0.000000-1.000000-2 0,0.000000-1.000000-2 16,4.000000-3.000000-4-16,-1.000000 1.000000-5 0,0.000000-3.000000-4 0,3.000000-3.000000-6 0,2.000000 1.000000-6 15,-1.000000-3.000000-7-15,3.000000-1.000000-3 0,-1.000000-6.000000-4 16,3.000000 2.000000-1-16,0.000000-1.000000 1 0,3.000000-1.000000 2 0,-2.000000-3.000000 4 0,2.000000 0.000000 6 16,1.000000 0.000000 6-16,2.000000 0.000000 6 0,-2.000000 2.000000 5 0,0.000000-2.000000 4 15,-1.000000 4.000000 1-15,1.000000-1.000000 2 0,2.000000 3.000000 4 0,-5.000000 0.000000 0 16,3.000000 5.000000 3-16,2.000000 0.000000 3 0,-5.000000 1.000000 6 0,2.000000 1.000000 1 16,-3.000000 2.000000 4-16,-2.000000 2.000000 3 0,-1.000000 3.000000 2 0,-4.000000 1.000000 2 0,-3.000000 2.000000-2 15,-2.000000-1.000000-2-15,-2.000000 4.000000-3 0,-3.000000 0.000000-2 16,-2.000000 0.000000-5-16,-1.000000 3.000000-1 0,-3.000000-1.000000-2 0,2.000000 0.000000-1 0,-2.000000-2.000000-3 15,0.000000 0.000000 0-15,5.000000 0.000000 2 0,-2.000000-6.000000-2 0,2.000000-1.000000 0 16,2.000000 2.000000-3-16,2.000000-2.000000 1 0,-1.000000-3.000000-1 0,3.000000 4.000000-1 16,3.000000-5.000000-2-16,-1.000000 2.000000-1 0,2.000000 1.000000 3 0,4.000000-3.000000-2 15,-1.000000 1.000000 0-15,5.000000-1.000000 2 0,-5.000000 0.000000 3 0,5.000000 3.000000-1 16,-5.000000-1.000000-3-16,5.000000 0.000000 0 0,-4.000000 0.000000 0 0,-1.000000 2.000000-2 16,-5.000000 2.000000 2-16,3.000000 1.000000 0 0,-5.000000 0.000000 2 0,0.000000 4.000000 2 0,-5.000000-1.000000 1 15,3.000000 3.000000 2-15,-5.000000-3.000000-2 0,-1.000000 4.000000 2 0,1.000000-2.000000-3 16,-2.000000-1.000000 0-16,2.000000 0.000000-2 0,-4.000000 0.000000 4 0,7.000000-3.000000 0 15,-3.000000-1.000000-1-15,2.000000-3.000000 1 0,5.000000 0.000000 0 0,-1.000000 0.000000 1 16,-2.000000-2.000000-4-16,3.000000 1.000000 0 0,0.000000-1.000000-1 0,3.000000-2.000000 0 16,-2.000000 0.000000-1-16,2.000000-2.000000 1 0,1.000000-1.000000 0 0,4.000000 3.000000 0 15,-4.000000-2.000000 0-15,4.000000 2.000000-2 0,-4.000000 0.000000 0 0,1.000000 0.000000 2 0,-3.000000 2.000000 0 16,3.000000-2.000000-1-16,-2.000000 5.000000 1 0,-2.000000-1.000000 2 0,-1.000000-2.000000-2 16,-4.000000 5.000000-1-16,-1.000000-1.000000 0 0,1.000000 0.000000 2 0,0.000000 3.000000 0 15,-7.000000 0.000000-2-15,2.000000-3.000000 5 0,-1.000000-1.000000-2 0,-2.000000 2.000000 0 16,3.000000-2.000000 1-16,-1.000000-1.000000-1 0,-2.000000 1.000000 2 0,3.000000-3.000000-2 15,-1.000000 3.000000 6-15,6.000000-3.000000 5 0,-4.000000-2.000000 6 0,4.000000 1.000000 2 16,1.000000 1.000000 4-16,1.000000-2.000000 1 0,-1.000000 2.000000-5 0,3.000000 1.000000-1 0,0.000000-3.000000 1 16,0.000000 1.000000 2-16,5.000000 4.000000 4 0,-2.000000 0.000000-1 0,4.000000 0.000000 0 15,2.000000-4.000000 0-15,-2.000000 4.000000-7 0,5.000000-1.000000-4 0,0.000000-1.000000-6 16,4.000000 0.000000-2-16,2.000000-3.000000-7 0,1.000000 0.000000-6 0,2.000000-3.000000-4 16,5.000000 0.000000-5-16,3.000000-6.000000-20 0,0.000000-2.000000-39 0,2.000000-3.000000-51 15,0.000000-4.000000-50-15,2.000000-1.000000-43 0,1.000000-3.000000-35 0,-2.000000-1.000000-40 16,3.000000-3.000000-51-16,-1.000000-2.000000 5 0,-3.000000-2.000000 29 0,0.000000 0.000000 34 15</inkml:trace>
  <inkml:trace contextRef="#ctx0" brushRef="#br0">20244.000000 3142.000000 212 0,'6.000000'0.000000'262'0,"0.000000"0.000000"23 "0 ,-4.000000 2.000000-23 0,2.000000 5.000000-24 0,-1.000000-1.000000-15 16,-3.000000 3.000000-12-16,0.000000 2.000000-15 0,0.000000 1.000000-23 0,0.000000 3.000000-25 15,-3.000000 0.000000-23-15,-1.000000 2.000000-19 0,4.000000 5.000000-14 0,-5.000000 2.000000-14 16,-2.000000-1.000000-9-16,3.000000 5.000000-8 0,-5.000000 0.000000-3 0,-2.000000 2.000000-5 15,0.000000 0.000000-1-15,-1.000000 2.000000-1 0,0.000000 2.000000-2 0,-3.000000 1.000000-7 16,-4.000000 1.000000-6-16,0.000000-2.000000-8 0,3.000000 3.000000-9 0,-5.000000-5.000000-7 16,-1.000000 2.000000-8-16,1.000000-2.000000-10 0,-1.000000-2.000000-9 0,1.000000-2.000000-12 15,-1.000000-4.000000-12-15,3.000000-5.000000-11 0,-2.000000-2.000000-9 0,2.000000-4.000000-5 0,1.000000-2.000000-5 16,5.000000-8.000000-15-16,-2.000000 0.000000-22 0,3.000000-6.000000-30 0,4.000000-4.000000-29 16,-3.000000-4.000000-43-16,4.000000-4.000000-40 0,-1.000000-3.000000-34 0,3.000000-5.000000-32 15,-1.000000-5.000000-26-15,1.000000-4.000000 7 0,1.000000-4.000000 35 0,4.000000-1.000000 47 16</inkml:trace>
  <inkml:trace contextRef="#ctx0" brushRef="#br0">19830.000000 3451.000000 194 0,'3.000000'-4.000000'251'0,"1.000000"0.000000"6 "0 ,0.000000 4.000000-15 16,1.000000 4.000000-9-16,1.000000 2.000000-8 0,0.000000 5.000000-9 0,1.000000-1.000000-14 0,0.000000 6.000000-19 15,2.000000-2.000000-13-15,5.000000 6.000000-21 0,-6.000000-1.000000-15 0,4.000000 4.000000-15 16,0.000000 3.000000-13-16,4.000000 2.000000-8 0,-1.000000 0.000000 6 0,4.000000 0.000000 24 16,0.000000 2.000000 19-16,2.000000 1.000000 28 0,1.000000-4.000000 30 0,2.000000 0.000000 15 15,4.000000 2.000000-7-15,-1.000000-4.000000-29 0,4.000000-1.000000-31 0,0.000000-3.000000-33 16,0.000000 1.000000-41-16,0.000000-6.000000-24 0,-3.000000-1.000000-18 0,1.000000 0.000000-8 15,-4.000000-6.000000-5-15,2.000000 0.000000-6 0,-8.000000-2.000000-13 0,0.000000-3.000000-20 0,0.000000-1.000000-30 16,-4.000000-2.000000-44-16,-3.000000-1.000000-53 0,0.000000 0.000000-60 0,-5.000000-4.000000-49 16,-2.000000-3.000000-33-16,-4.000000-1.000000-61 0,-1.000000 1.000000-78 0,-4.000000 0.000000-107 15,-4.000000-3.000000-27-15,-1.000000-1.000000 10 0,-5.000000-1.000000 25 0,-1.000000-6.000000 73 16</inkml:trace>
  <inkml:trace contextRef="#ctx0" brushRef="#br0">20011.000000 3140.000000 42 0,'2.000000'2.000000'339'15,"2.000000"3.000000"34 "-15 ,-1.000000-3.000000 17 0,0.000000 2.000000-19 0,1.000000 0.000000-104 16,1.000000 1.000000-80-16,-1.000000-1.000000-46 0,2.000000 3.000000-19 0,-4.000000-3.000000-12 15,5.000000 2.000000-14-15,-2.000000 3.000000-25 0,-1.000000-1.000000-22 0,3.000000 3.000000-21 0,1.000000 0.000000-18 16,-4.000000 3.000000-18-16,4.000000 2.000000-39 0,-6.000000 0.000000-66 0,3.000000 2.000000-106 16,-1.000000-1.000000-135-16,-1.000000-2.000000-70 0,-6.000000 0.000000-24 0,-1.000000-1.000000 13 15,-3.000000-2.000000 52-15</inkml:trace>
  <inkml:trace contextRef="#ctx0" brushRef="#br0">18132.000000 4787.000000 35 0,'-5.000000'-6.000000'163'0,"2.000000"2.000000"0 "0 ,-1.000000-2.000000-30 15,-1.000000 1.000000-14-15,2.000000 1.000000 0 0,-1.000000 0.000000 4 0,3.000000-2.000000-1 0,-5.000000 1.000000-9 16,1.000000-1.000000-15-16,2.000000 2.000000-19 0,3.000000 1.000000-20 0,-1.000000-1.000000-9 15,-2.000000 2.000000-6-15,3.000000 0.000000 3 0,0.000000 2.000000 5 0,0.000000-2.000000 2 16,0.000000 2.000000-2-16,0.000000 0.000000 0 0,0.000000 0.000000-2 0,0.000000 0.000000-3 16,-2.000000-2.000000-5-16,2.000000 2.000000-3 0,0.000000 0.000000-6 0,-3.000000 0.000000-2 15,3.000000 0.000000-2-15,0.000000 2.000000-2 0,0.000000-2.000000 0 0,3.000000 2.000000 7 16,-1.000000 2.000000 5-16,-2.000000 0.000000 7 0,4.000000 3.000000 6 0,-1.000000 0.000000 6 0,0.000000 5.000000 7 16,2.000000 4.000000-3-16,-1.000000 2.000000 0 0,-1.000000 6.000000-6 15,-2.000000 2.000000-3-15,-1.000000 4.000000-6 0,3.000000 2.000000-6 0,-3.000000 2.000000-1 16,0.000000 3.000000-3-16,0.000000 2.000000-1 0,3.000000-4.000000-1 0,-1.000000 4.000000-6 15,-2.000000 0.000000-2-15,3.000000-3.000000-6 0,-2.000000-2.000000 0 0,-1.000000 1.000000-3 0,3.000000-3.000000-2 16,-3.000000-3.000000-3-16,0.000000-3.000000 1 0,3.000000 0.000000-3 0,-1.000000-2.000000-4 16,-2.000000-5.000000-2-16,3.000000-1.000000-4 0,-2.000000-6.000000-6 0,-1.000000-2.000000-9 15,0.000000-1.000000-11-15,0.000000-2.000000-15 0,0.000000-4.000000-19 0,0.000000 2.000000-37 16,0.000000-5.000000-59-16,3.000000-2.000000-85 0,1.000000-2.000000-112 0,-1.000000-9.000000-74 0,2.000000-2.000000-27 16,-2.000000-6.000000 12-16,-2.000000-7.000000 52 0</inkml:trace>
  <inkml:trace contextRef="#ctx0" brushRef="#br0">18070.000000 4589.000000 59 0,'0.000000'0.000000'134'16,"-5.000000"0.000000"2 "-16 ,5.000000-2.000000 6 0,-1.000000 0.000000 10 0,-2.000000 2.000000 14 15,0.000000-3.000000-1-15,-2.000000 3.000000-5 0,2.000000 0.000000-19 0,3.000000 0.000000-21 16,0.000000 0.000000-22-16,0.000000 0.000000-16 0,0.000000 0.000000-6 0,0.000000 0.000000-1 0,0.000000 0.000000 0 16,0.000000 0.000000 2-16,0.000000 0.000000 2 0,0.000000 0.000000-4 0,3.000000 0.000000-3 15,-3.000000 0.000000-7-15,3.000000 0.000000-1 0,-1.000000 0.000000-6 0,-2.000000 0.000000-1 16,6.000000 0.000000-2-16,-6.000000 0.000000 0 0,4.000000 3.000000-2 0,1.000000-3.000000 1 0,2.000000 2.000000-1 15,2.000000 0.000000 0-15,-2.000000-2.000000 1 0,5.000000 2.000000 2 0,3.000000 1.000000 2 16,-2.000000-3.000000-1-16,6.000000 0.000000 1 0,0.000000 0.000000-5 0,4.000000 0.000000-5 16,0.000000 0.000000-6-16,1.000000-3.000000-6 0,2.000000 1.000000-6 0,2.000000 2.000000-6 15,1.000000-2.000000-4-15,0.000000 0.000000-2 0,2.000000-1.000000-3 0,2.000000 1.000000-2 16,-2.000000 0.000000-2-16,2.000000-3.000000-3 0,0.000000 3.000000-1 0,-2.000000 2.000000 0 16,3.000000-5.000000-1-16,-3.000000 5.000000-1 0,0.000000-1.000000 0 0,0.000000-1.000000 0 0,-3.000000 0.000000 0 15,-1.000000 0.000000-1-15,-1.000000-1.000000 1 0,-5.000000 2.000000-1 16,2.000000-2.000000-1-16,-3.000000 2.000000 1 0,-3.000000-2.000000 0 0,0.000000 1.000000 1 0,-3.000000 0.000000 1 15,-5.000000 2.000000 0-15,3.000000-3.000000 3 0,-2.000000 3.000000 0 0,-5.000000-1.000000 5 16,-1.000000-2.000000 6-16,1.000000 3.000000 8 0,-1.000000 0.000000 9 0,-1.000000 0.000000 12 16,-3.000000 0.000000 12-16,3.000000 0.000000 12 0,-2.000000 0.000000 14 0,-1.000000 0.000000 3 15,0.000000 0.000000 2-15,0.000000 0.000000-2 0,0.000000 0.000000-8 0,0.000000 0.000000-9 0,0.000000 0.000000-13 16,0.000000 0.000000-10-16,0.000000 0.000000-10 0,0.000000 0.000000-9 16,0.000000 0.000000-5-16,0.000000 3.000000-8 0,-1.000000-3.000000-5 0,1.000000 1.000000-5 0,0.000000-1.000000-4 15,0.000000 3.000000 0-15,0.000000-3.000000-4 0,0.000000 4.000000-1 0,0.000000 0.000000 0 16,0.000000 3.000000 2-16,0.000000 4.000000 0 0,0.000000 1.000000 6 0,0.000000 3.000000 3 15,-3.000000 7.000000 4-15,3.000000 1.000000 0 0,-3.000000 5.000000 2 0,3.000000 0.000000 3 16,-1.000000 4.000000-3-16,-2.000000 3.000000 0 0,-2.000000-1.000000-2 0,5.000000 4.000000 0 16,-3.000000-1.000000-5-16,3.000000-1.000000-3 0,0.000000 1.000000 1 0,0.000000-1.000000 1 15,0.000000 1.000000 1-15,0.000000-6.000000 0 0,0.000000 2.000000 0 0,0.000000-1.000000-1 0,0.000000-2.000000-1 16,0.000000-3.000000-5-16,3.000000-2.000000-1 0,-3.000000-2.000000-3 0,3.000000-4.000000 2 16,-1.000000 1.000000 0-16,-2.000000-4.000000 0 0,0.000000-2.000000 1 0,0.000000-3.000000-3 15,0.000000-2.000000 3-15,0.000000 2.000000-6 0,3.000000-4.000000-12 0,-3.000000-3.000000-19 16,0.000000 0.000000-29-16,0.000000 1.000000-30 0,-3.000000-3.000000-43 0,3.000000 2.000000-40 15,-2.000000-4.000000-33-15,-1.000000 3.000000-18 0,-1.000000-3.000000-9 0,-1.000000 0.000000-11 16,-5.000000 1.000000-19-16,3.000000-1.000000-38 0,-1.000000 3.000000-46 0,-1.000000 1.000000-75 0,-2.000000-4.000000-34 16,-1.000000-2.000000 7-16,-3.000000 0.000000 40 0,3.000000-2.000000 72 15</inkml:trace>
  <inkml:trace contextRef="#ctx0" brushRef="#br0">18353.000000 5283.000000 77 0,'-7.000000'4.000000'211'15,"1.000000"4.000000"22 "-15 ,-2.000000-5.000000-28 0,3.000000 0.000000-22 0,0.000000 1.000000-18 16,1.000000 0.000000 2-16,1.000000-3.000000-3 0,3.000000 2.000000-4 0,-2.000000-1.000000-19 15,-1.000000-2.000000-22-15,3.000000 0.000000-23 0,0.000000 0.000000-20 0,3.000000 0.000000-8 16,-1.000000 0.000000-3-16,-2.000000 2.000000 4 0,7.000000-2.000000 3 0,-2.000000 0.000000 10 0,2.000000 0.000000-1 16,0.000000 3.000000-2-16,1.000000-3.000000-3 0,3.000000 1.000000-1 0,0.000000-1.000000-2 15,-2.000000 3.000000-4-15,2.000000-3.000000-3 0,-2.000000 3.000000-1 0,2.000000-3.000000-2 16,-2.000000 1.000000 6-16,1.000000 1.000000 6 0,2.000000-2.000000 18 0,-1.000000 2.000000 19 16,1.000000 1.000000 22-16,0.000000-2.000000 23 0,0.000000 4.000000 8 0,0.000000-3.000000-4 15,0.000000 0.000000-8-15,2.000000 0.000000-13 0,-2.000000 1.000000-18 0,3.000000-2.000000-16 16,1.000000 2.000000-13-16,-1.000000-1.000000-7 0,1.000000-2.000000-8 0,5.000000-2.000000-7 0,-2.000000 2.000000-6 15,3.000000-4.000000-11-15,-1.000000-1.000000-6 0,1.000000 1.000000-8 16,-1.000000-2.000000-5-16,1.000000 1.000000-5 0,-2.000000-1.000000-3 0,0.000000 2.000000-6 0,-1.000000-3.000000-4 16,-1.000000 3.000000-3-16,-5.000000-3.000000-3 0,2.000000 3.000000-2 0,-4.000000 1.000000-1 15,-2.000000-2.000000-1-15,-1.000000 2.000000 0 0,-1.000000-1.000000 0 0,-3.000000 2.000000-2 16,2.000000 0.000000-3-16,-4.000000 2.000000-1 0,2.000000-3.000000-1 0,-4.000000 3.000000-1 16,3.000000 0.000000 1-16,-3.000000 0.000000 0 0,0.000000 0.000000 0 0,0.000000 0.000000-1 15,0.000000 0.000000-2-15,0.000000 0.000000-6 0,-3.000000 0.000000-22 0,3.000000 0.000000-44 16,-1.000000 0.000000-79-16,-2.000000 0.000000-95 0,1.000000 0.000000-83 0,-5.000000-2.000000-91 0,1.000000 2.000000-108 15,2.000000-2.000000-136-15,-4.000000 2.000000-15 0,4.000000-3.000000 44 0,-5.000000-2.000000 59 16,3.000000-2.000000 82-16</inkml:trace>
  <inkml:trace contextRef="#ctx0" brushRef="#br0">19617.000000 4713.000000 55 0,'3.000000'-2.000000'273'0,"1.000000"-1.000000"27 "0 ,-1.000000 3.000000 19 0,-3.000000 0.000000-47 16,5.000000 0.000000-53-16,-1.000000 0.000000-26 0,-1.000000-1.000000-14 0,0.000000-2.000000-7 16,-3.000000-1.000000-7-16,0.000000 0.000000-18 0,-3.000000 0.000000-28 0,3.000000 0.000000-27 0,-3.000000-1.000000-25 15,2.000000-1.000000-19-15,-2.000000 2.000000-12 0,3.000000-3.000000-11 0,-2.000000 3.000000-4 16,2.000000 0.000000-7-16,0.000000-1.000000 1 0,0.000000 1.000000 0 0,0.000000-1.000000 0 16,0.000000 3.000000 1-16,0.000000 0.000000 1 0,0.000000 0.000000-3 0,0.000000 0.000000 1 15,0.000000 0.000000-2-15,-3.000000 2.000000 0 0,3.000000 0.000000 0 0,0.000000 0.000000 1 0,0.000000 0.000000 4 16,0.000000 0.000000 3-16,0.000000 0.000000 4 0,0.000000 0.000000 1 0,0.000000 0.000000 5 15,0.000000 0.000000 1-15,0.000000 0.000000 1 0,0.000000-1.000000-6 0,0.000000-3.000000-2 16,0.000000 2.000000-6-16,3.000000-2.000000-7 0,-1.000000 0.000000-8 0,-2.000000-1.000000-4 16,4.000000-1.000000-1-16,-1.000000-2.000000-1 0,2.000000 2.000000-2 0,-2.000000-3.000000 0 15,1.000000 2.000000-1-15,0.000000 0.000000 0 0,2.000000 1.000000-1 0,-4.000000 0.000000 0 16,1.000000 3.000000 1-16,-2.000000-1.000000 0 0,2.000000 0.000000 3 0,2.000000 2.000000 0 0,-5.000000 0.000000 2 16,0.000000-1.000000-1-16,3.000000 3.000000 0 0,-3.000000-1.000000 1 0,0.000000-2.000000 2 15,0.000000 3.000000 2-15,0.000000 0.000000 2 0,0.000000 0.000000 5 0,0.000000 0.000000 4 16,0.000000 3.000000 3-16,0.000000-2.000000 3 0,0.000000-1.000000 5 0,-3.000000 3.000000 0 15,3.000000-1.000000 6-15,0.000000 3.000000 6 0,-2.000000 0.000000 8 0,-1.000000 0.000000 9 16,0.000000 0.000000 10-16,-1.000000 4.000000 19 0,-1.000000 1.000000 14 0,-2.000000 2.000000 14 16,0.000000 1.000000 8-16,-1.000000 3.000000 3 0,-1.000000-2.000000-2 0,-1.000000 5.000000-12 0,1.000000 3.000000-11 15,-3.000000 0.000000-15-15,3.000000-1.000000-8 0,-4.000000 2.000000-5 0,4.000000 3.000000-8 16,0.000000 0.000000-1-16,-1.000000 1.000000-4 0,-2.000000 2.000000-1 0,0.000000 0.000000-3 16,4.000000 0.000000-6-16,-6.000000 1.000000 1 0,3.000000-1.000000-1 0,-1.000000-1.000000-3 15,0.000000-1.000000-2-15,0.000000 1.000000-4 0,5.000000-3.000000-6 0,-2.000000 0.000000-3 16,1.000000-1.000000-5-16,1.000000-5.000000-5 0,3.000000-2.000000-2 0,-4.000000 1.000000-8 15,4.000000-6.000000 0-15,4.000000 1.000000-4 0,-3.000000-5.000000-1 0,3.000000 1.000000-3 0,-2.000000-2.000000-2 16,-1.000000-2.000000 4-16,3.000000-2.000000-2 0,0.000000-1.000000 3 0,0.000000 3.000000-7 16,-1.000000-5.000000 4-16,1.000000 1.000000 3 0,-3.000000 2.000000-5 0,3.000000-3.000000 2 15,0.000000 0.000000 0-15,0.000000-3.000000 4 0,0.000000 2.000000 0 0,0.000000 1.000000-2 16,0.000000 0.000000 3-16,0.000000 0.000000-3 0,0.000000 1.000000 1 0,0.000000 2.000000 0 16,0.000000-3.000000 0-16,0.000000 0.000000 2 0,0.000000 0.000000-2 0,0.000000 0.000000 2 0,0.000000 0.000000-1 15,0.000000 0.000000 2-15,0.000000 0.000000-3 0,0.000000 0.000000-2 16,0.000000 0.000000-1-16,0.000000 0.000000-1 0,0.000000 0.000000 0 0,0.000000 0.000000-1 0,3.000000 0.000000 1 15,-3.000000 0.000000 0-15,1.000000 0.000000 1 0,4.000000 2.000000 0 0,2.000000 1.000000 0 16,1.000000-3.000000 1-16,-1.000000 1.000000 4 0,2.000000-1.000000 0 0,3.000000 3.000000 1 16,0.000000-1.000000-2-16,1.000000-2.000000-2 0,3.000000 0.000000-2 0,0.000000 0.000000-4 15,6.000000-5.000000 2-15,-1.000000 4.000000-1 0,3.000000-4.000000 3 0,2.000000-2.000000 1 16,1.000000 3.000000 0-16,1.000000 1.000000 1 0,0.000000-2.000000 0 0,3.000000-2.000000 0 16,-1.000000 3.000000-2-16,1.000000-3.000000 0 0,-3.000000-1.000000 2 0,3.000000 1.000000-1 0,-3.000000 1.000000 0 15,1.000000 0.000000-2-15,-4.000000-1.000000 1 0,2.000000-1.000000 1 0,-4.000000-1.000000-1 16,1.000000 0.000000 1-16,-2.000000 3.000000-1 0,-1.000000-5.000000 3 0,-3.000000 3.000000-1 15,-2.000000-3.000000 0-15,-1.000000 2.000000 2 0,-4.000000 3.000000 1 0,1.000000 2.000000 0 16,-4.000000 0.000000 1-16,-1.000000-1.000000 5 0,-3.000000 3.000000 2 0,1.000000 1.000000-1 16,-2.000000-2.000000 8-16,-2.000000 3.000000 5 0,2.000000-3.000000 0 0,-1.000000 3.000000 3 15,-2.000000 0.000000 2-15,0.000000 0.000000 3 0,0.000000 0.000000-5 0,-2.000000-1.000000-5 0,-1.000000 1.000000-1 16,2.000000-3.000000-8-16,-2.000000 3.000000-4 0,0.000000-2.000000-5 0,-1.000000 0.000000 2 16,2.000000-2.000000-2-16,-4.000000 1.000000-6 0,2.000000-1.000000 2 0,-1.000000-3.000000-1 15,-2.000000 3.000000-1-15,2.000000-1.000000-5 0,1.000000-5.000000 3 0,-6.000000 1.000000 1 16,5.000000 2.000000-1-16,-2.000000-4.000000 1 0,-2.000000-4.000000 1 0,-1.000000 0.000000-1 15,2.000000-2.000000-1-15,-4.000000-1.000000 0 0,4.000000-1.000000-1 0,-3.000000-2.000000 2 0,-1.000000-1.000000 0 16,1.000000-1.000000 0-16,-1.000000 1.000000 0 0,0.000000-2.000000 1 0,-3.000000 1.000000 2 16,3.000000 2.000000-3-16,1.000000-1.000000 1 0,2.000000 1.000000-1 0,-3.000000-1.000000 1 15,2.000000 3.000000 0-15,-2.000000 0.000000-1 0,3.000000 2.000000 2 0,-1.000000 2.000000 1 16,4.000000-2.000000 2-16,-5.000000 1.000000-1 0,4.000000 2.000000 0 0,0.000000 0.000000 1 16,-2.000000 0.000000-4-16,4.000000 3.000000 0 0,1.000000 0.000000 0 0,-3.000000 0.000000 0 15,1.000000 1.000000-1-15,0.000000 1.000000-1 0,0.000000 1.000000 0 0,0.000000 1.000000-3 0,-1.000000 1.000000-4 16,1.000000-3.000000-4-16,-3.000000 5.000000-11 0,6.000000-2.000000-21 0,-3.000000 3.000000-41 15,-1.000000-1.000000-85-15,-4.000000 4.000000-115 0,2.000000-2.000000-97 0,-2.000000 4.000000-86 16,0.000000 0.000000-113-16,-1.000000 3.000000-147 0,1.000000 3.000000-16 0,-1.000000-1.000000 68 16,0.000000 1.000000 73-16,3.000000-6.000000 81 0,2.000000 3.000000 130 0</inkml:trace>
  <inkml:trace contextRef="#ctx0" brushRef="#br0">19227.000000 5020.000000 40 0,'5.000000'6.000000'198'0,"-5.000000"0.000000"19 "16 ,3.000000 1.000000-26-16,-2.000000 0.000000-34 0,-1.000000-2.000000-13 0,3.000000 2.000000 6 15,-3.000000-3.000000 15-15,3.000000 0.000000 6 0,-2.000000-1.000000 2 0,-1.000000-2.000000-10 16,0.000000 2.000000-21-16,0.000000-3.000000-22 0,0.000000 0.000000-26 0,0.000000-3.000000-19 16,-1.000000 2.000000-15-16,-2.000000-2.000000-6 0,3.000000 2.000000-10 0,-3.000000-3.000000-6 0,2.000000-2.000000-4 15,-2.000000 2.000000-3-15,1.000000 1.000000-5 0,-1.000000-2.000000-2 0,0.000000 1.000000 4 16,3.000000 1.000000 1-16,-1.000000 1.000000 1 0,-2.000000 0.000000 4 0,3.000000 0.000000 8 15,-2.000000 2.000000 0-15,-1.000000 0.000000 3 0,3.000000 0.000000 5 0,0.000000 0.000000 3 16,0.000000 0.000000 2-16,0.000000 0.000000 5 0,0.000000 0.000000 7 0,0.000000 2.000000 6 16,0.000000-2.000000 4-16,0.000000 0.000000 3 0,-3.000000 0.000000 9 0,3.000000 0.000000 2 0,0.000000 0.000000 4 15,0.000000 0.000000 1-15,0.000000 0.000000-3 0,0.000000 0.000000-3 0,-1.000000 0.000000-11 16,1.000000 0.000000-9-16,-3.000000 2.000000-11 0,3.000000-2.000000-13 0,0.000000 2.000000-6 16,0.000000 3.000000 6-16,0.000000-3.000000 1 0,3.000000 3.000000 2 0,-3.000000-2.000000-3 15,1.000000 1.000000 1-15,-1.000000-4.000000-5 0,3.000000 3.000000-12 0,-3.000000-3.000000-11 16,0.000000 3.000000-6-16,3.000000-3.000000-4 0,-1.000000 0.000000-4 0,-2.000000 0.000000-1 15,0.000000 0.000000-4-15,0.000000 0.000000 0 0,0.000000 1.000000-17 0,0.000000-1.000000-26 0,0.000000 3.000000-51 16,0.000000-2.000000-72-16,0.000000 2.000000-77 0,0.000000-3.000000-65 0,0.000000 1.000000-85 16,4.000000 4.000000-116-16,2.000000 0.000000-76 0,-1.000000-4.000000 8 0,-5.000000-1.000000 40 15,4.000000-4.000000 48-15,6.000000-7.000000 89 0</inkml:trace>
  <inkml:trace contextRef="#ctx0" brushRef="#br0">20674.000000 4529.000000 126 0,'-1.000000'4.000000'322'15,"-2.000000"-3.000000"24 "-15 ,-2.000000 2.000000 12 0,2.000000 1.000000-80 0,2.000000-4.000000-93 16,-2.000000 3.000000-50-16,3.000000-3.000000-23 0,-2.000000 0.000000-6 0,2.000000 0.000000 1 0,0.000000 0.000000-2 16,0.000000-3.000000-13-16,0.000000 3.000000-13 0,0.000000 3.000000-15 0,5.000000-3.000000-10 15,2.000000 4.000000-2-15,-1.000000 0.000000 12 0,7.000000 0.000000 16 0,-4.000000 3.000000 16 16,3.000000-4.000000 19-16,4.000000 4.000000 23 0,-1.000000-2.000000 21 0,1.000000-1.000000 14 15,2.000000-1.000000 0-15,0.000000-1.000000-12 0,1.000000 0.000000-17 0,0.000000-2.000000-28 16,0.000000-2.000000-29-16,1.000000 0.000000-31 0,-1.000000 2.000000-22 0,-3.000000-3.000000-15 16,3.000000 3.000000-8-16,-3.000000-4.000000-4 0,-1.000000 1.000000-5 0,-3.000000 1.000000-11 0,0.000000 0.000000-28 15,0.000000 2.000000-42-15,-5.000000-1.000000-54 0,-3.000000-3.000000-52 0,-1.000000 1.000000-43 16,0.000000 1.000000-28-16,-3.000000 0.000000-26 0,0.000000-1.000000-35 0,0.000000 6.000000-58 16,-3.000000 1.000000-69-16,-4.000000-1.000000-23 0,-2.000000 4.000000 6 0,-9.000000 2.000000 34 15,1.000000 3.000000 70-15</inkml:trace>
  <inkml:trace contextRef="#ctx0" brushRef="#br0">20687.000000 4834.000000 206 0,'0.000000'6.000000'337'16,"2.000000"1.000000"19 "-16 ,1.000000-4.000000 11 0,-2.000000 2.000000-108 0,2.000000-1.000000-88 16,2.000000-2.000000-50-16,-5.000000 0.000000-18 0,4.000000 0.000000 0 0,-1.000000-2.000000 4 15,2.000000 2.000000 0-15,-1.000000 0.000000-9 0,6.000000-2.000000-16 0,-1.000000 4.000000-16 0,3.000000-3.000000-16 16,3.000000-1.000000-15-16,0.000000 2.000000-10 0,1.000000-2.000000-11 0,3.000000 0.000000-7 15,-3.000000-2.000000-16 1,6.000000 1.000000-20-16,-1.000000-3.000000-35 0,-2.000000 0.000000-63 0,5.000000 2.000000-100 0,-1.000000-2.000000-132 0,4.000000 0.000000-59 0,-3.000000-3.000000-20 16,-1.000000-4.000000 13-16,-1.000000 0.000000 54 0</inkml:trace>
  <inkml:trace contextRef="#ctx0" brushRef="#br0">21718.000000 4426.000000 140 0,'2.000000'-3.000000'305'0,"0.000000"-1.000000"18 "0 ,-2.000000 4.000000 8 0,0.000000-1.000000-88 16,0.000000 1.000000-85-16,-2.000000 0.000000-46 0,2.000000 0.000000-17 0,-5.000000 0.000000-1 0,4.000000 0.000000 3 16,-5.000000 1.000000-3-16,1.000000 3.000000-12 0,-2.000000 1.000000-12 15,0.000000 4.000000-10-15,1.000000 2.000000-13 0,-5.000000 1.000000-6 0,-1.000000 3.000000-6 16,1.000000 2.000000-2-16,-4.000000 2.000000 2 0,2.000000 4.000000 4 0,-5.000000 2.000000 1 0,2.000000 3.000000 3 15,1.000000-1.000000 3-15,-1.000000 3.000000 1 0,1.000000-1.000000 3 0,-1.000000 1.000000-1 16,1.000000-3.000000 2-16,2.000000 5.000000 2 0,-2.000000-2.000000-4 0,0.000000 0.000000 10 16,-1.000000 0.000000 4-16,1.000000-2.000000 9 0,3.000000 0.000000 7 0,0.000000-3.000000 9 15,1.000000-1.000000 11-15,2.000000-4.000000-1 0,-2.000000-2.000000-4 0,7.000000-2.000000-9 16,-3.000000-5.000000-5-16,2.000000 1.000000-11 0,2.000000-5.000000-8 0,2.000000 2.000000-8 0,-2.000000-4.000000-8 16,1.000000 2.000000-3-16,2.000000-3.000000-6 0,0.000000-4.000000-2 0,2.000000 3.000000 1 15,1.000000-3.000000 1-15,1.000000 0.000000 6 0,1.000000 0.000000 5 0,2.000000 0.000000 7 16,0.000000-3.000000 1-16,2.000000 3.000000-4 0,5.000000-4.000000-2 0,-6.000000 0.000000-1 15,9.000000 1.000000-3-15,0.000000-2.000000-1 0,0.000000 1.000000 0 0,2.000000-6.000000 0 16,1.000000 4.000000-4-16,3.000000 0.000000-4 0,0.000000-1.000000-3 0,1.000000 1.000000-8 16,2.000000-1.000000-5-16,0.000000 1.000000-4 0,-1.000000-2.000000-3 0,3.000000 1.000000-1 0,0.000000 1.000000-1 15,-2.000000-2.000000 1-15,5.000000 1.000000 0 0,-3.000000 2.000000 2 0,2.000000-1.000000 0 16,-2.000000-1.000000-1-16,-1.000000 3.000000-2 0,-1.000000 0.000000-4 0,-5.000000 0.000000 0 16,2.000000 0.000000-3-16,-3.000000-1.000000-1 0,-4.000000 3.000000-1 0,2.000000-1.000000 0 15,-5.000000-1.000000 0-15,-1.000000 4.000000-2 0,-5.000000-1.000000 3 0,0.000000-2.000000 3 16,-2.000000 3.000000 4-16,1.000000-2.000000 7 0,-5.000000 2.000000 7 0,-1.000000 0.000000 8 15,3.000000-2.000000 5-15,-3.000000 2.000000 0 0,-3.000000-2.000000-4 0,-1.000000 0.000000-7 16,-4.000000-3.000000-7-16,1.000000 1.000000-10 0,-2.000000 0.000000-4 0,-3.000000-5.000000-5 0,-2.000000-2.000000 0 16,-1.000000 1.000000 0-16,-1.000000-2.000000 2 0,-1.000000-6.000000 1 0,1.000000 0.000000-1 15,-6.000000-6.000000 0-15,3.000000 2.000000-1 0,-2.000000-6.000000 1 0,-1.000000-1.000000-1 16,-2.000000 2.000000 0-16,2.000000-5.000000-2 0,4.000000 2.000000 1 0,-4.000000 2.000000-1 16,6.000000 2.000000-1-16,-2.000000 2.000000-1 0,5.000000 5.000000-4 0,1.000000 0.000000 0 0,2.000000 6.000000-6 15,-2.000000 0.000000-13-15,3.000000 3.000000-22 0,2.000000 3.000000-53 0,-1.000000 3.000000-91 16,1.000000 1.000000-100-16,3.000000 3.000000-72 0,-5.000000 3.000000-56 0,3.000000 3.000000-89 15,4.000000 5.000000-87-15,-1.000000 2.000000-16 0,6.000000 0.000000 39 0,-1.000000-1.000000 47 0,-2.000000-1.000000 54 16,7.000000 1.000000 104-16</inkml:trace>
  <inkml:trace contextRef="#ctx0" brushRef="#br0">22217.000000 4666.000000 90 0,'0.000000'7.000000'310'0,"3.000000"-2.000000"25 "16 ,-3.000000 0.000000 20-16,0.000000 0.000000-54 0,0.000000-1.000000-80 0,0.000000-3.000000-51 15,0.000000 2.000000-18-15,0.000000-1.000000 0 0,-3.000000 0.000000 5 0,3.000000 1.000000 2 16,0.000000-3.000000-8-16,0.000000 1.000000-7 0,0.000000-1.000000-11 0,0.000000 0.000000-7 15,0.000000 0.000000-16-15,0.000000 0.000000-19 0,0.000000 0.000000-16 0,0.000000 0.000000-20 0,0.000000 0.000000-13 16,0.000000 0.000000-14-16,0.000000 0.000000-11 0,3.000000 0.000000-10 16,-3.000000 0.000000-20-16,0.000000 0.000000-31 0,-3.000000-1.000000-36 0,3.000000-2.000000-39 0,-1.000000 1.000000-41 15,-2.000000 0.000000-65-15,3.000000 2.000000-92 0,0.000000 0.000000-116 0,0.000000 0.000000-38 16,0.000000 4.000000-4-16,-5.000000-1.000000 20 0,-2.000000-3.000000 57 0</inkml:trace>
  <inkml:trace contextRef="#ctx0" brushRef="#br0">22450.000000 4381.000000 53 0,'-4.000000'5.000000'214'0,"3.000000"-4.000000"33 "0 ,-2.000000 3.000000 1 16,0.000000 1.000000-23-16,1.000000 1.000000-12 0,-1.000000-1.000000-3 15,2.000000 1.000000-2-15,1.000000 3.000000-12 0,-3.000000 2.000000-14 0,3.000000 1.000000-21 0,0.000000 3.000000-18 16,0.000000 4.000000-20-16,-3.000000 5.000000-16 0,3.000000 2.000000-17 0,-2.000000 4.000000-9 15,2.000000 2.000000-9-15,0.000000 3.000000-5 0,2.000000 1.000000-3 0,-2.000000 0.000000-2 16,6.000000 0.000000-5-16,-5.000000-1.000000-10 0,2.000000-1.000000-6 0,-1.000000 0.000000-8 16,4.000000-2.000000-7-16,-5.000000 1.000000-7 0,3.000000-6.000000-4 0,-1.000000 1.000000-3 0,0.000000-4.000000-4 15,-1.000000-5.000000-4-15,2.000000 1.000000-1 0,-1.000000-6.000000-3 16,-3.000000-2.000000-5-16,3.000000-3.000000-7 0,-1.000000-2.000000-14 0,-2.000000-3.000000-13 0,0.000000-1.000000-19 16,-2.000000-2.000000-21-16,-1.000000-2.000000-31 0,0.000000-3.000000-55 0,3.000000-3.000000-72 15,-1.000000-1.000000-80-15,-2.000000-6.000000-103 0,-2.000000 0.000000-42 0,-2.000000-6.000000 3 16,0.000000-3.000000 44-16,-5.000000-5.000000 76 0</inkml:trace>
  <inkml:trace contextRef="#ctx0" brushRef="#br0">22340.000000 4325.000000 122 0,'-3.000000'-2.000000'356'16,"0.000000"2.000000"34 "-16 ,-2.000000 0.000000 18 0,4.000000 0.000000-49 0,-2.000000 0.000000-114 0,0.000000 0.000000-73 15,3.000000-3.000000-37-15,-2.000000 2.000000-13 0,0.000000 1.000000-4 16,2.000000-3.000000-8-16,-2.000000 3.000000-16 0,4.000000-1.000000-19 0,2.000000 1.000000-22 0,3.000000 0.000000-12 15,4.000000 0.000000-12-15,2.000000 0.000000-7 0,5.000000 0.000000-4 0,2.000000 0.000000-5 16,4.000000 0.000000-3-16,3.000000 0.000000-1 0,1.000000-3.000000-4 0,3.000000 3.000000-2 16,0.000000-2.000000-2-16,0.000000 0.000000-1 0,4.000000-2.000000-1 0,-4.000000 1.000000 0 15,6.000000-1.000000 1-15,-5.000000 0.000000-1 0,-1.000000 2.000000 0 0,0.000000-3.000000 0 16,0.000000 4.000000-2-16,-2.000000-2.000000 0 0,-4.000000-1.000000 1 0,-5.000000 2.000000-1 16,2.000000 2.000000 2-16,-4.000000-2.000000 0 0,0.000000 2.000000 1 0,-5.000000 2.000000 0 0,-1.000000 0.000000 3 15,1.000000 2.000000 8-15,-7.000000 3.000000 10 0,5.000000 1.000000 7 0,-7.000000 3.000000 14 16,0.000000 4.000000 15-16,1.000000 0.000000 14 0,-2.000000 4.000000 8 0,-3.000000 1.000000 2 15,0.000000 1.000000 4-15,0.000000 3.000000-4 0,0.000000-1.000000 1 0,0.000000 3.000000-10 16,0.000000 2.000000-3-16,0.000000-1.000000 3 0,3.000000 3.000000 5 0,-2.000000 3.000000-1 16,2.000000-3.000000-7-16,0.000000 2.000000-7 0,2.000000-2.000000-8 0,-4.000000 2.000000-13 15,6.000000-2.000000-12-15,-2.000000 0.000000-10 0,1.000000 0.000000-7 0,1.000000 1.000000-3 0,-2.000000-6.000000-2 16,-1.000000 0.000000-3-16,0.000000-3.000000-1 16,4.000000 1.000000-1-16,-4.000000-4.000000 1 0,1.000000-1.000000-1 0,-2.000000-1.000000-2 0,0.000000-5.000000-5 0,-2.000000 2.000000-22 15,2.000000-3.000000-31-15,0.000000-5.000000-36 0,-2.000000 2.000000-40 0,2.000000-6.000000-39 16,-3.000000 3.000000-32-16,-3.000000-5.000000-26 0,-1.000000 2.000000-38 0,0.000000 1.000000-59 15,-4.000000-3.000000-79-15,-2.000000 0.000000-71 0,-2.000000 0.000000-22 0,-4.000000-5.000000 15 16,1.000000 0.000000 55-16,-1.000000 3.000000 88 0</inkml:trace>
  <inkml:trace contextRef="#ctx0" brushRef="#br0">22520.000000 5036.000000 276 0,'-2.000000'0.000000'365'0,"-4.000000"0.000000"27 "16 ,2.000000 0.000000 4-16,3.000000 0.000000-92 0,1.000000 0.000000-90 15,0.000000 0.000000-52-15,0.000000 0.000000-32 0,0.000000 0.000000-14 0,0.000000 0.000000-12 0,4.000000 0.000000-11 16,3.000000 0.000000-13-16,2.000000 0.000000-10 0,3.000000 0.000000-7 0,4.000000 0.000000-3 16,3.000000 0.000000-7-16,5.000000 0.000000-3 0,1.000000 0.000000-5 0,0.000000 0.000000-6 15,5.000000 0.000000-4-15,1.000000-2.000000-8 0,1.000000-2.000000-8 0,-1.000000-2.000000-10 16,3.000000 2.000000-15-16,-1.000000-5.000000-21 0,-2.000000 2.000000-26 0,-2.000000-3.000000-42 15,-4.000000 1.000000-83-15,2.000000 3.000000-115 0,-3.000000-4.000000-130 0,-5.000000 3.000000-55 16,-3.000000 0.000000-17-16,-4.000000-1.000000 21 0,-5.000000-3.000000 70 0</inkml:trace>
  <inkml:trace contextRef="#ctx0" brushRef="#br0">23604.000000 4573.000000 379 0,'4.000000'-2.000000'438'0,"0.000000"-4.000000"26 "0 ,2.000000 0.000000 14 16,0.000000 2.000000-130-16,-3.000000-3.000000-146 0,6.000000 3.000000-85 0,-3.000000-3.000000-45 16,3.000000 3.000000-16-16,1.000000 2.000000-5 0,-1.000000-3.000000 1 0,6.000000-1.000000-3 15,1.000000 2.000000-5-15,3.000000-1.000000-4 0,2.000000 1.000000-3 0,4.000000 0.000000-9 16,0.000000 2.000000-8-16,5.000000-2.000000-7 0,-2.000000-1.000000-4 0,0.000000 1.000000-4 0,1.000000 0.000000-5 16,-1.000000-1.000000 3-16,-1.000000 1.000000-5 0,-1.000000 0.000000-1 15,-2.000000 0.000000-5-15,-3.000000 1.000000-14 0,-2.000000-1.000000-20 0,-3.000000 0.000000-47 0,-1.000000 4.000000-62 16,-3.000000 0.000000-82-16,-2.000000 2.000000-106 0,-8.000000 2.000000-85 0,-7.000000 1.000000-33 15,-10.000000 3.000000 17-15,-4.000000-1.000000 52 0</inkml:trace>
  <inkml:trace contextRef="#ctx0" brushRef="#br0">23581.000000 4869.000000 289 0,'0.000000'11.000000'423'15,"3.000000"0.000000"32 "-15 ,-3.000000-5.000000 17 0,5.000000 1.000000-88 0,2.000000-5.000000-138 16,4.000000-2.000000-90-16,-6.000000 0.000000-42 0,7.000000 0.000000-15 0,3.000000-2.000000 2 15,1.000000-3.000000-3-15,3.000000 1.000000-4 0,5.000000-2.000000-9 0,3.000000-3.000000-11 16,1.000000 2.000000-18-16,6.000000-3.000000-18 0,0.000000-3.000000-19 0,1.000000 0.000000-31 0,0.000000 1.000000-26 16,-1.000000-3.000000-30-16,-1.000000-3.000000-36 0,1.000000 3.000000-62 0,-2.000000 0.000000-88 15,5.000000 1.000000-106-15,-7.000000 0.000000-87 0,-1.000000 2.000000-31 0,-2.000000-3.000000 5 16,-6.000000-3.000000 48-16,1.000000 3.000000 83 0</inkml:trace>
  <inkml:trace contextRef="#ctx0" brushRef="#br0">24405.000000 4216.000000 81 0,'8.000000'4.000000'440'0,"-8.000000"-6.000000"56 "15 ,0.000000 0.000000 31-15,0.000000-2.000000 18 0,0.000000 4.000000-165 0,3.000000 0.000000-134 16,1.000000 0.000000-61-16,3.000000 0.000000-6 0,1.000000 0.000000 16 0,1.000000 0.000000 20 0,3.000000 0.000000 3 16,4.000000-3.000000-18-16,3.000000 3.000000-31 0,3.000000-4.000000-43 0,6.000000 0.000000-49 15,3.000000 1.000000-34-15,0.000000-5.000000-21 0,8.000000 1.000000-10 0,0.000000-1.000000-10 16,0.000000 1.000000-8-16,4.000000-3.000000-6 0,-5.000000 1.000000-16 0,2.000000-1.000000-24 15,-2.000000 1.000000-32-15,-2.000000 1.000000-39 0,-5.000000 1.000000-39 0,-5.000000 1.000000-36 16,-2.000000-3.000000-18-16,-2.000000 3.000000-5 0,-3.000000-2.000000-8 0,-2.000000 2.000000-19 16,-3.000000 2.000000-33-16,-5.000000 3.000000-53 0,1.000000 1.000000-88 0,-10.000000 0.000000-34 0,0.000000 0.000000 8 15,-10.000000 0.000000 41-15,1.000000 1.000000 68 0</inkml:trace>
  <inkml:trace contextRef="#ctx0" brushRef="#br0">24813.000000 4190.000000 267 0,'0.000000'8.000000'306'16,"-3.000000"-5.000000"22 "-16 ,1.000000 1.000000-26 0,-1.000000 3.000000-72 0,-1.000000-3.000000-49 15,1.000000 2.000000-18-15,-1.000000 5.000000 2 0,-4.000000 0.000000 0 0,2.000000 4.000000-7 16,-1.000000 2.000000-17-16,-3.000000 4.000000-25 0,2.000000 1.000000-23 0,2.000000 6.000000-18 0,-4.000000 2.000000-12 16,3.000000 5.000000-2-16,-1.000000 2.000000 4 0,4.000000 4.000000 13 0,-1.000000 0.000000 13 15,-2.000000 1.000000 15-15,3.000000 4.000000 13 0,-1.000000-3.000000 7 0,2.000000-2.000000-1 16,3.000000-1.000000-7-16,-3.000000-2.000000-15 0,3.000000 1.000000-19 0,3.000000-4.000000-16 15,0.000000-1.000000-19-15,-1.000000-5.000000-7 0,1.000000 0.000000-6 0,1.000000-4.000000-3 16,0.000000-3.000000 1-16,2.000000-5.000000 0 0,-1.000000-1.000000 2 0,-1.000000-2.000000 0 16,1.000000-4.000000 1-16,2.000000 1.000000 3 0,0.000000-4.000000 4 0,2.000000-3.000000 10 0,-1.000000 0.000000 5 15,3.000000-4.000000 2-15,1.000000-4.000000 2 0,3.000000 0.000000-4 0,1.000000-3.000000-4 16,2.000000 0.000000-6-16,0.000000-2.000000-9 0,1.000000-3.000000-7 0,3.000000 2.000000-1 16,-1.000000-1.000000 1-16,4.000000-2.000000 6 0,-5.000000 3.000000 0 0,4.000000-1.000000 3 15,6.000000-2.000000 1-15,-5.000000 2.000000-1 0,1.000000 0.000000-2 0,2.000000-1.000000-10 16,-1.000000 1.000000-4-16,-3.000000 0.000000-6 0,2.000000 0.000000-7 0,-5.000000 1.000000-2 15,1.000000-1.000000-4-15,-3.000000 2.000000 0 0,-3.000000 1.000000-4 0,1.000000-1.000000 1 0,-4.000000 4.000000-4 16,-1.000000-2.000000 0 0,-3.000000 2.000000-3-16,2.000000 1.000000-1 0,-3.000000-1.000000-3 0,-1.000000 1.000000-6 15,1.000000 2.000000-4-15,-7.000000 0.000000-16 0,3.000000-1.000000-25 0,-1.000000 3.000000-39 0,0.000000 3.000000-54 0,-3.000000-3.000000-67 0,-3.000000 0.000000-64 16,0.000000 0.000000-38-16,-2.000000 0.000000-20 0,-3.000000 0.000000-6 0,1.000000 0.000000-3 16,-1.000000 4.000000-12-16,4.000000-1.000000-20 0,-3.000000 1.000000-69 0,-1.000000 1.000000-19 15,1.000000-5.000000 10-15,-5.000000 0.000000 44 0,5.000000-5.000000 72 0</inkml:trace>
  <inkml:trace contextRef="#ctx0" brushRef="#br0">24763.000000 4566.000000 44 0,'0.000000'0.000000'252'16,"-2.000000"0.000000"40 "-16 ,-4.000000 0.000000 5 0,5.000000 0.000000-26 0,-2.000000 0.000000-24 16,3.000000 0.000000-21-16,0.000000 0.000000-16 0,0.000000 0.000000-14 0,3.000000-1.000000-16 15,-2.000000 1.000000-20-15,2.000000 0.000000-14 0,2.000000 0.000000-1 0,2.000000 1.000000 14 16,5.000000-1.000000 31-16,0.000000 4.000000 36 0,2.000000-4.000000 28 0,1.000000 0.000000 13 0,-2.000000 0.000000 5 16,4.000000-4.000000-21-16,2.000000 3.000000-34 0,-4.000000-3.000000-39 0,7.000000-1.000000-33 15,-4.000000 1.000000-27-15,4.000000 0.000000-27 0,-3.000000-3.000000-22 0,2.000000 0.000000-18 16,-2.000000 2.000000-17-16,-2.000000-2.000000-11 0,0.000000 1.000000-10 0,-3.000000-3.000000-13 15,-2.000000 5.000000-23-15,-3.000000 0.000000-57 0,1.000000 2.000000-105 0,-4.000000-3.000000-105 16,-6.000000 3.000000-116-16,0.000000 4.000000-176 0,-4.000000-2.000000-149 0,-3.000000 7.000000-35 16,-7.000000 1.000000 57-16,-8.000000 3.000000 81 0,-2.000000 4.000000 103 0</inkml:trace>
  <inkml:trace contextRef="#ctx0" brushRef="#br0">20798.000000 4061.000000 62 0,'-7.000000'0.000000'163'0,"-5.000000"0.000000"-20 "0 ,3.000000 0.000000-24 0,0.000000 0.000000-8 16,-4.000000 0.000000 5-16,4.000000 0.000000 7 0,0.000000 0.000000 5 0,-4.000000 3.000000 4 0,1.000000-3.000000 0 15,3.000000 0.000000-3-15,2.000000 1.000000-11 0,0.000000-1.000000-8 0,-1.000000 0.000000-4 16,4.000000 0.000000-6-16,-1.000000 0.000000 0 0,2.000000 0.000000-4 0,2.000000 0.000000-6 16,-2.000000 0.000000-4-16,1.000000 0.000000-9 0,2.000000 3.000000-7 0,-5.000000-1.000000-10 15,3.000000-2.000000-8-15,-2.000000 2.000000-9 0,-2.000000 1.000000-10 0,1.000000-2.000000-3 16,-2.000000 3.000000-3-16,2.000000 2.000000-2 0,-3.000000 2.000000 0 0,0.000000 0.000000-2 0,-2.000000 2.000000-1 15,1.000000 2.000000 1-15,-1.000000 3.000000-3 0,1.000000 0.000000 2 0,-1.000000 6.000000-2 16,-2.000000 2.000000 2-16,0.000000 1.000000 6 0,3.000000 6.000000 0 0,-3.000000 4.000000 3 16,2.000000 0.000000 2-16,1.000000 5.000000 5 0,-1.000000 2.000000 7 0,1.000000 4.000000 5 15,1.000000 2.000000 8-15,1.000000 2.000000 4 0,3.000000 4.000000 4 0,-1.000000 2.000000 0 16,2.000000-1.000000-6-16,3.000000-2.000000-4 0,6.000000 4.000000-12 0,-4.000000 2.000000-9 16,8.000000-2.000000-8-16,-1.000000 2.000000-6 0,3.000000-2.000000-8 0,7.000000 0.000000-5 15,2.000000-1.000000-1-15,1.000000-3.000000-4 0,4.000000 2.000000-4 16,2.000000-5.000000-10-16,3.000000-4.000000-15 0,0.000000-5.000000-26 0,5.000000-2.000000-22 0,-2.000000-1.000000-25 15,1.000000-5.000000-22-15,1.000000-4.000000-20 0,2.000000-3.000000-35 0,2.000000 0.000000-58 16,-2.000000-6.000000-83-16,-2.000000 0.000000-105 0,1.000000-4.000000-41 0,-5.000000-5.000000-6 0,-4.000000-3.000000 30 16,-1.000000-3.000000 73-16</inkml:trace>
  <inkml:trace contextRef="#ctx0" brushRef="#br0">23048.000000 3768.000000 35 0,'0.000000'2.000000'178'0,"3.000000"0.000000"-5 "0 ,-1.000000 2.000000-22 0,-2.000000-4.000000-11 16,0.000000 0.000000-18-16,0.000000 0.000000 4 0,0.000000 3.000000 9 0,0.000000-3.000000 4 16,3.000000 0.000000 0-16,-3.000000 0.000000-13 0,0.000000 0.000000-18 0,3.000000 0.000000-12 15,-2.000000 0.000000-5-15,4.000000 2.000000 1 0,2.000000-2.000000 2 0,-1.000000 0.000000 5 0,-5.000000 2.000000 0 16,4.000000-2.000000-4-16,1.000000 0.000000-8 0,-6.000000 0.000000-8 0,1.000000 2.000000-8 15,4.000000-2.000000-7-15,-2.000000 2.000000-5 0,0.000000 1.000000-7 0,-2.000000-3.000000-5 16,3.000000 1.000000-6-16,4.000000 4.000000-3 0,-2.000000-1.000000 0 0,0.000000 1.000000-3 16,1.000000 1.000000 0-16,0.000000 0.000000 2 0,4.000000 1.000000-4 0,1.000000 1.000000-2 15,-4.000000 1.000000 3-15,4.000000 0.000000 4 0,0.000000 1.000000-2 0,3.000000 2.000000 2 16,0.000000 2.000000 1-16,-2.000000-2.000000 3 0,3.000000 4.000000 3 0,-1.000000-3.000000 4 0,1.000000 2.000000 6 16,3.000000 1.000000 0-16,-1.000000-2.000000 10 0,1.000000 5.000000 17 0,-5.000000-2.000000 2 15,2.000000 2.000000 1-15,1.000000 3.000000 4 0,0.000000-1.000000 3 0,-1.000000 0.000000 4 16,-1.000000 0.000000-13-16,-1.000000 1.000000-3 0,0.000000 2.000000-6 0,3.000000 0.000000 0 15,-3.000000 2.000000-6-15,1.000000-3.000000-6 0,1.000000 3.000000 2 0,-4.000000-1.000000-5 16,2.000000 3.000000-7-16,1.000000 0.000000-4 0,-3.000000-1.000000 0 0,0.000000 6.000000-9 0,-5.000000-1.000000-7 16,1.000000 2.000000-2-16,-4.000000 3.000000 2 0,-3.000000 2.000000-2 0,2.000000-1.000000-3 15,-3.000000 3.000000-1-15,-3.000000-1.000000-3 0,-1.000000 1.000000-2 16,3.000000 0.000000-7-16,-10.000000 4.000000-3 0,2.000000-2.000000-5 0,-1.000000 1.000000 0 0,-5.000000-3.000000 1 16,-1.000000 2.000000-2-16,3.000000 2.000000-3 0,-7.000000 1.000000-9 0,1.000000-2.000000-14 15,-3.000000-1.000000-30-15,-1.000000 2.000000-54 0,-4.000000 0.000000-77 0,-1.000000-1.000000-72 16,1.000000-3.000000-56-16,-1.000000 0.000000-42 0,-3.000000-1.000000-57 0,3.000000-1.000000-68 0,-1.000000 1.000000-78 15,1.000000-4.000000-8-15,0.000000-4.000000 17 0,-6.000000-5.000000 35 16,3.000000-2.000000 74-16</inkml:trace>
  <inkml:trace contextRef="#ctx0" brushRef="#br0">19304.000000 5048.000000 62 0,'0.000000'2.000000'82'0,"-3.000000"-2.000000"1 "0 ,3.000000 0.000000 6 0,0.000000-2.000000-3 16,-3.000000 2.000000 1-16,3.000000-2.000000-1 0,-1.000000 2.000000 0 0,1.000000-3.000000-6 16,-3.000000 1.000000 1-16,3.000000 2.000000-1 0,-2.000000 0.000000-3 0,-1.000000 0.000000-3 15,3.000000 0.000000-6-15,-3.000000 0.000000-5 0,3.000000 0.000000-6 0,-1.000000 0.000000-13 0,1.000000 0.000000-6 16,0.000000-2.000000-3-16,0.000000-1.000000-2 0,0.000000 3.000000-2 0,0.000000-2.000000-1 15,0.000000 2.000000 2-15,0.000000 0.000000 0 0,0.000000 0.000000-1 0,0.000000-2.000000 2 16,0.000000 2.000000-5-16,0.000000-2.000000 0 0,0.000000 2.000000-1 0,0.000000 0.000000-3 16,0.000000 0.000000-3-16,0.000000-3.000000-6 0,0.000000 3.000000-4 0,0.000000 0.000000-3 15,0.000000 0.000000-3-15,0.000000 0.000000-4 0,0.000000 0.000000 0 0,0.000000 0.000000 1 16,0.000000 0.000000 2-16,0.000000 0.000000-3 0,0.000000 0.000000 1 0,0.000000 0.000000 2 0,0.000000 0.000000-3 16,0.000000 0.000000-3-16,0.000000 0.000000-1 0,0.000000 0.000000 1 0,0.000000 0.000000 2 15,0.000000 0.000000 0-15,0.000000 0.000000 2 0,1.000000 0.000000 3 0,-1.000000 0.000000 2 16,0.000000 0.000000 0-16,0.000000 0.000000 0 0,0.000000 0.000000 4 0,0.000000 0.000000 3 15,0.000000 0.000000 0-15,0.000000 0.000000 0 0,0.000000 0.000000 1 0,0.000000 0.000000 0 16,3.000000 0.000000-1-16,-3.000000 0.000000-1 0,0.000000 0.000000-3 0,0.000000-1.000000-1 16,0.000000-1.000000-2-16,0.000000 0.000000-2 0,0.000000 0.000000-3 0,0.000000 2.000000 0 0,0.000000 0.000000 0 15,0.000000 2.000000 0-15,0.000000-2.000000-2 0,0.000000 0.000000 1 0,0.000000 0.000000 1 16,0.000000 0.000000-3-16,0.000000 0.000000-1 0,0.000000 0.000000 0 0,0.000000 0.000000-1 16,0.000000 0.000000 2-16,0.000000 2.000000-1 0,0.000000-2.000000 2 0,0.000000 2.000000 1 15,0.000000-2.000000 0-15,0.000000 0.000000 2 0,0.000000 0.000000-1 0,0.000000 0.000000 2 16,0.000000 0.000000-2-16,3.000000 0.000000 0 0,-3.000000 0.000000 1 0,0.000000 0.000000 1 15,0.000000 0.000000-4-15,0.000000 0.000000 3 0,0.000000 0.000000 0 0,0.000000 0.000000 1 0,0.000000 0.000000-1 16,0.000000 0.000000 0-16,0.000000 0.000000 2 0,-3.000000 0.000000-2 0,3.000000 0.000000 0 16,0.000000 0.000000-2-16,0.000000 0.000000-7 0,0.000000 0.000000-14 0,-3.000000 0.000000-23 15,3.000000 0.000000-31-15,0.000000 1.000000-47 0,0.000000 2.000000-62 0,0.000000-3.000000-92 16,-4.000000 4.000000-43-16,2.000000 3.000000-8 0,-8.000000-2.000000 16 0,1.000000-3.000000 39 16</inkml:trace>
  <inkml:trace contextRef="#ctx0" brushRef="#br0">18487.000000 5321.000000 51 0,'-3.000000'3.000000'88'0,"1.000000"0.000000"-16 "0 ,0.000000-3.000000-13 0,-1.000000 0.000000-12 16,3.000000 0.000000-3-16,-3.000000 0.000000 3 0,3.000000 0.000000 6 0,0.000000 0.000000 8 15,0.000000 0.000000 4-15,-1.000000 0.000000 2 0,-2.000000 0.000000-7 0,3.000000 0.000000-5 16,0.000000 0.000000-4-16,0.000000 0.000000-9 0,0.000000 0.000000-5 0,-2.000000 0.000000-4 0,2.000000 0.000000-1 15,-3.000000 0.000000-3-15,3.000000 0.000000-6 0,0.000000 0.000000-4 0,0.000000 0.000000 0 16,0.000000 0.000000-5-16,0.000000 0.000000-1 0,3.000000 0.000000-2 0,-3.000000 0.000000-1 16,0.000000 0.000000 1-16,0.000000 0.000000-5 0,2.000000 0.000000 1 0,-2.000000 0.000000-4 15,0.000000-3.000000 0-15,0.000000 3.000000 1 0,0.000000-3.000000-1 0,0.000000 3.000000-1 16,0.000000 0.000000-1-16,0.000000 0.000000-1 0,0.000000 0.000000 1 0,0.000000 0.000000-1 16,0.000000 0.000000 2-16,0.000000 0.000000 0 0,0.000000-1.000000-2 0,0.000000 1.000000 0 15,0.000000-3.000000 0-15,0.000000 1.000000-1 0,3.000000-3.000000-3 0,-3.000000 4.000000-3 16,1.000000-3.000000-3-16,-1.000000 0.000000-2 0,0.000000 1.000000-3 0,3.000000 0.000000 1 0,-3.000000-2.000000 1 15,3.000000 0.000000 3-15,-1.000000 3.000000 2 0,-2.000000-2.000000 1 0,2.000000 1.000000 4 16,1.000000 3.000000 1-16,-3.000000-2.000000 1 0,0.000000 0.000000 1 0,0.000000 2.000000 4 16,0.000000 0.000000 3-16,0.000000 0.000000 5 0,0.000000 0.000000 4 0,0.000000 0.000000 7 15,0.000000 0.000000 4-15,0.000000 0.000000 4 0,0.000000 0.000000 3 0,0.000000 0.000000 4 0,0.000000 0.000000 1 16,0.000000 0.000000 2-16,0.000000 0.000000 2 0,0.000000 0.000000-1 0,-3.000000 2.000000 0 16,1.000000 0.000000-2-16,2.000000-2.000000-9 0,-2.000000 3.000000-4 0,-1.000000 3.000000-3 15,0.000000 0.000000 2-15,-1.000000 5.000000-3 0,-1.000000 4.000000 4 0,1.000000 3.000000 4 16,-1.000000 3.000000 4-16,0.000000 2.000000 0 0,-1.000000 6.000000 0 0,0.000000 1.000000 3 15,-2.000000 2.000000-2-15,2.000000-1.000000 0 0,-1.000000 4.000000 2 0,0.000000 1.000000 0 0,-4.000000-1.000000-4 16,7.000000-1.000000-2-16,-5.000000 0.000000-4 0,2.000000 3.000000-4 16,-2.000000-1.000000-6-16,1.000000-2.000000-3 0,-2.000000 0.000000-3 0,3.000000 1.000000-5 0,1.000000-3.000000-3 15,-2.000000 0.000000-1-15,3.000000-3.000000-1 0,0.000000-3.000000-1 0,1.000000-6.000000 1 16,1.000000 1.000000 0-16,-2.000000-3.000000-1 0,4.000000-2.000000 0 0,-2.000000-5.000000-3 16,0.000000-1.000000-4-16,3.000000 0.000000-8 0,-2.000000-4.000000-10 0,2.000000-3.000000-14 15,0.000000 1.000000-17-15,0.000000-4.000000-25 0,-3.000000 0.000000-41 0,3.000000-4.000000-56 16,0.000000-1.000000-61-16,0.000000-1.000000-67 0,-1.000000-3.000000-21 0,-5.000000 0.000000 3 15,-1.000000-2.000000 34-15</inkml:trace>
  <inkml:trace contextRef="#ctx0" brushRef="#br0">17638.000000 6296.000000 38 0,'0.000000'0.000000'148'0,"-1.000000"3.000000"-4 "0 ,1.000000-2.000000-2 0,-3.000000 4.000000 4 16,-1.000000 1.000000 2-16,-1.000000 1.000000 1 0,1.000000 2.000000-8 0,-2.000000 1.000000-15 16,0.000000 3.000000-17-16,-1.000000 4.000000-13 0,-1.000000 3.000000-9 0,1.000000 3.000000-2 15,-2.000000 3.000000 7-15,-1.000000 6.000000 0 0,1.000000 2.000000 0 0,-2.000000 5.000000 1 16,0.000000 1.000000-4-16,-4.000000 6.000000-9 0,2.000000 0.000000-11 0,-2.000000 6.000000-8 0,0.000000-1.000000-5 16,-1.000000 3.000000-11-16,1.000000 0.000000-6 0,2.000000 1.000000-9 0,-2.000000 2.000000-5 15,3.000000-7.000000-5-15,0.000000-2.000000-5 0,0.000000-4.000000-3 0,5.000000-4.000000-5 16,0.000000-4.000000-2-16,2.000000-6.000000-3 0,1.000000-3.000000-2 0,-1.000000-5.000000 0 15,2.000000-3.000000 0-15,1.000000-4.000000-6 0,2.000000-4.000000-4 0,-2.000000-2.000000-6 16,2.000000-3.000000-12-16,0.000000-2.000000-16 0,2.000000-2.000000-21 0,-2.000000-4.000000-36 16,2.000000-6.000000-50-16,3.000000-1.000000-58 0,-1.000000-6.000000-60 0,4.000000-2.000000-61 0,-1.000000-5.000000-29 15,-2.000000-3.000000 7-15,-3.000000-5.000000 43 0</inkml:trace>
  <inkml:trace contextRef="#ctx0" brushRef="#br0">17572.000000 6395.000000 64 0,'-1.000000'0.000000'94'0,"-2.000000"0.000000"2 "15 ,3.000000 0.000000-6-15,0.000000 0.000000-9 0,0.000000 0.000000-16 0,0.000000 0.000000-17 16,0.000000 0.000000-13-16,0.000000 3.000000-6 0,0.000000-3.000000 2 0,0.000000 1.000000 5 15,3.000000-1.000000 5-15,-3.000000 0.000000 8 0,1.000000 0.000000 2 0,-1.000000 0.000000 1 16,0.000000 0.000000-3-16,0.000000 0.000000-3 0,0.000000 0.000000-5 0,0.000000 0.000000-4 0,0.000000 0.000000-3 16,0.000000 0.000000 0-16,0.000000 0.000000 1 0,0.000000 0.000000 4 0,0.000000 3.000000 4 15,0.000000-2.000000 6-15,0.000000-1.000000 6 0,0.000000 3.000000 8 0,0.000000-3.000000 3 16,0.000000 2.000000 3-16,0.000000 0.000000 3 0,0.000000-2.000000-3 0,0.000000 3.000000-3 16,0.000000-2.000000-6-16,0.000000-1.000000-4 0,0.000000 0.000000-5 0,0.000000 0.000000-9 15,0.000000 0.000000-5-15,0.000000 0.000000-2 0,0.000000 0.000000 1 0,3.000000 3.000000-1 16,-3.000000-2.000000 1-16,4.000000-1.000000 6 0,-1.000000 3.000000 2 0,-1.000000 1.000000-1 0,1.000000 0.000000-1 15,1.000000 0.000000-2-15,1.000000 3.000000-2 0,1.000000 0.000000-4 0,-2.000000 1.000000 3 16,0.000000 3.000000 0-16,4.000000 4.000000 2 0,-1.000000 0.000000 5 0,1.000000 2.000000 2 16,-3.000000 5.000000 4-16,6.000000 1.000000 4 0,-4.000000 3.000000-2 0,2.000000-1.000000 4 15,1.000000 5.000000-4-15,-1.000000-1.000000-4 0,2.000000 0.000000 4 0,-3.000000 1.000000-3 16,1.000000 0.000000-1-16,2.000000 3.000000-2 0,-3.000000-3.000000-3 0,3.000000-1.000000 1 0,-2.000000-1.000000-5 16,1.000000 3.000000-3-16,-3.000000-2.000000-1 0,2.000000-1.000000-2 0,-1.000000 0.000000-4 15,-1.000000-2.000000-4-15,0.000000-3.000000-5 0,-1.000000 2.000000-5 0,0.000000-5.000000-3 16,-1.000000 2.000000-6-16,-1.000000-5.000000-1 0,0.000000-2.000000-2 0,-1.000000-3.000000-3 15,-1.000000-2.000000-6-15,-2.000000 0.000000-8 0,3.000000-4.000000-20 0,-3.000000 1.000000-23 16,-3.000000-4.000000-27-16,1.000000 2.000000-25 0,-1.000000-5.000000-23 0,-4.000000 0.000000-16 16,3.000000 0.000000-18-16,-4.000000-5.000000-28 0,2.000000 4.000000-43 0,0.000000-3.000000-51 15,2.000000-2.000000-58-15,-3.000000-1.000000-51 0,-1.000000-4.000000-8 0,-1.000000-1.000000 30 16,-1.000000-6.000000 59-16</inkml:trace>
  <inkml:trace contextRef="#ctx0" brushRef="#br0">17486.000000 6882.000000 156 0,'0.000000'2.000000'207'0,"0.000000"2.000000"1 "0 ,3.000000 1.000000-27 15,-1.000000-4.000000-16-15,-2.000000 2.000000 0 0,3.000000-2.000000 9 0,0.000000 4.000000 8 0,1.000000-3.000000 0 16,4.000000 1.000000-14-16,-4.000000-2.000000-18 0,8.000000-1.000000-22 0,-2.000000 3.000000-18 15,-1.000000-3.000000-17-15,3.000000 0.000000-12 0,0.000000 0.000000-3 0,-1.000000 0.000000 3 16,4.000000 0.000000 5-16,0.000000 0.000000 0 0,-2.000000-3.000000-4 0,2.000000 3.000000-5 16,0.000000-1.000000-13-16,-3.000000-2.000000-15 0,1.000000 3.000000-16 0,-1.000000-2.000000-11 15,-1.000000 0.000000-11-15,1.000000-1.000000-11 0,-4.000000 3.000000-19 0,-1.000000-1.000000-26 16,-3.000000-2.000000-30-16,-4.000000 3.000000-38 0,3.000000-1.000000-59 0,2.000000 1.000000-86 0,-5.000000 0.000000-97 16,0.000000 0.000000-71-16,0.000000 0.000000-21 0,0.000000 0.000000 10 0,-5.000000-7.000000 48 15</inkml:trace>
  <inkml:trace contextRef="#ctx0" brushRef="#br0">17851.000000 6526.000000 115 0,'3.000000'0.000000'126'0,"-3.000000"0.000000"5 "0 ,-3.000000 0.000000 3 16,3.000000 0.000000-6-16,-3.000000 0.000000-17 0,3.000000 1.000000-19 0,0.000000-1.000000-14 0,0.000000 0.000000-11 15,0.000000 4.000000-1-15,-1.000000-4.000000-1 0,1.000000 1.000000 0 0,0.000000 2.000000 6 16,-3.000000-3.000000 2-16,3.000000 1.000000 2 0,0.000000 2.000000 2 0,0.000000-3.000000 0 16,0.000000 2.000000 2-16,0.000000-2.000000-2 0,0.000000 2.000000 0 0,0.000000 0.000000-4 15,0.000000-2.000000-5-15,0.000000 0.000000-4 0,0.000000 0.000000-5 0,0.000000 0.000000-5 16,0.000000 0.000000-3-16,0.000000 0.000000-6 0,-2.000000 0.000000-8 0,2.000000 0.000000-4 15,-3.000000 0.000000-1-15,3.000000 0.000000-4 0,0.000000 0.000000-3 0,0.000000 0.000000-1 0,0.000000 0.000000 2 16,0.000000 0.000000-2-16,0.000000 0.000000-3 0,0.000000-2.000000 0 16,0.000000 2.000000-1-16,0.000000 0.000000 2 0,0.000000 0.000000 0 0,0.000000 0.000000 0 0,0.000000 0.000000 2 15,0.000000-2.000000-1-15,0.000000 2.000000 1 0,0.000000-2.000000 2 0,3.000000 2.000000 1 16,-3.000000 0.000000 3-16,0.000000 0.000000 0 0,0.000000 0.000000 3 0,2.000000 0.000000 1 16,-2.000000 0.000000-2-16,0.000000-3.000000 1 0,0.000000 3.000000-2 0,0.000000 0.000000 2 15,3.000000 0.000000-3-15,-3.000000 0.000000 1 0,1.000000 0.000000 0 0,-1.000000 0.000000 4 16,0.000000 0.000000-4-16,0.000000-1.000000 2 0,0.000000 1.000000-1 0,0.000000 0.000000-3 15,0.000000 0.000000-1-15,0.000000 0.000000-1 0,3.000000 0.000000-2 0,-3.000000 0.000000-1 0,0.000000 0.000000 0 16,0.000000 0.000000 2-16,0.000000 0.000000 0 0,0.000000 0.000000 0 0,0.000000 0.000000 3 16,0.000000-3.000000 2-16,0.000000 3.000000 0 0,0.000000-1.000000-1 0,0.000000 1.000000 2 15,0.000000 0.000000 0-15,0.000000 0.000000 1 0,0.000000 0.000000 1 0,0.000000 0.000000-1 32,0.000000 0.000000 1-32,0.000000 0.000000-1 0,0.000000 0.000000-2 0,0.000000 0.000000 1 0,0.000000 0.000000-3 0,0.000000-4.000000-1 0,0.000000 4.000000 1 0,0.000000 0.000000 1 15,0.000000 0.000000 1-15,0.000000 0.000000-1 0,0.000000 0.000000 0 0,0.000000 0.000000-1 0,0.000000 0.000000-1 16,0.000000 0.000000-2-16,0.000000 0.000000-2 0,0.000000 0.000000 1 0,0.000000 0.000000-2 15,0.000000 0.000000 2-15,0.000000-1.000000-3 0,0.000000 1.000000-1 0,0.000000 0.000000 5 16,0.000000 0.000000-3-16,0.000000 0.000000-2 0,0.000000 0.000000-1 0,0.000000 0.000000 0 16,0.000000 0.000000-1-16,0.000000 0.000000-3 0,0.000000 0.000000 2 0,0.000000 1.000000 1 15,-3.000000-1.000000-1-15,3.000000 4.000000 0 0,-1.000000-3.000000-2 0,1.000000 2.000000 0 0,0.000000-3.000000-2 16,0.000000 1.000000 2-16,0.000000-1.000000-1 0,0.000000 0.000000 0 0,0.000000 0.000000-1 16,0.000000 0.000000 4-16,0.000000 0.000000-2 0,0.000000 3.000000-4 0,0.000000-3.000000 0 15,-3.000000 0.000000 0-15,3.000000 0.000000-2 0,0.000000 0.000000-3 0,0.000000 0.000000 2 16,0.000000 0.000000-1-16,0.000000 0.000000 0 0,0.000000 0.000000-1 0,0.000000 0.000000 2 15,0.000000 0.000000-3-15,0.000000 0.000000 0 0,0.000000 0.000000 1 0,0.000000 0.000000 0 16,0.000000 0.000000 2-16,0.000000 0.000000-1 0,0.000000 0.000000 1 0,0.000000 0.000000 0 0,0.000000 0.000000-2 16,0.000000 0.000000 0-16,0.000000 0.000000 1 0,0.000000 0.000000-1 0,0.000000 0.000000 0 15,0.000000 0.000000-2-15,0.000000 0.000000-1 0,0.000000 0.000000 1 0,0.000000 0.000000 2 16,0.000000 0.000000-2-16,0.000000 0.000000-1 0,0.000000 0.000000 1 0,0.000000 0.000000 3 16,0.000000 0.000000 0-16,0.000000 0.000000-5 0,0.000000 0.000000 2 0,0.000000 0.000000 0 15,0.000000 0.000000 0-15,0.000000 0.000000-4 0,3.000000 0.000000 1 0,-3.000000 0.000000 2 0,1.000000 0.000000-1 16,-1.000000 0.000000 2-16,3.000000 0.000000 1 0,-3.000000 0.000000 1 0,4.000000 0.000000-1 15,-1.000000 0.000000-1-15,-1.000000 0.000000 1 0,1.000000 0.000000-1 0,0.000000 2.000000 0 16,-2.000000-2.000000 1-16,4.000000 2.000000 1 0,-2.000000 0.000000 3 0,4.000000-2.000000 0 16,-3.000000 1.000000 3-16,1.000000 3.000000-1 0,2.000000-4.000000-2 0,-2.000000 1.000000-1 15,1.000000-1.000000 0-15,1.000000 0.000000-1 0,-3.000000 0.000000-1 0,1.000000 0.000000 2 16,2.000000 0.000000 0-16,-2.000000 0.000000 0 0,2.000000 0.000000-1 0,-2.000000 2.000000 0 0,-1.000000-2.000000-2 16,3.000000 0.000000-1-16,-2.000000 0.000000-1 0,1.000000 0.000000 1 0,-2.000000 0.000000 4 15,1.000000 0.000000-3-15,-1.000000 0.000000 1 0,-1.000000 0.000000 0 0,1.000000 0.000000 1 16,1.000000 0.000000-1-16,-2.000000 0.000000-5 0,-3.000000 0.000000 1 0,4.000000 0.000000 1 15,-1.000000 0.000000-1-15,-1.000000 0.000000-3 0,1.000000 0.000000 1 0,-3.000000 0.000000 0 16,2.000000 0.000000 0-16,0.000000 0.000000 1 0,-2.000000 0.000000-1 0,0.000000 0.000000 0 0,3.000000 0.000000 1 16,-2.000000 0.000000 0-16,-1.000000 0.000000-1 0,3.000000 2.000000-1 0,-3.000000-2.000000-1 15,0.000000 0.000000 0-15,3.000000 0.000000-2 0,-1.000000 0.000000 3 0,-2.000000 0.000000 0 16,0.000000 0.000000-1-16,0.000000 0.000000-1 0,0.000000 0.000000 2 0,0.000000 0.000000 0 16,0.000000 0.000000 1-16,3.000000 0.000000 0 0,-3.000000 0.000000 3 0,3.000000 0.000000 0 15,-3.000000 0.000000-2-15,0.000000 0.000000 1 0,0.000000 0.000000-3 0,0.000000 0.000000 0 16,0.000000 0.000000 0-16,0.000000 0.000000-1 0,0.000000 0.000000-1 0,0.000000 0.000000-1 0,0.000000 0.000000-2 15,0.000000 0.000000-2-15,0.000000 0.000000-4 0,0.000000 0.000000-5 0,0.000000 0.000000-7 16,-3.000000 0.000000-26-16,3.000000 0.000000-41 0,0.000000 0.000000-74 0,0.000000-2.000000-89 16,-3.000000 2.000000-70-16,-2.000000 0.000000-53 0,-2.000000 2.000000-40 0,3.000000-2.000000-47 15,1.000000 5.000000-39-15,-3.000000 0.000000-31 0,0.000000-3.000000 16 0,0.000000 2.000000 25 16,-4.000000-4.000000 47-16,2.000000-2.000000 84 0</inkml:trace>
  <inkml:trace contextRef="#ctx0" brushRef="#br0">18124.000000 6288.000000 122 0,'3.000000'0.000000'159'0,"-3.000000"0.000000"7 "15 ,0.000000 3.000000 10-15,-3.000000-2.000000 13 0,3.000000 2.000000 8 0,-1.000000-2.000000-2 16,-2.000000 2.000000-13-16,3.000000-3.000000-26 0,0.000000 1.000000-27 0,0.000000 2.000000-20 16,0.000000-3.000000-13-16,0.000000 2.000000-10 0,0.000000-1.000000-2 0,0.000000-1.000000-6 0,-2.000000 0.000000-3 15,2.000000 0.000000-7-15,0.000000 4.000000-1 0,0.000000-3.000000 3 0,2.000000-1.000000 5 16,1.000000 2.000000 13-16,-2.000000 3.000000 10 0,2.000000-1.000000 12 0,2.000000 1.000000 17 16,-1.000000 2.000000 12-16,2.000000 3.000000 6 0,-5.000000 0.000000-2 0,2.000000 3.000000-9 15,0.000000 0.000000-14-15,-1.000000 0.000000-28 0,-2.000000 2.000000-25 0,3.000000 1.000000-23 16,-3.000000 0.000000-21-16,0.000000-1.000000-18 0,-3.000000 4.000000-38 0,1.000000 1.000000-46 15,-4.000000-1.000000-56-15,2.000000 3.000000-48 0,0.000000-6.000000-45 0,-4.000000 7.000000-63 16,8.000000-5.000000-73-16,0.000000 4.000000-76 0,0.000000-3.000000-37 0,0.000000-2.000000 0 16,-3.000000-2.000000 21-16,2.000000 0.000000 59 0</inkml:trace>
  <inkml:trace contextRef="#ctx0" brushRef="#br0">18154.000000 6873.000000 25 0,'-3.000000'4.000000'244'0,"1.000000"1.000000"26 "16 ,-1.000000-1.000000 15-16,3.000000-2.000000-44 0,-3.000000 3.000000-40 0,3.000000-4.000000-22 15,0.000000-1.000000-2-15,-1.000000 3.000000-10 0,1.000000-3.000000-13 0,0.000000 0.000000-23 16,1.000000 0.000000-25-16,-1.000000 0.000000-24 0,6.000000 0.000000-16 0,0.000000 0.000000-4 15,0.000000 1.000000 5-15,3.000000-1.000000 16 0,3.000000 3.000000 22 0,3.000000-1.000000 37 16,1.000000-2.000000 36-16,0.000000 2.000000 27 0,3.000000-2.000000 17 0,0.000000 0.000000-1 0,5.000000 0.000000-14 16,-2.000000 0.000000-35-16,-1.000000 3.000000-34 0,1.000000-3.000000-29 0,-1.000000 0.000000-26 15,1.000000 0.000000-18-15,-1.000000 0.000000-11 0,1.000000 0.000000-12 0,-6.000000-3.000000-13 16,3.000000 3.000000-10-16,-4.000000-2.000000-5 0,-2.000000 2.000000-7 0,-1.000000-2.000000-11 0,-5.000000-1.000000-16 16,1.000000 3.000000-29-16,-4.000000-1.000000-51 0,-1.000000-2.000000-69 15,0.000000 3.000000-66-15,-3.000000 0.000000-52 0,-3.000000 0.000000-42 0,0.000000 0.000000-35 0,-1.000000 3.000000-35 16,-1.000000-2.000000-24-16,1.000000 4.000000-38 0,-4.000000 0.000000-6 0,-2.000000-4.000000 20 15,-2.000000 2.000000 48-15,-1.000000-6.000000 79 0</inkml:trace>
  <inkml:trace contextRef="#ctx0" brushRef="#br0">18391.000000 6672.000000 26 0,'-2.000000'8.000000'275'0,"2.000000"5.000000"37 "0 ,0.000000 2.000000 40 16,0.000000 2.000000-34-16,0.000000 3.000000-55 0,-2.000000 1.000000-31 0,-1.000000 1.000000-14 15,2.000000-1.000000-5-15,-2.000000 2.000000-2 0,3.000000 1.000000-9 0,0.000000 2.000000-9 16,-3.000000-3.000000-14-16,3.000000 3.000000-20 0,-2.000000 0.000000-25 0,-1.000000-1.000000-28 0,3.000000 0.000000-29 16,0.000000-1.000000-24-16,0.000000-2.000000-21 0,-1.000000-3.000000-13 15,1.000000-2.000000-14-15,0.000000 1.000000-16 0,0.000000-3.000000-28 0,-3.000000-3.000000-35 0,0.000000 2.000000-37 16,1.000000-5.000000-35-16,2.000000 1.000000-26 0,-3.000000-4.000000-25 0,3.000000 0.000000-19 16,0.000000 1.000000-21-16,0.000000-4.000000-30 0,3.000000 6.000000-39 0,-1.000000-4.000000-57 15,4.000000 2.000000-26-15,-6.000000-7.000000 12 0,0.000000 0.000000 36 0,0.000000 0.000000 59 0</inkml:trace>
  <inkml:trace contextRef="#ctx0" brushRef="#br0">18668.000000 6665.000000 123 0,'4.000000'-4.000000'208'0,"2.000000"1.000000"10 "16 ,-5.000000 3.000000-12-16,-1.000000 0.000000-8 0,3.000000 0.000000 4 0,-1.000000 3.000000 1 15,-2.000000-1.000000-4-15,0.000000 3.000000-14 0,3.000000 0.000000-25 0,-3.000000 6.000000-30 0,0.000000 2.000000-26 16,0.000000 4.000000-18-16,0.000000 1.000000-14 0,0.000000 1.000000-8 0,0.000000 4.000000-2 16,0.000000 3.000000-2-16,0.000000 2.000000 0 0,0.000000 0.000000-3 0,0.000000 0.000000-5 15,-3.000000 0.000000-6-15,3.000000-1.000000-10 0,-2.000000 1.000000-10 0,-1.000000-2.000000-9 16,3.000000 0.000000-4-16,0.000000-3.000000-7 0,-1.000000 2.000000-4 0,-2.000000-5.000000-1 16,0.000000 2.000000 2-16,-1.000000-5.000000-2 0,1.000000 2.000000-2 0,3.000000-4.000000-2 15,-5.000000-2.000000-3-15,4.000000 0.000000-5 0,-2.000000-3.000000-7 0,0.000000-1.000000-8 0,1.000000 0.000000-6 16,-1.000000-3.000000-4-16,3.000000-2.000000-6 0,0.000000-1.000000-1 0,-1.000000 1.000000-1 15,1.000000-4.000000 1-15,0.000000 0.000000-2 0,0.000000 0.000000-9 0,0.000000 0.000000-11 16,0.000000-4.000000-9-16,0.000000-3.000000-9 0,0.000000 1.000000-7 0,1.000000-3.000000-6 16,-1.000000-2.000000-4-16,0.000000-4.000000 0 0,3.000000 3.000000 3 0,-1.000000-7.000000 4 0,1.000000 1.000000 4 15,1.000000-3.000000 4-15,-1.000000-1.000000 15 0,-1.000000-1.000000 13 0,1.000000 0.000000 15 16,1.000000-4.000000 10-16,2.000000 1.000000 9 0,-5.000000-1.000000 10 0,4.000000-1.000000 6 16,2.000000 0.000000 4-16,-2.000000 0.000000 3 0,-2.000000 0.000000 7 0,4.000000-1.000000 6 15,-3.000000 4.000000 10-15,1.000000-3.000000 8 0,2.000000 3.000000 12 0,-2.000000 4.000000 15 16,2.000000-1.000000 8-16,0.000000 3.000000 8 0,1.000000 4.000000 7 0,-1.000000-2.000000 3 15,-2.000000 4.000000 4-15,3.000000 0.000000 1 0,-2.000000 4.000000 2 0,0.000000-1.000000-3 16,2.000000-1.000000-3-16,-5.000000 4.000000-4 0,1.000000-1.000000-9 0,0.000000 5.000000-5 16,2.000000-4.000000-8-16,-4.000000 5.000000-2 0,5.000000-3.000000-1 0,-2.000000 0.000000 8 0,2.000000 1.000000 6 15,0.000000 3.000000 8-15,-2.000000-3.000000 11 0,5.000000 3.000000 13 0,-4.000000 1.000000 13 16,4.000000 0.000000 15-16,-2.000000 0.000000 15 0,1.000000 0.000000 16 0,-5.000000 5.000000 2 16,3.000000-4.000000-3-16,1.000000 6.000000-5 0,-1.000000 2.000000-8 0,-2.000000-1.000000-17 15,-1.000000 2.000000-18-15,2.000000 4.000000-9 0,-5.000000 0.000000-7 0,2.000000 0.000000-7 16,-1.000000 2.000000-16-16,-2.000000-1.000000-12 0,0.000000 3.000000-12 0,0.000000-3.000000-11 0,-2.000000 2.000000-15 15,-1.000000 0.000000-10-15,3.000000-2.000000-5 0,0.000000 1.000000-5 0,3.000000-5.000000-3 16,-1.000000 3.000000-2-16,1.000000-4.000000 2 0,1.000000 1.000000-1 0,2.000000 1.000000 1 16,-4.000000-6.000000 0-16,2.000000 2.000000 2 0,3.000000-4.000000 2 0,1.000000 3.000000-3 15,-4.000000-3.000000 3-15,4.000000 0.000000-1 0,-1.000000 2.000000 1 0,0.000000-3.000000-2 16,-2.000000 1.000000-1-16,4.000000-2.000000 0 0,-2.000000 3.000000-1 0,-1.000000-1.000000 0 16,-4.000000 0.000000 1-16,2.000000 0.000000 1 0,-1.000000 1.000000 1 0,-3.000000 4.000000 2 15,0.000000-4.000000 0-15,-3.000000 6.000000 2 0,-1.000000 0.000000 0 0,-4.000000 4.000000 0 0,4.000000-2.000000-1 16,-5.000000 2.000000-1-16,1.000000-3.000000 0 0,1.000000 1.000000-3 0,3.000000-1.000000-1 15,-2.000000-2.000000 0-15,1.000000-4.000000-1 0,1.000000-1.000000 0 0,4.000000 2.000000-2 16,-3.000000-4.000000 1-16,1.000000 1.000000-3 0,-1.000000-3.000000 0 0,3.000000 1.000000 0 16,0.000000-2.000000-2-16,0.000000 3.000000-1 0,0.000000-2.000000 2 0,0.000000-1.000000-1 15,3.000000 0.000000-2-15,-3.000000 0.000000 0 0,0.000000 0.000000 2 0,0.000000 0.000000-1 16,0.000000 0.000000-3-16,0.000000 0.000000-3 0,0.000000 0.000000-6 0,0.000000 3.000000-12 0,-3.000000-2.000000-23 16,3.000000-1.000000-35-16,-4.000000 3.000000-53 0,1.000000-2.000000-54 0,-1.000000 2.000000-52 15,-4.000000-1.000000-41-15,1.000000 0.000000-19 0,-5.000000 2.000000-4 0,3.000000-4.000000-3 16,2.000000 3.000000-23-16,-1.000000-3.000000-29 0,8.000000 0.000000-51 0,-7.000000-3.000000-27 15,3.000000-1.000000 4-15,-5.000000-4.000000 39 0,1.000000-3.000000 73 0</inkml:trace>
  <inkml:trace contextRef="#ctx0" brushRef="#br0">19075.000000 6376.000000 43 0,'0.000000'2.000000'217'0,"2.000000"0.000000"35 "0 ,-2.000000 2.000000-11 0,3.000000 1.000000-11 16,1.000000-1.000000-5-16,-1.000000-2.000000-2 0,0.000000 1.000000-11 0,-2.000000-2.000000-18 15,4.000000 2.000000-30-15,1.000000-2.000000-35 0,-2.000000-1.000000-32 0,3.000000 3.000000-24 16,2.000000-3.000000-13-16,2.000000 0.000000-3 0,-5.000000 0.000000-2 0,5.000000 0.000000 1 0,0.000000 0.000000-3 15,-2.000000 0.000000-4-15,5.000000-3.000000-8 0,-2.000000 3.000000-9 0,0.000000-4.000000-8 16,-2.000000 4.000000-7-16,-1.000000-1.000000-3 0,0.000000-2.000000-7 0,1.000000 3.000000-1 16,-5.000000-2.000000-6-16,2.000000 2.000000-8 0,-2.000000 0.000000-13 0,-5.000000 0.000000-16 15,0.000000 0.000000-23-15,0.000000 2.000000-31 0,-2.000000 1.000000-48 0,-4.000000-2.000000-68 16,0.000000 6.000000-70-16,0.000000 0.000000-82 0,-2.000000-2.000000-45 0,0.000000 2.000000-2 16,-4.000000 0.000000 34-16,5.000000-6.000000 63 0</inkml:trace>
  <inkml:trace contextRef="#ctx0" brushRef="#br0">19320.000000 6184.000000 40 0,'3.000000'1.000000'287'0,"-1.000000"3.000000"40 "0 ,1.000000-1.000000 31 0,-2.000000 1.000000-43 16,2.000000 0.000000-55-16,0.000000 0.000000-47 0,-2.000000 1.000000-28 0,-1.000000-1.000000-21 15,0.000000 5.000000-18-15,0.000000-3.000000-21 0,0.000000 5.000000-27 0,0.000000 4.000000-16 16,0.000000-3.000000-17-16,0.000000 8.000000-14 0,0.000000-3.000000-9 0,0.000000 2.000000-10 0,0.000000 0.000000-8 15,0.000000 3.000000-8-15,0.000000-1.000000-9 0,0.000000 1.000000-12 0,0.000000 1.000000-21 16,0.000000-4.000000-22-16,-4.000000 3.000000-24 0,1.000000-5.000000-44 0,2.000000 2.000000-63 16,-2.000000-1.000000-82-16,1.000000-1.000000-85 0,-4.000000 0.000000-61 0,2.000000-4.000000-20 15,-1.000000-3.000000 20-15,-2.000000-1.000000 54 0</inkml:trace>
  <inkml:trace contextRef="#ctx0" brushRef="#br0">19494.000000 6274.000000 71 0,'5.000000'3.000000'160'16,"-4.000000"0.000000"5 "-16 ,5.000000 1.000000 6 0,-1.000000 0.000000 11 15,-1.000000 0.000000 15-15,1.000000 3.000000 6 0,2.000000-1.000000-13 0,0.000000 2.000000-27 0,5.000000 1.000000-24 16,-5.000000 0.000000-22-16,5.000000 4.000000-15 0,0.000000 0.000000-12 0,0.000000 4.000000-9 16,0.000000 2.000000-3-16,0.000000 1.000000-7 0,-2.000000 3.000000-6 0,-1.000000 3.000000-5 15,-2.000000 0.000000-8-15,2.000000 6.000000-3 0,-2.000000-1.000000-6 0,-1.000000 3.000000-3 16,-6.000000 1.000000 0-16,0.000000 3.000000-1 0,-3.000000 1.000000-4 0,-4.000000-1.000000-8 16,0.000000 3.000000-2-16,-1.000000 3.000000-7 0,-1.000000-4.000000-6 0,-1.000000 3.000000-9 15,-3.000000-4.000000-2-15,-2.000000 3.000000-5 0,-1.000000-3.000000-9 0,-4.000000-1.000000-14 0,1.000000-1.000000-15 16,0.000000-5.000000-32-16,-5.000000 1.000000-58 0,4.000000-2.000000-90 0,-10.000000-1.000000-112 15,-1.000000-2.000000-69-15,-1.000000 1.000000-27 0,-7.000000-6.000000 8 0,-3.000000 0.000000 46 16</inkml:trace>
  <inkml:trace contextRef="#ctx0" brushRef="#br0">17294.000000 6145.000000 36 0,'2.000000'2.000000'112'0,"-2.000000"-2.000000"-4 "15 ,0.000000 0.000000 8-15,0.000000 1.000000 17 0,0.000000-1.000000 12 0,-2.000000 4.000000 6 16,2.000000-3.000000-8-16,0.000000-1.000000-23 0,0.000000 2.000000-27 0,0.000000 1.000000-21 16,0.000000 1.000000-9-16,-3.000000 0.000000 2 0,3.000000 4.000000 8 0,-2.000000 2.000000 8 0,0.000000-1.000000 8 15,-2.000000 5.000000 4-15,-2.000000-4.000000-2 0,1.000000 5.000000-6 16,1.000000 3.000000-7-16,-4.000000-2.000000-7 0,1.000000 4.000000-3 0,-5.000000 0.000000-8 0,3.000000 8.000000-5 15,-1.000000-3.000000-3-15,-2.000000 5.000000-2 0,-1.000000-1.000000-1 0,0.000000 6.000000-2 16,4.000000-1.000000 3-16,-3.000000 5.000000 3 0,3.000000 0.000000 2 0,2.000000 3.000000 5 16,-4.000000 1.000000 12-16,7.000000 6.000000 9 0,-3.000000 1.000000 17 0,5.000000 1.000000 16 15,-1.000000 2.000000 14-15,3.000000-1.000000 8 0,5.000000 4.000000-3 0,-1.000000-5.000000-7 16,3.000000 1.000000-24-16,4.000000-1.000000-20 0,1.000000-3.000000-24 0,4.000000-4.000000-23 16,0.000000 1.000000-17-16,3.000000-4.000000-27 0,5.000000 0.000000-31 0,0.000000-7.000000-49 0,2.000000-2.000000-53 15,1.000000-1.000000-48-15,-1.000000-8.000000-54 16,2.000000-2.000000-87-16,6.000000 0.000000-107 0,-3.000000-1.000000-62 0,2.000000-5.000000-6 0,-5.000000-5.000000 19 15,-2.000000-1.000000 43-15,1.000000-3.000000 93 0</inkml:trace>
  <inkml:trace contextRef="#ctx0" brushRef="#br0">19958.000000 6894.000000 13 0,'-3.000000'9.000000'170'16,"-1.000000"1.000000"11 "-16 ,-1.000000 0.000000-41 0,2.000000-2.000000-38 15,-1.000000 3.000000-12-15,-1.000000-4.000000 2 0,2.000000 1.000000 7 0,2.000000-4.000000 2 0,-2.000000 0.000000-3 16,3.000000 1.000000-9-16,0.000000-3.000000-21 0,0.000000 0.000000-20 0,3.000000-1.000000-15 16,-2.000000-1.000000-9-16,2.000000 0.000000-4 0,2.000000-1.000000-2 0,-1.000000-1.000000-1 15,-1.000000 0.000000-3-15,5.000000-3.000000-2 0,-4.000000 1.000000-4 0,-1.000000 0.000000-3 16,1.000000 1.000000-2-16,1.000000-2.000000 1 0,-2.000000 2.000000-4 0,-2.000000-1.000000 3 16,-1.000000 4.000000 3-16,0.000000 0.000000 3 0,0.000000 0.000000 10 0,0.000000 0.000000 8 15,0.000000 0.000000 14-15,0.000000 0.000000 14 0,0.000000 4.000000 12 0,0.000000-1.000000 13 0,0.000000 2.000000 10 16,0.000000 2.000000 3-16,0.000000-3.000000-1 0,0.000000 3.000000-4 0,0.000000-4.000000-6 15,0.000000 2.000000-5-15,3.000000-3.000000-9 0,-3.000000 0.000000-4 0,0.000000 0.000000-5 16,0.000000-2.000000-3-16,0.000000 0.000000-4 0,0.000000-2.000000-4 0,0.000000 0.000000 0 16,0.000000 2.000000-4-16,0.000000-2.000000-3 0,0.000000-3.000000-1 0,3.000000 2.000000-6 15,-3.000000-2.000000-6-15,2.000000-1.000000-4 0,-2.000000-1.000000-4 0,3.000000-1.000000 0 16,-2.000000 1.000000 0-16,-1.000000-1.000000 6 0,0.000000 4.000000 8 0,0.000000-3.000000 8 16,0.000000 3.000000 9-16,-1.000000 1.000000 8 0,1.000000 3.000000 3 0,-3.000000-1.000000-2 15,3.000000-2.000000-4-15,-2.000000 3.000000-6 0,-1.000000 0.000000-12 0,3.000000 0.000000-8 0,0.000000 0.000000-10 16,0.000000 0.000000-11-16,0.000000 0.000000-16 0,0.000000 0.000000-25 0,0.000000 0.000000-29 15,0.000000 0.000000-32-15,3.000000-1.000000-26 0,-1.000000-2.000000-29 0,2.000000 3.000000-43 16,3.000000-2.000000-58-16,4.000000-3.000000-78 0,-2.000000-3.000000-96 0,5.000000-3.000000-39 16,1.000000-4.000000-2-16,-1.000000-4.000000 33 0,2.000000-2.000000 73 0</inkml:trace>
  <inkml:trace contextRef="#ctx0" brushRef="#br0">20456.000000 6222.000000 227 0,'-8.000000'-7.000000'357'0,"4.000000"1.000000"27 "0 ,-1.000000-1.000000 21 0,1.000000 1.000000-107 16,1.000000 2.000000-97-16,3.000000 0.000000-51 0,-3.000000-3.000000-26 15,2.000000 4.000000-12-15,-2.000000-5.000000-8 0,1.000000 1.000000-8 0,2.000000-1.000000-14 0,0.000000 1.000000-21 16,5.000000-1.000000-20-16,-1.000000-1.000000-14 0,8.000000 1.000000-11 0,0.000000-1.000000-8 15,4.000000 1.000000-3-15,3.000000-1.000000-1 0,3.000000 1.000000 3 0,-1.000000-1.000000-2 16,5.000000 0.000000 2-16,3.000000 3.000000 2 0,0.000000 0.000000 4 0,-1.000000 3.000000 2 16,3.000000 2.000000 2-16,-3.000000 1.000000 7 0,3.000000 1.000000 1 0,-1.000000 6.000000 9 0,-5.000000 0.000000 9 15,1.000000 1.000000 12-15,-2.000000 5.000000 10 0,-5.000000 4.000000 15 0,-1.000000-1.000000 13 16,-5.000000 7.000000 7-16,2.000000 0.000000 6 0,-8.000000 5.000000 2 0,-2.000000 2.000000-4 16,-2.000000 4.000000-6-16,-9.000000 3.000000-9 0,1.000000 1.000000-14 0,-2.000000 1.000000-10 15,-5.000000 2.000000-12-15,-1.000000-1.000000-11 0,-2.000000-1.000000-10 0,0.000000 0.000000-7 16,2.000000-3.000000-5-16,-2.000000-1.000000-6 0,4.000000-6.000000-5 0,-1.000000 1.000000-2 15,0.000000-4.000000-2-15,2.000000-3.000000-2 0,2.000000-2.000000-3 0,2.000000-3.000000 0 0,0.000000-4.000000-2 16,2.000000 0.000000-9-16,1.000000-4.000000-14 0,-1.000000-1.000000-29 0,2.000000 0.000000-38 16,-1.000000-3.000000-45-16,0.000000 0.000000-38 0,-1.000000 1.000000-31 0,2.000000 1.000000-29 15,-4.000000 1.000000-42-15,2.000000 2.000000-51 0,1.000000 0.000000-58 0,-1.000000 1.000000-72 16,-4.000000 2.000000-25-16,4.000000-4.000000 14 0,-5.000000-1.000000 54 0,4.000000-1.000000 82 16</inkml:trace>
  <inkml:trace contextRef="#ctx0" brushRef="#br0">20761.000000 7220.000000 167 0,'6.000000'26.000000'326'0,"2.000000"-2.000000"48 "16 ,-1.000000-1.000000 30-16,2.000000 3.000000-71 0,-3.000000-3.000000-69 0,1.000000 1.000000-39 15,-1.000000-5.000000-21-15,-3.000000-1.000000-13 0,4.000000 1.000000 9 0,-2.000000-5.000000 19 16,-1.000000-3.000000 20-16,2.000000 0.000000 8 0,-4.000000-1.000000-7 0,1.000000-3.000000-15 16,-2.000000-3.000000-38-16,-1.000000 1.000000-48 0,3.000000 0.000000-45 0,-3.000000-4.000000-32 0,0.000000-1.000000-27 15,0.000000 2.000000-24-15,0.000000 2.000000-41 0,0.000000-4.000000-68 0,0.000000-6.000000-77 16,-4.000000 2.000000-78-16,1.000000-3.000000-125 0,1.000000 1.000000-161 0,-4.000000 0.000000-90 15,5.000000-3.000000-5-15,-5.000000-2.000000 40 0,-3.000000-2.000000 58 0,5.000000-2.000000 116 16</inkml:trace>
  <inkml:trace contextRef="#ctx0" brushRef="#br0">21689.000000 6581.000000 252 0,'-5.000000'7.000000'330'0,"4.000000"1.000000"18 "0 ,1.000000-3.000000-16 16,0.000000 1.000000-95-16,0.000000-4.000000-77 0,0.000000 3.000000-35 0,0.000000-1.000000-14 16,0.000000-2.000000 0-16,0.000000-2.000000 3 0,1.000000 2.000000-3 0,2.000000 0.000000-11 0,1.000000 1.000000-14 15,5.000000-1.000000-14-15,5.000000 2.000000-8 0,-3.000000-2.000000-7 16,3.000000 2.000000-3-16,3.000000-4.000000-5 0,1.000000 3.000000-3 0,0.000000-2.000000-2 0,3.000000-1.000000-4 16,-2.000000 0.000000-5-16,4.000000 0.000000-7 0,-3.000000 0.000000-1 0,3.000000 0.000000-9 15,-4.000000-1.000000-9-15,1.000000-2.000000-12 0,-4.000000 3.000000-21 0,2.000000 0.000000-24 16,-5.000000-4.000000-29-16,-1.000000 4.000000-43 0,-1.000000 0.000000-75 0,-3.000000 0.000000-94 0,-1.000000 4.000000-109 15,-2.000000-1.000000-45-15,-7.000000 3.000000-9 0,-5.000000-1.000000 23 0,-4.000000 0.000000 69 16</inkml:trace>
  <inkml:trace contextRef="#ctx0" brushRef="#br0">21765.000000 6877.000000 279 0,'-3.000000'9.000000'392'0,"2.000000"-2.000000"29 "0 ,-2.000000-2.000000 20 15,3.000000 0.000000-104-15,-2.000000-3.000000-114 0,2.000000-2.000000-59 0,-3.000000 3.000000-3 16,3.000000-3.000000 24-16,0.000000 0.000000 25 0,3.000000 0.000000 13 0,-1.000000 0.000000 6 16,1.000000 0.000000-14-16,4.000000 0.000000-34 0,2.000000 0.000000-52 0,6.000000 0.000000-37 15,1.000000 0.000000-30-15,6.000000 0.000000-24 0,2.000000-3.000000-21 0,0.000000 3.000000-23 16,2.000000-2.000000-36-16,2.000000-3.000000-55 0,0.000000 1.000000-61 0,-1.000000 0.000000-51 0,1.000000-2.000000-60 16,3.000000-1.000000-90-16,3.000000 1.000000-95 0,-6.000000-3.000000-63 0,3.000000 1.000000-1 15,-8.000000-1.000000 21-15,-3.000000-4.000000 44 0,-1.000000 2.000000 94 0</inkml:trace>
  <inkml:trace contextRef="#ctx0" brushRef="#br0">22530.000000 6327.000000 116 0,'0.000000'8.000000'352'0,"-3.000000"-2.000000"35 "0 ,3.000000 1.000000 19 15,-3.000000-2.000000-55-15,3.000000-4.000000-113 0,0.000000 4.000000-85 0,0.000000-3.000000-41 0,0.000000 0.000000-22 16,3.000000 1.000000-3-16,0.000000-3.000000-2 0,2.000000 0.000000 0 0,2.000000 0.000000-6 16,5.000000 0.000000-6-16,4.000000-3.000000-5 0,6.000000 3.000000-8 0,-1.000000-4.000000-9 15,7.000000-1.000000-11-15,3.000000 1.000000-7 0,0.000000-2.000000-8 0,0.000000-1.000000-7 16,6.000000-1.000000-1-16,-5.000000 1.000000-3 0,4.000000-2.000000-2 0,-1.000000 2.000000-4 0,-1.000000 0.000000-1 15,2.000000-1.000000-3-15,-2.000000 1.000000-6 0,-2.000000 0.000000-15 0,-1.000000 1.000000-19 16,-4.000000 0.000000-21-16,-1.000000-1.000000-26 0,-5.000000 3.000000-38 0,-2.000000 0.000000-72 16,-1.000000 1.000000-89-16,-6.000000 1.000000-110 0,-7.000000 2.000000-44 0,-5.000000 0.000000-11 15,0.000000 0.000000 21-15,-4.000000 0.000000 67 0</inkml:trace>
  <inkml:trace contextRef="#ctx0" brushRef="#br0">22771.000000 6410.000000 84 0,'-6.000000'4.000000'185'0,"4.000000"0.000000"-4 "15 ,-1.000000 2.000000-8-15,1.000000-1.000000 4 0,0.000000 2.000000 13 0,-1.000000 1.000000 17 0,2.000000 1.000000 3 16,-2.000000 4.000000-6-16,-2.000000 0.000000-15 0,1.000000 4.000000-26 0,-4.000000 0.000000-25 15,1.000000 5.000000-26-15,0.000000 3.000000-17 0,-2.000000 0.000000-13 0,-2.000000 6.000000-9 16,3.000000 1.000000 0-16,-3.000000 0.000000-2 0,4.000000 2.000000 3 0,-2.000000 1.000000 4 16,2.000000-1.000000 7-16,-1.000000 3.000000 5 0,4.000000-1.000000 2 0,1.000000 1.000000-1 0,-2.000000-3.000000-6 15,4.000000-2.000000-7-15,-2.000000-3.000000-11 0,3.000000-1.000000-7 16,3.000000-3.000000-1-16,-2.000000-5.000000 2 0,4.000000 0.000000 3 0,-2.000000-3.000000 11 0,6.000000-4.000000 11 16,-2.000000 0.000000 5-16,0.000000-4.000000-2 0,5.000000-4.000000-1 0,0.000000 0.000000-4 15,3.000000-3.000000-6-15,1.000000-4.000000-16 0,2.000000 0.000000-9 0,0.000000-2.000000-6 16,4.000000 0.000000-11-16,1.000000-3.000000-2 0,-1.000000 3.000000-7 0,4.000000-3.000000-3 15,-3.000000 3.000000-2-15,2.000000-3.000000-5 0,-1.000000 3.000000-3 0,-3.000000-2.000000-6 16,2.000000 1.000000 1-16,1.000000-1.000000 0 0,-2.000000 2.000000-2 0,2.000000 0.000000 0 0,-1.000000-3.000000 2 16,1.000000 3.000000-3-16,-5.000000-3.000000-2 0,5.000000 3.000000-1 0,-5.000000-3.000000-2 15,0.000000 2.000000-1-15,-3.000000-1.000000-2 0,-1.000000-1.000000-1 0,0.000000 2.000000-5 16,-6.000000-2.000000-20-16,1.000000 3.000000-34 0,-6.000000-1.000000-46 0,1.000000 2.000000-57 16,-2.000000 1.000000-59-16,-2.000000-3.000000-49 0,-2.000000 4.000000-31 0,-2.000000-2.000000-27 15,-5.000000 1.000000-29-15,3.000000 2.000000-25 0,-9.000000 2.000000-26 0,2.000000 1.000000-38 16,-4.000000-2.000000 0-16,-3.000000 2.000000 35 0,0.000000-1.000000 62 0</inkml:trace>
  <inkml:trace contextRef="#ctx0" brushRef="#br0">22768.000000 6817.000000 119 0,'-5.000000'-3.000000'256'16,"2.000000"0.000000"36 "-16 ,1.000000 1.000000-18 0,2.000000 2.000000-32 0,0.000000 0.000000-21 0,0.000000-3.000000-15 16,0.000000 3.000000-16-16,0.000000-1.000000-16 0,0.000000-2.000000-21 0,0.000000 3.000000-27 15,0.000000-2.000000-29-15,2.000000 0.000000-18 0,3.000000 2.000000-11 0,2.000000-3.000000-2 16,4.000000 3.000000 1-16,-3.000000-4.000000 4 0,7.000000 3.000000 1 0,1.000000-1.000000 5 16,1.000000-3.000000 3-16,2.000000 3.000000 4 0,0.000000 0.000000-3 0,3.000000-1.000000-6 15,-4.000000-1.000000-4-15,4.000000-1.000000-15 0,0.000000 4.000000-17 0,-4.000000-4.000000-29 16,1.000000 1.000000-35-16,-1.000000 3.000000-42 0,-5.000000-2.000000-41 0,-1.000000 1.000000-42 0,0.000000 2.000000-73 15,0.000000 0.000000-101-15,-5.000000 0.000000-117 0,-1.000000 2.000000-39 0,-6.000000-2.000000-3 16,0.000000 0.000000 20-16,-7.000000 3.000000 64 0</inkml:trace>
  <inkml:trace contextRef="#ctx0" brushRef="#br0">5668.000000 7068.000000 37 0,'5.000000'-1.000000'50'0,"-1.000000"1.000000"7 "0 ,-1.000000-3.000000 2 16,2.000000 3.000000 0-16,-1.000000-3.000000 1 0,0.000000 3.000000 1 0,-1.000000-1.000000-6 16,2.000000-2.000000-3-16,-1.000000-1.000000-1 0,-1.000000 1.000000-2 0,2.000000-1.000000-1 0,-2.000000 0.000000-1 15,1.000000 0.000000-2-15,0.000000-3.000000-5 0,-1.000000 4.000000-6 16,2.000000-4.000000-4-16,-1.000000 2.000000-4 0,-1.000000-1.000000-2 0,2.000000 2.000000-6 0,-1.000000-2.000000-2 16,2.000000 2.000000-1-16,-5.000000-1.000000-2 0,2.000000 0.000000-1 0,-3.000000 3.000000-4 15,2.000000 0.000000 0-15,1.000000 0.000000-3 0,-3.000000 2.000000-3 0,3.000000-2.000000 0 16,-2.000000-1.000000-1-16,2.000000 3.000000 7 0,0.000000-1.000000 2 0,-1.000000-1.000000 5 15,2.000000 2.000000 12-15,2.000000-2.000000 12 0,-2.000000 2.000000 6 0,1.000000-3.000000 4 0,2.000000 3.000000 2 16,1.000000-2.000000-2-16,0.000000 2.000000-5 0,0.000000-2.000000-5 0,-1.000000 0.000000-9 16,2.000000 0.000000-1-16,-2.000000 0.000000-1 0,1.000000-1.000000 3 0,1.000000 1.000000-2 15,1.000000 2.000000-2-15,-1.000000 0.000000 0 0,1.000000 0.000000-3 0,-1.000000-3.000000-3 16,1.000000 3.000000-3-16,-1.000000 0.000000 0 0,3.000000 0.000000-3 0,0.000000 0.000000 0 16,-2.000000 0.000000 2-16,-1.000000 0.000000-2 0,1.000000 0.000000 0 0,-1.000000 0.000000-4 15,0.000000 0.000000 1-15,2.000000 3.000000 2 0,-3.000000-1.000000 2 0,4.000000-2.000000 3 0,1.000000 3.000000 7 16,-1.000000-3.000000 2-16,2.000000 2.000000 3 0,0.000000 0.000000 2 15,1.000000-2.000000 5-15,1.000000 0.000000 2 0,1.000000 0.000000-2 0,-1.000000 0.000000 3 0,3.000000-2.000000-1 16,-1.000000 0.000000-2-16,-2.000000 2.000000-2 0,3.000000-3.000000-6 0,-3.000000 3.000000-3 16,1.000000-2.000000-1-16,2.000000 2.000000-1 0,0.000000 0.000000 1 0,0.000000-3.000000-4 15,0.000000 3.000000 1-15,1.000000-1.000000-1 0,-4.000000-1.000000 1 0,3.000000 2.000000-4 16,0.000000-4.000000-3-16,0.000000 4.000000 0 0,1.000000-3.000000-2 0,-4.000000-1.000000 0 16,3.000000 2.000000 1-16,0.000000 0.000000 0 0,0.000000-1.000000 2 0,2.000000-1.000000 0 15,-2.000000 3.000000-3-15,3.000000-4.000000 0 0,-1.000000 0.000000-4 0,-2.000000 1.000000 0 0,1.000000 0.000000-4 16,2.000000 2.000000-1-16,-5.000000-3.000000 1 0,3.000000 0.000000-1 0,-1.000000 0.000000 0 15,0.000000 1.000000-2-15,-3.000000 2.000000 2 0,3.000000-3.000000-3 0,-1.000000 1.000000 1 16,-2.000000 2.000000 1-16,1.000000 0.000000 0 0,-3.000000 0.000000 0 0,3.000000-3.000000 0 16,-1.000000 3.000000 1-16,2.000000 0.000000 0 0,-2.000000 0.000000 1 0,0.000000 2.000000 0 15,-1.000000-2.000000 0-15,0.000000 1.000000 0 0,-2.000000-3.000000-1 0,2.000000 4.000000 0 16,1.000000-2.000000-2-16,-1.000000 0.000000-1 0,-1.000000 2.000000 0 0,0.000000-2.000000 1 0,0.000000 0.000000 0 16,3.000000 2.000000 0-16,-2.000000-2.000000 2 0,-1.000000 2.000000 0 0,0.000000-3.000000 0 15,0.000000 2.000000 0-15,3.000000 1.000000 2 0,-3.000000 0.000000-1 0,-2.000000 0.000000-1 16,3.000000 0.000000-1-16,-2.000000 0.000000 0 0,-1.000000 0.000000-1 0,3.000000 0.000000 1 15,-3.000000 0.000000 0-15,4.000000 0.000000-1 0,-1.000000 0.000000 1 0,-1.000000 1.000000 0 16,3.000000 2.000000-1-16,-6.000000-3.000000 1 0,4.000000 0.000000-3 0,0.000000 2.000000 2 0,-2.000000-2.000000-1 16,2.000000 2.000000 0-16,-3.000000-2.000000-1 0,4.000000 2.000000 0 0,-1.000000-2.000000-1 15,0.000000 0.000000 2-15,-2.000000 0.000000-2 0,2.000000 0.000000 0 0,1.000000 0.000000-1 16,0.000000 0.000000 1-16,3.000000 0.000000 0 0,-1.000000-2.000000-2 0,-2.000000 0.000000 0 16,1.000000 2.000000 1-16,0.000000-2.000000 0 0,-1.000000 2.000000-1 0,4.000000 0.000000-1 15,-4.000000-3.000000 0-15,3.000000 2.000000 2 0,-3.000000 1.000000-2 0,4.000000-3.000000 2 16,-4.000000 1.000000 2-16,3.000000 2.000000 1 0,0.000000-2.000000 0 0,0.000000 2.000000 2 0,1.000000-1.000000-2 15,-1.000000-2.000000 2-15,-3.000000-1.000000-4 0,3.000000 1.000000 0 0,0.000000 1.000000 1 16,4.000000 1.000000-1-16,-6.000000-4.000000 0 0,5.000000 2.000000 2 0,-2.000000 2.000000-1 16,0.000000-2.000000 1-16,-1.000000-1.000000 0 0,4.000000 4.000000-1 0,-4.000000-3.000000 0 15,0.000000 3.000000 2-15,-1.000000 0.000000 1 0,1.000000-4.000000 0 0,0.000000 4.000000-3 16,0.000000-1.000000 2-16,0.000000-1.000000 1 0,1.000000 2.000000-4 0,-1.000000-2.000000 0 16,0.000000-1.000000 1-16,-3.000000 3.000000 0 0,4.000000-2.000000 1 0,-4.000000 2.000000-1 15,3.000000-2.000000 0-15,0.000000-1.000000 0 0,0.000000 3.000000-1 0,2.000000-2.000000 1 0,-2.000000 0.000000-2 16,3.000000 2.000000 1-16,-1.000000-2.000000 0 0,-2.000000-1.000000 0 15,0.000000 3.000000 0-15,4.000000-1.000000 0 0,-3.000000 1.000000 0 0,-1.000000 0.000000 0 0,4.000000 0.000000 0 16,-3.000000 0.000000-1-16,-1.000000 0.000000 2 0,1.000000 0.000000-1 0,-1.000000 0.000000 0 16,2.000000 0.000000 0-16,-2.000000 0.000000 0 0,-2.000000 0.000000 0 0,1.000000 0.000000 0 15,1.000000 0.000000 0-15,1.000000 0.000000 0 0,-3.000000 0.000000-1 0,-1.000000 0.000000 1 16,1.000000 1.000000 1-16,-3.000000-1.000000-1 0,0.000000 3.000000-1 0,1.000000-1.000000 0 16,-1.000000 0.000000 2-16,-2.000000 0.000000-1 0,0.000000 3.000000 0 0,3.000000-3.000000 0 15,-3.000000 1.000000 1-15,-4.000000-1.000000-1 0,4.000000 1.000000-1 0,0.000000 1.000000 0 0,-2.000000-4.000000 0 16,-1.000000 3.000000 0-16,3.000000 1.000000 1 0,0.000000-1.000000 0 0,-2.000000-2.000000 0 15,2.000000 2.000000-1-15,-3.000000-1.000000 1 0,3.000000 1.000000 0 0,-1.000000-3.000000-1 16,4.000000 1.000000 1-16,-3.000000 1.000000 4 0,0.000000-2.000000 2 0,0.000000 0.000000 1 16,2.000000 0.000000 3-16,1.000000-2.000000-1 0,-2.000000 2.000000-1 0,-1.000000-1.000000-3 0,3.000000 1.000000 1 15,0.000000 0.000000-5-15,-2.000000 0.000000-3 0,2.000000 0.000000 0 16,1.000000 0.000000 0-16,-1.000000 0.000000 1 0,0.000000 0.000000-2 0,-2.000000 0.000000 1 0,2.000000 0.000000 1 16,-1.000000 1.000000-1-16,0.000000 1.000000 2 0,1.000000-2.000000-1 0,1.000000 3.000000 0 15,-1.000000-3.000000 0-15,-1.000000 0.000000 0 0,0.000000 0.000000 1 0,-3.000000 0.000000-1 16,4.000000 0.000000 0-16,1.000000 0.000000 1 0,-4.000000 0.000000 2 0,3.000000 0.000000 1 15,0.000000 0.000000-2-15,-3.000000 0.000000 3 0,1.000000 0.000000-1 0,0.000000 0.000000 0 16,0.000000 0.000000 0-16,-1.000000 0.000000-2 0,0.000000 0.000000 2 0,0.000000 0.000000-1 16,0.000000 0.000000 0-16,1.000000 0.000000 2 0,-1.000000 0.000000-1 0,0.000000 0.000000 1 0,-1.000000 0.000000 1 15,1.000000 0.000000 1-15,-3.000000 0.000000 0 0,3.000000 0.000000 2 16,-2.000000 0.000000-3-16,-2.000000 0.000000-1 0,0.000000 0.000000 0 0,-3.000000 0.000000-2 0,2.000000 0.000000 0 16,1.000000 0.000000-1-16,-4.000000 0.000000 0 0,3.000000 0.000000 0 0,-2.000000 0.000000 0 0,-2.000000 0.000000-1 15,1.000000 0.000000 2-15,-1.000000 0.000000-2 0,-1.000000 0.000000 0 16,1.000000 0.000000 0-16,-3.000000 0.000000 0 0,3.000000 0.000000 0 0,-2.000000 0.000000 0 15,-1.000000 0.000000 0-15,0.000000 0.000000 0 0,0.000000 0.000000 0 0,0.000000 0.000000 0 16,0.000000 0.000000-2-16,0.000000 0.000000-4 0,0.000000 0.000000-4 0,-1.000000 0.000000-12 16,-2.000000 0.000000-18-16,3.000000 0.000000-30 0,-5.000000 1.000000-50 0,-2.000000 2.000000-71 0,2.000000 1.000000-86 15,-5.000000 0.000000-119-15,-2.000000 5.000000-52 0,-4.000000-1.000000-3 0,0.000000-1.000000 32 16,-6.000000 4.000000 60-16</inkml:trace>
  <inkml:trace contextRef="#ctx0" brushRef="#br0">12692.000000 8660.000000 16 0,'0.000000'-4.000000'106'0,"0.000000"1.000000"-5 "15 ,0.000000 2.000000 6-15,0.000000-2.000000 10 0,0.000000-1.000000 9 0,0.000000 0.000000-2 0,0.000000 0.000000-15 16,0.000000 0.000000-16-16,0.000000 1.000000-20 0,0.000000-1.000000-16 0,0.000000 0.000000-10 16,0.000000 1.000000-5-16,0.000000-3.000000 0 0,0.000000 2.000000 2 0,2.000000-1.000000 3 15,-2.000000-1.000000 0-15,3.000000 2.000000 0 0,-2.000000-3.000000-2 0,-1.000000 3.000000 1 16,3.000000 0.000000 4-16,-3.000000 1.000000 2 0,3.000000 3.000000 4 0,-2.000000-2.000000 3 0,-1.000000 0.000000 2 15,0.000000 2.000000-1-15,3.000000 0.000000 0 0,-3.000000 0.000000 0 16,0.000000 0.000000-1-16,0.000000 0.000000-4 0,0.000000 0.000000-2 0,0.000000 0.000000-3 0,0.000000 0.000000-3 16,0.000000 0.000000-6-16,0.000000 0.000000-4 0,0.000000 2.000000 1 0,0.000000 0.000000-2 15,0.000000-2.000000-3-15,0.000000 3.000000-3 0,-3.000000 4.000000-3 0,-1.000000 1.000000 1 16,0.000000 2.000000-3-16,-4.000000 5.000000-1 0,1.000000 4.000000 0 16,-2.000000 7.000000 0-16,-3.000000 2.000000 3 0,0.000000 5.000000-2 0,-2.000000 8.000000 1 0,-1.000000 1.000000-1 15,-1.000000 5.000000-1-15,-1.000000 5.000000 3 0,0.000000 1.000000-4 0,-3.000000 3.000000-1 16,3.000000-1.000000-1-16,-1.000000 3.000000-1 0,-1.000000 0.000000-3 0,3.000000-2.000000 1 15,1.000000-4.000000-3-15,3.000000-3.000000-2 0,-1.000000-5.000000-4 0,2.000000-3.000000-1 0,4.000000-4.000000-2 16,1.000000-2.000000-3-16,0.000000-8.000000-1 0,2.000000-4.000000-1 16,1.000000-5.000000-1-16,1.000000-1.000000 0 15,-1.000000-5.000000-2-15,3.000000-2.000000-4 0,-1.000000-5.000000-7 0,-2.000000 2.000000-7 0,3.000000-2.000000-9 0,0.000000-3.000000-13 0,0.000000-2.000000-17 16,0.000000 0.000000-32-16,-3.000000-4.000000-42 0,3.000000-6.000000-48 0,0.000000-5.000000-55 0,0.000000-4.000000-54 16,0.000000-2.000000-48-16,3.000000-5.000000-35 0,0.000000-1.000000 10 0,-2.000000-2.000000 38 15,-1.000000-7.000000 54-15</inkml:trace>
  <inkml:trace contextRef="#ctx0" brushRef="#br0">12624.000000 8686.000000 15 0,'6.000000'-11.000000'146'16,"1.000000"0.000000"13 "-16 ,-1.000000 3.000000 10 0,-3.000000 0.000000 10 0,2.000000-2.000000-2 15,-1.000000 5.000000-7-15,-1.000000 0.000000-14 0,0.000000-1.000000-16 0,-1.000000 3.000000-20 16,1.000000-3.000000-16-16,-2.000000 2.000000-11 0,2.000000-1.000000-6 0,1.000000 3.000000 1 15,-1.000000 0.000000-3-15,-3.000000 0.000000-2 0,5.000000 2.000000-2 0,-5.000000-2.000000-5 0,3.000000 0.000000-3 16,-2.000000 2.000000-9-16,-1.000000-1.000000-3 0,0.000000 1.000000-8 0,0.000000 0.000000-1 16,0.000000 0.000000-3-16,0.000000 0.000000-1 0,3.000000 1.000000-1 0,-3.000000-1.000000-3 15,3.000000 4.000000 4-15,-1.000000 0.000000 1 0,2.000000 1.000000 0 0,2.000000 1.000000 1 16,-2.000000 3.000000 5-16,4.000000 2.000000 17 0,-1.000000 1.000000 13 0,-1.000000 7.000000 15 0,1.000000-1.000000 16 16,-2.000000 7.000000 16-16,5.000000 4.000000 13 0,-2.000000 1.000000 3 15,0.000000 1.000000 0-15,0.000000 5.000000-4 0,-1.000000 1.000000-10 0,2.000000 1.000000-14 0,-2.000000 4.000000-17 16,4.000000-2.000000-16-16,-2.000000 0.000000-14 0,1.000000 1.000000-13 0,-1.000000 1.000000-8 15,3.000000-2.000000-9-15,2.000000 1.000000-8 0,-2.000000-3.000000-6 0,-3.000000-1.000000-8 16,3.000000-3.000000-7-16,-2.000000-4.000000-3 0,-2.000000 0.000000-4 0,0.000000-5.000000-2 16,0.000000 1.000000-3-16,-4.000000-3.000000-2 0,1.000000-5.000000 2 0,1.000000-3.000000-2 0,-5.000000 0.000000 0 15,4.000000-6.000000-4-15,-5.000000-1.000000-7 0,0.000000-4.000000-10 16,0.000000 1.000000-19-16,-2.000000-1.000000-24 0,-1.000000-2.000000-35 0,3.000000 2.000000-40 0,-1.000000 0.000000-42 16,-2.000000-1.000000-38-16,0.000000 4.000000-25 0,-2.000000-1.000000-7 0,1.000000-4.000000 2 15,-4.000000 2.000000 3-15,0.000000 0.000000-9 0,0.000000-4.000000-22 0,-2.000000-1.000000-38 16,2.000000-4.000000-58-16,3.000000 1.000000-51 0,-6.000000-7.000000-4 0,-1.000000-2.000000 36 15,1.000000-2.000000 57-15</inkml:trace>
  <inkml:trace contextRef="#ctx0" brushRef="#br0">12592.000000 9137.000000 111 0,'-3.000000'0.000000'216'0,"-2.000000"3.000000"6 "0 ,2.000000 0.000000-1 0,2.000000 1.000000 3 15,-2.000000-3.000000-5-15,3.000000 4.000000-10 0,0.000000-5.000000-22 0,0.000000 2.000000-29 16,0.000000-2.000000-29-16,0.000000 3.000000-24 0,3.000000-2.000000-18 0,-2.000000-1.000000-5 16,2.000000 3.000000-2-16,5.000000-1.000000 1 0,-4.000000 0.000000 1 0,6.000000 0.000000-4 0,-1.000000 2.000000 1 15,0.000000 0.000000-4-15,4.000000 1.000000-4 0,-1.000000 1.000000 2 16,2.000000-1.000000 6-16,0.000000 0.000000 2 0,1.000000-2.000000 4 0,-2.000000-1.000000 3 0,2.000000 0.000000 0 16,1.000000 1.000000-7-16,-1.000000-3.000000-5 0,-3.000000 0.000000-8 0,3.000000-3.000000-7 15,-2.000000-1.000000-13-15,-1.000000 1.000000-10 0,3.000000 0.000000-12 0,-4.000000-1.000000-10 16,1.000000-1.000000-15-16,-4.000000-2.000000-22 0,3.000000 3.000000-31 0,-3.000000-2.000000-33 15,-1.000000 2.000000-31-15,-2.000000-2.000000-41 0,-1.000000-4.000000-53 0,-1.000000 2.000000-70 0,-2.000000 1.000000-82 16,-1.000000-3.000000-92-16,0.000000-3.000000-33 0,-4.000000 0.000000 3 16,0.000000-2.000000 41-16,1.000000-2.000000 81 0</inkml:trace>
  <inkml:trace contextRef="#ctx0" brushRef="#br0">12930.000000 8703.000000 53 0,'-5.000000'0.000000'218'16,"0.000000"0.000000"33 "-16 ,0.000000 0.000000-2 0,4.000000 0.000000-30 0,-2.000000 0.000000-21 0,0.000000 0.000000-7 16,3.000000 0.000000-8-16,0.000000 0.000000-17 0,0.000000 0.000000-29 0,3.000000 0.000000-27 15,-3.000000 0.000000-18-15,3.000000 0.000000-11 0,1.000000 0.000000-7 0,0.000000 0.000000 2 16,5.000000-2.000000 3-16,2.000000 0.000000 8 0,-2.000000 2.000000 3 0,2.000000 0.000000-4 15,1.000000 2.000000 1-15,1.000000 0.000000 0 0,-1.000000 0.000000 0 0,0.000000 0.000000 7 16,1.000000-1.000000 6-16,-1.000000 5.000000 17 0,0.000000-5.000000 14 0,3.000000 2.000000 5 16,-3.000000-1.000000 1-16,2.000000-2.000000-11 0,-2.000000 1.000000-17 0,0.000000-1.000000-30 0,0.000000 0.000000-22 15,-5.000000 0.000000-22-15,1.000000 0.000000-16 0,-4.000000 0.000000-12 0,0.000000 0.000000-14 16,1.000000 0.000000-24-16,-2.000000 0.000000-34 0,0.000000 0.000000-39 0,-2.000000-1.000000-41 16,-1.000000 1.000000-34-16,0.000000-2.000000-33 0,0.000000 2.000000-31 0,-4.000000-3.000000-49 15,1.000000 3.000000-51-15,3.000000 0.000000-71 0,-5.000000-1.000000-53 0,-2.000000-5.000000-7 16,1.000000 1.000000 30-16,0.000000-6.000000 66 0</inkml:trace>
  <inkml:trace contextRef="#ctx0" brushRef="#br0">13261.000000 8379.000000 165 0,'4.000000'0.000000'293'0,"0.000000"0.000000"28 "0 ,-1.000000 3.000000-3 0,0.000000-2.000000-56 15,-1.000000 4.000000-48-15,-2.000000 0.000000-24 0,3.000000 3.000000-11 16,-3.000000-1.000000-8-16,0.000000 3.000000-13 0,0.000000 0.000000-24 0,0.000000 6.000000-28 0,0.000000 1.000000-23 15,0.000000 2.000000-17-15,0.000000 1.000000-13 0,-3.000000 1.000000-7 0,3.000000 0.000000-4 16,0.000000 2.000000-7-16,-2.000000 5.000000-4 0,-1.000000-2.000000-7 0,3.000000 0.000000-8 16,-3.000000 0.000000-8-16,3.000000 0.000000-11 0,0.000000-2.000000-15 0,0.000000 1.000000-16 15,-1.000000 0.000000-29-15,-2.000000-3.000000-50 0,3.000000 1.000000-77 0,0.000000 1.000000-95 0,0.000000 0.000000-113 16,-1.000000-5.000000-52-16,-2.000000-2.000000-9 0,3.000000-2.000000 31 0,-3.000000-2.000000 70 16</inkml:trace>
  <inkml:trace contextRef="#ctx0" brushRef="#br0">13417.000000 9059.000000 22 0,'0.000000'2.000000'212'16,"-4.000000"0.000000"28 "-16 ,-1.000000 0.000000 7 0,5.000000 0.000000-3 0,-3.000000 2.000000-2 16,6.000000-1.000000-10-16,-3.000000-1.000000-18 0,3.000000 0.000000-23 0,-1.000000-2.000000-27 0,-2.000000 2.000000-23 15,0.000000 0.000000-24-15,3.000000-2.000000-19 0,-2.000000 2.000000-12 0,-1.000000 1.000000-7 16,6.000000-1.000000-3-16,-2.000000 2.000000 1 0,5.000000 0.000000 13 0,3.000000 3.000000 23 15,0.000000-3.000000 19-15,6.000000 2.000000 20 0,-2.000000-2.000000 28 16,3.000000 1.000000 19-16,5.000000 0.000000 5 0,-1.000000-5.000000-8 0,4.000000 0.000000-12 0,-1.000000 0.000000-18 16,0.000000-3.000000-32-16,3.000000 1.000000-35 0,-4.000000-3.000000-19 0,2.000000 1.000000-24 0,-1.000000 3.000000-21 15,-2.000000-4.000000-14-15,0.000000 1.000000-11 0,-5.000000-1.000000-3 16,-3.000000-1.000000-13-16,-1.000000 2.000000-14 0,-3.000000-1.000000-35 0,-5.000000 1.000000-50 16,2.000000 2.000000-61-16,-3.000000-2.000000-56 0,-5.000000 1.000000-48 0,-2.000000 1.000000-37 0,-2.000000 0.000000-30 15,-2.000000-2.000000-35-15,-2.000000 4.000000-29 0,0.000000 0.000000-49 0,-5.000000 0.000000-35 16,0.000000-2.000000 3-16,-7.000000 0.000000 38 0,3.000000-2.000000 73 0</inkml:trace>
  <inkml:trace contextRef="#ctx0" brushRef="#br0">13608.000000 8754.000000 11 0,'3.000000'2.000000'269'16,"1.000000"5.000000"33 "-16 ,-1.000000 1.000000 35 0,1.000000 3.000000-26 0,1.000000 4.000000-56 0,-2.000000 4.000000-32 15,1.000000 3.000000-12-15,-1.000000 4.000000-10 0,-1.000000-1.000000-16 16,-2.000000 5.000000-28-16,0.000000 1.000000-28 0,0.000000 1.000000-27 0,0.000000 1.000000-22 0,0.000000 0.000000-12 15,0.000000 1.000000-11-15,0.000000-2.000000-6 0,3.000000 2.000000-7 0,-3.000000-1.000000-9 16,2.000000-3.000000-7-16,0.000000 0.000000-8 0,-2.000000-1.000000-8 0,3.000000-3.000000-10 16,-2.000000 0.000000-13-16,-1.000000-2.000000-17 0,0.000000-5.000000-17 0,3.000000-1.000000-22 15,-3.000000-3.000000-30-15,3.000000-2.000000-39 0,-1.000000-6.000000-45 0,1.000000 0.000000-49 0,4.000000 0.000000-60 16,-2.000000-5.000000-75-16,3.000000-2.000000-45 0,-2.000000-7.000000 4 16,0.000000-2.000000 32-16,0.000000-5.000000 57 0</inkml:trace>
  <inkml:trace contextRef="#ctx0" brushRef="#br0">14065.000000 8737.000000 77 0,'8.000000'4.000000'303'0,"-1.000000"5.000000"37 "16 ,-3.000000 2.000000 43-16,1.000000 6.000000-41 0,-2.000000 2.000000-66 0,-2.000000 7.000000-43 15,-1.000000 0.000000-21-15,-1.000000 3.000000-18 0,-2.000000 1.000000-19 0,1.000000 3.000000-22 0,-1.000000 2.000000-20 16,3.000000-1.000000-15-16,-2.000000 0.000000-6 0,2.000000 0.000000 3 15,0.000000 1.000000 4-15,-2.000000-5.000000 3 0,2.000000 3.000000-2 0,0.000000-2.000000-7 0,0.000000-2.000000-14 16,0.000000-4.000000-20-16,0.000000-2.000000-25 0,2.000000-2.000000-21 0,-2.000000-2.000000-15 16,0.000000-1.000000-8-16,2.000000-3.000000-6 0,-2.000000-3.000000-5 0,3.000000 2.000000-7 15,-3.000000-4.000000-16-15,0.000000-1.000000-17 0,2.000000 0.000000-22 0,-2.000000-4.000000-24 16,0.000000 0.000000-19-16,0.000000-1.000000-12 0,-2.000000 0.000000-5 0,-1.000000-1.000000 4 16,3.000000-1.000000 10-16,-2.000000-2.000000 9 0,2.000000 0.000000 8 0,-2.000000 0.000000 5 15,-1.000000-5.000000 2-15,3.000000-2.000000 0 0,-3.000000-1.000000-7 0,3.000000-2.000000-8 0,-1.000000-4.000000-8 16,1.000000-3.000000-12-16,0.000000-5.000000-17 0,1.000000 2.000000-18 0,-1.000000-6.000000-19 15,3.000000-2.000000-14-15,2.000000-4.000000-9 0,-5.000000-2.000000 2 0,5.000000-1.000000 12 16,0.000000-4.000000 18-16,-1.000000 1.000000 27 0,-1.000000 0.000000 31 0,2.000000-2.000000 30 16,-1.000000 1.000000 26-16,1.000000 2.000000 25 0,2.000000-1.000000 22 0,0.000000 1.000000 21 15,1.000000 1.000000 19-15,-1.000000 3.000000 21 0,-1.000000 0.000000 23 0,1.000000 5.000000 23 16,1.000000-4.000000 24-16,-1.000000 10.000000 20 0,0.000000-1.000000 12 0,1.000000 3.000000 4 0,-2.000000 0.000000-1 16,1.000000 6.000000-3-16,-1.000000 1.000000-12 0,-1.000000 3.000000-10 0,-1.000000 0.000000-10 15,0.000000 4.000000-7-15,4.000000 0.000000-8 0,-4.000000 3.000000-11 0,4.000000-1.000000-9 16,-4.000000 4.000000-4-16,6.000000 0.000000-6 0,-2.000000 0.000000-11 0,1.000000 0.000000-5 15,-2.000000 4.000000-6-15,5.000000-1.000000-7 0,-3.000000 3.000000-8 0,-2.000000 0.000000-7 16,5.000000 4.000000-3-16,-5.000000-2.000000-4 0,1.000000 2.000000-3 0,-4.000000 5.000000-2 16,0.000000 0.000000 0-16,-4.000000 4.000000-2 0,0.000000 3.000000-1 0,-1.000000 2.000000-4 15,-2.000000 2.000000-4-15,-4.000000 1.000000-4 0,1.000000-1.000000-3 0,0.000000 3.000000 0 0,-3.000000-3.000000 0 16,2.000000-2.000000-2-16,-1.000000 0.000000-2 0,4.000000-5.000000-1 0,1.000000 0.000000 0 16,-2.000000-4.000000-3-16,5.000000 1.000000 0 0,0.000000-6.000000 0 0,5.000000 1.000000-1 15,-2.000000 0.000000 0-15,6.000000-3.000000 0 0,-2.000000 1.000000 1 0,8.000000-2.000000-1 16,0.000000-3.000000 1-16,1.000000 1.000000 0 0,3.000000-2.000000 0 0,2.000000 0.000000-1 15,1.000000-2.000000 1-15,-2.000000 3.000000-1 0,3.000000 0.000000-1 0,-3.000000 3.000000 2 0,-2.000000 0.000000 2 16,-2.000000 1.000000 0-16,-4.000000 3.000000 4 0,-3.000000 0.000000 6 0,-2.000000 4.000000 4 16,-4.000000 4.000000 6-16,-3.000000 1.000000 6 0,-4.000000 0.000000 5 0,-7.000000 6.000000 4 15,3.000000 0.000000 5-15,-7.000000 0.000000 5 0,0.000000-1.000000 5 0,2.000000-1.000000 5 16,-2.000000 0.000000-5-16,0.000000-5.000000-1 0,2.000000-2.000000 1 0,1.000000-4.000000-3 16,2.000000-3.000000-7-16,2.000000 0.000000-7 0,0.000000-5.000000-9 0,0.000000-2.000000-15 15,4.000000-3.000000-45-15,-4.000000-4.000000-53 0,1.000000-5.000000-54 0,0.000000-4.000000-46 0,1.000000-4.000000-58 16,3.000000-6.000000-88-16,3.000000-2.000000-95 0,0.000000-4.000000-78 15,0.000000-3.000000-17-15,3.000000-2.000000 7 0,-3.000000-5.000000 44 0,0.000000 1.000000 91 0</inkml:trace>
  <inkml:trace contextRef="#ctx0" brushRef="#br0">14570.000000 8467.000000 317 0,'-3.000000'7.000000'406'0,"-1.000000"-1.000000"27 "0 ,1.000000-1.000000 18 0,-2.000000-4.000000-108 15,5.000000 4.000000-117-15,-4.000000-3.000000-65 0,4.000000-1.000000-28 0,0.000000-1.000000-5 16,0.000000 3.000000 0-16,4.000000-3.000000-4 0,4.000000 3.000000-2 0,2.000000-2.000000 3 16,3.000000 2.000000 10-16,4.000000-1.000000 12 0,0.000000-2.000000 13 0,0.000000 0.000000 8 15,2.000000 0.000000-3-15,2.000000-2.000000-12 0,1.000000-1.000000-24 0,-3.000000-1.000000-27 0,2.000000 1.000000-34 16,-2.000000 2.000000-23-16,-2.000000-1.000000-21 0,-3.000000-3.000000-17 15,1.000000 4.000000-21-15,-7.000000 1.000000-38 0,4.000000-3.000000-54 0,-6.000000 1.000000-54 0,-1.000000 0.000000-48 16,-5.000000-1.000000-35-16,0.000000 0.000000-28 0,0.000000 3.000000-27 16,0.000000 0.000000-39-16,0.000000 0.000000-53 0,0.000000 0.000000-73 0,0.000000 0.000000-24 0,0.000000 0.000000 7 15,-8.000000-4.000000 42-15,4.000000 1.000000 83 0</inkml:trace>
  <inkml:trace contextRef="#ctx0" brushRef="#br0">14960.000000 8191.000000 56 0,'3.000000'2.000000'283'0,"-3.000000"0.000000"35 "0 ,3.000000 2.000000 36 15,-2.000000 1.000000-43-15,2.000000 1.000000-57 0,-1.000000 3.000000-38 0,-2.000000 2.000000-17 16,3.000000-1.000000-15-16,-3.000000 3.000000-25 0,3.000000 2.000000-31 0,-2.000000 0.000000-31 16,2.000000 4.000000-29-16,-1.000000 3.000000-21 0,-2.000000 1.000000-19 0,0.000000 2.000000-13 15,0.000000 0.000000-14-15,0.000000 1.000000-18 0,0.000000 1.000000-28 16,0.000000 3.000000-58-16,0.000000 1.000000-96 0,-2.000000 0.000000-140 0,-1.000000-1.000000-82 0,-1.000000 0.000000-34 15,-4.000000-2.000000 1-15,4.000000-5.000000 43 0</inkml:trace>
  <inkml:trace contextRef="#ctx0" brushRef="#br0">15156.000000 8386.000000 32 0,'2.000000'4.000000'211'0,"2.000000"-1.000000"32 "16 ,-1.000000 1.000000 3-16,0.000000 0.000000-31 0,2.000000 3.000000-14 0,-1.000000 1.000000 0 16,1.000000 0.000000 2-16,2.000000 1.000000-6 0,3.000000 4.000000-15 0,-1.000000 0.000000-17 0,3.000000 2.000000-21 15,4.000000 2.000000-23-15,-1.000000 4.000000-11 0,4.000000 2.000000-7 0,2.000000 3.000000-3 16,1.000000 6.000000 4-16,2.000000-2.000000 12 0,-1.000000 5.000000 23 0,1.000000 1.000000 25 16,-2.000000 3.000000 29-16,-3.000000 3.000000 17 0,-3.000000-1.000000 8 0,1.000000 5.000000-3 15,-6.000000 0.000000-18-15,0.000000 1.000000-28 0,-4.000000 1.000000-37 0,-5.000000 1.000000-37 16,-2.000000 1.000000-24-16,-8.000000 1.000000-19 0,-1.000000-2.000000-14 0,-5.000000 0.000000-11 15,-3.000000 1.000000-14-15,-3.000000-3.000000-13 0,-2.000000-2.000000-34 0,-2.000000-4.000000-64 0,-3.000000 1.000000-83 16,1.000000-7.000000-82-16,-5.000000 1.000000-70 0,-2.000000-4.000000-108 0,-1.000000 2.000000-140 16,-1.000000-5.000000-63-16,-1.000000-4.000000 17 0,-6.000000-2.000000 45 0,-1.000000-7.000000 54 15,-3.000000-1.000000 112-15</inkml:trace>
  <inkml:trace contextRef="#ctx0" brushRef="#br0">12336.000000 8427.000000 83 0,'-4.000000'8.000000'166'15,"-1.000000"3.000000"21 "-15 ,-5.000000 4.000000 16 0,1.000000 4.000000 10 0,-3.000000 5.000000 6 0,2.000000 3.000000-8 16,-3.000000 6.000000-17-16,-2.000000 3.000000-25 0,0.000000 7.000000-13 0,2.000000 2.000000-7 15,-2.000000 4.000000-7-15,-1.000000 4.000000-3 0,1.000000 6.000000-11 0,0.000000 0.000000-11 16,2.000000 1.000000-8-16,3.000000 2.000000-8 0,1.000000 5.000000-4 0,5.000000 0.000000-1 16,1.000000-1.000000 5-16,3.000000 3.000000 1 0,3.000000 0.000000-10 0,2.000000 0.000000-10 0,6.000000 0.000000-13 15,1.000000 4.000000-17-15,4.000000-1.000000-25 0,6.000000-2.000000-32 16,-1.000000-1.000000-42-16,5.000000-3.000000-49 0,5.000000-4.000000-89 0,5.000000-2.000000-147 0,5.000000-4.000000-144 16,2.000000-7.000000-59-16,1.000000-6.000000-7 0,6.000000-11.000000 21 0,1.000000-8.000000 72 15</inkml:trace>
  <inkml:trace contextRef="#ctx0" brushRef="#br0">15973.000000 8423.000000 87 0,'4.000000'-10.000000'138'16,"-1.000000"0.000000"7 "-16 ,2.000000 1.000000 14 0,-1.000000 1.000000 14 0,-1.000000-3.000000 11 0,-1.000000 5.000000 0 16,1.000000-3.000000-12-16,-2.000000 3.000000-19 0,-1.000000 1.000000-23 0,3.000000 2.000000-19 15,0.000000 0.000000-12-15,-2.000000 1.000000-4 0,-1.000000 0.000000-1 0,3.000000 2.000000 0 16,-1.000000-2.000000 0-16,-2.000000 2.000000-3 0,0.000000 0.000000-8 0,0.000000 0.000000-11 16,-2.000000 0.000000-7-16,-1.000000 0.000000-11 0,3.000000 0.000000-8 0,-1.000000 0.000000-6 15,-2.000000 0.000000-7-15,-1.000000 2.000000-3 0,-1.000000 0.000000 0 0,-2.000000 3.000000-3 16,-1.000000-2.000000-1-16,1.000000 6.000000 2 0,0.000000-3.000000 5 0,-1.000000 5.000000 5 0,-1.000000 0.000000 3 15,-1.000000 0.000000 7-15,-2.000000 4.000000 12 0,0.000000 1.000000 6 16,1.000000 2.000000 3-16,-3.000000 3.000000 11 0,0.000000 3.000000 17 0,-3.000000 1.000000 22 0,0.000000 6.000000 25 16,0.000000 1.000000 19-16,1.000000 2.000000 19 0,0.000000 2.000000 5 0,-2.000000 3.000000-7 15,5.000000 4.000000-21-15,0.000000 6.000000-21 0,1.000000 5.000000-11 0,3.000000 1.000000-7 16,-3.000000 3.000000-13-16,5.000000 3.000000-11 0,2.000000-2.000000-7 0,2.000000 3.000000-15 16,2.000000 1.000000-20-16,2.000000-4.000000-17 0,4.000000 1.000000-11 0,2.000000-3.000000-5 15,1.000000-4.000000-6-15,3.000000 2.000000-3 0,4.000000-10.000000-4 0,1.000000 3.000000-2 16,1.000000-8.000000-5-16,2.000000-1.000000-6 0,0.000000-3.000000-11 0,0.000000-4.000000-29 0,0.000000-6.000000-70 15,3.000000-3.000000-104-15,-4.000000-3.000000-93 0,1.000000-3.000000-75 0,-1.000000-4.000000-98 16,-2.000000 0.000000-120-16,4.000000-4.000000-78 0,-6.000000-8.000000 27 0,0.000000-1.000000 52 16,-3.000000-1.000000 59-16,-3.000000-8.000000 97 0</inkml:trace>
  <inkml:trace contextRef="#ctx0" brushRef="#br0">16631.000000 8472.000000 110 0,'-1.000000'0.000000'152'0,"-2.000000"-4.000000"0 "0 ,3.000000 4.000000-3 0,-1.000000-1.000000-3 15,1.000000-1.000000-5-15,-3.000000 0.000000-9 0,3.000000 0.000000-12 0,0.000000 2.000000-14 16,0.000000-2.000000-6-16,0.000000 2.000000-3 0,0.000000 0.000000-1 0,0.000000 0.000000-3 0,0.000000 0.000000-4 16,0.000000 0.000000-2-16,0.000000 0.000000-3 0,0.000000 2.000000-6 0,0.000000-2.000000-8 15,0.000000 2.000000-5-15,0.000000 0.000000-9 0,-3.000000 5.000000-7 0,-2.000000-1.000000-6 16,2.000000 2.000000-2-16,-1.000000 6.000000 0 0,-4.000000 1.000000 1 0,4.000000 1.000000 1 16,-3.000000 7.000000 1-16,-1.000000-1.000000 0 0,2.000000 6.000000 4 0,-4.000000 6.000000 5 15,-2.000000 3.000000 4-15,0.000000 3.000000 12 0,1.000000 6.000000 9 0,-4.000000 1.000000 12 16,3.000000 2.000000 11-16,-1.000000 2.000000 13 0,1.000000 1.000000 9 0,-1.000000-1.000000 6 15,1.000000 1.000000 9-15,0.000000-1.000000-4 0,3.000000-1.000000-7 0,-1.000000-1.000000-15 16,1.000000-1.000000-19-16,2.000000-6.000000-16 0,-1.000000-1.000000-22 0,1.000000-2.000000-16 16,2.000000-8.000000-10-16,1.000000-1.000000-4 0,1.000000-2.000000-10 0,-1.000000-4.000000-5 15,4.000000-5.000000-5-15,-2.000000-2.000000-5 0,2.000000-2.000000-10 0,0.000000-4.000000-18 0,0.000000-4.000000-25 16,0.000000 0.000000-28-16,0.000000 0.000000-38 0,0.000000 0.000000-36 0,0.000000-3.000000-33 16,0.000000-3.000000-25-16,0.000000-1.000000-20 0,0.000000-1.000000-26 0,-3.000000-5.000000-48 0,0.000000-3.000000-57 15,2.000000-4.000000-68-15,-2.000000-6.000000-26 0,-2.000000-3.000000 8 0,2.000000-3.000000 40 16,2.000000-2.000000 76-16</inkml:trace>
  <inkml:trace contextRef="#ctx0" brushRef="#br0">16673.000000 8463.000000 119 0,'1.000000'-9.000000'232'0,"-1.000000"1.000000"23 "16 ,0.000000 4.000000-26-16,0.000000 1.000000-35 0,0.000000 1.000000-22 0,0.000000 2.000000-5 15,0.000000 2.000000-5-15,0.000000 3.000000-2 0,-1.000000 1.000000-13 0,1.000000 5.000000-16 0,0.000000 3.000000-15 16,1.000000 5.000000-11-16,-1.000000 6.000000-4 0,6.000000 3.000000 2 0,0.000000 4.000000 13 16,0.000000 4.000000 30-16,3.000000 2.000000 35 0,-2.000000 6.000000 24 0,5.000000-1.000000 16 15,0.000000-1.000000 10-15,3.000000 5.000000 0 0,-2.000000-2.000000-23 0,5.000000 3.000000-42 16,-2.000000 1.000000-33-16,0.000000-4.000000-26 0,-1.000000 0.000000-25 0,1.000000-2.000000-25 16,-1.000000-4.000000-18-16,1.000000 3.000000-10 0,-4.000000-5.000000-5 0,0.000000-3.000000-4 15,0.000000-5.000000-6-15,-1.000000 0.000000-4 0,-3.000000-4.000000-5 0,-1.000000-3.000000-3 0,-2.000000-3.000000-9 16,-2.000000-6.000000-14-16,1.000000-2.000000-23 0,-4.000000-2.000000-48 0,-2.000000-4.000000-61 15,0.000000-2.000000-66-15,-6.000000 1.000000-51 0,-1.000000-4.000000-34 0,-5.000000 0.000000-20 16,-1.000000-3.000000-1-16,-1.000000-1.000000 4 0,-4.000000-3.000000-6 0,1.000000-5.000000-17 16,-4.000000-4.000000-24-16,2.000000 1.000000-30 0,-4.000000-5.000000 11 0,0.000000-1.000000 41 15,-2.000000-3.000000 63-15</inkml:trace>
  <inkml:trace contextRef="#ctx0" brushRef="#br0">16491.000000 9089.000000 174 0,'-12.000000'-11.000000'263'0,"4.000000"4.000000"15 "15 ,2.000000-1.000000-8-15,0.000000 4.000000-14 0,0.000000 0.000000-31 0,4.000000-1.000000-27 16,-1.000000 3.000000-21-16,2.000000 1.000000-28 0,1.000000-5.000000-23 0,1.000000 6.000000-22 0,4.000000 0.000000-11 15,-2.000000 0.000000 0-15,6.000000 0.000000 7 0,-2.000000 0.000000 19 16,5.000000 0.000000 21-16,3.000000 0.000000 18 0,1.000000-1.000000 13 0,3.000000 1.000000-4 0,3.000000-5.000000-10 16,-1.000000 3.000000-22-16,5.000000-2.000000-30 0,-2.000000 0.000000-32 0,4.000000 0.000000-38 15,-3.000000-2.000000-42-15,0.000000 1.000000-53 0,-1.000000-2.000000-61 0,-2.000000 0.000000-56 16,-1.000000 3.000000-54-16,-2.000000-2.000000-74 0,0.000000 2.000000-85 0,0.000000 4.000000-89 16,-2.000000-5.000000-21-16,0.000000 5.000000 13 0,0.000000-1.000000 33 0,-6.000000 1.000000 69 15</inkml:trace>
  <inkml:trace contextRef="#ctx0" brushRef="#br0">17458.000000 8615.000000 41 0,'-3.000000'-6.000000'190'0,"2.000000"1.000000"13 "15 ,-5.000000 3.000000 4-15,2.000000 2.000000-6 0,-4.000000 2.000000-9 0,2.000000 1.000000-21 16,-4.000000 3.000000-15-16,1.000000 0.000000-10 0,-1.000000 5.000000-5 0,-4.000000 2.000000-3 16,1.000000 2.000000-5-16,1.000000 2.000000-9 0,-1.000000 5.000000-10 0,-2.000000 1.000000-7 15,3.000000 3.000000-2-15,1.000000 3.000000-1 0,3.000000 3.000000 12 0,1.000000-1.000000 18 0,2.000000 5.000000 24 16,3.000000-2.000000 16-16,-3.000000 3.000000 2 0,5.000000-2.000000-2 0,0.000000 0.000000-29 15,3.000000-6.000000-29-15,1.000000 1.000000-36 0,4.000000-2.000000-29 0,-1.000000-2.000000-23 16,5.000000-3.000000-19-16,0.000000-2.000000-16 0,3.000000-1.000000-40 0,-2.000000-5.000000-49 0,2.000000 0.000000-49 16,-1.000000-1.000000-44-16,0.000000-9.000000-43 0,3.000000-1.000000-57 0,-3.000000-2.000000-66 15,5.000000-4.000000-82-15,-3.000000-2.000000-38 0,3.000000-7.000000-2 0,-4.000000 1.000000 22 16,0.000000-6.000000 59-16</inkml:trace>
  <inkml:trace contextRef="#ctx0" brushRef="#br0">17681.000000 8898.000000 151 0,'-4.000000'0.000000'229'0,"2.000000"2.000000"-2 "0 ,-1.000000-2.000000-10 0,0.000000 3.000000-8 16,2.000000-2.000000-7-16,-2.000000-1.000000-11 0,-1.000000 3.000000-17 0,1.000000-3.000000-21 15,1.000000 0.000000-23-15,-1.000000 0.000000-17 0,3.000000-3.000000-17 0,0.000000 3.000000-15 16,-1.000000 0.000000-11-16,1.000000-1.000000-6 0,-3.000000 1.000000-5 0,0.000000 0.000000-2 0,3.000000 0.000000-4 16,-2.000000 0.000000 0-16,2.000000 0.000000 0 0,0.000000 0.000000 3 15,0.000000 0.000000 1-15,0.000000 0.000000-3 0,0.000000 0.000000-2 0,-3.000000 0.000000-9 0,3.000000 0.000000-8 16,0.000000 0.000000-8-16,0.000000 0.000000-5 0,0.000000 0.000000-10 0,0.000000 0.000000-4 15,0.000000 0.000000-2-15,-3.000000 0.000000-3 0,3.000000 0.000000-4 0,0.000000 0.000000-3 16,-1.000000 0.000000-7-16,1.000000 0.000000-10 0,-3.000000 0.000000-13 0,3.000000-3.000000-11 16,-1.000000 3.000000-8-16,-2.000000 0.000000-8 0,3.000000 0.000000-3 0,0.000000 0.000000 2 15,0.000000 0.000000 8-15,0.000000 0.000000 7 0,0.000000 0.000000 9 0,0.000000 0.000000 10 16,0.000000 0.000000 7-16,0.000000 0.000000 7 0,0.000000 0.000000 5 0,0.000000 0.000000 3 0,0.000000 0.000000 2 16,0.000000 0.000000 1-16,0.000000 0.000000 3 0,0.000000 0.000000-2 0,0.000000 0.000000 2 15,0.000000 0.000000 2-15,0.000000 0.000000-1 0,0.000000 0.000000 2 0,0.000000-2.000000 2 16,0.000000 2.000000 1-16,0.000000 0.000000 0 0,0.000000-2.000000 2 0,0.000000-1.000000-1 15,0.000000 3.000000 0-15,0.000000 0.000000 0 0,0.000000 0.000000 0 0,0.000000 0.000000 0 0,0.000000 0.000000-1 16,0.000000 0.000000 0-16,0.000000 0.000000 1 0,0.000000 0.000000 1 0,0.000000-1.000000 0 16,0.000000 1.000000 2-16,0.000000 0.000000 0 0,0.000000 0.000000 1 0,0.000000 0.000000 0 15,0.000000 0.000000-2-15,-3.000000 0.000000-1 0,3.000000-3.000000-2 0,-2.000000 3.000000-2 16,-1.000000 0.000000-2-16,3.000000 0.000000-1 0,0.000000 0.000000-2 0,0.000000-1.000000-3 16,0.000000 1.000000-9-16,-1.000000-3.000000-10 0,1.000000 3.000000-16 15,-3.000000-2.000000-33-15,3.000000 2.000000-49 0,0.000000 0.000000-65 0,3.000000 0.000000-73 0,-3.000000 0.000000-88 16,0.000000 0.000000-44-16,0.000000 0.000000 1 0,0.000000 0.000000 34 0,-3.000000-5.000000 60 15</inkml:trace>
  <inkml:trace contextRef="#ctx0" brushRef="#br0">17836.000000 8634.000000 2 0,'6.000000'-1.000000'220'0,"-4.000000"-2.000000"34 "15 ,-2.000000 3.000000 7-15,3.000000 0.000000-18 0,-3.000000 0.000000-16 0,0.000000 0.000000-10 0,0.000000 0.000000-11 16,-3.000000 0.000000-15-16,3.000000 0.000000-23 0,-2.000000 0.000000-30 0,-1.000000 0.000000-32 16,0.000000 4.000000-25-16,-1.000000 5.000000-9 0,1.000000 4.000000 1 0,-2.000000 2.000000 7 15,1.000000 6.000000 14-15,0.000000 7.000000 23 0,-1.000000 2.000000 18 0,-2.000000 5.000000 22 16,-1.000000 1.000000 24-16,1.000000 2.000000 10 0,-2.000000 3.000000-5 0,2.000000 2.000000-14 16,-4.000000 0.000000-21-16,4.000000-4.000000-29 0,1.000000 1.000000-38 0,0.000000-1.000000-30 0,-3.000000-3.000000-22 15,6.000000 0.000000-12-15,-1.000000-4.000000-9 0,0.000000-1.000000-9 0,1.000000-5.000000-8 16,1.000000-3.000000-16-16,-1.000000-6.000000-27 0,3.000000 0.000000-41 0,0.000000-4.000000-49 15,-3.000000-2.000000-44-15,3.000000-3.000000-37 0,-1.000000-4.000000-21 0,1.000000-1.000000-8 16,1.000000-7.000000-6-16,2.000000-5.000000-18 0,5.000000-6.000000-28 0,0.000000-4.000000-39 16,4.000000-7.000000-46-16,0.000000 0.000000-29 0,-2.000000-6.000000 16 0,-2.000000-4.000000 46 15,-4.000000-5.000000 69-15</inkml:trace>
  <inkml:trace contextRef="#ctx0" brushRef="#br0">17858.000000 8480.000000 170 0,'2.000000'-15.000000'257'0,"1.000000"2.000000"21 "0 ,1.000000 5.000000-32 0,-1.000000-1.000000-46 15,-1.000000 7.000000-21-15,1.000000 0.000000-2 0,0.000000 4.000000 2 0,1.000000 0.000000-2 0,0.000000 7.000000-4 16,1.000000 4.000000-10-16,2.000000 2.000000-18 0,1.000000 6.000000-14 16,2.000000 2.000000 4-16,-4.000000 3.000000 25 0,6.000000 4.000000 31 0,0.000000 2.000000 22 0,1.000000 2.000000 18 15,-1.000000 3.000000 6-15,1.000000-4.000000-14 0,2.000000 9.000000-33 0,-3.000000-3.000000-42 16,-4.000000-1.000000-36-16,6.000000 3.000000-31 0,-5.000000-2.000000-21 0,2.000000-1.000000-20 16,0.000000-1.000000-11-16,-2.000000-3.000000-2 0,-2.000000 0.000000-6 0,2.000000-4.000000-7 15,-2.000000-2.000000-4-15,-2.000000 0.000000-4 0,1.000000-5.000000-9 0,-5.000000-1.000000-17 0,3.000000-3.000000-30 16,-1.000000-4.000000-33-16,0.000000-1.000000-49 0,-3.000000-4.000000-52 0,-3.000000-2.000000-54 15,-4.000000 1.000000-33-15,-2.000000-3.000000-8 0,-1.000000-2.000000 5 0,-2.000000-4.000000 16 16,-1.000000 0.000000 25-16,-5.000000-4.000000 20 0,5.000000-2.000000 10 0,-5.000000-5.000000-6 16,-1.000000 2.000000-11-16,3.000000-7.000000-3 0,-4.000000-4.000000 13 0,4.000000 1.000000 28 15,-3.000000-3.000000 36-15,0.000000 0.000000 52 0,2.000000 2.000000 62 0,0.000000 0.000000 68 0,0.000000 1.000000 52 16,4.000000 2.000000 50-16,0.000000 4.000000 37 0,4.000000 0.000000 23 16,0.000000 4.000000 2-16,2.000000 1.000000-14 0,-1.000000 1.000000-14 0,4.000000 4.000000-23 0,-2.000000-2.000000-19 15,5.000000 1.000000-14-15,-2.000000 1.000000-5 0,3.000000 3.000000 5 0,3.000000 0.000000 26 16,-2.000000 0.000000 31-16,5.000000 0.000000 28 0,-2.000000 0.000000 18 0,1.000000 3.000000 2 15,2.000000-3.000000-10-15,2.000000 0.000000-28 0,1.000000 2.000000-38 0,2.000000-2.000000-40 16,0.000000 0.000000-29-16,0.000000-2.000000-22 0,4.000000-1.000000-17 0,3.000000-1.000000-16 0,1.000000 1.000000-15 16,2.000000-4.000000-19-16,-2.000000-2.000000-23 0,4.000000 0.000000-26 15,0.000000-1.000000-30-15,-2.000000 1.000000-33 0,-2.000000-2.000000-28 0,3.000000 3.000000-18 0,-3.000000-3.000000-1 16,-2.000000 3.000000 12-16,1.000000-1.000000 22 0,-3.000000 0.000000 30 0,4.000000 1.000000 32 16,-4.000000 0.000000 29-16,0.000000 1.000000 17 0,-1.000000 0.000000 14 0,0.000000 5.000000 10 15,-2.000000 0.000000 16-15,2.000000 0.000000 17 0,1.000000 2.000000 25 0,-1.000000 2.000000 28 16,1.000000 0.000000 31-16,-1.000000-2.000000 27 0,1.000000 2.000000 20 0,3.000000-2.000000 8 15,-1.000000-2.000000-9-15,0.000000 2.000000-14 0,-1.000000-4.000000-20 0,-1.000000 0.000000-24 16,4.000000-1.000000-29-16,-4.000000-1.000000-21 0,0.000000-3.000000-13 0,3.000000 1.000000-12 0,-4.000000-1.000000-10 16,1.000000-2.000000-9-16,-1.000000 0.000000-5 0,0.000000 1.000000-15 0,-2.000000 1.000000-19 15,-5.000000 1.000000-27-15,2.000000 1.000000-33 0,-6.000000 1.000000-42 0,1.000000 2.000000-49 16,-5.000000-2.000000-39-16,0.000000 2.000000-22 0,-5.000000-3.000000-7 0,1.000000 3.000000 8 16,-3.000000-3.000000 27-16,-1.000000 3.000000 28 0,-1.000000-3.000000 31 0,-4.000000 3.000000 19 15,1.000000-2.000000 7-15,0.000000-3.000000 5 0,1.000000 0.000000 6 0,-1.000000-2.000000 11 16,0.000000 1.000000 18-16,-3.000000-3.000000 23 0,6.000000 2.000000 30 0,0.000000 0.000000 27 0,-1.000000 3.000000 26 15,3.000000 0.000000 26-15,-1.000000 1.000000 21 0,4.000000 1.000000 16 0,-1.000000 5.000000 12 16,1.000000-5.000000 5-16,1.000000 2.000000 1 0,-1.000000 2.000000-8 0,4.000000 0.000000-5 16,0.000000 4.000000-7-16,-3.000000 4.000000-2 0,3.000000 1.000000 6 0,0.000000 6.000000 9 15,0.000000 2.000000 11-15,3.000000 4.000000 18 0,-3.000000 3.000000 18 0,0.000000 1.000000 15 16,4.000000 5.000000 11-16,-1.000000 2.000000-1 0,-1.000000 1.000000-8 0,0.000000 1.000000-21 0,1.000000-3.000000-27 16,-1.000000 3.000000-30-16,-2.000000-2.000000-26 0,4.000000 0.000000-21 0,-1.000000-3.000000-12 15,0.000000 0.000000-8-15,-1.000000-6.000000-10 0,4.000000 1.000000-19 0,-6.000000-3.000000-34 16,1.000000-2.000000-42-16,-1.000000-4.000000-43 0,3.000000-5.000000-36 0,-1.000000-1.000000-24 15,-2.000000-3.000000-10-15,2.000000-4.000000 1 0,3.000000-4.000000 0 0,2.000000-3.000000-12 16,2.000000-6.000000-26-16,-1.000000-4.000000-36 0,3.000000-2.000000-45 0,1.000000-4.000000-43 16,-2.000000-3.000000 2-16,-2.000000-4.000000 34 0,-4.000000-6.000000 53 0</inkml:trace>
  <inkml:trace contextRef="#ctx0" brushRef="#br0">18648.000000 8589.000000 132 0,'8.000000'-6.000000'254'0,"-1.000000"4.000000"37 "15 ,-2.000000 4.000000-15-15,5.000000 2.000000-21 0,-9.000000 7.000000-13 0,4.000000 0.000000-14 16,-2.000000 6.000000-19-16,1.000000 2.000000-19 0,-1.000000 7.000000-16 0,-1.000000 4.000000-5 0,-2.000000 2.000000 4 15,0.000000 3.000000 26-15,3.000000-2.000000 29 0,-3.000000 4.000000 18 0,3.000000-2.000000 8 16,-2.000000 0.000000-13-16,5.000000-2.000000-27 0,-5.000000 2.000000-48 0,-1.000000-5.000000-50 16,5.000000-3.000000-38-16,-2.000000 1.000000-34 0,0.000000-5.000000-18 0,-2.000000-1.000000-10 15,4.000000 0.000000-7-15,-5.000000-7.000000-5 0,0.000000 0.000000-9 0,3.000000-5.000000-10 16,-3.000000 0.000000-18-16,0.000000-3.000000-25 0,3.000000 0.000000-25 0,-3.000000-2.000000-30 16,0.000000-4.000000-32-16,0.000000 1.000000-35 0,-3.000000-4.000000-26 0,0.000000-2.000000-11 0,3.000000-3.000000-1 15,-5.000000-2.000000 14-15,4.000000-5.000000 23 0,-2.000000-2.000000 29 0,3.000000-4.000000 20 16,0.000000-4.000000 14-16,-3.000000-4.000000 5 0,3.000000-1.000000-4 0,-2.000000-8.000000-8 15,-1.000000 0.000000-7-15,3.000000-2.000000-4 0,-1.000000-3.000000 7 0,1.000000-1.000000 11 16,0.000000 2.000000 19-16,0.000000 3.000000 25 0,1.000000-1.000000 27 0,4.000000 5.000000 33 16,1.000000 1.000000 27-16,0.000000 3.000000 22 0,0.000000 3.000000 22 0,-1.000000 6.000000 19 15,3.000000 0.000000 12-15,2.000000 7.000000 7 0,-2.000000-2.000000 6 0,0.000000 4.000000-1 16,0.000000 4.000000-2-16,1.000000-1.000000-7 0,1.000000 0.000000-6 0,-1.000000 3.000000-7 16,3.000000 1.000000-10-16,-1.000000 1.000000-7 0,1.000000 2.000000-6 0,0.000000 0.000000-6 0,3.000000-1.000000-7 15,-3.000000 3.000000-4-15,-1.000000 3.000000-2 0,1.000000-1.000000-3 0,0.000000 4.000000-2 16,0.000000 1.000000-1-16,-2.000000 1.000000 1 0,-1.000000 6.000000-3 0,-3.000000-1.000000-2 15,0.000000 4.000000-5-15,-3.000000 2.000000-3 0,-3.000000 0.000000-4 0,0.000000 2.000000-4 16,-3.000000 1.000000-2-16,-2.000000 1.000000-3 0,1.000000-1.000000-2 0,1.000000 1.000000-2 0,-1.000000-2.000000-1 16,-1.000000 0.000000-1-16,1.000000-3.000000 1 0,1.000000-2.000000 0 0,0.000000-1.000000 0 15,1.000000-3.000000-1-15,2.000000-1.000000 0 0,0.000000-3.000000 1 16,2.000000 3.000000-1-16,1.000000-4.000000 1 0,0.000000 1.000000 1 0,4.000000 1.000000 1 0,-1.000000-3.000000-1 16,0.000000 1.000000 2-16,3.000000 2.000000 1 0,-2.000000-5.000000 3 0,2.000000 2.000000 0 15,-1.000000-1.000000 5-15,-1.000000 0.000000 6 0,0.000000 2.000000 8 0,1.000000 0.000000 8 16,-4.000000 1.000000 9-16,1.000000-1.000000 13 0,-3.000000 5.000000 10 0,-2.000000 4.000000 7 15,-2.000000-4.000000 6-15,0.000000 3.000000 0 0,-4.000000 0.000000 0 0,2.000000 1.000000-6 0,-1.000000-2.000000-2 16,-2.000000 1.000000-7-16,2.000000-2.000000-10 0,-2.000000-2.000000-8 0,4.000000-3.000000-11 16,-4.000000 1.000000-8-16,2.000000-3.000000-17 0,1.000000 1.000000-19 0,1.000000-1.000000-26 15,-2.000000-4.000000-35-15,1.000000 3.000000-42 0,0.000000-5.000000-42 0,-4.000000 0.000000-31 16,1.000000 0.000000-27-16,-1.000000-5.000000-31 0,1.000000 3.000000-45 0,6.000000-4.000000-57 16,-4.000000-1.000000-72-16,-1.000000-3.000000-27 0,2.000000-1.000000 6 0,2.000000-4.000000 35 15,-4.000000-3.000000 70-15</inkml:trace>
  <inkml:trace contextRef="#ctx0" brushRef="#br0">19189.000000 8382.000000 170 0,'10.000000'0.000000'266'0,"-2.000000"4.000000"32 "0 ,0.000000-2.000000-29 0,0.000000 3.000000-31 16,1.000000 3.000000-19-16,-2.000000-1.000000-19 0,3.000000 3.000000-18 0,-1.000000 0.000000-18 15,3.000000 6.000000-20-15,-2.000000 1.000000-23 0,4.000000 4.000000-21 0,-3.000000 3.000000 0 16,1.000000 5.000000 20-16,0.000000 1.000000 12 0,0.000000 3.000000 6 0,-2.000000 2.000000 2 0,-1.000000-1.000000-2 16,-3.000000 2.000000-14-16,0.000000 2.000000-30 0,-3.000000-1.000000-25 0,-3.000000 1.000000-15 15,0.000000-1.000000-14-15,0.000000-2.000000-15 0,-5.000000-1.000000-9 0,-2.000000-1.000000-10 16,3.000000-2.000000-8-16,-4.000000-2.000000-18 0,1.000000-4.000000-34 0,-5.000000-2.000000-42 16,3.000000-4.000000-39-16,-4.000000-4.000000-31 0,1.000000 1.000000-36 0,0.000000-8.000000-39 0,-1.000000-1.000000-42 15,1.000000-6.000000-47-15,0.000000-1.000000-69 0,2.000000-4.000000-29 0,-2.000000-7.000000 5 16,0.000000-4.000000 36-16,-2.000000-4.000000 68 0</inkml:trace>
  <inkml:trace contextRef="#ctx0" brushRef="#br0">19317.000000 8148.000000 127 0,'8.000000'0.000000'300'0,"-4.000000"0.000000"33 "0 ,2.000000 0.000000 23 0,0.000000 0.000000-57 16,-3.000000 0.000000-61-16,4.000000 0.000000-34 0,-2.000000 0.000000-7 0,-1.000000 2.000000 10 16,3.000000 1.000000 15-16,1.000000-2.000000 15 0,1.000000 3.000000 19 0,-2.000000 2.000000 10 15,5.000000-5.000000-2-15,-5.000000 3.000000-19 0,5.000000-1.000000-33 0,0.000000-3.000000-40 16,3.000000-3.000000-41-16,1.000000 3.000000-31 0,2.000000-4.000000-25 0,-1.000000 3.000000-23 16,-2.000000-2.000000-13-16,1.000000 0.000000-10 0,-1.000000-1.000000-10 0,-3.000000 3.000000-16 15,-2.000000-2.000000-21-15,-1.000000 1.000000-42 0,-4.000000 2.000000-59 0,0.000000 0.000000-75 0,-3.000000 0.000000-64 16,2.000000-5.000000-44-16,-4.000000 4.000000-38 0,0.000000-2.000000-46 0,0.000000 2.000000-41 15,0.000000 1.000000-41-15,-4.000000 1.000000-18 0,-3.000000-2.000000 6 0,2.000000-2.000000 31 16,-2.000000 0.000000 70-16</inkml:trace>
  <inkml:trace contextRef="#ctx0" brushRef="#br0">19627.000000 7854.000000 167 0,'8.000000'-1.000000'258'0,"-1.000000"1.000000"41 "0 ,-1.000000 1.000000-20 16,4.000000 6.000000-32-16,-5.000000 1.000000-17 0,2.000000 3.000000-10 15,-2.000000 4.000000-21-15,-5.000000 3.000000-25 0,0.000000 2.000000-36 0,0.000000 2.000000-34 0,0.000000 4.000000-31 16,3.000000 2.000000-25-16,-3.000000-1.000000-16 0,0.000000 4.000000-12 0,1.000000-1.000000-11 16,-1.000000 0.000000-12-16,0.000000-3.000000-13 0,0.000000 1.000000-25 0,0.000000 0.000000-51 15,0.000000 2.000000-80-15,0.000000 1.000000-99 0,0.000000-4.000000-96 0,0.000000-1.000000-43 16,-1.000000-1.000000-6-16,-2.000000-5.000000 33 0,-5.000000-3.000000 75 0</inkml:trace>
  <inkml:trace contextRef="#ctx0" brushRef="#br0">20013.000000 8347.000000 21 0,'3.000000'0.000000'282'16,"-2.000000"2.000000"36 "-16 ,2.000000 3.000000 33 0,1.000000-1.000000-29 0,-1.000000 2.000000-59 0,-1.000000 3.000000-41 15,-2.000000 4.000000-11-15,-2.000000 2.000000 13 0,-1.000000 7.000000 27 0,2.000000 1.000000 32 16,-2.000000 6.000000 27-16,0.000000 7.000000 13 0,-1.000000 2.000000 3 0,4.000000 6.000000-17 15,-2.000000-3.000000-39-15,-1.000000 7.000000-52 0,3.000000 1.000000-48 0,-3.000000-2.000000-32 16,2.000000 2.000000-34-16,-2.000000-2.000000-25 0,3.000000-2.000000-20 0,-2.000000-2.000000-14 16,2.000000-4.000000-14-16,-3.000000-3.000000-13 0,3.000000-2.000000-6 0,0.000000-6.000000-3 0,0.000000 1.000000-2 15,3.000000-9.000000-3-15,-3.000000 0.000000-1 0,0.000000-7.000000-4 16,0.000000 0.000000-3-16,0.000000-3.000000-9 0,0.000000-3.000000-11 0,0.000000-3.000000-14 0,0.000000 1.000000-29 16,0.000000-5.000000-54-16,0.000000-5.000000-79 0,-3.000000-3.000000-75 15,0.000000-2.000000-58-15,-1.000000-6.000000-36 0,4.000000-1.000000-23 0,-3.000000-7.000000-2 0,-1.000000 1.000000 5 16,2.000000-3.000000-1-16,-1.000000-2.000000-24 0,0.000000-2.000000-27 0,3.000000-2.000000 11 15,-4.000000-5.000000 34-15,2.000000-1.000000 67 0</inkml:trace>
  <inkml:trace contextRef="#ctx0" brushRef="#br0">20029.000000 8372.000000 136 0,'7.000000'-18.000000'234'16,"4.000000"3.000000"14 "-16 ,-2.000000 4.000000-10 0,1.000000-2.000000-9 0,-1.000000 3.000000-8 15,3.000000 0.000000-13-15,-5.000000 1.000000-22 0,5.000000 4.000000-28 0,0.000000-1.000000-26 0,-2.000000 2.000000-21 16,-1.000000 1.000000-18-16,3.000000 1.000000-13 0,2.000000 2.000000-5 0,-5.000000 5.000000-4 15,3.000000-4.000000-5-15,-2.000000 8.000000-4 0,-2.000000-4.000000-3 0,-2.000000 7.000000-1 16,-1.000000 1.000000-3-16,0.000000 1.000000-2 0,-4.000000 4.000000-1 0,2.000000-1.000000-4 16,-6.000000 5.000000 3-16,-1.000000-1.000000 3 0,0.000000 0.000000 11 0,-4.000000 5.000000 7 0,1.000000-2.000000 2 15,1.000000-1.000000 4-15,-4.000000 3.000000-3 0,-2.000000-2.000000-8 0,4.000000-3.000000-11 16,1.000000-3.000000-12-16,3.000000-4.000000-12 0,1.000000-1.000000-8 0,-2.000000-4.000000-7 16,4.000000-1.000000-7-16,1.000000-1.000000-4 0,1.000000-1.000000 0 0,4.000000 0.000000 5 15,0.000000 1.000000-1-15,7.000000-3.000000 4 0,0.000000-1.000000-2 0,4.000000-2.000000-2 16,1.000000 2.000000-4-16,2.000000-3.000000-3 0,4.000000 0.000000 1 0,0.000000 0.000000-4 15,-3.000000 0.000000-2-15,2.000000 1.000000 3 0,-1.000000 2.000000 5 0,-2.000000-1.000000 3 16,-1.000000 2.000000 5-16,-5.000000 1.000000 19 0,2.000000 3.000000 28 0,-6.000000 1.000000 27 16,-2.000000 4.000000 25-16,-7.000000 4.000000 17 0,0.000000 0.000000 12 0,-4.000000 5.000000-3 15,-4.000000 3.000000-14-15,-3.000000 1.000000-17 0,-3.000000 4.000000-18 0,-5.000000-2.000000-11 16,0.000000-1.000000-11-16,0.000000 1.000000-9 0,0.000000-2.000000-8 0,-1.000000-2.000000-10 0,1.000000-5.000000-6 16,4.000000-2.000000-10-16,4.000000-2.000000-7 0,-1.000000-1.000000-4 0,3.000000-6.000000-4 15,2.000000-2.000000-3-15,-1.000000 0.000000-6 0,4.000000-4.000000-4 0,1.000000 0.000000-17 16,-2.000000-2.000000-32-16,4.000000 0.000000-58 0,-2.000000-4.000000-94 0,0.000000 0.000000-93 0,1.000000 0.000000-74 15,0.000000-3.000000-65-15,2.000000 2.000000-81 0,2.000000-2.000000-72 0,0.000000-3.000000-15 16,-2.000000 5.000000 38-16,0.000000-2.000000 48 0,0.000000-3.000000 65 0,6.000000-2.000000 101 16</inkml:trace>
  <inkml:trace contextRef="#ctx0" brushRef="#br0">20527.000000 7925.000000 54 0,'5.000000'-4.000000'248'0,"0.000000"1.000000"29 "0 ,-1.000000 3.000000 19 15,1.000000 0.000000-44-15,2.000000 0.000000-43 0,0.000000 3.000000-24 0,4.000000-3.000000-5 0,-5.000000 4.000000-10 16,6.000000 0.000000-19-16,-1.000000 0.000000-22 0,4.000000 3.000000-23 0,1.000000 4.000000-17 15,4.000000 0.000000 2-15,-1.000000 4.000000 15 0,4.000000 4.000000 39 0,1.000000 2.000000 36 16,-2.000000 2.000000 50-16,2.000000 6.000000 41 0,-5.000000-1.000000 18 0,5.000000 3.000000 5 16,-5.000000 6.000000-20-16,0.000000 0.000000-26 0,-3.000000 6.000000-40 0,-4.000000 2.000000-43 0,0.000000 4.000000-37 15,-5.000000 2.000000-27-15,-2.000000 3.000000-23 0,-2.000000 3.000000-20 16,-3.000000 3.000000-17-16,-8.000000 7.000000-9 0,-1.000000-1.000000-6 0,-5.000000 6.000000-6 0,-6.000000-2.000000-8 16,-3.000000 2.000000-7-16,-4.000000-3.000000-3 0,-4.000000 1.000000-7 0,-4.000000-4.000000-12 15,-1.000000-3.000000-21-15,-2.000000-3.000000-65 0,-6.000000-1.000000-149 0,-5.000000-4.000000-140 16,-1.000000 1.000000-213-16,-5.000000-5.000000-158 0,-4.000000-2.000000-70 0,-3.000000-1.000000 18 15,-4.000000-8.000000 123-15,-5.000000-4.000000 130 0</inkml:trace>
  <inkml:trace contextRef="#ctx0" brushRef="#br0">21756.000000 8667.000000 151 0,'2.000000'-3.000000'311'0,"-2.000000"2.000000"23 "0 ,0.000000-2.000000 11 16,0.000000 3.000000-106-16,3.000000 0.000000-77 0,-2.000000 4.000000-39 0,2.000000-4.000000-10 15,5.000000 0.000000 8-15,-1.000000 3.000000 12 0,5.000000 1.000000 14 0,1.000000 2.000000-4 16,6.000000-1.000000-7-16,5.000000-1.000000-18 0,7.000000-2.000000-11 0,3.000000-2.000000 0 0,9.000000 0.000000 8 16,4.000000-6.000000 4-16,6.000000 1.000000 3 0,2.000000-5.000000 13 0,4.000000 1.000000 4 15,0.000000-1.000000-8-15,-1.000000-4.000000-16 0,1.000000 3.000000-14 0,-2.000000-1.000000-15 16,-4.000000-1.000000-24-16,-5.000000 2.000000-21 0,-3.000000 3.000000-18 0,-8.000000-3.000000-10 15,0.000000 4.000000-13-15,-7.000000 0.000000-13 0,-4.000000 2.000000-30 0,-4.000000-2.000000-35 16,-5.000000 3.000000-37-16,-3.000000 1.000000-35 0,-6.000000-1.000000-29 0,-4.000000 1.000000-37 16,-4.000000 3.000000-45-16,-4.000000 2.000000-64 0,-7.000000 3.000000-73 0,-3.000000 5.000000-74 0,-10.000000 0.000000-21 15,-7.000000 3.000000 17-15,-1.000000 2.000000 56 0,-10.000000 0.000000 95 0</inkml:trace>
  <inkml:trace contextRef="#ctx0" brushRef="#br0">21718.000000 9097.000000 109 0,'-4.000000'11.000000'325'0,"1.000000"-5.000000"28 "0 ,0.000000 1.000000 15 15,3.000000 0.000000-65-15,0.000000-3.000000-90 0,6.000000 0.000000-51 0,0.000000 0.000000-23 16,4.000000-1.000000-2-16,5.000000 1.000000 4 0,1.000000-3.000000 6 0,7.000000 4.000000-11 16,6.000000-5.000000-13-16,5.000000 2.000000-14 0,5.000000-2.000000-10 0,4.000000-2.000000 0 0,10.000000-3.000000-12 15,3.000000 0.000000 2-15,5.000000-5.000000-4 0,2.000000-2.000000-6 0,7.000000-3.000000-9 16,-4.000000-2.000000-13-16,4.000000-1.000000-12 0,-5.000000 2.000000-14 0,-5.000000-2.000000-13 15,-2.000000 2.000000-16-15,-4.000000-2.000000-20 0,-6.000000 4.000000-22 0,-10.000000 1.000000-25 16,-2.000000 1.000000-26-16,-5.000000 2.000000-25 0,-5.000000 1.000000-30 0,-7.000000 3.000000-34 16,-2.000000 1.000000-40-16,-6.000000 3.000000-46 0,-3.000000 4.000000-62 0,-2.000000 1.000000-89 15,-12.000000 1.000000-25-15,-3.000000 0.000000 16 0,-6.000000 1.000000 42 0,-6.000000-1.000000 63 0</inkml:trace>
  <inkml:trace contextRef="#ctx0" brushRef="#br0">22189.000000 7940.000000 13 0,'9.000000'-13.000000'270'0,"-3.000000"0.000000"24 "15 ,1.000000 2.000000 17-15,-1.000000 3.000000-48 0,4.000000 1.000000-69 16,-1.000000 4.000000-42-16,6.000000 3.000000-16 0,0.000000 0.000000 1 0,4.000000 3.000000 10 0,-1.000000 6.000000-2 15,1.000000 2.000000-12-15,5.000000 5.000000-19 0,-2.000000 2.000000-17 16,1.000000 6.000000-20-16,1.000000 1.000000-17 0,-2.000000 5.000000-16 0,-3.000000 0.000000-12 0,1.000000 4.000000-6 16,-3.000000 1.000000-5-16,-2.000000 3.000000-6 0,-3.000000-1.000000-3 0,0.000000 4.000000-3 15,-5.000000 2.000000-2-15,-3.000000-1.000000 0 0,-1.000000 1.000000-3 0,-6.000000 1.000000-4 0,-1.000000-2.000000-2 16,0.000000 1.000000-4-16,-7.000000-1.000000-5 0,-1.000000 2.000000-9 16,-1.000000-4.000000-9-16,-5.000000 1.000000-10 0,2.000000-2.000000-10 0,-3.000000-2.000000-12 0,0.000000-3.000000-12 15,0.000000-4.000000-9-15,2.000000-5.000000-9 0,-2.000000-1.000000-9 0,6.000000-5.000000-22 16,0.000000-2.000000-28-16,1.000000-2.000000-32 0,3.000000-2.000000-41 15,0.000000-4.000000-55-15,2.000000 1.000000-37 0,-4.000000-1.000000-2 0,2.000000 0.000000 28 16,-1.000000-4.000000 40-16</inkml:trace>
  <inkml:trace contextRef="#ctx0" brushRef="#br0">22360.000000 9303.000000 124 0,'17.000000'28.000000'287'0,"-3.000000"-2.000000"30 "0 ,1.000000 0.000000 17 0,-2.000000 2.000000-66 15,1.000000-1.000000-48-15,-2.000000 1.000000-31 0,-1.000000-3.000000-17 0,-2.000000-1.000000-11 0,-1.000000 0.000000-18 16,-1.000000-5.000000-26-16,0.000000 0.000000-24 0,-2.000000-2.000000-21 15,-1.000000-2.000000-20-15,1.000000-1.000000-17 0,-2.000000-2.000000-10 0,0.000000-3.000000-8 16,-2.000000 0.000000-5-16,3.000000-4.000000-4 0,-4.000000-1.000000-6 0,3.000000 1.000000-5 0,0.000000-3.000000-13 16,-3.000000-2.000000-17-16,0.000000 0.000000-27 0,2.000000 0.000000-42 0,2.000000-7.000000-62 15,4.000000 3.000000-80-15,-1.000000-8.000000-106 0,3.000000-4.000000-53 0,-1.000000-2.000000-11 16,0.000000-6.000000 21-16,-2.000000 0.000000 55 0</inkml:trace>
  <inkml:trace contextRef="#ctx0" brushRef="#br0">23398.000000 8272.000000 32 0,'20.000000'0.000000'394'16,"-1.000000"3.000000"48 "-16 ,-3.000000-6.000000 26 0,2.000000 3.000000 12 0,-5.000000-1.000000-151 15,5.000000 1.000000-130-15,-1.000000-5.000000-74 0,6.000000 0.000000-38 0,-3.000000 1.000000-15 16,5.000000-2.000000-8-16,0.000000-3.000000-11 0,5.000000-2.000000-10 0,1.000000 1.000000-10 15,1.000000-1.000000-11-15,4.000000 0.000000-8 0,2.000000-4.000000-5 0,-2.000000 0.000000-4 16,5.000000 0.000000-4-16,-3.000000-1.000000-2 0,-1.000000-2.000000-4 0,2.000000-1.000000-3 0,-4.000000 2.000000-5 16,-1.000000-2.000000-4-16,-6.000000 0.000000-10 0,2.000000 5.000000-6 0,-10.000000 2.000000-8 15,0.000000 1.000000-5-15,-4.000000 2.000000-7 0,-6.000000 5.000000-7 0,-2.000000-1.000000-9 16,-7.000000 5.000000-10-16,-8.000000 5.000000-10 0,-2.000000-1.000000-9 0,-6.000000 5.000000-4 0,-4.000000 3.000000 6 16,-5.000000 3.000000 9-16,-4.000000 7.000000 20 0,-3.000000-1.000000 20 15,-3.000000 4.000000 16-15,2.000000 4.000000 18 0,-2.000000 2.000000 14 0,3.000000 0.000000 17 16,-2.000000 4.000000 14-16,4.000000 1.000000 11 0,-2.000000 3.000000 15 0,7.000000 2.000000 10 0,0.000000 1.000000 12 15,4.000000 3.000000 5-15,1.000000 2.000000 0 0,1.000000 4.000000-1 0,5.000000 1.000000-1 16,1.000000 3.000000-8-16,1.000000-1.000000-9 0,4.000000 0.000000-9 0,1.000000-3.000000-5 16,6.000000 1.000000-7-16,0.000000-3.000000-7 0,5.000000-4.000000 0 0,-1.000000-4.000000-2 15,6.000000-4.000000 1-15,2.000000-3.000000 5 0,0.000000-5.000000 5 0,4.000000-3.000000 6 16,0.000000-4.000000 11-16,7.000000-6.000000 8 0,-3.000000 0.000000 2 0,4.000000-8.000000-2 16,2.000000-2.000000-2-16,3.000000-3.000000-6 0,2.000000-6.000000-10 0,0.000000-1.000000-13 0,0.000000-2.000000-7 15,5.000000-3.000000-8-15,-3.000000-3.000000-6 0,-2.000000-2.000000-8 0,3.000000-1.000000-5 16,-2.000000-1.000000-4-16,-1.000000 1.000000-7 0,-1.000000-3.000000-11 0,-5.000000 1.000000-15 15,-3.000000 5.000000-14-15,-6.000000-3.000000-17 0,-1.000000 5.000000-17 0,-6.000000-4.000000-18 16,-2.000000 3.000000-16-16,-7.000000 1.000000-15 0,0.000000-2.000000-30 0,-4.000000 4.000000-40 16,-6.000000 2.000000-58-16,1.000000-1.000000-63 0,-6.000000 3.000000-84 0,-9.000000 0.000000-40 15,1.000000-3.000000 5-15,-8.000000 1.000000 38 0,-3.000000-2.000000 68 0</inkml:trace>
  <inkml:trace contextRef="#ctx0" brushRef="#br0">23760.000000 8736.000000 252 0,'7.000000'4.000000'354'0,"1.000000"0.000000"31 "0 ,1.000000-2.000000 32 0,5.000000 2.000000-95 0,3.000000 0.000000-84 16,0.000000-4.000000-47-16,4.000000-4.000000-22 0,1.000000 0.000000-18 0,-1.000000-2.000000-24 16,5.000000-3.000000-30-16,1.000000-1.000000-30 0,1.000000 1.000000-22 0,0.000000-4.000000-17 15,3.000000 2.000000-13-15,-4.000000-2.000000-9 0,-1.000000-2.000000-13 0,1.000000 3.000000-16 16,-8.000000-2.000000-24-16,-1.000000 3.000000-52 0,1.000000 1.000000-85 0,-4.000000 4.000000-132 16,-6.000000-1.000000-102-16,-2.000000 3.000000-46 0,-7.000000 4.000000-6 0,-9.000000-3.000000 34 15,-7.000000 3.000000 79-15</inkml:trace>
  <inkml:trace contextRef="#ctx0" brushRef="#br0">10590.000000 10716.000000 190 0,'-8.000000'-5.000000'239'0,"1.000000"3.000000"-3 "15 ,-1.000000-2.000000-27-15,1.000000-1.000000-12 0,3.000000 3.000000-5 0,-4.000000-2.000000-6 16,1.000000-2.000000-7-16,1.000000 5.000000-6 0,0.000000-1.000000-9 0,2.000000-2.000000-13 15,-1.000000 2.000000-14-15,1.000000 0.000000-20 0,1.000000-1.000000-21 0,0.000000 1.000000-20 0,1.000000-1.000000-17 16,2.000000 3.000000-14-16,0.000000-1.000000-10 0,0.000000 1.000000-7 0,0.000000 0.000000 0 16,5.000000 1.000000 2-16,-2.000000-1.000000 6 0,1.000000 5.000000 4 0,5.000000-2.000000 9 15,1.000000-1.000000 12-15,5.000000 0.000000 19 0,-2.000000 2.000000 20 0,7.000000-1.000000 18 16,-1.000000 1.000000 15-16,-3.000000-2.000000 12 0,6.000000-1.000000 1 0,-1.000000-1.000000-14 0,-2.000000 3.000000-17 16,0.000000-3.000000-15-16,5.000000 0.000000-17 0,-2.000000 0.000000-13 15,-3.000000 0.000000-11-15,2.000000 0.000000-6 0,-2.000000-3.000000-14 0,0.000000 3.000000-7 0,-2.000000-1.000000-11 16,0.000000-5.000000-8-16,-1.000000 5.000000-6 0,-1.000000-3.000000-7 0,-1.000000 2.000000 0 15,-3.000000 0.000000-3-15,-3.000000-3.000000-5 0,2.000000 3.000000-14 0,-4.000000-1.000000-26 16,0.000000 3.000000-42-16,-5.000000-1.000000-52 0,2.000000 1.000000-49 0,-6.000000-2.000000-38 16,2.000000 2.000000-37-16,-2.000000 2.000000-33 0,0.000000-1.000000-44 0,3.000000 7.000000-53 15,-4.000000 0.000000-75-15,-1.000000 2.000000-22 0,-5.000000 4.000000 13 0,1.000000-6.000000 43 16,2.000000 1.000000 75-16</inkml:trace>
  <inkml:trace contextRef="#ctx0" brushRef="#br0">10501.000000 11113.000000 22 0,'0.000000'3.000000'174'0,"0.000000"-2.000000"14 "16 ,0.000000-1.000000-16-16,0.000000 0.000000-9 0,0.000000 0.000000-1 15,0.000000 0.000000 2-15,0.000000 0.000000-4 0,0.000000 0.000000-10 0,0.000000 0.000000-22 0,0.000000 0.000000-21 16,3.000000 0.000000-15-16,-2.000000 0.000000-8 0,2.000000 0.000000 5 0,2.000000 0.000000 8 16,-1.000000 0.000000 5-16,4.000000 0.000000 4 0,-1.000000 0.000000-1 0,2.000000-1.000000-5 15,1.000000-2.000000-10-15,2.000000-1.000000-8 0,3.000000 4.000000-9 0,-2.000000-1.000000-7 16,2.000000 1.000000-5-16,1.000000-3.000000 0 0,-1.000000 3.000000-1 0,1.000000 0.000000 7 0,2.000000 0.000000 8 15,-1.000000 0.000000 8-15,3.000000 0.000000 5 0,-1.000000 0.000000 13 16,0.000000-2.000000 16-16,-3.000000 2.000000 6 0,4.000000-2.000000-4 0,-1.000000-1.000000 11 0,-2.000000 2.000000 6 16,1.000000-2.000000-10-16,0.000000 2.000000-21 0,-2.000000-4.000000-10 0,3.000000 3.000000-12 15,-2.000000 0.000000-20-15,-1.000000 0.000000-17 0,1.000000 2.000000-11 0,-3.000000-3.000000-6 16,-4.000000 3.000000-9-16,2.000000 0.000000-6 0,0.000000 3.000000-2 0,-3.000000-3.000000-3 16,1.000000 2.000000-1-16,-1.000000-2.000000 2 0,-2.000000 4.000000 2 0,1.000000-2.000000-2 15,-1.000000 1.000000-1-15,-3.000000-3.000000-5 0,1.000000 1.000000 3 0,-2.000000 2.000000-7 16,1.000000-3.000000-2-16,-4.000000 1.000000 1 0,3.000000-1.000000 1 0,-1.000000 0.000000 5 0,-2.000000 0.000000-5 15,0.000000 0.000000 1-15,0.000000 0.000000-18 0,0.000000 0.000000-46 0,-5.000000 0.000000-74 16,1.000000 0.000000-77-16,-7.000000-1.000000-71 0,6.000000-2.000000-111 0,-10.000000 6.000000-155 16,3.000000 3.000000-82-16,-4.000000 0.000000 5 0,-3.000000 5.000000 40 0,-4.000000-3.000000 53 15,-3.000000 3.000000 105-15</inkml:trace>
  <inkml:trace contextRef="#ctx0" brushRef="#br0">12593.000000 9684.000000 12 0,'3.000000'-1.000000'112'0,"-3.000000"-2.000000"6 "0 ,0.000000 3.000000 4 0,0.000000 0.000000 6 15,0.000000 0.000000 4-15,0.000000 0.000000 1 0,0.000000-2.000000-9 0,0.000000 2.000000-8 16,0.000000 0.000000-9-16,0.000000 2.000000-12 0,0.000000-2.000000-11 0,0.000000 3.000000-12 0,0.000000-2.000000-9 15,3.000000 2.000000-8-15,-1.000000 0.000000-6 0,-2.000000-2.000000-1 0,0.000000 1.000000-1 16,3.000000 0.000000 3-16,-3.000000 0.000000 3 0,2.000000 0.000000 1 0,0.000000 3.000000 3 16,-2.000000-3.000000-1-16,3.000000 0.000000 0 0,-2.000000 0.000000-4 0,2.000000 0.000000 0 15,2.000000 2.000000-1-15,-1.000000-4.000000 2 0,-1.000000 5.000000-1 0,5.000000-3.000000-4 0,-4.000000 0.000000 2 16,0.000000 3.000000-3-16,4.000000-4.000000-4 0,-4.000000 4.000000-6 16,4.000000-3.000000-3-16,-1.000000 0.000000-1 0,0.000000 0.000000-3 0,-2.000000 1.000000-1 15,2.000000-2.000000-1-15,-2.000000-1.000000 0 0,-1.000000 3.000000 0 0,3.000000-1.000000-1 0,-4.000000-2.000000-2 16,5.000000 2.000000-1-16,-4.000000 1.000000-2 0,1.000000-3.000000 0 0,-1.000000 0.000000-3 15,-1.000000 0.000000-1-15,1.000000 0.000000-2 0,1.000000 0.000000-3 0,-2.000000 0.000000-1 16,0.000000 0.000000-2-16,-2.000000 0.000000 0 0,-1.000000 0.000000-3 0,3.000000 0.000000-1 16,-3.000000 0.000000 1-16,3.000000 0.000000-2 0,-1.000000 0.000000 2 0,-2.000000 0.000000 0 15,0.000000 0.000000 2-15,0.000000 0.000000 1 0,0.000000 0.000000 4 0,0.000000 0.000000 2 16,0.000000 0.000000 2-16,0.000000 0.000000 1 0,0.000000-3.000000 2 0,0.000000 3.000000 3 0,0.000000 0.000000 3 16,0.000000-2.000000-2-16,0.000000 2.000000 1 0,0.000000-2.000000-4 0,0.000000 2.000000-2 15,0.000000-3.000000-1-15,0.000000 3.000000-3 0,0.000000 0.000000-3 0,0.000000-1.000000-4 16,0.000000 1.000000-1-16,0.000000 0.000000-2 0,0.000000 0.000000 0 0,3.000000 0.000000-2 15,-3.000000 0.000000 0-15,0.000000 0.000000 0 0,0.000000 0.000000-1 0,0.000000 0.000000 1 16,0.000000 0.000000-2-16,0.000000 0.000000-1 0,0.000000-3.000000-1 0,0.000000 3.000000 1 0,0.000000 0.000000 0 16,0.000000 0.000000 1-16,0.000000 0.000000-1 0,0.000000 0.000000 1 15,0.000000 0.000000 0-15,0.000000 0.000000 0 0,0.000000 0.000000 0 0,0.000000 0.000000-1 0,0.000000 0.000000 0 16,0.000000 0.000000 2-16,0.000000 0.000000 0 0,0.000000 0.000000-1 0,0.000000 0.000000 1 16,0.000000 0.000000-1-16,0.000000 0.000000 1 0,0.000000-2.000000-1 0,0.000000 2.000000 0 15,0.000000 0.000000 0-15,0.000000 0.000000 0 0,0.000000 0.000000 0 0,0.000000 0.000000-1 16,0.000000 0.000000 2-16,1.000000 0.000000-2 0,-1.000000 0.000000 0 0,0.000000 0.000000 1 15,0.000000 0.000000-1-15,0.000000 0.000000 1 0,0.000000 0.000000 0 0,0.000000 0.000000 0 16,0.000000 0.000000 1-16,0.000000 0.000000-1 0,0.000000 0.000000 0 0,3.000000 0.000000 1 16,-3.000000 0.000000-1-16,0.000000 0.000000 0 0,0.000000 0.000000 1 0,0.000000 0.000000 0 15,0.000000 0.000000-2-15,0.000000 0.000000 1 0,0.000000 0.000000 1 0,0.000000 0.000000-1 0,0.000000 0.000000-1 16,0.000000 0.000000-1-16,0.000000 0.000000 0 0,3.000000 0.000000 1 0,-2.000000 0.000000-1 16,4.000000 0.000000 0-16,-2.000000 0.000000 2 0,1.000000-2.000000 1 0,4.000000 0.000000 0 15,-4.000000 2.000000-1-15,3.000000-2.000000 1 0,1.000000-1.000000 1 0,-4.000000 3.000000-2 16,4.000000-1.000000 0-16,-1.000000 1.000000-1 0,0.000000-3.000000 1 0,-2.000000 1.000000-1 0,4.000000 2.000000-1 15,-3.000000 0.000000 1-15,-1.000000-2.000000 0 0,3.000000 2.000000-1 0,-5.000000 0.000000 0 16,6.000000 0.000000 1-16,-3.000000 0.000000 0 0,-1.000000 0.000000 0 0,3.000000 0.000000-1 16,-1.000000-2.000000 2-16,1.000000 2.000000-2 0,-4.000000-2.000000-2 0,3.000000-1.000000-11 15,1.000000 3.000000-19-15,-4.000000 0.000000-21 0,1.000000 0.000000-25 0,1.000000 0.000000-24 16,-5.000000 0.000000-40-16,4.000000 3.000000-48 0,-3.000000-1.000000-57 0,3.000000 0.000000-72 16,-2.000000 2.000000-101-16,-3.000000 0.000000-37 0,1.000000 1.000000 6 0,-1.000000-5.000000 39 0,3.000000 4.000000 68 15</inkml:trace>
  <inkml:trace contextRef="#ctx0" brushRef="#br0">12370.000000 10608.000000 13 0,'0.000000'-2.000000'143'16,"3.000000"-1.000000"-1 "-16 ,-1.000000 3.000000-33 0,-2.000000-1.000000-24 0,0.000000 1.000000-14 16,3.000000-3.000000-16-16,-2.000000 2.000000-15 0,-1.000000 1.000000-11 0,0.000000-3.000000-10 15,0.000000 1.000000-7-15,0.000000 2.000000-5 0,0.000000-2.000000-3 0,0.000000 2.000000-2 16,0.000000-2.000000-1-16,0.000000 0.000000 0 0,0.000000 2.000000 5 0,0.000000 0.000000-1 0,3.000000 0.000000 1 15,-3.000000 0.000000 9-15,0.000000 0.000000 7 0,0.000000-3.000000 6 0,0.000000 1.000000 2 16,0.000000 2.000000 6-16,0.000000-2.000000 3 0,-3.000000 2.000000 0 0,3.000000-2.000000-6 16,0.000000 0.000000-7-16,0.000000 2.000000-4 0,-1.000000-2.000000-4 0,-2.000000 1.000000-5 15,3.000000 1.000000-6-15,0.000000-4.000000 0 0,0.000000 2.000000-3 0,0.000000 1.000000-1 0,0.000000-2.000000-3 16,0.000000 1.000000 1-16,0.000000 0.000000 0 0,-2.000000-3.000000 4 16,-1.000000 3.000000 5-16,3.000000 0.000000 4 0,0.000000 0.000000 6 0,0.000000-1.000000 7 0,0.000000 2.000000 7 15,0.000000-2.000000 3-15,0.000000 2.000000 1 0,0.000000 1.000000 1 16,0.000000-3.000000 0-16,-3.000000 0.000000-3 0,3.000000 3.000000-1 0,0.000000-3.000000 1 0,0.000000 1.000000 2 15,0.000000 2.000000 1-15,0.000000-3.000000 2 0,0.000000 3.000000 2 0,0.000000-1.000000 3 16,0.000000 1.000000 3-16,0.000000 0.000000-1 0,0.000000 0.000000 0 0,0.000000-3.000000-2 16,0.000000 3.000000-1-16,0.000000-2.000000-3 0,0.000000 0.000000-2 0,0.000000 2.000000-3 15,3.000000-3.000000 2-15,-3.000000 1.000000-2 0,0.000000 0.000000 3 0,0.000000 2.000000 4 0,0.000000-1.000000 1 16,0.000000-1.000000 4-16,0.000000 2.000000 3 0,0.000000-3.000000 1 16,0.000000 3.000000 2-16,-3.000000-2.000000-3 0,3.000000 2.000000-1 0,-1.000000-2.000000-5 0,-2.000000 2.000000-4 15,3.000000 0.000000-4-15,-3.000000 0.000000-5 0,3.000000 0.000000-5 0,0.000000 0.000000-2 16,0.000000 0.000000-3-16,0.000000 0.000000-1 0,0.000000 0.000000-3 0,0.000000 0.000000-1 15,0.000000 0.000000-3-15,0.000000 0.000000 1 0,0.000000 0.000000 0 0,0.000000 0.000000 0 16,0.000000 0.000000 2-16,0.000000 0.000000-2 0,0.000000 0.000000 3 0,0.000000 0.000000 1 0,0.000000 0.000000 0 16,0.000000 0.000000-1-16,0.000000 0.000000 1 0,0.000000 0.000000 2 0,0.000000 0.000000-1 15,0.000000 0.000000 0-15,0.000000 0.000000 0 0,0.000000 0.000000 6 0,0.000000 0.000000 0 16,0.000000 2.000000 3-16,0.000000-2.000000-1 0,0.000000 0.000000 3 0,0.000000 0.000000-1 16,0.000000 0.000000-5-16,0.000000 0.000000 0 0,0.000000 0.000000-4 0,0.000000 0.000000-4 15,0.000000 0.000000 0-15,0.000000 0.000000-2 0,0.000000 0.000000-2 0,0.000000 0.000000-2 16,0.000000 0.000000-2-16,0.000000 0.000000-1 0,0.000000 0.000000-1 0,0.000000 0.000000-2 15,0.000000 0.000000 0-15,0.000000 0.000000-6 0,0.000000 0.000000 0 0,0.000000 0.000000 0 16,0.000000 0.000000-1-16,0.000000 0.000000-6 0,0.000000 0.000000-6 0,0.000000 0.000000-7 16,0.000000 0.000000-11-16,0.000000 0.000000-15 0,0.000000 0.000000-13 0,0.000000 0.000000-11 15,3.000000 0.000000-3-15,-3.000000 0.000000-1 0,3.000000 2.000000 3 0,-2.000000-2.000000 8 0,2.000000 3.000000 6 16,0.000000-3.000000 9-16,-1.000000 3.000000 4 0,2.000000-1.000000 6 0,2.000000 0.000000 5 16,-5.000000 1.000000 5-16,4.000000-3.000000 6 0,-5.000000 2.000000 3 0,3.000000 0.000000 7 15,1.000000-2.000000 2-15,-1.000000 3.000000 3 0,-3.000000-2.000000 2 0,2.000000-1.000000 1 16,1.000000 3.000000 2-16,-3.000000-3.000000 0 0,0.000000 0.000000 1 0,0.000000 0.000000 2 0,0.000000 0.000000 1 15,0.000000 0.000000 1-15,0.000000 0.000000-1 0,0.000000 0.000000 3 0,0.000000 0.000000 2 16,0.000000 0.000000 1-16,0.000000 0.000000 6 0,0.000000 0.000000-1 0,0.000000 0.000000 2 16,-3.000000 0.000000 0-16,1.000000 0.000000 1 0,2.000000 0.000000 0 0,0.000000 0.000000-1 15,-3.000000 0.000000 0-15,3.000000 0.000000 2 0,0.000000 0.000000-2 0,0.000000 0.000000 0 0,-1.000000 0.000000 0 16,-2.000000 0.000000 1-16,3.000000 0.000000 1 0,0.000000 0.000000-1 16,0.000000 0.000000 4-16,-3.000000 0.000000 1 0,3.000000 0.000000 1 0,0.000000 0.000000-2 0,-2.000000 0.000000 0 15,-1.000000 0.000000-1-15,3.000000 0.000000-3 0,0.000000-3.000000 0 16,0.000000 3.000000-4-16,0.000000 0.000000 1 0,0.000000 0.000000-4 0,0.000000-1.000000-2 0,0.000000 1.000000-1 15,-1.000000-3.000000-1-15,1.000000 3.000000-2 0,-3.000000 0.000000-1 0,3.000000 0.000000-1 16,0.000000 0.000000 0-16,0.000000 0.000000-1 0,0.000000-2.000000-1 0,0.000000 2.000000 2 16,0.000000 0.000000-2-16,0.000000 0.000000-1 0,0.000000-2.000000-1 0,0.000000 2.000000 0 15,0.000000 0.000000-2-15,0.000000 0.000000-3 0,0.000000 0.000000-1 0,0.000000 0.000000 1 0,0.000000 0.000000-2 16,0.000000 0.000000-1-16,0.000000 0.000000 1 0,0.000000 0.000000 3 0,0.000000 0.000000 0 16,0.000000 0.000000-1-16,0.000000 0.000000-1 0,0.000000 0.000000-3 0,0.000000-3.000000-6 15,0.000000 3.000000-7-15,0.000000 0.000000-9 0,0.000000 0.000000-5 0,0.000000 0.000000-8 16,3.000000 0.000000-9-16,-3.000000 0.000000-7 0,1.000000 0.000000-11 0,-1.000000 0.000000-6 15,0.000000 3.000000-8-15,3.000000-3.000000-5 0,-3.000000 2.000000 2 0,0.000000 0.000000 5 16,2.000000-2.000000 10-16,-2.000000 4.000000 14 0,0.000000-1.000000 11 0,0.000000-1.000000 15 0,0.000000 1.000000 10 16,0.000000 0.000000 8-16,0.000000 0.000000 8 0,0.000000-2.000000 4 15,0.000000 2.000000 4-15,0.000000-3.000000 1 0,0.000000 1.000000 2 0,0.000000 2.000000 1 0,0.000000-3.000000 1 16,0.000000 0.000000 2-16,0.000000 0.000000 2 0,0.000000 0.000000 2 0,0.000000 0.000000-1 16,-2.000000 0.000000 1-16,-1.000000 0.000000-2 0,3.000000 0.000000-2 0,-1.000000 0.000000-2 15,-2.000000 0.000000-3-15,0.000000 0.000000 0 0,2.000000 0.000000-3 0,-2.000000 0.000000-4 16,1.000000 0.000000-10-16,-4.000000 0.000000-13 0,2.000000 0.000000-20 0,1.000000 0.000000-32 0,-2.000000 2.000000-42 15,1.000000 0.000000-50-15,0.000000 2.000000-67 0,-4.000000 1.000000-54 16,1.000000 0.000000-16-16,-1.000000-2.000000 16 0,0.000000 1.000000 34 0</inkml:trace>
  <inkml:trace contextRef="#ctx0" brushRef="#br0">12674.000000 9673.000000 28 0,'-7.000000'3.000000'85'0,"3.000000"-1.000000"3 "0 ,-1.000000 0.000000 0 0,-2.000000 2.000000 1 15,-1.000000-1.000000 0-15,4.000000 0.000000 3 0,0.000000 0.000000 4 0,-4.000000-1.000000 5 16,5.000000 2.000000 4-16,-3.000000-1.000000 8 0,0.000000-1.000000-1 0,5.000000 0.000000 0 15,-4.000000 0.000000-1-15,3.000000 0.000000-4 0,-1.000000-2.000000 0 0,3.000000 2.000000-6 16,0.000000 2.000000-1-16,0.000000-4.000000-6 0,0.000000 0.000000-8 0,0.000000 0.000000-5 16,0.000000 0.000000-10-16,0.000000 0.000000-10 0,0.000000 0.000000-5 0,0.000000 0.000000-6 15,3.000000 0.000000-6-15,-3.000000 0.000000-5 0,2.000000 0.000000-5 0,0.000000 0.000000-4 0,-2.000000 3.000000 0 16,4.000000-1.000000 3-16,-4.000000-2.000000 3 0,6.000000 2.000000 6 16,0.000000 0.000000 4-16,0.000000-2.000000 0 0,3.000000 5.000000 1 0,-2.000000-4.000000 0 0,2.000000 2.000000-1 15,3.000000-1.000000 0-15,-2.000000 2.000000-2 0,2.000000-2.000000 1 0,0.000000 2.000000-2 16,0.000000 1.000000-1-16,0.000000 0.000000-2 0,-1.000000-4.000000 2 0,1.000000 2.000000 4 15,0.000000-2.000000 2-15,0.000000 3.000000 9 0,3.000000-1.000000 3 0,-4.000000-1.000000 4 16,0.000000-2.000000-1-16,-2.000000 2.000000-4 0,1.000000-2.000000-5 0,-4.000000 3.000000-6 0,4.000000-2.000000-6 16,-5.000000-1.000000-6-16,3.000000 0.000000-2 0,-2.000000 0.000000-2 15,-1.000000 0.000000-3-15,-1.000000 0.000000-1 0,1.000000 0.000000-4 0,1.000000 0.000000-4 0,-5.000000 0.000000-5 16,2.000000 0.000000-3-16,-2.000000 0.000000-4 0,2.000000 0.000000 0 0,-3.000000 0.000000-1 16,3.000000-1.000000-1-16,-1.000000-2.000000 0 0,-2.000000 3.000000-2 0,0.000000-2.000000-4 15,0.000000 2.000000-11-15,0.000000 0.000000-23 0,0.000000 0.000000-35 0,0.000000 0.000000-40 16,-2.000000-2.000000-39-16,-1.000000-1.000000-40 0,-1.000000 2.000000-45 0,0.000000-2.000000-62 15,1.000000 3.000000-67-15,3.000000 0.000000-94 0,-8.000000 0.000000-33 0,1.000000 0.000000 5 16,-5.000000 0.000000 37-16,5.000000 0.000000 71 0</inkml:trace>
  <inkml:trace contextRef="#ctx0" brushRef="#br0">13079.000000 9716.000000 55 0,'3.000000'0.000000'110'0,"-3.000000"5.000000"-21 "0 ,3.000000-3.000000-20 0,-2.000000 0.000000-12 15,-1.000000 3.000000-17-15,3.000000-4.000000-33 0,-1.000000 4.000000-48 0,4.000000-1.000000-56 0,-2.000000 1.000000-27 16,-1.000000-1.000000-14-16</inkml:trace>
  <inkml:trace contextRef="#ctx0" brushRef="#br0">12891.000000 9761.000000 109 0,'-3.000000'0.000000'127'0,"3.000000"0.000000"-6 "16 ,-1.000000 3.000000-12-16,1.000000-2.000000-5 0,0.000000-1.000000 0 0,0.000000 5.000000 2 0,1.000000-3.000000-2 16,-1.000000 1.000000-6-16,3.000000-2.000000-5 0,-3.000000 3.000000-9 0,5.000000-1.000000-15 15,-2.000000 1.000000-16-15,1.000000 0.000000-10 0,1.000000 1.000000-2 0,1.000000-1.000000-6 16,0.000000 1.000000-7-16,1.000000-1.000000-5 0,0.000000-1.000000-5 0,4.000000 2.000000-3 15,-3.000000 0.000000-6-15,1.000000-3.000000-1 0,2.000000 2.000000-2 0,-2.000000-2.000000 1 0,2.000000 1.000000-2 16,1.000000 1.000000-1-16,-2.000000-4.000000 1 0,-1.000000 1.000000-2 0,3.000000-1.000000 2 16,0.000000 0.000000-3-16,-2.000000 0.000000-3 0,2.000000-1.000000-19 0,0.000000 1.000000-34 15,0.000000-4.000000-62-15,0.000000-1.000000-96 0,-1.000000 1.000000-57 0,4.000000-1.000000-23 16,-6.000000-2.000000-1-16,1.000000 0.000000 29 0</inkml:trace>
  <inkml:trace contextRef="#ctx0" brushRef="#br0">16251.000000 9491.000000 52 0,'2.000000'5.000000'86'0,"3.000000"-3.000000"0 "16 ,-1.000000 1.000000 16-16,4.000000 1.000000 15 0,-1.000000 0.000000 16 0,-2.000000 0.000000-5 15,5.000000-2.000000-14-15,-1.000000 0.000000-18 0,1.000000 2.000000-21 0,3.000000-1.000000-20 16,2.000000-2.000000-16-16,1.000000 2.000000-12 0,2.000000 1.000000-7 0,-2.000000-1.000000-4 0,4.000000-2.000000-4 15,0.000000-1.000000-2-15,-1.000000 3.000000-2 0,4.000000-1.000000 0 0,0.000000-2.000000-1 16,-2.000000 0.000000 1-16,2.000000 2.000000 4 0,3.000000-2.000000 11 0,-3.000000 2.000000 8 16,1.000000 0.000000 7-16,-1.000000-2.000000 6 0,1.000000 3.000000-2 0,3.000000-3.000000 2 15,-4.000000 0.000000-7-15,1.000000-3.000000-6 0,2.000000 3.000000-2 0,1.000000-2.000000 8 16,1.000000 0.000000 12-16,0.000000 2.000000 3 0,2.000000-2.000000-1 0,-2.000000-3.000000-1 0,3.000000 1.000000-5 16,0.000000 0.000000-11-16,0.000000 0.000000-10 0,0.000000 1.000000-6 0,1.000000-1.000000-4 15,-1.000000 2.000000-1-15,0.000000 0.000000-4 0,0.000000 0.000000 0 0,0.000000 2.000000-2 16,0.000000-2.000000 0-16,0.000000-1.000000 0 0,-1.000000 3.000000-1 0,-1.000000-1.000000 1 15,-2.000000-2.000000 2-15,2.000000 3.000000 0 0,-1.000000 0.000000 0 0,1.000000-1.000000 0 16,0.000000 1.000000 3-16,-4.000000 0.000000-1 0,2.000000 0.000000 0 0,1.000000 0.000000 3 0,-2.000000 0.000000-1 16,-2.000000 0.000000 1-16,3.000000 0.000000 1 0,-1.000000 0.000000-1 15,1.000000 0.000000 1-15,-7.000000-3.000000-2 0,8.000000 1.000000-2 0,-2.000000 2.000000 2 0,-3.000000-2.000000-4 16,2.000000-1.000000-2-16,0.000000 3.000000-3 0,-1.000000 0.000000-1 0,0.000000 0.000000-1 16,1.000000-1.000000-2-16,-3.000000 1.000000 0 0,4.000000-3.000000 0 0,0.000000 1.000000 1 15,-1.000000 2.000000-1-15,3.000000-2.000000 0 0,-5.000000 2.000000 0 0,5.000000 0.000000 0 16,-1.000000 0.000000 0-16,0.000000 0.000000 1 0,-1.000000 2.000000 0 0,2.000000-2.000000 0 15,-1.000000 2.000000 1-15,-2.000000 1.000000 0 0,1.000000-3.000000-1 0,1.000000 0.000000 1 16,1.000000 0.000000-1-16,-1.000000 0.000000 2 0,4.000000 0.000000-2 0,0.000000-3.000000 0 0,0.000000 1.000000 2 16,0.000000 2.000000 0-16,0.000000-4.000000 0 0,1.000000 2.000000-1 15,-1.000000-1.000000-1-15,3.000000 3.000000 0 0,-3.000000-4.000000 0 0,3.000000 2.000000-1 0,-4.000000 2.000000 0 16,4.000000-1.000000 0-16,1.000000-2.000000 0 0,-1.000000 3.000000 0 0,1.000000-2.000000 0 16,-1.000000 0.000000 0-16,2.000000 2.000000 0 0,-1.000000-3.000000 0 0,1.000000 3.000000 1 15,-1.000000-2.000000 1-15,2.000000 0.000000-2 0,-4.000000 2.000000 0 0,2.000000-2.000000 1 16,0.000000 0.000000-1-16,-1.000000 2.000000-2 0,-3.000000-3.000000-1 0,5.000000 3.000000 2 15,-2.000000-4.000000 0-15,-2.000000 3.000000 0 0,5.000000-2.000000 1 0,-1.000000 0.000000 0 16,-4.000000 0.000000-1-16,4.000000-2.000000 3 0,2.000000-2.000000-1 0,-3.000000 3.000000 1 16,2.000000 0.000000 2-16,-1.000000 1.000000 0 0,-1.000000 0.000000 2 0,-1.000000 1.000000-1 15,-1.000000 0.000000 1-15,-2.000000-3.000000 1 0,0.000000 5.000000 0 0,0.000000-1.000000-1 0,0.000000-2.000000-1 16,-3.000000 3.000000 0-16,3.000000-2.000000 1 0,-2.000000 2.000000-1 0,-1.000000-3.000000 1 16,3.000000 1.000000 1-16,-3.000000 2.000000 0 0,2.000000-5.000000 2 0,-5.000000 5.000000-2 15,2.000000-3.000000-1-15,2.000000 1.000000-2 0,-4.000000-3.000000 2 0,2.000000 1.000000-1 16,-1.000000 0.000000 0-16,-2.000000 0.000000-1 0,-3.000000 0.000000 1 0,-2.000000-2.000000 0 0,0.000000 5.000000-1 15,-3.000000-1.000000-2-15,-2.000000 0.000000-1 0,-1.000000 2.000000 1 0,-6.000000-2.000000 0 16,4.000000 0.000000-3-16,-6.000000 2.000000-1 0,-2.000000 0.000000-2 0,2.000000 0.000000-3 16,-5.000000 0.000000-16-16,-2.000000 0.000000-24 0,-4.000000 2.000000-32 0,1.000000 0.000000-50 15,-10.000000 0.000000-62-15,0.000000 1.000000-81 0,-4.000000 4.000000-74 0,-6.000000 0.000000-22 16,-9.000000 1.000000 7-16,0.000000 2.000000 37 0</inkml:trace>
  <inkml:trace contextRef="#ctx0" brushRef="#br0">13101.000000 9662.000000 23 0,'-3.000000'0.000000'133'0,"3.000000"0.000000"2 "0 ,-1.000000 0.000000-4 0,1.000000 0.000000-10 16,0.000000 0.000000-9-16,0.000000 0.000000-17 0,0.000000 0.000000-14 0,0.000000 0.000000-17 0,0.000000 0.000000-11 15,1.000000 0.000000-6-15,-1.000000 0.000000 0 0,3.000000 0.000000-1 0,-3.000000 0.000000 2 16,0.000000 0.000000-1-16,0.000000 0.000000-3 0,0.000000 0.000000-6 0,0.000000 0.000000-7 15,0.000000 0.000000-11-15,0.000000 0.000000-7 0,0.000000 0.000000-5 0,0.000000 0.000000-5 16,0.000000 0.000000-2-16,0.000000 0.000000-8 0,0.000000 0.000000-9 0,0.000000-1.000000-16 16,3.000000-2.000000-25-16,-1.000000 3.000000-37 0,2.000000 0.000000-47 0,3.000000 0.000000-53 15,1.000000-4.000000-36-15,2.000000 3.000000-8 0,2.000000-1.000000 12 0</inkml:trace>
  <inkml:trace contextRef="#ctx0" brushRef="#br0">16708.000000 8955.000000 99 0,'-3.000000'0.000000'114'0,"2.000000"0.000000"10 "0 ,-2.000000 0.000000 14 0,1.000000 3.000000-16 15,-1.000000-3.000000-10-15,0.000000 2.000000-16 0,3.000000-2.000000-17 0,-1.000000 0.000000-21 16,1.000000 0.000000-18-16,0.000000 0.000000-10 0,0.000000 0.000000-8 0,-3.000000 0.000000-2 0,3.000000 0.000000-3 15,0.000000 0.000000-2-15,0.000000 0.000000-2 0,0.000000 0.000000 0 16,0.000000 0.000000-4-16,0.000000 0.000000 2 0,0.000000 0.000000 2 0,0.000000 0.000000 6 0,0.000000 0.000000 5 16,0.000000 0.000000 7-16,0.000000 0.000000 3 0,0.000000 0.000000 3 0,0.000000 0.000000 0 15,0.000000 0.000000 1-15,0.000000 0.000000-2 0,0.000000 0.000000 1 0,0.000000 0.000000-1 16,0.000000 0.000000-2-16,0.000000 0.000000-2 0,0.000000 0.000000 1 0,0.000000 0.000000-1 16,0.000000 0.000000-1-16,3.000000 0.000000-3 0,-2.000000 0.000000 1 0,-1.000000 0.000000-2 15,0.000000 0.000000-5-15,0.000000 0.000000-1 0,0.000000 0.000000-3 0,0.000000 0.000000 0 16,0.000000 0.000000-4-16,0.000000 0.000000 0 0,0.000000 0.000000 0 0,0.000000 0.000000-3 0,3.000000 0.000000-1 15,-3.000000 0.000000 2-15,0.000000 0.000000-4 0,0.000000 0.000000 1 0,3.000000 0.000000 3 16,-3.000000 0.000000 2-16,2.000000 0.000000 0 0,-2.000000 0.000000 1 0,0.000000 0.000000 1 16,0.000000 0.000000 1-16,0.000000 0.000000-2 0,0.000000 0.000000-2 0,0.000000 2.000000 0 15,0.000000-2.000000 0-15,0.000000 0.000000 0 0,0.000000 0.000000-2 0,0.000000 0.000000 0 16,0.000000 0.000000-1-16,0.000000 0.000000-1 0,0.000000 0.000000-2 0,0.000000 0.000000-1 16,0.000000 0.000000-2-16,0.000000 0.000000 0 0,0.000000 0.000000-3 0,0.000000 0.000000 2 0,0.000000 0.000000-3 15,-2.000000 0.000000-7-15,2.000000 0.000000-10 0,-3.000000 0.000000-24 0,0.000000 0.000000-37 16,3.000000 0.000000-55-16,-1.000000 0.000000-74 0,1.000000 0.000000-97 0,-6.000000 2.000000-43 15,-6.000000 1.000000-6-15,0.000000 1.000000 23 0,-4.000000-2.000000 47 0</inkml:trace>
  <inkml:trace contextRef="#ctx0" brushRef="#br0">12544.000000 10373.000000 81 0,'2.000000'-3.000000'107'0,"-2.000000"1.000000"4 "0 ,3.000000 2.000000 1 0,-3.000000 0.000000 1 16,1.000000 0.000000-1-16,-1.000000 0.000000-2 0,0.000000 0.000000 2 0,0.000000 0.000000-3 15,0.000000 0.000000-5-15,0.000000 0.000000-4 0,0.000000 0.000000-6 0,0.000000 0.000000-7 16,0.000000 0.000000-8-16,0.000000 0.000000-5 0,0.000000 0.000000 3 0,0.000000 0.000000 3 0,3.000000 2.000000 2 16,-3.000000 1.000000 1-16,3.000000-3.000000 3 0,-1.000000 0.000000 0 0,-2.000000 0.000000-2 15,3.000000 0.000000-4-15,-3.000000 0.000000-6 0,0.000000 0.000000-1 0,0.000000 0.000000-7 16,-3.000000 0.000000-6-16,3.000000 0.000000-8 0,-2.000000 0.000000-6 0,-1.000000 0.000000-5 16,3.000000 0.000000-8-16,0.000000 0.000000-4 0,-3.000000 1.000000-2 0,3.000000-1.000000-5 15,-1.000000 4.000000-3-15,-2.000000 3.000000-1 0,-1.000000 1.000000 0 0,-1.000000 3.000000 4 16,1.000000 7.000000 3-16,-4.000000 3.000000 4 0,1.000000 7.000000 4 0,-3.000000 6.000000 5 15,-2.000000 5.000000 3-15,0.000000 4.000000 1 0,0.000000 2.000000 5 0,-1.000000 4.000000 7 16,-2.000000 2.000000 9-16,3.000000 4.000000 10 0,-3.000000-3.000000 10 0,4.000000 2.000000 9 16,-4.000000 0.000000 9-16,3.000000 0.000000 3 0,0.000000-4.000000-1 0,0.000000-3.000000-4 15,1.000000 1.000000-10-15,3.000000-3.000000-8 0,-1.000000-5.000000-12 0,2.000000-3.000000-19 0,3.000000-5.000000-13 16,-1.000000-4.000000-14-16,-1.000000-7.000000-7 0,5.000000-3.000000-9 16,-2.000000-3.000000-7-16,1.000000-4.000000-4 0,-1.000000-2.000000-12 0,3.000000-2.000000-15 0,0.000000-2.000000-23 15,0.000000-1.000000-25-15,0.000000-2.000000-24 0,0.000000-2.000000-23 0,0.000000 0.000000-18 16,0.000000-2.000000-12-16,-3.000000-2.000000-6 0,3.000000-5.000000-3 0,-1.000000 0.000000-12 0,-2.000000-1.000000-24 15,3.000000-3.000000-32-15,0.000000-4.000000-39 0,0.000000-1.000000-48 0,4.000000 2.000000-59 16,-1.000000-6.000000-28-16,-3.000000-2.000000 12 0,5.000000-3.000000 41 0,-2.000000-1.000000 59 16</inkml:trace>
  <inkml:trace contextRef="#ctx0" brushRef="#br0">12519.000000 10434.000000 122 0,'3.000000'-10.000000'159'16,"-3.000000"1.000000"-4 "-16 ,3.000000 2.000000-2 0,-1.000000-1.000000 4 0,-2.000000 1.000000-1 0,3.000000 2.000000-8 15,-3.000000 0.000000-12-15,3.000000 0.000000-12 0,-2.000000 1.000000-12 0,-1.000000 3.000000-12 16,0.000000 1.000000-9-16,0.000000-3.000000-4 0,3.000000 1.000000-3 0,-1.000000 2.000000-2 16,-2.000000 0.000000-4-16,0.000000 0.000000-8 0,0.000000 0.000000-4 0,3.000000 2.000000-7 15,-3.000000 1.000000 0-15,2.000000-2.000000 0 0,0.000000 3.000000 5 0,1.000000 1.000000 1 16,-2.000000 1.000000 6-16,2.000000 5.000000 3 0,2.000000 2.000000-3 0,-2.000000 4.000000-1 15,1.000000 1.000000-4-15,4.000000 5.000000 3 0,0.000000 2.000000 2 0,0.000000 1.000000 8 0,-1.000000 4.000000 13 16,5.000000 2.000000 19-16,-5.000000 2.000000 21 0,5.000000 3.000000 20 0,0.000000 2.000000 14 16,0.000000-3.000000 5-16,0.000000 4.000000-7 0,2.000000-1.000000-18 0,-2.000000 2.000000-27 15,0.000000-3.000000-28-15,0.000000 1.000000-20 0,0.000000 0.000000-22 0,2.000000-3.000000-15 16,-2.000000 3.000000-7-16,-3.000000-5.000000-1 0,3.000000 0.000000-4 0,-2.000000-1.000000-5 16,-1.000000-3.000000-6-16,-2.000000-2.000000-4 0,1.000000-3.000000-1 0,-1.000000-1.000000-3 15,-2.000000-3.000000-3-15,-1.000000-4.000000-2 0,-1.000000 0.000000-2 0,1.000000-4.000000-4 0,-1.000000-2.000000-14 16,-1.000000-1.000000-21-16,-2.000000-3.000000-29 0,3.000000 0.000000-41 15,-3.000000-6.000000-47-15,-3.000000-1.000000-48 0,3.000000-1.000000-30 0,-5.000000-2.000000-15 0,-2.000000-1.000000-9 16,0.000000-3.000000-8-16,-5.000000 3.000000-27 0,0.000000-2.000000-37 0,0.000000 0.000000-57 16,0.000000-5.000000-52-16,-1.000000-2.000000-7 0,-5.000000 0.000000 28 0,2.000000-4.000000 64 15</inkml:trace>
  <inkml:trace contextRef="#ctx0" brushRef="#br0">12471.000000 10948.000000 112 0,'-3.000000'-1.000000'243'0,"-2.000000"-2.000000"36 "16 ,2.000000-1.000000-28-16,-1.000000 2.000000-31 0,4.000000-1.000000-19 0,-3.000000 2.000000-12 16,3.000000-3.000000-16-16,0.000000 1.000000-14 0,0.000000 1.000000-16 0,0.000000 0.000000-18 15,0.000000-2.000000-17-15,0.000000 1.000000-12 0,0.000000 1.000000-14 0,0.000000 0.000000-6 16,3.000000-2.000000 3-16,1.000000-2.000000 0 0,4.000000 3.000000 7 0,1.000000 2.000000 13 16,1.000000-4.000000 19-16,6.000000 0.000000 17 0,-1.000000 4.000000 7 0,0.000000-3.000000 9 15,1.000000 1.000000 3-15,0.000000 0.000000-12 0,0.000000 2.000000-24 0,4.000000-2.000000-23 0,-1.000000 2.000000-25 16,0.000000 1.000000-22-16,0.000000-3.000000-21 0,0.000000 2.000000-17 0,-2.000000 1.000000-20 15,2.000000-3.000000-36-15,-3.000000 3.000000-45 0,-1.000000-2.000000-50 0,-3.000000 0.000000-44 16,-1.000000-2.000000-47-16,0.000000 1.000000-63 0,-2.000000-1.000000-71 0,-2.000000 2.000000-92 16,2.000000-2.000000-45-16,-6.000000-1.000000-3 0,-3.000000-3.000000 27 0,3.000000-5.000000 62 15</inkml:trace>
  <inkml:trace contextRef="#ctx0" brushRef="#br0">12798.000000 10377.000000 295 0,'5.000000'11.000000'386'0,"-2.000000"-6.000000"22 "0 ,0.000000 2.000000 15 15,-2.000000 1.000000-118-15,2.000000-3.000000-108 0,-1.000000-1.000000-63 0,-2.000000-2.000000-28 16,3.000000 1.000000-12-16,-3.000000-1.000000-6 0,0.000000-2.000000-10 0,4.000000 0.000000-11 16,-1.000000 0.000000-15-16,4.000000 0.000000-7 0,1.000000 0.000000-2 0,1.000000 2.000000 1 15,2.000000-2.000000 3-15,1.000000 0.000000-2 0,0.000000 0.000000-1 0,3.000000 0.000000-3 16,0.000000-2.000000-11-16,-2.000000 0.000000-9 0,-1.000000-1.000000-8 0,0.000000 3.000000-7 0,-1.000000-2.000000-6 15,1.000000 0.000000-12-15,-2.000000 2.000000-15 0,-1.000000-2.000000-20 16,-1.000000 2.000000-29-16,-1.000000 0.000000-39 0,-2.000000 0.000000-51 0,0.000000 2.000000-57 0,1.000000 0.000000-62 16,-3.000000 0.000000-66-16,2.000000 1.000000-58 0,-5.000000-3.000000-1 0,7.000000-3.000000 30 15,-4.000000-1.000000 53-15</inkml:trace>
  <inkml:trace contextRef="#ctx0" brushRef="#br0">13160.000000 10118.000000 105 0,'3.000000'0.000000'229'0,"-1.000000"0.000000"28 "15 ,1.000000 0.000000-24-15,0.000000 1.000000-34 0,-2.000000-1.000000-25 0,2.000000 0.000000-11 0,-3.000000 3.000000-5 16,4.000000-2.000000-5-16,-1.000000 4.000000-6 0,-1.000000 5.000000-14 0,1.000000 1.000000-11 16,1.000000 4.000000-8-16,-1.000000 0.000000-8 0,-1.000000 5.000000-10 0,1.000000 1.000000-9 15,-3.000000 3.000000-9-15,0.000000 2.000000-9 0,3.000000 1.000000-12 0,-3.000000 2.000000-12 16,0.000000 0.000000-12-16,1.000000 1.000000-6 0,-1.000000 0.000000-11 0,0.000000 0.000000-8 0,0.000000 1.000000-6 15,0.000000-2.000000-9-15,0.000000 1.000000-17 0,-1.000000 1.000000-28 0,-2.000000-4.000000-57 16,3.000000 3.000000-83-16,0.000000 0.000000-116 0,-3.000000-4.000000-102 0,-2.000000 0.000000-44 16,1.000000-1.000000-1-16,-1.000000-5.000000 40 0,1.000000 0.000000 75 0</inkml:trace>
  <inkml:trace contextRef="#ctx0" brushRef="#br0">13346.000000 10951.000000 167 0,'3.000000'5.000000'229'0,"-1.000000"-4.000000"5 "0 ,-2.000000 4.000000-12 15,3.000000-1.000000-8-15,-2.000000 0.000000-2 0,2.000000 0.000000-4 0,0.000000-2.000000-17 16,-2.000000 1.000000-25-16,-1.000000-1.000000-30 0,3.000000 0.000000-29 0,-3.000000 0.000000-25 0,3.000000-2.000000-17 16,-1.000000 0.000000-13-16,-2.000000 0.000000-8 0,0.000000 0.000000-5 15,0.000000 0.000000-4-15,0.000000-2.000000-4 0,0.000000 0.000000-7 0,0.000000 2.000000-2 16,3.000000-2.000000-5-16,-2.000000-1.000000-2 0,-1.000000 1.000000-2 0,0.000000-2.000000-1 15,0.000000 0.000000-2-15,0.000000-2.000000-3 0,0.000000-1.000000 0 0,0.000000 1.000000-1 0,0.000000-1.000000-1 16,0.000000 1.000000 1-16,0.000000 2.000000 2 0,0.000000-1.000000 4 0,0.000000 3.000000 5 16,-1.000000 0.000000 3-16,-2.000000 0.000000 5 0,3.000000 2.000000 7 0,0.000000 0.000000-2 15,0.000000 2.000000-1-15,0.000000 0.000000-2 0,0.000000 2.000000 2 0,0.000000 3.000000 0 16,0.000000-1.000000-4-16,0.000000 2.000000 3 0,0.000000 0.000000 1 0,0.000000 0.000000-4 16,0.000000 0.000000-3-16,0.000000-1.000000-4 0,0.000000-1.000000-5 0,0.000000-1.000000-6 0,0.000000-4.000000-2 15,0.000000 3.000000-1-15,0.000000-3.000000-2 0,0.000000-1.000000-1 0,0.000000 0.000000-5 16,0.000000 0.000000-8-16,3.000000 0.000000-11 0,-2.000000-5.000000-18 0,2.000000 4.000000-30 15,-3.000000-4.000000-56-15,5.000000 1.000000-85 0,-2.000000 2.000000-110 0,-2.000000-3.000000-102 16,2.000000 1.000000-44-16,-3.000000 0.000000-2 0,0.000000 0.000000 40 0,0.000000 4.000000 82 16</inkml:trace>
  <inkml:trace contextRef="#ctx0" brushRef="#br0">14031.000000 10400.000000 24 0,'0.000000'0.000000'253'0,"-1.000000"0.000000"20 "0 ,-2.000000 3.000000 19 16,-2.000000-2.000000-51-16,3.000000 3.000000-52 0,-4.000000 3.000000-29 0,-2.000000 0.000000-4 15,1.000000 1.000000 0-15,-1.000000 3.000000-1 0,1.000000 3.000000-13 0,-5.000000 2.000000-24 16,5.000000 5.000000-20-16,-5.000000 2.000000-16 0,0.000000 3.000000-7 0,0.000000 6.000000-6 15,1.000000-2.000000-3-15,-1.000000 5.000000-2 0,-3.000000 4.000000-3 0,3.000000 1.000000-8 16,-1.000000 5.000000-6-16,-2.000000 0.000000-2 0,3.000000 5.000000-10 0,-2.000000-1.000000-4 16,2.000000 2.000000-4-16,-3.000000-2.000000 0 0,2.000000 1.000000-7 0,1.000000-3.000000-7 0,2.000000-6.000000-4 15,-2.000000-2.000000-5-15,7.000000-6.000000-3 0,-2.000000-4.000000-3 0,3.000000-4.000000 0 16,4.000000-4.000000-5-16,-3.000000-5.000000-8 0,1.000000-1.000000-10 0,-1.000000-7.000000-11 16,3.000000-1.000000-12-16,3.000000-3.000000-17 0,-1.000000-2.000000-25 0,1.000000-4.000000-38 15,1.000000-2.000000-53-15,3.000000-7.000000-62 0,2.000000-2.000000-67 0,2.000000 0.000000-73 16,-3.000000-4.000000-29-16,0.000000-5.000000 17 0,-4.000000-3.000000 47 0,2.000000-2.000000 68 15</inkml:trace>
  <inkml:trace contextRef="#ctx0" brushRef="#br0">14030.000000 10353.000000 147 0,'7.000000'-15.000000'247'15,"-2.000000"3.000000"31 "-15 ,-1.000000 3.000000-27 0,1.000000 0.000000-29 0,-3.000000 6.000000-18 16,1.000000-1.000000-10-16,-1.000000 2.000000-12 0,-2.000000 0.000000-19 0,3.000000 4.000000-21 0,-2.000000 0.000000-18 15,2.000000 5.000000-13-15,-3.000000 4.000000-13 0,5.000000 3.000000-6 0,-1.000000 2.000000-2 16,-1.000000 8.000000-4-16,2.000000 1.000000-1 0,5.000000 5.000000 0 0,-1.000000 7.000000 11 16,1.000000 3.000000 19-16,-1.000000 3.000000 19 0,3.000000 4.000000 24 0,0.000000 2.000000 13 15,-1.000000 2.000000 5-15,1.000000 4.000000-10 0,0.000000-4.000000-19 0,3.000000-2.000000-26 0,-5.000000 0.000000-31 16,-1.000000 3.000000-25-16,3.000000-5.000000-22 0,0.000000-2.000000-17 16,-5.000000-4.000000-8-16,5.000000-2.000000-7 0,-3.000000-4.000000-5 0,-2.000000-2.000000-5 0,0.000000-5.000000-2 15,1.000000-2.000000-10-15,-4.000000-6.000000-19 0,1.000000-2.000000-24 0,1.000000-5.000000-34 16,-5.000000-2.000000-42-16,-2.000000-5.000000-49 0,-5.000000-2.000000-35 0,0.000000-6.000000-24 15,-5.000000-2.000000-15-15,3.000000 0.000000-14 0,-7.000000-5.000000-10 0,3.000000-2.000000-15 16,-3.000000-1.000000-26-16,2.000000-3.000000-31 0,-5.000000-3.000000-42 0,-1.000000-3.000000-2 16,-5.000000-5.000000 31-16,-1.000000-2.000000 53 0</inkml:trace>
  <inkml:trace contextRef="#ctx0" brushRef="#br0">13910.000000 10934.000000 44 0,'-7.000000'-9.000000'264'0,"-2.000000"3.000000"42 "0 ,2.000000 1.000000 16 0,2.000000 0.000000-31 0,1.000000 4.000000-32 15,1.000000-5.000000-34-15,0.000000 6.000000-31 0,3.000000-3.000000-25 0,0.000000 3.000000-21 0,0.000000 0.000000-15 16,3.000000 0.000000-14-16,1.000000 3.000000-5 0,4.000000 1.000000 3 15,-1.000000-1.000000 11-15,8.000000 2.000000 22 0,-2.000000 0.000000 34 0,2.000000-1.000000 16 0,1.000000 0.000000 9 16,2.000000 1.000000-5-16,0.000000-3.000000-13 0,-1.000000-1.000000-33 0,2.000000 2.000000-49 16,1.000000-1.000000-36-16,-3.000000-2.000000-25 0,3.000000 0.000000-23 0,-1.000000 0.000000-24 15,-2.000000 0.000000-39-15,-3.000000-2.000000-59 0,0.000000-1.000000-70 0,-5.000000 2.000000-60 16,-1.000000-1.000000-67-16,2.000000 0.000000-91 0,-1.000000 2.000000-98 0,-2.000000-3.000000-76 0,1.000000 1.000000-2 16,-4.000000 2.000000 21-16,-4.000000 0.000000 48 0,0.000000 0.000000 95 15</inkml:trace>
  <inkml:trace contextRef="#ctx0" brushRef="#br0">14601.000000 10308.000000 93 0,'-4.000000'0.000000'204'0,"-2.000000"4.000000"8 "0 ,0.000000 1.000000-3 16,-4.000000 1.000000 5-16,2.000000 4.000000 5 0,-1.000000 1.000000 5 0,-1.000000 4.000000-6 15,1.000000 3.000000-20-15,-1.000000 3.000000-18 0,1.000000 5.000000-23 0,-3.000000 4.000000-23 0,0.000000 2.000000-17 16,2.000000 4.000000-16-16,1.000000 1.000000-10 0,2.000000 6.000000-10 0,-1.000000-1.000000-5 16,4.000000 2.000000-3-16,1.000000 2.000000-6 0,2.000000 1.000000-7 0,1.000000-1.000000-11 15,1.000000-1.000000-9-15,5.000000-3.000000-12 0,-2.000000 0.000000-9 0,5.000000-2.000000-7 16,2.000000 0.000000-8-16,-3.000000-5.000000-11 0,7.000000-3.000000-13 0,-3.000000-2.000000-21 15,0.000000-7.000000-16-15,4.000000-2.000000-33 0,-1.000000-5.000000-43 0,4.000000-3.000000-64 16,2.000000-3.000000-86-16,-2.000000-1.000000-108 0,0.000000-7.000000-55 0,0.000000-4.000000-11 16,-2.000000-2.000000 27-16,-3.000000-5.000000 63 0</inkml:trace>
  <inkml:trace contextRef="#ctx0" brushRef="#br0">15103.000000 10400.000000 129 0,'-4.000000'4.000000'259'15,"-4.000000"0.000000"29 "-15 ,1.000000 3.000000-13 0,0.000000 2.000000-49 0,-5.000000-3.000000-40 0,3.000000 5.000000-15 16,-1.000000 0.000000-6-16,-4.000000 2.000000-12 0,3.000000 2.000000-11 16,-4.000000 1.000000-13-16,3.000000 6.000000-15 0,-3.000000 1.000000-16 0,3.000000 5.000000-13 0,-4.000000 1.000000-14 15,6.000000 2.000000-4-15,-2.000000 6.000000-7 0,0.000000 2.000000-3 0,0.000000-1.000000-4 16,5.000000 3.000000-3-16,-2.000000-1.000000-3 0,2.000000 1.000000-6 0,-1.000000-4.000000-8 16,4.000000 1.000000-6-16,-3.000000-2.000000-10 0,2.000000-2.000000-6 0,2.000000-1.000000-5 15,3.000000-5.000000-4-15,0.000000-2.000000-4 0,-1.000000-6.000000-7 0,1.000000-2.000000-9 0,0.000000-5.000000-14 16,0.000000-3.000000-13-16,1.000000-1.000000-15 0,-1.000000-2.000000-19 0,3.000000-3.000000-20 15,2.000000-4.000000-31-15,-1.000000-4.000000-45 0,3.000000-3.000000-52 0,5.000000-4.000000-61 16,-1.000000-3.000000-65-16,-3.000000-5.000000-35 0,3.000000-1.000000 8 0,-7.000000-8.000000 40 16,4.000000-2.000000 57-16</inkml:trace>
  <inkml:trace contextRef="#ctx0" brushRef="#br0">15096.000000 10430.000000 100 0,'7.000000'-8.000000'206'0,"-2.000000"1.000000"29 "16 ,1.000000 5.000000-6-16,-2.000000 2.000000-1 0,0.000000 2.000000 3 0,-1.000000 2.000000 5 15,3.000000 7.000000-2-15,0.000000 0.000000-25 0,-1.000000 6.000000-28 0,-1.000000 5.000000-30 16,3.000000 1.000000-20-16,-2.000000 5.000000-11 0,5.000000 2.000000-4 0,-4.000000 4.000000 0 0,4.000000 0.000000 11 16,2.000000 3.000000 21-16,0.000000-1.000000 33 0,0.000000 1.000000 27 0,3.000000-1.000000 10 15,-2.000000-2.000000 0-15,-3.000000 1.000000-15 0,2.000000-6.000000-30 0,0.000000 0.000000-42 16,0.000000 1.000000-41-16,0.000000-5.000000-27 0,-5.000000-1.000000-22 0,0.000000-3.000000-15 16,-2.000000-2.000000-8-16,-1.000000-4.000000-13 0,-1.000000 0.000000-16 0,-3.000000-4.000000-36 15,-3.000000-2.000000-54-15,-1.000000-1.000000-62 0,-4.000000-1.000000-55 0,-3.000000-3.000000-39 16,-4.000000-1.000000-23-16,-1.000000-3.000000-7 0,-4.000000 0.000000 6 0,1.000000-3.000000 6 0,1.000000 1.000000-2 15,-4.000000-2.000000-9-15,3.000000-3.000000-5 0,-2.000000 1.000000 6 0,2.000000-1.000000 19 16,-3.000000-1.000000 38-16,1.000000-3.000000 46 0,2.000000 1.000000 48 0,0.000000-4.000000 49 16,0.000000 2.000000 52-16,4.000000-1.000000 55 0,3.000000 2.000000 51 0,0.000000 0.000000 45 15,5.000000 1.000000 34-15,0.000000 2.000000 26 0,2.000000 0.000000 11 0,4.000000 0.000000 2 16,1.000000 2.000000-1-16,1.000000-1.000000-7 0,2.000000 1.000000-8 0,-1.000000-3.000000-17 16,5.000000-1.000000-14-16,0.000000 6.000000-17 0,1.000000-6.000000-17 0,1.000000 5.000000-13 15,1.000000-2.000000-15-15,2.000000 3.000000-5 0,3.000000-3.000000-5 0,-2.000000 3.000000-7 16,2.000000-3.000000-13-16,-1.000000 3.000000-10 0,0.000000 0.000000-12 0,3.000000 2.000000-14 0,-3.000000-3.000000-15 15,0.000000-1.000000-21-15,-2.000000 2.000000-20 0,3.000000-3.000000-18 0,-2.000000 3.000000-19 16,2.000000-1.000000-23-16,-3.000000-5.000000-27 0,4.000000 3.000000-23 0,-4.000000 1.000000-18 16,1.000000 0.000000-13-16,-1.000000-3.000000-4 0,-3.000000 0.000000 9 0,3.000000 3.000000 25 15,-2.000000-3.000000 32-15,-1.000000 4.000000 36 0,-5.000000-2.000000 41 0,4.000000 2.000000 41 16,-4.000000 1.000000 37-16,-1.000000 0.000000 33 0,2.000000 4.000000 31 0,-1.000000-2.000000 28 16,-1.000000 0.000000 16-16,0.000000 2.000000 4 0,-2.000000-2.000000-2 0,4.000000 2.000000-6 0,-2.000000 0.000000-6 15,1.000000 0.000000-7-15,1.000000 0.000000 11 0,5.000000 0.000000 22 0,-1.000000 0.000000 34 16,1.000000-3.000000 31-16,2.000000 2.000000 20 0,3.000000 1.000000 7 0,1.000000-3.000000-9 15,3.000000 1.000000-25-15,0.000000 0.000000-34 0,5.000000-1.000000-35 0,0.000000-1.000000-29 16,4.000000 0.000000-24-16,-2.000000 0.000000-22 0,1.000000-3.000000-18 0,-2.000000 1.000000-18 16,1.000000 2.000000-15-16,-2.000000-4.000000-12 0,0.000000 1.000000-10 0,-2.000000 0.000000-13 15,-6.000000 3.000000-14-15,2.000000-3.000000-21 0,-5.000000 3.000000-36 0,-1.000000 2.000000-48 0,-5.000000-3.000000-49 16,1.000000 4.000000-48-16,-4.000000-2.000000-43 0,1.000000 2.000000-24 0,-5.000000-2.000000-8 16,-5.000000-1.000000-12-16,4.000000 1.000000-21 0,-5.000000-1.000000-24 0,-3.000000 4.000000-25 15,2.000000-1.000000-58-15,-1.000000-2.000000-17 0,-4.000000-4.000000 26 0,1.000000 2.000000 58 16,-1.000000-9.000000 73-16</inkml:trace>
  <inkml:trace contextRef="#ctx0" brushRef="#br0">15660.000000 10377.000000 95 0,'0.000000'-3.000000'256'0,"3.000000"3.000000"42 "15 ,-3.000000 0.000000-2-15,0.000000 4.000000-16 0,4.000000 1.000000-19 0,-1.000000 1.000000-16 16,0.000000 5.000000-17-16,-3.000000 2.000000-20 0,2.000000 4.000000-26 0,-2.000000 1.000000-34 16,0.000000 10.000000-23-16,3.000000-1.000000-17 0,-3.000000 4.000000-3 0,1.000000 1.000000-3 15,-1.000000 4.000000-1-15,3.000000-2.000000-2 0,-3.000000 2.000000-11 0,3.000000 1.000000-13 0,-2.000000 0.000000-17 16,-1.000000-2.000000-20-16,5.000000-2.000000-13 0,-2.000000 1.000000-12 0,-3.000000-5.000000-12 15,4.000000 2.000000-13-15,-4.000000-4.000000-22 0,3.000000-2.000000-27 0,-1.000000-9.000000-28 16,-2.000000-1.000000-26-16,0.000000-1.000000-36 0,0.000000-4.000000-47 0,3.000000-4.000000-57 16,-3.000000 3.000000-64-16,4.000000-7.000000-99 0,-4.000000-2.000000-40 0,3.000000-4.000000 6 15,0.000000-7.000000 36-15,-1.000000-4.000000 69 0</inkml:trace>
  <inkml:trace contextRef="#ctx0" brushRef="#br0">15963.000000 10383.000000 253 0,'4.000000'13.000000'329'0,"2.000000"-1.000000"27 "16 ,-2.000000 6.000000-3-16,-4.000000 1.000000-76 0,5.000000 1.000000-68 0,-2.000000-1.000000-34 15,-2.000000 2.000000-18-15,2.000000 3.000000-11 0,-3.000000-1.000000-17 0,3.000000 5.000000-23 16,-1.000000 0.000000-25-16,-2.000000 2.000000-18 0,4.000000 0.000000-13 0,-1.000000-3.000000-7 16,-3.000000 4.000000-3-16,4.000000-2.000000 3 0,-4.000000 3.000000-3 0,3.000000-5.000000-2 15,-1.000000 1.000000-4-15,-2.000000-2.000000-7 0,0.000000-3.000000-7 0,3.000000 0.000000-7 16,-3.000000-3.000000-5-16,0.000000-3.000000-3 0,0.000000 1.000000-3 0,0.000000-6.000000-3 15,0.000000-2.000000-6-15,0.000000 1.000000-8 0,-3.000000-4.000000-10 0,3.000000-3.000000-11 16,0.000000-2.000000-9-16,0.000000 0.000000-13 0,-2.000000-4.000000-14 0,-1.000000 0.000000-11 0,2.000000-2.000000-17 16,-2.000000-3.000000-23-16,0.000000 1.000000-33 0,-1.000000-5.000000-36 15,4.000000 0.000000-32-15,-5.000000 1.000000-31 0,5.000000-3.000000-30 0,-3.000000-3.000000-21 0,-1.000000 2.000000-9 16,2.000000-5.000000 24-16,-1.000000-3.000000 37 0</inkml:trace>
  <inkml:trace contextRef="#ctx0" brushRef="#br0">16008.000000 10495.000000 42 0,'5.000000'-14.000000'174'0,"-1.000000"4.000000"18 "0 ,4.000000 1.000000 11 16,-4.000000 1.000000 11-16,3.000000-1.000000 4 0,1.000000 1.000000-2 0,2.000000 1.000000-15 16,-4.000000 1.000000-25-16,4.000000-3.000000-28 0,-1.000000 2.000000-27 0,2.000000-1.000000-16 0,0.000000 1.000000-14 15,1.000000 2.000000-9-15,1.000000-2.000000-8 0,1.000000 0.000000-3 16,-2.000000 1.000000-9-16,1.000000 1.000000-8 0,-1.000000 1.000000-9 0,0.000000 3.000000-6 0,-1.000000 1.000000-8 16,0.000000 1.000000-5-16,0.000000 3.000000-2 0,-2.000000 6.000000 0 0,-3.000000 0.000000 1 15,-1.000000 5.000000-2-15,-5.000000 2.000000 2 0,0.000000 5.000000-2 16,-3.000000 1.000000 0-16,-2.000000 4.000000 1 0,-2.000000 4.000000 0 0,-5.000000-1.000000-2 0,3.000000 2.000000-1 15,-1.000000 1.000000-1-15,-2.000000-2.000000-2 0,-1.000000-1.000000-1 0,0.000000 1.000000-2 16,4.000000-4.000000 0-16,-3.000000-4.000000-2 0,4.000000-1.000000-4 0,1.000000-3.000000-2 16,6.000000-1.000000-1-16,-2.000000-5.000000-5 0,0.000000-3.000000 0 0,6.000000-1.000000-1 0,0.000000-1.000000 2 15,2.000000-1.000000-1-15,6.000000 0.000000 0 0,1.000000-3.000000 0 0,-1.000000-3.000000-1 16,6.000000 2.000000-1-16,-3.000000-3.000000-4 0,6.000000 1.000000 1 0,-1.000000-1.000000 0 16,-3.000000 3.000000 0-16,3.000000 1.000000 1 0,0.000000 0.000000 1 0,1.000000 6.000000 2 15,-6.000000-6.000000 0-15,-2.000000 8.000000 0 0,-3.000000 1.000000 0 0,-2.000000 2.000000 2 16,-2.000000 3.000000 2-16,-5.000000-2.000000 3 0,-3.000000 6.000000 5 0,-1.000000 1.000000 7 15,-4.000000-1.000000 7-15,-4.000000 4.000000 7 0,1.000000-2.000000 8 0,-1.000000-4.000000 4 0,-2.000000 2.000000 1 16,1.000000-3.000000 1-16,1.000000-1.000000-7 0,1.000000-6.000000-7 0,-1.000000-1.000000-7 16,4.000000-2.000000-10-16,-3.000000-4.000000-22 0,2.000000-4.000000-29 0,-2.000000-5.000000-31 15,5.000000-5.000000-32-15,-4.000000-4.000000-39 0,6.000000-4.000000-80 0,1.000000-4.000000-106 16,-2.000000-2.000000-113-16,1.000000-6.000000-45 0,1.000000-3.000000-12 16,-2.000000-6.000000 19-16,5.000000-3.000000 71 0</inkml:trace>
  <inkml:trace contextRef="#ctx0" brushRef="#br0">16565.000000 10261.000000 279 0,'10.000000'5.000000'316'0,"-1.000000"2.000000"34 "0 ,3.000000 5.000000-16 0,3.000000-2.000000-75 15,0.000000 0.000000-45-15,-2.000000 4.000000-18 0,3.000000 1.000000-10 0,-3.000000 0.000000-13 16,1.000000 4.000000-19-16,-3.000000 5.000000-24 0,1.000000 1.000000-22 0,3.000000 5.000000-15 15,-6.000000 3.000000-11-15,-2.000000 2.000000-1 0,1.000000 0.000000 0 0,-5.000000 4.000000 7 0,-3.000000 0.000000 0 16,-3.000000 1.000000-4-16,-5.000000 1.000000-8 0,1.000000 0.000000-13 0,-5.000000 1.000000-13 16,0.000000-1.000000-13-16,-4.000000-2.000000-11 0,1.000000 1.000000-12 0,-1.000000-4.000000-14 15,0.000000-3.000000-21-15,0.000000-4.000000-22 0,-2.000000-3.000000-30 0,5.000000-6.000000-26 16,-2.000000-5.000000-23-16,3.000000-4.000000-19 0,0.000000-3.000000-27 0,2.000000-4.000000-40 0,-2.000000-4.000000-59 16,5.000000-4.000000-74-16,-2.000000-4.000000-84 0,4.000000-3.000000-31 15,-2.000000-9.000000 13-15,0.000000-4.000000 46 0,2.000000-12.000000 79 0</inkml:trace>
  <inkml:trace contextRef="#ctx0" brushRef="#br0">16705.000000 10086.000000 117 0,'11.000000'5.000000'324'0,"-4.000000"0.000000"43 "0 ,2.000000 2.000000 44 15,-2.000000-5.000000-53-15,5.000000 1.000000-80 0,0.000000 2.000000-52 0,-3.000000-5.000000-28 16,4.000000 0.000000-24-16,0.000000 0.000000-27 0,2.000000 0.000000-27 0,0.000000-1.000000-22 15,1.000000-3.000000-22-15,0.000000 4.000000-18 0,1.000000-1.000000-22 0,0.000000-1.000000-17 16,0.000000 2.000000-12-16,-3.000000-2.000000-12 0,0.000000 2.000000-14 0,-3.000000 0.000000-21 0,-3.000000 0.000000-25 16,2.000000 0.000000-34-16,-5.000000 0.000000-53 0,3.000000 0.000000-55 0,-2.000000 0.000000-68 15,-6.000000 0.000000-86-15,0.000000 0.000000-60 0,0.000000 0.000000-6 0,-6.000000-5.000000 29 16,-2.000000 1.000000 52-16</inkml:trace>
  <inkml:trace contextRef="#ctx0" brushRef="#br0">16977.000000 9937.000000 37 0,'7.000000'7.000000'280'0,"-2.000000"1.000000"44 "0 ,-1.000000 3.000000 38 0,4.000000 2.000000-45 0,-5.000000 2.000000-49 16,-1.000000 4.000000-35-16,0.000000 2.000000-28 0,-2.000000 0.000000-29 0,-2.000000 4.000000-31 15,0.000000-2.000000-33-15,2.000000 3.000000-34 0,-3.000000 0.000000-30 0,3.000000 1.000000-26 16,-2.000000-1.000000-22-16,-1.000000 2.000000-28 0,0.000000-2.000000-46 0,2.000000 0.000000-75 0,-2.000000-3.000000-102 16,3.000000 3.000000-119-16,-5.000000-5.000000-56 0,2.000000-2.000000-12 15,-3.000000-4.000000 23-15,4.000000-4.000000 64 0</inkml:trace>
  <inkml:trace contextRef="#ctx0" brushRef="#br0">17280.000000 10349.000000 274 0,'3.000000'10.000000'328'0,"-2.000000"4.000000"31 "0 ,2.000000 1.000000-23 0,-1.000000-3.000000-64 15,-2.000000 7.000000-53-15,0.000000 1.000000-30 0,0.000000 3.000000-20 0,0.000000 2.000000-14 0,0.000000 3.000000-18 16,-2.000000 5.000000-20-16,-1.000000-1.000000-23 0,3.000000 2.000000-21 16,-1.000000 5.000000-14-16,-2.000000 0.000000-6 0,3.000000-1.000000-7 0,-3.000000-2.000000-2 0,3.000000 1.000000-5 15,-2.000000-1.000000 1-15,-1.000000-3.000000-7 0,3.000000-3.000000-7 0,0.000000 2.000000-5 16,-1.000000-6.000000-7-16,1.000000-3.000000-5 0,-3.000000-1.000000-3 0,0.000000-3.000000-2 15,3.000000-2.000000-4-15,-2.000000-4.000000-4 0,-1.000000-3.000000-8 0,3.000000-1.000000-8 16,-2.000000-5.000000-10-16,2.000000 1.000000-5 0,0.000000-3.000000-10 0,-2.000000 0.000000-7 0,2.000000-2.000000-5 16,0.000000-2.000000-6-16,0.000000 0.000000-15 0,0.000000-5.000000-20 0,0.000000 1.000000-20 15,0.000000-1.000000-27-15,0.000000-1.000000-34 0,2.000000-3.000000-40 0,-2.000000 0.000000-35 16,2.000000 0.000000-36-16,1.000000 0.000000-35 0,-1.000000-3.000000-11 0,-2.000000-1.000000 20 16,0.000000-4.000000 40-16</inkml:trace>
  <inkml:trace contextRef="#ctx0" brushRef="#br0">17315.000000 10417.000000 202 0,'3.000000'-13.000000'232'0,"-1.000000"2.000000"7 "0 ,0.000000 1.000000-1 15,3.000000 1.000000-2-15,-1.000000 3.000000-8 0,2.000000-3.000000-15 0,2.000000 2.000000-24 16,0.000000-3.000000-27-16,0.000000 2.000000-33 0,1.000000-3.000000-27 0,1.000000 2.000000-25 0,-1.000000 0.000000-15 16,3.000000-1.000000-15-16,2.000000 0.000000-9 0,-2.000000-2.000000-5 15,5.000000 2.000000-4-15,-3.000000-2.000000-1 0,1.000000 2.000000-1 0,-2.000000 2.000000-4 0,2.000000 1.000000 2 16,1.000000 3.000000 2-16,-1.000000 0.000000 3 0,-3.000000 2.000000 0 0,3.000000 4.000000 5 15,-6.000000 2.000000 3-15,1.000000 3.000000 2 0,-1.000000 4.000000 5 0,-5.000000 4.000000 0 16,-1.000000 1.000000 1-16,-3.000000 7.000000 1 0,-3.000000 0.000000-2 0,-1.000000 4.000000-2 16,-4.000000 3.000000-1-16,0.000000 3.000000-3 0,-4.000000 1.000000-2 0,0.000000 1.000000-4 15,0.000000-3.000000-5-15,-3.000000 0.000000-6 0,1.000000-3.000000-3 0,-1.000000 1.000000-6 16,3.000000-1.000000-3-16,0.000000-4.000000-3 0,6.000000-4.000000-3 0,-4.000000-1.000000-1 16,7.000000-3.000000-3-16,1.000000-4.000000-1 0,2.000000-1.000000 1 0,2.000000-2.000000 0 0,4.000000-1.000000 1 15,3.000000-4.000000 0-15,1.000000 0.000000 0 0,3.000000-4.000000 2 0,2.000000 2.000000-2 16,4.000000-2.000000 0-16,1.000000-1.000000-1 0,-1.000000 0.000000-2 0,1.000000 0.000000 1 15,3.000000 0.000000-1-15,-3.000000 3.000000 0 0,-1.000000-1.000000 2 0,1.000000 3.000000 3 16,-4.000000 2.000000 5-16,-1.000000-2.000000 10 0,-1.000000 4.000000 20 0,-5.000000 3.000000 24 16,2.000000-1.000000 32-16,-6.000000 4.000000 33 0,-5.000000 3.000000 26 0,0.000000-2.000000 14 15,-1.000000 4.000000 5-15,-9.000000-1.000000-6 0,1.000000 3.000000-13 0,-6.000000 0.000000-22 16,0.000000-2.000000-25-16,-1.000000 0.000000-18 0,3.000000-1.000000-23 0,-5.000000-2.000000-18 0,2.000000 0.000000-19 16,1.000000-4.000000-18-16,2.000000 0.000000-26 0,1.000000-2.000000-42 0,-1.000000-3.000000-68 15,1.000000-4.000000-90-15,-1.000000-1.000000-76 0,-2.000000-6.000000-91 0,0.000000 2.000000-127 16,6.000000-3.000000-133-16,-1.000000-3.000000-26 0,-2.000000 3.000000 41 0,-1.000000-5.000000 54 15,1.000000 3.000000 81-15</inkml:trace>
  <inkml:trace contextRef="#ctx0" brushRef="#br0">16313.000000 9627.000000 35 0,'-5.000000'0.000000'151'15,"5.000000"1.000000"14 "-15 ,0.000000-1.000000 6 0,0.000000 0.000000-3 0,0.000000 0.000000-10 16,0.000000 2.000000-12-16,0.000000-2.000000-14 0,0.000000 0.000000-14 0,0.000000 3.000000-12 15,3.000000-1.000000-7-15,-1.000000-2.000000-7 0,-2.000000 2.000000-4 0,0.000000-2.000000-3 16,2.000000 2.000000-9-16,-2.000000 1.000000-4 0,3.000000-3.000000-9 0,-3.000000 0.000000-7 0,2.000000 0.000000-6 16,-2.000000 2.000000-3-16,3.000000 0.000000-4 0,-2.000000-2.000000 2 0,-1.000000 0.000000 3 15,3.000000 0.000000 4-15,2.000000 0.000000 7 0,2.000000 0.000000 2 0,-2.000000 0.000000 8 16,5.000000 0.000000 5-16,-1.000000 0.000000-3 0,1.000000 0.000000-1 16,-1.000000 0.000000-1-16,3.000000 0.000000 4 0,0.000000 0.000000-2 0,-2.000000 0.000000 2 0,2.000000-2.000000 6 15,1.000000 0.000000 11-15,2.000000-1.000000 9 0,0.000000-1.000000 6 0,1.000000-1.000000 11 16,0.000000 2.000000 5-16,3.000000-4.000000 0 0,0.000000 0.000000-6 0,1.000000-2.000000-7 15,0.000000 3.000000-3-15,-1.000000-2.000000-6 0,4.000000-3.000000-11 0,-4.000000 4.000000-15 16,1.000000-1.000000-6-16,0.000000 0.000000-10 16,2.000000-1.000000-11-16,-3.000000 3.000000-7 0,0.000000 0.000000 1 0,2.000000-1.000000 3 15,-2.000000 4.000000 0-15,2.000000 2.000000 2 0,1.000000-2.000000 2 0,-1.000000 3.000000-4 0,-2.000000-1.000000 2 0,3.000000-2.000000-3 0,-1.000000 3.000000-3 16,-2.000000 0.000000-1-16,-2.000000-2.000000-5 0,3.000000 2.000000-1 0,0.000000-2.000000-5 16,0.000000 0.000000 0-16,0.000000 2.000000 1 0,-1.000000-5.000000-2 0,5.000000 4.000000 0 15,-5.000000-3.000000-3-15,5.000000-1.000000 0 0,-2.000000 0.000000-4 0,2.000000-1.000000-3 16,-1.000000 2.000000-1-16,-4.000000-1.000000-3 0,5.000000-1.000000-2 0,-5.000000 0.000000-3 0,3.000000 1.000000 0 15,-1.000000 1.000000 2-15,-2.000000 0.000000-1 0,0.000000 0.000000 2 0,4.000000 1.000000 0 16,-3.000000-1.000000 0-16,-1.000000 2.000000 2 0,2.000000 1.000000-1 0,-2.000000 1.000000 2 16,3.000000-3.000000-1-16,-5.000000 3.000000 1 0,5.000000-2.000000 0 0,-3.000000-1.000000-2 15,-1.000000 3.000000-3-15,1.000000 0.000000-1 0,0.000000 0.000000 2 0,0.000000 0.000000-1 0,1.000000 0.000000 0 16,-1.000000 0.000000-2-16,-3.000000 0.000000 0 0,3.000000 0.000000-1 16,-3.000000 0.000000-1-16,4.000000 0.000000 3 0,-1.000000 0.000000-2 0,0.000000-2.000000 2 15,0.000000 0.000000 0-15,0.000000 2.000000 0 0,2.000000-3.000000 0 0,1.000000 2.000000-1 0,-1.000000 1.000000 0 16,1.000000-3.000000 0-16,-1.000000-1.000000-1 0,1.000000 3.000000-4 0,2.000000-1.000000-1 15,-2.000000-1.000000 1-15,1.000000-1.000000 2 0,-2.000000 2.000000-1 0,6.000000-1.000000-1 16,-4.000000-1.000000 2-16,1.000000 2.000000 0 0,-1.000000-1.000000 0 0,4.000000 1.000000-1 16,-3.000000-3.000000 1-16,-1.000000 5.000000 1 0,-4.000000-3.000000-2 0,5.000000 1.000000 1 0,-2.000000 0.000000 2 15,-1.000000-1.000000 1-15,1.000000 2.000000-1 0,-1.000000-2.000000 2 0,4.000000 2.000000 4 16,-2.000000-4.000000 0-16,-2.000000 3.000000-3 0,3.000000-2.000000-1 0,-5.000000-2.000000 0 16,5.000000 3.000000 0-16,1.000000 1.000000-4 0,-5.000000-2.000000 2 0,4.000000-1.000000-2 15,-2.000000 3.000000 0-15,2.000000-2.000000 1 0,-4.000000 0.000000 0 0,4.000000 1.000000-1 16,1.000000-1.000000-2-16,0.000000 0.000000 2 0,-1.000000 2.000000 2 0,2.000000-2.000000-1 15,4.000000-3.000000 0-15,-5.000000 3.000000 0 0,2.000000-3.000000-1 0,1.000000 3.000000 2 0,-2.000000-3.000000-4 16,1.000000 3.000000-1-16,1.000000-3.000000 0 0,1.000000 2.000000 0 0,-4.000000-2.000000 1 16,2.000000 0.000000 0-16,1.000000 1.000000 1 0,-1.000000 0.000000 0 0,-1.000000-1.000000 0 15,1.000000 1.000000-1-15,-2.000000 2.000000-1 0,-1.000000-3.000000 0 0,1.000000 3.000000 0 16,-5.000000 0.000000 2-16,2.000000 1.000000-2 0,-1.000000-1.000000 0 0,-2.000000 2.000000-2 16,5.000000 1.000000 1-16,-2.000000-4.000000 1 0,-1.000000 0.000000-3 0,5.000000 0.000000 2 15,-2.000000 1.000000 1-15,3.000000-2.000000-1 0,-2.000000 2.000000 1 0,0.000000 0.000000 0 0,0.000000-2.000000 0 16,1.000000 1.000000 0-16,-2.000000 0.000000 1 0,6.000000 0.000000 2 0,-7.000000 2.000000-2 15,2.000000 0.000000-1-15,2.000000-1.000000 0 0,-3.000000 0.000000-1 0,2.000000 0.000000 0 16,-2.000000 2.000000 1-16,-1.000000-3.000000 0 0,1.000000 4.000000 2 0,1.000000-2.000000-1 16,-7.000000 3.000000 2-16,1.000000-1.000000-2 0,0.000000 1.000000-1 0,-1.000000 0.000000 0 15,-5.000000 0.000000-1-15,3.000000 0.000000 1 0,2.000000 1.000000 2 0,-2.000000-1.000000-1 0,1.000000 3.000000 0 16,2.000000-2.000000 1-16,0.000000-1.000000 0 0,0.000000 3.000000 0 0,3.000000-1.000000-1 16,-1.000000-2.000000 0-16,-2.000000 0.000000 0 0,5.000000 0.000000-1 0,-2.000000 0.000000 0 15,-1.000000 0.000000-2-15,2.000000 0.000000 0 0,-1.000000 0.000000 1 0,-1.000000 0.000000-1 16,3.000000 0.000000 2-16,-2.000000-2.000000 0 0,-1.000000 2.000000 0 0,1.000000-3.000000 1 15,-2.000000 3.000000 0-15,3.000000 0.000000 0 0,-4.000000 0.000000-1 0,0.000000 0.000000 1 16,0.000000 0.000000-1-16,0.000000 0.000000 0 0,-5.000000 0.000000-1 0,3.000000 3.000000 0 0,-5.000000-1.000000 1 16,1.000000-2.000000-2-16,-1.000000 2.000000 2 0,3.000000 1.000000 0 0,-3.000000-3.000000 3 15,-2.000000 0.000000-2-15,2.000000 0.000000-1 0,-6.000000 0.000000 2 0,1.000000 0.000000-2 16,1.000000 0.000000 0-16,-4.000000 0.000000-1 0,2.000000 0.000000 0 0,-5.000000 0.000000-1 16,4.000000 0.000000 1-16,-5.000000 0.000000 1 0,3.000000 0.000000-5 0,-3.000000 0.000000-4 15,-3.000000 0.000000-6-15,1.000000 0.000000-16 0,-2.000000-3.000000-34 0,-2.000000 1.000000-79 16,-6.000000 0.000000-124-16,-1.000000-1.000000-105 0,-6.000000-1.000000-102 0,-3.000000 4.000000-134 0,-5.000000 3.000000-145 15,-8.000000-2.000000-15-15,-5.000000 6.000000 78 0,-7.000000-3.000000 83 16,-14.000000 4.000000 94-16</inkml:trace>
  <inkml:trace contextRef="#ctx0" brushRef="#br0">13828.000000 11486.000000 60 0,'-8.000000'-1.000000'128'0,"4.000000"-2.000000"5 "16 ,1.000000-1.000000 4-16,-2.000000 0.000000 1 0,1.000000 0.000000-2 0,-2.000000-1.000000 2 0,5.000000 1.000000-1 16,-4.000000-1.000000-4-16,2.000000 1.000000-4 0,0.000000 2.000000-2 0,3.000000-2.000000-1 15,-1.000000 2.000000-4-15,-2.000000 0.000000-8 0,3.000000-1.000000-12 0,0.000000 3.000000-16 16,0.000000-2.000000-19-16,0.000000 0.000000-13 0,0.000000 2.000000-15 0,0.000000 0.000000-8 16,3.000000 0.000000-2-16,-2.000000 0.000000-1 0,5.000000 2.000000 5 0,0.000000 0.000000 2 15,0.000000 1.000000 5-15,3.000000-1.000000 3 0,-2.000000 0.000000 1 0,5.000000 2.000000 3 16,3.000000 2.000000 3-16,-2.000000-1.000000 4 0,5.000000-1.000000 5 0,-2.000000 2.000000 10 0,5.000000-1.000000 5 15,-2.000000 1.000000 6-15,3.000000-2.000000 6 0,2.000000 3.000000 18 0,-1.000000-3.000000 15 16,4.000000 3.000000 1-16,-4.000000-3.000000 4 0,6.000000 3.000000 2 0,-3.000000-3.000000-8 16,1.000000 2.000000-9-16,1.000000-4.000000-15 0,0.000000 2.000000-9 15,3.000000 1.000000-7-15,0.000000-3.000000-11 0,0.000000 2.000000-3 0,0.000000-2.000000-7 0,3.000000-1.000000-4 16,0.000000 5.000000-4-16,-2.000000-6.000000-2 0,-1.000000 1.000000-7 0,3.000000-1.000000-1 0,-3.000000 0.000000-6 16,0.000000 3.000000-7-16,0.000000-3.000000-6 0,-1.000000 2.000000-4 15,-1.000000-2.000000-1-15,-1.000000 5.000000-7 0,3.000000-3.000000 3 0,-3.000000 0.000000 2 16,2.000000 2.000000 0-16,-2.000000-1.000000 0 0,1.000000 1.000000 5 0,0.000000-3.000000 4 0,-1.000000 2.000000 2 15,-2.000000-1.000000 3-15,2.000000-1.000000 2 0,-1.000000 3.000000 3 0,1.000000-4.000000-4 16,1.000000 0.000000-3-16,-1.000000-4.000000-5 0,3.000000 3.000000 0 0,-2.000000-1.000000-7 16,4.000000-1.000000-2-16,1.000000-1.000000-1 0,-1.000000-2.000000-3 0,5.000000 0.000000 0 15,1.000000-1.000000-3-15,-1.000000-3.000000 1 0,2.000000 3.000000 0 0,0.000000-1.000000-1 16,3.000000-1.000000 1-16,-2.000000-2.000000-1 0,-3.000000 5.000000-1 0,2.000000-3.000000-2 0,-4.000000 0.000000 0 16,2.000000 1.000000 0-16,0.000000 1.000000 1 0,-2.000000 1.000000-2 0,-1.000000 2.000000 2 15,1.000000-1.000000 0-15,-2.000000-1.000000 3 0,1.000000 0.000000 1 0,1.000000 1.000000-1 16,-2.000000-1.000000 1-16,1.000000 3.000000 2 0,0.000000-4.000000 8 0,1.000000 2.000000 2 0,2.000000-1.000000 0 15,-2.000000-1.000000 2-15,-2.000000 0.000000 0 0,1.000000 2.000000 1 0,3.000000-4.000000-4 16,-2.000000 2.000000-3-16,-1.000000 0.000000-1 0,4.000000 0.000000 0 0,-4.000000 2.000000-1 16,2.000000-1.000000-5-16,-4.000000-3.000000-2 0,2.000000 3.000000-2 0,2.000000-3.000000-2 15,-2.000000 3.000000 1-15,-2.000000 1.000000-1 16,2.000000 1.000000 0-16,-1.000000 0.000000 0 0,2.000000 2.000000 0 0,-5.000000-3.000000 0 0,3.000000 3.000000 0 0,-2.000000 0.000000-1 16,-1.000000 0.000000 1-16,3.000000 0.000000-1 0,-1.000000-1.000000 2 0,-2.000000 2.000000-1 0,3.000000-2.000000 0 15,-3.000000 1.000000 0-15,0.000000-2.000000 1 0,2.000000-1.000000 1 16,0.000000 1.000000 0-16,-2.000000 2.000000-1 0,0.000000-3.000000-1 0,0.000000 1.000000 2 15,0.000000 3.000000-2-15,0.000000-2.000000-2 0,-4.000000 1.000000 1 0,-2.000000-3.000000 0 16,1.000000 5.000000 0-16,-2.000000-1.000000 1 0,0.000000-2.000000-1 0,1.000000 3.000000 1 0,-8.000000-1.000000 0 16,3.000000 1.000000-1-16,-1.000000 0.000000 0 0,-2.000000 0.000000 0 0,-3.000000 0.000000 0 0,2.000000 0.000000 0 15,-1.000000 1.000000 0-15,1.000000-1.000000 2 0,-1.000000 0.000000 4 16,1.000000 3.000000 1-16,-1.000000-2.000000 3 0,1.000000-1.000000-1 0,-4.000000 0.000000 0 0,0.000000 0.000000 0 16,1.000000 0.000000-4-16,-1.000000 0.000000-1 0,1.000000 0.000000-3 0,-3.000000 0.000000 0 15,-1.000000 0.000000-1-15,3.000000 0.000000 0 0,0.000000 0.000000 2 0,-5.000000 0.000000-1 16,5.000000 0.000000 2-16,-2.000000-1.000000 4 0,-1.000000-2.000000 2 0,3.000000 3.000000 2 15,0.000000-1.000000 1-15,0.000000 1.000000 2 0,2.000000-3.000000 0 0,-2.000000 2.000000 1 0,3.000000-4.000000-2 16,-3.000000 3.000000-2-16,0.000000-1.000000-2 0,-1.000000 2.000000-3 0,1.000000-4.000000-2 16,0.000000 5.000000-3-16,0.000000-4.000000 2 0,0.000000 2.000000 0 0,-1.000000-1.000000 0 15,1.000000 3.000000 2-15,0.000000-6.000000 1 0,0.000000 6.000000-1 0,0.000000-1.000000-2 16,-2.000000 1.000000 2-16,-1.000000-3.000000-3 0,-3.000000 1.000000 0 0,0.000000 2.000000-2 16,-3.000000-2.000000-1-16,0.000000 0.000000-1 0,-2.000000 2.000000-3 0,2.000000-3.000000-3 0,-3.000000 3.000000-6 15,0.000000-2.000000-10-15,-3.000000 0.000000-28 0,2.000000 2.000000-89 0,-5.000000-2.000000-139 16,-3.000000-2.000000-115-16,2.000000 1.000000-156 0,-5.000000-1.000000-182 0,-3.000000 2.000000-72 15,-1.000000 4.000000 38-15,-8.000000-2.000000 111 0,0.000000 3.000000 102 0,-2.000000-3.000000 158 16</inkml:trace>
  <inkml:trace contextRef="#ctx0" brushRef="#br0">17934.000000 10554.000000 142 0,'3.000000'2.000000'257'0,"-3.000000"1.000000"22 "0 ,3.000000-1.000000-29 0,-3.000000-2.000000-42 15,0.000000 5.000000-28-15,0.000000-5.000000-9 0,0.000000 1.000000-2 0,1.000000 1.000000 2 16,-1.000000-2.000000-8-16,0.000000 0.000000-16 0,0.000000 0.000000-20 0,0.000000 0.000000-28 15,0.000000 0.000000-20-15,0.000000 0.000000-17 0,0.000000 0.000000-4 0,3.000000 0.000000 0 16,-1.000000 0.000000 0-16,3.000000 0.000000 5 0,0.000000 4.000000 12 0,7.000000-3.000000 21 0,-3.000000 1.000000 35 16,5.000000-2.000000 43-16,3.000000 2.000000 44 0,0.000000 0.000000 36 0,2.000000 0.000000 16 15,1.000000 0.000000-5-15,0.000000 1.000000-19 0,4.000000 1.000000-35 0,3.000000-4.000000-34 16,1.000000 0.000000-36-16,3.000000 0.000000-23 0,0.000000 0.000000-16 0,3.000000-4.000000-21 16,-2.000000 1.000000-12-16,-1.000000-1.000000-13 15,3.000000 0.000000-11-15,-3.000000 1.000000-10 0,-3.000000-4.000000-3 0,2.000000 2.000000-10 0,-2.000000-2.000000-5 0,-5.000000 3.000000-6 16,-2.000000-2.000000-4-16,-2.000000 2.000000-1 0,-4.000000 1.000000-5 0,-3.000000 0.000000 0 0,-5.000000-2.000000-1 15,2.000000 2.000000-1-15,-2.000000 3.000000-3 0,-2.000000-1.000000-6 16,-2.000000-2.000000-11-16,-3.000000 3.000000-28 0,-3.000000 0.000000-76 0,-2.000000 0.000000-111 0,-2.000000 0.000000-96 16,-5.000000 3.000000-70-16,-4.000000-2.000000-66 0,0.000000 2.000000-75 0,-2.000000 2.000000-51 15,-3.000000-2.000000-22-15,-1.000000 0.000000 27 0,4.000000-3.000000 36 0,-4.000000-3.000000 57 16,2.000000-3.000000 94-16</inkml:trace>
  <inkml:trace contextRef="#ctx0" brushRef="#br0">18301.000000 10263.000000 82 0,'0.000000'-4.000000'265'0,"0.000000"4.000000"30 "15 ,-3.000000-3.000000 7-15,2.000000 3.000000-49 0,-5.000000 3.000000-45 0,6.000000-1.000000-26 0,-1.000000 2.000000-6 16,-2.000000 2.000000 1-16,3.000000 8.000000-4 0,-3.000000 0.000000-13 0,3.000000 8.000000-13 16,0.000000 6.000000-17-16,0.000000 4.000000-13 0,0.000000 4.000000-11 0,0.000000 5.000000 3 15,0.000000 2.000000 3-15,0.000000 0.000000 5 0,0.000000 0.000000-2 0,3.000000-1.000000-9 16,-3.000000 1.000000-16-16,3.000000 1.000000-20 0,-2.000000-5.000000-22 0,5.000000-2.000000-22 0,-2.000000-2.000000-22 15,-2.000000-4.000000-31-15,4.000000-1.000000-38 0,-2.000000-4.000000-34 16,-2.000000-5.000000-37-16,1.000000 0.000000-51 0,4.000000-5.000000-75 0,0.000000 2.000000-90 0,-2.000000-6.000000-101 16,4.000000-1.000000-37-16,-3.000000-4.000000-4 0,0.000000-6.000000 32 15,-1.000000-5.000000 76-15</inkml:trace>
  <inkml:trace contextRef="#ctx0" brushRef="#br0">19080.000000 10237.000000 112 0,'7.000000'7.000000'331'0,"-4.000000"0.000000"27 "0 ,-2.000000 1.000000 18 16,-1.000000-1.000000-52-16,0.000000 7.000000-98 0,-1.000000 1.000000-57 0,1.000000 2.000000-19 0,-3.000000 4.000000-4 16,0.000000-1.000000-3-16,-1.000000 5.000000-8 0,1.000000 1.000000-17 15,1.000000 7.000000-23-15,2.000000 1.000000-20 0,-3.000000 0.000000-14 0,3.000000 2.000000-8 0,-1.000000 3.000000-2 16,-2.000000-2.000000 0-16,3.000000 1.000000 0 0,0.000000 1.000000 0 0,0.000000-3.000000 0 15,0.000000 0.000000-2-15,-3.000000-1.000000-5 0,3.000000-3.000000-9 0,0.000000 0.000000-9 16,0.000000-4.000000-8-16,0.000000-2.000000-11 0,0.000000-5.000000-3 0,0.000000-1.000000-1 16,3.000000-4.000000-2-16,-3.000000-1.000000-2 0,3.000000-4.000000-4 0,-3.000000 0.000000-9 0,0.000000-3.000000-10 15,0.000000-1.000000-12-15,0.000000-3.000000-10 0,0.000000 3.000000-7 0,0.000000-3.000000-6 16,1.000000-2.000000-4-16,-1.000000 0.000000-1 0,0.000000 0.000000-6 0,3.000000 0.000000 0 16,-3.000000-2.000000-5-16,2.000000 0.000000-7 0,1.000000 0.000000-8 0,1.000000 0.000000-23 15,-1.000000-4.000000-28-15,1.000000-2.000000-31 0,1.000000-5.000000-36 0,1.000000 1.000000-34 16,0.000000-4.000000-39-16,-1.000000-2.000000-29 0,1.000000-5.000000-10 0,-3.000000-4.000000 13 15,-3.000000 0.000000 35-15</inkml:trace>
  <inkml:trace contextRef="#ctx0" brushRef="#br0">19063.000000 10051.000000 200 0,'5.000000'-9.000000'264'0,"2.000000"3.000000"33 "0 ,-2.000000 0.000000-36 0,-1.000000 1.000000-28 15,3.000000 3.000000-14-15,4.000000-1.000000-11 0,-2.000000 3.000000-11 0,2.000000 0.000000-16 0,6.000000 0.000000-21 16,-3.000000 0.000000-26-16,3.000000 5.000000-27 0,2.000000-4.000000-19 0,3.000000 7.000000-18 16,-1.000000-2.000000-14-16,-2.000000 5.000000-11 0,3.000000-1.000000-8 0,-1.000000 6.000000-7 15,-5.000000-2.000000-7-15,3.000000 7.000000-3 0,-4.000000 0.000000-2 0,-3.000000-1.000000-5 16,-2.000000 6.000000-3-16,-4.000000 0.000000-1 0,-3.000000 0.000000-1 0,0.000000 2.000000-3 16,-6.000000 2.000000 1-16,0.000000 0.000000-2 0,-3.000000 3.000000-1 0,-4.000000-2.000000 2 15,-2.000000-1.000000-3-15,0.000000 0.000000 0 0,0.000000 0.000000-1 0,-3.000000-2.000000 2 16,-1.000000-3.000000-2-16,4.000000-1.000000-1 0,1.000000-5.000000 0 0,0.000000 1.000000 0 15,5.000000-6.000000 0-15,3.000000 1.000000-2 0,0.000000 0.000000-2 0,6.000000-4.000000 3 0,2.000000 0.000000 0 16,2.000000 0.000000-1-16,5.000000-3.000000 0 0,0.000000-1.000000 0 0,4.000000 0.000000 2 16,3.000000 0.000000-2-16,0.000000 0.000000 2 0,1.000000 2.000000 0 0,-1.000000 0.000000 2 15,0.000000-2.000000 2-15,-3.000000 5.000000 5 0,1.000000-1.000000 6 0,-3.000000 1.000000 5 16,-2.000000 1.000000 11-16,-2.000000 2.000000 13 0,-2.000000 0.000000 17 0,-8.000000 2.000000 21 16,0.000000 0.000000 19-16,0.000000 1.000000 17 0,-8.000000 1.000000 12 0,1.000000-2.000000 11 15,0.000000-1.000000 2-15,-5.000000 0.000000-12 0,4.000000-1.000000-17 0,1.000000-2.000000-18 0,0.000000-2.000000-20 16,-2.000000-3.000000-24-16,1.000000-1.000000-30 0,1.000000-1.000000-32 15,-2.000000-1.000000-36-15,2.000000-5.000000-47 0,-5.000000 0.000000-55 0,5.000000 0.000000-48 0,-5.000000-5.000000-31 16,0.000000-4.000000-24-16,3.000000 3.000000-33 0,-1.000000-2.000000-48 0,2.000000-3.000000-56 16,1.000000 0.000000-76-16,1.000000-4.000000-24 0,-1.000000-2.000000 8 0,2.000000-4.000000 44 15,-2.000000-3.000000 82-15</inkml:trace>
  <inkml:trace contextRef="#ctx0" brushRef="#br0">19545.000000 10045.000000 231 0,'8.000000'2.000000'377'0,"1.000000"2.000000"32 "0 ,-1.000000-3.000000 27 15,-1.000000-1.000000-83-15,0.000000 3.000000-94 0,1.000000-1.000000-60 0,-4.000000-2.000000-17 0,5.000000-2.000000 4 16,-1.000000-1.000000 13-16,2.000000 3.000000 3 0,2.000000-1.000000 3 0,1.000000 1.000000-12 16,2.000000-4.000000-24-16,4.000000 2.000000-31 0,3.000000-3.000000-34 0,-4.000000 1.000000-34 15,4.000000-1.000000-30-15,-1.000000 0.000000-19 0,-2.000000-1.000000-17 0,-1.000000 2.000000-25 16,-2.000000 0.000000-35-16,0.000000 0.000000-41 0,-1.000000 0.000000-44 0,-3.000000 1.000000-31 0,-4.000000-1.000000-28 15,0.000000 3.000000-33-15,-4.000000 1.000000-53 0,-4.000000-3.000000-63 16,0.000000 3.000000-93-16,0.000000 0.000000-39 0,-1.000000-7.000000-5 0,-7.000000-1.000000 30 0,1.000000-3.000000 73 16</inkml:trace>
  <inkml:trace contextRef="#ctx0" brushRef="#br0">19939.000000 9684.000000 61 0,'12.000000'6.000000'281'0,"-5.000000"-1.000000"44 "16 ,5.000000 6.000000 39-16,-5.000000 2.000000-48 0,2.000000 4.000000-52 0,-2.000000 4.000000-31 15,-1.000000 2.000000-15-15,-4.000000 2.000000-19 0,1.000000 4.000000-23 0,-3.000000 2.000000-28 16,-3.000000 2.000000-29-16,1.000000 2.000000-26 0,-1.000000 2.000000-28 0,0.000000-1.000000-21 16,-1.000000 5.000000-16-16,4.000000-2.000000-14 0,-3.000000-2.000000-13 0,3.000000 4.000000-15 0,-1.000000-4.000000-22 15,-2.000000 2.000000-40-15,1.000000-4.000000-72 0,2.000000 2.000000-101 16,0.000000 0.000000-139-16,2.000000-3.000000-70 0,-2.000000-2.000000-23 0,0.000000-6.000000 16 0,0.000000-5.000000 58 16</inkml:trace>
  <inkml:trace contextRef="#ctx0" brushRef="#br0">20098.000000 10556.000000 154 0,'5.000000'13.000000'362'0,"1.000000"-2.000000"31 "0 ,-2.000000-2.000000 24 0,1.000000 0.000000-56 16,-3.000000-1.000000-104-16,0.000000 0.000000-69 0,1.000000-4.000000-32 0,-3.000000 3.000000-10 15,0.000000-3.000000-5-15,0.000000-1.000000-11 0,0.000000-2.000000-20 0,0.000000 4.000000-20 16,0.000000-5.000000-20-16,0.000000 2.000000-17 0,0.000000-2.000000-10 0,-3.000000 0.000000-10 15,3.000000 0.000000-1-15,0.000000 0.000000-3 0,0.000000 0.000000 0 0,0.000000 0.000000-5 16,0.000000 0.000000-4-16,0.000000-2.000000-2 0,0.000000 2.000000-5 0,0.000000-5.000000-2 0,0.000000 1.000000-4 16,-2.000000 0.000000-5-16,2.000000-3.000000-1 0,0.000000 2.000000-1 0,-2.000000-5.000000-1 15,2.000000 6.000000 1-15,0.000000 0.000000 1 0,0.000000 0.000000 0 0,0.000000 2.000000 0 16,0.000000 0.000000 0-16,0.000000 2.000000-1 0,0.000000-3.000000 0 0,0.000000 3.000000-3 16,0.000000 3.000000 2-16,0.000000-3.000000 2 0,0.000000 4.000000 6 0,0.000000 3.000000 5 0,0.000000-2.000000 4 15,2.000000 5.000000 4-15,0.000000-5.000000 0 0,-2.000000 5.000000-4 16,0.000000-6.000000-3-16,3.000000 0.000000-2 0,-3.000000 0.000000-4 0,0.000000-1.000000 0 0,0.000000-2.000000-3 15,0.000000-1.000000 4-15,0.000000 0.000000 3 0,3.000000 0.000000 2 0,-2.000000 0.000000 1 16,-1.000000 0.000000 1-16,0.000000-4.000000 0 0,0.000000 2.000000-2 0,0.000000-7.000000-5 16,0.000000 3.000000-2-16,0.000000-3.000000-1 0,0.000000 3.000000-2 0,-1.000000 0.000000 3 15,-2.000000 2.000000 0-15,3.000000-3.000000-2 0,-3.000000 3.000000 0 0,3.000000-1.000000-3 16,-2.000000 3.000000-5-16,2.000000 2.000000-14 0,0.000000-2.000000-21 0,-2.000000 2.000000-24 16,2.000000 0.000000-24-16,0.000000 0.000000-23 0,0.000000 2.000000-24 0,0.000000 2.000000-39 15,0.000000 3.000000-66-15,4.000000 0.000000-84 0,2.000000-2.000000-107 0,0.000000 0.000000-45 16,-3.000000 0.000000-10-16,-3.000000-5.000000 34 0,7.000000-5.000000 73 0</inkml:trace>
  <inkml:trace contextRef="#ctx0" brushRef="#br0">20775.000000 10077.000000 94 0,'-2.000000'2.000000'304'0,"-4.000000"0.000000"20 "0 ,0.000000 3.000000 13 0,-4.000000 0.000000-62 16,1.000000 2.000000-94-16,-1.000000 3.000000-43 0,-5.000000 5.000000-8 0,3.000000 3.000000 6 16,-1.000000 1.000000 4-16,-2.000000 7.000000-4 0,0.000000 2.000000-12 0,-1.000000 4.000000-19 15,1.000000 4.000000-22-15,2.000000 3.000000-18 0,-2.000000 3.000000-13 0,1.000000 6.000000-4 16,0.000000 1.000000-8-16,-1.000000 1.000000-4 0,4.000000 1.000000-8 0,2.000000 1.000000-5 16,-4.000000-6.000000-6-16,7.000000 4.000000-4 0,-2.000000-8.000000-5 0,4.000000-3.000000-4 0,-2.000000-5.000000-6 15,1.000000-4.000000-5-15,4.000000-7.000000-10 0,1.000000-1.000000-8 0,1.000000-7.000000-13 16,2.000000-4.000000-12-16,2.000000-4.000000-25 0,-1.000000-5.000000-35 0,4.000000-4.000000-48 15,1.000000-7.000000-53-15,5.000000-2.000000-54 0,1.000000-6.000000-52 0,1.000000-5.000000-53 16,-1.000000-1.000000-7-16,-2.000000-7.000000 32 31,1.000000-3.000000 49-31</inkml:trace>
  <inkml:trace contextRef="#ctx0" brushRef="#br0">20797.000000 10006.000000 141 0,'7.000000'-17.000000'220'0,"-1.000000"4.000000"14 "0 ,0.000000 4.000000-34 16,-2.000000 1.000000-28-16,-2.000000 3.000000-7 0,1.000000 3.000000 4 0,1.000000 2.000000 11 15,-4.000000 0.000000 4-15,6.000000 7.000000-2 0,-4.000000-1.000000-12 0,2.000000 7.000000-13 0,2.000000 2.000000-16 16,0.000000 2.000000-13-16,1.000000 4.000000-10 0,1.000000 5.000000-12 0,2.000000 0.000000-1 16,-1.000000 6.000000 7-16,3.000000 2.000000 7 0,2.000000 3.000000 12 0,0.000000 3.000000 9 15,-3.000000 5.000000 8-15,4.000000 1.000000 0 0,0.000000 3.000000-13 0,-3.000000 0.000000-17 16,-3.000000 2.000000-25-16,2.000000-2.000000-24 0,0.000000-3.000000-21 0,-2.000000 1.000000-22 0,-2.000000-4.000000-11 16,0.000000-2.000000-8-16,1.000000-6.000000-6 0,-4.000000 0.000000-4 15,1.000000-7.000000-14-15,-2.000000-2.000000-22 0,-2.000000-5.000000-35 0,-1.000000-4.000000-34 0,-4.000000-3.000000-43 16,2.000000-5.000000-33-16,-5.000000 1.000000-26 0,-1.000000-4.000000-26 15,0.000000-1.000000-36-15,0.000000-4.000000-41 0,-2.000000-1.000000-50 0,2.000000-1.000000-74 0,-5.000000-4.000000-25 16,-2.000000-5.000000 21-16,1.000000-4.000000 50 0,-6.000000-1.000000 73 0</inkml:trace>
  <inkml:trace contextRef="#ctx0" brushRef="#br0">20705.000000 10540.000000 49 0,'-1.000000'-6.000000'346'0,"-2.000000"1.000000"42 "0 ,3.000000 2.000000 25 15,-2.000000 3.000000-25-15,2.000000-1.000000-96 0,2.000000-2.000000-77 0,-2.000000 3.000000-46 0,4.000000 0.000000-10 16,4.000000 3.000000 4-16,-1.000000-2.000000 4 0,5.000000-1.000000-5 0,0.000000 3.000000-15 15,2.000000 2.000000-21-15,3.000000-5.000000-23 0,-1.000000 1.000000-25 0,3.000000-1.000000-31 16,0.000000 0.000000-26-16,0.000000-1.000000-33 0,1.000000-2.000000-37 0,-1.000000-2.000000-37 0,1.000000 1.000000-40 16,-2.000000-3.000000-55-16,3.000000 0.000000-85 0,-2.000000 0.000000-94 0,0.000000 1.000000-95 15,-3.000000-3.000000-33-15,-1.000000 0.000000 1 0,-3.000000-3.000000 40 0,0.000000 1.000000 81 16</inkml:trace>
  <inkml:trace contextRef="#ctx0" brushRef="#br0">21376.000000 10016.000000 26 0,'-3.000000'0.000000'262'0,"-2.000000"0.000000"42 "0 ,2.000000 0.000000 26 0,-4.000000 3.000000-28 16,2.000000-2.000000-39-16,1.000000-1.000000-27 0,-3.000000 5.000000-19 0,-1.000000-4.000000-26 0,-4.000000 3.000000-25 16,5.000000 0.000000-34-16,-5.000000 2.000000-31 0,0.000000 5.000000-28 0,3.000000 2.000000-15 15,-2.000000 2.000000-8-15,0.000000 6.000000 1 0,2.000000 2.000000 9 0,-1.000000 6.000000 8 16,6.000000 3.000000 12-16,-4.000000 2.000000 17 0,4.000000 3.000000 17 0,1.000000 3.000000 20 16,-1.000000 5.000000 15-16,2.000000 3.000000 3 0,-1.000000-2.000000-9 0,3.000000 1.000000-18 15,3.000000 1.000000-25-15,-1.000000-1.000000-31 0,2.000000 0.000000-27 0,3.000000-4.000000-26 16,1.000000-3.000000-36-16,1.000000-3.000000-47 0,-2.000000-5.000000-48 0,5.000000-4.000000-45 15,-5.000000-7.000000-38-15,5.000000-1.000000-31 0,0.000000-10.000000-28 16,3.000000-3.000000-42-16,7.000000-3.000000-52 0,-5.000000-6.000000-83 0,9.000000-4.000000-42 0,-6.000000-5.000000-5 0,-4.000000-6.000000 32 16,4.000000-3.000000 70-16</inkml:trace>
  <inkml:trace contextRef="#ctx0" brushRef="#br0">21811.000000 10164.000000 187 0,'-6.000000'-4.000000'246'0,"-3.000000"2.000000"15 "0 ,5.000000 0.000000-37 0,-4.000000-1.000000-39 16,1.000000-1.000000-26-16,-2.000000 4.000000-11 0,2.000000-1.000000-10 0,-1.000000-2.000000-14 15,1.000000 3.000000-10-15,3.000000-1.000000-10 0,-4.000000 1.000000-12 0,4.000000 0.000000-13 16,-1.000000 1.000000-12-16,0.000000-1.000000-8 0,-1.000000 4.000000-7 0,0.000000 0.000000-1 0,-2.000000 1.000000-5 15,2.000000 4.000000 2-15,-4.000000 1.000000 0 0,3.000000 3.000000 2 0,-2.000000 4.000000 1 16,-1.000000 2.000000 0-16,1.000000 6.000000-2 0,0.000000-1.000000-1 0,1.000000 6.000000-1 16,-2.000000 3.000000-3-16,3.000000 2.000000 2 0,1.000000 3.000000 0 15,0.000000-1.000000 4-15,0.000000 6.000000 1 0,0.000000-5.000000-4 0,2.000000 2.000000-3 0,1.000000-3.000000-9 16,-2.000000 0.000000-9-16,4.000000-1.000000-10 0,-2.000000-4.000000-7 16,3.000000-4.000000-4-16,3.000000-2.000000-3 0,-2.000000-3.000000-5 0,-1.000000-4.000000-10 0,3.000000-4.000000-14 0,-1.000000-2.000000-16 15,-2.000000-4.000000-16-15,3.000000-3.000000-17 0,-3.000000-2.000000-23 16,0.000000-4.000000-29-16,4.000000 0.000000-52 0,3.000000-1.000000-69 0,1.000000-6.000000-83 0,-1.000000 0.000000-80 15,-2.000000-3.000000-28-15,-1.000000-5.000000 15 0,-1.000000-3.000000 50 0</inkml:trace>
  <inkml:trace contextRef="#ctx0" brushRef="#br0">21782.000000 10160.000000 95 0,'5.000000'-4.000000'299'0,"-5.000000"1.000000"30 "0 ,2.000000 3.000000 19 16,-2.000000 3.000000-52-16,3.000000 1.000000-58 0,-3.000000 3.000000-39 0,0.000000 1.000000-25 15,0.000000 3.000000-14-15,0.000000 4.000000-13 0,0.000000 2.000000-22 0,0.000000 2.000000-26 16,0.000000 7.000000-21-16,1.000000 0.000000-18 0,2.000000 4.000000-7 0,0.000000 3.000000-6 0,-1.000000 3.000000-1 16,2.000000 0.000000-3-16,-1.000000 0.000000-3 0,2.000000 3.000000-5 0,-1.000000-1.000000-5 15,2.000000-1.000000-8-15,-2.000000 2.000000-8 0,1.000000-4.000000-4 0,-1.000000 0.000000-4 16,-1.000000-2.000000-4-16,2.000000-1.000000-2 0,-1.000000-5.000000-4 16,2.000000-3.000000-9-16,-5.000000-5.000000-8 0,2.000000-2.000000-12 0,0.000000-6.000000-12 0,-1.000000 0.000000-11 15,-2.000000-5.000000-17-15,0.000000-1.000000-31 0,0.000000-1.000000-38 0,-2.000000-4.000000-46 16,-4.000000-4.000000-42-16,6.000000-1.000000-43 0,-4.000000-4.000000-43 0,1.000000 1.000000-31 15,-3.000000-5.000000-3-15,-1.000000-4.000000 28 0,-4.000000-3.000000 41 0</inkml:trace>
  <inkml:trace contextRef="#ctx0" brushRef="#br0">21714.000000 10505.000000 255 0,'-6.000000'-9.000000'329'0,"1.000000"4.000000"41 "0 ,2.000000-2.000000-27 16,-1.000000 3.000000-50-16,4.000000 1.000000-51 0,0.000000 2.000000-38 0,0.000000-2.000000-32 0,0.000000 3.000000-22 16,3.000000 3.000000-14-16,1.000000-2.000000-17 0,1.000000 2.000000-18 0,1.000000 1.000000-18 15,0.000000 3.000000-16-15,1.000000-3.000000-17 0,3.000000 0.000000-15 0,-1.000000 0.000000-13 16,3.000000 1.000000-6-16,0.000000-2.000000-12 0,0.000000-1.000000-13 0,-1.000000 0.000000-15 15,4.000000-2.000000-15-15,0.000000 0.000000-25 0,-2.000000-2.000000-38 0,2.000000 0.000000-53 16,0.000000-1.000000-68-16,-2.000000-4.000000-78 0,2.000000 1.000000-96 0,-3.000000-3.000000-42 0,-1.000000 0.000000 4 16,0.000000-3.000000 41-16,-2.000000-1.000000 69 0</inkml:trace>
  <inkml:trace contextRef="#ctx0" brushRef="#br0">22007.000000 10323.000000 185 0,'3.000000'4.000000'360'0,"-3.000000"2.000000"39 "0 ,3.000000-5.000000 22 0,-3.000000 1.000000-65 16,2.000000 0.000000-84-16,-2.000000-2.000000-60 0,3.000000 2.000000-34 0,0.000000-2.000000-15 15,-3.000000 0.000000-12-15,1.000000 0.000000-11 0,7.000000 0.000000-10 0,-4.000000 0.000000-8 16,6.000000-2.000000-11-16,4.000000 2.000000-12 0,-3.000000-4.000000-11 0,4.000000 3.000000-12 0,1.000000-5.000000-12 16,4.000000 2.000000-17-16,-3.000000 0.000000-16 0,1.000000-3.000000-18 0,0.000000 3.000000-20 15,-2.000000 1.000000-28-15,3.000000-1.000000-28 0,-2.000000 0.000000-29 0,-3.000000 1.000000-26 16,1.000000-2.000000-25-16,-3.000000 3.000000-24 0,-3.000000 0.000000-22 0,3.000000-3.000000-25 16,-2.000000 3.000000-34-16,-4.000000-1.000000-39 0,1.000000 3.000000-49 0,-1.000000-2.000000-55 15,-6.000000 2.000000-5-15,0.000000 0.000000 23 0,-3.000000-3.000000 45 0</inkml:trace>
  <inkml:trace contextRef="#ctx0" brushRef="#br0">22309.000000 10108.000000 196 0,'1.000000'-3.000000'303'0,"-1.000000"3.000000"50 "0 ,3.000000 3.000000-11 0,-3.000000 2.000000-29 15,0.000000 4.000000-36-15,0.000000 3.000000-37 0,-3.000000 3.000000-31 0,-1.000000 3.000000-35 16,-4.000000 1.000000-38-16,4.000000 6.000000-34 0,-1.000000 1.000000-26 0,1.000000 3.000000-20 0,-2.000000 4.000000-16 16,-1.000000 2.000000-14-16,2.000000 4.000000-9 0,4.000000-4.000000-6 15,-2.000000 2.000000-7-15,0.000000-1.000000-7 0,3.000000 1.000000-6 0,0.000000-5.000000-11 0,0.000000 0.000000-11 16,0.000000-4.000000-18-16,3.000000-2.000000-22 0,0.000000-3.000000-34 0,1.000000-3.000000-38 15,1.000000-5.000000-48-15,2.000000-4.000000-55 0,2.000000-5.000000-61 0,3.000000-1.000000-71 16,-2.000000-10.000000-11-16,-1.000000-6.000000 19 0,-2.000000-4.000000 44 0</inkml:trace>
  <inkml:trace contextRef="#ctx0" brushRef="#br0">22527.000000 10188.000000 76 0,'8.000000'-6.000000'268'15,"-4.000000"1.000000"43 "-15 ,0.000000 5.000000 4 0,2.000000 5.000000-35 0,-4.000000 3.000000-35 16,-2.000000 3.000000-32-16,3.000000 4.000000-25 0,-3.000000 2.000000-24 0,0.000000 5.000000-23 0,-3.000000-2.000000-22 15,3.000000 6.000000-20-15,-2.000000 6.000000-20 0,-4.000000-3.000000-18 16,2.000000 2.000000-14-16,0.000000 4.000000-10 0,1.000000-1.000000-5 0,-2.000000 0.000000-9 0,1.000000-1.000000-5 16,-1.000000-3.000000-5-16,5.000000 0.000000-5 0,-6.000000-2.000000-1 0,6.000000-2.000000-5 15,-1.000000-3.000000-4-15,-2.000000-4.000000-6 0,3.000000-2.000000-9 0,0.000000-3.000000-11 16,0.000000-4.000000-18-16,0.000000-2.000000-21 0,0.000000-1.000000-29 0,0.000000-5.000000-37 16,0.000000-4.000000-39-16,0.000000-3.000000-43 0,4.000000-1.000000-38 0,-1.000000-2.000000-34 0,0.000000-5.000000-27 15,-1.000000-2.000000-14-15,1.000000-2.000000 19 0,-2.000000-5.000000 39 16</inkml:trace>
  <inkml:trace contextRef="#ctx0" brushRef="#br0">22605.000000 10123.000000 16 0,'11.000000'-15.000000'249'0,"1.000000"5.000000"38 "0 ,-4.000000-1.000000 9 16,4.000000 3.000000-34-16,0.000000 2.000000-39 0,0.000000 1.000000-33 0,0.000000 1.000000-21 0,1.000000-1.000000-22 16,-1.000000 3.000000-18-16,1.000000 0.000000-18 0,2.000000-1.000000-16 0,-3.000000 3.000000-16 15,2.000000 0.000000-16-15,0.000000 3.000000-13 0,-2.000000-1.000000-9 0,-1.000000 2.000000-7 16,3.000000 0.000000-7-16,-8.000000 1.000000-6 0,1.000000 2.000000-6 0,0.000000 2.000000-5 15,-7.000000 1.000000-2-15,3.000000 2.000000 0 0,-6.000000 3.000000-3 0,0.000000 0.000000-1 0,-3.000000 5.000000-2 16,-4.000000 1.000000 1-16,-2.000000 3.000000 0 0,3.000000-1.000000 0 0,-2.000000 2.000000-1 16,0.000000-1.000000 0-16,-1.000000-2.000000-2 0,5.000000 2.000000 0 0,3.000000-3.000000 0 15,-1.000000 0.000000 0-15,2.000000-1.000000 0 0,3.000000-3.000000-2 0,0.000000-2.000000 0 16,5.000000 0.000000-1-16,2.000000-2.000000 0 0,0.000000-1.000000 1 0,5.000000-1.000000 0 16,0.000000-1.000000 2-16,3.000000-2.000000-1 0,0.000000-1.000000 2 0,1.000000-2.000000 6 15,0.000000 0.000000 5-15,0.000000 2.000000 5 0,-1.000000-4.000000 3 0,1.000000 4.000000 4 16,-4.000000 0.000000 7-16,-1.000000 2.000000 5 0,-3.000000-2.000000 4 0,-2.000000 4.000000 10 15,-6.000000 3.000000 12-15,0.000000-2.000000 6 0,-7.000000 3.000000 8 0,-3.000000 2.000000 12 0,2.000000 1.000000 11 16,-4.000000-2.000000 3-16,-4.000000 2.000000-7 0,1.000000 1.000000-3 0,-1.000000-5.000000-14 16,0.000000 4.000000-19-16,0.000000-5.000000-24 0,1.000000 0.000000-16 0,0.000000-2.000000-20 15,3.000000-6.000000-26-15,0.000000 0.000000-23 0,1.000000-3.000000-30 0,2.000000-2.000000-30 16,-2.000000-2.000000-26-16,4.000000-7.000000-29 0,0.000000-1.000000-44 0,2.000000-1.000000-59 16,5.000000-3.000000-79-16,3.000000-7.000000-91 0,-1.000000 0.000000-38 0,1.000000-5.000000 7 15,1.000000-4.000000 42-15,-1.000000-1.000000 77 0</inkml:trace>
  <inkml:trace contextRef="#ctx0" brushRef="#br0">23107.000000 9849.000000 56 0,'14.000000'5.000000'262'0,"-8.000000"4.000000"32 "15 ,1.000000 0.000000 33-15,5.000000 2.000000-54 0,0.000000 4.000000-55 0,2.000000 3.000000-19 16,-2.000000-1.000000 4-16,3.000000 4.000000-7 0,-3.000000 5.000000-15 0,-3.000000 0.000000-21 15,2.000000 2.000000-24-15,1.000000 2.000000-26 0,-4.000000 2.000000-23 0,2.000000 2.000000-16 16,-3.000000 0.000000-4-16,-5.000000 3.000000-6 0,1.000000 2.000000-2 0,-6.000000-1.000000-6 0,1.000000 3.000000-6 16,-5.000000 2.000000-9-16,-3.000000-1.000000-9 0,-2.000000 1.000000-10 15,-1.000000 1.000000-12-15,-5.000000-6.000000-14 0,5.000000-1.000000-17 0,-7.000000-5.000000-22 0,3.000000-2.000000-21 16,-3.000000-5.000000-29-16,4.000000-4.000000-46 0,-3.000000-1.000000-61 0,6.000000-5.000000-73 16,-5.000000-4.000000-95-16,6.000000-7.000000-67 0,0.000000-4.000000-16 0,1.000000-4.000000 26 15,-1.000000-10.000000 58-15</inkml:trace>
  <inkml:trace contextRef="#ctx0" brushRef="#br0">23311.000000 9667.000000 280 0,'6.000000'5.000000'410'0,"2.000000"-1.000000"37 "0 ,-4.000000-2.000000 27 16,2.000000 0.000000-96-16,1.000000 1.000000-109 0,-5.000000-2.000000-74 0,8.000000-1.000000-34 15,-8.000000 0.000000-10-15,5.000000 0.000000 0 0,2.000000 0.000000 1 0,-2.000000 0.000000-11 16,5.000000 0.000000-18-16,0.000000 3.000000-21 0,3.000000-3.000000-21 0,-1.000000 0.000000-25 0,3.000000 0.000000-23 16,-1.000000-3.000000-15-16,1.000000 2.000000-14 0,3.000000-2.000000-21 0,-4.000000 1.000000-31 15,0.000000-3.000000-33-15,-1.000000 4.000000-30 0,-2.000000-4.000000-29 0,1.000000 3.000000-34 16,-9.000000-2.000000-48-16,6.000000 1.000000-71 0,-7.000000-2.000000-93 0,1.000000 0.000000-68 16,-2.000000-1.000000-25-16,-6.000000-3.000000 11 0,-2.000000 1.000000 50 0,2.000000-4.000000 92 15</inkml:trace>
  <inkml:trace contextRef="#ctx0" brushRef="#br0">23704.000000 9443.000000 296 0,'6.000000'5.000000'365'15,"4.000000"4.000000"38 "-15 ,-5.000000 3.000000 0 0,2.000000 0.000000-82 0,-4.000000 3.000000-71 16,-3.000000 0.000000-49-16,0.000000 4.000000-36 0,-3.000000 2.000000-31 0,-1.000000 0.000000-27 0,-1.000000 5.000000-24 16,2.000000 3.000000-21-16,-1.000000-2.000000-21 0,-2.000000 3.000000-15 0,1.000000 2.000000-19 15,4.000000-6.000000-17-15,-5.000000 4.000000-20 0,5.000000-2.000000-32 0,-2.000000-2.000000-55 16,1.000000-1.000000-81-16,2.000000-3.000000-97 0,0.000000-1.000000-107 0,-3.000000-3.000000-48 15,0.000000-3.000000-5-15,3.000000-7.000000 39 0,-4.000000-1.000000 72 0</inkml:trace>
  <inkml:trace contextRef="#ctx0" brushRef="#br0">23939.000000 9927.000000 21 0,'0.000000'17.000000'288'0,"0.000000"2.000000"37 "0 ,0.000000 3.000000 22 16,-2.000000 1.000000-34-16,-1.000000 5.000000-74 0,3.000000 1.000000-51 0,-3.000000 4.000000-24 16,2.000000-1.000000-12-16,-2.000000 2.000000-9 0,1.000000 1.000000-16 0,-1.000000-1.000000-17 15,1.000000 3.000000-24-15,-3.000000-2.000000-21 0,4.000000 2.000000-18 0,-2.000000-1.000000-17 16,0.000000 1.000000-7-16,3.000000-4.000000-8 0,-2.000000-1.000000-4 0,-1.000000-2.000000-6 16,0.000000-5.000000-2-16,3.000000-1.000000-3 0,-1.000000-7.000000-7 0,-2.000000 0.000000-8 0,3.000000-7.000000-13 15,0.000000 1.000000-11-15,-2.000000-4.000000-28 0,-1.000000-3.000000-45 16,3.000000-4.000000-49-16,0.000000-2.000000-53 0,0.000000-7.000000-61 0,0.000000 1.000000-67 0,0.000000-5.000000-38 15,0.000000-2.000000 9-15,-2.000000-4.000000 36 0,-3.000000-5.000000 53 0</inkml:trace>
  <inkml:trace contextRef="#ctx0" brushRef="#br0">23989.000000 9834.000000 226 0,'10.000000'-4.000000'286'0,"-5.000000"2.000000"24 "15 ,4.000000-2.000000-42-15,-2.000000 2.000000-55 0,5.000000-1.000000-45 0,0.000000 1.000000-28 0,-1.000000-3.000000-16 16,1.000000 4.000000-7-16,3.000000 1.000000-8 0,4.000000-2.000000-10 0,0.000000 2.000000-11 16,1.000000 2.000000-10-16,0.000000-2.000000-9 0,-1.000000 4.000000-9 0,1.000000 3.000000-7 15,2.000000-1.000000-8-15,-6.000000 3.000000 0 0,-1.000000 1.000000-3 0,-3.000000 2.000000-5 16,-4.000000 2.000000-4-16,1.000000 3.000000-3 0,-6.000000 5.000000 2 0,-3.000000-1.000000-5 16,-3.000000 3.000000 3-16,-6.000000 1.000000 3 0,-2.000000 3.000000 3 0,-4.000000 2.000000-1 15,-4.000000 3.000000 2-15,-1.000000-3.000000 1 0,4.000000 1.000000 3 0,-3.000000-1.000000-3 16,3.000000-2.000000-2-16,1.000000-2.000000-2 0,3.000000 0.000000-7 0,3.000000-5.000000-5 0,5.000000 1.000000-8 15,-2.000000-5.000000-6-15,2.000000-2.000000-4 0,4.000000 0.000000-1 0,4.000000-2.000000-1 16,2.000000-2.000000-1-16,3.000000-1.000000 0 0,1.000000-1.000000 1 0,3.000000-1.000000-2 16,4.000000-1.000000 1-16,0.000000-1.000000-2 0,0.000000-4.000000 0 0,2.000000 2.000000 1 15,-3.000000 0.000000 6-15,2.000000 3.000000 9 0,-5.000000 0.000000 8 0,2.000000 1.000000 10 0,-6.000000 1.000000 13 16,1.000000 0.000000 23-16,-6.000000 8.000000 27 0,-4.000000-2.000000 20 16,-4.000000 0.000000 15-16,-6.000000 3.000000 2 0,-7.000000 4.000000-7 0,1.000000 2.000000-20 0,-7.000000-1.000000-36 15,-4.000000 1.000000-46-15,-1.000000-1.000000-54 0,-3.000000 1.000000-61 0,0.000000-3.000000-61 16,-6.000000-3.000000-50-16,2.000000-4.000000-60 0,-1.000000 0.000000-76 0,2.000000-4.000000-85 15,-3.000000 3.000000-90-15,-4.000000-1.000000-20 0,-3.000000-5.000000 8 0,-5.000000 1.000000 42 16,2.000000-3.000000 79-16</inkml:trace>
  <inkml:trace contextRef="#ctx0" brushRef="#br0">20308.000000 11270.000000 181 0,'-1.000000'-5.000000'203'0,"-5.000000"4.000000"9 "0 ,1.000000-2.000000 4 15,2.000000-1.000000-13-15,3.000000 2.000000-20 0,3.000000 0.000000-16 0,0.000000-2.000000-15 16,5.000000 0.000000-7-16,-4.000000-5.000000-3 0,5.000000 3.000000-4 0,-2.000000-3.000000-5 0,5.000000-2.000000-9 15,-2.000000 3.000000-14-15,-1.000000-1.000000-17 0,0.000000 3.000000-15 0,1.000000-3.000000-11 16,-1.000000 5.000000-8-16,2.000000 0.000000-1 0,-3.000000 1.000000 1 0,4.000000 1.000000 7 16,3.000000 2.000000 3-16,1.000000 0.000000 5 0,3.000000 0.000000 4 0,1.000000 2.000000 6 15,3.000000-2.000000 2-15,1.000000 3.000000 10 0,2.000000-1.000000 14 0,3.000000-2.000000 12 16,2.000000 2.000000 17-16,0.000000 1.000000 8 0,5.000000-3.000000 4 0,-3.000000 1.000000-7 16,2.000000-1.000000-13-16,1.000000 2.000000-13 0,2.000000-2.000000-19 0,1.000000 0.000000-19 15,0.000000-2.000000-8-15,0.000000 1.000000-9 0,2.000000-2.000000-11 0,-1.000000 1.000000-9 16,1.000000-3.000000-6-16,2.000000 3.000000-5 0,-3.000000-2.000000-6 0,3.000000-1.000000-6 0,0.000000 3.000000-4 15,-3.000000 0.000000-2-15,1.000000-1.000000-3 0,-3.000000 0.000000 0 0,2.000000 1.000000 2 16,-4.000000 0.000000 1-16,2.000000-2.000000-2 0,-3.000000-1.000000 4 0,1.000000 0.000000 4 16,-2.000000 0.000000 0-16,1.000000 2.000000 3 0,-4.000000 0.000000 6 0,3.000000-1.000000 0 15,-1.000000 0.000000 4-15,-2.000000 0.000000-3 0,-2.000000 0.000000 2 0,-1.000000 1.000000-3 16,0.000000 2.000000-2-16,2.000000-3.000000 2 0,-5.000000 1.000000-3 0,2.000000 1.000000-2 0,-1.000000 0.000000-2 16,-2.000000 0.000000-1-16,2.000000 0.000000-4 0,-1.000000-3.000000-5 0,2.000000 3.000000-3 15,0.000000 0.000000-1-15,1.000000 0.000000 0 0,-2.000000-2.000000-3 0,-2.000000 1.000000 1 16,5.000000 1.000000 1-16,-4.000000-2.000000 1 0,5.000000 2.000000-2 0,-2.000000-3.000000-2 15,3.000000 1.000000 2-15,-3.000000 0.000000-2 0,3.000000-3.000000-2 0,0.000000 3.000000 1 0,0.000000-1.000000-2 16,0.000000-1.000000 2-16,0.000000 0.000000-1 0,0.000000 1.000000-2 0,-3.000000 0.000000 0 16,3.000000 1.000000 1-16,-4.000000-2.000000 1 0,1.000000 1.000000 1 0,-2.000000 0.000000-1 15,-2.000000 1.000000 4-15,0.000000-1.000000 0 0,1.000000 3.000000-2 0,-5.000000-2.000000 1 16,0.000000 4.000000 0-16,2.000000-1.000000-3 0,-6.000000-2.000000-1 0,0.000000 3.000000-1 16,3.000000 0.000000 0-16,-2.000000 0.000000 1 0,2.000000 0.000000-1 0,-3.000000 0.000000 2 15,3.000000 0.000000 0-15,-1.000000-2.000000-1 0,1.000000 2.000000 3 0,-1.000000-2.000000-2 16,1.000000 0.000000-2-16,0.000000-1.000000 0 0,4.000000 2.000000-2 0,-3.000000-4.000000 0 15,4.000000 2.000000 0-15,1.000000-1.000000 1 0,-1.000000 0.000000 2 0,1.000000-2.000000 0 0,0.000000 2.000000 2 16,0.000000-3.000000 0-16,1.000000 3.000000 0 0,1.000000-3.000000-2 16,-6.000000 3.000000 0-16,2.000000-2.000000-1 0,-1.000000 2.000000 1 0,-1.000000-1.000000 0 15,-2.000000 3.000000 1-15,1.000000-1.000000-1 0,-4.000000 2.000000-1 0,1.000000-2.000000 0 0,0.000000 2.000000 0 16,2.000000 1.000000-3-16,0.000000-3.000000 2 0,0.000000 0.000000-2 0,0.000000 2.000000 2 0,1.000000 1.000000-1 16,-3.000000-3.000000 0-16,3.000000 2.000000-1 0,-1.000000-3.000000 0 0,0.000000 1.000000 1 15,0.000000 1.000000-1-15,3.000000 0.000000-1 0,-1.000000-2.000000 0 0,-2.000000 1.000000-2 16,3.000000 2.000000 2-16,-1.000000-2.000000 1 0,-2.000000-1.000000 2 0,2.000000 2.000000 0 15,-2.000000 0.000000 0-15,0.000000-1.000000 3 0,-1.000000-1.000000-2 0,-2.000000 2.000000 0 16,0.000000 0.000000 0-16,1.000000 0.000000-2 0,-3.000000-3.000000 0 0,3.000000 5.000000-1 16,-3.000000-2.000000 0-16,3.000000-2.000000 0 0,0.000000 2.000000-1 0,-3.000000 0.000000 0 0,3.000000 2.000000 2 15,0.000000-1.000000-1-15,-3.000000 1.000000 0 0,4.000000-4.000000-3 0,0.000000 2.000000 3 16,1.000000 2.000000-2-16,0.000000-2.000000-1 0,-1.000000 0.000000-1 0,1.000000 2.000000-1 16,0.000000-2.000000 1-16,1.000000 2.000000 1 0,-1.000000-2.000000-1 0,0.000000-1.000000 0 15,0.000000 3.000000 2-15,-3.000000-1.000000 2 0,4.000000-2.000000 0 0,2.000000 3.000000 1 16,-6.000000 0.000000 0-16,0.000000 0.000000 2 0,0.000000 0.000000 0 0,-1.000000 0.000000-1 15,1.000000 0.000000-1-15,-4.000000 0.000000-2 0,3.000000 0.000000 2 0,-3.000000 0.000000 0 0,0.000000 0.000000 0 16,0.000000 0.000000 2-16,-5.000000 0.000000 0 0,3.000000 0.000000 3 0,-8.000000 0.000000 0 16,5.000000 0.000000-3-16,-2.000000 0.000000-7 0,-3.000000 0.000000-14 0,0.000000 0.000000-26 15,-2.000000 0.000000-52-15,0.000000 0.000000-92 0,-2.000000 0.000000-95 0,-5.000000-2.000000-74 16,0.000000 0.000000-88-16,2.000000 2.000000-124 0,-5.000000 0.000000-113 0,-3.000000 2.000000 2 16,-4.000000 0.000000 53-16,-5.000000 1.000000 56 0,-4.000000-2.000000 89 0</inkml:trace>
  <inkml:trace contextRef="#ctx0" brushRef="#br0">12611.000000 10951.000000 91 0,'-3.000000'0.000000'78'0,"3.000000"0.000000"-35 "0 ,-2.000000-3.000000-16 16,0.000000 3.000000-6-16,2.000000-1.000000-1 0,-3.000000-2.000000 1 0,3.000000 3.000000-3 15,-2.000000-2.000000 1-15,-1.000000 0.000000 1 0,3.000000 0.000000-7 0,0.000000-1.000000-4 0,0.000000 3.000000-2 16,0.000000-1.000000 2-16,0.000000-1.000000-2 0,0.000000 0.000000-1 16,0.000000-1.000000 3-16,0.000000 1.000000 2 0,0.000000 2.000000-3 0,0.000000 0.000000-2 0,0.000000-2.000000 0 15,0.000000 2.000000-6-15,0.000000-2.000000-5 0,0.000000 0.000000-13 0,0.000000 2.000000-22 16,0.000000 0.000000-32-16,0.000000 0.000000-36 0,0.000000 0.000000-14 0</inkml:trace>
  <inkml:trace contextRef="#ctx0" brushRef="#br0">12934.000000 10460.000000 14 0,'0.000000'0.000000'15'0,"3.000000"0.000000"2 "0 ,-3.000000 0.000000 0 16,0.000000 0.000000 4-16,0.000000 0.000000 0 0,0.000000 0.000000-3 0,0.000000 0.000000 5 16,0.000000 0.000000 3-16,0.000000 0.000000 2 0,0.000000 0.000000 2 0,0.000000 0.000000-1 15,0.000000 0.000000-3-15,0.000000 0.000000-3 0,0.000000 0.000000-8 0,0.000000 0.000000-3 16,0.000000 0.000000-3-16,0.000000 0.000000-2 0,0.000000 0.000000-1 0,0.000000 0.000000-3 0,-3.000000 0.000000 1 16,3.000000 0.000000 0-16,-3.000000 0.000000-6 0,3.000000 0.000000 3 15,0.000000 0.000000-2-15,0.000000 0.000000 0 0,3.000000 0.000000-6 0,-3.000000 0.000000-13 0,0.000000 0.000000-14 16,0.000000 0.000000-31-16,0.000000 0.000000-33 0,0.000000 0.000000-15 0</inkml:trace>
  <inkml:trace contextRef="#ctx0" brushRef="#br0">12558.000000 11603.000000 102 0,'3.000000'-5.000000'135'0,"-3.000000"5.000000"11 "16 ,3.000000-2.000000 2-16,-2.000000 0.000000-3 0,-1.000000 2.000000-7 0,5.000000-2.000000-11 0,-2.000000 2.000000-13 16,-1.000000-3.000000-13-16,0.000000 2.000000-10 0,2.000000 1.000000-11 0,-4.000000 0.000000-4 15,6.000000-4.000000-2-15,-1.000000 4.000000-5 0,-1.000000 0.000000-1 0,1.000000 0.000000-1 16,0.000000 0.000000 2-16,1.000000 4.000000 0 0,2.000000-4.000000-5 0,-1.000000 1.000000 7 16,-2.000000 2.000000 4-16,5.000000-3.000000-1 0,-6.000000 2.000000 0 0,5.000000 2.000000-1 15,-1.000000-2.000000-1-15,2.000000 1.000000-9 0,-3.000000 1.000000-9 0,2.000000-3.000000-9 16,-1.000000 4.000000-8-16,0.000000-1.000000-5 0,0.000000 2.000000-3 0,-1.000000-1.000000-2 0,2.000000 1.000000-2 15,1.000000-2.000000-2-15,-1.000000 3.000000-1 0,-1.000000 1.000000-4 0,3.000000-1.000000 1 16,0.000000 0.000000 0-16,-2.000000-1.000000-1 0,5.000000 0.000000 3 0,-2.000000 1.000000 2 16,0.000000-3.000000-1-16,3.000000 2.000000-2 0,-2.000000-1.000000-1 0,-1.000000 1.000000 0 15,3.000000 1.000000-5-15,-1.000000-3.000000-2 0,-2.000000 0.000000-2 0,0.000000 0.000000-1 0,0.000000 1.000000-2 16,-3.000000 0.000000 0-16,3.000000-1.000000-3 0,-2.000000 0.000000-1 16,-1.000000 0.000000 0-16,-2.000000 0.000000-1 0,3.000000-1.000000-1 0,-4.000000-2.000000 0 15,5.000000 2.000000 2-15,-4.000000 1.000000-1 0,2.000000-2.000000 0 0,-2.000000-1.000000-1 0,2.000000-1.000000 1 16,-1.000000 4.000000-1-16,2.000000-4.000000 0 0,-1.000000 1.000000 1 0,-2.000000-1.000000 2 15,5.000000 0.000000 0-15,-3.000000 0.000000 1 0,1.000000-1.000000 0 0,2.000000 1.000000 0 16,0.000000-4.000000-1-16,0.000000 4.000000 1 0,-1.000000-3.000000-3 0,1.000000 0.000000 1 16,0.000000 2.000000 0-16,0.000000-2.000000-1 0,3.000000-1.000000 0 0,-4.000000 2.000000-1 15,1.000000-3.000000 2-15,0.000000 1.000000-2 0,0.000000 0.000000 1 0,0.000000 3.000000-1 0,-1.000000-4.000000 0 16,3.000000 0.000000 1-16,-2.000000-1.000000-2 0,1.000000 2.000000 0 0,-1.000000-2.000000-1 16,2.000000 1.000000 1-16,-2.000000-1.000000-1 0,0.000000 2.000000-2 0,0.000000-3.000000 2 15,0.000000 3.000000 2-15,-1.000000-5.000000 0 0,1.000000 5.000000-1 0,0.000000-3.000000 2 16,3.000000 3.000000-2-16,-3.000000-3.000000 0 0,-2.000000 1.000000 1 0,2.000000 2.000000-1 15,-3.000000-5.000000 0-15,2.000000 6.000000 0 0,0.000000-5.000000 1 0,-2.000000 4.000000-1 16,-2.000000-2.000000-1-16,5.000000 1.000000 1 0,-5.000000 2.000000 1 0,2.000000-2.000000-1 0,-4.000000 1.000000 1 16,2.000000 0.000000 1-16,0.000000 0.000000-1 0,-2.000000 0.000000-2 0,-2.000000 3.000000 0 15,1.000000-4.000000 1-15,1.000000 4.000000 1 0,-2.000000-3.000000-1 0,1.000000-1.000000 1 16,2.000000 3.000000 1-16,-5.000000-2.000000-2 0,7.000000-1.000000-1 0,-4.000000-1.000000-1 16,1.000000 0.000000 2-16,2.000000 1.000000 0 0,-3.000000 1.000000 0 0,4.000000-2.000000 1 15,-1.000000 1.000000 0-15,-2.000000-1.000000 1 0,2.000000 2.000000-2 0,0.000000-6.000000-1 16,1.000000 6.000000 0-16,-1.000000-2.000000-1 0,-2.000000 0.000000-1 0,3.000000 2.000000 2 0,-2.000000-3.000000 0 15,-1.000000 3.000000 0-15,-1.000000 1.000000 1 0,1.000000-1.000000 0 16,-2.000000 0.000000 2-16,1.000000 2.000000-1 0,-1.000000-3.000000 0 0,-2.000000 5.000000 0 0,2.000000-4.000000 0 16,-3.000000 2.000000 0-16,3.000000 2.000000-5 0,-3.000000-1.000000-5 0,-3.000000-2.000000-14 15,0.000000-1.000000-20-15,-1.000000 1.000000-39 0,0.000000 1.000000-82 0,-1.000000 4.000000-124 16,-5.000000 1.000000-129-16,-2.000000 1.000000-58 0,-4.000000 2.000000-16 0,-6.000000 3.000000 18 16,-2.000000 1.000000 72-16</inkml:trace>
  <inkml:trace contextRef="#ctx0" brushRef="#br0">10634.000000 12435.000000 96 0,'-5.000000'3.000000'111'0,"1.000000"-3.000000"-20 "16 ,1.000000 0.000000-2-16,-4.000000 0.000000 11 0,2.000000 0.000000 9 0,1.000000 0.000000 9 16,1.000000 0.000000 1-16,-2.000000-3.000000-5 0,1.000000 2.000000-8 0,1.000000 1.000000-9 15,2.000000-2.000000-9-15,-2.000000 2.000000-10 0,-2.000000 0.000000-1 0,5.000000 0.000000 5 16,-3.000000-4.000000 7-16,3.000000 4.000000 3 0,-1.000000 0.000000 2 0,-2.000000 0.000000 0 15,3.000000-1.000000 0-15,-3.000000 1.000000-4 0,-2.000000 0.000000-2 0,4.000000 0.000000-4 0,-2.000000 0.000000-2 16,0.000000-2.000000-4-16,3.000000 0.000000-5 0,0.000000 2.000000-10 16,-1.000000 0.000000-8-16,-2.000000-2.000000-10 0,3.000000 0.000000-8 0,-2.000000 2.000000-6 0,2.000000 0.000000-6 15,0.000000-2.000000-5-15,0.000000 2.000000-4 0,0.000000 0.000000-3 0,0.000000 0.000000-3 16,0.000000 0.000000-3-16,2.000000 0.000000-1 0,-2.000000 0.000000 0 0,4.000000 0.000000 1 16,-1.000000 0.000000 5-16,1.000000 2.000000 6 0,4.000000-2.000000 7 0,-1.000000 2.000000 1 15,2.000000 0.000000 5-15,3.000000-2.000000 5 0,-2.000000 2.000000 2 0,-1.000000 0.000000 1 0,6.000000-2.000000 4 16,-3.000000 1.000000 5-16,2.000000-1.000000 1 0,0.000000 4.000000 8 15,3.000000-4.000000 9-15,0.000000 0.000000 12 0,3.000000-4.000000 7 0,0.000000 3.000000 11 0,2.000000-1.000000 10 16,1.000000-2.000000 2-16,-1.000000 0.000000-9 0,2.000000-3.000000-15 0,-3.000000 3.000000-13 16,1.000000-5.000000-16-16,-1.000000 3.000000-16 0,-2.000000-1.000000-12 0,3.000000 1.000000-7 15,-4.000000 1.000000-3-15,1.000000 0.000000-3 0,-4.000000 0.000000 0 0,-4.000000-1.000000-4 16,1.000000 2.000000-3-16,0.000000-1.000000-3 0,-5.000000 3.000000-3 0,1.000000-1.000000-1 16,-4.000000 2.000000-3-16,4.000000 1.000000-2 0,-4.000000-3.000000-5 0,-4.000000 2.000000-7 15,3.000000 1.000000-19-15,-2.000000 0.000000-33 0,-1.000000 0.000000-41 0,-1.000000 0.000000-40 0,-2.000000 0.000000-36 16,-1.000000-3.000000-27-16,-4.000000 3.000000-35 0,4.000000 0.000000-39 0,1.000000 3.000000-51 15,-2.000000 1.000000-61-15,-2.000000 2.000000-64 0,0.000000-1.000000-17 0,-2.000000 0.000000 22 16,-3.000000 0.000000 60-16,0.000000-3.000000 84 0</inkml:trace>
  <inkml:trace contextRef="#ctx0" brushRef="#br0">10637.000000 12738.000000 4 0,'0.000000'7.000000'124'0,"-3.000000"-3.000000"5 "16 ,1.000000-3.000000 6-16,-1.000000 4.000000 7 0,3.000000 0.000000 5 0,-1.000000-4.000000 0 15,-2.000000 2.000000-4-15,3.000000 0.000000-14 0,-3.000000-2.000000-15 0,3.000000 1.000000-14 0,0.000000-2.000000-11 16,0.000000 2.000000-4-16,0.000000 1.000000 3 0,0.000000-2.000000 2 0,0.000000 4.000000 7 16,3.000000-3.000000 2-16,1.000000 0.000000 1 0,1.000000 0.000000-3 0,-2.000000 0.000000-8 15,1.000000 1.000000 0-15,1.000000-3.000000-2 0,2.000000 2.000000-6 0,0.000000 0.000000-9 16,1.000000 0.000000 1-16,1.000000 0.000000-7 0,1.000000 0.000000-7 0,2.000000 3.000000-10 15,-3.000000-3.000000-3-15,2.000000 0.000000 0 0,4.000000 0.000000-5 0,-3.000000 2.000000 0 0,0.000000-2.000000 3 16,3.000000 1.000000 10-16,1.000000-1.000000 8 0,-1.000000 0.000000 8 0,4.000000-2.000000 10 16,-3.000000 0.000000 4-16,3.000000 0.000000-1 0,-2.000000 0.000000-6 15,0.000000-2.000000-5-15,1.000000 0.000000-6 0,0.000000-1.000000-2 0,-2.000000 1.000000-4 0,3.000000-2.000000-7 16,-3.000000 2.000000-5-16,-1.000000 2.000000-9 0,0.000000-2.000000-10 0,-2.000000 0.000000-12 0,-1.000000 2.000000-4 16,3.000000-3.000000-5-16,-3.000000 3.000000-5 0,-4.000000 0.000000-6 15,3.000000 0.000000-14-15,-2.000000 3.000000-31 0,-2.000000-3.000000-56 0,-4.000000 2.000000-51 0,-2.000000 0.000000-56 16,5.000000 0.000000-85-16,-1.000000 4.000000-123 0,-4.000000 3.000000-104 0,2.000000 1.000000-19 15,-3.000000 4.000000 11-15,-4.000000-2.000000 38 0,1.000000 2.000000 79 16</inkml:trace>
  <inkml:trace contextRef="#ctx0" brushRef="#br0">13082.000000 12236.000000 162 0,'3.000000'-1.000000'179'0,"-2.000000"1.000000"1 "0 ,-1.000000 0.000000-6 0,0.000000 0.000000-17 0,0.000000 0.000000-18 15,0.000000-3.000000-18-15,0.000000 2.000000-12 0,0.000000 1.000000-8 0,3.000000-3.000000-1 16,-3.000000 3.000000-1-16,0.000000 0.000000-4 0,0.000000 0.000000-3 0,0.000000-2.000000-6 15,0.000000 2.000000-5-15,0.000000-2.000000-5 0,2.000000-1.000000-5 0,-2.000000 3.000000-4 16,0.000000 0.000000-5-16,0.000000 0.000000-1 0,0.000000 0.000000-9 0,0.000000 0.000000-3 0,0.000000 0.000000-6 16,0.000000 0.000000-5-16,-2.000000 0.000000 3 0,2.000000 0.000000-1 15,-3.000000 5.000000-2-15,-1.000000 1.000000-1 0,1.000000 3.000000-4 0,-3.000000 5.000000 3 0,-1.000000 6.000000-3 16,-4.000000 4.000000 6-16,0.000000 4.000000 7 0,-1.000000 6.000000 10 0,0.000000 2.000000 8 16,0.000000 5.000000 8-16,0.000000 2.000000 9 0,0.000000 3.000000 14 0,1.000000-2.000000 13 15,-1.000000 3.000000 17-15,2.000000 0.000000 9 0,1.000000 2.000000 7 0,-2.000000-2.000000-2 16,7.000000 3.000000-10-16,-3.000000-5.000000-18 0,1.000000 2.000000-25 0,3.000000-4.000000-19 15,-2.000000 0.000000-18-15,2.000000-5.000000-14 0,0.000000-3.000000-12 0,2.000000-4.000000-9 0,1.000000 0.000000-7 16,0.000000-5.000000-3-16,0.000000-5.000000-3 0,1.000000-2.000000-7 0,2.000000-4.000000-8 16,-3.000000-4.000000-12-16,0.000000-1.000000-17 0,3.000000-3.000000-24 0,-1.000000 0.000000-30 15,-2.000000-6.000000-29-15,3.000000 3.000000-32 0,-3.000000-4.000000-27 0,3.000000 0.000000-20 16,-3.000000-4.000000-7-16,0.000000-2.000000 3 0,0.000000-4.000000 1 0,0.000000-5.000000-1 0,0.000000-6.000000-8 16,0.000000-4.000000-21-16,0.000000-5.000000-33 0,0.000000-1.000000-36 15,0.000000-4.000000-33-15,0.000000-3.000000-11 0,1.000000-2.000000 22 0,-1.000000 0.000000 46 16</inkml:trace>
  <inkml:trace contextRef="#ctx0" brushRef="#br0">13055.000000 12224.000000 171 0,'3.000000'-10.000000'200'0,"2.000000"5.000000"1 "0 ,-2.000000 1.000000-1 0,-2.000000 1.000000-9 16,2.000000 1.000000-7-16,0.000000 7.000000-9 0,1.000000-1.000000-13 0,1.000000 4.000000-17 0,2.000000 6.000000-13 15,2.000000 0.000000-9-15,-1.000000 8.000000-8 0,3.000000 3.000000-13 0,0.000000 5.000000-9 16,1.000000 5.000000-7-16,-1.000000 3.000000-7 0,1.000000 1.000000-4 0,0.000000 3.000000-2 0,3.000000 6.000000-2 15,-2.000000-1.000000-2-15,-1.000000 0.000000-2 0,0.000000 0.000000-4 16,-1.000000 0.000000-4-16,0.000000-2.000000-5 0,1.000000-2.000000-8 0,-1.000000 0.000000-10 0,0.000000-4.000000-8 16,-2.000000-3.000000-8-16,-1.000000-2.000000-6 0,0.000000-4.000000-6 0,-1.000000-4.000000-3 15,-2.000000-3.000000-5-15,1.000000-3.000000-3 0,-2.000000-3.000000-8 0,-3.000000-2.000000-14 16,2.000000-2.000000-15-16,0.000000-2.000000-19 0,-3.000000-5.000000-19 0,-3.000000 0.000000-22 0,0.000000 1.000000-28 16,-1.000000-4.000000-31-16,-3.000000 0.000000-36 0,-5.000000-3.000000-32 15,-1.000000 0.000000-28-15,-2.000000-4.000000-25 0,-1.000000 0.000000-16 0,-2.000000-2.000000-2 16,-1.000000-4.000000 10-16,-2.000000-1.000000 22 0,-1.000000-1.000000 36 0</inkml:trace>
  <inkml:trace contextRef="#ctx0" brushRef="#br0">13032.000000 12990.000000 12 0,'-12.000000'-8.000000'175'0,"3.000000"4.000000"20 "16 ,2.000000 1.000000 9-16,-1.000000-1.000000 6 0,4.000000 3.000000-5 0,-1.000000 1.000000-6 15,2.000000 0.000000-11-15,1.000000 0.000000-19 0,2.000000 0.000000-19 0,0.000000 0.000000-19 16,2.000000 0.000000-15-16,-2.000000 0.000000-11 0,5.000000 0.000000-10 0,-1.000000 0.000000-5 0,4.000000 0.000000-3 16,-1.000000 0.000000-6-16,3.000000 0.000000-10 0,-1.000000 0.000000-5 0,3.000000 0.000000-6 15,4.000000 0.000000-6-15,-1.000000 0.000000-8 0,4.000000-5.000000-8 0,2.000000 1.000000-9 16,1.000000-1.000000-7-16,2.000000-1.000000-13 0,-1.000000-2.000000-18 0,1.000000-1.000000-22 15,0.000000-2.000000-28-15,-2.000000 3.000000-47 0,1.000000-3.000000-79 0,1.000000 0.000000-101 16,-2.000000 1.000000-107-16,-1.000000 1.000000-46 0,-5.000000-1.000000-7 0,-1.000000-4.000000 29 0,0.000000 2.000000 70 16</inkml:trace>
  <inkml:trace contextRef="#ctx0" brushRef="#br0">13498.000000 12772.000000 30 0,'5.000000'9.000000'319'0,"-2.000000"-3.000000"38 "0 ,0.000000 3.000000 30 0,-2.000000-5.000000-13 15,-1.000000 0.000000-97-15,0.000000 1.000000-69 0,0.000000-3.000000-34 0,0.000000 0.000000-9 0,0.000000-2.000000 2 16,3.000000-2.000000 27-16,1.000000 2.000000 38 0,7.000000-4.000000 21 0,1.000000-1.000000 6 16,1.000000 1.000000-5-16,6.000000 0.000000-19 0,3.000000-3.000000-43 0,2.000000 3.000000-59 15,2.000000-3.000000-44-15,3.000000 1.000000-27 0,-3.000000-3.000000-23 0,-1.000000 1.000000-12 16,2.000000 0.000000-16-16,-4.000000 1.000000-8 0,1.000000-1.000000-11 0,-5.000000 1.000000-18 16,0.000000 3.000000-24-16,-1.000000-1.000000-53 0,-5.000000 3.000000-59 0,-2.000000 0.000000-54 0,-5.000000-1.000000-43 15,1.000000 3.000000-24-15,-4.000000 0.000000-4 0,0.000000 0.000000 9 0,-2.000000 0.000000 9 16,-1.000000 0.000000-7-16,-1.000000 0.000000-23 0,-2.000000 3.000000-32 0,3.000000-3.000000-43 15,0.000000 0.000000-10-15,-7.000000-3.000000 27 0,-2.000000 2.000000 55 0</inkml:trace>
  <inkml:trace contextRef="#ctx0" brushRef="#br0">13777.000000 12491.000000 194 0,'0.000000'4.000000'253'0,"-3.000000"7.000000"6 "0 ,3.000000 0.000000-14 15,0.000000 4.000000-12-15,-1.000000 6.000000-15 0,-2.000000-1.000000-17 0,3.000000 5.000000-19 16,-3.000000 1.000000-22-16,3.000000 7.000000-25 0,0.000000-1.000000-22 0,-1.000000 2.000000-20 0,-2.000000 3.000000-18 15,3.000000-1.000000-14-15,0.000000 2.000000-14 0,0.000000-1.000000-10 0,0.000000-1.000000-10 16,0.000000 1.000000-6-16,3.000000-5.000000-7 0,-2.000000 0.000000-5 0,2.000000-2.000000-4 16,0.000000-4.000000-8-16,-2.000000-2.000000-7 0,2.000000-5.000000-16 0,-3.000000-4.000000-20 15,5.000000-3.000000-29-15,-5.000000-4.000000-36 0,4.000000 0.000000-49 0,2.000000-6.000000-63 16,0.000000-4.000000-75-16,1.000000-3.000000-65 0,1.000000-6.000000-16 0,-1.000000-4.000000 15 16,1.000000-1.000000 37-16</inkml:trace>
  <inkml:trace contextRef="#ctx0" brushRef="#br0">14051.000000 12395.000000 142 0,'2.000000'13.000000'258'16,"3.000000"4.000000"27 "-16 ,-1.000000 3.000000-6 0,-1.000000 2.000000-53 0,-3.000000 4.000000-34 16,5.000000 2.000000-9-16,-2.000000 0.000000-7 0,-2.000000 2.000000-12 0,-1.000000 3.000000-19 15,3.000000-3.000000-26-15,-3.000000 2.000000-25 0,3.000000 0.000000-23 0,-1.000000 0.000000-18 16,0.000000-3.000000-11-16,1.000000 0.000000-9 0,-1.000000-3.000000-9 0,2.000000 0.000000-5 0,-1.000000-6.000000-6 15,0.000000 0.000000-2-15,-1.000000-3.000000-4 0,2.000000-2.000000-3 16,-1.000000-2.000000-3-16,0.000000-2.000000-2 0,-1.000000-1.000000-5 0,-2.000000-3.000000-6 0,2.000000-1.000000-5 16,-2.000000-2.000000-8-16,0.000000 1.000000-8 0,0.000000-5.000000-19 0,0.000000 0.000000-26 15,-2.000000-1.000000-39-15,2.000000-7.000000-45 0,0.000000 0.000000-47 0,0.000000-7.000000-45 16,0.000000-1.000000-46-16,0.000000 0.000000-38 0,0.000000-4.000000 10 0,-5.000000-4.000000 31 0,2.000000 1.000000 46 16</inkml:trace>
  <inkml:trace contextRef="#ctx0" brushRef="#br0">14146.000000 12376.000000 55 0,'9.000000'-7.000000'203'0,"-3.000000"1.000000"9 "0 ,0.000000 1.000000-1 0,2.000000 1.000000-4 15,-1.000000 0.000000-1-15,2.000000 2.000000-11 0,-2.000000-3.000000-24 0,4.000000 5.000000-25 16,-3.000000-1.000000-21-16,4.000000 1.000000-16 0,0.000000 1.000000-11 0,-2.000000 2.000000-9 16,-1.000000 1.000000-8-16,3.000000 0.000000-8 0,0.000000 5.000000-11 0,-5.000000-3.000000-7 15,5.000000 5.000000-11-15,-5.000000 0.000000-9 0,1.000000 2.000000 0 0,1.000000 2.000000-6 16,-3.000000 1.000000 0-16,-5.000000 5.000000-1 0,2.000000-3.000000-1 0,-3.000000 3.000000 1 0,-3.000000 4.000000-7 15,-1.000000-2.000000-4-15,-1.000000 3.000000-3 0,-2.000000-2.000000 1 16,-1.000000-1.000000-2-16,1.000000-2.000000-3 0,3.000000-4.000000-1 0,1.000000 1.000000 1 0,-2.000000-4.000000-2 16,4.000000-3.000000-2-16,1.000000-1.000000 1 0,1.000000 2.000000 2 0,2.000000-3.000000 1 15,2.000000-2.000000 3-15,-1.000000-2.000000 0 0,6.000000 0.000000 2 0,-1.000000-4.000000-2 16,3.000000 2.000000 0-16,3.000000-2.000000-3 0,1.000000-1.000000-2 0,-1.000000 0.000000-2 16,1.000000 0.000000-3-16,0.000000 0.000000-1 0,-1.000000 0.000000 1 0,1.000000 5.000000 3 0,-4.000000 0.000000 4 15,1.000000 2.000000 5-15,-4.000000-2.000000 5 0,0.000000 6.000000 10 16,-2.000000 2.000000 9-16,-4.000000 0.000000 7 0,-3.000000 4.000000 4 0,-3.000000 0.000000 4 0,2.000000 3.000000 2 15,-6.000000-4.000000-1-15,-1.000000 4.000000-2 0,-4.000000-1.000000-9 0,5.000000 0.000000-4 16,-5.000000-2.000000-6-16,0.000000 0.000000-6 0,4.000000-2.000000-9 0,-3.000000-4.000000-6 16,2.000000 0.000000-7-16,-1.000000-3.000000-15 0,1.000000-1.000000-17 0,-1.000000-3.000000-25 0,-2.000000-1.000000-28 15,3.000000-2.000000-29-15,-1.000000-2.000000-25 0,-2.000000-2.000000-16 16,5.000000-1.000000-15-16,-2.000000-7.000000-27 0,4.000000 0.000000-31 0,1.000000-5.000000-38 0,4.000000-4.000000-44 16,1.000000-1.000000-47-16,2.000000-3.000000-30 0,-1.000000-2.000000 12 15,1.000000-1.000000 45-15,0.000000-6.000000 60 0</inkml:trace>
  <inkml:trace contextRef="#ctx0" brushRef="#br0">14603.000000 12294.000000 112 0,'19.000000'-9.000000'229'0,"0.000000"4.000000"15 "15 ,0.000000 2.000000-7-15,1.000000 3.000000-12 0,-1.000000 4.000000-12 0,1.000000 3.000000-9 16,3.000000 2.000000-17-16,0.000000 7.000000-16 0,1.000000 0.000000-18 0,-2.000000 8.000000-10 16,2.000000-1.000000-4-16,-4.000000 7.000000-11 0,2.000000 2.000000-8 0,-5.000000 2.000000 1 0,-1.000000 0.000000 6 15,-1.000000 3.000000-3-15,-5.000000 2.000000-3 0,-4.000000-3.000000 3 16,-3.000000 3.000000-8-16,-3.000000 0.000000-17 0,-3.000000 0.000000-23 0,-3.000000-2.000000-22 0,-4.000000 4.000000-18 15,-2.000000-2.000000-19-15,-3.000000 1.000000-15 0,-3.000000-1.000000-24 0,-4.000000 0.000000-34 16,-4.000000-2.000000-37-16,-2.000000-2.000000-40 0,-6.000000 0.000000-30 16,-2.000000-2.000000-42-16,1.000000-1.000000-52 0,-4.000000-3.000000-69 0,-1.000000-4.000000-86 0,-1.000000-3.000000-35 15,-3.000000-3.000000-6-15,-5.000000-6.000000 27 0,2.000000-4.000000 60 0</inkml:trace>
  <inkml:trace contextRef="#ctx0" brushRef="#br0">12809.000000 12380.000000 81 0,'-8.000000'-4.000000'129'16,"-2.000000"1.000000"5 "-16 ,1.000000 3.000000 13 0,-1.000000 3.000000 9 0,-2.000000 4.000000 10 16,0.000000 1.000000 15-16,0.000000 7.000000 7 0,1.000000 2.000000-4 0,-1.000000 5.000000-12 0,0.000000 7.000000-6 15,-3.000000 3.000000-14-15,3.000000 5.000000-15 0,-1.000000 6.000000-14 0,-2.000000 4.000000-17 16,4.000000 0.000000-9-16,0.000000 3.000000-11 0,2.000000 1.000000-14 0,2.000000 2.000000-8 16,0.000000 1.000000-13-16,2.000000-2.000000-7 0,5.000000 1.000000-10 0,0.000000-4.000000-13 15,5.000000-2.000000-9-15,2.000000-2.000000-13 0,5.000000-2.000000-15 0,0.000000-4.000000-22 16,5.000000-3.000000-27-16,1.000000-6.000000-41 0,7.000000-2.000000-69 0,0.000000-5.000000-96 0,6.000000-6.000000-103 15,3.000000-5.000000-43-15,6.000000-10.000000-8 0,3.000000-9.000000 25 16,3.000000-3.000000 62-16</inkml:trace>
  <inkml:trace contextRef="#ctx0" brushRef="#br0">14923.000000 12084.000000 63 0,'2.000000'9.000000'324'0,"1.000000"0.000000"32 "0 ,-2.000000-3.000000 15 0,2.000000-1.000000-39 15,0.000000-1.000000-99-15,-2.000000 0.000000-69 0,4.000000-4.000000-35 0,2.000000 0.000000-9 16,1.000000 0.000000 6-16,2.000000-3.000000-1 0,2.000000 2.000000-9 0,1.000000-3.000000-12 0,2.000000 1.000000-7 16,4.000000-1.000000-12-16,2.000000-3.000000-9 0,-2.000000 3.000000-14 0,3.000000-2.000000-10 15,-3.000000 1.000000-10-15,-3.000000 1.000000-17 0,4.000000 0.000000-11 0,-6.000000-1.000000-11 16,3.000000 3.000000-9-16,-6.000000 0.000000-18 0,1.000000-2.000000-30 0,-3.000000 2.000000-27 15,-3.000000-2.000000-39-15,-2.000000 0.000000-64 0,1.000000 1.000000-88 0,-5.000000 3.000000-105 16,0.000000 7.000000-54-16,0.000000-3.000000-15 0,-5.000000 1.000000 17 0,-2.000000-4.000000 52 0</inkml:trace>
  <inkml:trace contextRef="#ctx0" brushRef="#br0">15335.000000 11839.000000 3 0,'9.000000'4.000000'308'0,"-5.000000"0.000000"39 "0 ,1.000000 2.000000 32 0,1.000000 4.000000-7 0,-5.000000 1.000000-87 16,2.000000 3.000000-72-16,-3.000000 0.000000-38 0,-3.000000 3.000000-22 0,3.000000 5.000000-22 16,-1.000000-1.000000-26-16,-2.000000 5.000000-27 0,3.000000 2.000000-24 0,-3.000000 1.000000-21 15,3.000000 2.000000-20-15,-2.000000 1.000000-16 0,-1.000000 2.000000-19 0,3.000000-2.000000-26 0,0.000000 3.000000-42 16,3.000000-1.000000-70-16,-1.000000 0.000000-98 0,4.000000 2.000000-111 0,-2.000000-6.000000-51 16,-2.000000-1.000000-11-16,1.000000-4.000000 23 0,1.000000-5.000000 63 0</inkml:trace>
  <inkml:trace contextRef="#ctx0" brushRef="#br0">15663.000000 12290.000000 13 0,'0.000000'13.000000'240'0,"0.000000"2.000000"35 "15 ,0.000000 2.000000 25-15,0.000000 2.000000-39 0,-3.000000 5.000000-39 0,3.000000 0.000000-25 16,-2.000000 2.000000-14-16,-1.000000 6.000000-18 0,-1.000000-2.000000-20 0,1.000000 1.000000-27 0,2.000000 6.000000-22 16,-2.000000-2.000000-18-16,-2.000000 0.000000-18 0,2.000000 4.000000-9 15,2.000000 0.000000-8-15,-2.000000-3.000000-6 0,0.000000 1.000000-3 0,3.000000-1.000000-5 0,-2.000000 1.000000-6 16,-1.000000-7.000000-6-16,3.000000 2.000000-4 0,-1.000000-6.000000-3 0,-2.000000-3.000000-6 16,3.000000-4.000000-6-16,0.000000-4.000000-5 0,0.000000-4.000000-7 0,0.000000-3.000000-9 15,0.000000-1.000000-13-15,3.000000-7.000000-18 0,-2.000000-2.000000-19 0,2.000000-4.000000-38 16,-1.000000-8.000000-39-16,1.000000-1.000000-45 0,1.000000-6.000000-54 0,2.000000 0.000000-51 15,-1.000000-5.000000-49-15,-4.000000-4.000000 2 0,-1.000000-1.000000 26 0,0.000000-4.000000 43 16</inkml:trace>
  <inkml:trace contextRef="#ctx0" brushRef="#br0">15655.000000 12124.000000 67 0,'5.000000'-11.000000'207'0,"1.000000"4.000000"13 "0 ,1.000000-1.000000-9 0,-2.000000 2.000000-11 16,2.000000-2.000000-10-16,2.000000 4.000000-14 0,-2.000000 0.000000-22 0,2.000000 2.000000-21 15,3.000000-3.000000-21-15,0.000000 5.000000-19 0,3.000000 0.000000-12 0,-1.000000 0.000000-6 16,3.000000 5.000000-6-16,-1.000000-1.000000-9 0,3.000000-2.000000-8 0,-1.000000 7.000000-6 16,-1.000000 0.000000-5-16,1.000000 3.000000-11 0,-2.000000 2.000000-6 0,-4.000000 4.000000-7 15,0.000000 2.000000-2-15,-2.000000 3.000000-2 0,-4.000000 3.000000-5 0,0.000000-1.000000-1 0,-4.000000 6.000000 0 16,-4.000000-1.000000 0-16,-4.000000 0.000000-1 0,2.000000 1.000000 1 0,-4.000000-1.000000 1 16,0.000000 1.000000 3-16,-3.000000-1.000000 2 0,2.000000-3.000000 3 0,0.000000 2.000000 4 15,2.000000-7.000000 3-15,0.000000-6.000000-1 0,-1.000000 1.000000-1 0,5.000000-4.000000-4 16,2.000000-2.000000-4-16,-2.000000-2.000000-2 0,3.000000-4.000000-3 0,4.000000 0.000000-1 15,-1.000000 0.000000 0-15,8.000000-1.000000 1 0,-2.000000-4.000000 0 0,5.000000 0.000000-1 16,3.000000 0.000000 0-16,-1.000000-4.000000-1 0,3.000000 1.000000-3 0,0.000000 1.000000-1 0,0.000000 0.000000-2 16,2.000000-1.000000 0-16,-2.000000 3.000000 2 0,-1.000000 3.000000 4 15,-5.000000 1.000000 7-15,2.000000 3.000000 8 0,-6.000000 4.000000 12 0,1.000000-1.000000 19 16,-5.000000 5.000000 20-16,-5.000000 2.000000 25 0,-3.000000 4.000000 23 0,-6.000000 0.000000 29 0,-3.000000 7.000000 29 16,-3.000000-3.000000 18-16,-1.000000 0.000000-1 0,-3.000000 3.000000-8 0,3.000000 0.000000-14 15,-1.000000-1.000000-24-15,3.000000-1.000000-36 0,2.000000 0.000000-27 0,1.000000-4.000000-23 16,0.000000-5.000000-17-16,3.000000-1.000000-13 0,2.000000-5.000000-20 15,0.000000-4.000000-19-15,2.000000-3.000000-29 0,0.000000-4.000000-62 0,-1.000000-4.000000-91 0,5.000000-3.000000-78 16,0.000000-3.000000-64-16,2.000000-5.000000-97 0,1.000000 0.000000-128 0,4.000000-3.000000-54 0,-3.000000 0.000000 28 16,1.000000-3.000000 44-16,-5.000000 0.000000 52 0,3.000000 2.000000 102 0</inkml:trace>
  <inkml:trace contextRef="#ctx0" brushRef="#br0">16453.000000 12506.000000 101 0,'-6.000000'0.000000'145'0,"0.000000"0.000000"24 "0 ,2.000000 0.000000 14 16,-1.000000 0.000000 11-16,1.000000 0.000000 5 0,-2.000000 0.000000-3 0,4.000000 3.000000-7 15,-1.000000-1.000000-14-15,-1.000000-2.000000-13 0,1.000000 3.000000-8 0,3.000000-2.000000-8 16,-1.000000-1.000000-8-16,-2.000000 0.000000-13 0,3.000000 0.000000-12 0,0.000000 0.000000-11 16,-2.000000 0.000000-11-16,-1.000000 0.000000-13 0,3.000000 0.000000-12 0,0.000000 0.000000-6 15,3.000000 0.000000 3-15,-1.000000 2.000000 19 0,2.000000 1.000000 37 0,6.000000-2.000000 49 16,2.000000 5.000000 42-16,3.000000-6.000000 38 0,3.000000 1.000000 1 0,1.000000 1.000000-6 0,6.000000-2.000000-33 16,3.000000 2.000000-45-16,0.000000-2.000000-31 0,6.000000-2.000000-31 0,-2.000000-1.000000-12 15,2.000000-4.000000-19-15,2.000000 2.000000-14 0,-5.000000-4.000000-9 0,3.000000 3.000000-19 16,-6.000000-1.000000-12-16,0.000000 2.000000-10 0,-4.000000-2.000000-9 0,1.000000 0.000000-10 15,-6.000000-1.000000-22-15,-3.000000 2.000000-39 0,-3.000000 2.000000-61 0,-5.000000 1.000000-73 16,-1.000000-1.000000-69-16,-2.000000 1.000000-61 0,-7.000000-1.000000-59 0,-2.000000 2.000000-61 16,-2.000000 0.000000-43-16,-3.000000 2.000000-42 0,-6.000000 2.000000-8 0,-1.000000 0.000000 23 0,-6.000000 1.000000 57 15,1.000000-3.000000 83-15</inkml:trace>
  <inkml:trace contextRef="#ctx0" brushRef="#br0">16611.000000 12338.000000 168 0,'1.000000'0.000000'268'0,"2.000000"0.000000"27 "16 ,0.000000 0.000000-26-16,-1.000000 1.000000-45 0,1.000000 2.000000-30 0,0.000000-2.000000-11 0,-2.000000 4.000000-2 16,3.000000 1.000000-5-16,-1.000000 5.000000-11 0,2.000000 4.000000-15 0,-2.000000 2.000000-25 15,-2.000000 5.000000-25-15,2.000000 4.000000-25 0,-3.000000 1.000000-17 0,-3.000000 6.000000-14 16,3.000000-2.000000-11-16,-1.000000 4.000000-9 0,-2.000000 2.000000-8 0,1.000000-3.000000-5 16,-1.000000-1.000000-5-16,3.000000 2.000000-7 0,0.000000-3.000000-11 0,0.000000-2.000000-17 0,0.000000 0.000000-26 15,5.000000-2.000000-55-15,-2.000000-5.000000-83 0,1.000000 2.000000-103 16,4.000000-7.000000-102-16,-4.000000-4.000000-41 0,3.000000-4.000000-5 0,2.000000-8.000000 37 0,-1.000000-6.000000 76 15</inkml:trace>
  <inkml:trace contextRef="#ctx0" brushRef="#br0">17263.000000 12220.000000 33 0,'2.000000'21.000000'330'0,"-2.000000"0.000000"39 "0 ,0.000000 7.000000 27 0,-2.000000 2.000000-9 16,-1.000000 4.000000-110-16,1.000000 7.000000-80 0,2.000000-1.000000-43 0,-5.000000 4.000000-23 16,-2.000000 1.000000-13-16,2.000000 2.000000-17 0,1.000000-5.000000-19 0,1.000000 4.000000-19 0,-2.000000-1.000000-16 15,5.000000-4.000000-14-15,-3.000000-1.000000-13 0,3.000000-3.000000-8 16,0.000000-3.000000-7-16,3.000000-4.000000-3 0,-3.000000-4.000000-2 0,3.000000-5.000000-3 0,-1.000000-4.000000-4 16,1.000000-2.000000-8-16,0.000000-2.000000-11 0,-2.000000-5.000000-13 0,-1.000000-1.000000-26 15,0.000000-3.000000-38-15,3.000000-4.000000-55 0,-1.000000-4.000000-69 0,1.000000-3.000000-80 16,1.000000-4.000000-80-16,-4.000000-5.000000-25 0,0.000000-6.000000 13 0,-1.000000-1.000000 49 15</inkml:trace>
  <inkml:trace contextRef="#ctx0" brushRef="#br0">17308.000000 12147.000000 3 0,'10.000000'-5.000000'225'0,"-3.000000"3.000000"38 "0 ,2.000000 0.000000 19 0,-1.000000 2.000000-38 16,1.000000 0.000000-38-16,1.000000 2.000000-27 0,-1.000000 0.000000-12 0,3.000000 0.000000-20 15,-2.000000 2.000000-15-15,2.000000 3.000000-20 0,2.000000 0.000000-22 0,0.000000 1.000000-17 16,2.000000 1.000000-11-16,-3.000000 2.000000-13 0,1.000000 4.000000-10 0,-4.000000 0.000000-9 16,-1.000000 1.000000-6-16,1.000000 3.000000-3 0,-4.000000 3.000000-4 0,-3.000000 4.000000-1 15,1.000000 0.000000-6-15,-4.000000-1.000000-3 0,-4.000000 4.000000 2 0,1.000000-4.000000-2 16,-1.000000 2.000000 2-16,-4.000000 2.000000-3 0,1.000000-3.000000 0 16,-2.000000-1.000000 3-16,2.000000-4.000000 0 0,-2.000000 1.000000 0 0,4.000000-7.000000-2 0,-2.000000 0.000000 0 0,1.000000-5.000000-1 15,6.000000 0.000000-3-15,0.000000-2.000000 0 0,0.000000 0.000000-2 0,6.000000-1.000000 0 16,1.000000-1.000000 2-16,-1.000000-1.000000 1 0,6.000000 1.000000 2 0,3.000000-5.000000 0 15,-3.000000 4.000000 3-15,4.000000-2.000000 6 0,-1.000000 1.000000 1 0,1.000000 0.000000 3 0,-1.000000 1.000000 2 16,-4.000000 0.000000 4-16,1.000000 6.000000 2 0,0.000000 0.000000 3 0,-5.000000 2.000000 2 16,-2.000000 5.000000 2-16,-2.000000-1.000000 0 0,-3.000000-1.000000-1 0,-3.000000 6.000000-4 15,-2.000000-3.000000-3-15,-2.000000 5.000000-3 0,0.000000-5.000000-4 16,-2.000000 3.000000-4-16,-3.000000-7.000000-3 0,5.000000 2.000000-2 0,-2.000000-2.000000-4 0,1.000000-5.000000-6 16,-2.000000-1.000000-8-16,4.000000-2.000000-12 0,-4.000000-3.000000-13 0,5.000000-2.000000-27 15,-2.000000-4.000000-47-15,3.000000-2.000000-71 0,-1.000000-5.000000-89 0,2.000000-2.000000-114 16,3.000000-4.000000-64-16,-3.000000-1.000000-13 0,3.000000-2.000000 23 0,0.000000-4.000000 65 15</inkml:trace>
  <inkml:trace contextRef="#ctx0" brushRef="#br0">17742.000000 11986.000000 89 0,'-5.000000'10.000000'359'0,"-1.000000"-1.000000"39 "0 ,5.000000-1.000000 25 0,-2.000000 1.000000-35 15,2.000000-2.000000-105-15,-2.000000-1.000000-89 0,0.000000 0.000000-48 0,3.000000 1.000000-27 0,3.000000-2.000000-11 16,0.000000 1.000000-12-16,1.000000-2.000000-20 0,0.000000 0.000000-21 0,8.000000 0.000000-16 15,0.000000-1.000000-11-15,0.000000-1.000000-13 0,4.000000-2.000000-8 0,-1.000000-2.000000-8 16,1.000000-3.000000-9-16,2.000000-1.000000-15 0,-2.000000 0.000000-23 0,0.000000-1.000000-38 16,-1.000000 1.000000-55-16,1.000000-1.000000-75 0,2.000000 1.000000-89 0,-2.000000-3.000000-93 15,-4.000000-2.000000-37-15,-3.000000 0.000000 9 0,-2.000000 1.000000 41 0,-2.000000 0.000000 73 16</inkml:trace>
  <inkml:trace contextRef="#ctx0" brushRef="#br0">18039.000000 11760.000000 115 0,'3.000000'11.000000'310'0,"-1.000000"3.000000"36 "0 ,0.000000 0.000000 30 16,-2.000000 4.000000-66-16,0.000000 5.000000-76 0,0.000000 3.000000-45 0,-2.000000 1.000000-27 15,-3.000000 4.000000-27-15,0.000000 1.000000-24 0,4.000000 2.000000-28 0,-2.000000 1.000000-24 16,0.000000-1.000000-33-16,-2.000000 2.000000-33 0,2.000000-2.000000-45 0,3.000000 1.000000-62 16,0.000000-3.000000-88-16,0.000000 0.000000-116 0,3.000000-5.000000-74 0,-3.000000-1.000000-25 15,0.000000-1.000000 13-15,0.000000-9.000000 46 0</inkml:trace>
  <inkml:trace contextRef="#ctx0" brushRef="#br0">18924.000000 12031.000000 205 0,'-7.000000'4.000000'254'0,"-2.000000"2.000000"24 "0 ,0.000000 6.000000-39 16,-4.000000 1.000000-49-16,1.000000 1.000000-27 0,0.000000 8.000000-4 0,-4.000000 1.000000 0 15,1.000000 5.000000-10-15,2.000000 2.000000-16 0,-2.000000 4.000000-18 0,1.000000 4.000000-18 0,-3.000000 4.000000-15 16,3.000000-1.000000-9-16,0.000000 4.000000-9 0,0.000000-1.000000-7 0,2.000000-1.000000-11 15,0.000000 2.000000-12-15,2.000000-4.000000-8 0,-2.000000 0.000000-12 0,7.000000-7.000000-12 16,-2.000000-2.000000-11-16,3.000000-6.000000-18 0,4.000000-3.000000-32 0,0.000000-5.000000-50 16,0.000000-6.000000-66-16,4.000000-1.000000-83 0,2.000000-4.000000-101 0,-5.000000-6.000000-44 15,4.000000-2.000000-2-15,-2.000000-9.000000 34 0,1.000000 0.000000 60 0</inkml:trace>
  <inkml:trace contextRef="#ctx0" brushRef="#br0">18948.000000 12016.000000 56 0,'7.000000'0.000000'281'16,"1.000000"4.000000"33 "-16 ,-5.000000 3.000000 29 0,1.000000 3.000000-56 0,1.000000 6.000000-60 15,-1.000000 0.000000-36-15,-1.000000 7.000000-17 0,2.000000 2.000000-10 0,-1.000000 2.000000-15 16,2.000000 8.000000-17-16,0.000000-1.000000-22 0,0.000000 4.000000-23 0,-2.000000 1.000000-20 16,3.000000 2.000000-12-16,1.000000 1.000000-10 0,-2.000000-3.000000-8 0,1.000000 2.000000-6 15,1.000000-3.000000-5-15,-1.000000 1.000000-4 0,-3.000000-2.000000-7 0,4.000000-3.000000-5 16,-1.000000-2.000000-4-16,-2.000000-4.000000-6 0,2.000000-3.000000-4 0,-3.000000-4.000000-8 15,-1.000000 0.000000-10-15,-1.000000-9.000000-14 0,1.000000 1.000000-11 0,0.000000-5.000000-21 16,-3.000000-1.000000-33-16,-3.000000-5.000000-46 0,0.000000-4.000000-47 0,-2.000000-2.000000-49 0,4.000000-3.000000-48 16,-9.000000-1.000000-55-16,2.000000-3.000000-22 0,-4.000000-4.000000 16 0,-2.000000-1.000000 45 15,-3.000000-2.000000 50-15</inkml:trace>
  <inkml:trace contextRef="#ctx0" brushRef="#br0">18792.000000 12361.000000 63 0,'0.000000'-3.000000'253'0,"0.000000"3.000000"43 "0 ,0.000000 3.000000 9 0,4.000000-1.000000-28 15,0.000000 3.000000-26-15,-1.000000-1.000000-18 0,2.000000 0.000000-14 0,-1.000000 0.000000-22 16,4.000000 0.000000-26-16,-2.000000 0.000000-25 0,-1.000000 1.000000-30 0,3.000000-1.000000-18 16,4.000000 1.000000-9-16,-1.000000-1.000000-2 0,1.000000-2.000000 3 0,0.000000-2.000000 5 0,3.000000 2.000000 4 15,1.000000-2.000000-5-15,-1.000000 0.000000-8 0,0.000000-2.000000-14 16,-2.000000 2.000000-18-16,2.000000-2.000000-14 0,-3.000000 2.000000-11 0,2.000000-2.000000-10 0,-2.000000 2.000000-5 16,0.000000 0.000000-6-16,0.000000 0.000000-3 0,0.000000 0.000000-2 0,-2.000000 0.000000-2 15,2.000000 0.000000-2-15,-3.000000 0.000000-3 0,1.000000 0.000000-4 0,-1.000000 0.000000-4 16,-2.000000 0.000000-10-16,2.000000 0.000000-11 0,-2.000000 0.000000-20 0,-4.000000-2.000000-23 15,2.000000 2.000000-18-15,-2.000000-3.000000-18 0,-2.000000 1.000000-20 0,-1.000000 2.000000-28 16,0.000000-2.000000-59-16,0.000000 2.000000-87 0,0.000000 0.000000-106 0,-4.000000 0.000000-46 16,-7.000000-2.000000-9-16,0.000000 0.000000 25 0,2.000000-2.000000 70 0</inkml:trace>
  <inkml:trace contextRef="#ctx0" brushRef="#br0">19667.000000 12020.000000 41 0,'0.000000'-2.000000'108'16,"0.000000"0.000000"12 "-16 ,0.000000-3.000000 11 0,0.000000 4.000000 3 0,-1.000000-3.000000 1 15,-2.000000 3.000000-8-15,1.000000 1.000000-15 0,-4.000000-2.000000-17 0,2.000000-1.000000-13 0,1.000000 3.000000-7 16,-1.000000 0.000000-2-16,-1.000000 0.000000 0 0,2.000000 0.000000 10 16,-1.000000 0.000000 8-16,2.000000 3.000000 3 0,-1.000000-3.000000-1 0,0.000000 2.000000-7 0,2.000000-2.000000-12 15,-5.000000 1.000000-11-15,2.000000-1.000000-9 0,2.000000 4.000000-8 0,-4.000000-3.000000-5 16,0.000000 1.000000-3-16,0.000000 1.000000-4 0,2.000000 1.000000 0 0,-3.000000 1.000000 1 15,-1.000000-1.000000 1-15,2.000000-1.000000 0 0,0.000000 2.000000 1 0,-3.000000-1.000000-2 16,5.000000 0.000000-2-16,-6.000000 4.000000-5 0,2.000000-2.000000 0 0,-1.000000 2.000000-6 0,1.000000 1.000000 2 16,-6.000000 2.000000 1-16,5.000000 1.000000 3 0,-2.000000 2.000000 1 15,2.000000 1.000000-1-15,-4.000000-1.000000 1 0,4.000000 3.000000 1 0,-3.000000 5.000000-4 0,2.000000-1.000000 2 16,1.000000 3.000000-2-16,0.000000 3.000000 1 0,-2.000000 1.000000 2 0,4.000000 5.000000 1 16,-5.000000 1.000000 5-16,5.000000 2.000000 5 0,1.000000 1.000000 1 0,0.000000 2.000000 1 15,0.000000 1.000000 0-15,0.000000 3.000000-1 0,5.000000-2.000000-4 0,-2.000000 2.000000-6 16,3.000000-3.000000-4-16,0.000000-1.000000-3 0,0.000000-3.000000-9 0,4.000000-2.000000-2 15,2.000000-3.000000-6-15,-1.000000-1.000000-3 0,2.000000-4.000000-4 0,2.000000-3.000000-3 16,0.000000-2.000000-10-16,1.000000-1.000000-17 0,2.000000-3.000000-17 0,-3.000000-7.000000-22 0,3.000000 1.000000-26 16,-2.000000-1.000000-39-16,2.000000-7.000000-55 0,-1.000000 0.000000-67 0,1.000000-8.000000-89 15,0.000000-1.000000-78-15,0.000000-5.000000-26 0,-5.000000-4.000000 14 0,4.000000-2.000000 48 16,-5.000000-5.000000 78-16</inkml:trace>
  <inkml:trace contextRef="#ctx0" brushRef="#br0">19732.000000 12269.000000 108 0,'0.000000'0.000000'248'0,"0.000000"0.000000"25 "16 ,-3.000000 2.000000-21-16,3.000000-2.000000-43 0,0.000000 3.000000-33 0,0.000000-2.000000-24 15,0.000000 1.000000-16-15,0.000000 5.000000-9 0,0.000000 1.000000-7 0,0.000000 3.000000-12 16,3.000000 2.000000-7-16,0.000000 4.000000-9 0,-3.000000 4.000000-1 0,0.000000 1.000000-8 15,0.000000 1.000000-6-15,0.000000 3.000000-8 0,0.000000 2.000000-11 0,0.000000 0.000000-6 16,0.000000 0.000000-10-16,0.000000-1.000000-6 0,0.000000 4.000000-8 0,0.000000-5.000000-4 0,0.000000 1.000000-4 16,0.000000-1.000000-2-16,0.000000-2.000000-5 0,0.000000-1.000000-3 0,0.000000-2.000000-3 15,0.000000 0.000000-1-15,0.000000-6.000000-3 0,0.000000 2.000000-1 0,0.000000-3.000000-1 16,0.000000-3.000000-1-16,0.000000-1.000000 0 0,0.000000-1.000000-5 0,0.000000-5.000000-5 16,0.000000 0.000000-7-16,0.000000-1.000000-10 0,2.000000 1.000000-16 0,-2.000000-4.000000-29 15,0.000000-2.000000-50-15,-2.000000-5.000000-62 0,2.000000 1.000000-63 0,0.000000-7.000000-67 16,0.000000-2.000000-75-16,0.000000-1.000000-14 0,0.000000-6.000000 27 0,0.000000-4.000000 53 0</inkml:trace>
  <inkml:trace contextRef="#ctx0" brushRef="#br0">19881.000000 12029.000000 50 0,'0.000000'-2.000000'104'0,"0.000000"-3.000000"16 "15 ,0.000000 5.000000 19-15,0.000000-2.000000 16 0,0.000000 2.000000 7 0,0.000000-2.000000-3 16,0.000000 2.000000-7-16,0.000000 0.000000-13 0,0.000000 0.000000-10 0,0.000000-2.000000-11 16,0.000000-1.000000-10-16,0.000000 1.000000-4 0,0.000000 2.000000-4 0,0.000000 2.000000-6 0,0.000000 1.000000-7 15,0.000000-3.000000-4-15,3.000000 2.000000-5 0,-3.000000-2.000000-5 0,0.000000 0.000000-3 16,0.000000 0.000000-6-16,0.000000 0.000000-5 0,3.000000 0.000000-8 0,-3.000000-2.000000-5 16,0.000000 2.000000-11-16,0.000000 0.000000-6 0,0.000000-3.000000-2 0,2.000000 3.000000-6 15,-2.000000 0.000000-1-15,3.000000 0.000000-1 0,-3.000000 0.000000-1 0,0.000000 0.000000-3 16,3.000000 0.000000-2-16,-3.000000 3.000000 5 0,1.000000 1.000000 3 0,3.000000 1.000000 7 15,2.000000 2.000000 6-15,0.000000 6.000000 15 0,0.000000 3.000000 16 0,2.000000 3.000000 14 0,-3.000000 7.000000 17 16,7.000000 1.000000 32-16,-4.000000 4.000000 32 0,3.000000 3.000000 19 16,1.000000 3.000000 3-16,3.000000-1.000000 0 0,0.000000 2.000000-14 0,-2.000000 1.000000-26 0,2.000000 0.000000-36 15,1.000000 1.000000-27-15,-1.000000-3.000000-22 0,1.000000 1.000000-16 0,2.000000-1.000000-12 16,-5.000000-3.000000-10-16,2.000000-2.000000-7 0,1.000000 0.000000-4 0,-4.000000-4.000000-1 16,3.000000-2.000000-6-16,-3.000000-3.000000 0 0,-2.000000-2.000000-1 0,-4.000000-1.000000-1 15,4.000000-5.000000-2-15,-5.000000 0.000000-5 0,-1.000000-4.000000-5 0,0.000000 0.000000-13 16,-1.000000-5.000000-20-16,2.000000-2.000000-21 0,-5.000000 3.000000-44 0,-2.000000-3.000000-56 15,-4.000000-4.000000-42-15,0.000000 0.000000-28 0,-1.000000 0.000000-15 0,-5.000000 0.000000-15 0,-2.000000-2.000000-3 16,-3.000000-2.000000 1-16,-2.000000-1.000000-18 0,-3.000000 1.000000-28 0,1.000000-2.000000-28 16,-1.000000-3.000000-36-16,-1.000000 0.000000-6 0,2.000000 1.000000 31 0,-3.000000-3.000000 54 15</inkml:trace>
  <inkml:trace contextRef="#ctx0" brushRef="#br0">19844.000000 12665.000000 41 0,'-10.000000'-6.000000'231'0,"6.000000"1.000000"37 "0 ,-4.000000 0.000000-6 15,4.000000 2.000000-16-15,4.000000-1.000000-12 0,-3.000000 1.000000-12 16,3.000000 1.000000-12-16,-2.000000-2.000000-18 0,-1.000000 4.000000-15 0,3.000000-2.000000-20 0,0.000000-1.000000-24 15,0.000000 3.000000-25-15,0.000000-1.000000-21 0,0.000000-2.000000-22 0,0.000000 3.000000-11 16,3.000000-1.000000-6-16,-1.000000-4.000000 2 0,4.000000 3.000000 4 0,3.000000-2.000000 2 16,2.000000 0.000000-1-16,1.000000-6.000000-3 0,4.000000 5.000000-8 0,4.000000-4.000000-11 15,-1.000000-2.000000-16-15,0.000000 2.000000-11 0,0.000000-1.000000-10 0,3.000000-1.000000-14 16,-4.000000-2.000000-18-16,4.000000 0.000000-17 0,-1.000000 2.000000-17 0,1.000000-4.000000-22 0,-1.000000 3.000000-28 16,1.000000-3.000000-34-16,0.000000 0.000000-31 0,-4.000000 0.000000-31 0,4.000000 0.000000-27 15,-1.000000 2.000000-14-15,-2.000000-2.000000 4 0,-4.000000 0.000000 26 0,1.000000 4.000000 36 16,-4.000000 0.000000 42-16,-1.000000 5.000000 43 0,-3.000000 0.000000 41 0,-1.000000-1.000000 37 15,-2.000000 3.000000 33-15,1.000000 2.000000 32 0,-5.000000 0.000000 40 0,3.000000 2.000000 35 16,-1.000000 2.000000 32-16,2.000000 0.000000 24 0,-2.000000 2.000000 15 0,1.000000 0.000000 3 0,1.000000 0.000000-4 16,2.000000 3.000000-13-16,0.000000-3.000000-10 0,2.000000 3.000000-17 0,-1.000000-3.000000-19 15,2.000000 0.000000-18-15,-1.000000-1.000000-19 0,3.000000-2.000000-17 0,-1.000000 2.000000-16 16,1.000000-1.000000-14-16,6.000000-2.000000-11 0,1.000000-2.000000-7 16,-1.000000-1.000000-9-16,1.000000-1.000000-5 0,3.000000 0.000000-6 0,-1.000000-3.000000-6 0,-2.000000-1.000000-5 15,3.000000 0.000000-12-15,-6.000000-1.000000-19 0,1.000000 0.000000-26 0,-3.000000 1.000000-36 16,3.000000-1.000000-43-16,-5.000000 1.000000-52 0,-2.000000-1.000000-49 0,-1.000000 3.000000-43 15,-2.000000-1.000000-46-15,-2.000000 1.000000-22 0,-5.000000 0.000000 15 0,-5.000000-1.000000 39 16,-2.000000 0.000000 53-16</inkml:trace>
  <inkml:trace contextRef="#ctx0" brushRef="#br0">20560.000000 12041.000000 49 0,'0.000000'-4.000000'185'0,"-2.000000"2.000000"10 "0 ,2.000000 2.000000 3 0,-2.000000 0.000000 2 16,-1.000000 2.000000 1-16,2.000000 2.000000-3 0,-2.000000 5.000000-10 0,3.000000 2.000000-11 15,-3.000000 4.000000-14-15,3.000000 2.000000-11 0,-2.000000 3.000000-12 0,2.000000 5.000000-13 16,0.000000 1.000000-11-16,0.000000 1.000000-13 0,0.000000 3.000000-12 0,0.000000 0.000000-15 16,0.000000 4.000000-13-16,0.000000-1.000000-11 0,2.000000 2.000000-10 0,-2.000000-1.000000-11 0,3.000000-2.000000-8 15,-3.000000 2.000000-6-15,3.000000-4.000000-6 0,-2.000000-2.000000-7 16,4.000000 0.000000-1-16,-3.000000-5.000000-3 0,-2.000000-3.000000-4 0,5.000000-4.000000-10 0,-5.000000-1.000000-12 16,6.000000-4.000000-14-16,-6.000000-2.000000-29 0,1.000000-3.000000-37 0,-1.000000-3.000000-54 15,3.000000 1.000000-62-15,-1.000000-8.000000-80 0,4.000000 1.000000-85 0,-2.000000-8.000000-25 16,-2.000000-4.000000 11-16,0.000000-1.000000 40 0,1.000000-8.000000 67 0</inkml:trace>
  <inkml:trace contextRef="#ctx0" brushRef="#br0">20809.000000 12084.000000 114 0,'8.000000'5.000000'280'16,"4.000000"1.000000"35 "-16 ,-4.000000 7.000000 16 0,-1.000000 3.000000-53 0,-3.000000 4.000000-42 0,-1.000000 4.000000-24 15,-1.000000 2.000000-11-15,-2.000000 1.000000-17 0,0.000000 3.000000-20 16,-2.000000 3.000000-29-16,-1.000000-1.000000-26 0,3.000000 0.000000-30 0,0.000000-2.000000-20 0,0.000000 0.000000-17 15,0.000000 0.000000-12-15,3.000000-2.000000-5 0,-1.000000-1.000000-7 0,-2.000000 0.000000-4 16,3.000000-4.000000-3-16,-3.000000-2.000000-3 0,3.000000-1.000000-2 0,-2.000000-6.000000-2 16,-1.000000 1.000000-3-16,0.000000-4.000000-4 0,0.000000-2.000000-4 0,0.000000-3.000000-5 15,0.000000-3.000000-7-15,0.000000 1.000000-4 0,0.000000-2.000000-11 0,0.000000-2.000000-9 0,0.000000-2.000000-16 16,0.000000-2.000000-15-16,0.000000-3.000000-15 0,0.000000-4.000000-13 0,0.000000 0.000000-15 16,0.000000-4.000000-13-16,-1.000000-1.000000-7 0,-2.000000-6.000000-9 0,3.000000-2.000000-13 15,0.000000-1.000000-13-15,0.000000-5.000000-5 0,0.000000-2.000000-1 0,0.000000-5.000000 9 16,0.000000 1.000000 17-16,0.000000-1.000000 28 0,3.000000-1.000000 31 0,-2.000000 2.000000 32 15,4.000000 2.000000 34-15,1.000000-1.000000 33 0,1.000000 7.000000 27 0,-1.000000 0.000000 25 16,1.000000 5.000000 25-16,1.000000 1.000000 30 0,0.000000 5.000000 17 0,0.000000 2.000000 15 16,-1.000000 5.000000 6-16,4.000000-2.000000-2 0,-3.000000 6.000000 1 0,3.000000 2.000000-10 15,-2.000000 2.000000-12-15,-1.000000-2.000000-9 0,3.000000 1.000000-13 0,-2.000000 1.000000-13 0,1.000000 2.000000-13 16,-1.000000 7.000000-17-16,-2.000000-3.000000-12 0,4.000000 2.000000-10 0,-6.000000-2.000000-5 16,1.000000 3.000000-6-16,0.000000-2.000000-1 0,-3.000000 1.000000-1 0,2.000000 1.000000 0 15,-2.000000-2.000000-2-15,-2.000000 4.000000 0 0,-1.000000 0.000000 0 0,-1.000000 1.000000-3 16,-2.000000 1.000000-1-16,1.000000 3.000000-3 0,-4.000000-2.000000-3 0,2.000000 0.000000-4 15,2.000000 4.000000-2-15,-1.000000-3.000000-2 0,3.000000 0.000000-1 0,-3.000000-3.000000-2 16,3.000000 1.000000-1-16,3.000000-1.000000-1 0,-3.000000 0.000000 1 0,5.000000 0.000000 0 0,2.000000-1.000000 2 16,-2.000000-1.000000 1-16,2.000000 1.000000 2 0,3.000000-1.000000 3 0,-4.000000-2.000000 1 15,2.000000 3.000000 4-15,2.000000 0.000000 3 0,-3.000000-1.000000 6 0,2.000000 1.000000 8 16,-1.000000-1.000000 10-16,-1.000000 1.000000 12 0,-1.000000 1.000000 12 0,0.000000 4.000000 9 16,-2.000000-2.000000 7-16,-1.000000 3.000000 4 0,-1.000000-2.000000 2 0,-2.000000 0.000000-6 15,-2.000000 0.000000-6-15,2.000000-1.000000-6 0,-6.000000 2.000000-13 0,5.000000-3.000000-10 16,-2.000000-4.000000-10-16,0.000000 2.000000-10 0,-2.000000-2.000000-10 0,1.000000 0.000000-7 0,0.000000-2.000000-5 15,-1.000000 0.000000-7-15,-1.000000 0.000000-10 0,0.000000-1.000000-15 0,-1.000000 1.000000-24 16,-3.000000-4.000000-30-16,2.000000 1.000000-34 0,-4.000000-2.000000-27 0,1.000000 0.000000-23 16,2.000000 0.000000-26-16,-2.000000-2.000000-39 0,6.000000 1.000000-49 0,-3.000000-2.000000-58 15,2.000000-2.000000-79-15,2.000000 4.000000-44 0,-4.000000-9.000000 1 0,3.000000 5.000000 39 16,-1.000000-6.000000 70-16</inkml:trace>
  <inkml:trace contextRef="#ctx0" brushRef="#br0">21290.000000 11984.000000 115 0,'12.000000'2.000000'263'0,"-6.000000"4.000000"29 "0 ,4.000000 2.000000-7 0,-3.000000 3.000000-51 16,2.000000 3.000000-32-16,1.000000 0.000000-22 16,-1.000000 4.000000-11-16,3.000000 3.000000-8 0,0.000000 0.000000-8 0,0.000000 4.000000-14 0,0.000000-1.000000-19 15,2.000000 2.000000-19-15,-2.000000 5.000000-18 0,0.000000 0.000000-15 0,0.000000 2.000000-13 0,-2.000000 1.000000-8 16,-4.000000 1.000000-8-16,0.000000-1.000000-6 0,-5.000000 0.000000-4 0,-1.000000 2.000000-4 0,0.000000-2.000000-5 15,-4.000000 1.000000-4-15,-3.000000 0.000000-5 0,-1.000000-4.000000-2 16,-4.000000 4.000000-3-16,1.000000-8.000000-2 0,-1.000000 1.000000-5 0,0.000000-4.000000-4 0,-3.000000-3.000000-5 16,3.000000-2.000000-11-16,-1.000000-4.000000-11 0,1.000000-4.000000-21 0,2.000000-1.000000-34 15,-2.000000-7.000000-48-15,3.000000-5.000000-63 0,2.000000-5.000000-73 0,2.000000-1.000000-97 16,0.000000-7.000000-49-16,-1.000000-7.000000-4 0,-5.000000-5.000000 35 0,4.000000-8.000000 58 16</inkml:trace>
  <inkml:trace contextRef="#ctx0" brushRef="#br0">21389.000000 11785.000000 152 0,'4.000000'-3.000000'278'0,"2.000000"3.000000"30 "16 ,2.000000 0.000000 9-16,-3.000000 3.000000-53 0,1.000000-3.000000-44 0,0.000000 0.000000-17 0,2.000000 0.000000-2 16,2.000000 0.000000-7-16,-1.000000 0.000000-14 0,3.000000 0.000000-18 0,-1.000000 0.000000-21 15,7.000000 0.000000-17-15,0.000000 0.000000-16 0,1.000000-3.000000-12 0,0.000000 1.000000-16 16,0.000000 0.000000-17-16,1.000000 0.000000-16 0,-4.000000 0.000000-17 0,3.000000-2.000000-11 15,-1.000000-1.000000-11-15,-5.000000 3.000000-13 0,-1.000000-2.000000-13 0,0.000000 0.000000-19 0,-5.000000 1.000000-18 16,0.000000-1.000000-24-16,-2.000000 1.000000-29 0,-1.000000 2.000000-51 16,-1.000000-2.000000-83-16,2.000000 3.000000-93 0,-5.000000 0.000000-93 0,0.000000 0.000000-35 0,-2.000000-4.000000 0 15,-4.000000-2.000000 43-15,2.000000 0.000000 84 0</inkml:trace>
  <inkml:trace contextRef="#ctx0" brushRef="#br0">21770.000000 11519.000000 177 0,'7.000000'-3.000000'271'0,"-2.000000"6.000000"43 "0 ,2.000000 1.000000-18 16,-3.000000 3.000000-36-16,-1.000000 1.000000-20 0,2.000000 5.000000-12 0,-1.000000 2.000000-18 16,-1.000000 2.000000-30-16,-3.000000 5.000000-36 0,0.000000 1.000000-35 0,0.000000 2.000000-33 15,0.000000 1.000000-23-15,-3.000000 5.000000-22 0,3.000000-4.000000-17 0,0.000000 2.000000-17 16,0.000000 0.000000-23-16,0.000000 0.000000-37 0,0.000000 2.000000-50 0,0.000000-1.000000-67 16,0.000000 0.000000-79-16,3.000000-2.000000-99 0,-3.000000-2.000000-49 0,3.000000-3.000000 1 15,-3.000000-4.000000 30-15,0.000000-3.000000 57 0</inkml:trace>
  <inkml:trace contextRef="#ctx0" brushRef="#br0">21984.000000 11848.000000 177 0,'0.000000'11.000000'312'0,"3.000000"3.000000"38 "0 ,-3.000000 2.000000 15 0,3.000000 8.000000-57 0,-2.000000 0.000000-55 0,-1.000000 4.000000-34 0,0.000000 3.000000-20 0,0.000000 4.000000-24 16,-1.000000 0.000000-27-16,-2.000000 1.000000-27 0,3.000000 4.000000-23 0,-3.000000 1.000000-17 15,3.000000 2.000000-10-15,0.000000-2.000000-1 0,0.000000 1.000000 0 0,0.000000 2.000000 3 16,0.000000-6.000000-3-16,0.000000-1.000000-6 0,0.000000 2.000000-6 0,0.000000-1.000000-13 16,0.000000-7.000000-13-16,0.000000 0.000000-12 0,0.000000-5.000000-9 0,3.000000-6.000000-8 0,-3.000000 0.000000-9 15,0.000000-5.000000-4-15,0.000000-4.000000-9 0,0.000000-5.000000-8 16,0.000000 1.000000-12-16,0.000000-4.000000-18 0,-3.000000-3.000000-18 0,1.000000-1.000000-12 0,-1.000000-6.000000-14 16,2.000000 1.000000-15-16,-5.000000-6.000000-21 0,2.000000 2.000000-25 0,1.000000-1.000000-38 15,1.000000-1.000000-48-15,-1.000000-1.000000-48 0,-1.000000-2.000000-51 0,1.000000-2.000000-38 16,-2.000000-1.000000 8-16,4.000000-3.000000 39 0,-5.000000 0.000000 58 0</inkml:trace>
  <inkml:trace contextRef="#ctx0" brushRef="#br0">22052.000000 11939.000000 87 0,'0.000000'-5.000000'166'16,"0.000000"1.000000"0 "-16 ,-3.000000 2.000000 3 0,0.000000-2.000000 7 0,1.000000-1.000000 2 16,2.000000 1.000000-8-16,-3.000000 0.000000-14 0,3.000000 3.000000-16 0,-3.000000-5.000000-16 0,3.000000 6.000000-11 15,0.000000-2.000000-8-15,0.000000 0.000000-2 0,0.000000 2.000000-3 0,0.000000-2.000000-6 16,0.000000 2.000000-9-16,0.000000 0.000000-10 0,0.000000 0.000000-13 0,0.000000 0.000000-10 16,0.000000 0.000000-12-16,0.000000 0.000000-9 0,3.000000 0.000000-7 0,-3.000000 0.000000-6 15,3.000000 0.000000-5-15,-1.000000 0.000000-3 0,1.000000 0.000000 2 0,1.000000 0.000000 7 0,1.000000 0.000000 5 16,2.000000 0.000000 6-16,0.000000 0.000000 3 0,2.000000 0.000000-3 15,5.000000 0.000000 0-15,-6.000000 2.000000 0 0,4.000000-2.000000-1 0,3.000000 4.000000-1 0,-2.000000 2.000000 1 16,2.000000-3.000000 5-16,1.000000 1.000000-3 0,-1.000000 3.000000-3 0,0.000000-1.000000-1 16,-2.000000 3.000000 1-16,-1.000000 2.000000 1 0,1.000000-1.000000 1 0,-1.000000 3.000000 5 15,-3.000000 2.000000 4-15,-5.000000 2.000000 0 0,1.000000 0.000000-1 0,-2.000000 2.000000-1 16,-6.000000 3.000000-5-16,-2.000000 2.000000-3 0,-2.000000 2.000000-5 0,-5.000000-1.000000-1 16,-4.000000 5.000000-1-16,1.000000-2.000000 1 0,-4.000000 0.000000 0 0,-2.000000-1.000000 4 15,-1.000000 2.000000-4-15,4.000000-3.000000 0 0,-4.000000-3.000000 3 0,3.000000-2.000000 3 0,0.000000-2.000000 9 16,6.000000-4.000000 6-16,-2.000000-2.000000 10 0,4.000000-2.000000 9 0,3.000000-2.000000-1 15,0.000000-3.000000-4-15,1.000000-1.000000-6 0,5.000000 1.000000-11 0,-1.000000-5.000000-10 16,3.000000 2.000000-9-16,3.000000-6.000000-3 0,5.000000 2.000000-6 16,-2.000000-6.000000-4-16,5.000000 1.000000-1 0,4.000000-3.000000-3 0,4.000000 1.000000-3 0,4.000000-3.000000-2 15,-3.000000 2.000000 0-15,4.000000-2.000000-1 0,-1.000000 3.000000 0 0,1.000000 1.000000 0 16,3.000000 3.000000 1 0,-1.000000 3.000000 0-16,1.000000-2.000000 0 0,-4.000000 6.000000 0 15,1.000000-2.000000-2-15,-3.000000 8.000000 2 0,-2.000000-3.000000 3 0,-4.000000 5.000000 7 0,-1.000000 2.000000 11 0,-5.000000 2.000000 14 0,2.000000 0.000000 18 16,-10.000000 4.000000 20-16,-2.000000 3.000000 16 0,-5.000000 0.000000 13 0,1.000000-2.000000 5 0,-6.000000 6.000000-4 0,-1.000000-2.000000-7 15,-3.000000 2.000000-17-15,-1.000000-5.000000-15 0,-3.000000 0.000000-18 0,-1.000000 1.000000-15 0,4.000000-3.000000-9 16,-3.000000-4.000000-5-16,0.000000 1.000000-4 0,2.000000-6.000000-5 16,1.000000-2.000000-13-16,3.000000-1.000000-23 0,0.000000-2.000000-56 0,-2.000000-3.000000-91 0,0.000000-2.000000-89 15,3.000000-5.000000-91-15,0.000000 5.000000-140 0,-1.000000-4.000000-162 0,-2.000000-3.000000-42 16,1.000000 2.000000 35-16,-3.000000 0.000000 60 0,-2.000000-1.000000 76 0</inkml:trace>
  <inkml:trace contextRef="#ctx0" brushRef="#br0">18267.000000 12577.000000 2 0,'0.000000'2.000000'102'0,"-1.000000"-2.000000"7 "0 ,-2.000000 3.000000 8 0,0.000000-3.000000 6 0,2.000000 2.000000 1 15,-2.000000-2.000000-4-15,3.000000 2.000000-7 0,-2.000000 0.000000-7 16,2.000000-2.000000-10-16,0.000000 0.000000-12 0,-3.000000 2.000000-9 0,0.000000-2.000000-10 0,3.000000 0.000000-10 16,-1.000000 0.000000-3-16,-2.000000 0.000000-5 0,3.000000 0.000000 1 0,0.000000 0.000000 2 15,0.000000 0.000000 0-15,0.000000 0.000000 4 0,0.000000 3.000000 0 0,0.000000-3.000000 1 16,0.000000 0.000000-4-16,0.000000 0.000000-2 0,-3.000000-3.000000-6 0,3.000000 1.000000-4 15,-2.000000 2.000000-3-15,-1.000000-2.000000-2 0,3.000000 0.000000 0 0,0.000000 2.000000 2 16,-1.000000-2.000000 2-16,-2.000000 2.000000 2 0,3.000000 0.000000 2 0,-3.000000 0.000000-1 16,3.000000 0.000000-2-16,-1.000000 0.000000-1 0,-2.000000-3.000000-2 0,3.000000 3.000000-3 0,-2.000000 0.000000-3 15,-1.000000 0.000000-2-15,3.000000 0.000000-3 0,0.000000-2.000000-4 0,0.000000 2.000000 0 16,0.000000 0.000000-3-16,0.000000 0.000000-1 0,0.000000 0.000000-3 0,0.000000 0.000000 1 16,0.000000-2.000000 1-16,-3.000000 2.000000-1 0,3.000000-2.000000 1 0,0.000000 2.000000-3 15,0.000000 0.000000-1-15,0.000000 0.000000 0 0,0.000000 0.000000-1 0,0.000000 0.000000-3 16,0.000000-2.000000-2-16,0.000000 2.000000 0 0,0.000000 0.000000 1 0,0.000000 0.000000-3 15,0.000000 0.000000-1-15,0.000000 0.000000-1 0,0.000000 0.000000 0 0,0.000000 0.000000-2 0,0.000000 0.000000 1 16,0.000000 0.000000-1-16,0.000000-2.000000 2 0,0.000000 2.000000-2 0,0.000000 0.000000 0 16,0.000000-2.000000-3-16,0.000000 2.000000 3 0,0.000000 0.000000-1 0,0.000000 0.000000 0 15,3.000000 0.000000 1-15,-3.000000 0.000000 0 0,0.000000-3.000000 1 0,0.000000 3.000000-1 16,0.000000 0.000000 1-16,0.000000-2.000000-1 0,0.000000 2.000000 0 0,0.000000 0.000000 1 16,0.000000 0.000000-1-16,0.000000 0.000000 0 0,0.000000 0.000000 0 0,0.000000 0.000000 0 15,0.000000 0.000000-1-15,0.000000 0.000000 1 0,0.000000 2.000000 0 0,0.000000 1.000000-3 16,0.000000-3.000000 0-16,0.000000 2.000000 2 0,0.000000 0.000000-1 0,0.000000 2.000000 1 0,3.000000 3.000000-2 15,-1.000000-3.000000 3-15,-2.000000 3.000000 0 0,4.000000-3.000000 0 0,-1.000000 2.000000 2 16,1.000000-1.000000-1-16,-1.000000-1.000000 0 0,2.000000-3.000000 0 0,-2.000000 2.000000 0 16,-2.000000-1.000000-1-16,5.000000 0.000000 0 0,-6.000000 1.000000 0 0,2.000000-3.000000 0 15,-2.000000 0.000000 1-15,3.000000 0.000000-1 0,-2.000000 0.000000 1 0,-1.000000 0.000000 0 16,0.000000 0.000000 3-16,0.000000 0.000000-3 0,0.000000 0.000000 1 0,0.000000 0.000000 0 0,0.000000 0.000000-1 16,0.000000 0.000000 0-16,0.000000 1.000000-1 0,0.000000-1.000000 1 15,0.000000 0.000000-1-15,-1.000000 3.000000 0 0,1.000000-2.000000-1 0,0.000000-1.000000-1 0,0.000000 0.000000-6 16,0.000000 0.000000-4-16,0.000000 3.000000-5 0,0.000000-1.000000-11 0,1.000000-2.000000-12 15,-1.000000 0.000000-20-15,3.000000 0.000000-25 0,0.000000 0.000000-42 0,-2.000000 0.000000-64 16,-1.000000 0.000000-111-16,5.000000-2.000000-74 0,-2.000000-2.000000-27 0,-3.000000 0.000000 6 16,0.000000-6.000000 33-16</inkml:trace>
  <inkml:trace contextRef="#ctx0" brushRef="#br1">12677.000000 13583.000000 2 0,'-3.000000'-3.000000'67'0,"-1.000000"3.000000"11 "0 ,1.000000-2.000000 16 0,-1.000000 2.000000 17 15,2.000000 0.000000 9-15,-1.000000-2.000000 3 0,0.000000 2.000000 2 0,-1.000000 0.000000 0 16,4.000000 0.000000-7-16,-2.000000 0.000000-8 0,-1.000000 0.000000-8 0,3.000000 0.000000-8 0,-3.000000 0.000000-10 16,3.000000 0.000000-11-16,0.000000 0.000000-6 0,0.000000 0.000000-10 0,0.000000 0.000000-6 15,0.000000 0.000000-8-15,0.000000 0.000000-6 0,3.000000 0.000000-4 0,-3.000000 0.000000-1 16,5.000000 0.000000 6-16,-1.000000 2.000000 9 0,-1.000000-2.000000 5 0,2.000000 2.000000 8 16,2.000000 1.000000 4-16,0.000000-3.000000 0 0,5.000000 2.000000-7 0,-3.000000-2.000000-4 15,1.000000 0.000000-4-15,5.000000 0.000000-3 0,-2.000000 0.000000-6 0,-1.000000 0.000000-5 16,3.000000 0.000000 0-16,0.000000 0.000000 0 0,-2.000000 0.000000-2 0,5.000000 0.000000-4 0,-2.000000-2.000000 0 15,5.000000 2.000000 1-15,-2.000000-5.000000-4 0,-1.000000 3.000000-5 0,2.000000-3.000000-5 16,-1.000000 1.000000 0-16,4.000000 0.000000-2 0,-3.000000-2.000000 0 0,4.000000 2.000000 0 16,-5.000000-3.000000-1-16,5.000000 3.000000-1 0,-2.000000-3.000000-1 0,-3.000000 3.000000 0 15,2.000000-2.000000 0-15,-2.000000 6.000000 1 0,3.000000-3.000000 0 0,-4.000000 3.000000-1 0,1.000000 0.000000-1 16,0.000000 0.000000-2-16,-1.000000 0.000000 1 0,0.000000 3.000000-1 16,-1.000000 1.000000 0-16,0.000000-1.000000 1 0,-1.000000 2.000000 3 0,3.000000 0.000000-1 15,-3.000000-1.000000 0-15,3.000000 0.000000-3 0,-1.000000-1.000000 0 0,-2.000000-3.000000-1 16,5.000000 1.000000-1-16,-3.000000-1.000000 1 0,2.000000 3.000000-2 0,0.000000-3.000000 1 15,3.000000-3.000000-1-15,-4.000000 2.000000 0 0,5.000000-2.000000 1 0,-5.000000 1.000000-1 16,5.000000 0.000000 3-16,-2.000000-2.000000-2 0,-3.000000-1.000000 1 16,2.000000 3.000000 0-16,-2.000000-2.000000-1 0,0.000000-2.000000-1 0,-2.000000 6.000000 1 0,0.000000-3.000000-2 0,0.000000 1.000000 1 15,-3.000000-2.000000-3-15,0.000000 4.000000 1 0,0.000000-2.000000 0 0,1.000000-1.000000 0 16,-2.000000 3.000000-1-16,-1.000000-1.000000-1 0,3.000000 1.000000 3 0,0.000000-3.000000 1 0,-2.000000 1.000000 0 16,2.000000 0.000000 1-16,1.000000 0.000000 0 0,2.000000-3.000000 0 0,-5.000000 4.000000-2 15,5.000000-2.000000 1-15,-2.000000 1.000000-1 0,0.000000-3.000000-1 0,0.000000 4.000000 2 16,-1.000000-2.000000-1-16,2.000000 2.000000 1 0,-3.000000-2.000000-2 0,1.000000 2.000000 1 15,-2.000000-2.000000-2-15,-2.000000 1.000000 0 0,0.000000 2.000000 0 0,1.000000-2.000000-1 16,3.000000 2.000000-1-16,-3.000000-3.000000 0 0,0.000000 2.000000 0 0,-1.000000 1.000000 1 16,1.000000-5.000000-1-16,0.000000 3.000000 2 15,0.000000 0.000000 0-15,3.000000 0.000000-2 0,-2.000000-1.000000 0 0,2.000000 2.000000 1 0,0.000000-4.000000-2 0,-2.000000 1.000000 1 0,5.000000 2.000000 0 16,-2.000000-1.000000 1-16,0.000000-5.000000-1 0,-1.000000 4.000000 1 0,4.000000-5.000000 0 16,-3.000000 5.000000-1-16,3.000000-3.000000 0 0,-2.000000 3.000000 0 15,-3.000000-2.000000 0-15,3.000000 1.000000 0 0,-3.000000 1.000000 0 0,1.000000 0.000000 0 0,-2.000000 0.000000 0 16,2.000000 0.000000 0-16,1.000000-1.000000 0 0,-4.000000 3.000000 0 0,3.000000-2.000000-1 0,1.000000-1.000000 2 15,-1.000000 1.000000-1-15,1.000000-1.000000-2 0,3.000000 0.000000 2 16,-1.000000 2.000000 0-16,0.000000-4.000000 2 0,1.000000 3.000000-2 0,0.000000-2.000000 3 0,1.000000 1.000000 1 16,-1.000000-2.000000 0-16,3.000000 0.000000-1 0,-1.000000 0.000000 0 0,-2.000000 1.000000-1 15,1.000000 2.000000 0-15,0.000000-3.000000-2 0,2.000000 3.000000 0 0,-6.000000-1.000000 2 16,3.000000 1.000000 0-16,0.000000 0.000000 0 0,1.000000 2.000000-2 0,-4.000000-3.000000 1 16,0.000000 4.000000 0-16,-1.000000-2.000000-1 0,0.000000 1.000000 0 0,-2.000000 0.000000 0 0,0.000000-1.000000 3 15,0.000000 3.000000-1-15,2.000000-1.000000 0 0,-3.000000-2.000000 0 16,3.000000 3.000000 1-16,-2.000000-1.000000 0 0,-1.000000 1.000000-1 0,3.000000-3.000000 0 0,-4.000000 1.000000-1 15,6.000000 2.000000-1-15,-5.000000-5.000000 0 0,2.000000 4.000000 0 0,-2.000000-2.000000 0 16,4.000000 2.000000 0-16,-1.000000-3.000000 2 0,1.000000 1.000000 0 0,-1.000000 1.000000 0 16,1.000000-3.000000 0-16,2.000000 1.000000 0 0,-2.000000 0.000000-2 0,1.000000 0.000000 1 15,-3.000000 1.000000 0-15,5.000000-3.000000 1 0,-2.000000 5.000000-2 0,-1.000000-4.000000 4 16,3.000000 0.000000 1-16,-1.000000 3.000000 0 0,-2.000000 0.000000 2 0,0.000000 0.000000 0 0,1.000000-3.000000-1 16,-3.000000 4.000000-1-16,3.000000-2.000000 0 0,-3.000000-1.000000 0 15,3.000000 2.000000-1-15,-3.000000 1.000000 0 0,1.000000-2.000000 2 0,-2.000000-1.000000-1 0,-1.000000 1.000000-1 16,3.000000 1.000000 2-16,-3.000000-1.000000-1 0,0.000000 2.000000 0 0,2.000000-2.000000 0 15,-2.000000 1.000000 1-15,0.000000 0.000000-1 0,-2.000000 2.000000-1 0,2.000000-2.000000 0 16,-3.000000 2.000000-2-16,0.000000-3.000000-1 0,1.000000 2.000000 0 0,-1.000000 1.000000-1 16,-2.000000-2.000000 1-16,1.000000 0.000000 0 0,4.000000 2.000000 0 0,-5.000000-2.000000 0 15,2.000000 2.000000-1-15,-2.000000 0.000000 1 0,1.000000 0.000000 0 0,-1.000000-3.000000 0 0,2.000000 3.000000 0 16,-2.000000 0.000000 0-16,4.000000 0.000000 0 0,-5.000000-1.000000-1 0,4.000000 1.000000-2 16,-1.000000 0.000000 2-16,1.000000 0.000000 1 0,-1.000000 0.000000-1 0,-2.000000 0.000000 0 15,4.000000 0.000000 2-15,-2.000000 0.000000 0 0,-1.000000 0.000000 3 0,3.000000 0.000000 4 16,-2.000000 0.000000 2-16,2.000000 0.000000 2 0,0.000000 0.000000 0 0,-2.000000 0.000000 3 15,2.000000 0.000000-3-15,0.000000 0.000000 0 0,-2.000000 0.000000-2 0,2.000000 0.000000-2 16,-3.000000 0.000000 0-16,4.000000 0.000000-2 0,-5.000000 0.000000-3 0,3.000000 0.000000 0 0,-1.000000 0.000000-2 16,-1.000000 0.000000-1-16,0.000000 0.000000 1 0,0.000000 0.000000 0 0,-1.000000 0.000000 1 15,-2.000000 0.000000 2-15,2.000000 0.000000 0 0,0.000000 0.000000 2 0,-2.000000 0.000000 1 16,-1.000000-3.000000 1-16,2.000000 1.000000 1 0,-4.000000 2.000000 1 0,2.000000 0.000000 2 16,-1.000000 0.000000-1-16,1.000000-3.000000 0 0,-1.000000 3.000000 1 0,-1.000000-2.000000-1 15,-2.000000 2.000000-3-15,3.000000 0.000000-5 0,0.000000 0.000000 0 0,-2.000000 0.000000-1 16,-1.000000 0.000000 0-16,3.000000 0.000000-1 0,0.000000 0.000000 1 0,-3.000000 0.000000 0 0,2.000000 0.000000-1 15,-2.000000 0.000000 0-15,0.000000 0.000000-4 0,4.000000 0.000000 1 0,-1.000000-1.000000 0 16,0.000000 1.000000 1-16,-2.000000 0.000000 0 0,4.000000 0.000000 0 0,-5.000000-4.000000 0 16,6.000000 4.000000 1-16,-5.000000 0.000000-1 0,4.000000-3.000000 0 0,-2.000000 0.000000-1 15,0.000000 3.000000-2-15,-2.000000-1.000000-8 0,2.000000-2.000000-9 0,-3.000000 3.000000-18 16,3.000000 0.000000-23-16,-3.000000 0.000000-26 0,0.000000 0.000000-23 0,0.000000 3.000000-23 16,0.000000-3.000000-39-16,0.000000 1.000000-68 0,0.000000-1.000000-112 0,0.000000 0.000000-92 0,0.000000 0.000000-37 15,-10.000000 0.000000-2-15,-2.000000 0.000000 28 0,-4.000000 0.000000 80 16</inkml:trace>
  <inkml:trace contextRef="#ctx0" brushRef="#br1">19616.000000 13044.000000 28 0,'-3.000000'0.000000'105'16,"-2.000000"0.000000"4 "-16 ,2.000000 0.000000 1 0,-1.000000 0.000000 1 0,-1.000000 0.000000-5 0,5.000000 0.000000-7 15,-3.000000 0.000000-7-15,-1.000000 0.000000-6 0,2.000000 0.000000-2 0,-3.000000 3.000000-2 16,3.000000-3.000000-3-16,-1.000000 2.000000 0 0,0.000000 0.000000-2 0,3.000000-2.000000-6 15,-1.000000 2.000000-2-15,-2.000000 0.000000-3 0,3.000000-2.000000-7 0,-2.000000 2.000000 0 16,2.000000-2.000000-6-16,0.000000 2.000000-1 0,0.000000-2.000000-5 0,0.000000 0.000000-7 16,0.000000 0.000000-1-16,2.000000 0.000000-7 0,-2.000000 0.000000-5 0,3.000000 0.000000-5 15,-2.000000 0.000000-1-15,-1.000000 3.000000 5 0,3.000000-3.000000 5 0,2.000000 2.000000 7 16,0.000000 0.000000 4-16,1.000000-2.000000 3 0,0.000000 2.000000 0 0,0.000000-2.000000 2 0,2.000000 3.000000-6 16,2.000000 0.000000-4-16,-3.000000 0.000000 0 0,2.000000-1.000000-2 0,-1.000000 0.000000-1 15,0.000000-2.000000-3-15,3.000000 2.000000-2 0,-2.000000-2.000000-4 0,2.000000 2.000000-5 16,1.000000 1.000000 0-16,-1.000000-3.000000 1 0,0.000000 1.000000 3 0,-2.000000-1.000000-1 15,3.000000 3.000000 2-15,0.000000-3.000000 1 0,-2.000000 0.000000 0 0,2.000000 0.000000-1 16,-3.000000 0.000000-5-16,6.000000 0.000000-2 0,-4.000000 0.000000-3 0,1.000000 0.000000-2 16,0.000000 0.000000 1-16,0.000000 0.000000-1 0,0.000000-3.000000-2 0,-1.000000 2.000000 2 0,4.000000 1.000000-2 15,-3.000000-3.000000-2-15,3.000000 1.000000-1 0,-3.000000 2.000000 2 0,-1.000000-2.000000 4 16,1.000000 2.000000 0-16,0.000000 0.000000 2 0,0.000000 0.000000-2 0,-2.000000 0.000000-1 16,-1.000000 0.000000-5-16,3.000000 2.000000-4 0,0.000000-2.000000-1 0,-2.000000 2.000000 0 15,2.000000 1.000000 1-15,-3.000000-3.000000 1 0,3.000000 1.000000 1 0,-1.000000-1.000000 0 16,1.000000 0.000000 0-16,0.000000 0.000000-1 0,0.000000 0.000000 1 0,3.000000 0.000000 0 15,-1.000000 0.000000 2-15,0.000000 0.000000 1 0,0.000000 0.000000 0 0,1.000000-1.000000 1 0,0.000000 1.000000 0 16,-2.000000-3.000000 1-16,3.000000 1.000000-3 0,-1.000000 2.000000-2 0,1.000000-2.000000-2 16,2.000000-2.000000-1-16,-2.000000 1.000000-1 0,1.000000 0.000000 0 0,-3.000000 0.000000 0 15,3.000000 1.000000 0-15,0.000000 0.000000 0 0,1.000000 0.000000-1 0,0.000000-3.000000 1 16,-2.000000 3.000000-1-16,0.000000 0.000000 0 0,-1.000000 0.000000 0 0,1.000000 0.000000 0 16,2.000000 0.000000-1-16,-5.000000 2.000000 0 0,2.000000 0.000000 0 0,0.000000 0.000000 1 15,-2.000000 0.000000 1-15,5.000000 0.000000-2 0,-5.000000 0.000000 1 0,2.000000 0.000000 0 16,1.000000 0.000000-1-16,0.000000 2.000000-1 0,-1.000000 0.000000 0 0,1.000000-2.000000 1 15,2.000000 0.000000 0-15,-2.000000 0.000000 0 0,3.000000 0.000000 0 0,-2.000000 0.000000 0 0,-1.000000 0.000000-1 16,3.000000-2.000000 2-16,0.000000 0.000000-1 0,-1.000000 2.000000 0 0,0.000000-3.000000 0 16,0.000000 3.000000 1-16,-2.000000-4.000000-1 0,3.000000 2.000000 0 0,-3.000000 0.000000 0 15,2.000000 0.000000-1-15,-2.000000-1.000000 1 0,0.000000 2.000000 0 0,1.000000-2.000000 0 16,-3.000000 1.000000-1-16,1.000000 2.000000 1 0,-2.000000-2.000000 0 0,5.000000 2.000000-1 0,-5.000000-2.000000 0 16,5.000000 0.000000-1-16,-2.000000-2.000000 2 0,1.000000 1.000000 0 15,0.000000 1.000000-1-15,1.000000 0.000000 0 0,0.000000-2.000000 1 0,-2.000000 1.000000-1 0,3.000000 2.000000-2 16,-2.000000-2.000000 0-16,-1.000000-1.000000 0 0,1.000000 1.000000 1 0,-3.000000 2.000000 1 15,1.000000-2.000000 0-15,-1.000000 3.000000 1 0,-2.000000-1.000000-2 0,0.000000-2.000000 1 16,0.000000 3.000000 0-16,0.000000 0.000000 0 0,-2.000000 0.000000-2 0,2.000000 0.000000 1 16,-3.000000 0.000000 1-16,2.000000 0.000000 0 0,1.000000 0.000000-1 0,0.000000 0.000000 0 15,0.000000 0.000000 1-15,0.000000 0.000000 1 0,-1.000000 0.000000 0 0,4.000000 0.000000-3 16,-3.000000-1.000000 2-16,3.000000 1.000000 0 0,-2.000000-3.000000 2 0,2.000000 1.000000 2 16,1.000000 2.000000 2-16,-1.000000-1.000000 2 0,1.000000-3.000000 1 0,2.000000 4.000000 0 15,-2.000000-1.000000-2-15,-1.000000 1.000000-2 0,-2.000000-3.000000 0 0,2.000000 1.000000-3 0,1.000000 2.000000-1 16,-1.000000 0.000000 0-16,-3.000000 0.000000 0 0,4.000000 0.000000-1 0,-4.000000 0.000000-1 15,0.000000 0.000000 1-15,1.000000 0.000000 1 0,-1.000000 0.000000 1 0,-1.000000 0.000000 0 16,1.000000 2.000000 0-16,0.000000-2.000000 0 0,1.000000 3.000000 0 0,1.000000-3.000000-1 16,-1.000000 0.000000 0-16,2.000000 0.000000 2 0,-1.000000 0.000000 1 0,-2.000000 0.000000-1 0,2.000000-3.000000-2 15,3.000000 3.000000 2-15,-3.000000-2.000000 0 0,0.000000 2.000000-1 0,1.000000-2.000000 0 16,-2.000000 0.000000 0-16,5.000000 2.000000-1 0,-6.000000-2.000000 2 0,1.000000 2.000000 0 16,-1.000000-3.000000-1-16,0.000000 1.000000 0 0,0.000000 2.000000-1 0,1.000000-2.000000 0 15,-4.000000 0.000000 0-15,0.000000 2.000000 0 0,-3.000000-1.000000 0 0,-1.000000 1.000000 0 16,3.000000 0.000000 0-16,-2.000000 0.000000 0 0,0.000000 0.000000 0 0,-3.000000 0.000000 0 15,1.000000 1.000000 0-15,0.000000-1.000000 0 0,-1.000000 0.000000 1 0,2.000000 0.000000-1 16,1.000000 0.000000 0-16,-2.000000 0.000000 1 0,1.000000 2.000000-2 0,2.000000 0.000000 1 16,0.000000-2.000000 0-16,-1.000000 2.000000 0 0,2.000000 1.000000 0 0,-2.000000-3.000000 0 0,2.000000 2.000000 0 15,0.000000-2.000000 0-15,1.000000 0.000000 0 0,1.000000 0.000000 1 0,-1.000000 0.000000 0 16,3.000000 0.000000 0-16,-1.000000 0.000000-1 0,1.000000 0.000000 1 0,0.000000 0.000000-1 16,0.000000 0.000000-1-16,1.000000 0.000000 1 0,-1.000000 0.000000-2 0,0.000000 0.000000 2 15,0.000000 0.000000 0-15,-3.000000 0.000000 0 0,2.000000 0.000000 1 0,0.000000 0.000000-1 16,-2.000000 0.000000 1-16,-2.000000 0.000000 0 0,2.000000 0.000000 0 0,-2.000000 0.000000-1 15,-1.000000 2.000000-1-15,0.000000-2.000000 1 0,0.000000 2.000000 1 0,-2.000000-2.000000-1 0,1.000000 0.000000-2 16,-1.000000 2.000000 1-16,1.000000-2.000000 1 0,-5.000000 3.000000 0 0,3.000000-3.000000-2 16,1.000000 0.000000 1-16,-4.000000 1.000000 0 0,3.000000-1.000000 1 0,0.000000 4.000000-1 15,-2.000000-4.000000 0-15,-1.000000 1.000000 2 0,0.000000-1.000000-1 0,3.000000 2.000000-1 16,-1.000000 1.000000-1-16,1.000000-3.000000 1 0,1.000000 1.000000 1 0,-1.000000-1.000000-1 0,-1.000000 3.000000 0 16,1.000000-2.000000 1-16,-1.000000-1.000000 1 0,3.000000 3.000000 0 15,-1.000000-2.000000-1-15,-1.000000-1.000000 0 0,2.000000 0.000000 0 0,-1.000000 0.000000 0 0,1.000000 0.000000 0 16,-2.000000 0.000000 0-16,1.000000 0.000000 2 0,0.000000 0.000000-1 0,-1.000000 0.000000 2 15,2.000000 0.000000-1-15,1.000000 0.000000 1 0,-2.000000 0.000000-1 0,-2.000000 0.000000-1 16,4.000000 0.000000 1-16,-2.000000 0.000000-1 0,0.000000 0.000000 0 0,-1.000000 0.000000 0 16,-1.000000 0.000000 1-16,2.000000 0.000000 3 0,-1.000000 0.000000 0 0,2.000000 0.000000 1 15,-5.000000 0.000000 4-15,6.000000 0.000000 2 0,-5.000000 0.000000 2 0,2.000000 0.000000 2 16,-2.000000 0.000000 2-16,2.000000 0.000000 2 0,0.000000 0.000000 2 0,-1.000000 0.000000-2 0,2.000000 0.000000-1 16,-1.000000 0.000000-3-16,2.000000 0.000000 1 0,1.000000 0.000000 1 0,-2.000000 0.000000 1 15,3.000000 0.000000 2-15,-5.000000-1.000000-2 0,5.000000-2.000000 0 0,-2.000000 3.000000-1 16,-1.000000-1.000000-3-16,-1.000000-2.000000-2 0,1.000000 3.000000-1 0,2.000000 0.000000 0 15,-4.000000-1.000000 2-15,2.000000 1.000000-1 0,2.000000 0.000000 2 0,-1.000000 0.000000 1 16,-4.000000-3.000000 1-16,2.000000 3.000000 2 0,0.000000-2.000000 1 0,-2.000000 2.000000 1 16,-1.000000 0.000000 1-16,3.000000 0.000000 0 0,0.000000-1.000000 1 0,-3.000000 1.000000-5 0,2.000000 0.000000 0 15,-2.000000 0.000000-2-15,0.000000 0.000000-2 0,0.000000 0.000000 0 0,0.000000 0.000000-3 16,0.000000 0.000000-1-16,0.000000 0.000000-3 0,0.000000 0.000000 0 0,0.000000 0.000000 0 16,0.000000 0.000000-2-16,0.000000 0.000000 1 0,0.000000 0.000000 1 0,0.000000 0.000000 0 15,0.000000 0.000000 0-15,0.000000 0.000000-3 0,0.000000 0.000000 0 0,0.000000 0.000000-1 16,0.000000 0.000000-3-16,0.000000 0.000000 1 0,0.000000 0.000000-1 0,0.000000 0.000000 1 15,0.000000 0.000000 0-15,0.000000 0.000000-1 0,0.000000 0.000000 0 16,0.000000 0.000000 2-16,0.000000 0.000000-1 0,0.000000 0.000000-1 0,0.000000 0.000000 1 0,0.000000 0.000000-1 16,0.000000 0.000000 1-16,0.000000 0.000000-1 0,0.000000 0.000000 0 0,0.000000 0.000000 0 0,0.000000 0.000000 1 15,0.000000 0.000000-1-15,0.000000 0.000000 0 0,0.000000 0.000000 0 0,0.000000 0.000000-1 16,0.000000 0.000000-1-16,0.000000 0.000000-3 0,0.000000 0.000000 2 0,0.000000 0.000000-2 16,0.000000 0.000000-2-16,0.000000 0.000000 2 0,0.000000 1.000000-1 0,0.000000-1.000000 1 15,-2.000000 0.000000-1-15,2.000000 0.000000 0 0,0.000000 0.000000 6 0,0.000000 0.000000-1 0,0.000000 0.000000 1 16,0.000000 0.000000-1-16,0.000000 0.000000 1 0,0.000000 0.000000 1 0,0.000000 0.000000-4 15,0.000000 0.000000 3-15,0.000000 0.000000 0 0,0.000000 2.000000 0 0,-3.000000 1.000000-2 16,3.000000-3.000000 1-16,0.000000 0.000000 1 0,0.000000 0.000000-1 0,0.000000 0.000000 1 16,0.000000 0.000000 0-16,0.000000 0.000000 4 0,0.000000 0.000000-1 0,0.000000 0.000000 1 15,0.000000 0.000000-1-15,0.000000 0.000000 3 0,-3.000000 0.000000-1 0,3.000000 0.000000 3 16,0.000000 0.000000 0-16,0.000000 0.000000 1 0,0.000000 0.000000 1 0,0.000000 0.000000 3 0,0.000000 0.000000 1 16,0.000000 0.000000 2-16,0.000000 0.000000 2 0,0.000000 0.000000 3 15,0.000000 0.000000-1-15,0.000000 0.000000 0 0,0.000000 0.000000 1 0,0.000000 0.000000-5 16,0.000000 0.000000-1-16,-1.000000 0.000000-3 0,1.000000 0.000000-3 0,0.000000 0.000000-1 0,0.000000 0.000000-3 15,0.000000 0.000000 1-15,0.000000 0.000000-2 0,0.000000 0.000000-1 0,0.000000 0.000000 0 16,0.000000 0.000000 0-16,0.000000 0.000000 0 0,0.000000 0.000000 3 0,0.000000 0.000000 0 16,0.000000 0.000000 1-16,0.000000 0.000000 1 0,0.000000 0.000000 4 0,0.000000 0.000000 0 15,0.000000 0.000000 2-15,-3.000000 0.000000 6 0,3.000000 0.000000 5 0,0.000000 0.000000 5 16,0.000000 0.000000 5-16,0.000000 0.000000 4 0,0.000000 0.000000 5 0,-3.000000 0.000000 3 0,3.000000 0.000000-1 16,0.000000-3.000000 0-16,0.000000 1.000000-4 0,0.000000 2.000000 0 15,0.000000 0.000000-6-15,0.000000 0.000000-5 0,0.000000 0.000000-2 0,-1.000000 0.000000-4 0,1.000000 0.000000-4 16,0.000000 0.000000-3-16,0.000000 2.000000 1 0,0.000000 1.000000-8 0,0.000000-2.000000-1 15,1.000000 2.000000-1-15,-1.000000-2.000000-3 0,0.000000 2.000000 0 0,0.000000-2.000000-4 16,0.000000-1.000000 3-16,0.000000 3.000000-1 0,0.000000 1.000000-1 0,0.000000-4.000000 1 16,0.000000 3.000000 0-16,0.000000-2.000000 1 0,0.000000-1.000000 1 0,0.000000 3.000000-1 0,0.000000-3.000000 3 15,0.000000 0.000000 1-15,0.000000 0.000000-1 0,0.000000 0.000000 0 0,0.000000 0.000000 0 16,0.000000 0.000000-2-16,0.000000 0.000000-1 0,0.000000 0.000000-3 0,0.000000 0.000000-1 16,0.000000 0.000000 0-16,0.000000 0.000000-1 0,0.000000 0.000000 2 0,0.000000 0.000000-3 15,0.000000 0.000000-1-15,0.000000 0.000000 2 0,0.000000 0.000000-1 0,0.000000 0.000000 1 16,0.000000 0.000000-3-16,0.000000 0.000000 0 0,0.000000 0.000000-4 0,0.000000 0.000000-9 0,-1.000000-3.000000-25 15,-2.000000 2.000000-60-15,-2.000000-2.000000-80 0,-2.000000 1.000000-72 0,-5.000000 4.000000-65 16,0.000000 1.000000-91-16,-3.000000 1.000000-132 0,-1.000000 4.000000-80 0,-3.000000 1.000000 6 16,-5.000000 0.000000 35-16,-7.000000-3.000000 47 0,0.000000 0.000000 90 0</inkml:trace>
  <inkml:trace contextRef="#ctx0" brushRef="#br1">10677.000000 14538.000000 102 0,'0.000000'2.000000'164'0,"-2.000000"0.000000"-34 "0 ,-1.000000 0.000000-18 0,3.000000-2.000000-7 16,-1.000000 0.000000 4-16,1.000000 0.000000 8 0,-3.000000 0.000000 1 0,3.000000 0.000000-7 15,0.000000 0.000000-14-15,0.000000 3.000000-18 0,3.000000-1.000000-15 0,-2.000000-2.000000-4 16,2.000000 2.000000 1-16,2.000000 0.000000 6 0,-1.000000 0.000000 17 0,-1.000000 0.000000 7 15,1.000000 0.000000 5-15,1.000000 3.000000 1 0,-1.000000-3.000000 2 0,4.000000 0.000000 0 0,-1.000000 0.000000-10 16,0.000000-2.000000-4-16,1.000000 3.000000-2 0,1.000000-3.000000-9 0,-2.000000 0.000000-7 16,3.000000-3.000000-9-16,-1.000000 1.000000-6 0,3.000000 0.000000-5 0,0.000000-2.000000-4 15,0.000000-3.000000-5-15,2.000000 3.000000 0 0,3.000000-3.000000-1 0,-3.000000 1.000000-2 16,6.000000-3.000000-5-16,-4.000000 1.000000-5 0,3.000000-1.000000-6 0,-3.000000 4.000000-7 0,-1.000000-5.000000-6 16,0.000000 2.000000-3-16,-2.000000-1.000000-2 0,2.000000 4.000000 0 15,-3.000000-2.000000-1-15,3.000000 0.000000 0 0,-7.000000 2.000000-2 0,3.000000 1.000000-2 0,-2.000000-1.000000-7 16,-5.000000 2.000000-10-16,3.000000-1.000000-16 0,-2.000000 1.000000-23 0,-2.000000 2.000000-33 15,1.000000-2.000000-49-15,1.000000 3.000000-58 0,-2.000000 3.000000-68 0,1.000000-3.000000-85 16,-4.000000 0.000000-56-16,0.000000 0.000000-5 0,-4.000000 4.000000 28 0,-4.000000-3.000000 54 16</inkml:trace>
  <inkml:trace contextRef="#ctx0" brushRef="#br1">10793.000000 14833.000000 19 0,'3.000000'3.000000'197'0,"0.000000"-2.000000"19 "0 ,-1.000000-1.000000-16 0,-2.000000 3.000000-29 15,0.000000 0.000000-16-15,0.000000-3.000000-3 0,0.000000 0.000000-3 0,0.000000 0.000000 0 16,3.000000 0.000000-6-16,-2.000000-3.000000-8 0,5.000000 0.000000-18 0,-2.000000 2.000000-13 16,5.000000-3.000000-4-16,-1.000000 0.000000-5 0,4.000000-3.000000-4 0,-2.000000 3.000000-9 15,2.000000-5.000000-4-15,1.000000 3.000000-8 0,2.000000-1.000000-9 0,-1.000000-1.000000-7 0,3.000000-3.000000-10 16,-1.000000 2.000000-10-16,-1.000000-2.000000-8 0,1.000000 3.000000-5 0,2.000000 0.000000-6 16,-2.000000-2.000000-4-16,3.000000 5.000000-5 0,-3.000000-5.000000-2 0,1.000000 6.000000-1 15,0.000000-1.000000-7-15,-3.000000 0.000000-5 0,0.000000 0.000000-11 0,3.000000 3.000000-18 16,-6.000000-2.000000-32-16,4.000000 4.000000-44 0,1.000000 0.000000-63 0,4.000000 2.000000-80 15,-3.000000 5.000000-106-15,0.000000-3.000000-47 0,-1.000000 3.000000-6 0,0.000000-2.000000 28 16,-1.000000-5.000000 58-16</inkml:trace>
  <inkml:trace contextRef="#ctx0" brushRef="#br1">14563.000000 14368.000000 47 0,'-3.000000'-1.000000'173'0,"-2.000000"-2.000000"18 "0 ,4.000000 2.000000 3 16,-5.000000 1.000000-9-16,5.000000 0.000000-17 0,-2.000000 0.000000-20 0,1.000000 0.000000-20 15,-1.000000 0.000000-13-15,3.000000 0.000000-8 0,0.000000 0.000000-8 0,-3.000000 4.000000-4 16,-1.000000-3.000000-1-16,1.000000 8.000000-4 0,-2.000000 0.000000-5 0,4.000000 4.000000-7 0,-5.000000 3.000000-1 16,-3.000000 5.000000-6-16,2.000000 2.000000-7 0,-1.000000 4.000000-10 0,-3.000000 3.000000-4 15,2.000000 5.000000-7-15,-2.000000 2.000000-7 0,-2.000000 1.000000-5 0,1.000000 2.000000-4 16,1.000000 2.000000-1-16,0.000000-2.000000-5 0,-1.000000 1.000000-3 0,1.000000-2.000000-4 15,2.000000-1.000000-2-15,-2.000000-2.000000-3 0,3.000000-2.000000-3 0,-3.000000-1.000000-3 16,7.000000-6.000000-1-16,-4.000000-1.000000-1 0,1.000000-4.000000 0 0,6.000000-3.000000-2 0,-5.000000-5.000000 0 16,4.000000-1.000000-3-16,-1.000000-1.000000-4 0,3.000000-6.000000-6 0,-1.000000 0.000000-6 15,-2.000000-2.000000-6-15,3.000000-1.000000-11 0,0.000000-2.000000-9 0,3.000000-1.000000-19 16,-2.000000-4.000000-28-16,2.000000-2.000000-39 0,2.000000-4.000000-35 0,-1.000000-5.000000-40 16,6.000000-4.000000-42-16,-1.000000-3.000000-32 0,3.000000-4.000000-25 0,-2.000000 1.000000 2 0,-1.000000-4.000000 23 15,-4.000000-3.000000 40-15</inkml:trace>
  <inkml:trace contextRef="#ctx0" brushRef="#br1">14505.000000 14425.000000 58 0,'3.000000'-7.000000'145'0,"-3.000000"-3.000000"7 "0 ,3.000000 7.000000 7 0,-3.000000-1.000000 2 16,0.000000 0.000000-8-16,0.000000 1.000000-10 0,2.000000 3.000000-7 0,1.000000 0.000000-9 0,1.000000 5.000000-5 16,0.000000-1.000000 1-16,4.000000 5.000000 5 0,-1.000000 1.000000 3 0,2.000000 4.000000-7 15,1.000000 4.000000-11-15,-1.000000 3.000000-13 0,2.000000 1.000000-13 0,-3.000000 4.000000-15 16,4.000000 2.000000-13-16,-1.000000 2.000000-15 0,0.000000 2.000000-11 0,-2.000000 2.000000-9 15,3.000000 1.000000-6-15,0.000000-2.000000-6 0,0.000000 0.000000-5 0,-2.000000-1.000000-4 16,-1.000000 1.000000-3-16,3.000000-3.000000 1 0,-5.000000-4.000000-2 0,5.000000 2.000000 0 0,-5.000000-3.000000-1 16,1.000000-2.000000-3-16,-4.000000-2.000000-8 0,1.000000-1.000000-13 0,0.000000-5.000000-16 15,-3.000000 0.000000-24-15,1.000000-4.000000-25 0,-2.000000-3.000000-30 0,-1.000000-1.000000-39 16,0.000000-3.000000-45-16,0.000000 0.000000-42 0,-4.000000-3.000000-35 0,0.000000-1.000000-19 16,-5.000000-1.000000-8-16,-2.000000-3.000000 27 0,0.000000-3.000000 47 0</inkml:trace>
  <inkml:trace contextRef="#ctx0" brushRef="#br1">14516.000000 14894.000000 84 0,'-15.000000'-11.000000'238'0,"3.000000"2.000000"24 "0 ,0.000000 1.000000 3 16,5.000000 4.000000-14-16,-1.000000 0.000000-20 0,4.000000-1.000000-34 0,1.000000 3.000000-33 16,-1.000000-1.000000-33-16,4.000000 2.000000-25 0,0.000000 1.000000-16 0,0.000000 0.000000-12 15,4.000000 1.000000-9-15,2.000000-1.000000-10 0,-2.000000 3.000000-6 0,5.000000-1.000000-12 16,3.000000-2.000000-15-16,-2.000000 2.000000-10 0,2.000000-2.000000-6 0,3.000000 3.000000-6 0,-2.000000-3.000000-10 16,2.000000-3.000000-14-16,1.000000 3.000000-27 0,2.000000-2.000000-42 0,0.000000-3.000000-64 15,-1.000000 0.000000-79-15,4.000000 2.000000-83 0,-2.000000-4.000000-56 0,-2.000000 2.000000-10 16,-3.000000-6.000000 21-16,1.000000-4.000000 55 0</inkml:trace>
  <inkml:trace contextRef="#ctx0" brushRef="#br1">14846.000000 14682.000000 188 0,'5.000000'0.000000'255'16,"-1.000000"2.000000"30 "-16 ,4.000000-2.000000-23 0,-1.000000 2.000000-47 0,-3.000000-1.000000-24 16,4.000000-1.000000-5-16,-1.000000-1.000000 1 0,2.000000-1.000000-13 0,-2.000000-2.000000-23 15,5.000000 1.000000-29-15,0.000000 2.000000-29 0,0.000000-2.000000-25 0,3.000000-1.000000-20 16,1.000000 1.000000-17-16,-1.000000 1.000000-9 0,1.000000 0.000000-8 0,3.000000-2.000000-5 0,-1.000000 1.000000-5 15,-1.000000 2.000000-4-15,1.000000-3.000000-6 0,-2.000000 1.000000-3 0,1.000000 3.000000-11 16,-3.000000-2.000000-17-16,-2.000000 0.000000-32 0,-1.000000 2.000000-42 0,-3.000000 2.000000-54 16,1.000000 0.000000-67-16,-1.000000 1.000000-63 0,-1.000000 1.000000-65 0,-2.000000-3.000000-14 15,-5.000000-1.000000 22-15,0.000000 0.000000 46 0</inkml:trace>
  <inkml:trace contextRef="#ctx0" brushRef="#br1">15094.000000 14495.000000 93 0,'-3.000000'-1.000000'158'0,"1.000000"-2.000000"-4 "16 ,0.000000 3.000000 4-16,-1.000000 0.000000 4 0,-1.000000 0.000000-1 0,1.000000 4.000000-6 15,3.000000 1.000000-13-15,0.000000 3.000000-17 0,0.000000 5.000000-16 0,0.000000 4.000000-10 16,0.000000 4.000000-4-16,0.000000 3.000000-6 0,0.000000 4.000000-4 0,0.000000 4.000000-8 16,0.000000 1.000000-10-16,0.000000 2.000000-14 0,3.000000 2.000000-11 0,-3.000000 2.000000-11 15,3.000000-3.000000-12-15,-2.000000 3.000000-7 0,4.000000-4.000000-6 0,-3.000000-2.000000-10 16,3.000000-2.000000-16-16,-1.000000-4.000000-18 0,-1.000000-5.000000-28 0,2.000000-3.000000-39 0,-2.000000-2.000000-47 15,1.000000-4.000000-56-15,6.000000 1.000000-70 0,-4.000000-4.000000-40 0,2.000000-6.000000-2 16,-8.000000-4.000000 20-16,3.000000-10.000000 42 0</inkml:trace>
  <inkml:trace contextRef="#ctx0" brushRef="#br1">15394.000000 14454.000000 9 0,'5.000000'5.000000'235'16,"-1.000000"2.000000"34 "-16 ,2.000000 2.000000 21 0,-5.000000 5.000000-39 0,4.000000 4.000000-37 0,-2.000000 0.000000-23 16,-3.000000 4.000000-14-16,0.000000 1.000000-18 0,0.000000 3.000000-20 0,-3.000000 0.000000-26 15,1.000000 6.000000-26-15,-1.000000-2.000000-22 0,3.000000 1.000000-21 0,-1.000000 4.000000-13 16,-2.000000-5.000000-12-16,3.000000 3.000000-7 0,0.000000-6.000000-5 0,3.000000-1.000000-1 16,-2.000000 0.000000-4-16,-1.000000-5.000000-1 0,0.000000-4.000000 0 0,3.000000 0.000000-2 0,-1.000000-3.000000-5 15,-2.000000-5.000000-5-15,3.000000 1.000000-7 0,-3.000000-6.000000-10 16,0.000000 0.000000-12-16,3.000000-2.000000-18 0,-2.000000-2.000000-22 0,-1.000000-2.000000-32 15,3.000000-5.000000-35-15,-1.000000-4.000000-37 0,1.000000 2.000000-35 0,1.000000-5.000000-29 16,0.000000-3.000000-24-16,-1.000000 0.000000-14 0,2.000000-4.000000 20 0,-2.000000-3.000000 32 0</inkml:trace>
  <inkml:trace contextRef="#ctx0" brushRef="#br1">15508.000000 14454.000000 119 0,'12.000000'-13.000000'151'0,"-5.000000"3.000000"13 "0 ,3.000000-1.000000 7 0,-1.000000 5.000000 0 0,3.000000-3.000000-13 16,-2.000000 3.000000-20-16,4.000000-1.000000-21 0,-3.000000 3.000000-21 0,1.000000 0.000000-14 15,0.000000 2.000000-11-15,0.000000-1.000000-5 0,3.000000 3.000000-2 0,-5.000000 3.000000-3 16,-1.000000-1.000000-5-16,1.000000 4.000000 0 0,-5.000000 1.000000 2 0,-1.000000 3.000000 1 16,-1.000000 1.000000-1-16,-3.000000 4.000000-4 0,-3.000000 2.000000-1 0,-1.000000 4.000000-6 0,-1.000000 2.000000-6 15,-2.000000-1.000000-4-15,-1.000000 0.000000-4 0,1.000000 2.000000-5 0,0.000000-3.000000-1 16,2.000000-1.000000-4-16,1.000000-1.000000-1 0,1.000000-2.000000-5 0,3.000000-2.000000-3 16,3.000000-3.000000-2-16,1.000000 2.000000-1 0,4.000000-4.000000-2 15,0.000000-1.000000 0-15,4.000000 0.000000-2 0,0.000000-2.000000 0 0,3.000000 0.000000-1 0,1.000000 0.000000-2 16,2.000000-3.000000-4-16,0.000000 0.000000 3 0,-4.000000 0.000000 1 0,3.000000-1.000000 0 15,-4.000000 0.000000-2-15,-1.000000 0.000000 1 0,-3.000000-1.000000 2 0,-2.000000 1.000000 4 0,-3.000000-2.000000 4 16,-1.000000 4.000000 2-16,-1.000000 1.000000 5 0,-7.000000 3.000000 2 0,2.000000-1.000000 0 16,-5.000000 3.000000-3-16,-4.000000 2.000000-3 0,0.000000-3.000000-5 0,-3.000000 4.000000-6 15,-1.000000-6.000000-4-15,1.000000 0.000000-7 0,-1.000000-1.000000-6 0,1.000000-3.000000-10 16,-1.000000 1.000000-10-16,4.000000-5.000000-16 0,-3.000000 0.000000-26 0,3.000000-5.000000-33 16,1.000000 1.000000-50-16,2.000000-4.000000-60 0,1.000000-3.000000-63 0,1.000000-2.000000-71 15,4.000000-4.000000-20-15,2.000000-7.000000 15 0,1.000000-2.000000 41 0</inkml:trace>
  <inkml:trace contextRef="#ctx0" brushRef="#br1">15930.000000 14343.000000 138 0,'21.000000'2.000000'175'16,"1.000000"2.000000"4 "-16 ,-1.000000 3.000000 7 0,2.000000 4.000000 2 0,-1.000000 1.000000 0 0,-1.000000 3.000000-12 16,3.000000 6.000000-16-16,-5.000000 4.000000-13 0,0.000000 1.000000-9 0,-4.000000 2.000000-8 15,0.000000 1.000000-16-15,-2.000000 3.000000-15 0,-6.000000 2.000000-9 0,-2.000000-1.000000-11 16,-2.000000 5.000000-14-16,-6.000000-4.000000-8 0,-2.000000 2.000000-11 0,1.000000-1.000000-11 15,-6.000000-1.000000-9-15,-2.000000-1.000000-10 0,-2.000000-1.000000-6 0,-3.000000 1.000000-4 0,0.000000-6.000000-10 16,-3.000000-1.000000-6-16,-2.000000-1.000000-11 0,-2.000000 1.000000-15 0,-3.000000-5.000000-22 16,-1.000000 3.000000-41-16,-3.000000-5.000000-47 0,0.000000-1.000000-66 0,-3.000000-2.000000-72 15,-1.000000-1.000000-67-15,-3.000000-4.000000-24 0,-2.000000-4.000000 19 0,0.000000-5.000000 39 16</inkml:trace>
  <inkml:trace contextRef="#ctx0" brushRef="#br1">14361.000000 14231.000000 170 0,'-23.000000'11.000000'205'0,"3.000000"1.000000"21 "15 ,-2.000000 2.000000 5-15,-2.000000-1.000000-4 0,0.000000 4.000000-39 0,4.000000 0.000000-30 16,1.000000 1.000000-22-16,-1.000000 1.000000-15 0,1.000000 2.000000-10 0,4.000000 0.000000-9 0,4.000000 0.000000-4 16,-3.000000 4.000000-8-16,4.000000 1.000000-9 0,3.000000-1.000000-12 15,-1.000000 0.000000-14-15,4.000000 3.000000-9 0,2.000000-2.000000-13 0,2.000000 2.000000-12 0,0.000000-4.000000-8 16,2.000000 4.000000-4-16,2.000000-2.000000-8 0,4.000000-3.000000-3 0,-3.000000 0.000000-11 15,1.000000 2.000000-19-15,2.000000-5.000000-25 0,4.000000 0.000000-35 0,-1.000000-1.000000-48 16,4.000000 0.000000-62-16,1.000000-1.000000-64 0,4.000000-2.000000-73 0,-4.000000-6.000000-23 16,3.000000 2.000000 9-16,3.000000-6.000000 37 0</inkml:trace>
  <inkml:trace contextRef="#ctx0" brushRef="#br1">16165.000000 14137.000000 179 0,'7.000000'2.000000'311'0,"1.000000"3.000000"18 "0 ,-4.000000-1.000000 8 0,3.000000-2.000000-90 15,2.000000 0.000000-76-15,2.000000 0.000000-39 0,-2.000000-2.000000-15 0,2.000000 3.000000 1 16,0.000000-1.000000 0-16,0.000000-2.000000-11 0,1.000000 0.000000-19 0,3.000000-2.000000-17 16,-2.000000-1.000000-18-16,5.000000 1.000000-14 0,-2.000000 0.000000-14 0,1.000000-2.000000-10 15,-3.000000 0.000000-7-15,3.000000-1.000000-3 0,-3.000000 1.000000-11 0,-2.000000-1.000000-17 16,0.000000 1.000000-34-16,-3.000000 0.000000-41 0,-2.000000 2.000000-59 0,1.000000 0.000000-71 0,-8.000000 2.000000-91 15,0.000000 0.000000-58-15,0.000000 0.000000-10 0,0.000000 0.000000 24 0,-8.000000-3.000000 46 16</inkml:trace>
  <inkml:trace contextRef="#ctx0" brushRef="#br1">16510.000000 13882.000000 78 0,'8.000000'2.000000'287'0,"-4.000000"1.000000"29 "0 ,4.000000 1.000000 27 0,-5.000000 0.000000-53 15,1.000000 7.000000-59-15,0.000000 0.000000-33 0,-1.000000 3.000000-15 0,-3.000000 4.000000-10 16,-3.000000 5.000000-16-16,3.000000-2.000000-29 0,-3.000000 7.000000-34 0,-1.000000 0.000000-29 0,3.000000 5.000000-26 16,-2.000000-2.000000-17-16,3.000000 4.000000-12 0,-3.000000-3.000000-10 0,1.000000 3.000000-11 15,-1.000000-1.000000-19-15,-1.000000-2.000000-34 0,4.000000 2.000000-49 0,-3.000000-1.000000-64 16,3.000000-2.000000-81-16,3.000000 4.000000-102 0,-3.000000-8.000000-49 0,3.000000-2.000000 0 16,-3.000000-5.000000 32-16,0.000000-5.000000 55 0</inkml:trace>
  <inkml:trace contextRef="#ctx0" brushRef="#br1">16732.000000 14338.000000 233 0,'0.000000'0.000000'285'0,"-3.000000"0.000000"21 "0 ,3.000000 3.000000-38 0,-2.000000 1.000000-58 16,-1.000000 3.000000-38-16,2.000000-1.000000-12 0,-2.000000 7.000000-3 0,0.000000 2.000000-1 15,2.000000 2.000000-8-15,-2.000000 5.000000-17 0,-2.000000-1.000000-23 0,2.000000 8.000000-26 0,-1.000000 0.000000-21 16,-1.000000 3.000000-14-16,1.000000 2.000000-11 0,1.000000 0.000000-7 16,0.000000 3.000000-3-16,2.000000-1.000000-3 0,-2.000000 2.000000-1 0,3.000000-3.000000-7 0,-2.000000-1.000000-2 15,2.000000 0.000000 0-15,0.000000-4.000000-4 0,0.000000-2.000000-3 0,0.000000 0.000000-1 16,2.000000-3.000000-3-16,-2.000000-7.000000 0 0,0.000000 0.000000-4 0,0.000000-3.000000-3 16,0.000000-3.000000-2-16,3.000000-3.000000-4 0,-2.000000 0.000000-7 0,-1.000000-5.000000-6 15,0.000000 0.000000-8-15,0.000000-2.000000-9 0,0.000000 0.000000-17 16,0.000000-2.000000-28-16,-1.000000-2.000000-34 0,-2.000000-2.000000-35 0,3.000000-2.000000-36 0,0.000000-3.000000-38 15,3.000000-2.000000-45-15,-2.000000 1.000000-47 0,-1.000000-1.000000-11 0,3.000000-7.000000 14 16,-3.000000 1.000000 30-16</inkml:trace>
  <inkml:trace contextRef="#ctx0" brushRef="#br1">16797.000000 14333.000000 121 0,'1.000000'-5.000000'246'0,"2.000000"0.000000"32 "16 ,-1.000000 4.000000-33-16,1.000000-3.000000-40 0,1.000000 1.000000-34 0,-1.000000 1.000000-27 16,2.000000 2.000000-17-16,-1.000000-2.000000-16 0,3.000000 2.000000-13 0,4.000000 0.000000-15 0,-2.000000 0.000000-10 15,5.000000 0.000000-7-15,0.000000 2.000000-14 0,0.000000 0.000000-5 0,3.000000 2.000000-8 16,0.000000 3.000000-1-16,-3.000000 0.000000 0 0,0.000000 1.000000-2 0,-2.000000 3.000000-3 16,0.000000 1.000000 2-16,-2.000000 3.000000-1 0,-4.000000 0.000000-5 0,-3.000000 5.000000 1 15,0.000000 2.000000 0-15,-6.000000-2.000000 2 0,0.000000 4.000000-3 0,-3.000000 0.000000 0 16,-4.000000-1.000000-1-16,-2.000000 3.000000 0 0,0.000000-5.000000-1 0,1.000000 3.000000-2 15,-1.000000-3.000000 0-15,0.000000-1.000000 2 0,2.000000-4.000000-3 0,-2.000000 0.000000-4 0,6.000000-3.000000 0 16,0.000000-5.000000-6-16,2.000000 1.000000-5 0,1.000000-4.000000-2 16,1.000000-1.000000-4-16,2.000000 1.000000-2 0,2.000000-5.000000-1 0,3.000000 3.000000 0 0,4.000000-3.000000 1 15,2.000000-3.000000-1-15,2.000000 3.000000 0 0,2.000000-4.000000 1 0,5.000000 3.000000 0 16,0.000000-1.000000-1-16,-1.000000 0.000000 0 0,4.000000 2.000000 0 0,0.000000 2.000000 0 16,-3.000000 0.000000 0-16,-1.000000 3.000000-1 0,1.000000-2.000000 1 0,-4.000000 5.000000-1 15,-6.000000 3.000000 1-15,2.000000 2.000000 4 0,-8.000000 0.000000 3 0,1.000000 2.000000 3 0,-5.000000 2.000000 6 16,-2.000000 2.000000 4-16,-5.000000 0.000000 3 0,-2.000000 3.000000 1 15,-4.000000-1.000000 0-15,-3.000000 1.000000-1 0,-1.000000-3.000000-2 0,-2.000000 3.000000-2 0,0.000000-5.000000-7 16,0.000000 2.000000-11-16,0.000000-4.000000-14 0,-1.000000-2.000000-21 0,0.000000-2.000000-31 16,1.000000-3.000000-62-16,-1.000000 3.000000-96 0,0.000000-5.000000-153 0,-2.000000 1.000000-76 15,2.000000-5.000000-29-15,-3.000000-2.000000 5 0,-1.000000-2.000000 47 0</inkml:trace>
  <inkml:trace contextRef="#ctx0" brushRef="#br0">11752.000000 14060.000000 63 0,'-3.000000'-4.000000'102'0,"0.000000"-1.000000"5 "0 ,1.000000 1.000000 3 0,-1.000000 3.000000 7 16,3.000000-4.000000 0-16,-4.000000 3.000000-2 0,1.000000 0.000000-6 0,1.000000-2.000000-9 16,-1.000000 1.000000-11-16,2.000000-2.000000-11 0,-2.000000 1.000000-12 0,0.000000 0.000000-10 15,-1.000000 2.000000-6-15,-1.000000-2.000000-1 0,2.000000 2.000000-2 0,-1.000000 0.000000-3 16,-1.000000 0.000000 1-16,1.000000-3.000000 2 0,1.000000 3.000000 4 0,-4.000000 0.000000 2 0,-1.000000 2.000000 1 15,1.000000-3.000000 3-15,1.000000 3.000000-1 0,-1.000000-2.000000-3 0,-1.000000 1.000000-5 16,1.000000 1.000000-5-16,-1.000000 0.000000-4 0,0.000000 1.000000-1 0,-3.000000 1.000000-2 16,2.000000 1.000000-1-16,-1.000000 1.000000 0 0,-2.000000-2.000000-1 0,0.000000 3.000000 1 15,4.000000-1.000000-3-15,-3.000000 0.000000-3 0,2.000000 2.000000-3 0,0.000000-2.000000 1 16,-1.000000 4.000000 0-16,3.000000-4.000000-1 0,-2.000000 2.000000-3 0,2.000000 0.000000-3 16,-4.000000 1.000000 1-16,7.000000 1.000000-1 0,-4.000000 1.000000 0 0,0.000000 0.000000-4 0,0.000000 2.000000 1 15,1.000000 1.000000 1-15,-1.000000 1.000000-2 0,2.000000 2.000000-2 16,-4.000000 2.000000 0-16,3.000000 0.000000 4 0,-2.000000 2.000000 2 0,2.000000 1.000000-1 0,-1.000000 0.000000 2 15,1.000000 5.000000 2-15,-2.000000-2.000000-1 0,2.000000 3.000000-2 0,-1.000000 2.000000-4 16,1.000000 0.000000 2-16,2.000000 2.000000-1 0,-2.000000 2.000000-1 0,2.000000 0.000000-1 16,1.000000 3.000000 3-16,0.000000-1.000000-1 0,-2.000000 2.000000 0 0,6.000000 1.000000 1 15,-2.000000 3.000000 5-15,2.000000-1.000000 2 0,2.000000 1.000000 1 0,-2.000000-1.000000 2 0,6.000000 2.000000 1 16,-2.000000-4.000000-2-16,0.000000-1.000000-5 0,4.000000-2.000000-4 16,-1.000000 2.000000 0-16,-2.000000-4.000000-5 0,2.000000-2.000000-3 0,0.000000 3.000000-1 0,1.000000-5.000000-1 15,-2.000000-2.000000-1-15,4.000000 2.000000-2 0,-3.000000-5.000000 0 0,2.000000-2.000000-1 16,-1.000000 0.000000-2-16,1.000000 1.000000 1 0,-2.000000-5.000000-1 0,0.000000 3.000000-2 15,1.000000-4.000000-7-15,1.000000-2.000000-9 0,-2.000000 3.000000-13 0,0.000000-2.000000-20 16,1.000000-4.000000-22-16,-4.000000-1.000000-30 0,6.000000 0.000000-38 0,-1.000000-3.000000-61 16,0.000000 0.000000-81-16,6.000000-5.000000-114 0,-3.000000-4.000000-49 0,3.000000-5.000000-7 15,-4.000000-5.000000 25-15,1.000000-7.000000 60 0</inkml:trace>
  <inkml:trace contextRef="#ctx0" brushRef="#br0">11839.000000 12586.000000 63 0,'0.000000'0.000000'77'0,"0.000000"0.000000"9 "0 ,-2.000000 2.000000 14 16,-1.000000-2.000000 9-16,3.000000 2.000000 8 0,-3.000000 1.000000 5 0,2.000000-3.000000 3 0,1.000000 0.000000-4 16,-3.000000 0.000000-4-16,3.000000 0.000000-5 0,-2.000000 0.000000-8 0,-1.000000 0.000000-7 15,3.000000 0.000000-11-15,0.000000 0.000000-4 0,0.000000 1.000000-6 0,0.000000-1.000000-6 16,0.000000 0.000000-2-16,0.000000 0.000000-8 0,0.000000 0.000000-1 0,0.000000 0.000000-7 16,0.000000 0.000000-6-16,0.000000 3.000000-5 0,0.000000-3.000000-5 0,0.000000 0.000000-3 15,3.000000 1.000000-5-15,-1.000000-1.000000-2 0,-2.000000 0.000000 5 0,3.000000 0.000000 3 16,1.000000 0.000000 6-16,1.000000 0.000000 6 0,-2.000000-1.000000 9 0,6.000000 1.000000 5 0,-4.000000-3.000000 2 15,1.000000 2.000000-3-15,2.000000-2.000000-2 0,2.000000 1.000000-4 0,-1.000000-2.000000-4 16,3.000000 2.000000-5-16,-2.000000-1.000000-2 0,2.000000 1.000000 0 0,1.000000-2.000000-3 16,2.000000 0.000000 0-16,0.000000-1.000000-1 0,1.000000 1.000000-4 0,0.000000 0.000000-3 15,-1.000000-3.000000-1-15,1.000000 1.000000 2 0,2.000000 2.000000-2 0,-2.000000-3.000000-2 16,-1.000000 5.000000-2-16,-2.000000-1.000000 0 0,2.000000-3.000000-2 0,1.000000 2.000000-5 16,-4.000000 2.000000 2-16,0.000000 2.000000-1 0,0.000000-1.000000 2 0,-1.000000-2.000000-2 15,0.000000 3.000000-3-15,-2.000000 0.000000-3 0,2.000000 0.000000-3 0,-3.000000 0.000000-4 16,-1.000000 0.000000-4-16,1.000000 0.000000 0 0,-1.000000 0.000000-2 0,-3.000000 0.000000 1 0,4.000000 0.000000-2 15,-4.000000 0.000000 0-15,1.000000 0.000000-1 0,2.000000-2.000000-1 0,-3.000000 2.000000-3 16,-1.000000-3.000000-7-16,0.000000 3.000000-9 0,-1.000000-1.000000-15 0,1.000000 1.000000-15 16,-3.000000 0.000000-21-16,-3.000000 0.000000-26 0,1.000000 0.000000-42 0,-1.000000 0.000000-55 15,-4.000000 4.000000-65-15,0.000000 2.000000-72 0,-2.000000 0.000000-94 0,-6.000000 3.000000-31 0,-1.000000 2.000000 18 16,-6.000000-3.000000 49-16,2.000000 1.000000 69 0</inkml:trace>
  <inkml:trace contextRef="#ctx0" brushRef="#br0">11862.000000 12654.000000 78 0,'0.000000'0.000000'102'0,"0.000000"0.000000"-4 "0 ,0.000000 0.000000-10 15,0.000000 0.000000-11-15,0.000000 3.000000-12 0,0.000000-3.000000-10 0,0.000000 2.000000-5 16,0.000000-2.000000-1-16,0.000000 0.000000 0 0,0.000000 0.000000 2 0,0.000000 2.000000 4 16,0.000000 0.000000 7-16,0.000000-2.000000 3 0,0.000000 0.000000 3 0,0.000000 0.000000-2 15,0.000000 0.000000 1-15,0.000000 2.000000-10 0,0.000000-2.000000-9 0,0.000000 0.000000-9 16,0.000000 0.000000-10-16,0.000000 0.000000-4 0,0.000000 0.000000-5 0,0.000000 0.000000-1 15,0.000000 0.000000 2-15,0.000000 0.000000 0 0,0.000000 0.000000 5 0,0.000000 2.000000 1 16,0.000000 1.000000 5-16,0.000000-3.000000 6 0,0.000000 2.000000 8 0,0.000000 0.000000 6 16,0.000000-1.000000 10-16,3.000000 4.000000 6 0,-3.000000 1.000000 6 0,3.000000 4.000000 1 0,-1.000000 0.000000-6 15,-2.000000 0.000000-5-15,0.000000 4.000000-7 0,3.000000 1.000000-5 0,-3.000000 0.000000-8 16,0.000000 1.000000-3-16,0.000000 4.000000-3 0,0.000000 1.000000-6 0,1.000000-1.000000-5 16,2.000000 0.000000-5-16,-3.000000 2.000000-4 0,3.000000 2.000000-4 0,-1.000000-3.000000-2 15,-2.000000 1.000000 0-15,2.000000-3.000000 1 0,1.000000 2.000000 0 0,-1.000000 0.000000 0 0,2.000000-3.000000 2 16,-1.000000 1.000000 1-16,0.000000 3.000000-1 0,-1.000000-5.000000-2 0,1.000000 3.000000 2 15,-2.000000-1.000000-1-15,2.000000 0.000000-1 0,-3.000000 0.000000 0 0,3.000000-2.000000 2 16,-1.000000 2.000000 0-16,-2.000000-5.000000-4 0,2.000000-2.000000-1 0,-2.000000 1.000000-2 16,3.000000-3.000000-2-16,-3.000000 0.000000-4 0,0.000000-4.000000 1 0,0.000000 0.000000 0 15,0.000000 1.000000 0-15,0.000000-3.000000-1 0,2.000000-2.000000-1 0,-2.000000 0.000000 1 16,0.000000 0.000000-1-16,0.000000 1.000000 1 0,0.000000-3.000000-1 0,0.000000 2.000000-1 0,0.000000-2.000000 0 16,0.000000 0.000000 0-16,0.000000 0.000000 0 0,0.000000 0.000000 0 15,0.000000 0.000000 1-15,0.000000 0.000000-1 0,0.000000 0.000000 1 0,0.000000 0.000000-1 0,3.000000 0.000000 1 16,-3.000000 0.000000-1-16,0.000000 0.000000 0 0,0.000000 0.000000 0 0,0.000000 0.000000 1 15,0.000000 0.000000 1-15,1.000000 0.000000-2 0,-1.000000 0.000000 0 0,3.000000 0.000000 1 16,0.000000 0.000000 0-16,-1.000000 0.000000-1 0,1.000000 0.000000 2 0,1.000000 0.000000 0 16,-1.000000 0.000000 2-16,1.000000 0.000000 0 0,-2.000000 0.000000 2 0,1.000000 0.000000 0 0,1.000000 0.000000-1 15,2.000000 0.000000 0-15,-1.000000 0.000000-1 0,-1.000000 0.000000 1 16,1.000000-2.000000-1-16,2.000000 2.000000 3 0,-3.000000-3.000000 0 0,4.000000 1.000000 1 0,-1.000000 2.000000 2 16,2.000000-2.000000-2-16,-3.000000 0.000000-1 0,0.000000 2.000000 0 0,1.000000-2.000000 0 15,4.000000 2.000000 0-15,-3.000000-2.000000 0 0,3.000000-1.000000 3 0,-2.000000 3.000000 0 16,-2.000000-1.000000-1-16,5.000000-2.000000 1 0,-3.000000 3.000000 0 0,1.000000-2.000000 0 15,-1.000000-2.000000-1-15,3.000000 2.000000 0 0,-2.000000-1.000000 2 0,2.000000 2.000000 1 16,0.000000-4.000000 1-16,-1.000000 3.000000 3 0,1.000000-1.000000 1 0,-1.000000-1.000000 1 16,-3.000000 3.000000 1-16,4.000000-2.000000-2 0,-1.000000 1.000000-2 0,-3.000000-3.000000-4 0,-3.000000 4.000000-3 15,2.000000-2.000000-2-15,-2.000000 3.000000-3 0,-2.000000-1.000000-2 0,1.000000 1.000000 1 16,0.000000-3.000000-1-16,-4.000000 3.000000 0 0,3.000000 0.000000 0 0,-3.000000 0.000000 1 16,0.000000 0.000000 0-16,0.000000 0.000000-2 0,0.000000 0.000000 1 0,3.000000 0.000000 1 15,-3.000000 0.000000-1-15,0.000000 0.000000-1 0,0.000000 0.000000 0 0,0.000000 0.000000-1 16,0.000000 0.000000-1-16,0.000000 0.000000 0 0,0.000000 0.000000-3 0,0.000000 0.000000-2 15,0.000000 0.000000-5-15,0.000000 0.000000-10 0,0.000000 0.000000-11 0,0.000000 0.000000-15 0,0.000000 0.000000-19 16,0.000000 0.000000-20-16,-3.000000 3.000000-33 0,3.000000-3.000000-37 16,0.000000 1.000000-49-16,-3.000000 3.000000-58 0,-1.000000 6.000000-63 0,-3.000000-5.000000-63 0,-1.000000 5.000000-8 15,-4.000000-4.000000 24-15,1.000000-2.000000 48 0</inkml:trace>
  <inkml:trace contextRef="#ctx0" brushRef="#br0">11768.000000 12961.000000 18 0,'3.000000'2.000000'116'0,"-2.000000"0.000000"3 "16 ,4.000000-2.000000 0-16,-2.000000 0.000000 1 0,1.000000 0.000000 0 0,0.000000 0.000000-4 16,-1.000000 0.000000-10-16,5.000000 0.000000-6 0,-4.000000 0.000000-9 0,1.000000 0.000000-8 0,2.000000 0.000000-7 15,0.000000 0.000000-7-15,-2.000000 0.000000-9 0,-1.000000 0.000000-8 0,4.000000 0.000000-9 16,-2.000000 0.000000-6-16,0.000000 0.000000-4 0,-4.000000 0.000000-5 0,6.000000 0.000000-4 15,-4.000000 0.000000-4-15,1.000000 0.000000 1 0,2.000000 0.000000-4 16,-2.000000-2.000000-3-16,0.000000 0.000000-3 0,0.000000 2.000000-2 0,-1.000000-2.000000-4 0,1.000000 2.000000-3 16,-1.000000-3.000000 0-16,4.000000 1.000000-1 0,-3.000000 2.000000-1 0,0.000000-2.000000-4 15,2.000000 0.000000-4-15,-1.000000-2.000000-6 0,2.000000 2.000000-8 0,-4.000000-2.000000-11 16,3.000000 1.000000-5-16,1.000000-1.000000-5 0,-1.000000-1.000000-2 0,0.000000 4.000000 2 16,-2.000000-2.000000 4-16,2.000000-1.000000 6 0,1.000000 4.000000 7 0,-7.000000-2.000000 4 0,5.000000 2.000000 6 15,-4.000000-1.000000 4-15,2.000000 1.000000 5 0,-1.000000 0.000000 1 16,-3.000000 0.000000 5-16,4.000000 1.000000 7 0,-1.000000-1.000000 5 0,-1.000000 2.000000 5 0,1.000000-2.000000 4 15,0.000000 2.000000 7-15,-2.000000 0.000000 4 0,2.000000-2.000000 5 0,0.000000 3.000000 0 16,2.000000-2.000000 3-16,-1.000000-1.000000 4 0,-1.000000 3.000000 1 0,3.000000-1.000000 3 16,0.000000-2.000000 0-16,-2.000000 3.000000 5 0,4.000000-3.000000 6 0,-4.000000 0.000000 4 15,5.000000 0.000000 5-15,-2.000000 0.000000 0 0,1.000000-3.000000 0 0,-1.000000 3.000000 0 0,2.000000-2.000000-7 16,-2.000000-1.000000-4-16,4.000000 2.000000-6 0,-6.000000-2.000000-1 0,6.000000 3.000000-3 16,-7.000000-4.000000 0-16,4.000000 2.000000-1 0,0.000000 1.000000-5 0,-2.000000-2.000000-1 15,-1.000000-1.000000-1-15,2.000000 1.000000-4 0,-2.000000 1.000000-3 0,-1.000000 0.000000 0 16,3.000000-2.000000-1-16,-4.000000 1.000000-4 0,2.000000 1.000000-1 0,-1.000000 0.000000-3 15,-1.000000-1.000000-2-15,-1.000000 2.000000-2 0,1.000000 1.000000-2 0,1.000000-2.000000-3 16,-1.000000-2.000000-1-16,-2.000000 4.000000-2 0,-1.000000 0.000000-2 0,3.000000 0.000000-2 16,-3.000000 0.000000-1-16,0.000000 0.000000-1 0,3.000000-3.000000-2 0,-3.000000 3.000000 0 15,0.000000 0.000000-1-15,0.000000 0.000000 0 0,0.000000 0.000000 0 0,0.000000 0.000000-1 0,0.000000 0.000000 2 16,0.000000 0.000000-1-16,0.000000 0.000000 1 0,0.000000 0.000000-2 16,0.000000 0.000000-1-16,0.000000 0.000000-3 0,0.000000 0.000000-3 0,2.000000 0.000000-6 0,-2.000000 0.000000-13 15,3.000000 0.000000-25-15,-2.000000 0.000000-42 0,-1.000000 0.000000-73 0,3.000000 0.000000-91 16,-3.000000 0.000000-128-16,0.000000 0.000000-58 0,-7.000000 0.000000-13 0,-1.000000-1.000000 26 15,-3.000000 1.000000 61-15</inkml:trace>
  <inkml:trace contextRef="#ctx0" brushRef="#br0">11944.000000 14403.000000 31 0,'-5.000000'0.000000'137'16,"1.000000"4.000000"-4 "-16 ,-4.000000-3.000000 0 0,1.000000 3.000000 4 0,2.000000-2.000000 8 0,-2.000000 2.000000-1 16,3.000000-2.000000-7-16,1.000000 0.000000-13 0,-2.000000 1.000000-12 15,2.000000-3.000000-14-15,2.000000 1.000000-5 0,-2.000000 2.000000-1 0,3.000000-3.000000 4 0,0.000000 2.000000 5 16,0.000000-2.000000 5-16,0.000000 0.000000 1 0,3.000000 0.000000-1 0,-3.000000 0.000000-2 15,0.000000 0.000000-9-15,0.000000 0.000000-8 0,0.000000-2.000000-8 0,1.000000 2.000000-7 16,-1.000000-3.000000-7-16,0.000000 2.000000-3 0,0.000000 1.000000 0 0,-1.000000-3.000000 3 16,1.000000 3.000000 6-16,0.000000 0.000000 10 0,0.000000 3.000000 17 0,0.000000-3.000000 21 0,0.000000 1.000000 27 15,0.000000 2.000000 25-15,0.000000-3.000000 22 0,0.000000 0.000000 11 0,-3.000000 0.000000-3 16,3.000000 0.000000-12-16,0.000000 0.000000-26 0,0.000000 0.000000-30 0,0.000000 0.000000-31 16,0.000000-3.000000-27-16,0.000000 2.000000-21 0,0.000000 1.000000-16 0,0.000000 0.000000-11 15,0.000000 0.000000-8-15,0.000000 0.000000-4 0,3.000000 0.000000-3 0,-2.000000-3.000000-1 16,2.000000 1.000000 2-16,2.000000 2.000000 5 0,2.000000-2.000000 4 0,3.000000-1.000000 4 0,2.000000 2.000000 6 15,0.000000-5.000000 2-15,0.000000 5.000000-1 0,1.000000-3.000000-2 0,2.000000-2.000000-6 16,-3.000000 1.000000-4-16,2.000000 1.000000-6 0,-2.000000 0.000000-4 0,0.000000-1.000000-4 16,0.000000 1.000000-2-16,-3.000000 0.000000-4 0,1.000000 1.000000-1 0,-1.000000 2.000000 1 15,1.000000-3.000000-1-15,-1.000000 1.000000-4 0,-1.000000 1.000000-7 0,-1.000000 0.000000-14 16,-3.000000-1.000000-31-16,1.000000 3.000000-54 0,-2.000000 0.000000-68 0,1.000000 0.000000-70 16,-4.000000 0.000000-52-16,3.000000 0.000000-31 0,-1.000000-1.000000-16 0,-2.000000 1.000000-2 0,3.000000 0.000000 1 15,-3.000000 0.000000-16-15,0.000000 1.000000-46 0,-3.000000 4.000000-54 16,-2.000000-5.000000-5-16,-7.000000 0.000000 26 0,1.000000 0.000000 57 0</inkml:trace>
  <inkml:trace contextRef="#ctx0" brushRef="#br0">11887.000000 14426.000000 59 0,'-3.000000'3.000000'142'16,"3.000000"-3.000000"-2 "-16 ,-2.000000 2.000000-3 0,2.000000 0.000000-2 0,-2.000000-2.000000-3 0,-1.000000 0.000000-9 16,3.000000 0.000000-10-16,-3.000000 0.000000-8 0,2.000000 0.000000-7 0,1.000000 0.000000-5 15,-3.000000 3.000000-3-15,3.000000-3.000000-4 0,0.000000 1.000000 0 0,0.000000 2.000000 5 16,0.000000-2.000000 7-16,3.000000 4.000000 4 0,-3.000000-1.000000 6 0,0.000000 5.000000 3 16,0.000000-2.000000-1-16,-3.000000 2.000000-4 0,3.000000 2.000000-8 0,0.000000 4.000000-13 0,-5.000000 0.000000-12 15,2.000000 3.000000-12-15,2.000000 1.000000-10 0,-2.000000 5.000000-8 16,-2.000000-1.000000-9-16,5.000000 5.000000-3 0,-2.000000-1.000000-4 0,-3.000000 4.000000 1 0,4.000000-2.000000-3 15,-2.000000 3.000000-3-15,0.000000-5.000000 0 0,3.000000 1.000000-2 0,0.000000-5.000000-1 16,0.000000 0.000000-4-16,0.000000-3.000000-2 0,0.000000-1.000000-2 0,0.000000-2.000000-1 16,0.000000-1.000000 0-16,0.000000-4.000000-1 0,0.000000-1.000000 1 0,3.000000 1.000000-3 15,-3.000000-6.000000 1-15,3.000000 2.000000-1 0,-2.000000-4.000000 0 0,-1.000000 0.000000-3 0,0.000000-1.000000 1 16,3.000000 1.000000 2-16,-1.000000-4.000000-1 0,-2.000000 2.000000 1 16,2.000000-2.000000 0-16,-2.000000 2.000000 3 0,0.000000 0.000000 1 0,0.000000-2.000000 0 0,0.000000 0.000000 1 15,3.000000 0.000000 1-15,-1.000000 0.000000 2 0,-2.000000 0.000000 2 0,3.000000 0.000000 4 16,-2.000000 0.000000 4-16,5.000000 0.000000 10 0,-1.000000 0.000000 6 0,2.000000 0.000000 9 15,0.000000 0.000000 7-15,2.000000 0.000000 9 0,0.000000 0.000000 7 0,4.000000 0.000000 1 16,-1.000000 0.000000 9-16,2.000000-2.000000 3 0,0.000000 0.000000 5 0,3.000000 2.000000-1 16,-3.000000 0.000000-2-16,5.000000-2.000000-4 0,-2.000000 2.000000-9 0,2.000000-3.000000-14 15,-3.000000 2.000000-9-15,-1.000000 1.000000-10 0,1.000000-3.000000-8 0,-1.000000 1.000000-9 0,1.000000 2.000000-3 16,-1.000000-2.000000-5-16,-3.000000 2.000000-6 0,-3.000000 0.000000-4 0,2.000000 0.000000-1 16,-3.000000 0.000000-3-16,-1.000000-3.000000-2 0,-2.000000 3.000000 2 0,-2.000000 0.000000 0 15,1.000000 0.000000-1-15,-1.000000 0.000000-2 0,-2.000000 0.000000-4 0,-1.000000 0.000000-8 16,0.000000-1.000000-19-16,0.000000 1.000000-35 0,-1.000000-4.000000-54 0,-3.000000-3.000000-56 15,-2.000000 0.000000-42-15,-3.000000-1.000000-36 0,-2.000000-1.000000-34 0,3.000000-1.000000-35 16,0.000000 3.000000-38-16,-4.000000-2.000000-49 0,4.000000 1.000000-63 0,-7.000000 0.000000-14 0,0.000000-3.000000 21 16,-1.000000-1.000000 55-16,1.000000 2.000000 86 0</inkml:trace>
  <inkml:trace contextRef="#ctx0" brushRef="#br0">11853.000000 14729.000000 141 0,'-2.000000'-4.000000'160'0,"-3.000000"0.000000"7 "0 ,1.000000-2.000000 14 0,1.000000 6.000000 7 16,3.000000-5.000000-3-16,-2.000000 3.000000-16 0,-1.000000 0.000000-15 16,3.000000 2.000000-24-16,0.000000-3.000000-15 0,0.000000 3.000000-10 0,0.000000 0.000000-6 0,0.000000 0.000000-3 15,3.000000 0.000000-7-15,-1.000000 0.000000-5 0,-2.000000 0.000000-8 0,0.000000 0.000000 1 16,3.000000 0.000000 0-16,1.000000 0.000000 0 0,3.000000 0.000000 5 0,-2.000000 3.000000 2 15,5.000000-3.000000 2-15,-1.000000 4.000000-3 0,1.000000-3.000000 1 0,4.000000 3.000000 0 16,-2.000000-4.000000 8-16,-1.000000 6.000000 15 0,4.000000-2.000000 11 0,-3.000000 0.000000 15 0,3.000000 0.000000 9 16,-2.000000 0.000000 4-16,0.000000-1.000000-2 0,-1.000000-2.000000-12 0,-3.000000 5.000000-14 15,3.000000-5.000000-20-15,0.000000 1.000000-19 0,-5.000000-2.000000-16 0,5.000000 2.000000-13 16,-5.000000 1.000000-11-16,2.000000-3.000000-12 0,-2.000000 0.000000-5 0,1.000000 0.000000-8 16,-4.000000 0.000000-4-16,4.000000 0.000000-3 0,-1.000000 0.000000-3 0,-3.000000 0.000000-7 15,4.000000-3.000000-15-15,-4.000000 1.000000-28 0,1.000000 2.000000-53 0,1.000000-3.000000-63 16,-5.000000-3.000000-51-16,2.000000 5.000000-45 0,-2.000000-4.000000-43 0,2.000000 3.000000-54 0,2.000000 2.000000-62 15,-5.000000 0.000000-79-15,0.000000 0.000000-19 0,0.000000 0.000000 10 16,0.000000 0.000000 38-16,0.000000 0.000000 75 0</inkml:trace>
  <inkml:trace contextRef="#ctx0" brushRef="#br0">12370.000000 14654.000000 21 0,'0.000000'0.000000'214'15,"3.000000"0.000000"29 "-15 ,-3.000000 0.000000 8 0,0.000000 0.000000-35 0,0.000000 0.000000-22 16,0.000000 0.000000-9-16,0.000000 0.000000 0 0,0.000000-2.000000-10 0,0.000000 0.000000-23 16,0.000000 2.000000-20-16,0.000000-3.000000-24 0,0.000000 3.000000-18 0,0.000000 0.000000-18 0,2.000000-2.000000-9 15,-2.000000 0.000000-1-15,0.000000 2.000000 2 0,4.000000-2.000000 4 0,-1.000000 0.000000 2 16,1.000000 0.000000 1-16,1.000000-1.000000 3 0,2.000000 3.000000 3 0,4.000000 0.000000 2 15,-3.000000 0.000000 4-15,3.000000 0.000000 8 0,1.000000 0.000000 19 0,1.000000 3.000000 20 16,-1.000000-1.000000 15-16,0.000000-2.000000 13 0,2.000000 0.000000 2 0,-2.000000 0.000000-3 16,3.000000-2.000000-17-16,0.000000-1.000000-25 0,-2.000000 1.000000-23 0,-1.000000-2.000000-22 0,3.000000-2.000000-15 15,-4.000000 1.000000-17-15,1.000000 1.000000-9 0,-4.000000-2.000000-3 0,0.000000 2.000000-6 16,0.000000-1.000000-7-16,-1.000000 3.000000-3 0,-2.000000-2.000000-7 0,-2.000000 0.000000-9 16,1.000000 1.000000-19-16,0.000000 3.000000-22 0,-4.000000-2.000000-36 0,3.000000 0.000000-52 15,0.000000-1.000000-52-15,-3.000000 2.000000-49 0,0.000000-3.000000-46 0,-3.000000-1.000000-62 16,3.000000 3.000000-67-16,0.000000 2.000000-78 0,-4.000000-2.000000-37 0,-6.000000 2.000000 2 15,-2.000000 2.000000 34-15,-2.000000-2.000000 70 0</inkml:trace>
  <inkml:trace contextRef="#ctx0" brushRef="#br0">12484.000000 14384.000000 34 0,'0.000000'-7.000000'218'0,"0.000000"1.000000"29 "16 ,-2.000000 2.000000 0-16,0.000000-3.000000-35 0,-1.000000 3.000000-25 0,-2.000000 0.000000-8 16,1.000000 1.000000-1-16,1.000000 2.000000-9 0,1.000000-2.000000-12 0,-1.000000 1.000000-17 0,2.000000 2.000000-18 15,-2.000000-2.000000-20-15,3.000000 2.000000-22 0,0.000000 0.000000-7 0,-3.000000 2.000000-6 16,3.000000 3.000000-3-16,0.000000 0.000000-3 0,0.000000 5.000000-1 0,0.000000 2.000000 1 16,0.000000 5.000000-3-16,0.000000-1.000000-5 0,3.000000 9.000000 0 0,0.000000-4.000000 3 15,-2.000000 5.000000 4-15,4.000000 1.000000 2 0,1.000000-1.000000 3 0,-5.000000 0.000000-2 16,4.000000 0.000000-3-16,0.000000 2.000000-5 0,0.000000-2.000000-9 0,-2.000000-1.000000-6 15,1.000000-2.000000-4-15,1.000000 5.000000-8 0,-1.000000-8.000000-8 0,-4.000000 1.000000-4 16,5.000000 3.000000-4-16,-2.000000-5.000000-6 0,-1.000000 0.000000-6 0,0.000000 0.000000-12 16,-2.000000-1.000000-26-16,0.000000-1.000000-32 0,0.000000-2.000000-29 0,3.000000-4.000000-46 0,-3.000000 2.000000-74 15,1.000000 0.000000-101-15,2.000000-3.000000-124 0,-3.000000 1.000000-47 0,-3.000000-1.000000-11 16,2.000000-4.000000 21-16,1.000000-2.000000 68 0</inkml:trace>
  <inkml:trace contextRef="#ctx0" brushRef="#br0">17154.000000 13010.000000 71 0,'2.000000'2.000000'69'0,"-2.000000"1.000000"-1 "15 ,3.000000-3.000000-3-15,-2.000000 1.000000-6 0,2.000000-1.000000-3 0,-3.000000 0.000000-3 0,0.000000 0.000000-1 16,4.000000 0.000000 4-16,-1.000000 0.000000 3 0,-1.000000 0.000000 3 0,1.000000 0.000000 0 16,0.000000 0.000000 0-16,-2.000000 0.000000-6 0,4.000000 0.000000-7 0,-2.000000 0.000000-11 15,1.000000-1.000000-7-15,-1.000000 1.000000-4 0,1.000000 0.000000-6 0,1.000000 0.000000-2 16,-2.000000 0.000000-3-16,1.000000 1.000000 2 0,-1.000000 2.000000 1 0,2.000000-3.000000 1 15,-1.000000 2.000000 0-15,0.000000 0.000000-2 0,-1.000000-2.000000-2 0,2.000000 2.000000-3 16,-2.000000 3.000000-4-16,1.000000-4.000000-2 0,1.000000 2.000000-2 0,1.000000-1.000000-2 16,0.000000 2.000000 1-16,-4.000000 0.000000-2 0,6.000000-1.000000 0 0,-4.000000 1.000000 0 0,4.000000 0.000000-1 15,1.000000 0.000000 0-15,-4.000000-1.000000-3 0,1.000000 1.000000 1 0,2.000000-2.000000 1 16,-1.000000 1.000000-1-16,0.000000 0.000000 1 0,2.000000 0.000000 0 0,-1.000000 1.000000 2 16,2.000000-4.000000-1-16,-3.000000 2.000000-1 0,2.000000-2.000000 0 0,-1.000000 2.000000-1 15,-1.000000 1.000000 0-15,-3.000000-3.000000 0 0,5.000000 1.000000 0 0,-1.000000 2.000000 1 0,-4.000000-3.000000-1 16,4.000000 1.000000 0-16,-1.000000-1.000000 0 0,-3.000000 4.000000 1 15,4.000000-1.000000 0-15,-4.000000 0.000000 0 0,4.000000-3.000000-1 0,-1.000000 4.000000 2 0,0.000000-3.000000-1 16,-2.000000-1.000000-2-16,2.000000 2.000000 1 0,2.000000 1.000000 0 0,-3.000000-3.000000 1 16,0.000000 2.000000-1-16,1.000000 1.000000 1 0,4.000000-3.000000 1 0,-4.000000 1.000000 1 15,2.000000-1.000000-2-15,-2.000000 0.000000 0 0,2.000000 0.000000-1 0,-2.000000 0.000000-1 16,1.000000 0.000000 1-16,1.000000 0.000000-1 0,-2.000000 0.000000 0 0,-1.000000 0.000000 1 16,0.000000 0.000000 0-16,0.000000 0.000000 0 0,0.000000 0.000000-1 0,1.000000 0.000000 0 15,-1.000000 0.000000 1-15,-2.000000 0.000000 1 0,1.000000 0.000000 0 0,-1.000000 0.000000 0 0,4.000000 0.000000 0 16,-4.000000 0.000000 1-16,0.000000 0.000000 1 0,4.000000 0.000000-2 15,-2.000000 0.000000 0-15,-2.000000 3.000000 0 0,1.000000-1.000000 0 0,2.000000-2.000000 0 0,-3.000000 0.000000-2 16,5.000000 0.000000 1-16,-3.000000 0.000000 0 0,2.000000 0.000000-1 0,-3.000000 0.000000 2 16,3.000000 0.000000 0-16,-1.000000 0.000000 0 0,4.000000 0.000000 0 0,-6.000000 0.000000-1 15,6.000000 2.000000 0-15,-4.000000-2.000000-2 0,2.000000 2.000000 3 0,-2.000000-2.000000-1 16,2.000000 0.000000 0-16,-3.000000 0.000000 1 0,0.000000 1.000000 0 0,1.000000 2.000000 0 16,1.000000-3.000000 0-16,-1.000000 2.000000-1 0,-2.000000-2.000000 0 0,2.000000 2.000000 1 15,0.000000 0.000000 0-15,1.000000-2.000000 1 0,-1.000000 3.000000 0 0,-1.000000-2.000000 1 0,1.000000-1.000000 0 16,1.000000 0.000000-1-16,1.000000 0.000000 0 0,-2.000000 0.000000-1 0,0.000000 0.000000-1 15,1.000000 0.000000 0-15,1.000000-1.000000-1 0,-2.000000-2.000000 0 0,1.000000 3.000000 0 16,-1.000000-2.000000 0-16,2.000000 0.000000 2 0,1.000000 0.000000-1 0,-1.000000-1.000000-1 16,1.000000 2.000000 0-16,-1.000000-3.000000 0 0,-1.000000 4.000000 1 0,2.000000-5.000000-1 15,-1.000000 5.000000 1-15,-2.000000-1.000000 0 0,2.000000 1.000000 0 0,-2.000000-3.000000-1 16,1.000000 1.000000 2-16,1.000000 2.000000 0 0,-2.000000 0.000000 1 0,0.000000 0.000000 0 0,4.000000 0.000000 1 16,-5.000000 0.000000 0-16,1.000000 0.000000-2 0,0.000000 0.000000 1 15,2.000000 0.000000-1-15,-1.000000 0.000000 1 0,2.000000 0.000000 0 0,-3.000000 0.000000 0 0,2.000000 0.000000 0 16,0.000000 0.000000 0-16,-2.000000 0.000000 1 0,5.000000 0.000000-1 0,0.000000-3.000000 2 15,-2.000000 1.000000-1-15,2.000000 1.000000 0 0,0.000000-3.000000 0 0,0.000000 4.000000-1 16,0.000000-6.000000 0-16,-1.000000 5.000000-2 0,4.000000-3.000000 0 0,-3.000000 1.000000 1 16,0.000000 2.000000 2-16,-3.000000-4.000000 0 0,4.000000 3.000000-2 0,-4.000000 0.000000 0 0,3.000000 0.000000 1 15,-1.000000 2.000000-1-15,0.000000-3.000000-1 0,-2.000000 0.000000 0 0,2.000000 2.000000 1 16,1.000000-1.000000 0-16,-1.000000 2.000000 0 0,0.000000-2.000000 1 0,-2.000000 2.000000-1 16,-1.000000-2.000000 0-16,3.000000 0.000000 0 0,-2.000000-3.000000 0 0,2.000000 3.000000 4 15,-2.000000 0.000000-1-15,-2.000000 0.000000 0 0,3.000000 0.000000 1 0,-4.000000 0.000000 2 16,7.000000-1.000000 0-16,-7.000000 1.000000 2 0,5.000000 0.000000 0 0,-4.000000-2.000000 1 15,2.000000 2.000000 0-15,-2.000000-1.000000 1 0,2.000000 2.000000-2 0,3.000000-4.000000-1 0,-5.000000 3.000000-1 16,5.000000-2.000000 0-16,-1.000000 0.000000 0 0,-3.000000 1.000000 2 0,4.000000-1.000000 1 16,0.000000 0.000000 1-16,0.000000 0.000000 1 0,1.000000-1.000000-1 0,-1.000000 0.000000-2 15,0.000000 4.000000 0-15,0.000000-2.000000 0 0,-1.000000-1.000000-1 0,3.000000 3.000000-1 16,-4.000000-2.000000 0-16,2.000000 1.000000 0 0,-3.000000-3.000000-4 0,2.000000 5.000000-1 16,0.000000-1.000000 1-16,-2.000000 1.000000-1 0,1.000000-3.000000-1 0,-1.000000 1.000000 1 15,1.000000 2.000000 3-15,-2.000000-2.000000-3 0,0.000000 0.000000-1 0,0.000000 2.000000 3 16,-1.000000 0.000000 1-16,1.000000 0.000000 3 0,-4.000000 0.000000 0 0,0.000000 0.000000 4 15,1.000000 2.000000 0-15,-1.000000 0.000000 2 0,-1.000000-2.000000-1 0,2.000000 0.000000-1 0,-1.000000 2.000000 0 16,-1.000000 1.000000-1-16,1.000000-3.000000 1 0,2.000000 0.000000 0 0,-4.000000 0.000000-3 16,1.000000 1.000000-1-16,-2.000000-1.000000 2 0,2.000000 0.000000 0 0,2.000000 0.000000 0 15,-1.000000 0.000000 4-15,-1.000000 0.000000 1 0,1.000000 0.000000 2 0,2.000000 0.000000 1 0,-1.000000 0.000000 2 16,-1.000000 0.000000-1-16,4.000000 0.000000-2 0,-4.000000 0.000000 1 0,5.000000-1.000000-2 16,-3.000000 1.000000-2-16,1.000000-3.000000-2 0,-1.000000 1.000000-1 15,1.000000 2.000000 0-15,-2.000000-2.000000-2 0,1.000000 0.000000-2 0,0.000000 2.000000 0 16,0.000000-2.000000-1-16,-5.000000 2.000000 0 0,5.000000-3.000000-1 0,-4.000000 1.000000-1 0,2.000000 2.000000 5 15,-1.000000 0.000000 5-15,-3.000000 0.000000 2 0,0.000000 0.000000 2 0,3.000000 0.000000 3 16,-3.000000 2.000000 0-16,0.000000-2.000000-3 0,0.000000 0.000000-5 16,0.000000 0.000000-2-16,-3.000000 0.000000-4 0,3.000000 0.000000-7 0,-3.000000 3.000000-13 0,1.000000-3.000000-13 15,0.000000 0.000000-20-15,-3.000000 0.000000-29 0,2.000000 2.000000-43 0,-1.000000-2.000000-54 16,4.000000 0.000000-74-16,-8.000000 2.000000-49 0,-1.000000 0.000000-14 0,-1.000000-2.000000 11 0,-6.000000 0.000000 34 16</inkml:trace>
  <inkml:trace contextRef="#ctx0" brushRef="#br0">12888.000000 14238.000000 110 0,'0.000000'-3.000000'140'0,"0.000000"3.000000"9 "0 ,0.000000-2.000000 8 0,0.000000 2.000000 5 16,0.000000-2.000000 1-16,0.000000 2.000000-7 0,3.000000 0.000000-11 0,-3.000000 0.000000-15 0,0.000000 0.000000-17 16,0.000000 0.000000-8-16,0.000000 0.000000-10 0,3.000000 0.000000-6 0,-1.000000 0.000000-3 15,-2.000000 0.000000-3-15,0.000000 0.000000 0 0,0.000000 0.000000-9 0,0.000000 0.000000-4 16,3.000000 0.000000-1-16,-3.000000 0.000000-8 0,0.000000-1.000000-1 0,0.000000 1.000000-2 15,1.000000-4.000000-1-15,2.000000 4.000000-4 0,-3.000000 0.000000-3 0,0.000000 0.000000-5 16,0.000000 0.000000 0-16,0.000000 0.000000-2 0,0.000000 0.000000-3 0,-3.000000 0.000000-2 16,2.000000 4.000000-2-16,1.000000-3.000000 3 0,-3.000000 3.000000-2 0,3.000000 3.000000 2 15,0.000000 5.000000 9-15,-5.000000-1.000000 2 0,2.000000 5.000000 8 0,2.000000 5.000000 7 0,-2.000000 3.000000 8 16,2.000000 2.000000 14-16,-2.000000 1.000000 19 0,0.000000 2.000000 16 0,1.000000 7.000000 13 16,-1.000000-2.000000 8-16,-1.000000 3.000000 5 0,1.000000-1.000000-7 0,-2.000000 1.000000-15 15,2.000000 3.000000-14-15,-1.000000-2.000000-14 0,0.000000 4.000000-16 0,1.000000-3.000000-17 16,-2.000000-2.000000-18-16,4.000000-3.000000-10 0,-2.000000 1.000000-12 0,3.000000-7.000000-11 15,0.000000-1.000000-6-15,0.000000-3.000000 0 0,0.000000 0.000000-1 0,0.000000-5.000000-3 16,0.000000 1.000000-2-16,3.000000-5.000000 3 0,-2.000000-5.000000-3 0,2.000000 1.000000-1 16,-1.000000-5.000000 1-16,-2.000000 3.000000-2 0,-2.000000-5.000000 0 0,2.000000 0.000000-6 0,0.000000-1.000000-3 15,0.000000-1.000000-8-15,0.000000 0.000000-11 0,0.000000-2.000000-14 0,0.000000 0.000000-30 16,0.000000-4.000000-43-16,0.000000-2.000000-55 0,-3.000000-1.000000-49 0,3.000000-6.000000-40 16,-1.000000-2.000000-28-16,-2.000000-5.000000-23 0,0.000000 1.000000-31 0,1.000000-2.000000-38 15,-1.000000-5.000000-65-15,-1.000000-2.000000-34 0,1.000000-2.000000 0 0,-1.000000-5.000000 29 16,-4.000000 0.000000 68-16</inkml:trace>
  <inkml:trace contextRef="#ctx0" brushRef="#br0">12818.000000 14088.000000 12 0,'0.000000'-2.000000'138'16,"0.000000"-2.000000"-2 "-16 ,0.000000 1.000000-2 0,0.000000 2.000000 12 0,0.000000-2.000000 13 16,0.000000 1.000000 3-16,0.000000 2.000000-11 0,0.000000 0.000000-18 0,0.000000 0.000000-20 15,0.000000 0.000000-20-15,0.000000 0.000000-12 0,3.000000 0.000000 0 0,-2.000000 0.000000 9 16,5.000000 2.000000 11-16,-2.000000 1.000000 9 0,1.000000-3.000000 4 0,2.000000 1.000000 3 0,-2.000000 2.000000-8 15,3.000000 1.000000-8-15,0.000000-2.000000-13 0,4.000000 0.000000-9 16,-5.000000 2.000000-11-16,5.000000 0.000000-7 0,0.000000 2.000000-7 0,0.000000-1.000000-5 0,2.000000-1.000000-5 16,1.000000 5.000000-3-16,-2.000000-3.000000-5 0,2.000000 5.000000-1 0,1.000000-2.000000-3 15,-4.000000 2.000000-1-15,1.000000-2.000000 0 0,-4.000000 5.000000-3 0,3.000000-2.000000 0 16,-5.000000 1.000000 0-16,1.000000 3.000000 1 0,-7.000000-1.000000 0 0,2.000000 4.000000 0 16,-3.000000 0.000000 0-16,0.000000 3.000000 0 0,-3.000000-1.000000-2 0,-4.000000 3.000000-2 15,-2.000000 0.000000-3-15,2.000000 1.000000-3 0,-5.000000-2.000000-3 0,0.000000 2.000000-2 0,0.000000-2.000000-2 16,0.000000-1.000000-1-16,1.000000 0.000000-2 0,0.000000-6.000000 0 0,2.000000-1.000000 2 15,2.000000-4.000000-1-15,3.000000-1.000000-2 0,1.000000-1.000000-1 0,-2.000000-3.000000-2 16,2.000000 1.000000-4-16,2.000000-3.000000-1 0,1.000000-1.000000 0 0,0.000000 1.000000-1 16,0.000000 0.000000 0-16,1.000000 0.000000 1 0,2.000000 0.000000 1 0,2.000000 0.000000 1 15,1.000000 1.000000 2-15,0.000000-1.000000 0 0,1.000000-2.000000 0 0,3.000000 1.000000-1 0,2.000000-3.000000 1 16,1.000000 0.000000-1-16,2.000000 0.000000 2 0,1.000000 0.000000-2 0,2.000000-3.000000 1 16,-2.000000 1.000000-2-16,3.000000 0.000000 0 0,-2.000000 0.000000-1 15,-1.000000 2.000000 0-15,-1.000000 0.000000 0 0,-3.000000 2.000000-1 0,2.000000 0.000000 1 16,-5.000000 3.000000 2-16,2.000000 1.000000 1 0,-3.000000 0.000000 2 0,-3.000000 3.000000 5 0,2.000000 2.000000 6 15,-4.000000-1.000000 9-15,-3.000000 3.000000 8 0,-3.000000 2.000000 6 0,-1.000000 3.000000 6 16,-1.000000-2.000000 3-16,-5.000000 5.000000 0 0,1.000000-3.000000-1 0,-3.000000-1.000000-4 16,-2.000000 3.000000-6-16,-1.000000-1.000000-3 0,-1.000000-3.000000-4 0,-4.000000 2.000000-7 15,4.000000-1.000000-4-15,0.000000-2.000000-4 0,-2.000000-2.000000 0 0,2.000000-2.000000-3 0,0.000000-2.000000-6 16,1.000000 0.000000-2-16,-1.000000-6.000000-9 0,1.000000 1.000000-16 0,2.000000-1.000000-25 16,-1.000000-3.000000-37-16,5.000000-3.000000-47 0,-2.000000-1.000000-43 0,0.000000-2.000000-39 15,5.000000 0.000000-56-15,-1.000000-3.000000-87 0,3.000000 0.000000-102 0,1.000000-1.000000-47 16,3.000000-6.000000-7-16,3.000000-2.000000 17 0,1.000000-7.000000 59 0</inkml:trace>
  <inkml:trace contextRef="#ctx0" brushRef="#br0">13184.000000 14098.000000 48 0,'0.000000'6.000000'187'0,"-2.000000"-6.000000"14 "15 ,2.000000 1.000000-11-15,-3.000000 2.000000-6 0,2.000000-3.000000 1 0,-2.000000 1.000000 1 16,0.000000 2.000000-3-16,3.000000-3.000000-13 0,0.000000 1.000000-17 0,0.000000-1.000000-11 16,0.000000 3.000000-10-16,0.000000-3.000000-8 0,0.000000 0.000000-10 0,0.000000 0.000000-7 15,0.000000 0.000000-10-15,0.000000 0.000000-14 0,0.000000 0.000000-10 0,3.000000-3.000000-14 0,-3.000000 3.000000-7 16,0.000000 0.000000-9-16,0.000000 0.000000-5 0,3.000000 3.000000 3 0,-2.000000-1.000000 11 16,2.000000 0.000000 18-16,-1.000000 2.000000 25 0,4.000000 0.000000 24 0,0.000000 1.000000 26 15,-3.000000-1.000000 23-15,4.000000-2.000000 10 0,0.000000 1.000000 7 0,2.000000-1.000000-6 16,-1.000000 0.000000-10-16,0.000000 0.000000-22 0,3.000000-2.000000-23 0,-2.000000 0.000000-25 15,1.000000 0.000000-24-15,-1.000000 0.000000-19 0,1.000000 0.000000-19 0,-1.000000-2.000000-8 16,-2.000000 0.000000-10-16,2.000000 2.000000-3 0,-1.000000-2.000000-6 0,-1.000000-1.000000-3 16,3.000000 3.000000 0-16,-4.000000-2.000000-5 0,0.000000 2.000000 2 0,-1.000000 0.000000-6 15,-4.000000 0.000000-1-15,-1.000000 0.000000-5 0,3.000000 0.000000-11 0,-3.000000 0.000000-20 0,0.000000 0.000000-42 16,0.000000 0.000000-61-16,0.000000 0.000000-65 0,-3.000000-2.000000-56 0,3.000000 0.000000-59 16,-1.000000-3.000000-82-16,1.000000 5.000000-86 0,0.000000 0.000000-78 0,0.000000-6.000000-8 15,-3.000000 0.000000 23-15,3.000000-2.000000 44 0,0.000000-2.000000 92 0</inkml:trace>
  <inkml:trace contextRef="#ctx0" brushRef="#br0">13448.000000 13788.000000 34 0,'0.000000'2.000000'162'16,"-1.000000"-2.000000"8 "-16 ,-2.000000 0.000000 8 0,3.000000 3.000000 6 0,-2.000000-3.000000 1 16,-1.000000 4.000000-6-16,3.000000-2.000000-10 0,0.000000 0.000000-17 0,0.000000 0.000000-14 15,3.000000 2.000000-10-15,-1.000000 0.000000-1 0,1.000000 1.000000-5 0,-2.000000-1.000000 4 16,2.000000 3.000000 0-16,0.000000-1.000000-3 0,-2.000000 3.000000-9 0,4.000000 2.000000-11 15,-2.000000 0.000000-7-15,-3.000000 3.000000-13 0,3.000000 1.000000-8 0,-2.000000 0.000000-1 16,-1.000000 4.000000-2-16,0.000000 0.000000-6 0,3.000000 3.000000-4 0,-3.000000 1.000000-5 0,0.000000 1.000000-9 16,-3.000000-2.000000-12-16,3.000000 1.000000-6 0,0.000000 0.000000-11 0,0.000000-1.000000-5 15,0.000000 0.000000-6-15,0.000000-1.000000-6 0,0.000000-2.000000-10 0,0.000000 0.000000-17 16,0.000000-1.000000-22-16,0.000000-1.000000-27 0,0.000000-3.000000-39 0,0.000000 0.000000-60 16,0.000000-2.000000-81-16,3.000000 1.000000-98 0,-3.000000 0.000000-92 0,3.000000-4.000000-33 15,-1.000000-3.000000 7-15,-2.000000-6.000000 48 0,0.000000 0.000000 81 0</inkml:trace>
  <inkml:trace contextRef="#ctx0" brushRef="#br0">13743.000000 14150.000000 191 0,'0.000000'0.000000'224'0,"0.000000"0.000000"2 "16 ,-1.000000 0.000000-24-16,-2.000000 2.000000-17 0,-1.000000-2.000000-8 0,4.000000 2.000000-11 0,-5.000000 1.000000-18 16,-1.000000-1.000000-28-16,2.000000 4.000000-24 0,-1.000000 0.000000-17 0,-2.000000 3.000000-10 15,0.000000 2.000000-2-15,-1.000000 2.000000 0 0,-1.000000 4.000000 6 0,-2.000000 0.000000 2 16,-1.000000 5.000000 1-16,1.000000 1.000000 0 0,0.000000 3.000000-6 0,-1.000000 2.000000-5 16,-2.000000 2.000000-8-16,0.000000 2.000000-5 0,2.000000 0.000000-10 0,-3.000000 3.000000-7 15,3.000000-1.000000 0-15,0.000000 0.000000-5 0,1.000000 0.000000-3 0,-1.000000 1.000000-5 16,3.000000-4.000000-2-16,-1.000000-1.000000-4 0,2.000000 0.000000-3 0,1.000000-3.000000-6 0,2.000000-7.000000-3 15,1.000000 2.000000-1-15,1.000000-5.000000-3 0,3.000000-4.000000-5 0,-1.000000 0.000000-2 16,1.000000-6.000000-5-16,0.000000-2.000000-10 0,0.000000 2.000000-12 0,1.000000-4.000000-16 16,-1.000000 1.000000-24-16,3.000000-4.000000-33 0,-3.000000-3.000000-45 0,3.000000 2.000000-57 15,1.000000-4.000000-60-15,1.000000-1.000000-68 0,-1.000000-3.000000-47 0,1.000000-2.000000-1 16,-2.000000-4.000000 30-16,0.000000-2.000000 55 0</inkml:trace>
  <inkml:trace contextRef="#ctx0" brushRef="#br0">13735.000000 14133.000000 98 0,'1.000000'0.000000'208'16,"2.000000"0.000000"11 "-16 ,-3.000000 0.000000-6 0,0.000000 0.000000-7 0,-3.000000 4.000000-2 16,2.000000-2.000000-10-16,1.000000 3.000000-14 0,0.000000 1.000000-21 0,0.000000-2.000000-24 15,0.000000 5.000000-21-15,0.000000-4.000000-15 0,0.000000 7.000000-5 0,0.000000-1.000000-2 16,0.000000 2.000000-7-16,1.000000-1.000000-6 0,2.000000 3.000000-3 0,1.000000 1.000000-8 0,-1.000000 1.000000-5 15,2.000000 5.000000-6-15,-1.000000-1.000000-4 0,-1.000000 2.000000-2 0,2.000000 5.000000-2 16,-1.000000 0.000000-2-16,2.000000 0.000000 2 0,-2.000000 2.000000 0 0,1.000000 1.000000-2 16,-2.000000-2.000000-2-16,1.000000 1.000000-4 0,1.000000-2.000000-7 0,-1.000000-2.000000-9 15,-1.000000-1.000000-7-15,1.000000 1.000000-5 0,1.000000-5.000000-3 0,-2.000000-1.000000-4 16,0.000000-1.000000-1-16,-2.000000-3.000000-1 0,2.000000-1.000000 1 0,-3.000000-4.000000-9 16,0.000000 0.000000-5-16,0.000000-2.000000-9 0,0.000000-3.000000-13 0,0.000000-2.000000-13 0,-3.000000-1.000000-17 15,3.000000-1.000000-12-15,-4.000000-2.000000-17 0,1.000000 0.000000-11 16,-2.000000 0.000000-17-16,-2.000000 0.000000-20 0,3.000000-2.000000-20 0,-5.000000-1.000000-26 0,-2.000000 3.000000-23 15,4.000000-2.000000-19-15,-5.000000 2.000000-7 0,0.000000-2.000000 9 0,1.000000 0.000000 20 16,-1.000000 0.000000 34-16,-4.000000-2.000000 37 0,1.000000 0.000000 37 0,3.000000-4.000000 36 16,-1.000000 1.000000 25-16,-1.000000-4.000000 23 0,1.000000 3.000000 27 0,1.000000-3.000000 24 15,2.000000 2.000000 27-15,3.000000-2.000000 26 0,-2.000000 5.000000 25 0,1.000000-2.000000 13 16,1.000000 1.000000 7-16,0.000000 0.000000 2 0,5.000000 3.000000-1 0,2.000000 0.000000-8 0,0.000000 0.000000-5 16,2.000000 1.000000-1-16,1.000000-1.000000-1 0,1.000000 2.000000-3 0,3.000000 0.000000-5 15,1.000000-3.000000-6-15,1.000000 3.000000-11 0,2.000000-1.000000-12 0,3.000000 2.000000-16 16,-1.000000-5.000000-17-16,-1.000000 6.000000-11 0,3.000000-5.000000-11 0,1.000000 1.000000-11 15,-1.000000-1.000000-7-15,1.000000 4.000000-6 0,-1.000000-3.000000-5 0,1.000000-3.000000-9 16,-1.000000 3.000000-11-16,-4.000000-3.000000-25 0,-2.000000 3.000000-41 0,3.000000-3.000000-67 16,-2.000000 3.000000-83-16,2.000000 2.000000-110 0,-3.000000-2.000000-71 0,-2.000000-3.000000-18 15,-2.000000 1.000000 19-15,-5.000000-3.000000 54 0</inkml:trace>
  <inkml:trace contextRef="#ctx0" brushRef="#br0">13921.000000 13724.000000 65 0,'1.000000'-3.000000'209'15,"2.000000"2.000000"25 "-15 ,-3.000000 1.000000-13 0,0.000000 0.000000-13 0,0.000000 1.000000-10 16,0.000000 2.000000-12-16,0.000000-3.000000-12 0,0.000000 1.000000-26 0,0.000000-1.000000-30 16,0.000000 3.000000-24-16,0.000000-1.000000-10 0,0.000000 3.000000-8 0,4.000000 0.000000 2 15,1.000000 1.000000 7-15,-2.000000 4.000000 6 0,1.000000-1.000000 1 0,4.000000 1.000000-9 0,-1.000000 3.000000-8 16,0.000000 2.000000-5-16,2.000000 2.000000-9 0,-1.000000 5.000000-3 0,1.000000 0.000000-1 16,-2.000000 1.000000 4-16,3.000000 2.000000 2 0,-1.000000 3.000000 12 0,1.000000 4.000000 18 15,-1.000000 1.000000 19-15,2.000000-1.000000 18 0,-3.000000 4.000000 21 0,1.000000 0.000000 22 16,-3.000000 3.000000 11-16,0.000000-1.000000-1 0,-3.000000 2.000000-11 0,2.000000 2.000000-17 15,-5.000000 1.000000-18-15,0.000000-1.000000-26 0,0.000000 4.000000-26 0,-2.000000-1.000000-24 16,-1.000000-3.000000-15-16,-1.000000 6.000000-9 0,-4.000000-4.000000-10 0,4.000000 4.000000-5 0,-6.000000-1.000000-5 16,1.000000 1.000000-1-16,1.000000-4.000000-3 0,-4.000000 1.000000-8 15,4.000000-2.000000-10-15,-3.000000 1.000000-21 0,-1.000000-7.000000-44 0,1.000000 4.000000-78 0,-4.000000-5.000000-87 16,-1.000000-1.000000-73-16,-1.000000-4.000000-114 0,-2.000000 0.000000-168 0,-3.000000-1.000000-83 16,3.000000-2.000000 6-16,-6.000000-3.000000 52 0,-2.000000-3.000000 57 0,1.000000-5.000000 111 15</inkml:trace>
  <inkml:trace contextRef="#ctx0" brushRef="#br0">14412.000000 15159.000000 104 0,'-1.000000'-4.000000'113'0,"-2.000000"2.000000"7 "16 ,-2.000000 0.000000 0-16,2.000000 2.000000 0 0,2.000000-3.000000-7 0,-2.000000-1.000000-7 16,2.000000 3.000000-7-16,-2.000000-2.000000-13 0,0.000000 3.000000-1 0,-2.000000 0.000000 2 15,5.000000 0.000000 1-15,-1.000000 0.000000-2 0,1.000000 0.000000 4 0,0.000000 0.000000 0 16,0.000000 0.000000-7-16,0.000000 0.000000-7 0,0.000000 0.000000-5 0,0.000000 0.000000-4 16,0.000000 0.000000-9-16,0.000000 0.000000-6 0,0.000000 0.000000-2 0,0.000000 0.000000-4 0,0.000000 0.000000-2 15,0.000000 0.000000-4-15,0.000000 0.000000-6 0,0.000000 0.000000 2 0,0.000000-2.000000-6 16,0.000000 2.000000-3-16,0.000000-1.000000-3 0,0.000000 1.000000-3 0,0.000000 0.000000 0 15,0.000000 0.000000-7-15,0.000000-3.000000-1 0,0.000000 3.000000 1 0,0.000000 0.000000-2 16,1.000000 0.000000 1-16,-1.000000 0.000000 0 0,5.000000 3.000000 1 0,-2.000000-2.000000 1 0,1.000000-1.000000 0 16,0.000000 2.000000-1-16,4.000000 1.000000-2 0,-1.000000-2.000000 0 15,-2.000000 3.000000 0-15,2.000000-1.000000-3 0,0.000000-3.000000 0 0,2.000000 2.000000-1 0,2.000000 0.000000 0 16,-3.000000 2.000000-1-16,4.000000-4.000000 1 0,0.000000 2.000000 1 0,1.000000-2.000000 3 16,1.000000 0.000000-2-16,-3.000000 0.000000 0 0,4.000000 0.000000-1 0,0.000000 0.000000-2 15,-2.000000 0.000000-2-15,-1.000000 0.000000-1 0,3.000000 0.000000-2 16,-3.000000 0.000000 1-16,2.000000 0.000000-1 0,0.000000 0.000000-2 0,1.000000 3.000000 0 0,-4.000000-1.000000 1 15,1.000000-2.000000 0-15,0.000000 3.000000 0 0,0.000000-2.000000-1 0,0.000000-1.000000 4 16,2.000000 0.000000-3-16,-2.000000 0.000000 1 0,0.000000 0.000000-1 0,3.000000 0.000000-1 0,-3.000000 0.000000 1 16,2.000000 0.000000-1-16,0.000000 0.000000 0 0,-3.000000-1.000000-1 15,1.000000-2.000000 1-15,0.000000 3.000000 0 0,-2.000000-2.000000 0 0,2.000000-1.000000-1 0,-3.000000 3.000000 0 16,1.000000-2.000000 1-16,-1.000000 2.000000 1 0,2.000000 0.000000-1 0,-4.000000 0.000000 1 16,2.000000 0.000000 1-16,-2.000000 0.000000-1 0,2.000000 0.000000-1 0,-2.000000 0.000000 0 15,-2.000000 0.000000 0-15,2.000000 0.000000 0 0,1.000000-2.000000 0 0,2.000000 0.000000 0 16,-4.000000 2.000000 1-16,6.000000-2.000000-1 0,-5.000000 0.000000 1 0,3.000000 2.000000-1 15,2.000000-3.000000 0-15,-3.000000-1.000000 1 0,3.000000 3.000000 0 0,0.000000-2.000000 1 0,2.000000 0.000000-1 16,-2.000000-2.000000 0-16,0.000000 0.000000 1 0,-2.000000 3.000000-2 0,2.000000-1.000000 0 16,-3.000000-1.000000 0-16,-2.000000 2.000000 2 0,2.000000 2.000000-1 0,-1.000000-2.000000-1 15,-5.000000 0.000000-2-15,4.000000 2.000000 2 0,-3.000000-1.000000 0 0,1.000000-2.000000-2 16,2.000000 3.000000 1-16,-2.000000-2.000000 3 0,2.000000 2.000000 1 0,0.000000 0.000000-2 0,1.000000-2.000000 0 16,1.000000 2.000000 0-16,-2.000000 0.000000-1 0,0.000000 0.000000-1 15,1.000000 0.000000 0-15,1.000000 0.000000 1 0,-2.000000 0.000000 0 0,2.000000-2.000000 1 0,-2.000000 2.000000 1 16,4.000000 0.000000-2-16,-2.000000-3.000000 0 0,1.000000 3.000000 0 0,2.000000-1.000000 1 15,-3.000000 1.000000-1-15,2.000000-3.000000 0 0,1.000000 1.000000 2 0,-1.000000 2.000000-1 16,-3.000000 0.000000-1-16,4.000000 0.000000 0 0,0.000000-3.000000 1 0,-2.000000 3.000000-1 16,2.000000-2.000000 1-16,0.000000 1.000000 1 0,0.000000 1.000000 0 0,3.000000-4.000000-1 15,-2.000000 4.000000 0-15,-1.000000-6.000000 1 0,2.000000 5.000000-1 0,1.000000-2.000000 0 16,-2.000000 2.000000 1-16,-1.000000-3.000000-2 0,2.000000 1.000000 2 0,-3.000000 1.000000-1 0,1.000000 0.000000-1 16,-3.000000-2.000000 1-16,1.000000 4.000000-1 0,-1.000000-3.000000 1 15,-4.000000 0.000000-1-15,2.000000 3.000000 0 0,0.000000-1.000000 0 0,-2.000000 1.000000 0 0,-1.000000 0.000000 0 16,-1.000000 0.000000 0-16,2.000000 0.000000 1 0,-2.000000 0.000000 0 0,1.000000 0.000000 3 15,0.000000 0.000000 0-15,1.000000 0.000000 2 0,-2.000000 0.000000-1 0,1.000000-2.000000 0 16,4.000000 0.000000 1-16,-4.000000 2.000000 0 0,2.000000-2.000000 0 0,0.000000 0.000000-2 16,-3.000000 2.000000 0-16,4.000000 0.000000 0 0,-2.000000-3.000000-1 0,-1.000000 3.000000 0 0,2.000000 0.000000 0 15,-2.000000 0.000000 0-15,1.000000 0.000000 2 0,-2.000000 0.000000-1 0,1.000000 0.000000-1 16,-2.000000 0.000000 1-16,1.000000 0.000000 1 0,1.000000 0.000000 0 0,-4.000000 0.000000 2 16,3.000000 0.000000 0-16,0.000000 0.000000 3 0,-1.000000 0.000000 1 0,-2.000000 0.000000 3 15,2.000000 0.000000 2-15,0.000000 0.000000 3 0,1.000000 0.000000 4 0,-3.000000 0.000000 8 16,4.000000 0.000000 7-16,1.000000 0.000000 11 0,1.000000 0.000000 12 0,-5.000000 0.000000 11 15,4.000000-2.000000 2-15,-2.000000 2.000000 2 0,1.000000 0.000000-5 0,-1.000000 0.000000-10 0,-3.000000-2.000000-17 16,4.000000 2.000000-12-16,-1.000000 0.000000-11 0,-1.000000 0.000000-8 16,-2.000000 0.000000-7-16,3.000000 0.000000-3 0,-3.000000 0.000000-7 0,0.000000 0.000000-14 0,-3.000000 0.000000-29 15,1.000000-2.000000-50-15,-2.000000 0.000000-52 0,-2.000000 4.000000-120 0,-6.000000 0.000000-174 16,-1.000000 5.000000-86-16,-6.000000 2.000000-22 0,-11.000000 8.000000 21 0,-1.000000-2.000000 40 16</inkml:trace>
  <inkml:trace contextRef="#ctx0" brushRef="#br0">13055.000000 14420.000000 46 0,'0.000000'0.000000'61'16,"0.000000"2.000000"3 "-16 ,0.000000-2.000000 3 0,0.000000 0.000000-1 0,-1.000000 0.000000 2 16,-2.000000 0.000000 6-16,3.000000 0.000000 0 0,0.000000 0.000000-1 0,0.000000 0.000000 3 15,0.000000 0.000000-2-15,0.000000 0.000000 2 0,0.000000 0.000000 0 0,0.000000 0.000000-3 16,0.000000 0.000000-2-16,-3.000000 0.000000-3 0,3.000000 0.000000-4 0,0.000000 0.000000-3 15,0.000000 0.000000-5-15,0.000000-2.000000-2 0,0.000000 2.000000-3 0,0.000000 0.000000-2 0,0.000000 0.000000-1 16,0.000000 0.000000-5-16,0.000000 0.000000-4 0,0.000000-2.000000-7 0,0.000000 2.000000-6 16,0.000000 0.000000-6-16,0.000000 0.000000-4 0,0.000000 0.000000-5 0,0.000000 0.000000-5 15,0.000000 0.000000-4-15,0.000000 0.000000-1 0,0.000000 0.000000-4 0,0.000000 0.000000-9 16,-2.000000 0.000000-4-16,2.000000 0.000000-11 0,0.000000 0.000000-17 0,0.000000 0.000000-30 0,0.000000 0.000000-34 16,2.000000 2.000000-47-16,-2.000000-2.000000-66 0,0.000000 0.000000-44 15,0.000000 0.000000-11-15,0.000000 0.000000 13 0</inkml:trace>
  <inkml:trace contextRef="#ctx0" brushRef="#br0">13389.000000 14159.000000 97 0,'-3.000000'0.000000'216'0,"2.000000"-2.000000"10 "0 ,-2.000000-1.000000-46 0,-2.000000 1.000000-67 16,2.000000 0.000000-46-16,3.000000-2.000000-35 0,-1.000000-3.000000-36 0,1.000000 3.000000-57 16,-3.000000-3.000000-81-16,3.000000 3.000000-44 0,-2.000000-2.000000-24 0,-4.000000 0.000000-7 15</inkml:trace>
  <inkml:trace contextRef="#ctx0" brushRef="#br0">10696.000000 16329.000000 66 0,'0.000000'3.000000'148'0,"3.000000"-3.000000"18 "0 ,-3.000000 1.000000 10 16,0.000000 2.000000 1-16,-3.000000-3.000000-7 0,3.000000 2.000000-13 0,-2.000000-2.000000-18 16,-1.000000 2.000000-14-16,0.000000 1.000000-20 0,-1.000000-3.000000-10 0,4.000000 4.000000-2 0,-1.000000-3.000000 0 15,-2.000000-1.000000 1-15,3.000000 3.000000-8 0,0.000000-1.000000 0 0,0.000000-2.000000-5 16,0.000000 0.000000-11-16,0.000000 0.000000-6 0,0.000000 0.000000-10 0,0.000000 2.000000-2 16,0.000000-2.000000-9-16,0.000000 0.000000-5 0,0.000000 0.000000 2 0,0.000000 0.000000-7 15,0.000000 0.000000-1-15,0.000000 0.000000-3 0,0.000000 0.000000-1 0,0.000000-2.000000-1 16,0.000000 2.000000-3-16,0.000000-2.000000 0 0,0.000000-1.000000-1 0,3.000000 3.000000-1 15,-2.000000 0.000000 4-15,2.000000-1.000000 6 0,-2.000000 1.000000 1 0,5.000000-3.000000 3 16,-1.000000 2.000000-3-16,-1.000000 1.000000 4 0,4.000000-3.000000 2 0,-1.000000 1.000000-1 0,0.000000 0.000000 4 16,2.000000-1.000000 1-16,-1.000000 2.000000 6 0,1.000000-3.000000-3 0,2.000000 1.000000 0 15,-3.000000 1.000000 4-15,4.000000 0.000000 2 0,-1.000000-2.000000 5 0,0.000000 0.000000 4 16,-2.000000 1.000000 3-16,2.000000-4.000000 5 0,1.000000 3.000000-2 0,-2.000000 0.000000 1 16,2.000000 0.000000 0-16,3.000000 0.000000-1 0,-3.000000-1.000000 5 0,0.000000 3.000000-6 15,-1.000000 0.000000-2-15,1.000000 0.000000-8 0,-3.000000-1.000000-10 0,3.000000-1.000000-8 0,0.000000 4.000000-8 16,-2.000000-2.000000-7-16,-1.000000 1.000000-5 0,1.000000 1.000000-5 0,-2.000000-3.000000-4 15,1.000000 1.000000 2-15,-5.000000 2.000000-3 0,3.000000 0.000000 0 0,1.000000-2.000000-1 16,-4.000000 2.000000-2-16,1.000000 0.000000 1 0,-2.000000 0.000000-3 0,1.000000 0.000000 0 16,-1.000000 0.000000-2-16,-2.000000 0.000000 1 0,2.000000 0.000000 0 0,-3.000000 0.000000-1 15,3.000000 0.000000 0-15,-3.000000 0.000000 1 0,0.000000 0.000000 0 0,0.000000 0.000000 0 16,0.000000 0.000000 0-16,0.000000 0.000000 0 0,2.000000 0.000000 2 0,-2.000000 0.000000 0 16,0.000000 0.000000 2-16,0.000000 0.000000-1 0,0.000000 0.000000-2 0,0.000000 0.000000-3 15,0.000000 0.000000-9-15,0.000000 0.000000-9 0,-2.000000 0.000000-18 0,-1.000000 0.000000-34 0,0.000000 0.000000-50 16,-1.000000 0.000000-52-16,-3.000000 2.000000-39 0,-2.000000-2.000000-40 0,-3.000000 2.000000-46 15,5.000000 1.000000-55-15,-2.000000-2.000000-48 0,1.000000 1.000000-73 0,-3.000000 2.000000-22 16,-1.000000-1.000000 12-16,-3.000000-3.000000 45 0,3.000000 2.000000 78 0</inkml:trace>
  <inkml:trace contextRef="#ctx0" brushRef="#br0">10700.000000 16679.000000 63 0,'0.000000'2.000000'135'0,"0.000000"3.000000"-17 "16 ,0.000000-5.000000-11-16,0.000000 2.000000 4 0,0.000000-2.000000 2 0,0.000000 0.000000-1 16,0.000000 0.000000-8-16,0.000000 0.000000-13 0,0.000000 0.000000-13 0,0.000000 0.000000-11 15,0.000000 0.000000-2-15,3.000000 0.000000 5 0,-3.000000 2.000000 7 0,3.000000-2.000000 13 0,-1.000000 1.000000 4 16,1.000000-1.000000 8-16,0.000000 4.000000 0 0,-2.000000-3.000000-2 0,2.000000-1.000000-2 16,-2.000000 2.000000-6-16,5.000000-2.000000 0 0,-1.000000 0.000000-6 0,-1.000000 0.000000-4 15,-1.000000 0.000000-3-15,2.000000 0.000000-9 0,-1.000000 0.000000 3 0,1.000000 3.000000-7 16,0.000000-3.000000-8-16,1.000000 0.000000-7 0,-3.000000 0.000000-4 0,5.000000 0.000000-4 0,1.000000 0.000000-8 15,-4.000000 0.000000 1-15,1.000000 0.000000-2 0,2.000000-3.000000-1 0,2.000000 1.000000 3 16,-3.000000 2.000000 5-16,2.000000-1.000000 0 0,0.000000-3.000000 0 0,1.000000 4.000000 3 16,-1.000000-1.000000 2-16,2.000000-3.000000 2 0,-2.000000 1.000000 2 0,2.000000 1.000000 2 15,1.000000 0.000000 0-15,-2.000000-3.000000 3 0,2.000000 3.000000 2 0,-3.000000 0.000000 1 16,3.000000 1.000000 1-16,0.000000 1.000000 0 0,-2.000000-5.000000 10 0,-1.000000 5.000000 2 16,3.000000-2.000000 0-16,-2.000000 0.000000-2 0,-1.000000-1.000000-3 0,3.000000 2.000000-5 15,-5.000000-2.000000-12-15,1.000000 3.000000-7 0,-1.000000-2.000000-3 0,-3.000000-1.000000-11 16,4.000000 3.000000-7-16,-5.000000-1.000000-4 0,-2.000000-2.000000-5 0,4.000000 3.000000-1 15,-5.000000-2.000000-4-15,3.000000 2.000000-1 0,-3.000000 0.000000-4 0,3.000000 0.000000 1 16,-2.000000 0.000000-4-16,-1.000000 0.000000-12 0,0.000000 0.000000-16 0,0.000000 0.000000-26 0,0.000000 0.000000-48 16,-4.000000 2.000000-53-16,1.000000-2.000000-48 0,-3.000000 3.000000-57 0,0.000000-2.000000-82 15,1.000000 7.000000-104-15,-2.000000-2.000000-85 0,0.000000 2.000000-15 0,-2.000000 1.000000 14 16,-6.000000-2.000000 44-16,3.000000-2.000000 90 0</inkml:trace>
  <inkml:trace contextRef="#ctx0" brushRef="#br0">11481.000000 16244.000000 68 0,'-4.000000'-3.000000'142'0,"-3.000000"2.000000"4 "15 ,1.000000 1.000000 3-15,0.000000-3.000000-1 0,-2.000000 1.000000-5 16,2.000000 2.000000-8-16,1.000000 0.000000-8 0,0.000000 0.000000-8 0,1.000000 0.000000-6 0,1.000000 0.000000-8 15,3.000000 0.000000-7-15,0.000000 0.000000-1 0,-2.000000 2.000000-4 0,-1.000000 1.000000-6 16,3.000000-3.000000-4-16,-3.000000 0.000000-7 0,2.000000 0.000000-9 0,1.000000 1.000000-6 16,0.000000-1.000000-5-16,0.000000 4.000000-3 0,0.000000 5.000000-2 0,0.000000 3.000000-1 15,0.000000 2.000000 4-15,0.000000 5.000000-2 0,0.000000 5.000000 6 0,0.000000 1.000000 0 16,0.000000 8.000000 3-16,0.000000 2.000000 7 0,1.000000-1.000000 10 0,-1.000000 6.000000 11 16,0.000000 1.000000 0-16,0.000000 4.000000 9 0,0.000000-2.000000 7 0,-1.000000 4.000000 0 0,1.000000 0.000000 0 15,0.000000 0.000000 0-15,-3.000000 1.000000 1 0,3.000000-4.000000-14 16,-2.000000 1.000000-9-16,2.000000-1.000000-17 0,-2.000000-4.000000-12 0,2.000000-2.000000-18 0,0.000000-4.000000-16 15,2.000000-1.000000-5-15,-2.000000-5.000000-9 0,2.000000-3.000000-1 0,-2.000000-5.000000-4 16,3.000000-3.000000-10-16,-3.000000-4.000000-12 0,0.000000-2.000000-20 0,0.000000-3.000000-27 16,0.000000-1.000000-36-16,-3.000000-6.000000-35 0,3.000000-2.000000-33 0,-2.000000-4.000000-26 15,2.000000-10.000000-27-15,-2.000000-2.000000-36 0,4.000000-5.000000-52 0,0.000000-6.000000-61 0,-2.000000 1.000000-55 16,0.000000-4.000000-15-16,-4.000000-1.000000 20 0,-4.000000-6.000000 50 0</inkml:trace>
  <inkml:trace contextRef="#ctx0" brushRef="#br0">11360.000000 16177.000000 196 0,'-1.000000'3.000000'251'0,"-2.000000"1.000000"23 "16 ,3.000000-2.000000-45-16,0.000000-1.000000-40 0,0.000000 3.000000-20 0,0.000000 0.000000-7 15,0.000000-4.000000-6-15,0.000000 1.000000-11 0,0.000000 2.000000-16 0,3.000000-3.000000-22 16,-2.000000 2.000000-19-16,4.000000 0.000000-17 0,1.000000 0.000000-13 0,0.000000 3.000000-6 16,1.000000 0.000000-1-16,5.000000 2.000000-1 0,0.000000 0.000000 0 0,2.000000 1.000000 2 0,3.000000 0.000000 4 15,2.000000 3.000000 4-15,0.000000 2.000000-2 0,5.000000-2.000000 12 0,-2.000000 2.000000 8 16,-2.000000 0.000000-3-16,3.000000 2.000000-4 0,-3.000000 0.000000-6 0,-1.000000 2.000000 8 16,-1.000000 2.000000-5-16,-5.000000-3.000000-2 0,-1.000000 7.000000 6 0,-1.000000 2.000000 9 15,-7.000000-1.000000-3-15,-4.000000 6.000000-10 0,-3.000000 0.000000-13 0,-6.000000 4.000000-9 16,-1.000000 3.000000-16-16,-2.000000-1.000000-18 0,-4.000000 1.000000-3 0,1.000000 1.000000 0 15,-3.000000 1.000000-2-15,-1.000000-3.000000-7 0,1.000000-1.000000 3 0,-1.000000-1.000000 4 0,6.000000-6.000000 4 16,-2.000000-5.000000-2-16,6.000000-1.000000-1 0,-1.000000-6.000000 6 0,3.000000-2.000000-2 16,2.000000-6.000000 1-16,1.000000-1.000000-5 0,4.000000-1.000000-4 0,3.000000-4.000000 2 15,3.000000-2.000000-3-15,1.000000-4.000000 2 0,8.000000-3.000000-5 0,4.000000-1.000000 3 16,2.000000-4.000000 1-16,2.000000-4.000000-4 0,7.000000 3.000000-2 0,-2.000000-2.000000-1 16,-2.000000 0.000000 3-16,2.000000 5.000000 0 0,2.000000-4.000000 0 0,-5.000000 5.000000 0 15,-3.000000 4.000000 0-15,-1.000000 0.000000 2 0,-2.000000 4.000000-4 0,-4.000000 5.000000 0 0,-6.000000 0.000000 2 16,-2.000000 6.000000 1-16,-2.000000 4.000000 2 0,-10.000000 3.000000 2 0,-2.000000 5.000000-2 15,-2.000000 4.000000 1-15,-6.000000-1.000000 0 0,-4.000000 2.000000-4 0,0.000000 1.000000 0 16,2.000000 0.000000-4-16,-2.000000-1.000000 3 0,0.000000-1.000000 1 0,3.000000-4.000000 3 16,0.000000-1.000000 0-16,1.000000-4.000000-4 0,3.000000-3.000000-14 0,0.000000-6.000000-24 15,2.000000-1.000000-45-15,1.000000-7.000000-57 0,-3.000000-4.000000-48 0,3.000000-6.000000-46 0,2.000000-5.000000-64 16,4.000000-4.000000-88-16,3.000000-4.000000-89 0,-3.000000-5.000000-15 0,3.000000-5.000000 10 16,-1.000000-3.000000 34-16,5.000000-5.000000 67 0</inkml:trace>
  <inkml:trace contextRef="#ctx0" brushRef="#br0">11763.000000 15965.000000 19 0,'-6.000000'0.000000'236'0,"2.000000"0.000000"28 "0 ,0.000000 0.000000 19 16,1.000000 0.000000-42-16,1.000000 0.000000-39 0,-1.000000 0.000000-16 0,-1.000000 0.000000 4 15,4.000000 0.000000-11-15,-3.000000 0.000000-16 0,3.000000 0.000000-23 0,-2.000000-2.000000-27 0,2.000000 0.000000-27 16,0.000000 2.000000-27-16,2.000000 0.000000-9 0,1.000000 0.000000 0 0,1.000000 0.000000 13 16,4.000000 0.000000 30-16,3.000000 0.000000 45 0,1.000000-2.000000 42 0,4.000000 2.000000 29 15,-1.000000-3.000000 13-15,4.000000 2.000000-2 0,-2.000000-2.000000-21 0,2.000000 2.000000-37 16,3.000000-2.000000-40-16,-1.000000-1.000000-34 0,-2.000000 1.000000-24 0,0.000000 2.000000-18 15,-3.000000-5.000000-13-15,2.000000 5.000000-15 0,-5.000000-1.000000-6 16,2.000000 0.000000-5-16,-3.000000-2.000000-7 0,0.000000 4.000000-12 0,-5.000000-3.000000-15 0,2.000000 3.000000-33 0,-2.000000 0.000000-57 16,1.000000 0.000000-62-16,-4.000000 0.000000-56 0,-4.000000 0.000000-45 0,0.000000 0.000000-45 15,0.000000 0.000000-58-15,3.000000 0.000000-51 0,-3.000000 0.000000-52 0,0.000000 0.000000-4 16,0.000000 0.000000 20-16,-4.000000-2.000000 46 0,-2.000000-4.000000 82 0</inkml:trace>
  <inkml:trace contextRef="#ctx0" brushRef="#br0">12153.000000 15594.000000 169 0,'5.000000'-1.000000'309'0,"-2.000000"1.000000"35 "0 ,1.000000 1.000000 2 16,-1.000000 3.000000-38-16,-2.000000-4.000000-60 0,-1.000000 0.000000-35 0,0.000000 0.000000-24 0,0.000000 0.000000-22 0,0.000000 0.000000-23 15,0.000000 6.000000-22-15,3.000000-3.000000-20 0,0.000000 3.000000-14 0,-1.000000 8.000000-8 16,4.000000-2.000000-8-16,-2.000000 3.000000-5 0,-2.000000 5.000000-13 0,4.000000 2.000000-13 15,-2.000000 2.000000-13-15,0.000000 3.000000-13 0,-4.000000-1.000000-15 0,5.000000 1.000000-24 16,-2.000000 3.000000-30-16,1.000000 2.000000-40 0,-1.000000-2.000000-82 16,2.000000 4.000000-118-16,2.000000 1.000000-131 0,-3.000000-2.000000-58 0,-4.000000-1.000000-12 0,3.000000 0.000000 20 0,-1.000000-5.000000 69 15</inkml:trace>
  <inkml:trace contextRef="#ctx0" brushRef="#br0">12698.000000 15970.000000 4 0,'0.000000'-5.000000'216'0,"0.000000"1.000000"35 "0 ,-4.000000 4.000000 1 0,2.000000-2.000000-26 0,-4.000000 2.000000-23 16,2.000000 2.000000-10-16,-4.000000-2.000000-11 0,1.000000 2.000000-9 0,1.000000 0.000000-10 15,-4.000000 3.000000-14-15,2.000000-4.000000-15 16,-3.000000 4.000000-19-16,-3.000000-1.000000-17 0,0.000000 3.000000-15 0,-1.000000 0.000000-14 0,-1.000000 0.000000-8 0,1.000000 2.000000-4 16,-1.000000 4.000000 3-16,-1.000000 0.000000 6 0,0.000000 3.000000 9 0,3.000000-2.000000 14 15,0.000000 3.000000 23-15,-1.000000 4.000000 31 0,1.000000 1.000000 34 0,0.000000 4.000000 26 16,-1.000000-1.000000 16-16,3.000000 8.000000 7 0,3.000000 2.000000-15 0,2.000000 7.000000-26 0,-1.000000 0.000000-28 15,4.000000 1.000000-32-15,1.000000 2.000000-22 0,3.000000-2.000000-19 16,0.000000 2.000000-17-16,0.000000 0.000000-11 0,6.000000-4.000000-10 0,0.000000 0.000000-14 0,1.000000-3.000000-14 16,4.000000 1.000000-6-16,0.000000-3.000000-4 0,3.000000-2.000000-6 0,0.000000 0.000000-9 15,3.000000-1.000000-11-15,-2.000000-5.000000-30 0,1.000000 2.000000-61 0,3.000000-4.000000-83 16,-1.000000-3.000000-82-16,-1.000000-1.000000-65 0,3.000000-6.000000-64 0,-1.000000 2.000000-81 16,0.000000-3.000000-74-16,0.000000-5.000000-40 0,3.000000-3.000000 20 0,-4.000000-5.000000 36 15,-3.000000-7.000000 59-15,1.000000-3.000000 102 0</inkml:trace>
  <inkml:trace contextRef="#ctx0" brushRef="#br0">12880.000000 16192.000000 7 0,'0.000000'0.000000'91'0,"0.000000"0.000000"-8 "0 ,0.000000 0.000000-2 16,3.000000-1.000000-9-16,-3.000000 1.000000-9 0,1.000000 0.000000-3 0,-1.000000 0.000000-3 15,0.000000 0.000000 7-15,0.000000 0.000000 7 0,0.000000 0.000000 10 0,0.000000 0.000000 13 0,0.000000 1.000000 12 16,3.000000 2.000000 10-16,-3.000000-3.000000 3 0,1.000000 1.000000 3 0,-1.000000 2.000000-1 16,0.000000-3.000000-3-16,3.000000 2.000000-3 0,-3.000000 0.000000-1 0,0.000000-2.000000-1 15,3.000000 2.000000 0-15,-3.000000 1.000000-2 0,0.000000-1.000000-1 0,2.000000 1.000000-1 16,-2.000000 2.000000-3-16,0.000000 2.000000-2 0,-2.000000 3.000000-1 0,-1.000000 0.000000 0 15,3.000000 8.000000-1-15,-3.000000 1.000000 11 0,-1.000000 5.000000 13 0,3.000000 2.000000 19 16,-2.000000 4.000000 19-16,0.000000 2.000000 11 0,-2.000000 0.000000 9 0,4.000000 2.000000-7 16,-2.000000 1.000000-19-16,0.000000 1.000000-25 0,3.000000-2.000000-31 0,0.000000-1.000000-22 15,0.000000 1.000000-23-15,0.000000-2.000000-14 0,0.000000-1.000000-10 0,0.000000-2.000000-6 0,0.000000-2.000000-4 16,3.000000 1.000000-5-16,-3.000000-2.000000-4 0,3.000000-3.000000-3 0,-2.000000-2.000000-4 16,-1.000000 2.000000-2-16,3.000000-7.000000 0 0,-1.000000 0.000000 1 15,-2.000000-1.000000-1-15,0.000000-4.000000-2 0,0.000000-3.000000-5 0,3.000000-1.000000-5 0,-3.000000-2.000000-16 16,0.000000 0.000000-25-16,0.000000-3.000000-30 0,0.000000 1.000000-41 0,0.000000-3.000000-55 0,3.000000-3.000000-54 15,-3.000000-1.000000-39-15,0.000000-7.000000-33 0,0.000000-1.000000-48 16,0.000000-2.000000-49-16,0.000000-7.000000-47 0,0.000000-2.000000-47 0,-3.000000-3.000000-3 0,0.000000-7.000000 28 16,-2.000000-1.000000 60-16,1.000000 0.000000 84 0</inkml:trace>
  <inkml:trace contextRef="#ctx0" brushRef="#br0">12900.000000 16240.000000 108 0,'3.000000'-6.000000'218'0,"-3.000000"-1.000000"15 "0 ,3.000000 0.000000-8 16,-1.000000 2.000000-3-16,-2.000000 1.000000 1 0,3.000000 1.000000-5 0,0.000000-2.000000-15 0,-2.000000 1.000000-23 15,4.000000-3.000000-28-15,-3.000000 2.000000-26 0,1.000000 2.000000-26 16,-1.000000-1.000000-15-16,2.000000-2.000000-8 0,2.000000 5.000000 1 0,2.000000 1.000000-2 0,-2.000000 0.000000 5 16,4.000000 0.000000 5-16,-1.000000 1.000000 1 0,1.000000 5.000000 4 0,2.000000 0.000000 7 15,-3.000000 0.000000 8-15,3.000000 3.000000 10 0,-1.000000 1.000000 9 0,0.000000 1.000000 1 16,-2.000000 2.000000-2-16,2.000000 2.000000-8 0,-3.000000 1.000000-18 0,-4.000000 0.000000-11 15,-1.000000 5.000000-10-15,2.000000 1.000000-5 0,-5.000000 1.000000-4 0,-5.000000 1.000000-6 16,2.000000 2.000000 4-16,-6.000000 0.000000-8 0,2.000000 0.000000-4 0,-5.000000-1.000000-3 0,0.000000 3.000000-6 16,-2.000000 0.000000-6-16,2.000000-2.000000 0 0,-5.000000-5.000000-9 0,6.000000 3.000000-1 15,-1.000000-7.000000 0-15,0.000000-1.000000-7 0,5.000000-3.000000 0 0,-1.000000 1.000000 0 16,4.000000-6.000000-3-16,1.000000 1.000000-4 0,1.000000-2.000000-7 0,-1.000000-3.000000 9 16,3.000000 1.000000-8-16,0.000000-4.000000-14 0,0.000000-1.000000-1 0,3.000000-5.000000-2 15,2.000000 4.000000-1-15,4.000000-3.000000-7 0,-2.000000-3.000000 6 0,8.000000 2.000000 2 16,-2.000000 0.000000 2-16,2.000000 0.000000-4 0,1.000000-2.000000 2 0,3.000000 3.000000 1 0,-4.000000-2.000000-1 15,4.000000 1.000000 4-15,-2.000000 3.000000 2 0,-3.000000 0.000000 2 0,1.000000 2.000000-7 16,-2.000000 2.000000 1-16,-1.000000 0.000000 6 16,-1.000000 3.000000-1-16,-3.000000 1.000000-6 15,-3.000000 3.000000 4-15,2.000000-1.000000 6 0,-4.000000 5.000000-3 0,-3.000000 2.000000-1 0,-3.000000 0.000000 2 0,-1.000000 4.000000 3 0,-4.000000-2.000000 3 0,1.000000 1.000000-4 16,-2.000000 1.000000 2-16,-1.000000 0.000000 1 0,-2.000000-1.000000-4 0,3.000000-2.000000 0 16,-3.000000-1.000000-2-16,2.000000-2.000000 2 0,-2.000000 0.000000-3 0,3.000000-2.000000-4 0,-1.000000-2.000000-8 15,1.000000-3.000000-14-15,2.000000 0.000000-27 0,-1.000000-2.000000-37 16,-1.000000-4.000000-59-16,2.000000 0.000000-61 0,3.000000 0.000000-51 0,-4.000000-7.000000-58 0,4.000000-2.000000-70 15,1.000000-3.000000-70-15,-2.000000 1.000000-76 0,5.000000-8.000000-10 0,0.000000-1.000000 23 16,0.000000-5.000000 49-16,3.000000 0.000000 85 0</inkml:trace>
  <inkml:trace contextRef="#ctx0" brushRef="#br0">13199.000000 16465.000000 101 0,'10.000000'4.000000'328'0,"-1.000000"2.000000"34 "0 ,0.000000-1.000000 31 0,-2.000000-1.000000-43 15,0.000000 0.000000-81-15,-2.000000 0.000000-58 0,1.000000 0.000000-24 0,0.000000-1.000000-3 0,1.000000-1.000000 12 16,5.000000-2.000000 10-16,0.000000 0.000000 5 0,5.000000 0.000000-1 0,0.000000-5.000000 1 16,6.000000 4.000000-5-16,1.000000-4.000000-15 0,7.000000 2.000000-36 0,-3.000000-4.000000-29 15,3.000000-4.000000-21-15,3.000000 0.000000-27 0,-3.000000 1.000000-25 0,3.000000-2.000000-21 16,-2.000000-3.000000-18-16,-1.000000 5.000000-14 0,-3.000000-3.000000-26 0,-1.000000 0.000000-43 16,-3.000000 2.000000-53-16,-5.000000 5.000000-56 0,-4.000000 0.000000-46 0,-7.000000 1.000000-31 15,0.000000 1.000000-28-15,-4.000000 2.000000-31 0,-1.000000-1.000000-35 0,-3.000000 2.000000-34 0,0.000000 1.000000-49 16,-7.000000 1.000000-29-16,-5.000000-1.000000 9 0,-3.000000 3.000000 51 15,-3.000000-1.000000 79-15</inkml:trace>
  <inkml:trace contextRef="#ctx0" brushRef="#br0">13503.000000 16215.000000 234 0,'0.000000'-2.000000'277'0,"0.000000"2.000000"12 "0 ,0.000000 2.000000-15 0,3.000000 3.000000-17 15,-3.000000 0.000000-15-15,0.000000 1.000000-20 0,0.000000 4.000000-17 0,0.000000 3.000000-23 16,0.000000 0.000000-27-16,0.000000 4.000000-26 0,-3.000000 5.000000-26 0,3.000000 0.000000-17 15,-2.000000 5.000000-18-15,-1.000000 1.000000-10 0,3.000000 2.000000-9 0,0.000000 0.000000-11 16,0.000000 2.000000-5-16,0.000000 0.000000-11 0,0.000000 0.000000-6 0,0.000000 1.000000-9 0,0.000000-3.000000-7 16,3.000000 3.000000-3-16,-1.000000-2.000000-14 0,1.000000-6.000000-12 15,1.000000 1.000000-16-15,-1.000000-4.000000-24 0,1.000000-1.000000-35 0,1.000000-6.000000-55 0,2.000000 0.000000-53 16,1.000000-7.000000-66-16,-1.000000-1.000000-74 0,2.000000-4.000000-51 0,-2.000000-6.000000-6 16,4.000000-5.000000 32-16,-5.000000-3.000000 56 0</inkml:trace>
  <inkml:trace contextRef="#ctx0" brushRef="#br0">14003.000000 16102.000000 101 0,'5.000000'-2.000000'342'0,"-2.000000"4.000000"41 "0 ,0.000000 0.000000 34 0,-3.000000 1.000000-42 16,-3.000000 1.000000-91-16,0.000000 2.000000-69 0,-2.000000 3.000000-39 15,1.000000 2.000000-22-15,-4.000000 4.000000-15 0,4.000000 2.000000-12 0,-6.000000 1.000000-12 0,4.000000 6.000000-10 16,-5.000000 2.000000-7-16,4.000000 3.000000-4 0,-2.000000 4.000000 3 0,2.000000-3.000000 2 15,-2.000000 3.000000 10-15,2.000000 5.000000 12 0,-4.000000-2.000000 10 0,7.000000 2.000000 2 16,-4.000000 1.000000-13-16,1.000000-2.000000-18 0,6.000000 0.000000-21 0,-2.000000-3.000000-20 16,0.000000-2.000000-26-16,1.000000-2.000000-16 0,2.000000-4.000000-10 0,0.000000-3.000000-9 0,0.000000-4.000000-21 15,0.000000-1.000000-32-15,0.000000-3.000000-37 0,0.000000-2.000000-41 16,0.000000-5.000000-31-16,0.000000-1.000000-24 0,0.000000-3.000000-12 0,0.000000-3.000000-3 0,0.000000-2.000000-1 16,2.000000-7.000000-11-16,1.000000-6.000000-28 0,0.000000-1.000000-46 0,1.000000-6.000000-54 15,0.000000-2.000000-73-15,1.000000-6.000000-17 0,-2.000000-1.000000 24 0,0.000000-4.000000 46 16,-3.000000-2.000000 69-16</inkml:trace>
  <inkml:trace contextRef="#ctx0" brushRef="#br0">14062.000000 15951.000000 29 0,'6.000000'-5.000000'231'0,"0.000000"3.000000"43 "0 ,2.000000 4.000000 12 16,-6.000000 3.000000-25-16,3.000000 5.000000-19 0,-1.000000 2.000000-11 0,2.000000 4.000000-14 0,-4.000000 5.000000-22 15,2.000000 0.000000-26-15,2.000000 7.000000-26 0,-4.000000 2.000000-29 16,5.000000 3.000000-21-16,-3.000000 1.000000-17 0,2.000000 5.000000-13 0,0.000000 0.000000-5 0,0.000000 0.000000-5 15,0.000000 1.000000-2-15,1.000000 0.000000-3 0,-1.000000-5.000000-5 0,0.000000 3.000000-7 16,2.000000-4.000000-8-16,-1.000000 1.000000-10 0,0.000000-3.000000-5 0,-2.000000-2.000000-5 16,2.000000-3.000000-4-16,-2.000000-3.000000-4 0,-1.000000 0.000000-7 0,-1.000000-8.000000-4 15,0.000000 2.000000-13-15,-2.000000-5.000000-13 0,-1.000000-1.000000-8 0,0.000000-2.000000-14 16,-1.000000-2.000000-16-16,-2.000000-2.000000-23 0,-1.000000-1.000000-25 0,-4.000000-4.000000-28 16,1.000000-1.000000-31-16,-2.000000-1.000000-22 0,-1.000000-4.000000-15 0,-2.000000-1.000000-7 0,3.000000-2.000000 7 15,-3.000000-3.000000 12-15,-3.000000-3.000000 18 0,1.000000-2.000000 20 0,-6.000000-2.000000 27 16,4.000000-1.000000 30-16,-3.000000-2.000000 39 0,0.000000-3.000000 41 0,0.000000 4.000000 53 15,2.000000 4.000000 58-15,3.000000 1.000000 53 0,-3.000000 1.000000 42 0,5.000000 2.000000 27 16,4.000000 3.000000 19-16,-3.000000 4.000000 4 0,7.000000-2.000000-11 0,-4.000000 2.000000-19 0,4.000000 1.000000-22 16,4.000000 2.000000-20-16,-3.000000-1.000000-28 0,2.000000 2.000000-23 15,2.000000-2.000000-17-15,2.000000 1.000000-10 0,1.000000 2.000000-6 0,4.000000 0.000000-3 0,4.000000 0.000000 3 16,-1.000000 0.000000-6-16,1.000000 0.000000-8 0,5.000000-2.000000-11 0,-3.000000-1.000000-11 16,5.000000 3.000000-7-16,-2.000000-5.000000-13 0,2.000000-2.000000-9 0,-3.000000 3.000000-14 15,2.000000-3.000000-19-15,-5.000000 2.000000-23 0,2.000000-1.000000-36 0,-3.000000 1.000000-64 16,0.000000-2.000000-83-16,-1.000000-2.000000-98 0,0.000000 1.000000-88 15,-2.000000-3.000000-33-15,-5.000000 0.000000 7 0,-1.000000 0.000000 46 0,0.000000-1.000000 83 0</inkml:trace>
  <inkml:trace contextRef="#ctx0" brushRef="#br0">14299.000000 15838.000000 86 0,'4.000000'-5.000000'171'0,"3.000000"2.000000"1 "0 ,1.000000 1.000000 9 0,1.000000 2.000000 14 15,1.000000 2.000000 16-15,2.000000 6.000000 14 0,0.000000-1.000000 0 0,-1.000000 6.000000-16 0,6.000000 2.000000-20 16,2.000000 2.000000-15-16,-1.000000 3.000000-16 0,-1.000000 3.000000-15 0,2.000000 3.000000-15 16,4.000000 2.000000-9-16,-3.000000 2.000000-9 0,-1.000000 0.000000-1 0,-4.000000 1.000000 7 15,4.000000 4.000000 7-15,-2.000000-1.000000 7 0,-6.000000 3.000000 6 0,1.000000 1.000000 5 16,-4.000000 1.000000-5-16,-4.000000 2.000000-20 0,-4.000000 0.000000-17 0,-1.000000 1.000000-23 15,-5.000000 0.000000-24-15,-6.000000 2.000000-23 0,-1.000000 1.000000-18 0,-5.000000-3.000000-22 16,0.000000 2.000000-41-16,-4.000000 1.000000-50 0,-5.000000-2.000000-51 0,-4.000000-3.000000-49 0,-1.000000 1.000000-82 16,1.000000 0.000000-120-16,-4.000000-5.000000-112 0,-4.000000-2.000000-30 15,-2.000000 0.000000 8-15,-6.000000-9.000000 27 0,-1.000000-1.000000 77 0</inkml:trace>
  <inkml:trace contextRef="#ctx0" brushRef="#br0">11411.000000 15397.000000 7 0,'-3.000000'-2.000000'87'0,"1.000000"0.000000"5 "0 ,-1.000000-1.000000 6 0,-1.000000 3.000000 4 0,1.000000-3.000000-3 16,3.000000 0.000000 1-16,-5.000000 2.000000 8 0,4.000000-2.000000 6 15,-2.000000 1.000000 3-15,0.000000 2.000000 1 0,3.000000 0.000000-4 0,0.000000 0.000000-5 0,0.000000 0.000000-5 16,0.000000 0.000000-4-16,0.000000 0.000000-2 0,3.000000 2.000000 5 0,1.000000 1.000000 2 16,1.000000-2.000000-1-16,2.000000 5.000000-1 0,1.000000-5.000000-4 0,-1.000000 1.000000-7 15,2.000000 2.000000-12-15,3.000000-2.000000-5 0,2.000000 1.000000-4 0,1.000000-1.000000-4 16,1.000000 2.000000-8-16,1.000000-2.000000-3 0,2.000000 0.000000-5 0,0.000000 2.000000 1 0,5.000000-4.000000-3 15,-1.000000 0.000000 0-15,4.000000-4.000000 7 0,-1.000000 0.000000 4 16,5.000000-2.000000 0-16,0.000000-1.000000 1 0,2.000000-1.000000 10 0,-2.000000-1.000000 10 0,3.000000-4.000000 11 16,1.000000 1.000000 2-16,1.000000 1.000000 8 0,-1.000000-3.000000 4 0,-1.000000 4.000000 9 15,-3.000000 0.000000-10-15,3.000000 3.000000-11 0,-6.000000-3.000000-2 0,3.000000 7.000000-7 16,-3.000000-1.000000-2-16,2.000000 2.000000-12 0,-2.000000-3.000000-2 0,0.000000 5.000000-3 16,-2.000000 0.000000-4-16,5.000000 0.000000-8 0,-3.000000 0.000000-7 0,-1.000000 0.000000-6 15,1.000000-2.000000-4-15,3.000000 2.000000-4 0,0.000000-2.000000-3 0,0.000000 0.000000-5 16,0.000000-4.000000-4-16,5.000000 5.000000 3 0,-5.000000-3.000000-4 0,3.000000 2.000000-1 0,-3.000000 0.000000-3 15,0.000000-3.000000 3-15,0.000000 4.000000-3 0,-3.000000-2.000000-3 16,1.000000 1.000000 2-16,-1.000000-2.000000-2 0,0.000000 2.000000 1 0,-1.000000-1.000000-4 0,1.000000 2.000000 1 16,-2.000000-4.000000 3-1,2.000000 0.000000 0-15,-1.000000 0.000000 4 0,3.000000-2.000000 2 0,-5.000000-1.000000 0 0,1.000000 1.000000 1 0,2.000000-4.000000-1 16,-1.000000 3.000000-1-16,1.000000-1.000000-3 0,-1.000000-2.000000-3 0,-1.000000 3.000000-4 0,2.000000-3.000000-1 16,-1.000000 3.000000-1-16,-1.000000-2.000000-1 0,1.000000 4.000000-3 0,-2.000000-2.000000 0 0,2.000000 2.000000 1 15,-1.000000-3.000000-1-15,-1.000000 3.000000-3 0,2.000000 2.000000 3 0,-1.000000-3.000000 1 16,-2.000000 3.000000-2-16,4.000000 0.000000 1 0,-6.000000-1.000000-1 0,5.000000 3.000000 1 15,-7.000000 0.000000-2-15,4.000000 0.000000-1 0,-5.000000 2.000000 0 0,3.000000 0.000000 0 16,-1.000000 0.000000 0-16,-2.000000 0.000000 0 0,-2.000000 0.000000 1 0,2.000000 0.000000 0 16,0.000000 2.000000-1-16,-4.000000 0.000000 1 0,1.000000-2.000000 1 0,0.000000 0.000000-1 15,-3.000000 0.000000-1-15,1.000000 0.000000 1 0,-2.000000 0.000000 0 0,-1.000000-2.000000 0 0,0.000000 0.000000-1 16,-2.000000-1.000000 2-16,1.000000 0.000000 0 0,-1.000000 2.000000-2 0,-5.000000-3.000000 1 16,4.000000 2.000000-1-16,-4.000000 0.000000-5 0,-1.000000 2.000000-8 0,0.000000-3.000000-13 15,-2.000000 3.000000-37-15,-1.000000 0.000000-91 0,-4.000000 0.000000-108 16,-3.000000 0.000000-98-16,-5.000000 3.000000-130 0,-3.000000 1.000000-149 0,-3.000000 7.000000-89 0,-7.000000 4.000000 29 15,-3.000000 1.000000 72-15,-3.000000 4.000000 83 0,-4.000000 2.000000 127 0</inkml:trace>
  <inkml:trace contextRef="#ctx0" brushRef="#br0">11475.000000 17480.000000 118 0,'0.000000'-2.000000'126'0,"0.000000"0.000000"12 "15 ,0.000000 0.000000 7-15,0.000000 2.000000 5 0,0.000000-3.000000 4 0,-2.000000 2.000000 0 16,2.000000 1.000000-7-16,0.000000-3.000000-11 0,0.000000 1.000000-14 0,0.000000 2.000000-13 0,0.000000 0.000000-13 16,0.000000 0.000000-10-16,0.000000-2.000000-6 0,0.000000 2.000000-4 0,0.000000-3.000000 1 15,2.000000 2.000000 5-15,0.000000 1.000000 1 0,2.000000-3.000000 0 0,-1.000000 2.000000-4 16,5.000000-4.000000-2-16,-4.000000 3.000000-10 0,1.000000-1.000000-10 0,2.000000 2.000000-9 15,-3.000000-3.000000-3-15,4.000000 1.000000 0 0,-1.000000 2.000000 2 0,5.000000 1.000000 5 16,-5.000000-3.000000 1-16,5.000000 3.000000 3 0,0.000000-2.000000 0 0,4.000000 2.000000 1 16,-4.000000 0.000000 3-16,3.000000 0.000000 0 0,1.000000 0.000000 9 0,3.000000 0.000000 6 15,-1.000000 0.000000 7-15,3.000000 0.000000 15 0,1.000000-2.000000 6 0,-2.000000 2.000000 2 0,4.000000-3.000000 1 16,0.000000 2.000000-5-16,2.000000-2.000000-2 0,-2.000000-1.000000-7 0,2.000000 2.000000-8 16,3.000000-3.000000-5-16,-3.000000 1.000000-3 0,1.000000-2.000000-6 0,1.000000 1.000000 2 15,-2.000000-3.000000-6-15,2.000000 2.000000 0 0,2.000000-1.000000-6 0,-2.000000-1.000000 1 16,3.000000 1.000000-4-16,0.000000-1.000000-4 0,1.000000-2.000000-11 0,-2.000000 2.000000-5 15,-2.000000 2.000000-4-15,3.000000-3.000000-10 0,-3.000000 0.000000-4 0,-1.000000 2.000000-3 16,2.000000 0.000000 0-16,-4.000000-1.000000-6 0,-1.000000 1.000000-3 0,2.000000 0.000000 2 16,-2.000000 1.000000-5-16,0.000000 0.000000 0 0,-2.000000 3.000000 0 0,2.000000-1.000000 1 0,-1.000000 2.000000-1 15,-1.000000 0.000000-1-15,2.000000 2.000000 4 0,-3.000000-2.000000-3 0,2.000000-2.000000 2 16,-1.000000 4.000000-1-16,2.000000-1.000000 2 0,0.000000-1.000000-4 0,-1.000000 0.000000-1 16,4.000000-2.000000-2-16,-1.000000-2.000000 0 0,-2.000000 1.000000 2 0,3.000000-1.000000-5 15,-2.000000-1.000000 3-15,0.000000 3.000000 2 0,0.000000-3.000000 2 0,-1.000000 1.000000-2 16,-2.000000 2.000000 0-16,-2.000000-1.000000-2 0,2.000000 1.000000 0 0,-1.000000 0.000000-4 15,-2.000000 2.000000-2-15,-1.000000 0.000000 5 0,-2.000000-1.000000 1 0,1.000000 2.000000 3 16,-1.000000 1.000000 1-16,1.000000-3.000000-3 0,0.000000 3.000000-2 0,-1.000000-2.000000 1 0,2.000000 0.000000-4 16,-2.000000 2.000000 1-16,5.000000-2.000000 2 0,-2.000000 0.000000-3 0,3.000000-1.000000 8 15,2.000000 3.000000 1-15,-1.000000-4.000000-3 0,1.000000 1.000000-4 0,2.000000-2.000000-2 16,2.000000 0.000000 6-16,-1.000000 1.000000-4 0,1.000000-3.000000-3 0,2.000000 3.000000 2 16,-2.000000-2.000000 3-16,0.000000 2.000000 2 0,-2.000000 2.000000 0 0,4.000000-3.000000-2 15,-5.000000 0.000000 1-15,2.000000 4.000000-1 0,-4.000000 1.000000-4 0,1.000000-3.000000 3 0,-1.000000 1.000000 1 16,0.000000 2.000000-1-16,-3.000000 0.000000-3 0,-1.000000 0.000000 10 0,1.000000 0.000000-3 15,-1.000000 0.000000 0-15,0.000000 0.000000-4 0,0.000000 0.000000 0 0,-3.000000 0.000000 1 16,4.000000 0.000000-6-16,-4.000000-2.000000 4 0,3.000000 1.000000-1 0,-1.000000-1.000000 0 16,1.000000-1.000000 2-16,-1.000000-1.000000 2 0,1.000000-2.000000 2 0,0.000000 1.000000-1 15,0.000000-1.000000 2-15,0.000000-1.000000-1 0,1.000000 0.000000 3 0,-4.000000-1.000000-4 0,0.000000 1.000000-2 16,2.000000 0.000000-2-16,-5.000000 2.000000 2 0,2.000000 1.000000-1 0,-3.000000-3.000000-5 16,0.000000 3.000000 4-16,-1.000000 0.000000 2 0,0.000000-1.000000 1 0,0.000000 3.000000-3 15,-2.000000 0.000000 2-15,3.000000 0.000000 1 0,-1.000000-3.000000 1 0,-3.000000 5.000000-1 16,3.000000-1.000000-1-16,-2.000000-2.000000 4 0,1.000000 3.000000 0 0,-1.000000-2.000000 0 15,0.000000 2.000000-3-15,-2.000000 0.000000 4 0,0.000000 0.000000 1 0,1.000000 0.000000-2 16,1.000000 0.000000 1-16,-2.000000 0.000000 0 0,-1.000000 0.000000 4 0,0.000000 0.000000-1 0,0.000000-2.000000 4 16,0.000000 2.000000 3-16,0.000000-2.000000 0 0,-2.000000 2.000000-1 15,0.000000 0.000000-2-15,1.000000 0.000000-2 0,-2.000000 0.000000-3 0,0.000000 0.000000 0 0,-2.000000 0.000000 0 16,2.000000 0.000000 0-16,-1.000000-2.000000-3 0,-2.000000 2.000000-2 0,0.000000 0.000000-5 16,0.000000 0.000000-13-16,0.000000 0.000000-23 0,0.000000 0.000000-65 0,-5.000000-3.000000-114 15,-2.000000 3.000000-110-15,-2.000000 0.000000-166 0,-3.000000 0.000000-190 0,-3.000000 5.000000-85 16,-4.000000-1.000000 7-16,-7.000000 1.000000 85 0,-7.000000 1.000000 98 0,-5.000000 5.000000 162 15</inkml:trace>
  <inkml:trace contextRef="#ctx0" brushRef="#br0">11845.000000 16267.000000 98 0,'-3.000000'0.000000'119'0,"0.000000"0.000000"-50 "0 ,-2.000000-1.000000-31 16,1.000000 1.000000-18-16,1.000000-3.000000-10 0,-2.000000 1.000000-4 0,5.000000 2.000000-9 15,0.000000-2.000000-15-15,-2.000000-1.000000-18 0,2.000000 3.000000-24 0,0.000000 0.000000-27 16,0.000000 0.000000-20-16</inkml:trace>
  <inkml:trace contextRef="#ctx0" brushRef="#br0">12987.000000 16553.000000 50 0,'2.000000'0.000000'70'0,"1.000000"1.000000"4 "0 ,-2.000000 2.000000 12 0,-1.000000-3.000000 7 16,0.000000 0.000000 3-16,3.000000 0.000000-12 0,-3.000000 0.000000-15 16,3.000000 0.000000-19-16,-1.000000 0.000000-19 0,-2.000000 0.000000-13 0,3.000000 0.000000-8 0,-2.000000 0.000000 1 15,-1.000000 0.000000 5-15,3.000000 0.000000 5 0,-3.000000 0.000000 3 0,0.000000 0.000000 4 16,3.000000 0.000000 7-16,-1.000000 1.000000 0 0,-2.000000-1.000000-5 0,0.000000 0.000000-3 15,0.000000 3.000000 2-15,2.000000-3.000000-3 0,-2.000000 0.000000-4 0,0.000000 0.000000-1 16,0.000000 0.000000-1-16,0.000000 0.000000-3 0,0.000000 0.000000-2 0,0.000000 2.000000-3 16,0.000000-2.000000-4-16,0.000000 0.000000-1 0,0.000000 0.000000-2 0,0.000000 0.000000 1 15,0.000000 0.000000-4-15,0.000000 0.000000 0 0,3.000000 0.000000 1 0,-3.000000 0.000000-2 0,0.000000 0.000000-1 16,0.000000 0.000000 0-16,0.000000 0.000000 2 0,0.000000 0.000000 2 0,0.000000 0.000000 1 16,0.000000 0.000000 4-16,0.000000 0.000000 4 0,0.000000 0.000000 2 0,0.000000 0.000000 3 15,0.000000 0.000000 2-15,0.000000 0.000000 2 0,0.000000 0.000000 4 0,0.000000 0.000000 0 16,0.000000 0.000000 1-16,0.000000 0.000000-1 0,0.000000 0.000000 1 0,0.000000 0.000000-1 15,0.000000 0.000000-1-15,0.000000 0.000000-2 0,0.000000 0.000000 1 0,0.000000 0.000000 0 16,0.000000 0.000000-5-16,0.000000 0.000000-1 0,0.000000 2.000000 1 0,0.000000-2.000000-4 0,0.000000 0.000000-3 16,0.000000 0.000000-4-16,0.000000 0.000000-1 0,0.000000 0.000000-3 0,2.000000 0.000000 0 15,-2.000000 0.000000 0-15,0.000000 0.000000 1 0,0.000000 0.000000 0 0,0.000000 0.000000-3 16,0.000000 0.000000 1-16,0.000000 0.000000-3 0,0.000000 0.000000 0 0,0.000000 0.000000-3 0,0.000000 0.000000 1 16,0.000000 0.000000-4-16,0.000000 0.000000-4 0,0.000000 0.000000-5 15,0.000000-2.000000-11-15,-2.000000 0.000000-21 0,2.000000 2.000000-28 0,-3.000000 0.000000-51 16,3.000000 0.000000-67-16,-4.000000 2.000000-61 0,-6.000000-2.000000-25 0,-2.000000 0.000000-1 15,-3.000000 0.000000 23-15</inkml:trace>
  <inkml:trace contextRef="#ctx0" brushRef="#br0">11942.000000 14851.000000 28 0,'0.000000'-3.000000'49'0,"0.000000"3.000000"1 "0 ,0.000000 0.000000-3 15,0.000000 0.000000-2-15,0.000000 0.000000-3 0,0.000000 0.000000-7 0,0.000000 0.000000-1 0,0.000000 0.000000-5 16,0.000000 0.000000 0-16,0.000000-1.000000-2 0,0.000000 1.000000-2 0,0.000000 0.000000-1 16,0.000000 0.000000-5-16,0.000000 0.000000-3 0,0.000000 0.000000-2 0,0.000000 0.000000-8 15,2.000000 0.000000-2-15,-2.000000 0.000000-1 0,0.000000 0.000000-3 0,0.000000 0.000000 0 16,0.000000 0.000000-1-16,0.000000 0.000000 1 0,2.000000 0.000000-5 0,-2.000000 1.000000-15 16,2.000000-1.000000-16-16,-2.000000 0.000000-31 0,0.000000 0.000000-44 0,0.000000 7.000000-23 15,-2.000000 0.000000-6-15</inkml:trace>
  <inkml:trace contextRef="#ctx0" brushRef="#br0">11425.000000 16203.000000 8 0,'0.000000'-4.000000'67'16,"0.000000"0.000000"-1 "-16 ,2.000000 0.000000 3 0,-2.000000-1.000000 5 0,0.000000-1.000000 2 15,3.000000 0.000000 7-15,1.000000 1.000000 2 0,-1.000000-2.000000 3 0,2.000000 1.000000 0 16,-3.000000-2.000000-2-16,3.000000 3.000000-10 0,-1.000000-4.000000-11 0,1.000000 1.000000-11 0,1.000000-1.000000-14 16,0.000000-1.000000-9-16,1.000000-1.000000-9 0,0.000000 0.000000-2 0,1.000000-1.000000-2 15,4.000000-2.000000 1-15,-4.000000-1.000000-1 0,3.000000 0.000000 2 0,-2.000000 0.000000 0 16,-2.000000-4.000000 0-16,5.000000 2.000000 8 0,-5.000000 0.000000-2 0,5.000000 0.000000 6 15,-5.000000-2.000000 2-15,2.000000 1.000000 1 0,3.000000 1.000000 0 0,-5.000000 0.000000-4 16,5.000000 0.000000-2-16,-4.000000-1.000000-4 0,-1.000000 2.000000-3 0,2.000000-1.000000-2 16,-2.000000-1.000000-2-16,4.000000 1.000000-1 0,-4.000000 2.000000-1 0,2.000000-2.000000 0 15,-5.000000-1.000000 0-15,4.000000 4.000000-2 0,-1.000000-3.000000-1 0,0.000000 2.000000 0 16,-2.000000 0.000000-2-16,2.000000 0.000000 2 0,-2.000000 2.000000-1 0,2.000000 0.000000-1 16,-3.000000 0.000000 2-16,4.000000 1.000000 0 0,-1.000000 1.000000 0 0,-2.000000 1.000000 0 0,2.000000 1.000000 1 15,0.000000-3.000000 2-15,1.000000 2.000000 1 0,-2.000000-1.000000-2 0,4.000000 0.000000 2 16,-1.000000 1.000000 0-16,1.000000-1.000000-2 0,-1.000000 0.000000 0 0,-2.000000-1.000000-1 15,5.000000-2.000000 1-15,0.000000 4.000000 0 0,-2.000000-1.000000-1 0,4.000000 1.000000-2 0,-2.000000-4.000000-2 16,-1.000000 4.000000-2-16,0.000000-1.000000-4 0,0.000000 0.000000-1 16,-2.000000 0.000000-1-16,2.000000 0.000000-2 0,-2.000000 3.000000 0 0,-2.000000 0.000000 0 0,0.000000 1.000000 0 15,1.000000 1.000000 0-15,-4.000000 1.000000 1 0,1.000000 0.000000-1 0,-3.000000 2.000000 0 16,0.000000 1.000000 1-16,-2.000000 0.000000-2 0,3.000000 2.000000-2 0,-3.000000-3.000000-4 16,0.000000 2.000000-12-16,-3.000000 1.000000-22 0,3.000000 1.000000-38 0,-4.000000 2.000000-60 15,2.000000 4.000000-85-15,-5.000000 0.000000-81 0,-4.000000 5.000000-30 0,0.000000-3.000000-1 16,2.000000 1.000000 28-16</inkml:trace>
  <inkml:trace contextRef="#ctx0" brushRef="#br0">12973.000000 16122.000000 69 0,'0.000000'-3.000000'148'0,"-3.000000"1.000000"-6 "0 ,3.000000 0.000000-5 0,-2.000000-2.000000-3 15,-1.000000 0.000000-1-15,3.000000 1.000000-7 0,-3.000000-1.000000-13 0,3.000000-3.000000-21 0,-1.000000 3.000000-21 16,1.000000-2.000000-17-16,-3.000000 0.000000-15 0,3.000000-1.000000-8 0,-2.000000 0.000000-2 15,-1.000000-1.000000 2-15,3.000000 0.000000 2 0,-2.000000 1.000000 6 0,2.000000 1.000000 5 16,-5.000000-1.000000 0-16,4.000000 1.000000 0 0,-2.000000-1.000000-1 0,0.000000 1.000000-3 16,1.000000-1.000000-3-16,-1.000000 1.000000-1 0,0.000000 0.000000 0 0,-1.000000-3.000000 3 15,-1.000000 0.000000 0-15,3.000000 1.000000-4 0,-4.000000 0.000000-3 0,0.000000-3.000000-1 0,1.000000 1.000000-5 16,-2.000000 1.000000-4-16,2.000000 0.000000-3 0,1.000000-2.000000-2 0,0.000000 0.000000-1 16,-4.000000 1.000000-1-16,1.000000-1.000000-4 0,-1.000000 0.000000 1 0,1.000000 1.000000-4 15,3.000000-1.000000-1-15,-4.000000 0.000000 0 0,1.000000 3.000000 0 0,1.000000-2.000000-3 16,-1.000000 1.000000-1-16,1.000000 0.000000 4 0,-3.000000-2.000000 1 0,1.000000 2.000000 3 15,1.000000-1.000000-2-15,-2.000000-2.000000 3 0,2.000000 2.000000-2 0,-2.000000-1.000000-2 16,-1.000000 0.000000-2-16,1.000000 1.000000-2 0,-2.000000 0.000000 2 0,3.000000-1.000000 0 0,-3.000000 2.000000 1 16,2.000000-1.000000 1-16,2.000000-1.000000 2 0,-2.000000 0.000000-2 0,-1.000000 0.000000-1 15,2.000000 1.000000 0-15,-3.000000-1.000000 0 0,3.000000 0.000000-1 0,-1.000000 0.000000-2 16,2.000000-1.000000 1-16,0.000000 2.000000 2 0,-1.000000-2.000000 1 0,-1.000000 1.000000 1 16,2.000000 0.000000 0-16,-2.000000 1.000000 0 0,2.000000-1.000000-1 0,-4.000000 3.000000 5 0,5.000000-1.000000 1 15,-4.000000 0.000000 3-15,3.000000 3.000000 1 0,-1.000000 0.000000-1 16,0.000000-1.000000-1-16,0.000000 3.000000-4 0,-1.000000 0.000000-5 0,2.000000 0.000000-2 15,-3.000000 0.000000-3-15,4.000000 1.000000-1 0,-5.000000 1.000000 2 0,4.000000-3.000000-2 0,0.000000 4.000000 2 16,1.000000-2.000000 0-16,-2.000000-1.000000 1 0,1.000000 0.000000 0 0,-1.000000 0.000000-2 16,1.000000-1.000000 0-16,3.000000 3.000000 0 0,-4.000000-2.000000-1 0,1.000000 1.000000 0 15,2.000000-1.000000 1-15,1.000000 0.000000 0 0,0.000000 0.000000-1 0,-2.000000 2.000000 0 16,1.000000-3.000000-1-16,1.000000 3.000000 1 0,1.000000-2.000000-2 0,-2.000000 3.000000 1 16,1.000000-5.000000 1-16,1.000000 5.000000-1 0,-1.000000-2.000000 1 0,-1.000000-1.000000 3 15,2.000000 1.000000-1-15,-1.000000 2.000000 0 0,1.000000-4.000000-2 0,-2.000000 3.000000 0 0,-2.000000-1.000000-1 16,3.000000-1.000000 0-16,-1.000000 4.000000-1 0,-2.000000-4.000000 1 15,2.000000 3.000000 2-15,1.000000-4.000000 1 0,-3.000000 3.000000 0 0,-1.000000 0.000000 0 0,4.000000 0.000000 0 16,-4.000000 2.000000-2-16,4.000000-3.000000 2 0,-2.000000 1.000000 4 0,2.000000 2.000000-3 16,-4.000000-2.000000 1-16,4.000000 0.000000-3 0,-1.000000 2.000000-2 0,1.000000-3.000000 0 15,-2.000000 3.000000-3-15,2.000000-2.000000 3 0,2.000000 1.000000 0 0,-1.000000 1.000000 1 0,0.000000-4.000000 1 16,-1.000000 4.000000 0-16,2.000000 0.000000-2 0,-1.000000 0.000000-1 0,3.000000 0.000000 1 16,-3.000000-3.000000-1-16,3.000000 3.000000 1 0,-1.000000 0.000000 0 15,-2.000000 0.000000 1-15,3.000000 0.000000 0 0,0.000000 0.000000-1 0,-1.000000 0.000000-1 0,-2.000000 0.000000-7 16,3.000000 0.000000-13-16,0.000000-2.000000-27 0,-3.000000 2.000000-47 15,3.000000 0.000000-80-15,0.000000 0.000000-125 0,-2.000000 5.000000-83 0,-4.000000-1.000000-35 0,-3.000000-1.000000 4 16,1.000000 0.000000 33-16</inkml:trace>
  <inkml:trace contextRef="#ctx0" brushRef="#br0">11756.000000 16865.000000 159 0,'1.000000'0.000000'235'16,"-1.000000"0.000000"-10 "-16 ,0.000000 0.000000-15 0,-1.000000 0.000000-12 0,1.000000 0.000000-39 16,-3.000000 0.000000-22-16,3.000000-2.000000-22 0,0.000000 2.000000-21 0,-1.000000 0.000000-20 15,1.000000 0.000000-23-15,0.000000 0.000000-16 0,0.000000 0.000000-15 0,0.000000 0.000000-9 16,0.000000-2.000000-8-16,0.000000-1.000000-4 0,1.000000 3.000000-4 0,2.000000-2.000000-8 0,-2.000000 2.000000-16 16,2.000000-2.000000-29-16,5.000000 0.000000-46 0,1.000000-1.000000-70 0,-2.000000 2.000000-84 15,0.000000-1.000000-38-15,2.000000-2.000000-11 0,-1.000000-3.000000 17 0</inkml:trace>
  <inkml:trace contextRef="#ctx0" brushRef="#br0">12860.000000 15138.000000 1 0,'-3.000000'0.000000'62'0,"3.000000"-1.000000"9 "16 ,-1.000000-2.000000 6-16,-2.000000-1.000000 7 0,3.000000 1.000000 3 0,-1.000000 1.000000-1 15,-2.000000-1.000000-6-15,3.000000-1.000000-14 0,-3.000000 0.000000-8 0,-2.000000 1.000000-12 16,4.000000-2.000000-6-16,-5.000000 1.000000-6 0,4.000000-3.000000-1 0,-2.000000 0.000000 1 0,-2.000000 2.000000 1 16,2.000000-2.000000-5-16,-4.000000-1.000000-1 0,1.000000 1.000000 1 15,1.000000-3.000000 2-15,-1.000000 3.000000-4 0,1.000000-2.000000-2 0,1.000000 1.000000-1 16,-2.000000-3.000000-3-16,2.000000 2.000000-7 0,1.000000-2.000000-8 0,1.000000-1.000000-3 0,-1.000000-2.000000-2 16,-1.000000 2.000000 0-16,2.000000-3.000000-1 0,-1.000000 1.000000-4 0,1.000000-7.000000 2 15,1.000000 5.000000 1-15,2.000000-2.000000-1 0,-3.000000-1.000000-2 0,3.000000 0.000000-1 16,-1.000000 0.000000 2-16,1.000000-3.000000-3 0,0.000000-2.000000-2 0,-3.000000 3.000000 1 0,3.000000-3.000000 1 15,0.000000 1.000000-1-15,-3.000000 0.000000-3 0,3.000000 1.000000 1 16,-1.000000-2.000000-5-16,-2.000000 3.000000-2 0,3.000000 0.000000 0 0,-2.000000-1.000000 0 0,-1.000000 1.000000 2 16,3.000000 1.000000 4-16,-3.000000 1.000000 3 0,2.000000-2.000000 3 0,-2.000000 2.000000 0 15,3.000000-4.000000 1-15,-3.000000 5.000000 0 0,3.000000 1.000000 1 0,0.000000-1.000000-1 16,0.000000 1.000000 1-16,0.000000 3.000000 1 0,3.000000-1.000000 0 0,-3.000000 0.000000 0 16,3.000000 1.000000 1-16,-2.000000 2.000000 0 15,-1.000000-2.000000 0-15,3.000000 0.000000 1 0,2.000000 0.000000 0 0,-5.000000 3.000000-1 0,4.000000-5.000000 0 0,-1.000000 3.000000 0 16,0.000000 0.000000 1-16,-2.000000-2.000000 0 0,4.000000 0.000000-2 0,-2.000000 0.000000 0 15,4.000000 0.000000 1-15,-2.000000-2.000000 0 0,-1.000000 0.000000-1 0,3.000000-3.000000 0 0,1.000000 4.000000 1 16,-1.000000-2.000000-1-16,1.000000 1.000000 0 0,0.000000 0.000000-1 0,0.000000-2.000000 1 16,1.000000 1.000000 0-16,-2.000000 1.000000 1 0,0.000000 1.000000 1 0,1.000000-2.000000 0 15,1.000000 3.000000 1-15,-2.000000-2.000000 0 0,0.000000 2.000000-1 0,1.000000 2.000000 2 16,-1.000000 3.000000 0-16,1.000000-4.000000 2 0,-3.000000 4.000000 4 0,3.000000 1.000000 3 16,-4.000000 2.000000 4-16,4.000000 0.000000 1 0,-1.000000 0.000000 4 0,0.000000 0.000000 0 0,1.000000-1.000000-1 15,-1.000000 2.000000-2-15,2.000000-3.000000-4 0,1.000000 0.000000-3 16,-1.000000 1.000000-3-16,3.000000-3.000000-3 0,0.000000 2.000000 0 0,0.000000-2.000000-1 0,0.000000 3.000000-1 15,-1.000000 0.000000 1-15,4.000000-3.000000 0 0,-3.000000 3.000000-2 0,3.000000-3.000000 1 16,-2.000000 2.000000-2-16,-1.000000 3.000000-1 0,3.000000-1.000000 1 0,-4.000000-1.000000 0 16,4.000000 1.000000-1-16,0.000000 3.000000 0 0,-2.000000-2.000000-1 0,-1.000000 2.000000 1 15,3.000000-3.000000 0-15,-3.000000 3.000000 1 0,2.000000 1.000000 0 0,-2.000000-1.000000 1 0,0.000000 0.000000 1 16,0.000000 1.000000 0-16,0.000000-2.000000 0 0,-4.000000 0.000000 2 0,3.000000 0.000000 1 16,1.000000 4.000000 1-16,-1.000000-2.000000 2 0,-2.000000 1.000000 1 0,2.000000-2.000000 0 15,0.000000 1.000000-1-15,-2.000000 1.000000-3 0,3.000000 1.000000-2 0,-2.000000 1.000000-2 16,2.000000-2.000000-1-16,-3.000000 0.000000 0 0,4.000000 2.000000 0 0,-4.000000 0.000000-1 15,3.000000 0.000000 1-15,3.000000 2.000000-1 0,-3.000000 0.000000 1 0,1.000000-2.000000-2 63,0.000000 1.000000 1-63,0.000000-1.000000 0 0,2.000000 0.000000 0 0,0.000000 0.000000 0 0,-2.000000 0.000000-1 0,2.000000 0.000000 0 0,1.000000 0.000000 0 0,1.000000 0.000000-2 16,-3.000000 0.000000 1-16,3.000000 0.000000 1 0,0.000000 0.000000-1 0,-3.000000 0.000000 1 0,3.000000 2.000000-1 0,0.000000 1.000000 0 0,-3.000000-1.000000 1 0,0.000000 0.000000-1 0,0.000000 3.000000 0 0,-2.000000-1.000000 0 0,3.000000 1.000000 0 0,-3.000000 2.000000 0 0,1.000000-1.000000 0 15,-3.000000-1.000000 1-15,2.000000 2.000000 1 0,-3.000000 1.000000 0 0,3.000000 1.000000 0 16,-2.000000 0.000000-1-16,2.000000 1.000000 2 0,0.000000 1.000000-1 0,-5.000000 2.000000 0 15,2.000000 0.000000 0-15,3.000000-1.000000 0 0,0.000000 2.000000 0 0,-2.000000 1.000000-1 0,-1.000000-3.000000 0 16,1.000000 1.000000 0-16,2.000000 2.000000 0 0,-3.000000-2.000000-1 0,-2.000000 2.000000 0 16,5.000000 0.000000 1-16,-5.000000 0.000000 0 0,5.000000-2.000000-2 0,-4.000000-1.000000 1 15,1.000000 4.000000 1-15,1.000000-3.000000 0 0,-1.000000 2.000000-1 0,-2.000000-1.000000 0 16,0.000000 1.000000 1-16,2.000000 0.000000 0 0,-3.000000 0.000000 0 0,2.000000 0.000000 0 16,-2.000000 1.000000-1-16,-1.000000-2.000000 1 0,1.000000 2.000000 0 0,0.000000-4.000000-2 15,0.000000 1.000000-1-15,0.000000 3.000000 2 0,-2.000000-4.000000 1 0,1.000000 2.000000-1 16,2.000000 0.000000 0-16,-2.000000-1.000000 0 0,-1.000000 0.000000 0 0,4.000000 2.000000-1 0,-6.000000-3.000000-2 15,6.000000 2.000000-1-15,-4.000000 1.000000-1 0,-1.000000-3.000000 0 0,2.000000 2.000000 2 16,-1.000000 2.000000-1-16,1.000000-1.000000 2 0,-3.000000 0.000000 0 16,0.000000 2.000000 2-16,1.000000 1.000000-2 0,-3.000000-2.000000 0 0,3.000000 2.000000 2 0,-2.000000-1.000000-1 15,-1.000000-2.000000 0-15,3.000000 0.000000 0 0,-3.000000 0.000000 1 0,3.000000 0.000000 0 16,-1.000000 0.000000 0-16,-2.000000-2.000000-1 0,3.000000 2.000000 0 0,-2.000000-1.000000 1 16,-1.000000-4.000000 0-16,3.000000 2.000000 2 0,-3.000000-1.000000-1 0,0.000000 0.000000-2 0,0.000000 3.000000 0 15,0.000000-5.000000 0-15,-3.000000 4.000000 0 0,3.000000 0.000000-4 0,-4.000000 0.000000 2 16,2.000000 2.000000 1-16,-1.000000 2.000000 0 0,0.000000-2.000000-2 0,-1.000000 2.000000-5 15,-1.000000 0.000000-3-15,3.000000 1.000000-5 0,-6.000000 1.000000-12 0,4.000000 0.000000-8 16,-1.000000 0.000000-11-16,-2.000000-1.000000-15 0,2.000000 1.000000-15 0,1.000000 0.000000-14 16,-3.000000 1.000000-13-16,-1.000000-1.000000-21 0,1.000000 0.000000-26 0,0.000000-1.000000-19 15,-5.000000 3.000000 1-15</inkml:trace>
  <inkml:trace contextRef="#ctx0" brushRef="#br0">14905.000000 16357.000000 49 0,'0.000000'-4.000000'80'0,"0.000000"-2.000000"11 "15 ,0.000000 2.000000 7-15,3.000000-3.000000 12 0,-1.000000 0.000000 14 0,-2.000000 1.000000 18 16,0.000000 4.000000 9-16,0.000000-2.000000 5 0,0.000000 4.000000 2 0,0.000000 0.000000-8 15,0.000000 0.000000-4-15,0.000000 0.000000-7 0,0.000000 1.000000-5 0,0.000000 2.000000-2 16,0.000000-3.000000-4-16,0.000000 0.000000-1 0,3.000000 0.000000-10 0,-3.000000 0.000000-10 16,0.000000 0.000000-11-16,0.000000-3.000000-11 0,0.000000 3.000000-9 0,0.000000-1.000000-5 0,0.000000 1.000000-1 15,3.000000-3.000000 6-15,-2.000000 2.000000 8 0,-1.000000 1.000000 13 0,3.000000-3.000000 16 16,-3.000000 1.000000 18-16,0.000000 0.000000 13 0,3.000000-2.000000 12 0,-3.000000 4.000000 3 16,0.000000-3.000000-1-16,0.000000 3.000000-12 0,2.000000-4.000000-18 15,-2.000000 4.000000-15-15,0.000000-2.000000-21 0,0.000000 0.000000-19 0,0.000000 2.000000-18 0,0.000000-2.000000-12 16,0.000000 0.000000-8-16,0.000000 2.000000-13 0,0.000000-3.000000-6 0,0.000000 1.000000-7 15,0.000000 2.000000-3-15,0.000000-2.000000-4 0,0.000000 2.000000-6 0,0.000000 0.000000-8 16,0.000000 0.000000-12-16,0.000000 0.000000-29 0,0.000000 2.000000-49 0,0.000000-2.000000-64 16,-2.000000 2.000000-61-16,-1.000000 1.000000-56 0,0.000000-1.000000-77 0,3.000000 2.000000-105 0,-1.000000 2.000000-101 15,-5.000000 1.000000-15-15,0.000000 0.000000 20 0,-4.000000 1.000000 42 16,2.000000 0.000000 78-16</inkml:trace>
  <inkml:trace contextRef="#ctx0" brushRef="#br0">3093.000000 17920.000000 19 0,'0.000000'0.000000'157'0,"0.000000"0.000000"-13 "15 ,0.000000 0.000000-1-15,0.000000 0.000000 11 0,0.000000 0.000000 9 0,0.000000 0.000000 1 16,0.000000 0.000000 1-16,0.000000-3.000000-11 0,0.000000 0.000000-18 0,0.000000 3.000000-30 16,0.000000-1.000000-30-16,0.000000 1.000000-21 0,0.000000 0.000000-17 0,0.000000 0.000000-12 15,0.000000 0.000000-11-15,3.000000 0.000000-4 0,-3.000000 0.000000-4 0,0.000000-2.000000-3 0,0.000000 0.000000 1 16,0.000000 2.000000-9-16,0.000000 0.000000-4 0,0.000000-3.000000-18 16,0.000000 2.000000-28-16,0.000000 1.000000-40 0,3.000000 0.000000-64 0,-3.000000 0.000000-86 15,0.000000 0.000000-50-15,0.000000-7.000000-10 0,-3.000000 0.000000 10 0,0.000000-1.000000 35 0</inkml:trace>
  <inkml:trace contextRef="#ctx0" brushRef="#br1">15396.000000 15905.000000 181 0,'-5.000000'-6.000000'255'0,"1.000000"-1.000000"23 "15 ,-4.000000 3.000000-38-15,4.000000-2.000000-72 0,0.000000 1.000000-46 0,-2.000000 1.000000-20 16,1.000000-1.000000-10-16,-2.000000 1.000000 3 0,2.000000 0.000000 4 0,1.000000 2.000000 1 15,-3.000000-3.000000 3-15,2.000000 4.000000 0 0,2.000000 1.000000-10 0,-1.000000 0.000000-17 16,-4.000000 1.000000-15-16,4.000000 4.000000-6 0,-5.000000 5.000000 1 0,2.000000 6.000000 0 0,-5.000000 3.000000 6 16,0.000000 9.000000 6-16,0.000000 6.000000 4 0,-1.000000 6.000000-4 0,-3.000000 8.000000-4 15,2.000000 3.000000-10-15,0.000000 7.000000-7 0,-3.000000 2.000000-5 0,0.000000 2.000000-4 16,3.000000 2.000000-4-16,0.000000-1.000000-7 0,3.000000-5.000000-3 0,2.000000 0.000000-6 16,2.000000-7.000000-7-16,0.000000-2.000000-5 0,5.000000-6.000000-5 0,-1.000000-3.000000 0 15,0.000000-7.000000 0-15,3.000000-5.000000-1 0,0.000000-5.000000-4 0,0.000000-4.000000-4 16,3.000000-4.000000-4-16,-3.000000-4.000000-5 0,5.000000-4.000000-5 0,-2.000000-5.000000-8 0,1.000000-4.000000-11 15,3.000000-6.000000-19-15,2.000000-7.000000-18 0,2.000000-7.000000-27 0,-2.000000-6.000000-28 16,2.000000-6.000000-30-16,1.000000-7.000000-27 0,-2.000000-4.000000-23 0,-1.000000-6.000000-16 16,3.000000 2.000000-9-16,-4.000000-8.000000 6 0,-3.000000 2.000000 18 0,-3.000000-1.000000 33 15,2.000000 3.000000 40-15,-4.000000-1.000000 40 0,0.000000 3.000000 40 0,0.000000 4.000000 41 16,-4.000000 1.000000 34-16,2.000000 5.000000 34 0,-3.000000 6.000000 26 0,-3.000000 3.000000 29 16,4.000000 5.000000 23-16,-1.000000 1.000000 13 0,1.000000 8.000000 2 0,1.000000 0.000000-6 15,-2.000000 6.000000-10-15,3.000000 1.000000-14 0,2.000000 2.000000-17 0,-2.000000 3.000000-15 0,2.000000 1.000000 0 16,2.000000 3.000000 7-16,3.000000 4.000000 6 0,1.000000 7.000000 7 0,2.000000 2.000000 8 15,4.000000 4.000000 6-15,-1.000000 7.000000-5 0,4.000000 3.000000-15 0,1.000000 4.000000-14 16,2.000000 6.000000-8-16,0.000000 3.000000-12 0,1.000000 1.000000-12 0,0.000000 4.000000-5 16,3.000000 0.000000-6-16,-2.000000-1.000000-5 0,-1.000000 4.000000-7 0,-3.000000-5.000000-7 15,3.000000-1.000000-4-15,-3.000000-1.000000-3 0,-1.000000-2.000000-4 0,-2.000000-5.000000-4 16,-1.000000 1.000000-2-16,-4.000000-9.000000-5 0,2.000000 2.000000-6 0,-6.000000-5.000000-13 0,4.000000-3.000000-9 16,-4.000000-1.000000-11-16,-1.000000-2.000000-8 0,-1.000000-5.000000-15 15,-2.000000-1.000000-13-15,-5.000000-5.000000-20 0,1.000000-4.000000-18 0,-4.000000-1.000000-13 0,0.000000-7.000000-17 16,-6.000000 0.000000-11-16,2.000000-5.000000 0 0,-4.000000-5.000000 10 0,-3.000000 0.000000 17 15,0.000000-1.000000 18-15,0.000000-3.000000 26 0,-2.000000-1.000000 25 0,-3.000000-1.000000 35 16,2.000000 1.000000 37-16,-1.000000 1.000000 31 0,3.000000 3.000000 33 0,1.000000 4.000000 34 16,3.000000 2.000000 27-16,1.000000 2.000000 18 0,3.000000-1.000000 5 0,3.000000 7.000000 2 0,2.000000-1.000000-12 15,0.000000 1.000000-19-15,-1.000000 1.000000-21 16,4.000000-2.000000-17-16,2.000000 3.000000-22 0,-1.000000 1.000000-15 0,6.000000-2.000000-5 0,2.000000 4.000000-1 0,4.000000-2.000000 7 16,3.000000-1.000000 9-16,5.000000 3.000000 7 0,4.000000-1.000000 5 0,3.000000-2.000000-2 15,2.000000 2.000000-8-15,2.000000-4.000000-11 0,3.000000-1.000000-15 0,0.000000-1.000000-10 16,0.000000 0.000000-10-16,0.000000-1.000000-9 0,0.000000 0.000000-6 0,-3.000000-3.000000-10 15,2.000000 0.000000-12-15,-4.000000 0.000000-19 0,-1.000000-2.000000-18 0,-2.000000 2.000000-24 16,-4.000000 1.000000-22-16,-3.000000 0.000000-26 0,0.000000-2.000000-31 0,-1.000000 2.000000-35 16,-3.000000-2.000000-39-16,-3.000000 1.000000-44 0,-2.000000 0.000000-45 0,-1.000000 0.000000-48 0,-4.000000 0.000000-9 15,-2.000000 3.000000 20-15,-2.000000-3.000000 47 0</inkml:trace>
  <inkml:trace contextRef="#ctx0" brushRef="#br1">15667.000000 16027.000000 145 0,'0.000000'0.000000'270'16,"0.000000"0.000000"27 "-16 ,0.000000 2.000000-22 0,0.000000 0.000000-38 0,3.000000-2.000000-36 0,0.000000 5.000000-17 15,-3.000000-1.000000-9-15,2.000000 3.000000-6 0,1.000000 1.000000-12 0,-2.000000 5.000000-10 16,5.000000 2.000000-12-16,-5.000000 2.000000-18 0,4.000000 7.000000-24 0,-2.000000 0.000000-14 16,0.000000 5.000000-8-16,-2.000000 4.000000-8 0,4.000000-2.000000-8 0,-2.000000 4.000000-9 15,1.000000-1.000000-6-15,-1.000000 0.000000-12 0,2.000000-1.000000-8 0,-1.000000-4.000000-7 0,-1.000000 1.000000-4 16,1.000000-6.000000-5-16,1.000000 0.000000-4 0,-2.000000-3.000000-4 16,1.000000-2.000000-8-16,-1.000000-4.000000-16 0,-1.000000-1.000000-17 0,1.000000-2.000000-18 0,1.000000-5.000000-20 15,-1.000000-1.000000-24-15,-3.000000 0.000000-22 0,4.000000-3.000000-20 0,-1.000000-3.000000-32 16,2.000000-4.000000-43-16,-1.000000-7.000000-48 0,6.000000-3.000000-55 0,-2.000000-2.000000-36 15,1.000000-8.000000 2-15,-5.000000-4.000000 28 0,4.000000-4.000000 52 0</inkml:trace>
  <inkml:trace contextRef="#ctx0" brushRef="#br1">15946.000000 16026.000000 58 0,'12.000000'-7.000000'223'0,"-4.000000"5.000000"49 "16 ,0.000000 2.000000-11-16,0.000000 4.000000-19 0,-1.000000 2.000000-6 0,2.000000 7.000000-1 15,-2.000000 0.000000-18-15,-2.000000 7.000000-28 0,-2.000000 3.000000-28 0,1.000000 3.000000-27 0,-1.000000-1.000000-25 16,0.000000 5.000000-22-16,-1.000000 1.000000-20 0,-2.000000 1.000000-15 15,0.000000-3.000000-13-15,3.000000 4.000000-12 0,-3.000000-3.000000-7 0,0.000000-5.000000-5 16,0.000000 1.000000-3-16,1.000000-4.000000-2 0,-1.000000-3.000000-4 0,3.000000-2.000000-4 0,-3.000000-3.000000 0 16,0.000000-4.000000 1-16,3.000000 0.000000-4 0,-3.000000-4.000000-4 0,0.000000 0.000000-2 15,0.000000-3.000000 1-15,0.000000 2.000000-8 0,0.000000-4.000000-3 0,0.000000-1.000000-2 16,1.000000 0.000000-3-16,-1.000000-1.000000-12 0,0.000000-4.000000-9 0,0.000000-1.000000-6 16,3.000000-4.000000-10-16,-3.000000-4.000000-16 0,0.000000-3.000000-17 0,0.000000 0.000000-8 15,0.000000-4.000000-19-15,2.000000-5.000000-11 0,-2.000000 0.000000-18 0,0.000000-4.000000-6 0,3.000000-2.000000-4 16,1.000000 0.000000 4-16,2.000000-2.000000 10 0,-4.000000 0.000000 20 15,2.000000-1.000000 30-15,3.000000 3.000000 25 0,-2.000000 1.000000 30 0,2.000000 1.000000 25 16,1.000000 3.000000 29-16,-4.000000 3.000000 21 0,3.000000 3.000000 20 0,1.000000 0.000000 17 0,-1.000000 3.000000 17 16,1.000000 0.000000 9-16,-3.000000 6.000000 1 0,6.000000 0.000000-4 0,-4.000000 1.000000-5 15,2.000000 4.000000-8-15,1.000000-1.000000-8 0,-1.000000 3.000000-5 0,3.000000-1.000000-2 16,0.000000 1.000000-3-16,-2.000000 4.000000-9 0,-1.000000 1.000000-4 0,3.000000 1.000000-4 16,-5.000000 2.000000-5-16,1.000000 1.000000-2 0,-1.000000 3.000000-6 0,-3.000000 1.000000 1 0,-1.000000 3.000000 0 15,-3.000000 2.000000-2-15,-3.000000 2.000000-5 0,1.000000 4.000000-3 0,-3.000000-2.000000-4 16,-2.000000 5.000000 0-16,-1.000000-4.000000-2 0,2.000000 4.000000 0 0,1.000000-2.000000-3 15,0.000000-4.000000-1-15,1.000000-1.000000-4 0,1.000000 0.000000-1 0,1.000000-1.000000-4 16,2.000000-4.000000-1-16,2.000000 1.000000 2 0,1.000000 0.000000 0 0,1.000000-3.000000 3 16,3.000000-1.000000 1-16,5.000000-1.000000 1 0,0.000000-1.000000 3 0,3.000000 1.000000 4 15,-2.000000-3.000000-3-15,2.000000 3.000000 1 0,1.000000-2.000000 1 0,-1.000000-1.000000-2 0,0.000000 2.000000 1 16,-4.000000-1.000000-2-16,-2.000000 1.000000 0 0,-1.000000-1.000000 3 16,-1.000000 1.000000 3-16,-2.000000-2.000000 5 0,-1.000000 4.000000-2 0,-5.000000 2.000000 0 0,-4.000000 2.000000-3 15,-1.000000 3.000000-2-15,-6.000000-1.000000-6 0,1.000000 2.000000-5 0,-3.000000 2.000000-4 16,-1.000000-3.000000-3-16,1.000000 1.000000-2 0,-3.000000-3.000000-5 0,3.000000 1.000000-5 15,0.000000-4.000000-6-15,0.000000 1.000000-6 0,3.000000-3.000000-12 0,-2.000000-1.000000-21 16,3.000000-4.000000-35-16,-2.000000-2.000000-45 0,0.000000-2.000000-58 0,5.000000-4.000000-72 16,-2.000000-1.000000-79-16,4.000000-3.000000-54 0,-2.000000-4.000000-2 0,3.000000 2.000000 28 0,-2.000000-6.000000 55 15</inkml:trace>
  <inkml:trace contextRef="#ctx0" brushRef="#br1">15846.000000 15999.000000 92 0,'-4.000000'2.000000'184'15,"1.000000"1.000000"-6 "-15 ,-2.000000-2.000000-26 0,1.000000 2.000000-12 0,1.000000-1.000000-5 16,1.000000-2.000000-1-16,-1.000000 2.000000-6 0,3.000000 0.000000-10 0,-3.000000-2.000000-23 16,3.000000 0.000000-27-16,0.000000 0.000000-25 0,0.000000 3.000000-15 0,0.000000-3.000000-11 0,0.000000 2.000000-10 15,3.000000-2.000000-4-15,-3.000000 0.000000 4 0,3.000000 0.000000 6 16,-1.000000 0.000000 5-16,1.000000 2.000000 9 0,1.000000-2.000000 12 0,1.000000 2.000000 8 0,-2.000000 1.000000 6 15,4.000000-2.000000 5-15,-3.000000 3.000000 4 0,1.000000-1.000000 2 0,1.000000-1.000000-4 16,-5.000000-2.000000-2-16,4.000000 2.000000-7 0,-2.000000 0.000000-16 0,-1.000000 0.000000-11 16,0.000000-2.000000-14-16,1.000000 2.000000-13 0,-3.000000 1.000000-18 0,-3.000000-3.000000-22 15,3.000000 2.000000-29-15,-2.000000 1.000000-40 0,0.000000-3.000000-49 0,-3.000000 1.000000-54 16,1.000000 4.000000-59-16,-4.000000-1.000000-46 0,1.000000-3.000000-3 0,-3.000000 4.000000 21 0,1.000000 0.000000 45 16</inkml:trace>
  <inkml:trace contextRef="#ctx0" brushRef="#br1">15746.000000 16191.000000 44 0,'3.000000'4.000000'173'0,"-3.000000"-4.000000"11 "0 ,0.000000 1.000000 4 16,0.000000 2.000000 2-16,0.000000-1.000000-5 0,0.000000 0.000000-7 0,0.000000 0.000000-12 0,2.000000 3.000000-16 15,0.000000-5.000000-21-15,-2.000000 1.000000-15 0,3.000000 1.000000-14 16,-3.000000-2.000000-11-16,0.000000 0.000000-8 0,0.000000 0.000000-7 0,3.000000 0.000000-10 0,-2.000000 0.000000-4 15,2.000000 0.000000-4-15,-1.000000 0.000000-2 0,1.000000 0.000000 0 16,1.000000-2.000000 4-16,1.000000 1.000000 2 0,0.000000 1.000000 0 0,0.000000-2.000000-1 0,2.000000-1.000000-5 16,1.000000 3.000000-7-16,-2.000000-2.000000-4 0,4.000000 2.000000-6 0,-3.000000-2.000000-3 15,2.000000 0.000000-4-15,1.000000 2.000000-2 0,-1.000000-3.000000 0 0,2.000000 2.000000-1 0,-2.000000 1.000000 0 16,2.000000-3.000000-3-16,-2.000000 2.000000-4 0,-1.000000-3.000000-2 16,2.000000 3.000000-5-16,-3.000000-1.000000-5 0,-1.000000 2.000000-4 0,2.000000-3.000000-4 0,-5.000000 2.000000-5 15,-2.000000 1.000000-11-15,2.000000-3.000000-14 0,-3.000000 0.000000-20 0,3.000000 3.000000-23 16,-3.000000-1.000000-38-16,0.000000 1.000000-60 0,0.000000-2.000000-85 0,0.000000 2.000000-113 15,0.000000 0.000000-65-15,-3.000000-6.000000-19 0,0.000000 1.000000 15 0,2.000000-1.000000 54 16</inkml:trace>
  <inkml:trace contextRef="#ctx0" brushRef="#br1">16527.000000 15693.000000 266 0,'7.000000'4.000000'303'0,"0.000000"3.000000"22 "0 ,4.000000-1.000000-28 0,1.000000 4.000000-73 15,1.000000 6.000000-45-15,2.000000-1.000000-17 0,-1.000000 2.000000-8 0,3.000000 4.000000-2 16,-1.000000 2.000000-6-16,0.000000-2.000000-19 0,3.000000-1.000000-21 0,-4.000000 4.000000-25 15,4.000000 2.000000-14-15,-3.000000 0.000000-12 0,-1.000000 0.000000-13 0,-3.000000-1.000000-4 16,0.000000 0.000000 0-16,-5.000000 4.000000 4 0,-2.000000-1.000000-1 0,-2.000000 2.000000 0 16,-6.000000 0.000000 1-16,-2.000000 2.000000-7 0,-5.000000 0.000000-7 0,-2.000000 2.000000-7 15,-7.000000 2.000000-5-15,-2.000000 3.000000-6 0,-2.000000 2.000000-4 0,-4.000000-3.000000-7 0,-4.000000 4.000000-11 16,3.000000-3.000000-18-16,-3.000000-2.000000-17 0,-3.000000-2.000000-19 0,3.000000-1.000000-29 16,-1.000000-4.000000-53-16,-2.000000-4.000000-61 0,3.000000-1.000000-69 0,-2.000000-5.000000-96 15,2.000000-3.000000-56-15,-3.000000-6.000000-10 0,3.000000-6.000000 34 0,-1.000000-5.000000 61 16</inkml:trace>
  <inkml:trace contextRef="#ctx0" brushRef="#br1">14885.000000 15991.000000 57 0,'-11.000000'4.000000'173'0,"3.000000"2.000000"-7 "0 ,-3.000000 3.000000-3 15,-2.000000 2.000000 4-15,1.000000 4.000000 13 0,-3.000000 1.000000 11 0,4.000000 5.000000 8 0,-4.000000-1.000000-7 16,3.000000 4.000000-11-16,0.000000 2.000000-16 0,5.000000 4.000000-15 0,-1.000000 2.000000-19 16,4.000000 3.000000-18-16,0.000000-1.000000-17 0,4.000000 2.000000-14 0,0.000000 1.000000-12 15,4.000000-3.000000-13-15,3.000000 1.000000-14 0,1.000000-1.000000-12 0,6.000000-3.000000-8 16,0.000000 1.000000-8-16,5.000000-3.000000-4 0,0.000000 1.000000-8 0,5.000000-4.000000-12 0,2.000000-3.000000-17 16,5.000000-2.000000-35-16,5.000000-3.000000-65 0,4.000000-4.000000-96 15,1.000000-2.000000-118-15,5.000000-3.000000-75 0,-2.000000-8.000000-25 0,3.000000-6.000000 10 0,-1.000000 0.000000 52 16</inkml:trace>
  <inkml:trace contextRef="#ctx0" brushRef="#br1">16829.000000 15637.000000 196 0,'11.000000'7.000000'340'0,"-5.000000"-3.000000"31 "15 ,4.000000-2.000000 19-15,-3.000000 0.000000-78 0,2.000000 0.000000-80 0,1.000000-2.000000-54 16,-1.000000 0.000000-23-16,2.000000 0.000000-15 0,-2.000000-2.000000-17 0,2.000000 0.000000-15 16,4.000000-2.000000-21-16,-2.000000-3.000000-16 0,5.000000 1.000000-16 0,-2.000000 0.000000-15 0,1.000000-1.000000-13 15,2.000000 0.000000-11-15,-3.000000 1.000000-9 0,-1.000000-3.000000-9 0,1.000000 4.000000-9 16,-1.000000-2.000000-14-16,-3.000000 3.000000-21 0,-2.000000-3.000000-33 0,-1.000000 4.000000-55 16,-2.000000-1.000000-71-16,2.000000 3.000000-85 0,-3.000000-3.000000-105 0,-5.000000 1.000000-39 15,-1.000000 3.000000 1-15,0.000000-6.000000 40 0,-4.000000-1.000000 65 0</inkml:trace>
  <inkml:trace contextRef="#ctx0" brushRef="#br1">17198.000000 15320.000000 80 0,'8.000000'3.000000'341'0,"-4.000000"-3.000000"35 "0 ,-1.000000 4.000000 21 0,-1.000000-1.000000-39 0,1.000000 2.000000-91 0,0.000000 4.000000-72 15,-6.000000 5.000000-41-15,0.000000 4.000000-21 0,-2.000000 3.000000-9 0,1.000000 5.000000-18 16,1.000000 2.000000-26-16,-2.000000 2.000000-22 0,1.000000 4.000000-21 0,1.000000 0.000000-15 15,2.000000 3.000000-11-15,-2.000000 1.000000-10 0,3.000000-1.000000-12 0,0.000000-1.000000-21 16,3.000000 1.000000-36-16,-2.000000-3.000000-57 0,2.000000 1.000000-79 0,1.000000-4.000000-106 16,4.000000-1.000000-92-16,-4.000000-4.000000-36 0,1.000000-5.000000 7 0,-2.000000-3.000000 42 15,1.000000-3.000000 73-15</inkml:trace>
  <inkml:trace contextRef="#ctx0" brushRef="#br1">17548.000000 15670.000000 23 0,'0.000000'0.000000'262'0,"0.000000"4.000000"29 "16 ,-1.000000 0.000000 27-16,-2.000000 3.000000-41 0,0.000000 4.000000-45 0,2.000000 3.000000-31 0,-2.000000 6.000000-10 15,-2.000000 1.000000-4-15,1.000000 5.000000-12 0,1.000000 2.000000-24 16,-2.000000 5.000000-24-16,1.000000-3.000000-26 0,1.000000 7.000000-28 0,0.000000 2.000000-20 0,3.000000-3.000000-13 15,-1.000000 5.000000-11-15,-2.000000-3.000000-7 0,3.000000-1.000000-3 0,-2.000000 1.000000-9 16,2.000000-1.000000 0-16,0.000000-3.000000-4 0,0.000000 2.000000-4 0,0.000000-1.000000-2 16,2.000000-5.000000-6-16,-2.000000-3.000000 5 0,3.000000-3.000000-7 0,-2.000000-4.000000-9 15,-1.000000-3.000000-4-15,0.000000-5.000000-7 0,3.000000-2.000000-10 0,-3.000000-2.000000-22 0,0.000000-5.000000-27 16,0.000000-3.000000-44-16,0.000000-1.000000-63 0,0.000000-8.000000-67 0,0.000000-3.000000-78 16,3.000000-5.000000-55-16,-3.000000 1.000000-6 0,-3.000000-8.000000 29 0,0.000000-3.000000 60 15</inkml:trace>
  <inkml:trace contextRef="#ctx0" brushRef="#br1">17565.000000 15515.000000 160 0,'6.000000'-10.000000'291'0,"-5.000000"-1.000000"28 "16 ,2.000000 4.000000-15-16,0.000000-1.000000-64 0,-2.000000 1.000000-54 0,4.000000 3.000000-36 15,1.000000 0.000000-17-15,-5.000000 0.000000-10 0,7.000000 0.000000-5 0,-4.000000-1.000000-8 0,3.000000 3.000000-10 16,1.000000-1.000000-13-16,1.000000 2.000000-9 0,2.000000 2.000000-8 15,3.000000 2.000000-7-15,-5.000000 1.000000-6 0,2.000000 3.000000-6 0,1.000000 1.000000-3 0,-1.000000 3.000000-2 16,-3.000000 4.000000-3-16,4.000000 2.000000-1 0,-4.000000 2.000000-3 0,-1.000000 2.000000-1 16,-6.000000 5.000000-1-16,2.000000 4.000000-5 0,-6.000000 0.000000-4 0,2.000000 3.000000-2 15,-6.000000 1.000000 2-15,-1.000000 0.000000 1 0,-4.000000 1.000000 3 0,1.000000-3.000000 2 16,0.000000 1.000000 10-16,-1.000000-4.000000 16 0,4.000000-4.000000 7 0,0.000000-1.000000 1 16,1.000000-6.000000-4-16,2.000000-1.000000-4 0,2.000000-3.000000-13 0,2.000000-3.000000-18 15,1.000000 2.000000-12-15,1.000000-5.000000-5 0,5.000000 0.000000-4 0,2.000000-1.000000-1 0,1.000000-2.000000 0 16,-1.000000 1.000000 1-16,7.000000-3.000000-1 0,1.000000-2.000000-2 0,2.000000-1.000000-1 15,1.000000 0.000000 1-15,2.000000 0.000000-3 0,-2.000000 0.000000 0 0,3.000000 0.000000-2 16,-4.000000 2.000000 0-16,0.000000 0.000000 1 0,-2.000000 3.000000-1 0,-4.000000-1.000000 11 16,0.000000 3.000000 27-16,-2.000000-1.000000 35 0,-6.000000 4.000000 34 0,-2.000000 4.000000 25 15,-4.000000 2.000000 24-15,-5.000000 6.000000 5 0,-3.000000 4.000000-13 0,-4.000000 4.000000-22 0,-5.000000 2.000000-22 16,-3.000000 0.000000-19-16,-2.000000 2.000000-20 0,1.000000-1.000000-17 0,-1.000000 1.000000-16 16,-2.000000-2.000000-21-16,2.000000 0.000000-27 0,-3.000000-5.000000-60 0,4.000000 1.000000-94 15,-5.000000-3.000000-90-15,0.000000-4.000000-98 0,3.000000 2.000000-135 0,0.000000-3.000000-169 16,-2.000000-3.000000-50-16,5.000000-2.000000 35 0,-6.000000-3.000000 65 0,-3.000000-2.000000 82 15,4.000000-2.000000 138-15</inkml:trace>
  <inkml:trace contextRef="#ctx0" brushRef="#br2">13008.000000 17191.000000 25 0,'-7.000000'4.000000'47'0,"2.000000"-2.000000"6 "15 ,1.000000 1.000000-4-15,-1.000000 1.000000-6 0,0.000000-3.000000-2 16,0.000000 2.000000-6-16,1.000000-1.000000 9 0,-4.000000 3.000000 4 0,4.000000-4.000000 5 0,-4.000000 2.000000 11 16,1.000000 1.000000 10-16,3.000000-2.000000 10 0,-7.000000 3.000000 2 0,5.000000-1.000000 7 15,-4.000000-2.000000-2-15,3.000000 2.000000-10 0,-2.000000 0.000000-8 0,1.000000-3.000000-9 16,0.000000 3.000000-12-16,-3.000000-2.000000-7 0,-1.000000 0.000000-6 0,1.000000 0.000000-5 16,3.000000-2.000000-4-16,-1.000000 0.000000-5 0,-1.000000-2.000000-2 0,1.000000 0.000000-1 15,-1.000000-4.000000-3-15,1.000000 5.000000 0 0,2.000000-3.000000 2 0,-2.000000-2.000000 3 16,1.000000 2.000000 1-16,-2.000000-3.000000 0 0,4.000000 3.000000 4 0,-1.000000 0.000000 3 0,-1.000000-1.000000-1 15,1.000000 0.000000 1-15,0.000000 1.000000 0 0,2.000000 0.000000 1 0,-2.000000 0.000000-3 16,2.000000 0.000000-6-16,1.000000 0.000000-1 0,-2.000000 0.000000-3 0,0.000000 1.000000-5 16,0.000000-1.000000-5-16,2.000000 0.000000 1 0,-1.000000-1.000000 0 0,-2.000000 1.000000 2 15,3.000000 2.000000 4-15,-1.000000-1.000000 2 0,-1.000000-3.000000 2 0,0.000000 2.000000 1 0,0.000000 0.000000 0 16,2.000000 1.000000 2-16,0.000000 1.000000 3 0,-1.000000-2.000000-1 16,2.000000 2.000000 6-16,0.000000-1.000000 3 0,2.000000 2.000000 5 0,-2.000000-3.000000-1 15,-2.000000 1.000000-3-15,2.000000 1.000000 3 0,3.000000-2.000000-5 0,0.000000 2.000000-1 0,-1.000000 2.000000-4 16,-2.000000-3.000000 2-16,3.000000 1.000000 1 0,-2.000000 2.000000-4 0,0.000000-2.000000 0 15,2.000000-1.000000-3-15,0.000000 3.000000 0 0,0.000000 0.000000-4 0,0.000000 0.000000-4 16,0.000000-1.000000-1-16,0.000000 1.000000-4 0,0.000000-3.000000 2 0,-3.000000 1.000000-2 16,3.000000 2.000000 1-16,0.000000 0.000000-5 0,0.000000 0.000000 4 0,0.000000 0.000000 3 15,0.000000 0.000000 0-15,0.000000-2.000000-1 0,-2.000000 1.000000 5 0,2.000000 1.000000 4 0,0.000000 0.000000 0 16,-3.000000-2.000000-3-16,3.000000-1.000000 0 0,0.000000 3.000000 2 0,-3.000000-2.000000 7 16,2.000000 2.000000 7-16,1.000000-2.000000 8 0,-3.000000 0.000000 8 0,3.000000 2.000000 8 15,-2.000000 0.000000 4-15,2.000000 0.000000-4 0,0.000000 0.000000-7 0,0.000000 0.000000-8 16,0.000000 0.000000-8-16,0.000000 0.000000-11 0,0.000000 0.000000-7 0,2.000000 0.000000-1 15,-2.000000 2.000000-1-15,3.000000 0.000000 5 0,1.000000 0.000000 4 0,1.000000 1.000000 6 16,0.000000-1.000000 1-16,1.000000 1.000000 0 0,2.000000 2.000000 0 0,-1.000000-4.000000-3 0,3.000000 4.000000 1 16,-1.000000-3.000000 2-16,0.000000 1.000000 1 0,2.000000-1.000000 1 0,0.000000 1.000000 3 15,-2.000000-2.000000 0-15,3.000000-1.000000-2 0,-2.000000 2.000000-2 0,-1.000000 1.000000-4 16,-1.000000-3.000000-8-16,3.000000 1.000000 2 0,1.000000-1.000000-3 0,-1.000000 3.000000 5 16,2.000000-3.000000 4-16,-3.000000 0.000000 9 0,5.000000 0.000000 10 0,-2.000000 0.000000-4 15,2.000000-3.000000-3-15,0.000000 2.000000-4 0,-2.000000 1.000000-8 0,2.000000-3.000000-4 16,1.000000 6.000000-5-16,3.000000 1.000000-7 0,-2.000000-4.000000 2 0,2.000000 1.000000-3 15,0.000000-2.000000-2-15,0.000000 1.000000-2 0,-3.000000 0.000000 0 0,6.000000 1.000000-1 0,-1.000000-1.000000-1 16,-2.000000 3.000000 0-16,1.000000-1.000000 0 0,2.000000 0.000000 0 0,-3.000000 0.000000-3 16,0.000000 0.000000 0-16,-1.000000 1.000000 0 0,1.000000-1.000000-2 0,0.000000 0.000000 2 15,0.000000 1.000000-1-15,1.000000-3.000000 0 0,-4.000000 1.000000 3 0,3.000000 1.000000 4 16,0.000000-2.000000-6-16,0.000000 0.000000-2 0,1.000000 0.000000 0 0,-1.000000 4.000000-1 16,0.000000-4.000000 2-16,0.000000 0.000000-2 0,0.000000 0.000000 3 0,-1.000000-4.000000 2 0,0.000000 4.000000-3 15,-2.000000-2.000000 1-15,0.000000 1.000000-4 0,3.000000 1.000000 1 16,-2.000000-5.000000 3-16,0.000000 3.000000-2 0,0.000000-1.000000 2 0,2.000000-1.000000 0 0,-3.000000 0.000000-4 15,3.000000 0.000000-1-15,-2.000000-3.000000 0 0,2.000000 1.000000 3 0,0.000000 1.000000-2 16,0.000000-2.000000 1-16,0.000000 3.000000 2 0,1.000000-1.000000 0 0,-4.000000-2.000000-3 16,3.000000-1.000000 0-16,0.000000 0.000000 0 0,0.000000 1.000000-1 0,2.000000 2.000000 2 15,-2.000000-1.000000 3-15,3.000000-1.000000-1 0,-2.000000-1.000000-3 0,-1.000000 1.000000-1 16,-3.000000 1.000000-2-16,5.000000-3.000000 1 0,1.000000 1.000000 0 0,-3.000000-1.000000-1 16,0.000000 2.000000 3-16,0.000000 1.000000-1 0,1.000000-3.000000 2 0,-3.000000 5.000000-1 0,3.000000-3.000000-2 15,-6.000000 3.000000 1-15,5.000000 0.000000-1 0,-2.000000 0.000000-3 16,-3.000000 0.000000 3-16,3.000000 0.000000 1 0,-1.000000 1.000000 0 0,-1.000000-1.000000-3 0,1.000000 1.000000 0 15,-1.000000-2.000000 3-15,0.000000 2.000000 0 0,-2.000000-1.000000-4 0,0.000000 0.000000 3 16,-1.000000 1.000000 2-16,0.000000-3.000000 1 0,1.000000 0.000000 0 0,-1.000000-1.000000 1 16,0.000000 1.000000-1-16,-2.000000-1.000000-2 0,2.000000 1.000000-1 0,0.000000 0.000000-1 15,-4.000000 1.000000 2-15,3.000000-4.000000 0 0,-2.000000 5.000000 1 0,-2.000000-2.000000-1 0,3.000000 0.000000 1 16,-1.000000-1.000000 3-16,2.000000-1.000000 1 0,-3.000000-2.000000-2 0,4.000000 1.000000-1 16,-1.000000-2.000000 2-16,-3.000000 0.000000-1 0,4.000000-2.000000-2 0,0.000000 0.000000-2 15,-2.000000 0.000000 0-15,2.000000 1.000000-2 0,1.000000-2.000000 3 0,-2.000000-1.000000 2 16,1.000000 4.000000-4-16,-4.000000-3.000000-3 0,4.000000 2.000000-3 0,0.000000 0.000000 2 15,-5.000000-1.000000 2-15,5.000000 3.000000 2 0,-4.000000-1.000000 0 0,3.000000 0.000000 10 16,-3.000000 1.000000 4-16,-1.000000 1.000000 1 0,-2.000000 3.000000-3 0,-1.000000-3.000000-2 0,2.000000 0.000000 2 16,-2.000000 1.000000-5-16,-2.000000 0.000000-4 0,4.000000-3.000000-2 0,-5.000000 0.000000-2 15,4.000000 0.000000 1-15,-5.000000 0.000000-1 0,3.000000-2.000000 0 0,1.000000 4.000000 7 16,-1.000000-7.000000 0-16,-1.000000 0.000000 2 0,1.000000-3.000000 1 0,-1.000000 0.000000 1 16,0.000000 2.000000 0-16,1.000000-4.000000-3 0,1.000000-1.000000-4 0,1.000000 1.000000 0 15,-2.000000-1.000000-2-15,1.000000 1.000000 0 0,1.000000 1.000000 3 0,0.000000-3.000000-2 16,-3.000000 2.000000 1-16,4.000000 0.000000 2 0,-2.000000-1.000000 2 0,1.000000 1.000000-1 15,-2.000000-1.000000-2-15,-2.000000 1.000000 2 0,2.000000-1.000000 0 0,-1.000000 0.000000-3 16,-2.000000 2.000000 1-16,3.000000-2.000000 0 0,-3.000000 0.000000 0 0,-3.000000 2.000000 2 0,3.000000-1.000000-2 16,-5.000000 3.000000 1-16,1.000000-3.000000-1 0,1.000000 3.000000-1 0,-2.000000-1.000000 0 15,1.000000-1.000000-1-15,-3.000000 3.000000 1 0,-1.000000 1.000000 0 0,1.000000-2.000000 0 16,-5.000000 0.000000 2-16,3.000000 4.000000 0 0,-3.000000-3.000000 2 0,0.000000 1.000000 0 16,-2.000000 4.000000-2-16,-1.000000-1.000000 2 0,-1.000000 0.000000-1 0,1.000000 0.000000 1 0,-1.000000 3.000000-3 15,-1.000000 1.000000 0-15,-2.000000-2.000000 5 0,4.000000 5.000000-2 0,-4.000000-3.000000 1 16,3.000000 0.000000 0-16,-3.000000 1.000000 1 0,3.000000-1.000000 0 0,-4.000000 3.000000 1 15,4.000000-3.000000-3-15,-3.000000 1.000000 1 0,3.000000-1.000000-2 0,-2.000000 0.000000 1 16,-1.000000-1.000000-2-16,3.000000 1.000000 1 0,-4.000000 2.000000-1 0,4.000000-5.000000 2 16,-3.000000 3.000000-1-16,4.000000 1.000000 3 0,-1.000000-1.000000 1 0,0.000000 1.000000-1 15,-2.000000 1.000000 1-15,2.000000-1.000000-2 0,1.000000-1.000000 0 0,-1.000000 1.000000 1 16,-1.000000 1.000000-3-16,1.000000-1.000000 1 0,-1.000000 1.000000-3 0,0.000000 0.000000 3 16,3.000000-1.000000-2-16,-3.000000 2.000000 0 0,3.000000 0.000000 2 0,-3.000000 1.000000-1 0,1.000000-1.000000 2 15,0.000000 2.000000-2-15,-2.000000-1.000000 1 0,2.000000 3.000000-1 0,1.000000 0.000000 0 16,-1.000000 0.000000 0-16,0.000000 2.000000-1 0,-2.000000-3.000000 5 0,2.000000 3.000000 0 15,1.000000 0.000000-4-15,-1.000000 0.000000-2 0,-1.000000 0.000000-1 0,1.000000 0.000000 0 16,-2.000000 3.000000 0-16,-1.000000-3.000000-1 0,0.000000 2.000000 1 0,1.000000 0.000000 0 0,-4.000000 0.000000 0 16,1.000000 3.000000-2-16,-1.000000-4.000000 1 0,-1.000000 4.000000 1 15,1.000000-1.000000 0-15,-2.000000 1.000000 0 0,0.000000-1.000000 0 0,1.000000 3.000000 1 0,-1.000000-2.000000-2 16,-3.000000 2.000000 0-16,4.000000 0.000000 0 0,-4.000000-1.000000 1 0,4.000000 0.000000 0 16,-1.000000 1.000000-1-16,0.000000 1.000000 1 0,1.000000-1.000000-1 0,1.000000-1.000000 1 15,1.000000 1.000000-5-15,-1.000000-1.000000 3 0,3.000000 0.000000 1 0,-2.000000 1.000000-2 16,2.000000-4.000000 0-16,0.000000 4.000000-2 0,-1.000000 0.000000 3 0,1.000000-2.000000 1 15,0.000000 4.000000-2-15,0.000000-6.000000 0 0,1.000000 4.000000-1 0,0.000000-1.000000 2 16,-1.000000 4.000000 1-16,0.000000-4.000000 1 0,-2.000000 2.000000-1 0,2.000000-2.000000 1 0,3.000000 3.000000 1 16,-6.000000-1.000000-1-16,3.000000 1.000000-2 0,-2.000000-1.000000 1 15,-1.000000 1.000000 1-15,2.000000 0.000000 1 0,0.000000-1.000000-1 0,1.000000 0.000000 0 0,-2.000000 2.000000 2 16,-1.000000-2.000000 0-16,3.000000-2.000000-1 0,2.000000 3.000000 0 0,-2.000000-3.000000 2 16,0.000000 3.000000-2-16,3.000000-3.000000 2 0,-2.000000 3.000000-3 0,2.000000-3.000000 0 15,1.000000 0.000000 0-15,-1.000000 1.000000-1 0,0.000000 2.000000 3 0,1.000000-3.000000-4 16,-1.000000 0.000000 3-16,4.000000 3.000000 0 0,-3.000000-2.000000-1 0,3.000000 0.000000 0 15,0.000000 0.000000-2-15,3.000000 0.000000 2 0,-1.000000 0.000000 0 0,1.000000-2.000000 1 16,2.000000 2.000000-1-16,-3.000000 0.000000-1 0,4.000000-1.000000-2 0,-2.000000 3.000000-1 0,1.000000-5.000000 1 16,4.000000 2.000000-1-16,-4.000000 1.000000 1 0,2.000000-1.000000-1 0,1.000000 3.000000 4 15,-1.000000-1.000000 0-15,-2.000000 1.000000-1 0,4.000000 1.000000 0 0,-2.000000 4.000000 1 16,1.000000-3.000000 0-16,1.000000 1.000000 0 0,-1.000000 1.000000 0 0,1.000000 0.000000 1 16,-2.000000-1.000000-1-16,4.000000 4.000000-1 0,-2.000000-4.000000 0 0,0.000000 3.000000 1 0,1.000000 0.000000-3 15,-1.000000 0.000000-4-15,-1.000000 0.000000 2 0,1.000000 3.000000 2 16,2.000000 1.000000-1-16,-2.000000-2.000000-1 0,3.000000 0.000000 3 0,-5.000000 0.000000 2 0,5.000000 1.000000 0 15,-3.000000 0.000000-3-15,3.000000 3.000000 1 0,-1.000000-5.000000 1 0,-2.000000 3.000000-2 16,3.000000-4.000000 1-16,0.000000 3.000000-1 0,0.000000-3.000000 0 0,0.000000 0.000000 0 16,0.000000-3.000000 0-16,3.000000 1.000000 1 0,-2.000000 2.000000 0 0,-1.000000-2.000000 1 15,3.000000 0.000000 2-15,-3.000000 2.000000 0 0,2.000000-1.000000 2 0,1.000000 0.000000 1 16,-3.000000 0.000000-1-16,3.000000 0.000000 1 0,-3.000000-3.000000-7 0,1.000000 1.000000 3 16,-1.000000 1.000000 2-16,3.000000-2.000000-2 0,0.000000 2.000000 2 0,-2.000000 0.000000-2 0,2.000000-2.000000 6 15,-1.000000 1.000000-6-15,-2.000000 1.000000-1 0,3.000000 0.000000 1 16,1.000000-2.000000 1-16,-1.000000 4.000000 1 0,-1.000000 0.000000-2 0,1.000000-3.000000 4 0,1.000000 4.000000 2 15,-1.000000-2.000000-2-15,1.000000 2.000000-1 0,1.000000-4.000000 5 0,1.000000 3.000000-3 16,0.000000 0.000000-1-16,0.000000-2.000000-3 0,-2.000000 2.000000 0 0,1.000000-2.000000 5 16,2.000000 0.000000-3-16,-3.000000 2.000000 6 0,4.000000 0.000000-4 0,-1.000000 0.000000 0 15,0.000000 0.000000 1-15,-2.000000-3.000000-2 0,4.000000 4.000000 2 0,-2.000000-2.000000-8 0,5.000000 2.000000 10 16,-5.000000-4.000000 1-16,5.000000 2.000000-4 0,-4.000000 1.000000-3 0,0.000000-3.000000 2 16,0.000000 1.000000 1-16,-1.000000-2.000000-4 0,1.000000 2.000000-1 0,0.000000 0.000000 2 15,0.000000-3.000000-1-15,-1.000000-1.000000 1 0,-2.000000-1.000000 2 0,2.000000 3.000000-1 16,0.000000-3.000000-4-16,2.000000 6.000000 1 0,-1.000000-3.000000 2 0,2.000000-1.000000-7 15,-6.000000 3.000000-5-15,4.000000-5.000000 3 0,-1.000000 1.000000 8 0,-2.000000 1.000000 3 16,2.000000-1.000000-2-16,-3.000000 3.000000 3 0,5.000000-5.000000 3 0,-3.000000 4.000000-4 0,-1.000000-4.000000 1 16,-1.000000 1.000000-5-16,3.000000-1.000000 2 0,-2.000000-1.000000-3 15,-1.000000 0.000000 2-15,2.000000 1.000000 3 0,-4.000000-3.000000-9 0,2.000000 0.000000-3 0,-1.000000 1.000000 7 16,0.000000-1.000000-1-16,-2.000000-2.000000 2 0,4.000000 2.000000-5 0,2.000000 1.000000 5 16,1.000000-1.000000 2-16,-4.000000 0.000000-2 0,6.000000-3.000000-1 0,-5.000000 5.000000-7 15,2.000000-2.000000-6-15,-2.000000 0.000000-14 0,-1.000000 3.000000-8 0,3.000000-3.000000-25 16,1.000000 3.000000-33-16,4.000000 0.000000-42 0,-4.000000 5.000000-51 0,3.000000-3.000000-42 0,1.000000 1.000000-34 15,-4.000000 3.000000-27-15,3.000000-3.000000-27 0,4.000000 5.000000-44 16,-4.000000 3.000000-52-16,1.000000-1.000000-69 0,0.000000 0.000000-19 0,0.000000 0.000000 14 0,0.000000-3.000000 46 16,4.000000 0.000000 83-16</inkml:trace>
  <inkml:trace contextRef="#ctx0" brushRef="#br2">14998.000000 16828.000000 119 0,'-1.000000'-1.000000'197'0,"-2.000000"1.000000"-12 "0 ,0.000000 0.000000-4 0,-1.000000 0.000000-5 0,1.000000 0.000000-6 16,3.000000 0.000000-3-16,-2.000000 0.000000-7 0,-1.000000 0.000000-20 0,3.000000 0.000000-20 16,0.000000 0.000000-22-16,0.000000 0.000000-22 0,0.000000 0.000000-17 0,0.000000 0.000000-12 15,0.000000 1.000000 1-15,5.000000 2.000000 4 0,-2.000000-3.000000 11 0,1.000000 2.000000 7 16,2.000000-2.000000 8-16,-2.000000 2.000000 6 0,4.000000 1.000000-4 0,-2.000000-2.000000-7 15,1.000000 2.000000-8-15,0.000000 1.000000-5 0,4.000000-2.000000-7 0,-2.000000-1.000000-6 16,-1.000000 2.000000-5-16,3.000000 1.000000-1 0,1.000000-2.000000-1 0,-1.000000 1.000000-1 0,-2.000000-1.000000 0 16,5.000000 2.000000 3-16,-3.000000-1.000000 0 0,3.000000-1.000000-2 15,-2.000000 0.000000 3-15,2.000000-2.000000-2 0,1.000000 3.000000 1 0,1.000000-3.000000-3 0,1.000000 0.000000-1 16,2.000000-3.000000 0-16,0.000000 3.000000 0 0,0.000000-2.000000-3 0,2.000000-3.000000-2 16,1.000000 3.000000-4-16,0.000000 0.000000-1 0,-1.000000-3.000000-4 0,1.000000 3.000000-7 15,-1.000000 0.000000 1-15,-2.000000 0.000000-5 0,0.000000 2.000000 1 0,0.000000-3.000000-1 16,-3.000000 2.000000 1-16,1.000000 1.000000 3 0,2.000000 0.000000-2 0,-4.000000 0.000000 4 0,1.000000 0.000000-2 15,0.000000 0.000000 1-15,2.000000 0.000000-3 0,-2.000000 0.000000 3 0,0.000000 0.000000 5 16,-1.000000 0.000000-2-16,1.000000-2.000000 1 0,2.000000 0.000000-2 0,-2.000000 0.000000-2 16,0.000000-2.000000-4-16,4.000000-1.000000-3 0,-4.000000 3.000000-2 0,3.000000-6.000000-1 15,-1.000000 2.000000-3-15,0.000000 2.000000 2 0,1.000000-1.000000-3 0,0.000000 0.000000-3 16,0.000000-1.000000-1-16,-3.000000 2.000000 0 0,2.000000-3.000000-1 0,-2.000000 3.000000-1 16,1.000000 1.000000 1-16,-3.000000-1.000000 0 0,3.000000 2.000000 1 0,-3.000000 0.000000 0 0,3.000000-2.000000 0 15,-6.000000 1.000000 2-15,4.000000 1.000000-1 0,1.000000 0.000000 1 16,-1.000000 0.000000-2-16,0.000000 0.000000 0 0,1.000000 0.000000-1 0,0.000000-3.000000-1 0,1.000000 3.000000 2 15,-3.000000-2.000000 0-15,3.000000 0.000000 2 0,0.000000 0.000000 0 0,0.000000-1.000000 2 16,2.000000-1.000000-4-16,-3.000000 2.000000 2 0,3.000000-3.000000 1 0,0.000000 0.000000-3 16,1.000000 2.000000-1-16,-1.000000-5.000000 1 0,-3.000000 5.000000 3 0,3.000000-2.000000-1 15,0.000000 0.000000-1-15,-2.000000-1.000000-3 0,2.000000 1.000000 3 0,-3.000000 1.000000-1 0,2.000000-1.000000-2 16,-5.000000 1.000000-1-16,2.000000 0.000000 1 0,-3.000000-1.000000 5 16,0.000000 1.000000 0-16,2.000000 1.000000-1 0,-2.000000-1.000000 0 0,0.000000 0.000000-1 0,-3.000000 6.000000-2 15,3.000000-4.000000 0-15,-2.000000-1.000000 0 0,-1.000000 0.000000-2 0,-2.000000 1.000000 2 16,1.000000 0.000000 3-16,0.000000 0.000000 2 0,0.000000 0.000000-3 0,-2.000000 0.000000-2 15,0.000000 1.000000 0-15,0.000000-1.000000 1 0,-1.000000 0.000000 1 0,1.000000 1.000000-1 16,-1.000000 2.000000 0-16,-1.000000-4.000000 7 0,4.000000 1.000000-4 0,-4.000000-3.000000 0 16,0.000000 1.000000-2-16,4.000000-1.000000 0 0,-1.000000-1.000000-1 0,1.000000-1.000000-2 15,-4.000000-2.000000 2-15,3.000000 3.000000 1 0,1.000000 0.000000-1 0,-1.000000-3.000000 2 0,-1.000000 2.000000 0 16,1.000000-1.000000 1-16,-1.000000 1.000000 0 0,0.000000 0.000000 0 0,-3.000000 1.000000-1 16,2.000000 0.000000-1-16,-1.000000-3.000000 4 0,-1.000000 1.000000-3 0,1.000000 3.000000 0 15,-1.000000 0.000000 1-15,0.000000-2.000000-3 0,-1.000000-1.000000 0 0,-2.000000 1.000000 0 16,3.000000-1.000000 2-16,-3.000000 0.000000-1 0,0.000000 0.000000 0 0,-3.000000 0.000000 1 15,3.000000-1.000000 2-15,-2.000000 0.000000-1 0,-1.000000 2.000000-2 0,0.000000 0.000000 1 16,-1.000000-3.000000-1-16,4.000000 3.000000 1 0,-3.000000-2.000000-2 0,-1.000000 1.000000 0 0,2.000000-1.000000 0 16,-1.000000 1.000000-2-16,0.000000-1.000000 2 0,2.000000-1.000000 0 0,-2.000000-1.000000-1 15,1.000000 4.000000 1-15,-1.000000-2.000000 0 0,3.000000 0.000000 1 0,-3.000000-2.000000-1 16,3.000000 0.000000 0-16,-1.000000 0.000000 2 0,-2.000000 1.000000-1 0,3.000000-2.000000-1 16,-3.000000-1.000000 1-16,-1.000000 4.000000 1 0,2.000000-3.000000 1 0,-1.000000 2.000000-1 15,-1.000000-4.000000-2-15,1.000000 5.000000 3 0,-5.000000-1.000000 1 0,4.000000-2.000000-1 16,-3.000000 2.000000 3-16,-1.000000 2.000000 5 0,2.000000-1.000000 4 0,-4.000000 0.000000 5 0,3.000000 2.000000 5 15,-5.000000-1.000000 3-15,4.000000 1.000000 1 0,0.000000 0.000000-2 16,-4.000000-1.000000 3-16,1.000000 1.000000 0 0,3.000000-2.000000-1 0,-4.000000 2.000000 0 0,3.000000 1.000000-3 16,-1.000000 1.000000-1-16,-2.000000-1.000000-6 0,0.000000-3.000000-6 0,2.000000 4.000000-6 15,-2.000000 0.000000-3-15,-1.000000-2.000000-1 0,2.000000 0.000000-1 0,-1.000000 1.000000 3 16,1.000000 2.000000 1-16,2.000000-3.000000 2 0,-2.000000 2.000000 3 0,0.000000 1.000000 0 16,2.000000 0.000000 0-16,-2.000000-3.000000-2 0,0.000000 3.000000 0 0,2.000000-1.000000-3 15,-2.000000 0.000000-3-15,0.000000 1.000000 1 0,2.000000 0.000000-2 0,-2.000000-2.000000 3 16,2.000000 1.000000-1-16,-1.000000 0.000000 0 0,-2.000000-1.000000 0 0,1.000000 1.000000 0 0,2.000000 1.000000 1 15,-2.000000-1.000000-1-15,0.000000 1.000000 1 0,-1.000000 0.000000 1 16,0.000000 1.000000 0-16,0.000000-1.000000-1 0,-1.000000 2.000000-1 0,0.000000-5.000000-1 0,1.000000 3.000000 0 16,0.000000-1.000000 0-16,-1.000000 0.000000 0 0,1.000000 3.000000 1 0,0.000000-2.000000 0 15,-1.000000 1.000000 2-15,1.000000-1.000000-2 0,0.000000 2.000000-1 0,0.000000-2.000000 0 16,0.000000 2.000000-1-16,1.000000-1.000000-1 0,-4.000000 1.000000-1 0,3.000000-1.000000 0 16,0.000000 0.000000 0-16,0.000000 2.000000-1 0,1.000000-1.000000 1 0,-6.000000 1.000000 0 0,6.000000 2.000000 0 15,-4.000000-2.000000-1-15,-1.000000-1.000000 1 0,1.000000 2.000000 0 0,1.000000 0.000000-1 16,0.000000-1.000000 2-16,-3.000000 3.000000-1 0,0.000000 0.000000 1 0,1.000000 0.000000-3 15,-4.000000 0.000000 2-15,4.000000 5.000000 0 0,-3.000000-3.000000 2 0,3.000000 0.000000 0 16,-4.000000 0.000000-1-16,1.000000 2.000000 2 0,0.000000 0.000000-2 0,0.000000 2.000000 0 16,0.000000-1.000000-3-16,-1.000000 2.000000 0 0,4.000000-3.000000 1 0,-3.000000 3.000000 1 15,3.000000-2.000000-2-15,-2.000000 0.000000-1 0,0.000000 1.000000 3 0,1.000000 2.000000-1 0,0.000000-1.000000-1 16,-2.000000-1.000000-1-16,0.000000 2.000000 1 0,0.000000 0.000000 1 0,0.000000 2.000000 1 16,1.000000-3.000000 0-16,-1.000000 0.000000 0 0,1.000000 3.000000 0 0,-1.000000-1.000000 2 15,3.000000 2.000000 0-15,-1.000000-3.000000-3 0,1.000000 1.000000 0 0,1.000000 0.000000 0 16,1.000000-1.000000-1-16,0.000000 3.000000-2 0,1.000000-4.000000 1 0,1.000000 3.000000 0 15,0.000000 1.000000 0-15,1.000000-1.000000-1 0,-1.000000 1.000000 2 0,0.000000 0.000000 1 16,3.000000-1.000000 1-16,-1.000000 1.000000 0 0,-2.000000 1.000000-1 0,0.000000-1.000000 2 0,3.000000 4.000000-3 16,-3.000000-5.000000-2-16,1.000000 4.000000 1 0,0.000000-1.000000 0 0,-1.000000 0.000000 1 15,-2.000000 2.000000-1-15,2.000000 0.000000 2 0,3.000000 0.000000 1 0,-1.000000 0.000000-1 16,-2.000000-2.000000-1-16,0.000000 2.000000 1 0,5.000000-2.000000-1 0,-2.000000-1.000000 0 16,1.000000-1.000000 1-16,1.000000 0.000000 0 0,0.000000-3.000000 0 0,2.000000 3.000000 0 15,1.000000-1.000000-1-15,-1.000000 0.000000 0 0,2.000000-2.000000-1 0,-1.000000 0.000000 1 16,1.000000 3.000000 1-16,-1.000000-2.000000-1 0,2.000000 0.000000 2 0,-1.000000 1.000000-1 0,0.000000 1.000000-1 15,2.000000 0.000000-2-15,-2.000000 2.000000 2 0,0.000000-3.000000 1 16,-2.000000 2.000000-1-16,5.000000 1.000000 0 0,-4.000000 1.000000 1 0,1.000000-2.000000 1 0,2.000000 4.000000-2 16,-2.000000-4.000000-4-16,-2.000000 3.000000 1 0,2.000000-2.000000 1 0,2.000000 0.000000 1 15,-2.000000 4.000000 1-15,0.000000-6.000000 0 0,1.000000 2.000000 2 0,-1.000000 2.000000 1 16,3.000000-2.000000 0-16,0.000000 2.000000-2 0,0.000000 0.000000 0 0,0.000000-1.000000-2 16,3.000000 2.000000 3-16,-1.000000-3.000000 0 0,-2.000000-1.000000-2 0,3.000000 2.000000 0 0,1.000000 1.000000 2 15,-1.000000-5.000000 4-15,-3.000000 5.000000-3 0,5.000000-4.000000 0 16,-1.000000 2.000000 3-16,2.000000 0.000000 2 0,-2.000000-3.000000-4 0,1.000000 3.000000 0 0,2.000000 0.000000 2 15,-2.000000 0.000000 3-15,-1.000000-2.000000-3 0,3.000000 0.000000 0 0,1.000000-1.000000 1 16,-1.000000 3.000000 0-16,-2.000000-2.000000-1 0,2.000000-1.000000-3 0,0.000000 1.000000 2 16,1.000000 0.000000-2-16,-2.000000-1.000000 2 0,1.000000 2.000000 0 0,0.000000-2.000000-1 15,-2.000000 0.000000-1-15,2.000000 1.000000-1 0,1.000000-1.000000 0 0,-1.000000-2.000000-1 16,-3.000000 0.000000 1-16,4.000000 0.000000-4 0,1.000000 1.000000 2 0,-3.000000 2.000000 6 16,0.000000-3.000000 5-16,1.000000 1.000000-2 0,0.000000 0.000000-6 0,-2.000000-1.000000 6 0,2.000000-1.000000-3 15,0.000000 1.000000-3-15,-2.000000-1.000000 0 0,2.000000-1.000000 0 0,1.000000 3.000000 4 16,-4.000000-3.000000-2-16,3.000000 2.000000 4 0,-2.000000-1.000000-1 0,-1.000000 2.000000-3 15,2.000000-7.000000 1-15,-1.000000 2.000000 3 0,-4.000000 0.000000-2 0,5.000000 1.000000-2 16,-2.000000-1.000000 0-16,1.000000 0.000000-2 0,-2.000000 1.000000 0 0,1.000000-1.000000-4 16,1.000000 1.000000-2-16,-1.000000-2.000000 2 0,-1.000000 1.000000 3 0,2.000000-1.000000 1 15,-3.000000 1.000000 0-15,3.000000 0.000000 2 0,-1.000000-1.000000 3 0,2.000000 2.000000-2 0,-1.000000-4.000000 0 16,-1.000000 1.000000-3-16,1.000000 1.000000 1 0,-1.000000 1.000000-1 0,-1.000000-3.000000 0 16,1.000000 2.000000 0-16,2.000000-2.000000-4 0,-1.000000 2.000000 5 0,-4.000000-1.000000-2 15,5.000000-2.000000-1-15,-2.000000 2.000000 1 0,1.000000 1.000000 1 0,-5.000000-3.000000-2 16,4.000000 4.000000-17-16,-1.000000-4.000000-19 0,-1.000000 1.000000-41 0,1.000000-1.000000-58 15,-3.000000 3.000000-60-15,0.000000-1.000000-50 0,0.000000-2.000000-52 0,0.000000 5.000000-76 16,0.000000 1.000000-85-16,0.000000 3.000000-74 0,-3.000000-1.000000-14 0,-3.000000 1.000000 18 0,-2.000000-9.000000 45 16,-2.000000 2.000000 86-16</inkml:trace>
  <inkml:trace contextRef="#ctx0" brushRef="#br2">13467.000000 17107.000000 73 0,'3.000000'2.000000'189'0,"0.000000"1.000000"-4 "0 ,-3.000000-3.000000-4 0,0.000000 0.000000-5 15,0.000000 0.000000-1-15,2.000000 0.000000-1 0,-2.000000 2.000000-4 16,3.000000-2.000000-8-16,-2.000000 0.000000-18 0,-1.000000 0.000000-16 0,3.000000 0.000000-16 0,-3.000000 0.000000-12 16,0.000000 0.000000-9-16,3.000000 0.000000-9 0,-2.000000 0.000000-5 0,-1.000000 0.000000-10 15,3.000000 0.000000-10-15,-1.000000-2.000000-10 0,-2.000000 2.000000-10 0,0.000000-5.000000-12 16,0.000000 5.000000-12-16,3.000000-2.000000-7 0,-3.000000-1.000000-4 0,4.000000 3.000000-3 15,-4.000000-1.000000-4-15,5.000000 1.000000-7 0,2.000000-5.000000-17 0,0.000000 3.000000-31 16,4.000000 1.000000-44-16,1.000000-4.000000-58 0,1.000000 3.000000-73 0,6.000000 2.000000-86 16,0.000000-2.000000-54-16,5.000000 0.000000-9 0,0.000000-2.000000 25 0,2.000000-4.000000 50 0</inkml:trace>
  <inkml:trace contextRef="#ctx0" brushRef="#br2">16358.000000 16450.000000 51 0,'-3.000000'1.000000'152'0,"-1.000000"3.000000"-14 "0 ,-1.000000-4.000000-88 0,-2.000000 3.000000-83 0,0.000000-1.000000-62 16,-1.000000 3.000000-35-16</inkml:trace>
  <inkml:trace contextRef="#ctx0" brushRef="#br2">13971.000000 17193.000000 56 0,'1.000000'-2.000000'90'16,"-1.000000"0.000000"16 "-16 ,0.000000 2.000000 9 0,3.000000 0.000000 3 0,-1.000000 0.000000 8 15,-2.000000-3.000000 5-15,0.000000 3.000000 3 0,0.000000 0.000000-2 0,0.000000 0.000000-8 0,0.000000 0.000000-10 16,-2.000000 0.000000-9-16,-1.000000 0.000000-13 0,3.000000 0.000000-13 0,0.000000 0.000000-7 16,0.000000 0.000000-7-16,0.000000 0.000000-2 0,3.000000 0.000000-3 0,-3.000000 0.000000-3 15,2.000000 0.000000 0-15,-2.000000 0.000000-4 0,3.000000 3.000000 1 0,-3.000000-3.000000 3 16,3.000000 2.000000 7-16,-2.000000 0.000000 4 0,4.000000-2.000000-3 0,-3.000000 0.000000 1 0,3.000000 0.000000-5 15,2.000000 0.000000-6-15,-2.000000 2.000000-16 0,2.000000-2.000000-5 0,-2.000000 0.000000 4 16,2.000000 0.000000-5-16,0.000000 0.000000 1 0,4.000000 0.000000-2 0,-5.000000 0.000000-1 16,1.000000 0.000000-6-16,0.000000 0.000000-5 0,-2.000000 0.000000-2 0,2.000000 0.000000-1 15,-2.000000 0.000000-1-15,2.000000 0.000000 2 0,-3.000000 0.000000 2 0,2.000000 0.000000 0 16,0.000000 0.000000-3-16,-3.000000 0.000000 1 0,2.000000 0.000000-3 0,-3.000000 0.000000 4 16,3.000000 0.000000-1-16,-1.000000 0.000000-4 0,-1.000000 0.000000 0 0,0.000000 0.000000 0 15,-1.000000 0.000000-2-15,1.000000 0.000000-2 0,-2.000000 0.000000 2 0,2.000000 0.000000-4 16,-3.000000 0.000000 3-16,3.000000 0.000000 0 0,-1.000000 0.000000 1 0,-2.000000 0.000000-3 0,0.000000 0.000000 2 15,0.000000 0.000000-1-15,0.000000 0.000000-1 0,0.000000 0.000000-3 0,0.000000 0.000000-1 16,0.000000 0.000000-2-16,0.000000 0.000000 1 0,0.000000 0.000000-1 0,0.000000 0.000000-2 16,0.000000 0.000000 2-16,0.000000 0.000000 2 0,0.000000 0.000000-2 0,0.000000 0.000000-3 15,0.000000 0.000000 0-15,0.000000 0.000000 0 0,0.000000 0.000000-2 0,0.000000 0.000000-4 0,0.000000 0.000000-4 16,0.000000 0.000000-1-16,-2.000000 0.000000-9 0,-1.000000 0.000000-8 0,3.000000 0.000000-6 16,-3.000000 0.000000-9-16,3.000000 0.000000-5 0,0.000000 0.000000-5 0,0.000000 0.000000-6 15,0.000000 0.000000-12-15,0.000000 0.000000-12 0,0.000000 0.000000-19 0,0.000000 0.000000-33 16,0.000000 0.000000-46-16,0.000000 2.000000-55 0,0.000000 1.000000-56 0,0.000000-3.000000-74 15,-4.000000 4.000000-19-15,-1.000000 0.000000 15 0,-2.000000 0.000000 41 0</inkml:trace>
  <inkml:trace contextRef="#ctx0" brushRef="#br2">14189.000000 17037.000000 27 0,'-3.000000'-3.000000'20'0,"-1.000000"3.000000"-6 "0 ,1.000000-3.000000 1 0,3.000000 3.000000-4 15,-2.000000-1.000000-7-15,2.000000-1.000000 2 0,0.000000 2.000000-5 16,0.000000-2.000000-6-16,2.000000 0.000000-7 0,-2.000000 2.000000 1 0,3.000000-2.000000 2 0,0.000000-1.000000-3 15,-2.000000 1.000000 5-15,2.000000 2.000000 0 0,-1.000000-2.000000 5 0,1.000000 0.000000 1 16,-3.000000 2.000000-4-16,0.000000 0.000000 2 0,0.000000 0.000000 0 0,3.000000 0.000000 0 16,-2.000000 0.000000 4-16,-1.000000 0.000000 1 0,0.000000 0.000000 8 0,3.000000 0.000000 5 15,-3.000000 0.000000 5-15,0.000000 0.000000 12 0,0.000000 0.000000 8 0,0.000000 0.000000 12 16,0.000000 0.000000 13-16,0.000000 0.000000 11 0,0.000000-2.000000 15 0,0.000000 2.000000 9 16,0.000000 0.000000 4-16,0.000000 0.000000 4 0,0.000000 0.000000 3 0,-3.000000 0.000000-5 0,3.000000 0.000000-7 15,-1.000000-2.000000-13-15,-2.000000 2.000000-10 0,3.000000 0.000000-14 0,0.000000 0.000000-12 16,0.000000 0.000000-6-16,0.000000 0.000000-9 0,0.000000 0.000000-3 0,0.000000 0.000000-3 15,0.000000 0.000000 1-15,0.000000 0.000000-5 0,0.000000 0.000000-3 0,0.000000 0.000000-2 16,0.000000 0.000000-1-16,0.000000 0.000000-7 0,0.000000 0.000000-3 0,0.000000 0.000000-3 16,0.000000 0.000000-6-16,0.000000 0.000000-4 0,0.000000 0.000000-14 0,0.000000 0.000000-30 15,0.000000 2.000000-46-15,0.000000 0.000000-73 0,-5.000000 7.000000-80 0,-2.000000-3.000000-41 0,-2.000000 0.000000-9 16,-3.000000 3.000000 17-16</inkml:trace>
  <inkml:trace contextRef="#ctx0" brushRef="#br2">14096.000000 17114.000000 117 0,'0.000000'-2.000000'174'0,"0.000000"-1.000000"4 "16 ,0.000000 1.000000 6-16,0.000000 0.000000 2 0,-3.000000-1.000000-1 0,3.000000 3.000000-9 16,-1.000000 0.000000-9-16,-2.000000 0.000000-25 0,3.000000 0.000000-23 0,0.000000 0.000000-17 15,0.000000 0.000000-14-15,0.000000 0.000000-10 0,0.000000 0.000000-8 0,0.000000 0.000000-6 16,3.000000 3.000000-6-16,-2.000000-1.000000 0 0,2.000000-2.000000 12 0,0.000000 5.000000 5 0,3.000000-3.000000 0 15,2.000000 1.000000 5-15,-1.000000-2.000000 1 0,3.000000 4.000000-6 0,-1.000000-1.000000-15 16,3.000000 0.000000-10-16,3.000000 0.000000-6 0,-2.000000 0.000000-5 0,5.000000 3.000000-3 16,1.000000-1.000000-3-16,2.000000-2.000000 6 0,1.000000 1.000000 0 0,1.000000 1.000000-3 15,1.000000-2.000000 1-15,0.000000 3.000000-5 0,-1.000000-3.000000-2 0,4.000000 0.000000-9 16,-4.000000 1.000000-4-16,4.000000-1.000000-3 0,-2.000000 1.000000-1 0,2.000000-1.000000-2 0,-4.000000 0.000000-4 16,1.000000 0.000000 1-16,-2.000000 0.000000 3 0,0.000000 1.000000-8 15,-1.000000-1.000000 0-15,-2.000000 1.000000 1 0,0.000000-1.000000 3 0,-2.000000-2.000000-3 16,-1.000000 2.000000-5-16,-1.000000 0.000000 7 0,-1.000000 1.000000-3 0,-2.000000-1.000000-5 15,-3.000000 0.000000-4-15,3.000000-2.000000-8 0,-2.000000 1.000000-12 0,-1.000000 1.000000-23 0,-5.000000-4.000000-22 16,4.000000 2.000000-28-16,-1.000000 0.000000-47 0,1.000000-1.000000-66 0,0.000000 2.000000-77 16,4.000000 1.000000-91-16,-4.000000-1.000000-60 0,-1.000000-1.000000-15 0,-7.000000-2.000000 26 15,3.000000-2.000000 58-15</inkml:trace>
  <inkml:trace contextRef="#ctx0" brushRef="#br2">15255.000000 16844.000000 82 0,'0.000000'2.000000'212'16,"0.000000"0.000000"18 "-16 ,0.000000 2.000000-31 0,-1.000000-2.000000-34 0,-2.000000 0.000000-23 15,0.000000 0.000000-9-15,-1.000000 3.000000-4 0,-1.000000 2.000000-2 0,-2.000000-3.000000-10 16,-1.000000 4.000000-17-16,2.000000 1.000000-15 0,-4.000000 2.000000-15 0,-2.000000 3.000000-3 16,0.000000-3.000000-6-16,1.000000 4.000000-6 0,-6.000000 0.000000-7 0,3.000000 3.000000-2 0,-3.000000-2.000000-1 15,0.000000 2.000000-8-15,-2.000000 1.000000-7 0,1.000000-2.000000-9 0,-1.000000 5.000000 1 16,-1.000000-3.000000-6-16,1.000000 2.000000-8 0,0.000000 0.000000-7 0,-3.000000 0.000000-11 16,4.000000 0.000000-13-16,0.000000-2.000000-26 0,-1.000000 0.000000-38 0,3.000000 0.000000-52 15,4.000000-1.000000-69-15,-3.000000 1.000000-86 0,4.000000-5.000000-54 0,-3.000000 0.000000-11 16,1.000000-6.000000 19-16,1.000000-1.000000 42 0</inkml:trace>
  <inkml:trace contextRef="#ctx0" brushRef="#br2">14680.000000 17440.000000 61 0,'0.000000'1.000000'221'0,"-3.000000"2.000000"27 "0 ,3.000000 1.000000-17 0,-2.000000-4.000000-29 16,-1.000000 2.000000-20-16,3.000000-2.000000-14 0,0.000000 2.000000-11 0,0.000000 1.000000-18 15,0.000000-3.000000-20-15,0.000000 0.000000-20 0,0.000000 0.000000-22 0,5.000000-3.000000-16 0,-2.000000 1.000000-14 16,-1.000000 0.000000-3-16,6.000000-1.000000 1 0,-2.000000 2.000000-1 0,1.000000-3.000000 4 16,5.000000-3.000000 2-16,0.000000 3.000000 0 0,0.000000-3.000000-2 0,-1.000000-1.000000-7 15,4.000000 1.000000-1-15,1.000000-4.000000-7 0,-1.000000 3.000000-7 0,1.000000-3.000000-6 16,2.000000 1.000000-7-16,-2.000000-1.000000-2 0,-1.000000 2.000000-1 0,-2.000000 0.000000-5 16,2.000000-1.000000 0-16,-3.000000 1.000000-3 0,0.000000 3.000000 3 0,0.000000 0.000000-4 15,-2.000000-3.000000-4-15,-4.000000 4.000000 0 0,1.000000 0.000000-3 0,-1.000000 1.000000-1 0,0.000000 1.000000-13 16,-3.000000 0.000000-6-16,1.000000 2.000000-11 0,-4.000000 1.000000-16 0,0.000000 0.000000-17 15,0.000000 1.000000-17-15,0.000000 2.000000-9 0,-4.000000 0.000000-12 0,1.000000 5.000000-11 16,-3.000000 0.000000-8-16,0.000000 0.000000-1 0,-1.000000 3.000000 2 0,-2.000000 1.000000 3 16,2.000000-1.000000 11-16,-2.000000 3.000000 17 0,-2.000000 1.000000 19 0,3.000000-4.000000 17 15,-3.000000 3.000000 17-15,-1.000000-3.000000 17 0,1.000000 0.000000 12 0,3.000000 0.000000 9 16,-4.000000 0.000000 13-16,4.000000-1.000000 13 0,-3.000000 0.000000 13 0,5.000000 0.000000 11 0,-4.000000 0.000000 15 16,3.000000-1.000000 9-16,-1.000000-1.000000 4 0,2.000000-1.000000 3 0,0.000000-1.000000 0 15,2.000000-2.000000-4-15,0.000000 3.000000 2 0,-1.000000-1.000000-3 0,1.000000 1.000000 2 16,1.000000 2.000000 1-16,-2.000000 0.000000 1 0,-1.000000 1.000000 1 0,2.000000 2.000000-4 15,0.000000 2.000000 0-15,-1.000000 0.000000-3 0,-2.000000 3.000000-6 0,4.000000-2.000000-4 16,-5.000000 1.000000-7-16,4.000000-1.000000-2 0,2.000000 0.000000-6 0,-3.000000-3.000000-4 16,3.000000 1.000000-6-16,-1.000000 0.000000-1 0,2.000000-2.000000-5 0,-2.000000-1.000000-4 15,3.000000-4.000000-3-15,0.000000 3.000000-4 0,0.000000-4.000000-3 0,0.000000-1.000000-5 0,0.000000-1.000000 2 16,0.000000 0.000000-2-16,0.000000-1.000000-1 0,3.000000-2.000000 3 0,-2.000000 3.000000 3 16,2.000000-1.000000 2-16,2.000000-2.000000 3 0,-1.000000 0.000000 3 0,3.000000 0.000000 3 15,4.000000-2.000000 1-15,0.000000-1.000000 0 0,-2.000000 1.000000 2 0,6.000000 0.000000 1 16,-2.000000-2.000000 1-16,2.000000-2.000000 0 0,1.000000 2.000000-1 0,2.000000-4.000000 0 15,-2.000000 4.000000-4-15,4.000000-2.000000-5 0,-1.000000 2.000000-5 0,0.000000 0.000000-4 16,-3.000000-3.000000-4-16,3.000000 3.000000-2 0,-2.000000 2.000000-3 0,2.000000-6.000000 0 0,-3.000000 5.000000-2 16,-1.000000-1.000000-1-16,-3.000000 0.000000-4 0,2.000000 1.000000-1 0,-2.000000-1.000000-7 15,-4.000000 2.000000-8-15,-3.000000 0.000000-10 0,1.000000-1.000000-14 0,-1.000000-1.000000-11 16,-2.000000 4.000000-14-16,-2.000000-1.000000-10 0,2.000000-2.000000-20 0,-3.000000 3.000000-30 16,-3.000000 3.000000-37-16,2.000000-2.000000-42 0,-5.000000 3.000000-47 0,1.000000 3.000000-44 15,-2.000000-3.000000-42-15,0.000000 0.000000-26 0,-10.000000-1.000000 15 0,3.000000-2.000000 37 16,-3.000000-1.000000 53-16</inkml:trace>
  <inkml:trace contextRef="#ctx0" brushRef="#br2">14764.000000 17624.000000 23 0,'-6.000000'-5.000000'203'0,"1.000000"3.000000"25 "16 ,2.000000 0.000000-9-16,-1.000000 0.000000-11 0,2.000000 2.000000-12 0,0.000000-2.000000-15 16,-1.000000 1.000000-23-16,3.000000 1.000000-23 0,0.000000 0.000000-23 0,0.000000-3.000000-19 0,0.000000 0.000000-8 15,5.000000 3.000000-7-15,-3.000000-2.000000-1 0,5.000000 2.000000 2 0,1.000000-2.000000 2 16,1.000000 0.000000-4-16,2.000000 0.000000-10 0,1.000000-1.000000-9 0,1.000000 2.000000-10 15,1.000000-2.000000-13-15,-2.000000 2.000000-11 0,2.000000 1.000000-8 0,-2.000000-3.000000-7 16,3.000000 2.000000-4-16,-2.000000 1.000000-7 0,-1.000000 0.000000-21 0,-2.000000 0.000000-41 16,2.000000 0.000000-73-16,-3.000000 4.000000-93 0,-2.000000-3.000000-123 0,-2.000000 3.000000-59 0,-5.000000 1.000000-16 15,-5.000000 1.000000 25-15,1.000000 3.000000 60 0</inkml:trace>
  <inkml:trace contextRef="#ctx0" brushRef="#br2">18846.000000 15989.000000 30 0,'-3.000000'-4.000000'189'0,"2.000000"-1.000000"7 "16 ,-2.000000 1.000000-6-16,1.000000 1.000000-6 0,-1.000000 0.000000-3 0,3.000000-2.000000 2 0,-3.000000 1.000000 3 15,3.000000-1.000000-4-15,0.000000 1.000000-8 0,-1.000000 0.000000-14 16,-2.000000 2.000000-20-16,3.000000 0.000000-22 0,-1.000000-2.000000-17 0,1.000000 4.000000-15 0,0.000000-3.000000-5 15,0.000000 0.000000 0-15,1.000000 3.000000 6 0,-1.000000-1.000000 9 0,3.000000 1.000000 12 16,-2.000000-2.000000 33-16,5.000000 0.000000 33 0,0.000000-2.000000 17 0,5.000000-3.000000 8 16,-3.000000 3.000000 3-16,7.000000-3.000000-4 0,1.000000-1.000000-30 0,2.000000 1.000000-33 15,0.000000-1.000000-30-15,1.000000-1.000000-20 0,5.000000 1.000000-19 0,-2.000000-3.000000-12 0,0.000000 3.000000-15 16,-4.000000-2.000000-12-16,4.000000 0.000000 4 0,-3.000000 1.000000-2 16,0.000000-2.000000-1-16,-2.000000 1.000000-4 0,2.000000 1.000000 2 0,-3.000000-1.000000 1 0,-1.000000 4.000000-12 15,-3.000000-3.000000-3-15,-1.000000 2.000000-5 0,1.000000 1.000000-1 0,-1.000000 0.000000-4 16,-3.000000 1.000000-2-16,-3.000000 1.000000-7 0,-1.000000 2.000000-13 0,-1.000000-2.000000-25 15,2.000000 0.000000-42-15,-5.000000 3.000000-64 0,0.000000 1.000000-74 0,0.000000-2.000000-63 16,0.000000-1.000000-44-16,0.000000 3.000000-32 0,-2.000000 5.000000-28 0,-1.000000 0.000000-28 16,0.000000 5.000000-35-16,-1.000000 1.000000-19 0,-4.000000-1.000000 12 0,-3.000000 3.000000 33 15,-1.000000 0.000000 58-15</inkml:trace>
  <inkml:trace contextRef="#ctx0" brushRef="#br2">18917.000000 16192.000000 89 0,'3.000000'4.000000'210'0,"0.000000"1.000000"13 "0 ,-2.000000-3.000000-33 0,2.000000 0.000000-28 0,-1.000000 3.000000-18 16,1.000000-4.000000-1-16,0.000000 1.000000 9 0,1.000000 0.000000 8 0,1.000000-2.000000-4 15,2.000000 0.000000-12-15,2.000000-2.000000-16 0,-2.000000-1.000000-19 0,5.000000-2.000000-19 16,0.000000 1.000000-12-16,3.000000-2.000000-9 0,1.000000-2.000000-5 0,-1.000000 1.000000-6 16,4.000000-2.000000 4-16,0.000000 0.000000 4 0,0.000000 1.000000 4 0,2.000000-1.000000-6 0,-2.000000 1.000000 0 15,0.000000-3.000000 1-15,3.000000 2.000000 4 0,-1.000000-1.000000 2 16,-2.000000 1.000000 6-16,1.000000 0.000000 9 0,-1.000000 3.000000 8 0,-3.000000-3.000000 8 0,3.000000 1.000000-2 15,-3.000000 1.000000-5-15,-1.000000 1.000000-5 0,-3.000000 0.000000-8 0,0.000000-1.000000-11 16,3.000000 1.000000-14-16,-7.000000-1.000000-9 0,3.000000 3.000000-15 0,-2.000000-2.000000-9 16,1.000000 3.000000-12-16,-4.000000-1.000000-10 0,-3.000000-1.000000-7 0,4.000000 1.000000-17 15,-2.000000 2.000000-37-15,-2.000000 2.000000-51 0,-2.000000 0.000000-50 0,-1.000000 0.000000-46 0,0.000000 0.000000-61 16,3.000000 0.000000-84-16,-1.000000 0.000000-89 0,-2.000000 0.000000-54 16,-5.000000 2.000000-3-16,1.000000 2.000000 21 0,-8.000000 1.000000 49 0,-3.000000 2.000000 92 0</inkml:trace>
  <inkml:trace contextRef="#ctx0" brushRef="#br2">20036.000000 15654.000000 205 0,'-1.000000'5.000000'289'0,"-2.000000"-5.000000"20 "15 ,0.000000 2.000000-30-15,3.000000 0.000000-76 0,-2.000000-2.000000-61 0,2.000000 4.000000-28 16,0.000000-1.000000-6-16,0.000000 1.000000 6 0,0.000000 2.000000 10 0,-3.000000 7.000000 6 16,3.000000 0.000000-3-16,-1.000000 6.000000-7 0,1.000000 3.000000-19 0,0.000000 4.000000-17 15,0.000000 1.000000-19-15,0.000000 3.000000-12 0,0.000000 2.000000-10 0,0.000000 0.000000-5 0,0.000000 3.000000-1 16,1.000000-1.000000-6-16,-1.000000-2.000000-5 0,3.000000 0.000000-3 0,-1.000000 0.000000-3 16,1.000000-2.000000-6-16,0.000000-2.000000-5 0,1.000000 0.000000-3 0,-1.000000-4.000000-4 15,2.000000-2.000000-1-15,-1.000000-3.000000-1 0,-1.000000-2.000000-7 0,-1.000000-4.000000-7 16,0.000000-3.000000-9-16,0.000000 1.000000-10 0,-2.000000-3.000000-19 0,3.000000-1.000000-26 15,-3.000000-3.000000-27-15,0.000000 0.000000-30 0,-3.000000-1.000000-49 0,3.000000-3.000000-66 16,0.000000 0.000000-70-16,-4.000000-7.000000-55 0,2.000000-4.000000-11 0,-4.000000-2.000000 18 0,0.000000-2.000000 45 16</inkml:trace>
  <inkml:trace contextRef="#ctx0" brushRef="#br2">19986.000000 15519.000000 16 0,'3.000000'-14.000000'206'0,"0.000000"3.000000"20 "16 ,-2.000000 0.000000-15-16,5.000000 3.000000-36 0,-1.000000-2.000000-22 0,-4.000000 2.000000-15 16,7.000000 2.000000-6-16,-4.000000 0.000000 3 0,3.000000 1.000000 1 0,5.000000 1.000000-8 0,0.000000 2.000000-9 15,3.000000-1.000000-5-15,1.000000 3.000000-11 0,3.000000 0.000000-12 16,1.000000 3.000000-12-16,3.000000-1.000000-10 0,1.000000 2.000000-10 0,-2.000000-4.000000-13 0,2.000000 5.000000-10 16,-2.000000-1.000000-5-16,-5.000000 3.000000-7 0,3.000000 5.000000-6 15,-6.000000 3.000000-3-15,1.000000 0.000000-2 0,-6.000000 2.000000 1 0,-2.000000 5.000000-2 0,-2.000000 1.000000-2 16,-2.000000 0.000000-1-16,-6.000000 3.000000-2 0,-5.000000 2.000000-1 0,3.000000-2.000000-1 15,-6.000000 4.000000-1-15,-1.000000-3.000000-1 0,4.000000 0.000000-1 0,-7.000000-1.000000-1 16,4.000000-1.000000 0-16,3.000000-4.000000-1 0,-1.000000-2.000000 0 0,3.000000-4.000000-2 16,-2.000000-1.000000 1-16,7.000000-2.000000-1 0,-2.000000-1.000000 0 0,6.000000-2.000000 3 0,-2.000000 2.000000 2 15,7.000000-3.000000 2-15,-1.000000 3.000000-1 0,3.000000-6.000000 1 16,-1.000000 5.000000 2-16,3.000000-2.000000 1 0,3.000000 1.000000-1 0,-2.000000 0.000000 0 0,1.000000-1.000000 2 16,-3.000000 3.000000 2-16,-2.000000-1.000000 1 0,0.000000 1.000000 2 0,-6.000000 5.000000 3 15,1.000000-2.000000 1-15,-4.000000 1.000000 1 0,-4.000000 3.000000-3 0,1.000000 1.000000-2 16,-3.000000 0.000000-3-16,-1.000000-2.000000-4 0,-4.000000 2.000000 2 0,3.000000-1.000000-3 15,-3.000000-6.000000-4-15,7.000000 2.000000 1 0,-4.000000-6.000000 1 0,3.000000-2.000000-1 16,-1.000000 2.000000-7-16,1.000000-6.000000-4 0,-2.000000 3.000000-12 0,-1.000000-5.000000-17 16,2.000000 0.000000-32-16,-4.000000 0.000000-39 0,3.000000-5.000000-58 0,-5.000000 1.000000-77 0,5.000000-2.000000-91 15,-5.000000-4.000000-66-15,0.000000-1.000000-16 0,0.000000-4.000000 18 0,0.000000-2.000000 48 16</inkml:trace>
  <inkml:trace contextRef="#ctx0" brushRef="#br2">20250.000000 15190.000000 189 0,'3.000000'1.000000'371'15,"0.000000"-1.000000"33 "-15 ,-1.000000 3.000000 16 0,-2.000000-3.000000-89 0,4.000000 2.000000-109 16,-1.000000 0.000000-77-16,5.000000 1.000000-40 0,-4.000000-2.000000-18 0,8.000000-1.000000 1 15,-2.000000 0.000000 3-15,3.000000-1.000000-7 0,2.000000-2.000000-13 0,4.000000-1.000000-16 0,5.000000-3.000000-16 16,0.000000 1.000000-13-16,5.000000-5.000000-13 0,2.000000 0.000000-4 16,-3.000000 0.000000-7-16,0.000000 1.000000-3 0,2.000000-1.000000-6 0,-7.000000 2.000000-11 0,1.000000-1.000000-22 15,-3.000000 4.000000-38-15,-7.000000-3.000000-53 0,3.000000 6.000000-72 0,0.000000 0.000000-82 16,-8.000000 3.000000-101-16,0.000000-4.000000-39 0,-9.000000 4.000000 5 0,0.000000 0.000000 35 16,0.000000 0.000000 69-16</inkml:trace>
  <inkml:trace contextRef="#ctx0" brushRef="#br2">20724.000000 14853.000000 218 0,'11.000000'2.000000'324'0,"-4.000000"2.000000"24 "0 ,-1.000000 1.000000 9 16,1.000000 5.000000-85-16,1.000000 3.000000-78 0,-4.000000 2.000000-44 0,-1.000000 7.000000-17 16,-3.000000-1.000000-17-16,3.000000 4.000000-19 0,-3.000000 4.000000-21 0,0.000000 1.000000-20 15,2.000000 2.000000-17-15,-2.000000 5.000000-16 0,3.000000-1.000000-20 0,-2.000000 2.000000-27 16,-1.000000 5.000000-37-16,0.000000 4.000000-59 0,3.000000 3.000000-80 0,1.000000-1.000000-104 15,-1.000000 0.000000-74-15,-1.000000-2.000000-22 0,-2.000000 1.000000 12 0,3.000000-6.000000 44 16</inkml:trace>
  <inkml:trace contextRef="#ctx0" brushRef="#br2">21129.000000 15491.000000 82 0,'3.000000'0.000000'132'0,"-3.000000"0.000000"5 "0 ,0.000000 0.000000 7 0,0.000000 0.000000 16 15,0.000000 3.000000 10-15,0.000000-3.000000 4 0,0.000000 2.000000-8 0,0.000000 0.000000-13 0,0.000000 0.000000-10 16,0.000000 3.000000-11-16,0.000000-1.000000-13 0,0.000000 2.000000 1 0,0.000000 5.000000 2 16,0.000000 0.000000-1-16,-3.000000 1.000000-9 0,3.000000 6.000000-9 0,0.000000 1.000000-8 15,-2.000000 2.000000-13-15,-1.000000 5.000000-14 0,2.000000 2.000000-12 0,-2.000000 4.000000-4 16,3.000000 0.000000-7-16,-3.000000 4.000000-5 0,2.000000 3.000000-6 0,-2.000000-1.000000-1 16,3.000000 1.000000-1-16,-2.000000 2.000000-7 0,2.000000-3.000000-3 0,0.000000 1.000000-7 15,0.000000-5.000000-3-15,0.000000 0.000000-4 0,2.000000-4.000000-4 0,-2.000000-1.000000-2 16,0.000000-6.000000-2-16,3.000000-3.000000 3 0,-2.000000-1.000000-3 0,-1.000000-4.000000-5 0,3.000000-4.000000-2 15,-3.000000-1.000000-8-15,0.000000-3.000000-9 0,0.000000-3.000000-10 16,0.000000 0.000000-12-16,0.000000 1.000000-15 0,3.000000-5.000000-25 0,-2.000000 0.000000-40 0,-1.000000-6.000000-49 16,5.000000-3.000000-62-16,-2.000000-5.000000-66 0,1.000000-2.000000-79 0,2.000000-5.000000-23 15,-6.000000-1.000000 17-15,-3.000000-6.000000 45 0,0.000000-3.000000 64 0</inkml:trace>
  <inkml:trace contextRef="#ctx0" brushRef="#br2">21175.000000 15485.000000 51 0,'3.000000'-10.000000'232'0,"-2.000000"0.000000"30 "0 ,5.000000 2.000000-9 16,-4.000000 0.000000-36-16,-2.000000 1.000000-25 0,2.000000 1.000000-15 0,0.000000 0.000000-12 15,1.000000-3.000000-12-15,1.000000 0.000000-14 0,1.000000 1.000000-14 0,1.000000 1.000000-18 16,3.000000-3.000000-15-16,-2.000000 1.000000-15 0,8.000000-2.000000-9 0,-4.000000 2.000000-9 16,3.000000 4.000000-8-16,-2.000000 0.000000-8 0,2.000000 1.000000-4 0,1.000000 4.000000-2 15,-2.000000 0.000000-6-15,1.000000 4.000000-5 0,-3.000000 6.000000-3 0,-2.000000-3.000000-3 0,0.000000 6.000000-2 16,-6.000000 2.000000-5-16,2.000000 4.000000 0 0,-5.000000 3.000000 2 15,-5.000000 1.000000 0-15,2.000000 3.000000 1 0,-3.000000 3.000000-1 0,-4.000000 0.000000 0 0,-2.000000 3.000000 2 16,-3.000000-1.000000 0-16,4.000000 0.000000-6 0,-6.000000-1.000000 1 0,6.000000-2.000000 0 16,-4.000000-2.000000 0-16,3.000000-5.000000-2 0,5.000000-4.000000-3 0,-2.000000 0.000000 2 15,1.000000-4.000000-3-15,4.000000-4.000000 0 0,1.000000 0.000000-5 0,3.000000-2.000000 1 16,6.000000-4.000000 3-16,0.000000 1.000000-1 0,6.000000 0.000000-2 0,2.000000-1.000000 0 16,6.000000-3.000000 0-16,3.000000 0.000000-1 0,4.000000-4.000000-2 0,1.000000 1.000000 0 15,1.000000-1.000000 7-15,2.000000-3.000000 2 0,0.000000 4.000000 3 0,-6.000000-2.000000 1 0,5.000000 3.000000 1 16,-9.000000 2.000000 2-16,1.000000 0.000000-1 0,-6.000000 2.000000 10 0,-4.000000 3.000000 13 15,-3.000000 5.000000 15-15,-6.000000 1.000000 8 0,-6.000000 7.000000 13 0,-6.000000 2.000000 1 16,-3.000000 4.000000-7-16,-7.000000 2.000000-13 0,0.000000 1.000000-10 0,-2.000000 2.000000-6 16,-3.000000 0.000000-14-16,2.000000-2.000000-6 0,-1.000000-1.000000-2 0,0.000000-4.000000-6 15,4.000000-3.000000-4-15,3.000000-1.000000-3 0,4.000000-3.000000-8 0,0.000000-2.000000-14 16,3.000000-5.000000-24-16,-1.000000 1.000000-29 0,6.000000-3.000000-27 0,-4.000000-3.000000-28 0,5.000000-3.000000-25 16,6.000000-3.000000-34-16,5.000000-3.000000-52 0,4.000000-3.000000-67 15,2.000000-4.000000-90-15,3.000000-2.000000-55 0,-1.000000-2.000000-13 0,3.000000-2.000000 26 0,-3.000000-2.000000 61 16</inkml:trace>
  <inkml:trace contextRef="#ctx0" brushRef="#br2">21959.000000 15604.000000 9 0,'0.000000'5.000000'290'0,"0.000000"2.000000"39 "16 ,0.000000-1.000000 26-16,0.000000-1.000000-37 0,1.000000-1.000000-62 0,-1.000000 0.000000-50 16,3.000000-2.000000-25-16,-1.000000 0.000000-13 0,-2.000000-2.000000-8 0,0.000000 0.000000-11 15,0.000000 0.000000-22-15,0.000000 0.000000-23 0,6.000000 0.000000-17 0,1.000000 0.000000 3 0,-1.000000 0.000000 14 16,6.000000 0.000000 35-16,-1.000000 0.000000 44 0,7.000000-2.000000 28 0,1.000000-2.000000 16 15,2.000000-2.000000-5-15,3.000000-1.000000-15 0,-1.000000-1.000000-35 0,4.000000 0.000000-45 16,-1.000000-3.000000-33-16,1.000000 0.000000-29 0,-2.000000-3.000000-25 0,2.000000 2.000000-20 16,-1.000000 0.000000-7-16,1.000000 1.000000-5 0,-4.000000 0.000000-14 0,-2.000000 0.000000 0 0,-2.000000 2.000000-11 15,1.000000 1.000000-18-15,-9.000000-1.000000-50 0,4.000000 3.000000-64 16,-8.000000-1.000000-53-16,-1.000000 3.000000-52 0,0.000000 1.000000-49 0,-4.000000 2.000000-51 0,4.000000 1.000000-54 16,-6.000000 4.000000-50-16,-6.000000 3.000000-54 0,1.000000 1.000000-7 0,-6.000000 5.000000 24 15,-4.000000 0.000000 59-15,1.000000 0.000000 88 0</inkml:trace>
  <inkml:trace contextRef="#ctx0" brushRef="#br2">22118.000000 15805.000000 53 0,'-10.000000'10.000000'327'0,"2.000000"-2.000000"47 "0 ,3.000000-1.000000 39 15,-1.000000 1.000000-26-15,-2.000000-2.000000-89 0,4.000000-2.000000-66 0,2.000000-3.000000-42 16,-4.000000 2.000000-27-16,5.000000-3.000000-23 0,-2.000000 0.000000-18 0,3.000000 0.000000-17 0,4.000000 0.000000-9 15,2.000000 1.000000 5-15,3.000000-1.000000 12 0,3.000000 0.000000 23 16,4.000000 0.000000 21-16,3.000000 0.000000 23 0,5.000000-1.000000 9 0,-2.000000-2.000000-9 0,6.000000-1.000000-22 16,-1.000000 0.000000-32-16,1.000000 1.000000-29 0,3.000000-5.000000-25 0,-2.000000 1.000000-27 15,0.000000 2.000000-20-15,-1.000000-1.000000-16 0,-2.000000-1.000000-14 0,-2.000000 0.000000-30 16,-1.000000 0.000000-53-16,-3.000000 3.000000-49 0,-3.000000-2.000000-50 0,0.000000 2.000000-42 16,-6.000000-3.000000-44-16,-2.000000 3.000000-39 0,3.000000 2.000000-46 0,1.000000-1.000000-48 15,-7.000000 1.000000-79-15,6.000000-2.000000-22 0,-5.000000 0.000000 13 0,1.000000-5.000000 45 0,-4.000000 1.000000 77 16</inkml:trace>
  <inkml:trace contextRef="#ctx0" brushRef="#br2">22815.000000 15198.000000 133 0,'-1.000000'0.000000'313'0,"-5.000000"-2.000000"30 "16 ,1.000000 2.000000 22-16,5.000000 0.000000-78 0,-3.000000 0.000000-83 0,2.000000 0.000000-40 0,-2.000000 0.000000-17 16,3.000000 0.000000-9-16,0.000000 0.000000-9 0,0.000000 0.000000-10 0,4.000000-2.000000-13 15,-1.000000 2.000000-17-15,8.000000-3.000000-16 0,-3.000000 2.000000-13 0,9.000000-4.000000-6 16,0.000000 1.000000-2-16,4.000000-1.000000-3 0,1.000000-1.000000-7 0,3.000000-3.000000-4 16,2.000000 3.000000-5-16,1.000000-5.000000-9 0,3.000000 1.000000-6 0,0.000000-2.000000-7 15,0.000000 2.000000-6-15,3.000000-3.000000-9 0,-3.000000 1.000000-8 0,-3.000000 1.000000-12 16,2.000000-2.000000-17-16,-10.000000 1.000000-15 0,2.000000 3.000000-24 0,-5.000000 2.000000-33 0,-3.000000-1.000000-52 15,-2.000000 3.000000-57-15,-3.000000 5.000000-78 0,-5.000000-2.000000-92 0,-4.000000 2.000000-33 16,0.000000 0.000000 7-16,-7.000000 0.000000 40 0,-2.000000 2.000000 63 0</inkml:trace>
  <inkml:trace contextRef="#ctx0" brushRef="#br2">23082.000000 15191.000000 107 0,'-7.000000'5.000000'261'0,"0.000000"0.000000"20 "0 ,-1.000000-1.000000-10 16,1.000000 0.000000-65-16,1.000000 0.000000-50 0,0.000000 3.000000-19 0,0.000000-2.000000-1 15,-1.000000 6.000000 10-15,1.000000 3.000000 7 0,-3.000000-2.000000 3 0,5.000000 5.000000-8 16,-4.000000 5.000000-18-16,1.000000 0.000000-20 0,4.000000 6.000000-17 0,-3.000000 4.000000-15 16,0.000000 1.000000-10-16,5.000000 2.000000-4 0,-4.000000 4.000000-2 0,2.000000 1.000000 5 0,0.000000 2.000000 2 15,3.000000-2.000000 2-15,0.000000 0.000000-1 0,0.000000-1.000000-3 0,0.000000 0.000000 1 16,6.000000-3.000000-4-16,-4.000000-2.000000 2 0,1.000000-1.000000 6 0,1.000000-4.000000 4 15,-1.000000 1.000000 10-15,1.000000-2.000000 1 0,-2.000000-4.000000 4 0,4.000000-2.000000 3 16,-2.000000 1.000000-3-16,1.000000-7.000000-6 0,-1.000000 0.000000-12 0,3.000000-1.000000-11 16,-2.000000 1.000000-9-16,1.000000-6.000000-14 0,1.000000-2.000000-13 0,-2.000000 0.000000-6 15,2.000000-1.000000-2-15,-1.000000-3.000000-4 0,1.000000-1.000000 2 0,4.000000-2.000000-1 16,-3.000000-1.000000 4-16,4.000000-1.000000-1 0,0.000000-3.000000 1 0,6.000000-1.000000-2 16,-5.000000-4.000000-3-16,5.000000 3.000000 1 0,-5.000000-4.000000-3 0,3.000000 1.000000 2 0,3.000000 0.000000-1 15,4.000000-4.000000 0-15,-3.000000 3.000000 1 0,2.000000-3.000000 0 0,2.000000 0.000000-2 16,-2.000000 2.000000-3-16,3.000000-3.000000 3 0,-1.000000 3.000000-2 0,1.000000-4.000000-3 15,-1.000000 1.000000 1-15,1.000000 2.000000 0 0,0.000000-3.000000-2 0,-4.000000 0.000000-1 16,2.000000-1.000000-3-16,-4.000000 4.000000 1 0,4.000000 0.000000-2 0,-10.000000 1.000000-1 0,2.000000 1.000000-2 16,-7.000000 2.000000-1-16,3.000000 5.000000-1 0,-7.000000-4.000000-11 15,4.000000 2.000000-9-15,-4.000000 3.000000-22 0,-4.000000 2.000000-27 0,3.000000 0.000000-46 0,-3.000000 0.000000-51 16,-3.000000 0.000000-39-16,2.000000 0.000000-30 0,-5.000000 2.000000-18 0,-2.000000 1.000000-10 16,-4.000000 1.000000-11-16,4.000000 1.000000-17 0,-3.000000 2.000000-38 0,-2.000000 0.000000-77 15,-2.000000 0.000000-39-15,0.000000-2.000000-2 0,-1.000000 1.000000 35 0,0.000000-1.000000 60 16</inkml:trace>
  <inkml:trace contextRef="#ctx0" brushRef="#br2">23037.000000 15700.000000 156 0,'-2.000000'1.000000'284'0,"2.000000"2.000000"30 "0 ,-3.000000-3.000000-18 16,3.000000 2.000000-45-16,3.000000-2.000000-39 0,-3.000000 2.000000-23 0,2.000000 0.000000-15 0,-2.000000-2.000000-4 15,3.000000 0.000000-14-15,-2.000000 0.000000-13 0,5.000000 0.000000-14 0,-2.000000 0.000000-7 16,4.000000-2.000000 8-16,4.000000 0.000000 16 0,1.000000 0.000000 31 0,2.000000-2.000000 39 16,4.000000 0.000000 25-16,1.000000-3.000000 12 0,6.000000-2.000000-7 0,-1.000000-1.000000-20 15,4.000000-1.000000-37-15,-1.000000-2.000000-43 0,3.000000 0.000000-35 0,0.000000-2.000000-33 16,-3.000000 1.000000-22-16,-4.000000-4.000000-23 0,3.000000 4.000000-11 0,-8.000000-2.000000-26 15,3.000000 3.000000-52-15,-9.000000 0.000000-90 0,-3.000000 2.000000-101 0,2.000000 4.000000-136 16,-7.000000 0.000000-234-16,-2.000000 0.000000-110 0,-9.000000 7.000000-23 0,-8.000000 4.000000 49 0,-8.000000 5.000000 79 16,-6.000000 4.000000 128-16</inkml:trace>
  <inkml:trace contextRef="#ctx0" brushRef="#br2">12432.000000 9691.000000 47 0,'2.000000'2.000000'85'0,"-2.000000"0.000000"4 "0 ,3.000000 2.000000 15 16,-3.000000-4.000000 12-16,0.000000 3.000000 10 0,0.000000-1.000000 6 0,0.000000-2.000000 1 0,-3.000000 2.000000-10 15,1.000000-2.000000-15-15,-2.000000 2.000000-16 0,-2.000000 0.000000-16 0,4.000000-2.000000-16 16,-5.000000 2.000000-6-16,3.000000 2.000000-3 0,-4.000000-4.000000 3 0,1.000000 3.000000 0 16,-1.000000-1.000000 0-16,1.000000 2.000000 4 0,3.000000-2.000000 5 0,-4.000000 1.000000 6 15,1.000000-2.000000 0-15,5.000000 4.000000-2 0,-2.000000-3.000000 0 0,-2.000000 0.000000-5 16,5.000000-2.000000-7-16,-2.000000 2.000000-8 0,3.000000-2.000000-6 0,-2.000000 3.000000 1 16,-1.000000-2.000000-3-16,3.000000-1.000000-4 0,0.000000 0.000000 0 0,0.000000 0.000000-6 0,0.000000 0.000000-1 15,0.000000 3.000000-10-15,0.000000-3.000000-2 0,0.000000 2.000000 2 0,3.000000-2.000000 0 16,-1.000000 5.000000 6-16,1.000000-4.000000 5 0,1.000000 3.000000 3 0,0.000000 0.000000 3 15,1.000000 3.000000 0-15,1.000000-3.000000 0 0,-2.000000 3.000000-3 0,4.000000 0.000000-2 16,-1.000000-1.000000-3-16,-1.000000-2.000000-3 0,1.000000 1.000000-4 0,1.000000-1.000000-4 16,-4.000000-1.000000-2-16,3.000000 2.000000-3 0,1.000000 0.000000-1 0,1.000000-3.000000 3 15,-2.000000 2.000000 4-15,0.000000-2.000000 5 0,4.000000 1.000000 6 0,1.000000 1.000000 6 16,-3.000000-3.000000 1-16,2.000000 4.000000 1 0,1.000000-1.000000-3 0,3.000000 0.000000-3 0,-3.000000-1.000000-6 16,0.000000 2.000000-3-16,-1.000000-1.000000-3 0,1.000000-2.000000-1 0,0.000000 1.000000 0 15,0.000000 1.000000-1-15,0.000000-3.000000-1 0,-1.000000 3.000000-1 0,4.000000-2.000000-2 16,-3.000000 1.000000 1-16,0.000000-2.000000 0 0,3.000000 4.000000 0 0,-4.000000-3.000000 2 15,4.000000 1.000000 2-15,1.000000-2.000000 2 0,-1.000000-1.000000-2 0,-2.000000 4.000000-2 16,5.000000-4.000000-1-16,-2.000000 0.000000-3 0,1.000000 3.000000-3 0,-1.000000-3.000000-1 16,-1.000000 0.000000-2-16,1.000000 0.000000-1 0,-1.000000 0.000000 1 0,1.000000 3.000000-2 0,3.000000-2.000000 0 15,-3.000000-1.000000 0-15,2.000000 0.000000 0 0,-2.000000 3.000000 0 0,1.000000-2.000000 1 16,-3.000000-1.000000 0-16,1.000000 0.000000 2 0,-2.000000 0.000000 0 0,2.000000 0.000000 5 16,-3.000000 0.000000 2-16,3.000000 0.000000 2 0,-2.000000 3.000000 1 0,-3.000000-3.000000 0 15,2.000000 0.000000 0-15,3.000000 0.000000-3 0,-3.000000 0.000000 0 0,1.000000 0.000000 0 16,-1.000000 0.000000 1-16,3.000000 0.000000 1 0,-1.000000 0.000000 3 0,0.000000 0.000000 3 15,3.000000 0.000000 4-15,0.000000-3.000000 3 0,2.000000 3.000000 1 0,0.000000-4.000000 5 16,0.000000 3.000000 0-16,0.000000-2.000000-2 0,1.000000 0.000000-1 0,0.000000-1.000000-1 0,-1.000000 3.000000-2 16,2.000000-2.000000-3-16,1.000000 1.000000-3 0,2.000000-3.000000-2 0,-2.000000 1.000000-2 15,2.000000 2.000000 0-15,-1.000000-2.000000 1 0,4.000000-1.000000 0 0,-2.000000 0.000000 2 16,6.000000 1.000000-1-16,0.000000-4.000000-1 0,0.000000 0.000000-6 0,0.000000-1.000000-2 16,-4.000000 1.000000-4-16,4.000000-1.000000-1 0,-3.000000 3.000000-1 0,-2.000000-3.000000 0 15,-2.000000 3.000000-1-15,2.000000-3.000000 0 0,-2.000000 5.000000-3 0,0.000000-3.000000 2 16,-1.000000 3.000000-2-16,-1.000000 2.000000 0 0,-1.000000-3.000000 1 0,-2.000000 1.000000 0 15,0.000000 0.000000 5-15,1.000000 3.000000-3 0,-1.000000-2.000000 1 0,-3.000000 1.000000 2 0,3.000000 2.000000-1 16,-2.000000-2.000000 0-16,0.000000-1.000000-4 0,-1.000000 3.000000 3 0,4.000000-4.000000-1 16,-4.000000 2.000000-1-16,3.000000 0.000000-1 0,0.000000 0.000000-1 0,-2.000000-3.000000 0 15,2.000000 4.000000 1-15,-3.000000-4.000000 1 0,2.000000 1.000000 0 0,-2.000000-1.000000 1 16,3.000000 5.000000 2-16,-3.000000-4.000000-3 0,1.000000 2.000000-1 0,-3.000000-2.000000 0 16,1.000000 2.000000-1-16,-2.000000 2.000000-1 0,1.000000-2.000000 2 0,-2.000000-1.000000-2 0,-1.000000 3.000000 1 15,1.000000-2.000000 1-15,0.000000 0.000000 0 0,1.000000 2.000000 0 16,2.000000 0.000000-2-16,1.000000-2.000000 4 0,2.000000 0.000000 2 0,-2.000000 1.000000 0 0,0.000000-5.000000 1 15,4.000000 0.000000 1-15,-1.000000 1.000000 2 0,3.000000-1.000000 1 0,-3.000000-3.000000-2 16,2.000000 2.000000-1-16,1.000000-2.000000 2 0,-1.000000-3.000000-5 0,-2.000000 5.000000 1 16,2.000000-4.000000-3-16,1.000000 0.000000-2 0,-3.000000 1.000000-1 0,0.000000 3.000000-4 15,0.000000-2.000000 4-15,-2.000000-1.000000 0 0,2.000000 3.000000 2 0,-3.000000 0.000000 1 16,0.000000-1.000000-1-16,-1.000000 1.000000 0 0,1.000000-1.000000-2 0,-1.000000 1.000000 1 16,0.000000 1.000000 2-16,-2.000000-3.000000-1 0,2.000000 4.000000 4 0,1.000000-5.000000 1 0,2.000000 0.000000 2 15,-2.000000-1.000000 0-15,3.000000 0.000000-1 0,-3.000000 0.000000-3 16,7.000000-3.000000-2-16,-3.000000 1.000000 1 0,-1.000000-2.000000 0 0,1.000000-1.000000 0 0,0.000000 2.000000-1 15,2.000000-1.000000 4-15,1.000000 0.000000-1 0,-3.000000 0.000000-3 0,2.000000 2.000000 2 16,-4.000000 0.000000-4-16,-3.000000 0.000000 0 0,1.000000 1.000000-1 16,-1.000000-2.000000 2-16,-3.000000 4.000000-1 0,4.000000-3.000000 0 0,-1.000000 0.000000 2 0,-3.000000 3.000000 2 15,4.000000-6.000000-1-15,-1.000000 4.000000 0 0,-4.000000-2.000000 2 0,4.000000 0.000000-3 0,0.000000 1.000000 0 16,-2.000000-1.000000-2-16,-1.000000 0.000000 3 0,-2.000000-1.000000 0 0,2.000000 0.000000 0 16,-3.000000 0.000000-2-16,-2.000000-2.000000 0 0,1.000000 0.000000 2 0,1.000000-2.000000-3 15,-3.000000 2.000000-1-15,-1.000000-2.000000 0 0,-2.000000-3.000000 2 0,2.000000 2.000000 1 16,-1.000000-1.000000-1-16,-1.000000-1.000000-2 0,2.000000 1.000000 1 0,-5.000000-3.000000 0 15,3.000000-1.000000 1-15,1.000000 1.000000-4 0,0.000000-1.000000 1 0,-1.000000-1.000000 1 16,2.000000 0.000000-1-16,-1.000000 0.000000 0 0,2.000000 1.000000-1 0,-4.000000 3.000000 3 0,1.000000-1.000000-1 16,1.000000 1.000000 1-16,-1.000000 1.000000 1 0,-2.000000 3.000000-1 15,-1.000000-1.000000 0-15,0.000000 0.000000 0 0,0.000000 2.000000 1 0,-1.000000 2.000000 1 0,-2.000000-2.000000 4 16,-1.000000 2.000000 6-16,-1.000000 0.000000 9 0,-1.000000 0.000000 5 0,-3.000000 2.000000 3 16,2.000000 0.000000 3-16,-2.000000-2.000000-3 0,-3.000000 2.000000-2 0,1.000000 1.000000-4 15,-4.000000-2.000000-5-15,3.000000-1.000000-2 0,-3.000000 5.000000 0 0,-1.000000-4.000000 3 16,1.000000 3.000000-4-16,2.000000-1.000000-1 0,-2.000000 0.000000-2 0,-1.000000-2.000000-2 0,-2.000000 4.000000-4 15,2.000000-3.000000-5-15,1.000000 0.000000 2 0,-1.000000 3.000000-2 16,-3.000000-3.000000 1-16,2.000000 0.000000 1 0,-2.000000 0.000000 3 0,0.000000 2.000000 0 0,0.000000 0.000000 0 16,0.000000 0.000000 0-16,-2.000000-1.000000 0 0,-1.000000 1.000000 7 0,3.000000 1.000000-4 15,2.000000-1.000000-2-15,-3.000000 0.000000 0 0,1.000000 1.000000-3 0,-1.000000 1.000000-1 16,3.000000-3.000000-5-16,-4.000000 5.000000-2 0,5.000000-4.000000 3 0,-2.000000 2.000000 0 16,-1.000000 0.000000 0-16,3.000000 1.000000-1 0,-4.000000 1.000000-1 0,4.000000-1.000000 2 0,0.000000 0.000000-1 15,-2.000000-1.000000-2-15,-1.000000 0.000000 2 0,1.000000 3.000000 0 16,-1.000000-1.000000 0-16,-3.000000-1.000000 0 0,3.000000 1.000000 0 0,0.000000 1.000000 1 0,-2.000000 0.000000-1 15,-1.000000-1.000000 2-15,3.000000 3.000000 2 0,-2.000000-3.000000-1 0,-1.000000 3.000000 1 16,1.000000 0.000000-2-16,-1.000000 1.000000 0 0,-2.000000-1.000000-2 0,1.000000 1.000000 1 16,2.000000 3.000000-2-16,-3.000000-3.000000 1 0,2.000000 3.000000-1 0,-1.000000 0.000000 2 0,-1.000000 0.000000 1 15,2.000000 3.000000-1-15,-2.000000-3.000000-1 0,1.000000 3.000000-2 16,0.000000-3.000000 3-16,0.000000 4.000000 1 0,-1.000000-4.000000-1 0,4.000000 3.000000 0 0,-4.000000 1.000000 1 16,-1.000000-2.000000 1-16,0.000000 3.000000-3 0,-2.000000-1.000000-1 0,3.000000 0.000000 2 15,-2.000000 0.000000-2-15,-1.000000 3.000000 2 0,-1.000000-3.000000 2 0,2.000000 3.000000-2 16,-2.000000-1.000000 0-16,1.000000 3.000000 0 0,-4.000000-1.000000 2 0,-1.000000 1.000000 1 15,-2.000000-1.000000-2-15,1.000000 6.000000 0 0,-1.000000-4.000000-1 0,-1.000000 0.000000 2 0,1.000000 4.000000-3 16,-2.000000-4.000000-1-16,1.000000 2.000000 0 0,-1.000000 1.000000 1 16,0.000000 3.000000 1-16,3.000000-3.000000-1 0,-2.000000 0.000000 2 0,-2.000000 2.000000 2 0,4.000000-3.000000-3 15,-1.000000 3.000000-1-15,2.000000 0.000000 1 0,-2.000000 0.000000 1 0,3.000000 0.000000-1 16,0.000000 1.000000-1-16,-2.000000-4.000000 1 0,-1.000000 3.000000 1 0,3.000000 0.000000-2 16,0.000000-1.000000-3-16,0.000000 0.000000 0 0,0.000000 0.000000 0 0,0.000000 0.000000 2 15,0.000000-1.000000-1-15,0.000000 0.000000 1 0,0.000000 0.000000 2 0,3.000000-1.000000-1 16,2.000000-1.000000 1-16,-2.000000 0.000000-2 0,1.000000 0.000000 0 0,3.000000 1.000000-1 15,-2.000000-1.000000-2-15,2.000000 4.000000 3 0,-2.000000-2.000000-2 0,2.000000-1.000000 2 16,0.000000 4.000000 0-16,1.000000-1.000000 3 0,2.000000-2.000000 0 0,2.000000 1.000000 1 0,0.000000 0.000000-1 16,-3.000000 0.000000 1-16,2.000000 1.000000 0 0,0.000000 3.000000 0 0,-2.000000-3.000000-2 15,2.000000 4.000000 1-15,0.000000-4.000000-1 0,1.000000 2.000000-1 0,-1.000000-2.000000 0 16,4.000000 2.000000 0-16,0.000000-1.000000 1 0,-2.000000 1.000000-3 0,2.000000 2.000000 3 16,1.000000-2.000000 0-16,-1.000000 0.000000 1 0,1.000000 0.000000 0 0,-1.000000 0.000000 1 0,1.000000 4.000000 1 15,3.000000-7.000000-4-15,0.000000 1.000000 2 0,1.000000-3.000000-4 0,3.000000 2.000000 2 16,-1.000000-2.000000 1-16,5.000000 1.000000-1 0,-2.000000-4.000000 1 0,2.000000 6.000000-1 15,-1.000000-2.000000 3-15,1.000000 1.000000-3 0,1.000000 2.000000-3 0,1.000000 0.000000 0 16,2.000000-2.000000-1-16,0.000000 1.000000 3 0,2.000000 1.000000-3 0,-2.000000-1.000000 3 16,4.000000 3.000000 1-16,-1.000000-3.000000-1 0,2.000000 2.000000 2 0,-2.000000 0.000000-2 15,1.000000-3.000000 2-15,0.000000 4.000000 1 0,2.000000-4.000000 0 0,0.000000 2.000000 3 0,0.000000-1.000000-3 16,0.000000 0.000000-1-16,0.000000 0.000000 0 0,-2.000000 0.000000-2 0,4.000000 1.000000 0 16,-1.000000-4.000000-1-16,-2.000000-1.000000 3 0,-1.000000 1.000000 0 0,3.000000 2.000000 0 15,-2.000000-4.000000-1-15,-1.000000 1.000000 0 0,4.000000 0.000000 2 0,-4.000000-2.000000 1 16,2.000000 3.000000 0-16,0.000000-3.000000-1 0,-3.000000 2.000000 0 0,4.000000-4.000000 0 15,-2.000000 2.000000-5-15,-1.000000 0.000000-8 0,-1.000000-1.000000-15 0,4.000000-2.000000-27 16,-2.000000 1.000000-46-16,-1.000000 1.000000-63 0,4.000000-1.000000-60 0,-1.000000 4.000000-52 16,5.000000-2.000000-39-16,-3.000000 3.000000-41 0,6.000000-3.000000-53 0,1.000000 4.000000-66 15,1.000000 0.000000-54-15,4.000000 1.000000-2 0,-2.000000 0.000000 21 0,5.000000-2.000000 50 0,3.000000-1.000000 93 16</inkml:trace>
  <inkml:trace contextRef="#ctx0" brushRef="#br2">16146.000000 9406.000000 51 0,'-5.000000'-2.000000'162'16,"4.000000"2.000000"12 "-16 ,-2.000000 0.000000 2 0,3.000000 2.000000 0 0,-3.000000 0.000000-7 15,3.000000-2.000000-15-15,0.000000 3.000000-12 0,0.000000 0.000000 1 0,3.000000 1.000000 9 16,0.000000 3.000000 5-16,1.000000 5.000000 5 0,1.000000-2.000000 1 0,-1.000000 2.000000-2 0,1.000000 5.000000-10 15,2.000000-3.000000-13-15,0.000000 1.000000-1 0,5.000000 0.000000 13 0,-2.000000 0.000000 22 16,-1.000000-3.000000 14-16,3.000000 1.000000 0 0,3.000000-1.000000-4 0,-3.000000 0.000000-11 16,4.000000-5.000000-29-16,0.000000 3.000000-29 0,2.000000-7.000000-22 0,-2.000000 2.000000-18 15,8.000000-2.000000-14-15,-1.000000-6.000000-9 0,4.000000-3.000000-10 0,4.000000-3.000000-13 16,4.000000-3.000000-9-16,1.000000-5.000000-3 0,-2.000000-1.000000-6 0,6.000000-4.000000-5 0,-3.000000 3.000000-3 16,-1.000000 0.000000 1-16,-2.000000 2.000000-1 0,-3.000000 4.000000-2 0,-3.000000 3.000000-2 15,-4.000000 1.000000 0-15,-2.000000 5.000000-1 0,-1.000000-1.000000 0 0,-2.000000 8.000000-2 16,-4.000000 2.000000 1-16,1.000000 1.000000 3 0,-1.000000 2.000000 0 0,0.000000 3.000000 2 15,-2.000000 3.000000 0-15,-1.000000-3.000000-1 0,0.000000 3.000000 3 0,-2.000000-2.000000-2 16,-1.000000 0.000000 3-16,3.000000-1.000000-1 0,-1.000000 0.000000 0 0,3.000000-2.000000 2 16,-1.000000-1.000000 0-16,-1.000000-3.000000 3 0,3.000000-2.000000-1 0,1.000000 2.000000 1 0,3.000000-5.000000 0 15,0.000000-2.000000 0-15,3.000000-2.000000-3 0,-1.000000-2.000000-4 0,6.000000-1.000000 4 16,-4.000000 0.000000 0-16,1.000000 1.000000-2 0,-2.000000 0.000000-2 0,-1.000000-1.000000 0 16,1.000000 3.000000 2-16,-4.000000 1.000000-5 0,1.000000-1.000000 1 0,-2.000000 4.000000-1 15,0.000000-1.000000 3-15,2.000000-2.000000-1 0,-3.000000 3.000000 0 0,3.000000 0.000000 0 16,0.000000-2.000000-1-16,-2.000000 2.000000 2 0,5.000000-4.000000 1 0,-1.000000-1.000000 3 15,2.000000 1.000000 1-15,1.000000-2.000000-2 0,-2.000000 0.000000 2 0,6.000000-5.000000-1 0,-4.000000 1.000000-1 16,2.000000-4.000000-2-16,4.000000 3.000000 1 0,-5.000000-1.000000-2 16,1.000000 1.000000 0-16,2.000000 1.000000-2 0,-2.000000-2.000000 2 0,-1.000000 1.000000 0 0,-2.000000 1.000000-1 15,2.000000 1.000000 1-15,-1.000000 3.000000-3 0,-3.000000 1.000000 3 0,1.000000 1.000000 2 16,-2.000000 1.000000-1-16,0.000000 2.000000-1 0,-1.000000 1.000000-3 0,2.000000 1.000000 4 16,1.000000 2.000000 1-16,0.000000 1.000000-2 0,-1.000000 1.000000 1 0,1.000000 0.000000 0 15,3.000000-4.000000 5-15,-2.000000 3.000000 0 0,4.000000 1.000000-4 0,-3.000000-3.000000-2 0,2.000000 1.000000-3 16,2.000000-3.000000 4-16,2.000000 0.000000-1 0,-2.000000 0.000000 0 15,0.000000-5.000000 0-15,1.000000 0.000000 2 0,-1.000000 1.000000 4 0,3.000000 0.000000-1 0,-2.000000-3.000000-3 16,0.000000 0.000000-2-16,-1.000000 2.000000 0 0,0.000000-4.000000 0 0,2.000000 3.000000-4 16,-2.000000 2.000000 2-16,1.000000-3.000000 5 0,-4.000000 3.000000-1 0,6.000000 2.000000-1 15,0.000000-2.000000-1-15,-1.000000-1.000000 3 0,1.000000 3.000000-2 0,-3.000000 0.000000-4 0,0.000000 0.000000 2 16,3.000000-1.000000 3-16,0.000000 2.000000-1 0,0.000000 1.000000 0 0,-3.000000-3.000000-1 16,3.000000 3.000000 1-16,-1.000000 0.000000 0 0,-2.000000 0.000000-3 15,0.000000 3.000000 2-15,-2.000000-3.000000-1 0,4.000000 1.000000 1 0,-5.000000 2.000000-1 0,4.000000 1.000000 0 16,-3.000000-2.000000 1-16,3.000000 0.000000-1 0,-4.000000 1.000000 1 15,2.000000 1.000000 0-15,2.000000 0.000000 4 0,-4.000000 0.000000 0 0,2.000000 1.000000 1 0,0.000000-1.000000 0 16,-1.000000 0.000000 6-16,-1.000000-2.000000 7 0,2.000000 5.000000 6 0,-4.000000-3.000000 5 16,4.000000 2.000000 4-16,-3.000000-2.000000 3 0,-1.000000-1.000000 3 0,1.000000-1.000000-1 15,-2.000000 0.000000-4-15,3.000000 1.000000 0 0,0.000000-3.000000-1 0,3.000000 0.000000-1 0,-1.000000-3.000000-6 16,-2.000000 1.000000-3-16,2.000000 2.000000-3 0,2.000000-2.000000-4 0,-5.000000-1.000000 0 16,1.000000 3.000000 0-16,0.000000-1.000000 1 0,-1.000000 1.000000-4 0,-4.000000 0.000000-1 15,4.000000 0.000000 3-15,-1.000000 0.000000-4 0,3.000000 0.000000 1 0,-6.000000 0.000000-4 16,4.000000 0.000000 2-16,-1.000000 0.000000-1 0,4.000000 0.000000-5 0,1.000000 0.000000 0 15,-1.000000 0.000000-1-15,1.000000-3.000000-1 0,1.000000 0.000000 0 0,-1.000000 3.000000 1 16,2.000000-1.000000-1-16,-2.000000-1.000000-1 0,0.000000 0.000000 0 0,2.000000-2.000000 2 0,-2.000000 1.000000-1 16,-2.000000 1.000000-1-16,-1.000000 0.000000 1 0,2.000000-2.000000 3 0,-4.000000 4.000000-4 15,1.000000-4.000000 4-15,1.000000 4.000000-2 0,-4.000000-3.000000 2 0,1.000000 3.000000 0 16,-6.000000-2.000000 2-16,0.000000 0.000000-2 0,1.000000 0.000000 1 0,-3.000000 0.000000 0 0,1.000000 2.000000 0 16,-1.000000-2.000000-4-16,-3.000000 2.000000-2 0,-3.000000-3.000000 1 15,4.000000 2.000000-3-15,-5.000000 1.000000-4 0,0.000000-3.000000-7 0,-2.000000 1.000000-19 16,1.000000 2.000000-36-16,-5.000000 0.000000-72 0,-1.000000 0.000000-88 0,0.000000 0.000000-86 0,-4.000000 0.000000-79 15,-1.000000 2.000000-104-15,-5.000000 5.000000-111 0,-2.000000-1.000000-40 0,-3.000000 7.000000 34 16,-2.000000 0.000000 57-16,-6.000000 2.000000 70 0,-3.000000 2.000000 114 0</inkml:trace>
  <inkml:trace contextRef="#ctx0" brushRef="#br2">22616.000000 16368.000000 168 0,'1.000000'4.000000'259'16,"-1.000000"1.000000"14 "-16 ,6.000000-1.000000-4 0,-4.000000 0.000000-11 0,1.000000-2.000000-20 15,-2.000000-1.000000-17-15,-1.000000-1.000000-21 0,0.000000 0.000000-23 0,0.000000-1.000000-33 16,0.000000-1.000000-31-16,0.000000 2.000000-26 0,0.000000-2.000000-21 0,0.000000 2.000000-17 0,0.000000-2.000000-11 16,3.000000 0.000000-9-16,-3.000000 2.000000-9 0,4.000000-2.000000-5 15,4.000000-1.000000-1-15,-1.000000 1.000000 3 0,2.000000-2.000000 2 0,6.000000-2.000000 0 0,-3.000000 3.000000 2 16,4.000000-1.000000 3-16,3.000000 0.000000 2 0,0.000000 0.000000 2 0,5.000000 0.000000-2 16,0.000000-1.000000 2-16,2.000000 3.000000 4 0,4.000000-5.000000 0 0,-2.000000 1.000000 3 15,3.000000 0.000000 2-15,1.000000-3.000000 15 0,5.000000 0.000000 26 0,0.000000 1.000000 20 16,1.000000-3.000000 7-16,4.000000 0.000000 11 0,-2.000000 1.000000 1 0,-1.000000-1.000000-11 15,4.000000 0.000000-24-15,-6.000000 1.000000-22 0,0.000000-2.000000-12 0,-3.000000 2.000000-7 16,2.000000 1.000000-8-16,-5.000000 0.000000-4 0,0.000000 2.000000-5 0,-5.000000 0.000000-4 0,-2.000000 3.000000-3 16,-1.000000-3.000000-8-16,-3.000000 3.000000-6 0,-4.000000 0.000000-3 0,-4.000000 2.000000-1 15,-1.000000-2.000000-7-15,0.000000 3.000000-10 0,-4.000000 1.000000-11 0,1.000000 0.000000-20 16,-7.000000 0.000000-26-16,2.000000 0.000000-36 0,-2.000000 0.000000-41 0,-2.000000 1.000000-32 16,-2.000000 3.000000-33-16,-1.000000-4.000000-37 0,-4.000000 2.000000-62 0,-1.000000 0.000000-63 15,-1.000000 0.000000-73-15,-3.000000 2.000000-19 0,-5.000000 3.000000 10 0,-1.000000-3.000000 41 0,0.000000-3.000000 80 16</inkml:trace>
  <inkml:trace contextRef="#ctx0" brushRef="#br2">22920.000000 16475.000000 255 0,'-12.000000'-4.000000'321'0,"3.000000"2.000000"39 "0 ,2.000000-1.000000-11 0,0.000000 2.000000-85 0,-1.000000-2.000000-58 16,4.000000 1.000000-36-16,-4.000000 2.000000-27 0,5.000000-2.000000-23 0,-1.000000 2.000000-20 16,2.000000-3.000000-18-16,2.000000 3.000000-12 47,0.000000 0.000000-16-47,2.000000-4.000000-13 0,2.000000 3.000000-12 0,7.000000 1.000000-5 0,3.000000-2.000000-4 0,0.000000-3.000000-4 0,5.000000 3.000000 2 0,5.000000-3.000000 2 0,2.000000 1.000000 1 0,2.000000-1.000000 3 0,2.000000 4.000000 4 0,2.000000-5.000000 4 0,2.000000-1.000000 10 0,2.000000 0.000000 8 15,-1.000000-1.000000 12-15,3.000000-2.000000 10 0,1.000000 3.000000 15 0,-1.000000-2.000000 19 0,-1.000000-1.000000 28 16,2.000000-4.000000 14-16,-4.000000 4.000000 2 0,2.000000 0.000000-2 15,-6.000000-1.000000-11-15,0.000000 0.000000-23 0,-2.000000 0.000000-31 0,-2.000000 0.000000-24 0,3.000000 1.000000-18 16,-10.000000 2.000000-12-16,4.000000-4.000000-10 0,-5.000000 3.000000-8 0,-3.000000 4.000000-9 16,-4.000000 0.000000-12-16,1.000000 1.000000-28 0,-7.000000 2.000000-52 0,2.000000 0.000000-66 0,-1.000000 2.000000-68 15,-4.000000 2.000000-63-15,-3.000000 0.000000-103 0,-6.000000 2.000000-155 16,0.000000 5.000000-43-16,-6.000000 1.000000 17 0,-5.000000 2.000000 39 0,-3.000000-2.000000 52 0</inkml:trace>
  <inkml:trace contextRef="#ctx0" brushRef="#br2">20816.000000 3680.000000 17 0,'0.000000'0.000000'127'0,"0.000000"3.000000"-5 "0 ,0.000000-3.000000-8 0,0.000000 4.000000-7 15,0.000000-1.000000-1-15,-3.000000 2.000000-2 0,3.000000 2.000000-5 0,0.000000 2.000000-5 0,-3.000000 1.000000-7 16,-1.000000 1.000000-11-16,2.000000 0.000000-12 0,-4.000000-1.000000-13 0,5.000000 3.000000-8 16,-5.000000 0.000000-9-16,1.000000-1.000000-11 0,-2.000000 3.000000-3 0,-2.000000 3.000000-10 15,2.000000 1.000000-16-15,-5.000000 3.000000-23 0,3.000000-1.000000-37 0,-1.000000 0.000000-42 16,-2.000000 2.000000-57-16,0.000000 0.000000-57 0,0.000000-4.000000-21 0,3.000000 0.000000 2 0,-4.000000-4.000000 28 16</inkml:trace>
  <inkml:trace contextRef="#ctx0" brushRef="#br2">21187.000000 2778.000000 3 0,'-2.000000'2.000000'171'0,"-1.000000"3.000000"13 "0 ,-1.000000 1.000000-7 0,-2.000000 3.000000-3 0,1.000000 3.000000 1 15,-2.000000 4.000000 5-15,1.000000 1.000000-1 0,-1.000000 5.000000-7 0,-1.000000-2.000000-12 16,1.000000 2.000000-14-16,-1.000000 2.000000-17 0,1.000000-1.000000-17 0,3.000000-2.000000-16 15,2.000000-1.000000-20-15,-4.000000-2.000000-14 0,2.000000 0.000000-13 0,4.000000-4.000000-10 16,-2.000000 2.000000-13-16,2.000000-4.000000-8 0,0.000000-5.000000-2 0,2.000000 1.000000-4 16,1.000000-1.000000 1-16,1.000000-4.000000 2 0,1.000000 1.000000 4 0,2.000000-4.000000 1 0,2.000000 0.000000-4 15,-2.000000-3.000000 0-15,5.000000-1.000000-2 0,0.000000-4.000000-5 16,3.000000-1.000000-1-16,-3.000000-1.000000-3 0,2.000000-1.000000 1 0,1.000000-1.000000-1 0,-3.000000 2.000000-5 16,0.000000-1.000000-5-16,-1.000000 3.000000-6 0,-3.000000 2.000000-12 0,-2.000000 1.000000-10 15,0.000000 3.000000-17-15,-2.000000 0.000000-16 0,-2.000000 2.000000-16 0,1.000000 4.000000-20 16,-3.000000 1.000000-18-16,-3.000000 1.000000-16 0,1.000000 2.000000-13 0,-2.000000 2.000000-10 15,-2.000000 1.000000-6-15,0.000000 3.000000 5 0,0.000000 0.000000 13 0,-3.000000 1.000000 22 16,-1.000000 3.000000 23-16,-2.000000 1.000000 30 0,0.000000 1.000000 26 0,-1.000000-1.000000 34 16,-2.000000 3.000000 28-16,0.000000-2.000000 23 0,-1.000000 4.000000 22 0,1.000000 1.000000 20 0,3.000000-5.000000 14 15,1.000000 4.000000 4-15,-3.000000 0.000000 0 0,4.000000-2.000000-5 16,3.000000-4.000000-4-16,-1.000000 1.000000-6 0,4.000000 1.000000-4 0,-1.000000-7.000000-3 0,5.000000-1.000000-3 16,0.000000-4.000000-1-16,3.000000 2.000000-5 0,2.000000-9.000000-2 0,2.000000 2.000000-10 15,2.000000-6.000000-6-15,3.000000-2.000000-12 0,4.000000-9.000000-9 0,2.000000-1.000000-12 16,3.000000-6.000000-8-16,-2.000000-3.000000-4 0,4.000000-1.000000 0 0,1.000000-1.000000-2 15,0.000000-3.000000-3-15,-2.000000 2.000000 1 0,0.000000-1.000000-3 0,-4.000000 2.000000-7 0,-4.000000 3.000000-12 16,3.000000 2.000000-9-16,-6.000000 4.000000-7 0,0.000000-1.000000-11 0,-7.000000 4.000000-11 16,1.000000 0.000000-15-16,-2.000000 2.000000-8 0,-3.000000 1.000000-5 0,-3.000000 1.000000-3 15,-2.000000-2.000000 3-15,2.000000 3.000000 12 0,-1.000000 6.000000 16 0,-4.000000-1.000000 15 16,4.000000 1.000000 13-16,-3.000000 6.000000 10 0,1.000000 1.000000 10 0,-5.000000 4.000000 8 16,4.000000 3.000000 8-16,0.000000 4.000000 11 0,2.000000 2.000000 10 0,-2.000000 3.000000 11 0,1.000000 3.000000 9 15,3.000000 3.000000 10-15,0.000000 2.000000 7 0,-1.000000 2.000000 6 16,4.000000 0.000000 0-16,-3.000000 2.000000 3 0,3.000000 2.000000-5 0,0.000000-4.000000-7 0,0.000000 2.000000-8 15,0.000000-2.000000-6-15,3.000000-4.000000-9 0,-3.000000-3.000000-7 0,4.000000 0.000000-3 16,-1.000000-2.000000-3-16,0.000000-2.000000-4 0,-2.000000-5.000000-2 0,2.000000-3.000000-2 16,-1.000000 0.000000 0-16,4.000000-3.000000-2 0,-5.000000-4.000000-2 0,-1.000000 1.000000 1 15,5.000000-3.000000 0-15,-2.000000-2.000000-3 0,1.000000-4.000000-1 0,0.000000 0.000000-1 0,2.000000-7.000000-2 16,2.000000 0.000000-3-16,-2.000000-4.000000-3 0,1.000000 0.000000-1 16,3.000000 1.000000-8-16,-1.000000-4.000000-6 0,2.000000 2.000000-11 0,-3.000000 2.000000-15 0,1.000000 2.000000-22 15,-1.000000-2.000000-26-15,2.000000 4.000000-30 0,-3.000000-1.000000-38 0,2.000000 2.000000-39 16,0.000000 1.000000-40-16,1.000000 1.000000-43 0,-1.000000 1.000000-22 0,-3.000000-3.000000 11 15,-4.000000-1.000000 31-15</inkml:trace>
  <inkml:trace contextRef="#ctx0" brushRef="#br2">21389.000000 3245.000000 65 0,'3.000000'5.000000'170'16,"-2.000000"2.000000"15 "-16 ,2.000000-4.000000 2 0,0.000000 4.000000-2 0,2.000000-1.000000-10 0,-1.000000-2.000000-9 16,3.000000 3.000000-21-16,2.000000-2.000000-13 0,-1.000000 0.000000-13 0,-1.000000 0.000000-9 15,3.000000-1.000000-10-15,-4.000000 0.000000-16 0,2.000000 0.000000-17 0,-1.000000 0.000000-17 16,0.000000-1.000000-13-16,1.000000 1.000000-11 0,-1.000000-1.000000-13 0,-5.000000 1.000000-4 15,2.000000 0.000000-3-15,-1.000000 0.000000-2 0,1.000000 0.000000-13 0,-4.000000-1.000000-16 16,3.000000 1.000000-23-16,-3.000000-4.000000-34 0,2.000000 2.000000-38 0,1.000000-2.000000-48 0,0.000000 2.000000-51 16,-3.000000-2.000000-53-16,0.000000 0.000000-29 0,0.000000 0.000000 2 0,-3.000000-8.000000 23 15</inkml:trace>
  <inkml:trace contextRef="#ctx0" brushRef="#br2">21551.000000 2973.000000 74 0,'2.000000'2.000000'154'16,"1.000000"-2.000000"-1 "-16 ,1.000000 2.000000 0 0,2.000000 3.000000 4 0,0.000000-5.000000 7 15,1.000000 4.000000-5-15,4.000000-1.000000-21 0,2.000000-3.000000-27 0,2.000000 0.000000-24 16,1.000000 0.000000-20-16,-1.000000-3.000000-14 0,7.000000-1.000000-13 0,-4.000000 4.000000-10 0,1.000000-5.000000-10 16,-2.000000 3.000000-7-16,0.000000 2.000000-5 0,-3.000000 0.000000-2 0,0.000000 0.000000-5 15,-2.000000 2.000000 0-15,-2.000000 3.000000 0 0,-3.000000 1.000000 0 0,-1.000000 3.000000-1 16,-3.000000 2.000000-2-16,-3.000000 6.000000 2 0,-3.000000 0.000000-1 0,-3.000000 4.000000-4 15,-1.000000 1.000000-3-15,-3.000000 1.000000-2 0,-2.000000-2.000000-4 0,3.000000 3.000000-2 16,-6.000000 0.000000-1-16,3.000000-1.000000 4 0,0.000000-1.000000 0 0,4.000000-3.000000-1 0,-3.000000-2.000000 3 16,2.000000 1.000000 0-16,-1.000000-4.000000 0 0,6.000000-1.000000-1 0,-4.000000-5.000000 1 15,7.000000 2.000000 0-15,-5.000000-5.000000 3 0,6.000000 2.000000 0 0,0.000000-3.000000 1 16,0.000000 3.000000 1-16,3.000000-3.000000 4 0,0.000000 3.000000 0 0,-2.000000-3.000000 2 16,4.000000 2.000000 0-16,-2.000000-2.000000 0 0,0.000000 3.000000 0 0,-2.000000-3.000000-1 15,4.000000 3.000000 4-15,0.000000-3.000000 1 0,-3.000000 0.000000 2 0,5.000000-2.000000 3 16,-2.000000 0.000000 3-16,1.000000 1.000000 2 0,0.000000-1.000000 2 0,1.000000-2.000000 1 0,0.000000 0.000000 0 15,1.000000-2.000000-1-15,-1.000000-3.000000-1 0,2.000000-1.000000-4 0,-2.000000 2.000000-2 16,2.000000-3.000000-2-16,1.000000-2.000000-3 0,-1.000000 1.000000-2 0,2.000000-3.000000-1 16,-2.000000 0.000000 2-16,1.000000 0.000000-5 0,-1.000000 2.000000 1 0,-2.000000-2.000000 1 15,2.000000 0.000000-1-15,-2.000000 4.000000-1 0,-1.000000-1.000000-1 0,-1.000000 1.000000 0 16,-4.000000 1.000000-5-16,2.000000 2.000000-6 0,-3.000000-1.000000-8 0,-3.000000 1.000000-9 16,2.000000 0.000000-8-16,-4.000000 2.000000-7 0,-1.000000-3.000000-7 0,-1.000000 5.000000-7 0,-2.000000-2.000000-4 15,2.000000 2.000000-2-15,-2.000000-2.000000-1 0,-3.000000 2.000000 3 0,2.000000-2.000000 4 16,-2.000000 2.000000 9-16,0.000000-2.000000 8 0,0.000000-1.000000 10 0,0.000000 1.000000 8 15,1.000000-3.000000 8-15,-1.000000 2.000000 5 0,2.000000-1.000000 4 0,1.000000-3.000000 8 16,-2.000000 3.000000 6-16,2.000000-3.000000 6 0,2.000000 3.000000 2 0,6.000000-3.000000 9 16,-5.000000 3.000000 8-16,1.000000-2.000000 3 0,4.000000 1.000000 5 0,1.000000 1.000000-2 15,1.000000-2.000000 1-15,2.000000 0.000000-4 0,2.000000-3.000000-3 0,-1.000000-2.000000-1 0,6.000000 2.000000-1 16,-1.000000-3.000000-2-16,2.000000 1.000000-1 0,2.000000-2.000000 0 0,-1.000000 2.000000-1 16,5.000000 0.000000-2-16,-3.000000 2.000000-4 0,0.000000-1.000000-3 0,1.000000 1.000000-2 15,-1.000000 4.000000-1-15,3.000000-4.000000-1 0,-5.000000 5.000000 0 0,1.000000 1.000000 0 16,-5.000000 3.000000 2-16,2.000000 0.000000 0 0,-5.000000 5.000000 2 0,-1.000000 1.000000-2 15,-4.000000 3.000000 2-15,-3.000000 1.000000-3 0,-1.000000 4.000000-2 0,-4.000000 1.000000-2 16,-4.000000 1.000000-3-16,1.000000 2.000000-1 0,-1.000000-1.000000-2 0,-3.000000 0.000000 1 16,3.000000 3.000000 3-16,-1.000000-4.000000 3 0,-2.000000-1.000000 2 0,6.000000 0.000000 2 0,-1.000000-2.000000 3 15,3.000000-2.000000 2-15,1.000000-2.000000 0 0,0.000000-3.000000 0 0,4.000000-2.000000-1 16,2.000000 1.000000-1-16,2.000000-4.000000-2 0,4.000000-1.000000-2 0,-2.000000-1.000000-1 16,5.000000-2.000000-5-16,3.000000-3.000000-2 0,2.000000 0.000000-3 0,1.000000-3.000000-2 15,2.000000-2.000000-7-15,-1.000000-2.000000-6 0,3.000000 1.000000-11 0,-3.000000-2.000000-13 16,3.000000-1.000000-18-16,-1.000000 1.000000-21 0,-2.000000-1.000000-18 0,1.000000-1.000000-16 15,2.000000-1.000000-12-15,-3.000000 1.000000-6 0,-1.000000 1.000000-1 0,-3.000000-2.000000 8 0,2.000000 1.000000 11 16,-5.000000 0.000000 11-16,-1.000000-2.000000 18 0,0.000000 3.000000 16 0,-2.000000 1.000000 17 16,-1.000000 2.000000 17-16,-1.000000-1.000000 16 0,-1.000000 2.000000 19 0,-1.000000 3.000000 16 15,-2.000000 1.000000 18-15,0.000000 3.000000 19 0,0.000000 0.000000 16 0,0.000000 0.000000 15 16,0.000000 1.000000 6-16,0.000000 2.000000 5 0,0.000000 1.000000-2 0,0.000000 0.000000-3 16,3.000000 1.000000-8-16,-3.000000 2.000000-9 0,3.000000 1.000000-11 0,1.000000-1.000000-13 15,0.000000-2.000000-10-15,1.000000 2.000000-11 0,-2.000000 1.000000-5 0,1.000000-2.000000-9 0,1.000000 0.000000-3 16,1.000000 2.000000 0-16,-5.000000 0.000000-2 0,3.000000 3.000000 0 0,-1.000000 0.000000 0 15,2.000000-1.000000 1-15,-5.000000 3.000000 3 0,3.000000-2.000000 0 0,-2.000000 5.000000-2 16,-1.000000-1.000000 0-16,3.000000-1.000000-1 0,-3.000000 4.000000-1 0,5.000000-4.000000-3 16,-2.000000 0.000000 1-16,0.000000 2.000000 4 0,2.000000-2.000000 2 0,1.000000 1.000000 1 15,-1.000000 0.000000 1-15,-1.000000-1.000000-3 0,4.000000 1.000000-1 0,-4.000000-3.000000-3 0,3.000000 1.000000-4 16,-2.000000-3.000000-1-16,-1.000000 1.000000-3 0,2.000000-1.000000 0 0,-4.000000-1.000000-1 16,2.000000-3.000000 1-16,-4.000000 0.000000 3 0,0.000000 0.000000-2 0,0.000000-2.000000 1 15,0.000000 2.000000 0-15,-1.000000-2.000000-1 0,-4.000000 0.000000 0 0,-1.000000 0.000000-4 16,0.000000-2.000000 0-16,-1.000000 2.000000-1 0,0.000000-2.000000-1 0,-4.000000 0.000000 1 15,2.000000 0.000000 0-15,1.000000-3.000000 0 0,-6.000000 1.000000-1 0,2.000000 0.000000 0 16,4.000000-3.000000-1-16,-4.000000 3.000000-1 0,1.000000-1.000000-3 0,3.000000-3.000000-1 0,-1.000000-1.000000 2 16,-2.000000 3.000000-1-16,4.000000 0.000000 1 0,0.000000-1.000000 2 0,2.000000 0.000000 1 15,1.000000 3.000000 1-15,-1.000000 3.000000 0 0,2.000000 1.000000 1 0,3.000000 0.000000 1 16,-3.000000 4.000000 1-16,3.000000 4.000000 5 0,3.000000 3.000000 5 0,-3.000000 2.000000 5 16,3.000000 4.000000 5-16,-3.000000 4.000000 4 0,2.000000 3.000000 5 0,-2.000000 4.000000 0 15,0.000000 2.000000 1-15,0.000000 0.000000-1 0,0.000000 2.000000-2 0,3.000000-2.000000-3 16,0.000000 2.000000-6-16,-3.000000-2.000000-6 0,1.000000-4.000000-4 0,2.000000 0.000000-3 15,-1.000000-5.000000-1-15,1.000000-4.000000-5 0,1.000000-2.000000 0 0,0.000000-4.000000 1 0,2.000000 0.000000 2 16,-4.000000-4.000000-3-16,5.000000-4.000000 0 0,-2.000000 1.000000 2 0,2.000000-8.000000-2 16,0.000000-2.000000-5-16,1.000000-3.000000-7 0,1.000000-5.000000-7 0,1.000000-2.000000-5 15,-1.000000-3.000000-10-15,3.000000-2.000000-4 0,-2.000000-1.000000-5 0,-1.000000-4.000000 0 16,1.000000 1.000000-3-16,-1.000000-5.000000-1 0,1.000000 2.000000 5 0,-4.000000 1.000000 3 16,2.000000-4.000000 5-16,-1.000000 2.000000 7 0,5.000000 4.000000 7 0,-2.000000-1.000000 6 0,-4.000000 3.000000 8 15,4.000000 4.000000 4-15,-2.000000 2.000000 4 0,1.000000 2.000000 7 0,-2.000000 0.000000 5 16,2.000000 4.000000 5-16,1.000000 1.000000 8 0,2.000000 1.000000 2 0,-3.000000 0.000000 4 15,3.000000 3.000000 0-15,1.000000-1.000000-2 0,0.000000-1.000000-1 0,2.000000 1.000000-5 16,0.000000 0.000000-5-16,-3.000000 0.000000-3 0,-1.000000 2.000000-8 0,1.000000-1.000000-2 16,0.000000-2.000000-4-16,-3.000000 1.000000 1 0,-2.000000 2.000000-2 0,-2.000000 3.000000 0 0,2.000000-5.000000-1 15,-2.000000 3.000000 0-15,-5.000000 0.000000-2 0,3.000000 0.000000-2 16,-3.000000 0.000000-2-16,-3.000000 1.000000-2 0,1.000000-1.000000 0 0,-2.000000 2.000000-1 0,-7.000000 0.000000 1 16,4.000000 2.000000 0-16,0.000000 2.000000-1 0,-5.000000 0.000000 3 0,3.000000 2.000000 1 15,-1.000000 3.000000 0-15,-2.000000 1.000000 0 0,0.000000 1.000000 3 0,5.000000 0.000000 2 16,-2.000000 6.000000 4-16,1.000000-4.000000 5 0,4.000000 6.000000 4 0,-3.000000 0.000000 7 15,5.000000 2.000000 5-15,2.000000 2.000000 2 0,0.000000 1.000000-1 0,0.000000-1.000000 1 0,2.000000 1.000000-1 16,5.000000-1.000000 0-16,-3.000000-1.000000-5 0,4.000000-1.000000-4 16,1.000000-4.000000-2-16,-2.000000 4.000000-3 0,5.000000-3.000000-3 0,0.000000-6.000000-1 0,-2.000000 0.000000 0 15,-1.000000-1.000000-2-15,3.000000-3.000000-1 0,-1.000000-2.000000-1 0,0.000000-1.000000 1 16,-2.000000-3.000000 0-16,2.000000 0.000000-2 0,-3.000000-5.000000-1 0,2.000000 1.000000-4 16,-2.000000-2.000000 0-16,-4.000000-1.000000-2 0,0.000000-2.000000-2 0,1.000000 1.000000 0 15,-2.000000 0.000000-1-15,-2.000000 1.000000 0 0,-1.000000-2.000000-1 0,0.000000 2.000000 1 16,0.000000 0.000000-2-16,0.000000 3.000000 0 0,0.000000 1.000000 0 0,0.000000 1.000000-2 15,0.000000 2.000000-1-15,0.000000 2.000000 2 0,0.000000 2.000000 1 0,0.000000 5.000000 1 0,0.000000 4.000000 3 16,0.000000 3.000000 4-16,0.000000 0.000000 0 0,-1.000000 3.000000 0 0,1.000000 4.000000 2 16,0.000000-3.000000 1-16,0.000000 1.000000-4 0,0.000000 1.000000 1 0,-3.000000-1.000000 0 15,3.000000-3.000000 1-15,-2.000000 1.000000-1 0,2.000000-4.000000 1 0,-3.000000 2.000000 4 0,3.000000-4.000000 0 16,-3.000000-2.000000 3-16,-1.000000 0.000000-1 0,3.000000-1.000000 0 16,-5.000000-3.000000-1-16,1.000000-1.000000 0 0,1.000000-3.000000-2 0,-1.000000-2.000000-3 0,-1.000000-1.000000 1 15,1.000000 0.000000 1-15,-1.000000 2.000000 0 0,1.000000-4.000000-1 0,1.000000 1.000000 1 16,-1.000000-4.000000 0-16,2.000000-2.000000-1 0,0.000000 1.000000-1 0,3.000000-2.000000-2 15,0.000000 2.000000 2-15,0.000000-6.000000-2 0,3.000000 1.000000 0 0,0.000000 1.000000 0 16,5.000000-3.000000-1-16,-2.000000-1.000000-2 0,4.000000 0.000000-6 0,2.000000-3.000000-6 16,3.000000 0.000000-12-16,-2.000000-3.000000-12 0,6.000000-1.000000-10 0,0.000000-5.000000-29 15,3.000000 0.000000-33-15,-4.000000 1.000000-34 0,4.000000-3.000000-36 0,-1.000000 0.000000-26 0,1.000000 2.000000-20 16,-1.000000-1.000000-8-16,1.000000 1.000000-19 0,0.000000 0.000000 10 0,-4.000000-2.000000 27 16</inkml:trace>
  <inkml:trace contextRef="#ctx0" brushRef="#br2">22877.000000 2600.000000 54 0,'0.000000'-5.000000'213'0,"3.000000"3.000000"7 "0 ,-3.000000 0.000000-5 0,0.000000 2.000000-10 15,0.000000 2.000000-13-15,0.000000 3.000000-12 0,0.000000 2.000000-21 0,-3.000000 2.000000-17 16,3.000000 2.000000-16-16,-3.000000 5.000000-15 0,-1.000000 1.000000-21 0,-1.000000 3.000000-18 16,-2.000000-1.000000-18-16,0.000000 4.000000-13 0,1.000000 1.000000-12 0,-5.000000-1.000000-7 15,2.000000 3.000000-5-15,2.000000-3.000000-2 0,-3.000000 1.000000 0 0,2.000000-3.000000-2 0,-1.000000-1.000000 1 16,2.000000-1.000000 1-16,-2.000000-1.000000 0 0,5.000000-2.000000 2 0,-7.000000-2.000000-1 15,7.000000-4.000000 0-15,1.000000-1.000000-3 0,-1.000000-3.000000 0 0,4.000000-2.000000-4 16,0.000000 1.000000 3-16,3.000000-1.000000 3 0,1.000000-4.000000 2 0,3.000000-4.000000 6 16,2.000000 1.000000 3-16,6.000000-1.000000 5 0,1.000000-7.000000-3 0,3.000000 0.000000-3 0,4.000000-1.000000-2 15,-3.000000-3.000000-5-15,4.000000-2.000000-6 0,3.000000 1.000000-2 0,1.000000-5.000000-3 16,-2.000000 3.000000-3-16,2.000000-5.000000 0 0,-1.000000 4.000000-5 0,4.000000-2.000000-2 16,-5.000000 2.000000 1-16,-2.000000-1.000000 0 0,0.000000 3.000000 1 0,-2.000000 2.000000-2 15,-9.000000 0.000000 1-15,3.000000 4.000000-5 0,-2.000000 0.000000-6 0,-6.000000 3.000000-4 16,-3.000000 2.000000-10-16,-1.000000 1.000000-6 0,-4.000000-1.000000-5 0,-1.000000 2.000000-7 15,-4.000000 3.000000 0-15,-2.000000-3.000000 0 0,-3.000000 4.000000 2 0,1.000000 0.000000 3 16,-6.000000 0.000000 6-16,3.000000 4.000000 6 0,-3.000000-3.000000 5 0,4.000000-1.000000 5 0,-3.000000 2.000000 5 16,3.000000-2.000000 5-16,-1.000000 2.000000 3 0,1.000000 0.000000 4 0,4.000000-2.000000 2 15,0.000000 4.000000 2-15,-2.000000-1.000000 1 0,6.000000-1.000000 4 0,-2.000000 0.000000 3 16,4.000000 0.000000 2-16,-5.000000 0.000000 5 0,6.000000 2.000000 0 16,0.000000 3.000000 6-16,0.000000 1.000000-2 0,0.000000 1.000000 0 0,0.000000 1.000000 2 0,0.000000 4.000000 1 15,0.000000 3.000000 0-15,3.000000 2.000000-1 0,0.000000 3.000000 3 0,-2.000000 3.000000 2 16,2.000000 3.000000 0-16,-1.000000 4.000000 0 0,1.000000 2.000000-1 0,-3.000000 7.000000 0 15,4.000000 0.000000-3-15,-1.000000 2.000000-2 0,2.000000 3.000000-6 0,-1.000000-2.000000-4 0,-1.000000-1.000000-1 16,1.000000-1.000000-4-16,1.000000-1.000000-1 0,1.000000-2.000000-4 0,-5.000000-1.000000 2 16,4.000000-4.000000 0-16,-2.000000 1.000000-3 0,0.000000-5.000000-1 0,-2.000000-4.000000 2 15,2.000000-4.000000 0-15,-2.000000 1.000000-3 0,-1.000000-7.000000 0 0,0.000000 0.000000 1 16,0.000000-4.000000 2-16,0.000000-3.000000 0 0,-1.000000 0.000000-1 0,-2.000000-5.000000-2 16,-4.000000 0.000000-3-16,1.000000-4.000000-5 0,-2.000000 0.000000-6 0,-2.000000-4.000000-6 0,-3.000000 0.000000-7 15,1.000000-3.000000-4-15,-6.000000-4.000000-2 0,2.000000 1.000000-8 0,1.000000-8.000000-3 16,-1.000000 0.000000-5-16,-3.000000-4.000000 1 0,3.000000-3.000000-5 0,-1.000000-4.000000-4 15,0.000000-1.000000 1-15,3.000000-2.000000-1 0,-3.000000-2.000000 3 0,3.000000 0.000000 5 16,4.000000 0.000000 9-16,1.000000 2.000000 10 0,2.000000 3.000000 10 0,2.000000 6.000000 11 16,2.000000 1.000000 5-16,3.000000 3.000000 7 0,0.000000 4.000000 4 0,5.000000 5.000000 1 0,-2.000000-1.000000 5 15,1.000000 4.000000 4-15,1.000000 0.000000 4 0,2.000000 7.000000 3 0,0.000000-4.000000 0 16,2.000000 4.000000 2-16,-1.000000 4.000000 1 0,2.000000-4.000000-4 0,-3.000000 5.000000-2 16,-2.000000 0.000000-2-16,-1.000000 3.000000-2 0,-1.000000-1.000000-3 0,-1.000000 3.000000-2 15,-2.000000 1.000000-1-15,0.000000 2.000000-4 0,0.000000 0.000000-1 0,-5.000000 2.000000-2 16,2.000000 0.000000 0-16,-1.000000 0.000000-2 0,-1.000000-3.000000 1 0,-2.000000 2.000000 0 15,5.000000-3.000000 0-15,-3.000000 1.000000-2 0,0.000000-1.000000 1 0,2.000000-5.000000-2 16,2.000000 3.000000 2-16,-2.000000-5.000000-1 0,1.000000-2.000000-1 0,-1.000000 2.000000 0 0,3.000000-4.000000-1 16,3.000000-4.000000 1-16,-1.000000 2.000000-2 0,2.000000-7.000000 0 0,-1.000000 4.000000-3 15,2.000000-7.000000-2-15,0.000000 3.000000 1 0,-3.000000 1.000000-1 0,2.000000 2.000000 2 16,2.000000-1.000000 1-16,-6.000000 3.000000 4 0,2.000000 0.000000 2 0,-2.000000 4.000000 3 16,0.000000 0.000000 2-16,0.000000 0.000000 0 0,-2.000000 4.000000 4 0,-5.000000 3.000000 3 15,0.000000 1.000000 2-15,-1.000000 0.000000 1 0,1.000000 3.000000 3 0,-1.000000 1.000000 2 16,2.000000-2.000000-1-16,-1.000000-1.000000-2 0,3.000000-3.000000-2 0,-2.000000 1.000000-3 15,1.000000-4.000000-2-15,2.000000 1.000000-3 0,3.000000-1.000000 0 0,0.000000-3.000000-2 0,0.000000-3.000000-3 16,3.000000 1.000000 0-16,2.000000-3.000000-2 0,2.000000-2.000000-2 0,5.000000-4.000000-3 16,0.000000-3.000000-4-16,3.000000-2.000000-3 0,1.000000-3.000000-5 0,0.000000 1.000000-4 15,3.000000-1.000000-3-15,0.000000 0.000000 0 0,1.000000 2.000000-1 0,-4.000000 1.000000 3 16,3.000000-2.000000 2-16,-1.000000 4.000000 3 0,-2.000000 2.000000 4 0,-1.000000 1.000000 0 0,-2.000000 3.000000 4 16,-3.000000 1.000000 4-16,-2.000000 3.000000 0 0,-2.000000 1.000000 0 15,0.000000 3.000000 2-15,-5.000000 3.000000 1 0,2.000000-1.000000 3 0,-2.000000 5.000000 2 0,-1.000000 0.000000 4 16,0.000000-2.000000 4-16,0.000000 1.000000 1 0,0.000000 3.000000-1 0,0.000000-3.000000-3 15,0.000000 1.000000-1-15,0.000000 0.000000-3 0,0.000000-3.000000-2 0,3.000000 0.000000 0 16,2.000000 0.000000 4-16,1.000000-2.000000 0 0,-5.000000 2.000000-1 0,4.000000-4.000000 0 16,1.000000 0.000000-2-16,-2.000000 0.000000-1 0,3.000000-4.000000-4 0,1.000000 2.000000-3 0,-2.000000 0.000000 0 15,0.000000-2.000000-6-15,-2.000000 2.000000-5 0,0.000000 2.000000-10 0,-1.000000-3.000000-7 16,-1.000000 2.000000-9-16,-2.000000 1.000000-21 0,-5.000000 0.000000-29 0,2.000000 0.000000-37 16,-1.000000 0.000000-34-16,-3.000000 0.000000-31 0,1.000000 0.000000-24 0,-5.000000 4.000000-5 15,0.000000-2.000000 10-15,2.000000 4.000000 26 0,-5.000000 1.000000 32 0,6.000000 1.000000 37 16,-1.000000 1.000000 32-16,-3.000000 2.000000 25 0,-1.000000-3.000000 26 0,4.000000 0.000000 20 15,0.000000 3.000000 20-15,-1.000000 0.000000 19 0,1.000000 0.000000 20 0,-2.000000 0.000000 26 16,4.000000-1.000000 24-16,1.000000 3.000000 20 0,-4.000000 0.000000 15 0,2.000000 0.000000 4 0,0.000000 0.000000-1 16,0.000000 2.000000-7-16,-1.000000 1.000000-11 0,2.000000-2.000000-12 0,-3.000000 1.000000-11 15,2.000000 2.000000-10-15,2.000000 0.000000-7 0,-1.000000-4.000000-7 0,0.000000 2.000000-12 16,2.000000-4.000000-12-16,-1.000000-3.000000-11 0,5.000000-1.000000-8 0,-2.000000-2.000000-6 16,3.000000 1.000000-3-16,0.000000-2.000000-2 0,0.000000-4.000000 1 0,4.000000 0.000000-1 15,4.000000 0.000000-2-15,-1.000000-4.000000 0 0,3.000000-3.000000-4 0,4.000000-4.000000-2 16,0.000000 0.000000-2-16,3.000000 1.000000 0 0,-1.000000-5.000000-1 0,3.000000 2.000000-2 0,0.000000 0.000000 0 15,0.000000 2.000000-1-15,1.000000-1.000000-1 0,-1.000000 2.000000 2 0,0.000000 2.000000 2 16,0.000000 2.000000 3-16,0.000000 1.000000 1 0,1.000000-1.000000 5 0,-7.000000 2.000000 0 16,5.000000 2.000000-1-16,-7.000000-1.000000-1 0,1.000000 3.000000-4 0,0.000000 0.000000-1 15,-5.000000 0.000000-2-15,-1.000000 0.000000-2 0,2.000000 0.000000-7 0,-4.000000 0.000000-12 16,-1.000000-2.000000-16-16,0.000000 0.000000-30 0,-2.000000 0.000000-48 0,-1.000000-2.000000-62 16,0.000000-2.000000-64-16,0.000000-3.000000-68 0,3.000000-2.000000-32 0,-3.000000-2.000000 5 0,0.000000-2.000000 35 15</inkml:trace>
  <inkml:trace contextRef="#ctx0" brushRef="#br2">23558.000000 2598.000000 17 0,'7.000000'4.000000'197'0,"1.000000"8.000000"28 "0 ,-5.000000-1.000000-16 16,-3.000000 7.000000-40-16,-6.000000 3.000000-22 0,-2.000000 3.000000-9 0,-1.000000 4.000000-12 15,-2.000000 2.000000-14-15,-4.000000 2.000000-18 0,1.000000 0.000000-13 0,-3.000000 3.000000-15 16,3.000000-4.000000-15-16,-3.000000 2.000000-9 0,5.000000-1.000000-3 0,0.000000-5.000000-6 0,3.000000-1.000000 0 15,-1.000000-2.000000 1-15,6.000000-5.000000 2 0,-1.000000-4.000000-1 0,2.000000 1.000000 1 16,3.000000-6.000000-1-16,6.000000-3.000000-1 0,-4.000000-2.000000-5 0,8.000000-2.000000-3 16,-1.000000-6.000000-6-16,7.000000-1.000000-4 0,2.000000-4.000000-5 0,1.000000-2.000000-3 15,2.000000-4.000000-2-15,1.000000 0.000000-2 0,-2.000000-4.000000-1 0,4.000000 1.000000 0 16,0.000000 0.000000-2-16,-2.000000 0.000000-1 0,-3.000000-1.000000-2 0,0.000000 2.000000-1 16,0.000000 1.000000-1-16,-5.000000 2.000000-4 0,-3.000000 2.000000-1 0,1.000000 0.000000-5 0,-4.000000 0.000000-3 15,-4.000000 3.000000-5-15,2.000000-3.000000-4 0,-6.000000 5.000000 3 0,0.000000-3.000000 0 16,-3.000000 2.000000 2-16,-1.000000 2.000000-1 0,-1.000000-4.000000 0 0,-2.000000 3.000000 2 15,-4.000000 1.000000 2-15,4.000000 1.000000-1 0,1.000000 2.000000 5 0,-4.000000-1.000000 6 16,2.000000 6.000000 4-16,1.000000-1.000000 4 0,1.000000 2.000000 3 0,-1.000000 5.000000 8 16,2.000000 0.000000 5-16,-2.000000 3.000000 6 0,4.000000 5.000000 9 0,0.000000 2.000000 6 0,2.000000 3.000000 3 15,1.000000 2.000000 3-15,1.000000 2.000000 4 0,-1.000000 1.000000 0 0,3.000000 5.000000-2 16,1.000000 3.000000-4-16,2.000000-2.000000-2 0,-1.000000 4.000000-3 0,-1.000000 0.000000-3 16,1.000000-1.000000-5-16,2.000000 1.000000-5 0,-3.000000-2.000000-5 0,4.000000-3.000000-4 15,-4.000000 0.000000-3-15,2.000000-5.000000-4 0,-1.000000 1.000000 1 0,-4.000000-5.000000-1 16,2.000000-1.000000 0-16,0.000000-3.000000 0 0,-3.000000-4.000000-4 0,1.000000-2.000000 1 15,-1.000000-3.000000-4-15,0.000000-3.000000 0 0,0.000000 0.000000 0 0,-1.000000-2.000000-1 0,-2.000000-2.000000-2 16,0.000000-3.000000-4-16,-3.000000-2.000000-7 0,0.000000-2.000000-10 0,0.000000 0.000000-5 16,-1.000000-5.000000-11-16,0.000000-3.000000-15 0,-4.000000 2.000000-10 0,5.000000-6.000000-10 15,-4.000000-2.000000-6-15,3.000000-3.000000-12 0,-2.000000-3.000000-5 0,-3.000000-1.000000 1 16,2.000000-1.000000 10-16,1.000000 2.000000 12 0,-2.000000 1.000000 14 0,6.000000 3.000000 25 16,-3.000000 3.000000 23-16,2.000000 1.000000 21 0,2.000000 5.000000 17 0,2.000000 4.000000 12 15,-1.000000 0.000000 10-15,0.000000 3.000000 6 0,2.000000 4.000000 7 0,-2.000000 0.000000 3 0,3.000000 4.000000 3 16,0.000000 3.000000 4-16,-1.000000 0.000000 2 0,1.000000 1.000000 0 15,-3.000000 2.000000-9-15,0.000000-1.000000-9 0,3.000000 3.000000-7 0,-2.000000-2.000000-11 0,-1.000000-1.000000-6 16,3.000000-1.000000-10-16,0.000000-2.000000-6 0,0.000000 0.000000 0 0,3.000000-3.000000-4 16,-1.000000 1.000000-1-16,-2.000000-4.000000-3 0,6.000000 0.000000-2 0,-5.000000 0.000000 2 15,3.000000-4.000000-3-15,4.000000-3.000000-1 0,-1.000000-3.000000-2 0,5.000000-5.000000-7 0,-2.000000 0.000000-10 16,2.000000-3.000000-12-16,1.000000-1.000000-10 0,-1.000000-4.000000-15 0,3.000000-1.000000-11 16,1.000000-4.000000-10-16,2.000000 3.000000-3 0,-2.000000-4.000000 3 0,0.000000 4.000000 6 15,-1.000000 1.000000 9-15,0.000000 2.000000 13 0,-3.000000 4.000000 14 0,-3.000000 0.000000 14 16,2.000000 3.000000 11-16,-3.000000 3.000000 1 0,-1.000000 3.000000 6 0,-2.000000 3.000000 6 15,-1.000000 2.000000 11-15,-1.000000 1.000000 6 0,0.000000 6.000000 8 0,-2.000000-2.000000 5 16,-1.000000 3.000000-1-16,0.000000 1.000000 0 0,3.000000 0.000000-6 0,-1.000000-1.000000-6 0,-2.000000 0.000000-6 16,3.000000 0.000000-3-16,0.000000-1.000000-3 0,-2.000000 1.000000-2 15,2.000000 0.000000-3-15,-1.000000-2.000000-2 0,1.000000 0.000000-3 0,1.000000-2.000000 0 0,1.000000-2.000000-4 16,0.000000 0.000000-1-16,3.000000-2.000000-5 0,-4.000000-3.000000 1 0,4.000000 0.000000-3 16,-2.000000-1.000000 1-16,-1.000000 0.000000 2 0,3.000000-1.000000 1 0,-4.000000 0.000000 4 15,1.000000-1.000000 0-15,-1.000000 1.000000 0 0,1.000000 3.000000 1 0,-3.000000 1.000000 2 16,1.000000 2.000000 0-16,-1.000000 0.000000 1 0,2.000000 1.000000 3 0,-1.000000 2.000000 6 15,0.000000 0.000000 4-15,-1.000000 2.000000 1 0,4.000000 1.000000 5 0,-5.000000 0.000000 1 16,4.000000 2.000000 0-16,0.000000-1.000000 0 0,1.000000-2.000000-2 0,0.000000 2.000000-2 0,0.000000 1.000000-2 16,2.000000-3.000000-1-16,-3.000000-2.000000-3 0,1.000000 0.000000-1 0,2.000000 0.000000-2 15,-1.000000-2.000000-1-15,3.000000-3.000000-2 0,-1.000000-1.000000-1 0,0.000000 1.000000 1 16,3.000000-5.000000-3-16,-2.000000-1.000000 0 0,-1.000000 0.000000 0 0,-1.000000 1.000000-1 16,-1.000000-1.000000 2-16,-3.000000 1.000000-2 0,2.000000-1.000000 1 0,-4.000000-1.000000 0 15,-2.000000 2.000000 0-15,-2.000000 2.000000 3 0,-1.000000 1.000000 0 0,-1.000000 3.000000 1 16,-2.000000 1.000000 1-16,-6.000000 3.000000 1 0,3.000000 0.000000 1 0,-2.000000 5.000000-4 0,-4.000000 1.000000 1 15,1.000000 5.000000 3-15,-3.000000 2.000000 5 0,3.000000 0.000000-1 0,-3.000000 2.000000 2 16,0.000000 1.000000-1-16,3.000000 2.000000-1 0,-3.000000-1.000000-6 0,3.000000-2.000000-9 16,2.000000 3.000000-6-16,3.000000-3.000000-13 0,-1.000000-3.000000-22 0,1.000000 2.000000-30 15,1.000000-2.000000-40-15,0.000000-1.000000-47 0,2.000000 0.000000-55 0,0.000000-1.000000-53 16,0.000000 1.000000-52-16,1.000000-3.000000-10 0,4.000000-3.000000 19 0,-5.000000-3.000000 42 0</inkml:trace>
  <inkml:trace contextRef="#ctx0" brushRef="#br2">23875.000000 3075.000000 40 0,'9.000000'14.000000'245'16,"1.000000"1.000000"40 "-16 ,-1.000000 0.000000-2 0,2.000000 2.000000-25 0,-5.000000-2.000000-29 0,-1.000000 2.000000-26 16,-3.000000-2.000000-24-16,2.000000-1.000000-24 0,-4.000000 2.000000-22 0,0.000000-3.000000-27 15,0.000000 0.000000-23-15,-1.000000-2.000000-24 0,-2.000000-1.000000-17 0,3.000000 1.000000-15 16,-2.000000-5.000000-11-16,-1.000000 3.000000-5 0,-1.000000-3.000000-9 0,0.000000 1.000000-2 16,-2.000000 1.000000-10-16,1.000000-4.000000-11 0,2.000000 1.000000-19 0,-1.000000-3.000000-28 15,-1.000000 1.000000-32-15,3.000000-3.000000-42 0,-3.000000-3.000000-47 0,4.000000 1.000000-49 16,-5.000000-3.000000-46-16,6.000000 1.000000-40 0,-5.000000-4.000000-1 0,5.000000-1.000000 25 0,-1.000000-1.000000 44 15</inkml:trace>
  <inkml:trace contextRef="#ctx0" brushRef="#br2">24051.000000 3164.000000 37 0,'19.000000'0.000000'224'0,"2.000000"4.000000"43 "0 ,-2.000000-2.000000 10 0,0.000000 2.000000 2 16,5.000000 0.000000-7-16,-5.000000-1.000000-13 0,3.000000-1.000000-24 0,-1.000000 0.000000-31 15,2.000000 2.000000-15-15,3.000000-4.000000-14 0,-6.000000 3.000000-11 0,2.000000-2.000000 6 16,-1.000000 2.000000 16-16,1.000000-2.000000-5 0,-3.000000 2.000000-19 0,-2.000000 0.000000-13 15,-1.000000-2.000000-17-15,-4.000000 2.000000-33 0,0.000000-3.000000-42 0,-2.000000 1.000000-27 16,-1.000000 2.000000-25-16,-5.000000-1.000000-36 0,-1.000000 0.000000-51 0,-3.000000 1.000000-55 16,-3.000000 1.000000-53-16,-1.000000-4.000000-77 0,-4.000000 6.000000-108 0,-1.000000-2.000000-121 15,-5.000000 5.000000-34-15,-1.000000-3.000000 13 0,-1.000000 4.000000 27 0,-5.000000-5.000000 68 0</inkml:trace>
</inkml:ink>
</file>

<file path=ppt/ink/ink4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1027659475803" units="cm"/>
      <inkml:brushProperty name="height" value="0.0461027659475803" units="cm"/>
      <inkml:brushProperty name="color" value="#FF0000"/>
      <inkml:brushProperty name="ignorePressure" value="0"/>
    </inkml:brush>
  </inkml:definitions>
  <inkml:trace contextRef="#ctx0" brushRef="#br0">58700.000000 36950.000000 946,'28.000000'-116.000000'-1,"6.000000"19.000000"-4 ,7.000000 19.000000-4,6.000000 19.000000-3,6.000000 13.000000-1,6.000000 10.000000 0,7.000000 10.000000 2,6.000000 9.000000 0,-4.000000 13.000000 1,-11.000000 20.000000-1,-14.000000 18.000000 1,-11.000000 20.000000-1,-14.000000 17.000000 2,-11.000000 20.000000 2,-14.000000 18.000000 3,-11.000000 20.000000 2,-12.000000 10.000000 1,-9.000000 3.000000-2,-10.000000 3.000000 0,-8.000000 4.000000-1,-1.000000-7.000000 4,9.000000-16.000000 11,10.000000-15.000000 10,10.000000-15.000000 10,14.000000-29.000000 3,23.000000-41.000000-4,22.000000-40.000000-4,22.000000-40.000000-4,13.000000-31.000000-6,7.000000-18.000000-7,6.000000-19.000000-5,7.000000-18.000000-8,-6.000000 2.000000-4,-15.000000 26.000000-2,-15.000000 24.000000-3,-16.000000 26.000000-3,-1.000000-7.000000-2,17.000000-37.000000 0,15.000000-38.000000-2,16.000000-37.000000-1,1.000000-5.000000 0,-12.000000 28.000000 2,-13.000000 28.000000 2,-12.000000 29.000000 0</inkml:trace>
</inkml:ink>
</file>

<file path=ppt/ink/ink4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607888251543" units="cm"/>
      <inkml:brushProperty name="height" value="0.040607888251543" units="cm"/>
      <inkml:brushProperty name="color" value="#00B047"/>
      <inkml:brushProperty name="ignorePressure" value="0"/>
    </inkml:brush>
  </inkml:definitions>
  <inkml:trace contextRef="#ctx0" brushRef="#br0">47250.000000 49950.000000 846,'-116.000000'37.000000'11,"19.000000"26.000000"0 ,19.000000 24.000000 0,19.000000 26.000000-1,9.000000 22.000000-1,0.000000 23.000000 0,0.000000 22.000000 0,0.000000 22.000000-2,3.000000 2.000000 1,6.000000-15.000000 1,7.000000-15.000000-1,6.000000-16.000000 2,7.000000-21.000000-1,10.000000-24.000000 0,10.000000-26.000000 1,9.000000-24.000000 0,9.000000-21.000000-6,9.000000-16.000000-12,10.000000-15.000000-11,10.000000-15.000000-12,2.000000-17.000000-6,-3.000000-15.000000 0,-3.000000-15.000000-1,-2.000000-16.000000 0,-5.000000-5.000000 3,-2.000000 6.000000 5,-3.000000 7.000000 6,-3.000000 6.000000 6</inkml:trace>
</inkml:ink>
</file>

<file path=ppt/ink/ink40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3146171271801" units="cm"/>
      <inkml:brushProperty name="height" value="0.0433146171271801" units="cm"/>
      <inkml:brushProperty name="color" value="#00B047"/>
      <inkml:brushProperty name="ignorePressure" value="0"/>
    </inkml:brush>
  </inkml:definitions>
  <inkml:trace contextRef="#ctx0" brushRef="#br0">47250.000000 49900.000000 793,'26.000000'126.000000'23,"4.000000"4.000000"-2 ,3.000000 3.000000-3,3.000000 3.000000-2,1.000000 3.000000-2,1.000000 3.000000-1,-1.000000 3.000000 0,1.000000 4.000000-1,-1.000000-3.000000-1,1.000000-5.000000-2,-1.000000-7.000000-1,1.000000-5.000000-3,-4.000000-12.000000-2,-6.000000-16.000000-4,-6.000000-15.000000-4,-6.000000-15.000000-5,-13.000000-25.000000-8,-19.000000-30.000000-13,-18.000000-32.000000-13,-19.000000-30.000000-13,-10.000000-20.000000-1,1.000000-6.000000 13,-1.000000-6.000000 13,1.000000-6.000000 13,-1.000000-2.000000 7,1.000000 3.000000 3,-1.000000 3.000000 3,1.000000 4.000000 2,2.000000 5.000000 6,7.000000 10.000000 8,6.000000 10.000000 9,7.000000 9.000000 9,18.000000 12.000000 9,31.000000 16.000000 11,32.000000 15.000000 11,31.000000 17.000000 10,17.000000 3.000000-6,3.000000-5.000000-23,3.000000-7.000000-23,4.000000-5.000000-24,-1.000000-6.000000-15,-3.000000-3.000000-8,-3.000000-3.000000-8,-2.000000-2.000000-9,-8.000000-5.000000-1,-8.000000-2.000000 5,-10.000000-3.000000 4,-9.000000-3.000000 6</inkml:trace>
</inkml:ink>
</file>

<file path=ppt/ink/ink4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4254339933395" units="cm"/>
      <inkml:brushProperty name="height" value="0.0474254339933395" units="cm"/>
      <inkml:brushProperty name="color" value="#00B047"/>
      <inkml:brushProperty name="ignorePressure" value="0"/>
    </inkml:brush>
  </inkml:definitions>
  <inkml:trace contextRef="#ctx0" brushRef="#br0">48350.000000 49600.000000 746,'95.000000'57.000000'28,"-9.000000"17.000000"-3 ,-10.000000 15.000000-1,-8.000000 16.000000-3,-6.000000 15.000000-1,1.000000 16.000000-1,-1.000000 15.000000-3,1.000000 17.000000 0,-9.000000 8.000000-2,-15.000000 4.000000 1,-15.000000 3.000000 1,-16.000000 3.000000 0,-15.000000-8.000000-2,-11.000000-19.000000-6,-14.000000-18.000000-6,-11.000000-19.000000-6,-12.000000-15.000000-5,-9.000000-8.000000-3,-10.000000-10.000000-4,-8.000000-9.000000-3,-3.000000-13.000000-5,7.000000-16.000000-6,6.000000-15.000000-6,7.000000-15.000000-6,7.000000-12.000000-2,9.000000-6.000000 3,10.000000-6.000000 3,10.000000-6.000000 3</inkml:trace>
</inkml:ink>
</file>

<file path=ppt/ink/ink4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8445041179657" units="cm"/>
      <inkml:brushProperty name="height" value="0.0428445041179657" units="cm"/>
      <inkml:brushProperty name="color" value="#00B047"/>
      <inkml:brushProperty name="ignorePressure" value="0"/>
    </inkml:brush>
  </inkml:definitions>
  <inkml:trace contextRef="#ctx0" brushRef="#br0">49550.000000 50250.000000 802,'53.000000'-65.000000'82,"6.000000"23.000000"-23 ,7.000000 22.000000-21,6.000000 22.000000-24,4.000000 10.000000-11,4.000000 1.000000-2,3.000000-1.000000 0,3.000000 1.000000-3,-1.000000-4.000000-1,-2.000000-6.000000-3,-3.000000-6.000000-3,-3.000000-6.000000-2,-7.000000-2.000000-3,-9.000000 3.000000 0,-10.000000 3.000000-1,-8.000000 4.000000-1</inkml:trace>
</inkml:ink>
</file>

<file path=ppt/ink/ink4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92959730327129" units="cm"/>
      <inkml:brushProperty name="height" value="0.0492959730327129" units="cm"/>
      <inkml:brushProperty name="color" value="#00B047"/>
      <inkml:brushProperty name="ignorePressure" value="0"/>
    </inkml:brush>
  </inkml:definitions>
  <inkml:trace contextRef="#ctx0" brushRef="#br0">49400.000000 51100.000000 697,'-82.000000'0.000000'37,"39.000000"0.000000"-1 ,36.000000 0.000000 0,39.000000 0.000000 0,33.000000-2.000000-2,32.000000-3.000000-3,31.000000-3.000000-3,32.000000-2.000000-3,-1.000000-3.000000-5,-31.000000 1.000000-7,-31.000000-1.000000-7,-31.000000 1.000000-6,-10.000000-3.000000-9,13.000000-2.000000-10,12.000000-3.000000-10,13.000000-3.000000-11,-1.000000-1.000000-6,-11.000000 4.000000-3,-14.000000 3.000000-3,-11.000000 3.000000-4</inkml:trace>
</inkml:ink>
</file>

<file path=ppt/ink/ink4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52865192294121" units="cm"/>
      <inkml:brushProperty name="height" value="0.0552865192294121" units="cm"/>
      <inkml:brushProperty name="color" value="#00B047"/>
      <inkml:brushProperty name="ignorePressure" value="0"/>
    </inkml:brush>
  </inkml:definitions>
  <inkml:trace contextRef="#ctx0" brushRef="#br0">51400.000000 48500.000000 673,'-40.000000'-61.000000'2,"23.000000"28.000000"5 ,22.000000 28.000000 5,22.000000 29.000000 4,12.000000 16.000000 3,3.000000 7.000000-1,3.000000 6.000000-1,4.000000 7.000000 0,-1.000000 0.000000-1,-3.000000-2.000000-1,-3.000000-3.000000-2,-2.000000-3.000000-1,-3.000000 2.000000 1,1.000000 10.000000 2,-1.000000 10.000000 3,1.000000 9.000000 2,-4.000000 6.000000 0,-6.000000 3.000000-5,-6.000000 3.000000-5,-6.000000 4.000000-3,-10.000000 2.000000-5,-12.000000 4.000000-1,-13.000000 3.000000-2,-12.000000 3.000000-2,-9.000000-4.000000-1,-2.000000-8.000000 1,-3.000000-10.000000 2,-3.000000-9.000000 1,4.000000-7.000000 0,13.000000-3.000000 1,12.000000-3.000000-1,13.000000-2.000000 0,13.000000-8.000000 0,17.000000-8.000000 1,15.000000-10.000000 0,16.000000-9.000000 0,9.000000-4.000000 1,3.000000 4.000000 0,3.000000 3.000000-1,4.000000 3.000000 1,-1.000000 4.000000-1,-3.000000 7.000000-2,-3.000000 6.000000-1,-2.000000 7.000000-2,-12.000000 4.000000-1,-19.000000 3.000000 0,-18.000000 3.000000 2,-19.000000 4.000000 0,-21.000000 5.000000 2,-21.000000 10.000000 2,-22.000000 10.000000 3,-22.000000 9.000000 3,-11.000000 1.000000 1,0.000000-6.000000 2,0.000000-6.000000 1,0.000000-6.000000 1,6.000000-9.000000-3,13.000000-8.000000-6,12.000000-10.000000-6,13.000000-9.000000-6,6.000000-10.000000-14,0.000000-9.000000-22,0.000000-10.000000-21,0.000000-8.000000-22</inkml:trace>
</inkml:ink>
</file>

<file path=ppt/ink/ink406.xml><?xml version="1.0" encoding="utf-8"?>
<inkml:ink xmlns:inkml="http://www.w3.org/2003/InkML">
  <annotation type="ScanImages2ExtractSignatures">1</annotation>
  <annotation type="ScanImagesWidth">857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1647903323174" units="cm"/>
      <inkml:brushProperty name="height" value="0.0471647903323174" units="cm"/>
      <inkml:brushProperty name="color" value="#00B047"/>
      <inkml:brushProperty name="ignorePressure" value="0"/>
    </inkml:brush>
  </inkml:definitions>
  <inkml:trace contextRef="#ctx0" brushRef="#br0">78900.000000 28950.000000 728,'26.000000'-88.000000'-23,"4.000000"26.000000"7 ,3.000000 24.000000 5,3.000000 26.000000 7,4.000000 12.000000 3,7.000000 0.000000 2,6.000000 0.000000 2,7.000000 0.000000 0,5.000000 0.000000 2,7.000000 0.000000 0,6.000000 0.000000-1,7.000000 0.000000 1,2.000000 0.000000 0,1.000000 0.000000 0,-1.000000 0.000000 0,1.000000 0.000000 0,1.000000-2.000000 1,3.000000-3.000000-1,3.000000-3.000000 0,4.000000-2.000000 0,-1.000000-5.000000 0,-3.000000-2.000000 0,-3.000000-3.000000-1,-2.000000-3.000000 0,-1.000000-2.000000 0,3.000000 0.000000 1,3.000000 0.000000-1,4.000000 0.000000 0,-1.000000 3.000000 1,-3.000000 6.000000-1,-3.000000 7.000000-1,-2.000000 6.000000 0,-3.000000 3.000000 0,1.000000 0.000000 0,-1.000000 0.000000-1,1.000000 0.000000 0,2.000000 3.000000-1,7.000000 6.000000 1,6.000000 7.000000 1,7.000000 6.000000 0,4.000000-1.000000 0,3.000000-5.000000 0,3.000000-7.000000-1,4.000000-5.000000 1,1.000000-4.000000-1,0.000000 0.000000 1,0.000000 0.000000-2,0.000000 0.000000 1,1.000000-4.000000-1,4.000000-5.000000 0,3.000000-7.000000 0,3.000000-5.000000 1,-1.000000-3.000000-1,-2.000000 4.000000-1,-3.000000 3.000000 1,-3.000000 3.000000-1,-4.000000-1.000000-1,-3.000000-2.000000 1,-3.000000-3.000000-1,-2.000000-3.000000 1,0.000000-1.000000-1,7.000000 4.000000 0,6.000000 3.000000 1,7.000000 3.000000 0,2.000000-1.000000 0,1.000000-2.000000 0,-1.000000-3.000000 1,1.000000-3.000000-1,-3.000000-1.000000 1,-2.000000 4.000000 0,-3.000000 3.000000 2,-3.000000 3.000000-1,-1.000000 1.000000 1,4.000000 1.000000 0,3.000000-1.000000-1,3.000000 1.000000 0,1.000000 1.000000-1,1.000000 3.000000 1,-1.000000 3.000000-2,1.000000 4.000000 1,1.000000 1.000000-1,3.000000 0.000000 0,3.000000 0.000000-1,4.000000 0.000000 0,1.000000 0.000000 0,0.000000 0.000000 1,0.000000 0.000000 0,0.000000 0.000000 0,-2.000000 0.000000 0,-3.000000 0.000000-1,-3.000000 0.000000 0,-2.000000 0.000000-1,-1.000000-4.000000 1,3.000000-5.000000 0,3.000000-7.000000 0,4.000000-5.000000 2,5.000000-4.000000 0,10.000000 0.000000 0,10.000000 0.000000 0,9.000000 0.000000-1,2.000000 0.000000 1,-2.000000 0.000000-1,-3.000000 0.000000 1,-3.000000 0.000000-1,-7.000000 3.000000 1,-9.000000 6.000000-1,-10.000000 7.000000 0,-8.000000 6.000000 0,-6.000000 3.000000 0,1.000000 0.000000 0,-1.000000 0.000000-1,1.000000 0.000000 1,-6.000000 0.000000 0,-8.000000 0.000000 0,-10.000000 0.000000 0,-9.000000 0.000000 0,-12.000000 0.000000 0,-11.000000 0.000000 0,-14.000000 0.000000 1,-11.000000 0.000000 0,8.000000-2.000000 0,32.000000-3.000000 1,31.000000-3.000000 0,32.000000-2.000000-1,13.000000-1.000000 1,-3.000000 3.000000 0,-3.000000 3.000000 0,-2.000000 4.000000-1,-6.000000 1.000000 1,-6.000000 0.000000 0,-6.000000 0.000000-1,-6.000000 0.000000 1,-9.000000 0.000000-1,-8.000000 0.000000 1,-10.000000 0.000000 1,-9.000000 0.000000 0,-5.000000 1.000000 0,0.000000 4.000000 0,0.000000 3.000000 0,0.000000 3.000000 0,3.000000 1.000000 0,6.000000 1.000000-1,7.000000-1.000000 0,6.000000 1.000000 0,1.000000-1.000000-1,-3.000000 1.000000 0,-3.000000-1.000000-2,-2.000000 1.000000 1,-1.000000-1.000000-1,3.000000 1.000000 0,3.000000-1.000000 2,4.000000 1.000000 0,-1.000000-1.000000 0,-3.000000 1.000000 1,-3.000000-1.000000 2,-2.000000 1.000000-1,-3.000000-4.000000 2,1.000000-6.000000 1,-1.000000-6.000000 2,1.000000-6.000000 1,-3.000000-4.000000 0,-2.000000 1.000000-1,-3.000000-1.000000 0,-3.000000 1.000000 0,-4.000000-1.000000-2,-3.000000 1.000000 0,-3.000000-1.000000-2,-2.000000 1.000000-1,-6.000000-1.000000 0,-6.000000 1.000000-1,-6.000000-1.000000 0,-6.000000 1.000000-1,-4.000000 1.000000-2,1.000000 3.000000-3,-1.000000 3.000000-2,1.000000 4.000000-2,-4.000000 1.000000-4,-6.000000 0.000000-2,-6.000000 0.000000-3,-6.000000 0.000000-3,-4.000000 1.000000-2,1.000000 4.000000-1,-1.000000 3.000000-3,1.000000 3.000000-1,-7.000000 6.000000-4,-12.000000 9.000000-2,-13.000000 10.000000-4,-12.000000 10.000000-4</inkml:trace>
</inkml:ink>
</file>

<file path=ppt/ink/ink4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777978926897" units="cm"/>
      <inkml:brushProperty name="height" value="0.037777978926897" units="cm"/>
      <inkml:brushProperty name="color" value="#00B047"/>
      <inkml:brushProperty name="ignorePressure" value="0"/>
    </inkml:brush>
  </inkml:definitions>
  <inkml:trace contextRef="#ctx0" brushRef="#br0">53200.000000 49800.000000 909,'6.000000'-68.000000'-17,"13.000000"17.000000"11 ,12.000000 15.000000 12,13.000000 16.000000 12,6.000000 10.000000 4,0.000000 7.000000-4,0.000000 6.000000-2,0.000000 7.000000-4,1.000000 2.000000-3,4.000000 1.000000-2,3.000000-1.000000-3,3.000000 1.000000-3,1.000000-3.000000-1,1.000000-2.000000-2,-1.000000-3.000000-2,1.000000-3.000000-1,-3.000000-2.000000-1,-2.000000 0.000000-2,-3.000000 0.000000-1,-3.000000 0.000000-1,-6.000000-2.000000-4,-5.000000-3.000000-4,-7.000000-3.000000-5,-5.000000-2.000000-4</inkml:trace>
</inkml:ink>
</file>

<file path=ppt/ink/ink4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7287004590034" units="cm"/>
      <inkml:brushProperty name="height" value="0.0357287004590034" units="cm"/>
      <inkml:brushProperty name="color" value="#00B047"/>
      <inkml:brushProperty name="ignorePressure" value="0"/>
    </inkml:brush>
  </inkml:definitions>
  <inkml:trace contextRef="#ctx0" brushRef="#br0">53300.000000 50900.000000 961,'-18.000000'-46.000000'1,"17.000000"10.000000"2 ,15.000000 10.000000 1,16.000000 9.000000 2,10.000000 6.000000 1,7.000000 3.000000-1,6.000000 3.000000 0,7.000000 4.000000-2,2.000000 2.000000-3,1.000000 4.000000-6,-1.000000 3.000000-7,1.000000 3.000000-7,1.000000-2.000000-3,3.000000-6.000000 0,3.000000-6.000000 0,4.000000-6.000000 0,-4.000000-4.000000 1,-9.000000 1.000000-1,-10.000000-1.000000 1,-8.000000 1.000000 0</inkml:trace>
</inkml:ink>
</file>

<file path=ppt/ink/ink4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0598885715008" units="cm"/>
      <inkml:brushProperty name="height" value="0.0390598885715008" units="cm"/>
      <inkml:brushProperty name="color" value="#00B047"/>
      <inkml:brushProperty name="ignorePressure" value="0"/>
    </inkml:brush>
  </inkml:definitions>
  <inkml:trace contextRef="#ctx0" brushRef="#br0">55450.000000 49700.000000 823,'-22.000000'-55.000000'2,"6.000000"41.000000"4 ,7.000000 40.000000 4,6.000000 42.000000 3,3.000000 19.000000 1,0.000000 1.000000-2,0.000000-1.000000-3,0.000000 1.000000-2,0.000000-4.000000-2,0.000000-6.000000-1,0.000000-6.000000-1,0.000000-6.000000-1,-2.000000-6.000000-2,-3.000000-2.000000 0,-3.000000-3.000000-2,-2.000000-3.000000-1,2.000000-15.000000-3,9.000000-24.000000-3,10.000000-26.000000-4,10.000000-24.000000-4,4.000000-15.000000 0,0.000000-3.000000 3,0.000000-3.000000 2,0.000000-2.000000 3,1.000000-8.000000 3,4.000000-8.000000 0,3.000000-10.000000 2,3.000000-9.000000 1,1.000000-2.000000 1,1.000000 6.000000 0,-1.000000 7.000000 1,1.000000 6.000000 0,-1.000000 4.000000 3,1.000000 4.000000 4,-1.000000 3.000000 4,1.000000 3.000000 4,-3.000000 7.000000 2,-2.000000 14.000000-4,-3.000000 11.000000-2,-3.000000 14.000000-2,-4.000000 16.000000-2,-3.000000 22.000000 2,-3.000000 22.000000 1,-2.000000 23.000000 1,-5.000000 10.000000 0,-2.000000 0.000000 3,-3.000000 0.000000 0,-3.000000 0.000000 2,-1.000000 0.000000-1,4.000000 0.000000-3,3.000000 0.000000-1,3.000000 0.000000-4,1.000000-2.000000 0,1.000000-3.000000-3,-1.000000-3.000000 0,1.000000-2.000000-2,-3.000000-6.000000 0,-2.000000-6.000000-2,-3.000000-6.000000-2,-3.000000-6.000000 0,2.000000-6.000000-7,10.000000-2.000000-14,10.000000-3.000000-14,9.000000-3.000000-13</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04612550139427" units="cm"/>
      <inkml:brushProperty name="height" value="0.0504612550139427" units="cm"/>
      <inkml:brushProperty name="color" value="#FF0000"/>
      <inkml:brushProperty name="ignorePressure" value="0"/>
    </inkml:brush>
  </inkml:definitions>
  <inkml:trace contextRef="#ctx0" brushRef="#br0">60450.000000 34650.000000 907,'-68.000000'-16.000000'3,"17.000000"19.000000"3 ,15.000000 19.000000 6,16.000000 19.000000 3,15.000000 12.000000 2,16.000000 6.000000-3,15.000000 7.000000-3,17.000000 6.000000-2,7.000000-2.000000-4,0.000000-9.000000-5,0.000000-10.000000-4,0.000000-8.000000-5,1.000000-4.000000-6,4.000000 3.000000-7,3.000000 3.000000-8,3.000000 4.000000-8</inkml:trace>
</inkml:ink>
</file>

<file path=ppt/ink/ink4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659827619791" units="cm"/>
      <inkml:brushProperty name="height" value="0.037659827619791" units="cm"/>
      <inkml:brushProperty name="color" value="#00B047"/>
      <inkml:brushProperty name="ignorePressure" value="0"/>
    </inkml:brush>
  </inkml:definitions>
  <inkml:trace contextRef="#ctx0" brushRef="#br0">56550.000000 50000.000000 802,'-19.000000'-44.000000'0,"13.000000"13.000000"13 ,12.000000 12.000000 11,13.000000 13.000000 13,9.000000 7.000000 2,6.000000 4.000000-8,7.000000 3.000000-9,6.000000 3.000000-9,4.000000-1.000000-5,4.000000-2.000000-2,3.000000-3.000000-2,3.000000-3.000000-3,-1.000000-2.000000-3,-2.000000 0.000000-4,-3.000000 0.000000-2,-3.000000 0.000000-4,-2.000000 0.000000-1,0.000000 0.000000-1,0.000000 0.000000-1,0.000000 0.000000 0</inkml:trace>
</inkml:ink>
</file>

<file path=ppt/ink/ink4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0079526007175" units="cm"/>
      <inkml:brushProperty name="height" value="0.0400079526007175" units="cm"/>
      <inkml:brushProperty name="color" value="#00B047"/>
      <inkml:brushProperty name="ignorePressure" value="0"/>
    </inkml:brush>
  </inkml:definitions>
  <inkml:trace contextRef="#ctx0" brushRef="#br0">58000.000000 48850.000000 858,'23.000000'-60.000000'-36,"-3.000000"32.000000"17 ,-3.000000 31.000000 20,-2.000000 32.000000 18,-5.000000 19.000000 9,-2.000000 10.000000-3,-3.000000 10.000000-2,-3.000000 9.000000-2,-2.000000 7.000000-3,0.000000 7.000000-2,0.000000 6.000000-3,0.000000 7.000000-3,0.000000 5.000000-2,0.000000 7.000000-2,0.000000 6.000000-1,0.000000 7.000000-2,0.000000 0.000000-2,0.000000-2.000000-3,0.000000-3.000000-2,0.000000-3.000000-2,0.000000-7.000000-1,0.000000-9.000000-1,0.000000-10.000000 0,0.000000-8.000000 0,0.000000-9.000000-5,0.000000-6.000000-7,0.000000-6.000000-8,0.000000-6.000000-8</inkml:trace>
</inkml:ink>
</file>

<file path=ppt/ink/ink4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1351225078106" units="cm"/>
      <inkml:brushProperty name="height" value="0.0381351225078106" units="cm"/>
      <inkml:brushProperty name="color" value="#00B047"/>
      <inkml:brushProperty name="ignorePressure" value="0"/>
    </inkml:brush>
  </inkml:definitions>
  <inkml:trace contextRef="#ctx0" brushRef="#br0">58900.000000 50800.000000 901,'45.000000'51.000000'41,"-9.000000"4.000000"-11 ,-10.000000 3.000000-14,-8.000000 3.000000-12,-11.000000 1.000000-5,-8.000000 1.000000 2,-10.000000-1.000000 2,-9.000000 1.000000 2,-5.000000-4.000000-9,0.000000-6.000000-17,0.000000-6.000000-18,0.000000-6.000000-18</inkml:trace>
</inkml:ink>
</file>

<file path=ppt/ink/ink4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3099165260792" units="cm"/>
      <inkml:brushProperty name="height" value="0.0363099165260792" units="cm"/>
      <inkml:brushProperty name="color" value="#00B047"/>
      <inkml:brushProperty name="ignorePressure" value="0"/>
    </inkml:brush>
  </inkml:definitions>
  <inkml:trace contextRef="#ctx0" brushRef="#br0">60900.000000 49100.000000 866,'-55.000000'0.000000'3,"41.000000"0.000000"9 ,40.000000 0.000000 6,42.000000 0.000000 8,19.000000 0.000000 1,1.000000 0.000000-7,-1.000000 0.000000-7,1.000000 0.000000-7,1.000000 0.000000-3,3.000000 0.000000 0,3.000000 0.000000-1,4.000000 0.000000-1,-1.000000-2.000000-3,-3.000000-3.000000-4,-3.000000-3.000000-4,-2.000000-2.000000-4,-8.000000-3.000000-1,-8.000000 1.000000 3,-10.000000-1.000000 2,-9.000000 1.000000 4</inkml:trace>
</inkml:ink>
</file>

<file path=ppt/ink/ink4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4481525719166" units="cm"/>
      <inkml:brushProperty name="height" value="0.0354481525719166" units="cm"/>
      <inkml:brushProperty name="color" value="#00B047"/>
      <inkml:brushProperty name="ignorePressure" value="0"/>
    </inkml:brush>
  </inkml:definitions>
  <inkml:trace contextRef="#ctx0" brushRef="#br0">60800.000000 49750.000000 969,'-8.000000'-44.000000'1,"34.000000"13.000000"3 ,35.000000 12.000000 1,35.000000 13.000000 4,16.000000 6.000000-2,1.000000 0.000000-3,-1.000000 0.000000-3,1.000000 0.000000-5,-1.000000 0.000000-1,1.000000 0.000000-2,-1.000000 0.000000 0,1.000000 0.000000-1,-7.000000 0.000000 0,-12.000000 0.000000 0,-13.000000 0.000000 1,-12.000000 0.000000 0,-7.000000 1.000000-3,1.000000 4.000000-9,-1.000000 3.000000-7,1.000000 3.000000-9,-6.000000-1.000000 1,-8.000000-2.000000 7,-10.000000-3.000000 8,-9.000000-3.000000 7</inkml:trace>
</inkml:ink>
</file>

<file path=ppt/ink/ink41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0948910713196" units="cm"/>
      <inkml:brushProperty name="height" value="0.0370948910713196" units="cm"/>
      <inkml:brushProperty name="color" value="#00B047"/>
      <inkml:brushProperty name="ignorePressure" value="0"/>
    </inkml:brush>
  </inkml:definitions>
  <inkml:trace contextRef="#ctx0" brushRef="#br0">62450.000000 48700.000000 926,'51.000000'-83.000000'16,"4.000000"34.000000"-1 ,3.000000 35.000000-3,3.000000 35.000000-2,6.000000 21.000000-3,9.000000 9.000000-2,10.000000 10.000000-3,10.000000 10.000000-3,-4.000000 2.000000 0,-16.000000-3.000000 0,-15.000000-3.000000 2,-15.000000-2.000000 2,-17.000000-3.000000-1,-15.000000 1.000000 0,-15.000000-1.000000-1,-16.000000 1.000000-1,-23.000000 1.000000 0,-27.000000 3.000000-2,-28.000000 3.000000-2,-28.000000 4.000000-1,-12.000000 2.000000-2,7.000000 4.000000-2,6.000000 3.000000-3,7.000000 3.000000-2,11.000000-7.000000-3,20.000000-15.000000-5,18.000000-15.000000-4,20.000000-16.000000-4,10.000000-10.000000-1,3.000000-3.000000 4,3.000000-3.000000 5,4.000000-2.000000 3</inkml:trace>
</inkml:ink>
</file>

<file path=ppt/ink/ink4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8284159600735" units="cm"/>
      <inkml:brushProperty name="height" value="0.0398284159600735" units="cm"/>
      <inkml:brushProperty name="color" value="#00B047"/>
      <inkml:brushProperty name="ignorePressure" value="0"/>
    </inkml:brush>
  </inkml:definitions>
  <inkml:trace contextRef="#ctx0" brushRef="#br0">65250.000000 47750.000000 862,'-44.000000'-29.000000'7,"13.000000"45.000000"3 ,12.000000 43.000000 4,13.000000 45.000000 3,4.000000 27.000000 2,-3.000000 13.000000-3,-3.000000 12.000000-2,-2.000000 13.000000-1,-8.000000 10.000000-3,-8.000000 10.000000-2,-10.000000 10.000000-2,-9.000000 9.000000-3,-4.000000-1.000000-3,4.000000-8.000000-3,3.000000-10.000000-6,3.000000-9.000000-3,6.000000-18.000000-2,9.000000-24.000000 1,10.000000-26.000000 0,10.000000-24.000000 2,4.000000-29.000000-3,0.000000-31.000000-6,0.000000-31.000000-8,0.000000-31.000000-6,3.000000-20.000000-2,6.000000-5.000000 5,7.000000-7.000000 5,6.000000-5.000000 4,-1.000000 0.000000 4,-5.000000 10.000000 4,-7.000000 10.000000 4,-5.000000 9.000000 4</inkml:trace>
</inkml:ink>
</file>

<file path=ppt/ink/ink41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8594032526016" units="cm"/>
      <inkml:brushProperty name="height" value="0.0418594032526016" units="cm"/>
      <inkml:brushProperty name="color" value="#00B047"/>
      <inkml:brushProperty name="ignorePressure" value="0"/>
    </inkml:brush>
  </inkml:definitions>
  <inkml:trace contextRef="#ctx0" brushRef="#br0">65250.000000 47650.000000 778,'1.000000'-72.000000'0,"4.000000"6.000000"0 ,3.000000 7.000000-1,3.000000 6.000000-1,9.000000 9.000000 3,16.000000 13.000000 3,15.000000 12.000000 4,17.000000 13.000000 4,8.000000 16.000000 2,4.000000 23.000000 1,3.000000 22.000000 0,3.000000 22.000000 1,-1.000000 13.000000-1,-2.000000 7.000000-2,-3.000000 6.000000-3,-3.000000 7.000000-2,-7.000000 0.000000-2,-9.000000-2.000000-1,-10.000000-3.000000-3,-8.000000-3.000000-1,-14.000000-6.000000-2,-15.000000-5.000000 0,-15.000000-7.000000-2,-16.000000-5.000000 0,-18.000000-8.000000-1,-18.000000-5.000000 2,-19.000000-7.000000 1,-18.000000-5.000000 1,-10.000000-6.000000 0,0.000000-3.000000-1,0.000000-3.000000-2,0.000000-2.000000-2,4.000000-6.000000 1,10.000000-6.000000 2,10.000000-6.000000 3,9.000000-6.000000 3,12.000000 1.000000 3,16.000000 9.000000 3,15.000000 10.000000 4,17.000000 10.000000 3,13.000000 4.000000-1,13.000000 0.000000-2,12.000000 0.000000-2,13.000000 0.000000-4,10.000000 1.000000-3,10.000000 4.000000-4,10.000000 3.000000-3,9.000000 3.000000-4,4.000000-2.000000-4,1.000000-6.000000-5,-1.000000-6.000000-5,1.000000-6.000000-4,-1.000000-9.000000-4,1.000000-8.000000-2,-1.000000-10.000000-3,1.000000-9.000000-3,-7.000000-9.000000 2,-12.000000-5.000000 3,-13.000000-7.000000 5,-12.000000-5.000000 3</inkml:trace>
</inkml:ink>
</file>

<file path=ppt/ink/ink41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8180688023567" units="cm"/>
      <inkml:brushProperty name="height" value="0.0388180688023567" units="cm"/>
      <inkml:brushProperty name="color" value="#00B047"/>
      <inkml:brushProperty name="ignorePressure" value="0"/>
    </inkml:brush>
  </inkml:definitions>
  <inkml:trace contextRef="#ctx0" brushRef="#br0">67650.000000 47900.000000 807,'-50.000000'9.000000'2,"0.000000"19.000000"5 ,0.000000 19.000000 3,0.000000 19.000000 5,-7.000000 18.000000 1,-11.000000 19.000000 2,-14.000000 19.000000 0,-11.000000 19.000000 0,-7.000000 16.000000 0,0.000000 17.000000 0,0.000000 15.000000-1,0.000000 16.000000-1,7.000000-1.000000-3,17.000000-15.000000-6,15.000000-15.000000-8,16.000000-16.000000-6,15.000000-21.000000-5,16.000000-24.000000-2,15.000000-26.000000-3,17.000000-24.000000-3,13.000000-23.000000-3,13.000000-18.000000 0,12.000000-19.000000-3,13.000000-18.000000-1,-1.000000-9.000000 2,-11.000000 4.000000 4,-14.000000 3.000000 5,-11.000000 3.000000 4,-7.000000-1.000000 2,0.000000-2.000000-1,0.000000-3.000000-1,0.000000-3.000000-1</inkml:trace>
</inkml:ink>
</file>

<file path=ppt/ink/ink4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2138450145721" units="cm"/>
      <inkml:brushProperty name="height" value="0.0362138450145721" units="cm"/>
      <inkml:brushProperty name="color" value="#00B047"/>
      <inkml:brushProperty name="ignorePressure" value="0"/>
    </inkml:brush>
  </inkml:definitions>
  <inkml:trace contextRef="#ctx0" brushRef="#br0">68100.000000 48300.000000 948,'-2.000000'-50.000000'-26,"-3.000000"50.000000"12 ,-3.000000 50.000000 13,-2.000000 50.000000 14,-6.000000 26.000000 5,-6.000000 4.000000-2,-6.000000 3.000000-2,-6.000000 3.000000-2,-6.000000-2.000000-2,-2.000000-6.000000-3,-3.000000-6.000000-4,-3.000000-6.000000-4,1.000000-9.000000-2,6.000000-8.000000-3,7.000000-10.000000-2,6.000000-9.000000-3,9.000000-21.000000-5,13.000000-31.000000-9,12.000000-31.000000-8,13.000000-31.000000-9,6.000000-13.000000 1,0.000000 6.000000 9,0.000000 7.000000 9,0.000000 6.000000 10</inkml:trace>
</inkml:ink>
</file>

<file path=ppt/ink/ink42.xml><?xml version="1.0" encoding="utf-8"?>
<inkml:ink xmlns:inkml="http://www.w3.org/2003/InkML">
  <annotation type="ScanImages2ExtractSignatures">1</annotation>
  <annotation type="ScanImagesWidth">806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19493296742439" units="cm"/>
      <inkml:brushProperty name="height" value="0.0519493296742439" units="cm"/>
      <inkml:brushProperty name="color" value="#FF0000"/>
      <inkml:brushProperty name="ignorePressure" value="0"/>
    </inkml:brush>
  </inkml:definitions>
  <inkml:trace contextRef="#ctx0" brushRef="#br0">60050.000000 35400.000000 881,'-72.000000'3.000000'2,"6.000000"6.000000"3 ,7.000000 7.000000 2,6.000000 6.000000 4,7.000000 7.000000 1,10.000000 10.000000-3,10.000000 10.000000-3,9.000000 9.000000-1,6.000000 2.000000-3,3.000000-2.000000-3,3.000000-3.000000-3,4.000000-3.000000-2,7.000000-7.000000-2,13.000000-9.000000-1,12.000000-10.000000-1,13.000000-8.000000 0,12.000000-12.000000-1,13.000000-12.000000 2,12.000000-13.000000 0,13.000000-12.000000 2,7.000000-10.000000 0,4.000000-6.000000 0,3.000000-6.000000-1,3.000000-6.000000 0,-1.000000-1.000000 0,-2.000000 7.000000 1,-3.000000 6.000000 2,-3.000000 7.000000 0,-6.000000 4.000000 2,-5.000000 3.000000 0,-7.000000 3.000000 2,-5.000000 4.000000 1,-19.000000 16.000000 1,-27.000000 32.000000-2,-28.000000 31.000000 0,-28.000000 32.000000-1,-21.000000 11.000000 0,-12.000000-5.000000-2,-13.000000-7.000000-1,-12.000000-5.000000-1,-4.000000-9.000000-1,7.000000-9.000000 1,6.000000-10.000000 0,7.000000-8.000000 1,7.000000-15.000000 1,9.000000-19.000000 4,10.000000-18.000000 2,10.000000-19.000000 4,8.000000-1.000000 1,10.000000 20.000000 0,10.000000 18.000000 0,9.000000 20.000000 1,2.000000 10.000000-1,-2.000000 3.000000-3,-3.000000 3.000000-2,-3.000000 4.000000-2,-4.000000 2.000000-3,-3.000000 4.000000-1,-3.000000 3.000000-2,-2.000000 3.000000-2,-3.000000-2.000000 0,1.000000-6.000000-1,-1.000000-6.000000 2,1.000000-6.000000-1,-1.000000-4.000000 2,1.000000 1.000000 1,-1.000000-1.000000 3,1.000000 1.000000 2,-7.000000 2.000000 1,-12.000000 7.000000 4,-13.000000 6.000000 2,-12.000000 7.000000 2,-10.000000 8.000000 1,-6.000000 14.000000 1,-6.000000 11.000000 0,-6.000000 14.000000 1,-2.000000 2.000000-1,3.000000-6.000000-2,3.000000-6.000000-1,4.000000-6.000000-1,15.000000-15.000000-3,28.000000-21.000000-3,28.000000-22.000000-3,29.000000-22.000000-4,19.000000-21.000000-4,14.000000-18.000000-3,11.000000-19.000000-6,14.000000-18.000000-3,8.000000-10.000000-1,7.000000 0.000000 4,6.000000 0.000000 4,7.000000 0.000000 4,0.000000 1.000000 4,-2.000000 4.000000 5,-3.000000 3.000000 4,-3.000000 3.000000 5,-2.000000 6.000000 3,0.000000 9.000000 2,0.000000 10.000000 1,0.000000 10.000000 1,-5.000000 5.000000 0,-9.000000 4.000000-4,-10.000000 3.000000-3,-8.000000 3.000000-3,-17.000000 10.000000-3,-21.000000 20.000000-3,-22.000000 18.000000-4,-22.000000 20.000000-4,-18.000000 6.000000 0,-11.000000-2.000000 3,-14.000000-3.000000 2,-11.000000-3.000000 3,-6.000000-6.000000 0,4.000000-5.000000 0,3.000000-7.000000-1,3.000000-5.000000-1,4.000000-4.000000 3,7.000000 0.000000 4,6.000000 0.000000 6,7.000000 0.000000 5,8.000000 3.000000 2,14.000000 6.000000-2,11.000000 7.000000-2,14.000000 6.000000-1,8.000000-1.000000-3,7.000000-5.000000-4,6.000000-7.000000-4,7.000000-5.000000-5,-3.000000-3.000000-1,-8.000000 4.000000 2,-10.000000 3.000000 2,-9.000000 3.000000 1,-5.000000 3.000000 6,0.000000 3.000000 8,0.000000 3.000000 9,0.000000 4.000000 9,6.000000-6.000000 3,13.000000-11.000000-3,12.000000-14.000000-4,13.000000-11.000000-4,9.000000-11.000000-10,6.000000-5.000000-17,7.000000-7.000000-18,6.000000-5.000000-17</inkml:trace>
</inkml:ink>
</file>

<file path=ppt/ink/ink4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9952100813389" units="cm"/>
      <inkml:brushProperty name="height" value="0.0389952100813389" units="cm"/>
      <inkml:brushProperty name="color" value="#00B047"/>
      <inkml:brushProperty name="ignorePressure" value="0"/>
    </inkml:brush>
  </inkml:definitions>
  <inkml:trace contextRef="#ctx0" brushRef="#br0">68350.000000 48200.000000 881,'1.000000'-85.000000'-34,"4.000000"32.000000"13 ,3.000000 31.000000 14,3.000000 32.000000 13,4.000000 40.000000 8,7.000000 50.000000 4,6.000000 50.000000 2,7.000000 50.000000 5,-1.000000 10.000000-1,-6.000000-27.000000-4,-6.000000-28.000000-3,-6.000000-28.000000-4,-4.000000-17.000000-4,1.000000-2.000000-3,-1.000000-3.000000-2,1.000000-3.000000-3,-3.000000-7.000000-1,-2.000000-9.000000 1,-3.000000-10.000000 0,-3.000000-8.000000 0,-6.000000-20.000000-7,-5.000000-28.000000-18,-7.000000-28.000000-18,-5.000000-27.000000-16</inkml:trace>
</inkml:ink>
</file>

<file path=ppt/ink/ink4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4821319282055" units="cm"/>
      <inkml:brushProperty name="height" value="0.0414821319282055" units="cm"/>
      <inkml:brushProperty name="color" value="#00B047"/>
      <inkml:brushProperty name="ignorePressure" value="0"/>
    </inkml:brush>
  </inkml:definitions>
  <inkml:trace contextRef="#ctx0" brushRef="#br0">67800.000000 49250.000000 828,'-105.000000'-19.000000'3,"41.000000"13.000000"8 ,40.000000 12.000000 6,42.000000 13.000000 6,25.000000 2.000000 4,14.000000-5.000000-2,11.000000-7.000000-1,14.000000-5.000000-2,10.000000-6.000000-6,9.000000-3.000000-13,10.000000-3.000000-11,10.000000-2.000000-11,-3.000000-6.000000-9,-11.000000-6.000000-4,-14.000000-6.000000-4,-11.000000-6.000000-5,-14.000000-1.000000 1,-11.000000 7.000000 4,-14.000000 6.000000 5,-11.000000 7.000000 4</inkml:trace>
</inkml:ink>
</file>

<file path=ppt/ink/ink4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00B047"/>
      <inkml:brushProperty name="ignorePressure" value="0"/>
    </inkml:brush>
  </inkml:definitions>
  <inkml:trace contextRef="#ctx0" brushRef="#br0">69200.000000 47250.000000 999,'23.000000'164.000000'-20,"-3.000000"-22.000000"2 ,-3.000000-22.000000 3,-2.000000-21.000000 4,-3.000000-14.000000-1,1.000000-2.000000 0,-1.000000-3.000000-2,1.000000-3.000000-2,1.000000-10.000000 0,3.000000-16.000000-1,3.000000-15.000000-1,4.000000-15.000000 0</inkml:trace>
</inkml:ink>
</file>

<file path=ppt/ink/ink4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8060432374477" units="cm"/>
      <inkml:brushProperty name="height" value="0.0368060432374477" units="cm"/>
      <inkml:brushProperty name="color" value="#00B047"/>
      <inkml:brushProperty name="ignorePressure" value="0"/>
    </inkml:brush>
  </inkml:definitions>
  <inkml:trace contextRef="#ctx0" brushRef="#br0">69800.000000 47150.000000 933,'-68.000000'6.000000'1,"17.000000"13.000000"0 ,15.000000 12.000000 1,16.000000 13.000000 2,4.000000 12.000000 0,-6.000000 13.000000 2,-6.000000 12.000000 2,-6.000000 13.000000 1,-2.000000 2.000000 1,3.000000-5.000000-2,3.000000-7.000000-1,4.000000-5.000000-2,-4.000000-1.000000-3,-9.000000 6.000000-8,-10.000000 7.000000-7,-8.000000 6.000000-6,-1.000000-7.000000-4,9.000000-18.000000-2,10.000000-19.000000 0,10.000000-18.000000-1</inkml:trace>
</inkml:ink>
</file>

<file path=ppt/ink/ink4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1058007478714" units="cm"/>
      <inkml:brushProperty name="height" value="0.0381058007478714" units="cm"/>
      <inkml:brushProperty name="color" value="#00B047"/>
      <inkml:brushProperty name="ignorePressure" value="0"/>
    </inkml:brush>
  </inkml:definitions>
  <inkml:trace contextRef="#ctx0" brushRef="#br0">68900.000000 48100.000000 901,'-85.000000'3.000000'-25,"32.000000"6.000000"20 ,31.000000 7.000000 21,32.000000 6.000000 21,21.000000 1.000000 3,13.000000-3.000000-15,12.000000-3.000000-14,13.000000-2.000000-16,9.000000-5.000000-10,6.000000-2.000000-6,7.000000-3.000000-5,6.000000-3.000000-6,-4.000000-2.000000-3,-11.000000 0.000000 2,-14.000000 0.000000 2,-11.000000 0.000000 0</inkml:trace>
</inkml:ink>
</file>

<file path=ppt/ink/ink4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7366197109222" units="cm"/>
      <inkml:brushProperty name="height" value="0.0427366197109222" units="cm"/>
      <inkml:brushProperty name="color" value="#00B047"/>
      <inkml:brushProperty name="ignorePressure" value="0"/>
    </inkml:brush>
  </inkml:definitions>
  <inkml:trace contextRef="#ctx0" brushRef="#br0">70250.000000 47850.000000 788,'25.000000'189.000000'34,"0.000000"-22.000000"-5 ,0.000000-22.000000-4,0.000000-21.000000-4,-2.000000-15.000000-4,-3.000000-6.000000-2,-3.000000-6.000000-3,-2.000000-6.000000-1,-6.000000-6.000000-2,-6.000000-2.000000 1,-6.000000-3.000000 1,-6.000000-3.000000 0,-10.000000-6.000000-5,-12.000000-5.000000-10,-13.000000-7.000000-11,-12.000000-5.000000-10,-5.000000-9.000000-4,3.000000-9.000000 1,3.000000-10.000000 2,4.000000-8.000000 3,4.000000-6.000000-2,6.000000 1.000000-4,7.000000-1.000000-4,6.000000 1.000000-3</inkml:trace>
</inkml:ink>
</file>

<file path=ppt/ink/ink4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7943983078003" units="cm"/>
      <inkml:brushProperty name="height" value="0.0387943983078003" units="cm"/>
      <inkml:brushProperty name="color" value="#00B047"/>
      <inkml:brushProperty name="ignorePressure" value="0"/>
    </inkml:brush>
  </inkml:definitions>
  <inkml:trace contextRef="#ctx0" brushRef="#br0">71650.000000 48600.000000 850,'-40.000000'-44.000000'1,"23.000000"13.000000"2 ,22.000000 12.000000 3,22.000000 13.000000 1,13.000000 6.000000 2,7.000000 0.000000 2,6.000000 0.000000 3,7.000000 0.000000 0,4.000000 0.000000 1,3.000000 0.000000-2,3.000000 0.000000-2,4.000000 0.000000-2,4.000000-4.000000-1,6.000000-5.000000 0,7.000000-7.000000 0,6.000000-5.000000 0,-2.000000-3.000000-4,-9.000000 4.000000-5,-10.000000 3.000000-6,-8.000000 3.000000-7,-9.000000 1.000000-5,-6.000000 1.000000-5,-6.000000-1.000000-6,-6.000000 1.000000-6</inkml:trace>
</inkml:ink>
</file>

<file path=ppt/ink/ink4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6904006898403" units="cm"/>
      <inkml:brushProperty name="height" value="0.0466904006898403" units="cm"/>
      <inkml:brushProperty name="color" value="#00B047"/>
      <inkml:brushProperty name="ignorePressure" value="0"/>
    </inkml:brush>
  </inkml:definitions>
  <inkml:trace contextRef="#ctx0" brushRef="#br0">71600.000000 49350.000000 784,'98.000000'-44.000000'71,"-3.000000"13.000000"-16 ,-3.000000 12.000000-17,-2.000000 13.000000-15,2.000000 6.000000-10,9.000000 0.000000-4,10.000000 0.000000-4,10.000000 0.000000-4,0.000000-2.000000-2,-5.000000-3.000000-1,-7.000000-3.000000 0,-5.000000-2.000000-2,-9.000000-1.000000-5,-9.000000 3.000000-12,-10.000000 3.000000-11,-8.000000 4.000000-12</inkml:trace>
</inkml:ink>
</file>

<file path=ppt/ink/ink42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46368919312954" units="cm"/>
      <inkml:brushProperty name="height" value="0.0546368919312954" units="cm"/>
      <inkml:brushProperty name="color" value="#00B047"/>
      <inkml:brushProperty name="ignorePressure" value="0"/>
    </inkml:brush>
  </inkml:definitions>
  <inkml:trace contextRef="#ctx0" brushRef="#br0">74550.000000 46900.000000 579,'-24.000000'-63.000000'7,"4.000000"26.000000"14 ,3.000000 24.000000 13,3.000000 26.000000 15,3.000000 27.000000 2,3.000000 32.000000-6,3.000000 31.000000-7,4.000000 32.000000-7,-3.000000 22.000000-6,-5.000000 17.000000-3,-7.000000 15.000000-4,-5.000000 16.000000-3,-8.000000 16.000000-2,-5.000000 20.000000 0,-7.000000 18.000000 1,-5.000000 20.000000-1,-3.000000 10.000000-4,4.000000 3.000000-6,3.000000 3.000000-9,3.000000 4.000000-7,1.000000 1.000000-7,1.000000 0.000000-6,-1.000000 0.000000-5,1.000000 0.000000-7,4.000000-32.000000 2,9.000000-61.000000 6,10.000000-64.000000 7,10.000000-61.000000 8,0.000000-29.000000-3,-5.000000 6.000000-9,-7.000000 7.000000-10,-5.000000 6.000000-10</inkml:trace>
</inkml:ink>
</file>

<file path=ppt/ink/ink4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346242159605" units="cm"/>
      <inkml:brushProperty name="height" value="0.038346242159605" units="cm"/>
      <inkml:brushProperty name="color" value="#00B047"/>
      <inkml:brushProperty name="ignorePressure" value="0"/>
    </inkml:brush>
  </inkml:definitions>
  <inkml:trace contextRef="#ctx0" brushRef="#br0">55200.000000 52050.000000 832,'-40.000000'-69.000000'-20,"23.000000"13.000000"9 ,22.000000 12.000000 11,22.000000 13.000000 10,10.000000 7.000000 3,1.000000 4.000000-2,-1.000000 3.000000-3,1.000000 3.000000-2,1.000000 3.000000-2,3.000000 3.000000-1,3.000000 3.000000 1,4.000000 4.000000-1,1.000000 1.000000-1,0.000000 0.000000 1,0.000000 0.000000-1,0.000000 0.000000 0,0.000000 1.000000 0,0.000000 4.000000 1,0.000000 3.000000 0,0.000000 3.000000 0,0.000000 1.000000 1,0.000000 1.000000-2,0.000000-1.000000 0,0.000000 1.000000-1,0.000000 1.000000-1,0.000000 3.000000 0,0.000000 3.000000 0,0.000000 4.000000-1,-2.000000-1.000000 1,-3.000000-3.000000-1,-3.000000-3.000000 1,-2.000000-2.000000 0,-3.000000-5.000000 1,1.000000-2.000000 1,-1.000000-3.000000 2,1.000000-3.000000 1,1.000000-2.000000 0,3.000000 0.000000 0,3.000000 0.000000-1,4.000000 0.000000-1,-1.000000 0.000000 0,-3.000000 0.000000 1,-3.000000 0.000000 2,-2.000000 0.000000 0,-1.000000-2.000000 0,3.000000-3.000000-1,3.000000-3.000000-1,4.000000-2.000000-1,2.000000-1.000000 0,4.000000 3.000000 0,3.000000 3.000000 1,3.000000 4.000000 1,-2.000000 1.000000-1,-6.000000 0.000000 0,-6.000000 0.000000-1,-6.000000 0.000000 0,-4.000000 0.000000-2,1.000000 0.000000 1,-1.000000 0.000000-1,1.000000 0.000000-1,-1.000000 0.000000 1,1.000000 0.000000-1,-1.000000 0.000000-1,1.000000 0.000000 1,1.000000-2.000000 0,3.000000-3.000000 2,3.000000-3.000000 1,4.000000-2.000000 2,-3.000000-5.000000-5,-5.000000-2.000000-7,-7.000000-3.000000-10,-5.000000-3.000000-9</inkml:trace>
</inkml:ink>
</file>

<file path=ppt/ink/ink43.xml><?xml version="1.0" encoding="utf-8"?>
<inkml:ink xmlns:inkml="http://www.w3.org/2003/InkML">
  <annotation type="ScanImages2ExtractSignatures">1</annotation>
  <annotation type="ScanImagesWidth">817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8055900633335" units="cm"/>
      <inkml:brushProperty name="height" value="0.0448055900633335" units="cm"/>
      <inkml:brushProperty name="color" value="#FF0000"/>
      <inkml:brushProperty name="ignorePressure" value="0"/>
    </inkml:brush>
  </inkml:definitions>
  <inkml:trace contextRef="#ctx0" brushRef="#br0">63300.000000 35250.000000 880,'-71.000000'-18.000000'-3,"10.000000"17.000000"-5 ,10.000000 15.000000-5,9.000000 16.000000-6,-2.000000 15.000000 1,-12.000000 16.000000 6,-13.000000 15.000000 6,-12.000000 17.000000 6,-5.000000 5.000000 2,3.000000-3.000000-1,3.000000-3.000000-1,4.000000-2.000000-1,7.000000-8.000000 2,13.000000-8.000000 7,12.000000-10.000000 7,13.000000-9.000000 7,21.000000-10.000000 1,32.000000-9.000000-2,31.000000-10.000000-2,32.000000-8.000000-2,13.000000-9.000000-3,-3.000000-6.000000-1,-3.000000-6.000000-1,-2.000000-6.000000-2,-8.000000-1.000000-3,-8.000000 7.000000-6,-10.000000 6.000000-5,-9.000000 7.000000-6,-15.000000 8.000000-2,-18.000000 14.000000 0,-19.000000 11.000000 0,-18.000000 14.000000 0,-17.000000 11.000000 1,-11.000000 14.000000 2,-14.000000 11.000000 2,-11.000000 14.000000 1,-6.000000 2.000000 1,4.000000-6.000000 1,3.000000-6.000000 1,3.000000-6.000000 1,7.000000-9.000000 0,14.000000-8.000000 2,11.000000-10.000000 2,14.000000-9.000000 1,7.000000-7.000000 2,3.000000-3.000000 4,3.000000-3.000000 3,4.000000-2.000000 4,7.000000-9.000000 1,13.000000-12.000000-2,12.000000-13.000000-1,13.000000-12.000000-2,7.000000-15.000000-2,4.000000-15.000000-4,3.000000-15.000000-2,3.000000-16.000000-5,3.000000-18.000000-3,3.000000-18.000000-4,3.000000-19.000000-4,4.000000-18.000000-4,4.000000-17.000000-2,6.000000-11.000000-3,7.000000-14.000000-1,6.000000-11.000000-2,1.000000-6.000000 0,-3.000000 4.000000 5,-3.000000 3.000000 3,-2.000000 3.000000 5,-8.000000 10.000000 3,-8.000000 20.000000 4,-10.000000 18.000000 5,-9.000000 20.000000 4,-9.000000 17.000000 1,-5.000000 20.000000-1,-7.000000 18.000000-1,-5.000000 20.000000-1,-6.000000 21.000000 2,-3.000000 25.000000 6,-3.000000 25.000000 5,-2.000000 25.000000 7,-3.000000 17.000000 0,1.000000 9.000000-3,-1.000000 10.000000-3,1.000000 10.000000-3,1.000000 11.000000-3,3.000000 17.000000-2,3.000000 15.000000-1,4.000000 16.000000-1,-1.000000 20.000000-1,-3.000000 25.000000-2,-3.000000 25.000000 0,-2.000000 25.000000-1,-5.000000 20.000000-2,-2.000000 16.000000-1,-3.000000 15.000000-3,-3.000000 17.000000-1,-2.000000-6.000000-3,0.000000-24.000000-5,0.000000-26.000000-3,0.000000-24.000000-6,0.000000-21.000000 1,0.000000-16.000000 5,0.000000-15.000000 3,0.000000-15.000000 6,0.000000-18.000000 1,0.000000-19.000000 1,0.000000-18.000000 0,0.000000-19.000000 1,-4.000000-18.000000 2,-5.000000-15.000000 4,-7.000000-15.000000 4,-5.000000-16.000000 5,-3.000000-16.000000-1,4.000000-16.000000-4,3.000000-15.000000-6,3.000000-15.000000-5,1.000000-18.000000-3,1.000000-19.000000-3,-1.000000-18.000000-1,1.000000-19.000000-2,-1.000000-7.000000-1,1.000000 7.000000 2,-1.000000 6.000000 2,1.000000 7.000000 1,-1.000000 5.000000 1,1.000000 7.000000 1,-1.000000 6.000000 1,1.000000 7.000000 0</inkml:trace>
</inkml:ink>
</file>

<file path=ppt/ink/ink4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3133247792721" units="cm"/>
      <inkml:brushProperty name="height" value="0.0453133247792721" units="cm"/>
      <inkml:brushProperty name="color" value="#00B047"/>
      <inkml:brushProperty name="ignorePressure" value="0"/>
    </inkml:brush>
  </inkml:definitions>
  <inkml:trace contextRef="#ctx0" brushRef="#br0">64500.000000 51800.000000 758,'-24.000000'-116.000000'-19,"4.000000"19.000000"8 ,3.000000 19.000000 9,3.000000 19.000000 7,10.000000 13.000000 5,20.000000 10.000000 2,18.000000 10.000000 2,20.000000 9.000000 3,10.000000 12.000000-1,3.000000 16.000000-3,3.000000 15.000000-3,4.000000 17.000000-3,1.000000 10.000000-2,0.000000 6.000000-1,0.000000 7.000000-1,0.000000 6.000000-1,0.000000-1.000000-1,0.000000-5.000000-1,0.000000-7.000000 0,0.000000-5.000000-1,0.000000-8.000000 0,0.000000-5.000000-1,0.000000-7.000000 1,0.000000-5.000000-1,1.000000-9.000000 0,4.000000-9.000000 0,3.000000-10.000000-2,3.000000-8.000000 0,3.000000-11.000000 0,3.000000-8.000000 2,3.000000-10.000000 1,4.000000-9.000000 1,1.000000-7.000000 2,0.000000-3.000000 2,0.000000-3.000000 2,0.000000-2.000000 3,0.000000 2.000000 0,0.000000 9.000000 1,0.000000 10.000000-1,0.000000 10.000000-1,0.000000 7.000000 0,0.000000 6.000000-1,0.000000 7.000000-1,0.000000 6.000000-1,0.000000 4.000000-1,0.000000 4.000000-3,0.000000 3.000000-3,0.000000 3.000000-2,0.000000-1.000000-2,0.000000-2.000000-3,0.000000-3.000000-2,0.000000-3.000000-4,1.000000-2.000000 0,4.000000 0.000000-1,3.000000 0.000000 1,3.000000 0.000000-2,-1.000000 0.000000 3,-2.000000 0.000000 4,-3.000000 0.000000 5,-3.000000 0.000000 4,-2.000000-2.000000 3,0.000000-3.000000 0,0.000000-3.000000 2,0.000000-2.000000 1,1.000000-1.000000 1,4.000000 3.000000 0,3.000000 3.000000 1,3.000000 4.000000 1,1.000000-1.000000-1,1.000000-3.000000-2,-1.000000-3.000000-4,1.000000-2.000000-2,1.000000-1.000000-3,3.000000 3.000000 0,3.000000 3.000000-2,4.000000 4.000000 0,1.000000-3.000000-1,0.000000-5.000000 1,0.000000-7.000000 0,0.000000-5.000000 1,0.000000-3.000000 0,0.000000 4.000000 2,0.000000 3.000000 1,0.000000 3.000000 1,-2.000000 3.000000 2,-3.000000 3.000000 5,-3.000000 3.000000 3,-2.000000 4.000000 4,-3.000000 4.000000 3,1.000000 6.000000 5,-1.000000 7.000000 3,1.000000 6.000000 4,-1.000000 4.000000 0,1.000000 4.000000-3,-1.000000 3.000000-3,1.000000 3.000000-2,2.000000-1.000000-6,7.000000-2.000000-6,6.000000-3.000000-7,7.000000-3.000000-7,4.000000-6.000000-4,3.000000-5.000000 1,3.000000-7.000000-1,4.000000-5.000000-1,-3.000000-11.000000-1,-5.000000-11.000000-3,-7.000000-14.000000-2,-5.000000-11.000000-4,-9.000000-6.000000-2,-9.000000 4.000000-2,-10.000000 3.000000-2,-8.000000 3.000000-3</inkml:trace>
</inkml:ink>
</file>

<file path=ppt/ink/ink431.xml><?xml version="1.0" encoding="utf-8"?>
<inkml:ink xmlns:inkml="http://www.w3.org/2003/InkML">
  <annotation type="ScanImages2ExtractSignatures">1</annotation>
  <annotation type="ScanImagesWidth">875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15817964077" units="cm"/>
      <inkml:brushProperty name="height" value="0.04615817964077" units="cm"/>
      <inkml:brushProperty name="color" value="#00B047"/>
      <inkml:brushProperty name="ignorePressure" value="0"/>
    </inkml:brush>
  </inkml:definitions>
  <inkml:trace contextRef="#ctx0" brushRef="#br0">27000.000000 33350.000000 744,'-47.000000'-24.000000'-1,"6.000000"4.000000"-2 ,7.000000 3.000000-2,6.000000 3.000000-1,9.000000 9.000000-1,13.000000 16.000000 3,12.000000 15.000000 2,13.000000 17.000000 2,6.000000 8.000000 1,0.000000 4.000000 0,0.000000 3.000000 0,0.000000 3.000000 1,-2.000000 4.000000-2,-3.000000 7.000000 1,-3.000000 6.000000 0,-2.000000 7.000000 0,-3.000000 2.000000 0,1.000000 1.000000-1,-1.000000-1.000000 2,1.000000 1.000000-1,-3.000000 7.000000 0,-2.000000 16.000000 0,-3.000000 15.000000-1,-3.000000 17.000000 1,-2.000000-1.000000-1,0.000000-16.000000 0,0.000000-15.000000 1,0.000000-15.000000 1,0.000000-12.000000-1,0.000000-6.000000 1,0.000000-6.000000 1,0.000000-6.000000 0,0.000000-4.000000 1,0.000000 1.000000-1,0.000000-1.000000 0,0.000000 1.000000-1,0.000000-4.000000 0,0.000000-6.000000 0,0.000000-6.000000 0,0.000000-6.000000-1,0.000000-4.000000 0,0.000000 1.000000 1,0.000000-1.000000-1,0.000000 1.000000 1,3.000000-1.000000 0,6.000000 1.000000 0,7.000000-1.000000-1,6.000000 1.000000-1,7.000000-6.000000 2,10.000000-8.000000 3,10.000000-10.000000 2,9.000000-9.000000 3,1.000000-5.000000 0,-6.000000 0.000000-2,-6.000000 0.000000-1,-6.000000 0.000000-2,-1.000000 0.000000-2,7.000000 0.000000 1,6.000000 0.000000-2,7.000000 0.000000 0,2.000000 3.000000-1,1.000000 6.000000 0,-1.000000 7.000000-1,1.000000 6.000000-1,-1.000000 1.000000-1,1.000000-3.000000 0,-1.000000-3.000000 0,1.000000-2.000000-1,-1.000000-5.000000 1,1.000000-2.000000 0,-1.000000-3.000000 0,1.000000-3.000000 1,2.000000-4.000000 0,7.000000-3.000000 1,6.000000-3.000000-1,7.000000-2.000000 1,0.000000-5.000000 0,-2.000000-2.000000 0,-3.000000-3.000000 0,-3.000000-3.000000 1,-2.000000-2.000000 0,0.000000 0.000000 1,0.000000 0.000000 1,0.000000 0.000000 1,25.000000 0.000000 0,50.000000 0.000000 0,50.000000 0.000000-1,50.000000 0.000000 0,1.000000 3.000000 0,-46.000000 6.000000-2,-47.000000 7.000000-1,-47.000000 6.000000-1,-24.000000 3.000000 0,1.000000 0.000000 0,-1.000000 0.000000 0,1.000000 0.000000 0,-3.000000 0.000000 1,-2.000000 0.000000-1,-3.000000 0.000000 1,-3.000000 0.000000 0,-4.000000 0.000000 0,-3.000000 0.000000 0,-3.000000 0.000000 2,-2.000000 0.000000 0,-3.000000 0.000000 1,1.000000 0.000000-1,-1.000000 0.000000-1,1.000000 0.000000 1,-3.000000 0.000000-2,-2.000000 0.000000 0,-3.000000 0.000000 0,-3.000000 0.000000 0,-2.000000 0.000000-1,0.000000 0.000000 2,0.000000 0.000000 0,0.000000 0.000000 1,1.000000-2.000000 0,4.000000-3.000000 0,3.000000-3.000000 0,3.000000-2.000000 1,7.000000-6.000000-1,14.000000-6.000000-1,11.000000-6.000000 1,14.000000-6.000000 0,-4.000000-1.000000-1,-19.000000 7.000000-2,-18.000000 6.000000-1,-19.000000 7.000000-2,-10.000000 4.000000 0,1.000000 3.000000 0,-1.000000 3.000000 1,1.000000 4.000000 0,-1.000000-1.000000 0,1.000000-3.000000 1,-1.000000-3.000000 0,1.000000-2.000000 0,-4.000000-6.000000 1,-6.000000-6.000000 3,-6.000000-6.000000 2,-6.000000-6.000000 3,-9.000000-6.000000 1,-8.000000-2.000000-1,-10.000000-3.000000-1,-9.000000-3.000000 0,-4.000000-6.000000-1,4.000000-5.000000-1,3.000000-7.000000-2,3.000000-5.000000-1,1.000000-3.000000 0,1.000000 4.000000 0,-1.000000 3.000000 0,1.000000 3.000000 0,-1.000000 1.000000 1,1.000000 1.000000-1,-1.000000-1.000000 2,1.000000 1.000000-1,1.000000-1.000000 1,3.000000 1.000000-1,3.000000-1.000000 1,4.000000 1.000000-1,-1.000000-1.000000 0,-3.000000 1.000000-1,-3.000000-1.000000 0,-2.000000 1.000000-1,-3.000000-1.000000 1,1.000000 1.000000-1,-1.000000-1.000000 1,1.000000 1.000000 0,-1.000000 1.000000 0,1.000000 3.000000 1,-1.000000 3.000000 0,1.000000 4.000000 1,-3.000000 1.000000-1,-2.000000 0.000000 0,-3.000000 0.000000 0,-3.000000 0.000000 0,-1.000000 1.000000-1,4.000000 4.000000 0,3.000000 3.000000 1,3.000000 3.000000 0,-1.000000 3.000000-1,-2.000000 3.000000 1,-3.000000 3.000000 0,-3.000000 4.000000-1,-6.000000 1.000000 0,-5.000000 0.000000-1,-7.000000 0.000000-1,-5.000000 0.000000-2,-3.000000 3.000000-1,4.000000 6.000000 0,3.000000 7.000000 0,3.000000 6.000000 1,1.000000 4.000000-1,1.000000 4.000000 1,-1.000000 3.000000 0,1.000000 3.000000 0,-3.000000 1.000000 1,-2.000000 1.000000 1,-3.000000-1.000000 0,-3.000000 1.000000 0,-2.000000-1.000000 1,0.000000 1.000000 0,0.000000-1.000000 0,0.000000 1.000000 1,0.000000-3.000000 0,0.000000-2.000000 0,0.000000-3.000000-1,0.000000-3.000000 0,-2.000000-2.000000 1,-3.000000 0.000000-1,-3.000000 0.000000 2,-2.000000 0.000000 0,-3.000000 1.000000 0,1.000000 4.000000 0,-1.000000 3.000000 0,1.000000 3.000000 0,-3.000000-1.000000-1,-2.000000-2.000000 1,-3.000000-3.000000-2,-3.000000-3.000000 1,-4.000000-1.000000-1,-3.000000 4.000000 0,-3.000000 3.000000-1,-2.000000 3.000000 1,-5.000000 1.000000-1,-2.000000 1.000000 0,-3.000000-1.000000 1,-3.000000 1.000000-1,-2.000000-1.000000 1,0.000000 1.000000-1,0.000000-1.000000 1,0.000000 1.000000-1,1.000000 1.000000 1,4.000000 3.000000 0,3.000000 3.000000 1,3.000000 4.000000 1,3.000000-3.000000 0,3.000000-5.000000 2,3.000000-7.000000 0,4.000000-5.000000 2,4.000000-4.000000 0,6.000000 0.000000 0,7.000000 0.000000 0,6.000000 0.000000 0,1.000000 0.000000 0,-3.000000 0.000000-1,-3.000000 0.000000 0,-2.000000 0.000000-2,-3.000000 0.000000 0,1.000000 0.000000-1,-1.000000 0.000000-2,1.000000 0.000000 0,-24.000000 3.000000-2,-47.000000 6.000000-1,-47.000000 7.000000 0,-46.000000 6.000000-2,-1.000000-1.000000 2,47.000000-5.000000 0,47.000000-7.000000 1,48.000000-5.000000 2,22.000000-8.000000 1,1.000000-5.000000-1,-1.000000-7.000000 1,1.000000-5.000000-1,-1.000000-3.000000 0,1.000000 4.000000-3,-1.000000 3.000000-1,1.000000 3.000000-3,-1.000000 3.000000 0,1.000000 3.000000 1,-1.000000 3.000000 1,1.000000 4.000000 2,-6.000000 11.000000-5,-8.000000 23.000000-11,-10.000000 22.000000-11,-9.000000 22.000000-12,2.000000 5.000000-4,17.000000-8.000000 3,15.000000-10.000000 2,16.000000-9.000000 2</inkml:trace>
</inkml:ink>
</file>

<file path=ppt/ink/ink432.xml><?xml version="1.0" encoding="utf-8"?>
<inkml:ink xmlns:inkml="http://www.w3.org/2003/InkML">
  <annotation type="ScanImages2ExtractSignatures">1</annotation>
  <annotation type="ScanImagesWidth">979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0484302341938" units="cm"/>
      <inkml:brushProperty name="height" value="0.0430484302341938" units="cm"/>
      <inkml:brushProperty name="color" value="#FF0000"/>
      <inkml:brushProperty name="ignorePressure" value="0"/>
    </inkml:brush>
  </inkml:definitions>
  <inkml:trace contextRef="#ctx0" brushRef="#br0">26350.000000 33550.000000 780,'1.000000'235.000000'1,"4.000000"-27.000000"0 ,3.000000-28.000000 0,3.000000-28.000000 2,1.000000-18.000000-1,1.000000-6.000000 2,-1.000000-6.000000 0,1.000000-6.000000 0,-1.000000-6.000000 2,1.000000-2.000000 0,-1.000000-3.000000 2,1.000000-3.000000 1,1.000000-4.000000 0,3.000000-3.000000 0,3.000000-3.000000-2,4.000000-2.000000 1,-1.000000-1.000000-2,-3.000000 3.000000-2,-3.000000 3.000000-2,-2.000000 4.000000-3,-1.000000-3.000000 0,3.000000-5.000000 0,3.000000-7.000000-1,4.000000-5.000000 1,1.000000-6.000000-1,0.000000-3.000000 1,0.000000-3.000000 0,0.000000-2.000000 1,0.000000-6.000000-1,0.000000-6.000000 0,0.000000-6.000000 0,0.000000-6.000000-1,1.000000-7.000000 1,4.000000-6.000000 1,3.000000-6.000000 0,3.000000-6.000000 1,1.000000-6.000000 1,1.000000-2.000000 1,-1.000000-3.000000 0,1.000000-3.000000 1,1.000000-4.000000 1,3.000000-3.000000-1,3.000000-3.000000 0,4.000000-2.000000 1,1.000000-5.000000-1,0.000000-2.000000 0,0.000000-3.000000 0,0.000000-3.000000 0,3.000000-2.000000 0,6.000000 0.000000 1,7.000000 0.000000-1,6.000000 0.000000 0,6.000000-2.000000 0,6.000000-3.000000-1,7.000000-3.000000 0,6.000000-2.000000-2,3.000000-1.000000 0,0.000000 3.000000 0,0.000000 3.000000-1,0.000000 4.000000-1,0.000000 1.000000 0,0.000000 0.000000 1,0.000000 0.000000 0,0.000000 0.000000 1,3.000000 0.000000-1,6.000000 0.000000 1,7.000000 0.000000 0,6.000000 0.000000-1,1.000000-2.000000 0,-3.000000-3.000000 1,-3.000000-3.000000-1,-2.000000-2.000000 0,0.000000-1.000000 0,7.000000 3.000000 0,6.000000 3.000000 0,7.000000 4.000000 0,-1.000000 2.000000 0,-6.000000 4.000000 0,-6.000000 3.000000 0,-6.000000 3.000000 1,-6.000000 3.000000 0,-2.000000 3.000000 0,-3.000000 3.000000 0,-3.000000 4.000000 0,-4.000000 2.000000 0,-3.000000 4.000000 0,-3.000000 3.000000 0,-2.000000 3.000000 0,-1.000000 1.000000 1,3.000000 1.000000-1,3.000000-1.000000 0,4.000000 1.000000-1,-1.000000-3.000000 0,-3.000000-2.000000 1,-3.000000-3.000000-2,-2.000000-3.000000 1,-5.000000-2.000000-1,-2.000000 0.000000-1,-3.000000 0.000000-1,-3.000000 0.000000-1,-4.000000-4.000000 0,-3.000000-5.000000 1,-3.000000-7.000000 0,-2.000000-5.000000 1,-5.000000-4.000000 0,-2.000000 0.000000 3,-3.000000 0.000000 0,-3.000000 0.000000 3,-4.000000-2.000000 0,-3.000000-3.000000 1,-3.000000-3.000000 0,-2.000000-2.000000 0,-5.000000-3.000000 1,-2.000000 1.000000-1,-3.000000-1.000000-1,-3.000000 1.000000 0,-2.000000-4.000000 0,0.000000-6.000000-1,0.000000-6.000000-1,0.000000-6.000000 0,-4.000000-1.000000-1,-5.000000 7.000000-1,-7.000000 6.000000-1,-5.000000 7.000000-1,-8.000000-1.000000 0,-5.000000-6.000000 0,-7.000000-6.000000 0,-5.000000-6.000000 0,-3.000000-7.000000 1,4.000000-6.000000 2,3.000000-6.000000 0,3.000000-6.000000 2,1.000000-2.000000 1,1.000000 3.000000-1,-1.000000 3.000000-1,1.000000 4.000000-1,-1.000000 2.000000 1,1.000000 4.000000 0,-1.000000 3.000000 1,1.000000 3.000000 0,-4.000000 3.000000 0,-6.000000 3.000000-2,-6.000000 3.000000 0,-6.000000 4.000000-3,-2.000000 2.000000 0,3.000000 4.000000 1,3.000000 3.000000-1,4.000000 3.000000 0,-1.000000-1.000000 1,-3.000000-2.000000-1,-3.000000-3.000000 1,-2.000000-3.000000 0,-1.000000 1.000000 0,3.000000 6.000000 1,3.000000 7.000000 1,4.000000 6.000000 0,1.000000 3.000000 1,0.000000 0.000000-1,0.000000 0.000000 1,0.000000 0.000000-1,-5.000000 1.000000 0,-9.000000 4.000000-2,-10.000000 3.000000 0,-8.000000 3.000000-2,-3.000000 3.000000 1,7.000000 3.000000-1,6.000000 3.000000 2,7.000000 4.000000 0,-1.000000 1.000000-1,-6.000000 0.000000 0,-6.000000 0.000000-1,-6.000000 0.000000 0,-6.000000 1.000000-1,-2.000000 4.000000 2,-3.000000 3.000000 0,-3.000000 3.000000 1,-4.000000-1.000000 0,-3.000000-2.000000 1,-3.000000-3.000000 0,-2.000000-3.000000 0,-5.000000-2.000000 1,-2.000000 0.000000-1,-3.000000 0.000000 1,-3.000000 0.000000-1,-2.000000 0.000000 1,0.000000 0.000000-1,0.000000 0.000000 0,0.000000 0.000000 1,-2.000000 0.000000-1,-3.000000 0.000000 1,-3.000000 0.000000 0,-2.000000 0.000000 0,-3.000000-2.000000 0,1.000000-3.000000 0,-1.000000-3.000000 0,1.000000-2.000000-1,-1.000000-1.000000 0,1.000000 3.000000 0,-1.000000 3.000000 0,1.000000 4.000000 0,-3.000000-1.000000 0,-2.000000-3.000000-1,-3.000000-3.000000 0,-3.000000-2.000000-1,-2.000000-1.000000 0,0.000000 3.000000 0,0.000000 3.000000 0,0.000000 4.000000 1,-4.000000 2.000000-1,-5.000000 4.000000 0,-7.000000 3.000000 0,-5.000000 3.000000 0,-3.000000 1.000000 0,4.000000 1.000000 0,3.000000-1.000000 0,3.000000 1.000000 0,3.000000-1.000000 0,3.000000 1.000000 0,3.000000-1.000000-2,4.000000 1.000000 0,7.000000-3.000000-1,13.000000-2.000000 0,12.000000-3.000000-2,13.000000-3.000000-1,10.000000-2.000000-1,10.000000 0.000000-2,10.000000 0.000000-1,9.000000 0.000000-1</inkml:trace>
</inkml:ink>
</file>

<file path=ppt/ink/ink433.xml><?xml version="1.0" encoding="utf-8"?>
<inkml:ink xmlns:inkml="http://www.w3.org/2003/InkML">
  <annotation type="ScanImages2ExtractSignatures">1</annotation>
  <annotation type="ScanImagesWidth">868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9713743031025" units="cm"/>
      <inkml:brushProperty name="height" value="0.0419713743031025" units="cm"/>
      <inkml:brushProperty name="color" value="#FF0000"/>
      <inkml:brushProperty name="ignorePressure" value="0"/>
    </inkml:brush>
  </inkml:definitions>
  <inkml:trace contextRef="#ctx0" brushRef="#br0">34400.000000 36050.000000 737,'-22.000000'-47.000000'-1,"6.000000"6.000000"-2 ,7.000000 7.000000-2,6.000000 6.000000-2,9.000000 6.000000 0,13.000000 6.000000 5,12.000000 7.000000 2,13.000000 6.000000 5,9.000000 4.000000 0,6.000000 4.000000 0,7.000000 3.000000-1,6.000000 3.000000-1,4.000000 1.000000-1,4.000000 1.000000 1,3.000000-1.000000 1,3.000000 1.000000 0,4.000000-1.000000 0,7.000000 1.000000 1,6.000000-1.000000 1,7.000000 1.000000 0,4.000000-1.000000 1,3.000000 1.000000-1,3.000000-1.000000 1,4.000000 1.000000 0,1.000000-1.000000 0,0.000000 1.000000-1,0.000000-1.000000 0,0.000000 1.000000-1,-4.000000-1.000000 0,-5.000000 1.000000 0,-7.000000-1.000000-1,-5.000000 1.000000 0,-3.000000 1.000000 0,4.000000 3.000000 0,3.000000 3.000000 1,3.000000 4.000000-1,3.000000-1.000000 0,3.000000-3.000000 0,3.000000-3.000000-1,4.000000-2.000000-1,1.000000-5.000000 0,0.000000-2.000000 0,0.000000-3.000000 0,0.000000-3.000000-1,4.000000-4.000000 0,10.000000-3.000000 0,10.000000-3.000000 1,9.000000-2.000000 0,4.000000-1.000000 0,1.000000 3.000000 0,-1.000000 3.000000 0,1.000000 4.000000-1,-6.000000 1.000000 1,-8.000000 0.000000 0,-10.000000 0.000000 0,-9.000000 0.000000 0,-7.000000 1.000000 0,-3.000000 4.000000 0,-3.000000 3.000000 1,-2.000000 3.000000 0,-5.000000 3.000000-1,-2.000000 3.000000 1,-3.000000 3.000000-2,-3.000000 4.000000 0,1.000000 1.000000 0,6.000000 0.000000 0,7.000000 0.000000 0,6.000000 0.000000 0,4.000000-4.000000 0,4.000000-5.000000-1,3.000000-7.000000 0,3.000000-5.000000 0,-1.000000-4.000000 0,-2.000000 0.000000 0,-3.000000 0.000000-1,-3.000000 0.000000 1,-4.000000 0.000000 0,-3.000000 0.000000 0,-3.000000 0.000000 1,-2.000000 0.000000 1,-3.000000-2.000000-1,1.000000-3.000000 1,-1.000000-3.000000-1,1.000000-2.000000 0,1.000000-1.000000 0,3.000000 3.000000 0,3.000000 3.000000 0,4.000000 4.000000 0,1.000000 1.000000-1,0.000000 0.000000-1,0.000000 0.000000-2,0.000000 0.000000-1,-2.000000 1.000000-1,-3.000000 4.000000-1,-3.000000 3.000000 0,-2.000000 3.000000 0,-3.000000-1.000000 1,1.000000-2.000000 2,-1.000000-3.000000 2,1.000000-3.000000 2,-1.000000-4.000000 1,1.000000-3.000000-1,-1.000000-3.000000 1,1.000000-2.000000-1,-1.000000-5.000000 0,1.000000-2.000000 0,-1.000000-3.000000-1,1.000000-3.000000 1,-1.000000-1.000000-1,1.000000 4.000000 0,-1.000000 3.000000-1,1.000000 3.000000 1,1.000000 3.000000-2,3.000000 3.000000 0,3.000000 3.000000 0,4.000000 4.000000-1,1.000000 1.000000-1,0.000000 0.000000 1,0.000000 0.000000 0,0.000000 0.000000 0,0.000000-2.000000 1,0.000000-3.000000 0,0.000000-3.000000 0,0.000000-2.000000 1,1.000000-3.000000 0,4.000000 1.000000 0,3.000000-1.000000 0,3.000000 1.000000 0,1.000000 1.000000 1,1.000000 3.000000-1,-1.000000 3.000000 1,1.000000 4.000000 1,-1.000000 1.000000-1,1.000000 0.000000 1,-1.000000 0.000000 0,1.000000 0.000000 0,-1.000000 0.000000 0,1.000000 0.000000 0,-1.000000 0.000000 0,1.000000 0.000000-1,-1.000000 0.000000 0,1.000000 0.000000 1,-1.000000 0.000000-1,1.000000 0.000000 0,13.000000-2.000000-1,29.000000-3.000000 0,28.000000-3.000000 0,28.000000-2.000000-2,-11.000000-1.000000 0,-50.000000 3.000000 1,-50.000000 3.000000 1,-50.000000 4.000000 0,-11.000000-1.000000 0,28.000000-3.000000 0,28.000000-3.000000 1,29.000000-2.000000-1,10.000000-1.000000 1,-6.000000 3.000000 0,-6.000000 3.000000 0,-6.000000 4.000000 1,-2.000000-1.000000-1,3.000000-3.000000 0,3.000000-3.000000 0,4.000000-2.000000 0,2.000000-3.000000-1,4.000000 1.000000 2,3.000000-1.000000 1,3.000000 1.000000 0,1.000000-1.000000 0,1.000000 1.000000 0,-1.000000-1.000000-1,1.000000 1.000000 0,1.000000-1.000000 0,3.000000 1.000000-1,3.000000-1.000000 0,4.000000 1.000000 0,-3.000000 1.000000 0,-5.000000 3.000000 0,-7.000000 3.000000 1,-5.000000 4.000000 1,-6.000000 1.000000-1,-3.000000 0.000000 1,-3.000000 0.000000-1,-2.000000 0.000000 0,2.000000 1.000000 1,9.000000 4.000000-2,10.000000 3.000000 1,10.000000 3.000000 0,2.000000-1.000000-1,-3.000000-2.000000 1,-3.000000-3.000000 0,-2.000000-3.000000-1,-3.000000-2.000000 1,1.000000 0.000000 0,-1.000000 0.000000 0,1.000000 0.000000 0,1.000000 0.000000 0,3.000000 0.000000-1,3.000000 0.000000 0,4.000000 0.000000 1,4.000000 0.000000-1,6.000000 0.000000 0,7.000000 0.000000 0,6.000000 0.000000 0,-1.000000-2.000000 0,-5.000000-3.000000 0,-7.000000-3.000000 1,-5.000000-2.000000-1,-6.000000-1.000000 0,-3.000000 3.000000 1,-3.000000 3.000000 0,-2.000000 4.000000-1,-5.000000 1.000000 2,-2.000000 0.000000-1,-3.000000 0.000000 2,-3.000000 0.000000 0,35.000000 1.000000 2,76.000000 4.000000-1,74.000000 3.000000 2,76.000000 3.000000 0,-7.000000-1.000000-1,-87.000000-2.000000-1,-88.000000-3.000000-1,-87.000000-3.000000-2,-37.000000-2.000000 0,17.000000 0.000000 1,15.000000 0.000000 3,16.000000 0.000000 1,10.000000 1.000000 0,7.000000 4.000000 1,6.000000 3.000000 1,7.000000 3.000000-1,2.000000-1.000000 0,1.000000-2.000000-2,-1.000000-3.000000-1,1.000000-3.000000-1,-6.000000-4.000000-1,-8.000000-3.000000-1,-10.000000-3.000000 0,-9.000000-2.000000 0,-5.000000-5.000000-1,0.000000-2.000000 0,0.000000-3.000000-1,0.000000-3.000000 0,1.000000-2.000000 0,4.000000 0.000000 0,3.000000 0.000000 2,3.000000 0.000000 1,28.000000 0.000000-1,53.000000 0.000000-3,53.000000 0.000000-3,54.000000 0.000000-3,-12.000000 0.000000-3,-74.000000 0.000000-4,-76.000000 0.000000-3,-74.000000 0.000000-3,-40.000000 1.000000-1,-3.000000 4.000000-1,-3.000000 3.000000 0,-2.000000 3.000000 0,-5.000000-1.000000-1,-2.000000-2.000000 1,-3.000000-3.000000 0,-3.000000-3.000000 1,-6.000000-1.000000 1,-5.000000 4.000000 3,-7.000000 3.000000 3,-5.000000 3.000000 3</inkml:trace>
</inkml:ink>
</file>

<file path=ppt/ink/ink4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7607203125954" units="cm"/>
      <inkml:brushProperty name="height" value="0.0417607203125954" units="cm"/>
      <inkml:brushProperty name="color" value="#FF0000"/>
      <inkml:brushProperty name="ignorePressure" value="0"/>
    </inkml:brush>
  </inkml:definitions>
  <inkml:trace contextRef="#ctx0" brushRef="#br0">68100.000000 34850.000000 822,'-44.000000'-47.000000'-42,"13.000000"6.000000"11 ,12.000000 7.000000 11,13.000000 6.000000 10,9.000000 3.000000 8,6.000000 0.000000 3,7.000000 0.000000 5,6.000000 0.000000 5,6.000000 4.000000 2,6.000000 10.000000 2,7.000000 10.000000 1,6.000000 9.000000 3,7.000000 6.000000-1,10.000000 3.000000-3,10.000000 3.000000-2,9.000000 4.000000-2,9.000000 2.000000-2,9.000000 4.000000-1,10.000000 3.000000-1,10.000000 3.000000-1,5.000000 1.000000 0,4.000000 1.000000 1,3.000000-1.000000 1,3.000000 1.000000 0,1.000000-4.000000-1,1.000000-6.000000-2,-1.000000-6.000000-3,1.000000-6.000000-2,-1.000000-2.000000 0,1.000000 3.000000 1,-1.000000 3.000000 2,1.000000 4.000000 1,-12.000000 2.000000 0,-21.000000 4.000000 2,-22.000000 3.000000 0,-22.000000 3.000000 0,-16.000000 4.000000 1,-9.000000 7.000000-1,-10.000000 6.000000-1,-8.000000 7.000000 0,-11.000000 4.000000 0,-8.000000 3.000000-1,-10.000000 3.000000 0,-9.000000 4.000000-1,-13.000000 1.000000-1,-16.000000 0.000000-2,-15.000000 0.000000-1,-15.000000 0.000000-1,-14.000000-2.000000-1,-8.000000-3.000000 2,-10.000000-3.000000 1,-9.000000-2.000000 1,-5.000000-1.000000 1,0.000000 3.000000-3,0.000000 3.000000-1,0.000000 4.000000-3,0.000000-3.000000 0,0.000000-5.000000 1,0.000000-7.000000 2,0.000000-5.000000 2,7.000000-8.000000-9,17.000000-5.000000-18,15.000000-7.000000-17,16.000000-5.000000-18</inkml:trace>
</inkml:ink>
</file>

<file path=ppt/ink/ink4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675226598978" units="cm"/>
      <inkml:brushProperty name="height" value="0.040675226598978" units="cm"/>
      <inkml:brushProperty name="color" value="#FF0000"/>
      <inkml:brushProperty name="ignorePressure" value="0"/>
    </inkml:brush>
  </inkml:definitions>
  <inkml:trace contextRef="#ctx0" brushRef="#br0">73950.000000 34900.000000 844,'-93.000000'0.000000'0,"17.000000"0.000000"-2 ,15.000000 0.000000-1,16.000000 0.000000-1,18.000000 0.000000 1,22.000000 0.000000 3,22.000000 0.000000 4,23.000000 0.000000 3,13.000000 1.000000 2,6.000000 4.000000 2,7.000000 3.000000 1,6.000000 3.000000 1,6.000000-2.000000 0,6.000000-6.000000 1,7.000000-6.000000-1,6.000000-6.000000 0,3.000000-4.000000 0,0.000000 1.000000-2,0.000000-1.000000-1,0.000000 1.000000-1,-2.000000-4.000000-2,-3.000000-6.000000-2,-3.000000-6.000000-2,-2.000000-6.000000-2,-6.000000-2.000000-4,-6.000000 3.000000-2,-6.000000 3.000000-3,-6.000000 4.000000-3</inkml:trace>
</inkml:ink>
</file>

<file path=ppt/ink/ink4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897158741951" units="cm"/>
      <inkml:brushProperty name="height" value="0.039897158741951" units="cm"/>
      <inkml:brushProperty name="color" value="#FF0000"/>
      <inkml:brushProperty name="ignorePressure" value="0"/>
    </inkml:brush>
  </inkml:definitions>
  <inkml:trace contextRef="#ctx0" brushRef="#br0">73950.000000 35900.000000 861,'-75.000000'-22.000000'17,"50.000000"6.000000"-5 ,50.000000 7.000000-4,50.000000 6.000000-6,23.000000 1.000000 0,-3.000000-3.000000 3,-3.000000-3.000000 3,-2.000000-2.000000 4,2.000000-5.000000 1,9.000000-2.000000 1,10.000000-3.000000-1,10.000000-3.000000 1,-4.000000-1.000000-3,-16.000000 4.000000-5,-15.000000 3.000000-5,-15.000000 3.000000-4,-6.000000 1.000000-6,7.000000 1.000000-5,6.000000-1.000000-6,7.000000 1.000000-6,-4.000000-1.000000-2,-12.000000 1.000000 1,-13.000000-1.000000 2,-12.000000 1.000000 2</inkml:trace>
</inkml:ink>
</file>

<file path=ppt/ink/ink4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7272976636887" units="cm"/>
      <inkml:brushProperty name="height" value="0.0457272976636887" units="cm"/>
      <inkml:brushProperty name="color" value="#FF0000"/>
      <inkml:brushProperty name="ignorePressure" value="0"/>
    </inkml:brush>
  </inkml:definitions>
  <inkml:trace contextRef="#ctx0" brushRef="#br0">77350.000000 33450.000000 751,'-66.000000'-15.000000'1,"19.000000"23.000000"3 ,19.000000 22.000000 3,19.000000 22.000000 3,10.000000 19.000000 1,4.000000 20.000000 2,3.000000 18.000000 0,3.000000 20.000000 2,-1.000000 13.000000-1,-2.000000 9.000000 0,-3.000000 10.000000-1,-3.000000 10.000000-1,-2.000000-1.000000-1,0.000000-9.000000-2,0.000000-10.000000-2,0.000000-8.000000-2,-2.000000-15.000000-2,-3.000000-19.000000-2,-3.000000-18.000000-1,-2.000000-19.000000-1,-3.000000-22.000000-2,1.000000-25.000000-3,-1.000000-25.000000-2,1.000000-25.000000-1,1.000000-18.000000-2,3.000000-8.000000-1,3.000000-10.000000 0,4.000000-9.000000 0,2.000000-7.000000 0,4.000000-3.000000 1,3.000000-3.000000 1,3.000000-2.000000 1,3.000000-11.000000 1,3.000000-15.000000 0,3.000000-15.000000 1,4.000000-16.000000-1,1.000000-4.000000 1,0.000000 10.000000 1,0.000000 10.000000 1,0.000000 9.000000 1,3.000000 7.000000 1,6.000000 7.000000 3,7.000000 6.000000 4,6.000000 7.000000 2,4.000000 7.000000 1,4.000000 9.000000 0,3.000000 10.000000-1,3.000000 10.000000-1,1.000000 10.000000 0,1.000000 13.000000 2,-1.000000 12.000000 1,1.000000 13.000000 2,-3.000000 10.000000 0,-2.000000 10.000000 1,-3.000000 10.000000 0,-3.000000 9.000000 1,-6.000000 9.000000 0,-5.000000 9.000000 1,-7.000000 10.000000 0,-5.000000 10.000000 0,-4.000000 7.000000-1,0.000000 6.000000 0,0.000000 7.000000 0,0.000000 6.000000-1,-4.000000 6.000000-1,-5.000000 6.000000-2,-7.000000 7.000000 0,-5.000000 6.000000-2,-6.000000-1.000000-1,-3.000000-5.000000-1,-3.000000-7.000000-1,-2.000000-5.000000-2,-3.000000-12.000000 1,1.000000-16.000000-1,-1.000000-15.000000 0,1.000000-15.000000 1,7.000000-14.000000-9,16.000000-8.000000-15,15.000000-10.000000-16,17.000000-9.000000-16,3.000000-7.000000-5,-5.000000-3.000000 7,-7.000000-3.000000 5,-5.000000-2.000000 7</inkml:trace>
</inkml:ink>
</file>

<file path=ppt/ink/ink43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8283481895924" units="cm"/>
      <inkml:brushProperty name="height" value="0.0468283481895924" units="cm"/>
      <inkml:brushProperty name="color" value="#FF0000"/>
      <inkml:brushProperty name="ignorePressure" value="0"/>
    </inkml:brush>
  </inkml:definitions>
  <inkml:trace contextRef="#ctx0" brushRef="#br0">79400.000000 34250.000000 685,'-60.000000'0.000000'5,"32.000000"0.000000"9 ,31.000000 0.000000 10,32.000000 0.000000 10,16.000000 3.000000 2,4.000000 6.000000-6,3.000000 7.000000-4,3.000000 6.000000-5,1.000000-1.000000-3,1.000000-5.000000-2,-1.000000-7.000000 0,1.000000-5.000000-3,-1.000000-4.000000 0,1.000000 0.000000-3,-1.000000 0.000000-1,1.000000 0.000000-1,-1.000000-2.000000-2,1.000000-3.000000 0,-1.000000-3.000000-1,1.000000-2.000000 0,-3.000000-5.000000-6,-2.000000-2.000000-8,-3.000000-3.000000-10,-3.000000-3.000000-9,-4.000000-1.000000-5,-3.000000 4.000000-1,-3.000000 3.000000-1,-2.000000 3.000000 0,-5.000000 1.000000-1,-2.000000 1.000000 0,-3.000000-1.000000 0,-3.000000 1.000000 0</inkml:trace>
</inkml:ink>
</file>

<file path=ppt/ink/ink43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6836332082748" units="cm"/>
      <inkml:brushProperty name="height" value="0.0436836332082748" units="cm"/>
      <inkml:brushProperty name="color" value="#FF0000"/>
      <inkml:brushProperty name="ignorePressure" value="0"/>
    </inkml:brush>
  </inkml:definitions>
  <inkml:trace contextRef="#ctx0" brushRef="#br0">81900.000000 33050.000000 765,'1.000000'-91.000000'0,"4.000000"19.000000"-1 ,3.000000 19.000000 0,3.000000 19.000000-1,-1.000000 16.000000 1,-2.000000 17.000000 5,-3.000000 15.000000 2,-3.000000 16.000000 5,-6.000000 16.000000 2,-5.000000 20.000000 3,-7.000000 18.000000 3,-5.000000 20.000000 3,-6.000000 17.000000-1,-3.000000 20.000000-1,-3.000000 18.000000-4,-2.000000 20.000000-1,-5.000000 16.000000-2,-2.000000 16.000000-1,-3.000000 15.000000-1,-3.000000 17.000000-1,-1.000000-4.000000 0,4.000000-22.000000-2,3.000000-22.000000-1,3.000000-21.000000-1,10.000000-45.000000-9,20.000000-65.000000-16,18.000000-65.000000-15,20.000000-66.000000-17,6.000000-40.000000-4,-2.000000-11.000000 7,-3.000000-14.000000 7,-3.000000-11.000000 7,-6.000000 7.000000 6,-5.000000 28.000000 5,-7.000000 28.000000 5,-5.000000 29.000000 5,-3.000000 8.000000 4,4.000000-8.000000 2,3.000000-10.000000 1,3.000000-9.000000 1</inkml:trace>
</inkml:ink>
</file>

<file path=ppt/ink/ink4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51678501069546" units="cm"/>
      <inkml:brushProperty name="height" value="0.0551678501069546" units="cm"/>
      <inkml:brushProperty name="color" value="#FF0000"/>
      <inkml:brushProperty name="ignorePressure" value="0"/>
    </inkml:brush>
  </inkml:definitions>
  <inkml:trace contextRef="#ctx0" brushRef="#br0">64250.000000 37450.000000 772,'4.000000'-246.000000'1,"10.000000"60.000000"1 ,10.000000 60.000000 1,9.000000 59.000000 1,7.000000 32.000000 0,7.000000 7.000000 0,6.000000 6.000000 0,7.000000 7.000000-1,0.000000 5.000000-2,-2.000000 7.000000-4,-3.000000 6.000000-5,-3.000000 7.000000-4,-6.000000 11.000000-2,-5.000000 20.000000 2,-7.000000 18.000000 2,-5.000000 20.000000 1,-12.000000 14.000000 0,-16.000000 14.000000-1,-15.000000 11.000000-2,-15.000000 14.000000 0,-14.000000 2.000000 0,-8.000000-6.000000 1,-10.000000-6.000000 2,-9.000000-6.000000 2,-2.000000-9.000000 1,6.000000-8.000000 3,7.000000-10.000000 0,6.000000-9.000000 3,7.000000-12.000000 5,10.000000-11.000000 7,10.000000-14.000000 8,9.000000-11.000000 8,13.000000-15.000000 5,20.000000-16.000000 1,18.000000-15.000000 1,20.000000-15.000000 0,19.000000-17.000000-1,22.000000-15.000000-5,22.000000-15.000000-6,23.000000-16.000000-4,0.000000-4.000000-4,-18.000000 10.000000 0,-19.000000 10.000000-2,-18.000000 9.000000 0,-15.000000 7.000000-12,-9.000000 7.000000-23,-10.000000 6.000000-23,-8.000000 7.000000-23</inkml:trace>
</inkml:ink>
</file>

<file path=ppt/ink/ink44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90504615008831" units="cm"/>
      <inkml:brushProperty name="height" value="0.0490504615008831" units="cm"/>
      <inkml:brushProperty name="color" value="#FF0000"/>
      <inkml:brushProperty name="ignorePressure" value="0"/>
    </inkml:brush>
  </inkml:definitions>
  <inkml:trace contextRef="#ctx0" brushRef="#br0">81750.000000 32900.000000 700,'3.000000'-71.000000'0,"6.000000"10.000000"2 ,7.000000 10.000000 0,6.000000 9.000000 1,9.000000 6.000000 2,13.000000 3.000000 2,12.000000 3.000000 2,13.000000 4.000000 3,12.000000 4.000000 0,13.000000 6.000000-1,12.000000 7.000000-2,13.000000 6.000000-1,2.000000 10.000000 0,-5.000000 17.000000 1,-7.000000 15.000000 0,-5.000000 16.000000 2,-11.000000 12.000000-1,-11.000000 9.000000 1,-14.000000 10.000000-1,-11.000000 10.000000 0,-17.000000 5.000000 0,-18.000000 4.000000-1,-19.000000 3.000000 0,-18.000000 3.000000 0,-20.000000 3.000000-2,-18.000000 3.000000-3,-19.000000 3.000000-3,-18.000000 4.000000-4,-15.000000-4.000000 0,-9.000000-9.000000-2,-10.000000-10.000000 1,-8.000000-8.000000 0,0.000000-15.000000 0,14.000000-19.000000 1,11.000000-18.000000 2,14.000000-19.000000 1,28.000000-13.000000 4,48.000000-6.000000 7,47.000000-6.000000 7,47.000000-6.000000 6,24.000000 7.000000 1,4.000000 22.000000-7,3.000000 22.000000-6,3.000000 23.000000-5,1.000000 6.000000-7,1.000000-5.000000-3,-1.000000-7.000000-6,1.000000-5.000000-4,-3.000000-6.000000-3,-2.000000-3.000000 0,-3.000000-3.000000-1,-3.000000-2.000000 1,-6.000000-11.000000-6,-5.000000-15.000000-9,-7.000000-15.000000-9,-5.000000-16.000000-11</inkml:trace>
</inkml:ink>
</file>

<file path=ppt/ink/ink44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1792031526566" units="cm"/>
      <inkml:brushProperty name="height" value="0.0451792031526566" units="cm"/>
      <inkml:brushProperty name="color" value="#FF0000"/>
      <inkml:brushProperty name="ignorePressure" value="0"/>
    </inkml:brush>
  </inkml:definitions>
  <inkml:trace contextRef="#ctx0" brushRef="#br0">84950.000000 32700.000000 760,'-32.000000'-57.000000'-1,"-11.000000"39.000000"3 ,-14.000000 36.000000 5,-11.000000 39.000000 2,-7.000000 25.000000 4,0.000000 17.000000 2,0.000000 15.000000 2,0.000000 16.000000 2,3.000000 13.000000 2,6.000000 14.000000 1,7.000000 11.000000 0,6.000000 14.000000 2,7.000000 7.000000-2,10.000000 3.000000-4,10.000000 3.000000-4,9.000000 4.000000-4,9.000000-12.000000-5,9.000000-24.000000-5,10.000000-26.000000-4,10.000000-24.000000-5,8.000000-24.000000-4,10.000000-22.000000 0,10.000000-22.000000-1,9.000000-21.000000-1,6.000000-20.000000-3,3.000000-15.000000-5,3.000000-15.000000-6,4.000000-16.000000-4,-3.000000-7.000000-2,-5.000000 4.000000-1,-7.000000 3.000000 0,-5.000000 3.000000 0</inkml:trace>
</inkml:ink>
</file>

<file path=ppt/ink/ink44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4242452979088" units="cm"/>
      <inkml:brushProperty name="height" value="0.0454242452979088" units="cm"/>
      <inkml:brushProperty name="color" value="#FF0000"/>
      <inkml:brushProperty name="ignorePressure" value="0"/>
    </inkml:brush>
  </inkml:definitions>
  <inkml:trace contextRef="#ctx0" brushRef="#br0">85950.000000 33000.000000 756,'-72.000000'-7.000000'26,"6.000000"39.000000"-7 ,7.000000 36.000000-5,6.000000 39.000000-8,1.000000 25.000000-1,-3.000000 17.000000 1,-3.000000 15.000000 4,-2.000000 16.000000 1,-3.000000 10.000000 3,1.000000 7.000000 5,-1.000000 6.000000 3,1.000000 7.000000 3,4.000000-12.000000 0,9.000000-28.000000-5,10.000000-28.000000-7,10.000000-27.000000-5,11.000000-31.000000-8,17.000000-31.000000-10,15.000000-31.000000-10,16.000000-31.000000-11,9.000000-27.000000-3,3.000000-22.000000 3,3.000000-22.000000 3,4.000000-21.000000 4,-1.000000-12.000000 2,-3.000000 1.000000-1,-3.000000-1.000000-1,-2.000000 1.000000 1,-5.000000 5.000000-1,-2.000000 14.000000 1,-3.000000 11.000000 0,-3.000000 14.000000 1</inkml:trace>
</inkml:ink>
</file>

<file path=ppt/ink/ink44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315008610487" units="cm"/>
      <inkml:brushProperty name="height" value="0.045315008610487" units="cm"/>
      <inkml:brushProperty name="color" value="#FF0000"/>
      <inkml:brushProperty name="ignorePressure" value="0"/>
    </inkml:brush>
  </inkml:definitions>
  <inkml:trace contextRef="#ctx0" brushRef="#br0">86050.000000 32800.000000 758,'3.000000'-65.000000'-20,"6.000000"23.000000"15 ,7.000000 22.000000 13,6.000000 22.000000 14,4.000000 21.000000 6,4.000000 22.000000-2,3.000000 22.000000-3,3.000000 23.000000-2,1.000000 17.000000-2,1.000000 17.000000-2,-1.000000 15.000000-3,1.000000 16.000000-2,-3.000000 24.000000-1,-2.000000 35.000000 1,-3.000000 35.000000 2,-3.000000 34.000000 0,-6.000000-16.000000 0,-5.000000-66.000000-6,-7.000000-65.000000-5,-5.000000-65.000000-4,-3.000000-34.000000-2,4.000000 1.000000-1,3.000000-1.000000 0,3.000000 1.000000 0,-8.000000-10.000000-6,-19.000000-19.000000-15,-18.000000-18.000000-13,-19.000000-19.000000-13,-8.000000-16.000000-5,3.000000-12.000000 7,3.000000-13.000000 6,4.000000-12.000000 7,5.000000 1.000000 5,10.000000 16.000000 8,10.000000 15.000000 6,9.000000 17.000000 7,2.000000 5.000000 4,-2.000000-3.000000 1,-3.000000-3.000000 2,-3.000000-2.000000 1</inkml:trace>
</inkml:ink>
</file>

<file path=ppt/ink/ink4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4711741507053" units="cm"/>
      <inkml:brushProperty name="height" value="0.0424711741507053" units="cm"/>
      <inkml:brushProperty name="color" value="#FF0000"/>
      <inkml:brushProperty name="ignorePressure" value="0"/>
    </inkml:brush>
  </inkml:definitions>
  <inkml:trace contextRef="#ctx0" brushRef="#br0">85750.000000 34050.000000 809,'-47.000000'-24.000000'-2,"6.000000"4.000000"-1 ,7.000000 3.000000-3,6.000000 3.000000-3,15.000000 6.000000 8,26.000000 9.000000 18,24.000000 10.000000 17,26.000000 10.000000 18,13.000000 0.000000 0,4.000000-5.000000-17,3.000000-7.000000-16,3.000000-5.000000-17,-1.000000-6.000000-12,-2.000000-3.000000-8,-3.000000-3.000000-9,-3.000000-2.000000-9,-7.000000-6.000000-3,-9.000000-6.000000 1,-10.000000-6.000000 0,-8.000000-6.000000 1</inkml:trace>
</inkml:ink>
</file>

<file path=ppt/ink/ink44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5006913244724" units="cm"/>
      <inkml:brushProperty name="height" value="0.0415006913244724" units="cm"/>
      <inkml:brushProperty name="color" value="#FF0000"/>
      <inkml:brushProperty name="ignorePressure" value="0"/>
    </inkml:brush>
  </inkml:definitions>
  <inkml:trace contextRef="#ctx0" brushRef="#br0">86700.000000 32200.000000 827,'-19.000000'-69.000000'2,"13.000000"13.000000"2 ,12.000000 12.000000 2,13.000000 13.000000 3,9.000000 12.000000 1,6.000000 13.000000 1,7.000000 12.000000-1,6.000000 13.000000 1,1.000000 12.000000 0,-3.000000 13.000000 0,-3.000000 12.000000 1,-2.000000 13.000000 0,-3.000000 7.000000 1,1.000000 4.000000-1,-1.000000 3.000000 0,1.000000 3.000000 0,-3.000000 1.000000-2,-2.000000 1.000000-5,-3.000000-1.000000-6,-3.000000 1.000000-4,-4.000000-6.000000-5,-3.000000-8.000000-2,-3.000000-10.000000-4,-2.000000-9.000000-4,-8.000000-21.000000-5,-8.000000-31.000000-8,-10.000000-31.000000-8,-9.000000-31.000000-9,-4.000000-10.000000 2,4.000000 13.000000 11,3.000000 12.000000 10,3.000000 13.000000 11,3.000000 4.000000 6,3.000000-3.000000 3,3.000000-3.000000 1,4.000000-2.000000 3</inkml:trace>
</inkml:ink>
</file>

<file path=ppt/ink/ink44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1563075184822" units="cm"/>
      <inkml:brushProperty name="height" value="0.0451563075184822" units="cm"/>
      <inkml:brushProperty name="color" value="#FF0000"/>
      <inkml:brushProperty name="ignorePressure" value="0"/>
    </inkml:brush>
  </inkml:definitions>
  <inkml:trace contextRef="#ctx0" brushRef="#br0">87250.000000 32150.000000 760,'0.000000'-63.000000'-33,"0.000000"26.000000"19 ,0.000000 24.000000 20,0.000000 26.000000 20,0.000000 19.000000 7,0.000000 17.000000-4,0.000000 15.000000-5,0.000000 16.000000-4,-2.000000 5.000000-4,-3.000000-2.000000-4,-3.000000-3.000000-3,-2.000000-3.000000-3,-3.000000-4.000000-2,1.000000-3.000000 0,-1.000000-3.000000-1,1.000000-2.000000 1,-3.000000-6.000000-3,-2.000000-6.000000-5,-3.000000-6.000000-5,-3.000000-6.000000-4,-4.000000-7.000000-4,-3.000000-6.000000-3,-3.000000-6.000000-4,-2.000000-6.000000-2,-3.000000-10.000000 0,1.000000-12.000000 2,-1.000000-13.000000 3,1.000000-12.000000 2,-1.000000-10.000000 4,1.000000-6.000000 1,-1.000000-6.000000 3,1.000000-6.000000 2,1.000000-2.000000 1,3.000000 3.000000-1,3.000000 3.000000 0,4.000000 4.000000-1,13.000000 10.000000 11,26.000000 19.000000 23,24.000000 19.000000 23,26.000000 19.000000 24,13.000000 9.000000 4,4.000000 0.000000-14,3.000000 0.000000-16,3.000000 0.000000-14,-1.000000-2.000000-14,-2.000000-3.000000-11,-3.000000-3.000000-13,-3.000000-2.000000-12,-4.000000-5.000000-9,-3.000000-2.000000-6,-3.000000-3.000000-5,-2.000000-3.000000-6</inkml:trace>
</inkml:ink>
</file>

<file path=ppt/ink/ink4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6520301997662" units="cm"/>
      <inkml:brushProperty name="height" value="0.0466520301997662" units="cm"/>
      <inkml:brushProperty name="color" value="#FF0000"/>
      <inkml:brushProperty name="ignorePressure" value="0"/>
    </inkml:brush>
  </inkml:definitions>
  <inkml:trace contextRef="#ctx0" brushRef="#br0">88250.000000 32350.000000 784,'54.000000'100.000000'33,"10.000000"0.000000"-5 ,10.000000 0.000000-5,9.000000 0.000000-5,-1.000000 6.000000-2,-8.000000 13.000000 0,-10.000000 12.000000 1,-9.000000 13.000000 0,-13.000000 9.000000-2,-16.000000 6.000000-2,-15.000000 7.000000-3,-15.000000 6.000000-3,-20.000000-1.000000-5,-21.000000-5.000000-4,-22.000000-7.000000-5,-22.000000-5.000000-6,-15.000000-9.000000-3,-5.000000-9.000000-4,-7.000000-10.000000-3,-5.000000-8.000000-3,3.000000-15.000000-5,17.000000-19.000000-7,15.000000-18.000000-7,16.000000-19.000000-8</inkml:trace>
</inkml:ink>
</file>

<file path=ppt/ink/ink4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5424139201641" units="cm"/>
      <inkml:brushProperty name="height" value="0.0375424139201641" units="cm"/>
      <inkml:brushProperty name="color" value="#FF0000"/>
      <inkml:brushProperty name="ignorePressure" value="0"/>
    </inkml:brush>
  </inkml:definitions>
  <inkml:trace contextRef="#ctx0" brushRef="#br0">89650.000000 33650.000000 915,'-38.000000'-68.000000'-2,"26.000000"17.000000"-3 ,24.000000 15.000000-2,26.000000 16.000000-5,18.000000 9.000000 4,13.000000 3.000000 8,12.000000 3.000000 8,13.000000 4.000000 8,4.000000 1.000000 3,-3.000000 0.000000-4,-3.000000 0.000000-3,-2.000000 0.000000-4,-3.000000-4.000000-1,1.000000-5.000000-2,-1.000000-7.000000 1,1.000000-5.000000 0,-6.000000-3.000000-1,-8.000000 4.000000-1,-10.000000 3.000000 0,-9.000000 3.000000 0</inkml:trace>
</inkml:ink>
</file>

<file path=ppt/ink/ink4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7112237513065" units="cm"/>
      <inkml:brushProperty name="height" value="0.0387112237513065" units="cm"/>
      <inkml:brushProperty name="color" value="#FF0000"/>
      <inkml:brushProperty name="ignorePressure" value="0"/>
    </inkml:brush>
  </inkml:definitions>
  <inkml:trace contextRef="#ctx0" brushRef="#br0">89750.000000 34250.000000 887,'-82.000000'0.000000'5,"39.000000"0.000000"4 ,36.000000 0.000000 5,39.000000 0.000000 5,21.000000 1.000000 0,6.000000 4.000000-3,7.000000 3.000000-3,6.000000 3.000000-3,6.000000 1.000000-4,6.000000 1.000000-4,7.000000-1.000000-5,6.000000 1.000000-5,1.000000-3.000000-3,-3.000000-2.000000-2,-3.000000-3.000000-3,-2.000000-3.000000-3,-5.000000-6.000000 0,-2.000000-5.000000 2,-3.000000-7.000000 4,-3.000000-5.000000 2,-9.000000-3.000000-3,-11.000000 4.000000-5,-14.000000 3.000000-7,-11.000000 3.000000-6</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8158701658249" units="cm"/>
      <inkml:brushProperty name="height" value="0.0458158701658249" units="cm"/>
      <inkml:brushProperty name="color" value="#FF0000"/>
      <inkml:brushProperty name="ignorePressure" value="0"/>
    </inkml:brush>
  </inkml:definitions>
  <inkml:trace contextRef="#ctx0" brushRef="#br0">68450.000000 38000.000000 1000,'85.000000'-43.000000'-27,"23.000000"17.000000"9 ,22.000000 15.000000 7,22.000000 16.000000 8,12.000000 5.000000 4,3.000000-2.000000 0,3.000000-3.000000-2,4.000000-3.000000 1,-7.000000-4.000000-2,-16.000000-3.000000-1,-15.000000-3.000000-1,-15.000000-2.000000-1,-14.000000-1.000000-3,-8.000000 3.000000-4,-10.000000 3.000000-3,-9.000000 4.000000-3</inkml:trace>
</inkml:ink>
</file>

<file path=ppt/ink/ink45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71932554245" units="cm"/>
      <inkml:brushProperty name="height" value="0.04571932554245" units="cm"/>
      <inkml:brushProperty name="color" value="#FF0000"/>
      <inkml:brushProperty name="ignorePressure" value="0"/>
    </inkml:brush>
  </inkml:definitions>
  <inkml:trace contextRef="#ctx0" brushRef="#br0">92000.000000 32450.000000 751,'-22.000000'-77.000000'-17,"6.000000"47.000000"11 ,7.000000 47.000000 11,6.000000 48.000000 11,-1.000000 25.000000 7,-5.000000 7.000000-1,-7.000000 6.000000 1,-5.000000 7.000000-1,-4.000000-1.000000-1,0.000000-6.000000-2,0.000000-6.000000-4,0.000000-6.000000-2,1.000000-7.000000-2,4.000000-6.000000-1,3.000000-6.000000 1,3.000000-6.000000-1,4.000000-2.000000-1,7.000000 3.000000 0,6.000000 3.000000-1,7.000000 4.000000 0,7.000000-7.000000-1,9.000000-16.000000-3,10.000000-15.000000-1,10.000000-15.000000-1,5.000000-11.000000-2,4.000000-2.000000 0,3.000000-3.000000 0,3.000000-3.000000 1,4.000000-4.000000-2,7.000000-3.000000-1,6.000000-3.000000-2,7.000000-2.000000-1,0.000000-5.000000-3,-2.000000-2.000000-2,-3.000000-3.000000-4,-3.000000-3.000000-3,-2.000000-4.000000-4,0.000000-3.000000-3,0.000000-3.000000-5,0.000000-2.000000-4,-7.000000-1.000000 0,-11.000000 3.000000 0,-14.000000 3.000000 1,-11.000000 4.000000 2,-9.000000-1.000000 1,-3.000000-3.000000 5,-3.000000-3.000000 4,-2.000000-2.000000 3</inkml:trace>
</inkml:ink>
</file>

<file path=ppt/ink/ink4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3583723604679" units="cm"/>
      <inkml:brushProperty name="height" value="0.0423583723604679" units="cm"/>
      <inkml:brushProperty name="color" value="#FF0000"/>
      <inkml:brushProperty name="ignorePressure" value="0"/>
    </inkml:brush>
  </inkml:definitions>
  <inkml:trace contextRef="#ctx0" brushRef="#br0">93100.000000 32800.000000 811,'-69.000000'-63.000000'0,"13.000000"26.000000"2 ,12.000000 24.000000 0,13.000000 26.000000 3,4.000000 16.000000 0,-3.000000 10.000000 3,-3.000000 10.000000 1,-2.000000 9.000000 2,-3.000000 9.000000 1,1.000000 9.000000 0,-1.000000 10.000000 0,1.000000 10.000000 0,-1.000000 8.000000 1,1.000000 10.000000 0,-1.000000 10.000000 0,1.000000 9.000000 1,1.000000 4.000000-1,3.000000 1.000000-1,3.000000-1.000000-2,4.000000 1.000000-1,5.000000-10.000000-8,10.000000-19.000000-13,10.000000-18.000000-14,9.000000-19.000000-14</inkml:trace>
</inkml:ink>
</file>

<file path=ppt/ink/ink4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5222299098969" units="cm"/>
      <inkml:brushProperty name="height" value="0.0465222299098969" units="cm"/>
      <inkml:brushProperty name="color" value="#FF0000"/>
      <inkml:brushProperty name="ignorePressure" value="0"/>
    </inkml:brush>
  </inkml:definitions>
  <inkml:trace contextRef="#ctx0" brushRef="#br0">94050.000000 33300.000000 738,'71.000000'-22.000000'58,"-5.000000"6.000000"-11 ,-7.000000 7.000000-12,-5.000000 6.000000-10,-3.000000 3.000000-6,4.000000 0.000000-2,3.000000 0.000000 0,3.000000 0.000000-2,-1.000000 0.000000-2,-2.000000 0.000000-4,-3.000000 0.000000-4,-3.000000 0.000000-4,-2.000000 0.000000-6,0.000000 0.000000-10,0.000000 0.000000-9,0.000000 0.000000-9,-2.000000-2.000000-5,-3.000000-3.000000 3,-3.000000-3.000000 3,-2.000000-2.000000 1</inkml:trace>
</inkml:ink>
</file>

<file path=ppt/ink/ink45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428023070097" units="cm"/>
      <inkml:brushProperty name="height" value="0.047428023070097" units="cm"/>
      <inkml:brushProperty name="color" value="#FF0000"/>
      <inkml:brushProperty name="ignorePressure" value="0"/>
    </inkml:brush>
  </inkml:definitions>
  <inkml:trace contextRef="#ctx0" brushRef="#br0">96200.000000 32050.000000 724,'0.000000'-71.000000'0,"0.000000"10.000000"0 ,0.000000 10.000000-1,0.000000 9.000000 0,0.000000 2.000000 3,0.000000-2.000000 3,0.000000-3.000000 6,0.000000-3.000000 3,0.000000 19.000000 6,0.000000 45.000000 4,0.000000 43.000000 5,0.000000 45.000000 4,-2.000000 25.000000 1,-3.000000 10.000000-4,-3.000000 10.000000-5,-2.000000 9.000000-4,-3.000000 9.000000-5,1.000000 9.000000-6,-1.000000 10.000000-7,1.000000 10.000000-5,-1.000000 13.000000-5,1.000000 19.000000-4,-1.000000 19.000000-3,1.000000 19.000000-3,-1.000000-1.000000-6,1.000000-18.000000-7,-1.000000-19.000000-6,1.000000-18.000000-7,2.000000-29.000000-3,7.000000-37.000000 4,6.000000-38.000000 3,7.000000-37.000000 2</inkml:trace>
</inkml:ink>
</file>

<file path=ppt/ink/ink4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9238656759262" units="cm"/>
      <inkml:brushProperty name="height" value="0.0419238656759262" units="cm"/>
      <inkml:brushProperty name="color" value="#FF0000"/>
      <inkml:brushProperty name="ignorePressure" value="0"/>
    </inkml:brush>
  </inkml:definitions>
  <inkml:trace contextRef="#ctx0" brushRef="#br0">97100.000000 32850.000000 828,'6.000000'-68.000000'3,"13.000000"17.000000"4 ,12.000000 15.000000 6,13.000000 16.000000 5,7.000000 9.000000 2,4.000000 3.000000-2,3.000000 3.000000-3,3.000000 4.000000-2,-1.000000 2.000000-1,-2.000000 4.000000-2,-3.000000 3.000000-2,-3.000000 3.000000-1,1.000000 1.000000 0,6.000000 1.000000-1,7.000000-1.000000-1,6.000000 1.000000 1,3.000000-1.000000-3,0.000000 1.000000-2,0.000000-1.000000-5,0.000000 1.000000-2,-4.000000-3.000000-3,-5.000000-2.000000-4,-7.000000-3.000000-4,-5.000000-3.000000-3</inkml:trace>
</inkml:ink>
</file>

<file path=ppt/ink/ink45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049611479044" units="cm"/>
      <inkml:brushProperty name="height" value="0.045049611479044" units="cm"/>
      <inkml:brushProperty name="color" value="#FF0000"/>
      <inkml:brushProperty name="ignorePressure" value="0"/>
    </inkml:brush>
  </inkml:definitions>
  <inkml:trace contextRef="#ctx0" brushRef="#br0">97300.000000 33550.000000 762,'-71.000000'-2.000000'0,"10.000000"-3.000000"0 ,10.000000-3.000000 0,9.000000-2.000000 0,12.000000 0.000000 4,16.000000 7.000000 8,15.000000 6.000000 8,17.000000 7.000000 8,10.000000 2.000000 3,6.000000 1.000000-5,7.000000-1.000000-4,6.000000 1.000000-4,6.000000-3.000000-4,6.000000-2.000000-1,7.000000-3.000000-3,6.000000-3.000000-2,3.000000-4.000000-2,0.000000-3.000000 0,0.000000-3.000000 1,0.000000-2.000000-1,0.000000-3.000000-1,0.000000 1.000000-3,0.000000-1.000000-4,0.000000 1.000000-1,0.000000-1.000000-4,0.000000 1.000000-2,0.000000-1.000000-2,0.000000 1.000000-2,-2.000000-1.000000-2,-3.000000 1.000000-4,-3.000000-1.000000-2,-2.000000 1.000000-3,-6.000000-1.000000-2,-6.000000 1.000000-3,-6.000000-1.000000-2,-6.000000 1.000000-3</inkml:trace>
</inkml:ink>
</file>

<file path=ppt/ink/ink4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28478994965553" units="cm"/>
      <inkml:brushProperty name="height" value="0.0528478994965553" units="cm"/>
      <inkml:brushProperty name="color" value="#FF0000"/>
      <inkml:brushProperty name="ignorePressure" value="0"/>
    </inkml:brush>
  </inkml:definitions>
  <inkml:trace contextRef="#ctx0" brushRef="#br0">99550.000000 31350.000000 650,'-24.000000'-49.000000'0,"4.000000"4.000000"1 ,3.000000 3.000000 0,3.000000 3.000000 1,9.000000 9.000000 3,16.000000 16.000000 6,15.000000 15.000000 7,17.000000 17.000000 6,7.000000 7.000000 2,0.000000 0.000000-2,0.000000 0.000000-1,0.000000 0.000000-3,-2.000000 0.000000-1,-3.000000 0.000000-2,-3.000000 0.000000-1,-2.000000 0.000000-1,-3.000000 1.000000-2,1.000000 4.000000 1,-1.000000 3.000000-1,1.000000 3.000000-1,-1.000000 1.000000 0,1.000000 1.000000-2,-1.000000-1.000000-3,1.000000 1.000000-1,-4.000000 2.000000-1,-6.000000 7.000000-3,-6.000000 6.000000-1,-6.000000 7.000000-3,-6.000000 5.000000-2,-2.000000 7.000000-4,-3.000000 6.000000-4,-3.000000 7.000000-4,-9.000000 2.000000 0,-11.000000 1.000000 1,-14.000000-1.000000 3,-11.000000 1.000000 2,-6.000000-7.000000 2,4.000000-12.000000 2,3.000000-13.000000 0,3.000000-12.000000 1,1.000000-2.000000 2,1.000000 9.000000 0,-1.000000 10.000000 2,1.000000 10.000000 1,1.000000-1.000000 0,3.000000-9.000000-1,3.000000-10.000000-1,4.000000-8.000000-2,4.000000-6.000000 0,6.000000 1.000000-1,7.000000-1.000000 1,6.000000 1.000000-1,7.000000-4.000000 1,10.000000-6.000000 0,10.000000-6.000000 1,9.000000-6.000000 0,6.000000-2.000000 1,3.000000 3.000000 0,3.000000 3.000000-1,4.000000 4.000000 1,1.000000-1.000000 0,0.000000-3.000000 1,0.000000-3.000000 0,0.000000-2.000000 1,0.000000-1.000000 2,0.000000 3.000000 1,0.000000 3.000000 4,0.000000 4.000000 1,-2.000000 2.000000 1,-3.000000 4.000000 0,-3.000000 3.000000-1,-2.000000 3.000000-1,-6.000000 4.000000 0,-6.000000 7.000000-1,-6.000000 6.000000 0,-6.000000 7.000000 0,-7.000000 4.000000-1,-6.000000 3.000000 2,-6.000000 3.000000 1,-6.000000 4.000000 0,-9.000000 2.000000 2,-8.000000 4.000000 0,-10.000000 3.000000 0,-9.000000 3.000000 1,-7.000000 1.000000 0,-3.000000 1.000000 0,-3.000000-1.000000-1,-2.000000 1.000000-1,-3.000000-4.000000-1,1.000000-6.000000-2,-1.000000-6.000000-4,1.000000-6.000000-2,1.000000-7.000000-1,3.000000-6.000000 2,3.000000-6.000000 2,4.000000-6.000000 1,2.000000-6.000000-5,4.000000-2.000000-15,3.000000-3.000000-15,3.000000-3.000000-13</inkml:trace>
</inkml:ink>
</file>

<file path=ppt/ink/ink45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13850.000000 39100.000000 999,'-74.000000'-29.000000'-6,"4.000000"-5.000000"-12 ,3.000000-7.000000-12,3.000000-5.000000-12,4.000000-4.000000-1,7.000000 0.000000 13,6.000000 0.000000 12,7.000000 0.000000 13,5.000000 1.000000 6,7.000000 4.000000 2,6.000000 3.000000 2,7.000000 3.000000 1,2.000000 3.000000 1,1.000000 3.000000-1,-1.000000 3.000000 0,1.000000 4.000000-1,12.000000 5.000000 1,25.000000 10.000000 3,25.000000 10.000000 3,25.000000 9.000000 3,20.000000 20.000000 0,16.000000 31.000000 1,15.000000 32.000000-1,17.000000 31.000000-1,14.000000 40.000000 0,17.000000 51.000000-3,15.000000 49.000000-2,16.000000 51.000000-2,27.000000 97.000000-5,42.000000 148.000000-6,40.000000 147.000000-8,41.000000 147.000000-6,-21.000000-29.000000-4,-81.000000-203.000000-3,-81.000000-203.000000-3,-81.000000-202.000000-2</inkml:trace>
</inkml:ink>
</file>

<file path=ppt/ink/ink45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783073425293" units="cm"/>
      <inkml:brushProperty name="height" value="0.038783073425293" units="cm"/>
      <inkml:brushProperty name="color" value="#FF0000"/>
      <inkml:brushProperty name="ignorePressure" value="0"/>
    </inkml:brush>
  </inkml:definitions>
  <inkml:trace contextRef="#ctx0" brushRef="#br0">26250.000000 38500.000000 868,'-77.000000'-82.000000'2,"47.000000"39.000000"7 ,47.000000 36.000000 5,48.000000 39.000000 6,35.000000 43.000000 2,25.000000 50.000000-4,25.000000 50.000000-2,25.000000 50.000000-4,25.000000 46.000000-3,25.000000 45.000000-2,25.000000 43.000000-4,25.000000 45.000000-4,7.000000 25.000000-4,-8.000000 10.000000-8,-10.000000 10.000000-6,-9.000000 9.000000-7,-30.000000-44.000000-6,-50.000000-97.000000-2,-50.000000-97.000000-3,-50.000000-96.000000-2</inkml:trace>
</inkml:ink>
</file>

<file path=ppt/ink/ink459.xml><?xml version="1.0" encoding="utf-8"?>
<inkml:ink xmlns:inkml="http://www.w3.org/2003/InkML">
  <annotation type="ScanImages2ExtractSignatures">1</annotation>
  <annotation type="ScanImagesWidth">885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5761819779873" units="cm"/>
      <inkml:brushProperty name="height" value="0.0385761819779873" units="cm"/>
      <inkml:brushProperty name="color" value="#FF0000"/>
      <inkml:brushProperty name="ignorePressure" value="0"/>
    </inkml:brush>
  </inkml:definitions>
  <inkml:trace contextRef="#ctx0" brushRef="#br0">85800.000000 37850.000000 890,'-74.000000'-18.000000'-21,"4.000000"17.000000"6 ,3.000000 15.000000 6,3.000000 16.000000 8,3.000000 10.000000 3,3.000000 7.000000 0,3.000000 6.000000 1,4.000000 7.000000 1,-1.000000 2.000000 0,-3.000000 1.000000 1,-3.000000-1.000000 2,-2.000000 1.000000 0,-1.000000-4.000000 0,3.000000-6.000000 1,3.000000-6.000000-1,4.000000-6.000000 1,2.000000-9.000000 1,4.000000-8.000000 2,3.000000-10.000000 3,3.000000-9.000000 2,17.000000-10.000000-1,31.000000-9.000000-3,32.000000-10.000000-4,31.000000-8.000000-4,15.000000-3.000000-2,1.000000 7.000000-2,-1.000000 6.000000 0,1.000000 7.000000-1,-4.000000 4.000000-2,-6.000000 3.000000-3,-6.000000 3.000000-2,-6.000000 4.000000-2,-7.000000 1.000000-3,-6.000000 0.000000-2,-6.000000 0.000000-3,-6.000000 0.000000-2,-13.000000 9.000000 0,-19.000000 19.000000 1,-18.000000 19.000000 1,-19.000000 19.000000 3,-18.000000 15.000000 1,-15.000000 13.000000 3,-15.000000 12.000000 2,-16.000000 13.000000 3,-7.000000-1.000000 1,4.000000-11.000000 2,3.000000-14.000000 0,3.000000-11.000000 1,10.000000-12.000000 2,20.000000-9.000000 2,18.000000-10.000000 2,20.000000-8.000000 2,14.000000-8.000000 1,14.000000-2.000000 0,11.000000-3.000000 0,14.000000-3.000000-1,8.000000-1.000000 0,7.000000 4.000000 0,6.000000 3.000000-1,7.000000 3.000000-1,-1.000000 3.000000 0,-6.000000 3.000000-1,-6.000000 3.000000 0,-6.000000 4.000000 0,-9.000000-1.000000-2,-8.000000-3.000000 1,-10.000000-3.000000-1,-9.000000-2.000000 0,-1.000000-11.000000-2,10.000000-15.000000-2,10.000000-15.000000-3,9.000000-16.000000-2,6.000000-19.000000-1,3.000000-22.000000-1,3.000000-22.000000-1,4.000000-21.000000-1,2.000000-15.000000 0,4.000000-6.000000-1,3.000000-6.000000-1,3.000000-6.000000 0,-1.000000-1.000000 0,-2.000000 7.000000 2,-3.000000 6.000000 1,-3.000000 7.000000 2,-4.000000 10.000000 2,-3.000000 16.000000 2,-3.000000 15.000000 2,-2.000000 17.000000 2,6.000000 10.000000 6,20.000000 6.000000 11,18.000000 7.000000 9,20.000000 6.000000 12,-3.000000 9.000000-2,-21.000000 13.000000-12,-22.000000 12.000000-11,-22.000000 13.000000-12,-15.000000 7.000000-7,-5.000000 4.000000 1,-7.000000 3.000000-1,-5.000000 3.000000 0,-11.000000 6.000000-1,-11.000000 9.000000-2,-14.000000 10.000000-1,-11.000000 10.000000-2,-6.000000 2.000000 2,4.000000-3.000000 4,3.000000-3.000000 5,3.000000-2.000000 5,3.000000-6.000000 2,3.000000-6.000000 1,3.000000-6.000000 1,4.000000-6.000000 0,7.000000-10.000000 4,13.000000-12.000000 5,12.000000-13.000000 6,13.000000-12.000000 6,12.000000-15.000000-2,13.000000-15.000000-7,12.000000-15.000000-9,13.000000-16.000000-7,4.000000-10.000000-6,-3.000000-3.000000-2,-3.000000-3.000000-2,-2.000000-2.000000-3,-6.000000-1.000000-3,-6.000000 3.000000-2,-6.000000 3.000000-4,-6.000000 4.000000-2,-10.000000 4.000000-1,-12.000000 6.000000 0,-13.000000 7.000000 1,-12.000000 6.000000 2,-9.000000 6.000000 1,-2.000000 6.000000 5,-3.000000 7.000000 3,-3.000000 6.000000 4,-2.000000 4.000000 2,0.000000 4.000000 2,0.000000 3.000000 0,0.000000 3.000000 1</inkml:trace>
</inkml:ink>
</file>

<file path=ppt/ink/ink4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9352379441261" units="cm"/>
      <inkml:brushProperty name="height" value="0.0469352379441261" units="cm"/>
      <inkml:brushProperty name="color" value="#FF0000"/>
      <inkml:brushProperty name="ignorePressure" value="0"/>
    </inkml:brush>
  </inkml:definitions>
  <inkml:trace contextRef="#ctx0" brushRef="#br0">68700.000000 38700.000000 976,'-21.000000'-71.000000'1,"10.000000"10.000000"2 ,10.000000 10.000000 3,9.000000 9.000000 3,10.000000 10.000000-4,14.000000 14.000000-11,11.000000 11.000000-8,14.000000 14.000000-11,8.000000 7.000000-1,7.000000 3.000000 5,6.000000 3.000000 6,7.000000 4.000000 6,5.000000 1.000000 3,7.000000 0.000000 4,6.000000 0.000000 1,7.000000 0.000000 3,0.000000-4.000000 0,-2.000000-5.000000-1,-3.000000-7.000000-2,-3.000000-5.000000-1,-10.000000-4.000000-1,-16.000000 0.000000 0,-15.000000 0.000000 1,-15.000000 0.000000-1,4.000000-2.000000 0,25.000000-3.000000-2,25.000000-3.000000-2,25.000000-2.000000-2,3.000000-5.000000-1,-19.000000-2.000000-3,-18.000000-3.000000-1,-19.000000-3.000000-2</inkml:trace>
</inkml:ink>
</file>

<file path=ppt/ink/ink460.xml><?xml version="1.0" encoding="utf-8"?>
<inkml:ink xmlns:inkml="http://www.w3.org/2003/InkML">
  <annotation type="ScanImages2ExtractSignatures">1</annotation>
  <annotation type="ScanImagesWidth">885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5753139853477" units="cm"/>
      <inkml:brushProperty name="height" value="0.0385753139853477" units="cm"/>
      <inkml:brushProperty name="color" value="#FF0000"/>
      <inkml:brushProperty name="ignorePressure" value="0"/>
    </inkml:brush>
  </inkml:definitions>
  <inkml:trace contextRef="#ctx0" brushRef="#br0">86700.000000 37950.000000 890,'-21.000000'-50.000000'3,"10.000000"50.000000"3 ,10.000000 50.000000 6,9.000000 50.000000 4,37.000000 85.000000 2,66.000000 123.000000-1,65.000000 122.000000-1,67.000000 122.000000-1,-4.000000-27.000000-8,-72.000000-175.000000-17,-72.000000-175.000000-15,-71.000000-175.000000-16,-42.000000-94.000000-5,-8.000000-12.000000 6,-10.000000-13.000000 4,-9.000000-12.000000 6,-2.000000-2.000000 6,6.000000 9.000000 3,7.000000 10.000000 6,6.000000 10.000000 4,3.000000 10.000000 3,0.000000 13.000000 2,0.000000 12.000000 1,0.000000 13.000000 3</inkml:trace>
</inkml:ink>
</file>

<file path=ppt/ink/ink46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7618352174759" units="cm"/>
      <inkml:brushProperty name="height" value="0.0367618352174759" units="cm"/>
      <inkml:brushProperty name="color" value="#FF0000"/>
      <inkml:brushProperty name="ignorePressure" value="0"/>
    </inkml:brush>
  </inkml:definitions>
  <inkml:trace contextRef="#ctx0" brushRef="#br0">87200.000000 38550.000000 934,'-2.000000'-74.000000'-25,"-3.000000"4.000000"7 ,-3.000000 3.000000 7,-2.000000 3.000000 7,3.000000 17.000000 6,14.000000 31.000000 6,11.000000 32.000000 6,14.000000 31.000000 7,5.000000 15.000000-4,1.000000 1.000000-11,-1.000000-1.000000-12,1.000000 1.000000-12,1.000000-6.000000-7,3.000000-8.000000-2,3.000000-10.000000 0,4.000000-9.000000-2,-1.000000-7.000000 2,-3.000000-3.000000 5,-3.000000-3.000000 5,-2.000000-2.000000 6,-6.000000-1.000000 2,-6.000000 3.000000 3,-6.000000 3.000000 2,-6.000000 4.000000 1,-10.000000 5.000000 6,-12.000000 10.000000 8,-13.000000 10.000000 10,-12.000000 9.000000 8,-16.000000 10.000000 4,-19.000000 14.000000-1,-18.000000 11.000000 0,-19.000000 14.000000-2,-5.000000 3.000000-2,9.000000-2.000000-4,10.000000-3.000000-3,10.000000-3.000000-4,16.000000-18.000000-11,26.000000-31.000000-21,24.000000-31.000000-19,26.000000-31.000000-19</inkml:trace>
</inkml:ink>
</file>

<file path=ppt/ink/ink46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111516058445" units="cm"/>
      <inkml:brushProperty name="height" value="0.031111516058445" units="cm"/>
      <inkml:brushProperty name="color" value="#FF0000"/>
      <inkml:brushProperty name="ignorePressure" value="0"/>
    </inkml:brush>
  </inkml:definitions>
  <inkml:trace contextRef="#ctx0" brushRef="#br0">88700.000000 38200.000000 1000,'-5.000000'145.000000'-1,"-9.000000"-9.000000"0 ,-10.000000-10.000000-1,-8.000000-8.000000 0,-8.000000-11.000000-1,-2.000000-8.000000-3,-3.000000-10.000000-1,-3.000000-9.000000-3,2.000000-20.000000-1,10.000000-27.000000-4,10.000000-28.000000-3,9.000000-28.000000-3</inkml:trace>
</inkml:ink>
</file>

<file path=ppt/ink/ink4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28339651227" units="cm"/>
      <inkml:brushProperty name="height" value="0.03828339651227" units="cm"/>
      <inkml:brushProperty name="color" value="#FF0000"/>
      <inkml:brushProperty name="ignorePressure" value="0"/>
    </inkml:brush>
  </inkml:definitions>
  <inkml:trace contextRef="#ctx0" brushRef="#br0">88750.000000 37550.000000 897,'25.000000'-65.000000'-26,"0.000000"23.000000"5 ,0.000000 22.000000 7,0.000000 22.000000 5,0.000000 21.000000 5,0.000000 22.000000 4,0.000000 22.000000 3,0.000000 23.000000 4,0.000000 20.000000 4,0.000000 23.000000 3,0.000000 22.000000 4,0.000000 22.000000 3,-4.000000 24.000000 1,-5.000000 29.000000-2,-7.000000 28.000000-4,-5.000000 28.000000-2,-8.000000 6.000000-2,-5.000000-16.000000-3,-7.000000-15.000000-3,-5.000000-15.000000-3,-1.000000-29.000000-2,6.000000-41.000000-4,7.000000-40.000000-2,6.000000-40.000000-4,6.000000-45.000000-6,6.000000-46.000000-12,7.000000-47.000000-11,6.000000-47.000000-11,-1.000000-19.000000 0,-5.000000 9.000000 10,-7.000000 10.000000 11,-5.000000 10.000000 9,-3.000000 7.000000 7,4.000000 6.000000 3,3.000000 7.000000 2,3.000000 6.000000 3</inkml:trace>
</inkml:ink>
</file>

<file path=ppt/ink/ink46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2883064448833" units="cm"/>
      <inkml:brushProperty name="height" value="0.0382883064448833" units="cm"/>
      <inkml:brushProperty name="color" value="#FF0000"/>
      <inkml:brushProperty name="ignorePressure" value="0"/>
    </inkml:brush>
  </inkml:definitions>
  <inkml:trace contextRef="#ctx0" brushRef="#br0">89350.000000 38350.000000 897,'23.000000'-61.000000'31,"-3.000000"28.000000"-6 ,-3.000000 28.000000-6,-2.000000 29.000000-5,-3.000000 13.000000-6,1.000000 1.000000-6,-1.000000-1.000000-5,1.000000 1.000000-7,1.000000-3.000000-1,3.000000-2.000000 3,3.000000-3.000000 3,4.000000-3.000000 3,2.000000-6.000000 2,4.000000-5.000000-4,3.000000-7.000000-1,3.000000-5.000000-3,1.000000-11.000000 1,1.000000-11.000000 0,-1.000000-14.000000 2,1.000000-11.000000 2,1.000000-11.000000-1,3.000000-5.000000-3,3.000000-7.000000-2,4.000000-5.000000-2,-9.000000 10.000000 1,-18.000000 28.000000 6,-19.000000 28.000000 7,-18.000000 29.000000 6,-10.000000 19.000000 4,0.000000 14.000000 1,0.000000 11.000000 1,0.000000 14.000000 2,3.000000 0.000000-1,6.000000-8.000000-2,7.000000-10.000000-2,6.000000-9.000000-3,18.000000-15.000000-5,32.000000-18.000000-6,31.000000-19.000000-8,32.000000-18.000000-7,4.000000-9.000000-3,-22.000000 4.000000 0,-22.000000 3.000000 2,-21.000000 3.000000 0,-26.000000 20.000000 1,-28.000000 38.000000 2,-28.000000 37.000000 0,-27.000000 38.000000 3,-14.000000 16.000000 1,4.000000-2.000000 3,3.000000-3.000000 4,3.000000-3.000000 3,6.000000-12.000000 1,9.000000-18.000000 1,10.000000-19.000000-1,10.000000-18.000000 1,11.000000-20.000000 1,17.000000-18.000000 2,15.000000-19.000000 2,16.000000-18.000000 2,24.000000-39.000000-1,35.000000-55.000000-3,35.000000-57.000000-5,34.000000-55.000000-5,-8.000000 6.000000 1,-50.000000 73.000000 4,-50.000000 72.000000 3,-50.000000 72.000000 4,-30.000000 48.000000 1,-9.000000 25.000000 0,-10.000000 25.000000-1,-8.000000 25.000000 0,-1.000000 10.000000 0,9.000000-2.000000 4,10.000000-3.000000 4,10.000000-3.000000 2,8.000000-10.000000 0,10.000000-16.000000-2,10.000000-15.000000-4,9.000000-15.000000-2,10.000000-17.000000-2,14.000000-15.000000-1,11.000000-15.000000 0,14.000000-16.000000-1,8.000000-16.000000-3,7.000000-16.000000-6,6.000000-15.000000-7,7.000000-15.000000-6,-6.000000-4.000000-1,-15.000000 9.000000 4,-15.000000 10.000000 3,-16.000000 10.000000 4,-8.000000 2.000000-2,0.000000-3.000000-8,0.000000-3.000000-10,0.000000-2.000000-7</inkml:trace>
</inkml:ink>
</file>

<file path=ppt/ink/ink465.xml><?xml version="1.0" encoding="utf-8"?>
<inkml:ink xmlns:inkml="http://www.w3.org/2003/InkML">
  <annotation type="ScanImages2ExtractSignatures">1</annotation>
  <annotation type="ScanImagesWidth">640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4739203453064" units="cm"/>
      <inkml:brushProperty name="height" value="0.0464739203453064" units="cm"/>
      <inkml:brushProperty name="color" value="#FF0000"/>
      <inkml:brushProperty name="ignorePressure" value="0"/>
    </inkml:brush>
  </inkml:definitions>
  <inkml:trace contextRef="#ctx0" brushRef="#br0">91700.000000 38000.000000 739,'75.000000'-44.000000'26,"0.000000"13.000000"-7 ,0.000000 12.000000-7,0.000000 13.000000-6,-2.000000 6.000000-4,-3.000000 0.000000 2,-3.000000 0.000000 2,-2.000000 0.000000 0,2.000000 0.000000 0,9.000000 0.000000-4,10.000000 0.000000-3,10.000000 0.000000-3,-4.000000 0.000000-4,-16.000000 0.000000-2,-15.000000 0.000000-3,-15.000000 0.000000-3,-18.000000 4.000000-2,-19.000000 10.000000-1,-18.000000 10.000000-2,-19.000000 9.000000-2,-19.000000 10.000000 0,-19.000000 14.000000 2,-18.000000 11.000000 1,-19.000000 14.000000 2,-8.000000 5.000000 2,3.000000 1.000000 4,3.000000-1.000000 4,4.000000 1.000000 2,5.000000-4.000000 5,10.000000-6.000000 3,10.000000-6.000000 4,9.000000-6.000000 4,12.000000-9.000000 2,16.000000-8.000000 3,15.000000-10.000000 1,17.000000-9.000000 3,11.000000-9.000000 1,10.000000-5.000000 0,10.000000-7.000000 2,9.000000-5.000000 0,6.000000-9.000000-1,3.000000-9.000000-3,3.000000-10.000000-1,4.000000-8.000000-4,4.000000-8.000000-2,6.000000-2.000000-3,7.000000-3.000000-2,6.000000-3.000000-3,1.000000-1.000000-3,-3.000000 4.000000-3,-3.000000 3.000000-3,-2.000000 3.000000-3,-5.000000 3.000000-2,-2.000000 3.000000-4,-3.000000 3.000000-2,-3.000000 4.000000-4,-7.000000 1.000000-2,-9.000000 0.000000-2,-10.000000 0.000000-1,-8.000000 0.000000-3,-11.000000 1.000000 4,-8.000000 4.000000 7,-10.000000 3.000000 7,-9.000000 3.000000 8,-7.000000 7.000000 5,-3.000000 14.000000 4,-3.000000 11.000000 3,-2.000000 14.000000 3,-1.000000 8.000000 2,3.000000 7.000000-3,3.000000 6.000000-1,4.000000 7.000000-2,2.000000-3.000000-2,4.000000-8.000000 0,3.000000-10.000000 1,3.000000-9.000000-2,-2.000000 10.000000 3,-6.000000 32.000000 4,-6.000000 31.000000 4,-6.000000 32.000000 3,-1.000000 13.000000 2,7.000000-3.000000-5,6.000000-3.000000-2,7.000000-2.000000-3,4.000000-11.000000-2,3.000000-15.000000-1,3.000000-15.000000 0,4.000000-16.000000-1,5.000000-19.000000 0,10.000000-22.000000-1,10.000000-22.000000 0,9.000000-21.000000-1,6.000000-21.000000-1,3.000000-19.000000-2,3.000000-18.000000-2,4.000000-19.000000-1,2.000000-15.000000-3,4.000000-8.000000-5,3.000000-10.000000-6,3.000000-9.000000-4,6.000000 5.000000 0,9.000000 23.000000 6,10.000000 22.000000 8,10.000000 22.000000 5,-4.000000 29.000000 6,-16.000000 38.000000 2,-15.000000 37.000000 2,-15.000000 38.000000 4,-11.000000 7.000000-2,-2.000000-21.000000-4,-3.000000-22.000000-5,-3.000000-22.000000-4,2.000000-19.000000-4,10.000000-16.000000-4,10.000000-15.000000-4,9.000000-15.000000-3,4.000000-20.000000-3,1.000000-21.000000 0,-1.000000-22.000000-1,1.000000-22.000000-2,-3.000000-15.000000 1,-2.000000-5.000000 1,-3.000000-7.000000 2,-3.000000-5.000000 1,-6.000000-6.000000 2,-5.000000-3.000000 1,-7.000000-3.000000 2,-5.000000-2.000000 1,-6.000000 0.000000 3,-3.000000 7.000000 1,-3.000000 6.000000 2,-2.000000 7.000000 2,-6.000000 16.000000 3,-6.000000 29.000000 4,-6.000000 28.000000 4,-6.000000 28.000000 4,-2.000000 20.000000 2,3.000000 13.000000 4,3.000000 12.000000 1,4.000000 13.000000 3,1.000000 9.000000 2,0.000000 6.000000 0,0.000000 7.000000 1,0.000000 6.000000 1,1.000000 4.000000-1,4.000000 4.000000-4,3.000000 3.000000-3,3.000000 3.000000-3,3.000000-4.000000-3,3.000000-8.000000-1,3.000000-10.000000-3,4.000000-9.000000-1,2.000000-9.000000-2,4.000000-5.000000-1,3.000000-7.000000-1,3.000000-5.000000 0,3.000000-4.000000-3,3.000000 0.000000-1,3.000000 0.000000-2,4.000000 0.000000-3,-1.000000 0.000000 1,-3.000000 0.000000 1,-3.000000 0.000000 2,-2.000000 0.000000 2,-6.000000 6.000000-1,-6.000000 13.000000-4,-6.000000 12.000000-4,-6.000000 13.000000-4,-15.000000 10.000000-3,-21.000000 10.000000-1,-22.000000 10.000000-1,-22.000000 9.000000-1,-11.000000 4.000000 1,0.000000 1.000000 3,0.000000-1.000000 1,0.000000 1.000000 4,6.000000-7.000000 2,13.000000-12.000000 4,12.000000-13.000000 2,13.000000-12.000000 5,15.000000-13.000000 1,19.000000-12.000000 2,19.000000-13.000000 2,19.000000-12.000000 1,12.000000-10.000000 1,6.000000-6.000000-3,7.000000-6.000000 0,6.000000-6.000000-2,1.000000-4.000000-1,-3.000000 1.000000-1,-3.000000-1.000000 0,-2.000000 1.000000-1,-17.000000 13.000000-4,-28.000000 29.000000-8,-28.000000 28.000000-7,-27.000000 28.000000-8,-31.000000 31.000000-1,-31.000000 34.000000 5,-31.000000 35.000000 6,-31.000000 35.000000 4,4.000000-7.000000 4,41.000000-47.000000 2,40.000000-47.000000 2,42.000000-46.000000 2,30.000000-29.000000 5,22.000000-9.000000 8,22.000000-10.000000 10,23.000000-8.000000 8,10.000000-11.000000 1,0.000000-8.000000-6,0.000000-10.000000-7,0.000000-9.000000-6,-2.000000-7.000000-6,-3.000000-3.000000-5,-3.000000-3.000000-4,-2.000000-2.000000-5,-5.000000-1.000000-3,-2.000000 3.000000-2,-3.000000 3.000000-2,-3.000000 4.000000-1,-7.000000 4.000000-2,-9.000000 6.000000 1,-10.000000 7.000000 0,-8.000000 6.000000 0,-11.000000 12.000000 6,-8.000000 19.000000 10,-10.000000 19.000000 11,-9.000000 19.000000 10,-5.000000 12.000000 4,0.000000 6.000000-2,0.000000 7.000000-5,0.000000 6.000000-2,-5.000000 7.000000-3,-9.000000 10.000000-2,-10.000000 10.000000-3,-8.000000 9.000000-2,-4.000000 4.000000-1,3.000000 1.000000-2,3.000000-1.000000-2,4.000000 1.000000-2,2.000000-9.000000-1,4.000000-15.000000-2,3.000000-15.000000-3,3.000000-16.000000-1,4.000000-21.000000-5,7.000000-24.000000-4,6.000000-26.000000-4,7.000000-24.000000-6,8.000000-18.000000 0,14.000000-9.000000 5,11.000000-10.000000 3,14.000000-8.000000 5,7.000000-1.000000 4,3.000000 9.000000 2,3.000000 10.000000 2,4.000000 10.000000 3,2.000000 7.000000 4,4.000000 6.000000 5,3.000000 7.000000 6,3.000000 6.000000 4,-2.000000 6.000000 1,-6.000000 6.000000-2,-6.000000 7.000000-2,-6.000000 6.000000-4,1.000000 9.000000 3,9.000000 13.000000 8,10.000000 12.000000 6,10.000000 13.000000 7,4.000000 7.000000 4,0.000000 4.000000 1,0.000000 3.000000 0,0.000000 3.000000 0,0.000000-2.000000-2,0.000000-6.000000-7,0.000000-6.000000-5,0.000000-6.000000-6,-5.000000-9.000000-6,-9.000000-8.000000-7,-10.000000-10.000000-7,-8.000000-9.000000-6</inkml:trace>
</inkml:ink>
</file>

<file path=ppt/ink/ink466.xml><?xml version="1.0" encoding="utf-8"?>
<inkml:ink xmlns:inkml="http://www.w3.org/2003/InkML">
  <annotation type="ScanImages2ExtractSignatures">1</annotation>
  <annotation type="ScanImagesWidth">890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170337677002" units="cm"/>
      <inkml:brushProperty name="height" value="0.038170337677002" units="cm"/>
      <inkml:brushProperty name="color" value="#FF0000"/>
      <inkml:brushProperty name="ignorePressure" value="0"/>
    </inkml:brush>
  </inkml:definitions>
  <inkml:trace contextRef="#ctx0" brushRef="#br0">55900.000000 29000.000000 900,'-50.000000'-27.000000'-3,"0.000000"-3.000000"-7 ,0.000000-3.000000-6,0.000000-2.000000-6,3.000000 2.000000 1,6.000000 9.000000 8,7.000000 10.000000 7,6.000000 10.000000 9,1.000000 4.000000 3,-3.000000 0.000000 1,-3.000000 0.000000 0,-2.000000 0.000000 0,-3.000000 0.000000-2,1.000000 0.000000-2,-1.000000 0.000000-4,1.000000 0.000000-2,1.000000 1.000000-1,3.000000 4.000000 1,3.000000 3.000000 3,4.000000 3.000000 1,1.000000 3.000000 1,0.000000 3.000000 0,0.000000 3.000000 1,0.000000 4.000000-1,0.000000 2.000000 0,0.000000 4.000000 0,0.000000 3.000000-1,0.000000 3.000000 0,0.000000 3.000000-2,0.000000 3.000000 0,0.000000 3.000000-2,0.000000 4.000000-1,-2.000000 1.000000-1,-3.000000 0.000000 2,-3.000000 0.000000 0,-2.000000 0.000000 1,-1.000000 1.000000 1,3.000000 4.000000-1,3.000000 3.000000 1,4.000000 3.000000 0,-1.000000-1.000000 0,-3.000000-2.000000 0,-3.000000-3.000000 1,-2.000000-3.000000-1,0.000000-2.000000 1,7.000000 0.000000 1,6.000000 0.000000 1,7.000000 0.000000 0,2.000000 28.000000 0,1.000000 56.000000 0,-1.000000 57.000000-1,1.000000 56.000000 0,1.000000-2.000000 0,3.000000-59.000000-1,3.000000-60.000000 1,4.000000-58.000000-1,2.000000-31.000000 1,4.000000 1.000000-1,3.000000-1.000000 1,3.000000 1.000000 0,3.000000-1.000000 1,3.000000 1.000000-2,3.000000-1.000000 1,4.000000 1.000000 0,-1.000000-1.000000 0,-3.000000 1.000000 0,-3.000000-1.000000 2,-2.000000 1.000000 1,-1.000000-3.000000 0,3.000000-2.000000 0,3.000000-3.000000 1,4.000000-3.000000-1,2.000000-1.000000 0,4.000000 4.000000 0,3.000000 3.000000-2,3.000000 3.000000 0,1.000000-1.000000-1,1.000000-2.000000 0,-1.000000-3.000000-1,1.000000-3.000000 0,1.000000-2.000000 0,3.000000 0.000000 1,3.000000 0.000000-1,4.000000 0.000000 0,1.000000-2.000000 0,0.000000-3.000000 0,0.000000-3.000000 1,0.000000-2.000000 0,18.000000 2.000000 1,39.000000 9.000000 0,36.000000 10.000000 1,39.000000 10.000000 0,-4.000000-1.000000 1,-44.000000-9.000000-2,-43.000000-10.000000 1,-44.000000-8.000000-2,-19.000000-6.000000 0,6.000000 1.000000-1,7.000000-1.000000 1,6.000000 1.000000-1,1.000000-3.000000-1,-3.000000-2.000000 1,-3.000000-3.000000 0,-2.000000-3.000000-1,-3.000000-1.000000 1,1.000000 4.000000 0,-1.000000 3.000000 0,1.000000 3.000000 0,1.000000 1.000000 0,3.000000 1.000000 0,3.000000-1.000000 0,4.000000 1.000000 1,-1.000000-1.000000-1,-3.000000 1.000000 0,-3.000000-1.000000 0,-2.000000 1.000000-1,-1.000000-3.000000-1,3.000000-2.000000 1,3.000000-3.000000-1,4.000000-3.000000-1,1.000000-1.000000 1,0.000000 4.000000 0,0.000000 3.000000 1,0.000000 3.000000-1,-2.000000-1.000000 1,-3.000000-2.000000-1,-3.000000-3.000000 0,-2.000000-3.000000 0,27.000000 1.000000 0,59.000000 6.000000-1,60.000000 7.000000 0,60.000000 6.000000-1,0.000000-1.000000 1,-55.000000-5.000000 0,-57.000000-7.000000 1,-55.000000-5.000000 1,-31.000000-4.000000 0,-3.000000 0.000000 1,-3.000000 0.000000 0,-2.000000 0.000000 0,-1.000000 0.000000 0,3.000000 0.000000 0,3.000000 0.000000 1,4.000000 0.000000-1,1.000000 0.000000 0,0.000000 0.000000-1,0.000000 0.000000 1,0.000000 0.000000-1,-2.000000-4.000000 1,-3.000000-5.000000-1,-3.000000-7.000000 1,-2.000000-5.000000 0,-1.000000-4.000000-1,3.000000 0.000000 2,3.000000 0.000000-1,4.000000 0.000000 1,1.000000 0.000000 0,0.000000 0.000000 1,0.000000 0.000000 0,0.000000 0.000000 1,-4.000000 0.000000 1,-5.000000 0.000000-1,-7.000000 0.000000-1,-5.000000 0.000000 0,5.000000-11.000000-1,19.000000-22.000000-1,19.000000-22.000000-1,19.000000-21.000000-2,2.000000-9.000000 1,-11.000000 7.000000-1,-14.000000 6.000000 1,-11.000000 7.000000-1,-11.000000 5.000000 1,-5.000000 7.000000 0,-7.000000 6.000000 0,-5.000000 7.000000 1,-6.000000 2.000000 0,-3.000000 1.000000 3,-3.000000-1.000000 2,-2.000000 1.000000 3,-3.000000 2.000000 0,1.000000 7.000000-1,-1.000000 6.000000-2,1.000000 7.000000 0,-3.000000 0.000000-1,-2.000000-2.000000 0,-3.000000-3.000000 0,-3.000000-3.000000-1,-1.000000-1.000000 0,4.000000 4.000000-1,3.000000 3.000000 0,3.000000 3.000000-1,-1.000000-2.000000 0,-2.000000-6.000000 0,-3.000000-6.000000-1,-3.000000-6.000000 0,-2.000000-2.000000 1,0.000000 3.000000 0,0.000000 3.000000 2,0.000000 4.000000 1,-2.000000-3.000000 0,-3.000000-5.000000 1,-3.000000-7.000000 0,-2.000000-5.000000 0,-6.000000-1.000000 1,-6.000000 6.000000 0,-6.000000 7.000000 2,-6.000000 6.000000 0,-2.000000 4.000000 0,3.000000 4.000000-2,3.000000 3.000000-3,4.000000 3.000000-1,-1.000000 1.000000-1,-3.000000 1.000000 0,-3.000000-1.000000 1,-2.000000 1.000000 1,-5.000000-1.000000 0,-2.000000 1.000000-1,-3.000000-1.000000 1,-3.000000 1.000000-1,-2.000000 1.000000 0,0.000000 3.000000 0,0.000000 3.000000 0,0.000000 4.000000 0,0.000000-3.000000 0,0.000000-5.000000 0,0.000000-7.000000-1,0.000000-5.000000 0,-2.000000-3.000000 1,-3.000000 4.000000-1,-3.000000 3.000000 0,-2.000000 3.000000 1,-19.000000-2.000000 0,-30.000000-6.000000 1,-32.000000-6.000000 1,-30.000000-6.000000 1,-8.000000 2.000000 0,20.000000 14.000000-1,18.000000 11.000000-2,20.000000 14.000000-1,11.000000 8.000000 0,7.000000 7.000000-1,6.000000 6.000000 0,7.000000 7.000000-1,0.000000 0.000000-1,-2.000000-2.000000 2,-3.000000-3.000000-1,-3.000000-3.000000 1,-1.000000-2.000000 1,4.000000 0.000000-1,3.000000 0.000000-1,3.000000 0.000000 1,-2.000000 0.000000 0,-6.000000 0.000000 1,-6.000000 0.000000 0,-6.000000 0.000000 1,-2.000000 3.000000 0,3.000000 6.000000 1,3.000000 7.000000 0,4.000000 6.000000 1,-1.000000 4.000000-1,-3.000000 4.000000 0,-3.000000 3.000000-1,-2.000000 3.000000-2,-5.000000 6.000000 0,-2.000000 9.000000 0,-3.000000 10.000000-2,-3.000000 10.000000 0,-13.000000 14.000000-5,-22.000000 23.000000-7,-22.000000 22.000000-8,-21.000000 22.000000-7,10.000000-6.000000-4,44.000000-30.000000 1,44.000000-32.000000 0,44.000000-30.000000 0</inkml:trace>
</inkml:ink>
</file>

<file path=ppt/ink/ink467.xml><?xml version="1.0" encoding="utf-8"?>
<inkml:ink xmlns:inkml="http://www.w3.org/2003/InkML">
  <annotation type="ScanImages2ExtractSignatures">1</annotation>
  <annotation type="ScanImagesWidth">897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1471700966358" units="cm"/>
      <inkml:brushProperty name="height" value="0.0381471700966358" units="cm"/>
      <inkml:brushProperty name="color" value="#FF0000"/>
      <inkml:brushProperty name="ignorePressure" value="0"/>
    </inkml:brush>
  </inkml:definitions>
  <inkml:trace contextRef="#ctx0" brushRef="#br0">12650.000000 32900.000000 900,'-100.000000'0.000000'0,"50.000000"0.000000"0 ,50.000000 0.000000 0,50.000000 0.000000 0,28.000000 1.000000-1,6.000000 4.000000 1,7.000000 3.000000-1,6.000000 3.000000 1,-1.000000 1.000000-1,-5.000000 1.000000 1,-7.000000-1.000000 0,-5.000000 1.000000 0,-6.000000-3.000000 1,-3.000000-2.000000 0,-3.000000-3.000000 0,-2.000000-3.000000 0,-5.000000-2.000000 1,-2.000000 0.000000 3,-3.000000 0.000000 1,-3.000000 0.000000 3,-1.000000 0.000000 1,4.000000 0.000000-1,3.000000 0.000000 0,3.000000 0.000000 1,3.000000 0.000000-2,3.000000 0.000000-1,3.000000 0.000000-2,4.000000 0.000000-2,4.000000 0.000000 0,6.000000 0.000000-1,7.000000 0.000000 0,6.000000 0.000000 0,1.000000-2.000000-2,-3.000000-3.000000-3,-3.000000-3.000000-3,-2.000000-2.000000-4,-3.000000-5.000000 0,1.000000-2.000000 2,-1.000000-3.000000 2,1.000000-3.000000 2,-4.000000-1.000000 2,-6.000000 4.000000 1,-6.000000 3.000000 2,-6.000000 3.000000 2,-2.000000 1.000000 0,3.000000 1.000000-1,3.000000-1.000000 0,4.000000 1.000000-2,-1.000000-1.000000 1,-3.000000 1.000000 1,-3.000000-1.000000 1,-2.000000 1.000000 1,-1.000000 1.000000 0,3.000000 3.000000 0,3.000000 3.000000 0,4.000000 4.000000-1,27.000000-6.000000-1,54.000000-11.000000-5,53.000000-14.000000-2,53.000000-11.000000-4,-5.000000-1.000000-1,-62.000000 13.000000 3,-63.000000 12.000000 3,-62.000000 13.000000 2,-29.000000 4.000000 2,7.000000-3.000000 2,6.000000-3.000000 2,7.000000-2.000000 2,2.000000-1.000000-1,1.000000 3.000000-1,-1.000000 3.000000-2,1.000000 4.000000-1,1.000000 1.000000-1,3.000000 0.000000 0,3.000000 0.000000 1,4.000000 0.000000 1,1.000000 0.000000-2,0.000000 0.000000 0,0.000000 0.000000-3,0.000000 0.000000-1,-2.000000-2.000000 0,-3.000000-3.000000 0,-3.000000-3.000000 0,-2.000000-2.000000 2,-1.000000-3.000000-1,3.000000 1.000000 2,3.000000-1.000000 0,4.000000 1.000000 0,1.000000-3.000000 1,0.000000-2.000000 0,0.000000-3.000000 0,0.000000-3.000000 0,6.000000-1.000000 1,13.000000 4.000000 0,12.000000 3.000000-1,13.000000 3.000000 1,-5.000000 3.000000 0,-22.000000 3.000000-2,-22.000000 3.000000 0,-21.000000 4.000000 0,-6.000000 1.000000-2,14.000000 0.000000 1,11.000000 0.000000-1,14.000000 0.000000-1,3.000000 0.000000 1,-2.000000 0.000000 0,-3.000000 0.000000 0,-3.000000 0.000000 0,-1.000000 1.000000 1,4.000000 4.000000-1,3.000000 3.000000 1,3.000000 3.000000-1,-1.000000 1.000000 1,-2.000000 1.000000 0,-3.000000-1.000000 0,-3.000000 1.000000 1,-4.000000-1.000000 0,-3.000000 1.000000 0,-3.000000-1.000000-1,-2.000000 1.000000 0,2.000000-1.000000 1,9.000000 1.000000 1,10.000000-1.000000 1,10.000000 1.000000 1,2.000000-3.000000 1,-3.000000-2.000000-2,-3.000000-3.000000 0,-2.000000-3.000000 0,-3.000000-1.000000-1,1.000000 4.000000 0,-1.000000 3.000000 0,1.000000 3.000000 0,-3.000000 1.000000 0,-2.000000 1.000000 0,-3.000000-1.000000-1,-3.000000 1.000000 1,-1.000000-1.000000-1,4.000000 1.000000 1,3.000000-1.000000-1,3.000000 1.000000 1,1.000000-1.000000 0,1.000000 1.000000 0,-1.000000-1.000000 1,1.000000 1.000000 1,-1.000000-3.000000-1,1.000000-2.000000 1,-1.000000-3.000000-1,1.000000-3.000000-1,1.000000-4.000000 1,3.000000-3.000000 1,3.000000-3.000000 1,4.000000-2.000000 1,1.000000-3.000000 0,0.000000 1.000000-1,0.000000-1.000000 0,0.000000 1.000000-1,-2.000000-1.000000 0,-3.000000 1.000000 1,-3.000000-1.000000 0,-2.000000 1.000000 1,-6.000000-1.000000 0,-6.000000 1.000000 0,-6.000000-1.000000 1,-6.000000 1.000000-1,5.000000 1.000000 1,20.000000 3.000000 0,18.000000 3.000000 0,20.000000 4.000000-1,-4.000000 1.000000 1,-25.000000 0.000000-1,-25.000000 0.000000-1,-25.000000 0.000000 0,-11.000000 0.000000-1,3.000000 0.000000 0,3.000000 0.000000-1,4.000000 0.000000-1,-1.000000 1.000000 0,-3.000000 4.000000 1,-3.000000 3.000000-1,-2.000000 3.000000 2,-3.000000 1.000000-5,1.000000 1.000000-6,-1.000000-1.000000-7,1.000000 1.000000-6,-1.000000-1.000000-7,1.000000 1.000000-3,-1.000000-1.000000-5,1.000000 1.000000-4</inkml:trace>
</inkml:ink>
</file>

<file path=ppt/ink/ink4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3451056182384" units="cm"/>
      <inkml:brushProperty name="height" value="0.0363451056182384" units="cm"/>
      <inkml:brushProperty name="color" value="#FF0000"/>
      <inkml:brushProperty name="ignorePressure" value="0"/>
    </inkml:brush>
  </inkml:definitions>
  <inkml:trace contextRef="#ctx0" brushRef="#br0">28600.000000 25250.000000 807,'-47.000000'-47.000000'2,"6.000000"6.000000"4 ,7.000000 7.000000 3,6.000000 6.000000 4,6.000000 10.000000-2,6.000000 17.000000-6,7.000000 15.000000-8,6.000000 16.000000-6,3.000000 10.000000-3,0.000000 7.000000 3,0.000000 6.000000 3,0.000000 7.000000 2,-2.000000 5.000000 3,-3.000000 7.000000 2,-3.000000 6.000000 4,-2.000000 7.000000 2,-3.000000 2.000000 0,1.000000 1.000000 0,-1.000000-1.000000-2,1.000000 1.000000 0,-3.000000 7.000000-2,-2.000000 16.000000 1,-3.000000 15.000000-1,-3.000000 17.000000 0,-1.000000 5.000000 0,4.000000-3.000000 0,3.000000-3.000000-1,3.000000-2.000000 0,-1.000000-3.000000 0,-2.000000 1.000000-1,-3.000000-1.000000 1,-3.000000 1.000000-1,1.000000-1.000000 0,6.000000 1.000000-1,7.000000-1.000000-1,6.000000 1.000000 0,1.000000 2.000000 0,-3.000000 7.000000 1,-3.000000 6.000000 1,-2.000000 7.000000 2,-1.000000-3.000000-1,3.000000-8.000000 1,3.000000-10.000000 0,4.000000-9.000000-1,5.000000-9.000000 1,10.000000-5.000000-1,10.000000-7.000000 0,9.000000-5.000000 0,1.000000-6.000000 1,-6.000000-3.000000 0,-6.000000-3.000000 1,-6.000000-2.000000 1,-2.000000 2.000000 0,3.000000 9.000000-1,3.000000 10.000000-1,4.000000 10.000000-1,-3.000000 8.000000-1,-5.000000 10.000000-1,-7.000000 10.000000 1,-5.000000 9.000000-1,-4.000000 2.000000 1,0.000000-2.000000 1,0.000000-3.000000 1,0.000000-3.000000 1,1.000000-4.000000 1,4.000000-3.000000-1,3.000000-3.000000-1,3.000000-2.000000 0,3.000000-6.000000 0,3.000000-6.000000 2,3.000000-6.000000 2,4.000000-6.000000 2,4.000000-7.000000 0,6.000000-6.000000-2,7.000000-6.000000-2,6.000000-6.000000-3,4.000000 1.000000-1,4.000000 9.000000-4,3.000000 10.000000-4,3.000000 10.000000-2,3.000000 7.000000-2,3.000000 6.000000 0,3.000000 7.000000-2,4.000000 6.000000 1,-7.000000-13.000000-1,-16.000000-31.000000 3,-15.000000-31.000000 3,-15.000000-31.000000 1,-9.000000-13.000000-3,1.000000 6.000000-7,-1.000000 7.000000-7,1.000000 6.000000-8</inkml:trace>
</inkml:ink>
</file>

<file path=ppt/ink/ink469.xml><?xml version="1.0" encoding="utf-8"?>
<inkml:ink xmlns:inkml="http://www.w3.org/2003/InkML">
  <annotation type="ScanImages2ExtractSignatures">1</annotation>
  <annotation type="ScanImagesWidth">-1690796240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29950.000000 24800.000000 999,'-69.000000'1.000000'-1,"13.000000"4.000000"-5 ,12.000000 3.000000-4,13.000000 3.000000-4,7.000000 4.000000-1,4.000000 7.000000 2,3.000000 6.000000 0,3.000000 7.000000 2,3.000000 11.000000 1,3.000000 20.000000 3,3.000000 18.000000 1,4.000000 20.000000 3,-1.000000 11.000000 0,-3.000000 7.000000-1,-3.000000 6.000000 0,-2.000000 7.000000-2,-1.000000 4.000000 1,3.000000 3.000000-2,3.000000 3.000000 0,4.000000 4.000000 0,1.000000-12.000000-1,0.000000-24.000000-1,0.000000-26.000000 1,0.000000-24.000000-1,0.000000-17.000000 0,0.000000-5.000000 0,0.000000-7.000000 1,0.000000-5.000000 1</inkml:trace>
</inkml:ink>
</file>

<file path=ppt/ink/ink4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7668700516224" units="cm"/>
      <inkml:brushProperty name="height" value="0.0487668700516224" units="cm"/>
      <inkml:brushProperty name="color" value="#FF0000"/>
      <inkml:brushProperty name="ignorePressure" value="0"/>
    </inkml:brush>
  </inkml:definitions>
  <inkml:trace contextRef="#ctx0" brushRef="#br0">70500.000000 37500.000000 939,'-50.000000'-97.000000'11,"50.000000"56.000000"-8 ,50.000000 57.000000-8,50.000000 56.000000-9,21.000000 26.000000-2,-5.000000-3.000000 3,-7.000000-3.000000 4,-5.000000-2.000000 3,-4.000000 0.000000 3,0.000000 7.000000 4,0.000000 6.000000 3,0.000000 7.000000 4,-8.000000-3.000000 1,-16.000000-8.000000 1,-15.000000-10.000000 0,-15.000000-9.000000 0,-21.000000-2.000000 1,-25.000000 6.000000-1,-25.000000 7.000000 1,-25.000000 6.000000 0,-29.000000 6.000000-1,-30.000000 6.000000-5,-32.000000 7.000000-3,-30.000000 6.000000-3,-12.000000-2.000000-3,9.000000-9.000000 0,10.000000-10.000000-1,10.000000-8.000000-1,14.000000-14.000000-5,23.000000-15.000000-12,22.000000-15.000000-11,22.000000-16.000000-12</inkml:trace>
</inkml:ink>
</file>

<file path=ppt/ink/ink47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202940762043" units="cm"/>
      <inkml:brushProperty name="height" value="0.034202940762043" units="cm"/>
      <inkml:brushProperty name="color" value="#FF0000"/>
      <inkml:brushProperty name="ignorePressure" value="0"/>
    </inkml:brush>
  </inkml:definitions>
  <inkml:trace contextRef="#ctx0" brushRef="#br0">28850.000000 27750.000000 918,'-43.000000'29.000000'-30,"17.000000"10.000000"8 ,15.000000 10.000000 7,16.000000 9.000000 7,16.000000 12.000000 6,20.000000 16.000000 3,18.000000 15.000000 5,20.000000 17.000000 3,0.000000-6.000000 2,-15.000000-24.000000-3,-15.000000-26.000000-1,-16.000000-24.000000-3,-4.000000-13.000000 0,10.000000 0.000000-1,10.000000 0.000000 1,9.000000 0.000000-1,4.000000-7.000000 0,1.000000-11.000000 1,-1.000000-14.000000 0,1.000000-11.000000 0,-3.000000-18.000000 0,-2.000000-22.000000 1,-3.000000-22.000000-1,-3.000000-21.000000 1,-9.000000-10.000000 0,-11.000000 3.000000-1,-14.000000 3.000000-1,-11.000000 4.000000 0,-9.000000 4.000000 0,-3.000000 6.000000 2,-3.000000 7.000000 1,-2.000000 6.000000 3,-9.000000 9.000000-1,-12.000000 13.000000-1,-13.000000 12.000000-1,-12.000000 13.000000-2,-10.000000 15.000000-1,-6.000000 19.000000-4,-6.000000 19.000000-3,-6.000000 19.000000-2,-2.000000 12.000000-4,3.000000 6.000000-4,3.000000 7.000000-3,4.000000 6.000000-4,5.000000-1.000000-3,10.000000-5.000000 1,10.000000-7.000000-1,9.000000-5.000000 0</inkml:trace>
</inkml:ink>
</file>

<file path=ppt/ink/ink471.xml><?xml version="1.0" encoding="utf-8"?>
<inkml:ink xmlns:inkml="http://www.w3.org/2003/InkML">
  <annotation type="ScanImages2ExtractSignatures">1</annotation>
  <annotation type="ScanImagesWidth">1034567421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29300.000000 29850.000000 999,'-93.000000'25.000000'-17,"17.000000"0.000000"5 ,15.000000 0.000000 3,16.000000 0.000000 6,12.000000 4.000000 3,9.000000 10.000000 1,10.000000 10.000000 2,10.000000 9.000000 2,7.000000 13.000000 0,6.000000 20.000000 1,7.000000 18.000000 0,6.000000 20.000000 1,12.000000 39.000000-6,19.000000 64.000000-10,19.000000 61.000000-11,19.000000 64.000000-11,-1.000000-14.000000-3,-18.000000-86.000000 3,-19.000000-89.000000 5,-18.000000-86.000000 4</inkml:trace>
</inkml:ink>
</file>

<file path=ppt/ink/ink4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3958406746387" units="cm"/>
      <inkml:brushProperty name="height" value="0.0383958406746387" units="cm"/>
      <inkml:brushProperty name="color" value="#FF0000"/>
      <inkml:brushProperty name="ignorePressure" value="0"/>
    </inkml:brush>
  </inkml:definitions>
  <inkml:trace contextRef="#ctx0" brushRef="#br0">29200.000000 32750.000000 874,'-111.000000'28.000000'-21,"28.000000"6.000000"4 ,28.000000 7.000000 5,29.000000 6.000000 3,21.000000 4.000000 3,16.000000 4.000000 2,15.000000 3.000000 3,17.000000 3.000000 1,10.000000-4.000000 1,6.000000-8.000000-3,7.000000-10.000000-2,6.000000-9.000000-3,1.000000-10.000000 1,-3.000000-9.000000 0,-3.000000-10.000000 3,-2.000000-8.000000 2,-5.000000-15.000000 0,-2.000000-19.000000 2,-3.000000-18.000000 0,-3.000000-19.000000 2,-6.000000-12.000000 1,-5.000000-2.000000 3,-7.000000-3.000000 4,-5.000000-3.000000 3,-8.000000 1.000000 2,-5.000000 6.000000 3,-7.000000 7.000000 2,-5.000000 6.000000 3,-6.000000 4.000000-1,-3.000000 4.000000-4,-3.000000 3.000000-3,-2.000000 3.000000-5,-6.000000 6.000000-2,-6.000000 9.000000-1,-6.000000 10.000000 0,-6.000000 10.000000-1,-4.000000 5.000000-4,1.000000 4.000000-7,-1.000000 3.000000-7,1.000000 3.000000-7,-1.000000-1.000000-7,1.000000-2.000000-6,-1.000000-3.000000-8,1.000000-3.000000-7</inkml:trace>
</inkml:ink>
</file>

<file path=ppt/ink/ink4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30950.000000 25900.000000 999,'-38.000000'-10.000000'-3,"26.000000"32.000000"-9 ,24.000000 31.000000-7,26.000000 32.000000-8,10.000000 18.000000 0,-3.000000 6.000000 8,-3.000000 7.000000 8,-2.000000 6.000000 9,0.000000 18.000000 4,7.000000 32.000000 1,6.000000 31.000000 2,7.000000 32.000000 1,-3.000000 10.000000 1,-8.000000-9.000000-1,-10.000000-10.000000 0,-9.000000-8.000000-1,-7.000000 7.000000 0,-3.000000 25.000000 0,-3.000000 25.000000 0,-2.000000 25.000000 0,-6.000000 3.000000-1,-6.000000-19.000000-1,-6.000000-18.000000 0,-6.000000-19.000000-2,-9.000000-8.000000 0,-8.000000 3.000000 0,-10.000000 3.000000 0,-9.000000 4.000000-1,-4.000000-6.000000-1,4.000000-11.000000-3,3.000000-14.000000-1,3.000000-11.000000-3,1.000000-20.000000-2,1.000000-24.000000-1,-1.000000-26.000000-3,1.000000-24.000000 0,2.000000-23.000000-2,7.000000-18.000000-1,6.000000-19.000000-1,7.000000-18.000000-1</inkml:trace>
</inkml:ink>
</file>

<file path=ppt/ink/ink47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5522984862328" units="cm"/>
      <inkml:brushProperty name="height" value="0.0345522984862328" units="cm"/>
      <inkml:brushProperty name="color" value="#FF0000"/>
      <inkml:brushProperty name="ignorePressure" value="0"/>
    </inkml:brush>
  </inkml:definitions>
  <inkml:trace contextRef="#ctx0" brushRef="#br0">32700.000000 27600.000000 994,'-82.000000'-24.000000'-1,"39.000000"4.000000"-1 ,36.000000 3.000000-1,39.000000 3.000000-2,18.000000 3.000000 0,0.000000 3.000000 3,0.000000 3.000000 2,0.000000 4.000000 2,0.000000 1.000000 1,0.000000 0.000000 0,0.000000 0.000000 1,0.000000 0.000000-1,0.000000 0.000000 0,0.000000 0.000000-1,0.000000 0.000000 0,0.000000 0.000000-1,-2.000000-2.000000-1,-3.000000-3.000000-2,-3.000000-3.000000-2,-2.000000-2.000000-1,-3.000000-3.000000-4,1.000000 1.000000-4,-1.000000-1.000000-5,1.000000 1.000000-3</inkml:trace>
</inkml:ink>
</file>

<file path=ppt/ink/ink4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700274825096" units="cm"/>
      <inkml:brushProperty name="height" value="0.0343700274825096" units="cm"/>
      <inkml:brushProperty name="color" value="#FF0000"/>
      <inkml:brushProperty name="ignorePressure" value="0"/>
    </inkml:brush>
  </inkml:definitions>
  <inkml:trace contextRef="#ctx0" brushRef="#br0">32900.000000 28300.000000 916,'-47.000000'-24.000000'0,"6.000000"4.000000"0 ,7.000000 3.000000 0,6.000000 3.000000 0,10.000000 3.000000 1,17.000000 3.000000 0,15.000000 3.000000 2,16.000000 4.000000 0,9.000000 1.000000 1,3.000000 0.000000 0,3.000000 0.000000 1,4.000000 0.000000 1,13.000000 0.000000 1,26.000000 0.000000 2,24.000000 0.000000 1,26.000000 0.000000 3,-1.000000 0.000000-1,-24.000000 0.000000-7,-26.000000 0.000000-4,-24.000000 0.000000-7,-15.000000 0.000000-4,-3.000000 0.000000-6,-3.000000 0.000000-5,-2.000000 0.000000-4,-5.000000-2.000000-3,-2.000000-3.000000 2,-3.000000-3.000000 2,-3.000000-2.000000 2</inkml:trace>
</inkml:ink>
</file>

<file path=ppt/ink/ink4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2538793385029" units="cm"/>
      <inkml:brushProperty name="height" value="0.0392538793385029" units="cm"/>
      <inkml:brushProperty name="color" value="#FF0000"/>
      <inkml:brushProperty name="ignorePressure" value="0"/>
    </inkml:brush>
  </inkml:definitions>
  <inkml:trace contextRef="#ctx0" brushRef="#br0">35500.000000 24850.000000 875,'-18.000000'-74.000000'-44,"17.000000"54.000000"24 ,15.000000 53.000000 23,16.000000 53.000000 24,5.000000 32.000000 8,-2.000000 14.000000-10,-3.000000 11.000000-7,-3.000000 14.000000-9,-7.000000 7.000000-4,-9.000000 3.000000 0,-10.000000 3.000000 1,-8.000000 4.000000 1,-12.000000-4.000000-2,-12.000000-9.000000-3,-13.000000-10.000000-2,-12.000000-8.000000-3,-9.000000-18.000000-2,-2.000000-25.000000 2,-3.000000-25.000000 1,-3.000000-25.000000 0,1.000000-18.000000 1,6.000000-8.000000 1,7.000000-10.000000-1,6.000000-9.000000 1,-2.000000-18.000000 0,-9.000000-24.000000-1,-10.000000-26.000000-1,-8.000000-24.000000 0,-1.000000-15.000000-1,9.000000-3.000000 0,10.000000-3.000000 0,10.000000-2.000000-1,7.000000 0.000000 1,6.000000 7.000000 0,7.000000 6.000000 0,6.000000 7.000000 1,6.000000 7.000000 1,6.000000 9.000000-1,7.000000 10.000000-1,6.000000 10.000000 1,12.000000 7.000000 0,19.000000 6.000000 1,19.000000 7.000000 2,19.000000 6.000000 1,9.000000 9.000000 1,0.000000 13.000000 1,0.000000 12.000000 1,0.000000 13.000000 0,-2.000000 13.000000 1,-3.000000 17.000000 1,-3.000000 15.000000 1,-2.000000 16.000000 2,-3.000000 9.000000 0,1.000000 3.000000-1,-1.000000 3.000000 0,1.000000 4.000000-1,-1.000000 1.000000-2,1.000000 0.000000-2,-1.000000 0.000000-3,1.000000 0.000000-1,-3.000000-4.000000-3,-2.000000-5.000000 0,-3.000000-7.000000-1,-3.000000-5.000000 0,-4.000000-11.000000-4,-3.000000-11.000000-5,-3.000000-14.000000-6,-2.000000-11.000000-6,-5.000000-9.000000-4,-2.000000-3.000000-3,-3.000000-3.000000-4,-3.000000-2.000000-3</inkml:trace>
</inkml:ink>
</file>

<file path=ppt/ink/ink4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8989872038364" units="cm"/>
      <inkml:brushProperty name="height" value="0.0358989872038364" units="cm"/>
      <inkml:brushProperty name="color" value="#FF0000"/>
      <inkml:brushProperty name="ignorePressure" value="0"/>
    </inkml:brush>
  </inkml:definitions>
  <inkml:trace contextRef="#ctx0" brushRef="#br0">36200.000000 26550.000000 957,'-85.000000'-60.000000'8,"32.000000"32.000000"-4 ,31.000000 31.000000-6,32.000000 32.000000-4,13.000000 16.000000-2,-3.000000 4.000000 4,-3.000000 3.000000 4,-2.000000 3.000000 3,-1.000000 1.000000 3,3.000000 1.000000 0,3.000000-1.000000 1,4.000000 1.000000 0,-1.000000 1.000000 0,-3.000000 3.000000-1,-3.000000 3.000000-2,-2.000000 4.000000-1,-1.000000-1.000000-2,3.000000-3.000000-3,3.000000-3.000000-4,4.000000-2.000000-3,-1.000000-8.000000-3,-3.000000-8.000000-5,-3.000000-10.000000-4,-2.000000-9.000000-5,-3.000000-5.000000 0,1.000000 0.000000-1,-1.000000 0.000000 1,1.000000 0.000000 0</inkml:trace>
</inkml:ink>
</file>

<file path=ppt/ink/ink4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5352535843849" units="cm"/>
      <inkml:brushProperty name="height" value="0.0355352535843849" units="cm"/>
      <inkml:brushProperty name="color" value="#FF0000"/>
      <inkml:brushProperty name="ignorePressure" value="0"/>
    </inkml:brush>
  </inkml:definitions>
  <inkml:trace contextRef="#ctx0" brushRef="#br0">36750.000000 26450.000000 966,'-68.000000'-47.000000'1,"17.000000"6.000000"-1 ,15.000000 7.000000 0,16.000000 6.000000 0,16.000000 6.000000 0,20.000000 6.000000-1,18.000000 7.000000-1,20.000000 6.000000 0,10.000000 1.000000-1,3.000000-3.000000 0,3.000000-3.000000 2,4.000000-2.000000 0,1.000000-3.000000 1,0.000000 1.000000 2,0.000000-1.000000 1,0.000000 1.000000 1,0.000000-3.000000 2,0.000000-2.000000-1,0.000000-3.000000-1,0.000000-3.000000 1,-2.000000-2.000000-1,-3.000000 0.000000 1,-3.000000 0.000000-1,-2.000000 0.000000-1,-6.000000-2.000000-3,-6.000000-3.000000-6,-6.000000-3.000000-8,-6.000000-2.000000-6,-6.000000-1.000000-6,-2.000000 3.000000-2,-3.000000 3.000000-3,-3.000000 4.000000-4</inkml:trace>
</inkml:ink>
</file>

<file path=ppt/ink/ink4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0364761650562" units="cm"/>
      <inkml:brushProperty name="height" value="0.0340364761650562" units="cm"/>
      <inkml:brushProperty name="color" value="#FF0000"/>
      <inkml:brushProperty name="ignorePressure" value="0"/>
    </inkml:brush>
  </inkml:definitions>
  <inkml:trace contextRef="#ctx0" brushRef="#br0">37350.000000 25250.000000 1000,'-82.000000'-10.000000'-3,"39.000000"32.000000"-4 ,36.000000 31.000000-6,39.000000 32.000000-4,16.000000 19.000000-2,-3.000000 10.000000 2,-3.000000 10.000000 0,-2.000000 9.000000 2,-3.000000 6.000000 0,1.000000 3.000000-1,-1.000000 3.000000-2,1.000000 4.000000 0,-4.000000-15.000000 1,-6.000000-31.000000 4,-6.000000-31.000000 3,-6.000000-31.000000 3,-6.000000-15.000000 3,-2.000000 4.000000 1,-3.000000 3.000000 1,-3.000000 3.000000 0</inkml:trace>
</inkml:ink>
</file>

<file path=ppt/ink/ink4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7461144328117" units="cm"/>
      <inkml:brushProperty name="height" value="0.0477461144328117" units="cm"/>
      <inkml:brushProperty name="color" value="#FF0000"/>
      <inkml:brushProperty name="ignorePressure" value="0"/>
    </inkml:brush>
  </inkml:definitions>
  <inkml:trace contextRef="#ctx0" brushRef="#br0">75800.000000 36050.000000 840,'-96.000000'59.000000'0,"10.000000"19.000000"-3 ,10.000000 19.000000-2,9.000000 19.000000-2,-1.000000 29.000000 3,-8.000000 41.000000 8,-10.000000 40.000000 9,-9.000000 42.000000 8,-5.000000 16.000000 4,0.000000-6.000000-2,0.000000-6.000000-1,0.000000-6.000000-2,6.000000-12.000000-3,13.000000-15.000000-3,12.000000-15.000000-4,13.000000-16.000000-4,12.000000-24.000000-3,13.000000-31.000000-2,12.000000-31.000000-3,13.000000-31.000000 0,16.000000-40.000000-7,23.000000-46.000000-7,22.000000-47.000000-9,22.000000-47.000000-9,7.000000-29.000000-1,-6.000000-8.000000 3,-6.000000-10.000000 4,-6.000000-9.000000 4,-9.000000 5.000000 4,-8.000000 23.000000 4,-10.000000 22.000000 5,-9.000000 22.000000 5</inkml:trace>
</inkml:ink>
</file>

<file path=ppt/ink/ink4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7199707329273" units="cm"/>
      <inkml:brushProperty name="height" value="0.0387199707329273" units="cm"/>
      <inkml:brushProperty name="color" value="#FF0000"/>
      <inkml:brushProperty name="ignorePressure" value="0"/>
    </inkml:brush>
  </inkml:definitions>
  <inkml:trace contextRef="#ctx0" brushRef="#br0">39550.000000 24050.000000 887,'-43.000000'-38.000000'14,"17.000000"26.000000"-2 ,15.000000 24.000000-1,16.000000 26.000000-2,10.000000 18.000000-2,7.000000 13.000000-6,6.000000 12.000000-4,7.000000 13.000000-6,-6.000000 41.000000-3,-15.000000 73.000000-1,-15.000000 72.000000-1,-16.000000 72.000000-1,-13.000000-1.000000 1,-9.000000-71.000000 2,-10.000000-72.000000 3,-8.000000-72.000000 3,-9.000000-44.000000 3,-6.000000-16.000000 2,-6.000000-15.000000 4,-6.000000-15.000000 3,-1.000000-15.000000 1,7.000000-12.000000-1,6.000000-13.000000 0,7.000000-12.000000-1,4.000000-15.000000-2,3.000000-15.000000-3,3.000000-15.000000-4,4.000000-16.000000-3,1.000000-16.000000-2,0.000000-16.000000 1,0.000000-15.000000 0,0.000000-15.000000 1,3.000000-9.000000-1,6.000000 1.000000 0,7.000000-1.000000 0,6.000000 1.000000-2,6.000000 5.000000 2,6.000000 14.000000 3,7.000000 11.000000 2,6.000000 14.000000 3,7.000000 13.000000 3,10.000000 16.000000 1,10.000000 15.000000 1,9.000000 17.000000 2,7.000000 10.000000 0,7.000000 6.000000-1,6.000000 7.000000 0,7.000000 6.000000-1,18.000000 17.000000 2,31.000000 28.000000 6,32.000000 28.000000 7,31.000000 29.000000 5,-1.000000 16.000000 1,-30.000000 7.000000-3,-32.000000 6.000000-3,-30.000000 7.000000-3,-20.000000-3.000000-4,-6.000000-8.000000-3,-6.000000-10.000000-4,-6.000000-9.000000-3,-6.000000-10.000000-3,-2.000000-9.000000-5,-3.000000-10.000000-3,-3.000000-8.000000-5,-4.000000-9.000000-3,-3.000000-6.000000-4,-3.000000-6.000000-4,-2.000000-6.000000-4</inkml:trace>
</inkml:ink>
</file>

<file path=ppt/ink/ink48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0966866612434" units="cm"/>
      <inkml:brushProperty name="height" value="0.0370966866612434" units="cm"/>
      <inkml:brushProperty name="color" value="#FF0000"/>
      <inkml:brushProperty name="ignorePressure" value="0"/>
    </inkml:brush>
  </inkml:definitions>
  <inkml:trace contextRef="#ctx0" brushRef="#br0">40300.000000 25450.000000 926,'-43.000000'-69.000000'0,"17.000000"13.000000"0 ,15.000000 12.000000 1,16.000000 13.000000 0,10.000000 9.000000-1,7.000000 6.000000-1,6.000000 7.000000-1,7.000000 6.000000-2,4.000000 7.000000 2,3.000000 10.000000 3,3.000000 10.000000 5,4.000000 9.000000 4,-4.000000 6.000000 1,-9.000000 3.000000-2,-10.000000 3.000000-2,-8.000000 4.000000-2,-9.000000 2.000000-2,-6.000000 4.000000 0,-6.000000 3.000000-2,-6.000000 3.000000 0,-4.000000 3.000000-1,1.000000 3.000000 0,-1.000000 3.000000 0,1.000000 4.000000 0,-1.000000-1.000000 0,1.000000-3.000000 0,-1.000000-3.000000 0,1.000000-2.000000 0,1.000000-6.000000-1,3.000000-6.000000 1,3.000000-6.000000-1,4.000000-6.000000-1,5.000000-6.000000 2,10.000000-2.000000 1,10.000000-3.000000 2,9.000000-3.000000 3,4.000000-4.000000-1,1.000000-3.000000 0,-1.000000-3.000000-2,1.000000-2.000000-1,-1.000000-3.000000-1,1.000000 1.000000 0,-1.000000-1.000000 0,1.000000 1.000000-2,-6.000000 2.000000 1,-8.000000 7.000000-1,-10.000000 6.000000 0,-9.000000 7.000000 0,-7.000000 2.000000-1,-3.000000 1.000000 0,-3.000000-1.000000-2,-2.000000 1.000000 0,-11.000000 2.000000-2,-15.000000 7.000000-5,-15.000000 6.000000-3,-16.000000 7.000000-5,-1.000000-3.000000-4,17.000000-8.000000-4,15.000000-10.000000-5,16.000000-9.000000-4</inkml:trace>
</inkml:ink>
</file>

<file path=ppt/ink/ink4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0664948821068" units="cm"/>
      <inkml:brushProperty name="height" value="0.0360664948821068" units="cm"/>
      <inkml:brushProperty name="color" value="#FF0000"/>
      <inkml:brushProperty name="ignorePressure" value="0"/>
    </inkml:brush>
  </inkml:definitions>
  <inkml:trace contextRef="#ctx0" brushRef="#br0">41300.000000 24900.000000 820,'-41.000000'-24.000000'11,"19.000000"4.000000"5 ,19.000000 3.000000 4,19.000000 3.000000 3,15.000000 3.000000 1,13.000000 3.000000-4,12.000000 3.000000-2,13.000000 4.000000-5,2.000000 1.000000-1,-5.000000 0.000000-3,-7.000000 0.000000-2,-5.000000 0.000000-2,-4.000000 0.000000-3,0.000000 0.000000-5,0.000000 0.000000-4,0.000000 0.000000-3,0.000000-2.000000-2,0.000000-3.000000 2,0.000000-3.000000 3,0.000000-2.000000 3,-2.000000-3.000000-1,-3.000000 1.000000-2,-3.000000-1.000000-2,-2.000000 1.000000-3,-3.000000-1.000000-1,1.000000 1.000000 0,-1.000000-1.000000-1,1.000000 1.000000 1</inkml:trace>
</inkml:ink>
</file>

<file path=ppt/ink/ink4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7935652136803" units="cm"/>
      <inkml:brushProperty name="height" value="0.0357935652136803" units="cm"/>
      <inkml:brushProperty name="color" value="#FF0000"/>
      <inkml:brushProperty name="ignorePressure" value="0"/>
    </inkml:brush>
  </inkml:definitions>
  <inkml:trace contextRef="#ctx0" brushRef="#br0">41150.000000 25800.000000 960,'51.000000'-22.000000'1,"4.000000"6.000000"-1 ,3.000000 7.000000 0,3.000000 6.000000-1,3.000000 3.000000 0,3.000000 0.000000 1,3.000000 0.000000 2,4.000000 0.000000 1,1.000000 0.000000 1,0.000000 0.000000 0,0.000000 0.000000 1,0.000000 0.000000 0,-2.000000-4.000000 1,-3.000000-5.000000-2,-3.000000-7.000000 0,-2.000000-5.000000-1,-3.000000-3.000000-2,1.000000 4.000000-4,-1.000000 3.000000-2,1.000000 3.000000-3,-1.000000-2.000000-5,1.000000-6.000000-5,-1.000000-6.000000-6,1.000000-6.000000-6,-6.000000 1.000000-1,-8.000000 9.000000 3,-10.000000 10.000000 3,-9.000000 10.000000 2</inkml:trace>
</inkml:ink>
</file>

<file path=ppt/ink/ink4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0125398039818" units="cm"/>
      <inkml:brushProperty name="height" value="0.0370125398039818" units="cm"/>
      <inkml:brushProperty name="color" value="#FF0000"/>
      <inkml:brushProperty name="ignorePressure" value="0"/>
    </inkml:brush>
  </inkml:definitions>
  <inkml:trace contextRef="#ctx0" brushRef="#br0">43350.000000 24550.000000 892,'-44.000000'-16.000000'0,"13.000000"19.000000"2 ,12.000000 19.000000 1,13.000000 19.000000 1,9.000000 10.000000 1,6.000000 4.000000-1,7.000000 3.000000 0,6.000000 3.000000 0,4.000000 3.000000-1,4.000000 3.000000-1,3.000000 3.000000 0,3.000000 4.000000-1,-1.000000-1.000000-1,-2.000000-3.000000 0,-3.000000-3.000000 0,-3.000000-2.000000-1,-2.000000-6.000000 1,0.000000-6.000000 0,0.000000-6.000000 1,0.000000-6.000000 0,3.000000-10.000000 0,6.000000-12.000000-2,7.000000-13.000000-1,6.000000-12.000000-1,1.000000-12.000000-1,-3.000000-8.000000 1,-3.000000-10.000000 1,-2.000000-9.000000 1,-5.000000-5.000000 0,-2.000000 0.000000 1,-3.000000 0.000000-1,-3.000000 0.000000 1,-1.000000 0.000000 0,4.000000 0.000000-2,3.000000 0.000000 0,3.000000 0.000000-1,-2.000000 1.000000-1,-6.000000 4.000000 1,-6.000000 3.000000 1,-6.000000 3.000000 0,-4.000000-1.000000 2,1.000000-2.000000 1,-1.000000-3.000000 2,1.000000-3.000000 2,-3.000000-1.000000 0,-2.000000 4.000000 1,-3.000000 3.000000 0,-3.000000 3.000000 1,-6.000000 1.000000-1,-5.000000 1.000000 0,-7.000000-1.000000-1,-5.000000 1.000000 1,-6.000000 1.000000-1,-3.000000 3.000000 0,-3.000000 3.000000 0,-2.000000 4.000000 0,-5.000000 2.000000 1,-2.000000 4.000000 0,-3.000000 3.000000 1,-3.000000 3.000000 1,-13.000000 17.000000-3,-22.000000 31.000000-7,-22.000000 32.000000-6,-21.000000 31.000000-5,4.000000 7.000000-8,31.000000-15.000000-8,32.000000-15.000000-7,31.000000-16.000000-9</inkml:trace>
</inkml:ink>
</file>

<file path=ppt/ink/ink48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5188060998917" units="cm"/>
      <inkml:brushProperty name="height" value="0.0335188060998917" units="cm"/>
      <inkml:brushProperty name="color" value="#FF0000"/>
      <inkml:brushProperty name="ignorePressure" value="0"/>
    </inkml:brush>
  </inkml:definitions>
  <inkml:trace contextRef="#ctx0" brushRef="#br0">41300.000000 42050.000000 803,'-46.000000'-69.000000'3,"10.000000"13.000000"3 ,10.000000 12.000000 5,9.000000 13.000000 3,9.000000 9.000000 1,9.000000 6.000000-4,10.000000 7.000000-5,10.000000 6.000000-4,2.000000 6.000000-2,-3.000000 6.000000-1,-3.000000 7.000000 1,-2.000000 6.000000 0,-1.000000 3.000000 1,3.000000 0.000000 2,3.000000 0.000000 2,4.000000 0.000000 2,4.000000-2.000000 3,6.000000-3.000000 2,7.000000-3.000000 4,6.000000-2.000000 2,1.000000-6.000000 0,-3.000000-6.000000-3,-3.000000-6.000000-3,-2.000000-6.000000-3,-1.000000-4.000000-6,3.000000 1.000000-9,3.000000-1.000000-10,4.000000 1.000000-10,-3.000000 1.000000-3,-5.000000 3.000000 1,-7.000000 3.000000 3,-5.000000 4.000000 1</inkml:trace>
</inkml:ink>
</file>

<file path=ppt/ink/ink4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9192297756672" units="cm"/>
      <inkml:brushProperty name="height" value="0.0319192297756672" units="cm"/>
      <inkml:brushProperty name="color" value="#FF0000"/>
      <inkml:brushProperty name="ignorePressure" value="0"/>
    </inkml:brush>
  </inkml:definitions>
  <inkml:trace contextRef="#ctx0" brushRef="#br0">46150.000000 41750.000000 1000,'-41.000000'-24.000000'-20,"19.000000"4.000000"3 ,19.000000 3.000000 4,19.000000 3.000000 4,12.000000 3.000000 2,6.000000 3.000000 1,7.000000 3.000000 2,6.000000 4.000000 0,3.000000 1.000000 2,0.000000 0.000000 0,0.000000 0.000000 0,0.000000 0.000000 1,-2.000000-2.000000 0,-3.000000-3.000000 0,-3.000000-3.000000 1,-2.000000-2.000000-1,-1.000000-3.000000 0,3.000000 1.000000 1,3.000000-1.000000-1,4.000000 1.000000 0,-1.000000-1.000000-1,-3.000000 1.000000-3,-3.000000-1.000000-2,-2.000000 1.000000-4,-5.000000 1.000000 0,-2.000000 3.000000 1,-3.000000 3.000000 0,-3.000000 4.000000 1</inkml:trace>
</inkml:ink>
</file>

<file path=ppt/ink/ink4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4768030643463" units="cm"/>
      <inkml:brushProperty name="height" value="0.0424768030643463" units="cm"/>
      <inkml:brushProperty name="color" value="#FF0000"/>
      <inkml:brushProperty name="ignorePressure" value="0"/>
    </inkml:brush>
  </inkml:definitions>
  <inkml:trace contextRef="#ctx0" brushRef="#br0">36550.000000 38350.000000 808,'-127.000000'-174.000000'2,"47.000000"54.000000"4 ,47.000000 53.000000 4,48.000000 53.000000 4,27.000000 31.000000 2,9.000000 9.000000-2,10.000000 10.000000-1,10.000000 10.000000-1,7.000000 7.000000-1,6.000000 6.000000 1,7.000000 7.000000-1,6.000000 6.000000 1,10.000000 12.000000-1,17.000000 19.000000-1,15.000000 19.000000-2,16.000000 19.000000-2,21.000000 29.000000 0,29.000000 41.000000 0,28.000000 40.000000-1,28.000000 42.000000-1,24.000000 28.000000-2,23.000000 20.000000-5,22.000000 18.000000-5,22.000000 20.000000-6,-24.000000-25.000000-1,-69.000000-65.000000 3,-68.000000-65.000000 2,-69.000000-66.000000 3,-33.000000-29.000000-6,3.000000 10.000000-14,3.000000 10.000000-13,4.000000 9.000000-14</inkml:trace>
</inkml:ink>
</file>

<file path=ppt/ink/ink488.xml><?xml version="1.0" encoding="utf-8"?>
<inkml:ink xmlns:inkml="http://www.w3.org/2003/InkML">
  <annotation type="ScanImages2ExtractSignatures">1</annotation>
  <annotation type="ScanImagesWidth">897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1945655941963" units="cm"/>
      <inkml:brushProperty name="height" value="0.0411945655941963" units="cm"/>
      <inkml:brushProperty name="color" value="#FF0000"/>
      <inkml:brushProperty name="ignorePressure" value="0"/>
    </inkml:brush>
  </inkml:definitions>
  <inkml:trace contextRef="#ctx0" brushRef="#br0">81150.000000 28550.000000 834,'-118.000000'-46.000000'-20,"17.000000"10.000000"4 ,15.000000 10.000000 4,16.000000 9.000000 4,7.000000 6.000000 3,1.000000 3.000000 2,-1.000000 3.000000 1,1.000000 4.000000 3,1.000000 1.000000-1,3.000000 0.000000 0,3.000000 0.000000 0,4.000000 0.000000-2,-3.000000 0.000000 0,-5.000000 0.000000 1,-7.000000 0.000000 2,-5.000000 0.000000 0,-9.000000-4.000000 1,-9.000000-5.000000 1,-10.000000-7.000000 0,-8.000000-5.000000 0,-18.000000-14.000000 0,-25.000000-18.000000 1,-25.000000-19.000000 0,-25.000000-18.000000 0,10.000000-1.000000 0,48.000000 19.000000-2,47.000000 19.000000 0,47.000000 19.000000-2,13.000000-2.000000 1,-18.000000-22.000000-1,-19.000000-22.000000 1,-18.000000-21.000000 1,-6.000000-15.000000 0,10.000000-6.000000 0,10.000000-6.000000 0,9.000000-6.000000-1,6.000000-6.000000 1,3.000000-2.000000 0,3.000000-3.000000 0,4.000000-3.000000 0,5.000000 1.000000 0,10.000000 6.000000-1,10.000000 7.000000 0,9.000000 6.000000 0,6.000000 7.000000 0,3.000000 10.000000-1,3.000000 10.000000 1,4.000000 9.000000 0,1.000000 6.000000 0,0.000000 3.000000 0,0.000000 3.000000 0,0.000000 4.000000-1,1.000000 2.000000 1,4.000000 4.000000 0,3.000000 3.000000-1,3.000000 3.000000 0,4.000000-1.000000 0,7.000000-2.000000-1,6.000000-3.000000 1,7.000000-3.000000-1,24.000000-20.000000 1,44.000000-33.000000 0,44.000000-35.000000 0,44.000000-34.000000 1,5.000000 2.000000-1,-30.000000 42.000000 1,-32.000000 40.000000 0,-30.000000 41.000000 0,-14.000000 21.000000-1,7.000000 4.000000 0,6.000000 3.000000-1,7.000000 3.000000 0,4.000000-2.000000-1,3.000000-6.000000 1,3.000000-6.000000 0,4.000000-6.000000 0,1.000000-4.000000 1,0.000000 1.000000 1,0.000000-1.000000 0,0.000000 1.000000 2,1.000000-1.000000 0,4.000000 1.000000 0,3.000000-1.000000 0,3.000000 1.000000 0,-2.000000 2.000000 0,-6.000000 7.000000 0,-6.000000 6.000000 0,-6.000000 7.000000-1,62.000000-9.000000 1,131.000000-21.000000 1,132.000000-22.000000 0,131.000000-22.000000 0,1.000000-1.000000 0,-128.000000 23.000000-1,-128.000000 22.000000-2,-127.000000 22.000000-1,-58.000000 10.000000 0,17.000000 1.000000-1,15.000000-1.000000 0,16.000000 1.000000 0,7.000000-1.000000 1,1.000000 1.000000-1,-1.000000-1.000000 1,1.000000 1.000000 0,-4.000000 2.000000 0,-6.000000 7.000000 1,-6.000000 6.000000 0,-6.000000 7.000000 1,-7.000000 2.000000 0,-6.000000 1.000000-1,-6.000000-1.000000 1,-6.000000 1.000000 0,-1.000000 1.000000 0,7.000000 3.000000 0,6.000000 3.000000 0,7.000000 4.000000 0,4.000000 1.000000-1,3.000000 0.000000 1,3.000000 0.000000-1,4.000000 0.000000 1,-1.000000 0.000000-1,-3.000000 0.000000-1,-3.000000 0.000000-1,-2.000000 0.000000-1,-3.000000 0.000000-1,1.000000 0.000000 0,-1.000000 0.000000-1,1.000000 0.000000 1,4.000000 0.000000-1,9.000000 0.000000 1,10.000000 0.000000 0,10.000000 0.000000 1,-1.000000 0.000000 0,-9.000000 0.000000 0,-10.000000 0.000000 1,-8.000000 0.000000 0,-8.000000 1.000000 0,-2.000000 4.000000 1,-3.000000 3.000000 0,-3.000000 3.000000 1,-4.000000 1.000000 0,-3.000000 1.000000 0,-3.000000-1.000000 0,-2.000000 1.000000 0,-3.000000-1.000000 1,1.000000 1.000000 0,-1.000000-1.000000 0,1.000000 1.000000 0,1.000000-1.000000 1,3.000000 1.000000 0,3.000000-1.000000 0,4.000000 1.000000 1,1.000000-1.000000 0,0.000000 1.000000-2,0.000000-1.000000 1,0.000000 1.000000-2,0.000000-1.000000 0,0.000000 1.000000 0,0.000000-1.000000 0,0.000000 1.000000 1,3.000000-1.000000-1,6.000000 1.000000 0,7.000000-1.000000 0,6.000000 1.000000-1,9.000000-1.000000 0,13.000000 1.000000 0,12.000000-1.000000 0,13.000000 1.000000-1,-5.000000-1.000000 1,-22.000000 1.000000-2,-22.000000-1.000000 0,-21.000000 1.000000-1,-10.000000-1.000000 0,3.000000 1.000000 0,3.000000-1.000000 1,4.000000 1.000000 1,-3.000000 1.000000 0,-5.000000 3.000000 0,-7.000000 3.000000-1,-5.000000 4.000000 1,-1.000000 1.000000 0,6.000000 0.000000 0,7.000000 0.000000 1,6.000000 0.000000 0,-1.000000 0.000000 1,-5.000000 0.000000-1,-7.000000 0.000000 1,-5.000000 0.000000 0,-6.000000 0.000000 0,-3.000000 0.000000 0,-3.000000 0.000000 0,-2.000000 0.000000 0,27.000000 15.000000 0,59.000000 32.000000-1,60.000000 31.000000 0,60.000000 32.000000-1,-11.000000-1.000000-1,-77.000000-31.000000 2,-78.000000-31.000000-1,-78.000000-31.000000 0,-35.000000-12.000000 1,9.000000 10.000000 0,10.000000 10.000000 0,10.000000 9.000000-1,2.000000 6.000000 1,-3.000000 3.000000 1,-3.000000 3.000000 0,-2.000000 4.000000 0,-5.000000 2.000000 1,-2.000000 4.000000 0,-3.000000 3.000000 0,-3.000000 3.000000 0,-4.000000 3.000000 0,-3.000000 3.000000 0,-3.000000 3.000000 0,-2.000000 4.000000 0,-3.000000-1.000000-1,1.000000-3.000000 0,-1.000000-3.000000 0,1.000000-2.000000 0,-1.000000-5.000000-1,1.000000-2.000000 0,-1.000000-3.000000 0,1.000000-3.000000-1,-4.000000 1.000000 0,-6.000000 6.000000 1,-6.000000 7.000000-1,-6.000000 6.000000 1,-6.000000 3.000000-1,-2.000000 0.000000 0,-3.000000 0.000000-2,-3.000000 0.000000-1,-4.000000 1.000000-1,-3.000000 4.000000 3,-3.000000 3.000000 0,-2.000000 3.000000 1,-5.000000-4.000000 1,-2.000000-8.000000 1,-3.000000-10.000000 1,-3.000000-9.000000 1,-4.000000-5.000000 0,-3.000000 0.000000 0,-3.000000 0.000000-1,-2.000000 0.000000 0,-5.000000 0.000000-1,-2.000000 0.000000 1,-3.000000 0.000000 0,-3.000000 0.000000 0,-7.000000-4.000000-1,-9.000000-5.000000 0,-10.000000-7.000000-1,-8.000000-5.000000 0,-9.000000-4.000000-1,-6.000000 0.000000 0,-6.000000 0.000000 1,-6.000000 0.000000 1,-7.000000-2.000000 0,-6.000000-3.000000 0,-6.000000-3.000000 1,-6.000000-2.000000 1,-2.000000-5.000000 0,3.000000-2.000000-1,3.000000-3.000000 0,4.000000-3.000000-1,2.000000-4.000000 1,4.000000-3.000000 1,3.000000-3.000000 2,3.000000-2.000000 0,-1.000000-3.000000 1,-2.000000 1.000000-1,-3.000000-1.000000-1,-3.000000 1.000000 0,-82.000000 5.000000-2,-159.000000 14.000000-1,-160.000000 11.000000-2,-158.000000 14.000000-3,-4.000000-3.000000 0,153.000000-15.000000 1,153.000000-15.000000-1,154.000000-16.000000 1,68.000000-8.000000 0,-16.000000 0.000000 0,-15.000000 0.000000 1,-15.000000 0.000000-1,-6.000000 0.000000 0,7.000000 0.000000 1,6.000000 0.000000 0,7.000000 0.000000 0,7.000000-2.000000 2,9.000000-3.000000 2,10.000000-3.000000 3,10.000000-2.000000 2,5.000000-1.000000 1,4.000000 3.000000-1,3.000000 3.000000 0,3.000000 4.000000-1,1.000000 1.000000 0,1.000000 0.000000-1,-1.000000 0.000000 1,1.000000 0.000000-2,7.000000 0.000000 0,16.000000 0.000000-1,15.000000 0.000000-2,17.000000 0.000000-1,11.000000 0.000000 0,10.000000 0.000000 0,10.000000 0.000000 0,9.000000 0.000000 0,2.000000 0.000000 1,-2.000000 0.000000-1,-3.000000 0.000000 1,-3.000000 0.000000 0,-1.000000 0.000000-1,4.000000 0.000000 0,3.000000 0.000000-1,3.000000 0.000000-2,-1.000000 0.000000 1,-2.000000 0.000000 0,-3.000000 0.000000 0,-3.000000 0.000000 2,-2.000000 0.000000 0,0.000000 0.000000 0,0.000000 0.000000 0,0.000000 0.000000 0,0.000000 0.000000 0,0.000000 0.000000 0,0.000000 0.000000-1,0.000000 0.000000-1,1.000000 0.000000 0,4.000000 0.000000 0,3.000000 0.000000 2,3.000000 0.000000-1,-4.000000 0.000000 1,-8.000000 0.000000 0,-10.000000 0.000000-1,-9.000000 0.000000 1,-2.000000 1.000000 0,6.000000 4.000000 0,7.000000 3.000000 0,6.000000 3.000000 0,3.000000-1.000000 0,0.000000-2.000000-1,0.000000-3.000000 1,0.000000-3.000000-1,-2.000000-2.000000 1,-3.000000 0.000000-1,-3.000000 0.000000 1,-2.000000 0.000000 0,-3.000000 1.000000-1,1.000000 4.000000 1,-1.000000 3.000000 0,1.000000 3.000000 0,2.000000-1.000000-1,7.000000-2.000000 1,6.000000-3.000000 0,7.000000-3.000000 0,-1.000000-2.000000 0,-6.000000 0.000000 0,-6.000000 0.000000 0,-6.000000 0.000000 0,-2.000000 0.000000 0,3.000000 0.000000 0,3.000000 0.000000 0,4.000000 0.000000 0,1.000000 1.000000 0,0.000000 4.000000-1,0.000000 3.000000 1,0.000000 3.000000 0,0.000000-1.000000-1,0.000000-2.000000 0,0.000000-3.000000-2,0.000000-3.000000-1,-4.000000-1.000000 0,-5.000000 4.000000 1,-7.000000 3.000000 1,-5.000000 3.000000 0,0.000000-1.000000 1,10.000000-2.000000 0,10.000000-3.000000 0,9.000000-3.000000 1,-2.000000-1.000000-1,-12.000000 4.000000 1,-13.000000 3.000000-1,-12.000000 3.000000 1,-4.000000 1.000000-1,7.000000 1.000000-1,6.000000-1.000000 0,7.000000 1.000000-1,2.000000-3.000000 0,1.000000-2.000000-1,-1.000000-3.000000 0,1.000000-3.000000 0,-1.000000-1.000000 0,1.000000 4.000000 1,-1.000000 3.000000 1,1.000000 3.000000 0,-3.000000 1.000000 1,-2.000000 1.000000-2,-3.000000-1.000000 0,-3.000000 1.000000-1,1.000000-1.000000 0,6.000000 1.000000 1,7.000000-1.000000 1,6.000000 1.000000 0,-2.000000-1.000000 0,-9.000000 1.000000 1,-10.000000-1.000000-1,-8.000000 1.000000 1,-3.000000-3.000000-1,7.000000-2.000000 1,6.000000-3.000000 0,7.000000-3.000000 0,2.000000-1.000000-1,1.000000 4.000000-2,-1.000000 3.000000-1,1.000000 3.000000-2,-3.000000 1.000000 0,-2.000000 1.000000 0,-3.000000-1.000000 1,-3.000000 1.000000 0,-2.000000 1.000000 0,0.000000 3.000000-1,0.000000 3.000000 1,0.000000 4.000000-1,1.000000-1.000000 1,4.000000-3.000000 1,3.000000-3.000000 1,3.000000-2.000000 1,-5.000000-1.000000-3,-12.000000 3.000000-7,-13.000000 3.000000-8,-12.000000 4.000000-7</inkml:trace>
</inkml:ink>
</file>

<file path=ppt/ink/ink489.xml><?xml version="1.0" encoding="utf-8"?>
<inkml:ink xmlns:inkml="http://www.w3.org/2003/InkML">
  <annotation type="ScanImages2ExtractSignatures">1</annotation>
  <annotation type="ScanImagesWidth">930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0034625828266" units="cm"/>
      <inkml:brushProperty name="height" value="0.0450034625828266" units="cm"/>
      <inkml:brushProperty name="color" value="#FF0000"/>
      <inkml:brushProperty name="ignorePressure" value="0"/>
    </inkml:brush>
  </inkml:definitions>
  <inkml:trace contextRef="#ctx0" brushRef="#br0">43550.000000 53650.000000 763,'-68.000000'-4.000000'-52,"17.000000"-5.000000"15 ,15.000000-7.000000 15,16.000000-5.000000 15,18.000000 0.000000 12,22.000000 10.000000 4,22.000000 10.000000 7,23.000000 9.000000 5,6.000000 2.000000 1,-5.000000-2.000000-4,-7.000000-3.000000-3,-5.000000-3.000000-4,-3.000000-1.000000-2,4.000000 4.000000-2,3.000000 3.000000 1,3.000000 3.000000-2,1.000000-1.000000-1,1.000000-2.000000 0,-1.000000-3.000000-1,1.000000-3.000000-1,-1.000000-2.000000 0,1.000000 0.000000 0,-1.000000 0.000000 0,1.000000 0.000000 0,-3.000000 0.000000-1,-2.000000 0.000000 1,-3.000000 0.000000-2,-3.000000 0.000000 0,-4.000000-2.000000 0,-3.000000-3.000000-1,-3.000000-3.000000 0,-2.000000-2.000000 0,-1.000000-3.000000 0,3.000000 1.000000 0,3.000000-1.000000 0,4.000000 1.000000 1,1.000000-1.000000 1,0.000000 1.000000-1,0.000000-1.000000 0,0.000000 1.000000 1,1.000000-1.000000-1,4.000000 1.000000 0,3.000000-1.000000 0,3.000000 1.000000 0,17.000000-4.000000 0,31.000000-6.000000 0,32.000000-6.000000 0,31.000000-6.000000 0,3.000000-1.000000 1,-25.000000 7.000000-2,-25.000000 6.000000 1,-25.000000 7.000000 0,-15.000000 2.000000-1,-2.000000 1.000000 0,-3.000000-1.000000 0,-3.000000 1.000000 1,-4.000000 1.000000-1,-3.000000 3.000000 1,-3.000000 3.000000 0,-2.000000 4.000000 0,-5.000000 1.000000 0,-2.000000 0.000000 0,-3.000000 0.000000 1,-3.000000 0.000000-1,-1.000000 0.000000 0,4.000000 0.000000 0,3.000000 0.000000 0,3.000000 0.000000 0,1.000000-2.000000-1,1.000000-3.000000 1,-1.000000-3.000000-1,1.000000-2.000000 0,-1.000000-1.000000 0,1.000000 3.000000 1,-1.000000 3.000000-1,1.000000 4.000000 0,-1.000000 1.000000 0,1.000000 0.000000 0,-1.000000 0.000000 0,1.000000 0.000000-1,29.000000-2.000000 1,59.000000-3.000000 0,60.000000-3.000000 1,60.000000-2.000000 0,5.000000-5.000000-1,-46.000000-2.000000 1,-47.000000-3.000000-1,-47.000000-3.000000 0,-27.000000-1.000000 0,-6.000000 4.000000 1,-6.000000 3.000000-1,-6.000000 3.000000 0,-4.000000-1.000000 1,1.000000-2.000000 0,-1.000000-3.000000 0,1.000000-3.000000 0,-3.000000-1.000000 0,-2.000000 4.000000 0,-3.000000 3.000000-1,-3.000000 3.000000 1,-4.000000 1.000000 0,-3.000000 1.000000 0,-3.000000-1.000000 1,-2.000000 1.000000 1,-5.000000 1.000000-1,-2.000000 3.000000 0,-3.000000 3.000000 0,-3.000000 4.000000-1,-2.000000 1.000000 0,0.000000 0.000000-1,0.000000 0.000000 1,0.000000 0.000000 0,1.000000 0.000000 0,4.000000 0.000000 1,3.000000 0.000000-1,3.000000 0.000000 0,28.000000-5.000000 0,53.000000-9.000000 2,53.000000-10.000000 1,54.000000-8.000000 1,1.000000-4.000000 1,-50.000000 3.000000-1,-50.000000 3.000000 1,-50.000000 4.000000-1,-27.000000 2.000000 0,-3.000000 4.000000-2,-3.000000 3.000000 0,-2.000000 3.000000-2,-1.000000 1.000000-1,3.000000 1.000000 1,3.000000-1.000000-2,4.000000 1.000000 1,-4.000000 1.000000-1,-9.000000 3.000000-1,-10.000000 3.000000 0,-8.000000 4.000000-1,-6.000000-1.000000 1,1.000000-3.000000-1,-1.000000-3.000000 2,1.000000-2.000000-1,-1.000000-1.000000 1,1.000000 3.000000 0,-1.000000 3.000000 0,1.000000 4.000000-1,-1.000000 1.000000 1,1.000000 0.000000 1,-1.000000 0.000000-1,1.000000 0.000000 2,-1.000000 0.000000-1,1.000000 0.000000 1,-1.000000 0.000000-1,1.000000 0.000000 1,-1.000000 0.000000-1,1.000000 0.000000 0,-1.000000 0.000000 1,1.000000 0.000000-1,1.000000 0.000000 0,3.000000 0.000000 0,3.000000 0.000000 0,4.000000 0.000000 0,1.000000 0.000000 0,0.000000 0.000000 0,0.000000 0.000000 0,0.000000 0.000000 0,-2.000000-2.000000 0,-3.000000-3.000000 0,-3.000000-3.000000 0,-2.000000-2.000000 0,-3.000000-1.000000 0,1.000000 3.000000 0,-1.000000 3.000000-1,1.000000 4.000000 1,-1.000000 1.000000 1,1.000000 0.000000-1,-1.000000 0.000000 1,1.000000 0.000000 1,-1.000000-2.000000 0,1.000000-3.000000 1,-1.000000-3.000000 0,1.000000-2.000000 1,4.000000-1.000000 0,9.000000 3.000000 0,10.000000 3.000000-1,10.000000 4.000000 1,0.000000 1.000000-1,-5.000000 0.000000 0,-7.000000 0.000000 1,-5.000000 0.000000-1,-4.000000-2.000000 0,0.000000-3.000000-1,0.000000-3.000000 1,0.000000-2.000000-2,0.000000-1.000000 1,0.000000 3.000000 0,0.000000 3.000000-1,0.000000 4.000000 0,-2.000000 1.000000 1,-3.000000 0.000000-1,-3.000000 0.000000 1,-2.000000 0.000000 1,0.000000 0.000000-1,7.000000 0.000000 1,6.000000 0.000000 0,7.000000 0.000000-1</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16721904277802" units="cm"/>
      <inkml:brushProperty name="height" value="0.0516721904277802" units="cm"/>
      <inkml:brushProperty name="color" value="#FF0000"/>
      <inkml:brushProperty name="ignorePressure" value="0"/>
    </inkml:brush>
  </inkml:definitions>
  <inkml:trace contextRef="#ctx0" brushRef="#br0">75700.000000 36450.000000 782,'26.000000'-174.000000'2,"4.000000"54.000000"4 ,3.000000 53.000000 4,3.000000 53.000000 3,4.000000 42.000000 1,7.000000 31.000000-1,6.000000 32.000000-1,7.000000 31.000000-3,2.000000 26.000000 2,1.000000 22.000000 2,-1.000000 22.000000 4,1.000000 23.000000 3,-3.000000 8.000000 0,-2.000000-3.000000-3,-3.000000-3.000000-2,-3.000000-2.000000-3,-7.000000-12.000000-4,-9.000000-19.000000-3,-10.000000-18.000000-5,-8.000000-19.000000-3,-8.000000-18.000000-2,-2.000000-15.000000-1,-3.000000-15.000000 0,-3.000000-16.000000 0,-7.000000-15.000000-4,-9.000000-11.000000-7,-10.000000-14.000000-7,-8.000000-11.000000-8,-8.000000-14.000000-3,-2.000000-11.000000 2,-3.000000-14.000000 1,-3.000000-11.000000 2</inkml:trace>
</inkml:ink>
</file>

<file path=ppt/ink/ink4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51750.000000 53550.000000 999,'3.000000'-68.000000'-2,"6.000000"17.000000"-7 ,7.000000 15.000000-6,6.000000 16.000000-6,6.000000 20.000000 1,6.000000 25.000000 6,7.000000 25.000000 6,6.000000 25.000000 6,3.000000 17.000000 4,0.000000 9.000000 0,0.000000 10.000000 2,0.000000 10.000000-1,0.000000 2.000000 1,0.000000-3.000000-1,0.000000-3.000000-1,0.000000-2.000000-1,-4.000000-8.000000 0,-5.000000-8.000000-1,-7.000000-10.000000-1,-5.000000-9.000000-1,-6.000000-12.000000 1,-3.000000-11.000000 0,-3.000000-14.000000 1,-2.000000-11.000000 0,-5.000000-18.000000-3,-2.000000-22.000000-9,-3.000000-22.000000-9,-3.000000-21.000000-9,-1.000000-9.000000 0,4.000000 7.000000 6,3.000000 6.000000 7,3.000000 7.000000 7</inkml:trace>
</inkml:ink>
</file>

<file path=ppt/ink/ink4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1799187958241" units="cm"/>
      <inkml:brushProperty name="height" value="0.0361799187958241" units="cm"/>
      <inkml:brushProperty name="color" value="#FF0000"/>
      <inkml:brushProperty name="ignorePressure" value="0"/>
    </inkml:brush>
  </inkml:definitions>
  <inkml:trace contextRef="#ctx0" brushRef="#br0">52600.000000 53350.000000 949,'4.000000'-61.000000'-17,"10.000000"28.000000"6 ,10.000000 28.000000 6,9.000000 29.000000 6,6.000000 21.000000 4,3.000000 16.000000 1,3.000000 15.000000 3,4.000000 17.000000 2,1.000000 8.000000-1,0.000000 4.000000-2,0.000000 3.000000-3,0.000000 3.000000-2,0.000000-1.000000 0,0.000000-2.000000 1,0.000000-3.000000 2,0.000000-3.000000 2,-5.000000-6.000000-3,-9.000000-5.000000-11,-10.000000-7.000000-9,-8.000000-5.000000-9,-11.000000-12.000000-6,-8.000000-16.000000-2,-10.000000-15.000000-1,-9.000000-15.000000-2</inkml:trace>
</inkml:ink>
</file>

<file path=ppt/ink/ink4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2589101791382" units="cm"/>
      <inkml:brushProperty name="height" value="0.0382589101791382" units="cm"/>
      <inkml:brushProperty name="color" value="#FF0000"/>
      <inkml:brushProperty name="ignorePressure" value="0"/>
    </inkml:brush>
  </inkml:definitions>
  <inkml:trace contextRef="#ctx0" brushRef="#br0">51750.000000 54600.000000 893,'37.000000'50.000000'0,"26.000000"0.000000"-2 ,24.000000 0.000000-1,26.000000 0.000000-1,13.000000 3.000000 1,4.000000 6.000000 1,3.000000 7.000000 2,3.000000 6.000000 1,-2.000000-1.000000 2,-6.000000-5.000000 2,-6.000000-7.000000 0,-6.000000-5.000000 3,-13.000000-9.000000-1,-19.000000-9.000000 1,-18.000000-10.000000-2,-19.000000-8.000000 0,-15.000000-20.000000 2,-8.000000-28.000000 1,-10.000000-28.000000 3,-9.000000-27.000000 3,-9.000000-14.000000-2,-5.000000 4.000000-4,-7.000000 3.000000-4,-5.000000 3.000000-5,-3.000000-2.000000-2,4.000000-6.000000-3,3.000000-6.000000-1,3.000000-6.000000-2,3.000000 1.000000-3,3.000000 9.000000-2,3.000000 10.000000-3,4.000000 10.000000-2,4.000000 8.000000-3,6.000000 10.000000-7,7.000000 10.000000-4,6.000000 9.000000-6</inkml:trace>
</inkml:ink>
</file>

<file path=ppt/ink/ink4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5592596828938" units="cm"/>
      <inkml:brushProperty name="height" value="0.0375592596828938" units="cm"/>
      <inkml:brushProperty name="color" value="#FF0000"/>
      <inkml:brushProperty name="ignorePressure" value="0"/>
    </inkml:brush>
  </inkml:definitions>
  <inkml:trace contextRef="#ctx0" brushRef="#br0">55700.000000 54900.000000 914,'-4.000000'-79.000000'7,"-5.000000"45.000000"-1 ,-7.000000 43.000000 0,-5.000000 45.000000 0,-8.000000 36.000000 0,-5.000000 32.000000 0,-7.000000 31.000000 0,-5.000000 32.000000 2,-8.000000 21.000000-1,-5.000000 13.000000-1,-7.000000 12.000000 0,-5.000000 13.000000-1,-1.000000-2.000000-1,6.000000-16.000000-1,7.000000-15.000000 0,6.000000-15.000000-2,7.000000-26.000000-2,10.000000-34.000000-3,10.000000-35.000000-2,9.000000-33.000000-2,9.000000-42.000000-7,9.000000-46.000000-12,10.000000-47.000000-10,10.000000-47.000000-11,2.000000-10.000000 0,-3.000000 29.000000 10,-3.000000 28.000000 11,-2.000000 28.000000 11</inkml:trace>
</inkml:ink>
</file>

<file path=ppt/ink/ink4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1846397221088" units="cm"/>
      <inkml:brushProperty name="height" value="0.0421846397221088" units="cm"/>
      <inkml:brushProperty name="color" value="#FF0000"/>
      <inkml:brushProperty name="ignorePressure" value="0"/>
    </inkml:brush>
  </inkml:definitions>
  <inkml:trace contextRef="#ctx0" brushRef="#br0">55600.000000 55050.000000 814,'7.000000'-82.000000'5,"17.000000"39.000000"5 ,15.000000 36.000000 3,16.000000 39.000000 5,7.000000 25.000000 0,1.000000 17.000000 1,-1.000000 15.000000-2,1.000000 16.000000 0,-1.000000 15.000000-2,1.000000 16.000000-3,-1.000000 15.000000-2,1.000000 17.000000-3,-4.000000 5.000000-1,-6.000000-3.000000 0,-6.000000-3.000000 0,-6.000000-2.000000 1,-16.000000-6.000000-12,-25.000000-6.000000-20,-25.000000-6.000000-21,-25.000000-6.000000-20,-13.000000-31.000000-4,1.000000-52.000000 15,-1.000000-53.000000 15,1.000000-53.000000 15,2.000000-26.000000 10,7.000000 4.000000 3,6.000000 3.000000 3,7.000000 3.000000 4,2.000000 1.000000 2,1.000000 1.000000 0,-1.000000-1.000000 2,1.000000 1.000000 0,1.000000 1.000000 0,3.000000 3.000000 2,3.000000 3.000000 0,4.000000 4.000000 2,1.000000 4.000000 0,0.000000 6.000000 0,0.000000 7.000000 0,0.000000 6.000000 1,0.000000 4.000000 1,0.000000 4.000000 2,0.000000 3.000000 3,0.000000 3.000000 3,14.000000 7.000000 2,28.000000 14.000000 7,28.000000 11.000000 4,29.000000 14.000000 5,7.000000 0.000000 0,-12.000000-8.000000-8,-13.000000-10.000000-5,-12.000000-9.000000-7,-4.000000-5.000000-5,7.000000 0.000000-3,6.000000 0.000000-3,7.000000 0.000000-2,2.000000-2.000000-2,1.000000-3.000000 0,-1.000000-3.000000 0,1.000000-2.000000 0,-6.000000-5.000000-5,-8.000000-2.000000-10,-10.000000-3.000000-9,-9.000000-3.000000-10</inkml:trace>
</inkml:ink>
</file>

<file path=ppt/ink/ink4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54450.000000 54950.000000 999,'-90.000000'-15.000000'-13,"23.000000"23.000000"4 ,22.000000 22.000000 6,22.000000 22.000000 5,12.000000 23.000000 2,3.000000 25.000000-3,3.000000 25.000000-1,4.000000 25.000000-3,1.000000 20.000000 0,0.000000 16.000000 2,0.000000 15.000000 0,0.000000 17.000000 2,3.000000 2.000000-1,6.000000-9.000000-2,7.000000-10.000000-1,6.000000-8.000000-3,4.000000-20.000000 0,4.000000-28.000000 2,3.000000-28.000000 0,3.000000-27.000000 1,1.000000-22.000000-4,1.000000-11.000000-9,-1.000000-14.000000-7,1.000000-11.000000-10</inkml:trace>
</inkml:ink>
</file>

<file path=ppt/ink/ink49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79339620471" units="cm"/>
      <inkml:brushProperty name="height" value="0.03879339620471" units="cm"/>
      <inkml:brushProperty name="color" value="#FF0000"/>
      <inkml:brushProperty name="ignorePressure" value="0"/>
    </inkml:brush>
  </inkml:definitions>
  <inkml:trace contextRef="#ctx0" brushRef="#br0">56750.000000 54800.000000 885,'28.000000'-91.000000'-8,"6.000000"19.000000"4 ,7.000000 19.000000 5,6.000000 19.000000 6,4.000000 12.000000 2,4.000000 6.000000-1,3.000000 7.000000-1,3.000000 6.000000 0,-4.000000 10.000000-2,-8.000000 17.000000-3,-10.000000 15.000000-2,-9.000000 16.000000-4,-9.000000 15.000000 1,-5.000000 16.000000 3,-7.000000 15.000000 2,-5.000000 17.000000 4,-9.000000 17.000000 1,-9.000000 23.000000 1,-10.000000 22.000000 0,-8.000000 22.000000 0,-4.000000 12.000000 1,3.000000 3.000000 0,3.000000 3.000000 0,4.000000 4.000000 1,2.000000-7.000000-2,4.000000-16.000000-5,3.000000-15.000000-3,3.000000-15.000000-6,4.000000-20.000000-3,7.000000-21.000000-4,6.000000-22.000000-4,7.000000-22.000000-4,4.000000-18.000000 0,3.000000-11.000000 2,3.000000-14.000000 3,4.000000-11.000000 2</inkml:trace>
</inkml:ink>
</file>

<file path=ppt/ink/ink4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3137782812119" units="cm"/>
      <inkml:brushProperty name="height" value="0.0393137782812119" units="cm"/>
      <inkml:brushProperty name="color" value="#FF0000"/>
      <inkml:brushProperty name="ignorePressure" value="0"/>
    </inkml:brush>
  </inkml:definitions>
  <inkml:trace contextRef="#ctx0" brushRef="#br0">57800.000000 56250.000000 874,'25.000000'-69.000000'-7,"0.000000"13.000000"3 ,0.000000 12.000000 4,0.000000 13.000000 3,1.000000 6.000000 2,4.000000 0.000000 4,3.000000 0.000000 2,3.000000 0.000000 2,3.000000 3.000000 3,3.000000 6.000000 0,3.000000 7.000000 1,4.000000 6.000000 1,2.000000 1.000000-2,4.000000-3.000000-7,3.000000-3.000000-6,3.000000-2.000000-5,1.000000-3.000000-5,1.000000 1.000000 0,-1.000000-1.000000-2,1.000000 1.000000 0,-3.000000-3.000000-2,-2.000000-2.000000-2,-3.000000-3.000000-1,-3.000000-3.000000-3,-7.000000-2.000000 0,-9.000000 0.000000 1,-10.000000 0.000000 2,-8.000000 0.000000 1</inkml:trace>
</inkml:ink>
</file>

<file path=ppt/ink/ink4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9459238350391" units="cm"/>
      <inkml:brushProperty name="height" value="0.0349459238350391" units="cm"/>
      <inkml:brushProperty name="color" value="#FF0000"/>
      <inkml:brushProperty name="ignorePressure" value="0"/>
    </inkml:brush>
  </inkml:definitions>
  <inkml:trace contextRef="#ctx0" brushRef="#br0">57950.000000 56950.000000 983,'-58.000000'-2.000000'-6,"34.000000"-3.000000"3 ,35.000000-3.000000 3,35.000000-2.000000 3,19.000000-5.000000 1,7.000000-2.000000-1,6.000000-3.000000-1,7.000000-3.000000-1,2.000000-2.000000 0,1.000000 0.000000 1,-1.000000 0.000000 0,1.000000 0.000000 1,1.000000-5.000000-1,3.000000-9.000000 0,3.000000-10.000000-2,4.000000-8.000000 0,-9.000000 0.000000-3,-18.000000 14.000000-6,-19.000000 11.000000-4,-18.000000 14.000000-6</inkml:trace>
</inkml:ink>
</file>

<file path=ppt/ink/ink49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2209101915359" units="cm"/>
      <inkml:brushProperty name="height" value="0.0372209101915359" units="cm"/>
      <inkml:brushProperty name="color" value="#FF0000"/>
      <inkml:brushProperty name="ignorePressure" value="0"/>
    </inkml:brush>
  </inkml:definitions>
  <inkml:trace contextRef="#ctx0" brushRef="#br0">59900.000000 55850.000000 923,'-41.000000'73.000000'21,"19.000000"-3.000000"-6 ,19.000000-3.000000-7,19.000000-2.000000-7,10.000000-1.000000-2,4.000000 3.000000 0,3.000000 3.000000 1,3.000000 4.000000 1,3.000000-1.000000 1,3.000000-3.000000 1,3.000000-3.000000 1,4.000000-2.000000 2,-1.000000-8.000000-1,-3.000000-8.000000-2,-3.000000-10.000000-2,-2.000000-9.000000-2,-1.000000-9.000000 0,3.000000-5.000000-1,3.000000-7.000000-1,4.000000-5.000000 1,1.000000-14.000000-1,0.000000-18.000000 0,0.000000-19.000000 0,0.000000-18.000000 0,0.000000-14.000000 0,0.000000-5.000000 0,0.000000-7.000000 2,0.000000-5.000000-1,-4.000000-15.000000 2,-5.000000-22.000000 3,-7.000000-22.000000 2,-5.000000-21.000000 2,-14.000000 7.000000 1,-18.000000 38.000000-2,-19.000000 37.000000-1,-18.000000 38.000000-2,-17.000000 21.000000-1,-11.000000 7.000000-4,-14.000000 6.000000-1,-11.000000 7.000000-4,-9.000000 8.000000 1,-3.000000 14.000000 0,-3.000000 11.000000 2,-2.000000 14.000000 1,8.000000 3.000000-2,22.000000-2.000000-6,22.000000-3.000000-6,23.000000-3.000000-5,11.000000-2.000000-4,4.000000 0.000000-1,3.000000 0.000000-4,3.000000 0.000000-1</inkml:trace>
</inkml:ink>
</file>

<file path=ppt/ink/ink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max="32767" units="cm"/>
          <inkml:channel name="Y" type="integer" max="32767" units="cm"/>
          <inkml:channel name="F" type="integer" max="8191" units="cm"/>
          <inkml:channel name="T" type="integer" max="2" units="dev"/>
        </inkml:traceFormat>
        <inkml:channelProperties>
          <inkml:channelProperty channel="X" name="resolution" value="1612.54919" units="1/cm"/>
          <inkml:channelProperty channel="Y" name="resolution" value="2580.07886" units="1/cm"/>
          <inkml:channelProperty channel="F" name="resolution" value="1e-5" units="1/cm"/>
          <inkml:channelProperty channel="T" name="resolution" value="1" units="1/dev"/>
        </inkml:channelProperties>
      </inkml:inkSource>
      <inkml:timestamp xml:id="ts0" timeString="2022-05-04T16:42:43"/>
    </inkml:context>
    <inkml:brush xml:id="br0">
      <inkml:brushProperty name="width" value="0.05292" units="cm"/>
      <inkml:brushProperty name="height" value="0.05292" units="cm"/>
      <inkml:brushProperty name="color" value="#7030A0"/>
    </inkml:brush>
  </inkml:definitions>
  <inkml:trace contextRef="#ctx0" brushRef="#br0">8974.000000 2797.000000 31 0,'0.000000'-1.000000'50'0,"0.000000"-2.000000"2 "15 ,0.000000-1.000000 4-15,0.000000 1.000000 13 0,0.000000 3.000000 10 0,-1.000000-1.000000 10 16,-2.000000-2.000000 13-16,3.000000 3.000000 13 0,-2.000000 0.000000 7 0,-1.000000 0.000000-8 0,0.000000 0.000000-14 16,2.000000 0.000000-9-16,-3.000000 0.000000-14 0,-2.000000 3.000000-17 0,1.000000-2.000000-9 15,2.000000-1.000000-5-15,2.000000 3.000000 2 0,-2.000000-3.000000-6 0,-2.000000 2.000000-5 16,5.000000 0.000000-3-16,-3.000000-2.000000-8 0,3.000000 0.000000-5 0,0.000000 0.000000-3 16,0.000000 0.000000-3-16,0.000000 0.000000 1 0,0.000000 3.000000-1 0,0.000000-2.000000-3 15,0.000000-1.000000 2-15,3.000000 0.000000 3 0,-3.000000 0.000000 0 0,3.000000 0.000000 1 16,-1.000000 0.000000 3-16,-2.000000 0.000000 9 0,3.000000 0.000000-3 0,-2.000000 0.000000-2 15,2.000000 0.000000 2-15,0.000000 0.000000-3 0,-1.000000 0.000000-3 0,4.000000 0.000000-4 16,-2.000000 0.000000 1-16,-3.000000 3.000000 7 0,5.000000-3.000000 3 0,-1.000000 1.000000 4 0,-1.000000 2.000000 1 16,4.000000-1.000000 5-16,-1.000000-1.000000 3 0,-3.000000 2.000000 0 0,5.000000 2.000000-1 15,-1.000000-4.000000-3-15,2.000000 2.000000-3 0,-1.000000-1.000000-4 0,1.000000-2.000000-5 16,-1.000000 2.000000-5-16,0.000000 0.000000-3 0,4.000000-2.000000 0 0,-4.000000 0.000000-1 16,3.000000 0.000000 0-16,0.000000-2.000000-2 0,-2.000000 0.000000-1 0,2.000000 2.000000-3 15,-3.000000-2.000000-2-15,2.000000 2.000000-1 0,1.000000-3.000000 0 0,0.000000 2.000000 3 16,0.000000 1.000000-4-16,-2.000000 0.000000-1 0,-1.000000 0.000000-4 0,3.000000 0.000000 3 0,0.000000 0.000000-5 15,0.000000 0.000000-3-15,-2.000000 0.000000 3 0,5.000000 0.000000 2 0,1.000000 0.000000 5 16,0.000000 0.000000 2-16,0.000000-3.000000 2 0,2.000000 1.000000 1 0,-2.000000 2.000000 3 16,4.000000-3.000000-1-16,-4.000000 3.000000 2 0,3.000000-1.000000-1 0,0.000000-1.000000-4 15,-3.000000-2.000000 0-15,4.000000 1.000000-1 0,-1.000000 2.000000 0 0,0.000000-2.000000-4 16,0.000000-1.000000 1-16,0.000000 1.000000 2 0,-2.000000 2.000000 1 0,2.000000-2.000000-2 16,0.000000-1.000000-2-16,2.000000 0.000000 0 0,-2.000000 2.000000 0 0,-1.000000-3.000000 0 0,-1.000000 1.000000-4 15,3.000000 2.000000 4-15,-3.000000 0.000000 0 0,-1.000000 0.000000 0 16,4.000000-3.000000-1-16,-4.000000 3.000000-3 0,3.000000 0.000000 3 0,-3.000000 2.000000-2 0,-1.000000-2.000000-2 15,1.000000 2.000000 0-15,4.000000-2.000000 3 0,-4.000000 0.000000 0 0,3.000000 2.000000 2 16,-1.000000-3.000000-3-16,-2.000000 1.000000 2 0,3.000000 2.000000-1 0,0.000000-2.000000-2 16,-2.000000 2.000000 0-16,-1.000000-2.000000-2 0,3.000000 2.000000 1 0,-3.000000 0.000000 0 15,3.000000 0.000000 0-15,-1.000000 0.000000 1 0,1.000000 2.000000-1 0,-2.000000-2.000000 0 0,2.000000 2.000000 2 16,0.000000-2.000000 1-16,2.000000 0.000000-2 0,-2.000000 2.000000 0 16,0.000000-2.000000-1-16,2.000000 3.000000 1 0,1.000000-3.000000-1 0,-3.000000 0.000000 0 0,2.000000 0.000000 2 15,1.000000 0.000000 0-15,-1.000000 0.000000 0 0,-2.000000 0.000000 0 0,0.000000 0.000000 1 16,3.000000 0.000000-1-16,-6.000000 0.000000 1 0,4.000000 0.000000 1 0,-1.000000 0.000000-1 15,1.000000 0.000000 1-15,0.000000-3.000000 3 0,-1.000000 3.000000 0 16,0.000000-2.000000 0-16,0.000000 2.000000 0 0,2.000000-2.000000 1 0,-2.000000 2.000000 0 0,3.000000-4.000000 0 16,-1.000000 1.000000-1-16,1.000000 2.000000 2 0,-1.000000-3.000000-1 0,4.000000 1.000000 1 0,-5.000000-1.000000-1 15,7.000000 0.000000 4-15,-3.000000 0.000000-1 0,-1.000000-1.000000 0 0,5.000000 0.000000-1 16,-3.000000 1.000000 0-16,1.000000 0.000000-2 0,0.000000 0.000000-4 0,-2.000000 0.000000-1 16,2.000000 1.000000-2-16,1.000000-1.000000-2 0,-2.000000 2.000000 1 0,5.000000 0.000000 2 15,-5.000000-2.000000 0-15,1.000000-1.000000 0 0,1.000000 3.000000 1 0,1.000000-2.000000 3 16,-5.000000 2.000000-1-16,4.000000 2.000000-2 0,-5.000000-1.000000 1 0,2.000000 1.000000 0 15,-4.000000 0.000000 1-15,0.000000 0.000000 0 0,-1.000000 1.000000 1 0,3.000000-1.000000 5 0,-4.000000 2.000000 2 16,4.000000 2.000000 4-16,-3.000000-4.000000 1 0,2.000000 2.000000 1 0,1.000000 0.000000-2 16,-1.000000-2.000000-4-16,-2.000000 0.000000 1 0,0.000000 0.000000-2 0,3.000000 0.000000 4 15,-1.000000-2.000000 2-15,-2.000000 0.000000 4 0,0.000000 0.000000 3 0,0.000000 0.000000 2 16,1.000000 0.000000-1-16,0.000000-3.000000-1 0,-2.000000 2.000000-3 0,-2.000000-2.000000 0 16,3.000000 3.000000 2-16,-2.000000-3.000000 0 0,-1.000000 1.000000 1 0,-1.000000 2.000000-1 15,-1.000000-2.000000 0-15,0.000000 1.000000-2 0,-1.000000 1.000000-4 0,-4.000000-2.000000-3 16,0.000000 4.000000-2-16,1.000000-1.000000-2 0,-6.000000 1.000000-3 0,4.000000-3.000000 0 0,1.000000 1.000000-2 15,-3.000000 2.000000 0-15,-1.000000-2.000000-2 0,3.000000 0.000000 1 0,-1.000000 2.000000 1 16,-2.000000-3.000000-2-16,2.000000 1.000000 0 0,0.000000 0.000000 0 0,-2.000000-1.000000-1 16,-1.000000 1.000000 0-16,2.000000 2.000000-1 0,-4.000000-2.000000 0 0,1.000000 1.000000 1 15,0.000000 1.000000-5-15,-2.000000-4.000000-3 0,-1.000000 4.000000-12 0,-1.000000 0.000000-31 0,-5.000000 0.000000-36 16,1.000000 0.000000-46-16,-7.000000 0.000000-70 0,1.000000 0.000000-100 16,-4.000000 4.000000-124-16,-1.000000-1.000000-75 0,-7.000000 2.000000-17 0,0.000000-1.000000 19 0,-5.000000 1.000000 56 15,1.000000-1.000000 97-15</inkml:trace>
  <inkml:trace contextRef="#ctx0" brushRef="#br0">7204.000000 4844.000000 25 0,'-7.000000'4.000000'36'15,"-1.000000"0.000000"-4 "-15 ,1.000000 0.000000-5 0,2.000000 1.000000-5 0,-2.000000-1.000000-3 0,0.000000 4.000000-5 16,2.000000-3.000000-6-16,1.000000-1.000000-3 0,-4.000000 3.000000-3 0,5.000000-3.000000 0 16,-1.000000 0.000000-2-16,0.000000 1.000000-1 0,1.000000-1.000000-1 0,1.000000 0.000000 1 15,-1.000000-1.000000 1-15,0.000000-2.000000 1 0,2.000000 3.000000 1 0,1.000000-1.000000 3 16,-3.000000-1.000000 5-16,1.000000 0.000000 8 0,-1.000000 2.000000 9 0,0.000000-1.000000 10 15,3.000000-2.000000 14-15,-1.000000 2.000000 15 0,-2.000000-1.000000 9 0,3.000000 0.000000 11 16,-2.000000-2.000000 6-16,0.000000 3.000000 3 0,2.000000-3.000000 0 0,-3.000000 0.000000-1 0,3.000000 0.000000-4 16,0.000000 0.000000-7-16,0.000000 0.000000-7 0,0.000000 0.000000-9 0,0.000000 0.000000-12 15,0.000000 0.000000-8-15,0.000000 0.000000-11 0,0.000000 0.000000-9 0,0.000000 0.000000-5 16,0.000000 0.000000-5-16,0.000000 0.000000-4 0,0.000000 0.000000-2 0,0.000000 0.000000-3 16,3.000000 0.000000-1-16,-3.000000 0.000000 0 0,2.000000 0.000000 1 0,0.000000 0.000000 3 15,1.000000 0.000000 2-15,-2.000000 0.000000 4 0,2.000000 0.000000 4 0,0.000000 0.000000 0 16,-1.000000 0.000000 0-16,1.000000 0.000000 2 0,1.000000 0.000000 0 0,-1.000000 0.000000 1 0,-1.000000 0.000000 0 15,1.000000 0.000000 3-15,-1.000000 0.000000 0 0,0.000000 0.000000-1 0,2.000000 0.000000 1 16,-1.000000 0.000000 0-16,-3.000000 0.000000-3 0,5.000000 1.000000 0 0,-2.000000-1.000000-1 16,-2.000000 0.000000-2-16,2.000000 0.000000 0 0,2.000000 0.000000-2 0,-5.000000 0.000000-2 15,3.000000 0.000000-3-15,-3.000000 3.000000-1 0,1.000000-3.000000-2 0,2.000000 0.000000-1 16,-3.000000 0.000000-2-16,3.000000 0.000000-1 0,-2.000000 0.000000-1 0,-1.000000 0.000000 1 16,3.000000 0.000000 0-16,-3.000000 0.000000-1 0,5.000000 0.000000 1 0,-1.000000 0.000000 2 0,-1.000000 0.000000 5 15,2.000000 0.000000 2-15,-1.000000 0.000000 1 0,3.000000-3.000000 0 0,-1.000000 3.000000-1 16,0.000000 0.000000-1-16,2.000000-1.000000-4 0,-4.000000-2.000000-2 0,3.000000 3.000000 3 15,1.000000 0.000000 2-15,-1.000000-2.000000 0 0,1.000000 0.000000 0 0,-1.000000 2.000000 1 16,-1.000000-3.000000-3-16,1.000000 3.000000-3 0,1.000000 0.000000-2 0,-4.000000 0.000000-3 16,3.000000 0.000000 0-16,1.000000 0.000000 1 0,-1.000000-1.000000 0 0,1.000000 1.000000-1 15,-4.000000 0.000000 1-15,5.000000 0.000000-2 0,-3.000000 0.000000 2 0,3.000000 0.000000 1 0,-2.000000 0.000000-2 16,0.000000 0.000000 1-16,-2.000000 0.000000 1 0,4.000000 0.000000 1 16,-2.000000-3.000000-3-16,-3.000000 3.000000 0 0,7.000000-1.000000-1 0,-4.000000-2.000000 0 0,1.000000 3.000000 0 15,-3.000000-2.000000 1-15,6.000000 0.000000-2 0,-4.000000 2.000000 2 0,1.000000-3.000000-2 16,-3.000000 3.000000 3-16,6.000000-1.000000-1 0,-4.000000-2.000000 1 0,2.000000 3.000000 0 15,-2.000000-1.000000 1-15,1.000000-2.000000 1 0,-1.000000 3.000000-3 0,-1.000000-2.000000 1 16,2.000000 0.000000-2-16,-3.000000 2.000000 0 0,1.000000-2.000000-1 0,-3.000000 2.000000 0 16,5.000000 0.000000-1-16,-4.000000 0.000000-1 0,1.000000 0.000000 2 0,2.000000-2.000000 0 0,-3.000000-1.000000 0 15,4.000000 3.000000 0-15,-1.000000 0.000000 1 0,-2.000000-2.000000 2 0,2.000000 2.000000-3 16,0.000000-2.000000 3-16,2.000000 2.000000-2 0,-1.000000-2.000000 1 0,-1.000000 2.000000-2 16,0.000000-2.000000 1-16,2.000000 0.000000 0 0,-1.000000 2.000000-2 0,2.000000-2.000000 1 15,-4.000000-1.000000-2-15,4.000000 3.000000 1 0,-3.000000 0.000000-1 0,2.000000 0.000000 0 16,2.000000-2.000000 0-16,-2.000000 2.000000 0 0,2.000000 0.000000 1 0,0.000000-2.000000 1 0,-2.000000 2.000000 0 15,-1.000000-2.000000 1-15,3.000000 2.000000 0 0,1.000000-2.000000-1 16,-4.000000 0.000000 1-16,3.000000 2.000000-1 0,1.000000-1.000000 2 0,-1.000000-3.000000 2 0,-2.000000 4.000000 0 16,5.000000-2.000000 2-16,-6.000000 0.000000-1 0,4.000000 0.000000-1 0,0.000000-2.000000 0 15,0.000000 1.000000-3-15,-2.000000 2.000000 0 0,-1.000000-2.000000-2 0,3.000000-1.000000 3 16,0.000000 3.000000-1-16,-5.000000-2.000000 0 0,5.000000 3.000000 1 0,0.000000-3.000000-2 16,-1.000000 2.000000 3-16,1.000000-2.000000-2 0,0.000000 0.000000 1 0,0.000000 0.000000 2 15,0.000000 1.000000-1-15,2.000000-2.000000-1 0,1.000000 1.000000 0 0,-3.000000 1.000000 3 0,0.000000 0.000000-3 16,0.000000-3.000000-2-16,-1.000000 3.000000-1 0,4.000000-1.000000 1 15,-3.000000 1.000000-2-15,0.000000-1.000000-2 0,0.000000-1.000000 0 0,0.000000 1.000000 3 0,2.000000 1.000000 1 16,-2.000000 0.000000-2-16,-3.000000-3.000000 1 0,3.000000 4.000000-1 0,-2.000000-1.000000 3 16,-1.000000-1.000000-2-16,-2.000000 3.000000-2 0,1.000000-1.000000 1 0,1.000000-2.000000 1 15,-2.000000 3.000000 1-15,3.000000-1.000000-1 0,-4.000000 1.000000-1 0,5.000000 0.000000 4 16,-4.000000 0.000000-2-16,2.000000 0.000000 1 0,-2.000000 0.000000 3 0,2.000000 0.000000 3 16,1.000000 0.000000-2-16,-2.000000 0.000000 0 0,1.000000 0.000000 1 0,-2.000000 0.000000-4 0,0.000000 0.000000-2 15,2.000000 0.000000-2-15,-1.000000 0.000000 2 0,-1.000000 0.000000 0 16,-3.000000 0.000000-1-16,7.000000 0.000000 3 0,-7.000000 0.000000-1 0,5.000000 0.000000 0 0,-2.000000 0.000000 1 15,1.000000 1.000000-2-15,-1.000000-1.000000 0 0,2.000000 3.000000 0 0,-2.000000-2.000000-1 16,1.000000-1.000000 3-16,-1.000000 0.000000-1 0,2.000000 3.000000-1 0,-2.000000-1.000000 1 16,4.000000-2.000000-1-16,-5.000000 1.000000 0 0,4.000000-1.000000 1 0,-1.000000 5.000000-1 15,1.000000-3.000000 3-15,2.000000 0.000000-1 0,-3.000000 1.000000 3 0,1.000000 1.000000 0 0,-1.000000-4.000000-2 16,1.000000 5.000000-1-16,-1.000000-5.000000-1 0,0.000000 3.000000 1 16,1.000000-1.000000-1-16,-1.000000 0.000000 1 0,2.000000 1.000000 3 0,0.000000 1.000000 2 0,1.000000-1.000000 0 15,-3.000000-2.000000-1-15,1.000000 2.000000-1 0,2.000000 2.000000-1 0,-3.000000-5.000000 0 16,1.000000 1.000000-4-16,-1.000000 1.000000 0 0,-1.000000-2.000000-2 0,4.000000 3.000000 1 15,-5.000000-3.000000 0-15,0.000000 1.000000-1 0,2.000000 2.000000 2 0,-1.000000-3.000000-1 16,-1.000000 3.000000 2-16,0.000000-2.000000 0 0,1.000000-1.000000 0 0,-2.000000 2.000000-1 16,1.000000 0.000000-1-16,-4.000000-2.000000 0 0,1.000000 3.000000 0 0,1.000000-3.000000-1 15,1.000000 0.000000 1-15,-5.000000 0.000000 2 0,2.000000 0.000000-1 0,-1.000000 1.000000 2 0,1.000000-1.000000-1 16,-3.000000 0.000000 0-16,3.000000 0.000000 1 0,-2.000000 0.000000 3 0,-1.000000 0.000000 0 16,0.000000 3.000000-1-16,0.000000-3.000000-1 0,0.000000 0.000000 1 0,0.000000 0.000000 0 15,3.000000 0.000000-1-15,-3.000000 0.000000-1 0,0.000000 0.000000 1 0,0.000000 0.000000 1 16,0.000000 0.000000-1-16,0.000000 0.000000-2 0,3.000000 0.000000 0 0,-2.000000 0.000000 0 15,-1.000000 0.000000-1-15,3.000000 0.000000 1 0,-1.000000 0.000000-1 0,1.000000 2.000000 3 16,1.000000 0.000000-2-16,-1.000000-2.000000 2 0,5.000000 2.000000 1 0,-4.000000-2.000000 0 0,0.000000 2.000000 1 16,4.000000 0.000000 0-16,-4.000000-2.000000 0 0,1.000000 4.000000-1 0,1.000000-3.000000-1 15,-2.000000-1.000000 0-15,-3.000000 0.000000-2 0,5.000000 0.000000 0 0,-1.000000 0.000000-1 16,-2.000000 0.000000 1-16,-2.000000 0.000000-2 0,-1.000000 0.000000 0 0,3.000000 0.000000 1 16,-1.000000 0.000000-2-16,-2.000000 0.000000 1 0,3.000000 0.000000 0 0,-3.000000 0.000000 0 15,3.000000 0.000000 0-15,-3.000000 2.000000 1 0,0.000000-2.000000 0 0,0.000000 0.000000 1 16,0.000000 0.000000 0-16,0.000000 0.000000 3 0,0.000000 0.000000-3 0,0.000000 0.000000 2 15,0.000000 0.000000-3-15,0.000000 0.000000 1 0,0.000000 0.000000 0 0,0.000000 0.000000-2 0,0.000000 0.000000-1 16,0.000000 2.000000 0-16,0.000000-2.000000 3 0,0.000000 0.000000-2 0,0.000000 0.000000 1 16,0.000000 0.000000-2-16,0.000000 0.000000 1 0,0.000000 0.000000 0 0,0.000000 0.000000-1 15,0.000000 0.000000 1-15,0.000000 0.000000-1 0,0.000000 0.000000 0 0,0.000000 0.000000 0 16,0.000000 0.000000-2-16,0.000000 0.000000-2 0,-3.000000 0.000000-5 0,3.000000 0.000000-9 16,-3.000000-2.000000-11-16,3.000000 0.000000-14 0,0.000000 2.000000-18 0,0.000000-1.000000-33 0,0.000000-3.000000-51 15,0.000000 4.000000-74-15,0.000000 5.000000-92 0,-5.000000-1.000000-102 0,4.000000 0.000000-42 16,-7.000000 3.000000 3-16,1.000000-3.000000 39 0,-3.000000-2.000000 73 0</inkml:trace>
  <inkml:trace contextRef="#ctx0" brushRef="#br0">9941.000000 5055.000000 15 0,'-7.000000'-4.000000'102'0,"0.000000"1.000000"9 "0 ,2.000000 1.000000 10 16,1.000000-3.000000 4-16,-1.000000 0.000000 2 0,2.000000 3.000000 0 0,2.000000-2.000000-3 15,-2.000000 1.000000-12-15,3.000000 2.000000-13 0,0.000000-1.000000-15 0,0.000000 0.000000-13 0,0.000000 2.000000-14 16,0.000000-2.000000-9-16,4.000000 2.000000-2 0,1.000000-4.000000 3 0,2.000000 1.000000 3 15,1.000000-1.000000 1-15,3.000000-1.000000 4 0,4.000000 1.000000 5 0,-2.000000-1.000000-3 16,7.000000 0.000000-4-16,-3.000000 0.000000-2 0,3.000000-1.000000 0 0,0.000000 1.000000-4 0,2.000000-1.000000 1 16,-1.000000 0.000000-3-16,3.000000 1.000000 1 0,-1.000000-1.000000-3 15,4.000000 2.000000 0-15,-4.000000 1.000000-1 0,1.000000-1.000000-4 0,0.000000 0.000000-5 0,2.000000 0.000000-3 16,-2.000000 1.000000 0-16,0.000000 2.000000-5 0,-2.000000-2.000000-3 0,1.000000 3.000000 2 16,-1.000000-2.000000 2-16,2.000000 0.000000-2 0,-3.000000 2.000000-3 0,2.000000 0.000000 0 15,0.000000 0.000000 2-15,0.000000 0.000000-7 0,1.000000 0.000000-1 0,-2.000000 2.000000 0 16,2.000000 0.000000 1-16,-4.000000-2.000000 0 0,4.000000 3.000000-1 0,-2.000000-2.000000-2 15,2.000000-1.000000 2-15,-1.000000 3.000000-2 0,1.000000-3.000000-2 0,-1.000000 0.000000-3 16,3.000000 0.000000-1-16,-3.000000-3.000000 0 0,2.000000 3.000000-2 0,2.000000-1.000000-2 0,-1.000000-2.000000-2 16,3.000000-1.000000 0-16,-3.000000 1.000000 0 0,2.000000-1.000000-2 0,3.000000 0.000000-2 15,-1.000000 0.000000 0-15,-2.000000 2.000000 0 0,3.000000-3.000000 0 0,0.000000 1.000000-3 16,-3.000000 2.000000 2-16,3.000000 0.000000 3 0,0.000000 0.000000 1 0,0.000000-3.000000 1 16,0.000000 3.000000-1-16,0.000000 0.000000 1 0,3.000000 2.000000 1 0,-2.000000-2.000000-1 15,2.000000-2.000000-1-15,-1.000000 3.000000 0 0,4.000000-3.000000-1 0,0.000000 0.000000 2 16,-1.000000-2.000000-2-16,0.000000 2.000000 0 0,-1.000000-3.000000 0 0,4.000000-1.000000-1 15,-4.000000 2.000000 0-15,1.000000-3.000000 0 0,2.000000 2.000000 0 0,-3.000000 0.000000 0 0,-1.000000 2.000000 1 16,-1.000000-2.000000-1-16,2.000000 0.000000 1 0,-4.000000 1.000000 0 0,3.000000 1.000000-1 16,-3.000000 0.000000-1-16,0.000000 0.000000 1 0,0.000000 0.000000-2 0,2.000000 1.000000 1 15,-4.000000 0.000000 0-15,-1.000000 0.000000 0 0,0.000000-2.000000 1 0,2.000000 5.000000-2 16,-3.000000-1.000000 1-16,-2.000000-2.000000 0 0,6.000000 4.000000 1 0,-5.000000-2.000000-4 16,2.000000 0.000000-1-16,2.000000 2.000000 2 0,-2.000000-3.000000 1 0,0.000000 3.000000-2 0,1.000000-2.000000 1 15,-1.000000 0.000000 1-15,1.000000 2.000000 1 0,0.000000-4.000000-2 0,-1.000000 2.000000 1 16,3.000000 2.000000 0-16,-4.000000-5.000000-1 0,1.000000 5.000000 1 0,-2.000000-2.000000 0 15,2.000000 0.000000 2-15,-1.000000 0.000000 1 0,0.000000 2.000000 1 0,-4.000000-2.000000 1 16,1.000000-1.000000 2-16,-1.000000 3.000000 2 0,0.000000-1.000000-2 0,-3.000000-2.000000 0 16,-1.000000 3.000000-1-16,-2.000000-1.000000 1 0,-3.000000 1.000000-3 0,1.000000-3.000000 0 15,-3.000000 1.000000 2-15,0.000000 2.000000-2 0,-3.000000-2.000000 1 0,1.000000 2.000000-3 0,-1.000000 0.000000 0 16,-5.000000 0.000000 0-16,4.000000 0.000000-1 0,-4.000000 0.000000 1 0,-1.000000 0.000000 1 16,2.000000 0.000000 1-16,-3.000000 0.000000 0 0,3.000000 0.000000-2 0,-5.000000 0.000000-1 15,3.000000 0.000000-7-15,-3.000000-3.000000-14 0,-3.000000 3.000000-26 0,3.000000 0.000000-44 16,-5.000000 0.000000-70-16,5.000000 3.000000-85 0,0.000000-3.000000-124 0,-2.000000 4.000000-61 15,0.000000 0.000000-14-15,2.000000-4.000000 26 0,0.000000 0.000000 57 0</inkml:trace>
  <inkml:trace contextRef="#ctx0" brushRef="#br0">13191.000000 3497.000000 43 0,'-12.000000'-19.000000'228'0,"1.000000"0.000000"34 "0 ,2.000000 3.000000-27 0,-2.000000 1.000000-23 16,4.000000 1.000000-5-16,1.000000 2.000000-7 0,0.000000 1.000000-11 0,2.000000 2.000000-5 16,1.000000 3.000000-5-16,-2.000000-1.000000-13 0,5.000000 3.000000-22 0,-1.000000 2.000000-31 0,1.000000 0.000000-25 15,1.000000 2.000000-17-15,2.000000 2.000000-4 0,5.000000 4.000000-3 0,1.000000 5.000000 12 16,5.000000 4.000000 12-16,3.000000 7.000000 11 0,6.000000 1.000000 17 0,4.000000 6.000000 17 15,4.000000 5.000000 24-15,4.000000 2.000000 19 0,4.000000 5.000000 10 0,0.000000 3.000000 8 16,4.000000 1.000000-9-16,3.000000-1.000000-17 0,1.000000 0.000000-26 0,-1.000000 1.000000-28 16,4.000000-4.000000-18-16,-2.000000 0.000000-18 0,2.000000 0.000000-7 0,-3.000000-5.000000-4 15,0.000000-2.000000-2-15,-1.000000-2.000000 0 0,-3.000000 1.000000-5 0,0.000000-7.000000-6 16,-4.000000 3.000000-7-16,0.000000-3.000000-9 0,-4.000000-2.000000-11 0,-1.000000-1.000000-8 16,0.000000-2.000000-7-16,-6.000000-3.000000-3 0,0.000000 1.000000-3 0,-4.000000-4.000000-3 0,1.000000 0.000000-1 15,-4.000000-2.000000-2-15,-5.000000-1.000000 1 0,2.000000 2.000000-3 0,-5.000000-4.000000 4 16,2.000000 1.000000 0-16,-3.000000 0.000000-2 0,-1.000000-3.000000-5 0,1.000000 2.000000-15 15,-1.000000-1.000000-11-15,-6.000000 3.000000-31 0,6.000000-4.000000-51 0,-4.000000 0.000000-63 16,1.000000 3.000000-67-16,-7.000000-5.000000-46 0,3.000000 3.000000-38 0,-4.000000-4.000000-21 0,0.000000-1.000000-11 16,3.000000-3.000000-27-16,2.000000 2.000000-57 0,-5.000000-3.000000-59 15,-5.000000-7.000000-8-15,1.000000-4.000000 16 0,-3.000000-5.000000 43 0,-2.000000-4.000000 84 0</inkml:trace>
  <inkml:trace contextRef="#ctx0" brushRef="#br0">14216.000000 3129.000000 196 0,'-3.000000'-10.000000'225'15,"0.000000"1.000000"-20 "-15 ,2.000000 3.000000-14 0,-2.000000-1.000000-7 0,-2.000000 0.000000-16 16,2.000000 3.000000-13-16,-1.000000 0.000000-5 0,-4.000000 2.000000-15 0,1.000000 0.000000-12 0,3.000000-1.000000-12 16,-5.000000 3.000000-9-16,-2.000000 0.000000-6 0,2.000000 3.000000-7 15,-5.000000 1.000000-1-15,2.000000 0.000000-3 0,-3.000000 5.000000-4 0,-1.000000 3.000000-1 0,0.000000 2.000000-4 16,-6.000000 5.000000-4-16,2.000000 5.000000-1 0,-3.000000 5.000000 7 0,-2.000000 10.000000 11 16,-5.000000 6.000000 3-16,-1.000000 7.000000 7 0,-4.000000 8.000000 8 0,-4.000000 9.000000 6 15,-1.000000 3.000000-3-15,-2.000000 8.000000-6 0,-4.000000 5.000000-5 0,-1.000000 1.000000-12 16,-1.000000 2.000000-14-16,3.000000 1.000000-21 0,-1.000000-1.000000-16 0,3.000000 0.000000-31 15,0.000000 0.000000-35-15,3.000000 0.000000-45 0,2.000000-2.000000-47 0,2.000000-5.000000-45 16,5.000000-2.000000-75-16,3.000000-1.000000-106 0,2.000000-8.000000-142 0,4.000000-1.000000-50 0,-2.000000-7.000000-2 16,0.000000-8.000000 24-16,-2.000000-7.000000 60 0</inkml:trace>
  <inkml:trace contextRef="#ctx0" brushRef="#br0">3136.000000 3168.000000 54 0,'-1.000000'-6.000000'144'0,"1.000000"-1.000000"-3 "0 ,0.000000 3.000000-35 16,-3.000000-3.000000-22-16,-2.000000 3.000000-17 0,2.000000-2.000000-4 15,2.000000 1.000000 3-15,-4.000000-1.000000 14 0,2.000000 2.000000 10 0,-1.000000-3.000000 6 0,-2.000000 3.000000-1 16,2.000000 0.000000 3-16,-1.000000 0.000000-6 0,-2.000000 1.000000-7 0,2.000000 1.000000-5 16,1.000000 0.000000 2-16,-3.000000-1.000000 1 0,4.000000 2.000000-3 0,-6.000000 1.000000-1 15,4.000000 0.000000 3-15,-2.000000 0.000000-5 0,0.000000 0.000000-5 0,4.000000 0.000000 1 16,-6.000000 1.000000-1-16,1.000000 2.000000-1 0,4.000000-3.000000-4 0,-3.000000 2.000000-5 15,2.000000 0.000000 0-15,1.000000-2.000000-5 0,-2.000000 3.000000-6 0,1.000000 1.000000-4 16,1.000000-1.000000-2-16,0.000000-2.000000-5 0,-2.000000 1.000000-3 0,4.000000 3.000000-4 0,-1.000000-5.000000-2 16,-1.000000 1.000000-3-16,1.000000 2.000000-1 0,3.000000-3.000000-5 15,-2.000000 0.000000-2-15,-1.000000 0.000000-4 0,3.000000 0.000000-2 0,0.000000 0.000000-5 0,0.000000 2.000000-2 16,0.000000-2.000000-2-16,0.000000 0.000000-1 0,0.000000 0.000000-4 0,0.000000 2.000000 2 16,0.000000 0.000000 2-16,0.000000 0.000000 6 0,0.000000 4.000000 6 0,0.000000 1.000000 6 15,0.000000 2.000000 14-15,0.000000 1.000000 5 0,0.000000 4.000000 9 0,0.000000 1.000000 6 16,0.000000 1.000000 7-16,0.000000 2.000000 0 0,0.000000-1.000000 0 0,0.000000 1.000000 1 15,0.000000 1.000000-2-15,-3.000000-1.000000-3 0,2.000000 4.000000-1 0,1.000000-1.000000-2 16,-3.000000 3.000000 2-16,3.000000-1.000000-2 0,0.000000 1.000000-3 0,0.000000 0.000000-1 0,0.000000-3.000000-7 16,0.000000 2.000000-4-16,0.000000 1.000000-3 0,0.000000 0.000000-3 0,0.000000-1.000000-4 15,3.000000-1.000000-5-15,-3.000000 1.000000-3 0,0.000000-4.000000-3 0,0.000000-1.000000-4 16,1.000000-1.000000-4-16,-1.000000-5.000000-5 0,3.000000 2.000000 0 0,-3.000000-3.000000-1 16,0.000000-4.000000-4-16,0.000000 0.000000-1 0,0.000000-2.000000 0 0,0.000000-1.000000 1 15,0.000000 1.000000-1-15,0.000000-3.000000 1 0,0.000000-2.000000 0 0,0.000000 1.000000-10 16,0.000000 1.000000-23-16,0.000000-2.000000-31 0,3.000000 0.000000-39 0,-1.000000 0.000000-37 15,-2.000000 0.000000-33-15,3.000000 0.000000-27 0,-3.000000 0.000000-20 0,3.000000 0.000000-36 16,-2.000000 0.000000-51-16,4.000000 5.000000-86 0,2.000000-1.000000-77 0,0.000000 0.000000-27 0,-2.000000-1.000000 14 16,2.000000-6.000000 49-16,-4.000000-1.000000 83 0</inkml:trace>
  <inkml:trace contextRef="#ctx0" brushRef="#br0">3586.000000 3329.000000 115 0,'3.000000'-3.000000'226'0,"-3.000000"3.000000"25 "16 ,-3.000000 3.000000-40-16,2.000000-2.000000-34 0,-2.000000 4.000000-22 15,-1.000000 0.000000-18-15,4.000000 3.000000-15 0,0.000000-1.000000-15 0,0.000000 3.000000-18 0,1.000000 1.000000-15 16,5.000000 2.000000-14-16,-2.000000 0.000000-8 0,4.000000 2.000000-1 0,1.000000-3.000000 1 0,-2.000000 2.000000-1 16,5.000000-2.000000-3-16,-3.000000-1.000000 0 0,4.000000-3.000000 5 0,0.000000 0.000000-1 15,2.000000 0.000000 2-15,1.000000-4.000000 3 0,1.000000-1.000000 0 0,2.000000-8.000000-2 16,0.000000 0.000000-5-16,0.000000-4.000000-7 0,0.000000-3.000000-7 0,1.000000-6.000000-8 16,0.000000-1.000000-4-16,-1.000000-4.000000-4 0,4.000000-3.000000-5 0,-4.000000 1.000000-3 15,-3.000000-4.000000-3-15,-1.000000 2.000000 3 0,-3.000000-1.000000 1 0,-4.000000 0.000000 3 16,0.000000 3.000000 5-16,-5.000000-1.000000 1 0,-3.000000 2.000000 2 0,-6.000000 3.000000 1 0,0.000000 3.000000-1 15,-4.000000-1.000000-5-15,-7.000000 6.000000-3 0,-2.000000 2.000000 0 16,-3.000000 5.000000-5-16,-2.000000 4.000000-4 0,-4.000000 4.000000-3 0,0.000000 4.000000-2 0,-3.000000 5.000000-2 16,-3.000000 4.000000-2-16,3.000000 2.000000-7 0,0.000000 3.000000-10 0,3.000000-1.000000-21 15,2.000000 2.000000-30-15,2.000000 3.000000-49 0,2.000000-1.000000-69 0,6.000000 5.000000-91 16,-4.000000 0.000000-109-16,1.000000 1.000000-45 0,3.000000-2.000000-4 0,0.000000-1.000000 34 16,4.000000-3.000000 62-16</inkml:trace>
  <inkml:trace contextRef="#ctx0" brushRef="#br0">3146.000000 4430.000000 91 0,'-2.000000'8.000000'197'0,"-3.000000"-1.000000"21 "0 ,1.000000 4.000000-32 0,1.000000 0.000000-31 16,-2.000000 1.000000-20-16,1.000000 3.000000-11 0,4.000000 2.000000-7 15,0.000000-2.000000-16-15,0.000000 3.000000-27 0,4.000000 1.000000-20 0,1.000000 0.000000-15 0,-1.000000-1.000000-7 16,4.000000 1.000000-6-16,2.000000-4.000000-3 0,-1.000000 0.000000-1 0,3.000000-5.000000 0 16,2.000000 1.000000 4-16,1.000000-4.000000 1 0,1.000000-3.000000 7 0,1.000000-4.000000 3 15,-1.000000 0.000000 2-15,3.000000-4.000000 2 0,-1.000000-5.000000-4 0,-2.000000-4.000000-1 16,0.000000-2.000000-2-16,3.000000-6.000000-4 0,-4.000000-1.000000-2 0,1.000000-4.000000 2 15,-1.000000 1.000000-1-15,-6.000000 1.000000 0 0,-2.000000-1.000000 0 0,-4.000000 3.000000 4 16,-6.000000-1.000000 1-16,0.000000 4.000000-2 0,-5.000000 1.000000-4 0,-4.000000 1.000000-2 0,-4.000000 5.000000-5 16,-7.000000 0.000000-5-16,3.000000 3.000000-9 0,-7.000000 5.000000-3 0,-1.000000 2.000000 0 15,-1.000000 2.000000-4-15,-2.000000 2.000000 0 0,2.000000 2.000000-3 0,3.000000 5.000000 0 16,2.000000 3.000000-1-16,1.000000-2.000000-11 0,3.000000 1.000000-16 0,6.000000 0.000000-23 16,0.000000-1.000000-31-16,4.000000 3.000000-43 0,3.000000 2.000000-57 0,7.000000 0.000000-69 15,3.000000 0.000000-71-15,4.000000-2.000000-27 0,2.000000-2.000000 9 0,3.000000-5.000000 31 16</inkml:trace>
  <inkml:trace contextRef="#ctx0" brushRef="#br0">3858.000000 4565.000000 63 0,'5.000000'8.000000'154'0,"2.000000"4.000000"6 "0 ,0.000000-3.000000-2 0,-2.000000 1.000000-3 16,5.000000 3.000000-14-16,-4.000000-1.000000-17 0,4.000000-1.000000-22 0,-1.000000 0.000000-16 15,2.000000 0.000000-18-15,0.000000 0.000000-10 0,-2.000000-3.000000-8 0,3.000000-1.000000-2 16,0.000000-3.000000-2-16,3.000000 0.000000 2 0,-4.000000-2.000000 4 0,1.000000-2.000000 4 0,0.000000-2.000000 1 15,3.000000-5.000000 2-15,0.000000-4.000000-2 0,-2.000000-4.000000 1 16,2.000000-4.000000-3-16,1.000000-2.000000-6 0,-1.000000-5.000000 0 0,-1.000000-5.000000-3 0,0.000000-2.000000 1 16,-4.000000 1.000000 0-16,2.000000-2.000000 1 0,-3.000000 0.000000 4 0,-6.000000 3.000000-2 15,0.000000 2.000000 0-15,-6.000000 1.000000-3 0,-5.000000 3.000000-5 0,-4.000000 5.000000-6 16,1.000000 0.000000-7-16,-6.000000 3.000000-6 0,-2.000000 6.000000-6 0,-3.000000 3.000000-5 16,-2.000000 3.000000-3-16,-2.000000 5.000000-3 0,2.000000 5.000000-3 0,-4.000000 3.000000-2 15,2.000000 3.000000-7-15,-1.000000 4.000000-10 0,3.000000 1.000000-18 0,1.000000 2.000000-29 16,2.000000 0.000000-33-16,2.000000 1.000000-47 0,4.000000 0.000000-61 0,3.000000 0.000000-74 15,1.000000-4.000000-75-15,-1.000000 1.000000-23 0,1.000000-6.000000 10 0,2.000000-1.000000 33 0</inkml:trace>
  <inkml:trace contextRef="#ctx0" brushRef="#br0">2658.000000 3119.000000 18 0,'-17.000000'6.000000'98'0,"3.000000"5.000000"7 "0 ,0.000000 2.000000 5 0,0.000000 2.000000 2 0,-1.000000 2.000000 4 16,3.000000 2.000000 7-16,0.000000 3.000000 5 0,0.000000 3.000000 0 0,1.000000 1.000000-2 16,-1.000000 4.000000-1-16,4.000000 4.000000-9 0,1.000000 3.000000-10 0,3.000000 3.000000-5 15,-1.000000 5.000000 2-15,5.000000 3.000000-4 0,0.000000 3.000000-10 0,0.000000 5.000000-13 0,5.000000 3.000000-8 16,2.000000 6.000000-10-16,0.000000 3.000000-17 0,5.000000 1.000000-13 0,0.000000-1.000000-7 15,4.000000 1.000000-7-15,-1.000000-1.000000-10 0,4.000000-1.000000-8 0,0.000000-2.000000-4 16,1.000000-6.000000-18-16,0.000000 0.000000-20 0,2.000000-3.000000-27 0,-1.000000-4.000000-35 16,1.000000 0.000000-53-16,-1.000000-5.000000-58 0,3.000000 1.000000-66 0,-1.000000-6.000000-34 15,-1.000000-6.000000 0-15,2.000000-3.000000 23 0</inkml:trace>
  <inkml:trace contextRef="#ctx0" brushRef="#br0">4275.000000 2823.000000 112 0,'2.000000'-2.000000'218'0,"-2.000000"0.000000"32 "0 ,0.000000 2.000000-34 15,0.000000 0.000000-22-15,-2.000000 0.000000-20 0,2.000000 0.000000-16 0,0.000000 2.000000-18 0,2.000000-2.000000-28 16,0.000000 4.000000-27-16,5.000000 1.000000-21 0,1.000000 0.000000-10 0,2.000000 6.000000 3 16,3.000000 3.000000 7-16,5.000000 5.000000 15 0,-2.000000 2.000000 11 0,8.000000 7.000000 6 15,0.000000 4.000000-1-15,-1.000000 5.000000 0 0,1.000000 3.000000-2 0,2.000000 8.000000-6 0,1.000000 1.000000-14 16,-3.000000 5.000000-6-16,-1.000000 3.000000-7 0,-4.000000 3.000000-5 16,1.000000 4.000000-13-16,-9.000000 3.000000-7 0,1.000000 0.000000-4 0,-4.000000 3.000000-6 0,-4.000000 3.000000-11 15,-4.000000-1.000000-8-15,-4.000000 0.000000-1 0,-4.000000-2.000000-4 16,-4.000000 0.000000-4-16,1.000000 2.000000-2 0,-6.000000-6.000000-3 0,-2.000000 0.000000-8 15,-3.000000-2.000000-7-15,3.000000-3.000000-14 0,0.000000-4.000000-20 0,2.000000-5.000000-29 0,1.000000-2.000000-38 16,1.000000-4.000000-51-16,6.000000-5.000000-71 0,2.000000-2.000000-83 0,3.000000-8.000000-72 16,-2.000000-2.000000-18-16,4.000000-10.000000 15 0,-2.000000-4.000000 48 0</inkml:trace>
  <inkml:trace contextRef="#ctx0" brushRef="#br0">4833.000000 3732.000000 126 0,'1.000000'0.000000'224'16,"2.000000"2.000000"18 "-16 ,1.000000-2.000000-30 0,-4.000000 0.000000-31 0,5.000000 0.000000-20 16,-2.000000-2.000000-6-16,4.000000-1.000000 0 0,-2.000000 1.000000-3 0,6.000000-3.000000-16 0,1.000000-1.000000-16 15,5.000000 1.000000-13-15,2.000000-2.000000-11 0,-2.000000 0.000000-6 0,4.000000-2.000000-6 16,1.000000 1.000000-8-16,-1.000000 1.000000-11 0,3.000000-1.000000-9 0,-1.000000 0.000000-11 16,-1.000000-1.000000-9-16,2.000000 3.000000-8 0,-3.000000-1.000000-10 0,1.000000 1.000000-6 15,-3.000000 1.000000-6-15,-3.000000 1.000000-4 0,0.000000 2.000000-10 0,-1.000000-2.000000-10 16,0.000000 4.000000-23-16,-3.000000-3.000000-31 0,-3.000000 2.000000-45 0,1.000000 1.000000-51 15,-6.000000 0.000000-59-15,1.000000 0.000000-71 0,-5.000000 0.000000-68 0,-5.000000 4.000000-13 0,-2.000000 0.000000 20 16,-8.000000 0.000000 38-16</inkml:trace>
  <inkml:trace contextRef="#ctx0" brushRef="#br0">4998.000000 3406.000000 90 0,'3.000000'2.000000'249'15,"1.000000"3.000000"21 "-15 ,-1.000000-1.000000 7 0,0.000000 4.000000-64 0,-1.000000 4.000000-48 16,1.000000 4.000000-25-16,-2.000000 0.000000-5 0,2.000000 9.000000-10 0,2.000000 3.000000-19 0,-2.000000 4.000000-23 16,1.000000 6.000000-27-16,0.000000 3.000000-22 0,-1.000000 2.000000-26 15,5.000000 2.000000-26-15,-4.000000 2.000000-33 0,4.000000-2.000000-45 0,-1.000000 2.000000-60 0,2.000000 0.000000-80 16,0.000000-3.000000-69-16,1.000000-4.000000-24 0,-3.000000-4.000000 5 0,1.000000-3.000000 31 16</inkml:trace>
  <inkml:trace contextRef="#ctx0" brushRef="#br0">5568.000000 2641.000000 178 0,'-3.000000'-2.000000'250'16,"-1.000000"2.000000"16 "-16 ,-4.000000 0.000000-42 0,1.000000 2.000000-56 0,-2.000000 0.000000-24 0,2.000000 2.000000-21 15,-5.000000 3.000000-10-15,0.000000 1.000000-8 0,0.000000 3.000000-12 0,0.000000 4.000000-14 16,2.000000 5.000000-13-16,-3.000000 3.000000-9 0,1.000000 7.000000 1 0,2.000000 2.000000 3 16,-2.000000 6.000000 7-16,4.000000 10.000000 4 0,1.000000 3.000000 6 0,5.000000 5.000000 5 15,0.000000 5.000000-5-15,4.000000 8.000000-4 0,0.000000 4.000000-8 0,5.000000 5.000000-8 16,1.000000 3.000000-10-16,4.000000 4.000000-11 0,2.000000 2.000000-7 0,3.000000 0.000000-8 16,-1.000000 1.000000-9-16,3.000000-4.000000-4 0,0.000000-5.000000-6 0,5.000000-4.000000-4 0,-2.000000-2.000000 1 15,-1.000000-9.000000-5-15,2.000000-4.000000 0 0,-1.000000-4.000000-2 0,2.000000-7.000000-5 16,0.000000-6.000000-9-16,-1.000000-5.000000-15 0,-4.000000-3.000000-21 0,4.000000-5.000000-38 15,-4.000000-7.000000-48-15,-3.000000-4.000000-68 0,-1.000000-1.000000-77 0,-3.000000-7.000000-88 16,-4.000000-3.000000-31-16,-5.000000-8.000000 10 0,2.000000-4.000000 38 0,-5.000000-7.000000 65 16</inkml:trace>
  <inkml:trace contextRef="#ctx0" brushRef="#br0">5763.000000 2857.000000 196 0,'4.000000'17.000000'240'0,"-1.000000"3.000000"15 "15 ,0.000000 4.000000-49-15,-1.000000 1.000000-35 0,2.000000 3.000000-20 16,3.000000-2.000000-13-16,-2.000000 2.000000-21 0,5.000000-3.000000-22 0,-1.000000 0.000000-23 0,1.000000 0.000000-19 15,2.000000-6.000000-13-15,3.000000 0.000000-14 0,-2.000000-4.000000-3 0,4.000000-4.000000 0 16,2.000000-1.000000 3-16,0.000000-6.000000-1 0,0.000000-1.000000 3 0,0.000000-6.000000 1 16,1.000000-2.000000 0-16,-1.000000-9.000000-4 0,0.000000-1.000000-4 0,-3.000000-4.000000-3 15,0.000000-2.000000-3-15,-1.000000-1.000000-2 0,-3.000000-4.000000-1 0,-5.000000 1.000000 2 0,-2.000000 1.000000 3 16,-2.000000-1.000000 0-16,-6.000000 6.000000 0 0,-5.000000-3.000000 1 0,-3.000000 4.000000-4 16,-6.000000 4.000000-5-16,-2.000000 3.000000-2 0,-2.000000 2.000000-4 0,-5.000000 7.000000-2 15,-1.000000 2.000000-3-15,-1.000000 2.000000 1 0,-1.000000 5.000000-1 0,1.000000 1.000000-6 16,1.000000 6.000000-10-16,2.000000-2.000000-14 0,0.000000 3.000000-21 0,7.000000 0.000000-33 15,0.000000 2.000000-42-15,2.000000-2.000000-56 0,9.000000 5.000000-66 0,-1.000000-3.000000-63 16,4.000000-2.000000-18-16,0.000000 0.000000 7 0,4.000000-4.000000 35 0</inkml:trace>
  <inkml:trace contextRef="#ctx0" brushRef="#br0">6516.000000 2761.000000 87 0,'9.000000'19.000000'268'0,"-5.000000"1.000000"19 "16 ,4.000000 3.000000 21-16,-4.000000 5.000000-72 0,2.000000 0.000000-70 15,-2.000000 2.000000-34-15,4.000000-2.000000-10 0,-4.000000-1.000000-6 0,5.000000 1.000000-13 0,1.000000-2.000000-20 16,2.000000-2.000000-20-16,0.000000-5.000000-17 0,4.000000-2.000000-12 16,-1.000000-2.000000-5-16,4.000000-4.000000-1 0,0.000000-3.000000 4 0,2.000000-4.000000 5 0,1.000000-4.000000-2 15,-1.000000-6.000000-2-15,5.000000-3.000000-6 0,-2.000000-3.000000-4 0,0.000000-7.000000-10 16,-2.000000-4.000000-6-16,-2.000000 2.000000 0 0,-2.000000-4.000000-1 0,-5.000000-1.000000 1 15,-1.000000 0.000000-2-15,-1.000000-1.000000 1 0,-10.000000 5.000000 1 0,-1.000000 1.000000-4 16,-9.000000 2.000000-2-16,-3.000000 1.000000-8 0,-10.000000 7.000000-7 0,-3.000000 5.000000-10 0,-9.000000 4.000000-12 16,-4.000000 4.000000-11-16,-1.000000 4.000000-16 0,-3.000000 5.000000-17 0,-6.000000 2.000000-24 15,6.000000 4.000000-30-15,-1.000000 0.000000-43 0,0.000000 5.000000-57 0,3.000000 0.000000-68 16,2.000000 1.000000-25-16,-1.000000-2.000000 5 0,1.000000 3.000000 27 0</inkml:trace>
  <inkml:trace contextRef="#ctx0" brushRef="#br0">5910.000000 3893.000000 84 0,'5.000000'1.000000'128'0,"-2.000000"3.000000"16 "16 ,1.000000 1.000000 1-16,1.000000 1.000000 2 0,-2.000000 3.000000-2 0,1.000000 1.000000-2 15,-1.000000 4.000000-5-15,4.000000 2.000000-7 0,-2.000000 2.000000-6 0,2.000000 1.000000-11 0,-2.000000 2.000000-13 16,4.000000 1.000000-10-16,1.000000 1.000000-10 0,-1.000000-1.000000-6 0,3.000000 0.000000-6 16,-2.000000-3.000000-11-16,3.000000-2.000000-7 0,2.000000 0.000000-7 0,0.000000-3.000000-7 15,1.000000-3.000000-10-15,-1.000000 0.000000-3 0,-2.000000-4.000000 0 0,2.000000-3.000000 0 16,0.000000-4.000000 4-16,-4.000000 0.000000-1 0,6.000000-7.000000 2 0,-3.000000-1.000000-2 16,0.000000-7.000000-1-16,0.000000-2.000000-4 0,-2.000000-2.000000-4 0,0.000000-5.000000-3 15,-5.000000 0.000000-1-15,1.000000-2.000000-3 0,-4.000000 6.000000-1 0,-1.000000-2.000000 0 0,-3.000000 1.000000 1 16,-4.000000 2.000000 0-16,-4.000000 1.000000-2 0,-2.000000 4.000000-2 15,-2.000000-2.000000 0-15,-4.000000 6.000000-5 0,-3.000000-1.000000-2 0,0.000000 4.000000-3 0,-2.000000 3.000000-1 16,-3.000000 2.000000-3-16,2.000000 2.000000-7 0,-1.000000 2.000000-12 0,0.000000-1.000000-15 16,3.000000 4.000000-23-16,3.000000 2.000000-29 0,3.000000-3.000000-41 0,-1.000000 3.000000-57 15,8.000000-1.000000-67-15,-2.000000 0.000000-76 0,6.000000 1.000000-24 0,-2.000000 0.000000 5 16,5.000000-7.000000 30-16</inkml:trace>
  <inkml:trace contextRef="#ctx0" brushRef="#br0">6641.000000 3485.000000 132 0,'5.000000'0.000000'342'0,"-2.000000"-3.000000"31 "0 ,-3.000000 3.000000 32 0,3.000000 3.000000-40 16,-2.000000-3.000000-92-16,-1.000000 5.000000-61 0,-1.000000-3.000000-36 0,-2.000000 0.000000-19 15,3.000000 2.000000-24-15,0.000000 1.000000-32 0,0.000000 3.000000-26 0,3.000000 5.000000-21 0,-2.000000 2.000000-9 16,4.000000 2.000000-7-16,1.000000 2.000000 3 0,-2.000000 2.000000 1 0,3.000000 3.000000-2 15,1.000000 0.000000-5-15,-2.000000 4.000000-3 0,1.000000-1.000000-6 0,0.000000 1.000000-7 16,1.000000 0.000000-8-16,-1.000000 2.000000-5 0,-2.000000-2.000000-3 0,-1.000000 0.000000-8 16,0.000000 0.000000-12-16,2.000000-3.000000-15 0,-4.000000-3.000000-18 0,-2.000000 1.000000-23 15,0.000000-4.000000-39-15,0.000000 1.000000-57 0,0.000000-3.000000-74 0,0.000000 0.000000-90 16,-2.000000-2.000000-92-16,-4.000000-4.000000-33 0,2.000000-7.000000 8 0,-3.000000-1.000000 47 16,2.000000-6.000000 79-16</inkml:trace>
  <inkml:trace contextRef="#ctx0" brushRef="#br0">7008.000000 2461.000000 144 0,'10.000000'3.000000'190'0,"-3.000000"1.000000"22 "0 ,2.000000 0.000000 11 15,1.000000 4.000000 2-15,-1.000000 3.000000-13 0,6.000000 0.000000-15 0,-2.000000 1.000000-16 16,5.000000 4.000000-9-16,-2.000000 0.000000-5 0,4.000000 4.000000-12 0,-1.000000 0.000000-10 0,1.000000 5.000000-10 16,3.000000 1.000000-14-16,0.000000 1.000000-13 0,-2.000000 3.000000-11 0,5.000000 4.000000-6 15,-2.000000 3.000000-4-15,-2.000000 4.000000-5 0,-1.000000 2.000000-3 0,-2.000000 2.000000-4 16,-4.000000 2.000000-4-16,1.000000 4.000000-5 0,-6.000000 1.000000-7 0,-5.000000 4.000000-11 16,-1.000000-3.000000-9-16,-5.000000 5.000000-11 0,-5.000000 4.000000-9 0,-6.000000 0.000000-18 15,-1.000000 2.000000-26-15,-5.000000 1.000000-28 0,-6.000000 0.000000-31 0,1.000000-2.000000-35 0,-4.000000-1.000000-61 16,2.000000 0.000000-88-16,-4.000000 1.000000-115 0,-2.000000-6.000000-85 0,0.000000 1.000000-28 15,-5.000000-6.000000 2-15,-2.000000-5.000000 46 0,-1.000000-4.000000 88 0</inkml:trace>
  <inkml:trace contextRef="#ctx0" brushRef="#br0">5468.000000 203.000000 101 0,'0.000000'-7.000000'151'0,"2.000000"2.000000"5 "0 ,0.000000 1.000000-1 0,-2.000000 1.000000-5 15,3.000000 2.000000-11-15,1.000000-1.000000-16 0,-4.000000 2.000000-15 0,3.000000 3.000000-17 16,-3.000000 2.000000-11-16,-3.000000 6.000000-8 0,-1.000000 4.000000 1 0,1.000000 8.000000 2 16,-6.000000 1.000000 4-16,2.000000 11.000000 6 0,-2.000000 4.000000-1 0,-1.000000 3.000000-3 0,-2.000000 4.000000-10 15,0.000000 3.000000-8-15,0.000000 0.000000-9 0,0.000000 0.000000-8 16,0.000000 0.000000-11-16,-2.000000 4.000000-12 0,5.000000-8.000000-4 0,-1.000000 3.000000-9 0,-2.000000-3.000000-5 16,4.000000-3.000000-4-16,-1.000000-1.000000-2 0,5.000000-4.000000-2 0,-3.000000 0.000000 2 15,2.000000-8.000000-1-15,-1.000000-1.000000-5 0,2.000000-2.000000-11 0,2.000000-5.000000-14 16,-1.000000-3.000000-20-16,0.000000-3.000000-22 0,3.000000-3.000000-25 0,3.000000-1.000000-24 15,0.000000-3.000000-24-15,-1.000000-1.000000-26 0,2.000000-1.000000-34 0,2.000000-2.000000-48 16,-6.000000-4.000000-22-16,2.000000-10.000000 7 0,1.000000-3.000000 22 0</inkml:trace>
  <inkml:trace contextRef="#ctx0" brushRef="#br0">5490.000000 434.000000 105 0,'6.000000'6.000000'190'0,"1.000000"1.000000"7 "0 ,-1.000000 4.000000-31 16,0.000000 1.000000-21-16,1.000000 6.000000-7 0,1.000000 2.000000 1 0,-1.000000 4.000000 2 16,2.000000 6.000000-2-16,-2.000000 0.000000-23 0,8.000000 5.000000-19 0,-3.000000 1.000000-17 0,3.000000 0.000000-9 15,-2.000000 5.000000-10-15,2.000000 0.000000-8 0,1.000000-1.000000-9 16,2.000000 1.000000-7-16,-2.000000-2.000000-9 0,0.000000-1.000000-7 0,0.000000-1.000000-7 0,-1.000000-3.000000-6 16,-3.000000-3.000000-2-16,3.000000 2.000000-6 0,-4.000000-2.000000 0 0,-2.000000-6.000000-3 15,-1.000000 1.000000-5-15,-1.000000 0.000000-9 0,-3.000000-5.000000-15 0,-4.000000-1.000000-17 16,0.000000-1.000000-20-16,0.000000-2.000000-26 0,-4.000000-2.000000-25 0,0.000000-1.000000-25 15,-4.000000-2.000000-34-15,-2.000000-2.000000-25 0,-2.000000-4.000000-27 0,-1.000000-1.000000-24 16,-6.000000-5.000000 5-16,-1.000000-7.000000 24 0</inkml:trace>
  <inkml:trace contextRef="#ctx0" brushRef="#br0">5394.000000 1057.000000 49 0,'-12.000000'-11.000000'207'0,"5.000000"0.000000"12 "0 ,-1.000000 3.000000 8 0,4.000000 2.000000-6 15,-1.000000 2.000000-19-15,2.000000-1.000000-29 0,-1.000000 1.000000-28 0,4.000000 2.000000-33 16,0.000000-2.000000-23-16,4.000000 1.000000-15 0,2.000000 1.000000-9 0,3.000000 0.000000 2 15,3.000000 0.000000 7-15,3.000000-3.000000 4 0,4.000000 1.000000-1 0,2.000000 3.000000-5 0,1.000000-4.000000-7 16,1.000000 0.000000-11-16,4.000000 1.000000-14 0,-2.000000 0.000000-13 0,2.000000 0.000000-7 16,1.000000 0.000000-7-16,-2.000000 0.000000-6 0,1.000000-1.000000-5 0,1.000000 0.000000-2 15,-5.000000 1.000000-8-15,4.000000 0.000000-18 0,-3.000000 0.000000-21 0,-1.000000 0.000000-28 0,-1.000000-1.000000-30 16,-2.000000 1.000000-36-16,-1.000000 0.000000-35 0,-3.000000-1.000000-26 16,0.000000 2.000000-22-16,-1.000000-2.000000-15 0,-3.000000-2.000000 1 0,0.000000 3.000000 15 15,-3.000000-2.000000 28-15,-2.000000-3.000000 34 0,3.000000 3.000000 39 0,-5.000000-1.000000 46 16,2.000000 0.000000 46-16,2.000000 2.000000 45 0,-5.000000-2.000000 41 0,4.000000 3.000000 40 0,-1.000000 0.000000 35 15,1.000000 0.000000 33-15,-1.000000 0.000000 18 0,2.000000 1.000000 6 0,-2.000000 0.000000-2 16,3.000000 2.000000-8-16,-1.000000-2.000000-11 0,0.000000-1.000000-17 0,6.000000 2.000000-19 16,-3.000000-3.000000-15-16,3.000000 1.000000-16 0,-4.000000 0.000000-20 0,4.000000 0.000000-16 15,-2.000000-3.000000-22-15,2.000000 3.000000-11 0,0.000000-2.000000-12 0,-2.000000 1.000000-11 0,-1.000000-1.000000-10 16,0.000000 2.000000-18-16,-2.000000-3.000000-20 0,2.000000 3.000000-26 0,-3.000000 0.000000-28 16,1.000000 0.000000-38-16,-1.000000 1.000000-34 0,-2.000000-1.000000-31 0,-2.000000 1.000000-34 15,2.000000-1.000000-39-15,-4.000000 0.000000-20 0,-1.000000-3.000000 11 0,-2.000000 2.000000 29 16</inkml:trace>
  <inkml:trace contextRef="#ctx0" brushRef="#br0">6160.000000 654.000000 99 0,'-4.000000'9.000000'206'0,"-1.000000"4.000000"3 "16 ,2.000000 4.000000-15-16,-1.000000 0.000000-13 0,-1.000000 5.000000-2 0,2.000000 1.000000-13 16,-1.000000 3.000000-25-16,0.000000 2.000000-28 0,1.000000 4.000000-25 0,1.000000 1.000000-21 15,-1.000000 2.000000-18-15,0.000000 2.000000-18 0,3.000000 0.000000-11 0,-1.000000-1.000000-9 0,1.000000 1.000000-7 16,1.000000-3.000000-4-16,-1.000000 0.000000-5 0,3.000000-4.000000-8 0,0.000000-5.000000-13 15,2.000000-3.000000-14-15,-1.000000-3.000000-19 0,0.000000-4.000000-24 0,1.000000-2.000000-32 16,2.000000-2.000000-30-16,1.000000-3.000000-39 0,3.000000-5.000000-46 0,0.000000-6.000000-27 16,-2.000000-8.000000 3-16,2.000000-3.000000 22 0</inkml:trace>
  <inkml:trace contextRef="#ctx0" brushRef="#br0">6389.000000 639.000000 156 0,'3.000000'5.000000'188'0,"-2.000000"1.000000"-18 "16 ,2.000000 5.000000-12-16,2.000000 2.000000 0 0,-2.000000 2.000000 3 0,-3.000000 2.000000-3 0,4.000000 2.000000-13 16,-1.000000 4.000000-25-16,-1.000000 1.000000-30 0,0.000000 2.000000-20 0,3.000000 2.000000-15 15,-5.000000-1.000000-9-15,4.000000 1.000000-7 0,-1.000000 0.000000-11 0,0.000000 2.000000-5 16,-1.000000-6.000000-6-16,1.000000 1.000000-7 0,-3.000000 1.000000-2 0,0.000000-5.000000-3 16,1.000000 0.000000-4-16,2.000000-5.000000-1 0,-3.000000 2.000000-2 0,0.000000-6.000000-4 15,3.000000-1.000000-8-15,-3.000000-3.000000-6 0,0.000000-1.000000-6 0,2.000000 0.000000-6 16,-2.000000-3.000000-6-16,0.000000-2.000000 0 0,0.000000-2.000000 0 0,2.000000-2.000000-1 15,-2.000000-2.000000 2-15,2.000000-3.000000-5 0,1.000000-1.000000-3 0,-3.000000-7.000000-6 16,4.000000 0.000000-5-16,-1.000000-5.000000-2 0,0.000000-1.000000-1 0,-1.000000-1.000000 0 16,2.000000-3.000000 3-16,-4.000000-4.000000 7 0,3.000000 2.000000 8 0,0.000000-3.000000 6 0,1.000000-2.000000 10 15,1.000000 1.000000 8-15,-1.000000-1.000000 10 0,4.000000 3.000000 9 0,-1.000000-1.000000 10 16,2.000000 1.000000 7-16,1.000000 4.000000 9 0,2.000000-1.000000 12 0,3.000000 5.000000 8 16,1.000000-1.000000 9-16,-1.000000 3.000000 3 0,1.000000 2.000000 0 0,0.000000 5.000000-1 15,1.000000 1.000000-1-15,2.000000 4.000000-5 0,-1.000000 3.000000-2 0,-2.000000 4.000000-2 16,0.000000 2.000000 1-16,-1.000000 1.000000 1 0,1.000000 4.000000-2 0,-1.000000 3.000000 0 0,-3.000000 0.000000-3 15,-1.000000 2.000000-1-15,-2.000000 2.000000-4 0,-1.000000 0.000000-1 0,-5.000000 2.000000-5 16,1.000000 1.000000-7-16,-7.000000 2.000000-5 0,2.000000 2.000000-3 0,-7.000000-2.000000-4 16,1.000000 3.000000-6-16,2.000000 0.000000-2 0,-3.000000-5.000000-1 0,2.000000 2.000000-4 15,-2.000000-5.000000-1-15,4.000000 2.000000-2 0,4.000000-6.000000 0 0,0.000000 2.000000-2 16,3.000000-3.000000 0-16,1.000000-3.000000 2 0,1.000000-2.000000 4 0,6.000000 0.000000 0 16,0.000000-2.000000 1-16,1.000000 0.000000 2 0,4.000000 0.000000 2 0,-1.000000-2.000000 2 0,1.000000-2.000000 2 15,0.000000 0.000000 1-15,2.000000 2.000000 1 0,-2.000000 0.000000-1 0,-1.000000 0.000000-2 16,-2.000000 0.000000 0-16,-3.000000 0.000000-2 0,-1.000000 0.000000 2 0,-1.000000 4.000000 4 15,-4.000000-2.000000 7-15,-1.000000 3.000000 5 0,-3.000000 1.000000 2 0,-3.000000 3.000000 0 16,-6.000000 4.000000-1-16,-1.000000 1.000000-7 0,-6.000000 4.000000-7 0,-1.000000-1.000000-4 16,1.000000 2.000000-6-16,-3.000000 1.000000-1 0,0.000000-2.000000-6 0,0.000000 0.000000-5 15,4.000000-4.000000-9-15,-1.000000 0.000000-14 0,4.000000 0.000000-16 0,1.000000-4.000000-21 0,0.000000-2.000000-19 16,3.000000-1.000000-22-16,2.000000-3.000000-26 0,3.000000 0.000000-37 0,0.000000 0.000000-48 16,3.000000-4.000000-62-16,0.000000 0.000000-36 0,3.000000-5.000000-4 0,0.000000-7.000000 21 15,2.000000-3.000000 39-15</inkml:trace>
  <inkml:trace contextRef="#ctx0" brushRef="#br0">7070.000000 687.000000 123 0,'14.000000'0.000000'228'0,"-5.000000"2.000000"32 "0 ,2.000000 1.000000-15 16,0.000000 0.000000-44-16,1.000000 0.000000-21 0,0.000000-2.000000-5 0,0.000000 3.000000 4 16,3.000000-4.000000-17-16,4.000000 0.000000-21 0,0.000000 0.000000-30 0,2.000000-4.000000-24 15,-2.000000 3.000000-23-15,4.000000-8.000000-21 0,0.000000 2.000000-16 0,0.000000-1.000000-11 0,1.000000-3.000000-8 16,-4.000000 0.000000-6-16,3.000000 0.000000-12 0,-4.000000 4.000000-19 0,0.000000-2.000000-26 15,0.000000 2.000000-35-15,-6.000000 0.000000-39 0,2.000000 2.000000-47 0,-3.000000 4.000000-43 16,-5.000000 6.000000-50-16,-4.000000-2.000000-46 0,-6.000000 2.000000-3 16,-4.000000 4.000000 20-16,-8.000000-1.000000 38 0</inkml:trace>
  <inkml:trace contextRef="#ctx0" brushRef="#br0">7099.000000 993.000000 125 0,'-6.000000'13.000000'208'0,"5.000000"-5.000000"24 "16 ,1.000000-1.000000-22-16,0.000000-1.000000-24 0,4.000000-1.000000-6 0,1.000000-5.000000-4 15,5.000000 0.000000-9-15,-1.000000 0.000000-26 0,6.000000-5.000000-33 0,1.000000 3.000000-29 16,0.000000-4.000000-26-16,3.000000-1.000000-18 0,3.000000-3.000000-13 0,-2.000000 3.000000-18 0,3.000000-4.000000-24 16,1.000000-1.000000-32-16,2.000000 1.000000-53 0,-2.000000 0.000000-64 15,4.000000 0.000000-88-15,-9.000000-1.000000-58 0,0.000000-2.000000-17 0,1.000000 0.000000 11 0,-6.000000-1.000000 40 16</inkml:trace>
  <inkml:trace contextRef="#ctx0" brushRef="#br0">7527.000000 648.000000 117 0,'0.000000'4.000000'227'0,"0.000000"1.000000"19 "0 ,5.000000-3.000000-21 0,-2.000000 0.000000-46 16,1.000000-2.000000-38-16,3.000000 0.000000-12 0,2.000000 0.000000-5 0,2.000000-4.000000-10 0,0.000000 1.000000-22 16,6.000000-1.000000-26-16,2.000000-1.000000-21 0,0.000000-1.000000-15 15,5.000000-2.000000-11-15,-1.000000-1.000000-6 0,4.000000 0.000000-3 0,0.000000-1.000000-3 0,1.000000-1.000000 0 16,0.000000 0.000000-4-16,-2.000000 1.000000-5 0,1.000000-1.000000-7 0,-1.000000 1.000000-11 15,-2.000000-1.000000-9-15,-3.000000 4.000000-18 0,1.000000-1.000000-21 0,-6.000000 3.000000-22 16,0.000000 1.000000-22-16,-4.000000 2.000000-15 0,-2.000000 0.000000-16 0,-1.000000 2.000000-12 0,2.000000 2.000000-10 16,-7.000000-2.000000-4-16,0.000000 4.000000-11 0,-4.000000-4.000000-6 0,0.000000 0.000000 7 15</inkml:trace>
  <inkml:trace contextRef="#ctx0" brushRef="#br0">7818.000000 661.000000 42 0,'-18.000000'21.000000'146'0,"2.000000"3.000000"10 "15 ,-3.000000-1.000000 4-15,3.000000 3.000000-1 0,1.000000 2.000000-2 0,-1.000000 2.000000-13 16,1.000000 0.000000-17-16,3.000000 1.000000-13 0,0.000000 1.000000-12 0,1.000000 1.000000-8 16,3.000000 0.000000-8-16,4.000000-3.000000-3 0,-1.000000 0.000000-5 0,2.000000-5.000000-9 15,3.000000 1.000000-6-15,0.000000-4.000000-2 0,3.000000-3.000000-3 0,2.000000-4.000000 6 16,4.000000 0.000000 4-16,1.000000-5.000000 9 0,2.000000-3.000000 3 0,4.000000-1.000000 3 0,-1.000000-4.000000-2 16,4.000000-2.000000-10-16,2.000000-4.000000-11 0,1.000000 0.000000-11 15,-2.000000-3.000000-9-15,6.000000-1.000000-9 0,-6.000000-3.000000-10 0,4.000000 2.000000-7 0,-1.000000 0.000000-2 16,0.000000-3.000000-2-16,-3.000000 2.000000-4 0,-1.000000 0.000000-3 0,1.000000 1.000000 0 15,-1.000000-3.000000-1-15,-3.000000 4.000000 1 0,-4.000000-1.000000-1 16,0.000000 3.000000-2-16,-2.000000 0.000000-1 0,-1.000000-1.000000-2 0,-2.000000 4.000000-7 0,-4.000000 0.000000-11 16,-1.000000 3.000000-13-16,1.000000-4.000000-21 0,-3.000000 3.000000-34 0,-3.000000 1.000000-39 0,-2.000000 0.000000-43 15,1.000000 1.000000-45-15,-4.000000 3.000000-44 0,1.000000-1.000000-49 16,-5.000000 2.000000-38-16,-4.000000-4.000000 2 0,-3.000000 4.000000 29 0,-2.000000-5.000000 45 0</inkml:trace>
  <inkml:trace contextRef="#ctx0" brushRef="#br0">7703.000000 973.000000 138 0,'3.000000'0.000000'234'0,"0.000000"-1.000000"38 "0 ,3.000000-2.000000-26 0,0.000000 2.000000-27 15,3.000000-4.000000-17-15,-2.000000 3.000000-4 0,5.000000-5.000000-5 0,3.000000 3.000000-21 16,1.000000-4.000000-28-16,0.000000 1.000000-32 0,6.000000-1.000000-32 0,-1.000000-1.000000-24 16,-2.000000 0.000000-18-16,5.000000-1.000000-16 0,-5.000000 1.000000-8 0,0.000000 0.000000-11 0,0.000000 2.000000-18 15,0.000000-1.000000-30-15,-2.000000 2.000000-47 0,-3.000000 1.000000-75 0,3.000000 3.000000-108 16,-6.000000-1.000000-85-16,0.000000 3.000000-33 0,-7.000000-2.000000 2 0,-4.000000 2.000000 34 15</inkml:trace>
  <inkml:trace contextRef="#ctx0" brushRef="#br0">5211.000000 340.000000 100 0,'0.000000'-11.000000'110'0,"0.000000"0.000000"6 "16 ,0.000000 0.000000 5-16,0.000000 3.000000 1 0,3.000000 1.000000-1 15,-2.000000 3.000000-3-15,-1.000000 0.000000-5 0,0.000000 2.000000-8 0,0.000000 2.000000-13 0,0.000000-3.000000-14 16,0.000000 3.000000-15-16,0.000000 3.000000-6 0,0.000000 3.000000-4 0,-1.000000 3.000000 4 16,-2.000000 4.000000 3-16,-2.000000 6.000000 1 0,1.000000 7.000000 11 0,-2.000000 1.000000 6 15,-2.000000 10.000000 2-15,4.000000 2.000000-5 0,-5.000000 7.000000 0 0,5.000000 4.000000-3 16,-2.000000 1.000000-5-16,-2.000000 5.000000-13 0,4.000000 1.000000-8 0,0.000000 4.000000-11 0,-4.000000 3.000000-7 15,7.000000 0.000000-7-15,-5.000000 2.000000-7 0,1.000000 2.000000-4 0,4.000000 4.000000-1 16,-2.000000-1.000000-7-16,6.000000-1.000000-17 0,-2.000000-1.000000-24 0,4.000000-3.000000-31 16,2.000000-3.000000-52-16,5.000000-1.000000-69 0,0.000000-6.000000-82 0,3.000000-5.000000-71 15,1.000000-8.000000-21-15,-1.000000-7.000000 8 0,1.000000-10.000000 38 0</inkml:trace>
  <inkml:trace contextRef="#ctx0" brushRef="#br0">6894.000000 184.000000 32 0,'0.000000'-3.000000'115'0,"0.000000"3.000000"0 "16 ,-3.000000-3.000000 11-16,1.000000 2.000000 14 0,2.000000 1.000000 6 0,-3.000000 0.000000 4 0,3.000000 1.000000-13 15,-1.000000 4.000000-24-15,1.000000 1.000000-20 0,0.000000 5.000000-19 0,0.000000 4.000000-7 16,1.000000 4.000000 6-16,-1.000000 7.000000 6 0,3.000000 6.000000 4 0,2.000000 5.000000-3 15,-2.000000 0.000000-1-15,1.000000 10.000000-9 0,1.000000 2.000000-8 0,-1.000000 2.000000-11 16,-1.000000 2.000000-7-16,1.000000 6.000000-12 0,1.000000-2.000000-8 0,-2.000000 4.000000-9 0,0.000000 1.000000-9 16,-2.000000 2.000000-9-16,2.000000 2.000000 0 0,-3.000000-2.000000 0 15,5.000000 1.000000 2-15,-2.000000-2.000000-5 0,-2.000000-2.000000-9 0,6.000000-3.000000-14 16,1.000000-2.000000-31-16,-1.000000-5.000000-43 0,2.000000-2.000000-58 0,3.000000-2.000000-72 0,-5.000000-7.000000-71 16,5.000000-2.000000-20-16,-5.000000-9.000000 3 0,1.000000-9.000000 31 0</inkml:trace>
  <inkml:trace contextRef="#ctx0" brushRef="#br0">7637.000000 417.000000 75 0,'0.000000'2.000000'185'15,"-5.000000"0.000000"12 "-15 ,2.000000 1.000000-28 0,-4.000000 4.000000-21 0,2.000000-2.000000-14 16,1.000000 4.000000 0-16,-1.000000-1.000000-3 0,3.000000 5.000000-7 0,-3.000000 5.000000-18 15,2.000000 2.000000-18-15,-1.000000 8.000000-12 0,2.000000 2.000000-8 0,-1.000000 7.000000-3 0,3.000000 3.000000-9 16,-3.000000 3.000000-4-16,3.000000 3.000000-12 0,0.000000 0.000000-8 0,0.000000 4.000000-8 16,3.000000 0.000000-10-16,2.000000 0.000000-7 0,2.000000-1.000000-6 0,0.000000 1.000000-5 15,5.000000-1.000000-4-15,0.000000-1.000000-5 0,3.000000-4.000000-12 0,-2.000000 0.000000-18 16,2.000000-4.000000-27-16,1.000000-1.000000-36 0,3.000000-5.000000-44 0,1.000000-6.000000-50 16,-1.000000-2.000000-51-16,0.000000-7.000000-37 0,0.000000-6.000000-2 0,0.000000-9.000000 22 15</inkml:trace>
  <inkml:trace contextRef="#ctx0" brushRef="#br0">8539.000000 238.000000 132 0,'10.000000'0.000000'289'0,"-6.000000"-4.000000"15 "0 ,4.000000 8.000000 13 16,-4.000000-1.000000-92-16,-1.000000 4.000000-68 0,-1.000000 3.000000-33 0,1.000000 7.000000-9 15,-3.000000 5.000000 1-15,4.000000 3.000000 2 0,-1.000000 5.000000-8 0,-1.000000 5.000000-15 0,-2.000000 2.000000-19 16,2.000000 9.000000-17-16,-2.000000-1.000000-12 0,0.000000 5.000000-12 0,0.000000-2.000000-7 16,-2.000000 2.000000-6-16,2.000000 1.000000-5 0,-2.000000 1.000000-4 0,-1.000000-4.000000-1 15,3.000000 3.000000-6-15,0.000000-3.000000-5 0,-3.000000 0.000000-3 0,2.000000-7.000000-1 16,1.000000 3.000000-6-16,-3.000000-4.000000-11 0,3.000000-2.000000-15 0,-5.000000-4.000000-30 16,1.000000-2.000000-46-16,1.000000 1.000000-58 0,1.000000-7.000000-66 0,-1.000000 3.000000-87 15,3.000000-7.000000-47-15,-3.000000-6.000000-2 0,-1.000000-4.000000 27 0,-3.000000-4.000000 51 0</inkml:trace>
  <inkml:trace contextRef="#ctx0" brushRef="#br0">8846.000000 710.000000 109 0,'12.000000'3.000000'307'15,"-2.000000"-2.000000"20 "-15 ,-1.000000 2.000000 12 0,-2.000000-2.000000-74 0,1.000000 2.000000-107 16,0.000000-1.000000-59-16,0.000000 0.000000-30 0,2.000000-2.000000-13 0,2.000000 3.000000-9 15,0.000000-3.000000-7-15,0.000000 0.000000-11 0,4.000000 0.000000-21 0,-1.000000-3.000000-22 16,1.000000 3.000000-26-16,0.000000-2.000000-36 0,3.000000 0.000000-43 0,-1.000000-1.000000-55 0,-2.000000 3.000000-62 16,-4.000000-1.000000-52-16,0.000000-2.000000-15 0,0.000000 3.000000 14 15,-8.000000 0.000000 33-15</inkml:trace>
  <inkml:trace contextRef="#ctx0" brushRef="#br0">8861.000000 1027.000000 69 0,'0.000000'13.000000'296'16,"-3.000000"-4.000000"23 "-16 ,3.000000-2.000000 13 0,0.000000-3.000000-45 0,3.000000 0.000000-78 16,1.000000-1.000000-43-16,0.000000-3.000000-17 0,7.000000-3.000000-7 0,-2.000000-1.000000-6 15,5.000000 0.000000-18-15,6.000000-3.000000-28 0,0.000000-2.000000-34 0,2.000000 1.000000-21 16,6.000000-3.000000-15-16,-1.000000 2.000000-8 0,0.000000-1.000000-8 0,1.000000 3.000000-14 16,-5.000000 0.000000-20-16,4.000000 3.000000-29 0,-4.000000 0.000000-42 0,1.000000 2.000000-57 15,0.000000 2.000000-66-15,-2.000000 0.000000-83 0,-1.000000 2.000000-58 0,-7.000000 1.000000-10 0,1.000000-3.000000 20 16,-6.000000 1.000000 45-16</inkml:trace>
  <inkml:trace contextRef="#ctx0" brushRef="#br0">9761.000000 288.000000 222 0,'6.000000'-4.000000'355'0,"-3.000000"-1.000000"21 "0 ,0.000000 3.000000 20 15,-1.000000 2.000000-95-15,0.000000 2.000000-84 0,-2.000000 3.000000-49 0,2.000000 5.000000-17 0,-2.000000 3.000000-4 16,-2.000000 5.000000 1-16,0.000000 7.000000-9 0,-3.000000 5.000000-19 0,2.000000 9.000000-22 16,-3.000000 4.000000-21-16,-1.000000 6.000000-16 0,-1.000000 5.000000-20 0,1.000000 3.000000-14 15,3.000000 3.000000-12-15,-4.000000 5.000000-11 0,1.000000 1.000000-12 0,2.000000 1.000000-19 16,1.000000 3.000000-21-16,-2.000000 1.000000-35 0,5.000000 3.000000-63 0,-2.000000 2.000000-93 0,-2.000000 1.000000-141 16,1.000000 1.000000-74-16,1.000000-4.000000-30 0,-4.000000-6.000000 9 15,-1.000000-5.000000 52-15</inkml:trace>
  <inkml:trace contextRef="#ctx0" brushRef="#br0">10805.000000 424.000000 150 0,'0.000000'0.000000'183'0,"0.000000"0.000000"-12 "0 ,-1.000000 0.000000-2 15,-2.000000 0.000000-3-15,-2.000000 3.000000-2 0,-2.000000 1.000000-18 0,-2.000000 1.000000-27 16,-3.000000 4.000000-35-16,-3.000000 1.000000-23 0,1.000000 5.000000-19 0,-3.000000 0.000000-10 16,1.000000 2.000000-7-16,-2.000000 5.000000-3 0,1.000000-3.000000-5 0,-1.000000 3.000000-2 0,2.000000-3.000000-2 15,1.000000 0.000000-5-15,2.000000-2.000000-1 0,1.000000-2.000000-6 16,2.000000 0.000000-4-16,2.000000-4.000000-11 0,4.000000 1.000000-17 0,-1.000000-5.000000-14 0,2.000000 0.000000-21 15,2.000000-1.000000-18-15,1.000000 0.000000-16 0,1.000000-2.000000-13 0,2.000000-1.000000-9 16,-1.000000-3.000000-3-16,1.000000-3.000000 4 0,1.000000 3.000000 9 0,4.000000-1.000000 15 16,-4.000000-2.000000 19-16,2.000000 2.000000 24 0,-2.000000-4.000000 20 0,1.000000 5.000000 23 15,-1.000000 0.000000 27-15,4.000000 0.000000 22 0,-4.000000 5.000000 28 0,2.000000-1.000000 27 0,0.000000 4.000000 27 16,-3.000000 3.000000 17-16,1.000000 4.000000 8 0,1.000000 2.000000-2 16,1.000000 4.000000-10-16,-5.000000 3.000000-10 0,3.000000 4.000000-17 0,2.000000-1.000000-15 0,-1.000000 5.000000-14 15,-2.000000-1.000000-11-15,1.000000 1.000000-10 0,1.000000-2.000000-11 0,-2.000000 2.000000-12 16,-2.000000-2.000000-7-16,2.000000 0.000000-6 0,-2.000000-2.000000-7 0,2.000000-2.000000-5 15,0.000000-3.000000-3-15,-1.000000-3.000000-6 0,-2.000000-1.000000-10 0,3.000000-4.000000-17 16,-3.000000-4.000000-16-16,0.000000 0.000000-26 0,0.000000-3.000000-23 0,1.000000-1.000000-31 16,-1.000000-3.000000-35-16,3.000000 0.000000-47 0,-3.000000-4.000000-59 0,0.000000 0.000000-17 15,-3.000000-4.000000 4-15,-1.000000-7.000000 20 0</inkml:trace>
  <inkml:trace contextRef="#ctx0" brushRef="#br0">10855.000000 650.000000 156 0,'12.000000'9.000000'232'0,"-4.000000"6.000000"25 "0 ,-1.000000 4.000000-58 0,-3.000000 2.000000-35 16,-1.000000 1.000000-22-16,0.000000 1.000000-18 0,-1.000000 1.000000-13 0,-2.000000 2.000000-16 15,4.000000-3.000000-18-15,-4.000000-2.000000-18 0,3.000000 0.000000-18 0,2.000000-5.000000-14 16,-5.000000 0.000000-11-16,0.000000-2.000000-6 0,2.000000-3.000000-4 0,0.000000-3.000000-1 16,-2.000000-1.000000-1-16,3.000000-3.000000-3 0,-3.000000-1.000000-5 0,3.000000-2.000000-4 15,-2.000000-2.000000-9-15,-1.000000-2.000000-9 0,3.000000-5.000000-9 0,-1.000000-1.000000-10 0,4.000000-4.000000-10 16,-2.000000-1.000000-7-16,1.000000-2.000000-6 0,-3.000000-3.000000-5 0,3.000000-2.000000-1 15,-2.000000-2.000000-1-15,-2.000000-2.000000 5 0,4.000000 0.000000 7 0,-5.000000-5.000000 10 16,3.000000 1.000000 10-16,1.000000 0.000000 17 0,-1.000000 1.000000 19 0,2.000000 1.000000 14 16,-2.000000 3.000000 14-16,1.000000 2.000000 13 0,0.000000 0.000000 14 0,4.000000 7.000000 5 15,-4.000000 1.000000 1-15,4.000000 1.000000-3 0,-4.000000 2.000000 2 0,6.000000 6.000000 0 16,-1.000000 4.000000-2-16,3.000000 1.000000-4 0,0.000000 0.000000 0 0,0.000000 4.000000 6 16,2.000000 2.000000-3-16,-2.000000 3.000000 2 0,3.000000 2.000000 2 0,-3.000000 2.000000 3 15,3.000000-1.000000 1-15,-7.000000 6.000000-2 0,1.000000-3.000000-3 0,-1.000000 1.000000-6 0,-4.000000 2.000000-9 16,-1.000000-2.000000-8-16,-3.000000 2.000000-3 0,-3.000000 1.000000-4 0,-1.000000 1.000000-7 15,-4.000000-1.000000-4-15,2.000000-2.000000-3 0,-4.000000 0.000000-1 0,-2.000000 0.000000-4 16,3.000000-2.000000-4-16,-1.000000-2.000000 2 0,-2.000000 0.000000 2 0,3.000000-2.000000-1 16,-1.000000-3.000000 0-16,3.000000-1.000000-1 0,-2.000000-3.000000-1 0,1.000000-2.000000 0 0,1.000000-2.000000-7 15,3.000000-2.000000-1-15,1.000000-5.000000-3 0,-2.000000-2.000000-1 0,1.000000-4.000000-1 16,4.000000-1.000000-1-16,0.000000-3.000000 1 0,4.000000 0.000000 2 0,-1.000000-1.000000 1 16,2.000000 2.000000 1-16,-1.000000 2.000000 3 0,-1.000000-1.000000 0 0,1.000000 5.000000 2 15,1.000000-1.000000 2-15,-2.000000 3.000000 0 0,1.000000 1.000000-1 0,1.000000 1.000000-4 16,-2.000000 4.000000 1-16,0.000000 2.000000 1 0,-2.000000 4.000000-2 0,-1.000000 2.000000-1 15,-1.000000 5.000000 0-15,-5.000000 4.000000-1 0,1.000000 3.000000-5 0,-2.000000 1.000000-1 16,-2.000000 2.000000-5-16,2.000000 3.000000 0 0,-5.000000 1.000000-1 0,4.000000-3.000000 2 16,0.000000 2.000000 2-16,0.000000-3.000000-2 0,4.000000 0.000000 0 0,1.000000-4.000000 4 0,0.000000 0.000000 1 15,1.000000-2.000000 3-15,-1.000000-1.000000 0 0,3.000000-4.000000 3 0,0.000000 0.000000 2 16,3.000000 1.000000 1-16,-1.000000 0.000000-1 0,-2.000000 0.000000 2 0,3.000000 0.000000 2 16,-3.000000-1.000000 0-16,0.000000 1.000000-2 0,0.000000 4.000000 1 0,-3.000000-1.000000 1 15,1.000000 5.000000 1-15,-2.000000 0.000000-3 0,-2.000000 0.000000 1 0,2.000000 2.000000 1 16,-4.000000 1.000000 2-16,4.000000 1.000000 3 0,-1.000000-4.000000 3 0,1.000000-1.000000 3 15,1.000000-3.000000 9-15,0.000000-3.000000 5 0,3.000000-3.000000 9 0,3.000000-2.000000 6 0,0.000000-3.000000 8 16,3.000000-3.000000 6-16,1.000000-2.000000 0 0,4.000000-6.000000 0 0,2.000000-4.000000 0 16,2.000000-3.000000-11-16,4.000000-5.000000-8 0,1.000000-3.000000-8 0,6.000000-4.000000-5 15,-1.000000-4.000000-6-15,1.000000 0.000000-8 0,5.000000-2.000000 0 0,-3.000000 0.000000-2 16,6.000000 0.000000-5-16,-6.000000 1.000000-12 0,3.000000 1.000000-20 0,-4.000000 3.000000-25 16,-4.000000 2.000000-39-16,4.000000 0.000000-49 0,-3.000000 4.000000-64 0,-2.000000 6.000000-78 15,-4.000000 1.000000-52-15,-4.000000 0.000000-11 0,-3.000000 2.000000 16 0,-5.000000 2.000000 40 16</inkml:trace>
  <inkml:trace contextRef="#ctx0" brushRef="#br0">11834.000000 387.000000 15 0,'5.000000'14.000000'249'0,"-5.000000"6.000000"26 "0 ,0.000000 2.000000 26 16,0.000000 3.000000-52-16,-5.000000 3.000000-50 0,-2.000000 4.000000-23 0,0.000000 0.000000-9 15,-2.000000 3.000000-7-15,-3.000000 1.000000-10 0,1.000000 2.000000-23 0,0.000000 3.000000-23 16,-1.000000 0.000000-29-16,0.000000 2.000000-24 0,3.000000 2.000000-20 0,-1.000000-3.000000-12 16,5.000000-1.000000-11-16,-2.000000-2.000000-3 0,3.000000-5.000000 0 0,-1.000000-2.000000 1 0,2.000000-3.000000-2 15,3.000000-4.000000-4-15,0.000000-4.000000 1 0,0.000000-3.000000-8 0,0.000000-3.000000-12 16,0.000000-5.000000-12-16,0.000000-1.000000-10 0,0.000000-3.000000-11 15,3.000000-2.000000-21-15,-1.000000-4.000000-16 0,1.000000-4.000000-24 0,4.000000-2.000000-26 0,-3.000000-5.000000-27 16,8.000000-4.000000-21-16,-4.000000-3.000000-18 0,3.000000-2.000000-9 0,-3.000000-3.000000-6 16,1.000000-4.000000-1-16,-2.000000-3.000000-1 0,0.000000-4.000000 15 0</inkml:trace>
  <inkml:trace contextRef="#ctx0" brushRef="#br0">11882.000000 580.000000 146 0,'10.000000'-11.000000'178'0,"-1.000000"4.000000"6 "15 ,1.000000 3.000000 4-15,-1.000000 6.000000-1 0,1.000000 3.000000-7 0,-1.000000 4.000000-11 16,0.000000 5.000000-16-16,1.000000 3.000000-16 0,2.000000 5.000000-20 0,0.000000 1.000000-14 15,0.000000 1.000000-13-15,0.000000 1.000000-11 0,-1.000000 4.000000-10 0,1.000000-2.000000-9 16,0.000000 3.000000-8-16,0.000000-1.000000-9 0,-2.000000 2.000000-5 0,2.000000-2.000000-11 0,-3.000000-2.000000-8 16,-2.000000-1.000000-6-16,1.000000 0.000000-5 0,-1.000000-3.000000-1 0,-4.000000-2.000000-4 15,-2.000000-1.000000 0-15,4.000000-2.000000-1 0,-5.000000 0.000000-6 0,-2.000000-4.000000-6 16,-1.000000-2.000000-12-16,-1.000000-1.000000-13 0,-3.000000-1.000000-19 0,-1.000000-4.000000-19 16,-4.000000 1.000000-21-16,-2.000000-5.000000-19 0,0.000000 0.000000-18 0,-2.000000-2.000000-15 15,-2.000000-2.000000-6-15,-1.000000 0.000000 4 0,0.000000-2.000000 6 0,1.000000 0.000000 7 16,-4.000000-3.000000 18-16,3.000000-1.000000 21 0,0.000000-3.000000 18 0,0.000000-2.000000 22 0,-1.000000 0.000000 21 15,4.000000-2.000000 29-15,0.000000 0.000000 32 0,1.000000 2.000000 28 0,0.000000-2.000000 26 16,6.000000 4.000000 26-16,-2.000000 0.000000 17 0,6.000000 1.000000 10 0,-2.000000 4.000000-2 16,4.000000-1.000000-10-16,1.000000 0.000000-8 0,4.000000 3.000000-11 0,1.000000 0.000000-11 15,6.000000 0.000000-12-15,-2.000000 2.000000-8 0,3.000000 0.000000-11 0,4.000000-3.000000-9 16,0.000000 3.000000-12-16,3.000000-2.000000-13 0,0.000000 1.000000-12 0,0.000000-1.000000-12 16,2.000000 1.000000-21-16,-3.000000 0.000000-29 0,0.000000 1.000000-47 0,-1.000000 0.000000-69 0,-3.000000 2.000000-90 15,0.000000 0.000000-69-15,-8.000000 2.000000-23 0,-4.000000-2.000000 6 16,0.000000 0.000000 35-16</inkml:trace>
  <inkml:trace contextRef="#ctx0" brushRef="#br0">11608.000000 631.000000 127 0,'-7.000000'-6.000000'246'0,"0.000000"3.000000"17 "0 ,-1.000000 3.000000-19 0,-1.000000 3.000000-64 16,2.000000-1.000000-44-16,-5.000000 2.000000-22 0,5.000000 6.000000-7 0,-2.000000 1.000000-1 0,2.000000 10.000000-11 16,-4.000000-1.000000-14-16,7.000000 5.000000-18 0,-4.000000 4.000000-12 0,4.000000 3.000000-11 15,4.000000 2.000000-5-15,-4.000000 1.000000-4 0,4.000000 1.000000-8 0,2.000000 0.000000-3 16,0.000000 2.000000-4-16,2.000000-1.000000-5 0,4.000000 2.000000-6 0,-1.000000-1.000000-11 16,5.000000-4.000000-15-16,-2.000000 1.000000-24 0,-1.000000-3.000000-32 0,6.000000-2.000000-49 15,-2.000000-2.000000-58-15,5.000000-5.000000-68 0,-2.000000-3.000000-54 0,0.000000-10.000000-14 0,-1.000000-3.000000 12 16,0.000000-7.000000 39-16</inkml:trace>
  <inkml:trace contextRef="#ctx0" brushRef="#br0">12280.000000 458.000000 201 0,'13.000000'4.000000'286'16,"-1.000000"0.000000"16 "-16 ,-1.000000 4.000000-12 0,-3.000000 6.000000-84 0,0.000000 0.000000-55 0,-1.000000 6.000000-17 15,-2.000000 1.000000-1-15,-2.000000 5.000000 2 0,-2.000000 4.000000-6 16,2.000000 2.000000-13-16,-3.000000 4.000000-21 0,0.000000 5.000000-23 0,-3.000000 2.000000-16 0,3.000000 1.000000-15 16,-1.000000 2.000000-8-16,-2.000000-2.000000-7 0,3.000000 2.000000-10 0,0.000000-4.000000-4 15,3.000000 2.000000-7-15,-2.000000-4.000000-6 0,2.000000-2.000000-13 0,0.000000-3.000000-23 16,-2.000000-1.000000-32-16,2.000000-4.000000-48 0,-1.000000-1.000000-68 0,1.000000-4.000000-87 16,0.000000-6.000000-85-16,-2.000000-2.000000-29 0,-1.000000-5.000000 4 0,-1.000000-8.000000 36 15</inkml:trace>
  <inkml:trace contextRef="#ctx0" brushRef="#br0">12484.000000 783.000000 184 0,'6.000000'0.000000'333'16,"0.000000"0.000000"23 "-16 ,0.000000-2.000000 14 0,-2.000000 0.000000-86 0,1.000000 2.000000-91 15,2.000000-2.000000-52-15,-3.000000-1.000000-27 0,4.000000 1.000000-15 0,-1.000000-2.000000-13 16,2.000000 2.000000-20-16,3.000000-2.000000-26 0,3.000000-1.000000-18 0,1.000000 1.000000-10 15,1.000000 2.000000-6-15,1.000000-5.000000-6 0,1.000000 3.000000-7 0,4.000000 0.000000-13 16,-3.000000-3.000000-24-16,-1.000000 3.000000-29 0,1.000000 0.000000-36 0,-4.000000 1.000000-46 16,-1.000000 3.000000-50-16,1.000000 0.000000-58 0,-4.000000 3.000000-60 0,-2.000000-3.000000-15 0,-6.000000 4.000000 15 15,-4.000000-4.000000 34-15</inkml:trace>
  <inkml:trace contextRef="#ctx0" brushRef="#br0">12499.000000 995.000000 68 0,'0.000000'11.000000'279'0,"0.000000"0.000000"22 "0 ,3.000000-3.000000 23 16,-2.000000-5.000000-48-16,7.000000 3.000000-78 0,-1.000000-5.000000-40 0,5.000000-1.000000-20 16,0.000000-3.000000-11-16,-1.000000-2.000000-19 0,6.000000 3.000000-27 0,2.000000-4.000000-26 15,0.000000-1.000000-22-15,0.000000 1.000000-15 0,3.000000-1.000000-14 0,-1.000000-1.000000-13 16,-2.000000 0.000000-21-16,0.000000 1.000000-33 0,2.000000 0.000000-46 0,-2.000000 1.000000-56 16,0.000000 0.000000-61-16,1.000000 2.000000-81 0,-4.000000 1.000000-36 0,-1.000000-1.000000 3 0,-4.000000-3.000000 29 15,-3.000000 3.000000 50-15</inkml:trace>
  <inkml:trace contextRef="#ctx0" brushRef="#br0">13315.000000 595.000000 22 0,'8.000000'-4.000000'232'0,"-5.000000"1.000000"23 "0 ,-2.000000 1.000000 8 0,3.000000 0.000000-52 15,-4.000000 2.000000-41-15,0.000000 2.000000-26 0,0.000000 3.000000-7 0,0.000000 3.000000-3 16,-1.000000 4.000000-8-16,-2.000000 6.000000-11 0,-1.000000 3.000000-12 0,1.000000 3.000000-12 0,-2.000000 1.000000-13 15,1.000000 4.000000-13-15,1.000000 0.000000-9 0,-2.000000 1.000000-9 0,2.000000 3.000000-10 16,2.000000-2.000000-9-16,-2.000000 2.000000-8 0,2.000000-1.000000-9 0,-2.000000 0.000000-5 16,3.000000-2.000000-6-16,0.000000 0.000000-9 0,0.000000-3.000000-11 0,0.000000-2.000000-15 15,0.000000-2.000000-26-15,0.000000-6.000000-32 0,0.000000 0.000000-30 0,0.000000-4.000000-34 0,3.000000-2.000000-33 16,-2.000000-3.000000-34-16,2.000000-1.000000-31 0,-3.000000-7.000000-39 16,0.000000 0.000000-4-16,4.000000-9.000000 21 0,-1.000000-3.000000 32 0</inkml:trace>
  <inkml:trace contextRef="#ctx0" brushRef="#br0">13451.000000 622.000000 118 0,'12.000000'-12.000000'162'0,"-2.000000"1.000000"-31 "0 ,-1.000000 3.000000-29 15,3.000000-2.000000-15-15,0.000000 3.000000-3 0,-1.000000 2.000000 0 0,1.000000 1.000000-6 16,3.000000 4.000000-9-16,0.000000 0.000000-17 0,-2.000000 0.000000-14 0,-1.000000 4.000000-12 16,-2.000000 0.000000-4-16,-1.000000 0.000000-2 0,-1.000000 3.000000 4 0,-1.000000 1.000000 6 15,-3.000000 3.000000 2-15,-1.000000-1.000000 0 0,-3.000000 2.000000 1 0,-3.000000 2.000000-7 0,-1.000000-1.000000-6 16,-3.000000 1.000000-7-16,4.000000-2.000000-4 0,-2.000000 3.000000-4 15,1.000000-2.000000 0-15,1.000000-1.000000-3 0,1.000000 2.000000-2 0,-1.000000-3.000000 1 0,3.000000-1.000000-1 16,3.000000-1.000000 1-16,2.000000 1.000000-1 0,-1.000000-3.000000-1 0,1.000000 1.000000 0 16,2.000000-1.000000 1-16,0.000000 1.000000-1 0,4.000000-1.000000 0 0,-2.000000-2.000000 0 15,2.000000 1.000000 2-15,1.000000 0.000000 2 0,0.000000 0.000000 8 0,0.000000-2.000000 3 16,3.000000 3.000000 4-16,-4.000000 0.000000 2 0,1.000000-2.000000 2 0,-3.000000 2.000000 2 16,1.000000 0.000000 0-16,-1.000000-1.000000 7 0,-1.000000 3.000000 6 0,-1.000000-1.000000 2 15,-3.000000 1.000000 2-15,2.000000 3.000000-1 0,-4.000000-5.000000-2 0,-2.000000 4.000000-6 0,-2.000000-3.000000-8 16,-4.000000 3.000000-5-16,2.000000-3.000000-2 0,-3.000000 2.000000-6 15,-2.000000 0.000000-8-15,-2.000000-4.000000-10 0,-2.000000 3.000000-12 0,-2.000000 0.000000-12 0,-1.000000-1.000000-18 16,-2.000000-1.000000-24-16,-2.000000 1.000000-32 0,1.000000-1.000000-45 0,-4.000000-1.000000-56 16,0.000000-3.000000-56-16,-5.000000 2.000000-18 0,1.000000-5.000000 5 0,-4.000000 0.000000 26 15</inkml:trace>
  <inkml:trace contextRef="#ctx0" brushRef="#br0">13292.000000 652.000000 21 0,'0.000000'-11.000000'234'0,"0.000000"5.000000"32 "16 ,0.000000 0.000000-1-16,0.000000 2.000000-42 0,0.000000 1.000000-45 0,0.000000 1.000000-35 0,0.000000 4.000000-28 16,0.000000 3.000000-23-16,0.000000 3.000000-16 0,0.000000 5.000000-16 15,0.000000 5.000000-7-15,-3.000000 5.000000-10 0,3.000000 2.000000-8 0,-2.000000 4.000000-9 0,2.000000 0.000000-8 16,0.000000 4.000000-5-16,0.000000 1.000000-6 0,2.000000 2.000000-6 0,-2.000000-2.000000-8 16,3.000000 3.000000-14-16,0.000000-3.000000-19 0,1.000000 0.000000-26 0,0.000000-2.000000-36 15,1.000000-2.000000-48-15,2.000000 0.000000-51 0,1.000000-1.000000-61 0,-4.000000-8.000000-30 16,0.000000-6.000000 0-16,4.000000-4.000000 24 0</inkml:trace>
  <inkml:trace contextRef="#ctx0" brushRef="#br0">13994.000000 447.000000 189 0,'9.000000'26.000000'213'0,"-4.000000"1.000000"-2 "0 ,1.000000 3.000000-46 0,-2.000000 2.000000-27 16,-2.000000 2.000000-8-16,-2.000000 1.000000-7 0,2.000000 0.000000-14 0,-2.000000-2.000000-19 0,5.000000 4.000000-22 16,-2.000000-3.000000-23-16,-2.000000 1.000000-22 0,2.000000 1.000000-10 0,2.000000-2.000000-11 15,1.000000-2.000000-10-15,-2.000000 0.000000-14 0,-2.000000-2.000000-20 0,3.000000 0.000000-30 16,0.000000-2.000000-43-16,-1.000000 2.000000-58 0,-4.000000 1.000000-64 0,3.000000-9.000000-26 16,-3.000000-2.000000-1-16,-3.000000-3.000000 22 0</inkml:trace>
  <inkml:trace contextRef="#ctx0" brushRef="#br0">14225.000000 751.000000 78 0,'4.000000'0.000000'272'0,"2.000000"0.000000"18 "0 ,-4.000000 0.000000 7 15,2.000000 0.000000-82-15,-4.000000-3.000000-83 0,3.000000 2.000000-46 0,0.000000-3.000000-26 0,-2.000000 4.000000-13 16,-1.000000-3.000000-8-16,3.000000 3.000000-10 0,-1.000000-2.000000-8 0,1.000000 0.000000-14 15,-3.000000 2.000000-5-15,4.000000 0.000000-2 0,1.000000 0.000000-2 0,-2.000000 0.000000-1 16,1.000000 0.000000-2-16,-1.000000 2.000000-4 0,1.000000 0.000000-2 0,1.000000 1.000000-2 16,1.000000 1.000000-4-16,0.000000 0.000000-2 0,0.000000-2.000000-1 0,-2.000000 4.000000-3 0,5.000000 1.000000-6 15,-3.000000-3.000000-2-15,0.000000 0.000000-1 0,1.000000 1.000000-9 16,-3.000000-1.000000-8-16,4.000000-2.000000-7 0,-2.000000 0.000000-3 0,0.000000 3.000000-6 0,1.000000-3.000000 0 16,0.000000-2.000000 1-16,1.000000 0.000000 4 0,-1.000000 0.000000-2 0,1.000000 0.000000-3 15,-3.000000-2.000000-9-15,3.000000 2.000000-12 0,-4.000000-4.000000-9 0,2.000000 3.000000-7 16,-1.000000-1.000000 2-16,-5.000000 2.000000 8 0,0.000000 0.000000 15 0,0.000000 0.000000 13 0,0.000000 0.000000 16 15,0.000000 0.000000 15-15</inkml:trace>
  <inkml:trace contextRef="#ctx0" brushRef="#br0">14430.000000 779.000000 4 0,'1.000000'0.000000'39'0,"-1.000000"-2.000000"17 "0 ,3.000000 2.000000 19 16,-3.000000-3.000000 18-16,3.000000 1.000000 13 0,-1.000000 2.000000 13 0,-2.000000 0.000000 15 15,0.000000 0.000000 11-15,0.000000-2.000000 1 0,3.000000 0.000000-5 0,-2.000000 2.000000-8 16,-1.000000-2.000000-11-16,3.000000 2.000000-17 0,0.000000-4.000000-17 0,2.000000 1.000000-14 16,-1.000000 1.000000-12-16,0.000000-2.000000-9 0,-1.000000 2.000000-6 0,2.000000-1.000000-5 15,2.000000 2.000000-2-15,-2.000000-3.000000-8 0,5.000000 1.000000-2 0,-1.000000-1.000000-3 16,-2.000000 1.000000-2-16,5.000000-1.000000-4 0,0.000000 3.000000-2 0,0.000000-2.000000-2 0,-1.000000-1.000000-3 15,0.000000 1.000000-3-15,-2.000000 2.000000-3 0,2.000000-2.000000-7 0,-3.000000-1.000000-14 16,-1.000000 2.000000-21-16,-2.000000 2.000000-30 0,2.000000-2.000000-36 0,-3.000000 2.000000-46 16,-1.000000 2.000000-52-16,-3.000000-2.000000-67 0,-4.000000 5.000000-42 0,-6.000000 0.000000-4 15,-2.000000 2.000000 17-15,-3.000000 0.000000 38 0</inkml:trace>
  <inkml:trace contextRef="#ctx0" brushRef="#br0">14334.000000 946.000000 138 0,'0.000000'4.000000'255'16,"0.000000"0.000000"27 "-16 ,0.000000 0.000000-11 0,0.000000-1.000000-39 0,0.000000-1.000000-28 16,0.000000 3.000000-20-16,0.000000-5.000000-15 0,0.000000 1.000000-20 0,0.000000-1.000000-27 0,4.000000 0.000000-33 15,4.000000 0.000000-25-15,-2.000000-1.000000-17 0,3.000000 1.000000-10 0,2.000000-3.000000-8 16,1.000000 1.000000-3-16,3.000000 2.000000-8 0,1.000000-2.000000-6 0,0.000000-2.000000-5 16,2.000000 1.000000-5-16,1.000000 2.000000-8 0,2.000000-4.000000-15 0,-2.000000 0.000000-24 15,5.000000 1.000000-31-15,-1.000000-2.000000-43 0,1.000000 0.000000-64 0,3.000000-1.000000-75 0,-4.000000 0.000000-78 16,-1.000000 0.000000-27-16,-1.000000-5.000000 6 0,-3.000000 2.000000 29 15</inkml:trace>
  <inkml:trace contextRef="#ctx0" brushRef="#br0">15084.000000 650.000000 28 0,'3.000000'4.000000'251'0,"-1.000000"3.000000"19 "0 ,-2.000000-1.000000 15 16,0.000000 1.000000-58-16,0.000000 1.000000-63 0,0.000000 2.000000-33 0,0.000000 0.000000-11 15,0.000000 2.000000-6-15,0.000000 2.000000-9 0,2.000000 1.000000-16 0,1.000000-1.000000-18 16,2.000000 3.000000-22-16,-1.000000 1.000000-18 0,4.000000-5.000000-12 0,1.000000 2.000000-5 16,-2.000000 0.000000-3-16,5.000000-5.000000-6 0,0.000000 0.000000 0 0,2.000000 0.000000 1 15,3.000000-6.000000-1-15,0.000000 1.000000 1 0,-1.000000-5.000000-2 0,4.000000-5.000000 0 0,-4.000000 1.000000-1 16,0.000000-6.000000-1-16,3.000000 0.000000 1 0,-1.000000-3.000000-2 16,-2.000000-2.000000 1-16,-4.000000 0.000000 3 0,0.000000-2.000000 3 0,-3.000000 0.000000 6 0,-6.000000 2.000000 7 15,-3.000000-2.000000 7-15,-5.000000 2.000000 4 0,-5.000000 2.000000 6 0,-3.000000-2.000000-4 16,-9.000000 4.000000-7-16,-2.000000 2.000000-5 0,-4.000000-3.000000-7 0,-6.000000 3.000000-13 15,-2.000000 2.000000-18-15,-6.000000 3.000000-23 0,0.000000 0.000000-39 0,-2.000000 2.000000-55 16,-2.000000 1.000000-73-16,-1.000000 2.000000-108 0,-6.000000-1.000000-49 0,-2.000000 2.000000-13 0,-4.000000-2.000000 21 16,2.000000-2.000000 44-16</inkml:trace>
  <inkml:trace contextRef="#ctx0" brushRef="#br0">12797.000000 537.000000 29 0,'1.000000'-5.000000'145'15,"2.000000"1.000000"11 "-15 ,-1.000000 0.000000 11 0,-2.000000 2.000000 6 0,0.000000-1.000000-4 16,3.000000 1.000000-10-16,-3.000000 2.000000-15 0,4.000000 2.000000-10 0,1.000000 1.000000-3 15,-2.000000 3.000000 1-15,4.000000 3.000000 3 0,2.000000 1.000000 7 0,-2.000000 3.000000 0 16,1.000000 4.000000-2-16,-4.000000 5.000000-19 0,0.000000 1.000000-17 0,2.000000 5.000000-15 0,-4.000000 0.000000-15 16,1.000000 4.000000-12-16,1.000000 5.000000-14 0,-4.000000-1.000000-7 15,3.000000 7.000000-7-15,-3.000000 0.000000-10 0,0.000000 4.000000-7 0,0.000000 0.000000-5 0,0.000000 2.000000-6 16,0.000000 1.000000-6-16,0.000000 3.000000-5 0,0.000000-1.000000-17 0,-3.000000 4.000000-37 16,3.000000-4.000000-67-16,-1.000000 4.000000-96 0,-2.000000-2.000000-144 0,0.000000-2.000000-71 15,-5.000000-1.000000-24-15,0.000000-4.000000 14 0,3.000000-4.000000 56 0</inkml:trace>
  <inkml:trace contextRef="#ctx0" brushRef="#br0">17793.000000 4969.000000 12 0,'-4.000000'-7.000000'47'0,"1.000000"-4.000000"13 "15 ,-1.000000 0.000000 17-15,2.000000 0.000000 14 0,-1.000000 0.000000 10 0,0.000000-1.000000 5 0,-1.000000 3.000000 1 16,2.000000 1.000000-3-16,-1.000000-1.000000 0 0,0.000000 3.000000-3 0,-1.000000-3.000000-3 16,1.000000 5.000000-6-16,2.000000-2.000000-5 0,-2.000000 3.000000-7 0,1.000000-1.000000-7 15,-1.000000 0.000000-10-15,3.000000 1.000000-6 0,0.000000 2.000000-10 0,-3.000000-2.000000-5 16,3.000000 3.000000-5-16,0.000000-2.000000-7 0,0.000000 2.000000-3 0,0.000000 0.000000-6 0,0.000000 0.000000-4 16,0.000000 0.000000-3-16,0.000000 0.000000 5 0,3.000000 0.000000 4 15,-3.000000 2.000000 3-15,5.000000-2.000000 5 0,-1.000000 3.000000 8 0,3.000000 1.000000 0 0,-4.000000-1.000000-3 16,6.000000-2.000000-3-16,-3.000000 3.000000-3 0,0.000000-1.000000-3 0,1.000000 1.000000 4 15,1.000000 0.000000-1-15,-1.000000-2.000000-1 0,-2.000000 0.000000-1 0,2.000000 0.000000 7 16,2.000000 3.000000 2-16,-2.000000-5.000000-3 0,4.000000 2.000000 4 0,0.000000-2.000000 2 16,1.000000-2.000000-1-16,0.000000 1.000000-3 0,4.000000-5.000000-1 0,-1.000000 2.000000-2 15,0.000000 0.000000-4-15,1.000000 0.000000-2 0,-1.000000 1.000000-2 0,-2.000000-1.000000-4 16,5.000000 0.000000-3-16,-5.000000 0.000000-5 0,-1.000000-1.000000-2 0,3.000000 4.000000-4 0,-6.000000-2.000000-3 16,2.000000 1.000000-1-16,3.000000 2.000000 4 0,-8.000000 0.000000 2 0,4.000000 0.000000 1 15,-1.000000 0.000000 4-15,-2.000000 0.000000 5 0,4.000000 2.000000-4 0,-6.000000 1.000000-5 16,3.000000-3.000000-2-16,-1.000000 1.000000 0 0,1.000000 1.000000-3 0,-1.000000-2.000000 0 15,0.000000 3.000000 8-15,2.000000-3.000000 5 0,-1.000000 1.000000 3 0,0.000000 2.000000 2 16,0.000000-3.000000 0-16,-1.000000 0.000000 2 0,5.000000 0.000000-5 0,-3.000000 0.000000-2 16,1.000000 0.000000 0-16,-1.000000 0.000000 0 0,3.000000 0.000000 2 0,1.000000 0.000000 1 15,-7.000000 0.000000 2-15,6.000000 0.000000 2 0,0.000000 0.000000 0 0,-5.000000 0.000000 1 0,3.000000 0.000000 1 16,-1.000000 0.000000-7-16,2.000000 0.000000-1 0,0.000000 0.000000-1 0,-2.000000 0.000000-2 16,3.000000 0.000000-4-16,-2.000000-3.000000-1 0,2.000000 2.000000 1 0,-3.000000 1.000000 1 15,3.000000-3.000000-5-15,0.000000 3.000000 2 0,-2.000000-2.000000 2 0,-1.000000 1.000000 0 16,3.000000 1.000000-1-16,0.000000-3.000000-1 0,-1.000000 1.000000 4 0,4.000000 2.000000-1 15,-3.000000-4.000000-1-15,4.000000 1.000000 0 0,-1.000000-1.000000 0 0,0.000000-1.000000-2 0,1.000000 3.000000 0 16,0.000000-1.000000-3-16,-1.000000-2.000000 0 0,1.000000 1.000000-1 0,2.000000-3.000000 0 16,-2.000000 2.000000-2-16,0.000000 4.000000 2 0,-1.000000-4.000000-1 0,0.000000 1.000000-1 15,-2.000000 3.000000 0-15,5.000000-2.000000-2 0,-5.000000 1.000000 2 0,2.000000-3.000000 0 16,0.000000 4.000000-1-16,-2.000000-2.000000 1 0,2.000000-1.000000 2 0,0.000000 1.000000 1 16,-2.000000 2.000000-1-16,2.000000-1.000000 0 0,-1.000000-2.000000 3 0,0.000000 3.000000 1 15,-3.000000-1.000000 3-15,4.000000 2.000000-1 0,-3.000000-2.000000 3 0,3.000000 0.000000-1 16,-2.000000 2.000000 0-16,2.000000-2.000000 0 0,-3.000000 0.000000-3 0,2.000000-1.000000 1 15,0.000000 1.000000 0-15,1.000000 0.000000-2 0,-1.000000 0.000000 1 0,1.000000 0.000000-1 0,-2.000000 0.000000 1 16,4.000000-3.000000-3-16,-3.000000 3.000000 1 0,3.000000 0.000000 1 0,-3.000000 0.000000-4 16,3.000000-3.000000-1-16,0.000000 4.000000 0 0,0.000000-2.000000-2 0,-1.000000 2.000000 1 15,-1.000000-4.000000-2-15,1.000000 3.000000 0 0,-1.000000-1.000000 0 0,-4.000000 2.000000-2 16,6.000000-3.000000-2-16,-6.000000 4.000000 0 0,4.000000-3.000000 0 0,-3.000000 1.000000 2 16,0.000000 2.000000 0-16,0.000000-2.000000 0 0,-1.000000 2.000000 0 0,1.000000-4.000000 1 15,-1.000000 4.000000 0-15,0.000000-3.000000-2 0,-2.000000 2.000000 0 0,2.000000 1.000000 1 0,-3.000000 0.000000 3 16,0.000000-3.000000-1-16,1.000000 3.000000-1 0,-2.000000 0.000000 0 15,0.000000 0.000000 0-15,1.000000 0.000000-1 0,-4.000000 0.000000-1 0,4.000000 0.000000 1 0,-1.000000 0.000000 0 16,-3.000000 0.000000 0-16,4.000000 0.000000 0 0,-4.000000 0.000000-1 0,1.000000 0.000000 1 16,1.000000 0.000000 1-16,-5.000000 0.000000-1 0,4.000000 0.000000 1 0,-3.000000 0.000000 2 15,3.000000 0.000000 2-15,-2.000000 0.000000-3 0,0.000000 0.000000 1 0,-2.000000-2.000000 3 16,2.000000 2.000000 2-16,-1.000000 0.000000-1 0,1.000000 0.000000 0 0,0.000000 0.000000 3 0,-2.000000 0.000000-2 16,-1.000000 0.000000-3-16,5.000000 0.000000-4 0,-3.000000 0.000000-1 15,1.000000 0.000000-2-15,-1.000000 0.000000 1 0,2.000000 0.000000 0 0,-4.000000 0.000000 1 0,3.000000 0.000000 0 16,2.000000 0.000000 1-16,-2.000000 0.000000-1 0,0.000000 0.000000 3 0,-2.000000 0.000000 1 15,2.000000 0.000000-3-15,-1.000000 0.000000-1 0,0.000000 0.000000-1 0,3.000000 0.000000 1 16,-5.000000 0.000000-3-16,3.000000 0.000000-1 0,-2.000000 0.000000 2 0,-1.000000 0.000000 0 16,0.000000 0.000000 2-16,0.000000 0.000000 1 0,0.000000 0.000000 1 0,0.000000 2.000000 0 0,0.000000-2.000000 2 15,0.000000 0.000000-1-15,0.000000 0.000000 1 0,0.000000 0.000000-2 0,0.000000 0.000000 1 16,0.000000 0.000000 0-16,0.000000 0.000000-2 0,0.000000 0.000000 4 0,0.000000 0.000000-1 16,0.000000 0.000000 1-16,0.000000 0.000000 1 0,0.000000 0.000000-4 0,0.000000 0.000000 2 15,0.000000 0.000000-1-15,0.000000 0.000000 0 0,0.000000 0.000000 0 0,0.000000 0.000000-2 16,0.000000 0.000000 3-16,0.000000 0.000000-2 0,0.000000 0.000000-4 0,0.000000 0.000000 1 15,0.000000 0.000000 1-15,0.000000 0.000000 0 0,0.000000 0.000000 0 0,0.000000 0.000000-1 16,0.000000 0.000000 2-16,0.000000 0.000000-1 0,0.000000 0.000000-3 0,0.000000 0.000000 1 16,0.000000 0.000000 2-16,0.000000 0.000000 1 0,0.000000 0.000000 0 0,0.000000 0.000000 0 0,0.000000 0.000000 2 15,0.000000 0.000000-1-15,0.000000 0.000000-2 0,0.000000 0.000000-2 0,0.000000 0.000000 0 16,0.000000 0.000000 1-16,0.000000 0.000000 1 0,0.000000 0.000000 0 0,0.000000 0.000000-1 16,0.000000 3.000000 3-16,0.000000-3.000000-1 0,0.000000 0.000000-1 0,-1.000000 0.000000-1 15,-2.000000 0.000000 1-15,3.000000 0.000000 0 0,0.000000 0.000000-2 0,0.000000 0.000000 1 16,0.000000 0.000000 2-16,0.000000 0.000000 1 0,0.000000 0.000000-2 0,0.000000 0.000000 2 15,0.000000 0.000000 0-15,0.000000 1.000000 1 0,0.000000-1.000000-3 0,0.000000 3.000000 0 0,0.000000-3.000000 0 16,-2.000000 0.000000-1-16,2.000000 0.000000 1 0,0.000000 0.000000-2 0,0.000000 0.000000 2 16,0.000000 0.000000 0-16,0.000000 0.000000 2 0,0.000000 0.000000-1 0,0.000000 1.000000-1 15,0.000000-1.000000 0-15,0.000000 0.000000 0 0,0.000000 0.000000 1 0,-3.000000 0.000000 1 16,3.000000 3.000000 0-16,0.000000-3.000000 0 0,0.000000 0.000000 1 0,0.000000 0.000000-2 16,0.000000 0.000000 0-16,0.000000 0.000000 1 0,0.000000 0.000000 2 0,0.000000 0.000000-2 15,0.000000 0.000000 1-15,0.000000 0.000000 0 0,0.000000 0.000000-3 0,-2.000000 0.000000-1 0,2.000000 0.000000-3 16,0.000000 0.000000 2-16,0.000000 0.000000 2 0,0.000000 0.000000 0 0,0.000000 0.000000 1 15,0.000000 0.000000 3-15,0.000000 0.000000-2 0,0.000000 0.000000 0 0,0.000000 0.000000-2 16,0.000000 0.000000 2-16,0.000000 0.000000 0 0,0.000000 0.000000-2 0,0.000000 0.000000 0 16,-2.000000 0.000000 0-16,2.000000 0.000000 0 0,0.000000 0.000000-1 0,0.000000 2.000000 1 15,0.000000-2.000000 0-15,0.000000 0.000000 0 0,0.000000 0.000000 1 0,0.000000 0.000000 0 16,0.000000 0.000000-1-16,-3.000000 0.000000-1 0,3.000000 0.000000 1 0,0.000000 0.000000-1 0,0.000000 0.000000 0 16,0.000000 0.000000-1-16,0.000000 0.000000 4 0,0.000000 0.000000 0 0,0.000000 0.000000 0 15,0.000000 0.000000 0-15,0.000000 0.000000-1 0,0.000000 0.000000 1 0,0.000000 0.000000-5 16,0.000000 0.000000 0-16,0.000000 0.000000 1 0,0.000000 0.000000 0 0,0.000000 0.000000 1 15,0.000000 0.000000 1-15,0.000000 0.000000 3 0,0.000000 0.000000-1 0,0.000000 0.000000 0 16,0.000000 0.000000 2-16,0.000000 0.000000-4 0,0.000000 0.000000-2 0,-1.000000 0.000000 1 16,1.000000 0.000000-1-16,0.000000 0.000000 1 0,0.000000 0.000000-1 0,0.000000 0.000000 4 0,0.000000 2.000000-2 15,0.000000-2.000000 0-15,0.000000 3.000000 1 0,0.000000-3.000000 0 16,0.000000 0.000000 1-16,0.000000 0.000000-4 0,0.000000 0.000000 1 0,0.000000 0.000000 1 0,0.000000 0.000000-1 16,0.000000 0.000000-2-16,0.000000 0.000000-1 0,0.000000 0.000000 2 0,0.000000 0.000000-2 15,0.000000 0.000000 3-15,0.000000 0.000000 0 0,0.000000 0.000000 3 0,-3.000000 0.000000 1 16,3.000000 0.000000-1-16,0.000000 0.000000 2 0,0.000000 0.000000-3 0,0.000000 1.000000 0 15,0.000000-1.000000-1-15,0.000000 0.000000 1 0,0.000000 0.000000-1 0,0.000000 0.000000 1 0,0.000000 0.000000-1 16,0.000000 0.000000-1-16,0.000000 0.000000 0 0,0.000000 0.000000 1 16,0.000000 0.000000 0-16,0.000000 0.000000-1 0,0.000000 0.000000 1 0,0.000000 3.000000 0 0,0.000000-3.000000 0 15,0.000000 0.000000 0-15,0.000000 0.000000 1 0,0.000000 0.000000-1 16,0.000000 0.000000 1-16,0.000000 0.000000-1 0,0.000000 0.000000 0 0,0.000000 0.000000 0 0,0.000000 0.000000-1 16,0.000000 0.000000 1-16,0.000000 0.000000-2 0,0.000000 0.000000 2 0,0.000000 0.000000-2 15,0.000000 0.000000 2-15,0.000000 0.000000 3 0,-3.000000 0.000000 0 0,3.000000 0.000000 0 16,0.000000 0.000000-4-16,0.000000 0.000000 3 0,0.000000 0.000000-3 0,0.000000 0.000000-2 15,0.000000 0.000000-1-15,0.000000 0.000000 1 0,0.000000 0.000000 3 0,0.000000 0.000000-2 0,0.000000 0.000000 2 16,0.000000 0.000000 0-16,0.000000 0.000000-1 0,0.000000 0.000000 2 0,0.000000 0.000000-2 16,0.000000 0.000000 1-16,0.000000 0.000000 1 0,0.000000 0.000000 0 0,0.000000 0.000000 0 15,0.000000 0.000000-3-15,0.000000 0.000000 3 0,0.000000 0.000000 0 0,0.000000 1.000000-1 16,0.000000-1.000000 0-16,0.000000 0.000000 1 0,0.000000 0.000000 2 0,0.000000 0.000000-1 16,0.000000 0.000000-2-16,0.000000 0.000000 1 0,0.000000 0.000000-1 0,0.000000 0.000000 1 15,-2.000000 0.000000-1-15,2.000000 0.000000-1 0,0.000000 0.000000 1 0,0.000000 0.000000 0 0,0.000000 0.000000 0 16,0.000000 0.000000-2-16,0.000000 0.000000 0 0,0.000000 0.000000-1 0,0.000000 0.000000 1 15,0.000000 0.000000 1-15,0.000000 0.000000-1 0,0.000000 0.000000 2 0,0.000000 0.000000 0 16,0.000000 0.000000 2-16,0.000000 0.000000-2 0,0.000000 0.000000 0 0,0.000000 0.000000 0 16,0.000000 0.000000 1-16,0.000000 0.000000-1 0,0.000000 0.000000 1 0,0.000000 0.000000 0 15,0.000000 0.000000-1-15,0.000000 0.000000 0 0,0.000000 0.000000 0 0,0.000000 0.000000 0 16,0.000000 0.000000 0-16,0.000000 0.000000-1 0,0.000000 0.000000 1 0,0.000000 0.000000 1 0,0.000000 0.000000-1 16,0.000000 0.000000 1-16,0.000000 0.000000-1 0,0.000000 0.000000 1 15,0.000000 0.000000-1-15,0.000000 0.000000-1 0,0.000000 0.000000 0 0,0.000000 0.000000 0 0,0.000000 0.000000 1 16,0.000000 0.000000 0-16,0.000000 0.000000 0 0,0.000000 0.000000 2 0,0.000000 0.000000 0 15,0.000000 0.000000 0-15,0.000000 0.000000-2 0,0.000000 0.000000 1 0,0.000000 0.000000 0 16,0.000000 0.000000-3-16,0.000000 0.000000 2 0,0.000000 0.000000-2 0,0.000000 0.000000 0 16,0.000000 0.000000 2-16,0.000000 0.000000-1 0,0.000000 0.000000 3 0,0.000000 0.000000 0 0,0.000000 0.000000 1 15,0.000000 0.000000-3-15,0.000000 0.000000-1 0,0.000000 0.000000 2 0,0.000000 0.000000-4 16,0.000000 0.000000 3-16,0.000000 0.000000 0 0,0.000000 0.000000 3 0,-3.000000 0.000000-2 16,3.000000 0.000000 0-16,0.000000 0.000000-2 0,0.000000 0.000000-1 0,0.000000 0.000000-2 15,0.000000 0.000000 2-15,0.000000 0.000000 0 0,0.000000 0.000000 0 0,0.000000 0.000000 2 16,0.000000 0.000000 0-16,0.000000 0.000000 1 0,0.000000 0.000000-1 0,0.000000 0.000000-1 15,0.000000 0.000000 1-15,0.000000 0.000000-1 0,0.000000 0.000000 1 0,0.000000 0.000000 0 16,0.000000 0.000000 2-16,0.000000 0.000000-1 0,0.000000 0.000000-1 0,0.000000 0.000000 1 16,0.000000 0.000000-1-16,0.000000 0.000000-1 0,0.000000 0.000000 1 0,0.000000 0.000000 3 0,0.000000 0.000000-1 15,0.000000 0.000000-1-15,0.000000 0.000000-4 0,0.000000 0.000000 2 0,0.000000 0.000000 1 16,0.000000 0.000000-2-16,0.000000 0.000000 1 0,0.000000 0.000000 0 0,0.000000 0.000000 5 16,0.000000 0.000000-2-16,0.000000 0.000000-2 0,0.000000 0.000000 0 0,0.000000 0.000000-1 15,0.000000 0.000000 1-15,0.000000 0.000000 0 0,-3.000000 0.000000 0 0,3.000000 0.000000 0 16,0.000000 0.000000 0-16,0.000000 0.000000-1 0,0.000000 0.000000 0 0,0.000000 0.000000-1 15,0.000000 0.000000 2-15,0.000000 0.000000 0 0,0.000000 0.000000 0 0,-1.000000 0.000000 1 0,-2.000000 0.000000 0 16,3.000000 0.000000 0-16,0.000000 0.000000-5 0,0.000000 0.000000 2 0,0.000000 0.000000 1 16,0.000000 0.000000 1-16,0.000000 0.000000 0 0,0.000000 0.000000 0 0,0.000000 0.000000 2 15,0.000000 0.000000-1-15,0.000000 0.000000 0 0,-2.000000 0.000000-2 0,2.000000 0.000000 0 16,0.000000 0.000000-1-16,0.000000 0.000000 1 0,0.000000 3.000000-2 0,0.000000-3.000000 2 16,0.000000 0.000000 1-16,0.000000 0.000000 1 0,0.000000 0.000000 0 0,0.000000 0.000000 0 15,0.000000 0.000000 1-15,0.000000 0.000000-2 0,0.000000 0.000000-1 0,0.000000 0.000000 1 0,0.000000 0.000000 0 16,0.000000 0.000000 0-16,0.000000 0.000000-1 0,0.000000 0.000000 1 0,0.000000 0.000000 1 15,0.000000 0.000000-1-15,0.000000 0.000000 1 0,0.000000 0.000000 0 0,0.000000 0.000000 2 16,0.000000 0.000000-2-16,0.000000 0.000000 1 0,0.000000 0.000000-2 0,0.000000 0.000000 0 16,0.000000 0.000000 0-16,0.000000 0.000000 0 0,0.000000-3.000000-1 0,0.000000 3.000000-1 15,0.000000 0.000000 1-15,0.000000 0.000000-2 0,0.000000 0.000000 3 0,0.000000 0.000000-1 16,2.000000 0.000000 0-16,-2.000000 0.000000 0 0,0.000000 0.000000-1 0,0.000000 0.000000 1 0,0.000000 0.000000 0 16,0.000000-1.000000-1-16,0.000000 1.000000-1 0,0.000000 0.000000 0 15,0.000000 0.000000 0-15,0.000000 0.000000-2 0,0.000000 0.000000-1 0,0.000000 0.000000 1 0,0.000000 0.000000 1 16,0.000000 0.000000 0-16,0.000000 0.000000 3 0,0.000000 0.000000 0 0,0.000000 0.000000 1 15,0.000000 0.000000 1-15,0.000000 0.000000 2 0,0.000000 0.000000 2 0,0.000000 0.000000-2 16,0.000000 0.000000 0-16,0.000000 0.000000-2 0,0.000000 0.000000-1 0,0.000000 0.000000 0 16,0.000000 0.000000-4-16,0.000000 0.000000 3 0,0.000000 0.000000 0 0,0.000000 0.000000 0 0,0.000000 0.000000 1 15,0.000000 0.000000 1-15,0.000000 0.000000 2 0,0.000000 0.000000-1 16,0.000000 0.000000-2-16,0.000000 0.000000 3 0,0.000000 0.000000 0 0,0.000000 0.000000-2 0,0.000000 0.000000-1 16,0.000000 0.000000-2-16,0.000000 0.000000 2 0,0.000000 0.000000 0 0,0.000000 0.000000-2 15,0.000000 0.000000 0-15,0.000000 0.000000 1 0,0.000000 1.000000 1 0,0.000000-1.000000 0 16,0.000000 0.000000-1-16,0.000000 0.000000 0 0,0.000000 0.000000 1 0,0.000000 0.000000-1 15,0.000000 0.000000 1-15,0.000000 0.000000 0 0,-2.000000 0.000000 0 0,2.000000 0.000000 0 16,0.000000 0.000000 0-16,0.000000 0.000000 1 0,0.000000 0.000000-1 0,0.000000 0.000000 0 16,0.000000 0.000000-3-16,0.000000 0.000000 2 0,-3.000000 0.000000 0 0,3.000000 3.000000 0 0,0.000000-3.000000 1 15,0.000000 0.000000 1-15,0.000000 0.000000 0 0,0.000000 0.000000 2 0,0.000000 0.000000 0 16,0.000000 2.000000-3-16,-2.000000-2.000000 0 0,2.000000 0.000000 0 0,0.000000 0.000000-1 16,0.000000 0.000000 0-16,0.000000 0.000000-1 0,0.000000 0.000000 2 0,0.000000 0.000000 0 15,0.000000 0.000000-1-15,0.000000 0.000000 0 0,0.000000 0.000000 3 0,0.000000 0.000000 0 16,0.000000 0.000000-1-16,0.000000 0.000000 0 0,0.000000 0.000000-1 0,0.000000 0.000000 2 15,0.000000 0.000000-3-15,0.000000 0.000000 0 0,0.000000 0.000000 1 0,0.000000 0.000000 0 0,0.000000 0.000000 0 16,0.000000 0.000000 0-16,0.000000 0.000000-1 0,0.000000 0.000000 0 0,0.000000 0.000000 1 16,0.000000 0.000000-1-16,0.000000 2.000000-1 0,0.000000-2.000000 1 0,0.000000 0.000000 1 15,-2.000000 0.000000 0-15,2.000000 0.000000-1 0,0.000000 0.000000 2 0,0.000000 0.000000-1 16,0.000000 0.000000-1-16,0.000000 0.000000 2 0,0.000000 0.000000 0 0,0.000000 0.000000 0 16,0.000000 0.000000-1-16,0.000000 0.000000 3 0,0.000000 0.000000-2 0,0.000000 0.000000-1 15,0.000000 0.000000 0-15,0.000000 0.000000 1 0,0.000000 0.000000 0 0,0.000000 0.000000-1 0,0.000000 0.000000 2 16,0.000000 0.000000 0-16,0.000000 0.000000-1 0,0.000000 0.000000-1 0,0.000000 0.000000 2 15,0.000000 0.000000-2-15,0.000000 0.000000-2 0,0.000000 0.000000 2 0,0.000000 0.000000 0 16,0.000000 0.000000 0-16,0.000000 0.000000 0 0,0.000000 0.000000 2 0,0.000000 0.000000-1 16,-3.000000 0.000000 1-16,3.000000 0.000000 1 0,0.000000 0.000000-2 0,0.000000 0.000000 1 15,0.000000 0.000000-3-15,0.000000 0.000000 0 0,0.000000 0.000000-1 0,0.000000 0.000000-5 16,0.000000 0.000000 1-16,0.000000 0.000000 2 0,0.000000 0.000000 2 0,0.000000 0.000000 0 16,0.000000 0.000000 1-16,0.000000 0.000000 1 0,0.000000 0.000000 3 0,0.000000 0.000000-2 15,0.000000 0.000000 0-15,0.000000 0.000000 0 0,0.000000 0.000000 0 0,0.000000 0.000000-1 0,0.000000 0.000000 1 16,0.000000 0.000000 1-16,0.000000 0.000000-2 0,0.000000 0.000000 1 0,0.000000 0.000000 0 15,0.000000 0.000000-1-15,0.000000 0.000000-2 0,0.000000-2.000000 1 0,0.000000 2.000000 0 16,0.000000 0.000000 0-16,0.000000 0.000000 1 0,0.000000 0.000000 0 0,0.000000 0.000000 2 16,0.000000 0.000000-2-16,0.000000 0.000000 0 0,0.000000 0.000000 2 0,0.000000 0.000000-2 0,0.000000 0.000000 1 15,0.000000 0.000000-3-15,0.000000 0.000000 1 0,0.000000 0.000000 0 0,-1.000000 0.000000 1 16,1.000000 0.000000 0-16,-3.000000 0.000000 2 0,3.000000-2.000000 1 0,0.000000 2.000000 2 16,0.000000 0.000000-2-16,0.000000 0.000000-9 0,0.000000 0.000000 3 0,0.000000-3.000000 2 15,0.000000 3.000000-2-15,0.000000 0.000000-2 0,0.000000 0.000000 3 0,0.000000 0.000000 5 16,0.000000 0.000000-2-16,0.000000 0.000000-2 0,0.000000 0.000000 0 0,0.000000 0.000000 2 15,0.000000 0.000000-2-15,0.000000 0.000000-1 0,0.000000 0.000000 2 0,0.000000 0.000000-1 0,0.000000 0.000000 2 16,0.000000 0.000000-1-16,0.000000 0.000000 0 0,0.000000 0.000000 0 16,-3.000000 0.000000 3-16,3.000000 0.000000 0 0,0.000000 0.000000-2 0,0.000000 0.000000 1 0,0.000000 0.000000 2 15,0.000000 0.000000-3-15,0.000000 0.000000-2 0,0.000000 0.000000-2 0,-2.000000 0.000000 0 16,2.000000 0.000000 3-16,-3.000000 0.000000-2 0,3.000000 0.000000 1 0,-1.000000-1.000000 2 16,1.000000 1.000000 1-16,0.000000 0.000000-3 0,-3.000000 0.000000 0 0,0.000000 0.000000-1 15,3.000000-3.000000 0-15,-2.000000 3.000000-2 0,-1.000000-1.000000-1 0,1.000000 1.000000 0 16,-3.000000-3.000000-1-16,5.000000 3.000000 1 0,-4.000000-2.000000 0 0,1.000000 2.000000 0 15,1.000000 0.000000 2-15,-1.000000 0.000000-1 0,2.000000 0.000000 3 0,-2.000000 0.000000 1 0,3.000000 0.000000 0 16,0.000000 0.000000 1-16,-3.000000 0.000000 0 0,3.000000 0.000000-1 0,-2.000000 0.000000 0 16,-1.000000-2.000000 0-16,3.000000 2.000000-2 0,0.000000 0.000000 0 0,0.000000 0.000000 3 15,0.000000 0.000000-1-15,0.000000 0.000000 0 0,0.000000 0.000000 0 0,0.000000 0.000000 1 16,0.000000 0.000000 0-16,0.000000 0.000000-2 0,0.000000 0.000000 1 0,0.000000 0.000000 1 0,-2.000000 0.000000 1 16,2.000000 0.000000-2-16,0.000000 0.000000 0 0,0.000000 0.000000 0 15,0.000000 0.000000 0-15,0.000000 0.000000 0 0,0.000000 0.000000-1 0,0.000000 0.000000 2 0,0.000000 0.000000 0 16,0.000000 0.000000 1-16,0.000000 0.000000-2 0,0.000000 0.000000 0 15,0.000000 0.000000 0-15,0.000000-3.000000-1 0,0.000000 3.000000 0 0,0.000000 0.000000 1 0,0.000000 0.000000-1 16,0.000000 0.000000 1-16,0.000000 0.000000 0 0,0.000000 0.000000 0 0,0.000000 0.000000 0 16,0.000000 0.000000 0-16,0.000000 0.000000 0 0,0.000000 0.000000-3 0,0.000000 0.000000 3 15,0.000000-1.000000 0-15,0.000000 1.000000-4 0,0.000000 0.000000-1 0,0.000000 0.000000-7 16,0.000000 0.000000-7-16,0.000000-3.000000-8 0,0.000000 3.000000-8 0,0.000000 0.000000-9 0,0.000000-1.000000-9 16,0.000000 1.000000-11-16,0.000000-3.000000-11 0,0.000000 3.000000-14 15,0.000000-2.000000-11-15,0.000000 0.000000-13 0,0.000000 2.000000-13 0,0.000000-3.000000-18 0,-2.000000 3.000000-33 16,-1.000000 3.000000-50-16,3.000000 1.000000-60 0,-4.000000 4.000000-73 0,1.000000 2.000000-58 15,-6.000000 0.000000-10-15,0.000000 0.000000 31 0,-4.000000 1.000000 58 0</inkml:trace>
  <inkml:trace contextRef="#ctx0" brushRef="#br0">20553.000000 4865.000000 87 0,'-4.000000'0.000000'113'0,"-1.000000"0.000000"-4 "16 ,2.000000 0.000000 11-16,-1.000000-2.000000 11 0,-1.000000 2.000000 12 0,0.000000-2.000000 2 0,3.000000 0.000000-3 15,-2.000000 2.000000-17-15,-2.000000-3.000000-22 0,4.000000 2.000000-24 0,2.000000 1.000000-16 16,0.000000-3.000000-15-16,0.000000 3.000000-9 0,0.000000 0.000000-3 0,0.000000 0.000000-1 16,0.000000 0.000000-2-16,0.000000 0.000000-2 0,0.000000 0.000000-5 0,0.000000 0.000000-3 15,0.000000 0.000000 0-15,0.000000 0.000000-6 0,0.000000 3.000000 0 0,2.000000-3.000000 3 16,1.000000 1.000000 6-16,0.000000 2.000000 1 0,-2.000000-3.000000 3 0,4.000000 2.000000 11 16,-3.000000 0.000000 3-16,6.000000 0.000000 4 0,-4.000000 2.000000 3 0,4.000000-4.000000 4 15,-1.000000 4.000000 8-15,0.000000-3.000000 1 0,2.000000-1.000000-5 0,3.000000 2.000000-4 0,-2.000000-2.000000 3 16,4.000000 0.000000-9-16,-2.000000 0.000000-4 0,2.000000 0.000000-11 0,3.000000-2.000000-1 15,2.000000 2.000000 2-15,-2.000000-1.000000-6 0,1.000000-3.000000-1 0,1.000000 0.000000-5 16,1.000000 2.000000 5-16,-1.000000-2.000000-1 0,0.000000 0.000000-6 0,3.000000-1.000000-2 16,-1.000000 2.000000 1-16,-2.000000-3.000000-2 0,2.000000 5.000000-4 0,-2.000000-2.000000-1 15,3.000000 0.000000 2-15,-3.000000 0.000000 3 0,2.000000 1.000000-2 0,1.000000 2.000000-2 16,-3.000000-3.000000 1-16,2.000000 2.000000 1 0,-2.000000 1.000000-3 0,3.000000-3.000000-1 16,-3.000000 1.000000 1-16,2.000000 0.000000 0 0,1.000000-3.000000 2 0,-1.000000 3.000000-1 0,3.000000 1.000000 1 15,-2.000000-3.000000 1-15,3.000000-1.000000-2 0,-3.000000 0.000000-1 0,4.000000 1.000000-2 16,0.000000-2.000000-2-16,0.000000 1.000000-2 0,-2.000000 1.000000 1 0,2.000000 0.000000-2 15,1.000000 0.000000 1-15,0.000000 1.000000 6 0,-4.000000-1.000000 5 0,2.000000 4.000000 5 16,0.000000-2.000000 3-16,-4.000000 2.000000 3 0,1.000000 0.000000 3 0,-1.000000 0.000000-3 16,-2.000000 2.000000-5-16,0.000000-2.000000-1 0,0.000000 3.000000-1 0,-2.000000-2.000000 0 15,-1.000000-1.000000 1-15,3.000000 0.000000 6 0,-1.000000 0.000000 6 0,0.000000 0.000000 7 0,-1.000000 0.000000 12 16,-1.000000 0.000000 9-16,4.000000 0.000000 14 0,-1.000000-4.000000 11 0,-3.000000 2.000000 2 16,3.000000-3.000000-4-16,2.000000 2.000000-7 0,-2.000000-2.000000-11 0,0.000000 1.000000-18 15,1.000000-2.000000-14-15,-1.000000 1.000000-8 0,0.000000-1.000000-9 0,3.000000 2.000000-5 16,-6.000000-1.000000-2-16,1.000000 1.000000-2 0,-1.000000-1.000000-2 0,2.000000 4.000000 0 15,-5.000000-2.000000 5-15,2.000000 3.000000 6 0,1.000000-1.000000-1 0,-1.000000 1.000000 2 16,-4.000000 0.000000-2-16,4.000000 0.000000 0 0,-3.000000 0.000000-5 0,0.000000 0.000000-3 0,3.000000 1.000000-3 16,-4.000000-1.000000 0-16,-2.000000 3.000000 4 0,3.000000-2.000000-1 0,0.000000-1.000000 1 15,-2.000000 3.000000 3-15,-1.000000-1.000000-1 0,3.000000 0.000000 4 0,0.000000-2.000000-1 16,-5.000000 2.000000 4-16,5.000000 0.000000 3 0,-2.000000-2.000000 1 0,-1.000000 3.000000 5 16,3.000000-1.000000 7-16,-3.000000-2.000000 1 0,4.000000 0.000000-3 0,-4.000000 0.000000-2 15,3.000000 0.000000-3-15,-2.000000 0.000000-4 0,-1.000000 0.000000-11 0,0.000000 0.000000-3 16,-2.000000-2.000000 1-16,1.000000-1.000000-4 0,2.000000 1.000000 0 0,-6.000000 0.000000 2 0,4.000000 0.000000 0 15,-2.000000 0.000000-1-15,-3.000000-1.000000-3 0,4.000000 3.000000 1 16,-3.000000-1.000000-1-16,1.000000-2.000000 1 0,2.000000 3.000000-2 0,-2.000000 0.000000-2 0,-2.000000 0.000000 2 16,-1.000000 0.000000-3-16,0.000000 0.000000-1 0,2.000000 0.000000-2 0,-1.000000 0.000000 0 15,-3.000000 0.000000 1-15,3.000000 0.000000 0 0,-1.000000 0.000000 1 0,-2.000000 0.000000 1 16,3.000000 0.000000 0-16,-3.000000 0.000000 1 0,0.000000 0.000000 1 0,0.000000 0.000000-2 16,0.000000 0.000000 0-16,0.000000 0.000000 0 0,0.000000 0.000000-1 0,0.000000-1.000000-2 0,0.000000 1.000000-5 15,0.000000 0.000000-13-15,0.000000 0.000000-19 0,0.000000 1.000000-44 16,-3.000000-1.000000-72-16,3.000000 0.000000-80 0,-5.000000-4.000000-69 0,5.000000-3.000000-96 0,-4.000000 3.000000-148 15,-3.000000 0.000000-99-15,-2.000000 2.000000-2 0,-9.000000 0.000000 40 0,-6.000000-5.000000 52 16,-7.000000 3.000000 97-16</inkml:trace>
  <inkml:trace contextRef="#ctx0" brushRef="#br0">23032.000000 4141.000000 67 0,'3.000000'-7.000000'143'0,"-1.000000"3.000000"11 "16 ,2.000000-2.000000 14-16,-4.000000-1.000000 6 0,6.000000-1.000000 9 0,-5.000000 1.000000 0 0,2.000000-4.000000 0 15,-1.000000 3.000000-14-15,1.000000 0.000000-14 0,1.000000-3.000000-14 0,1.000000 3.000000-8 16,-2.000000-2.000000-9-16,0.000000 2.000000-8 0,-2.000000 1.000000-5 0,-1.000000 3.000000-7 15,3.000000 0.000000-6-15,-3.000000 0.000000-14 0,0.000000 1.000000-10 0,0.000000-1.000000-14 16,0.000000 4.000000-13-16,0.000000-2.000000-13 0,0.000000 2.000000-11 0,3.000000 2.000000-7 16,-2.000000 1.000000-3-16,4.000000 3.000000 2 0,1.000000 0.000000 3 0,3.000000 3.000000 3 15,2.000000 4.000000 3-15,1.000000-1.000000 2 0,4.000000 3.000000 0 0,2.000000 0.000000-5 0,1.000000 3.000000 2 16,2.000000 1.000000 3-16,-2.000000-3.000000 7 0,5.000000 5.000000 6 0,-2.000000 0.000000 15 16,3.000000-2.000000 11-16,0.000000 3.000000 10 0,-1.000000-3.000000 3 0,1.000000 2.000000 2 15,2.000000-2.000000-2-15,-1.000000 1.000000-11 0,1.000000-3.000000-9 0,1.000000 0.000000-2 16,0.000000 0.000000-7-16,1.000000-1.000000-3 0,-1.000000-3.000000-7 0,-1.000000-1.000000-1 15,1.000000 2.000000-5-15,-1.000000-4.000000-7 0,-1.000000 1.000000-5 0,-1.000000-3.000000-6 16,-1.000000 3.000000-1-16,-2.000000-3.000000-2 0,-3.000000-1.000000-3 0,0.000000 1.000000-2 0,-2.000000-1.000000 1 16,-1.000000-3.000000 5-16,2.000000 0.000000 2 0,-5.000000 0.000000 4 0,2.000000-1.000000 7 15,-4.000000 1.000000 6-15,1.000000-4.000000 3 0,-1.000000 2.000000 5 0,-3.000000-2.000000 3 16,4.000000-2.000000 4-16,-1.000000 0.000000-1 0,0.000000-5.000000 0 0,-2.000000 1.000000-3 16,3.000000-3.000000-4-16,0.000000-4.000000-4 0,4.000000-2.000000-6 0,2.000000-1.000000-3 15,1.000000-5.000000-5-15,2.000000-4.000000-1 0,-2.000000-3.000000-4 0,5.000000-1.000000-2 16,-1.000000-4.000000-1-16,4.000000-1.000000-4 0,-1.000000-2.000000 1 0,1.000000-3.000000-2 0,-2.000000 0.000000-2 15,-1.000000-1.000000-3-15,2.000000-1.000000-2 0,-4.000000 0.000000-1 16,-1.000000-2.000000 2-16,1.000000 2.000000 2 0,-3.000000 1.000000 0 0,-2.000000-1.000000 3 0,-1.000000 3.000000 6 16,-1.000000-1.000000 5-16,-2.000000 4.000000 3 0,2.000000-1.000000 3 0,-3.000000 5.000000 6 15,-1.000000-1.000000 5-15,0.000000 5.000000-2 0,0.000000-1.000000-1 0,-2.000000 1.000000-2 16,2.000000 1.000000-1-16,-2.000000 0.000000-2 0,2.000000 1.000000-3 0,1.000000 1.000000-4 16,-2.000000-1.000000-2-16,-1.000000 1.000000-2 0,3.000000-2.000000-5 0,6.000000 0.000000-1 0,-6.000000 0.000000-3 15,1.000000 3.000000 0-15,-1.000000-3.000000-3 0,3.000000 5.000000-1 16,-4.000000-3.000000 5-16,1.000000 6.000000-1 0,-1.000000 0.000000 2 0,-6.000000 3.000000 0 0,3.000000 0.000000 4 15,-1.000000 0.000000 0-15,-2.000000 2.000000-3 0,2.000000 0.000000-3 0,-3.000000 0.000000 0 16,4.000000 5.000000 2-16,-4.000000-1.000000-2 0,-1.000000 3.000000 0 0,0.000000-1.000000-2 16,-1.000000 0.000000 3-16,-2.000000 3.000000-2 0,3.000000 3.000000 4 0,0.000000-2.000000-2 15,-3.000000 1.000000-3-15,0.000000 0.000000 1 0,0.000000 2.000000-5 0,0.000000-3.000000-2 16,0.000000 3.000000-5-16,0.000000 0.000000 3 0,0.000000 0.000000 2 0,0.000000 0.000000-1 0,0.000000 0.000000 3 16,1.000000 0.000000 2-16,-1.000000 0.000000-2 0,0.000000 0.000000 1 0,0.000000 0.000000 1 15,0.000000 0.000000-2-15,0.000000 0.000000 0 0,0.000000 0.000000 1 0,0.000000 0.000000-2 16,0.000000 0.000000-3-16,0.000000 0.000000 1 0,0.000000 0.000000-3 0,0.000000 0.000000-2 15,0.000000 0.000000-6-15,0.000000 0.000000-6 0,0.000000 0.000000-12 0,0.000000 0.000000-19 16,0.000000 0.000000-32-16,0.000000-4.000000-43 0,3.000000 3.000000-57 0,-3.000000 1.000000-54 16,-3.000000 1.000000-41-16,-4.000000 3.000000-27 0,-1.000000 3.000000-27 0,-4.000000 4.000000-63 0,-7.000000 6.000000-116 15,-6.000000 2.000000-48-15,-9.000000 5.000000-5 0,-9.000000 4.000000 14 0,-8.000000-2.000000 45 16,-14.000000-1.000000 103-16</inkml:trace>
  <inkml:trace contextRef="#ctx0" brushRef="#br0">6910.000000 7378.000000 35 0,'-9.000000'3.000000'60'0,"2.000000"-1.000000"0 "0 ,-1.000000-2.000000 1 16,1.000000 2.000000 2-16,3.000000-2.000000-1 0,-1.000000 3.000000-4 0,-2.000000-2.000000-15 15,2.000000-1.000000-11-15,1.000000 3.000000-13 0,-2.000000-2.000000-2 0,2.000000-1.000000-5 16,-1.000000 3.000000-2-16,2.000000-2.000000 0 0,2.000000-1.000000-2 0,-2.000000 0.000000-1 16,3.000000 0.000000-1-16,0.000000 0.000000 1 0,0.000000 0.000000-3 0,0.000000 3.000000-1 0,-3.000000-3.000000-6 15,3.000000 0.000000 4-15,0.000000 0.000000 1 0,0.000000 3.000000 5 0,0.000000-3.000000 13 16,3.000000 5.000000 10-16,-3.000000 0.000000 10 0,0.000000 1.000000-1 0,3.000000-1.000000 2 16,-2.000000 2.000000-1-16,-1.000000-4.000000 3 0,3.000000 4.000000 8 0,0.000000-1.000000 6 15,-1.000000 4.000000 4-15,1.000000-4.000000-2 0,-2.000000 2.000000 1 0,2.000000 0.000000-10 16,1.000000-1.000000-13-16,1.000000-1.000000-7 0,-2.000000 1.000000-4 0,1.000000-1.000000-2 15,2.000000 0.000000-4-15,0.000000 1.000000 3 0,-3.000000-3.000000 1 0,4.000000 3.000000 2 0,-2.000000-3.000000 2 16,-1.000000 0.000000 1-16,4.000000 0.000000 2 0,-1.000000 0.000000-5 0,0.000000-1.000000 2 16,-2.000000 1.000000 3-16,2.000000-1.000000 5 0,2.000000-2.000000 1 0,-6.000000 2.000000 1 15,6.000000 1.000000 0-15,-3.000000-4.000000 0 0,0.000000 2.000000-5 0,1.000000 0.000000 2 16,-4.000000-2.000000-4-16,4.000000 0.000000 1 0,1.000000 0.000000 0 0,-4.000000 0.000000-3 16,1.000000-2.000000-1-16,-1.000000 2.000000-2 0,3.000000-2.000000 3 0,-2.000000 2.000000 2 15,2.000000 0.000000 1-15,1.000000 0.000000 2 0,-1.000000-2.000000-1 0,-3.000000 0.000000-3 0,5.000000 2.000000-2 16,2.000000-3.000000-1-16,-2.000000-1.000000-2 0,1.000000 0.000000 0 15,-1.000000 1.000000-4-15,3.000000-1.000000-1 0,-1.000000-2.000000-4 0,0.000000 2.000000-3 0,1.000000-2.000000-5 16,-1.000000-1.000000-1-16,4.000000 0.000000 0 0,-3.000000 1.000000-2 0,0.000000 0.000000 0 16,0.000000-3.000000-2-16,-1.000000 3.000000-1 0,1.000000-1.000000 1 0,0.000000 1.000000-1 15,0.000000-1.000000-1-15,3.000000 1.000000 0 0,-4.000000 0.000000 3 0,-2.000000-1.000000-1 16,3.000000 3.000000-3-16,0.000000-3.000000 0 0,-2.000000 4.000000 0 0,-1.000000-2.000000 0 0,3.000000 1.000000 0 16,-5.000000 1.000000 0-16,5.000000 2.000000 0 0,-5.000000-2.000000 2 15,4.000000-2.000000 1-15,-2.000000 3.000000-1 0,-1.000000 1.000000 1 0,3.000000-3.000000-1 0,-4.000000 1.000000 0 16,2.000000 0.000000 1-16,-2.000000 2.000000 1 0,1.000000-2.000000-1 0,1.000000-1.000000 2 15,1.000000 3.000000 3-15,-1.000000-4.000000 1 0,1.000000 3.000000-2 0,-1.000000-1.000000 0 16,-2.000000-1.000000-1 0,2.000000 1.000000-1-16,-1.000000 2.000000-1 0,2.000000-1.000000-2 15,-1.000000-2.000000-1-15,-2.000000 2.000000 1 0,5.000000-1.000000 0 0,-5.000000 1.000000 0 0,5.000000-2.000000-2 0,-3.000000 2.000000 0 0,-1.000000 0.000000 0 0,3.000000-3.000000 0 16,-3.000000 5.000000 0-16,4.000000-2.000000-1 0,-5.000000 2.000000 1 0,2.000000-2.000000-1 0,4.000000 0.000000 0 16,-4.000000 2.000000 2-16,0.000000-2.000000 1 0,1.000000 0.000000-1 15,-1.000000 2.000000 2-15,1.000000-3.000000 0 0,-2.000000 3.000000-1 0,1.000000-1.000000 0 0,-2.000000-2.000000-1 16,2.000000 3.000000-1-16,-2.000000-2.000000 2 0,1.000000 0.000000 0 0,-1.000000 2.000000 1 15,2.000000-2.000000-2-15,-2.000000 0.000000 0 0,4.000000-1.000000 1 0,-6.000000 2.000000-4 16,3.000000-2.000000-8-16,-1.000000-1.000000-11 0,1.000000 4.000000-19 0,-4.000000-2.000000-31 16,3.000000 0.000000-41-16,1.000000 2.000000-54 0,1.000000 0.000000-67 0,-2.000000 2.000000-92 0,3.000000 0.000000-49 15,-5.000000-2.000000-7-15,2.000000-2.000000 22 0,-2.000000 0.000000 47 16</inkml:trace>
  <inkml:trace contextRef="#ctx0" brushRef="#br0">8968.000000 7378.000000 147 0,'5.000000'5.000000'186'0,"-4.000000"-3.000000"-13 "16 ,2.000000 2.000000-26-16,-3.000000-1.000000-7 0,3.000000-2.000000 5 0,-3.000000-1.000000 2 15,0.000000 3.000000 3-15,0.000000-2.000000-12 0,0.000000-1.000000-24 0,0.000000 3.000000-28 0,0.000000-3.000000-24 16,0.000000 0.000000-19-16,2.000000 0.000000-7 0,-2.000000 0.000000-2 0,3.000000 0.000000 2 15,-2.000000 0.000000 6-15,5.000000-3.000000 6 0,-2.000000 3.000000 5 0,1.000000-1.000000 0 16,2.000000-2.000000-2-16,1.000000-1.000000-3 0,0.000000 3.000000-9 0,3.000000-2.000000-3 16,-2.000000 1.000000-3-16,5.000000 2.000000-5 0,-2.000000-2.000000 0 0,4.000000-1.000000 1 15,-1.000000 3.000000 3-15,4.000000 0.000000-6 0,-2.000000 0.000000-2 0,2.000000 0.000000-3 16,2.000000 0.000000-1-16,1.000000 3.000000 1 0,-3.000000-1.000000-3 0,5.000000-2.000000-2 0,-2.000000 2.000000 0 16,-2.000000-2.000000-1-16,2.000000 3.000000-2 0,-1.000000-3.000000-1 0,-2.000000 0.000000-1 15,1.000000 0.000000 4-15,-1.000000 0.000000 0 0,1.000000 0.000000 5 0,-2.000000 0.000000-1 16,0.000000 0.000000 1-16,1.000000-3.000000 0 0,0.000000 3.000000 0 0,0.000000-2.000000 3 15,1.000000 2.000000-5-15,-4.000000-2.000000 0 0,3.000000-1.000000-3 0,-4.000000 3.000000-1 16,1.000000 0.000000-4-16,-1.000000 0.000000-2 0,1.000000 0.000000 1 0,-1.000000 0.000000-2 16,-3.000000 0.000000 4-16,4.000000 0.000000 4 0,-1.000000 3.000000 0 0,-1.000000-3.000000 5 0,0.000000 0.000000 0 15,0.000000 0.000000 1-15,-2.000000 0.000000-2 0,0.000000 0.000000-1 16,3.000000 0.000000 0-16,-3.000000 0.000000-2 0,-3.000000 0.000000 0 0,2.000000 0.000000 2 0,1.000000 0.000000 0 16,-4.000000-3.000000 0-16,3.000000 3.000000-3 0,-3.000000-1.000000 0 0,2.000000-2.000000-1 15,-1.000000 0.000000-2-15,0.000000 0.000000-3 0,1.000000-1.000000-2 0,-5.000000-1.000000-2 16,2.000000 3.000000-2-16,-3.000000 0.000000-1 0,1.000000 0.000000-2 0,1.000000-2.000000-5 15,-5.000000 2.000000-8-15,2.000000-1.000000-14 0,-3.000000 3.000000-13 0,0.000000-2.000000-21 0,-3.000000 2.000000-38 16,2.000000 0.000000-57-16,-5.000000 0.000000-74 0,1.000000 2.000000-81 16,1.000000 5.000000-104-16,-6.000000-1.000000-42 0,1.000000 1.000000 6 0,-6.000000 0.000000 44 0,2.000000 3.000000 71 15</inkml:trace>
  <inkml:trace contextRef="#ctx0" brushRef="#br0">10548.000000 6513.000000 140 0,'12.000000'11.000000'219'0,"3.000000"6.000000"20 "0 ,1.000000 4.000000-41 15,3.000000 7.000000-17-15,3.000000 6.000000 6 0,2.000000 5.000000 12 0,4.000000 6.000000 3 16,6.000000 4.000000-2-16,1.000000 8.000000-7 0,5.000000 0.000000-12 0,2.000000 3.000000-14 16,5.000000 5.000000-25-16,3.000000-1.000000-19 0,8.000000 0.000000-8 0,1.000000 0.000000 4 15,7.000000-2.000000 20-15,4.000000-4.000000 29 0,0.000000-2.000000 35 0,0.000000-10.000000 26 0,1.000000 1.000000 6 16,3.000000-8.000000-6-16,-5.000000-4.000000-20 0,5.000000-7.000000-25 0,-5.000000-2.000000-40 16,2.000000-3.000000-42-16,-6.000000-2.000000-28 0,-6.000000-2.000000-22 0,-1.000000-1.000000-17 15,-11.000000-2.000000-21-15,0.000000 2.000000-7 0,-8.000000 1.000000-6 0,-5.000000-2.000000-1 16,-6.000000 3.000000-4-16,-5.000000 0.000000-14 0,-7.000000 0.000000-16 0,-1.000000 4.000000-26 15,-7.000000 0.000000-43-15,0.000000-4.000000-52 0,-5.000000 1.000000-50 0,-3.000000-3.000000-38 16,0.000000-3.000000-28-16,-3.000000-4.000000-17 0,-1.000000-2.000000-21 0,4.000000-3.000000-57 16,-4.000000 0.000000-100-16,1.000000-9.000000-43 0,-2.000000-6.000000-10 0,-4.000000-8.000000 17 15,-1.000000-7.000000 53-15</inkml:trace>
  <inkml:trace contextRef="#ctx0" brushRef="#br0">12060.000000 6256.000000 188 0,'-16.000000'21.000000'258'16,"1.000000"7.000000"21 "-16 ,-8.000000 6.000000-38 0,-4.000000 9.000000-66 0,-6.000000 11.000000-33 16,-5.000000 8.000000-15-16,-5.000000 11.000000-11 0,-7.000000 10.000000-7 0,-5.000000 9.000000-12 0,-7.000000 11.000000-13 15,-1.000000 9.000000-19-15,-6.000000 3.000000-24 0,-5.000000 7.000000-31 0,0.000000 5.000000-37 16,-4.000000 5.000000-30-16,-2.000000 2.000000-51 0,2.000000 5.000000-63 0,4.000000 0.000000-94 16,0.000000 1.000000-48-16,0.000000-10.000000-13 0,8.000000-3.000000 6 0,2.000000-14.000000 38 15</inkml:trace>
  <inkml:trace contextRef="#ctx0" brushRef="#br0">18194.000000 7511.000000 24 0,'-5.000000'0.000000'52'0,"5.000000"0.000000"0 "0 ,-3.000000 0.000000 5 16,3.000000 0.000000 8-16,-1.000000 0.000000 7 0,-2.000000 3.000000 7 0,1.000000-3.000000 9 15,2.000000 0.000000 1-15,-3.000000 0.000000 0 0,3.000000 0.000000-2 0,-3.000000 2.000000-3 16,3.000000-2.000000-2-16,0.000000 0.000000-2 0,-1.000000 0.000000-3 0,-2.000000 0.000000-3 0,3.000000 0.000000-5 16,-3.000000 0.000000-8-16,3.000000 0.000000-6 0,-1.000000 0.000000-7 0,-2.000000 0.000000-8 15,3.000000 0.000000-4-15,0.000000 0.000000-2 0,0.000000 0.000000 2 0,0.000000 0.000000-2 16,3.000000 0.000000-3-16,-3.000000 0.000000 1 0,1.000000 0.000000-4 0,-1.000000 0.000000-5 15,0.000000 0.000000-6-15,0.000000 0.000000-6 0,0.000000 0.000000-3 0,0.000000 0.000000-3 16,3.000000 0.000000-1-16,0.000000 0.000000 3 0,-2.000000 2.000000 5 0,5.000000 1.000000 2 16,-4.000000-3.000000 5-16,5.000000 1.000000 2 0,-2.000000-1.000000 7 0,2.000000 3.000000 1 0,2.000000-2.000000-1 15,1.000000-1.000000 5-15,-1.000000 0.000000 0 0,-2.000000 3.000000 2 0,5.000000-3.000000-1 16,-1.000000 0.000000-2-16,-3.000000 0.000000-3 0,4.000000 0.000000-3 0,0.000000 0.000000 2 16,3.000000-3.000000 0-16,-3.000000 3.000000-2 0,4.000000-1.000000-1 0,-1.000000-2.000000 1 15,-1.000000 2.000000-3-15,3.000000-2.000000-2 0,-1.000000 1.000000-6 0,-1.000000-3.000000 0 16,4.000000 4.000000-3-16,-3.000000-4.000000-2 0,0.000000 1.000000 0 0,-1.000000 2.000000-3 15,1.000000-1.000000 0-15,2.000000 3.000000-2 0,-5.000000-6.000000-2 0,2.000000 5.000000 0 16,0.000000 1.000000 0-16,-2.000000-3.000000-3 0,2.000000 3.000000 0 0,-3.000000 0.000000 0 16,0.000000 3.000000 1-16,-1.000000-3.000000 0 0,1.000000 1.000000 0 0,0.000000 5.000000 0 0,-2.000000-6.000000 2 15,2.000000 3.000000-1-15,-3.000000-1.000000-2 0,3.000000 2.000000 1 0,0.000000-2.000000 0 16,-2.000000 1.000000 0-16,-1.000000-3.000000 0 0,3.000000 1.000000 0 0,-1.000000-1.000000 0 16,3.000000 3.000000 1-16,-5.000000-1.000000 2 0,2.000000-2.000000 0 0,1.000000 0.000000 0 15,0.000000 0.000000 3-15,0.000000 0.000000-1 0,3.000000-2.000000-1 0,-1.000000 2.000000-3 16,0.000000 0.000000 0-16,-3.000000 0.000000 0 0,1.000000 0.000000 0 0,0.000000 0.000000-2 15,3.000000 0.000000 1-15,-3.000000 0.000000 1 0,-2.000000 0.000000 1 0,2.000000 0.000000 0 0,0.000000 0.000000 1 16,-1.000000 2.000000-1-16,-2.000000-2.000000 0 0,3.000000 0.000000 3 0,3.000000 0.000000 4 16,-3.000000 0.000000 4-16,0.000000 0.000000 4 0,2.000000 0.000000 3 0,0.000000 0.000000 0 15,-1.000000-2.000000-1-15,3.000000-1.000000-3 0,-1.000000 2.000000-1 0,1.000000-2.000000-3 16,0.000000 1.000000-3-16,1.000000-2.000000 0 0,2.000000-1.000000 2 0,0.000000-1.000000-3 16,3.000000 2.000000-3-16,-3.000000-3.000000-1 0,2.000000 3.000000-1 0,-2.000000-3.000000-2 15,3.000000 3.000000-3-15,-4.000000-2.000000-1 0,4.000000 5.000000-1 0,-1.000000-4.000000 2 0,-2.000000 0.000000 1 16,0.000000 3.000000 0-16,0.000000-2.000000 0 0,-2.000000 1.000000 1 0,2.000000 1.000000-1 15,-4.000000 2.000000 0-15,1.000000 0.000000-1 0,-1.000000 0.000000-1 0,-4.000000 0.000000 1 16,4.000000 0.000000-1-16,-3.000000 0.000000 1 0,0.000000 0.000000-1 0,-3.000000 0.000000 1 16,1.000000 0.000000 0-16,-1.000000 0.000000 1 0,-2.000000 0.000000 1 0,2.000000 0.000000 0 15,-1.000000 2.000000-1-15,-1.000000 1.000000-2 0,0.000000-3.000000 1 0,1.000000 0.000000-1 16,-1.000000 1.000000 0-16,-1.000000-1.000000-1 0,1.000000 3.000000 2 0,-1.000000-3.000000 1 0,0.000000 0.000000 0 16,2.000000 2.000000 2-16,-1.000000-2.000000-1 0,0.000000 0.000000-1 0,-2.000000 0.000000 0 15,2.000000 3.000000 0-15,1.000000-1.000000-1 0,0.000000-2.000000 0 0,0.000000 0.000000-1 16,2.000000 0.000000 1-16,-4.000000 0.000000 0 0,4.000000 0.000000 1 0,-1.000000 0.000000 1 15,-1.000000 0.000000 0-15,3.000000 0.000000 5 0,1.000000 0.000000-1 0,-1.000000 0.000000 1 16,0.000000 0.000000 1-16,-2.000000 0.000000-2 0,3.000000 0.000000-1 0,0.000000-2.000000 0 16,0.000000 2.000000-1-16,-1.000000-3.000000 0 0,3.000000 3.000000-1 0,-5.000000 0.000000 1 0,2.000000 0.000000-1 15,-2.000000-2.000000 2-15,5.000000 2.000000-1 0,-9.000000 0.000000 1 16,7.000000 0.000000 0-16,-4.000000 0.000000 1 0,2.000000 0.000000 0 0,-1.000000-3.000000-2 0,-2.000000 3.000000 2 16,2.000000 0.000000-3-16,-2.000000 0.000000 1 0,4.000000 0.000000 3 0,-2.000000 0.000000-1 15,-2.000000 0.000000 2-15,5.000000-1.000000 0 0,-5.000000 1.000000 1 0,2.000000 0.000000-1 16,1.000000 0.000000-3-16,-1.000000 0.000000 1 0,3.000000-3.000000 1 0,0.000000 1.000000 2 15,0.000000 2.000000 2-15,3.000000-2.000000 1 0,-1.000000-1.000000 1 0,3.000000 0.000000-1 0,-3.000000 1.000000 2 16,0.000000-2.000000-2-16,0.000000 0.000000-3 0,3.000000 1.000000 0 16,-4.000000-2.000000 0-16,0.000000 3.000000-1 0,-1.000000 1.000000-3 0,0.000000-3.000000-3 0,-5.000000 1.000000 1 15,3.000000 3.000000 1-15,-1.000000-3.000000-2 0,-1.000000 3.000000-1 0,-1.000000-1.000000 0 16,1.000000-2.000000 0-16,-3.000000 3.000000 0 0,3.000000-1.000000 0 0,-4.000000-2.000000 0 16,4.000000 3.000000 0-16,-1.000000 0.000000-1 0,0.000000-1.000000-3 0,1.000000 1.000000-4 15,-4.000000-3.000000-13-15,1.000000 3.000000-19 0,2.000000 0.000000-25 0,-3.000000 3.000000-33 16,4.000000-2.000000-49-16,-1.000000-1.000000-61 0,5.000000 4.000000-72 0,0.000000-1.000000-77 15,4.000000-3.000000-51-15,-1.000000-3.000000-3 0,0.000000 2.000000 28 0,-2.000000-3.000000 59 0</inkml:trace>
  <inkml:trace contextRef="#ctx0" brushRef="#br0">22100.000000 7426.000000 216 0,'-4.000000'0.000000'260'0,"3.000000"-2.000000"18 "16 ,-5.000000 0.000000-54-16,-2.000000-1.000000-57 0,4.000000 2.000000-38 0,-1.000000-2.000000-19 15,-2.000000-2.000000-6-15,6.000000 5.000000-5 0,-2.000000-2.000000-15 16,0.000000 2.000000-13-16,1.000000-1.000000-13 0,-1.000000-3.000000-13 0,3.000000 4.000000-11 16,0.000000 0.000000-5-16,0.000000 0.000000-1 0,0.000000 0.000000 0 0,3.000000 0.000000 2 15,-1.000000 0.000000 0-15,1.000000 0.000000 2 0,0.000000 0.000000 0 16,-2.000000 0.000000 4-16,6.000000 0.000000 5 0,-2.000000 0.000000-2 0,-1.000000 0.000000-2 16,4.000000 0.000000 4-16,-1.000000 0.000000 4 0,0.000000 0.000000 3 15,2.000000 0.000000 1-15,5.000000 0.000000 3 0,-1.000000 0.000000 3 16,2.000000 0.000000-4-16,1.000000 0.000000-9 0,3.000000 0.000000-7 0,3.000000 0.000000-7 15,2.000000 0.000000-6-15,1.000000-3.000000-2 0,2.000000 3.000000-3 0,4.000000-3.000000-2 16,0.000000-1.000000 1-16,0.000000 3.000000-1 0,2.000000-2.000000-4 16,0.000000-1.000000-1-16,2.000000 2.000000-2 0,-1.000000-3.000000 0 0,0.000000 4.000000-1 15,-1.000000-5.000000 0-15,-2.000000 5.000000-1 0,0.000000-1.000000 1 16,0.000000-2.000000 1-16,3.000000 2.000000 1 0,-3.000000-1.000000 0 0,-3.000000-1.000000 0 16,0.000000 2.000000 1-16,3.000000-2.000000-1 0,-2.000000 2.000000 0 0,2.000000-1.000000-1 15,-1.000000 1.000000-2-15,1.000000-2.000000-1 0,0.000000 2.000000-1 16,-1.000000 0.000000 0-16,1.000000-1.000000-1 0,-3.000000-1.000000 1 15,3.000000 4.000000-1-15,-3.000000-2.000000-1 0,-2.000000 0.000000 1 16,2.000000 2.000000 0-16,-3.000000 0.000000 1 0,-1.000000 0.000000-3 0,1.000000 0.000000 0 16,-3.000000 0.000000 0-16,-1.000000 0.000000-1 0,1.000000 2.000000 4 0,0.000000 0.000000-4 15,-4.000000-2.000000 0-15,4.000000 3.000000 2 0,-3.000000-2.000000 0 16,-2.000000 2.000000-2-16,2.000000-1.000000-1 0,-3.000000 0.000000 1 0,2.000000 2.000000 1 16,-5.000000-4.000000-1-16,6.000000 2.000000-2 0,0.000000-2.000000 6 0,4.000000-2.000000-1 15,-6.000000 2.000000 0-15,8.000000-4.000000 2 0,-4.000000 0.000000 3 16,3.000000 1.000000 4-16,-1.000000-3.000000-5 0,2.000000 0.000000 0 15,-4.000000 2.000000 0-15,1.000000-3.000000 0 0,-1.000000 3.000000 0 0,2.000000-3.000000 1 16,-3.000000 3.000000 1-16,2.000000 1.000000 0 0,-4.000000-1.000000-2 16,1.000000 0.000000 0-16,-2.000000 0.000000 1 0,3.000000 2.000000-2 0,-3.000000-3.000000-1 15,3.000000 4.000000 0-15,-1.000000-2.000000-1 0,0.000000 1.000000 0 0,3.000000-2.000000-1 16,-1.000000-1.000000 0-16,-2.000000 1.000000 2 0,3.000000 1.000000-2 16,-3.000000-2.000000 1-16,2.000000 1.000000-1 0,-5.000000-1.000000 0 15,3.000000 1.000000-1-15,-1.000000 0.000000-1 0,-5.000000 1.000000 1 0,4.000000-1.000000-3 16,-4.000000 1.000000-7-16,0.000000-2.000000-11 0,-2.000000 0.000000-24 15,-6.000000 1.000000-43-15,6.000000 2.000000-62 0,-4.000000-1.000000-86 0,-5.000000 3.000000-127 16,-2.000000 0.000000-96-16,-6.000000 0.000000-34 0,-9.000000 0.000000 12 0,-7.000000 0.000000 48 16,-6.000000 0.000000 79-16</inkml:trace>
  <inkml:trace contextRef="#ctx0" brushRef="#br0">27063.000000 5688.000000 136 0,'-3.000000'-2.000000'231'0,"-1.000000"2.000000"20 "0 ,1.000000-2.000000-52 0,3.000000 2.000000-48 16,-5.000000-2.000000-26-16,4.000000 2.000000-15 0,1.000000 0.000000-6 0,-3.000000 0.000000 0 16,0.000000 0.000000 3-16,1.000000 0.000000-2 0,-1.000000 0.000000-7 0,2.000000 2.000000-13 15,-2.000000 0.000000-13-15,0.000000 3.000000-10 0,-1.000000-2.000000-13 0,2.000000 5.000000-5 16,-1.000000 7.000000 0-16,-4.000000-1.000000 3 0,2.000000 3.000000 7 0,1.000000 2.000000-2 15,-6.000000 5.000000 4-15,5.000000 1.000000-4 0,-5.000000 1.000000-1 0,4.000000 0.000000-4 16,-4.000000 2.000000-6-16,2.000000 2.000000 3 0,2.000000 0.000000-4 0,-4.000000 0.000000-4 0,1.000000 0.000000-3 16,-3.000000-2.000000-3-16,2.000000-1.000000-1 0,-2.000000 1.000000-2 0,3.000000 2.000000 0 15,-2.000000-4.000000-1-15,-3.000000 0.000000 1 0,5.000000 0.000000 1 0,1.000000-1.000000 1 16,-4.000000-3.000000-4-16,1.000000-2.000000 2 0,4.000000 2.000000 0 0,-2.000000-5.000000-3 16,2.000000 4.000000-6-16,-1.000000-7.000000-3 0,1.000000 1.000000-3 0,0.000000-2.000000-4 15,2.000000 0.000000-3-15,1.000000-3.000000-2 0,-4.000000-1.000000-1 0,7.000000 0.000000-2 16,-5.000000-2.000000-5-16,4.000000-2.000000-6 0,0.000000 2.000000-7 0,-1.000000-3.000000-8 0,1.000000-2.000000-12 15,-1.000000 0.000000-12-15,3.000000 1.000000-14 0,-1.000000-3.000000-24 0,1.000000-3.000000-45 16,0.000000-1.000000-62-16,0.000000-4.000000-69 0,1.000000-3.000000-68 0,4.000000-4.000000-73 16,0.000000-4.000000-19-16,-3.000000-5.000000 28 0,5.000000-5.000000 56 0</inkml:trace>
  <inkml:trace contextRef="#ctx0" brushRef="#br0">27129.000000 5598.000000 120 0,'5.000000'-8.000000'218'0,"1.000000"1.000000"17 "16 ,-5.000000 3.000000-35-16,-1.000000 0.000000-28 0,3.000000 1.000000-10 0,-1.000000-1.000000-5 15,-2.000000 1.000000-1-15,0.000000 2.000000 3 0,0.000000 1.000000-7 0,0.000000-3.000000-7 16,0.000000 3.000000-16-16,0.000000 0.000000-18 0,0.000000 0.000000-20 0,3.000000 0.000000-18 16,0.000000 4.000000-9-16,-2.000000 3.000000-3 0,4.000000 4.000000 2 0,-3.000000 6.000000 9 15,3.000000 5.000000 5-15,2.000000 4.000000 2 0,-2.000000 1.000000-5 0,2.000000 7.000000-7 16,0.000000 3.000000-6-16,-2.000000 3.000000-5 0,2.000000 1.000000-4 0,1.000000 0.000000-2 0,-1.000000 1.000000-7 15,0.000000 1.000000-4-15,-1.000000 0.000000-9 0,2.000000-2.000000-7 0,-4.000000-2.000000-6 16,4.000000-1.000000-7-16,-1.000000-4.000000-4 0,-3.000000 2.000000-3 16,4.000000-7.000000-1-16,-4.000000 1.000000 0 0,-1.000000-7.000000-1 0,2.000000-1.000000-2 0,0.000000-5.000000-6 15,-5.000000-2.000000-10-15,2.000000-1.000000-14 0,-2.000000-4.000000-10 0,0.000000-1.000000-12 16,0.000000-3.000000-14-16,0.000000-2.000000-13 0,-2.000000-1.000000-26 0,-8.000000-3.000000-29 16,3.000000-3.000000-38-16,-5.000000-1.000000-48 0,0.000000-5.000000-55 0,-3.000000-2.000000-41 15,-1.000000-1.000000-33-15,-3.000000-5.000000-23 0,3.000000-2.000000 14 0,-6.000000-6.000000 43 16,1.000000 2.000000 58-16</inkml:trace>
  <inkml:trace contextRef="#ctx0" brushRef="#br0">26942.000000 5982.000000 65 0,'-3.000000'-3.000000'237'0,"0.000000"-1.000000"31 "15 ,-1.000000 4.000000-22-15,4.000000-2.000000-36 0,-2.000000 2.000000-31 0,2.000000 0.000000-19 16,2.000000 2.000000-13-16,-2.000000 0.000000-6 0,4.000000 0.000000-3 0,-1.000000 3.000000 2 0,1.000000-1.000000-4 16,4.000000 0.000000-9-16,2.000000 3.000000-14 0,-1.000000-1.000000-18 0,0.000000-4.000000-14 15,4.000000 2.000000-15-15,0.000000 1.000000-14 0,5.000000-3.000000-13 0,-5.000000-2.000000-10 16,2.000000 2.000000-9-16,0.000000 0.000000-7 0,-2.000000-2.000000-3 0,5.000000 0.000000-5 15,-5.000000-2.000000-9-15,4.000000 0.000000-12 0,-4.000000 2.000000-23 0,-1.000000-2.000000-37 16,-4.000000 2.000000-49-16,3.000000-2.000000-62 0,-5.000000-1.000000-66 0,1.000000 3.000000-71 16,-7.000000 0.000000-67-16,0.000000 0.000000-9 0,0.000000 0.000000 25 0,-4.000000 0.000000 50 15</inkml:trace>
  <inkml:trace contextRef="#ctx0" brushRef="#br0">27451.000000 5852.000000 146 0,'5.000000'3.000000'233'0,"-1.000000"1.000000"15 "0 ,-1.000000 1.000000-31 16,-1.000000-1.000000-29-16,1.000000 2.000000-16 0,0.000000 1.000000 0 0,-2.000000 3.000000 7 16,5.000000 6.000000 6-16,-6.000000-1.000000-6 0,0.000000 4.000000-14 0,0.000000 2.000000-20 0,-3.000000 3.000000-20 15,0.000000 1.000000-22-15,-1.000000 4.000000-20 0,1.000000 1.000000-19 0,-2.000000 1.000000-12 16,4.000000 2.000000-13-16,-5.000000 1.000000-6 0,1.000000 0.000000-5 0,4.000000 1.000000-5 16,-5.000000-1.000000-3-16,2.000000-2.000000-6 0,1.000000-1.000000-3 0,3.000000-2.000000-4 15,-2.000000 0.000000-2-15,2.000000-7.000000-2 0,0.000000 2.000000-4 0,0.000000-5.000000-5 16,2.000000-2.000000-8-16,-2.000000-4.000000-14 0,3.000000-2.000000-18 0,-6.000000-3.000000-22 15,1.000000-3.000000-22-15,2.000000-3.000000-29 0,2.000000-2.000000-40 0,5.000000-4.000000-48 0,0.000000-3.000000-55 16,1.000000-7.000000-60-16,-1.000000 0.000000-48 0,1.000000-7.000000-7 0,-1.000000-4.000000 28 16,-6.000000-5.000000 51-16</inkml:trace>
  <inkml:trace contextRef="#ctx0" brushRef="#br0">27615.000000 5804.000000 217 0,'5.000000'-7.000000'252'16,"2.000000"1.000000"5 "-16 ,-3.000000 0.000000-51 0,2.000000 1.000000-44 0,0.000000 3.000000-31 15,0.000000 0.000000-17-15,0.000000 2.000000-7 0,2.000000 0.000000 6 0,2.000000 2.000000-6 16,2.000000-2.000000-8-16,-3.000000 4.000000-9 0,2.000000 0.000000-11 0,1.000000 1.000000-10 16,3.000000 0.000000-12-16,0.000000 0.000000-8 0,-4.000000 2.000000-8 0,1.000000 1.000000-7 15,0.000000-1.000000-6-15,0.000000 1.000000-8 0,-3.000000 3.000000-3 0,-2.000000-2.000000-4 0,1.000000 2.000000-1 16,-1.000000 1.000000-2-16,-4.000000 3.000000-2 0,-3.000000 1.000000-2 0,-3.000000 1.000000-2 16,-4.000000 2.000000 1-16,-1.000000 0.000000-3 0,-4.000000 3.000000 2 0,1.000000 1.000000-3 15,-4.000000-2.000000-1-15,-1.000000 1.000000 2 0,4.000000-4.000000 0 0,0.000000 3.000000 1 16,0.000000-4.000000 4-16,3.000000-4.000000-4 0,2.000000-3.000000 2 0,4.000000 1.000000 1 15,0.000000-4.000000-1-15,3.000000 0.000000 4 0,0.000000-4.000000 3 0,3.000000 1.000000 8 16,4.000000 0.000000 5-16,2.000000-1.000000 3 0,-1.000000-3.000000 6 0,3.000000 2.000000-1 0,1.000000-2.000000-1 16,3.000000 0.000000-3-16,-3.000000 0.000000-2 0,0.000000 0.000000-6 0,-1.000000 0.000000 0 15,1.000000 2.000000-3-15,-4.000000-2.000000-2 0,-1.000000 3.000000-1 0,-3.000000-2.000000 1 16,-1.000000 3.000000 3-16,-3.000000 3.000000-4 0,-3.000000 0.000000-2 0,2.000000 3.000000-4 16,-7.000000 1.000000 0-16,-2.000000 2.000000-4 0,1.000000 0.000000-2 0,-3.000000 2.000000-1 15,1.000000 0.000000-1-15,-1.000000-3.000000 1 0,0.000000 3.000000-4 0,0.000000-5.000000-5 16,-1.000000 2.000000-9-16,4.000000-1.000000-10 0,0.000000-1.000000-16 0,-1.000000-1.000000-24 0,3.000000-3.000000-27 15,-1.000000-1.000000-33-15,4.000000-3.000000-43 0,2.000000 0.000000-52 0,-4.000000-2.000000-57 16,6.000000 0.000000-68-16,0.000000-6.000000-28 0,0.000000-3.000000 7 0,0.000000-4.000000 32 16,0.000000-4.000000 55-16</inkml:trace>
  <inkml:trace contextRef="#ctx0" brushRef="#br0">28260.000000 5488.000000 253 0,'5.000000'0.000000'302'0,"-1.000000"3.000000"24 "0 ,-4.000000 3.000000-27 16,3.000000 3.000000-67-16,-3.000000 4.000000-48 0,0.000000 4.000000-18 0,0.000000 0.000000-3 15,0.000000 5.000000-1-15,-3.000000 3.000000-8 0,3.000000 1.000000-18 0,-4.000000 6.000000-20 16,4.000000 1.000000-26-16,-2.000000 3.000000-21 0,2.000000 4.000000-19 0,2.000000 5.000000-14 16,1.000000 0.000000-9-16,-2.000000 3.000000-12 0,2.000000 0.000000-4 0,2.000000 2.000000-6 15,1.000000 2.000000-4-15,-5.000000-1.000000-2 0,-1.000000 1.000000-2 0,5.000000-3.000000-5 16,-2.000000 0.000000-7-16,1.000000-5.000000-15 0,-1.000000 0.000000-22 0,-2.000000-4.000000-38 0,2.000000-3.000000-47 15,0.000000-3.000000-62-15,-1.000000-4.000000-73 0,4.000000-4.000000-90 0,-6.000000-2.000000-46 16,-6.000000-4.000000 0-16,-2.000000-4.000000 31 0,-3.000000-3.000000 55 16</inkml:trace>
  <inkml:trace contextRef="#ctx0" brushRef="#br0">26880.000000 5172.000000 200 0,'-3.000000'-7.000000'252'0,"-4.000000"3.000000"15 "0 ,2.000000 4.000000-63 15,1.000000 4.000000-50-15,-4.000000 7.000000-28 0,1.000000 6.000000-11 16,0.000000 6.000000 1-16,1.000000 12.000000 14 0,-2.000000 9.000000 8 0,-2.000000 2.000000 2 0,3.000000 10.000000-7 16,-5.000000 5.000000-13-16,0.000000 8.000000-21 0,-1.000000 4.000000-22 0,-5.000000 2.000000-19 15,5.000000 6.000000-22-15,-5.000000 3.000000-17 0,-1.000000 2.000000-12 0,3.000000-2.000000-5 16,1.000000-2.000000-4-16,-1.000000 0.000000-9 0,4.000000-6.000000-12 0,4.000000-6.000000-25 16,1.000000-3.000000-39-16,7.000000-7.000000-58 0,3.000000-5.000000-78 0,7.000000-6.000000-97 0,6.000000-4.000000-52 15,1.000000-10.000000-8-15,6.000000-9.000000 19 0,7.000000-11.000000 47 0</inkml:trace>
  <inkml:trace contextRef="#ctx0" brushRef="#br0">28621.000000 5852.000000 168 0,'12.000000'0.000000'398'15,"-8.000000"0.000000"37 "-15 ,3.000000-3.000000 17 0,-5.000000-1.000000-44 0,4.000000 4.000000-161 16,-5.000000 0.000000-104-16,7.000000-3.000000-50 0,-4.000000 3.000000-30 0,-1.000000-2.000000-9 0,4.000000 0.000000-2 16,-2.000000 2.000000 4-16,-1.000000-2.000000-1 0,8.000000 0.000000-8 0,0.000000 2.000000-4 15,3.000000-3.000000-7-15,1.000000 2.000000-9 0,3.000000 1.000000-7 0,-3.000000-3.000000-10 16,6.000000-1.000000-8-16,-1.000000 2.000000-5 0,-2.000000 0.000000-9 0,1.000000-1.000000-11 15,-1.000000-1.000000-25-15,3.000000 2.000000-46 0,-3.000000 0.000000-75 0,-3.000000 2.000000-104 16,1.000000 0.000000-118-16,-6.000000 0.000000-53 0,-6.000000 0.000000-12 0,-5.000000 0.000000 27 16,0.000000 0.000000 71-16</inkml:trace>
  <inkml:trace contextRef="#ctx0" brushRef="#br0">28627.000000 6123.000000 380 0,'0.000000'17.000000'431'0,"0.000000"-4.000000"27 "15 ,-2.000000-3.000000 14-15,2.000000 1.000000-139 0,2.000000-4.000000-136 0,4.000000-3.000000-82 16,-5.000000 0.000000-40-16,3.000000-1.000000-19 0,7.000000-2.000000-10 0,-2.000000-2.000000-5 16,5.000000-2.000000-5-16,3.000000-1.000000-8 0,2.000000 0.000000-7 0,0.000000-3.000000-8 15,8.000000-1.000000-9-15,-1.000000-3.000000-15 0,2.000000 3.000000-19 0,0.000000-1.000000-33 16,6.000000-5.000000-48-16,-3.000000 4.000000-62 0,2.000000-3.000000-77 0,4.000000 1.000000-101 16,-6.000000 1.000000-58-16,0.000000-4.000000-8 0,-3.000000 0.000000 25 0,-2.000000 0.000000 53 0</inkml:trace>
  <inkml:trace contextRef="#ctx0" brushRef="#br0">29439.000000 5720.000000 31 0,'4.000000'7.000000'290'16,"-4.000000"3.000000"30 "-16 ,0.000000 3.000000 24 0,0.000000 2.000000-34 0,0.000000 5.000000-86 16,-1.000000 3.000000-56-16,-2.000000 3.000000-23 0,1.000000 2.000000-10 0,-5.000000 1.000000-9 15,0.000000 3.000000-12-15,-1.000000 1.000000-14 0,-1.000000 1.000000-17 0,2.000000-2.000000-19 16,0.000000 2.000000-18-16,2.000000 1.000000-15 0,1.000000-2.000000-14 0,1.000000-2.000000-6 15,0.000000-1.000000-4-15,3.000000-2.000000-3 0,0.000000-2.000000-2 0,0.000000-5.000000-4 0,0.000000-4.000000-9 16,0.000000 1.000000-15-16,6.000000-7.000000-21 0,-5.000000-1.000000-22 16,2.000000-4.000000-30-16,2.000000-1.000000-34 0,-1.000000-5.000000-47 0,3.000000-5.000000-45 0,1.000000-4.000000-47 15,1.000000-4.000000-52-15,-2.000000-3.000000-21 0,0.000000-6.000000 12 0,-2.000000-3.000000 40 16</inkml:trace>
  <inkml:trace contextRef="#ctx0" brushRef="#br0">29579.000000 5648.000000 28 0,'10.000000'-7.000000'201'0,"-2.000000"0.000000"25 "16 ,1.000000 1.000000-14-16,-2.000000 4.000000-38 0,2.000000-2.000000-28 0,-2.000000-1.000000-18 16,1.000000 3.000000-9-16,-1.000000 2.000000-13 0,0.000000 0.000000-14 0,1.000000 0.000000-12 15,-2.000000 0.000000-11-15,1.000000 2.000000-7 0,-1.000000 0.000000-9 0,0.000000 3.000000-7 0,0.000000-1.000000-4 16,-2.000000-1.000000-2-16,1.000000 4.000000 0 0,-2.000000 3.000000 1 0,-2.000000 0.000000 1 16,-1.000000 0.000000-1-16,-1.000000 1.000000-5 0,-5.000000 4.000000-3 0,1.000000 0.000000-9 15,-2.000000 3.000000-10-15,-2.000000 1.000000 0 0,-1.000000 0.000000-4 0,-2.000000 2.000000-2 16,3.000000-3.000000-3-16,-1.000000 1.000000 2 0,4.000000 0.000000 3 0,-5.000000-2.000000-1 15,7.000000-2.000000-2-15,1.000000 0.000000 0 0,-1.000000-1.000000 1 0,4.000000 0.000000-1 16,0.000000-3.000000 0-16,0.000000 2.000000 2 0,4.000000-2.000000 1 0,-1.000000-1.000000-1 0,1.000000-1.000000-2 16,4.000000-1.000000-1-16,-4.000000 1.000000 1 0,4.000000-1.000000 1 15,-1.000000-1.000000 3-15,0.000000-3.000000 6 0,1.000000 3.000000 3 0,-4.000000-3.000000 6 0,4.000000 0.000000 3 16,-7.000000 0.000000 5-16,2.000000 3.000000 4 0,0.000000-3.000000 0 0,-3.000000 3.000000 1 16,-3.000000-1.000000-1-16,0.000000 0.000000-4 0,2.000000 3.000000-6 0,-7.000000 0.000000-6 15,4.000000-1.000000-8-15,-2.000000-1.000000-2 0,0.000000 1.000000-2 0,0.000000-1.000000-8 16,2.000000-1.000000-2-16,1.000000-2.000000-2 0,-2.000000 1.000000-2 0,4.000000-3.000000-6 15,1.000000 0.000000-6-15,0.000000-2.000000-4 0,-3.000000 1.000000-8 0,3.000000-1.000000-11 16,-3.000000 0.000000-18-16,3.000000 0.000000-27 0,0.000000-1.000000-36 0,3.000000-3.000000-49 0,0.000000-2.000000-48 16,-2.000000-3.000000-44-16,7.000000-3.000000-53 0,2.000000-2.000000-35 0,-1.000000-1.000000 6 15,0.000000-4.000000 37-15,1.000000-3.000000 47 0</inkml:trace>
  <inkml:trace contextRef="#ctx0" brushRef="#br0">30170.000000 5546.000000 134 0,'7.000000'9.000000'246'0,"-3.000000"1.000000"23 "0 ,-4.000000 6.000000-35 16,0.000000 3.000000-35-16,-4.000000 3.000000-23 0,-5.000000 4.000000-19 0,-1.000000 1.000000-14 15,-2.000000 3.000000-9-15,0.000000 2.000000-13 0,-4.000000 2.000000-15 0,0.000000 3.000000-19 16,1.000000 0.000000-20-16,-1.000000-1.000000-18 0,-2.000000 0.000000-15 0,2.000000 0.000000-14 0,-1.000000-1.000000-8 16,3.000000-1.000000-5-16,-1.000000 0.000000-1 0,3.000000-5.000000-8 0,0.000000-1.000000-11 15,5.000000-5.000000-20-15,1.000000-4.000000-23 0,-1.000000-4.000000-30 0,2.000000-4.000000-28 16,2.000000-4.000000-28-16,0.000000-3.000000-28 0,6.000000-4.000000-28 0,0.000000-3.000000-34 15,-1.000000-5.000000-31-15,8.000000-3.000000-14 0,-4.000000-6.000000 8 0,4.000000-2.000000 28 16</inkml:trace>
  <inkml:trace contextRef="#ctx0" brushRef="#br0">30243.000000 5516.000000 139 0,'8.000000'-4.000000'253'0,"2.000000"4.000000"17 "15 ,2.000000 7.000000-27-15,-6.000000 1.000000-24 0,1.000000 7.000000-20 0,1.000000 3.000000-17 16,2.000000 3.000000-16-16,-4.000000 5.000000-10 0,4.000000 1.000000-11 0,-1.000000 2.000000-13 0,1.000000 6.000000-18 15,-1.000000-2.000000-19-15,3.000000-1.000000-17 0,-2.000000 2.000000-16 0,4.000000 0.000000-17 16,-1.000000-1.000000-8-16,-1.000000-1.000000-10 0,0.000000-2.000000-8 0,-1.000000-3.000000-8 16,-2.000000-1.000000-4-16,3.000000 0.000000-3 0,0.000000 0.000000-4 0,-5.000000-5.000000 0 15,4.000000-2.000000-3-15,-10.000000-1.000000-4 0,4.000000-1.000000-3 0,-5.000000-2.000000-9 16,-2.000000-2.000000-16-16,-2.000000-2.000000-22 0,-4.000000-1.000000-26 0,-2.000000-2.000000-34 16,-3.000000-5.000000-34-16,-2.000000 1.000000-37 0,-1.000000-4.000000-38 0,-2.000000-4.000000-39 0,-1.000000 1.000000-30 15,1.000000-2.000000-25-15,-4.000000-5.000000 9 0,1.000000 0.000000 31 0,-1.000000-4.000000 47 16</inkml:trace>
  <inkml:trace contextRef="#ctx0" brushRef="#br0">30158.000000 5938.000000 77 0,'-2.000000'-7.000000'255'16,"2.000000"2.000000"33 "-16 ,0.000000 1.000000-8 0,2.000000 1.000000-31 0,2.000000 3.000000-30 0,2.000000 0.000000-28 15,3.000000 3.000000-18-15,1.000000-3.000000-15 0,2.000000 1.000000-13 0,1.000000 2.000000-24 16,2.000000-1.000000-25-16,1.000000-2.000000-20 0,2.000000 3.000000-19 0,0.000000-3.000000-17 16,1.000000-3.000000-19-16,0.000000 1.000000-14 0,3.000000-2.000000-25 0,-2.000000-1.000000-37 15,-1.000000-4.000000-49-15,0.000000 1.000000-66 0,-1.000000-1.000000-81 0,1.000000-1.000000-103 16,-1.000000-3.000000-41-16,-5.000000 0.000000 0 0,2.000000-2.000000 32 0,-6.000000 0.000000 59 15</inkml:trace>
  <inkml:trace contextRef="#ctx0" brushRef="#br0">30803.000000 5295.000000 106 0,'7.000000'0.000000'312'16,"1.000000"3.000000"29 "-16 ,1.000000 0.000000 32 0,-2.000000 5.000000-49 0,3.000000 0.000000-81 15,-2.000000 5.000000-52-15,-2.000000 4.000000-18 0,0.000000 5.000000-9 0,-2.000000 6.000000-15 0,0.000000 3.000000-20 16,-1.000000 6.000000-14-16,-1.000000 7.000000-15 0,-2.000000 0.000000-15 0,0.000000 7.000000-19 16,0.000000 1.000000-12-16,0.000000 4.000000-16 0,0.000000 2.000000-13 0,-2.000000 2.000000-12 15,-4.000000-1.000000-8-15,2.000000 1.000000-7 0,0.000000 2.000000-15 0,-4.000000-2.000000-14 0,1.000000 3.000000-16 16,-2.000000-5.000000-35-16,-1.000000-3.000000-90 0,1.000000-2.000000-79 16,-2.000000 1.000000-62-16,0.000000-5.000000-73 0,-3.000000-1.000000-58 0,-3.000000-5.000000-3 0,0.000000-6.000000 69 15,-6.000000-3.000000 74-15</inkml:trace>
  <inkml:trace contextRef="#ctx0" brushRef="#br0">29101.000000 5324.000000 86 0,'0.000000'-4.000000'210'0,"-2.000000"1.000000"8 "0 ,2.000000 1.000000-18 0,-3.000000-3.000000-16 16,0.000000 5.000000-15-16,3.000000 0.000000-11 0,0.000000 0.000000-12 0,0.000000 0.000000-15 0,0.000000 3.000000-12 16,0.000000 1.000000-10-16,0.000000 6.000000-3 0,0.000000 4.000000-1 0,0.000000 7.000000 0 15,-1.000000 5.000000 0-15,-2.000000 9.000000 0 0,3.000000 7.000000-7 0,-2.000000 5.000000-12 16,-4.000000 6.000000-14-16,6.000000 8.000000-9 0,-4.000000 1.000000-14 0,4.000000 6.000000-6 15,0.000000 3.000000-9-15,0.000000 5.000000-7 0,0.000000 3.000000-4 0,0.000000 2.000000-4 16,-1.000000 3.000000-7-16,1.000000-3.000000-17 0,0.000000-3.000000-27 0,-3.000000 0.000000-52 16,3.000000 0.000000-93-16,3.000000-5.000000-127 0,-3.000000-5.000000-107 0,0.000000-3.000000-49 0,-3.000000-8.000000-8 15,0.000000-6.000000 35-15,-2.000000-6.000000 81 0</inkml:trace>
  <inkml:trace contextRef="#ctx0" brushRef="#br0">29679.000000 5960.000000 12 0,'0.000000'0.000000'65'16,"0.000000"0.000000"8 "-16 ,0.000000 0.000000 6 0,0.000000 0.000000 0 0,0.000000 2.000000-3 15,0.000000-2.000000-7-15,0.000000 0.000000 3 0,0.000000 0.000000-5 0,0.000000 0.000000-1 16,0.000000 2.000000-1-16,0.000000-2.000000 1 0,0.000000 0.000000-1 0,0.000000 3.000000 2 16,0.000000 0.000000 2-16,0.000000-3.000000-1 0,-1.000000 1.000000 2 0,1.000000-1.000000-1 15,0.000000 2.000000-3-15,0.000000 0.000000-7 0,0.000000 0.000000-5 0,0.000000 0.000000-4 0,0.000000-2.000000-3 16,0.000000 3.000000-8-16,0.000000-1.000000-3 0,0.000000 0.000000-2 16,0.000000 2.000000-5-16,0.000000-2.000000-4 0,0.000000-2.000000-2 0,0.000000 2.000000-5 0,0.000000 0.000000-2 15,0.000000-2.000000-4-15,1.000000 3.000000-4 0,-1.000000-1.000000-2 0,3.000000-2.000000-2 16,-1.000000 2.000000 0-16,-2.000000 0.000000-3 0,3.000000-2.000000 0 0,0.000000 2.000000-1 15,-2.000000-2.000000-2-15,2.000000 3.000000-1 0,-1.000000-2.000000 3 0,4.000000-1.000000 2 16,-2.000000 0.000000-1-16,-3.000000 0.000000 0 0,5.000000 0.000000 3 0,-1.000000 0.000000 0 0,-2.000000 0.000000-3 16,-2.000000 3.000000-1-16,4.000000-3.000000 0 0,-2.000000 0.000000 1 15,0.000000 2.000000 0-15,-2.000000-2.000000 0 0,3.000000 0.000000 1 0,-4.000000 0.000000-1 0,3.000000 0.000000 3 16,0.000000 0.000000 0-16,-3.000000 0.000000 0 0,2.000000 0.000000 0 0,-2.000000 0.000000 0 16,3.000000 0.000000 0-16,0.000000 0.000000 2 0,-3.000000 0.000000 0 0,0.000000 0.000000 0 15,0.000000 0.000000 0-15,0.000000 0.000000 4 0,0.000000 0.000000 1 0,0.000000 0.000000 1 16,0.000000 0.000000 4-16,0.000000 2.000000 0 0,0.000000-2.000000 4 0,0.000000 0.000000 0 15,0.000000 0.000000-3-15,0.000000 0.000000 1 0,0.000000 0.000000-3 0,1.000000 0.000000 0 16,-1.000000 0.000000 1-16,0.000000 2.000000 1 0,0.000000 0.000000 1 0,3.000000-2.000000 1 0,-1.000000 3.000000 2 16,1.000000-2.000000-4-16,0.000000-1.000000 2 0,-2.000000 3.000000-3 0,2.000000-1.000000 1 15,-2.000000-2.000000-2-15,2.000000 2.000000 1 0,0.000000-2.000000 1 0,-1.000000 4.000000 0 16,2.000000-1.000000 2-16,-1.000000-2.000000 2 0,-3.000000 3.000000 1 0,0.000000-1.000000 1 16,5.000000-1.000000 6-16,-5.000000 3.000000 1 0,3.000000-1.000000 1 0,0.000000 0.000000-3 0,-3.000000-2.000000 0 15,1.000000 3.000000-1-15,-1.000000-1.000000-2 0,3.000000 0.000000-4 16,-2.000000 0.000000 0-16,-1.000000-1.000000 0 0,0.000000 1.000000-1 0,0.000000-2.000000-3 0,0.000000 2.000000 2 15,0.000000 0.000000-1-15,0.000000 1.000000-1 0,0.000000-1.000000 1 0,0.000000-2.000000 2 16,-1.000000 2.000000 1-16,-2.000000 1.000000-1 0,2.000000-1.000000 1 0,-5.000000 0.000000-1 16,1.000000 3.000000-2-16,-2.000000 2.000000 0 0,-2.000000 0.000000-4 0,-3.000000-2.000000-5 15,2.000000 0.000000-3-15,-2.000000 1.000000 0 0,0.000000 3.000000-2 0,-3.000000-3.000000-4 16,-1.000000 1.000000-4-16,3.000000 0.000000-2 0,-5.000000-1.000000-8 0,5.000000 1.000000-15 16,-5.000000-3.000000-17-16,2.000000 3.000000-38 0,0.000000-2.000000-67 0,-2.000000-1.000000-108 15,5.000000-2.000000-122-15,-2.000000-4.000000-57 0,0.000000 0.000000-18 0,-1.000000-2.000000 20 16,0.000000 0.000000 59-16</inkml:trace>
  <inkml:trace contextRef="#ctx0" brushRef="#br0">25310.000000 7810.000000 91 0,'-11.000000'1.000000'306'16,"2.000000"2.000000"28 "-16 ,-2.000000-3.000000 13 0,4.000000 2.000000-72 0,3.000000-2.000000-107 0,1.000000 2.000000-57 15,6.000000 0.000000-31-15,1.000000 0.000000-6 0,6.000000 1.000000 7 0,4.000000-3.000000 12 16,5.000000 4.000000 7-16,4.000000-4.000000 2 0,7.000000-4.000000-9 0,2.000000 4.000000-16 16,5.000000-5.000000-16-16,-1.000000-1.000000-14 0,4.000000-3.000000-11 0,1.000000 0.000000-11 15,-4.000000 1.000000-7-15,1.000000 0.000000-4 0,-2.000000-3.000000-7 0,-2.000000 2.000000-4 16,-3.000000 0.000000-5-16,-3.000000 1.000000-10 0,-5.000000 1.000000-22 0,0.000000 1.000000-28 15,-7.000000 0.000000-41-15,-4.000000 1.000000-42 32,-1.000000 3.000000-56-32,-3.000000 0.000000-64 0,-8.000000 2.000000-77 0,0.000000 0.000000-27 15,-8.000000 0.000000 9-15,-3.000000-4.000000 28 0,-3.000000 0.000000 49 0</inkml:trace>
  <inkml:trace contextRef="#ctx0" brushRef="#br0">25525.000000 7604.000000 40 0,'-2.000000'19.000000'198'0,"-1.000000"1.000000"26 "0 ,0.000000 8.000000-28 0,-3.000000 1.000000-32 16,-1.000000 7.000000-18-16,-3.000000-1.000000-11 0,2.000000 4.000000-15 0,-4.000000-1.000000-18 16,6.000000 2.000000-21-16,-4.000000-1.000000-16 0,1.000000-2.000000-19 0,3.000000-1.000000-16 15,2.000000-6.000000-19-15,2.000000-2.000000-20 0,2.000000-2.000000-21 0,0.000000-7.000000-24 0,2.000000-2.000000-29 16,2.000000-2.000000-26-16,4.000000-4.000000-23 0,-1.000000-3.000000-30 0,5.000000-4.000000-32 16,0.000000-4.000000-30-16,0.000000-8.000000-1 0,-1.000000-4.000000 15 0</inkml:trace>
  <inkml:trace contextRef="#ctx0" brushRef="#br0">25703.000000 7671.000000 4 0,'8.000000'-7.000000'174'0,"-4.000000"2.000000"27 "0 ,0.000000 5.000000-7 0,-1.000000 3.000000-7 15,0.000000 3.000000-7-15,-3.000000 4.000000 4 0,0.000000 5.000000-6 0,-3.000000 2.000000-18 16,0.000000 3.000000-27-16,-2.000000 1.000000-21 0,-3.000000 8.000000-25 0,-4.000000-2.000000-19 16,0.000000 5.000000-22-16,-2.000000 3.000000-14 0,-5.000000-1.000000-8 0,-1.000000 2.000000-10 15,1.000000 1.000000-4-15,-2.000000-2.000000-7 0,-1.000000-1.000000-4 0,2.000000-3.000000-11 16,-2.000000-1.000000-18-16,1.000000-2.000000-17 0,-1.000000 1.000000-14 0,-2.000000-6.000000-13 15,5.000000 0.000000-9-15,-5.000000-1.000000-8 0,4.000000-4.000000 0 0,-6.000000 0.000000 7 0,3.000000 0.000000 12 16,2.000000-6.000000 10-16,-2.000000 0.000000 17 0,0.000000-2.000000 16 0,3.000000-4.000000 16 16,-2.000000 1.000000 15-16,5.000000-5.000000 13 0,1.000000 2.000000 13 0,-3.000000-4.000000 11 15,1.000000 3.000000 14-15,6.000000-2.000000 11 0,-1.000000-1.000000 10 0,3.000000 0.000000 7 16,1.000000 0.000000 11-16,-1.000000 0.000000 3 0,5.000000 0.000000-3 0,1.000000 0.000000-7 16,-1.000000 0.000000-12-16,2.000000 0.000000-12 0,0.000000 0.000000-16 0,3.000000 0.000000-5 15,6.000000 0.000000-3-15,-1.000000 0.000000 1 0,2.000000 0.000000 6 0,6.000000 0.000000 2 0,5.000000-1.000000 2 16,-2.000000-2.000000-5-16,5.000000 1.000000-3 0,4.000000-2.000000-8 0,3.000000-5.000000-8 15,0.000000 2.000000 0-15,6.000000-3.000000-4 0,-1.000000-1.000000-4 0,4.000000-3.000000-7 16,-5.000000 3.000000-3-16,6.000000-3.000000-2 0,-2.000000-1.000000-8 0,-1.000000 0.000000-2 16,2.000000 1.000000-10-16,-4.000000 1.000000-18 0,-2.000000 0.000000-19 0,0.000000 0.000000-30 15,-3.000000 3.000000-37-15,-2.000000 0.000000-42 0,-2.000000 2.000000-44 0,-2.000000 4.000000-41 16,-3.000000 0.000000-41-16,-2.000000 1.000000-41 0,-9.000000 2.000000-4 0,0.000000-4.000000 25 16,-4.000000 0.000000 43-16</inkml:trace>
  <inkml:trace contextRef="#ctx0" brushRef="#br0">25677.000000 8150.000000 27 0,'-14.000000'14.000000'184'0,"-3.000000"0.000000"11 "0 ,0.000000 5.000000-19 0,-6.000000 3.000000-13 0,2.000000 1.000000-10 16,-6.000000 3.000000-8-16,1.000000 1.000000-10 0,-1.000000 2.000000-9 0,-1.000000 1.000000-13 15,2.000000-1.000000-13-15,1.000000 1.000000-11 0,2.000000 1.000000-13 0,1.000000-3.000000-9 16,5.000000-3.000000-10-16,-3.000000-1.000000-11 0,6.000000-7.000000-9 0,-1.000000 0.000000-9 16,7.000000-4.000000-11-16,0.000000-2.000000-11 0,3.000000-4.000000-13 0,1.000000 0.000000-18 15,1.000000-6.000000-14-15,0.000000-1.000000-17 0,6.000000 0.000000-21 0,1.000000-5.000000-25 16,4.000000-1.000000-27-16,6.000000-5.000000-24 0,0.000000 0.000000-27 0,3.000000-5.000000-20 0,3.000000-1.000000-10 15,-4.000000-5.000000 4-15,4.000000 1.000000 15 0,0.000000 1.000000 28 0,2.000000-1.000000 32 16</inkml:trace>
  <inkml:trace contextRef="#ctx0" brushRef="#br0">25556.000000 8375.000000 2 0,'11.000000'3.000000'101'15,"-3.000000"2.000000"22 "-15 ,-4.000000 6.000000 18 0,-1.000000 4.000000 15 0,-3.000000 3.000000 4 16,-3.000000 1.000000-1-16,2.000000 3.000000-12 0,-5.000000 4.000000-14 0,1.000000 1.000000-13 0,4.000000-1.000000-15 16,-5.000000-3.000000-20-16,2.000000 1.000000-15 0,2.000000-3.000000-17 0,2.000000-2.000000-11 15,-3.000000-4.000000-10-15,0.000000 0.000000-11 0,3.000000-4.000000-6 0,0.000000-4.000000-2 16,0.000000-1.000000-5-16,3.000000 0.000000-4 0,0.000000-3.000000-1 0,-1.000000-3.000000 0 15,2.000000-3.000000-1-15,3.000000-3.000000-2 0,1.000000-5.000000 0 0,2.000000 1.000000 1 16,2.000000-8.000000-3-16,-3.000000 2.000000-1 0,3.000000-4.000000-1 0,-1.000000 1.000000-1 16,0.000000 1.000000-2-16,-2.000000-1.000000 3 0,2.000000 4.000000 0 0,1.000000 1.000000-2 0,-4.000000 1.000000 3 15,3.000000 2.000000 1-15,0.000000 1.000000 0 0,-2.000000 2.000000 2 0,-1.000000 4.000000 3 16,0.000000 0.000000 3-16,4.000000 1.000000 1 0,-5.000000 3.000000 2 0,5.000000 0.000000 2 16,-5.000000 3.000000 1-16,4.000000-1.000000 0 0,-7.000000 3.000000 0 0,3.000000-1.000000 3 15,-2.000000 1.000000 4-15,-1.000000 1.000000 6 0,-1.000000 0.000000 7 0,-3.000000 3.000000 6 16,-3.000000-1.000000 3-16,-1.000000 4.000000 1 0,-1.000000 0.000000-2 0,-6.000000-2.000000-6 15,0.000000 3.000000-8-15,-1.000000 0.000000-7 0,1.000000-2.000000-5 0,-4.000000-1.000000 2 0,6.000000-1.000000-2 16,-1.000000 0.000000 0-16,4.000000-3.000000 0 0,-2.000000-4.000000-2 16,5.000000 2.000000-5-16,0.000000-1.000000-8 0,2.000000-3.000000-14 0,2.000000-3.000000-18 0,2.000000-1.000000-26 15,8.000000-3.000000-42-15,2.000000-3.000000-52 0,9.000000-5.000000-63 0,2.000000-4.000000-80 16,4.000000-3.000000-41-16,1.000000-4.000000-3 0,-1.000000-4.000000 25 0,3.000000-3.000000 47 16</inkml:trace>
  <inkml:trace contextRef="#ctx0" brushRef="#br0">26568.000000 7790.000000 8 0,'5.000000'0.000000'255'0,"-4.000000"2.000000"22 "16 ,-1.000000 1.000000 19-16,-1.000000 3.000000-51 0,-2.000000 0.000000-60 0,1.000000 3.000000-38 0,-3.000000 4.000000-9 15,0.000000 2.000000-1-15,-4.000000 4.000000-2 0,-1.000000 3.000000-9 0,1.000000 4.000000-15 16,-6.000000-1.000000-20-16,6.000000 5.000000-20 0,-5.000000 4.000000-18 0,-1.000000 1.000000-15 15,3.000000-1.000000-11-15,-1.000000 1.000000-8 0,-2.000000 3.000000-5 0,3.000000-2.000000-4 16,0.000000 0.000000-2-16,2.000000-4.000000-2 0,-2.000000 3.000000-3 0,5.000000-7.000000 0 16,1.000000 0.000000-4-16,0.000000-5.000000-6 0,2.000000-4.000000-5 0,1.000000-1.000000-9 15,-2.000000-3.000000-13-15,4.000000-4.000000-8 0,1.000000-6.000000-16 0,0.000000 2.000000-8 0,0.000000-3.000000-10 16,0.000000-4.000000-10-16,1.000000-4.000000-12 0,4.000000-3.000000-20 0,2.000000-5.000000-20 16,0.000000-3.000000-18-16,4.000000-7.000000-21 0,1.000000-1.000000-16 0,-4.000000-5.000000-10 15,4.000000-2.000000-8-15,-1.000000-7.000000 3 0,-6.000000-1.000000 8 0,9.000000-5.000000 25 16</inkml:trace>
  <inkml:trace contextRef="#ctx0" brushRef="#br0">26543.000000 7867.000000 56 0,'11.000000'-17.000000'116'0,"-2.000000"4.000000"23 "0 ,-2.000000 1.000000 26 0,3.000000 9.000000 13 16,-1.000000 1.000000 6-16,0.000000 7.000000 7 0,1.000000 2.000000-1 0,-1.000000 7.000000-13 15,3.000000 4.000000-16-15,1.000000 6.000000-10 0,-4.000000 2.000000-8 0,0.000000 7.000000-7 16,1.000000 1.000000-13-16,-2.000000 1.000000-13 0,1.000000 3.000000-20 0,-2.000000-2.000000-17 16,0.000000 2.000000-16-16,-2.000000-1.000000-14 0,5.000000 2.000000-10 0,-6.000000-3.000000-10 15,1.000000 0.000000-7-15,-1.000000-3.000000-7 0,4.000000 1.000000-2 0,-4.000000-5.000000-2 0,1.000000-3.000000 1 16,-2.000000-1.000000-2-16,1.000000-4.000000-2 0,-4.000000-2.000000 0 0,3.000000-2.000000-4 15,0.000000-4.000000-5-15,-3.000000 0.000000-5 0,0.000000-7.000000-6 0,0.000000 3.000000-12 16,-3.000000-7.000000-12-16,0.000000 0.000000-11 0,-4.000000-4.000000-14 0,1.000000 0.000000-14 16,-5.000000-4.000000-11-16,2.000000-3.000000-6 0,-5.000000-3.000000-2 0,-1.000000-2.000000 0 15,-1.000000-3.000000 4-15,1.000000-2.000000 12 0,-3.000000-2.000000 12 0,1.000000-4.000000 17 16,-3.000000 2.000000 16-16,1.000000-3.000000 17 0,1.000000 5.000000 19 0,-1.000000 0.000000 22 0,1.000000 0.000000 21 16,5.000000 6.000000 15-16,1.000000 1.000000 19 0,2.000000 2.000000 12 0,-2.000000 3.000000 12 15,5.000000 3.000000 0-15,-1.000000-3.000000-7 0,4.000000 5.000000-10 0,3.000000-1.000000-15 16,-5.000000 3.000000-15-16,6.000000 0.000000-14 0,0.000000 2.000000-13 0,3.000000 0.000000-6 15,1.000000 2.000000-5-15,3.000000 0.000000-2 0,2.000000 0.000000 0 0,5.000000 1.000000-3 16,-1.000000-3.000000-4-16,6.000000-3.000000-9 0,3.000000-1.000000-12 0,2.000000-2.000000-14 16,1.000000-3.000000-24-16,2.000000-6.000000-35 0,2.000000 0.000000-41 0,2.000000-2.000000-49 0,0.000000-3.000000-49 15,-1.000000 1.000000-60-15,4.000000 0.000000-49 0,-3.000000-6.000000-3 0,-3.000000-1.000000 24 16,1.000000 0.000000 40-16</inkml:trace>
  <inkml:trace contextRef="#ctx0" brushRef="#br0">27122.000000 7816.000000 44 0,'3.000000'13.000000'228'0,"-3.000000"2.000000"36 "0 ,-3.000000 4.000000-16 16,3.000000 3.000000-31-16,-1.000000 1.000000-20 0,-5.000000 5.000000-11 0,1.000000 4.000000-13 0,4.000000 0.000000-11 16,-5.000000 3.000000-12-16,1.000000-1.000000-15 0,4.000000 1.000000-16 0,-2.000000 0.000000-21 15,0.000000-1.000000-21-15,-1.000000-1.000000-22 0,1.000000 1.000000-15 0,3.000000-3.000000-8 16,-2.000000-2.000000-10-16,-1.000000-1.000000-8 0,3.000000-5.000000-4 0,0.000000-1.000000-3 16,0.000000-2.000000-2-16,0.000000-5.000000-2 0,0.000000 0.000000-4 0,0.000000-5.000000-6 0,0.000000-1.000000-6 15,0.000000-3.000000-7-15,0.000000 0.000000-7 0,0.000000-3.000000-17 0,0.000000-3.000000-15 16,-1.000000-3.000000-19-16,1.000000-3.000000-15 0,-3.000000-3.000000-13 0,0.000000-2.000000-16 15,1.000000-1.000000-10-15,-1.000000-3.000000-7 0,3.000000 0.000000-9 0,-1.000000-4.000000-11 16,-5.000000-1.000000-18-16,6.000000-3.000000-10 0,-4.000000-6.000000-7 0,4.000000 0.000000-5 16,-3.000000-3.000000 2-16,3.000000-3.000000 7 0,0.000000-3.000000 23 0</inkml:trace>
  <inkml:trace contextRef="#ctx0" brushRef="#br0">27122.000000 7810.000000 14 0,'12.000000'-15.000000'103'0,"0.000000"1.000000"11 "0 ,-2.000000 4.000000 11 15,2.000000 1.000000 10-15,0.000000 1.000000 13 0,2.000000 4.000000 8 0,-2.000000-1.000000-2 16,2.000000 3.000000-13-16,-3.000000 2.000000-9 0,4.000000 0.000000-16 0,-3.000000 4.000000-22 15,3.000000-1.000000-20-15,-3.000000 1.000000-14 0,-1.000000 0.000000-10 0,1.000000 3.000000-9 16,0.000000-1.000000-2-16,-2.000000 0.000000-5 0,-1.000000 2.000000 0 0,0.000000 2.000000 1 0,-3.000000 0.000000 1 16,-2.000000 1.000000 4-16,-1.000000 2.000000 2 0,-3.000000 2.000000 1 15,-3.000000-1.000000-1-15,-4.000000 6.000000 1 0,0.000000-3.000000-4 0,-2.000000 6.000000-1 0,-6.000000-3.000000 0 16,0.000000 1.000000-1-16,2.000000 3.000000 0 0,-2.000000-1.000000 0 0,0.000000-1.000000 2 16,2.000000-4.000000 0-16,1.000000 5.000000-4 0,2.000000-7.000000 1 0,1.000000 3.000000-4 15,5.000000-3.000000-2-15,-2.000000-3.000000-6 0,6.000000 2.000000-2 0,3.000000-5.000000-4 16,1.000000 1.000000-3-16,8.000000 0.000000-2 0,0.000000-4.000000-3 0,5.000000-3.000000 1 15,1.000000 0.000000-3-15,1.000000-2.000000-1 0,8.000000-2.000000-3 0,-3.000000 0.000000-1 16,5.000000-2.000000-3-16,-4.000000 2.000000 1 0,2.000000-2.000000-1 0,-1.000000 0.000000-1 0,-2.000000 2.000000 1 16,-3.000000 2.000000 2-16,-7.000000 0.000000 2 0,1.000000 2.000000 4 0,-7.000000 1.000000 8 15,-4.000000 3.000000 8-15,-7.000000 5.000000 2 0,-4.000000 2.000000 5 0,-7.000000 2.000000 2 16,-3.000000 2.000000 2-16,-7.000000 5.000000-3 0,-1.000000 0.000000-3 0,-6.000000 1.000000-1 16,1.000000 1.000000-2-16,-1.000000 0.000000-2 0,6.000000-4.000000-7 0,-4.000000-1.000000-4 15,5.000000-4.000000-5-15,5.000000-3.000000-7 0,3.000000-3.000000-9 0,1.000000 0.000000-13 16,2.000000-7.000000-23-16,2.000000 1.000000-48 0,2.000000-5.000000-82 0,4.000000-2.000000-105 15,0.000000-2.000000-129-15,4.000000-3.000000-59 0,1.000000-4.000000-17 0,0.000000-4.000000 28 0,1.000000-2.000000 71 16</inkml:trace>
  <inkml:trace contextRef="#ctx0" brushRef="#br0">27891.000000 7921.000000 250 0,'-4.000000'0.000000'292'0,"-3.000000"0.000000"21 "0 ,-1.000000-3.000000-34 15,4.000000 3.000000-71-15,-1.000000 0.000000-36 0,1.000000 0.000000-19 0,4.000000 0.000000-2 16,-6.000000 0.000000-6-16,6.000000 0.000000-8 0,-2.000000 0.000000-20 0,2.000000-4.000000-25 0,2.000000 4.000000-26 16,1.000000-1.000000-21-16,1.000000-1.000000-15 0,7.000000-1.000000-11 0,-2.000000 1.000000-5 15,5.000000-2.000000-1-15,6.000000-3.000000-5 0,-1.000000 0.000000 1 0,4.000000-1.000000-5 16,1.000000-3.000000 4-16,3.000000 0.000000 1 0,-2.000000 1.000000-4 0,4.000000-3.000000 0 16,-4.000000 0.000000-2-16,-1.000000 2.000000 1 0,2.000000-1.000000-4 0,-3.000000 1.000000-1 15,-3.000000 0.000000 1-15,-2.000000 3.000000-1 0,-5.000000 1.000000 1 0,-1.000000 1.000000-1 16,0.000000 1.000000 0-16,-6.000000 4.000000 1 0,-2.000000 1.000000-2 0,-2.000000 1.000000-2 15,-4.000000 2.000000 3-15,-2.000000 5.000000 1 0,-7.000000 3.000000 0 0,3.000000 4.000000 1 16,-7.000000 2.000000-1-16,0.000000 3.000000 1 0,-4.000000 3.000000-2 0,0.000000 3.000000 0 0,1.000000-1.000000-2 16,-4.000000 1.000000 2-16,3.000000 0.000000 0 0,-1.000000-3.000000 3 0,4.000000 3.000000-2 15,0.000000-5.000000 1-15,1.000000 1.000000 1 0,3.000000-3.000000-3 0,1.000000-2.000000-1 16,0.000000-2.000000-1-16,5.000000-2.000000 6 0,-1.000000-2.000000-1 0,3.000000-1.000000-1 16,-2.000000 0.000000-1-16,6.000000-5.000000 1 0,-2.000000 0.000000-4 0,2.000000 0.000000-11 0,2.000000-4.000000-6 15,4.000000 3.000000-1-15,-2.000000-4.000000-1 0,3.000000 0.000000-5 16,2.000000-4.000000 0-16,3.000000-2.000000-4 0,0.000000 0.000000-2 0,3.000000-3.000000-3 0,-1.000000 3.000000-1 15,0.000000-3.000000 5-15,-3.000000 2.000000 3 0,1.000000 0.000000 9 0,-4.000000 4.000000 7 16,2.000000 1.000000 5-16,-4.000000 0.000000 4 0,0.000000 2.000000 3 0,-2.000000 4.000000 6 16,-1.000000-1.000000 7-16,-1.000000 2.000000 9 0,-2.000000 2.000000 6 0,-2.000000 0.000000 6 15,-1.000000 2.000000 5-15,-1.000000-2.000000 0 0,-2.000000 2.000000-3 0,1.000000-3.000000-3 16,-2.000000 4.000000-6-16,3.000000-5.000000-3 0,-4.000000 2.000000-3 0,4.000000-3.000000-2 16,-1.000000 0.000000 1-16,1.000000 0.000000 0 0,-2.000000-1.000000 0 0,5.000000-3.000000 0 0,-2.000000 0.000000-4 15,1.000000 0.000000-1-15,-1.000000-4.000000-6 0,0.000000-3.000000-3 16,2.000000 0.000000-4-16,-2.000000-1.000000-4 0,3.000000-3.000000-1 0,3.000000-4.000000-5 0,-2.000000 3.000000-3 15,5.000000-6.000000-3-15,-1.000000 2.000000-5 0,2.000000-5.000000 0 0,-1.000000 3.000000 3 16,4.000000 0.000000 1-16,-1.000000-1.000000 1 0,3.000000 2.000000 4 0,-2.000000 0.000000 1 16,2.000000 0.000000 0-16,0.000000 4.000000-1 0,0.000000 0.000000 2 0,-1.000000 2.000000 2 15,0.000000 3.000000 0-15,-2.000000 5.000000 2 0,1.000000-2.000000 2 0,-1.000000 5.000000 0 0,-2.000000 1.000000 0 16,1.000000 6.000000 5-16,-4.000000 5.000000 4 0,0.000000 5.000000 7 16,-1.000000 3.000000 7-16,-1.000000 4.000000 8 0,-2.000000 3.000000 5 0,-2.000000 6.000000 5 0,-1.000000 3.000000-1 15,1.000000 1.000000-1-15,-3.000000 0.000000-3 0,4.000000-2.000000 0 0,-5.000000 2.000000-6 16,1.000000-2.000000-3-16,1.000000-4.000000 0 0,1.000000 1.000000 0 0,-2.000000-4.000000-2 15,1.000000-2.000000-3-15,1.000000-2.000000-3 0,2.000000-5.000000-3 0,-2.000000-4.000000-4 16,0.000000 0.000000-2-16,1.000000-4.000000-3 0,-1.000000-3.000000-1 0,3.000000-2.000000-2 16,-1.000000 1.000000 2-16,1.000000-3.000000-2 0,-3.000000 0.000000 0 0,3.000000-1.000000-3 15,-3.000000-3.000000-5-15,-2.000000-3.000000-6 0,4.000000 2.000000-8 0,-5.000000-5.000000-7 0,5.000000 3.000000-11 16,-5.000000-3.000000-10-16,4.000000-4.000000-16 0,-1.000000-2.000000-21 0,2.000000-3.000000-33 16,1.000000-5.000000-39-16,1.000000 0.000000-51 0,4.000000-6.000000-45 0,1.000000-5.000000-48 15,1.000000-1.000000-50-15,-1.000000-6.000000-9 0,1.000000-7.000000 23 0,1.000000-3.000000 46 16</inkml:trace>
  <inkml:trace contextRef="#ctx0" brushRef="#br0">28578.000000 7632.000000 105 0,'9.000000'6.000000'213'16,"0.000000"4.000000"5 "-16 ,-2.000000 6.000000-8 0,0.000000 2.000000-9 0,-2.000000 4.000000-11 0,1.000000 0.000000-9 16,-5.000000 3.000000-10-16,-1.000000 0.000000-19 0,3.000000 0.000000-20 15,-1.000000-1.000000-17-15,-2.000000-1.000000-21 0,0.000000-2.000000-21 0,3.000000-2.000000-21 0,0.000000-1.000000-19 16,-2.000000-3.000000-11-16,3.000000-3.000000-9 0,2.000000-1.000000-2 0,-1.000000-4.000000-3 15,-1.000000-1.000000-3-15,7.000000-4.000000 0 0,-3.000000-2.000000-1 0,1.000000-4.000000-2 16,6.000000-4.000000-5-16,1.000000-6.000000-3 0,-1.000000-1.000000-3 0,1.000000-1.000000-9 16,2.000000-6.000000-5-16,1.000000 0.000000-8 0,-3.000000-1.000000-1 0,4.000000-2.000000-3 0,-4.000000-1.000000 3 15,3.000000 0.000000 6-15,-3.000000 4.000000 3 0,-1.000000 1.000000 8 16,-3.000000 2.000000 5-16,-3.000000 4.000000 4 0,1.000000 5.000000-1 0,-5.000000 1.000000 3 0,-1.000000 2.000000 4 16,-4.000000 5.000000 3-16,0.000000 4.000000 4 0,-4.000000 5.000000 6 0,-4.000000 4.000000 5 15,-1.000000 3.000000 6-15,-3.000000 6.000000 2 0,-2.000000 1.000000 4 0,-1.000000 2.000000-2 16,2.000000-1.000000-2-16,-2.000000 1.000000-3 0,0.000000-1.000000-4 0,3.000000-1.000000-3 15,1.000000-2.000000-5-15,3.000000-1.000000-2 0,2.000000-2.000000-4 0,0.000000-5.000000 0 16,6.000000 0.000000-4-16,0.000000-4.000000-1 0,0.000000 1.000000 2 0,6.000000-4.000000-1 16,0.000000-4.000000-2-16,2.000000 0.000000-2 0,3.000000-1.000000-2 0,4.000000-4.000000 0 0,0.000000-1.000000-3 15,-2.000000 3.000000 1-15,5.000000-4.000000-1 0,-5.000000-1.000000-1 16,2.000000 4.000000-5-16,0.000000 2.000000-1 0,-6.000000 2.000000-2 0,1.000000 2.000000-1 0,-4.000000 2.000000 1 16,1.000000 4.000000 2-16,-4.000000 2.000000 6 0,-6.000000 5.000000 4 0,-1.000000 2.000000 3 15,-4.000000 4.000000 3-15,-3.000000 1.000000 4 0,-4.000000 3.000000 3 0,-1.000000 0.000000 4 16,-1.000000 1.000000 2-16,1.000000 3.000000 0 0,-2.000000-3.000000 0 0,-1.000000-3.000000-1 0,3.000000-1.000000-2 15,1.000000-3.000000 0-15,3.000000 0.000000 0 0,1.000000-6.000000 2 16,2.000000-2.000000-2-16,1.000000-3.000000-1 0,4.000000 1.000000-3 0,1.000000-6.000000-2 0,1.000000-3.000000-6 16,2.000000 0.000000-8-16,2.000000-3.000000-6 0,2.000000-6.000000-6 0,2.000000-2.000000-3 15,3.000000-3.000000-8-15,3.000000-4.000000-7 0,0.000000 1.000000-7 0,0.000000-1.000000-3 16,-1.000000-3.000000-3-16,1.000000 1.000000-1 0,0.000000 0.000000 4 0,1.000000 1.000000 5 16,-1.000000 4.000000 9-16,-3.000000 0.000000 7 0,-2.000000 1.000000 5 0,1.000000 6.000000 5 0,-4.000000 0.000000 3 15,-1.000000 1.000000 2-15,-1.000000 6.000000 3 0,-2.000000-4.000000 3 0,2.000000 0.000000 2 16,0.000000 5.000000 3-16,-2.000000 0.000000 1 0,0.000000 0.000000 1 0,0.000000 0.000000 0 15,-2.000000 0.000000 0-15,0.000000 5.000000 0 0,2.000000-3.000000 0 0,-2.000000 1.000000 0 16,2.000000-3.000000 0-16,0.000000 1.000000 0 0,0.000000-1.000000 0 0,0.000000 4.000000 1 16,0.000000-1.000000 0-16,0.000000-1.000000-1 0,0.000000 0.000000 1 0,0.000000 2.000000 1 15,0.000000 0.000000 1-15,0.000000-1.000000 5 0,0.000000 1.000000 4 0,0.000000 3.000000 2 0,0.000000-3.000000 4 16,0.000000 2.000000 1-16,0.000000-1.000000 1 0,-3.000000 1.000000-3 16,0.000000-2.000000 0-16,3.000000 0.000000-2 0,-1.000000 1.000000-1 0,-2.000000-4.000000 2 0,3.000000 4.000000-1 15,-3.000000-2.000000-3-15,3.000000-2.000000-1 0,-2.000000 2.000000-3 0,2.000000 1.000000-3 16,-3.000000-4.000000-1-16,3.000000 2.000000-1 0,-1.000000-2.000000 0 0,1.000000 0.000000-5 15,0.000000 0.000000-6-15,-3.000000 0.000000-9 0,0.000000-2.000000-12 0,3.000000 0.000000-11 16,0.000000 0.000000-3-16,-2.000000-1.000000-6 0,0.000000-1.000000 0 0,2.000000 2.000000 1 16,-2.000000-2.000000 2-16,2.000000 1.000000-2 0,0.000000 1.000000-4 0,-3.000000-2.000000 0 15,3.000000 1.000000 4-15,-3.000000 2.000000 6 0,3.000000-1.000000 9 0,0.000000-2.000000 8 0,0.000000 1.000000 10 16,0.000000 1.000000 5-16,0.000000 0.000000 3 0,-1.000000 0.000000 3 0,-2.000000 0.000000 1 16,3.000000-2.000000 1-16,0.000000 0.000000 0 0,0.000000 3.000000 0 0,0.000000-1.000000 2 15,0.000000-2.000000 0-15,0.000000 1.000000-1 0,3.000000-1.000000 1 0,-2.000000 2.000000 1 16,-1.000000 0.000000 2-16,0.000000 0.000000 2 0,0.000000 0.000000 1 0,0.000000-1.000000 4 15,0.000000 3.000000 2-15,0.000000-1.000000 5 0,0.000000 1.000000 5 0,0.000000 0.000000 7 16,3.000000 1.000000 11-16,0.000000 2.000000 8 0,-3.000000 1.000000 6 0,2.000000 4.000000 9 0,2.000000 1.000000 2 16,-1.000000 4.000000 2-16,1.000000 0.000000-5 0,-1.000000 1.000000 1 0,-1.000000 4.000000-1 15,1.000000-1.000000-4-15,1.000000 2.000000-1 0,-4.000000 0.000000-3 0,3.000000 3.000000-5 16,0.000000-3.000000-6-16,-3.000000 3.000000-8 0,0.000000-3.000000-5 0,0.000000-2.000000-8 16,-3.000000 2.000000-3-16,0.000000-2.000000-7 0,2.000000-1.000000-3 0,-2.000000-1.000000-2 15,-2.000000 0.000000-4-15,2.000000-5.000000-1 0,-4.000000 1.000000-7 0,3.000000-2.000000-8 16,-4.000000-3.000000-11-16,2.000000 1.000000-19 0,-1.000000-1.000000-20 0,-3.000000-1.000000-22 0,2.000000-4.000000-24 15,-4.000000 2.000000-27-15,5.000000-3.000000-33 0,1.000000 0.000000-26 0,-4.000000-3.000000-28 16,2.000000 2.000000-30-16,-3.000000-6.000000-20 0,2.000000 0.000000 11 0,-3.000000-5.000000 31 16</inkml:trace>
  <inkml:trace contextRef="#ctx0" brushRef="#br0">28606.000000 8143.000000 45 0,'-4.000000'0.000000'102'16,"1.000000"0.000000"4 "-16 ,-2.000000 0.000000 7 0,1.000000 3.000000 6 0,-2.000000-1.000000 9 16,4.000000 0.000000 6-16,-2.000000 2.000000 3 0,-2.000000 0.000000-3 0,5.000000 3.000000-3 0,-2.000000 1.000000 2 15,0.000000 3.000000-1-15,1.000000 0.000000-1 0,-1.000000 4.000000 0 0,3.000000 2.000000 1 16,0.000000 2.000000-2-16,0.000000 1.000000-6 0,0.000000-1.000000-9 0,5.000000 3.000000-10 16,-2.000000-4.000000-10-16,7.000000 4.000000-10 0,-4.000000-2.000000-10 0,6.000000-1.000000-9 15,-1.000000 0.000000-6-15,4.000000 0.000000-2 0,1.000000-1.000000-4 0,7.000000-3.000000 0 16,0.000000-4.000000-2-16,4.000000-1.000000-4 0,1.000000-3.000000-7 0,3.000000-6.000000-8 15,0.000000-2.000000-10-15,4.000000-4.000000-13 0,-1.000000-3.000000-14 0,2.000000-3.000000-20 0,-2.000000-2.000000-21 16,-2.000000-2.000000-28-16,2.000000-5.000000-38 0,-3.000000 4.000000-56 0,0.000000-3.000000-69 16,0.000000 1.000000-80-16,-6.000000 1.000000-95 0,2.000000-2.000000-33 0,-8.000000 2.000000 8 15,-3.000000-4.000000 44-15,-1.000000 6.000000 70 0</inkml:trace>
  <inkml:trace contextRef="#ctx0" brushRef="#br0">26678.000000 6646.000000 33 0,'-3.000000'0.000000'99'0,"0.000000"-3.000000"13 "0 ,3.000000 3.000000 7 0,-2.000000-1.000000 7 15,-1.000000-2.000000 7-15,3.000000 3.000000 7 0,-1.000000 0.000000-9 0,1.000000 0.000000-18 0,-3.000000 0.000000-22 16,3.000000 0.000000-21-16,0.000000 0.000000-17 0,0.000000 0.000000-18 0,0.000000 0.000000-11 16,0.000000 0.000000-5-16,0.000000 0.000000-1 0,0.000000 0.000000 2 0,-3.000000 0.000000-2 15,3.000000 0.000000 0-15,0.000000 0.000000 1 0,0.000000 3.000000 3 0,0.000000-2.000000 4 16,3.000000-1.000000 5-16,0.000000 3.000000 1 0,-3.000000-1.000000 4 0,1.000000-2.000000 5 0,-1.000000 2.000000-5 16,3.000000-2.000000 1-16,-1.000000 3.000000-1 0,-2.000000-2.000000 0 15,0.000000-1.000000-3-15,3.000000 3.000000-2 0,-3.000000-2.000000 4 0,3.000000-1.000000-3 0,-2.000000 0.000000 1 16,-1.000000 0.000000-2-16,3.000000 0.000000-3 0,0.000000 0.000000-1 0,-3.000000 0.000000-5 15,2.000000 3.000000-4-15,-2.000000-3.000000-1 0,2.000000 0.000000 3 0,0.000000 2.000000 1 16,1.000000 0.000000 2-16,0.000000-2.000000 2 0,-2.000000 3.000000 0 0,4.000000-2.000000 1 16,-2.000000-1.000000-5-16,0.000000 3.000000-5 0,1.000000-2.000000-2 0,1.000000-1.000000-3 15,-1.000000 3.000000-1-15,-1.000000-3.000000-2 0,1.000000 2.000000 0 0,1.000000 0.000000 0 16,-2.000000-2.000000-2-16,0.000000 3.000000 0 0,-2.000000-2.000000-2 0,4.000000-1.000000-1 0,0.000000 0.000000-1 16,-3.000000 3.000000-2-16,4.000000-2.000000 2 0,-5.000000-1.000000-1 0,4.000000 0.000000-1 15,-2.000000 0.000000 1-15,0.000000 0.000000 0 0,-3.000000 0.000000 1 0,1.000000 0.000000 1 16,-1.000000 0.000000-2-16,3.000000 0.000000 0 0,-1.000000 0.000000-1 0,-2.000000 0.000000 0 15,0.000000 0.000000 0-15,0.000000 0.000000-2 0,0.000000 0.000000 2 0,0.000000 0.000000 0 16,0.000000 0.000000-1-16,0.000000 0.000000 1 0,0.000000 0.000000-5 0,0.000000 0.000000-7 16,0.000000 0.000000-14-16,-2.000000 0.000000-28 0,-1.000000-1.000000-47 0,3.000000-2.000000-67 0,0.000000 3.000000-98 15,0.000000 0.000000-80-15,0.000000 0.000000-31 0,0.000000 0.000000 3 0,-1.000000-6.000000 32 16</inkml:trace>
  <inkml:trace contextRef="#ctx0" brushRef="#br0">26765.000000 6721.000000 75 0,'0.000000'0.000000'99'16,"-2.000000"0.000000"-12 "-16 ,-1.000000 0.000000-8 0,3.000000 0.000000 3 15,0.000000 0.000000 5-15,0.000000 0.000000 8 0,0.000000 0.000000 4 0,0.000000-2.000000-3 0,0.000000 2.000000-9 16,0.000000 0.000000-13-16,0.000000 0.000000-11 0,0.000000 0.000000-11 0,0.000000 0.000000-5 16,3.000000 0.000000-2-16,-1.000000 0.000000 1 0,-2.000000 0.000000 4 0,0.000000 0.000000 2 15,3.000000 0.000000 2-15,0.000000 2.000000 0 0,-3.000000-2.000000 0 0,1.000000 2.000000 0 16,2.000000 0.000000 2-16,2.000000 0.000000 4 0,-1.000000-1.000000 3 0,3.000000 3.000000 1 0,4.000000-1.000000 3 16,-5.000000 0.000000 2-16,4.000000-1.000000 1 0,5.000000 0.000000-4 15,-3.000000-2.000000-3-15,4.000000 0.000000-2 0,0.000000 0.000000-8 0,3.000000-2.000000-6 0,3.000000-3.000000-5 16,2.000000 2.000000-11-16,-3.000000-4.000000-3 0,5.000000-1.000000-2 0,-2.000000 1.000000-3 15,-1.000000-1.000000 3-15,7.000000-1.000000-6 0,-5.000000 0.000000 1 0,2.000000 1.000000-4 16,1.000000 1.000000-4-16,-2.000000-1.000000 0 0,-2.000000 1.000000-8 0,5.000000 1.000000 1 16,-5.000000 0.000000 1-16,1.000000-1.000000-1 0,2.000000 5.000000 0 0,-4.000000-2.000000 1 15,4.000000-1.000000 1-15,-3.000000 3.000000-1 0,-1.000000 0.000000 2 0,-4.000000 2.000000 1 16,5.000000-2.000000 0-16,-5.000000 2.000000-1 0,0.000000 0.000000-2 0,-2.000000 0.000000 0 0,0.000000 0.000000-3 16,0.000000 0.000000-1-16,-3.000000 0.000000 0 0,0.000000 0.000000-2 0,3.000000 0.000000 0 15,-3.000000 0.000000 1-15,-3.000000-2.000000-1 0,4.000000 0.000000-1 0,0.000000-3.000000-1 16,-2.000000 2.000000-2-16,2.000000-2.000000-1 0,1.000000 0.000000-6 0,2.000000-1.000000-17 15,-2.000000 0.000000-29-15,1.000000-1.000000-45 0,2.000000-1.000000-63 0,3.000000 1.000000-84 16,-1.000000 0.000000-103-16,2.000000 3.000000-57 0,1.000000-2.000000-9 0,1.000000 2.000000 28 16,-1.000000-1.000000 53-16</inkml:trace>
  <inkml:trace contextRef="#ctx0" brushRef="#br0">29027.000000 6567.000000 38 0,'6.000000'2.000000'70'0,"-2.000000"-2.000000"-17 "0 ,4.000000 0.000000-9 16,-7.000000-2.000000 8-16,9.000000 2.000000 9 0,-5.000000-2.000000 14 0,4.000000-3.000000 10 16,-2.000000 0.000000 6-16,5.000000 1.000000 2 0,6.000000 3.000000-8 0,-5.000000-4.000000-5 15,2.000000 1.000000-6-15,1.000000 2.000000-10 0,0.000000-1.000000-6 0,3.000000 2.000000-10 0,0.000000-3.000000-3 16,5.000000 0.000000-5-16,-5.000000 1.000000-7 0,5.000000-1.000000-7 15,1.000000-2.000000-5-15,0.000000 5.000000-8 0,2.000000-3.000000-4 0,-1.000000 0.000000-2 16,-1.000000-1.000000-3-16,2.000000 1.000000-3 0,2.000000 2.000000 0 0,-3.000000-1.000000 2 16,3.000000-1.000000 1-16,-4.000000 2.000000-2 0,2.000000-2.000000 1 0,-1.000000 0.000000 1 0,1.000000-1.000000 2 15,-2.000000 1.000000 1-15,-1.000000 0.000000 4 0,1.000000-1.000000 2 0,-2.000000 1.000000 3 16,2.000000 0.000000 1-16,-2.000000 0.000000 2 0,0.000000 1.000000 0 0,-1.000000-1.000000-1 0,2.000000-3.000000 0 16,-3.000000 3.000000 3-16,2.000000-1.000000-2 0,1.000000-1.000000 0 15,1.000000 1.000000 1-15,-4.000000-2.000000-1 0,1.000000 3.000000-2 0,-1.000000-3.000000-2 0,2.000000 4.000000 0 16,-1.000000-5.000000-1-16,-1.000000 4.000000 0 0,3.000000-2.000000 1 0,-2.000000 1.000000-1 15,-2.000000 3.000000 2-15,0.000000-2.000000 0 0,2.000000 0.000000 1 0,-2.000000-1.000000 0 16,-2.000000 4.000000-3-16,1.000000-2.000000 0 0,-2.000000 1.000000-2 0,-1.000000-2.000000-2 16,0.000000 4.000000-2-16,-1.000000-3.000000-1 0,0.000000 1.000000-1 0,-2.000000 2.000000-2 0,0.000000-2.000000-1 15,-1.000000 0.000000-2-15,-6.000000 1.000000 2 0,6.000000 1.000000-1 16,-5.000000-3.000000-1-16,0.000000 1.000000-1 0,-2.000000 2.000000-1 0,2.000000-2.000000-4 0,-2.000000 2.000000-10 16,1.000000-2.000000-16-16,-2.000000-1.000000-27 0,0.000000 1.000000-38 0,1.000000 0.000000-58 15,1.000000 0.000000-80-15,-2.000000-1.000000-53 0,1.000000-4.000000-17 0,-2.000000 1.000000 11 16,-2.000000-2.000000 31-16</inkml:trace>
  <inkml:trace contextRef="#ctx0" brushRef="#br0">31227.000000 5804.000000 132 0,'6.000000'4.000000'252'0,"-5.000000"0.000000"19 "0 ,2.000000-1.000000-40 0,-1.000000-2.000000-47 16,-2.000000 2.000000-41-16,6.000000-3.000000-17 0,-5.000000 2.000000-6 0,2.000000 0.000000 5 16,1.000000-2.000000 7-16,1.000000 2.000000 5 0,5.000000-2.000000-5 0,-2.000000 0.000000-14 15,3.000000-2.000000-16-15,3.000000 0.000000-18 0,3.000000-3.000000-19 0,0.000000 1.000000-14 0,2.000000 0.000000-11 16,1.000000-3.000000-10-16,3.000000-1.000000-6 0,-3.000000 0.000000-2 0,2.000000-1.000000-1 15,-1.000000 0.000000-9-15,-2.000000 1.000000-3 0,3.000000-1.000000-2 0,-1.000000 1.000000-2 16,-3.000000 1.000000-3-16,0.000000-1.000000-3 0,-4.000000 1.000000 1 0,3.000000 4.000000-9 16,-6.000000-5.000000-17-16,0.000000 4.000000-27 0,-4.000000 1.000000-36 0,-2.000000 2.000000-39 15,-1.000000 1.000000-55-15,-4.000000 1.000000-64 0,0.000000-1.000000-74 0,-7.000000 7.000000-47 16,-5.000000 2.000000-3-16,-4.000000 0.000000 20 0,-7.000000 1.000000 46 0</inkml:trace>
  <inkml:trace contextRef="#ctx0" brushRef="#br0">31230.000000 6078.000000 39 0,'0.000000'13.000000'290'0,"0.000000"-5.000000"28 "0 ,0.000000 1.000000 16 0,3.000000-3.000000-53 15,-3.000000-1.000000-83-15,1.000000-3.000000-55 0,4.000000 0.000000-25 0,1.000000-2.000000-10 16,-1.000000-4.000000 0-16,3.000000-1.000000 0 0,2.000000-1.000000-9 0,-1.000000-3.000000-15 16,6.000000 1.000000-18-16,1.000000-3.000000-17 0,0.000000-3.000000-15 0,3.000000 4.000000-13 15,4.000000-5.000000-9-15,-3.000000 3.000000-7 0,2.000000-1.000000-4 0,-1.000000-2.000000-11 16,3.000000 2.000000-14-16,1.000000 0.000000-18 0,-6.000000 0.000000-31 0,5.000000 0.000000-35 0,-5.000000 2.000000-48 15,4.000000 4.000000-46-15,-3.000000-2.000000-51 0,-3.000000 0.000000-49 0,1.000000 3.000000-33 16,-6.000000-1.000000 4-16,-3.000000 3.000000 32 0,-5.000000-1.000000 47 0</inkml:trace>
  <inkml:trace contextRef="#ctx0" brushRef="#br0">31532.000000 5433.000000 25 0,'0.000000'-5.000000'170'0,"0.000000"0.000000"-4 "0 ,0.000000 2.000000-22 16,0.000000 0.000000-14-16,0.000000 2.000000-9 0,0.000000 1.000000-5 0,0.000000 0.000000-3 15,0.000000 0.000000 8-15,0.000000 7.000000 7 0,0.000000 0.000000 4 0,0.000000 9.000000-3 16,0.000000 5.000000 4-16,0.000000 5.000000-4 0,0.000000 4.000000-10 0,-3.000000 7.000000-19 0,1.000000-1.000000-15 15,-3.000000 6.000000-13-15,4.000000 2.000000-15 0,-5.000000 1.000000-16 0,1.000000 4.000000-13 16,1.000000-2.000000-5-16,-4.000000 4.000000-12 0,4.000000-2.000000-6 0,0.000000 1.000000-10 16,-2.000000-1.000000-15-16,1.000000-5.000000-14 0,4.000000 3.000000-29 0,-5.000000-7.000000-28 15,6.000000-4.000000-39-15,0.000000-1.000000-46 0,6.000000-5.000000-47 0,-5.000000-3.000000-57 16,4.000000-5.000000-41-16,1.000000-7.000000-6 0,-2.000000-2.000000 23 0,0.000000-7.000000 43 16</inkml:trace>
  <inkml:trace contextRef="#ctx0" brushRef="#br0">31996.000000 5684.000000 139 0,'5.000000'7.000000'311'16,"-5.000000"0.000000"20 "-16 ,2.000000-3.000000 12 0,1.000000 6.000000-92 0,-1.000000 1.000000-98 15,-2.000000 1.000000-57-15,3.000000 1.000000-22 0,-2.000000 2.000000-7 0,2.000000 0.000000 4 16,0.000000 0.000000 4-16,2.000000 0.000000-4 0,-1.000000 0.000000-1 0,3.000000 0.000000-9 0,2.000000-2.000000-9 15,-1.000000 0.000000-12-15,4.000000-3.000000-7 0,2.000000-3.000000-1 0,1.000000 1.000000-5 16,1.000000-6.000000-3-16,1.000000 1.000000-1 0,2.000000-6.000000-2 0,3.000000 1.000000-3 16,-1.000000-4.000000-4-16,1.000000-3.000000-4 0,-2.000000 1.000000-4 0,3.000000-6.000000-2 15,-4.000000 2.000000-2-15,-2.000000-1.000000 0 0,1.000000-2.000000 2 0,-2.000000 0.000000 2 16,-4.000000 0.000000 4-16,0.000000-2.000000 4 0,-2.000000 2.000000 7 0,-5.000000 0.000000 5 16,-5.000000 0.000000 5-16,0.000000 0.000000 1 0,-5.000000 1.000000 1 0,-5.000000 0.000000 0 0,-3.000000 0.000000-2 15,-6.000000 4.000000-6-15,-1.000000 5.000000-3 0,-3.000000-5.000000-3 0,-7.000000 9.000000-3 16,2.000000-5.000000-2-16,-3.000000 6.000000-6 0,0.000000 0.000000 1 0,3.000000 0.000000-5 15,-1.000000 3.000000 2-15,3.000000 0.000000-8 0,1.000000-2.000000-9 0,6.000000 4.000000-18 16,1.000000 1.000000-40-16,-1.000000 1.000000-65 0,4.000000 4.000000-96 0,1.000000 1.000000-133 16,2.000000 7.000000-72-16,-1.000000-5.000000-25 0,-2.000000 4.000000 17 0,0.000000-4.000000 53 15</inkml:trace>
  <inkml:trace contextRef="#ctx0" brushRef="#br0">29932.000000 7780.000000 93 0,'3.000000'16.000000'216'0,"-3.000000"6.000000"24 "16 ,-3.000000 2.000000-41-16,0.000000 3.000000-39 0,1.000000 3.000000-19 0,0.000000 4.000000-3 16,-3.000000 1.000000 0-16,1.000000 2.000000 1 0,-1.000000 1.000000-2 0,-1.000000-2.000000-4 15,-1.000000 3.000000-13-15,3.000000-3.000000-17 0,-1.000000 1.000000-21 0,-2.000000-1.000000-16 16,5.000000-2.000000-20-16,-4.000000-2.000000-11 0,2.000000-1.000000-9 0,-1.000000-1.000000-8 15,3.000000-5.000000-6-15,0.000000-3.000000-7 0,2.000000-5.000000-1 0,-3.000000 0.000000 0 16,0.000000-4.000000-3-16,3.000000-2.000000-7 0,-1.000000 2.000000-5 0,-2.000000-5.000000-12 0,3.000000-2.000000-13 16,-2.000000 1.000000-18-16,2.000000-3.000000-15 0,0.000000-1.000000-19 15,0.000000-3.000000-21-15,0.000000-3.000000-31 0,2.000000-3.000000-36 0,1.000000 0.000000-33 0,-2.000000-7.000000-37 16,5.000000-2.000000-28-16,-4.000000-3.000000-9 0,-2.000000-3.000000 21 0,2.000000-7.000000 38 16</inkml:trace>
  <inkml:trace contextRef="#ctx0" brushRef="#br0">30006.000000 7585.000000 110 0,'14.000000'-9.000000'205'0,"0.000000"0.000000"-2 "0 ,4.000000 5.000000-11 0,-2.000000 4.000000-6 15,0.000000 0.000000 3-15,3.000000 4.000000-4 0,3.000000 3.000000-10 0,-2.000000 3.000000-14 16,0.000000 1.000000-16-16,-1.000000 2.000000-13 0,1.000000 0.000000-19 0,-4.000000 2.000000-21 0,0.000000 2.000000-14 16,-3.000000 1.000000-19-16,-1.000000-2.000000-13 0,-3.000000 4.000000-8 15,-5.000000-1.000000-6-15,1.000000 2.000000-4 0,-7.000000 1.000000-5 0,-1.000000-1.000000-2 0,-5.000000 5.000000-5 16,-4.000000-3.000000-4-16,-3.000000 1.000000-5 0,-4.000000 1.000000-3 0,0.000000 1.000000-1 15,-2.000000-2.000000-2-15,-1.000000 0.000000-2 0,-2.000000-3.000000 0 0,5.000000-2.000000 0 16,0.000000-1.000000 2-16,3.000000-3.000000 2 0,1.000000-5.000000 3 0,3.000000-1.000000 4 16,0.000000-3.000000 1-16,5.000000 1.000000 1 0,1.000000-3.000000-1 0,0.000000 0.000000 1 0,2.000000 0.000000-1 15,1.000000-2.000000-1-15,3.000000 1.000000 0 0,-2.000000-2.000000 3 16,2.000000 2.000000 6-16,2.000000 2.000000 2 0,3.000000 1.000000 8 0,-3.000000 2.000000 2 0,5.000000 1.000000 2 16,1.000000 2.000000 0-16,-1.000000 1.000000-4 0,2.000000 2.000000-4 0,1.000000 1.000000-5 15,-1.000000-1.000000-5-15,6.000000 1.000000-2 0,-3.000000 0.000000-2 0,3.000000-2.000000-6 16,-2.000000 2.000000-5-16,5.000000-4.000000-7 0,-1.000000-1.000000-10 0,2.000000 1.000000-18 15,-1.000000-4.000000-25-15,3.000000-3.000000-36 0,1.000000-1.000000-49 0,-3.000000-3.000000-68 16,5.000000 0.000000-73-16,-1.000000-1.000000-83 0,4.000000-3.000000-45 0,-6.000000-5.000000 2 16,5.000000-2.000000 34-16,-5.000000-4.000000 64 0</inkml:trace>
  <inkml:trace contextRef="#ctx0" brushRef="#br0">30803.000000 7668.000000 24 0,'-4.000000'-2.000000'138'15,"1.000000"2.000000"2 "-15 ,-2.000000-2.000000 5 0,1.000000 2.000000 6 0,-1.000000 0.000000 7 16,2.000000 0.000000-2-16,-1.000000-2.000000-5 0,0.000000-1.000000-12 0,-2.000000 3.000000-16 0,6.000000 0.000000-15 16,-5.000000 0.000000-12-16,5.000000 0.000000-10 0,-1.000000 0.000000-3 0,1.000000 0.000000-5 15,0.000000 0.000000-3-15,0.000000 0.000000-2 0,0.000000 0.000000-8 0,-3.000000 3.000000-8 16,-2.000000-1.000000-5-16,2.000000-2.000000-6 0,-1.000000 2.000000-6 0,0.000000 3.000000-4 16,1.000000-3.000000-4-16,3.000000-1.000000 2 0,-3.000000 3.000000-2 0,1.000000 0.000000-3 15,-1.000000 3.000000 1-15,-1.000000 0.000000-1 0,-1.000000 1.000000-1 0,1.000000 3.000000-2 16,-3.000000 2.000000-2-16,-1.000000 2.000000 2 0,-2.000000 4.000000-2 0,1.000000 3.000000-1 0,-3.000000 1.000000-1 15,2.000000 5.000000-2-15,-2.000000 1.000000-1 0,0.000000 4.000000 0 0,0.000000 2.000000 1 16,1.000000-1.000000 0-16,2.000000 2.000000-2 0,-2.000000-2.000000-1 0,5.000000 1.000000-2 16,-1.000000-2.000000-4-16,1.000000 1.000000-4 0,2.000000-4.000000-1 0,2.000000-3.000000-2 15,2.000000 3.000000-1-15,2.000000-4.000000-2 0,1.000000-1.000000 3 0,-2.000000 1.000000-2 16,7.000000-4.000000 0-16,-1.000000 1.000000-1 0,-3.000000-3.000000-4 0,7.000000-1.000000-4 16,-2.000000-2.000000-8-16,1.000000 0.000000-12 0,-1.000000-2.000000-22 0,-2.000000 0.000000-36 0,2.000000-4.000000-41 15,-2.000000 0.000000-51-15,-2.000000 2.000000-59 0,5.000000-4.000000-62 0,-2.000000 1.000000-72 16,-1.000000-3.000000-21-16,-6.000000-6.000000 19 0,-1.000000-1.000000 41 0,0.000000 0.000000 57 15</inkml:trace>
  <inkml:trace contextRef="#ctx0" brushRef="#br0">30970.000000 7776.000000 7 0,'0.000000'0.000000'98'0,"-2.000000"0.000000"7 "0 ,-1.000000 0.000000 8 0,1.000000 4.000000 14 0,-3.000000 0.000000 13 15,1.000000 4.000000 12-15,-4.000000 3.000000 10 0,1.000000 4.000000 1 0,0.000000 4.000000 0 16,-2.000000 2.000000-7-16,-3.000000 6.000000-12 0,2.000000 2.000000-10 0,-2.000000 1.000000-10 15,-2.000000 5.000000-8-15,0.000000 2.000000-11 0,-3.000000-3.000000-14 0,3.000000 0.000000-17 16,-1.000000 0.000000-17-16,2.000000 1.000000-16 0,1.000000-4.000000-12 0,0.000000-1.000000-11 0,-1.000000-2.000000-9 16,7.000000-4.000000 0-16,-5.000000-4.000000-4 0,10.000000 1.000000-5 0,-5.000000-7.000000-10 15,2.000000-3.000000-13-15,1.000000 0.000000-17 0,3.000000-5.000000-27 0,0.000000-1.000000-23 16,3.000000-5.000000-26-16,1.000000 0.000000-29 0,3.000000-5.000000-34 0,4.000000-1.000000-26 16,-2.000000-3.000000-26-16,2.000000-4.000000-25 0,4.000000-1.000000-20 0,-2.000000-8.000000 6 15,1.000000-2.000000 28-15</inkml:trace>
  <inkml:trace contextRef="#ctx0" brushRef="#br0">31036.000000 7741.000000 63 0,'8.000000'-5.000000'177'0,"-4.000000"5.000000"20 "15 ,2.000000 3.000000 16-15,0.000000 1.000000 12 0,0.000000 7.000000 4 16,-5.000000 1.000000-11-16,4.000000 6.000000-17 0,1.000000-1.000000-31 0,-2.000000 4.000000-27 0,-1.000000 3.000000-20 16,1.000000 1.000000-19-16,1.000000 1.000000-16 0,-2.000000 2.000000-14 0,-2.000000-2.000000-11 15,4.000000 2.000000-12-15,1.000000-2.000000-7 0,-5.000000-1.000000-7 0,2.000000-1.000000-11 16,-1.000000-1.000000-6-16,1.000000 1.000000-7 0,1.000000-5.000000-3 0,-1.000000 0.000000-3 15,0.000000-4.000000-3-15,-2.000000 0.000000-1 0,-1.000000-2.000000-4 0,0.000000-2.000000-3 16,0.000000-2.000000-7-16,0.000000-3.000000-6 0,0.000000 0.000000-6 0,0.000000-3.000000-11 16,-1.000000 1.000000-12-16,-5.000000-4.000000-7 0,-1.000000 2.000000-4 0,1.000000-2.000000 0 0,-6.000000-2.000000 2 15,0.000000 0.000000 12-15,-3.000000-3.000000 9 0,1.000000 1.000000 11 0,0.000000-4.000000 9 16,-1.000000 1.000000 7-16,-1.000000-4.000000 2 0,-1.000000 3.000000 2 0,3.000000-3.000000 4 16,-3.000000 4.000000 13-16,5.000000-3.000000 8 0,0.000000 1.000000 11 0,0.000000 3.000000 11 15,3.000000 0.000000 8-15,-1.000000-1.000000 2 0,5.000000 3.000000-4 0,-2.000000-1.000000-8 16,6.000000 3.000000-7-16,-2.000000 0.000000-11 0,0.000000-1.000000-8 0,3.000000 2.000000-6 15,0.000000-1.000000-6-15,3.000000 2.000000-3 0,1.000000-2.000000-2 0,6.000000 0.000000-3 0,-4.000000 2.000000-3 16,6.000000-3.000000-10-16,3.000000-1.000000-17 0,1.000000-2.000000-24 16,3.000000-1.000000-26-16,-1.000000-1.000000-33 0,1.000000-1.000000-37 0,2.000000 0.000000-37 0,1.000000-2.000000-31 15,-1.000000 1.000000-31-15,1.000000-3.000000-27 0,-1.000000 1.000000-19 0,1.000000-2.000000 16 16,-3.000000 0.000000 31-16</inkml:trace>
  <inkml:trace contextRef="#ctx0" brushRef="#br0">31301.000000 7858.000000 172 0,'0.000000'3.000000'246'0,"3.000000"0.000000"-1 "0 ,-6.000000 4.000000-10 15,3.000000 2.000000-11-15,-2.000000 4.000000-23 0,-4.000000 2.000000-20 0,2.000000 2.000000-19 16,-1.000000 5.000000-13-16,-2.000000-1.000000-11 0,0.000000 1.000000-16 0,-1.000000 1.000000-13 16,2.000000 0.000000-18-16,0.000000 1.000000-17 0,1.000000 0.000000-16 0,-1.000000-4.000000-15 15,1.000000 3.000000-10-15,-2.000000-2.000000-11 0,5.000000-4.000000-6 0,-4.000000 2.000000-4 0,2.000000-4.000000-6 16,3.000000-2.000000-2-16,-2.000000 0.000000-2 0,0.000000-4.000000-3 0,3.000000-1.000000-3 16,0.000000-1.000000-6-16,0.000000-2.000000-5 0,0.000000-2.000000-7 0,0.000000 1.000000-9 15,0.000000-4.000000-6-15,0.000000 0.000000-13 0,0.000000-4.000000-12 0,0.000000 0.000000-17 16,0.000000-4.000000-12-16,6.000000-3.000000-13 0,-5.000000-2.000000-11 0,6.000000-4.000000-11 15,-2.000000-3.000000-10-15,2.000000 0.000000-5 0,1.000000-6.000000-9 0,0.000000-5.000000-2 16,0.000000 3.000000 4-16,2.000000-5.000000 15 0,-1.000000 3.000000 25 0,1.000000-1.000000 24 16,-1.000000 1.000000 30-16,2.000000 4.000000 25 0,0.000000 0.000000 19 0,-5.000000 6.000000 13 0,5.000000 0.000000 10 15,-3.000000 1.000000 12-15,0.000000 4.000000 9 0,2.000000 4.000000 13 0,-4.000000 0.000000 12 16,1.000000 3.000000 9-16,1.000000 1.000000 9 0,-4.000000 3.000000 8 0,4.000000 1.000000 1 16,-1.000000 2.000000 0-16,-3.000000 1.000000-8 0,4.000000 1.000000-6 0,-4.000000 4.000000-12 15,2.000000 1.000000-9-15,-4.000000-1.000000-9 0,2.000000 1.000000-8 0,-4.000000 3.000000-9 16,0.000000 0.000000-4-16,0.000000 1.000000-5 0,0.000000 1.000000-6 0,-1.000000 0.000000-5 15,-2.000000 1.000000-1-15,-2.000000-1.000000-2 0,1.000000 2.000000-3 0,1.000000 0.000000-1 16,0.000000-1.000000-1-16,-2.000000-1.000000 2 0,5.000000 0.000000 0 0,-1.000000 0.000000-1 0,1.000000 0.000000 0 16,0.000000-3.000000 2-16,1.000000 3.000000-1 0,2.000000-5.000000 2 0,-1.000000 3.000000 0 15,4.000000-3.000000-1-15,-5.000000 3.000000 1 0,5.000000-3.000000-1 0,-4.000000 3.000000 4 16,2.000000 0.000000 3-16,-4.000000-1.000000 7 0,6.000000 3.000000 13 0,-6.000000 0.000000 13 16,0.000000 1.000000 13-16,0.000000 1.000000 11 0,-6.000000 0.000000 8 0,5.000000 0.000000 2 15,-4.000000-1.000000-1-15,-2.000000 3.000000-11 0,-1.000000 0.000000-9 0,1.000000-4.000000-11 16,0.000000 0.000000-9-16,-1.000000-3.000000-12 0,4.000000 1.000000-8 0,1.000000-2.000000-4 0,-2.000000-1.000000-3 15,4.000000-2.000000-3-15,-2.000000-1.000000-2 0,0.000000-3.000000-3 0,3.000000 2.000000-6 16,-1.000000 0.000000-11-16,1.000000-2.000000-15 0,-3.000000 0.000000-26 0,3.000000-2.000000-32 16,0.000000 0.000000-41-16,3.000000-1.000000-42 0,-3.000000-1.000000-39 0,1.000000 2.000000-43 15,2.000000-2.000000-41-15,0.000000-1.000000-14 0,-3.000000-3.000000 17 0,0.000000-3.000000 34 16</inkml:trace>
  <inkml:trace contextRef="#ctx0" brushRef="#br0">31620.000000 7703.000000 105 0,'5.000000'0.000000'104'0,"-3.000000"-3.000000"5 "15 ,2.000000 3.000000 22-15,-1.000000 0.000000 25 0,0.000000 3.000000 13 0,-1.000000-2.000000-2 16,1.000000 2.000000-9-16,-2.000000 0.000000-13 0,5.000000 0.000000-22 0,-4.000000 1.000000-21 0,3.000000 1.000000-12 15,0.000000 1.000000-1-15,-1.000000 2.000000 3 0,-1.000000-3.000000 4 0,2.000000 1.000000 3 16,-4.000000 1.000000-2-16,5.000000-1.000000-5 0,-6.000000-1.000000-7 0,2.000000 1.000000-15 16,-2.000000-1.000000-14-16,0.000000 0.000000-9 0,3.000000-1.000000-7 0,-1.000000 1.000000-6 0,-2.000000-3.000000-3 15,0.000000 1.000000-1-15,0.000000-2.000000-3 0,0.000000-1.000000-8 16,0.000000 3.000000-6-16,0.000000-1.000000 7 0,0.000000-2.000000-5 0,0.000000 0.000000 0 16,0.000000 0.000000-1-16,0.000000 0.000000 5 0,0.000000 0.000000 0 0,0.000000 0.000000-7 15,0.000000 0.000000 1-15,0.000000 0.000000 0 0,0.000000 0.000000-3 0,0.000000 0.000000-1 0,0.000000 0.000000 0 16,0.000000 0.000000-1-16,0.000000 0.000000 1 0,0.000000 0.000000-2 0,0.000000 0.000000 0 15,0.000000 0.000000 3-15,0.000000 0.000000 1 0,0.000000 0.000000-2 0,0.000000 0.000000-2 16,2.000000 0.000000 0-16,-2.000000 0.000000 1 0,0.000000 2.000000 2 0,3.000000 0.000000 2 16,-2.000000 3.000000 4-16,5.000000 1.000000 5 0,-6.000000 0.000000 6 0,5.000000 1.000000 4 15,-1.000000 3.000000 5-15,1.000000 1.000000 10 0,-1.000000 2.000000 7 0,2.000000 2.000000 7 0,-2.000000 0.000000 10 16,-1.000000 3.000000 11-16,-1.000000 0.000000 8 0,1.000000 4.000000-11 0,-3.000000 1.000000-7 16,-3.000000 1.000000-9-16,1.000000 2.000000-13 0,-5.000000 0.000000-18 0,0.000000 1.000000-14 15,-4.000000 0.000000-5-15,2.000000 2.000000-8 0,-5.000000 2.000000-11 0,2.000000-4.000000-13 16,-2.000000-1.000000-20-16,-3.000000 2.000000-27 0,-2.000000-2.000000-29 0,2.000000-4.000000-22 15,1.000000 0.000000-15-15,-2.000000-3.000000-15 0,2.000000-2.000000-19 0,3.000000-1.000000-25 16,2.000000-4.000000-45-16,4.000000 2.000000-58 0,0.000000-6.000000-89 0,2.000000-1.000000-50 16,1.000000-7.000000-4-16,-4.000000-5.000000 32 0,7.000000-4.000000 57 0</inkml:trace>
  <inkml:trace contextRef="#ctx0" brushRef="#br0">31748.000000 7867.000000 112 0,'6.000000'0.000000'302'16,"-5.000000"2.000000"23 "-16 ,4.000000 0.000000 17 0,-2.000000 1.000000-73 0,7.000000-3.000000-76 15,-1.000000 0.000000-47-15,0.000000-3.000000-22 0,6.000000 1.000000-11 0,-4.000000 0.000000-8 16,6.000000-1.000000-13-16,-3.000000 0.000000-18 0,6.000000-1.000000-21 0,-1.000000 0.000000-17 0,-3.000000-1.000000-15 16,6.000000-1.000000-14-16,-1.000000 1.000000-14 0,-2.000000-1.000000-17 0,0.000000 0.000000-24 15,-2.000000 3.000000-29-15,0.000000-1.000000-37 0,-3.000000 2.000000-45 0,-3.000000 2.000000-48 16,1.000000 0.000000-52-16,-4.000000 0.000000-57 0,-3.000000 2.000000-16 0,-5.000000-2.000000 13 15,-7.000000 4.000000 35-15</inkml:trace>
  <inkml:trace contextRef="#ctx0" brushRef="#br0">31798.000000 8062.000000 144 0,'-1.000000'9.000000'253'0,"-5.000000"-1.000000"23 "16 ,4.000000 1.000000-26-16,2.000000-3.000000-24 0,2.000000 1.000000-20 0,-2.000000-1.000000-18 15,3.000000-2.000000-18-15,1.000000 1.000000-21 0,4.000000-3.000000-24 0,2.000000-2.000000-28 0,2.000000 2.000000-28 16,0.000000-2.000000-22-16,4.000000-2.000000-22 0,0.000000 0.000000-19 15,2.000000-3.000000-22-15,-2.000000-2.000000-31 0,0.000000 4.000000-45 0,6.000000-1.000000-60 0,-2.000000 1.000000-79 16,-3.000000-1.000000-94-16,-2.000000-1.000000-39 0,0.000000 1.000000-2 0,-6.000000-2.000000 26 16,1.000000 0.000000 55-16</inkml:trace>
  <inkml:trace contextRef="#ctx0" brushRef="#br0">32401.000000 7582.000000 40 0,'0.000000'0.000000'105'0,"0.000000"0.000000"10 "0 ,0.000000 0.000000 5 0,0.000000 0.000000-1 16,-2.000000 0.000000-4-16,2.000000 0.000000-6 0,-3.000000 0.000000-8 0,0.000000 0.000000-7 16,3.000000 0.000000-6-16,0.000000 0.000000-9 0,-1.000000 0.000000-4 0,-2.000000-2.000000-8 0,3.000000 2.000000-11 15,-2.000000-2.000000-9-15,2.000000 2.000000-11 0,0.000000 0.000000-9 0,0.000000-2.000000-8 16,-3.000000 2.000000-6-16,3.000000-2.000000-5 0,0.000000 2.000000-2 0,0.000000 0.000000-2 16,0.000000-3.000000-4-16,0.000000 3.000000 0 0,0.000000-1.000000 0 0,0.000000-2.000000-2 15,3.000000 3.000000-2-15,-3.000000-2.000000 1 0,2.000000 0.000000 2 0,-2.000000 2.000000-1 16,0.000000-2.000000 0-16,3.000000 0.000000 1 0,-3.000000 2.000000 2 0,1.000000 0.000000-2 15,-1.000000 0.000000 1-15,0.000000 0.000000-2 0,3.000000-3.000000 0 0,0.000000 3.000000 0 0,-3.000000-1.000000-4 16,0.000000-2.000000 0-16,2.000000 3.000000-1 0,-2.000000-4.000000-1 0,3.000000 1.000000-2 16,-2.000000 3.000000 1-16,-1.000000-1.000000 3 0,0.000000-2.000000 3 0,0.000000 3.000000 1 15,0.000000-1.000000 0-15,0.000000-2.000000 1 0,0.000000 3.000000-1 0,0.000000-2.000000 0 16,0.000000 0.000000-1-16,-1.000000 0.000000 1 0,1.000000-3.000000 1 0,-3.000000 4.000000 1 16,3.000000-2.000000 2-16,0.000000 2.000000-2 0,-2.000000-4.000000 1 0,2.000000 3.000000 1 15,0.000000-1.000000 0-15,0.000000 2.000000-1 0,-3.000000-4.000000-1 0,0.000000 3.000000 1 0,3.000000 0.000000-1 16,0.000000 0.000000 3-16,-1.000000 2.000000-1 0,-2.000000-3.000000 1 15,3.000000 3.000000 3-15,0.000000 0.000000 0 0,0.000000-4.000000 1 0,0.000000 2.000000 3 0,-2.000000 2.000000 5 16,2.000000-1.000000 4-16,0.000000 1.000000 7 0,0.000000 0.000000 2 0,0.000000 0.000000 4 16,0.000000 0.000000 2-16,0.000000 0.000000 1 0,0.000000 0.000000-1 0,0.000000 0.000000-5 15,0.000000 0.000000 0-15,0.000000 0.000000-2 0,0.000000 0.000000-3 0,0.000000 0.000000 1 16,0.000000 0.000000-1-16,0.000000 0.000000 3 0,0.000000 1.000000 1 0,0.000000 1.000000 7 0,2.000000 2.000000 10 16,-2.000000 3.000000 9-16,0.000000 4.000000 5 0,0.000000 4.000000 10 0,0.000000 4.000000 4 15,-2.000000 4.000000-2-15,-4.000000 3.000000-5 0,2.000000 6.000000-12 0,-3.000000 3.000000-2 16,-1.000000 4.000000-12-16,-1.000000 1.000000-6 0,-2.000000 7.000000-6 0,-1.000000 0.000000-4 15,-3.000000 4.000000-1-15,3.000000-1.000000-3 0,0.000000-1.000000-3 0,1.000000 0.000000 0 16,-1.000000-1.000000-4-16,3.000000-4.000000-2 0,2.000000 0.000000-4 0,-4.000000-6.000000-1 0,7.000000-2.000000 2 16,1.000000-1.000000-6-16,-2.000000-7.000000-1 0,4.000000-5.000000-3 0,-2.000000-1.000000-3 15,0.000000-4.000000-9-15,3.000000-4.000000-10 0,3.000000-3.000000-8 16,0.000000-5.000000-13-16,-2.000000 0.000000-20 0,2.000000-3.000000-33 0,-1.000000-3.000000-35 0,5.000000-7.000000-43 16,4.000000-1.000000-45-16,-4.000000-7.000000-50 0,2.000000 0.000000-46 0,0.000000-5.000000-27 15,-2.000000-6.000000 10-15,-3.000000-2.000000 35 0,2.000000-5.000000 48 0</inkml:trace>
  <inkml:trace contextRef="#ctx0" brushRef="#br0">32405.000000 7484.000000 39 0,'7.000000'-5.000000'188'0,"5.000000"3.000000"20 "0 ,-1.000000 2.000000-31 16,0.000000 2.000000-25-16,4.000000 3.000000-13 0,-2.000000 0.000000 1 0,5.000000 2.000000 1 15,-2.000000 2.000000 0-15,1.000000 2.000000-7 0,5.000000 2.000000-19 0,-3.000000-1.000000-16 0,-1.000000 3.000000-10 16,4.000000 0.000000-16-16,-1.000000-1.000000-11 0,-2.000000 5.000000-7 0,-2.000000-5.000000-11 15,-3.000000 4.000000-2-15,1.000000-1.000000-4 0,-7.000000-2.000000 3 0,0.000000 2.000000 1 16,-2.000000-2.000000-2-16,-5.000000 2.000000-3 0,-2.000000-2.000000-4 0,-7.000000 4.000000-10 16,-4.000000-1.000000-12-16,-5.000000-2.000000-3 0,-4.000000 4.000000-5 0,-3.000000 0.000000-3 15,-2.000000 1.000000 0-15,-2.000000-3.000000 1 0,-2.000000 3.000000 2 0,-1.000000-4.000000-3 16,6.000000-1.000000 2-16,-4.000000-1.000000 5 0,8.000000 2.000000 3 0,-3.000000-8.000000 2 0,5.000000 0.000000 6 16,1.000000 0.000000 4-16,7.000000-5.000000 3 0,-1.000000 2.000000 0 0,4.000000-2.000000 1 15,4.000000 1.000000 7-15,0.000000 1.000000 7 0,1.000000 3.000000 5 0,3.000000 0.000000 8 16,6.000000 3.000000 2-16,-5.000000-1.000000 1 0,9.000000 2.000000-3 0,-4.000000 0.000000-7 15,8.000000-1.000000-9-15,-3.000000 1.000000-9 0,3.000000-3.000000-6 0,0.000000 4.000000-6 16,3.000000-4.000000-6-16,0.000000 1.000000-10 0,-3.000000 0.000000-10 0,5.000000 0.000000-14 16,-3.000000-3.000000-17-16,2.000000-1.000000-21 0,-2.000000-1.000000-36 0,0.000000 0.000000-45 0,3.000000-1.000000-65 15,4.000000 1.000000-77-15,0.000000-3.000000-98 0,-2.000000-3.000000-47 0,3.000000-3.000000-1 16,1.000000-3.000000 33-16,-2.000000-3.000000 63 0</inkml:trace>
  <inkml:trace contextRef="#ctx0" brushRef="#br0">33096.000000 7678.000000 14 0,'-1.000000'-4.000000'110'0,"1.000000"3.000000"15 "0 ,-3.000000-1.000000 10 16,0.000000-3.000000 4-16,1.000000 5.000000-2 0,2.000000 0.000000-10 0,-6.000000 0.000000-12 15,0.000000 0.000000-9-15,1.000000 5.000000-3 0,0.000000-3.000000 0 0,-2.000000 3.000000 5 16,-1.000000-2.000000 5-16,2.000000 5.000000 7 0,-1.000000-1.000000 4 0,-3.000000 1.000000 1 16,4.000000 3.000000-7-16,-8.000000 0.000000-8 0,6.000000 4.000000-7 0,-1.000000 0.000000-16 0,-3.000000 5.000000-9 15,-3.000000-1.000000-11-15,3.000000 4.000000-7 0,1.000000 1.000000-9 0,-1.000000 1.000000-10 16,0.000000 3.000000-6-16,2.000000 2.000000-8 0,1.000000 0.000000-10 0,-3.000000 0.000000-5 16,5.000000-2.000000-5-16,-1.000000-1.000000-1 0,4.000000 2.000000-4 0,1.000000-4.000000 0 15,0.000000-1.000000-1-15,3.000000-3.000000-6 0,3.000000-2.000000-9 0,0.000000-1.000000-15 16,-2.000000-3.000000-20-16,5.000000 0.000000-33 0,-1.000000-4.000000-40 0,2.000000-3.000000-54 15,2.000000-3.000000-62-15,1.000000-1.000000-67 0,2.000000-2.000000-62 0,0.000000-7.000000-16 0,0.000000-1.000000 21 16,-5.000000-5.000000 46-16</inkml:trace>
  <inkml:trace contextRef="#ctx0" brushRef="#br0">33174.000000 7795.000000 32 0,'3.000000'-3.000000'75'0,"0.000000"1.000000"4 "0 ,-3.000000 2.000000 1 0,2.000000-2.000000-5 15,-2.000000-1.000000 1-15,0.000000 3.000000 0 0,3.000000-1.000000 0 0,-3.000000 1.000000-2 0,0.000000 0.000000-2 16,0.000000 0.000000 5-16,0.000000 0.000000 8 0,0.000000 0.000000 4 0,0.000000 1.000000 6 16,0.000000 2.000000 2-16,0.000000-1.000000 4 0,0.000000 4.000000 1 0,0.000000 1.000000-3 15,0.000000 1.000000 0-15,0.000000 6.000000 1 0,-3.000000 0.000000 3 0,3.000000 4.000000 2 16,0.000000 3.000000-4-16,-2.000000 0.000000-1 0,-4.000000 5.000000-7 0,2.000000 4.000000-11 15,2.000000 0.000000-10-15,-3.000000 1.000000-12 0,-3.000000-1.000000-10 0,4.000000 3.000000-11 16,-1.000000-3.000000-9-16,-2.000000 0.000000-6 0,5.000000-1.000000-6 0,-3.000000-4.000000-5 0,0.000000-1.000000-5 16,2.000000-1.000000-5-16,-1.000000-3.000000-3 0,4.000000-1.000000-1 0,0.000000-3.000000-5 15,-2.000000-2.000000-7-15,2.000000-4.000000-10 0,0.000000-1.000000-13 0,0.000000 0.000000-17 16,0.000000-7.000000-19-16,2.000000 0.000000-25 0,-2.000000-4.000000-24 0,4.000000-3.000000-27 16,4.000000-4.000000-18-16,-3.000000-1.000000-21 0,1.000000-3.000000-12 0,2.000000-3.000000 1 15,-1.000000 2.000000-4-15,-2.000000-5.000000 9 0,0.000000-3.000000 2 0,1.000000-3.000000 2 16,0.000000-1.000000 2-16,-1.000000-4.000000 10 0</inkml:trace>
  <inkml:trace contextRef="#ctx0" brushRef="#br0">33251.000000 7878.000000 98 0,'5.000000'-11.000000'109'0,"2.000000"2.000000"-2 "0 ,0.000000 4.000000-7 15,1.000000-2.000000-6-15,-7.000000 0.000000-1 0,5.000000 5.000000-4 0,-1.000000-3.000000-5 16,-1.000000 5.000000-4-16,-1.000000 0.000000 6 0,-2.000000 0.000000 1 0,4.000000 5.000000-4 0,-5.000000-3.000000-5 16,3.000000 3.000000-4-16,-3.000000 4.000000-3 0,0.000000-4.000000-6 0,-3.000000 6.000000-3 15,1.000000 0.000000-2-15,-2.000000 2.000000 1 0,1.000000 2.000000 4 0,-4.000000 1.000000 3 16,2.000000 0.000000-2-16,1.000000 1.000000 1 0,-4.000000 0.000000-4 0,4.000000 0.000000-1 15,-2.000000 1.000000-5-15,2.000000-1.000000-6 0,2.000000-3.000000-8 0,2.000000 2.000000-9 16,0.000000-3.000000-7-16,0.000000 2.000000-7 0,0.000000-5.000000-3 0,2.000000 0.000000-2 16,2.000000 2.000000 1-16,-1.000000-1.000000 3 0,1.000000 0.000000 5 0,4.000000-3.000000 2 0,-4.000000 0.000000-5 15,4.000000 2.000000 0-15,-1.000000-5.000000-2 0,-3.000000-1.000000-1 0,4.000000 3.000000 1 16,-4.000000-3.000000-1-16,1.000000 3.000000 4 0,1.000000-3.000000 2 0,-5.000000 0.000000 0 16,-1.000000 1.000000-1-16,0.000000 1.000000-1 0,-1.000000 1.000000-5 0,-7.000000-1.000000-4 15,4.000000 2.000000-6-15,-7.000000 1.000000 0 0,3.000000 2.000000-3 0,-3.000000-2.000000-5 16,2.000000 2.000000-4-16,-1.000000-6.000000-7 0,6.000000 2.000000-9 0,-4.000000 0.000000-10 15,4.000000-4.000000-22-15,-1.000000-1.000000-26 0,1.000000-2.000000-26 0,1.000000-2.000000-31 0,0.000000-5.000000-30 16,6.000000 2.000000-27-16,0.000000-4.000000-30 0,1.000000-3.000000-22 0,4.000000-3.000000-26 16,-1.000000-3.000000-22-16,-1.000000-3.000000 5 0,4.000000-5.000000 26 0</inkml:trace>
  <inkml:trace contextRef="#ctx0" brushRef="#br0">33501.000000 7784.000000 128 0,'7.000000'-4.000000'180'0,"-3.000000"4.000000"14 "0 ,-4.000000 4.000000 8 15,0.000000 2.000000-1-15,0.000000 5.000000-15 0,-7.000000 4.000000-27 0,1.000000 4.000000-31 16,-4.000000 4.000000-29-16,-2.000000 4.000000-21 0,0.000000 1.000000-15 0,-3.000000 3.000000-8 16,-1.000000 2.000000-7-16,1.000000 1.000000-10 0,2.000000-2.000000-6 0,1.000000 0.000000-8 15,1.000000 0.000000-6-15,-1.000000-1.000000-7 0,1.000000-5.000000-4 0,3.000000-2.000000-6 0,-3.000000 0.000000-9 16,7.000000-5.000000-9-16,-4.000000-1.000000-15 0,7.000000-6.000000-15 16,-2.000000-1.000000-17-16,0.000000-2.000000-18 0,3.000000-5.000000-19 0,3.000000-3.000000-23 0,0.000000-2.000000-19 15,3.000000-3.000000-17-15,1.000000-5.000000-16 0,-2.000000-3.000000-13 0,5.000000-3.000000-7 16,-3.000000-3.000000-3-16,2.000000-3.000000 14 0</inkml:trace>
  <inkml:trace contextRef="#ctx0" brushRef="#br0">33518.000000 7825.000000 165 0,'6.000000'4.000000'203'0,"2.000000"-1.000000"7 "0 ,2.000000 4.000000-1 16,-3.000000 4.000000-9-16,2.000000 3.000000-10 0,-1.000000 7.000000-13 0,-1.000000 0.000000-15 16,-1.000000 2.000000-21-16,4.000000 3.000000-14 0,-5.000000 2.000000-15 0,5.000000 0.000000-19 15,-6.000000-3.000000-20-15,1.000000 4.000000-16 0,-1.000000-4.000000-12 0,2.000000 1.000000-12 0,-4.000000-3.000000-9 16,1.000000 2.000000-9-16,-2.000000-5.000000-4 0,-1.000000 0.000000-6 15,-1.000000-1.000000-1-15,-2.000000-2.000000-2 0,1.000000-3.000000-3 0,-5.000000 3.000000-6 0,1.000000-5.000000-7 16,-3.000000-2.000000-7-16,0.000000 2.000000-16 0,-1.000000-3.000000-16 0,1.000000-2.000000-9 16,-3.000000-3.000000-8-16,-3.000000-1.000000-4 0,4.000000-1.000000-1 0,-1.000000-4.000000 3 15,1.000000-1.000000 7-15,0.000000-1.000000-1 0,2.000000-3.000000 4 0,-2.000000-5.000000 0 16,7.000000-4.000000 5-16,-3.000000 2.000000 4 0,5.000000-1.000000 12 0,-1.000000-2.000000 13 16,0.000000 0.000000 15-16,3.000000 2.000000 17 0,0.000000 2.000000 17 0,0.000000 2.000000 11 15,6.000000 0.000000 8-15,-6.000000 3.000000 11 0,5.000000 1.000000 5 0,-1.000000 3.000000 4 0,6.000000 0.000000 0 16,-1.000000 0.000000-2-16,0.000000 0.000000-7 0,4.000000 0.000000-10 0,1.000000-1.000000-12 15,0.000000 0.000000-12-15,1.000000 2.000000-17 0,1.000000-4.000000-24 0,-1.000000 3.000000-31 16,-3.000000-3.000000-43-16,1.000000 3.000000-58 0,-1.000000 0.000000-73 0,0.000000-1.000000-64 16,3.000000-5.000000-20-16,-5.000000-2.000000 8 0,-4.000000 0.000000 34 0</inkml:trace>
  <inkml:trace contextRef="#ctx0" brushRef="#br0">33796.000000 7756.000000 58 0,'4.000000'6.000000'278'0,"4.000000"1.000000"27 "0 ,-2.000000 1.000000 19 0,-2.000000 5.000000-56 16,3.000000 2.000000-77-16,-5.000000 2.000000-35 0,2.000000 3.000000-12 0,-1.000000 2.000000-5 15,0.000000 2.000000-4-15,-3.000000 6.000000-10 0,-3.000000-4.000000-17 0,0.000000 4.000000-23 16,2.000000 2.000000-24-16,-4.000000-2.000000-17 0,0.000000 5.000000-18 0,-1.000000-2.000000-13 0,-5.000000 2.000000-8 16,0.000000-1.000000-6-16,-4.000000 3.000000-8 0,-1.000000-1.000000-12 15,-4.000000 3.000000-18-15,0.000000 0.000000-26 0,-5.000000-3.000000-38 0,-1.000000 2.000000-46 0,-3.000000-1.000000-56 16,1.000000 2.000000-60-16,-3.000000-1.000000-71 0,-2.000000-3.000000-24 0,-4.000000-3.000000 11 15,-2.000000-2.000000 35-15</inkml:trace>
  <inkml:trace contextRef="#ctx0" brushRef="#br0">32039.000000 9071.000000 131 0,'-2.000000'7.000000'356'0,"2.000000"-3.000000"37 "0 ,0.000000 1.000000 20 16,0.000000-3.000000-65-16,2.000000 0.000000-104 0,2.000000-2.000000-76 15,2.000000 0.000000-46-15,6.000000-2.000000-18 0,-3.000000 0.000000-12 0,3.000000-1.000000-1 0,4.000000-1.000000-8 16,3.000000-2.000000-14-16,3.000000 1.000000-15 0,5.000000-1.000000-13 0,-2.000000-1.000000-13 15,2.000000 3.000000-9-15,1.000000-1.000000-10 0,-2.000000-1.000000-13 0,1.000000 0.000000-13 16,-1.000000 1.000000-25-16,-5.000000 1.000000-45 0,1.000000 3.000000-70 0,-3.000000-2.000000-93 16,-1.000000 3.000000-117-16,-5.000000 0.000000-64 0,-4.000000 3.000000-18 0,-4.000000-3.000000 24 15,-5.000000 0.000000 59-15</inkml:trace>
  <inkml:trace contextRef="#ctx0" brushRef="#br0">32098.000000 9327.000000 134 0,'-2.000000'10.000000'379'0,"0.000000"1.000000"36 "0 ,0.000000-2.000000 25 0,4.000000-5.000000-48 16,2.000000 0.000000-113-16,3.000000-1.000000-91 0,1.000000-3.000000-51 0,4.000000 0.000000-20 0,-1.000000-5.000000-8 15,7.000000 0.000000-8-15,-2.000000 4.000000-12 0,1.000000-6.000000-12 0,6.000000 1.000000-18 16,1.000000-1.000000-16-16,2.000000 1.000000-21 0,1.000000-3.000000-22 0,0.000000 1.000000-22 16,1.000000-1.000000-24-16,-2.000000 3.000000-28 0,-1.000000-3.000000-48 0,5.000000 0.000000-68 15,-4.000000 1.000000-84-15,-1.000000 0.000000-110 0,5.000000-1.000000-56 0,-9.000000-2.000000-14 16,2.000000-2.000000 26-16,-5.000000 1.000000 60 0</inkml:trace>
  <inkml:trace contextRef="#ctx0" brushRef="#br0">32867.000000 8947.000000 285 0,'8.000000'-2.000000'368'0,"-4.000000"2.000000"33 "0 ,-1.000000 0.000000-2 0,0.000000 0.000000-89 16,-2.000000 0.000000-82-16,2.000000 0.000000-56 0,-3.000000 0.000000-36 0,0.000000 0.000000-19 0,0.000000 5.000000-8 15,-3.000000-1.000000-3-15,3.000000 6.000000-3 0,-1.000000 2.000000 7 16,-2.000000 4.000000 9-16,0.000000 2.000000 7 0,-1.000000 2.000000 5 0,-1.000000 2.000000 3 0,1.000000 0.000000-2 16,-2.000000 3.000000-10-16,0.000000-1.000000-10 0,0.000000 1.000000-10 0,0.000000-1.000000-17 15,0.000000 1.000000-14-15,2.000000-2.000000-15 0,-1.000000-2.000000-11 0,1.000000 0.000000-15 16,1.000000-2.000000-13-16,0.000000-4.000000-6 0,-1.000000 0.000000-6 0,4.000000-2.000000-8 16,-2.000000-4.000000-2-16,2.000000 0.000000-2 0,-3.000000-3.000000-3 0,3.000000-3.000000-8 15,0.000000 3.000000-7-15,0.000000-5.000000-8 0,0.000000-1.000000-3 0,0.000000 0.000000-12 16,3.000000-1.000000-5-16,-3.000000-5.000000-13 0,2.000000 1.000000-10 0,2.000000-6.000000-3 0,2.000000-4.000000-4 15,1.000000 0.000000 1-15,-2.000000 0.000000-1 0,2.000000-2.000000 13 0,2.000000 0.000000 6 16,-2.000000-3.000000 9-16,2.000000 4.000000 3 0,-1.000000-2.000000 5 0,2.000000 1.000000 11 16,-1.000000 0.000000 2-16,1.000000-3.000000 4 0,2.000000 1.000000 5 0,-3.000000 3.000000 3 15,0.000000-4.000000 5-15,4.000000 1.000000 2 0,-1.000000 1.000000 4 0,-6.000000 3.000000 3 16,7.000000 0.000000 2-16,-7.000000 4.000000 4 0,4.000000-3.000000 1 0,-1.000000 3.000000 3 16,-5.000000 3.000000 0-16,4.000000 2.000000 2 0,-1.000000-2.000000 0 0,-4.000000 4.000000 0 0,2.000000 0.000000 1 15,-1.000000-1.000000 1-15,0.000000 5.000000 4 0,-1.000000 0.000000 5 0,2.000000 0.000000 5 16,-1.000000 0.000000 8-16,2.000000 3.000000 5 0,-4.000000-1.000000 6 0,4.000000 2.000000 2 15,-2.000000-1.000000 6-15,0.000000 3.000000 9 0,-1.000000-2.000000 10 0,2.000000 5.000000 10 16,-1.000000 1.000000 13-16,-1.000000 2.000000 13 0,-1.000000-2.000000 6 0,-2.000000 2.000000 1 16,3.000000 5.000000-6-16,0.000000-1.000000 0 0,-3.000000-1.000000-12 0,0.000000 2.000000-11 15,0.000000 1.000000-6-15,0.000000-3.000000-4 0,0.000000 0.000000-1 0,0.000000 1.000000-10 0,0.000000 1.000000-9 16,0.000000 1.000000-7-16,-3.000000-5.000000-8 0,3.000000 2.000000-15 0,0.000000-1.000000-10 16,0.000000-3.000000-4-16,0.000000 3.000000-6 0,3.000000-5.000000-12 0,-3.000000 2.000000-25 15,1.000000-2.000000-47-15,-1.000000 0.000000-70 0,3.000000-3.000000-73 0,-3.000000-1.000000-62 16,2.000000-1.000000-106-16,-2.000000-4.000000-155 0,0.000000 0.000000-73 0,0.000000 0.000000 5 15,-6.000000 0.000000 38-15,-2.000000 0.000000 51 0,-4.000000-3.000000 102 0</inkml:trace>
  <inkml:trace contextRef="#ctx0" brushRef="#br0">24475.000000 7985.000000 234 0,'-9.000000'6.000000'272'0,"1.000000"5.000000"12 "0 ,-2.000000 3.000000-44 16,1.000000-2.000000-100-16,-1.000000 3.000000-58 0,1.000000 4.000000-28 0,0.000000 3.000000-7 16,-1.000000-3.000000-1-16,3.000000 3.000000 5 0,-1.000000-1.000000 4 0,2.000000 2.000000 0 15,-4.000000-1.000000-4-15,8.000000 1.000000-8 0,-5.000000 1.000000-9 0,1.000000-2.000000-8 16,5.000000-1.000000-10-16,-2.000000-4.000000-5 0,3.000000 2.000000-4 0,3.000000-4.000000-3 0,-2.000000 0.000000-1 15,-1.000000-2.000000-3-15,3.000000-1.000000-9 0,0.000000-5.000000-12 16,-2.000000 2.000000-20-16,5.000000-3.000000-28 0,-6.000000 1.000000-35 0,2.000000-3.000000-35 0,2.000000 3.000000-31 16,-4.000000-6.000000-30-16,0.000000-1.000000-43 0,0.000000 0.000000-13 0,0.000000 0.000000 17 15,-6.000000-1.000000 26-15</inkml:trace>
  <inkml:trace contextRef="#ctx0" brushRef="#br0">24055.000000 7921.000000 84 0,'-4.000000'12.000000'216'0,"1.000000"6.000000"19 "15 ,-3.000000 1.000000-15-15,0.000000 7.000000-66 0,2.000000 6.000000-36 0,-4.000000 0.000000-15 16,4.000000 5.000000-4-16,0.000000 1.000000-9 0,-4.000000 0.000000-13 0,5.000000-1.000000-12 16,2.000000 2.000000-13-16,-2.000000-5.000000-12 0,3.000000 0.000000-11 0,0.000000-2.000000-17 15,4.000000-6.000000-14-15,2.000000 0.000000-16 0,3.000000-4.000000-21 0,3.000000-6.000000-28 16,0.000000 2.000000-33-16,-1.000000-3.000000-35 0,1.000000-2.000000-46 0,3.000000-7.000000-59 0,1.000000-3.000000-19 15,-4.000000-4.000000 6-15,0.000000-6.000000 23 0</inkml:trace>
  <inkml:trace contextRef="#ctx0" brushRef="#br0">24501.000000 7848.000000 217 0,'21.000000'-9.000000'303'0,"-3.000000"2.000000"14 "0 ,1.000000 7.000000 1 16,-6.000000 3.000000-111-16,6.000000 4.000000-67 0,-2.000000 4.000000-26 0,2.000000 3.000000-6 15,-1.000000 6.000000 6-15,-2.000000 1.000000 7 0,-1.000000 0.000000-3 0,-2.000000 5.000000-10 16,-3.000000 4.000000-10-16,-1.000000 1.000000-15 0,-5.000000 3.000000-15 0,-1.000000 4.000000-19 16,-3.000000 2.000000-13-16,-3.000000 1.000000-8 0,-2.000000 4.000000-8 0,-9.000000-2.000000-6 0,2.000000 5.000000-4 15,-4.000000-4.000000-1-15,-3.000000 4.000000-7 0,0.000000-3.000000-15 16,-5.000000-1.000000-29-16,1.000000 1.000000-55 0,2.000000 0.000000-78 0,-9.000000 2.000000-107 0,2.000000-6.000000-103 16,-6.000000 0.000000-44-16,-1.000000-2.000000-1 0,-8.000000-8.000000 37 0,0.000000 2.000000 69 15</inkml:trace>
  <inkml:trace contextRef="#ctx0" brushRef="#br0">23539.000000 10119.000000 109 0,'11.000000'4.000000'338'0,"0.000000"-1.000000"27 "16 ,-2.000000 1.000000 14-16,-2.000000 0.000000-55 0,5.000000 0.000000-131 0,-5.000000 2.000000-85 0,5.000000-1.000000-43 15,-2.000000 2.000000-15-15,-1.000000-1.000000-5 0,3.000000 0.000000-1 0,0.000000-1.000000 1 16,0.000000 1.000000-6-16,-2.000000 1.000000-5 0,2.000000-1.000000-8 0,-3.000000 1.000000-10 16,1.000000 1.000000-6-16,-4.000000 1.000000-3 0,1.000000-3.000000-1 0,-4.000000 5.000000-2 0,0.000000-3.000000-2 15,-6.000000 3.000000 0-15,0.000000 2.000000 0 0,-4.000000 0.000000-1 0,1.000000 0.000000 0 16,-1.000000 1.000000 0-16,-4.000000 2.000000 1 0,-1.000000 1.000000 1 15,4.000000-2.000000 0-15,-3.000000 0.000000 4 0,2.000000-2.000000 4 0,2.000000-1.000000 3 0,0.000000-1.000000 3 16,2.000000 0.000000 9-16,2.000000-2.000000 9 0,3.000000 1.000000 6 0,3.000000-1.000000 4 16,2.000000 0.000000 1-16,2.000000-1.000000 0 0,3.000000-2.000000 0 0,2.000000-1.000000-10 15,4.000000 0.000000-6-15,1.000000-1.000000-5 0,5.000000-4.000000-3 0,-2.000000-3.000000-5 16,4.000000 2.000000-6-16,-2.000000-6.000000-2 0,-1.000000 3.000000-6 0,-2.000000-6.000000-4 0,-1.000000 3.000000-6 16,-5.000000 2.000000-9-16,5.000000 1.000000-19 0,-6.000000-1.000000-21 0,-6.000000 1.000000-39 15,-1.000000 0.000000-58-15,-3.000000 0.000000-76 0,-2.000000-1.000000-79 0,-5.000000 1.000000-79 16,-2.000000-1.000000-26-16,-5.000000-3.000000 12 0,-2.000000 1.000000 49 0</inkml:trace>
  <inkml:trace contextRef="#ctx0" brushRef="#br0">23335.000000 9898.000000 126 0,'-6.000000'3.000000'282'0,"0.000000"4.000000"18 "0 ,-1.000000 1.000000 10 0,-1.000000 7.000000-85 16,1.000000 4.000000-61-16,-1.000000 7.000000-27 0,1.000000 4.000000-4 15,-2.000000 4.000000 7-15,2.000000 5.000000 3 0,-2.000000 0.000000-8 0,3.000000 1.000000-17 0,2.000000 3.000000-21 16,-1.000000 0.000000-23-16,8.000000 0.000000-20 0,2.000000-3.000000-16 0,-1.000000 1.000000-13 16,6.000000-1.000000-10-16,-1.000000-3.000000-6 0,3.000000-1.000000-1 0,3.000000-4.000000-1 15,1.000000-4.000000-9-15,0.000000-3.000000-9 0,4.000000-4.000000-19 0,-4.000000-5.000000-26 16,6.000000-1.000000-40-16,0.000000-4.000000-50 0,-4.000000-7.000000-56 0,4.000000 1.000000-56 16,-1.000000-10.000000-62-16,1.000000 0.000000-42 0,-2.000000-10.000000 2 0,0.000000-7.000000 29 15,-3.000000-3.000000 51-15</inkml:trace>
  <inkml:trace contextRef="#ctx0" brushRef="#br0">23922.000000 9952.000000 272 0,'34.000000'-8.000000'319'0,"-3.000000"3.000000"25 "15 ,-1.000000 8.000000-13-15,1.000000 3.000000-94 0,0.000000 5.000000-55 0,-1.000000 6.000000-26 0,-4.000000 4.000000-7 16,-1.000000 5.000000-3-16,-6.000000 2.000000-4 0,-2.000000 4.000000-10 0,-3.000000 3.000000-20 16,-3.000000 0.000000-21-16,-7.000000 6.000000-19 0,-4.000000-1.000000-20 0,-3.000000 6.000000-16 15,-4.000000 0.000000-13-15,-5.000000 1.000000-9 0,0.000000-3.000000-3 0,-7.000000 1.000000-6 16,0.000000-2.000000-2-16,1.000000 0.000000-2 0,-4.000000-7.000000-3 0,0.000000-2.000000-6 15,1.000000-1.000000-11-15,2.000000-7.000000-13 0,0.000000-5.000000-27 0,3.000000-3.000000-47 16,1.000000-7.000000-69-16,3.000000-2.000000-90 0,5.000000-9.000000-114 0,-1.000000-4.000000-54 0,7.000000-8.000000-12 16,-2.000000-13.000000 27-16,6.000000-8.000000 65 0</inkml:trace>
  <inkml:trace contextRef="#ctx0" brushRef="#br0">24633.000000 9791.000000 105 0,'12.000000'7.000000'384'16,"-4.000000"0.000000"41 "-16 ,1.000000 0.000000 20 0,-1.000000 0.000000-31 0,-1.000000-2.000000-138 15,3.000000-1.000000-105-15,2.000000 1.000000-56 0,1.000000-4.000000-25 0,5.000000-2.000000-8 16,1.000000-2.000000 0-16,2.000000-3.000000-9 0,3.000000-3.000000-13 0,7.000000-4.000000-14 0,0.000000 1.000000-13 16,4.000000-6.000000-13-16,3.000000 3.000000-12 0,-2.000000-2.000000-4 0,-1.000000-2.000000-4 15,-1.000000 4.000000-6-15,0.000000-1.000000-7 0,-9.000000 2.000000-10 0,-1.000000 0.000000-18 16,-2.000000 5.000000-24-16,-6.000000 2.000000-41 0,-4.000000-2.000000-50 0,0.000000 5.000000-68 15,-5.000000-1.000000-78-15,-4.000000 4.000000-83 0,-3.000000 1.000000-32 0,-10.000000-2.000000 12 16,-3.000000 2.000000 39-16,-5.000000 0.000000 69 0</inkml:trace>
  <inkml:trace contextRef="#ctx0" brushRef="#br0">24810.000000 9579.000000 252 0,'-5.000000'11.000000'289'0,"1.000000"2.000000"18 "0 ,1.000000 4.000000-38 0,-1.000000 7.000000-76 16,2.000000 1.000000-52-16,-4.000000 5.000000-26 0,2.000000 1.000000-8 0,-1.000000 0.000000-3 0,-2.000000 4.000000-11 15,3.000000-3.000000-10-15,1.000000-1.000000-17 0,-2.000000-2.000000-13 0,2.000000-1.000000-20 16,-1.000000-2.000000-17-16,4.000000-3.000000-18 0,-2.000000-2.000000-19 0,2.000000-3.000000-24 16,-3.000000-6.000000-25-16,3.000000-2.000000-27 0,3.000000 0.000000-23 0,-1.000000-6.000000-24 15,8.000000-2.000000-33-15,-4.000000-6.000000-42 0,4.000000-3.000000-55 0,-1.000000-4.000000-13 16,-1.000000-3.000000 5-16,3.000000-7.000000 22 0</inkml:trace>
  <inkml:trace contextRef="#ctx0" brushRef="#br0">24996.000000 9554.000000 133 0,'7.000000'4.000000'272'0,"4.000000"3.000000"21 "16 ,-10.000000 7.000000-11-16,2.000000 8.000000-70 0,-3.000000 2.000000-57 0,-3.000000 4.000000-35 16,-1.000000 3.000000-18-16,-7.000000 4.000000-10 0,0.000000 2.000000-4 0,-3.000000 1.000000-7 0,-3.000000 1.000000-12 15,-1.000000 1.000000-10-15,-1.000000-1.000000-14 0,-5.000000 3.000000-10 0,-1.000000 0.000000-13 16,0.000000 0.000000-8-16,-2.000000-1.000000-5 0,1.000000-2.000000-3 0,-5.000000-1.000000 0 16,4.000000-2.000000-5-16,-1.000000-2.000000-4 0,0.000000-1.000000-5 0,-2.000000-5.000000-5 15,2.000000-1.000000-1-15,2.000000-3.000000-5 0,2.000000-3.000000-1 0,-2.000000-2.000000 4 16,5.000000-4.000000 4-16,-1.000000 0.000000 3 0,4.000000-4.000000 5 0,-1.000000-2.000000 3 15,4.000000 0.000000 5-15,3.000000-3.000000 5 0,2.000000-1.000000 7 0,1.000000 2.000000 5 0,2.000000-2.000000 3 16,2.000000-3.000000-1-16,1.000000 1.000000-2 0,1.000000-2.000000-4 16,3.000000-1.000000-4-16,0.000000 0.000000-2 0,4.000000 0.000000-3 0,4.000000 0.000000 4 0,4.000000-4.000000-2 15,-1.000000-3.000000 3-15,9.000000-1.000000-4 0,-1.000000-5.000000-3 0,4.000000-2.000000-2 16,4.000000-4.000000-2-16,1.000000-3.000000-2 0,3.000000-1.000000-2 0,3.000000-3.000000-2 16,-2.000000-2.000000 0-16,7.000000-2.000000-4 0,-1.000000-1.000000-9 0,-2.000000-2.000000-16 15,2.000000 1.000000-17-15,2.000000 2.000000-21 0,-3.000000 0.000000-18 0,-5.000000 2.000000-21 16,-1.000000 2.000000-16-16,-1.000000 1.000000-11 0,-7.000000 5.000000-2 0,-2.000000 1.000000 3 15,-5.000000 7.000000 8-15,-4.000000 1.000000 13 0,-4.000000 4.000000 19 0,-3.000000 3.000000 21 0,-5.000000 4.000000 23 16,-5.000000 4.000000 24-16,-3.000000 5.000000 23 0,-4.000000 1.000000 23 0,-4.000000 8.000000 31 16,-3.000000 3.000000 28-16,-5.000000 1.000000 22 0,1.000000 5.000000 14 0,-4.000000 4.000000 9 15,3.000000 1.000000 5-15,1.000000 4.000000-8 0,1.000000-2.000000-5 0,-2.000000 5.000000-6 16,5.000000 0.000000-6-16,3.000000-1.000000-7 0,2.000000-2.000000-10 0,1.000000-2.000000-7 16,1.000000-1.000000-15-16,6.000000-4.000000-12 0,-1.000000-3.000000-12 0,1.000000-4.000000-11 15,5.000000-5.000000-8-15,-2.000000-2.000000-7 0,6.000000-5.000000-5 0,-2.000000-1.000000-2 0,5.000000-4.000000-1 16,1.000000-3.000000-3-16,2.000000-4.000000-2 0,0.000000-7.000000-2 0,6.000000-1.000000-5 15,0.000000-4.000000-7-15,-2.000000-2.000000-8 0,5.000000-3.000000-8 0,-5.000000-3.000000-7 16,2.000000 0.000000-6-16,1.000000 1.000000-3 0,-4.000000-1.000000 5 0,1.000000 1.000000 2 16,-1.000000 4.000000 3-16,-3.000000 3.000000 5 0,-2.000000 0.000000 6 0,-3.000000 9.000000 5 15,1.000000-2.000000 7-15,1.000000 4.000000 11 0,-5.000000 6.000000 16 0,4.000000 4.000000 11 16,-5.000000 2.000000 10-16,3.000000 7.000000 6 0,0.000000 0.000000 6 0,-3.000000 3.000000-8 0,0.000000 1.000000-3 16,0.000000 1.000000-7-16,1.000000 0.000000-3 0,2.000000 0.000000-5 0,1.000000-5.000000-7 15,4.000000 0.000000-1-15,1.000000-2.000000-4 0,1.000000-2.000000 2 0,2.000000-6.000000 0 16,4.000000-2.000000-2-16,0.000000-7.000000 2 0,-1.000000-1.000000-1 0,7.000000-7.000000-2 15,-1.000000-2.000000 2-15,-2.000000-4.000000-3 0,3.000000 1.000000-3 0,-1.000000-6.000000-2 16,-2.000000 1.000000-2-16,-3.000000-1.000000 1 0,-1.000000 5.000000-2 0,-3.000000 0.000000 1 16,-5.000000 4.000000 2-16,-2.000000 0.000000-1 0,-1.000000 5.000000-1 0,-4.000000-1.000000 0 0,-4.000000 4.000000 0 15,-4.000000 1.000000-1-15,-3.000000 4.000000 0 0,-1.000000 4.000000 0 0,-4.000000-1.000000 1 16,-4.000000 3.000000 1-16,4.000000 4.000000-1 0,-6.000000-3.000000-4 0,6.000000 0.000000-5 16,-1.000000 0.000000-16-16,3.000000-6.000000-23 0,2.000000 2.000000-38 0,2.000000-6.000000-56 15,5.000000 2.000000-58-15,2.000000-9.000000-79 0,6.000000-1.000000-67 0,0.000000-7.000000-20 16,4.000000-4.000000 15-16,-1.000000-3.000000 41 0</inkml:trace>
  <inkml:trace contextRef="#ctx0" brushRef="#br0">25733.000000 9740.000000 196 0,'-8.000000'16.000000'264'0,"1.000000"-2.000000"20 "0 ,-3.000000 3.000000-37 0,-2.000000 1.000000-55 0,0.000000 5.000000-36 0,-1.000000 3.000000-17 0,-2.000000-1.000000-2 0,0.000000 5.000000-2 0,-1.000000 3.000000-7 16,0.000000 1.000000-12-16,-2.000000 5.000000-17 0,2.000000 1.000000-17 0,1.000000 3.000000-16 16,-1.000000 3.000000-14-16,1.000000-2.000000-10 0,-1.000000 1.000000-7 0,4.000000 0.000000-1 0,0.000000-2.000000-4 15,-3.000000-2.000000-5-15,6.000000-3.000000-4 0,2.000000-4.000000-7 0,0.000000-2.000000-5 16,-1.000000-3.000000-5-16,7.000000-6.000000-4 0,-4.000000-4.000000-6 0,2.000000-4.000000-8 16,0.000000-1.000000-10-16,3.000000-6.000000-12 0,6.000000-2.000000-18 0,-4.000000-6.000000-28 15,2.000000-4.000000-37-15,7.000000-6.000000-39 0,-3.000000-8.000000-35 0,7.000000-4.000000-35 16,0.000000-3.000000-30-16,-2.000000-5.000000-20 0,5.000000-2.000000-13 0,-5.000000-7.000000 10 15,-2.000000-2.000000 27-15,-4.000000-4.000000 40 0</inkml:trace>
  <inkml:trace contextRef="#ctx0" brushRef="#br0">25641.000000 9791.000000 121 0,'5.000000'-11.000000'202'0,"-2.000000"7.000000"-1 "16 ,1.000000 4.000000-7-16,2.000000 4.000000-8 0,-2.000000 7.000000-5 0,-2.000000 7.000000 1 16,4.000000 1.000000-11-16,-2.000000 7.000000-15 0,1.000000 3.000000-22 0,-1.000000 6.000000-14 0,3.000000 1.000000-9 15,1.000000 6.000000-15-15,-1.000000 0.000000-16 0,1.000000 3.000000-14 0,-3.000000 0.000000-12 16,1.000000 0.000000-10-16,-4.000000 0.000000-10 0,4.000000 0.000000-9 0,0.000000-3.000000-5 15,0.000000 0.000000-7-15,2.000000-4.000000-6 0,1.000000-1.000000 1 0,-1.000000-4.000000-7 16,-1.000000-2.000000 0-16,0.000000-6.000000-3 0,-2.000000-2.000000-8 0,-1.000000-7.000000-6 16,-1.000000 0.000000-8-16,-3.000000-6.000000-13 0,0.000000-2.000000-20 0,-3.000000-3.000000-21 15,-1.000000-3.000000-17-15,-5.000000-6.000000-7 0,-1.000000-1.000000-4 0,-2.000000-3.000000 5 0,-4.000000-3.000000 16 16,-1.000000-2.000000 19-16,0.000000-2.000000 22 0,-3.000000-2.000000 12 0,3.000000-5.000000 12 16,-5.000000 2.000000 7-16,2.000000-2.000000 14 0,1.000000 0.000000 17 0,0.000000 1.000000 23 15,3.000000 2.000000 26-15,4.000000 0.000000 25 0,3.000000-1.000000 17 0,-3.000000 5.000000 8 16,6.000000 4.000000-2-16,-1.000000 3.000000-13 0,3.000000 1.000000-20 0,4.000000 0.000000-21 15,0.000000 3.000000-16-15,7.000000-2.000000-15 0,0.000000 2.000000-7 0,8.000000-2.000000-8 16,-2.000000-1.000000-3-16,7.000000 0.000000-3 0,2.000000-1.000000-2 0,1.000000 0.000000-5 16,4.000000 1.000000-14-16,-4.000000-1.000000-21 0,3.000000-1.000000-35 0,0.000000 3.000000-50 15,-2.000000-1.000000-59-15,2.000000 0.000000-68 0,-2.000000 1.000000-81 0,0.000000 0.000000-48 0,-5.000000-1.000000-2 16,-3.000000 1.000000 30-16,2.000000-3.000000 50 0</inkml:trace>
  <inkml:trace contextRef="#ctx0" brushRef="#br0">26083.000000 10263.000000 123 0,'8.000000'22.000000'310'0,"1.000000"1.000000"27 "16 ,-3.000000 2.000000 18-16,2.000000-3.000000-83 0,-7.000000 1.000000-80 0,4.000000 3.000000-51 0,-5.000000-4.000000-28 16,0.000000 0.000000-13-16,0.000000-1.000000-12 0,-5.000000-3.000000-12 0,4.000000 0.000000-17 15,-5.000000-3.000000-25-15,1.000000-1.000000-30 0,2.000000-4.000000-38 0,-1.000000-2.000000-44 16,2.000000-1.000000-57-16,-1.000000-5.000000-68 0,3.000000-2.000000-78 0,0.000000 0.000000-62 16,-2.000000-5.000000-13-16,2.000000-3.000000 14 0,0.000000-6.000000 43 0</inkml:trace>
  <inkml:trace contextRef="#ctx0" brushRef="#br0">26446.000000 9877.000000 42 0,'10.000000'13.000000'262'0,"-1.000000"5.000000"29 "0 ,-5.000000 4.000000 23 0,4.000000 2.000000-56 0,-4.000000 7.000000-55 16,-1.000000 0.000000-33-16,2.000000 4.000000-13 0,1.000000 1.000000-8 0,-6.000000 3.000000-12 15,0.000000-1.000000-13-15,-3.000000-1.000000-19 0,0.000000-1.000000-20 0,3.000000 0.000000-21 16,0.000000-1.000000-18-16,0.000000-3.000000-15 0,0.000000 1.000000-13 0,0.000000-6.000000-6 15,0.000000-3.000000-5-15,3.000000-3.000000-3 0,0.000000-1.000000-2 0,-3.000000-5.000000-1 16,0.000000-4.000000-1-16,0.000000-3.000000-5 0,0.000000-2.000000-5 0,0.000000-1.000000-9 0,0.000000-4.000000-15 16,0.000000-1.000000-22-16,0.000000-3.000000-27 0,0.000000-6.000000-26 0,-3.000000-3.000000-26 15,0.000000-2.000000-27-15,3.000000-4.000000-23 0,-2.000000-3.000000-21 0,-1.000000 0.000000-16 16,3.000000-4.000000-16-16,-4.000000-4.000000-22 0,-1.000000-3.000000-4 0,-1.000000-4.000000 20 16,2.000000 0.000000 30-16</inkml:trace>
  <inkml:trace contextRef="#ctx0" brushRef="#br0">26475.000000 9770.000000 141 0,'9.000000'-14.000000'184'16,"3.000000"4.000000"17 "-16 ,0.000000 2.000000 6 0,3.000000 1.000000 1 0,-1.000000 6.000000-7 16,0.000000-4.000000-15-16,3.000000 5.000000-19 0,1.000000 2.000000-26 0,1.000000 1.000000-18 15,1.000000 1.000000-14-15,-1.000000 2.000000-16 0,3.000000 0.000000-13 0,-3.000000 4.000000-14 16,-3.000000-1.000000-14-16,-1.000000 5.000000-10 0,-2.000000 1.000000-9 0,-2.000000 2.000000-4 0,-2.000000 0.000000-7 16,-5.000000 2.000000-7-16,-1.000000 2.000000-4 0,-3.000000 1.000000-1 0,-3.000000 4.000000-1 15,-1.000000 0.000000 0-15,-4.000000-3.000000-2 0,1.000000 3.000000-1 0,-5.000000-1.000000-2 16,0.000000 1.000000 2-16,0.000000 0.000000 2 0,1.000000-3.000000 4 0,-1.000000-1.000000 3 15,4.000000-2.000000 1-15,-1.000000-4.000000 2 0,5.000000-1.000000-1 0,-2.000000-2.000000-3 16,5.000000 0.000000-3-16,2.000000-2.000000 0 0,2.000000-2.000000 2 0,2.000000-1.000000 4 16,5.000000 3.000000 3-16,-1.000000-3.000000 0 0,5.000000-1.000000 1 0,3.000000 0.000000-2 0,-1.000000 1.000000-2 15,-1.000000-4.000000-4-15,1.000000 3.000000-3 0,2.000000-4.000000-4 16,-6.000000 4.000000-1-16,-1.000000 0.000000 2 0,-2.000000 1.000000 4 0,2.000000 1.000000 2 0,-10.000000-1.000000 1 16,3.000000 6.000000 4-16,-4.000000-2.000000-2 0,-4.000000 5.000000-1 0,-3.000000 1.000000-3 15,1.000000 1.000000-5-15,-8.000000 2.000000 0 0,3.000000-2.000000-3 0,-3.000000 3.000000-1 16,0.000000-5.000000-1-16,2.000000-2.000000-1 0,-3.000000 0.000000-5 0,3.000000-5.000000-8 15,3.000000-3.000000-11-15,-1.000000 0.000000-17 0,4.000000-6.000000-26 0,-4.000000-1.000000-41 16,2.000000-6.000000-51-16,7.000000-3.000000-68 0,-2.000000-1.000000-71 0,6.000000-7.000000-85 0,-2.000000-2.000000-29 16,4.000000-5.000000 15-16,-2.000000-2.000000 40 0,4.000000-1.000000 67 0</inkml:trace>
  <inkml:trace contextRef="#ctx0" brushRef="#br0">27115.000000 9974.000000 166 0,'0.000000'0.000000'272'0,"3.000000"0.000000"24 "0 ,0.000000 0.000000-34 0,-3.000000 0.000000-46 16,1.000000 2.000000-29-16,4.000000-2.000000-14 0,2.000000 4.000000-10 0,0.000000-2.000000 0 15,4.000000 1.000000-4-15,0.000000-3.000000-15 0,6.000000 1.000000-26 0,-1.000000-1.000000-25 0,3.000000 0.000000-22 16,8.000000 0.000000-20-16,-1.000000-1.000000-11 0,5.000000-6.000000-11 0,0.000000 0.000000-4 16,0.000000-1.000000-8-16,2.000000-3.000000-5 0,2.000000 1.000000-5 0,-1.000000-1.000000-3 15,-1.000000 0.000000-1-15,-4.000000-1.000000-5 0,-2.000000-2.000000-5 0,-4.000000 3.000000-12 16,-2.000000 1.000000-14-16,-2.000000 0.000000-27 0,-4.000000-2.000000-30 0,-3.000000 4.000000-36 15,-3.000000-2.000000-39-15,-5.000000 1.000000-41 0,-1.000000 2.000000-38 0,-3.000000 1.000000-33 16,-3.000000 0.000000-23-16,-1.000000 1.000000-23 0,-8.000000 1.000000 14 0,0.000000-1.000000 33 0,-4.000000 1.000000 46 16</inkml:trace>
  <inkml:trace contextRef="#ctx0" brushRef="#br0">27429.000000 9757.000000 110 0,'-4.000000'7.000000'205'0,"1.000000"-1.000000"4 "0 ,-2.000000 3.000000-7 15,4.000000 2.000000-5-15,-5.000000 1.000000-1 0,2.000000 3.000000-6 0,-1.000000 2.000000-11 0,-2.000000 3.000000-17 16,-2.000000 3.000000-20-16,-1.000000 4.000000-15 0,-2.000000 0.000000-26 15,-3.000000 5.000000-14-15,-1.000000 1.000000-12 0,0.000000 2.000000-11 0,-4.000000-2.000000-10 0,-2.000000 1.000000-10 16,4.000000 1.000000-5-16,-4.000000-1.000000-8 0,3.000000 0.000000-6 0,3.000000-2.000000-8 16,0.000000-2.000000-6-16,1.000000-2.000000-5 0,3.000000-7.000000-3 0,2.000000 0.000000-3 15,1.000000-7.000000-7-15,1.000000-2.000000-11 0,4.000000-3.000000-13 0,0.000000-3.000000-14 16,1.000000-2.000000-20-16,3.000000-4.000000-24 0,3.000000-4.000000-29 0,-2.000000-7.000000-29 0,9.000000-3.000000-28 16,-1.000000-2.000000-23-16,6.000000-5.000000-23 0,0.000000-2.000000-20 15,1.000000-3.000000-13-15,0.000000 0.000000 7 0,1.000000-1.000000 16 0,-3.000000 1.000000 22 0,3.000000 2.000000 41 16</inkml:trace>
  <inkml:trace contextRef="#ctx0" brushRef="#br0">27344.000000 10091.000000 137 0,'7.000000'7.000000'180'16,"3.000000"3.000000"25 "-16 ,-8.000000 5.000000 12 0,2.000000 6.000000-2 0,-4.000000-1.000000-9 16,0.000000 6.000000-15-16,0.000000 2.000000-19 0,-4.000000 2.000000-22 0,2.000000 2.000000-18 15,-4.000000-2.000000-19-15,2.000000 2.000000-19 0,1.000000-1.000000-16 0,-1.000000-4.000000-17 16,2.000000-1.000000-12-16,-1.000000-4.000000-12 0,0.000000-4.000000-10 0,3.000000 0.000000-10 0,0.000000-6.000000-9 16,-1.000000-3.000000-8-16,-2.000000-3.000000-5 0,3.000000-2.000000-7 0,3.000000-1.000000-4 15,-2.000000-6.000000-10-15,5.000000-1.000000-6 0,-1.000000-2.000000-12 0,-1.000000-7.000000-13 16,3.000000-3.000000-12-16,2.000000-5.000000-8 0,-1.000000 0.000000-3 0,2.000000-2.000000-4 15,-4.000000-5.000000 1-15,1.000000 0.000000 5 0,4.000000-1.000000 4 0,-4.000000-2.000000 5 16,2.000000-1.000000 3-16,-2.000000 0.000000 11 0,2.000000 2.000000 10 0,-2.000000 2.000000 11 16,4.000000 0.000000 14-16,-5.000000 6.000000 14 0,1.000000 2.000000 13 0,0.000000 4.000000 12 0,1.000000 2.000000 10 15,-1.000000 2.000000 9-15,1.000000 3.000000 8 0,-3.000000 6.000000 10 0,1.000000 1.000000 3 16,2.000000 2.000000 4-16,-2.000000 2.000000-1 0,1.000000 4.000000 0 0,0.000000 4.000000-4 16,4.000000 4.000000-5-16,-5.000000 3.000000-5 0,1.000000 2.000000-2 0,3.000000 0.000000-1 15,-4.000000 5.000000 1-15,2.000000 0.000000-1 0,2.000000-1.000000 1 0,-3.000000 3.000000-5 16,-1.000000 2.000000 0-16,0.000000-2.000000-4 0,-1.000000 1.000000-4 0,-1.000000 3.000000-2 15,-1.000000-4.000000-4-15,-2.000000-1.000000-2 0,2.000000 1.000000-6 0,0.000000-4.000000-5 0,-3.000000-3.000000-4 16,0.000000 1.000000-4-16,0.000000-5.000000-2 0,0.000000-5.000000 0 0,0.000000 0.000000 1 16,0.000000-3.000000-1-16,-3.000000 0.000000-1 0,0.000000-2.000000-2 0,2.000000-5.000000-6 15,-5.000000 0.000000-3-15,2.000000-3.000000-6 0,-1.000000-2.000000-1 0,-2.000000-3.000000-2 16,-1.000000-2.000000-2-16,3.000000-3.000000 1 0,-1.000000-5.000000 3 16,-2.000000-1.000000-1-16,2.000000 0.000000 2 0,-4.000000-5.000000 0 0,3.000000 1.000000 3 0,1.000000-1.000000 4 15,-2.000000 3.000000 3-15,2.000000 0.000000 5 0,2.000000 0.000000 3 0,3.000000 7.000000 7 16,-5.000000 1.000000 3-16,6.000000 1.000000 5 0,0.000000 5.000000 1 0,0.000000 0.000000-2 15,0.000000 3.000000 2-15,0.000000 0.000000 1 0,3.000000 0.000000 4 0,1.000000 4.000000 2 0,0.000000 0.000000 6 16,-1.000000 4.000000 1-16,5.000000 0.000000 1 0,-4.000000 0.000000-5 0,1.000000 3.000000-5 16,1.000000-1.000000-5-16,-5.000000 2.000000-5 0,3.000000 1.000000-4 0,2.000000 0.000000-4 15,-6.000000-3.000000-3-15,0.000000 2.000000-2 0,2.000000-1.000000-6 0,-2.000000 0.000000-7 16,0.000000-3.000000-10-16,0.000000 0.000000-15 0,3.000000 2.000000-21 0,-3.000000-6.000000-28 0,1.000000 0.000000-28 16,2.000000 0.000000-34-16,2.000000-6.000000-41 0,1.000000 2.000000-43 0,2.000000-2.000000-44 15,1.000000-6.000000-54-15,-1.000000 2.000000-13 0,3.000000-5.000000 19 0,-3.000000 0.000000 37 16</inkml:trace>
  <inkml:trace contextRef="#ctx0" brushRef="#br0">27810.000000 10073.000000 178 0,'-4.000000'10.000000'323'0,"-4.000000"3.000000"30 "16 ,1.000000-2.000000 18-16,3.000000 0.000000-73 0,-1.000000-1.000000-68 0,2.000000-4.000000-40 0,2.000000 4.000000-17 15,-2.000000-9.000000-10-15,0.000000 3.000000-13 0,3.000000-4.000000-19 0,0.000000 0.000000-22 16,3.000000 0.000000-15-16,1.000000 0.000000-7 0,6.000000-1.000000-2 0,-1.000000-2.000000-1 16,3.000000-1.000000 0-16,6.000000-3.000000-6 0,-5.000000 1.000000-4 0,6.000000-3.000000-14 15,1.000000 2.000000-11-15,-1.000000-5.000000-13 0,0.000000 1.000000-11 0,0.000000 1.000000-8 16,-3.000000-1.000000-10-16,1.000000 0.000000-12 0,-3.000000 1.000000-16 0,-2.000000 1.000000-23 16,0.000000 2.000000-28-16,-2.000000 1.000000-27 0,-5.000000 1.000000-33 0,2.000000 1.000000-53 15,-5.000000 0.000000-62-15,5.000000 2.000000-68 0,-3.000000 2.000000-106 0,-4.000000 0.000000-46 0,0.000000 0.000000-2 16,0.000000 0.000000 36-16,-4.000000 2.000000 66 0</inkml:trace>
  <inkml:trace contextRef="#ctx0" brushRef="#br0">28370.000000 9684.000000 67 0,'3.000000'0.000000'227'0,"-3.000000"3.000000"24 "15 ,-3.000000 0.000000-23-15,3.000000-2.000000-36 0,-2.000000 3.000000-29 0,-4.000000 0.000000-17 16,2.000000 1.000000-6-16,0.000000 1.000000-2 0,-1.000000 3.000000-5 0,-2.000000 2.000000-12 16,-4.000000 1.000000-13-16,3.000000 3.000000-13 0,-1.000000 0.000000-16 0,-5.000000 4.000000-14 15,3.000000-1.000000-7-15,-1.000000-1.000000-9 0,0.000000 0.000000-4 0,0.000000 3.000000-3 0,-1.000000-4.000000-5 16,2.000000-1.000000-5-16,3.000000 3.000000-7 0,0.000000-6.000000-4 0,1.000000 1.000000-2 16,4.000000-2.000000-5-16,-2.000000-2.000000-1 0,5.000000-1.000000-2 0,0.000000-2.000000 3 15,0.000000 1.000000-1-15,5.000000 0.000000-2 0,-2.000000-3.000000 0 0,4.000000 0.000000-1 16,2.000000-1.000000-3-16,1.000000-2.000000-2 0,2.000000-1.000000 0 0,2.000000-1.000000-3 15,3.000000 1.000000 1-15,2.000000-3.000000-4 0,1.000000 1.000000-1 0,-3.000000-3.000000-1 16,6.000000-1.000000-1-16,-3.000000 0.000000 1 0,2.000000-1.000000-1 0,2.000000 1.000000 3 0,0.000000-1.000000-1 16,-5.000000 1.000000-4-16,3.000000 0.000000-7 0,-3.000000-1.000000-15 15,-1.000000 3.000000-22-15,-3.000000 0.000000-31 0,-1.000000-1.000000-40 0,-2.000000 3.000000-45 0,-3.000000-2.000000-47 16,3.000000 4.000000-42-16,-5.000000-3.000000-45 0,-2.000000 2.000000-40 0,-5.000000 1.000000 1 16,0.000000 0.000000 29-16,-5.000000-3.000000 45 0</inkml:trace>
  <inkml:trace contextRef="#ctx0" brushRef="#br0">28482.000000 10012.000000 116 0,'-7.000000'24.000000'271'0,"5.000000"1.000000"27 "16 ,-4.000000 5.000000-11-16,2.000000 1.000000-47 0,2.000000 5.000000-43 0,-4.000000 0.000000-30 0,5.000000 1.000000-20 15,-5.000000 2.000000-9-15,2.000000-1.000000-11 0,2.000000 1.000000-14 0,-4.000000-1.000000-20 16,2.000000-1.000000-21-16,4.000000-4.000000-16 0,0.000000-1.000000-17 0,0.000000-1.000000-15 0,3.000000-5.000000-10 16,-2.000000-1.000000-4-16,-1.000000-5.000000-8 0,6.000000-3.000000-6 0,-6.000000-5.000000-10 15,2.000000-1.000000-14-15,-2.000000 0.000000-18 0,4.000000-4.000000-25 0,-1.000000-1.000000-27 16,1.000000-4.000000-40-16,2.000000-2.000000-44 0,3.000000-2.000000-44 0,0.000000-4.000000-47 15,1.000000-3.000000-49-15,-5.000000-1.000000-9 0,2.000000-5.000000 21 0,-2.000000-3.000000 44 16</inkml:trace>
  <inkml:trace contextRef="#ctx0" brushRef="#br0">28749.000000 9890.000000 133 0,'9.000000'-11.000000'221'0,"6.000000"5.000000"13 "0 ,-3.000000-2.000000-49 15,-1.000000 2.000000-49-15,4.000000 1.000000-30 0,-3.000000-2.000000-14 0,1.000000 3.000000-2 16,-1.000000-1.000000 0-16,0.000000 1.000000-5 0,0.000000 3.000000-14 0,1.000000-2.000000-14 0,0.000000 3.000000-14 16,-2.000000 0.000000-10-16,-2.000000 3.000000-8 0,1.000000 1.000000-1 0,-6.000000 2.000000 2 15,4.000000 2.000000 9-15,-7.000000 4.000000 5 0,-1.000000-2.000000 4 0,0.000000 5.000000 4 16,-7.000000 2.000000-2-16,2.000000 2.000000-2 0,-6.000000 1.000000-4 0,2.000000 1.000000-3 16,-3.000000 0.000000-3-16,-6.000000 3.000000 2 0,5.000000 0.000000 2 0,-5.000000-3.000000 6 15,2.000000 1.000000 3-15,1.000000-3.000000-1 0,2.000000-2.000000-1 0,1.000000-2.000000-3 16,2.000000-2.000000-9-16,2.000000-5.000000-8 0,4.000000 1.000000-9 0,2.000000-5.000000-5 0,-3.000000 1.000000-4 15,5.000000-4.000000-6-15,0.000000 2.000000-1 0,2.000000-6.000000-2 0,3.000000 2.000000 0 16,5.000000-4.000000 0-16,-1.000000 1.000000 0 0,3.000000-5.000000 2 0,0.000000 4.000000 0 16,0.000000-2.000000 0-16,2.000000 0.000000-3 0,1.000000 0.000000 1 0,-6.000000 3.000000-3 15,0.000000 3.000000 0-15,-2.000000 1.000000-2 0,1.000000 0.000000 0 0,-4.000000 1.000000 3 16,2.000000 6.000000-1-16,-5.000000 1.000000 2 0,-2.000000 2.000000 2 0,-2.000000-1.000000 3 16,-4.000000 6.000000-1-16,2.000000-1.000000 1 0,-5.000000 1.000000 2 0,4.000000-1.000000 1 0,-4.000000 0.000000-1 15,1.000000-2.000000 0-15,-2.000000 2.000000 0 0,4.000000-6.000000 1 0,1.000000-1.000000 1 16,0.000000 0.000000 1-16,2.000000 0.000000-2 0,2.000000-5.000000-1 0,-4.000000 1.000000-1 15,6.000000-3.000000-3-15,-4.000000-5.000000-3 0,4.000000 0.000000-4 0,0.000000-5.000000-8 16,0.000000 0.000000-3-16,4.000000-5.000000-7 0,2.000000 0.000000-13 0,-1.000000-5.000000-13 16,2.000000 1.000000-13-16,-1.000000-5.000000-8 0,4.000000 0.000000 2 0,-1.000000 4.000000 0 15,1.000000 0.000000 13-15,-1.000000 1.000000 13 0,2.000000 5.000000 17 0,-4.000000 1.000000 13 0,2.000000 3.000000 4 16,-2.000000 4.000000 10-16,2.000000 4.000000 11 0,-1.000000 4.000000 9 16,2.000000 0.000000 4-16,-4.000000 7.000000 9 0,1.000000 1.000000 10 0,1.000000 3.000000 7 0,-4.000000 4.000000 5 15,3.000000 3.000000-1-15,-2.000000 1.000000 3 0,2.000000 4.000000-3 0,-2.000000 1.000000-3 16,1.000000 2.000000-9-16,-6.000000 2.000000-9 0,1.000000-1.000000-2 0,2.000000 2.000000-6 15,-2.000000-1.000000-6-15,-1.000000-2.000000-7 0,0.000000 0.000000-2 0,-1.000000-3.000000-1 16,-2.000000-1.000000-4-16,3.000000-2.000000-3 0,-1.000000-3.000000 1 0,1.000000-5.000000-1 0,0.000000 0.000000-2 16,-3.000000-5.000000-6-16,0.000000-1.000000-4 0,3.000000-4.000000-6 0,-2.000000 0.000000-14 15,-1.000000-1.000000-19-15,3.000000-6.000000-25 0,0.000000-3.000000-30 0,0.000000-3.000000-28 16,3.000000-6.000000-33-16,2.000000 0.000000-25 0,-1.000000-6.000000-29 0,3.000000 0.000000-23 16,-2.000000-7.000000-33-16,5.000000-5.000000-14 0,-2.000000-1.000000 11 0,-7.000000-6.000000 28 15</inkml:trace>
  <inkml:trace contextRef="#ctx0" brushRef="#br0">29223.000000 9725.000000 51 0,'6.000000'-2.000000'226'0,"1.000000"4.000000"30 "0 ,-2.000000 3.000000-19 0,-2.000000 5.000000-17 15,0.000000 1.000000-13-15,-6.000000 2.000000-12 0,0.000000 3.000000-16 0,-3.000000 2.000000-16 16,0.000000 1.000000-14-16,-3.000000 1.000000-15 0,2.000000-3.000000-17 0,-1.000000-3.000000-22 16,1.000000 1.000000-22-16,3.000000 0.000000-20 0,2.000000-4.000000-14 0,-1.000000-2.000000-9 15,0.000000 0.000000-10-15,3.000000-3.000000-7 0,6.000000-2.000000-3 0,-4.000000 1.000000-2 0,5.000000-5.000000-3 16,2.000000 0.000000-4-16,4.000000-5.000000-5 0,0.000000-2.000000-2 0,4.000000-3.000000-3 15,2.000000-2.000000-6-15,0.000000-2.000000-8 0,0.000000-1.000000-5 0,3.000000 1.000000 0 16,-2.000000 0.000000 1-16,-3.000000 1.000000 2 0,-2.000000 3.000000 5 0,0.000000 4.000000 6 16,-3.000000-4.000000 3-16,-3.000000 9.000000 4 0,-2.000000-5.000000 4 0,0.000000 10.000000 2 15,-4.000000-1.000000 4-15,-3.000000 7.000000 2 0,-6.000000 1.000000 3 0,2.000000 5.000000 6 16,-3.000000 3.000000 0-16,-5.000000 1.000000 3 0,4.000000 1.000000 0 0,0.000000 1.000000 2 0,-1.000000-3.000000-1 16,-2.000000 1.000000-5-16,4.000000-4.000000-3 0,2.000000-1.000000-4 0,3.000000 0.000000-4 15,-3.000000-5.000000-1-15,5.000000 2.000000 0 0,0.000000-3.000000-1 0,0.000000-4.000000-1 16,5.000000 0.000000-2-16,0.000000-3.000000-6 0,4.000000 0.000000-4 0,2.000000-4.000000-7 15,0.000000-2.000000-3-15,3.000000 0.000000-3 0,1.000000-5.000000-4 0,1.000000 3.000000 0 16,-1.000000-4.000000 4-16,-1.000000 4.000000 3 0,-2.000000 2.000000 6 0,-3.000000 0.000000 0 16,1.000000 2.000000 6-16,-5.000000 0.000000 8 0,-1.000000 4.000000 4 0,-1.000000 0.000000 5 0,-3.000000 6.000000 4 15,-6.000000 2.000000 8-15,2.000000 2.000000 4 0,-8.000000 1.000000 1 0,3.000000 2.000000 2 16,-3.000000 2.000000-1-16,-2.000000-1.000000-4 0,-1.000000 0.000000-1 0,1.000000-1.000000-4 16,0.000000 0.000000-5-16,2.000000 0.000000-3 0,2.000000-4.000000-2 0,-2.000000 0.000000-3 15,4.000000-3.000000 0-15,2.000000-1.000000 1 0,1.000000-3.000000 1 0,0.000000-2.000000-2 16,4.000000 1.000000-2-16,1.000000-3.000000-1 0,0.000000-3.000000-5 0,0.000000-3.000000-1 15,1.000000-1.000000-1-15,4.000000-1.000000-2 0,0.000000-5.000000 1 0,1.000000 0.000000-2 0,2.000000-2.000000 1 16,-1.000000 3.000000-2-16,1.000000-2.000000 0 0,-1.000000 2.000000 3 0,0.000000 3.000000 1 16,-2.000000 0.000000 4-16,-1.000000 3.000000 1 0,1.000000 0.000000 2 0,-2.000000 3.000000 1 15,-1.000000 2.000000-1-15,0.000000 1.000000 0 0,2.000000 1.000000 2 0,-1.000000 4.000000 1 16,0.000000-1.000000 4-16,-1.000000 4.000000 0 0,-2.000000-1.000000 3 0,3.000000 3.000000-1 16,-2.000000 0.000000-1-16,-1.000000 0.000000-1 0,0.000000-1.000000-1 0,0.000000-1.000000-2 15,0.000000 5.000000-1-15,0.000000-4.000000 2 0,-1.000000-1.000000-1 0,-2.000000 3.000000-1 0,1.000000-3.000000-3 16,-4.000000-1.000000-3-16,0.000000 2.000000-5 0,1.000000-3.000000-7 0,0.000000 0.000000-5 15,-2.000000 1.000000-3-15,-1.000000-3.000000-3 0,2.000000 0.000000 3 0,-1.000000-1.000000 4 16,-3.000000-2.000000 1-16,2.000000-1.000000 3 0,2.000000-1.000000 4 0,1.000000-2.000000 3 16,-1.000000-1.000000 3-16,-2.000000 0.000000-2 0,4.000000-3.000000 1 0,-4.000000-1.000000 2 15,3.000000-1.000000 0-15,0.000000-2.000000 0 0,4.000000 3.000000 1 0,-5.000000-3.000000 3 16,6.000000 4.000000 1-16,-2.000000-1.000000 2 0,-1.000000 1.000000 2 0,3.000000 3.000000 2 0,0.000000 0.000000 1 16,0.000000 0.000000 3-16,-1.000000 1.000000 5 0,1.000000 2.000000 3 15,-3.000000-2.000000 1-15,0.000000 3.000000 1 0,1.000000 0.000000-2 0,-2.000000 4.000000-4 0,-2.000000 2.000000-3 16,-1.000000-2.000000-4-16,1.000000 4.000000-3 0,-5.000000 0.000000-1 0,0.000000 3.000000-1 15,2.000000 2.000000-2-15,-3.000000 0.000000 2 0,2.000000-3.000000 3 0,1.000000 4.000000 3 16,-2.000000-5.000000 1-16,4.000000 3.000000 4 0,1.000000-3.000000 3 0,0.000000 1.000000 0 16,2.000000-2.000000-1-16,-1.000000-1.000000-1 0,2.000000 0.000000 2 0,2.000000-3.000000-1 0,1.000000 2.000000 4 15,0.000000-2.000000 2-15,0.000000 3.000000 1 0,1.000000-3.000000 6 16,4.000000 3.000000 5-16,-2.000000 0.000000 5 0,1.000000 1.000000 2 0,7.000000 0.000000 3 0,-3.000000 2.000000 3 16,4.000000 0.000000 0-16,0.000000 1.000000 1 0,3.000000-1.000000 3 0,1.000000 0.000000 0 15,2.000000 1.000000 3-15,1.000000 0.000000 5 0,-1.000000 0.000000-2 0,7.000000-3.000000-3 16,-7.000000 1.000000-7-16,7.000000-4.000000-8 0,-2.000000 2.000000-11 0,-2.000000-4.000000-9 15,3.000000-1.000000-12-15,-5.000000-2.000000-19 0,3.000000-5.000000-24 0,-3.000000 4.000000-30 16,0.000000-8.000000-41-16,-5.000000 3.000000-75 0,3.000000-3.000000-108 0,-3.000000 3.000000-134 16,-3.000000-5.000000-58-16,0.000000 1.000000-12 0,-2.000000-1.000000 17 0,-2.000000-3.000000 65 0</inkml:trace>
  <inkml:trace contextRef="#ctx0" brushRef="#br0">30041.000000 10338.000000 340 0,'3.000000'15.000000'445'0,"-6.000000"-2.000000"31 "0 ,-1.000000-1.000000 15 0,-4.000000 2.000000-107 15,1.000000-2.000000-164-15,-2.000000 3.000000-104 0,-1.000000-2.000000-55 0,-2.000000 0.000000-33 16,-4.000000 2.000000-20-16,-1.000000-2.000000-20 0,-5.000000 0.000000-34 0,2.000000 2.000000-56 0,0.000000-1.000000-90 16,-2.000000 0.000000-121-16,3.000000 1.000000-85 0,-2.000000-3.000000-34 0,-1.000000-1.000000 6 15,-1.000000-2.000000 38-15</inkml:trace>
  <inkml:trace contextRef="#ctx0" brushRef="#br0">27363.000000 11521.000000 235 0,'-8.000000'0.000000'260'0,"4.000000"0.000000"13 "15 ,-5.000000 0.000000-62-15,2.000000 4.000000-64 0,-4.000000 5.000000-30 0,4.000000 1.000000-6 16,-5.000000 8.000000 8-16,6.000000 3.000000 13 0,-4.000000 4.000000 10 0,1.000000 8.000000 1 16,2.000000 5.000000-10-16,-4.000000 8.000000-16 0,5.000000 3.000000-19 0,-4.000000 4.000000-18 0,3.000000 9.000000-16 15,-1.000000 3.000000-12-15,2.000000 1.000000-14 0,-1.000000 1.000000-6 16,0.000000-1.000000-8-16,-1.000000-2.000000-6 0,1.000000-1.000000-6 0,5.000000-5.000000-6 0,-5.000000-5.000000-4 15,3.000000-2.000000-4-15,1.000000-5.000000-1 0,0.000000-4.000000 1 0,3.000000-5.000000-2 16,0.000000-6.000000 1-16,0.000000-2.000000-3 0,0.000000-7.000000-8 0,0.000000-1.000000-13 16,0.000000-5.000000-14-16,0.000000-5.000000-17 0,0.000000-1.000000-20 0,0.000000-5.000000-25 15,3.000000-3.000000-29-15,-3.000000-6.000000-34 0,3.000000-4.000000-37 0,1.000000-8.000000-39 0,0.000000-5.000000-35 16,-1.000000-5.000000-28-16,2.000000-1.000000-4 0,-4.000000-10.000000 26 16,-1.000000-2.000000 41-16</inkml:trace>
  <inkml:trace contextRef="#ctx0" brushRef="#br0">27268.000000 11633.000000 1 0,'0.000000'-5.000000'79'0,"2.000000"0.000000"-2 "0 ,-2.000000 1.000000 2 16,3.000000 2.000000 4-16,-2.000000-2.000000 5 0,-1.000000 1.000000 3 0,0.000000 1.000000 12 16,3.000000 1.000000 11-16,2.000000-3.000000 9 0,-2.000000 1.000000 2 0,1.000000 1.000000 0 15,-1.000000-2.000000-5-15,1.000000 2.000000-11 0,1.000000-1.000000-16 0,-1.000000 2.000000-15 16,-1.000000-4.000000-8-16,2.000000 5.000000-7 0,-1.000000-2.000000-6 0,-1.000000-1.000000-3 0,1.000000 2.000000-4 15,2.000000 1.000000-3-15,-1.000000-3.000000-6 0,-4.000000 2.000000 0 0,5.000000 1.000000 0 16,-4.000000-3.000000 1-16,2.000000 3.000000 1 0,-1.000000 0.000000 1 0,1.000000 0.000000 0 16,4.000000 0.000000 3-16,-4.000000 0.000000-4 0,2.000000 0.000000-1 0,0.000000 0.000000-3 15,0.000000 0.000000-2-15,0.000000 3.000000 0 0,1.000000-2.000000 0 0,1.000000 2.000000 3 16,2.000000 1.000000 1-16,2.000000 3.000000 3 0,0.000000-1.000000-1 0,1.000000 3.000000-3 16,2.000000 1.000000-3-16,-1.000000 0.000000-1 0,0.000000 5.000000-6 0,0.000000 0.000000-1 0,3.000000 2.000000-4 15,-6.000000-1.000000 1-15,3.000000 3.000000-4 0,-2.000000 1.000000-2 0,-7.000000-4.000000-3 16,3.000000 3.000000-2-16,-4.000000 1.000000-1 0,-4.000000-1.000000-1 15,0.000000 3.000000 0-15,-4.000000 0.000000-3 0,-1.000000-2.000000-1 0,-3.000000 2.000000-2 0,-4.000000 0.000000-2 16,-2.000000-1.000000-2-16,-2.000000 1.000000-2 0,1.000000-3.000000 1 0,-1.000000-2.000000 1 16,0.000000 0.000000-1-16,0.000000-2.000000 0 0,-2.000000-2.000000-1 0,-1.000000 0.000000 1 15,1.000000-3.000000-2-15,-1.000000-1.000000-2 0,1.000000-3.000000 2 0,-1.000000-1.000000-1 0,1.000000-1.000000 1 16,1.000000-2.000000 1-16,-3.000000-2.000000 2 0,4.000000 0.000000 0 0,1.000000 0.000000 0 16,4.000000 0.000000 3-16,-1.000000-2.000000 2 0,0.000000 2.000000 3 0,3.000000-2.000000 3 15,2.000000 0.000000 0-15,-1.000000 2.000000 1 0,1.000000 0.000000 0 0,5.000000 0.000000-2 16,-3.000000-3.000000-5-16,3.000000 3.000000 0 0,-1.000000 0.000000-1 0,3.000000-2.000000-3 15,-1.000000 2.000000-2-15,1.000000 0.000000 1 0,0.000000 0.000000-1 0,0.000000 0.000000-3 16,0.000000 0.000000-1-16,0.000000 0.000000 2 0,0.000000 0.000000 0 0,0.000000 0.000000 1 0,1.000000 0.000000 5 16,-1.000000 5.000000 8-16,5.000000-1.000000 8 0,0.000000 2.000000 5 15,-3.000000 3.000000 6-15,2.000000 0.000000 9 0,2.000000 2.000000 9 0,-1.000000 0.000000 7 0,2.000000 1.000000 5 16,0.000000 0.000000 11-16,-1.000000-1.000000 4 0,6.000000 2.000000 3 0,-4.000000 0.000000 0 16,3.000000-2.000000 1-16,1.000000 2.000000-4 0,1.000000-1.000000-11 0,1.000000-1.000000-5 15,-2.000000 0.000000-9-15,5.000000-1.000000-9 0,-3.000000-1.000000-9 0,3.000000 3.000000-7 16,-3.000000-5.000000-5-16,5.000000 2.000000-2 0,-3.000000-2.000000-4 0,3.000000-1.000000-4 15,-1.000000 4.000000-4-15,-2.000000-7.000000-4 0,0.000000 3.000000-1 0,4.000000-1.000000-12 16,-4.000000-3.000000-20-16,2.000000 0.000000-37 0,-5.000000 0.000000-48 0,-1.000000-2.000000-50 0,2.000000 0.000000-42 16,-2.000000 0.000000-40-16,0.000000 0.000000-51 0,0.000000 0.000000-60 0,3.000000 2.000000-63 15,-1.000000-2.000000-70-15,-2.000000-2.000000-18 0,-3.000000-2.000000 16 0,1.000000-3.000000 50 16,-1.000000 1.000000 89-16</inkml:trace>
  <inkml:trace contextRef="#ctx0" brushRef="#br0">27976.000000 11792.000000 130 0,'0.000000'-7.000000'193'0,"0.000000"0.000000"-18 "15 ,0.000000-1.000000-17-15,-3.000000 1.000000-10 0,0.000000 3.000000-2 0,-2.000000-3.000000-4 16,2.000000 3.000000-3-16,-1.000000 0.000000-8 0,-1.000000 1.000000-12 0,2.000000-1.000000-20 0,-1.000000 4.000000-16 16,0.000000 0.000000-11-16,-1.000000 4.000000-5 0,1.000000 3.000000-1 0,-7.000000 4.000000 6 15,7.000000 6.000000 6-15,-6.000000 2.000000 10 0,4.000000 7.000000 3 0,-5.000000 1.000000-1 16,4.000000 9.000000-8-16,-2.000000 2.000000-9 0,2.000000 5.000000-12 0,-2.000000-2.000000-8 16,3.000000 7.000000-9-16,-1.000000-3.000000-11 0,2.000000 0.000000-7 0,4.000000 1.000000-10 15,1.000000-4.000000-5-15,0.000000 0.000000-6 0,0.000000-7.000000-5 0,1.000000-1.000000-2 16,4.000000-4.000000-3-16,0.000000-1.000000-5 0,3.000000-8.000000-8 0,-2.000000 1.000000-20 0,4.000000-7.000000-26 15,2.000000-1.000000-42-15,0.000000-5.000000-49 0,3.000000-4.000000-64 16,-2.000000-5.000000-72-16,5.000000-7.000000-81 0,-5.000000-4.000000-24 0,5.000000-3.000000 11 0,-7.000000-8.000000 41 16,3.000000 0.000000 60-16</inkml:trace>
  <inkml:trace contextRef="#ctx0" brushRef="#br0">28221.000000 11748.000000 197 0,'-6.000000'11.000000'283'0,"0.000000"4.000000"25 "16 ,0.000000 3.000000-24-16,-3.000000 7.000000-68 0,-1.000000 5.000000-54 0,1.000000 4.000000-27 16,-6.000000 2.000000-13-16,3.000000 3.000000-9 0,0.000000 1.000000-14 0,-1.000000 1.000000-12 15,0.000000 0.000000-15-15,0.000000-2.000000-20 0,2.000000-1.000000-15 0,2.000000-3.000000-13 0,-1.000000-4.000000-11 16,6.000000-1.000000-9-16,-4.000000-4.000000-11 0,4.000000-2.000000-8 0,2.000000-7.000000-20 16,-1.000000-2.000000-25-16,0.000000-2.000000-20 0,3.000000-5.000000-18 0,3.000000-4.000000-21 15,0.000000 1.000000-27-15,3.000000-7.000000-32 0,2.000000-5.000000-30 0,2.000000-1.000000-30 16,-4.000000-5.000000-38-16,1.000000-4.000000-2 0,1.000000-7.000000 18 0</inkml:trace>
  <inkml:trace contextRef="#ctx0" brushRef="#br0">28206.000000 11765.000000 177 0,'4.000000'0.000000'245'0,"1.000000"5.000000"-5 "0 ,1.000000 5.000000-17 0,-5.000000 5.000000-16 16,4.000000 7.000000-16-16,-3.000000 0.000000-19 0,6.000000 5.000000-18 0,-4.000000 0.000000-17 15,4.000000 6.000000-18-15,-4.000000-1.000000-20 0,6.000000 2.000000-22 0,-4.000000 1.000000-20 16,0.000000-3.000000-18-16,2.000000 2.000000-14 0,-2.000000-2.000000-10 0,1.000000-2.000000-6 0,-3.000000 0.000000-4 15,4.000000-4.000000-2-15,-1.000000-1.000000-3 0,-2.000000-3.000000-3 0,0.000000-3.000000 0 16,-3.000000-4.000000-5-16,2.000000 0.000000-10 0,-4.000000-2.000000-12 0,0.000000-4.000000-9 16,0.000000 0.000000-14-16,0.000000-4.000000-19 0,-1.000000 0.000000-12 0,-4.000000-3.000000-10 15,0.000000 1.000000-11-15,-1.000000-6.000000-7 0,-5.000000 1.000000-1 0,4.000000-4.000000 1 16,-5.000000-1.000000 10-16,0.000000-1.000000 12 0,3.000000-6.000000 19 0,-5.000000-2.000000 18 16,-1.000000-1.000000 16-16,2.000000-3.000000 14 0,-5.000000-4.000000 17 0,2.000000 2.000000 20 0,1.000000 2.000000 35 15,2.000000 0.000000 26-15,1.000000 5.000000 21 0,1.000000 0.000000 23 0,3.000000 4.000000 17 16,3.000000 3.000000 0-16,-2.000000 1.000000-20 0,4.000000 2.000000-23 0,0.000000 0.000000-19 15,3.000000 0.000000-17-15,0.000000 4.000000-14 0,6.000000-2.000000-10 0,1.000000 3.000000-3 16,2.000000 0.000000-4-16,3.000000 0.000000 1 0,3.000000 0.000000-6 0,1.000000 0.000000-6 16,0.000000 0.000000-8-16,3.000000-1.000000-7 0,0.000000-2.000000-10 0,1.000000 1.000000-15 15,-1.000000 1.000000-19-15,-3.000000-4.000000-25 0,6.000000-2.000000-31 0,-1.000000 1.000000-43 0,1.000000-1.000000-48 16,-1.000000-3.000000-51-16,1.000000-2.000000-54 0,-3.000000-1.000000-18 0,-3.000000-3.000000 10 16,1.000000-1.000000 36-16</inkml:trace>
  <inkml:trace contextRef="#ctx0" brushRef="#br0">28584.000000 11756.000000 32 0,'3.000000'0.000000'206'16,"0.000000"0.000000"24 "-16 ,-3.000000-1.000000-18 0,0.000000 1.000000-27 0,0.000000 0.000000-16 15,-3.000000 1.000000-12-15,3.000000-1.000000-3 0,0.000000 3.000000-8 0,0.000000-3.000000-10 16,0.000000 0.000000-14-16,0.000000 0.000000-16 0,0.000000 0.000000-14 0,0.000000 0.000000-13 16,0.000000 0.000000-10-16,0.000000-3.000000-5 0,0.000000 3.000000-5 0,3.000000-1.000000-2 15,-3.000000-2.000000-1-15,0.000000 3.000000 1 0,0.000000 0.000000 0 0,0.000000-2.000000-6 0,0.000000 2.000000-4 16,0.000000 0.000000-5-16,0.000000 0.000000-4 0,0.000000 0.000000-6 0,0.000000 0.000000-4 15,0.000000 0.000000-2-15,0.000000 0.000000-5 0,0.000000 2.000000 0 0,0.000000 1.000000-2 16,0.000000 1.000000 2-16,0.000000 3.000000 2 0,1.000000 5.000000 2 0,-1.000000 2.000000 1 16,3.000000 2.000000 2-16,-1.000000 3.000000 0 0,-2.000000 2.000000-5 0,3.000000 5.000000-4 15,0.000000 2.000000-4-15,-2.000000 0.000000-2 0,2.000000 4.000000-1 0,-2.000000 1.000000-5 16,-1.000000-1.000000-2-16,3.000000 0.000000 0 0,-3.000000 1.000000 0 0,3.000000-1.000000-3 16,-1.000000-3.000000-2-16,-2.000000-1.000000 2 0,0.000000-3.000000-1 0,3.000000 0.000000-1 15,-3.000000-6.000000-3-15,0.000000-2.000000-3 0,0.000000-3.000000-7 0,0.000000-3.000000-9 0,0.000000 0.000000-10 16,-3.000000-5.000000-11-16,3.000000 1.000000-7 0,0.000000-5.000000-8 0,0.000000 0.000000-8 15,-2.000000-2.000000-12-15,-1.000000-2.000000-15 0,3.000000 0.000000-18 0,-3.000000-7.000000-19 16,3.000000 1.000000-15-16,-1.000000-6.000000-15 0,1.000000 0.000000-5 0,-3.000000-6.000000-5 16,3.000000 0.000000 0-16,0.000000-6.000000-1 0,0.000000-5.000000 6 0,0.000000-1.000000 9 0,0.000000-2.000000 17 15,0.000000 0.000000 23-15,0.000000-3.000000 27 0,0.000000 0.000000 36 16,4.000000 6.000000 36-16,-1.000000-4.000000 31 0,2.000000 5.000000 29 0,5.000000 4.000000 23 0,-2.000000 1.000000 26 16,3.000000 3.000000 14-16,-2.000000 1.000000 7 0,3.000000 3.000000 7 0,-2.000000 2.000000 0 15,2.000000 0.000000 0-15,1.000000 4.000000-7 0,-1.000000 1.000000-8 0,3.000000 3.000000-12 16,0.000000-1.000000-15-16,-2.000000 5.000000-11 0,0.000000-1.000000-10 0,-4.000000 4.000000-12 15,3.000000 1.000000-5-15,-5.000000 1.000000 3 0,1.000000 4.000000 3 0,-4.000000 4.000000 1 16,-1.000000 2.000000 0-16,-3.000000 1.000000-4 0,-3.000000 3.000000-6 0,-1.000000 2.000000-4 16,-4.000000 5.000000-9-16,1.000000-3.000000-4 0,-2.000000 0.000000-7 0,-1.000000 0.000000-2 0,1.000000 0.000000-2 15,2.000000 1.000000-2-15,-1.000000-1.000000-4 0,4.000000 1.000000-1 0,1.000000-3.000000-1 16,1.000000 0.000000-1-16,2.000000-4.000000 0 0,2.000000-1.000000-1 0,2.000000-2.000000 1 16,7.000000 4.000000 0-16,-2.000000-5.000000 1 0,5.000000-1.000000 0 0,1.000000 0.000000 1 15,1.000000 0.000000-1-15,1.000000-2.000000 1 0,2.000000 1.000000 0 0,-3.000000-4.000000 0 16,2.000000 6.000000-1-16,-5.000000-3.000000 0 0,2.000000 2.000000-1 0,-3.000000-1.000000 0 15,-2.000000 0.000000 0-15,-4.000000 4.000000 1 0,1.000000 0.000000 1 0,-7.000000-1.000000 1 0,0.000000 5.000000 1 16,-4.000000 0.000000 1-16,-4.000000 0.000000 1 0,-1.000000 2.000000-1 0,-1.000000 3.000000-2 16,-2.000000-5.000000 3-16,1.000000 0.000000-4 0,-1.000000-3.000000 0 0,0.000000 1.000000 1 15,3.000000-3.000000-3-15,-3.000000-1.000000-6 0,2.000000-2.000000-13 0,1.000000-5.000000-19 16,-1.000000 1.000000-26-16,2.000000-6.000000-38 0,4.000000 1.000000-48 0,1.000000-7.000000-56 16,1.000000-2.000000-61-16,2.000000-3.000000-74 0,0.000000-8.000000-20 0,0.000000-2.000000 11 15,0.000000-3.000000 37-15</inkml:trace>
  <inkml:trace contextRef="#ctx0" brushRef="#br0">29019.000000 11695.000000 149 0,'18.000000'0.000000'252'0,"-2.000000"4.000000"27 "16 ,1.000000-2.000000-36-16,2.000000 4.000000-42 0,-1.000000 3.000000-32 16,-2.000000 1.000000-15-16,-3.000000 4.000000-10 0,2.000000 1.000000-11 0,-3.000000 1.000000-13 0,-2.000000 5.000000-14 15,-1.000000 1.000000-14-15,-5.000000 0.000000-20 0,2.000000 4.000000-15 0,-4.000000 1.000000-15 16,-4.000000 1.000000-12-16,-4.000000 2.000000-10 0,2.000000 3.000000-5 0,-5.000000 0.000000-4 15,-3.000000 2.000000-5-15,0.000000 1.000000-6 0,-5.000000 1.000000-4 0,3.000000-3.000000-9 16,-3.000000 1.000000-15-16,3.000000-4.000000-16 0,-3.000000-1.000000-24 0,3.000000-4.000000-25 0,3.000000-2.000000-33 16,-1.000000-5.000000-39-16,1.000000-1.000000-38 0,3.000000-6.000000-42 15,2.000000-4.000000-53-15,0.000000-1.000000-14 0,0.000000-7.000000 13 0,1.000000-4.000000 33 0</inkml:trace>
  <inkml:trace contextRef="#ctx0" brushRef="#br0">29247.000000 11924.000000 69 0,'20.000000'-9.000000'229'0,"0.000000"5.000000"34 "0 ,-1.000000 3.000000-15 16,-3.000000-2.000000-38-16,2.000000 3.000000-26 0,-2.000000 0.000000-11 0,0.000000 3.000000-11 16,1.000000-3.000000-11-16,-3.000000 1.000000-10 0,6.000000 1.000000-10 0,-4.000000-2.000000-17 15,6.000000 0.000000-18-15,-1.000000 0.000000-21 0,-2.000000-2.000000-18 0,4.000000 1.000000-21 16,0.000000-5.000000-17-16,-4.000000 2.000000-11 0,1.000000 2.000000-11 0,0.000000-4.000000-23 0,-4.000000 2.000000-35 16,2.000000-6.000000-45-16,-5.000000 6.000000-54 0,-1.000000 0.000000-61 0,-2.000000 2.000000-70 15,-3.000000 0.000000-60-15,-7.000000 2.000000-10 0,0.000000 0.000000 23 0,-7.000000 2.000000 43 16</inkml:trace>
  <inkml:trace contextRef="#ctx0" brushRef="#br0">29423.000000 12063.000000 137 0,'0.000000'11.000000'267'0,"0.000000"2.000000"27 "0 ,2.000000-2.000000-15 0,3.000000-3.000000-65 16,2.000000 0.000000-51-16,-1.000000-1.000000-35 0,7.000000 0.000000-23 0,-4.000000-6.000000-22 16,3.000000 2.000000-18-16,3.000000-6.000000-18 0,1.000000-1.000000-12 0,0.000000-3.000000-18 15,7.000000-1.000000-24-15,-4.000000-4.000000-34 0,1.000000-2.000000-39 0,4.000000-3.000000-51 16,-5.000000 3.000000-64-16,3.000000-4.000000-71 0,-1.000000-1.000000-40 0,-2.000000-2.000000-1 15,0.000000-3.000000 23-15</inkml:trace>
  <inkml:trace contextRef="#ctx0" brushRef="#br0">29978.000000 11478.000000 165 0,'0.000000'15.000000'256'15,"-3.000000"2.000000"21 "-15 ,3.000000 4.000000-39 0,0.000000 5.000000-54 0,-3.000000 5.000000-35 16,3.000000 0.000000-15-16,-2.000000 3.000000-9 0,-1.000000 5.000000-7 0,2.000000-2.000000-7 0,-2.000000 0.000000-9 16,0.000000 5.000000-15-16,1.000000-2.000000-19 0,0.000000 8.000000-18 15,2.000000-1.000000-15-15,-2.000000 0.000000-11 0,2.000000-2.000000-9 0,-3.000000-2.000000-4 0,3.000000-4.000000-4 16,0.000000-1.000000-2-16,0.000000-3.000000-3 0,0.000000-5.000000-2 0,3.000000-5.000000-6 16,-3.000000-3.000000-10-16,0.000000-4.000000-7 0,2.000000-4.000000-10 0,-2.000000-6.000000-8 15,0.000000 1.000000-16-15,0.000000-7.000000-17 0,0.000000-4.000000-12 0,0.000000-5.000000-15 16,0.000000-5.000000-15-16,0.000000-4.000000-13 0,0.000000-5.000000-7 0,2.000000-3.000000-6 15,0.000000-1.000000-4-15,-2.000000-7.000000-9 0,-2.000000-3.000000-11 0,0.000000-3.000000-19 16,-3.000000-5.000000-15-16,-2.000000-7.000000 9 0</inkml:trace>
  <inkml:trace contextRef="#ctx0" brushRef="#br0">29923.000000 11437.000000 28 0,'6.000000'-23.000000'192'0,"7.000000"3.000000"21 "0 ,-4.000000 5.000000-4 16,3.000000 3.000000-9-16,0.000000 3.000000-7 0,4.000000 4.000000-8 0,-1.000000 4.000000-13 15,1.000000 1.000000-23-15,2.000000 1.000000-23 0,-2.000000 4.000000-13 0,3.000000 0.000000-11 16,-3.000000 5.000000-13-16,1.000000 1.000000-9 0,0.000000 1.000000-6 0,-5.000000 1.000000-1 0,0.000000 2.000000-7 15,-3.000000 0.000000-3-15,-2.000000 2.000000-4 0,1.000000-2.000000-1 0,-5.000000 3.000000-6 16,-3.000000-2.000000-8-16,-3.000000 4.000000-4 0,-5.000000-3.000000-9 0,1.000000 3.000000-5 16,-5.000000-1.000000-5-16,0.000000 0.000000-5 0,-4.000000-2.000000-2 0,1.000000 0.000000-4 15,-1.000000-2.000000-3-15,0.000000-1.000000 1 0,1.000000-2.000000-2 0,0.000000-1.000000-2 16,2.000000-2.000000-1-16,0.000000-3.000000-2 0,1.000000 0.000000-1 0,0.000000-2.000000 1 16,0.000000-1.000000-2-16,3.000000-1.000000 1 0,-1.000000 0.000000 0 0,4.000000 0.000000 2 0,-4.000000-2.000000 1 15,8.000000 2.000000 2-15,-4.000000-2.000000 2 0,2.000000 3.000000 3 0,1.000000-3.000000 2 16,1.000000 0.000000 0-16,0.000000 1.000000 1 0,2.000000-1.000000-3 0,0.000000 5.000000 4 15,2.000000 0.000000 1-15,0.000000-1.000000 2 0,-2.000000 1.000000 0 0,6.000000 2.000000 1 16,-5.000000-3.000000 1-16,5.000000 3.000000-1 0,-4.000000-4.000000-5 0,2.000000 2.000000 4 16,2.000000 0.000000 4-16,0.000000-1.000000 7 0,0.000000 1.000000 5 0,0.000000-1.000000 7 15,0.000000-2.000000 2-15,1.000000 2.000000 5 0,-1.000000 0.000000 6 0,1.000000 1.000000 8 0,1.000000-1.000000 11 16,-1.000000 2.000000 6-16,2.000000 1.000000 4 0,-2.000000-1.000000-2 0,4.000000 1.000000-5 16,-7.000000-1.000000-13-16,5.000000 1.000000-15 0,-2.000000 1.000000-12 0,4.000000 0.000000-10 15,-2.000000 2.000000-6-15,-1.000000 1.000000-7 0,6.000000-6.000000-4 0,-2.000000 4.000000-3 16,-1.000000-3.000000 0-16,-2.000000 3.000000-1 0,6.000000-5.000000-11 0,-2.000000 1.000000-10 15,2.000000-3.000000-17-15,0.000000 0.000000-29 0,0.000000-4.000000-38 0,-2.000000-3.000000-41 16,3.000000 1.000000-30-16,-1.000000-1.000000-42 0,0.000000-5.000000-60 0,-2.000000 3.000000-66 0,0.000000 2.000000-69 16,0.000000-5.000000-58-16,-2.000000 0.000000-15 0,-4.000000-3.000000 24 0,-1.000000 1.000000 63 15</inkml:trace>
  <inkml:trace contextRef="#ctx0" brushRef="#br0">30617.000000 11391.000000 89 0,'3.000000'-12.000000'250'0,"0.000000"6.000000"21 "0 ,-2.000000-4.000000-20 0,-1.000000 7.000000-59 15,-1.000000-1.000000-53-15,-2.000000 1.000000-35 0,0.000000 3.000000-14 0,-3.000000 5.000000 2 16,0.000000 4.000000 3-16,-6.000000 3.000000 0 0,6.000000 5.000000-5 0,-7.000000 5.000000-4 15,1.000000 4.000000-9-15,4.000000 4.000000-9 0,-3.000000 6.000000-6 0,5.000000-1.000000-2 0,-4.000000 8.000000 2 16,6.000000-3.000000-2-16,-4.000000 5.000000-3 0,7.000000-2.000000-6 0,1.000000 0.000000-8 16,0.000000 2.000000-9-16,0.000000-2.000000-11 0,4.000000-2.000000-6 0,3.000000-1.000000-4 15,-2.000000-2.000000-6-15,4.000000-4.000000-5 0,-2.000000-2.000000-6 0,5.000000-5.000000-10 16,0.000000-2.000000-15-16,-2.000000-7.000000-24 0,2.000000-3.000000-28 0,1.000000-4.000000-37 16,-1.000000-6.000000-48-16,3.000000-5.000000-50 0,0.000000-1.000000-61 0,1.000000-7.000000-62 15,0.000000-6.000000-17-15,-1.000000-4.000000 15 0,0.000000-5.000000 40 0</inkml:trace>
  <inkml:trace contextRef="#ctx0" brushRef="#br0">30955.000000 11461.000000 44 0,'6.000000'2.000000'275'16,"-4.000000"2.000000"32 "-16 ,-2.000000 5.000000 21 0,0.000000 4.000000-54 16,0.000000 2.000000-63-16,-2.000000 4.000000-42 0,-1.000000 3.000000-21 0,0.000000 3.000000-12 0,-1.000000 3.000000-10 15,-1.000000 0.000000-12-15,-2.000000 2.000000-14 0,5.000000 0.000000-18 0,-5.000000 0.000000-18 16,1.000000-1.000000-14-16,5.000000 0.000000-10 0,-4.000000 1.000000-9 0,2.000000-3.000000-7 15,0.000000-1.000000-4-15,-1.000000 1.000000-5 0,4.000000-7.000000-5 0,0.000000 2.000000-3 16,-2.000000-5.000000-5-16,2.000000-2.000000 0 0,0.000000-2.000000-2 0,0.000000-3.000000-3 0,0.000000-1.000000-2 16,0.000000-3.000000-5-16,-3.000000-2.000000-4 0,1.000000-1.000000-2 15,2.000000-3.000000-6-15,2.000000-3.000000-4 0,3.000000-2.000000-6 0,2.000000-6.000000-6 0,-2.000000-2.000000-9 16,-1.000000-2.000000-8-16,4.000000-4.000000-9 0,-3.000000-3.000000-10 0,-3.000000-4.000000-13 16,1.000000-1.000000-12-16,-2.000000-6.000000-12 0,5.000000-1.000000-5 0,-6.000000-2.000000 0 15,2.000000 2.000000 12-15,1.000000-5.000000 17 0,-2.000000 5.000000 20 0,-1.000000-1.000000 25 16,3.000000 6.000000 21-16,0.000000 0.000000 20 0,-1.000000 6.000000 12 0,3.000000 3.000000 10 15,-5.000000 8.000000 8-15,2.000000-1.000000 4 0,-2.000000 2.000000 1 0,4.000000 2.000000 2 16,-4.000000 3.000000 8-16,3.000000 2.000000 7 0,2.000000-1.000000 4 0,5.000000 1.000000 4 0,2.000000 2.000000 1 16,1.000000 1.000000-2-16,5.000000 1.000000-6 0,-5.000000 1.000000 0 0,5.000000 1.000000-5 15,-2.000000 2.000000-6-15,-1.000000 1.000000-3 0,-2.000000-1.000000-7 0,2.000000 2.000000-4 16,-3.000000 1.000000-5-16,-3.000000 0.000000-4 0,4.000000 1.000000 1 0,-7.000000 0.000000-1 16,1.000000 1.000000 0-16,-2.000000 2.000000 2 0,1.000000-2.000000 0 0,-6.000000 1.000000 1 15,0.000000 1.000000 1-15,0.000000 2.000000 2 0,-6.000000 0.000000-1 0,4.000000-2.000000-3 16,-2.000000 1.000000-3-16,-4.000000-2.000000-3 0,4.000000 2.000000-2 0,-2.000000-1.000000-3 0,5.000000-6.000000-1 15,-2.000000 4.000000-4-15,0.000000-3.000000-1 0,3.000000 1.000000-1 0,0.000000 3.000000 0 16,0.000000-5.000000 1-16,3.000000 4.000000 0 0,0.000000-3.000000 1 0,-2.000000 3.000000-1 16,5.000000-1.000000 2-16,-5.000000 1.000000 1 0,-1.000000 0.000000 3 0,5.000000-1.000000 3 15,-5.000000 3.000000 9-15,0.000000 1.000000 7 0,0.000000 2.000000 1 0,-5.000000 1.000000 1 16,-2.000000 4.000000 2-16,0.000000 0.000000-4 0,-2.000000 1.000000-6 0,0.000000 0.000000-3 16,-4.000000 1.000000-2-16,4.000000-3.000000-4 0,0.000000-1.000000-4 0,-1.000000 3.000000-2 0,2.000000-5.000000-1 15,-1.000000-3.000000-4-15,5.000000 2.000000-2 0,-4.000000-6.000000 3 0,4.000000-1.000000-4 16,1.000000-2.000000-3-16,0.000000 0.000000-6 0,3.000000-4.000000-7 0,-1.000000-1.000000-12 15,-2.000000 0.000000-30-15,3.000000-1.000000-36 0,3.000000-4.000000-46 0,-2.000000 0.000000-58 16,5.000000-4.000000-66-16,-2.000000-3.000000-81 0,1.000000 3.000000-45 0,-2.000000-2.000000 1 16,-3.000000-4.000000 31-16,0.000000 0.000000 51 0</inkml:trace>
  <inkml:trace contextRef="#ctx0" brushRef="#br0">31453.000000 11405.000000 169 0,'-2.000000'7.000000'183'16,"-1.000000"-1.000000"6 "-16 ,2.000000 3.000000 2 0,-7.000000 1.000000 4 0,4.000000 3.000000-3 15,-3.000000 4.000000-9-15,-1.000000 5.000000-17 0,1.000000-1.000000-23 0,-1.000000 5.000000-23 16,1.000000 4.000000-20-16,-2.000000-2.000000-19 0,2.000000 4.000000-13 0,-2.000000 0.000000-15 0,-1.000000 0.000000-10 15,1.000000 3.000000-8-15,1.000000-4.000000-9 0,1.000000-2.000000-4 0,0.000000 3.000000-6 16,2.000000-6.000000-2-16,1.000000-1.000000-3 0,-1.000000-4.000000-5 0,5.000000 0.000000-4 16,-6.000000-7.000000-2-16,6.000000-1.000000-4 0,-1.000000-5.000000-8 0,1.000000 1.000000-6 15,0.000000-3.000000-6-15,1.000000-6.000000-10 0,2.000000-2.000000-13 0,2.000000-2.000000-14 16,-1.000000-9.000000-12-16,4.000000 0.000000-14 0,2.000000-4.000000-13 0,-3.000000-5.000000-11 16,2.000000 1.000000-4-16,0.000000-4.000000-4 0,-2.000000-4.000000-5 0,1.000000-3.000000 2 0,2.000000 0.000000 4 15,-4.000000-2.000000 9-15,1.000000 0.000000 17 0,1.000000-1.000000 21 0,-4.000000 3.000000 29 16,2.000000 5.000000 29-16,0.000000 1.000000 33 0,-3.000000 4.000000 26 0,0.000000 5.000000 20 15,-2.000000 4.000000 17-15,2.000000 3.000000 8 0,-1.000000 1.000000 11 0,-2.000000 3.000000 10 16,3.000000 6.000000 3-16,0.000000 0.000000 5 0,-2.000000 6.000000 0 0,4.000000 3.000000 1 16,1.000000 3.000000-11-16,-5.000000 3.000000-14 0,5.000000 2.000000-9 0,0.000000 5.000000-10 15,0.000000 0.000000-11-15,-5.000000 3.000000-5 0,7.000000 0.000000-5 0,-4.000000 1.000000-5 0,2.000000 2.000000-9 16,-2.000000 0.000000-9-16,1.000000-3.000000-5 0,-2.000000 4.000000-9 16,1.000000-4.000000-9-16,1.000000-1.000000-5 0,-2.000000 0.000000 1 0,-2.000000-5.000000-2 0,2.000000-1.000000-1 15,-1.000000-2.000000 0-15,3.000000-1.000000 1 0,-5.000000-2.000000-2 0,2.000000-2.000000-2 16,-2.000000-5.000000-2-16,0.000000 3.000000-3 0,0.000000-5.000000-5 0,0.000000 0.000000-15 15,-2.000000-1.000000-15-15,-3.000000-2.000000-17 0,0.000000-1.000000-15 0,-2.000000-1.000000-8 16,1.000000-4.000000-7-16,-2.000000-1.000000-2 0,-2.000000-1.000000 1 0,3.000000-1.000000 4 0,-2.000000-3.000000 5 16,0.000000-2.000000 4-16,-1.000000-2.000000 4 0,1.000000 0.000000 8 15,-3.000000-2.000000 16-15,2.000000-3.000000 14 0,1.000000 3.000000 15 0,-2.000000 3.000000 23 0,4.000000-1.000000 21 16,3.000000 2.000000 21-16,-4.000000 4.000000 21 0,4.000000 0.000000 12 0,4.000000 4.000000 9 16,-3.000000-1.000000 3-16,1.000000 2.000000-4 0,-1.000000 0.000000-5 0,3.000000 2.000000-15 15,0.000000 0.000000-11-15,3.000000-1.000000-12 0,-1.000000 2.000000-14 0,1.000000-2.000000-11 16,4.000000 3.000000-7-16,1.000000 0.000000-2 0,-1.000000 0.000000-5 0,2.000000 0.000000-3 15,1.000000 0.000000-6-15,-4.000000 0.000000-11 0,4.000000 0.000000-19 0,-2.000000 3.000000-28 16,4.000000-2.000000-35-16,-5.000000-1.000000-43 0,5.000000 3.000000-53 0,-3.000000-3.000000-51 0,1.000000 0.000000-63 16,-4.000000-3.000000-26-16,1.000000-1.000000 7 0,4.000000-1.000000 30 0</inkml:trace>
  <inkml:trace contextRef="#ctx0" brushRef="#br0">31789.000000 11330.000000 196 0,'9.000000'-2.000000'284'0,"3.000000"0.000000"20 "0 ,0.000000 4.000000-21 16,6.000000 0.000000-73-16,-2.000000 5.000000-47 0,0.000000-1.000000-12 0,-1.000000 4.000000 1 15,1.000000 0.000000 4-15,-4.000000 6.000000 3 0,0.000000 3.000000-7 0,-1.000000 3.000000-10 16,3.000000 4.000000-18-16,-5.000000-1.000000-19 0,-5.000000 4.000000-13 0,3.000000 1.000000-11 0,-4.000000 2.000000-9 16,-3.000000 0.000000-12-16,-3.000000 0.000000-8 0,-4.000000 2.000000-11 0,-2.000000 2.000000-10 15,-3.000000 4.000000-9-15,-5.000000-5.000000-7 0,-3.000000 4.000000-11 0,0.000000-1.000000-16 16,-7.000000 3.000000-20-16,4.000000-2.000000-24 0,-5.000000 2.000000-35 0,-2.000000-5.000000-47 15,5.000000 3.000000-68-15,-6.000000-3.000000-81 0,1.000000-2.000000-101 0,-2.000000-1.000000-53 16,-4.000000-3.000000-8-16,0.000000-2.000000 27 0,-1.000000-7.000000 62 0</inkml:trace>
  <inkml:trace contextRef="#ctx0" brushRef="#br0">31219.000000 11552.000000 53 0,'0.000000'5.000000'67'16,"-1.000000"-5.000000"-4 "-16 ,-2.000000 2.000000-2 0,2.000000 1.000000-3 0,-2.000000-1.000000-3 16,0.000000 0.000000-3-16,1.000000 0.000000-3 0,-1.000000 0.000000-3 0,2.000000 1.000000 0 15,-5.000000-3.000000-2-15,4.000000 1.000000 3 0,-1.000000-1.000000-1 0,3.000000 0.000000-1 16,-3.000000 0.000000-1-16,2.000000 3.000000-3 0,-2.000000-3.000000-4 0,3.000000 1.000000-4 0,-1.000000-1.000000-7 15,1.000000 3.000000-2-15,0.000000-1.000000-5 0,0.000000-2.000000-5 0,0.000000 0.000000 0 16,0.000000 0.000000-1-16,0.000000 0.000000-5 0,0.000000 0.000000-6 0,0.000000 0.000000-1 16,0.000000 1.000000 2-16,-3.000000 3.000000-3 0,0.000000 0.000000 0 0,3.000000-2.000000 0 15,0.000000 0.000000 4-15,0.000000 0.000000-2 0,-2.000000 3.000000 1 0,-1.000000-1.000000-1 16,3.000000-3.000000 3-16,-1.000000 4.000000 1 0,1.000000-1.000000 4 0,-3.000000 1.000000 0 16,3.000000-4.000000-1-16,0.000000 4.000000 1 0,0.000000-2.000000 3 0,0.000000-1.000000-1 15,0.000000-1.000000-2-15,0.000000-1.000000 1 0,0.000000 0.000000 2 0,0.000000 0.000000 1 16,0.000000 0.000000 0-16,0.000000 0.000000 1 0,-3.000000 0.000000 2 0,3.000000 0.000000 1 0,0.000000 0.000000 1 15,0.000000 0.000000-1-15,0.000000 0.000000-1 0,0.000000 0.000000 3 0,0.000000 0.000000 0 16,0.000000 0.000000-2-16,0.000000 0.000000 1 0,-2.000000 0.000000-1 0,-1.000000 0.000000 0 16,3.000000 4.000000 2-16,0.000000-4.000000-1 0,-1.000000 3.000000 4 0,-2.000000-1.000000 6 15,0.000000 0.000000 1-15,-1.000000 2.000000 2 0,-1.000000 0.000000-1 0,2.000000 1.000000 2 16,-1.000000-3.000000-4-16,-1.000000 2.000000-3 0,2.000000 2.000000 1 0,-1.000000-3.000000-1 0,0.000000-1.000000 0 16,-2.000000 2.000000 0-16,4.000000-1.000000 0 0,-2.000000-1.000000 2 0,-2.000000 0.000000-1 15,1.000000 2.000000-1-15,4.000000-2.000000-3 0,-5.000000 1.000000-2 0,2.000000 1.000000 0 16,-1.000000-2.000000-6-16,2.000000-2.000000-1 0,2.000000 2.000000-1 0,1.000000 0.000000-1 15,-3.000000-2.000000-2-15,0.000000 0.000000-1 0,3.000000 0.000000 0 0,0.000000 0.000000-2 16,0.000000 0.000000-1-16,0.000000 0.000000 1 0,0.000000 0.000000-1 0,0.000000 0.000000 0 16,0.000000 0.000000-1-16,3.000000 0.000000-1 0,-3.000000 0.000000 1 0,3.000000 0.000000-5 15,-3.000000-2.000000 3-15,0.000000 2.000000 0 0,0.000000-2.000000 0 0,0.000000 2.000000 1 0,1.000000 0.000000-2 16,-1.000000 0.000000 3-16,3.000000-2.000000-3 0,-3.000000 2.000000 2 0,3.000000-3.000000-2 16,-1.000000 2.000000 0-16,2.000000 1.000000 0 0,2.000000-3.000000 0 0,-5.000000 1.000000-2 15,4.000000 2.000000-1-15,1.000000-2.000000-1 0,-5.000000 0.000000 1 0,4.000000 0.000000-1 16,2.000000-3.000000 2-16,0.000000 3.000000 0 0,4.000000 0.000000 0 0,-5.000000 0.000000 0 15,1.000000-1.000000-1-15,0.000000-3.000000 1 0,4.000000 5.000000 0 0,-5.000000-2.000000-1 0,4.000000 1.000000 1 16,-3.000000 0.000000 0-16,2.000000-1.000000-2 0,-4.000000 3.000000-1 0,2.000000 0.000000 0 16,3.000000 0.000000 2-16,-8.000000 0.000000 1 0,5.000000 0.000000-1 15,-2.000000 0.000000 1-15,-5.000000 0.000000 2 0,6.000000 0.000000-1 0,-5.000000 0.000000-2 0,-1.000000 0.000000-2 16,3.000000 3.000000 2-16,-2.000000-1.000000 1 0,-1.000000-2.000000 0 0,3.000000 2.000000 2 16,0.000000-2.000000 3-16,-3.000000 3.000000 2 0,0.000000-2.000000 2 0,0.000000-1.000000 0 15,0.000000 3.000000 5-15,0.000000 0.000000-2 0,0.000000-3.000000-1 0,0.000000 1.000000 0 0,0.000000 1.000000-1 16,-3.000000-2.000000-2-16,0.000000 2.000000-5 0,3.000000 0.000000 1 0,-4.000000 3.000000-4 15,3.000000-1.000000-13-15,-5.000000 2.000000-17 0,0.000000 1.000000-25 0,-2.000000-1.000000-37 16,1.000000 3.000000-54-16,-3.000000 2.000000-74 0,4.000000-3.000000-91 0,-5.000000 0.000000-35 16,-3.000000 1.000000-3-16,-3.000000-3.000000 23 0,1.000000 1.000000 47 0</inkml:trace>
  <inkml:trace contextRef="#ctx0" brushRef="#br0">23091.000000 12106.000000 213 0,'-4.000000'4.000000'290'0,"-5.000000"3.000000"20 "0 ,2.000000 4.000000-27 16,-4.000000 3.000000-76-16,7.000000 8.000000-47 0,-4.000000 1.000000-22 0,4.000000 4.000000-6 15,1.000000 5.000000-3-15,-1.000000 2.000000-4 0,2.000000-1.000000-9 0,-1.000000-3.000000-18 0,3.000000 3.000000-24 16,3.000000-3.000000-18-16,-1.000000-1.000000-16 0,2.000000 0.000000-9 15,2.000000-2.000000-13-15,0.000000-3.000000-5 0,0.000000-3.000000-6 0,0.000000-1.000000-6 0,1.000000-3.000000-3 16,0.000000-4.000000-3-16,1.000000-2.000000 5 0,-4.000000 0.000000-3 16,4.000000-6.000000-1-16,-4.000000 0.000000 0 0,-1.000000 0.000000 0 0,-2.000000-1.000000-5 0,2.000000-3.000000-5 15,0.000000-1.000000-3-15,-1.000000 0.000000-3 0,-2.000000-5.000000-5 0,3.000000-5.000000-2 16,-3.000000 0.000000 2-16,-3.000000-3.000000 0 0,3.000000-4.000000 5 0,-5.000000 0.000000 5 16,2.000000-3.000000 4-16,-1.000000-1.000000 5 0,3.000000-1.000000 2 0,-5.000000-1.000000 3 15,1.000000-1.000000 0-15,4.000000 1.000000 0 0,1.000000-3.000000 1 0,-3.000000 2.000000-1 0,3.000000 4.000000-1 16,3.000000-2.000000 1-16,-3.000000 4.000000 1 0,4.000000-1.000000 0 15,1.000000 2.000000 1-15,2.000000 2.000000 0 0,2.000000-1.000000 1 0,3.000000 5.000000-1 0,-1.000000-3.000000 0 16,4.000000 6.000000 0-16,4.000000 1.000000 1 0,-2.000000 1.000000 3 0,2.000000 4.000000 3 16,3.000000 2.000000 2-16,-3.000000 2.000000 2 0,2.000000 4.000000 1 0,-2.000000 1.000000 2 15,3.000000 1.000000 0-15,-4.000000 6.000000-3 0,0.000000-4.000000 0 0,-2.000000 5.000000-3 16,-4.000000 0.000000-1-16,0.000000 0.000000-2 0,-1.000000-2.000000 1 0,-3.000000 2.000000-3 16,-4.000000 0.000000 0-16,2.000000 0.000000 1 0,-4.000000 0.000000-3 0,-4.000000-2.000000 0 15,-4.000000-2.000000 0-15,2.000000 1.000000 0 0,-4.000000 1.000000-3 0,-3.000000-2.000000-4 0,-1.000000 0.000000-3 16,-3.000000 0.000000-4-16,-1.000000-3.000000-2 0,-3.000000 0.000000-3 0,2.000000-2.000000-4 15,-2.000000 1.000000 0-15,0.000000-5.000000 6 0,0.000000 1.000000 2 0,-1.000000-3.000000 2 16,4.000000-3.000000 4-16,0.000000 1.000000 4 0,-2.000000-2.000000 3 0,2.000000 0.000000 0 16,4.000000-2.000000-2-16,3.000000-1.000000 0 0,-1.000000 0.000000 2 0,6.000000-1.000000 0 0,1.000000-2.000000-1 15,1.000000 1.000000 0-15,4.000000-2.000000 0 0,1.000000-2.000000-6 16,4.000000-2.000000-7-16,2.000000-2.000000-15 0,3.000000 0.000000-17 0,-1.000000-2.000000-22 0,1.000000-1.000000-25 16,6.000000-2.000000-24-16,-5.000000 4.000000-22 0,2.000000 1.000000-20 0,-3.000000 2.000000-17 15,-2.000000 0.000000-13-15,-1.000000 1.000000-11 0,1.000000 4.000000-11 0,-4.000000-1.000000-20 16,0.000000 0.000000 8-16,-4.000000 1.000000 21 0</inkml:trace>
  <inkml:trace contextRef="#ctx0" brushRef="#br0">23196.000000 11926.000000 99 0,'0.000000'0.000000'201'0,"0.000000"2.000000"5 "0 ,-1.000000 4.000000-15 16,1.000000 5.000000-22-16,-3.000000 6.000000-12 0,3.000000 2.000000-3 0,0.000000 5.000000-3 15,0.000000 2.000000-12-15,3.000000 4.000000-18 0,-3.000000 1.000000-16 0,1.000000 1.000000-21 16,2.000000 1.000000-17-16,1.000000 1.000000-19 0,1.000000 1.000000-14 0,-1.000000-3.000000-15 0,-1.000000 0.000000-9 15,2.000000-4.000000-5-15,1.000000 0.000000-9 0,-5.000000-5.000000-6 0,3.000000-1.000000-10 16,2.000000-1.000000-14-16,-4.000000-6.000000-22 0,2.000000 0.000000-33 0,-1.000000-4.000000-42 16,2.000000 0.000000-41-16,2.000000-5.000000-43 0,-3.000000-2.000000-56 0,2.000000-4.000000-20 15,0.000000-4.000000 7-15,0.000000-5.000000 33 0</inkml:trace>
  <inkml:trace contextRef="#ctx0" brushRef="#br0">23451.000000 11857.000000 58 0,'8.000000'0.000000'192'0,"-4.000000"5.000000"8 "0 ,1.000000-4.000000-40 15,-1.000000 4.000000-47-15,4.000000 0.000000-18 0,-4.000000 0.000000 2 0,3.000000 1.000000 4 16,-2.000000-2.000000 7-16,1.000000 1.000000 3 0,0.000000 2.000000-5 0,1.000000 3.000000-13 16,0.000000-5.000000-13-16,1.000000 4.000000-13 0,-4.000000 1.000000-7 0,7.000000-1.000000-5 15,-10.000000 2.000000-5-15,6.000000-3.000000-5 0,-2.000000 1.000000-3 0,-1.000000-3.000000-4 16,-1.000000 1.000000-4-16,2.000000-1.000000-3 0,1.000000-1.000000-7 0,-5.000000-4.000000-8 0,-1.000000 3.000000-4 15,4.000000-1.000000-4-15,-1.000000-1.000000-1 0,0.000000-2.000000-3 0,2.000000 0.000000-1 16,-1.000000-2.000000-1-16,4.000000-2.000000-2 0,-1.000000 0.000000 1 0,2.000000-5.000000 3 16,-2.000000 3.000000-1-16,5.000000-5.000000-1 0,-2.000000 2.000000-2 0,-1.000000-1.000000 2 15,0.000000 1.000000-2-15,-2.000000 2.000000-6 0,-1.000000 3.000000-2 0,-1.000000 0.000000-6 16,-4.000000 0.000000-7-16,2.000000 1.000000-2 0,0.000000 3.000000-3 0,-3.000000 5.000000 2 16,-3.000000-1.000000-2-16,0.000000 7.000000-1 0,-3.000000 0.000000 1 0,-4.000000 5.000000-5 0,3.000000 4.000000-2 15,-5.000000 0.000000-3-15,0.000000 5.000000 5 0,-3.000000 1.000000 5 0,2.000000 1.000000 6 16,-2.000000 2.000000 6-16,3.000000-2.000000 4 0,-2.000000 1.000000 4 0,2.000000 0.000000 4 15,0.000000 0.000000 2-15,0.000000-1.000000 5 0,5.000000-1.000000 5 0,-1.000000-2.000000 6 16,2.000000-3.000000 4-16,4.000000 0.000000 5 0,-1.000000-1.000000-1 0,1.000000-5.000000 1 16,4.000000-2.000000-2-16,1.000000 0.000000-1 0,-1.000000-5.000000 2 0,4.000000-1.000000-2 15,2.000000-3.000000 0-15,2.000000-4.000000-3 0,2.000000-2.000000-2 0,1.000000-2.000000-4 0,2.000000-7.000000-4 16,1.000000 0.000000-3-16,3.000000-4.000000-10 0,1.000000-2.000000-5 0,-3.000000-3.000000-12 16,0.000000 4.000000-13-16,-1.000000-4.000000-13 0,-4.000000 1.000000-16 0,-1.000000 2.000000-18 15,1.000000-3.000000-19-15,-4.000000 5.000000-8 0,-4.000000-1.000000-8 0,2.000000 1.000000-11 16,-6.000000 0.000000 1-16,0.000000 2.000000 9 0,-6.000000 0.000000 10 0,2.000000 0.000000 11 15,-1.000000 0.000000 15-15,-2.000000 3.000000 25 0,-1.000000 0.000000 26 0,4.000000 2.000000 23 16,0.000000 4.000000 26-16,-1.000000 0.000000 24 0,-1.000000 4.000000 26 0,2.000000 1.000000 24 0,-1.000000 6.000000 16 16,2.000000 7.000000 10-16,-1.000000 0.000000 3 0,4.000000 7.000000 1 15,-3.000000 3.000000-11-15,-1.000000 2.000000-17 0,2.000000 1.000000-14 0,-1.000000 4.000000-12 0,0.000000-1.000000-8 16,2.000000 2.000000-8-16,-2.000000-3.000000-7 0,1.000000 0.000000-4 0,-4.000000 1.000000-3 16,6.000000-5.000000-2-16,-1.000000-1.000000-3 0,-2.000000-2.000000-4 0,3.000000-4.000000-2 15,0.000000-3.000000-6-15,0.000000-4.000000-1 0,0.000000 0.000000-5 0,0.000000-1.000000-2 16,0.000000-5.000000 2-16,3.000000-1.000000 1 0,1.000000-4.000000 4 0,1.000000 0.000000 1 15,5.000000-6.000000-1-15,-1.000000-3.000000-2 0,6.000000-2.000000-4 0,-2.000000-4.000000-4 16,6.000000 0.000000-3-16,-1.000000-1.000000-2 0,0.000000 0.000000-3 0,1.000000 3.000000-1 0,-1.000000 1.000000 1 16,1.000000 1.000000 0-16,-6.000000 1.000000-1 0,5.000000 5.000000-2 0,-5.000000 1.000000 0 15,2.000000-1.000000-3-15,-3.000000 3.000000-9 0,-3.000000 0.000000-10 0,-2.000000 2.000000-17 16,0.000000 0.000000-18-16,1.000000 2.000000-20 0,-4.000000-2.000000-26 0,1.000000 2.000000-24 16,0.000000 1.000000-27-16,-3.000000-3.000000-18 0,1.000000 2.000000-23 0,-2.000000-2.000000-32 15,-1.000000 0.000000-40-15,0.000000 0.000000-3 0,-4.000000-5.000000 17 0,-1.000000-1.000000 27 16</inkml:trace>
  <inkml:trace contextRef="#ctx0" brushRef="#br0">23884.000000 11962.000000 122 0,'3.000000'-4.000000'181'16,"-1.000000"2.000000"-24 "-16 ,-2.000000 0.000000-31 0,2.000000-1.000000-20 0,-2.000000 2.000000-3 15,0.000000 1.000000 5-15,5.000000 0.000000 6 0,-2.000000 0.000000 4 0,1.000000 0.000000-5 16,1.000000 0.000000-10-16,2.000000-3.000000-20 0,3.000000 1.000000-18 0,-4.000000 2.000000-19 15,5.000000-4.000000-10-15,1.000000 2.000000-9 0,-1.000000-3.000000-9 0,1.000000 1.000000-4 16,0.000000 2.000000-1-16,0.000000-2.000000-2 0,0.000000 2.000000-2 0,-5.000000-1.000000-1 16,5.000000 3.000000-3-16,-5.000000 3.000000 0 0,1.000000-1.000000-3 0,-4.000000 4.000000 0 0,-4.000000 3.000000 1 15,3.000000 2.000000 0-15,-3.000000 1.000000 0 0,-3.000000 3.000000 0 0,0.000000 0.000000 2 16,-3.000000-1.000000-3-16,0.000000 7.000000 0 0,0.000000-3.000000 0 0,-4.000000 3.000000 1 16,6.000000-5.000000-2-16,-4.000000 1.000000-1 0,4.000000-6.000000 2 0,1.000000 0.000000-2 15,1.000000-3.000000 0-15,-1.000000-1.000000 0 0,6.000000-1.000000-2 0,-1.000000-1.000000 2 16,2.000000-1.000000 0-16,4.000000 0.000000 3 0,2.000000-2.000000-1 0,3.000000 0.000000-1 0,-1.000000-2.000000 2 15,3.000000 3.000000 0-15,-3.000000-1.000000-3 0,2.000000 0.000000-1 0,1.000000 2.000000 1 16,-3.000000 0.000000 1-16,-3.000000 3.000000-1 0,1.000000 2.000000 0 16,-4.000000-1.000000 1-16,0.000000 3.000000 3 0,-5.000000 1.000000-1 0,-1.000000 2.000000-2 0,-1.000000 1.000000 2 15,-5.000000 0.000000-1-15,0.000000-3.000000-1 0,-1.000000 3.000000 0 0,-4.000000-4.000000 1 0,4.000000 2.000000 0 16,-5.000000-5.000000 0-16,5.000000-1.000000 1 0,-2.000000 0.000000 1 16,0.000000-6.000000-1-16,-1.000000 2.000000-1 0,2.000000-6.000000 1 0,1.000000 2.000000-1 0,1.000000-6.000000-1 15,0.000000-2.000000-3-15,2.000000-4.000000-3 0,2.000000-2.000000-4 0,2.000000-2.000000-3 16,0.000000 0.000000-1-16,0.000000-4.000000-1 0,2.000000 2.000000 1 0,1.000000-1.000000 1 15,-2.000000 1.000000 4-15,2.000000 2.000000 3 0,0.000000 1.000000 1 0,-1.000000 6.000000 2 16,-2.000000 0.000000 1-16,3.000000 0.000000 0 0,-2.000000 5.000000 0 0,-1.000000 0.000000 0 16,3.000000 0.000000 2-16,-3.000000 4.000000-1 0,0.000000-2.000000 2 0,0.000000 2.000000 2 15,0.000000-2.000000 3-15,-3.000000 3.000000-3 0,3.000000-2.000000-2 0,-1.000000 2.000000 0 0,-2.000000 0.000000-1 16,1.000000 0.000000-2-16,2.000000 0.000000 1 0,-3.000000 0.000000 1 0,0.000000 0.000000 2 16,3.000000 0.000000 0-16,0.000000 0.000000 1 0,-1.000000 0.000000 1 0,-2.000000 0.000000-1 15,1.000000 2.000000-1-15,-1.000000-2.000000 0 0,0.000000 4.000000-1 0,-1.000000-1.000000-2 16,1.000000-2.000000-1-16,-1.000000 2.000000 1 0,2.000000 1.000000 1 0,-1.000000-1.000000-1 15,0.000000-2.000000 0-15,2.000000 2.000000 2 0,1.000000-2.000000 1 0,-3.000000 2.000000-1 16,3.000000-3.000000-1-16,0.000000 0.000000 1 0,0.000000 0.000000 0 0,0.000000 0.000000 0 16,0.000000 0.000000-1-16,0.000000 0.000000 0 0,0.000000 0.000000 0 0,0.000000 0.000000-1 0,0.000000 0.000000 0 15,0.000000 0.000000 0-15,0.000000 0.000000 0 0,0.000000 0.000000 0 0,0.000000 0.000000 0 16,0.000000 0.000000 0-16,0.000000 0.000000 0 0,0.000000 0.000000 1 0,0.000000 0.000000-2 16,0.000000 0.000000 1-16,0.000000 0.000000 0 0,0.000000 0.000000 1 0,0.000000 0.000000 1 15,0.000000 0.000000 0-15,0.000000 0.000000 1 0,0.000000 0.000000-2 0,0.000000 0.000000 1 16,0.000000 0.000000-1-16,0.000000 0.000000 1 0,0.000000 0.000000 0 0,0.000000 0.000000-1 15,0.000000 0.000000 0-15,0.000000 0.000000-1 0,0.000000 0.000000 1 0,0.000000 0.000000-1 16,0.000000 0.000000 0-16,0.000000 0.000000-1 0,0.000000 0.000000 1 0,0.000000 0.000000-2 0,0.000000 3.000000 0 16,0.000000-3.000000-1-16,0.000000 0.000000 2 0,0.000000 0.000000-1 0,0.000000 0.000000 2 15,0.000000 0.000000 0-15,0.000000 0.000000 1 0,0.000000 0.000000 0 0,0.000000 0.000000 0 16,0.000000 0.000000 0-16,0.000000 0.000000 0 0,0.000000 1.000000 0 0,0.000000-1.000000-1 16,0.000000 0.000000 2-16,0.000000 0.000000 0 0,0.000000 0.000000 2 0,-2.000000 0.000000 1 15,2.000000 0.000000 0-15,0.000000 3.000000 2 0,0.000000-3.000000-2 0,0.000000 0.000000 0 0,0.000000 0.000000-1 16,0.000000 0.000000-1-16,0.000000 0.000000 2 0,0.000000 0.000000-3 0,0.000000 0.000000 0 15,0.000000 0.000000-2-15,0.000000 0.000000 0 0,0.000000 0.000000 4 0,0.000000 0.000000 2 16,0.000000 0.000000 1-16,0.000000 0.000000 3 0,0.000000 0.000000 5 0,0.000000 4.000000 6 16,0.000000-3.000000 3-16,-3.000000 8.000000 9 0,0.000000 0.000000 5 0,2.000000 4.000000 8 15,-2.000000 2.000000 3-15,1.000000 2.000000 0 0,2.000000 7.000000-3 0,0.000000-1.000000-4 16,-2.000000 5.000000-6-16,2.000000 0.000000-7 0,0.000000 2.000000-1 0,2.000000-1.000000-4 16,-2.000000 4.000000-2-16,2.000000-5.000000-1 0,1.000000 2.000000-1 0,1.000000-3.000000-2 0,1.000000-1.000000-3 15,-1.000000-1.000000-1-15,4.000000-3.000000-4 0,-1.000000 0.000000-3 0,-3.000000-5.000000-3 16,4.000000-4.000000-1-16,-1.000000-1.000000 0 0,1.000000-2.000000-2 0,-1.000000-5.000000-1 15,2.000000 0.000000-2-15,-2.000000-1.000000-2 0,2.000000-6.000000 1 0,1.000000-2.000000-4 16,-1.000000-3.000000-4-16,2.000000-1.000000 2 0,-3.000000-3.000000 1 0,3.000000-1.000000-3 16,-4.000000 1.000000 0-16,-1.000000-2.000000 3 0,0.000000 2.000000 3 0,-2.000000 2.000000 0 15,-2.000000 3.000000 3-15,1.000000-1.000000 0 0,1.000000 3.000000 2 0,-4.000000 2.000000 2 0,0.000000-1.000000 0 16,3.000000 0.000000 1-16,-1.000000 0.000000 0 0,-2.000000 3.000000 2 0,0.000000-1.000000-3 16,0.000000-2.000000 1-16,0.000000 3.000000-1 0,3.000000-2.000000-1 0,-3.000000 2.000000 0 15,3.000000-1.000000-1-15,-2.000000-2.000000 1 0,5.000000 3.000000 1 0,-2.000000-5.000000 1 16,5.000000 1.000000-1-16,-1.000000-3.000000 3 0,3.000000 2.000000 0 0,1.000000-4.000000-1 15,0.000000-2.000000 0-15,3.000000 2.000000-1 0,0.000000 1.000000 2 0,-4.000000-3.000000-2 16,3.000000 3.000000-1-16,-4.000000-3.000000-1 0,-1.000000 5.000000-1 0,-2.000000-3.000000 0 0,-2.000000 5.000000-2 16,2.000000-1.000000-1-16,-3.000000 3.000000 0 0,-1.000000 0.000000-1 15,0.000000 0.000000-2-15,-3.000000 0.000000-5 0,0.000000 2.000000-7 0,0.000000 0.000000-15 0,0.000000 0.000000-21 16,-3.000000 0.000000-28-16,0.000000 0.000000-32 0,-1.000000 0.000000-33 0,0.000000 2.000000-37 16,1.000000-2.000000-36-16,-2.000000 0.000000-34 0,-2.000000-2.000000-47 0,2.000000-1.000000-9 15,-3.000000-1.000000 16-15,-3.000000-2.000000 34 0</inkml:trace>
  <inkml:trace contextRef="#ctx0" brushRef="#br0">24246.000000 11990.000000 88 0,'3.000000'0.000000'215'0,"0.000000"0.000000"14 "15 ,-3.000000 0.000000-40-15,1.000000 0.000000-52 0,-1.000000 0.000000-37 0,3.000000 0.000000-15 0,-3.000000 0.000000 0 16,2.000000-4.000000-1-16,4.000000-1.000000-1 0,-1.000000 1.000000-4 0,3.000000-2.000000-9 15,4.000000-3.000000-13-15,-1.000000 1.000000-12 0,1.000000-1.000000-7 0,3.000000 3.000000-6 16,0.000000-3.000000-3-16,-2.000000 1.000000-4 0,0.000000 1.000000-3 0,1.000000-1.000000-6 0,-2.000000 1.000000-3 16,-1.000000 0.000000-4-16,1.000000 6.000000-4 0,-2.000000 1.000000-1 0,-2.000000 1.000000-1 15,1.000000 2.000000-3-15,-5.000000-1.000000 3 0,2.000000 2.000000 1 0,-4.000000 4.000000-2 16,-2.000000-3.000000 1-16,0.000000 4.000000-1 0,0.000000-3.000000 0 0,0.000000 5.000000-1 16,-2.000000-2.000000 0-16,-4.000000 1.000000-1 0,5.000000-1.000000 0 0,-4.000000 2.000000 0 15,-1.000000-1.000000 0-15,2.000000 0.000000 0 0,1.000000 1.000000-1 0,-1.000000 0.000000-1 16,2.000000 2.000000 1-16,-1.000000 0.000000-2 0,0.000000-2.000000 1 0,3.000000 4.000000 0 15,0.000000-2.000000 2-15,3.000000 2.000000 0 0,-3.000000 1.000000 0 0,3.000000 2.000000 3 16,-1.000000 1.000000 2-16,-2.000000 0.000000 2 0,2.000000 3.000000 3 0,-2.000000 2.000000 2 0,0.000000-3.000000 2 16,-2.000000 0.000000-1-16,2.000000 1.000000 0 0,-5.000000-3.000000-3 0,2.000000 0.000000-2 15,2.000000-3.000000 0-15,-2.000000-1.000000 1 0,1.000000-5.000000 1 0,2.000000-1.000000 4 16,-3.000000-3.000000 4-16,0.000000 0.000000 1 0,3.000000-3.000000-1 0,-1.000000 1.000000-4 16,-2.000000-4.000000-4-16,0.000000 0.000000-6 0,1.000000 0.000000-4 0,0.000000-4.000000-7 15,-3.000000 1.000000-3-15,1.000000-3.000000-3 0,1.000000-3.000000 1 0,-2.000000 3.000000-3 16,1.000000-4.000000 1-16,-1.000000-1.000000 2 0,-1.000000-2.000000 3 0,2.000000 2.000000 1 0,-3.000000-1.000000 1 15,2.000000-2.000000 1-15,1.000000 3.000000 3 0,-1.000000 4.000000 1 0,-1.000000-2.000000 2 16,2.000000-1.000000 2-16,0.000000 6.000000 0 0,1.000000-2.000000-1 0,1.000000 2.000000 0 16,-1.000000 2.000000 0-16,3.000000-1.000000-1 0,0.000000 3.000000-2 0,0.000000 0.000000 5 15,0.000000 0.000000 7-15,0.000000 5.000000 6 0,5.000000 4.000000 4 0,-2.000000-1.000000 9 16,1.000000 5.000000 4-16,0.000000 1.000000 1 0,2.000000 7.000000-1 0,0.000000 0.000000 1 16,0.000000 0.000000-1-16,-1.000000 4.000000 0 0,-1.000000-1.000000-3 0,3.000000 4.000000-4 0,-4.000000 0.000000-4 15,3.000000-5.000000-6-15,0.000000 6.000000-6 0,-4.000000-6.000000-4 0,2.000000 2.000000 1 16,2.000000-7.000000-2-16,-2.000000-1.000000-4 0,-2.000000 0.000000 1 0,1.000000-4.000000-2 15,0.000000-3.000000 0-15,-2.000000-1.000000-3 0,-1.000000-4.000000-4 0,3.000000 2.000000-1 16,0.000000-4.000000-3-16,-3.000000-1.000000-3 0,2.000000-2.000000-1 0,-2.000000-5.000000-5 16,4.000000-2.000000-1-16,-1.000000 0.000000-4 0,4.000000-5.000000 1 0,-2.000000-3.000000 1 15,-1.000000-3.000000-4-15,2.000000-1.000000 0 0,-1.000000 1.000000 3 0,-4.000000-7.000000-1 0,5.000000 2.000000 0 16,-2.000000-6.000000 1-16,-2.000000 2.000000 2 0,4.000000-3.000000 5 0,0.000000 2.000000 4 16,0.000000-2.000000 6-16,1.000000 0.000000 3 0,2.000000 0.000000 1 0,0.000000 4.000000 4 15,1.000000-3.000000 2-15,2.000000 4.000000 1 0,0.000000 0.000000 0 0,2.000000 3.000000 1 16,0.000000-1.000000 2-16,1.000000 1.000000 0 0,1.000000 1.000000-1 0,-1.000000 2.000000-1 15,-4.000000 1.000000-2-15,1.000000 4.000000-3 0,0.000000-2.000000 0 0,-5.000000 6.000000 2 16,1.000000-1.000000 0-16,-4.000000 2.000000-1 0,1.000000 4.000000 1 0,-2.000000-1.000000 1 0,0.000000 2.000000-2 16,-3.000000 3.000000-1-16,-3.000000 1.000000-2 0,-2.000000-3.000000 1 0,-1.000000 3.000000-2 15,0.000000 3.000000 1-15,-1.000000-2.000000 1 0,-3.000000 3.000000 2 0,1.000000 1.000000 1 16,-2.000000 1.000000-2-16,0.000000 3.000000 5 0,5.000000 2.000000 3 0,-8.000000-5.000000 4 16,6.000000 5.000000 5-16,-1.000000 4.000000 6 0,-2.000000 0.000000 5 0,7.000000 5.000000 6 15,-3.000000 0.000000-1-15,4.000000 4.000000 3 0,3.000000 0.000000-2 0,0.000000 0.000000-3 16,0.000000 0.000000-1-16,3.000000 1.000000-2 0,1.000000-2.000000-4 0,2.000000-1.000000-6 15,-2.000000 0.000000-3-15,4.000000-4.000000-3 0,-2.000000 0.000000-3 0,1.000000-2.000000-4 16,0.000000-1.000000 1-16,4.000000-1.000000-3 0,-5.000000-4.000000 0 0,1.000000-1.000000-2 0,-3.000000-1.000000 0 16,2.000000-3.000000-1-16,-1.000000 1.000000 0 0,-2.000000-3.000000 1 0,-2.000000 1.000000-1 15,2.000000-2.000000 2-15,-1.000000-2.000000-2 0,4.000000-2.000000-2 0,-5.000000-2.000000 1 16,2.000000 1.000000 1-16,-2.000000-3.000000 0 0,-1.000000-1.000000 0 0,3.000000-1.000000-1 16,-3.000000-1.000000-1-16,0.000000-2.000000 0 0,0.000000 3.000000 0 0,0.000000 1.000000-2 15,0.000000 1.000000 0-15,3.000000 1.000000 1 0,-1.000000 1.000000 0 0,-2.000000 3.000000-2 16,0.000000 1.000000 1-16,0.000000 0.000000 0 0,3.000000 1.000000 3 0,-2.000000 3.000000 1 0,-1.000000 3.000000 3 15,3.000000 4.000000 1-15,0.000000 0.000000 3 0,-3.000000 4.000000 1 0,2.000000 0.000000 3 16,-2.000000-4.000000-2-16,3.000000 6.000000 2 0,0.000000-1.000000 2 0,-3.000000-1.000000 2 16,0.000000 0.000000-1-16,0.000000 0.000000 0 0,0.000000 0.000000-2 0,-3.000000 0.000000 1 15,0.000000-4.000000-2-15,1.000000 0.000000-1 0,-1.000000 2.000000-1 0,0.000000-2.000000-1 16,-1.000000-3.000000 0-16,-1.000000 0.000000-2 0,2.000000-1.000000-1 0,-1.000000 0.000000 0 16,-3.000000-1.000000-4-16,2.000000-1.000000 1 0,1.000000-4.000000 0 0,-4.000000-1.000000 0 0,4.000000 3.000000-2 15,-3.000000-3.000000 1-15,-1.000000-3.000000 0 0,4.000000 3.000000 0 16,-4.000000-1.000000 0-16,5.000000-4.000000 0 0,-1.000000 0.000000 0 0,0.000000 4.000000 0 0,1.000000-6.000000-2 15,1.000000 0.000000 1-15,-1.000000 3.000000-1 0,3.000000-2.000000-2 0,3.000000-3.000000 1 16,2.000000 1.000000-2-16,-1.000000-5.000000 2 0,3.000000 1.000000-4 0,4.000000-4.000000-6 16,-2.000000 1.000000-7-16,-1.000000-5.000000-13 0,7.000000 4.000000-19 0,-3.000000-3.000000-28 15,3.000000-1.000000-28-15,0.000000-1.000000-38 0,-2.000000 1.000000-46 0,2.000000 1.000000-54 0,-1.000000 0.000000-62 16,0.000000 0.000000-34-16,-3.000000-3.000000-1 0,0.000000 3.000000 28 0,-2.000000-2.000000 47 16</inkml:trace>
  <inkml:trace contextRef="#ctx0" brushRef="#br0">24847.000000 11845.000000 39 0,'1.000000'-2.000000'166'0,"-1.000000"2.000000"-9 "0 ,0.000000-3.000000-35 0,0.000000 2.000000-30 15,0.000000 1.000000-22-15,0.000000-3.000000-10 0,0.000000 3.000000 4 0,3.000000-2.000000 6 16,-1.000000-1.000000 7-16,1.000000-1.000000 2 0,-3.000000 1.000000-2 0,4.000000 2.000000-4 16,-4.000000-1.000000-12-16,3.000000 0.000000-8 0,0.000000 0.000000-8 0,-3.000000 2.000000-2 15,0.000000-3.000000-1-15,0.000000 3.000000 3 0,0.000000 0.000000 2 0,1.000000 0.000000-2 0,-1.000000 3.000000 2 16,3.000000-3.000000 13-16,-1.000000 4.000000 13 0,1.000000-1.000000 9 0,0.000000 2.000000 10 16,1.000000 2.000000 6-16,1.000000 0.000000 0 0,-2.000000 2.000000-10 0,1.000000 1.000000-13 15,0.000000-2.000000-10-15,1.000000 0.000000-10 0,-2.000000 3.000000-6 0,1.000000-2.000000-9 16,1.000000 3.000000-7-16,-2.000000-7.000000-8 0,1.000000 6.000000-7 0,1.000000-3.000000-3 15,-3.000000 3.000000-2-15,-2.000000-2.000000-3 0,3.000000 2.000000-1 0,-3.000000-3.000000-2 16,0.000000 0.000000-1-16,0.000000 3.000000-1 0,-3.000000-3.000000-1 0,3.000000 3.000000 1 0,-2.000000-2.000000-1 16,2.000000 0.000000-3-16,-2.000000-1.000000 0 0,-1.000000-1.000000 0 0,3.000000-1.000000-1 15,-1.000000 1.000000 0-15,1.000000-3.000000 1 0,0.000000 2.000000-1 0,0.000000-4.000000 0 16,1.000000 3.000000 0-16,2.000000-1.000000-1 0,-1.000000-4.000000 0 0,3.000000 2.000000-1 16,0.000000-4.000000-4-16,-1.000000 0.000000 1 0,7.000000-3.000000-2 0,-3.000000 0.000000-1 15,3.000000-4.000000-3-15,1.000000-3.000000-1 0,-4.000000-2.000000 0 0,4.000000 1.000000 1 16,0.000000-2.000000-2-16,3.000000 0.000000-1 0,-6.000000 1.000000 0 0,1.000000 2.000000-1 0,-1.000000 1.000000-1 15,-5.000000 3.000000-1-15,4.000000 2.000000-1 0,-4.000000-1.000000-1 16,-1.000000 5.000000-2-16,-3.000000-2.000000 3 0,3.000000 4.000000 1 0,-3.000000 0.000000 0 0,-3.000000 2.000000 4 16,0.000000 2.000000 1-16,-1.000000 3.000000 4 0,-4.000000 1.000000 2 0,2.000000 1.000000 0 15,-1.000000-1.000000 1-15,1.000000 1.000000-3 0,-3.000000 1.000000 1 0,6.000000-1.000000-2 16,-3.000000-3.000000-4-16,1.000000 1.000000-3 0,3.000000-4.000000-4 0,-1.000000 2.000000-2 16,3.000000 0.000000-5-16,-1.000000-3.000000-2 0,1.000000 0.000000 0 0,-3.000000-2.000000 1 0,3.000000 0.000000 2 15,0.000000 0.000000 2-15,0.000000 0.000000 2 0,3.000000 0.000000 3 16,-3.000000-2.000000 3-16,1.000000 0.000000 0 0,-1.000000-1.000000-3 0,0.000000 1.000000-7 0,0.000000-3.000000-9 15,0.000000 4.000000-14-15,0.000000-4.000000-12 0,0.000000 1.000000-9 0,0.000000 0.000000-6 16,0.000000 0.000000-2-16,0.000000 2.000000 4 0,0.000000-3.000000 6 0,-1.000000 4.000000 8 16,1.000000 1.000000 8-16,0.000000-3.000000 10 0,0.000000 0.000000 8 0,0.000000 3.000000 12 15,0.000000 0.000000 7-15,0.000000 0.000000 8 0,0.000000 0.000000 2 0,0.000000 0.000000 6 16,0.000000 0.000000 5-16,1.000000 3.000000 8 0,-1.000000 0.000000 11 0,0.000000-2.000000 6 16,3.000000 2.000000 7-16,-1.000000-1.000000 4 0,0.000000 2.000000 4 0,3.000000-2.000000 0 0,-1.000000 2.000000-1 15,-1.000000 0.000000-3-15,5.000000-1.000000-1 0,-4.000000 0.000000-3 0,4.000000 1.000000-8 16,-1.000000-3.000000-5-16,0.000000 4.000000-5 0,2.000000-5.000000-4 0,1.000000 0.000000-6 15,-4.000000 0.000000-1-15,5.000000 0.000000-4 0,-4.000000-3.000000-1 0,2.000000 1.000000-6 16,-5.000000-3.000000-2-16,4.000000 4.000000-1 0,-1.000000-1.000000-5 0,-2.000000-2.000000-4 16,-1.000000 0.000000-1-16,-1.000000-1.000000-1 0,0.000000 1.000000-2 0,-2.000000-1.000000 0 15,-1.000000-2.000000 3-15,0.000000 4.000000 1 0,0.000000-2.000000 5 0,0.000000 1.000000 4 0,0.000000 0.000000 3 16,-1.000000 2.000000 3-16,-2.000000 0.000000 3 0,3.000000 2.000000 1 16,0.000000-3.000000 0-16,0.000000 2.000000 0 0,0.000000 1.000000 0 0,0.000000 0.000000-1 0,0.000000 1.000000 2 15,0.000000 2.000000-2-15,3.000000-1.000000 1 0,-2.000000 2.000000 1 0,-1.000000 1.000000 0 16,6.000000-1.000000-1-16,-4.000000-2.000000-2 0,1.000000 1.000000 0 0,1.000000 3.000000-2 15,-1.000000-5.000000 1-15,-1.000000 4.000000-2 0,2.000000-3.000000-1 0,-1.000000 0.000000-4 16,-3.000000 3.000000-2-16,3.000000-4.000000 1 0,-3.000000 3.000000-3 0,-3.000000 1.000000-4 0,0.000000 1.000000-1 16,-1.000000 1.000000-1-16,2.000000 2.000000 1 0,-8.000000-1.000000-2 15,2.000000 2.000000 1-15,1.000000 2.000000 5 0,-2.000000-2.000000 2 0,0.000000 1.000000 4 0,2.000000 0.000000 4 16,0.000000-1.000000 4-16,-1.000000-1.000000 6 0,4.000000 0.000000 3 0,-1.000000-1.000000 5 16,-1.000000-1.000000 2-16,5.000000-1.000000 2 0,-2.000000 0.000000-3 0,3.000000-2.000000-1 15,0.000000 1.000000-1-15,0.000000-3.000000-2 0,3.000000 0.000000 0 0,-2.000000 0.000000 0 16,5.000000-2.000000-1-16,-4.000000 0.000000 1 0,5.000000 0.000000-2 0,-2.000000 0.000000-3 15,-1.000000-2.000000-2-15,2.000000 2.000000-3 0,-5.000000 0.000000-2 0,5.000000 0.000000 0 16,-6.000000 0.000000-3-16,2.000000 0.000000 4 0,-2.000000 2.000000 1 0,0.000000-2.000000 1 0,-2.000000 5.000000 0 16,-4.000000-1.000000 1-16,2.000000 0.000000-1 0,-3.000000 3.000000-4 0,-1.000000 1.000000-2 15,-1.000000 1.000000 0-15,0.000000 1.000000 0 0,-1.000000-2.000000 1 0,3.000000-1.000000 0 16,-1.000000 3.000000 3-16,0.000000-5.000000 1 0,0.000000 2.000000 3 0,4.000000 0.000000 4 16,-1.000000-6.000000 0-16,2.000000 3.000000 1 0,0.000000-1.000000-3 0,3.000000-1.000000 0 15,0.000000-2.000000-4-15,0.000000 2.000000-4 0,0.000000-2.000000-2 0,3.000000 0.000000 0 16,2.000000 0.000000 4-16,-1.000000-2.000000-1 0,4.000000 2.000000 0 0,2.000000-2.000000 1 0,-3.000000-1.000000-1 15,2.000000 3.000000 0-15,-4.000000-2.000000-3 0,2.000000 0.000000 0 0,-3.000000 2.000000-1 16,-1.000000 2.000000 0-16,0.000000 0.000000 0 0,-1.000000 3.000000-1 0,-2.000000 2.000000 1 16,-2.000000 1.000000 0-16,-1.000000 1.000000 2 0,-1.000000 1.000000-1 0,-3.000000 3.000000 0 15,-1.000000 0.000000-3-15,-1.000000 2.000000-1 0,-3.000000 0.000000 2 0,2.000000 0.000000-4 16,-2.000000-2.000000 0-16,3.000000 0.000000-1 0,-1.000000 0.000000 4 0,-2.000000 0.000000 1 16,5.000000-3.000000 0-16,-2.000000-3.000000 1 0,5.000000 1.000000 0 0,-4.000000-4.000000 1 0,4.000000 3.000000-1 15,1.000000-4.000000 0-15,3.000000 1.000000 0 0,0.000000-4.000000 1 0,0.000000 1.000000 0 16,3.000000-1.000000 2-16,1.000000-1.000000 1 0,4.000000-2.000000-1 0,-2.000000-1.000000 2 15,4.000000-4.000000-1-15,5.000000-2.000000 0 0,-4.000000 0.000000-2 0,1.000000-3.000000 0 16,2.000000 3.000000-1-16,-3.000000-5.000000-1 0,4.000000 1.000000-5 0,-3.000000 2.000000-4 16,0.000000-1.000000-6-16,-2.000000 3.000000-6 0,-1.000000-1.000000-4 0,1.000000 0.000000-5 15,-4.000000 2.000000 0-15,0.000000 3.000000-3 0,0.000000 2.000000 5 0,-3.000000-1.000000 2 0,1.000000 3.000000 4 16,-1.000000 0.000000 5-16,0.000000 2.000000 6 0,-1.000000 2.000000 9 16,2.000000 5.000000 13-16,-1.000000-1.000000 11 0,0.000000 5.000000 9 0,-3.000000 2.000000 9 0,2.000000 2.000000 4 15,2.000000 0.000000 3-15,-1.000000 1.000000-4 0,1.000000 4.000000-5 0,-1.000000-1.000000-8 16,2.000000-3.000000-3-16,-1.000000 5.000000-4 0,2.000000-3.000000-2 0,-4.000000 3.000000-4 15,1.000000-4.000000 3-15,-2.000000-1.000000 1 0,2.000000 2.000000 0 0,-3.000000-3.000000 2 0,0.000000-2.000000 3 16,-3.000000-1.000000 0-16,3.000000-1.000000 1 0,-4.000000-3.000000-2 0,2.000000 2.000000-3 16,-4.000000-2.000000-1-16,2.000000-1.000000-3 0,-1.000000-2.000000-3 0,-2.000000 0.000000-2 15,0.000000-3.000000-2-15,2.000000 0.000000 0 0,-2.000000 0.000000 1 0,-1.000000-4.000000-4 16,1.000000 0.000000 0-16,3.000000-2.000000-4 0,-1.000000-3.000000 0 0,1.000000-1.000000-2 16,1.000000 0.000000-1-16,1.000000-3.000000 0 0,2.000000-2.000000 0 0,0.000000 0.000000 0 15,2.000000-2.000000-5-15,2.000000-2.000000-8 0,2.000000-1.000000-13 0,3.000000-1.000000-20 0,1.000000-2.000000-27 16,2.000000 0.000000-32-16,-3.000000-1.000000-43 0,7.000000 1.000000-50 15,2.000000-1.000000-59-15,-2.000000 0.000000-60 0,0.000000-1.000000-13 0,-1.000000 0.000000 11 0,0.000000-3.000000 34 16</inkml:trace>
  <inkml:trace contextRef="#ctx0" brushRef="#br0">25618.000000 11733.000000 90 0,'-2.000000'-2.000000'175'0,"-1.000000"2.000000"-13 "0 ,-1.000000-2.000000-8 15,-2.000000-1.000000 2-15,4.000000 3.000000 3 0,-1.000000-1.000000 0 0,2.000000 1.000000-7 16,1.000000 0.000000-17-16,-3.000000-3.000000-27 0,3.000000 3.000000-28 0,0.000000 0.000000-19 16,0.000000 0.000000-12-16,0.000000 0.000000-3 0,0.000000 0.000000 0 0,0.000000 0.000000 0 15,0.000000 0.000000 4-15,0.000000 3.000000-1 0,0.000000-3.000000 0 0,-3.000000 1.000000-7 0,3.000000 2.000000-3 16,-4.000000 4.000000-3-16,2.000000-2.000000-3 0,-5.000000 6.000000-2 0,-1.000000 0.000000-2 15,1.000000 4.000000 1-15,-2.000000-2.000000-3 0,-1.000000 2.000000-4 16,2.000000 0.000000-3-16,-3.000000 0.000000-2 0,3.000000-3.000000-5 0,-4.000000 3.000000-2 0,5.000000 0.000000-6 16,-2.000000-1.000000 0-16,2.000000-2.000000 0 0,-1.000000-1.000000-1 0,2.000000 0.000000 0 15,0.000000-3.000000-1-15,2.000000 1.000000 0 0,1.000000-2.000000 0 0,-1.000000-1.000000-2 16,2.000000-2.000000-2-16,2.000000 1.000000-3 0,-3.000000-1.000000-2 0,0.000000-2.000000-1 0,3.000000 1.000000-3 16,0.000000 0.000000-3-16,0.000000 0.000000 0 0,3.000000-2.000000-3 0,0.000000 4.000000-1 15,-1.000000-5.000000 2-15,1.000000 2.000000 0 0,-2.000000 0.000000 3 16,2.000000-2.000000 2-16,1.000000 2.000000 3 0,2.000000-2.000000 1 0,-4.000000 0.000000 0 0,2.000000 0.000000 4 15,2.000000-2.000000-2-15,-1.000000 2.000000 1 0,-1.000000-2.000000 2 0,-1.000000 0.000000 0 16,-1.000000 2.000000 0-16,2.000000-2.000000-1 0,-1.000000-1.000000 0 0,-3.000000 3.000000-3 16,3.000000 0.000000 1-16,-2.000000 0.000000 1 0,-1.000000 3.000000 1 0,0.000000-1.000000 2 0,3.000000 0.000000 0 15,0.000000 5.000000 2-15,-1.000000-2.000000 3 0,-2.000000 1.000000 2 16,3.000000 8.000000 4-16,-2.000000-3.000000 3 0,-1.000000 3.000000 3 0,3.000000 4.000000 2 16,0.000000-1.000000 1-16,-1.000000 5.000000-2 0,0.000000 0.000000-1 0,0.000000 2.000000-1 0,1.000000 2.000000-1 15,0.000000 0.000000-3-15,-2.000000 0.000000-1 0,-1.000000-2.000000 1 0,3.000000 1.000000-4 16,0.000000-3.000000 0-16,-1.000000-1.000000-1 0,-2.000000 0.000000-1 0,3.000000-2.000000-4 15,-2.000000-4.000000 1-15,-1.000000 0.000000-1 0,3.000000-1.000000-1 0,0.000000-6.000000-1 16,-3.000000 1.000000 2-16,0.000000-3.000000 2 0,0.000000-3.000000-3 0,0.000000 3.000000-2 16,0.000000-2.000000-5-16,2.000000-4.000000-2 0,-2.000000 0.000000-6 0,2.000000 0.000000-5 0,0.000000-4.000000-8 15,-2.000000-2.000000-10-15,3.000000 1.000000-9 0,1.000000-6.000000-14 0,-4.000000 1.000000-9 16,5.000000-4.000000-13-16,-2.000000-1.000000-14 0,0.000000 0.000000-16 0,-2.000000-4.000000-16 16,5.000000-2.000000-16-16,-6.000000 0.000000-22 0,2.000000-1.000000-19 0,2.000000-3.000000-11 15,2.000000-4.000000-3-15,-5.000000 2.000000-1 0,2.000000-1.000000 1 0,2.000000-2.000000 12 16,-1.000000 0.000000 22-16</inkml:trace>
  <inkml:trace contextRef="#ctx0" brushRef="#br0">25703.000000 11859.000000 52 0,'5.000000'-6.000000'82'0,"-2.000000"0.000000"3 "0 ,0.000000 2.000000 5 15,-2.000000 1.000000 9-15,-1.000000 2.000000 5 0,0.000000-2.000000 5 0,0.000000 3.000000 2 16,0.000000-2.000000 2-16,0.000000 2.000000-5 0,-1.000000 0.000000-7 0,1.000000 0.000000-8 16,-3.000000 2.000000-8-16,3.000000-2.000000-11 0,-3.000000 3.000000-11 0,3.000000-3.000000-12 15,0.000000 1.000000-8-15,0.000000 2.000000-9 0,0.000000-3.000000-8 0,0.000000 0.000000-5 16,0.000000 0.000000-7-16,-2.000000 0.000000 1 0,2.000000 0.000000-6 0,-3.000000 0.000000 0 0,3.000000 2.000000 1 15,-1.000000 0.000000 2-15,-2.000000-1.000000 2 0,0.000000 4.000000 2 0,-2.000000 4.000000 5 16,1.000000-3.000000 3-16,-3.000000 7.000000 1 0,-1.000000-1.000000 3 0,1.000000 5.000000 4 16,1.000000-3.000000 3-16,-4.000000 1.000000-1 0,2.000000 0.000000 2 0,1.000000 0.000000 0 15,1.000000-3.000000-1-15,-2.000000 2.000000-2 0,4.000000-4.000000-4 0,-2.000000 1.000000-1 16,5.000000 0.000000-5-16,-2.000000-3.000000-3 0,0.000000-2.000000-5 0,3.000000 1.000000-5 16,3.000000-1.000000-3-16,0.000000-1.000000 0 0,1.000000-1.000000-2 0,1.000000-1.000000 2 15,5.000000-3.000000-1-15,-4.000000-3.000000 1 0,6.000000-1.000000 0 0,2.000000-1.000000-1 0,3.000000-4.000000-3 16,2.000000-1.000000 0-16,3.000000-3.000000-1 0,-1.000000-3.000000-1 0,2.000000 5.000000 1 15,2.000000-7.000000-1-15,-1.000000 1.000000 0 0,1.000000 0.000000-2 0,0.000000-2.000000 1 16,-4.000000-1.000000 0-16,2.000000 4.000000 0 0,0.000000-2.000000-1 0,-4.000000 5.000000 0 16,-3.000000 3.000000 0-16,-1.000000 2.000000 0 0,-3.000000 0.000000 0 0,-4.000000 1.000000-1 15,0.000000 4.000000 0-15,-4.000000 1.000000-1 0,1.000000 0.000000 1 0,-5.000000-1.000000-4 0,0.000000 3.000000-1 16,-2.000000 3.000000-5-16,-1.000000-1.000000-4 0,-4.000000 2.000000-3 0,-2.000000 2.000000-2 16,-3.000000 4.000000-2-16,0.000000-2.000000-3 0,-2.000000 4.000000 2 0,2.000000 2.000000 1 15,-3.000000 1.000000 0-15,-1.000000-1.000000 3 0,1.000000 3.000000 2 0,-1.000000-2.000000 2 16,1.000000 5.000000 8-16,3.000000-3.000000 2 0,-1.000000 4.000000 3 0,-2.000000 0.000000 2 15,0.000000 3.000000 2-15,4.000000 2.000000 3 0,-3.000000 0.000000-1 0,3.000000 2.000000 4 16,-3.000000 2.000000 3-16,8.000000 2.000000 4 0,-1.000000-2.000000 1 0,0.000000 0.000000 0 0,2.000000-2.000000-1 16,2.000000-3.000000-1-16,2.000000-1.000000-3 0,1.000000-2.000000-2 0,1.000000-6.000000-1 15,2.000000-1.000000-3-15,-1.000000-4.000000-1 0,4.000000 0.000000-1 0,-5.000000-5.000000-1 16,6.000000-1.000000 0-16,-2.000000-3.000000-1 0,5.000000-4.000000 1 0,-1.000000-3.000000-2 16,3.000000-5.000000-4-16,0.000000-1.000000-2 0,-1.000000-2.000000-5 0,1.000000-2.000000-6 0,0.000000-2.000000-4 15,1.000000-1.000000-5-15,-4.000000-3.000000-2 0,0.000000 3.000000-4 0,1.000000-5.000000 2 16,-2.000000 3.000000-1-16,1.000000-2.000000 1 0,-5.000000 0.000000 4 0,3.000000 1.000000 4 15,1.000000-1.000000 3-15,-4.000000 2.000000 6 0,4.000000 2.000000 2 0,-4.000000 1.000000 5 16,2.000000 4.000000 3-16,-2.000000 3.000000 1 0,-2.000000 1.000000 2 0,1.000000 0.000000-1 16,0.000000 5.000000 2-16,-2.000000 1.000000 4 0,4.000000 1.000000 9 0,-2.000000 4.000000 9 15,1.000000 2.000000 5-15,2.000000 4.000000 8 0,-5.000000 2.000000 8 0,4.000000 5.000000 2 16,2.000000 2.000000-2-16,-2.000000 5.000000 1 0,1.000000 1.000000 0 0,-2.000000 5.000000 0 16,0.000000 0.000000-1-16,7.000000 7.000000-5 0,-7.000000-4.000000-2 0,4.000000 6.000000-3 0,-2.000000 2.000000-6 15,1.000000-4.000000-6-15,-1.000000 4.000000-7 0,-2.000000 2.000000-4 0,4.000000-3.000000-3 16,-7.000000 1.000000-7-16,4.000000-2.000000 0 0,-3.000000-3.000000 2 0,3.000000-2.000000-2 15,-2.000000-2.000000 1-15,0.000000-4.000000-1 0,-3.000000-3.000000-4 0,1.000000-5.000000-9 16,-1.000000-3.000000-15-16,0.000000-3.000000-14 0,0.000000-2.000000-22 0,0.000000-5.000000-21 16,-1.000000 2.000000-30-16,1.000000-5.000000-45 0,-3.000000-2.000000-52 0,3.000000 0.000000-66 15,-3.000000-5.000000-40-15,-2.000000-1.000000-10 0,3.000000-4.000000 19 0,-3.000000-1.000000 46 0</inkml:trace>
  <inkml:trace contextRef="#ctx0" brushRef="#br0">26449.000000 12200.000000 141 0,'15.000000'13.000000'341'0,"-7.000000"-2.000000"26 "0 ,1.000000 0.000000 14 0,-3.000000-3.000000-74 15,2.000000 0.000000-123-15,-3.000000 1.000000-80 0,-5.000000-2.000000-44 0,6.000000 1.000000-19 16,-6.000000-3.000000-15-16,0.000000 0.000000-10 0,0.000000 0.000000-22 0,-6.000000-3.000000-38 15,5.000000 3.000000-66-15,-3.000000-1.000000-85 0,-7.000000 2.000000-100 0,4.000000 0.000000-50 16,-5.000000-3.000000-9-16,-1.000000-1.000000 19 0,-2.000000 2.000000 52 0</inkml:trace>
  <inkml:trace contextRef="#ctx0" brushRef="#br0">23372.000000 13023.000000 45 0,'-6.000000'-2.000000'145'0,"-2.000000"2.000000"19 "0 ,4.000000 0.000000 2 0,-2.000000-2.000000-7 0,5.000000 2.000000-9 15,-2.000000-3.000000-17-15,3.000000 2.000000-24 0,0.000000 1.000000-25 0,0.000000-3.000000-17 16,0.000000 1.000000-10-16,4.000000 0.000000-5 0,4.000000-2.000000 0 0,-4.000000 1.000000 6 16,6.000000 3.000000 13-16,-1.000000-1.000000 11 0,3.000000-2.000000 6 0,3.000000 3.000000 0 0,-1.000000 0.000000-1 15,3.000000 0.000000-6-15,2.000000 3.000000-15 0,0.000000-2.000000-1 0,2.000000-1.000000-4 16,-2.000000 3.000000 0-16,3.000000 1.000000-8 0,-1.000000-2.000000 3 0,2.000000 0.000000 0 16,4.000000 1.000000-2-16,0.000000 1.000000 0 0,1.000000-4.000000 0 0,3.000000 2.000000 8 15,3.000000-4.000000 3-15,4.000000-1.000000 4 0,-1.000000 2.000000-1 0,6.000000-4.000000 3 16,0.000000-1.000000 5-16,2.000000-1.000000 7 0,3.000000 0.000000 9 0,0.000000-2.000000 8 15,-3.000000-1.000000 5-15,2.000000 0.000000 1 0,2.000000 1.000000-3 0,-5.000000 1.000000-11 16,5.000000-3.000000-13-16,-7.000000 2.000000-16 0,3.000000 3.000000-13 0,0.000000-2.000000-14 16,1.000000-1.000000-9-16,-1.000000 0.000000-8 0,0.000000-1.000000-3 0,0.000000 1.000000-3 0,3.000000-1.000000-1 15,0.000000-1.000000 1-15,-1.000000-3.000000 2 0,3.000000 4.000000 2 0,3.000000-1.000000-1 16,-4.000000 1.000000 0-16,0.000000 1.000000 0 0,-2.000000-2.000000-2 0,-1.000000 5.000000 0 16,-4.000000-3.000000-3-16,-5.000000 5.000000 0 0,5.000000 0.000000 6 0,-4.000000 0.000000 7 15,-1.000000 1.000000 3-15,0.000000 1.000000 2 0,-2.000000 0.000000 1 0,-2.000000-1.000000-1 16,4.000000 3.000000-4-16,-5.000000-1.000000-3 0,2.000000-3.000000 0 0,2.000000-1.000000 2 15,-1.000000 0.000000 5-15,1.000000 0.000000-1 0,-1.000000 1.000000 2 0,3.000000-3.000000-4 0,-2.000000 2.000000 0 16,1.000000-2.000000-5-16,0.000000 2.000000 0 0,0.000000-1.000000 6 0,-5.000000-4.000000 0 16,3.000000 4.000000 2-16,2.000000 0.000000 0 0,-6.000000 2.000000-1 0,-1.000000-3.000000-2 15,-4.000000 3.000000-4-15,1.000000-3.000000-5 0,-3.000000 3.000000-4 0,-1.000000 2.000000-3 16,-1.000000-2.000000 0-16,-1.000000 1.000000-6 0,-3.000000 3.000000-1 0,-2.000000-2.000000-1 16,-3.000000 2.000000 2-16,2.000000-2.000000 0 0,-3.000000 0.000000 1 0,0.000000 2.000000 2 15,0.000000 0.000000 5-15,-1.000000 0.000000 2 0,0.000000 0.000000 2 0,1.000000 0.000000 0 0,-4.000000 0.000000 1 16,0.000000 0.000000-2-16,2.000000 2.000000-1 0,-4.000000 0.000000-1 0,4.000000-2.000000-1 15,-2.000000 2.000000-1-15,1.000000-2.000000 0 0,-2.000000 3.000000 0 0,3.000000-3.000000 0 16,-4.000000 4.000000 0-16,2.000000-2.000000-2 0,-4.000000-2.000000 2 0,3.000000 1.000000-2 16,1.000000-1.000000 1-16,-1.000000 3.000000-4 0,-2.000000-1.000000 0 0,-1.000000-2.000000 1 15,2.000000 0.000000-3-15,-2.000000 0.000000-2 0,1.000000 0.000000 2 0,-2.000000 0.000000-3 0,-2.000000 0.000000-2 16,4.000000 0.000000 1-16,-5.000000 0.000000 1 0,3.000000 0.000000 2 0,-3.000000 0.000000-4 16,3.000000 0.000000-3-16,-3.000000 0.000000-13 0,0.000000 0.000000-35 0,-3.000000 0.000000-89 15,-2.000000 0.000000-132-15,-2.000000-2.000000-135 0,-2.000000-1.000000-207 0,-3.000000 3.000000-125 16,-7.000000 0.000000-37-16,-3.000000 0.000000 50 0,-6.000000 0.000000 110 0,-6.000000 3.000000 128 15</inkml:trace>
  <inkml:trace contextRef="#ctx0" brushRef="#br0">22310.000000 13895.000000 63 0,'0.000000'4.000000'301'0,"0.000000"1.000000"28 "0 ,0.000000-3.000000 14 16,-1.000000-2.000000-62-16,1.000000 2.000000-103 0,0.000000 0.000000-60 0,0.000000-2.000000-25 15,0.000000 2.000000 0-15,1.000000 0.000000 5 0,-1.000000-2.000000 8 0,0.000000 0.000000 0 0,3.000000 0.000000-9 16,-3.000000 3.000000-21-16,3.000000-3.000000-20 0,-1.000000 2.000000-14 0,2.000000 0.000000-5 15,3.000000 2.000000 2-15,-2.000000 1.000000 8 0,1.000000 1.000000 4 0,0.000000 0.000000 0 16,1.000000 1.000000 0-16,0.000000 1.000000-6 0,-2.000000 1.000000-10 0,-2.000000 0.000000-7 16,1.000000 1.000000-3-16,-1.000000 1.000000-2 0,-1.000000 2.000000-5 15,-2.000000-1.000000 0-15,-2.000000 1.000000-2 0,-1.000000 0.000000-2 0,-1.000000 2.000000-3 0,1.000000 1.000000-4 16,-2.000000-1.000000-3-16,-2.000000 0.000000-2 0,3.000000-3.000000-1 0,-1.000000 1.000000-1 0,-2.000000-2.000000 0 16,4.000000-3.000000 0-16,-2.000000 1.000000 0 0,4.000000-2.000000-1 0,-2.000000 1.000000 1 15,0.000000-4.000000-1-15,3.000000 1.000000 0 0,0.000000 1.000000 1 16,0.000000-3.000000-1-16,6.000000 7.000000 0 0,-5.000000-3.000000 0 0,7.000000 1.000000 1 0,1.000000-1.000000 0 15,-2.000000 2.000000-1-15,3.000000-2.000000 1 0,2.000000 2.000000 1 0,-3.000000 0.000000-1 16,3.000000-1.000000 1-16,0.000000-2.000000-2 0,-5.000000 1.000000 2 0,3.000000 1.000000-3 16,-1.000000-1.000000 0-16,-4.000000-1.000000 1 0,2.000000 1.000000 0 0,-3.000000-1.000000 2 15,-1.000000 2.000000-1-15,-3.000000 2.000000 3 0,0.000000 0.000000 1 0,-4.000000 3.000000 0 16,-3.000000-1.000000-2-16,-1.000000 4.000000-1 0,-4.000000-1.000000-2 0,1.000000 0.000000-1 0,2.000000 0.000000-2 16,-2.000000 0.000000 3-16,2.000000-5.000000-2 0,4.000000-1.000000 1 0,-4.000000-2.000000 0 15,1.000000-2.000000-1-15,4.000000 0.000000-3 0,-1.000000-3.000000-5 0,3.000000 1.000000-10 16,2.000000-2.000000-15-16,-3.000000-1.000000-31 0,3.000000 3.000000-49 0,-5.000000-1.000000-59 15,4.000000-2.000000-71-15,-2.000000 0.000000-79 0,3.000000 0.000000-82 0,-3.000000-5.000000-22 16,-2.000000-3.000000 24-16,-2.000000-2.000000 47 0</inkml:trace>
  <inkml:trace contextRef="#ctx0" brushRef="#br0">21990.000000 13837.000000 85 0,'-8.000000'-4.000000'210'0,"-2.000000"4.000000"15 "16 ,3.000000 4.000000-39-16,-2.000000 2.000000-28 0,0.000000 5.000000-14 0,-3.000000 4.000000-6 15,-1.000000 5.000000 7-15,1.000000 1.000000 8 0,0.000000 7.000000-2 0,0.000000 2.000000-15 16,5.000000 2.000000-19-16,1.000000 2.000000-18 0,-1.000000 4.000000-21 0,2.000000-1.000000-19 15,2.000000 2.000000-17-15,3.000000-2.000000-11 0,3.000000-1.000000-11 0,-1.000000 0.000000-6 16,2.000000 0.000000-7-16,2.000000-6.000000-6 0,3.000000 0.000000-10 0,0.000000 1.000000-11 16,4.000000-7.000000-20-16,-4.000000 1.000000-18 0,3.000000-6.000000-27 0,0.000000-1.000000-31 0,4.000000-6.000000-34 15,2.000000 0.000000-35-15,1.000000-6.000000-41 0,1.000000-5.000000-57 0,0.000000-2.000000-21 16,-4.000000-8.000000 10-16,2.000000-2.000000 29 0</inkml:trace>
  <inkml:trace contextRef="#ctx0" brushRef="#br0">22663.000000 13889.000000 168 0,'31.000000'17.000000'297'0,"-3.000000"2.000000"31 "0 ,-1.000000 2.000000 13 16,-4.000000 8.000000-79-16,1.000000 1.000000-43 0,-2.000000-1.000000-30 0,-6.000000 4.000000-14 16,-1.000000-2.000000-8-16,-6.000000-1.000000-13 0,-5.000000 3.000000-24 0,-1.000000-1.000000-20 0,-3.000000-4.000000-27 15,-3.000000 2.000000-21-15,-1.000000-2.000000-19 0,-3.000000 0.000000-15 0,1.000000-1.000000-11 16,-5.000000 2.000000-4-16,-3.000000-4.000000-7 0,2.000000-1.000000-8 0,-5.000000 0.000000-11 15,3.000000-1.000000-20-15,-3.000000-2.000000-33 0,3.000000 0.000000-62 0,-3.000000-1.000000-81 16,1.000000-1.000000-106-16,0.000000-4.000000-92 0,-2.000000-4.000000-37 0,-1.000000 0.000000 5 16,3.000000-7.000000 43-16,-3.000000-2.000000 77 0</inkml:trace>
  <inkml:trace contextRef="#ctx0" brushRef="#br0">23301.000000 13804.000000 116 0,'-3.000000'10.000000'307'0,"-2.000000"-4.000000"31 "0 ,4.000000 1.000000 14 0,-2.000000-2.000000-92 0,0.000000-4.000000-91 16,3.000000 3.000000-50-16,3.000000-2.000000-24 0,1.000000 1.000000-6 0,1.000000-3.000000 6 15,8.000000 0.000000 4-15,1.000000 0.000000 5 0,3.000000-5.000000-6 0,1.000000 0.000000-20 16,9.000000-4.000000-23-16,-1.000000-3.000000-17 0,2.000000-5.000000-12 0,8.000000 0.000000-8 0,-2.000000-2.000000-7 16,1.000000-3.000000-6-16,-1.000000 3.000000-1 0,-2.000000 0.000000-2 0,2.000000 0.000000-4 15,-6.000000 2.000000-8-15,2.000000 5.000000-15 0,-9.000000-2.000000-25 16,-2.000000 3.000000-35-16,-3.000000 4.000000-48 0,-1.000000 0.000000-58 0,-6.000000 2.000000-54 0,4.000000 2.000000-60 16,-12.000000 2.000000-47-16,-1.000000 1.000000-3 0,0.000000 0.000000 27 0,-4.000000 0.000000 47 15</inkml:trace>
  <inkml:trace contextRef="#ctx0" brushRef="#br0">23546.000000 13490.000000 92 0,'-1.000000'0.000000'245'0,"-2.000000"0.000000"13 "0 ,0.000000 2.000000-18 0,-2.000000 2.000000-59 16,1.000000 7.000000-45-16,1.000000 4.000000-26 0,-5.000000 5.000000-4 0,2.000000 2.000000 3 0,-1.000000 7.000000-2 16,0.000000 3.000000-13-16,-2.000000 5.000000-14 0,-1.000000-1.000000-18 15,1.000000 2.000000-23-15,-2.000000 3.000000-16 0,4.000000-2.000000-15 0,3.000000-2.000000-15 0,-1.000000-6.000000-19 16,2.000000-5.000000-18-16,3.000000-2.000000-17 0,5.000000-7.000000-18 0,0.000000-4.000000-24 15,4.000000-5.000000-26-15,3.000000-5.000000-23 0,6.000000-6.000000-26 0,-5.000000-3.000000-37 16,6.000000-7.000000-32-16,1.000000-4.000000-2 0,-1.000000-5.000000 17 0</inkml:trace>
  <inkml:trace contextRef="#ctx0" brushRef="#br0">23775.000000 13511.000000 129 0,'4.000000'0.000000'219'15,"-1.000000"7.000000"-9 "-15 ,-3.000000 0.000000-14 0,0.000000 10.000000-16 0,0.000000-1.000000-18 16,-3.000000 6.000000-24-16,-4.000000 4.000000-23 0,2.000000 1.000000-23 0,-6.000000 4.000000-20 15,2.000000 1.000000-19-15,-3.000000 2.000000-17 0,-3.000000 3.000000-11 0,-1.000000-1.000000-9 16,-2.000000 0.000000-6-16,-1.000000-2.000000-3 0,-2.000000 1.000000-3 0,-1.000000-1.000000-4 0,2.000000-4.000000 0 16,-4.000000 3.000000 0-16,0.000000-5.000000 0 0,1.000000-3.000000-3 0,-2.000000 3.000000 0 15,-1.000000-5.000000 1-15,3.000000 1.000000-4 0,-4.000000-3.000000 0 0,1.000000-1.000000-1 16,2.000000-3.000000 2-16,-2.000000-2.000000 0 0,5.000000 0.000000 0 0,-3.000000-5.000000 5 16,2.000000-1.000000 7-16,3.000000 0.000000 5 0,3.000000-3.000000 7 0,1.000000-1.000000 10 0,3.000000-1.000000 10 15,0.000000 0.000000 5-15,5.000000-2.000000 3 0,2.000000 2.000000-4 0,1.000000-2.000000-4 16,1.000000 1.000000-7-16,2.000000-3.000000-11 0,-2.000000 2.000000-9 0,6.000000-2.000000-4 15,-2.000000 2.000000-3-15,3.000000 1.000000-4 0,4.000000-3.000000 0 0,4.000000 0.000000 2 16,-1.000000 0.000000 2-16,4.000000-5.000000 1 0,4.000000 3.000000 0 0,2.000000-7.000000 3 16,1.000000 3.000000-2-16,5.000000-4.000000 1 0,-2.000000-4.000000-2 0,6.000000-1.000000 2 15,0.000000 1.000000-3-15,3.000000-4.000000-1 0,1.000000 1.000000 1 0,1.000000-2.000000-5 16,-1.000000-1.000000-8-16,2.000000 1.000000-16 0,0.000000-2.000000-20 0,-3.000000 2.000000-28 16,1.000000-1.000000-32-16,-1.000000 1.000000-34 0,-1.000000 1.000000-30 0,-4.000000 2.000000-24 0,-1.000000-3.000000-16 15,-4.000000 5.000000-8-15,-5.000000 2.000000-3 0,-2.000000 1.000000 1 0,-6.000000 0.000000 11 16,-3.000000 4.000000 23-16</inkml:trace>
  <inkml:trace contextRef="#ctx0" brushRef="#br0">23756.000000 13983.000000 171 0,'-20.000000'15.000000'182'0,"1.000000"4.000000"-4 "15 ,-4.000000 1.000000-6-15,2.000000 1.000000-11 0,-1.000000 4.000000-10 0,1.000000 4.000000-14 16,-1.000000-2.000000-13-16,1.000000 2.000000-19 0,-1.000000 3.000000-19 0,3.000000-1.000000-14 16,0.000000 3.000000-9-16,0.000000 1.000000-9 0,1.000000-2.000000-6 0,0.000000-3.000000-6 15,2.000000-1.000000-9-15,1.000000-1.000000-6 0,3.000000-4.000000-9 0,3.000000-2.000000-5 16,5.000000-3.000000-6-16,-3.000000-7.000000-10 0,1.000000-1.000000-4 0,6.000000-3.000000-1 15,0.000000-1.000000-5-15,0.000000-3.000000-5 0,3.000000-4.000000-6 0,4.000000-2.000000-9 0,-2.000000-2.000000-12 16,6.000000-7.000000-15-16,0.000000 1.000000-16 0,2.000000-5.000000-14 0,2.000000-4.000000-9 16,-1.000000-1.000000-4-16,3.000000 0.000000 0 0,-1.000000-1.000000 4 0,3.000000-2.000000 11 15,-3.000000-1.000000 15-15,4.000000 3.000000 8 0,-3.000000-3.000000 19 0,3.000000 5.000000 16 16,-7.000000 1.000000 14-16,-1.000000 6.000000 9 0,-1.000000 2.000000 10 0,1.000000 1.000000 18 16,-1.000000 2.000000 14-16,-4.000000 4.000000 16 0,0.000000 6.000000 14 0,-1.000000 1.000000 13 15,-3.000000 3.000000 11-15,0.000000 1.000000 4 0,-1.000000 3.000000-4 0,1.000000 2.000000-6 0,-2.000000 2.000000-6 16,-1.000000 0.000000-6-16,0.000000 0.000000-12 0,3.000000-3.000000-9 15,-3.000000 2.000000-4-15,3.000000-3.000000-6 0,-3.000000-1.000000-6 0,1.000000 1.000000-4 0,-1.000000-3.000000-3 16,3.000000-1.000000 0-16,-1.000000-3.000000-7 0,-2.000000 0.000000-5 0,3.000000-3.000000-3 16,-3.000000 5.000000-3-16,3.000000-6.000000-2 0,-3.000000 1.000000-2 0,1.000000-1.000000-1 15,-1.000000-1.000000 0-15,3.000000-1.000000-3 0,0.000000-3.000000 1 0,2.000000-3.000000 3 16,2.000000-3.000000-1-16,-3.000000-2.000000 0 0,4.000000 1.000000 0 0,-2.000000-3.000000-1 0,1.000000 1.000000 1 16,0.000000 2.000000-3-16,1.000000-3.000000-1 0,1.000000 4.000000 1 15,-2.000000 1.000000-1-15,0.000000-2.000000 0 0,1.000000 3.000000 0 0,1.000000 1.000000 0 0,-2.000000 2.000000 0 16,0.000000 0.000000 0-16,4.000000-1.000000 0 0,-5.000000 2.000000 0 0,0.000000 2.000000 0 15,0.000000-1.000000 2-15,1.000000 3.000000 4 0,-1.000000 1.000000 1 0,0.000000 0.000000 5 16,-3.000000 0.000000 7-16,1.000000 1.000000 10 0,-1.000000 3.000000 9 0,-1.000000-1.000000 10 16,0.000000 4.000000 3-16,-2.000000 0.000000 2 0,-2.000000 1.000000-4 0,0.000000 1.000000-8 15,-2.000000 1.000000-8-15,-2.000000-1.000000-10 0,1.000000 1.000000-8 0,-2.000000-1.000000-6 16,2.000000 0.000000-4-16,3.000000-2.000000-2 0,0.000000-2.000000-2 0,-1.000000 0.000000-5 0,2.000000 0.000000-7 16,-5.000000-1.000000-15-16,6.000000-4.000000-24 0,-5.000000 1.000000-32 0,5.000000-1.000000-41 15,-1.000000 3.000000-43-15,2.000000-1.000000-44 0,4.000000 3.000000-50 0,1.000000-5.000000-60 16,0.000000 0.000000-14-16,-1.000000-5.000000 18 0,4.000000-1.000000 32 0</inkml:trace>
  <inkml:trace contextRef="#ctx0" brushRef="#br0">24549.000000 13762.000000 21 0,'4.000000'3.000000'203'0,"-4.000000"-3.000000"23 "0 ,0.000000 2.000000-17 16,0.000000 2.000000-28-16,-4.000000 2.000000-21 0,-4.000000 5.000000-14 0,1.000000 2.000000 2 15,1.000000 4.000000 1-15,-4.000000 7.000000-6 0,1.000000-1.000000-9 0,-3.000000 5.000000-13 16,0.000000 0.000000-12-16,-1.000000 4.000000-9 0,1.000000 5.000000-10 0,-4.000000-2.000000-4 0,1.000000 2.000000-11 16,-1.000000 5.000000-5-16,-3.000000-4.000000-6 0,5.000000 0.000000-10 0,-4.000000 3.000000-10 15,2.000000-5.000000-9-15,1.000000 0.000000-7 0,-1.000000-3.000000-6 16,4.000000-1.000000-3-16,4.000000-2.000000-8 0,-3.000000-6.000000-2 0,2.000000-3.000000-6 0,3.000000-4.000000-2 15,1.000000-4.000000-1-15,-1.000000-1.000000-4 0,4.000000-5.000000-6 0,2.000000 0.000000-9 16,-3.000000-1.000000-14-16,3.000000-4.000000-16 0,0.000000 1.000000-22 0,3.000000-6.000000-25 16,-1.000000 0.000000-28-16,5.000000-6.000000-29 0,0.000000-1.000000-27 0,2.000000-6.000000-28 0,5.000000-3.000000-31 15,-6.000000-3.000000-31-15,4.000000-4.000000-34 0,-1.000000-3.000000-1 16,-6.000000-8.000000 25-16,3.000000 0.000000 34 0</inkml:trace>
  <inkml:trace contextRef="#ctx0" brushRef="#br0">24537.000000 13611.000000 63 0,'12.000000'-14.000000'178'16,"-1.000000"5.000000"1 "-16 ,0.000000 4.000000 6 0,-5.000000 0.000000 6 0,1.000000 7.000000 10 16,0.000000 5.000000 5-16,1.000000 3.000000-2 0,-1.000000 6.000000-17 0,2.000000 4.000000-26 0,-2.000000 6.000000-19 15,4.000000 2.000000-16-15,-5.000000 5.000000-16 0,5.000000 1.000000-16 0,-3.000000 2.000000-14 16,4.000000 2.000000-12-16,-1.000000 2.000000-12 0,0.000000 0.000000-11 0,-2.000000 1.000000-11 16,2.000000-4.000000-7-16,-3.000000 2.000000-9 0,2.000000 0.000000-5 0,-1.000000-2.000000-6 15,1.000000-3.000000-1-15,-4.000000-2.000000-4 0,2.000000-2.000000-1 0,-4.000000-2.000000-1 16,3.000000-4.000000-1-16,-4.000000-1.000000 0 0,0.000000-2.000000-1 0,-1.000000-3.000000 1 15,-2.000000-3.000000 0-15,0.000000-3.000000-2 0,0.000000-1.000000 1 0,0.000000-2.000000-4 0,0.000000-3.000000-7 16,-2.000000-2.000000-8-16,-4.000000 1.000000-11 0,2.000000-1.000000-10 0,-3.000000-4.000000-13 16,-5.000000 0.000000-12-16,0.000000-4.000000-4 0,0.000000-1.000000 1 0,-3.000000 0.000000-3 15,-1.000000-6.000000 1-15,-3.000000 0.000000 6 0,3.000000-2.000000 12 0,0.000000-2.000000 9 16,-4.000000 2.000000 9-16,3.000000-1.000000 15 0,0.000000-2.000000 12 0,3.000000 3.000000 15 16,0.000000 3.000000 10-16,2.000000-2.000000 15 0,2.000000 3.000000 15 0,1.000000 2.000000 14 15,2.000000 0.000000 14-15,0.000000 1.000000 2 0,2.000000 4.000000-3 0,2.000000-2.000000-10 16,-1.000000-2.000000-10-16,4.000000 5.000000-17 0,0.000000 1.000000-13 0,3.000000-2.000000-10 0,-2.000000 2.000000-6 15,7.000000 0.000000-1-15,2.000000 2.000000-3 0,3.000000-2.000000-3 0,2.000000 0.000000 0 16,1.000000 0.000000-10-16,0.000000 0.000000-10 0,4.000000 0.000000-24 0,-1.000000-4.000000-34 16,4.000000 1.000000-49-16,3.000000 2.000000-65 0,-3.000000-4.000000-72 0,2.000000 3.000000-82 15,0.000000-8.000000-28-15,-4.000000 3.000000 6 0,1.000000-4.000000 38 0</inkml:trace>
  <inkml:trace contextRef="#ctx0" brushRef="#br0">25161.000000 14062.000000 20 0,'6.000000'20.000000'263'16,"0.000000"-4.000000"26 "-16 ,-6.000000 4.000000 23 0,0.000000 1.000000-53 0,0.000000 3.000000-69 16,-6.000000-1.000000-48-16,2.000000 2.000000-23 0,-4.000000-1.000000-13 0,-3.000000 1.000000-15 15,2.000000-2.000000-16-15,-2.000000 1.000000-18 0,0.000000-3.000000-20 0,-1.000000-1.000000-22 16,4.000000-1.000000-25-16,0.000000-7.000000-28 0,0.000000-1.000000-33 0,8.000000-2.000000-38 16,-3.000000-3.000000-44-16,6.000000-3.000000-55 0,-3.000000 3.000000-75 0,0.000000-6.000000-27 15,5.000000-7.000000 3-15,-2.000000-1.000000 24 0</inkml:trace>
  <inkml:trace contextRef="#ctx0" brushRef="#br0">25315.000000 13957.000000 58 0,'7.000000'14.000000'218'0,"1.000000"0.000000"30 "0 ,-5.000000 8.000000-22 0,-2.000000 4.000000-38 0,-1.000000 1.000000-24 15,0.000000 3.000000-16-15,-1.000000 2.000000-13 0,-2.000000 0.000000-14 0,-2.000000 0.000000-16 16,1.000000 1.000000-15-16,-2.000000-1.000000-17 0,4.000000 0.000000-15 0,-1.000000 0.000000-15 15,0.000000 1.000000-14-15,-1.000000-4.000000-7 0,4.000000-1.000000-9 0,-1.000000 0.000000-5 16,-2.000000-5.000000-3-16,3.000000-1.000000-3 0,0.000000-3.000000-2 0,3.000000-4.000000-5 0,-2.000000-4.000000-8 16,-1.000000 0.000000-10-16,3.000000-5.000000-8 0,-2.000000-2.000000-14 0,2.000000-4.000000-19 15,2.000000 0.000000-17-15,1.000000-4.000000-17 0,0.000000-3.000000-22 0,1.000000-5.000000-16 16,0.000000-1.000000-18-16,4.000000-4.000000-9 0,-5.000000-4.000000-17 0,0.000000-3.000000-14 16,-1.000000-2.000000-16-16,-2.000000-6.000000 4 0,2.000000-3.000000 19 0</inkml:trace>
  <inkml:trace contextRef="#ctx0" brushRef="#br0">25412.000000 13750.000000 91 0,'6.000000'-14.000000'112'0,"-1.000000"3.000000"11 "0 ,-2.000000 2.000000 15 0,2.000000 2.000000 15 15,1.000000-2.000000 8-15,-1.000000 5.000000-4 0,2.000000-1.000000-9 0,-1.000000 1.000000-11 16,1.000000 2.000000-17-16,4.000000 0.000000-19 0,1.000000-2.000000-14 0,-3.000000 1.000000-14 0,2.000000 1.000000-9 16,4.000000 0.000000-8-16,-3.000000 2.000000-8 0,0.000000-2.000000-6 15,2.000000 0.000000-3-15,0.000000 2.000000-2 0,-1.000000 0.000000 0 0,0.000000 0.000000 0 0,2.000000 2.000000-2 16,-3.000000 0.000000 2-16,0.000000 5.000000 4 0,-3.000000-1.000000 3 0,1.000000 5.000000 2 15,-3.000000 4.000000-3-15,-5.000000-1.000000-4 0,1.000000 6.000000-3 0,-6.000000 4.000000-7 16,1.000000 1.000000-6-16,-2.000000 4.000000-3 0,-6.000000 1.000000 0 0,1.000000-1.000000-3 16,-2.000000 3.000000-2-16,0.000000-1.000000-2 0,3.000000-1.000000 0 0,-4.000000-3.000000-2 0,5.000000-1.000000-2 15,3.000000-3.000000 1-15,2.000000-1.000000-1 0,-4.000000-2.000000 3 16,6.000000-1.000000-4-16,3.000000-4.000000 2 0,0.000000-3.000000-1 0,1.000000 1.000000-2 0,5.000000-2.000000 1 16,-1.000000-6.000000-8-16,4.000000 5.000000 4 0,4.000000-6.000000-2 0,-1.000000 0.000000 2 15,4.000000-1.000000 1-15,-3.000000-1.000000 0 0,3.000000 0.000000 2 0,-3.000000-2.000000-1 16,-2.000000 1.000000-2-16,-2.000000-1.000000 1 0,-4.000000 3.000000 0 0,0.000000 0.000000 4 15,-4.000000-2.000000 5-15,1.000000 4.000000 3 0,-7.000000 1.000000 3 0,-4.000000 3.000000 1 16,0.000000 3.000000 0-16,-5.000000 2.000000-6 0,-4.000000 0.000000-5 0,-1.000000 4.000000-4 16,-4.000000-3.000000-3-16,3.000000 2.000000-3 0,-1.000000-2.000000-3 0,-1.000000-3.000000-4 0,1.000000 2.000000-6 15,5.000000-3.000000-12-15,1.000000-3.000000-20 0,0.000000-2.000000-28 0,2.000000 1.000000-46 16,2.000000-3.000000-62-16,7.000000-2.000000-74 0,1.000000-2.000000-85 0,0.000000 0.000000-55 16,1.000000-6.000000-11-16,4.000000-3.000000 26 0,1.000000-3.000000 56 0</inkml:trace>
  <inkml:trace contextRef="#ctx0" brushRef="#br0">25877.000000 14348.000000 134 0,'9.000000'15.000000'235'16,"2.000000"-1.000000"24 "-16 ,-7.000000 3.000000-49 0,-1.000000 1.000000-47 0,-3.000000 1.000000-40 15,-3.000000 0.000000-26-15,-1.000000 1.000000-24 0,-4.000000-4.000000-20 0,1.000000 2.000000-25 16,-5.000000-1.000000-32-16,5.000000-4.000000-44 0,-1.000000 2.000000-60 0,4.000000 0.000000-84 16,-5.000000-6.000000-56-16,2.000000-4.000000-24 0,-4.000000-2.000000 6 0</inkml:trace>
  <inkml:trace contextRef="#ctx0" brushRef="#br0">26332.000000 13750.000000 246 0,'8.000000'6.000000'373'16,"-7.000000"-2.000000"27 "-16 ,5.000000-2.000000 14 0,-5.000000 1.000000-112 0,4.000000-1.000000-119 15,-2.000000 0.000000-78-15,0.000000 0.000000-40 0,-2.000000-2.000000-17 0,4.000000 1.000000-4 16,2.000000 2.000000 1-16,0.000000-3.000000 1 0,5.000000 0.000000 2 0,0.000000 0.000000-7 16,6.000000 0.000000-6-16,-2.000000-4.000000-6 0,0.000000 2.000000-10 0,6.000000-2.000000-1 0,-1.000000-1.000000-5 15,-2.000000 1.000000-1-15,5.000000-2.000000-2 0,-2.000000-4.000000-3 0,-1.000000 5.000000-1 16,-2.000000-2.000000 1-16,3.000000 3.000000 1 0,-6.000000-3.000000-3 0,-1.000000 1.000000-11 15,-2.000000 4.000000-14-15,-2.000000-2.000000-25 0,-2.000000-1.000000-38 0,-5.000000 3.000000-40 16,3.000000 0.000000-42-16,-4.000000 0.000000-50 0,-1.000000 2.000000-58 0,-2.000000 0.000000-68 16,-5.000000 2.000000-17-16,-4.000000-2.000000 12 0,-2.000000 2.000000 32 0</inkml:trace>
  <inkml:trace contextRef="#ctx0" brushRef="#br0">26589.000000 13574.000000 85 0,'0.000000'2.000000'163'0,"3.000000"-2.000000"-17 "0 ,-3.000000 2.000000-12 0,-3.000000-2.000000-4 0,3.000000 2.000000 5 16,-3.000000 1.000000 5-16,3.000000 1.000000-1 0,-4.000000-3.000000-6 0,4.000000 4.000000-13 15,-2.000000-1.000000-23-15,2.000000 5.000000-20 0,0.000000-1.000000-19 0,0.000000 3.000000-8 16,0.000000 0.000000-11-16,0.000000 3.000000-6 0,0.000000-2.000000 0 0,0.000000-2.000000-6 16,0.000000 3.000000-6-16,0.000000-2.000000-4 0,2.000000-1.000000-7 0,-2.000000 0.000000-3 15,3.000000-2.000000-2-15,-2.000000 0.000000-4 0,2.000000-1.000000-1 0,-3.000000-1.000000 1 16,3.000000 0.000000 3-16,-3.000000 3.000000-1 0,0.000000-4.000000 2 0,-3.000000 1.000000-5 0,0.000000-2.000000 0 15,2.000000 3.000000-5-15,-4.000000 1.000000-8 0,2.000000 1.000000-5 16,-4.000000 1.000000-10-16,0.000000 4.000000-7 0,2.000000 0.000000-10 0,-4.000000 2.000000-9 0,2.000000 3.000000-13 16,-4.000000 0.000000-4-16,3.000000 0.000000-12 0,-3.000000 2.000000-2 0,2.000000 1.000000-4 15,1.000000 0.000000-11-15,-3.000000-4.000000-10 0,7.000000 0.000000-22 0,-4.000000-4.000000-23 16,1.000000 2.000000-40-16,3.000000-6.000000-11 0,-4.000000 1.000000 8 0</inkml:trace>
  <inkml:trace contextRef="#ctx0" brushRef="#br0">26162.000000 14058.000000 4 0,'-1.000000'4.000000'190'16,"-2.000000"-4.000000"16 "-16 ,3.000000 2.000000-27 0,0.000000 1.000000-31 0,0.000000-3.000000-18 16,-2.000000 0.000000-8-16,2.000000 0.000000-1 0,0.000000 0.000000 3 0,0.000000 0.000000-7 15,0.000000 0.000000-15-15,2.000000 0.000000-22 0,-2.000000-3.000000-19 0,4.000000 1.000000-16 16,2.000000 2.000000-9-16,0.000000-2.000000 2 0,5.000000 0.000000 2 0,0.000000 0.000000 6 0,4.000000-3.000000 6 16,4.000000 1.000000 0-16,-1.000000-2.000000-1 0,7.000000 2.000000-4 15,-1.000000-3.000000 1-15,4.000000-2.000000-6 0,6.000000 3.000000-4 0,-3.000000-2.000000-5 0,4.000000-1.000000-2 16,4.000000 1.000000-6-16,-3.000000 1.000000 0 0,3.000000-1.000000 1 0,2.000000-1.000000 1 15,-4.000000 0.000000-3-15,2.000000 3.000000-4 0,-4.000000 0.000000-1 0,-1.000000-1.000000-9 16,-3.000000 0.000000-7-16,-3.000000 1.000000-12 0,-1.000000 0.000000-13 0,-5.000000 1.000000-22 16,-5.000000 1.000000-29-16,-2.000000 0.000000-34 0,0.000000 2.000000-44 0,-6.000000-3.000000-42 15,-2.000000 5.000000-40-15,1.000000 0.000000-54 0,-8.000000 0.000000-36 0,0.000000 0.000000 1 16,0.000000 0.000000 28-16,-8.000000-4.000000 39 0</inkml:trace>
  <inkml:trace contextRef="#ctx0" brushRef="#br0">26780.000000 13597.000000 151 0,'-3.000000'2.000000'200'0,"-2.000000"2.000000"-12 "0 ,1.000000 4.000000-29 16,-5.000000-1.000000-19-16,1.000000 4.000000-6 0,-3.000000 3.000000 3 15,-1.000000 5.000000-2-15,-3.000000 2.000000-8 0,-1.000000 2.000000-13 0,-3.000000 6.000000-17 0,-1.000000 3.000000-17 16,-2.000000 4.000000-16-16,-3.000000 3.000000-10 0,0.000000 1.000000-2 0,-3.000000 3.000000-4 15,1.000000 0.000000 1-15,-4.000000 0.000000-3 0,6.000000-3.000000-4 0,-4.000000 3.000000 1 16,4.000000-4.000000-10-16,-5.000000-1.000000-7 0,4.000000-3.000000-8 0,2.000000-3.000000-6 16,5.000000-2.000000-4-16,1.000000-5.000000-11 0,0.000000-5.000000-6 0,5.000000 0.000000-12 0,1.000000-4.000000-15 15,-1.000000-2.000000-24-15,7.000000-6.000000-26 0,-4.000000 0.000000-32 16,8.000000-3.000000-38-16,-1.000000 1.000000-33 0,0.000000-4.000000-41 0,3.000000-2.000000-43 0,0.000000 0.000000-20 16,6.000000-6.000000 11-16,-4.000000-3.000000 28 0</inkml:trace>
  <inkml:trace contextRef="#ctx0" brushRef="#br0">26446.000000 14274.000000 35 0,'0.000000'12.000000'110'16,"0.000000"0.000000"5 "-16 ,0.000000 1.000000 12 0,-2.000000 2.000000 2 0,-1.000000 2.000000 3 0,0.000000-2.000000-9 15,2.000000 2.000000-17-15,-2.000000 0.000000-23 0,2.000000-2.000000-19 16,-5.000000 3.000000-19-16,6.000000-3.000000-17 0,-5.000000-3.000000-12 0,5.000000 2.000000-7 0,-1.000000-5.000000-4 15,1.000000 1.000000-6-15,0.000000-1.000000-7 0,0.000000-3.000000-8 0,0.000000 1.000000-8 16,1.000000-4.000000-3-16,-1.000000-1.000000-5 0,5.000000-2.000000-6 0,1.000000 0.000000-5 16,-5.000000-2.000000-5-16,3.000000-1.000000-8 0,2.000000-4.000000-7 0,2.000000-2.000000-7 15,-7.000000 0.000000-1-15,7.000000-2.000000 9 0,-4.000000-1.000000 10 0,0.000000-1.000000 11 16,2.000000 0.000000 11-16,0.000000-2.000000 11 0,-3.000000 2.000000 7 0,2.000000 0.000000 5 16,2.000000 0.000000 0-16,-3.000000 2.000000 5 0,2.000000 1.000000 2 0,0.000000 0.000000 2 0,-3.000000-1.000000 0 15,5.000000 2.000000-1-15,-4.000000 0.000000 4 0,3.000000 1.000000 0 0,1.000000 1.000000 1 16,-1.000000 1.000000 4-16,-1.000000 1.000000 2 0,2.000000 1.000000 5 0,-1.000000 1.000000 9 15,3.000000-2.000000 13-15,-4.000000 5.000000 14 0,2.000000 2.000000 10 0,-1.000000 1.000000 8 16,3.000000 0.000000 8-16,-5.000000 4.000000 2 0,2.000000-3.000000-3 0,-5.000000 3.000000-4 16,2.000000 1.000000-5-16,2.000000 3.000000-1 0,-5.000000-3.000000-4 0,2.000000 3.000000-7 15,0.000000 0.000000-7-15,-3.000000 0.000000-7 0,-3.000000-1.000000-6 0,0.000000 1.000000-6 0,2.000000 0.000000 1 16,-2.000000-3.000000-3-16,0.000000 0.000000 2 0,-1.000000-1.000000 4 0,4.000000 0.000000 3 16,-2.000000-3.000000 3-16,-1.000000 0.000000 3 0,0.000000-1.000000-3 0,3.000000-2.000000-3 15,-4.000000-2.000000-8-15,2.000000-2.000000-7 0,2.000000-1.000000-8 0,-3.000000 0.000000-8 0,0.000000-5.000000-5 16,3.000000-3.000000-3-16,0.000000 3.000000-3 0,3.000000-6.000000-3 15,0.000000-1.000000-2-15,-1.000000 1.000000-2 0,2.000000-1.000000 1 0,4.000000 1.000000-4 16,-4.000000 0.000000 4-16,3.000000 2.000000 2 0,-1.000000 0.000000 2 0,-1.000000 2.000000 2 0,2.000000 2.000000-1 16,-3.000000 3.000000 7-16,1.000000 0.000000 2 0,-1.000000 4.000000 2 0,1.000000 0.000000 1 15,-2.000000-1.000000 1-15,1.000000 3.000000 1 0,2.000000 3.000000-3 0,-2.000000-1.000000-2 16,-2.000000-2.000000-4-16,4.000000 2.000000-2 0,0.000000 0.000000-1 0,-3.000000 1.000000-5 16,4.000000-3.000000 0-16,-2.000000 0.000000-4 0,-1.000000 0.000000-2 0,3.000000-3.000000-3 15,4.000000-1.000000-9-15,-5.000000-1.000000-7 0,4.000000-4.000000-5 0,2.000000-1.000000-5 0,-3.000000-2.000000-4 16,2.000000-2.000000 0-16,4.000000-3.000000 2 0,-3.000000 0.000000 6 0,3.000000 0.000000 7 15,0.000000-2.000000 8-15,-4.000000 0.000000 5 0,-2.000000-1.000000 7 16,6.000000 4.000000 6-16,-6.000000 0.000000 6 0,3.000000-1.000000 4 0,-2.000000 2.000000 3 0,-1.000000 2.000000 6 16,1.000000 0.000000 6-16,-1.000000 1.000000 8 0,1.000000 2.000000 8 0,-1.000000 2.000000 7 15,3.000000-3.000000 2-15,-3.000000 3.000000 2 0,4.000000-3.000000-4 0,-1.000000 3.000000-4 16,-3.000000-1.000000-6-16,1.000000 2.000000-4 0,2.000000-1.000000-7 0,-3.000000 4.000000-6 0,-2.000000-1.000000-1 16,-2.000000 3.000000-4-16,2.000000 0.000000 0 0,-3.000000 2.000000 5 15,-4.000000 2.000000 11-15,3.000000 2.000000 5 0,-3.000000 3.000000 3 0,-3.000000 1.000000 2 0,3.000000 3.000000-1 16,-1.000000 2.000000-6-16,-5.000000-2.000000-8 0,2.000000 4.000000-6 0,1.000000-3.000000-2 15,-2.000000 2.000000-5-15,4.000000-4.000000-1 0,1.000000 1.000000-4 0,-3.000000-1.000000-1 16,3.000000 2.000000 0-16,0.000000-2.000000-2 0,3.000000-2.000000 3 0,-3.000000 3.000000 0 16,1.000000-1.000000-2-16,2.000000-3.000000-1 0,-1.000000 2.000000 0 0,1.000000 0.000000 0 0,1.000000-2.000000-1 15,2.000000-2.000000 1-15,-5.000000 2.000000-1 0,2.000000-1.000000 1 16,-1.000000 3.000000 0-16,1.000000-1.000000-2 0,0.000000 1.000000 2 0,-3.000000-3.000000-2 0,-3.000000 3.000000 1 16,0.000000-1.000000-1-16,-2.000000 1.000000-1 0,4.000000 0.000000 0 0,-6.000000-1.000000-3 15,1.000000-1.000000-3-15,1.000000 0.000000-1 0,-2.000000-2.000000-1 0,1.000000 0.000000-2 16,-1.000000-3.000000-1-16,2.000000 0.000000 0 0,-5.000000-1.000000-1 0,2.000000-1.000000-1 15,4.000000-1.000000 1-15,-3.000000 1.000000 0 0,-1.000000-4.000000 4 0,1.000000-1.000000-2 16,1.000000 0.000000 3-16,-1.000000-2.000000 1 0,-1.000000-3.000000 0 0,4.000000 2.000000 2 16,-1.000000 0.000000 0-16,-1.000000-2.000000 3 0,2.000000 5.000000 3 0,1.000000 1.000000 2 0,2.000000-3.000000 1 15,-2.000000 3.000000 1-15,1.000000 2.000000 0 0,2.000000 0.000000 0 0,-3.000000 2.000000 0 16,3.000000 2.000000 7-16,0.000000 2.000000 7 0,0.000000 5.000000 4 0,0.000000 0.000000 6 16,0.000000 8.000000 2-16,0.000000 2.000000 4 0,0.000000 2.000000-3 0,0.000000 3.000000 1 15,0.000000 1.000000 4-15,0.000000 5.000000 3 0,0.000000 3.000000 0 0,3.000000-3.000000-1 16,-3.000000 2.000000-3-16,2.000000 2.000000-4 0,1.000000-1.000000-6 0,-2.000000-2.000000-10 15,5.000000-1.000000-5-15,-5.000000 0.000000-3 0,5.000000-2.000000-1 0,-1.000000-2.000000-2 0,-1.000000-3.000000-2 16,1.000000-3.000000-1-16,-1.000000-1.000000-6 0,-1.000000-5.000000-7 0,1.000000-2.000000-16 16,-4.000000-3.000000-10-16,5.000000-2.000000-21 0,-2.000000-4.000000-23 0,1.000000-3.000000-28 15,2.000000-3.000000-35-15,0.000000-2.000000-33 0,1.000000-4.000000-40 0,-2.000000-2.000000-39 16,2.000000-3.000000-40-16,1.000000-4.000000-3 0,-4.000000-6.000000 22 0,3.000000-2.000000 37 16</inkml:trace>
  <inkml:trace contextRef="#ctx0" brushRef="#br0">27206.000000 13878.000000 14 0,'14.000000'-6.000000'177'15,"-3.000000"-1.000000"23 "-15 ,1.000000 0.000000-28 0,3.000000 2.000000-31 0,1.000000-5.000000-18 0,3.000000 4.000000-1 16,-1.000000 1.000000-3-16,1.000000-2.000000-9 0,-1.000000 0.000000-13 0,1.000000 0.000000-15 16,5.000000 0.000000-17-16,-2.000000 4.000000-14 0,-1.000000-1.000000-16 0,-2.000000 0.000000-9 15,0.000000 4.000000-6-15,-1.000000 0.000000-1 0,-5.000000 1.000000 1 0,-1.000000 6.000000 2 16,-2.000000 1.000000 1-16,-5.000000 6.000000 2 0,-2.000000 0.000000-1 0,-9.000000 7.000000-4 15,1.000000 3.000000-2-15,-7.000000 4.000000-5 0,-2.000000 0.000000-1 0,-3.000000 6.000000 0 16,-3.000000-1.000000 0-16,-5.000000 1.000000 4 0,4.000000-1.000000 3 0,-6.000000-1.000000 3 0,4.000000-1.000000 2 16,-1.000000-3.000000-2-16,1.000000 0.000000-2 0,-1.000000-3.000000-4 15,2.000000-3.000000-1-15,3.000000 0.000000-6 0,-1.000000-6.000000-2 0,7.000000 1.000000-3 0,1.000000-8.000000 1 16,0.000000 2.000000-6-16,2.000000-5.000000-11 0,6.000000-2.000000-15 0,-4.000000-1.000000-17 16,7.000000-3.000000-19-16,-5.000000-4.000000-24 0,6.000000-5.000000-26 0,3.000000 0.000000-26 15,1.000000-2.000000-25-15,4.000000-3.000000-21 0,-1.000000-4.000000-21 0,2.000000 2.000000-12 16,1.000000-3.000000-1-16,-1.000000 4.000000 9 0,3.000000-2.000000 21 0</inkml:trace>
  <inkml:trace contextRef="#ctx0" brushRef="#br0">27317.000000 14197.000000 99 0,'3.000000'18.000000'164'0,"1.000000"0.000000"12 "0 ,2.000000 3.000000 8 0,-6.000000-1.000000-4 15,2.000000 2.000000-11-15,-2.000000 1.000000-10 0,0.000000-1.000000-16 0,0.000000 0.000000-19 16,0.000000-1.000000-21-16,0.000000-2.000000-19 0,0.000000-2.000000-17 0,3.000000-1.000000-14 0,-3.000000-6.000000-18 16,0.000000 0.000000-11-16,0.000000 0.000000-11 0,0.000000-6.000000-11 0,1.000000 1.000000-14 15,-1.000000-5.000000-17-15,0.000000 0.000000-22 0,6.000000 0.000000-30 0,-1.000000-5.000000-34 16,-1.000000-6.000000-36-16,3.000000-2.000000-33 0,1.000000 0.000000-26 0,-1.000000-6.000000-25 15,-1.000000-1.000000-10-15,1.000000-1.000000 14 0,1.000000-3.000000 30 0</inkml:trace>
  <inkml:trace contextRef="#ctx0" brushRef="#br0">27468.000000 14193.000000 230 0,'10.000000'1.000000'284'0,"-4.000000"9.000000"-1 "0 ,1.000000-2.000000-24 0,-2.000000 5.000000-34 16,2.000000 0.000000-34-16,0.000000 3.000000-34 0,1.000000 0.000000-26 0,-4.000000 0.000000-15 16,1.000000 0.000000-14-16,2.000000 0.000000-15 0,-3.000000-1.000000-21 0,-1.000000 0.000000-16 15,2.000000-3.000000-16-15,1.000000 1.000000-12 0,-5.000000-4.000000-9 0,4.000000-1.000000-7 16,-5.000000-1.000000-10-16,6.000000-1.000000-9 0,-6.000000-2.000000-15 0,1.000000-4.000000-22 15,-1.000000 0.000000-34-15,3.000000 0.000000-44 0,-2.000000-4.000000-53 0,5.000000 0.000000-58 0,-1.000000-3.000000-64 16,-1.000000-3.000000-35-16,1.000000-4.000000 4 0,-5.000000-1.000000 32 16</inkml:trace>
  <inkml:trace contextRef="#ctx0" brushRef="#br0">27803.000000 13908.000000 41 0,'15.000000'-4.000000'170'15,"-1.000000"-3.000000"13 "-15 ,0.000000 3.000000-38 0,0.000000-5.000000-27 0,3.000000 3.000000 0 16,-3.000000 0.000000 9-16,1.000000-1.000000 6 0,-2.000000 0.000000-9 0,1.000000 2.000000-14 16,-2.000000 0.000000-16-16,-1.000000 0.000000-29 0,1.000000 1.000000-26 0,-3.000000 2.000000-17 0,-2.000000-2.000000-9 15,1.000000 4.000000-5-15,-4.000000 0.000000-2 0,1.000000 0.000000 8 0,-5.000000 4.000000 4 16,0.000000 1.000000 4-16,0.000000 3.000000 2 0,-5.000000 3.000000 2 0,1.000000 1.000000-1 16,-4.000000 2.000000-3-16,0.000000-2.000000 2 0,-3.000000 3.000000-1 0,-1.000000 1.000000 2 15,1.000000-1.000000 6-15,-1.000000 0.000000 5 0,0.000000 0.000000 0 0,0.000000-4.000000 2 16,2.000000 3.000000 1-16,1.000000 0.000000-5 0,-1.000000-4.000000-4 0,5.000000-1.000000-7 15,-2.000000-3.000000-6-15,2.000000 1.000000-5 0,4.000000-4.000000-6 0,1.000000 2.000000-3 0,-3.000000-1.000000-2 16,3.000000 0.000000-1-16,3.000000 1.000000 0 0,-3.000000-3.000000-1 16,4.000000 1.000000-1-16,1.000000-2.000000 2 0,-1.000000 1.000000 3 0,4.000000 1.000000-2 0,-1.000000-3.000000-1 15,-3.000000 0.000000 2-15,7.000000 0.000000-1 0,-7.000000 0.000000-1 0,4.000000 0.000000-2 16,-3.000000 0.000000 1-16,1.000000 1.000000 1 0,2.000000 2.000000 0 0,-7.000000-3.000000 0 16,4.000000 1.000000-1-16,-2.000000 2.000000-1 0,0.000000-3.000000 1 0,-3.000000 2.000000-1 15,1.000000 3.000000 1-15,-1.000000-4.000000 1 0,0.000000 3.000000 0 0,-1.000000 2.000000 2 16,1.000000-2.000000 0-16,-6.000000 0.000000 1 0,4.000000-3.000000-1 0,-1.000000 4.000000 0 15,2.000000-1.000000 1-15,-2.000000 1.000000-3 0,0.000000-1.000000 0 0,-2.000000-2.000000 0 0,5.000000 2.000000 0 16,-3.000000-2.000000 0-16,-1.000000-2.000000 0 0,3.000000 3.000000 0 0,-5.000000-1.000000 3 16,4.000000-2.000000-2-16,-1.000000 2.000000 0 0,2.000000 0.000000 1 0,-5.000000-2.000000-2 15,4.000000 2.000000-1-15,-1.000000 0.000000 0 0,0.000000-2.000000 0 0,3.000000 0.000000 2 16,0.000000 0.000000-1-16,0.000000 2.000000 2 0,0.000000-2.000000 0 0,0.000000 0.000000-2 0,0.000000 0.000000 0 16,0.000000 0.000000-2-16,0.000000 0.000000 2 0,0.000000 0.000000 0 15,0.000000 0.000000-3-15,0.000000 0.000000 0 0,0.000000 0.000000 0 0,0.000000-2.000000-3 0,0.000000 2.000000-2 16,0.000000-2.000000 0-16,0.000000 2.000000 3 0,0.000000 0.000000 0 15,0.000000 0.000000 0-15,0.000000 0.000000 2 0,0.000000 0.000000 0 0,0.000000 0.000000 1 0,0.000000 0.000000-1 16,0.000000 0.000000 1-16,0.000000 0.000000-1 0,0.000000 0.000000 2 0,0.000000 0.000000 1 16,0.000000 0.000000-1-16,0.000000 0.000000 1 0,3.000000 0.000000 0 0,-3.000000 0.000000-1 15,0.000000 0.000000-2-15,3.000000 0.000000 0 0,-1.000000-2.000000 1 0,-2.000000 2.000000 2 16,3.000000-2.000000-1-16,0.000000 0.000000 1 0,-2.000000 0.000000 0 0,4.000000-1.000000 1 0,1.000000 1.000000-3 16,-5.000000-2.000000-2-16,3.000000-1.000000-2 0,2.000000 1.000000 0 15,-1.000000 0.000000-1-15,-1.000000 0.000000-1 0,-1.000000 0.000000 1 0,2.000000 0.000000 0 0,-1.000000 0.000000 1 16,0.000000 1.000000 3-16,-1.000000 0.000000-1 0,0.000000 2.000000 3 0,-1.000000-2.000000-1 15,1.000000 2.000000 1-15,-2.000000 1.000000-1 0,2.000000-3.000000 1 0,-3.000000 3.000000 0 16,3.000000 0.000000 1-16,-1.000000 0.000000-1 0,-2.000000 0.000000 0 0,0.000000 0.000000 0 16,6.000000 3.000000 1-16,-6.000000-2.000000 3 0,1.000000 2.000000 4 0,-1.000000 4.000000 5 15,3.000000-2.000000 3-15,-3.000000 2.000000 1 0,-3.000000 1.000000 4 0,3.000000 1.000000 1 16,-1.000000 2.000000-3-16,-5.000000 2.000000-2 0,4.000000-2.000000-2 0,-4.000000 3.000000-2 0,0.000000-2.000000-2 16,0.000000 5.000000-2-16,1.000000-5.000000-1 0,-3.000000 0.000000 2 0,-2.000000 2.000000-2 15,5.000000-3.000000 0-15,-2.000000-3.000000 0 0,0.000000 0.000000 0 0,2.000000-1.000000-2 16,1.000000-1.000000-2-16,-1.000000-2.000000-2 0,-1.000000-1.000000-5 0,6.000000-3.000000-6 15,-4.000000 0.000000-11-15,3.000000 0.000000-12 0,1.000000-3.000000-17 0,-3.000000-4.000000-15 16,6.000000 0.000000-12-16,-2.000000-4.000000-15 0,2.000000-3.000000-14 0,1.000000-2.000000-18 16,1.000000-1.000000-12-16,2.000000-3.000000-15 0,1.000000-1.000000-15 0,-1.000000-2.000000-9 0,-3.000000-1.000000 3 15,4.000000-1.000000 9-15,-4.000000 0.000000 23 0,1.000000 2.000000 28 0,2.000000 4.000000 34 16,-3.000000-1.000000 28-16,2.000000 6.000000 30 0,0.000000 3.000000 25 0,-3.000000 0.000000 20 16,2.000000 5.000000 26-16,1.000000 2.000000 27 0,-5.000000 4.000000 28 0,3.000000 1.000000 21 15,2.000000 6.000000 16-15,-4.000000 1.000000 9 0,2.000000 6.000000 0 0,-1.000000-2.000000-10 16,0.000000 8.000000-8-16,-1.000000 1.000000-15 0,1.000000 4.000000-11 0,0.000000 4.000000-5 15,-2.000000-2.000000-10-15,-1.000000 2.000000-12 0,3.000000 4.000000-13 0,-2.000000-1.000000-8 0,-1.000000 0.000000-8 16,0.000000 1.000000-11-16,0.000000-1.000000-11 0,0.000000 1.000000-8 0,0.000000-2.000000-6 16,0.000000-3.000000-4-16,0.000000-3.000000-5 0,3.000000-1.000000-4 0,-3.000000-4.000000-5 15,3.000000-1.000000-7-15,-3.000000-6.000000-11 0,0.000000-2.000000-15 0,0.000000-3.000000-19 16,2.000000-1.000000-13-16,-2.000000-3.000000-21 0,4.000000-4.000000-25 0,2.000000-4.000000-32 16,-1.000000-1.000000-34-16,2.000000-3.000000-31 0,0.000000-5.000000-40 0,-1.000000-2.000000-29 15,2.000000-4.000000 5-15,-4.000000-4.000000 27 0</inkml:trace>
  <inkml:trace contextRef="#ctx0" brushRef="#br0">28320.000000 13563.000000 136 0,'10.000000'4.000000'246'0,"-3.000000"5.000000"22 "0 ,2.000000 2.000000-42 16,-1.000000 1.000000-52-16,-1.000000 2.000000-35 0,0.000000-2.000000-26 0,-2.000000 3.000000-17 15,-1.000000-2.000000-12-15,-1.000000 0.000000-11 0,2.000000-3.000000-12 0,-1.000000 1.000000-17 16,0.000000-2.000000-15-16,2.000000 0.000000-14 0,0.000000-5.000000-8 0,0.000000 0.000000-5 15,0.000000-1.000000-4-15,4.000000-2.000000 2 0,-2.000000-2.000000 0 0,1.000000-2.000000-3 0,1.000000-1.000000-5 16,-3.000000 0.000000-6-16,2.000000-1.000000-8 0,-1.000000 1.000000-7 0,0.000000-1.000000-6 16,-3.000000 4.000000-5-16,2.000000-2.000000 5 0,-1.000000 6.000000 5 0,-4.000000-2.000000 5 15,-2.000000 4.000000 8-15,-2.000000 5.000000 5 0,-1.000000 4.000000 7 0,-4.000000 1.000000 4 16,2.000000 1.000000 2-16,-5.000000 4.000000 3 0,4.000000 2.000000 2 0,-6.000000 1.000000 4 16,5.000000-2.000000-1-16,-3.000000 0.000000 0 0,2.000000-1.000000-2 0,2.000000-3.000000 2 15,3.000000-2.000000-3-15,-1.000000 0.000000-4 0,1.000000-4.000000 0 0,0.000000-5.000000-1 16,3.000000 1.000000-2-16,3.000000-3.000000-5 0,0.000000 0.000000 1 0,1.000000-4.000000 2 0,1.000000-4.000000-1 15,5.000000 0.000000 0-15,-4.000000-3.000000-1 0,4.000000 1.000000 0 0,-1.000000 0.000000 0 16,-1.000000-1.000000 1-16,-1.000000 1.000000 0 0,-3.000000 3.000000 1 0,1.000000-1.000000 3 16,-2.000000 4.000000 3-16,1.000000 0.000000 10 0,-4.000000 4.000000 10 0,0.000000 5.000000 8 15,-1.000000 2.000000 5-15,-5.000000 1.000000 4 0,4.000000 3.000000 3 0,-2.000000 3.000000 1 16,-3.000000-1.000000-7-16,2.000000 2.000000-6 0,-1.000000-1.000000-3 0,2.000000-4.000000-3 0,-1.000000 1.000000-10 16,2.000000-4.000000-7-16,3.000000 2.000000-3 0,0.000000-6.000000-3 0,0.000000-2.000000-2 15,3.000000 2.000000 0-15,0.000000-3.000000 2 0,2.000000-1.000000-2 0,2.000000-6.000000-4 16,-2.000000 2.000000-3-16,3.000000-6.000000-4 0,0.000000 0.000000-5 0,4.000000-1.000000-4 15,-1.000000 0.000000 1-15,0.000000 2.000000 1 0,-2.000000-4.000000 5 0,1.000000 4.000000 2 16,-4.000000-1.000000 2-16,0.000000 4.000000 1 0,-5.000000 0.000000 3 0,4.000000 1.000000 5 16,-2.000000 2.000000 7-16,-3.000000 2.000000 9 0,0.000000 2.000000 6 0,-3.000000 3.000000 6 15,-2.000000 1.000000 6-15,-2.000000 3.000000 0 0,1.000000-1.000000-6 0,-4.000000 4.000000-3 16,1.000000-3.000000-4-16,-2.000000 3.000000-3 0,0.000000-3.000000-6 0,-1.000000 2.000000-6 0,3.000000 0.000000 0 16,-1.000000-4.000000-4-16,1.000000 1.000000-2 0,1.000000-2.000000 0 0,-2.000000-1.000000-2 15,6.000000 0.000000-3-15,-4.000000-3.000000-3 0,2.000000-2.000000-5 0,0.000000-2.000000-7 16,-1.000000 0.000000-6-16,3.000000-2.000000-5 0,2.000000-2.000000-2 0,-4.000000-2.000000-3 15,5.000000 1.000000 3-15,-2.000000-4.000000-1 0,1.000000-3.000000 3 0,2.000000 1.000000 2 16,-3.000000-2.000000 3-16,3.000000-3.000000 4 0,0.000000 1.000000 2 0,0.000000 0.000000 5 16,3.000000 3.000000 0-16,-3.000000-1.000000 9 0,0.000000 2.000000 8 0,0.000000 5.000000 9 0,0.000000-1.000000 2 15,0.000000 4.000000 7-15,-3.000000 0.000000 6 0,3.000000 3.000000 1 0,-3.000000 3.000000-3 16,-1.000000-2.000000 1-16,-3.000000 8.000000-1 0,2.000000-1.000000-2 0,-4.000000 3.000000-2 16,2.000000 2.000000-1-16,-3.000000 0.000000-2 0,2.000000 2.000000-5 0,2.000000 0.000000-2 15,-1.000000 0.000000 1-15,0.000000 0.000000 1 0,-1.000000 0.000000 3 0,1.000000 0.000000 4 16,2.000000-2.000000 2-16,1.000000-1.000000 0 0,-1.000000-2.000000-3 0,0.000000-1.000000-2 15,3.000000-2.000000-3-15,-1.000000-2.000000-4 0,3.000000-1.000000-2 0,-1.000000 0.000000 0 0,1.000000-2.000000 0 16,-3.000000 1.000000 0-16,0.000000-3.000000-3 0,3.000000 0.000000-6 0,-2.000000 0.000000-7 16,-1.000000-3.000000-5-16,0.000000 0.000000-4 0,2.000000-2.000000-2 0,-2.000000 1.000000-3 15,-2.000000-3.000000-1-15,1.000000 0.000000 4 0,0.000000-1.000000 3 0,-2.000000 0.000000 2 16,0.000000-1.000000 1-16,0.000000 3.000000 5 0,-1.000000-1.000000 4 0,2.000000-1.000000 5 16,-2.000000 1.000000 3-16,1.000000 3.000000 2 0,0.000000-3.000000 2 0,1.000000 3.000000 6 15,1.000000 0.000000 4-15,1.000000-1.000000 8 0,-1.000000 3.000000 8 0,1.000000 2.000000 5 0,1.000000-2.000000 1 16,-1.000000 0.000000-1-16,3.000000 2.000000-2 0,0.000000 0.000000-6 0,0.000000 0.000000 0 15,0.000000 4.000000 9-15,0.000000-2.000000 8 0,0.000000 7.000000 6 0,0.000000-4.000000 5 16,3.000000 7.000000 2-16,-1.000000 1.000000 0 0,-2.000000 0.000000-10 0,3.000000 2.000000-3 16,1.000000 2.000000 0-16,-1.000000 2.000000-2 0,1.000000-2.000000 3 0,4.000000 5.000000 1 15,-4.000000 0.000000 8-15,8.000000-2.000000 4 0,-2.000000 2.000000 4 0,2.000000-3.000000 5 16,2.000000 3.000000 7-16,0.000000-3.000000 15 0,6.000000 1.000000 18 0,-1.000000-6.000000 11 0,1.000000 2.000000 9 16,0.000000-4.000000 0-16,3.000000 0.000000-7 0,2.000000-5.000000-18 0,0.000000-1.000000-27 15,2.000000-3.000000-19-15,0.000000-3.000000-22 0,1.000000 0.000000-16 0,0.000000-3.000000-18 16,-2.000000-4.000000-44-16,-2.000000 1.000000-61 0,2.000000-3.000000-53 0,-3.000000-5.000000-46 15,-3.000000 2.000000-52-15,4.000000-1.000000-71 0,-5.000000 3.000000-62 0,5.000000 0.000000-83 16,-5.000000 2.000000-34-16,0.000000-3.000000-1 0,3.000000 3.000000 28 0,-6.000000-3.000000 68 16</inkml:trace>
  <inkml:trace contextRef="#ctx0" brushRef="#br0">28494.000000 14168.000000 39 0,'0.000000'0.000000'79'0,"3.000000"-1.000000"6 "0 ,-3.000000-1.000000 4 0,0.000000 2.000000 4 16,0.000000-2.000000-4-16,0.000000 2.000000-4 0,0.000000 0.000000-6 0,0.000000-2.000000-6 16,0.000000 2.000000-3-16,0.000000 0.000000-2 0,0.000000 0.000000 8 0,0.000000 0.000000 5 0,0.000000 0.000000 3 15,-3.000000 0.000000 3-15,3.000000 2.000000-2 0,-3.000000-2.000000 7 0,3.000000 2.000000 8 16,0.000000 4.000000 12-16,0.000000 1.000000 3 0,0.000000 1.000000 3 0,-5.000000 0.000000-6 15,4.000000 4.000000-14-15,-5.000000-2.000000-26 0,2.000000 0.000000-23 0,2.000000 4.000000-18 16,-4.000000 0.000000-12-16,0.000000-4.000000-6 0,0.000000 0.000000-3 0,2.000000 2.000000-2 16,0.000000-2.000000-6-16,1.000000-4.000000-10 0,1.000000 3.000000-18 0,-4.000000-5.000000-24 15,5.000000 0.000000-26-15,-2.000000-1.000000-31 0,3.000000 1.000000-36 0,0.000000-2.000000-47 16,0.000000 3.000000-54-16,0.000000-5.000000-61 0,0.000000 0.000000-14 0,0.000000 0.000000 8 0,-5.000000 0.000000 29 16</inkml:trace>
  <inkml:trace contextRef="#ctx0" brushRef="#br0">29259.000000 14527.000000 28 0,'-11.000000'13.000000'350'0,"-2.000000"-2.000000"37 "16 ,-9.000000-3.000000 18-16,1.000000 1.000000 9 0,-4.000000 1.000000-177 0,-3.000000 4.000000-110 16,1.000000 1.000000-62-16,-4.000000 0.000000-42 0,0.000000 2.000000-20 0,0.000000-2.000000-10 15,0.000000 0.000000-9-15,2.000000 0.000000-18 0,-1.000000-5.000000-30 0,10.000000-1.000000-42 0,0.000000 3.000000-77 16,6.000000-6.000000-106-16,5.000000-2.000000-46 0,1.000000-7.000000-14 0,4.000000-4.000000 16 16,4.000000-7.000000 39-16</inkml:trace>
  <inkml:trace contextRef="#ctx0" brushRef="#br0">29659.000000 13725.000000 301 0,'1.000000'0.000000'397'16,"2.000000"-4.000000"30 "-16 ,-3.000000 0.000000 15 0,2.000000 3.000000-126 0,-2.000000-2.000000-124 0,6.000000 1.000000-73 15,-5.000000 2.000000-40-15,2.000000 0.000000-13 0,1.000000 0.000000 3 0,1.000000 0.000000 8 16,2.000000 0.000000 9-16,5.000000-2.000000 0 0,3.000000-1.000000-10 0,1.000000-1.000000-10 16,3.000000-2.000000-20-16,5.000000-3.000000-16 0,2.000000-2.000000-12 0,3.000000-1.000000-8 15,2.000000-1.000000-5-15,-2.000000-2.000000-6 0,2.000000 0.000000-6 0,0.000000-3.000000-10 16,0.000000 3.000000-13-16,-3.000000 1.000000-8 0,-1.000000-2.000000-8 0,-2.000000 4.000000-4 16,-6.000000 3.000000-2-16,-1.000000 3.000000 2 0,-6.000000 0.000000 8 0,-7.000000 6.000000 8 0,1.000000 0.000000 6 15,-6.000000 10.000000 8-15,-7.000000 1.000000 7 0,-8.000000 7.000000 7 0,-1.000000 8.000000 2 16,-6.000000 5.000000 3-16,-3.000000 5.000000 1 0,-6.000000 5.000000 3 0,-3.000000 1.000000-1 15,3.000000 6.000000 0-15,0.000000-3.000000 0 0,0.000000 0.000000 2 0,4.000000-2.000000-3 16,2.000000-3.000000 0-16,1.000000-1.000000-1 0,2.000000-2.000000 0 0,3.000000-5.000000-4 16,6.000000-4.000000-4-16,-1.000000-3.000000-6 0,3.000000-3.000000-13 0,5.000000-3.000000-18 0,-5.000000-4.000000-23 15,8.000000-4.000000-24-15,2.000000 0.000000-25 0,1.000000-5.000000-34 0,1.000000-1.000000-41 16,2.000000-5.000000-43-16,8.000000 0.000000-41 0,-5.000000-7.000000-41 0,4.000000-3.000000-6 16,-1.000000 1.000000 23-16,-2.000000-9.000000 42 0</inkml:trace>
  <inkml:trace contextRef="#ctx0" brushRef="#br0">29896.000000 14078.000000 43 0,'5.000000'20.000000'245'0,"2.000000"4.000000"29 "0 ,-2.000000 2.000000-1 0,-5.000000 2.000000-54 16,4.000000 2.000000-46-16,-4.000000-1.000000-32 0,3.000000 1.000000-18 0,-3.000000 1.000000-13 15,0.000000-4.000000-13-15,0.000000-1.000000-16 0,0.000000-2.000000-12 0,0.000000 0.000000-17 16,0.000000-3.000000-18-16,3.000000-3.000000-21 0,-3.000000-4.000000-13 0,2.000000-3.000000-14 16,-2.000000-2.000000-16-16,0.000000-4.000000-18 0,0.000000-2.000000-29 0,2.000000-1.000000-37 0,0.000000-7.000000-49 15,5.000000 1.000000-61-15,1.000000-4.000000-60 0,-4.000000-5.000000-24 0,6.000000-4.000000 7 16,-2.000000-2.000000 29-16</inkml:trace>
  <inkml:trace contextRef="#ctx0" brushRef="#br0">30115.000000 14046.000000 33 0,'10.000000'5.000000'255'16,"-1.000000"4.000000"31 "-16 ,2.000000 3.000000 16 0,-6.000000 2.000000-53 0,3.000000 1.000000-49 0,-1.000000 2.000000-29 16,1.000000 2.000000-17-16,-4.000000-2.000000-12 0,0.000000-3.000000-13 0,2.000000 3.000000-22 15,-4.000000-2.000000-23-15,1.000000-4.000000-23 0,-2.000000 1.000000-24 0,2.000000-4.000000-23 16,0.000000 1.000000-20-16,-1.000000-2.000000-21 0,-2.000000 0.000000-32 0,3.000000-4.000000-35 15,0.000000 0.000000-52-15,-3.000000-3.000000-54 0,1.000000 0.000000-65 0,-1.000000 0.000000-60 0,4.000000-3.000000-16 16,-4.000000 0.000000 14-16,3.000000-6.000000 36 0</inkml:trace>
  <inkml:trace contextRef="#ctx0" brushRef="#br0">30267.000000 13996.000000 233 0,'7.000000'4.000000'276'0,"-2.000000"-2.000000"18 "0 ,-2.000000 1.000000-33 0,4.000000 1.000000-63 0,-4.000000 1.000000-46 15,2.000000-2.000000-20-15,-1.000000-1.000000-9 0,0.000000 0.000000-10 0,-1.000000 2.000000-19 16,2.000000-1.000000-20-16,-1.000000-1.000000-21 0,2.000000 1.000000-19 0,0.000000 1.000000-13 16,1.000000-2.000000-17-16,-2.000000 0.000000-19 0,5.000000 0.000000-29 0,-2.000000-2.000000-37 0,0.000000-2.000000-50 15,3.000000 2.000000-57-15,-2.000000-4.000000-61 0,2.000000 1.000000-63 0,1.000000-1.000000-16 16,-1.000000-5.000000 14-16,0.000000 2.000000 36 0</inkml:trace>
  <inkml:trace contextRef="#ctx0" brushRef="#br0">30887.000000 13550.000000 75 0,'8.000000'3.000000'331'0,"-2.000000"-2.000000"35 "16 ,-1.000000 2.000000 19-16,0.000000-2.000000-50 0,-1.000000 2.000000-95 0,1.000000-1.000000-71 0,-2.000000-2.000000-42 15,-2.000000 1.000000-18-15,-1.000000 2.000000-6 0,3.000000-3.000000-3 0,0.000000 0.000000-12 16,1.000000 0.000000-16-16,1.000000 2.000000-14 0,-1.000000 0.000000-17 0,4.000000 3.000000-11 15,-4.000000-3.000000-14-15,4.000000 0.000000-10 0,-1.000000 1.000000-15 0,-3.000000-3.000000-15 16,2.000000 2.000000-16-16,-4.000000 0.000000-29 0,2.000000-2.000000-37 0,-4.000000 1.000000-46 16,0.000000 4.000000-48-16,0.000000-1.000000-59 0,0.000000 2.000000-59 15,0.000000 4.000000-48-15,-9.000000-2.000000-1 0,0.000000-2.000000 30 0,-8.000000 0.000000 47 0</inkml:trace>
  <inkml:trace contextRef="#ctx0" brushRef="#br0">30716.000000 13754.000000 162 0,'-6.000000'13.000000'267'0,"5.000000"2.000000"22 "0 ,-2.000000 4.000000-29 16,3.000000 0.000000-61-16,-2.000000 3.000000-38 0,2.000000 0.000000-15 0,-3.000000-2.000000-7 16,0.000000 2.000000-6-16,2.000000-3.000000-7 0,-5.000000-2.000000-12 0,4.000000 1.000000-22 15,-1.000000-3.000000-29-15,3.000000 0.000000-20 0,-1.000000-5.000000-17 0,1.000000 1.000000-12 0,0.000000-1.000000-8 16,0.000000-3.000000-3-16,1.000000-2.000000-3 0,-1.000000-1.000000-2 16,5.000000 0.000000-5-16,2.000000-4.000000-5 0,4.000000 0.000000-8 0,-3.000000-4.000000-9 0,9.000000-3.000000-11 15,-3.000000-2.000000-9-15,3.000000 2.000000-4 0,-3.000000-2.000000 1 0,3.000000-3.000000 6 16,2.000000 2.000000 5-16,-1.000000-1.000000 9 0,-5.000000 0.000000 10 0,5.000000 3.000000 5 15,-2.000000 0.000000 4-15,-1.000000 1.000000 0 0,-2.000000 0.000000 5 0,-1.000000 3.000000 0 16,0.000000 4.000000 1-16,-5.000000 0.000000 3 0,0.000000 0.000000 1 0,-2.000000 4.000000 2 16,-1.000000 3.000000 0-16,-4.000000 1.000000 1 0,-4.000000 3.000000 2 0,-1.000000 0.000000-2 15,-2.000000 4.000000 1-15,-5.000000-2.000000 0 0,-3.000000 5.000000-1 0,4.000000-2.000000 0 0,-3.000000 0.000000-1 16,2.000000-2.000000 1-16,1.000000 1.000000-1 0,0.000000-2.000000-1 0,4.000000-3.000000 2 16,2.000000 0.000000-3-16,2.000000 0.000000 1 0,2.000000-4.000000 0 0,2.000000 3.000000-1 15,2.000000-3.000000-1-15,0.000000-1.000000 3 0,5.000000 1.000000-2 0,-2.000000-2.000000 2 0,1.000000 1.000000 0 16,3.000000-1.000000 0-16,-4.000000-2.000000 1 0,5.000000 4.000000 0 15,-2.000000 1.000000 1-15,1.000000-5.000000-1 0,-1.000000 3.000000 0 0,-2.000000-1.000000 0 0,3.000000 0.000000 0 16,-5.000000 3.000000 0-16,-1.000000-3.000000-1 0,-1.000000 3.000000-1 16,-3.000000-3.000000-3-16,-3.000000 2.000000-4 0,-4.000000 3.000000-4 0,0.000000-1.000000-5 0,-1.000000 1.000000-3 15,-5.000000-2.000000-1-15,-2.000000 0.000000 0 0,3.000000 2.000000 1 0,-3.000000 0.000000 4 16,4.000000-2.000000 2-16,-3.000000-4.000000 2 0,3.000000 4.000000 4 16,0.000000-3.000000 8-16,2.000000-2.000000 9 0,3.000000 3.000000 8 0,1.000000-3.000000 7 0,-1.000000 0.000000 7 15,6.000000 0.000000 5-15,-5.000000-2.000000 9 0,5.000000 5.000000 6 0,0.000000-4.000000 10 0,5.000000 3.000000 3 16,-5.000000 1.000000 1-16,7.000000 0.000000-5 0,0.000000 0.000000-5 15,1.000000 0.000000-13-15,1.000000 1.000000-14 0,5.000000-2.000000-11 0,-2.000000 1.000000-9 0,4.000000 0.000000-1 16,4.000000-4.000000-14-16,-6.000000-1.000000-17 0,3.000000-1.000000-27 0,2.000000-6.000000-40 16,0.000000-1.000000-42-16,9.000000-2.000000-55 0,-1.000000-2.000000-65 0,4.000000-1.000000-64 15,-3.000000-4.000000-12-15,-2.000000 0.000000 13 0,1.000000-5.000000 33 0</inkml:trace>
  <inkml:trace contextRef="#ctx0" brushRef="#br0">31301.000000 13858.000000 183 0,'0.000000'7.000000'335'0,"0.000000"0.000000"26 "16 ,0.000000-6.000000 0-16,6.000000 4.000000-86 0,-5.000000-5.000000-87 0,6.000000 0.000000-59 0,-2.000000 0.000000-35 16,5.000000 0.000000-13-16,2.000000-5.000000-8 0,-3.000000 4.000000-9 0,7.000000-6.000000-6 15,-1.000000 0.000000-16-15,4.000000-1.000000-13 0,3.000000 0.000000-13 0,-4.000000-2.000000-11 16,4.000000-4.000000-12-16,-1.000000-1.000000-16 0,4.000000 2.000000-16 0,-7.000000-2.000000-24 16,4.000000 0.000000-31-16,-3.000000 0.000000-34 0,-3.000000 0.000000-39 0,0.000000 2.000000-34 0,2.000000 1.000000-33 15,-5.000000 1.000000-25-15,-2.000000 0.000000-15 0,-2.000000 0.000000-3 16,-4.000000 1.000000 23-16,-3.000000 1.000000 36 0</inkml:trace>
  <inkml:trace contextRef="#ctx0" brushRef="#br0">31510.000000 13593.000000 56 0,'-1.000000'15.000000'213'0,"-5.000000"6.000000"8 "16 ,1.000000 3.000000-10-16,4.000000 6.000000-19 0,-2.000000 3.000000-22 0,0.000000 2.000000-15 16,3.000000 7.000000-15-16,0.000000-2.000000-15 0,-1.000000 0.000000-10 0,1.000000 1.000000-10 15,0.000000-2.000000-14-15,0.000000 1.000000-17 0,0.000000-3.000000-16 0,0.000000 0.000000-13 16,0.000000-6.000000-13-16,0.000000 2.000000-11 0,0.000000-3.000000-6 0,0.000000-2.000000-8 0,0.000000-5.000000 0 15,0.000000-2.000000-4-15,0.000000 0.000000 0 0,0.000000-7.000000-2 0,0.000000-1.000000-1 16,0.000000-1.000000-2-16,0.000000-3.000000-7 0,-3.000000 0.000000-4 0,0.000000-5.000000-9 16,3.000000 0.000000-14-16,-5.000000-1.000000-18 0,4.000000-2.000000-18 0,-2.000000-2.000000-17 15,-2.000000-2.000000-18-15,1.000000-3.000000-14 0,1.000000 0.000000-8 0,0.000000-3.000000-12 16,3.000000-3.000000-12-16,-1.000000-4.000000-8 0,1.000000 0.000000-4 0,-3.000000-3.000000 1 16,0.000000-1.000000 15-16,1.000000-2.000000 32 0,-1.000000 3.000000 47 0,2.000000-1.000000 51 15,-5.000000 5.000000 54-15,1.000000 4.000000 45 0,4.000000 1.000000 32 0,-5.000000 5.000000 22 16,2.000000 4.000000 11-16,-4.000000 1.000000 2 0,4.000000 1.000000-2 0,-4.000000 8.000000-4 0,1.000000 2.000000-4 15,3.000000 0.000000-10-15,-4.000000 2.000000-11 0,4.000000-2.000000-17 0,-4.000000 6.000000-19 16,7.000000-8.000000-16-16,-5.000000 4.000000-17 0,5.000000-4.000000-12 0,-2.000000 0.000000-8 16,3.000000-3.000000-12-16,-2.000000 1.000000-9 0,2.000000-3.000000-4 0,2.000000-1.000000-2 15,1.000000-1.000000-4-15,-2.000000-4.000000-5 0,6.000000-3.000000-10 0,1.000000-2.000000-18 16,2.000000-3.000000-19-16,2.000000-2.000000-22 0,0.000000-5.000000-17 0,1.000000 1.000000-13 0,2.000000-3.000000-6 16,0.000000-3.000000 0-16,-2.000000 1.000000 7 0,-1.000000-1.000000 0 0,2.000000 0.000000 2 15,-2.000000-3.000000 7-15,3.000000 3.000000 14 0,0.000000 2.000000 22 0,-6.000000 0.000000 27 16,0.000000 3.000000 37-16,-2.000000 6.000000 36 0,-3.000000 0.000000 25 0,-1.000000 5.000000 26 15,2.000000 2.000000 18-15,-2.000000 4.000000 12 0,0.000000 2.000000 7 0,-2.000000 6.000000-3 16,-1.000000 0.000000-7-16,0.000000 6.000000-13 0,-1.000000-3.000000-17 0,1.000000 3.000000-22 16,-3.000000 0.000000-19-16,0.000000-2.000000-14 0,3.000000 2.000000-10 0,0.000000-1.000000-7 0,3.000000-3.000000 0 15,0.000000 1.000000-6-15,-3.000000-5.000000-2 0,1.000000 0.000000-1 0,2.000000-2.000000-1 16,2.000000-1.000000-4-16,-1.000000-3.000000-2 0,3.000000-4.000000-7 0,4.000000 0.000000-6 16,-5.000000-5.000000-9-16,5.000000-2.000000-6 0,-3.000000 0.000000-4 0,4.000000-3.000000-2 15,-2.000000-2.000000 3-15,-1.000000 1.000000 2 0,1.000000-2.000000 4 0,-3.000000 0.000000 6 16,2.000000 0.000000 2-16,-1.000000 0.000000 3 0,1.000000 0.000000 3 0,-5.000000-1.000000 2 15,3.000000 3.000000 3-15,-1.000000 4.000000 4 0,-1.000000 2.000000 2 0,-1.000000-1.000000 3 0,1.000000 4.000000 9 16,-2.000000 4.000000 15-16,1.000000 4.000000 11 0,0.000000 3.000000 9 16,1.000000 6.000000 8-16,-2.000000-2.000000 11 0,1.000000 9.000000 0 0,2.000000 1.000000-3 0,-4.000000 5.000000-4 15,-2.000000-1.000000-1-15,0.000000 5.000000-4 0,3.000000 1.000000-9 0,-2.000000-2.000000-5 16,-1.000000 1.000000-10-16,0.000000 0.000000-9 0,0.000000-3.000000-6 0,0.000000-1.000000-5 16,0.000000-3.000000-3-16,0.000000-2.000000-4 0,0.000000-1.000000 0 0,0.000000-3.000000-1 15,0.000000-3.000000-2-15,0.000000-3.000000-3 0,0.000000-2.000000-3 0,0.000000 0.000000-4 0,0.000000-4.000000-5 16,0.000000 0.000000-8-16,0.000000-3.000000-10 0,0.000000-3.000000-7 0,3.000000-3.000000-5 15,0.000000-3.000000-4-15,-2.000000-2.000000-1 0,4.000000-1.000000-3 0,-2.000000-3.000000 0 16,1.000000-4.000000-6-16,4.000000-5.000000-8 0,-4.000000-2.000000-13 0,3.000000-4.000000-13 16,-2.000000-2.000000-6-16,2.000000-4.000000-3 0,4.000000-1.000000 6 0,-3.000000-2.000000 15 15,3.000000 3.000000 23-15,-2.000000 0.000000 26 0,-2.000000 5.000000 22 0,2.000000 5.000000 20 0,-2.000000 1.000000 14 16,1.000000 8.000000 13-16,-1.000000 2.000000 8 0,2.000000 5.000000 9 0,-2.000000 1.000000 8 16,4.000000 4.000000 7-16,-6.000000 4.000000 6 0,3.000000 2.000000 2 0,-1.000000 8.000000-2 15,4.000000 2.000000 1-15,-10.000000 4.000000-2 0,3.000000 2.000000-3 0,2.000000 5.000000-6 16,-4.000000 1.000000-6-16,1.000000 1.000000-6 0,-2.000000 1.000000-10 0,-1.000000 1.000000-8 15,0.000000 0.000000-7-15,0.000000 0.000000-6 0,-1.000000-3.000000-4 0,-2.000000 0.000000-4 16,3.000000-1.000000-4-16,-2.000000-3.000000-2 0,-4.000000 1.000000-1 0,5.000000-5.000000-3 16,-2.000000-4.000000-1-16,3.000000-1.000000 0 0,0.000000-1.000000-1 0,-1.000000-3.000000 2 0,1.000000 0.000000 0 15,-6.000000-1.000000-2-15,4.000000-5.000000-1 0,-2.000000 0.000000-3 0,1.000000-2.000000 0 16,0.000000-3.000000-3-16,1.000000-1.000000-4 0,-4.000000-3.000000-2 0,6.000000-1.000000-1 16,0.000000-4.000000 0-16,0.000000-2.000000-5 0,0.000000-2.000000-4 0,3.000000 0.000000 0 15,0.000000-7.000000 0-15,2.000000 0.000000-1 0,-2.000000 1.000000-2 0,3.000000-2.000000 0 16,0.000000 1.000000 2-16,-1.000000-1.000000 0 0,3.000000 3.000000 0 0,-4.000000-1.000000-4 0,7.000000 3.000000 1 15,-2.000000-3.000000-2-15,1.000000 3.000000-4 0,-1.000000 1.000000-1 16,3.000000-2.000000-1-16,2.000000 3.000000-3 0,1.000000-2.000000-4 0,1.000000 2.000000 3 0,1.000000 0.000000 2 16,2.000000 0.000000 0-16,-3.000000 0.000000 5 0,3.000000-2.000000 6 0,0.000000 5.000000 6 15,-1.000000 0.000000 5-15,-2.000000 2.000000 2 0,-2.000000-1.000000 5 0,0.000000 4.000000 5 16,1.000000 0.000000 1-16,-3.000000 2.000000 1 0,-3.000000 3.000000 1 0,3.000000 2.000000 3 0,-5.000000-1.000000 3 16,0.000000 5.000000 6-16,-2.000000 0.000000 2 0,2.000000 0.000000 6 0,-2.000000 5.000000 2 15,1.000000-1.000000 2-15,-6.000000 2.000000 6 0,1.000000 1.000000 1 0,3.000000 0.000000 1 16,-4.000000 3.000000-1-16,3.000000-3.000000-1 0,0.000000 1.000000-5 0,-1.000000-1.000000-7 15,1.000000-1.000000-4-15,0.000000 0.000000-5 0,-2.000000 1.000000-4 0,4.000000-5.000000 0 16,1.000000 3.000000-2-16,-5.000000-1.000000 0 0,9.000000-4.000000-2 0,-4.000000 1.000000 0 16,2.000000-1.000000-1-16,2.000000-1.000000 2 0,2.000000 1.000000-2 0,-3.000000-4.000000-1 0,2.000000 1.000000 1 15,1.000000 1.000000-2-15,-4.000000 0.000000 2 0,2.000000 0.000000-2 16,-3.000000-1.000000 2-16,-1.000000 3.000000 0 0,0.000000 0.000000-2 0,-4.000000 0.000000 1 0,2.000000 0.000000 5 16,-1.000000 5.000000 0-16,-3.000000-3.000000 1 0,-3.000000 7.000000 4 0,2.000000 1.000000 5 15,-4.000000 1.000000 3-15,-1.000000 2.000000-1 0,5.000000-2.000000-1 0,-4.000000 1.000000 2 16,-1.000000 1.000000-4-16,5.000000-2.000000-2 0,1.000000 2.000000-4 0,-6.000000-3.000000-5 15,6.000000-1.000000 0-15,-1.000000 0.000000-1 0,1.000000-2.000000-2 0,1.000000-2.000000-4 16,-1.000000-1.000000-2-16,6.000000 1.000000-3 0,-6.000000 0.000000-2 0,4.000000-4.000000-1 16,1.000000 3.000000 0-16,-1.000000-1.000000 0 0,4.000000-1.000000 4 0,-4.000000 3.000000 1 0,2.000000-4.000000 3 15,-5.000000 2.000000 0-15,2.000000-1.000000 3 0,-1.000000 2.000000 2 0,-4.000000 3.000000 0 16,-2.000000-2.000000 1-16,-2.000000 5.000000 5 0,0.000000 1.000000 4 0,-4.000000 0.000000 3 16,1.000000 3.000000 4-16,-3.000000 0.000000 4 0,2.000000-4.000000 1 0,-2.000000 2.000000 0 15,5.000000 2.000000-5-15,-2.000000-4.000000-3 0,-2.000000 1.000000-3 0,7.000000-3.000000-5 16,-3.000000 1.000000-1-16,5.000000-3.000000-1 0,-4.000000-1.000000-1 0,5.000000-1.000000 0 15,1.000000 0.000000-2-15,-3.000000-2.000000-1 0,3.000000 1.000000 0 0,3.000000-2.000000-1 0,-2.000000-1.000000-2 16,5.000000 0.000000 1-16,-1.000000-1.000000 1 0,-1.000000-2.000000 1 0,3.000000 3.000000 0 16,1.000000-2.000000 0-16,-1.000000 2.000000 0 0,-2.000000-2.000000 0 0,-1.000000 2.000000 0 15,0.000000 0.000000 0-15,2.000000 2.000000 4 0,-1.000000 0.000000 2 0,-4.000000 2.000000 5 16,-1.000000 3.000000 3-16,0.000000 4.000000 7 0,-4.000000 0.000000 3 0,-4.000000 1.000000 3 16,4.000000 1.000000 0-16,-5.000000 0.000000 1 0,-1.000000 3.000000-1 0,-2.000000-2.000000-2 0,3.000000 1.000000 1 15,-1.000000-2.000000-5-15,-2.000000 3.000000 0 0,5.000000-6.000000-2 0,1.000000 1.000000-5 16,-2.000000 0.000000-4-16,2.000000-3.000000-4 0,2.000000-4.000000-2 0,3.000000 0.000000-1 15,-2.000000 0.000000 0-15,0.000000-1.000000 1 0,3.000000-2.000000 0 0,0.000000-1.000000-1 16,0.000000 0.000000-2-16,0.000000-4.000000 0 0,6.000000 0.000000-4 0,-5.000000-4.000000-2 16,3.000000 0.000000-3-16,4.000000-3.000000-1 0,-1.000000-3.000000-1 0,4.000000 2.000000 2 15,-3.000000 1.000000 1-15,1.000000 1.000000 0 0,2.000000-3.000000 6 0,-3.000000 4.000000 1 0,3.000000 0.000000 0 16,-4.000000 1.000000 0-16,2.000000 1.000000 0 0,-2.000000 0.000000 0 0,1.000000 4.000000-2 16,-1.000000-2.000000-1-16,-2.000000 0.000000 2 0,2.000000 4.000000-1 0,-6.000000-2.000000 0 15,5.000000 3.000000 1-15,-4.000000 3.000000 4 0,2.000000 1.000000 2 0,2.000000 3.000000 6 16,-4.000000 3.000000 0-16,1.000000 1.000000 2 0,-2.000000 3.000000 2 0,2.000000 4.000000-1 15,0.000000 1.000000-1-15,-3.000000 1.000000 0 0,0.000000 2.000000 0 0,0.000000 1.000000 1 16,0.000000 0.000000 1-16,-3.000000 1.000000 0 0,0.000000-4.000000-1 0,3.000000 2.000000 0 0,-4.000000 0.000000 3 16,2.000000-3.000000-1-16,-4.000000 0.000000 3 0,0.000000-1.000000 0 0,-1.000000-1.000000 1 15,-3.000000-2.000000-1-15,2.000000-3.000000-4 0,-4.000000 2.000000-3 0,5.000000-2.000000-3 16,-5.000000-1.000000 0-16,3.000000-2.000000 2 0,1.000000-1.000000 2 0,-3.000000-1.000000 4 16,2.000000-1.000000 5-16,-1.000000-3.000000 4 0,3.000000 1.000000 6 0,1.000000-2.000000 4 15,-2.000000-2.000000 2-15,1.000000-2.000000 5 0,3.000000-2.000000 15 0,-2.000000 3.000000 24 16,1.000000-1.000000 12-16,4.000000 0.000000 10 0,-2.000000-2.000000 2 0,3.000000-3.000000-5 0,3.000000 1.000000-16 15,-2.000000-3.000000-28-15,4.000000 0.000000-22 0,2.000000-1.000000-16 16,3.000000-3.000000-13-16,-1.000000 1.000000-20 0,3.000000-3.000000-25 0,0.000000-3.000000-33 0,0.000000-1.000000-37 16,-1.000000-1.000000-37-16,1.000000-1.000000-49 0,3.000000 0.000000-90 0,-3.000000 2.000000-118 15,-2.000000-1.000000-68-15,-1.000000 3.000000-12 0,-6.000000 0.000000 7 0,-6.000000-1.000000 40 16</inkml:trace>
  <inkml:trace contextRef="#ctx0" brushRef="#br0">14843.000000 7857.000000 31 0,'-11.000000'26.000000'149'0,"-3.000000"5.000000"-2 "16 ,0.000000 5.000000-46-16,-3.000000 4.000000-16 0,0.000000 5.000000 7 0,-3.000000 1.000000 20 0,0.000000 5.000000 8 15,-2.000000-1.000000 3-15,-2.000000 2.000000 0 0,0.000000 0.000000-5 0,1.000000 5.000000-18 16,-1.000000 1.000000-14-16,-3.000000-2.000000-9 0,4.000000 3.000000-4 0,-1.000000-1.000000-4 16,5.000000-2.000000-4-16,0.000000 0.000000 1 0,0.000000-6.000000-8 0,5.000000-4.000000-10 15,1.000000-5.000000-11-15,4.000000-2.000000-10 0,0.000000-5.000000-8 0,3.000000-8.000000-13 16,2.000000 2.000000-12-16,3.000000-7.000000-11 0,-2.000000-2.000000-10 0,3.000000-3.000000-16 15,3.000000-4.000000-18-15,-2.000000-1.000000-16 0,2.000000-5.000000-23 0,-2.000000 0.000000-22 0,5.000000 1.000000-18 16,0.000000-5.000000-24-16,-3.000000 0.000000-24 0,5.000000-4.000000-35 0,-4.000000-1.000000-14 16,0.000000-9.000000 6-16,-4.000000-1.000000 19 0</inkml:trace>
  <inkml:trace contextRef="#ctx0" brushRef="#br0">14812.000000 7880.000000 64 0,'0.000000'-2.000000'94'0,"0.000000"0.000000"-3 "0 ,0.000000 0.000000-5 16,0.000000-3.000000 3-16,3.000000 3.000000 15 0,-3.000000 2.000000 16 0,5.000000 0.000000 13 16,-1.000000 4.000000 3-16,2.000000 3.000000 4 0,3.000000 3.000000-5 0,-2.000000 1.000000-4 15,5.000000 4.000000-11-15,0.000000 4.000000-5 0,3.000000 5.000000 6 0,-2.000000 4.000000 6 16,2.000000 4.000000 2-16,0.000000 5.000000-6 0,1.000000 3.000000-8 0,0.000000 4.000000-12 15,-1.000000 0.000000-13-15,0.000000 5.000000-16 0,-2.000000 1.000000-15 0,-1.000000 1.000000-5 0,1.000000 3.000000-9 16,-4.000000-3.000000-8-16,3.000000 1.000000-7 0,-4.000000-1.000000-7 0,0.000000 2.000000-2 16,2.000000-8.000000-6-16,-2.000000 3.000000-3 0,0.000000-5.000000-3 0,-3.000000-4.000000-2 15,2.000000 0.000000-1-15,1.000000-4.000000-3 0,-4.000000-4.000000 0 0,3.000000-4.000000-2 16,-4.000000-5.000000-2-16,2.000000-1.000000-2 0,-4.000000-4.000000-3 0,2.000000-1.000000-6 16,0.000000-6.000000-8-16,-1.000000-4.000000-14 0,-2.000000 1.000000-11 0,0.000000-3.000000-28 15,-2.000000-1.000000-46-15,-4.000000-6.000000-53 0,2.000000-1.000000-49 0,-1.000000-3.000000-50 16,-2.000000-3.000000-43-16,0.000000-5.000000-38 0,-1.000000 0.000000 1 0,-3.000000-8.000000 30 0,-3.000000 2.000000 45 15</inkml:trace>
  <inkml:trace contextRef="#ctx0" brushRef="#br0">14750.000000 8535.000000 13 0,'-13.000000'-7.000000'205'0,"1.000000"0.000000"37 "16 ,2.000000-2.000000-23-16,-2.000000 4.000000-18 0,5.000000 2.000000-10 0,-2.000000 0.000000-13 15,4.000000-1.000000-18-15,0.000000 4.000000-18 0,0.000000-3.000000-20 0,4.000000 3.000000-18 16,-2.000000-1.000000-23-16,3.000000-1.000000-17 0,0.000000 2.000000-11 0,4.000000 0.000000-4 15,1.000000 2.000000 4-15,2.000000-1.000000 6 0,5.000000 2.000000 12 0,3.000000 1.000000 5 16,1.000000 1.000000-3-16,3.000000 0.000000-3 0,3.000000-4.000000-13 0,3.000000 2.000000-9 0,0.000000-2.000000-15 16,3.000000-1.000000-9-16,0.000000 0.000000-7 0,2.000000 0.000000-5 0,2.000000 0.000000-2 15,-1.000000-1.000000-3-15,0.000000-2.000000-3 0,-1.000000-2.000000-4 0,-2.000000 2.000000-10 16,-4.000000-1.000000-22-16,2.000000-2.000000-33 0,-5.000000 1.000000-54 0,3.000000 1.000000-71 16,-2.000000 4.000000-85-16,-6.000000-3.000000-100 0,0.000000 1.000000-41 0,-1.000000 2.000000 2 15,-5.000000-5.000000 37-15,-4.000000 4.000000 63 0</inkml:trace>
  <inkml:trace contextRef="#ctx0" brushRef="#br0">15410.000000 8501.000000 82 0,'12.000000'5.000000'276'16,"0.000000"0.000000"20 "-16 ,-2.000000-4.000000 12 0,-1.000000 2.000000-75 0,2.000000-2.000000-74 15,-3.000000 4.000000-36-15,1.000000-3.000000-10 0,2.000000-2.000000-2 0,-3.000000 0.000000-1 16,3.000000 0.000000-8-16,-2.000000 0.000000-15 0,5.000000-2.000000-21 0,-2.000000 0.000000-21 15,0.000000-2.000000-13-15,3.000000 0.000000-11 0,-2.000000-1.000000-10 0,2.000000 0.000000-5 16,1.000000-2.000000-5-16,-4.000000 4.000000-5 0,3.000000-3.000000-15 0,-4.000000-1.000000-26 0,0.000000 1.000000-34 16,-2.000000 1.000000-48-16,-2.000000 3.000000-60 0,2.000000 0.000000-72 0,-9.000000 2.000000-68 15,0.000000 0.000000-19-15,0.000000 0.000000 13 0,0.000000 0.000000 37 16</inkml:trace>
  <inkml:trace contextRef="#ctx0" brushRef="#br0">15382.000000 8795.000000 68 0,'-7.000000'21.000000'290'0,"0.000000"-1.000000"21 "0 ,2.000000-3.000000 13 0,2.000000-2.000000-64 0,3.000000-2.000000-89 0,0.000000-1.000000-50 16,3.000000-1.000000-17-16,2.000000-2.000000-2 0,5.000000-3.000000 7 0,2.000000-3.000000-1 15,1.000000 1.000000-6-15,6.000000-4.000000-12 0,5.000000-4.000000-17 0,2.000000 1.000000-18 16,2.000000-5.000000-18-16,2.000000-3.000000-14 0,2.000000-4.000000-10 0,-1.000000 0.000000-9 0,5.000000-2.000000-5 16,-2.000000-2.000000-6-16,-3.000000 0.000000-15 0,3.000000-1.000000-32 0,-3.000000 3.000000-50 15,-3.000000 2.000000-70-15,3.000000 2.000000-88 0,-7.000000 4.000000-92 16,-1.000000 1.000000-34-16,-4.000000 1.000000 4 0,-2.000000 1.000000 36 0</inkml:trace>
  <inkml:trace contextRef="#ctx0" brushRef="#br0">16293.000000 7760.000000 125 0,'-6.000000'2.000000'242'0,"-1.000000"1.000000"17 "0 ,0.000000 1.000000-29 0,-4.000000 3.000000-63 0,2.000000 2.000000-34 16,-2.000000 5.000000-13-16,-1.000000 5.000000 2 0,-3.000000 5.000000 8 0,0.000000 5.000000 11 15,-1.000000 8.000000 3-15,0.000000 6.000000-3 0,1.000000 8.000000-7 0,-1.000000 7.000000-10 16,1.000000 5.000000-8-16,-1.000000 7.000000-12 0,4.000000 8.000000-12 0,0.000000 0.000000-10 16,2.000000 8.000000-13-16,4.000000 2.000000-14 0,0.000000 4.000000-13 0,6.000000-2.000000-10 0,3.000000-2.000000-11 15,1.000000 2.000000-7-15,7.000000-6.000000-7 0,1.000000-3.000000-5 0,1.000000-6.000000-4 16,6.000000-1.000000-4-16,0.000000-9.000000-5 0,3.000000-5.000000-10 0,-1.000000-4.000000-11 16,6.000000-7.000000-10-16,-4.000000-4.000000-19 0,5.000000-6.000000-32 0,-6.000000-9.000000-46 15,5.000000-6.000000-59-15,-2.000000-5.000000-73 0,0.000000-6.000000-102 0,0.000000-7.000000-42 16,-5.000000-6.000000 5-16,-1.000000-5.000000 30 0,0.000000-5.000000 60 0</inkml:trace>
  <inkml:trace contextRef="#ctx0" brushRef="#br0">16732.000000 7820.000000 188 0,'0.000000'2.000000'294'16,"-3.000000"1.000000"20 "-16 ,-2.000000 1.000000-14 0,4.000000-1.000000-78 0,-2.000000 7.000000-51 16,3.000000 1.000000-22-16,-3.000000 3.000000-6 0,2.000000 2.000000 1 0,-4.000000 3.000000 0 15,-1.000000 4.000000-9-15,2.000000 3.000000-22 0,-1.000000 2.000000-25 0,-2.000000 4.000000-25 16,4.000000 0.000000-18-16,-3.000000 0.000000-14 0,0.000000 0.000000-13 0,2.000000 0.000000-5 0,-1.000000-2.000000-5 16,2.000000 0.000000-3-16,-1.000000 1.000000-8 0,4.000000-4.000000-12 0,-3.000000-1.000000-26 15,3.000000-2.000000-46-15,0.000000-1.000000-65 0,3.000000 1.000000-84 0,0.000000-3.000000-102 16,1.000000-3.000000-66-16,5.000000-3.000000-13 0,-3.000000-5.000000 21 0,0.000000-4.000000 56 15</inkml:trace>
  <inkml:trace contextRef="#ctx0" brushRef="#br0">17929.000000 7858.000000 130 0,'3.000000'5.000000'288'0,"-3.000000"-4.000000"19 "0 ,2.000000 4.000000 4 0,-2.000000 0.000000-65 16,3.000000 1.000000-61-16,-3.000000 6.000000-27 0,3.000000-2.000000-7 15,-2.000000 2.000000 3-15,-1.000000 1.000000-3 0,-1.000000 4.000000-17 0,-2.000000 1.000000-21 0,3.000000 1.000000-27 16,0.000000 5.000000-24-16,-3.000000-1.000000-19 0,3.000000 3.000000-10 0,-5.000000 1.000000-9 16,4.000000-1.000000-4-16,-2.000000 5.000000-6 0,3.000000-4.000000-1 0,-3.000000 1.000000-6 15,3.000000 0.000000-2-15,0.000000-3.000000-2 0,0.000000 1.000000-3 0,0.000000 0.000000-9 0,3.000000-3.000000-19 16,-3.000000 2.000000-32-16,3.000000-4.000000-52 0,-2.000000 0.000000-72 0,2.000000 0.000000-88 16,-1.000000-2.000000-105-16,-4.000000-1.000000-41 0,-2.000000-1.000000 1 15,-2.000000-5.000000 34-15,0.000000 2.000000 63 0</inkml:trace>
  <inkml:trace contextRef="#ctx0" brushRef="#br0">16732.000000 9178.000000 96 0,'-3.000000'12.000000'273'0,"-2.000000"-2.000000"22 "0 ,1.000000 5.000000 6 15,0.000000 0.000000-65-15,-1.000000 5.000000-62 0,2.000000 0.000000-36 0,0.000000 5.000000-15 0,2.000000 0.000000-6 16,-2.000000 3.000000-8-16,3.000000-3.000000-13 0,0.000000 4.000000-21 0,3.000000-4.000000-17 16,-2.000000-1.000000-17-16,7.000000 1.000000-12 0,2.000000-10.000000-9 0,3.000000 3.000000-5 15,-1.000000-6.000000-1-15,6.000000-3.000000 1 0,-2.000000-3.000000-2 0,5.000000-1.000000 2 16,1.000000-7.000000 0-16,-1.000000-2.000000-2 0,1.000000-6.000000-4 0,1.000000 0.000000-2 16,1.000000-4.000000 0-16,0.000000-6.000000-2 0,-5.000000 1.000000 0 0,3.000000-3.000000-1 15,-6.000000 0.000000-1-15,-1.000000-1.000000-1 0,-6.000000 1.000000 1 0,-2.000000 3.000000 0 0,-2.000000 0.000000 2 16,-5.000000 0.000000 2-16,-5.000000-1.000000 4 0,-2.000000 5.000000 1 0,-5.000000-1.000000 1 15,-3.000000 2.000000 1-15,-1.000000 2.000000 1 0,-3.000000 2.000000-6 0,-5.000000 1.000000-4 16,1.000000 0.000000 1-16,2.000000 2.000000-4 0,-6.000000 3.000000-3 0,5.000000 2.000000-6 16,-1.000000 1.000000-15-16,3.000000-2.000000-16 0,4.000000 3.000000-29 0,1.000000-2.000000-46 15,2.000000 0.000000-61-15,6.000000 2.000000-67 0,2.000000-5.000000-73 0,5.000000 5.000000-51 16,0.000000 0.000000-5-16,6.000000-4.000000 26 0,1.000000-1.000000 54 0</inkml:trace>
  <inkml:trace contextRef="#ctx0" brushRef="#br0">17703.000000 9047.000000 60 0,'8.000000'14.000000'278'16,"-7.000000"-1.000000"27 "-16 ,2.000000 4.000000 21 0,-3.000000 2.000000-56 0,-3.000000 3.000000-75 15,3.000000 1.000000-39-15,-4.000000 3.000000-18 0,2.000000-3.000000-12 0,-1.000000 3.000000-14 0,0.000000-5.000000-18 16,3.000000 1.000000-20-16,3.000000 0.000000-19 0,2.000000-3.000000-16 0,-1.000000-2.000000-13 15,4.000000-2.000000-2-15,2.000000-4.000000-3 0,-1.000000 0.000000 0 0,6.000000-7.000000 0 16,-1.000000-3.000000 0-16,3.000000-1.000000-1 0,2.000000-5.000000-4 0,1.000000-5.000000-2 16,0.000000 0.000000-6-16,2.000000-3.000000-3 0,-2.000000-4.000000-3 0,3.000000-2.000000-2 15,-3.000000 0.000000 1-15,0.000000 0.000000 4 0,-4.000000-6.000000 3 0,-1.000000 4.000000 6 16,-5.000000 3.000000 3-16,-4.000000-5.000000 5 0,-3.000000 4.000000 5 0,-3.000000 1.000000 3 0,-8.000000 2.000000-2 16,1.000000-1.000000-1-16,-6.000000 2.000000-1 0,-5.000000 2.000000 0 0,2.000000 2.000000-5 15,-8.000000 1.000000-5-15,0.000000 2.000000-4 0,-2.000000 1.000000-3 0,-1.000000 2.000000-2 16,-1.000000-1.000000-1-16,2.000000 2.000000-4 0,-1.000000 0.000000-3 0,3.000000 1.000000-6 15,5.000000 0.000000-13-15,-1.000000-4.000000-22 0,5.000000 0.000000-40 0,3.000000-2.000000-54 16,5.000000-1.000000-65-16,5.000000-4.000000-78 0,4.000000 0.000000-101 0,1.000000-8.000000-40 16,5.000000-2.000000 9-16,0.000000-1.000000 37 0,4.000000-3.000000 59 0</inkml:trace>
  <inkml:trace contextRef="#ctx0" brushRef="#br0">18415.000000 7807.000000 95 0,'7.000000'0.000000'163'0,"-2.000000"0.000000"-14 "0 ,2.000000 0.000000-5 16,4.000000 0.000000 9-16,-3.000000 0.000000 15 0,1.000000 0.000000 10 0,3.000000 4.000000 5 16,1.000000 3.000000-13-16,1.000000 0.000000-18 0,2.000000 5.000000-17 0,3.000000-1.000000-11 15,-1.000000 4.000000-5-15,3.000000 2.000000-6 0,-2.000000 2.000000-6 0,3.000000 3.000000-7 16,-3.000000 4.000000-7-16,2.000000 1.000000-6 0,1.000000 5.000000-9 0,-4.000000 2.000000-6 0,-4.000000 5.000000-7 16,3.000000 0.000000-6-16,-3.000000 7.000000-1 0,1.000000-2.000000 9 0,-6.000000 5.000000 4 15,-2.000000 3.000000 9-15,-2.000000 3.000000 12 0,-5.000000 1.000000 9 0,-2.000000 2.000000 4 16,-4.000000 2.000000-5-16,-2.000000 0.000000-11 0,-1.000000 0.000000-13 15,-5.000000 0.000000-19-15,-2.000000 0.000000-18 0,3.000000 0.000000-17 0,-9.000000-2.000000-25 0,0.000000 0.000000-37 0,-2.000000-4.000000-44 16,-4.000000-1.000000-43-16,-6.000000 0.000000-57 0,2.000000 1.000000-111 16,-10.000000-2.000000-161-16,-1.000000 1.000000-72 0,-4.000000-2.000000-13 0,-5.000000 3.000000 12 0,-8.000000-3.000000 41 15,-2.000000 1.000000 107-15</inkml:trace>
  <inkml:trace contextRef="#ctx0" brushRef="#br0">14158.000000 10902.000000 170 0,'-4.000000'-4.000000'228'0,"-2.000000"1.000000"-4 "0 ,2.000000 1.000000-39 0,-1.000000 0.000000-26 15,1.000000-1.000000-8-15,-1.000000 3.000000-10 0,2.000000 0.000000-4 0,0.000000 0.000000-9 16,-1.000000 0.000000-8-16,4.000000 0.000000-20 0,-2.000000 0.000000-16 0,2.000000 5.000000-8 16,0.000000 1.000000-2-16,0.000000 7.000000 2 0,0.000000 5.000000 3 0,0.000000 3.000000 6 15,0.000000 4.000000 3-15,0.000000 5.000000-9 0,0.000000 7.000000-13 0,0.000000 2.000000-10 0,-3.000000 2.000000-9 16,3.000000 3.000000-11-16,-2.000000 5.000000-5 0,2.000000-5.000000-2 0,-5.000000 3.000000-1 16,2.000000-2.000000-3-16,2.000000-1.000000-1 0,-4.000000-1.000000 1 0,2.000000-4.000000-3 15,0.000000-2.000000-5-15,2.000000-3.000000-6 0,-2.000000-5.000000-4 0,1.000000 0.000000-2 16,-1.000000-5.000000-3-16,3.000000-6.000000-1 0,0.000000 3.000000-2 0,0.000000-7.000000-3 15,0.000000-3.000000-4-15,0.000000-1.000000-8 0,0.000000-4.000000-8 0,0.000000-1.000000-12 16,0.000000-1.000000-16-16,0.000000-2.000000-18 0,0.000000-2.000000-29 0,3.000000-4.000000-38 0,-1.000000-3.000000-49 16,2.000000-3.000000-49-16,2.000000-5.000000-59 0,0.000000-1.000000-57 0,-3.000000-9.000000-22 15,2.000000-1.000000 16-15,-5.000000-5.000000 42 0</inkml:trace>
  <inkml:trace contextRef="#ctx0" brushRef="#br0">14148.000000 10820.000000 149 0,'0.000000'-6.000000'199'0,"0.000000"5.000000"-12 "0 ,0.000000-5.000000-18 0,0.000000 2.000000-1 0,-2.000000 2.000000 3 16,2.000000 2.000000 1-16,0.000000-2.000000-7 0,0.000000-1.000000-22 0,0.000000 3.000000-22 16,0.000000 0.000000-14-16,5.000000 3.000000-11 0,-1.000000-1.000000-9 0,4.000000 0.000000-4 15,4.000000 2.000000 9-15,2.000000 3.000000 0 0,1.000000-1.000000-8 0,3.000000 3.000000-13 16,1.000000 1.000000-9-16,0.000000 4.000000-11 0,0.000000-2.000000-12 0,5.000000 3.000000-11 15,-5.000000 0.000000-8-15,0.000000 2.000000-5 0,1.000000 1.000000-2 0,-1.000000 0.000000-1 16,-3.000000 3.000000 2-16,-4.000000 0.000000-1 0,0.000000 4.000000-4 0,-5.000000 1.000000 0 0,-4.000000 2.000000-2 16,-3.000000 1.000000 0-16,-4.000000 1.000000-2 0,-4.000000 4.000000-5 0,-2.000000 1.000000 0 15,-3.000000-1.000000 2-15,-2.000000 5.000000 4 0,-4.000000-2.000000-1 0,-1.000000-3.000000-1 16,1.000000 0.000000 0-16,0.000000-4.000000 0 0,3.000000 0.000000-1 0,1.000000-6.000000-5 16,-1.000000-3.000000 3-16,1.000000-4.000000 2 0,6.000000-4.000000 5 0,-1.000000-2.000000 3 15,4.000000-2.000000 3-15,0.000000-3.000000-1 0,5.000000-2.000000-3 0,-2.000000-2.000000-3 16,6.000000-4.000000-2-16,1.000000-2.000000-3 0,5.000000-2.000000-3 0,1.000000-3.000000-1 0,6.000000-2.000000 0 15,4.000000 1.000000-1-15,-1.000000-1.000000 0 0,7.000000 2.000000 1 16,-1.000000 0.000000-1-16,2.000000 5.000000 1 0,3.000000 0.000000-1 0,-2.000000 2.000000 1 0,-2.000000 4.000000-1 16,-1.000000 2.000000 1-16,-3.000000 3.000000 1 0,-1.000000 1.000000 0 0,-6.000000 5.000000 1 15,-3.000000 2.000000 3-15,-2.000000 2.000000 4 0,-9.000000 1.000000 2 0,-1.000000 7.000000 3 16,-7.000000 1.000000 2-16,-2.000000 1.000000 3 0,-3.000000 2.000000-1 0,-4.000000 1.000000-2 16,-2.000000-1.000000-2-16,-1.000000 1.000000-2 0,0.000000-1.000000-2 0,-2.000000-4.000000-2 0,2.000000 1.000000-1 15,0.000000-4.000000-3-15,3.000000-3.000000 1 0,0.000000-3.000000-2 16,1.000000-5.000000-2-16,0.000000-2.000000-4 0,6.000000-3.000000-8 0,-1.000000-3.000000-15 0,1.000000-6.000000-25 15,6.000000-1.000000-42-15,-1.000000-7.000000-70 0,7.000000 0.000000-86 0,-2.000000-5.000000-113 16,5.000000-6.000000-68-16,0.000000-1.000000-19 0,0.000000-3.000000 20 0,0.000000-5.000000 59 16</inkml:trace>
  <inkml:trace contextRef="#ctx0" brushRef="#br0">14842.000000 11191.000000 298 0,'7.000000'11.000000'392'0,"-1.000000"-3.000000"25 "0 ,-3.000000-2.000000 11 0,5.000000 1.000000-122 15,-4.000000 0.000000-120-15,3.000000-3.000000-71 0,1.000000 0.000000-35 0,-1.000000-1.000000-16 16,2.000000-2.000000-8-16,3.000000-1.000000-7 0,3.000000-1.000000-10 0,1.000000-4.000000-10 16,6.000000-1.000000-10-16,-1.000000-3.000000-7 0,2.000000-2.000000-4 0,4.000000 1.000000-4 15,-1.000000-3.000000-9-15,0.000000-2.000000-18 0,0.000000 4.000000-30 0,-2.000000-1.000000-48 0,-2.000000 2.000000-66 16,-1.000000 4.000000-75-16,-2.000000 1.000000-93 0,-5.000000 0.000000-55 15,-5.000000 2.000000-6-15,-9.000000 3.000000 28 0,0.000000 0.000000 53 0</inkml:trace>
  <inkml:trace contextRef="#ctx0" brushRef="#br0">14851.000000 11540.000000 93 0,'-12.000000'15.000000'321'0,"5.000000"-2.000000"27 "0 ,-1.000000-3.000000 16 0,4.000000 0.000000-53 0,2.000000 0.000000-87 16,2.000000-1.000000-57-16,2.000000-1.000000-30 0,2.000000 0.000000-10 0,2.000000 0.000000 1 15,3.000000-5.000000-12-15,6.000000 1.000000-20 0,1.000000 1.000000-21 0,3.000000-5.000000-17 0,5.000000-5.000000-17 16,4.000000 1.000000-15-16,1.000000-2.000000-9 0,2.000000-3.000000-7 16,2.000000 0.000000-9-16,-2.000000 2.000000-11 0,0.000000-4.000000-22 0,0.000000 0.000000-36 15,0.000000 3.000000-63-15,0.000000 1.000000-85 0,0.000000 0.000000-115 0,-5.000000 0.000000-76 0,-5.000000 4.000000-28 16,-2.000000-4.000000 14-16,-1.000000 3.000000 50 0</inkml:trace>
  <inkml:trace contextRef="#ctx0" brushRef="#br0">16110.000000 10430.000000 45 0,'-4.000000'-4.000000'237'0,"1.000000"2.000000"20 "0 ,-2.000000-3.000000-6 0,-2.000000 1.000000-65 15,0.000000 4.000000-48-15,-2.000000 2.000000-24 0,0.000000 0.000000-9 0,-1.000000 5.000000 0 16,-5.000000-1.000000 5-16,3.000000 5.000000 3 0,-4.000000 4.000000 0 0,1.000000 4.000000-5 16,-1.000000 5.000000-8-16,0.000000 6.000000-6 0,-4.000000 5.000000-4 0,1.000000 5.000000-5 15,-2.000000 7.000000-1-15,2.000000 5.000000-5 0,2.000000 5.000000-2 0,0.000000 5.000000-1 16,6.000000 2.000000-7-16,-1.000000 10.000000-3 0,1.000000 0.000000-6 0,7.000000 6.000000-2 0,-3.000000 1.000000-4 16,5.000000-2.000000 6-16,2.000000 3.000000 7 0,2.000000-3.000000 6 0,1.000000-4.000000-1 15,5.000000-3.000000-4-15,0.000000-3.000000-9 0,2.000000-2.000000-14 0,3.000000-7.000000-16 16,2.000000-4.000000-12-16,1.000000-4.000000-9 0,4.000000-6.000000-7 0,-1.000000 0.000000-12 15,3.000000-6.000000-22-15,-1.000000-3.000000-23 0,-2.000000-2.000000-29 0,0.000000-6.000000-34 16,0.000000-3.000000-55-16,2.000000-1.000000-81 0,-2.000000-1.000000-102 0,-4.000000-3.000000-92 16,0.000000-3.000000-32-16,-4.000000-3.000000 1 0,-6.000000-5.000000 37 0,2.000000 1.000000 85 0</inkml:trace>
  <inkml:trace contextRef="#ctx0" brushRef="#br0">16277.000000 10681.000000 97 0,'-7.000000'-7.000000'98'0,"-1.000000"1.000000"-8 "0 ,4.000000 0.000000 13 15,-3.000000 1.000000 8-15,1.000000 1.000000 9 0,0.000000-1.000000 7 16,1.000000 4.000000 9-16,2.000000-2.000000-7 0,-1.000000 2.000000-18 0,4.000000 1.000000-19 0,-2.000000 1.000000-11 16,2.000000 3.000000-4-16,2.000000 3.000000 2 0,2.000000 7.000000 8 0,-1.000000 5.000000 14 15,5.000000 4.000000 7-15,-4.000000 7.000000 1 0,6.000000-1.000000-7 0,-4.000000 6.000000-13 16,5.000000-1.000000-20-16,-2.000000 3.000000-18 0,1.000000-5.000000-11 0,-1.000000 0.000000-10 16,3.000000 0.000000-5-16,-1.000000-3.000000-5 0,4.000000-3.000000-5 0,0.000000-6.000000-2 15,1.000000-3.000000 0-15,0.000000-2.000000-1 0,4.000000-1.000000-2 0,-4.000000-9.000000-2 16,3.000000 0.000000 2-16,3.000000-5.000000 1 0,-1.000000-5.000000-4 0,-2.000000-5.000000-2 0,5.000000-5.000000 1 15,-5.000000-4.000000 0-15,4.000000-5.000000-2 0,-3.000000-4.000000-4 0,-1.000000 0.000000 0 16,-1.000000-2.000000-3-16,-2.000000-2.000000 1 0,-7.000000 3.000000-1 0,-2.000000 0.000000 2 16,-3.000000 2.000000 1-16,-1.000000 3.000000-1 0,-6.000000 2.000000 1 0,-4.000000 3.000000 0 15,-5.000000 3.000000 0-15,-1.000000 2.000000 0 0,-6.000000 4.000000-2 0,-3.000000 4.000000 0 16,-3.000000 3.000000-3-16,-5.000000 6.000000-6 0,-1.000000 1.000000-8 0,-1.000000 2.000000-19 16,-2.000000 2.000000-23-16,-2.000000 4.000000-46 0,2.000000 0.000000-65 0,3.000000 0.000000-82 0,3.000000 5.000000-90 15,2.000000-3.000000-33-15,2.000000 1.000000-2 0,0.000000-2.000000 33 0</inkml:trace>
  <inkml:trace contextRef="#ctx0" brushRef="#br0">16453.000000 11839.000000 218 0,'-5.000000'4.000000'248'0,"1.000000"1.000000"11 "0 ,1.000000 4.000000-61 0,-1.000000 2.000000-61 15,4.000000 2.000000-28-15,0.000000 2.000000-3 0,0.000000 2.000000 6 0,0.000000-2.000000 2 16,4.000000 2.000000 1-16,-1.000000 3.000000-8 0,4.000000-4.000000-17 0,-2.000000 3.000000-21 16,7.000000-3.000000-16-16,-2.000000-1.000000-10 0,2.000000-5.000000-9 0,1.000000-1.000000-2 15,2.000000-2.000000-3-15,1.000000-3.000000-2 0,-1.000000-4.000000-3 0,4.000000-2.000000-3 16,0.000000-4.000000-3-16,2.000000-6.000000-6 0,-2.000000-2.000000-2 0,3.000000-7.000000-5 0,-1.000000 1.000000-1 16,-2.000000-4.000000 1-16,-3.000000 1.000000-3 0,-1.000000-3.000000 1 15,-6.000000 2.000000-2-15,-2.000000 1.000000 1 0,-1.000000 2.000000 1 0,-4.000000 0.000000 2 0,-7.000000 5.000000 3 16,1.000000 0.000000-1-16,-8.000000 4.000000 2 0,-3.000000-2.000000 1 0,0.000000 4.000000-3 15,-4.000000 2.000000-2-15,-1.000000 1.000000-2 0,-4.000000 2.000000-1 0,2.000000 0.000000-2 16,-5.000000 0.000000-1-16,7.000000 4.000000-5 0,-3.000000-2.000000-10 0,3.000000 1.000000-21 16,1.000000 2.000000-34-16,4.000000-2.000000-50 0,3.000000 2.000000-73 0,5.000000 0.000000-103 0,2.000000-2.000000-59 15,5.000000 2.000000-15-15,5.000000-9.000000 11 0,-2.000000-3.000000 42 0</inkml:trace>
  <inkml:trace contextRef="#ctx0" brushRef="#br0">17646.000000 10552.000000 198 0,'0.000000'-4.000000'318'16,"0.000000"1.000000"18 "-16 ,-2.000000 2.000000 0 0,2.000000-2.000000-110 0,0.000000 3.000000-68 0,0.000000 3.000000-38 16,0.000000-2.000000-12-16,-3.000000 4.000000 3 0,3.000000 4.000000 4 0,-3.000000 1.000000 3 15,2.000000 5.000000-5-15,-2.000000 4.000000-21 0,2.000000 6.000000-20 0,-2.000000 0.000000-20 16,3.000000 1.000000-13-16,-3.000000 0.000000-5 0,3.000000-1.000000-11 0,-2.000000 0.000000-3 16,-1.000000 4.000000-6-16,3.000000-4.000000 0 0,0.000000 1.000000-7 0,0.000000 2.000000-10 15,0.000000-3.000000-15-15,0.000000 1.000000-22 0,0.000000 0.000000-38 0,3.000000 0.000000-69 16,2.000000 4.000000-98-16,-1.000000 1.000000-118 0,0.000000-7.000000-54 0,-1.000000 4.000000-14 15,-3.000000-2.000000 17-15,0.000000-3.000000 60 0</inkml:trace>
  <inkml:trace contextRef="#ctx0" brushRef="#br0">17720.000000 11564.000000 132 0,'-2.000000'4.000000'205'16,"-1.000000"-2.000000"10 "-16 ,3.000000 1.000000-35 0,-3.000000 1.000000-26 0,2.000000-3.000000-10 16,-2.000000 2.000000 4-16,-2.000000-1.000000 1 0,2.000000 3.000000-8 0,3.000000-1.000000-13 15,-4.000000 0.000000-20-15,3.000000 3.000000-20 0,-2.000000 0.000000-11 0,3.000000 2.000000-6 0,-3.000000 5.000000-3 16,3.000000 0.000000 4-16,0.000000 3.000000-2 0,0.000000 3.000000-4 0,0.000000 1.000000-3 16,3.000000 3.000000-6-16,-3.000000-1.000000-2 0,3.000000 3.000000-4 0,-2.000000 2.000000 0 15,3.000000 0.000000 4-15,-4.000000 1.000000 1 0,0.000000 1.000000 0 0,3.000000-1.000000-2 0,-3.000000-1.000000-3 16,3.000000-1.000000-8-16,-1.000000 1.000000-8 0,-2.000000-2.000000-9 15,3.000000-3.000000-9-15,-2.000000 1.000000-5 0,-1.000000-4.000000-5 0,3.000000-4.000000-4 0,-3.000000-1.000000-5 16,0.000000-2.000000-11-16,0.000000-4.000000-16 0,0.000000-3.000000-20 16,0.000000 1.000000-24-16,-3.000000-3.000000-33 0,3.000000-2.000000-54 0,3.000000-2.000000-77 15,0.000000 0.000000-93-15,-1.000000-2.000000-74 0,4.000000-9.000000-26 0,-6.000000-4.000000 8 0,1.000000-3.000000 43 16</inkml:trace>
  <inkml:trace contextRef="#ctx0" brushRef="#br0">18163.000000 10256.000000 91 0,'3.000000'-1.000000'148'0,"-2.000000"1.000000"15 "0 ,2.000000 0.000000 4 16,1.000000 1.000000-3-16,2.000000 2.000000-2 0,0.000000-1.000000-7 0,0.000000 2.000000-15 15,3.000000 1.000000-13-15,-2.000000 0.000000-3 0,2.000000 5.000000-4 0,2.000000-1.000000-2 16,-3.000000-2.000000-8-16,7.000000 6.000000-8 0,-3.000000 0.000000-8 0,0.000000 2.000000-14 15,0.000000 2.000000-8-15,2.000000 1.000000-10 0,0.000000 3.000000-10 0,0.000000 0.000000-3 16,-2.000000 5.000000-5-16,3.000000 0.000000-2 0,0.000000 4.000000-3 0,-3.000000-2.000000-2 16,1.000000 4.000000 1-16,-1.000000 0.000000 2 0,0.000000 0.000000-5 0,-1.000000 2.000000 0 0,3.000000 1.000000 0 15,-6.000000-3.000000 1-15,4.000000 4.000000 3 0,-3.000000-2.000000 4 16,4.000000 3.000000 3-16,-4.000000-2.000000 1 0,0.000000-1.000000 1 0,1.000000 4.000000 4 0,-2.000000-2.000000 1 16,1.000000 3.000000 0-16,-5.000000-3.000000 4 0,4.000000 3.000000 3 0,-1.000000-1.000000 6 15,-4.000000 1.000000 1-15,1.000000 3.000000 2 0,-1.000000-5.000000-1 0,-1.000000 4.000000-2 16,1.000000 0.000000-3-16,-3.000000-1.000000-2 0,-3.000000 1.000000-7 0,3.000000 0.000000-5 15,-2.000000-2.000000-4-15,-4.000000-1.000000-5 0,5.000000 1.000000-2 0,-2.000000-2.000000-3 16,0.000000-2.000000 0-16,-1.000000 2.000000-1 0,-1.000000-5.000000-4 0,1.000000-2.000000-1 16,-4.000000-1.000000-3-16,1.000000 2.000000-4 0,2.000000-4.000000-1 0,-2.000000-3.000000-5 0,3.000000 2.000000-4 15,-4.000000 0.000000-2-15,1.000000-2.000000-1 0,-2.000000 2.000000-6 0,2.000000-5.000000 3 16,-4.000000 3.000000-5-16,5.000000-1.000000 0 0,-4.000000 0.000000-2 0,1.000000-1.000000 1 16,-1.000000-1.000000-2-16,1.000000 1.000000-6 0,-1.000000 0.000000-11 0,-2.000000-2.000000-16 15,3.000000 2.000000-31-15,-1.000000-1.000000-41 0,-2.000000-1.000000-49 0,0.000000 0.000000-50 16,-1.000000-1.000000-39-16,0.000000-2.000000-51 0,1.000000 0.000000-86 0,-2.000000 0.000000-107 15,0.000000 0.000000-28-15,-1.000000 3.000000 11 0,-3.000000-5.000000 27 0,0.000000 0.000000 58 16</inkml:trace>
  <inkml:trace contextRef="#ctx0" brushRef="#br0">11484.000000 13374.000000 45 0,'-7.000000'4.000000'154'0,"0.000000"5.000000"-16 "0 ,-2.000000 1.000000-3 0,-2.000000 3.000000 10 0,0.000000 1.000000 8 15,-3.000000 3.000000 5-15,0.000000 4.000000 0 0,-1.000000 7.000000-3 0,-1.000000 2.000000-13 16,1.000000 8.000000-14-16,-2.000000 7.000000-10 0,3.000000 5.000000-2 0,0.000000 6.000000-4 15,0.000000 2.000000-2-15,-1.000000 7.000000-8 0,-1.000000-2.000000-3 0,1.000000 3.000000-11 16,2.000000-2.000000-10-16,-5.000000 1.000000-12 0,5.000000-1.000000-10 0,-2.000000-2.000000-8 16,0.000000-4.000000-12-16,3.000000 1.000000-9 0,0.000000-8.000000-8 0,4.000000 1.000000-4 15,-3.000000-8.000000-5-15,7.000000-3.000000-4 0,-4.000000-7.000000-5 0,4.000000-4.000000 0 0,4.000000-7.000000-6 16,-4.000000-2.000000-12-16,4.000000-3.000000-12 0,-3.000000-3.000000-20 0,3.000000-4.000000-22 16,0.000000-4.000000-28-16,0.000000-1.000000-32 0,3.000000-5.000000-40 0,1.000000-1.000000-50 15,0.000000-1.000000-56-15,4.000000-5.000000-62 0,-4.000000-8.000000-19 0,2.000000-2.000000 14 16,-4.000000-6.000000 34-16</inkml:trace>
  <inkml:trace contextRef="#ctx0" brushRef="#br0">11555.000000 13403.000000 99 0,'11.000000'-21.000000'165'16,"-7.000000"7.000000"-25 "-16 ,3.000000 3.000000-33 0,-4.000000 1.000000-7 0,-1.000000 3.000000 6 15,1.000000 0.000000 10-15,-2.000000 6.000000 12 0,-1.000000 1.000000 8 0,6.000000 4.000000 1 16,-1.000000 3.000000-3-16,-1.000000 7.000000 0 0,5.000000 3.000000 3 0,1.000000 7.000000 3 0,2.000000 4.000000 3 16,4.000000 4.000000-2-16,2.000000 5.000000-5 0,-2.000000 3.000000-14 15,0.000000 5.000000-14-15,4.000000 4.000000-16 0,2.000000 5.000000-14 0,-2.000000 2.000000-16 0,0.000000 2.000000-12 16,3.000000 3.000000-6-16,-4.000000-2.000000-8 0,4.000000 0.000000-9 0,-3.000000-1.000000-8 16,-1.000000 1.000000-2-16,-2.000000-8.000000-5 0,0.000000-1.000000-5 0,0.000000 1.000000-2 15,-4.000000-7.000000-4-15,2.000000-3.000000-1 0,-3.000000-3.000000-1 0,-1.000000 1.000000-1 16,0.000000-6.000000-2-16,-4.000000-2.000000-2 0,-1.000000-2.000000-4 0,-3.000000-4.000000-10 15,-3.000000-1.000000-11-15,-3.000000-5.000000-16 0,-1.000000 1.000000-21 0,-4.000000-1.000000-27 16,-4.000000-4.000000-39-16,-4.000000 4.000000-41 0,-3.000000-5.000000-44 0,0.000000 0.000000-45 0,-5.000000-1.000000-35 16,-2.000000-5.000000-31-16,-3.000000 1.000000-13 0,-2.000000-9.000000 18 0,-3.000000-5.000000 43 15</inkml:trace>
  <inkml:trace contextRef="#ctx0" brushRef="#br0">11430.000000 14433.000000 194 0,'-19.000000'-19.000000'267'15,"2.000000"2.000000"1 "-15 ,3.000000 4.000000-15 0,-1.000000 0.000000-10 0,6.000000 2.000000-17 0,1.000000 3.000000-26 16,1.000000 1.000000-27-16,0.000000 0.000000-27 0,5.000000 2.000000-23 0,-1.000000 0.000000-26 15,3.000000 0.000000-23-15,3.000000 1.000000-17 0,2.000000 0.000000-12 0,2.000000 2.000000-5 16,5.000000 0.000000-6-16,3.000000-2.000000-2 0,1.000000 1.000000-5 0,3.000000 1.000000-6 16,2.000000-2.000000-7-16,2.000000 0.000000-8 0,2.000000-1.000000-4 0,1.000000-1.000000-2 15,-3.000000 2.000000-8-15,4.000000-5.000000-15 0,-1.000000 3.000000-22 0,-2.000000-1.000000-29 16,4.000000 1.000000-39-16,-1.000000-3.000000-57 0,-1.000000 2.000000-57 0,5.000000-2.000000-66 0,0.000000-1.000000-63 16,-3.000000-2.000000-17-16,-1.000000-3.000000 19 0,-1.000000-3.000000 42 0</inkml:trace>
  <inkml:trace contextRef="#ctx0" brushRef="#br0">12189.000000 14041.000000 105 0,'11.000000'8.000000'277'0,"-5.000000"3.000000"20 "0 ,-1.000000 1.000000 14 0,2.000000-1.000000-78 16,-5.000000 3.000000-66-16,1.000000-2.000000-27 0,1.000000 1.000000-3 0,-4.000000 0.000000 3 16,3.000000-4.000000-1-16,-3.000000-1.000000-12 0,0.000000-1.000000-19 0,0.000000-3.000000-25 15,0.000000-2.000000-22-15,0.000000 1.000000-22 0,0.000000-3.000000-16 0,0.000000 3.000000-11 16,0.000000-3.000000-7-16,0.000000 0.000000-16 0,0.000000 0.000000-22 0,-3.000000-3.000000-41 0,3.000000 3.000000-59 15,0.000000-1.000000-69-15,0.000000 1.000000-93 0,-4.000000-2.000000-73 0,-4.000000-2.000000-23 16,1.000000 0.000000 16-16,-2.000000-1.000000 44 0</inkml:trace>
  <inkml:trace contextRef="#ctx0" brushRef="#br0">12344.000000 13535.000000 105 0,'0.000000'-4.000000'152'0,"0.000000"-2.000000"-23 "16 ,-2.000000 1.000000-13-16,-1.000000 1.000000 7 0,3.000000 2.000000 11 0,-3.000000-1.000000 9 15,3.000000 2.000000-1-15,-1.000000 1.000000-8 0,-2.000000 0.000000-15 0,3.000000 0.000000-20 16,0.000000 0.000000-24-16,0.000000 0.000000-16 0,0.000000 0.000000-10 0,0.000000 0.000000-4 0,0.000000 1.000000 9 15,3.000000 6.000000 17-15,-2.000000 0.000000 15 0,2.000000 5.000000 10 16,2.000000 5.000000 4-16,-5.000000 3.000000 6 0,3.000000 3.000000-5 0,-2.000000 1.000000-13 0,-1.000000 6.000000-10 16,3.000000 2.000000-8-16,-3.000000 5.000000-6 0,0.000000 3.000000-5 0,0.000000 1.000000-3 15,0.000000 6.000000-5-15,0.000000 0.000000-7 0,0.000000 3.000000-6 0,-3.000000-2.000000-2 16,3.000000 5.000000-7-16,-1.000000-5.000000-5 0,-2.000000 0.000000-1 0,3.000000-1.000000-5 16,0.000000-5.000000-1-16,-2.000000-1.000000-5 0,-1.000000-2.000000-2 0,3.000000-7.000000-4 0,0.000000-2.000000-4 15,0.000000-4.000000 1-15,0.000000-5.000000-3 0,0.000000-4.000000 1 0,0.000000-4.000000 0 16,0.000000-2.000000 0-16,0.000000-2.000000 0 0,0.000000-4.000000-1 0,0.000000 2.000000 0 15,0.000000-3.000000-6-15,0.000000-1.000000-2 0,0.000000-1.000000-4 0,-3.000000-4.000000-7 16,3.000000-2.000000-10-16,-1.000000-6.000000-11 0,-2.000000 1.000000-9 0,3.000000-10.000000-14 16,-5.000000 1.000000-17-16,5.000000-4.000000-21 0,-4.000000-1.000000-25 0,-2.000000-3.000000-28 15,2.000000 1.000000-37-15,-1.000000-6.000000-34 0,1.000000-1.000000-27 0,-4.000000-3.000000-23 16,1.000000 0.000000-18-16,0.000000-6.000000-15 0,-1.000000-2.000000 17 0,-1.000000-1.000000 35 16</inkml:trace>
  <inkml:trace contextRef="#ctx0" brushRef="#br0">12270.000000 13585.000000 165 0,'12.000000'-22.000000'186'0,"-2.000000"1.000000"7 "0 ,-1.000000 1.000000 4 0,3.000000 1.000000-1 0,2.000000 0.000000-4 16,3.000000 0.000000-10-16,-1.000000 1.000000-13 0,2.000000 1.000000-20 16,2.000000 2.000000-19-16,2.000000 3.000000-15 0,2.000000-2.000000-15 0,0.000000 3.000000-12 0,2.000000 6.000000-10 15,-2.000000 0.000000-6-15,0.000000 3.000000-10 0,-1.000000 4.000000-7 0,1.000000 3.000000-5 16,-1.000000 3.000000-3-16,-5.000000 3.000000-5 0,-2.000000 1.000000-6 0,-1.000000 8.000000-2 16,-6.000000-1.000000-4-16,-2.000000 4.000000-3 0,-4.000000 3.000000-5 0,-1.000000 2.000000-1 15,-4.000000 5.000000 0-15,-1.000000 1.000000-6 0,-4.000000-3.000000-1 0,0.000000 4.000000-1 16,-2.000000 2.000000-1-16,-2.000000-3.000000-2 0,0.000000-2.000000 0 0,-1.000000-2.000000-1 15,4.000000 0.000000-2-15,-3.000000-7.000000 0 0,3.000000-1.000000-3 0,2.000000-5.000000-2 0,0.000000-2.000000-1 16,6.000000-4.000000 0-16,-1.000000-1.000000-1 0,1.000000-3.000000-2 0,1.000000 2.000000-1 16,5.000000-1.000000 2-16,3.000000-1.000000 1 0,1.000000-1.000000-1 0,4.000000 0.000000-1 15,1.000000 1.000000 2-15,1.000000 1.000000-1 0,0.000000 3.000000 1 0,3.000000-1.000000 1 16,-1.000000 4.000000 3-16,-2.000000 0.000000 3 0,-1.000000 6.000000 3 0,-3.000000-1.000000 6 16,-3.000000 3.000000 4-16,1.000000 4.000000 6 0,-6.000000-1.000000 7 0,-2.000000 1.000000 10 15,-4.000000 4.000000 11-15,-1.000000-3.000000 3 0,-4.000000 2.000000 3 0,3.000000-2.000000 2 0,-8.000000 1.000000 1 16,3.000000-2.000000-3-16,-1.000000-3.000000-5 0,-2.000000-1.000000-3 15,0.000000-1.000000-7-15,0.000000-5.000000-5 0,0.000000 1.000000-6 0,5.000000-6.000000-8 0,-2.000000-1.000000-3 16,2.000000-2.000000-5-16,-1.000000-3.000000-9 0,1.000000-1.000000-12 0,-2.000000-1.000000-20 16,2.000000-3.000000-28-16,-4.000000-5.000000-30 0,5.000000 3.000000-23 0,-4.000000-5.000000-20 15,1.000000 1.000000-26-15,-1.000000 0.000000-29 0,1.000000-1.000000-33 0,-1.000000 0.000000-47 16,2.000000 3.000000-57-16,-3.000000 2.000000-76 0,-1.000000-3.000000-38 0,0.000000 2.000000 7 0,0.000000-2.000000 40 16,-1.000000-3.000000 61-16</inkml:trace>
  <inkml:trace contextRef="#ctx0" brushRef="#br0">12989.000000 13711.000000 202 0,'16.000000'-2.000000'281'0,"2.000000"2.000000"27 "16 ,-5.000000 2.000000-24-16,2.000000 0.000000-58 0,1.000000 2.000000-36 0,-4.000000 0.000000-24 15,3.000000 0.000000-10-15,-3.000000 1.000000-14 0,4.000000 0.000000-15 0,-1.000000-4.000000-20 16,1.000000 2.000000-23-16,2.000000-2.000000-21 0,1.000000-1.000000-16 0,0.000000 0.000000-13 0,2.000000 0.000000-14 15,-2.000000-4.000000-9-15,1.000000 3.000000-4 0,0.000000-2.000000-7 16,-1.000000 1.000000-14-16,-1.000000-3.000000-21 0,-2.000000 4.000000-35 0,-3.000000-3.000000-39 0,2.000000 1.000000-51 16,-3.000000 3.000000-53-16,-2.000000 3.000000-44 0,-1.000000 1.000000-61 0,-6.000000 2.000000-29 15,-3.000000 4.000000 9-15,-5.000000 1.000000 36 0,-5.000000 3.000000 45 0</inkml:trace>
  <inkml:trace contextRef="#ctx0" brushRef="#br0">13001.000000 14154.000000 279 0,'-8.000000'11.000000'329'0,"4.000000"-2.000000"25 "16 ,-1.000000-3.000000-27-16,3.000000 0.000000-82 0,2.000000 1.000000-59 0,0.000000-3.000000-31 16,2.000000 0.000000-14-16,3.000000 1.000000-6 0,-1.000000-4.000000-1 0,4.000000 3.000000-13 0,4.000000-3.000000-17 15,-1.000000 2.000000-19-15,7.000000-3.000000-19 0,-2.000000-3.000000-14 0,5.000000 2.000000-13 16,1.000000-4.000000-9-16,2.000000-1.000000-7 0,-1.000000 0.000000-8 0,1.000000 1.000000-6 16,3.000000-4.000000-5-16,-4.000000 3.000000-4 0,1.000000-1.000000-9 0,-1.000000 3.000000-14 15,0.000000-2.000000-29-15,-4.000000 1.000000-46 0,-3.000000 3.000000-74 0,0.000000 2.000000-98 16,-1.000000 2.000000-120-16,-3.000000 0.000000-57 0,-5.000000 1.000000-9 0,1.000000-1.000000 29 15,-7.000000 2.000000 66-15</inkml:trace>
  <inkml:trace contextRef="#ctx0" brushRef="#br0">14042.000000 13304.000000 63 0,'-8.000000'-9.000000'96'0,"4.000000"3.000000"-1 "0 ,-6.000000-1.000000 16 16,4.000000 1.000000 9-16,-5.000000 1.000000 2 0,4.000000 4.000000 4 0,-2.000000-2.000000 2 16,-1.000000 1.000000-14-16,1.000000 2.000000-21 0,1.000000 0.000000-16 0,1.000000 0.000000-4 0,-2.000000 2.000000-4 15,2.000000 2.000000-1-15,-1.000000 1.000000 3 0,1.000000-1.000000 2 0,-2.000000 3.000000-4 16,2.000000 1.000000-6-16,-5.000000 3.000000-3 0,2.000000 1.000000-5 0,1.000000 6.000000-2 16,-6.000000 3.000000-5-16,3.000000 0.000000 4 0,0.000000 8.000000 1 0,1.000000 0.000000 26 15,-4.000000 4.000000 13-15,3.000000-1.000000 7 0,0.000000 4.000000 1 0,0.000000 5.000000-4 16,1.000000-1.000000 1-16,-1.000000 6.000000-28 0,4.000000 6.000000-17 0,0.000000-1.000000-8 0,5.000000 7.000000-5 15,-2.000000 1.000000-1-15,2.000000 2.000000-3 0,3.000000 1.000000-1 16,3.000000 4.000000-1-16,2.000000-2.000000-2 0,-2.000000 3.000000-7 0,5.000000-3.000000-3 0,3.000000 1.000000-4 16,1.000000-4.000000-6-16,-1.000000 4.000000-4 0,1.000000-5.000000 0 0,4.000000-2.000000-3 15,-1.000000-1.000000 1-15,4.000000-1.000000 0 0,-2.000000-5.000000-1 0,2.000000-1.000000-1 16,0.000000-8.000000 1-16,2.000000-1.000000-3 0,-2.000000-4.000000-5 0,0.000000-3.000000-7 16,0.000000-4.000000-9-16,-2.000000-4.000000-13 0,0.000000-3.000000-19 0,-1.000000-1.000000-27 0,-1.000000-5.000000-45 15,-1.000000 0.000000-62-15,0.000000-2.000000-74 0,3.000000-2.000000-86 16,-7.000000-5.000000-75-16,-1.000000-2.000000-17 0,-2.000000-6.000000 21 0,-2.000000-4.000000 55 0</inkml:trace>
  <inkml:trace contextRef="#ctx0" brushRef="#br0">14346.000000 13587.000000 79 0,'3.000000'0.000000'98'16,"-3.000000"-2.000000"8 "-16 ,3.000000 2.000000-3 0,-3.000000 0.000000 0 0,0.000000 0.000000 2 16,0.000000 0.000000-3-16,-3.000000 0.000000-2 0,3.000000 0.000000-2 0,-3.000000 0.000000-3 15,3.000000 0.000000-6-15,0.000000 0.000000-4 0,0.000000 0.000000-5 0,-2.000000 0.000000-10 16,2.000000 2.000000-6-16,-3.000000-2.000000-2 0,3.000000 1.000000 1 0,0.000000-1.000000-1 0,0.000000 0.000000 0 16,0.000000 0.000000 4-16,0.000000 0.000000-1 0,0.000000 0.000000-1 0,0.000000 2.000000-2 15,0.000000 1.000000-3-15,0.000000-3.000000-5 0,0.000000 2.000000 0 0,0.000000 0.000000-5 16,0.000000-2.000000-4-16,0.000000 0.000000-1 0,-3.000000 2.000000-4 0,3.000000 1.000000-2 15,-1.000000-2.000000 1-15,-2.000000 4.000000-5 0,3.000000 0.000000-4 0,0.000000 0.000000-4 16,-4.000000 2.000000-1-16,1.000000 0.000000-8 0,3.000000-1.000000-6 0,-2.000000 3.000000-2 16,-1.000000-3.000000 0-16,3.000000 3.000000-2 0,-1.000000 1.000000 1 0,1.000000 1.000000 2 0,0.000000 0.000000 2 15,0.000000 4.000000-2-15,0.000000-3.000000 1 0,1.000000 3.000000 0 0,-1.000000 0.000000-3 16,5.000000 1.000000 0-16,-2.000000-1.000000-4 0,0.000000 0.000000 0 0,-2.000000-3.000000 0 16,3.000000 2.000000-1-16,2.000000 0.000000-1 0,-1.000000-3.000000 0 0,-1.000000-1.000000 1 15,4.000000 1.000000-1-15,-1.000000-2.000000-1 0,0.000000 0.000000 1 0,1.000000-3.000000 0 16,-2.000000 0.000000-1-16,4.000000-1.000000 0 0,-3.000000-3.000000 0 0,2.000000 0.000000-1 15,2.000000 0.000000 0-15,-3.000000-2.000000-1 0,4.000000 0.000000 0 0,-3.000000 0.000000 0 0,1.000000 0.000000 0 16,2.000000-4.000000-1-16,3.000000 2.000000 1 0,-3.000000-5.000000 1 16,0.000000 1.000000 0-16,1.000000-3.000000-1 0,0.000000 0.000000 0 0,0.000000 0.000000-1 0,2.000000-5.000000 0 15,-3.000000 1.000000 0-15,0.000000-1.000000-1 0,0.000000-2.000000 1 0,2.000000 2.000000 2 16,-2.000000-2.000000 0-16,-3.000000-1.000000 0 0,3.000000 2.000000 0 0,0.000000-2.000000 1 16,-5.000000 2.000000-3-16,3.000000-2.000000 1 0,-2.000000 2.000000 1 0,-2.000000-2.000000 0 15,0.000000 3.000000 0-15,0.000000-4.000000-2 0,-3.000000 0.000000 2 0,1.000000 1.000000-1 0,-4.000000 0.000000 0 16,0.000000 0.000000 0-16,0.000000 2.000000 1 0,-2.000000-2.000000 0 15,0.000000 2.000000 0-15,-3.000000-2.000000 0 0,1.000000 2.000000-1 0,-2.000000 0.000000 0 0,1.000000 0.000000 0 16,-2.000000 2.000000-1-16,0.000000 0.000000 1 0,1.000000-2.000000 0 0,0.000000 2.000000 1 16,-3.000000 0.000000 0-16,4.000000 0.000000 1 0,-2.000000 3.000000 0 0,0.000000-1.000000 2 15,-1.000000 1.000000 1-15,1.000000 3.000000 2 0,-2.000000-1.000000 1 0,2.000000 1.000000 3 16,-1.000000 0.000000 1-16,-4.000000 1.000000 2 0,5.000000 2.000000 0 0,-5.000000-1.000000 0 0,0.000000 1.000000 1 16,4.000000 2.000000-2-16,-3.000000-2.000000-2 0,-1.000000 4.000000 0 15,1.000000 0.000000 1-15,2.000000 0.000000-1 0,-2.000000 0.000000 1 0,-2.000000 0.000000 1 0,1.000000 4.000000-2 16,-1.000000 0.000000-2-16,1.000000 1.000000-1 0,0.000000 1.000000-2 15,1.000000 0.000000-2-15,-3.000000 5.000000 1 0,3.000000 0.000000-1 0,-1.000000 0.000000 0 0,-2.000000 1.000000-3 16,3.000000 2.000000-4-16,2.000000-2.000000-9 0,-2.000000 1.000000-13 0,3.000000 2.000000-23 16,0.000000-4.000000-36-16,4.000000 1.000000-49 0,1.000000 2.000000-73 0,-2.000000-2.000000-90 15,4.000000 2.000000-93-15,-2.000000-5.000000-33 0,0.000000 2.000000 5 0,-1.000000-4.000000 37 16,1.000000 0.000000 70-16</inkml:trace>
  <inkml:trace contextRef="#ctx0" brushRef="#br0">15632.000000 13226.000000 65 0,'-5.000000'-4.000000'166'16,"-2.000000"0.000000"-7 "-16 ,3.000000 2.000000-21 0,-4.000000 0.000000-11 0,1.000000-2.000000 1 0,-1.000000 1.000000 5 16,4.000000 1.000000 7-16,-3.000000 2.000000-7 0,5.000000-2.000000-9 15,-4.000000 0.000000-11-15,5.000000 2.000000-9 0,-2.000000-2.000000-12 0,1.000000 2.000000-9 0,2.000000 0.000000-9 16,-3.000000 0.000000-4-16,3.000000 0.000000-3 0,0.000000 0.000000-8 0,0.000000 0.000000-6 15,0.000000 0.000000-7-15,0.000000 0.000000-9 0,0.000000 0.000000-8 0,0.000000 0.000000-5 16,0.000000 0.000000-7-16,3.000000 0.000000-1 0,-3.000000 0.000000 2 0,2.000000 2.000000 4 0,2.000000 0.000000 4 16,4.000000 2.000000 3-16,-1.000000 3.000000 5 0,3.000000 0.000000 3 0,2.000000-2.000000-1 15,1.000000 6.000000-1-15,2.000000-3.000000 0 0,1.000000 3.000000-5 0,2.000000 3.000000-1 16,-2.000000-2.000000-6-16,4.000000-1.000000-2 0,-4.000000 4.000000-3 0,5.000000-2.000000-1 16,-2.000000-1.000000-4-16,-2.000000 2.000000-2 0,0.000000 1.000000-3 0,-1.000000-3.000000 0 15,-1.000000 1.000000 0-15,-3.000000 0.000000-1 0,-4.000000 0.000000 0 0,6.000000-2.000000 3 16,-8.000000 4.000000 1-16,-1.000000 0.000000 1 0,0.000000 0.000000 0 0,-4.000000 1.000000 0 15,-2.000000 2.000000-1-15,-4.000000 1.000000-3 0,0.000000 1.000000-3 0,-1.000000 1.000000-2 0,-8.000000 3.000000-1 16,6.000000-3.000000 0-16,-4.000000 0.000000-1 0,-3.000000 1.000000-1 0,2.000000-3.000000 1 16,-2.000000 1.000000-1-16,0.000000-1.000000 0 0,-1.000000-3.000000 0 0,1.000000-1.000000 1 15,-1.000000 1.000000 0-15,4.000000-5.000000 1 0,-3.000000-1.000000 1 0,6.000000 1.000000 3 16,-1.000000-2.000000 5-16,4.000000-3.000000 4 0,-4.000000-2.000000 5 0,7.000000 0.000000 5 16,-2.000000 1.000000 4-16,1.000000-3.000000 6 0,1.000000 3.000000 4 0,2.000000-5.000000 0 0,1.000000 2.000000 2 15,-3.000000 0.000000 3-15,3.000000-2.000000-2 0,0.000000 0.000000-1 0,0.000000 0.000000 1 16,0.000000 0.000000-4-16,0.000000 0.000000-3 0,0.000000 0.000000-3 0,0.000000 0.000000-3 15,0.000000-2.000000 4-15,3.000000 0.000000 1 0,-3.000000 2.000000 10 0,1.000000 0.000000 19 16,5.000000-3.000000 17-16,0.000000 1.000000 19 0,1.000000 2.000000 10 0,4.000000-2.000000 6 16,2.000000 2.000000-1-16,-1.000000-5.000000-9 0,5.000000 3.000000-6 0,3.000000 0.000000-12 15,-1.000000-2.000000-8-15,4.000000 0.000000-6 0,-2.000000-2.000000-5 0,3.000000-1.000000-9 0,-1.000000 0.000000-10 16,4.000000-1.000000-11-16,-5.000000 2.000000-10 0,2.000000-3.000000-8 0,-4.000000 3.000000-3 16,0.000000-1.000000-5-16,-1.000000 0.000000-4 0,0.000000 1.000000-5 0,-3.000000 1.000000-3 15,-1.000000 1.000000-5-15,-3.000000 3.000000-16 0,0.000000 1.000000-30 0,-5.000000 0.000000-60 16,2.000000 0.000000-84-16,-6.000000 0.000000-83 0,0.000000-4.000000-74 0,-2.000000 4.000000-91 15,2.000000 4.000000-106-15,-6.000000 1.000000-67 0,-1.000000 5.000000 20 0,-1.000000 0.000000 49 0,-6.000000 1.000000 60 16,-4.000000 0.000000 93-16</inkml:trace>
  <inkml:trace contextRef="#ctx0" brushRef="#br0">14302.000000 14694.000000 152 0,'-6.000000'-4.000000'213'0,"1.000000"1.000000"-1 "0 ,1.000000 3.000000-45 15,4.000000-1.000000-26-15,-3.000000 1.000000-16 0,-2.000000 0.000000-2 0,5.000000 0.000000 0 16,-1.000000 0.000000-4-16,-2.000000 0.000000-10 0,3.000000 1.000000-13 0,3.000000 2.000000-12 15,-2.000000 1.000000-9-15,2.000000 5.000000-5 0,2.000000 3.000000 4 0,2.000000 3.000000 6 16,2.000000 2.000000-3-16,-2.000000 1.000000-11 0,5.000000 1.000000-6 0,0.000000-1.000000-12 16,0.000000 1.000000-19-16,3.000000-3.000000-8 0,-4.000000 2.000000 1 0,4.000000-1.000000-5 0,-2.000000-4.000000-5 15,5.000000 0.000000-2-15,-2.000000-4.000000-1 0,1.000000-3.000000-1 16,0.000000-2.000000-2-16,1.000000-1.000000-1 0,0.000000-6.000000-1 0,1.000000-1.000000 0 0,-3.000000-7.000000-2 16,5.000000-4.000000-2-16,-2.000000-6.000000-1 0,0.000000-2.000000 2 0,0.000000-6.000000 2 15,-2.000000-3.000000 0-15,0.000000 0.000000 1 0,-3.000000-3.000000 0 0,-2.000000 4.000000 2 16,-5.000000-3.000000-6-16,0.000000 1.000000-1 0,-2.000000 1.000000 2 0,-5.000000 4.000000-1 15,-5.000000 4.000000 0-15,-2.000000-1.000000 1 0,-2.000000 3.000000 1 0,-6.000000 6.000000 1 16,-1.000000 2.000000-1-16,-3.000000 4.000000 2 0,-3.000000 4.000000 0 0,-6.000000 3.000000 1 16,1.000000 6.000000-1-16,-1.000000 3.000000-1 0,-3.000000 7.000000-3 0,3.000000-1.000000-1 0,-3.000000 3.000000-2 15,4.000000 3.000000-2-15,4.000000-1.000000-9 0,1.000000 0.000000-6 0,2.000000-2.000000-20 16,7.000000-4.000000-34-16,3.000000-1.000000-29 0,5.000000 1.000000-36 0,5.000000-4.000000-48 16,5.000000 1.000000-59-16,7.000000 0.000000-61 0,-1.000000-1.000000-27 0,9.000000 0.000000 1 0,2.000000-7.000000 20 15,1.000000 0.000000 49-15</inkml:trace>
  <inkml:trace contextRef="#ctx0" brushRef="#br0">15642.000000 14433.000000 146 0,'2.000000'21.000000'320'0,"-2.000000"3.000000"23 "0 ,0.000000-1.000000 13 0,-2.000000 9.000000-81 16,-1.000000-3.000000-106-16,3.000000 2.000000-57 0,-3.000000 2.000000-28 0,3.000000-1.000000-12 0,0.000000-4.000000-5 16,3.000000-3.000000-11-16,2.000000-1.000000-8 0,-1.000000-4.000000-11 0,8.000000-4.000000-11 15,1.000000-3.000000-8-15,-1.000000-2.000000-4 0,4.000000-7.000000-3 0,3.000000-4.000000-1 16,2.000000-4.000000-3-16,-2.000000-7.000000 1 0,5.000000-4.000000 0 0,0.000000-4.000000-3 16,-2.000000-2.000000-1-16,-2.000000-5.000000 0 0,3.000000-1.000000-2 0,-4.000000-2.000000-2 0,-3.000000-1.000000-1 15,-4.000000 1.000000 0-15,0.000000 0.000000-1 0,-5.000000 3.000000 3 0,-3.000000 0.000000 0 16,-1.000000-1.000000 0-16,-6.000000 6.000000 5 0,-4.000000-1.000000 0 0,-5.000000 3.000000 1 15,-1.000000 4.000000 1-15,-6.000000 0.000000 1 0,-5.000000 2.000000 1 0,-2.000000 5.000000 0 16,-1.000000-1.000000 1-16,-4.000000 4.000000 0 0,0.000000 1.000000-4 0,-2.000000 3.000000 0 16,-1.000000 1.000000-3-16,6.000000 0.000000-2 0,-1.000000 0.000000-3 0,5.000000 0.000000-5 15,4.000000 0.000000-16-15,3.000000 0.000000-28 0,4.000000 0.000000-54 0,4.000000 0.000000-71 16,6.000000 0.000000-81-16,3.000000 0.000000-89 0,3.000000-5.000000-37 0,5.000000-4.000000 6 16,3.000000-2.000000 39-16</inkml:trace>
  <inkml:trace contextRef="#ctx0" brushRef="#br0">16553.000000 12907.000000 196 0,'0.000000'0.000000'332'15,"0.000000"0.000000"20 "-15 ,0.000000 3.000000 8 0,0.000000-3.000000-112 0,5.000000 4.000000-90 16,1.000000 2.000000-46-16,-1.000000 5.000000-19 0,3.000000 0.000000-4 0,4.000000 1.000000 7 16,2.000000 5.000000 4-16,3.000000 5.000000-6 0,2.000000 4.000000-14 0,0.000000 2.000000-12 0,8.000000 6.000000-5 15,-4.000000 3.000000-7-15,5.000000 2.000000 1 0,-1.000000 3.000000 5 0,-1.000000 4.000000 11 16,1.000000 8.000000 14-16,-6.000000 2.000000 5 0,1.000000 6.000000 1 0,-4.000000 6.000000 0 16,-5.000000 8.000000-8-16,-9.000000 6.000000-5 0,-2.000000 0.000000-16 0,-7.000000 11.000000-5 15,-6.000000-1.000000-10-15,-9.000000 5.000000-10 0,-3.000000 5.000000-8 0,-8.000000 4.000000-22 16,-8.000000-2.000000-33-16,1.000000 3.000000-46 0,-6.000000 0.000000-49 0,-4.000000-6.000000-59 15,0.000000 0.000000-107-15,-3.000000-4.000000-136 0,3.000000-9.000000-80 0,-2.000000-3.000000-16 16,-4.000000-10.000000 15-16,3.000000-8.000000 42 0,-4.000000-9.000000 97 0</inkml:trace>
  <inkml:trace contextRef="#ctx0" brushRef="#br0">11087.000000 16254.000000 49 0,'2.000000'0.000000'116'15,"-2.000000"0.000000"11 "-15 ,0.000000 0.000000 4 0,-2.000000 0.000000 9 0,-1.000000 0.000000 12 16,3.000000 2.000000 4-16,0.000000 1.000000 4 0,3.000000 4.000000 5 0,-1.000000 0.000000 4 0,4.000000 2.000000-5 16,-2.000000 4.000000-6-16,3.000000 5.000000-6 0,-1.000000 1.000000-9 0,5.000000 4.000000-5 15,-4.000000 3.000000-10-15,2.000000 4.000000-11 0,-2.000000 2.000000-13 0,1.000000 6.000000-10 16,0.000000 5.000000-7-16,0.000000 1.000000-11 0,-1.000000 2.000000-8 0,-2.000000 4.000000-5 16,2.000000-4.000000-2-16,-3.000000 4.000000-8 0,-1.000000-1.000000-2 0,2.000000 0.000000-4 0,-1.000000-3.000000-5 15,-1.000000-1.000000-8-15,-3.000000-3.000000-8 0,5.000000-5.000000-6 16,-2.000000-2.000000-2-16,-2.000000-4.000000-6 0,2.000000-2.000000-5 0,0.000000-8.000000-4 0,-2.000000-2.000000 1 15,-1.000000-1.000000-1-15,3.000000-6.000000-8 0,-3.000000-1.000000-4 16,0.000000-5.000000-11-16,0.000000 0.000000-10 0,0.000000-1.000000-13 0,0.000000-3.000000-15 0,0.000000 0.000000-10 16,-3.000000-4.000000-12-16,3.000000 0.000000-23 0,-1.000000-4.000000-29 0,1.000000-5.000000-46 15,-3.000000-4.000000-50-15,3.000000-3.000000-58 0,0.000000-1.000000-55 0,0.000000-6.000000-56 16,-3.000000-4.000000-4-16,-1.000000-2.000000 36 0,-1.000000-5.000000 54 0</inkml:trace>
  <inkml:trace contextRef="#ctx0" brushRef="#br0">11192.000000 16205.000000 75 0,'-3.000000'-4.000000'250'0,"-1.000000"-1.000000"39 "0 ,1.000000 4.000000-11 16,-2.000000 1.000000-38-16,2.000000 0.000000-25 0,3.000000 0.000000-32 0,0.000000 0.000000-34 16,0.000000 0.000000-29-16,0.000000 0.000000-29 0,0.000000 0.000000-18 0,3.000000 0.000000-12 15,6.000000 1.000000-6-15,4.000000 2.000000-2 0,1.000000-3.000000 6 0,5.000000 4.000000-2 16,4.000000-2.000000-4-16,0.000000 3.000000-7 0,0.000000-2.000000-7 0,4.000000-1.000000-5 15,-4.000000 5.000000-3-15,1.000000 2.000000 1 0,-3.000000 0.000000-4 0,-2.000000 3.000000 1 0,-4.000000 5.000000-3 16,-1.000000 1.000000-2-16,-5.000000 5.000000 2 0,-1.000000 3.000000-2 16,-8.000000 0.000000 3-16,-3.000000 7.000000-1 0,-5.000000 4.000000-1 0,0.000000 0.000000 0 0,-4.000000-1.000000-8 15,-3.000000 3.000000-3-15,-1.000000-3.000000 3 0,1.000000 1.000000-4 0,-1.000000-6.000000 0 16,1.000000 0.000000-4-16,3.000000-4.000000 4 0,0.000000-5.000000-3 0,5.000000-3.000000-8 16,1.000000-4.000000-2-16,0.000000-2.000000-3 0,6.000000-4.000000 5 0,3.000000-3.000000-4 15,1.000000 1.000000 3-15,8.000000-3.000000 1 0,3.000000-4.000000 2 0,6.000000 0.000000 1 16,1.000000-4.000000-7-16,4.000000 0.000000 1 0,0.000000 1.000000 1 0,3.000000-1.000000 1 15,-1.000000 0.000000 0-15,0.000000 4.000000-1 0,-3.000000 0.000000 5 0,-4.000000 0.000000-4 0,1.000000 4.000000 1 16,-6.000000 3.000000-2-16,-4.000000 5.000000 2 0,0.000000 0.000000 1 0,-9.000000 4.000000 1 16,-3.000000 5.000000 1-16,-3.000000 3.000000-1 0,-4.000000 2.000000 0 0,-2.000000 5.000000-2 15,-6.000000-2.000000-1-15,0.000000-2.000000-1 0,-1.000000-1.000000 0 0,1.000000 0.000000 0 16,-3.000000-2.000000 0-16,1.000000-3.000000 0 0,-2.000000-2.000000-5 0,-1.000000-3.000000-4 0,0.000000-4.000000-12 16,3.000000-3.000000-12-16,0.000000-4.000000-27 0,-2.000000-4.000000-36 15,2.000000-2.000000-51-15,6.000000-9.000000-60 0,2.000000-1.000000-78 0,3.000000-3.000000-85 0,1.000000-6.000000-44 16,5.000000-4.000000-3-16,0.000000-1.000000 35 0,5.000000-3.000000 57 0</inkml:trace>
  <inkml:trace contextRef="#ctx0" brushRef="#br0">12258.000000 16040.000000 50 0,'0.000000'22.000000'281'0,"-3.000000"1.000000"33 "0 ,-1.000000 7.000000 25 0,-4.000000 7.000000-49 0,-1.000000 2.000000-75 16,1.000000 7.000000-36-16,-6.000000 4.000000-12 0,2.000000 1.000000-7 0,-4.000000-1.000000-7 16,1.000000 5.000000-9-16,-1.000000-2.000000-18 0,1.000000 1.000000-24 0,2.000000-2.000000-24 15,-2.000000-3.000000-20-15,4.000000-2.000000-19 0,2.000000-2.000000-13 0,-2.000000-6.000000-11 16,4.000000-4.000000-5-16,-2.000000 0.000000-2 0,5.000000-5.000000-2 0,-2.000000-3.000000-3 0,1.000000-6.000000-1 16,1.000000-2.000000-2-16,4.000000-4.000000-7 0,-3.000000-4.000000-4 15,2.000000-5.000000-8-15,-2.000000 0.000000-10 0,3.000000-2.000000-14 0,0.000000-1.000000-24 0,0.000000-6.000000-32 16,0.000000-3.000000-40-16,0.000000-7.000000-40 0,3.000000-4.000000-42 0,1.000000-3.000000-37 15,0.000000-9.000000-28-15,1.000000-3.000000-35 0,1.000000-3.000000-4 0,-5.000000-3.000000 19 16,2.000000-7.000000 37-16</inkml:trace>
  <inkml:trace contextRef="#ctx0" brushRef="#br0">12292.000000 16107.000000 152 0,'13.000000'-18.000000'178'0,"2.000000"7.000000"20 "0 ,-3.000000 3.000000 18 0,0.000000 6.000000 12 15,-2.000000 2.000000 8-15,-1.000000 6.000000-1 0,3.000000 8.000000-14 0,-5.000000 2.000000-23 16,2.000000 6.000000-27-16,1.000000 6.000000-22 0,-1.000000 4.000000-21 0,3.000000 4.000000-20 0,-5.000000 5.000000-9 15,5.000000 4.000000-13-15,0.000000 2.000000-5 0,-2.000000 3.000000-7 16,-1.000000 0.000000-7-16,3.000000 4.000000-5 0,0.000000 0.000000-8 0,-2.000000 0.000000-8 0,2.000000-1.000000-11 16,0.000000-3.000000-7-16,0.000000-3.000000-3 0,-4.000000-1.000000-8 0,6.000000-3.000000-6 15,-5.000000-2.000000-3-15,-1.000000-3.000000-3 0,3.000000-5.000000-2 0,-2.000000-3.000000-3 16,-2.000000-4.000000-6-16,-3.000000-5.000000-7 0,2.000000-3.000000-9 0,-1.000000-6.000000-9 16,-4.000000-1.000000-10-16,2.000000-3.000000-9 0,-3.000000-4.000000-14 0,-3.000000-1.000000-10 15,2.000000-8.000000-13-15,-7.000000 0.000000-13 0,1.000000-4.000000-15 0,-5.000000-5.000000-15 16,0.000000-1.000000-13-16,-2.000000-1.000000-12 0,-3.000000-4.000000-7 0,-2.000000-3.000000-6 0,-2.000000-3.000000 8 15,-2.000000-1.000000 14-15,-2.000000-2.000000 20 0,0.000000-1.000000 32 16,-2.000000 0.000000 32-16,5.000000 5.000000 50 0,-2.000000-1.000000 45 0,1.000000 4.000000 41 0,6.000000 3.000000 37 16,1.000000 4.000000 35-16,1.000000 2.000000 22 0,4.000000 5.000000 2 0,0.000000-1.000000-5 15,2.000000 4.000000-10-15,6.000000 0.000000-22 0,-1.000000 1.000000-27 0,0.000000 1.000000-28 16,1.000000 1.000000-16-16,3.000000 1.000000-18 0,3.000000 1.000000-10 0,4.000000 0.000000-8 16,0.000000 1.000000-1-16,2.000000-1.000000 0 0,3.000000 2.000000-4 0,4.000000-2.000000-4 0,2.000000-2.000000-5 15,3.000000 1.000000-3-15,-2.000000-4.000000-3 0,7.000000-2.000000-6 16,-2.000000-2.000000-12-16,3.000000 1.000000-9 0,-2.000000-2.000000-15 0,1.000000-4.000000-29 0,1.000000 2.000000-46 15,1.000000-1.000000-61-15,-1.000000-2.000000-66 0,-1.000000 0.000000-80 0,2.000000 0.000000-80 16,-4.000000 0.000000-17-16,-1.000000-3.000000 18 0,0.000000 3.000000 50 16</inkml:trace>
  <inkml:trace contextRef="#ctx0" brushRef="#br0">12887.000000 16448.000000 280 0,'4.000000'10.000000'335'0,"1.000000"1.000000"23 "0 ,-2.000000-3.000000-19 0,1.000000 2.000000-86 16,1.000000-2.000000-72-16,-2.000000-2.000000-37 0,0.000000-2.000000-19 0,-2.000000 4.000000-10 15,4.000000-5.000000-7-15,2.000000 1.000000-11 0,0.000000 0.000000-16 0,4.000000-1.000000-21 0,-3.000000-3.000000-16 16,7.000000 2.000000-10-16,-1.000000-4.000000-9 0,3.000000-1.000000-9 16,-1.000000-1.000000-8-16,1.000000 0.000000-3 0,-1.000000 1.000000-6 0,2.000000-5.000000-17 15,-5.000000-1.000000-25-15,2.000000 3.000000-34 0,-1.000000 3.000000-46 0,-2.000000-3.000000-59 0,0.000000 2.000000-65 16,-4.000000 2.000000-65-16,-4.000000 2.000000-59 0,-4.000000 0.000000-14 0,0.000000 0.000000 25 16,-4.000000 5.000000 49-16</inkml:trace>
  <inkml:trace contextRef="#ctx0" brushRef="#br0">12849.000000 16749.000000 118 0,'-3.000000'15.000000'332'16,"-2.000000"-2.000000"39 "-16 ,1.000000-2.000000 26 0,4.000000-2.000000-66 0,-3.000000-1.000000-88 15,3.000000-1.000000-65-15,0.000000-3.000000-43 0,3.000000-3.000000-25 0,0.000000 2.000000-11 16,3.000000 0.000000-15-16,1.000000-3.000000-14 0,5.000000 0.000000-15 0,0.000000-3.000000-10 0,5.000000 0.000000-13 16,3.000000-1.000000-15-16,0.000000-1.000000-6 0,7.000000-2.000000-6 15,-4.000000-1.000000-5-15,1.000000 1.000000-7 0,4.000000 0.000000-12 0,-1.000000-1.000000-20 0,-1.000000 1.000000-38 16,2.000000 3.000000-42-16,-1.000000-2.000000-47 0,1.000000 1.000000-40 0,3.000000 1.000000-40 15,0.000000 2.000000-63-15,0.000000-2.000000-43 0,-4.000000-3.000000 4 0,1.000000-1.000000 29 16,-2.000000-3.000000 32-16</inkml:trace>
  <inkml:trace contextRef="#ctx0" brushRef="#br0">13953.000000 15700.000000 96 0,'-4.000000'1.000000'253'0,"-4.000000"4.000000"18 "0 ,1.000000-1.000000-7 0,-2.000000 5.000000-66 16,-1.000000 2.000000-50-16,-2.000000-1.000000-25 0,0.000000 1.000000-10 0,-1.000000 4.000000 0 16,-2.000000-2.000000-5-16,0.000000 2.000000-6 0,3.000000 3.000000-11 0,1.000000-4.000000-16 15,-1.000000 4.000000-13-15,0.000000 0.000000-9 0,5.000000 2.000000-4 0,-2.000000 1.000000-2 0,1.000000 2.000000 3 16,1.000000 3.000000 6-16,0.000000 2.000000 3 0,2.000000 6.000000-3 0,1.000000 1.000000-1 15,1.000000 5.000000-3-15,-2.000000 3.000000-5 0,5.000000 9.000000-1 0,0.000000 4.000000-2 16,0.000000 3.000000 5-16,3.000000 4.000000 1 0,-1.000000 2.000000 6 0,2.000000 4.000000 4 16,2.000000 3.000000 6-16,0.000000 2.000000 3 0,0.000000 1.000000 6 0,3.000000 2.000000 6 15,-2.000000 3.000000 4-15,2.000000-1.000000 7 0,1.000000-2.000000 5 0,-1.000000 0.000000 4 16,3.000000 1.000000-8-16,0.000000-6.000000-5 0,1.000000-1.000000-6 0,0.000000-7.000000-15 16,-1.000000 0.000000-15-16,3.000000-3.000000-11 0,1.000000-5.000000-11 0,-1.000000-5.000000-11 0,1.000000-2.000000-9 15,-1.000000-2.000000-7-15,1.000000-6.000000-3 0,-1.000000 0.000000-4 0,1.000000-7.000000-9 16,-1.000000-2.000000-19-16,-2.000000-2.000000-36 0,2.000000-4.000000-35 0,-3.000000-5.000000-35 15,-5.000000-4.000000-40-15,5.000000-2.000000-23 0,-5.000000-2.000000-35 0,2.000000 0.000000-49 16,-1.000000 0.000000-68-16,2.000000-5.000000-95 0,-3.000000 1.000000-34 0,-1.000000-4.000000-3 16,-6.000000-5.000000 36-16,0.000000 0.000000 73 0</inkml:trace>
  <inkml:trace contextRef="#ctx0" brushRef="#br0">14322.000000 16089.000000 7 0,'-4.000000'13.000000'253'0,"1.000000"0.000000"23 "0 ,-2.000000-2.000000 14 0,1.000000 4.000000-59 16,1.000000-2.000000-72-16,-1.000000 4.000000-35 0,1.000000-1.000000-19 15,-2.000000 2.000000-4-15,5.000000 2.000000 3 0,-1.000000-1.000000-4 0,1.000000 3.000000-7 0,1.000000-4.000000-17 16,4.000000 4.000000-16-16,2.000000-3.000000-12 0,0.000000 0.000000-8 0,5.000000-1.000000-8 16,0.000000-1.000000-6-16,3.000000-4.000000 1 0,0.000000-4.000000-1 0,1.000000 1.000000-6 15,0.000000-5.000000-4-15,0.000000-4.000000-3 0,3.000000-1.000000 1 0,1.000000-4.000000-4 16,2.000000-4.000000 1-16,-2.000000-9.000000-2 0,0.000000 1.000000-2 0,-1.000000-8.000000 0 16,3.000000-1.000000-4-16,-3.000000-7.000000-1 0,-1.000000-5.000000-2 0,-3.000000 1.000000 0 15,-1.000000-1.000000 2-15,0.000000 3.000000-2 0,-7.000000-2.000000 0 0,1.000000 3.000000 1 0,-6.000000 7.000000 2 16,-4.000000-3.000000 3-16,-1.000000 5.000000 1 0,-6.000000 1.000000 2 15,-3.000000 6.000000 4-15,-4.000000-1.000000 4 0,-4.000000 6.000000-2 0,-2.000000 1.000000-1 0,-1.000000 3.000000 1 16,-1.000000 3.000000 1-16,0.000000 3.000000-4 0,1.000000 4.000000-2 0,-4.000000 3.000000 0 16,4.000000-1.000000-2-16,0.000000 2.000000-4 0,6.000000 3.000000-4 0,-1.000000-1.000000-8 15,6.000000-1.000000-16-15,3.000000-3.000000-24 0,3.000000 0.000000-24 0,5.000000 0.000000-39 0,5.000000-1.000000-62 16,7.000000 1.000000-74-16,2.000000-2.000000-89 0,5.000000-1.000000-34 0,2.000000-1.000000-6 16,7.000000-1.000000 23-16,1.000000-5.000000 56 0</inkml:trace>
  <inkml:trace contextRef="#ctx0" brushRef="#br0">15918.000000 15892.000000 140 0,'-3.000000'19.000000'353'0,"-1.000000"-1.000000"29 "0 ,-3.000000 1.000000 12 15,2.000000-2.000000-59-15,-1.000000 5.000000-138 0,2.000000-4.000000-90 0,2.000000 4.000000-40 16,-1.000000-2.000000-18-16,3.000000-4.000000-7 0,0.000000-1.000000-4 0,0.000000 0.000000 0 16,5.000000-1.000000-3-16,2.000000-2.000000-10 0,3.000000-3.000000-5 0,-1.000000 0.000000-7 15,8.000000-5.000000-2-15,-3.000000-4.000000-1 0,3.000000-4.000000-3 0,-3.000000-3.000000 1 0,7.000000-4.000000-1 16,-2.000000-4.000000-1-16,3.000000-1.000000-3 0,-5.000000-4.000000-1 0,2.000000-4.000000 0 16,0.000000 1.000000-1-16,-4.000000-3.000000 0 0,-3.000000 1.000000 2 0,-4.000000-1.000000-1 15,0.000000 0.000000 5-15,-4.000000 2.000000 1 0,-4.000000 3.000000 4 0,-4.000000 1.000000 0 16,-4.000000 1.000000 1-16,-3.000000 4.000000 2 0,-9.000000 3.000000-2 0,0.000000 3.000000-3 15,-7.000000 5.000000-4-15,-4.000000 4.000000-3 0,-4.000000 4.000000-7 0,-4.000000 3.000000-9 16,-6.000000 6.000000-12-16,0.000000 2.000000-26 0,-3.000000 4.000000-38 0,0.000000 2.000000-51 0,-2.000000 0.000000-72 16,6.000000 3.000000-85-16,-2.000000 2.000000-68 0,0.000000 0.000000-12 0,-1.000000 1.000000 15 15,4.000000-1.000000 44-15</inkml:trace>
  <inkml:trace contextRef="#ctx0" brushRef="#br0">14579.000000 17353.000000 101 0,'-9.000000'14.000000'215'0,"-1.000000"1.000000"4 "0 ,1.000000 2.000000-13 0,2.000000 0.000000-8 16,2.000000 0.000000-14-16,2.000000 0.000000-16 0,-1.000000 3.000000-16 0,4.000000-5.000000-20 16,3.000000 2.000000-25-16,-2.000000-2.000000-24 0,5.000000-3.000000-15 0,0.000000 2.000000-14 15,1.000000-4.000000-10-15,5.000000-1.000000-11 0,-1.000000-5.000000 3 0,0.000000 1.000000-3 16,3.000000-5.000000-2-16,0.000000-3.000000-6 0,3.000000-3.000000 0 0,-2.000000-3.000000-1 0,-1.000000-4.000000-2 16,0.000000-3.000000-2-16,-1.000000 0.000000 1 0,-1.000000-3.000000-4 0,1.000000-5.000000 0 15,-6.000000 3.000000-1-15,1.000000-3.000000-3 0,-1.000000 0.000000 2 0,-5.000000 3.000000-1 16,-2.000000-1.000000 1-16,0.000000 3.000000-2 0,-5.000000 2.000000 4 0,-2.000000 3.000000 2 15,-2.000000-1.000000 1-15,-1.000000 4.000000-4 0,-4.000000 4.000000 0 0,0.000000 3.000000 2 16,-3.000000 4.000000-4-16,0.000000 0.000000 0 0,0.000000 5.000000-7 0,4.000000 2.000000 0 16,0.000000 3.000000-3-16,-1.000000-2.000000-11 0,4.000000 3.000000-12 0,1.000000-3.000000-14 15,2.000000 1.000000-20-15,4.000000-2.000000-25 0,1.000000 0.000000-28 0,4.000000-3.000000-32 0,8.000000 1.000000-40 16,2.000000-3.000000-50-16,4.000000 1.000000-49 0,3.000000-6.000000-48 0,1.000000-1.000000-9 16,-1.000000-3.000000 19-16,5.000000-3.000000 38 0</inkml:trace>
  <inkml:trace contextRef="#ctx0" brushRef="#br0">15481.000000 17281.000000 133 0,'11.000000'15.000000'170'0,"0.000000"-1.000000"-6 "15 ,1.000000 4.000000-5-15,-1.000000-1.000000-3 0,-3.000000 1.000000-8 0,7.000000-2.000000-15 16,-3.000000 1.000000-26-16,1.000000-2.000000-20 0,2.000000 0.000000-16 0,1.000000-1.000000-15 15,-1.000000-2.000000-14-15,4.000000-1.000000-5 0,-3.000000-4.000000-5 0,4.000000-3.000000-11 16,-1.000000-4.000000-2-16,0.000000-4.000000-3 0,0.000000-3.000000-1 0,0.000000-6.000000-6 16,-2.000000-4.000000-3-16,2.000000-2.000000 2 0,-3.000000-5.000000-1 0,0.000000-3.000000-3 15,-1.000000-3.000000 0-15,0.000000-5.000000-1 0,-3.000000 3.000000 0 0,-3.000000-3.000000 4 0,-2.000000 4.000000-2 16,-3.000000-2.000000 9-16,-4.000000 5.000000 7 0,0.000000 3.000000 7 0,-6.000000 4.000000 3 16,-1.000000 3.000000 8-16,-8.000000 3.000000 8 0,1.000000 4.000000-1 0,-6.000000 3.000000-1 15,0.000000 4.000000-3-15,-4.000000 4.000000-2 0,-2.000000 4.000000-7 0,-1.000000 4.000000-6 0,-1.000000 3.000000-4 16,0.000000-1.000000-8-16,1.000000 6.000000-4 0,1.000000-4.000000 0 15,2.000000 2.000000-5-15,5.000000-6.000000-12 0,4.000000 0.000000-29 0,3.000000-3.000000-35 0,3.000000-1.000000-43 16,5.000000-2.000000-59-16,4.000000-2.000000-68 0,4.000000-2.000000-76 0,5.000000-7.000000-22 16,-1.000000-2.000000 11-16,3.000000-8.000000 32 0</inkml:trace>
  <inkml:trace contextRef="#ctx0" brushRef="#br0">16494.000000 15556.000000 142 0,'8.000000'12.000000'172'0,"0.000000"3.000000"4 "16 ,0.000000 0.000000 8-16,4.000000 5.000000 4 0,-4.000000 1.000000 2 0,7.000000 5.000000-7 15,0.000000 2.000000-15-15,-2.000000 4.000000-18 0,5.000000 0.000000-12 0,-2.000000 5.000000-16 16,3.000000 2.000000-15-16,1.000000 1.000000-8 0,-4.000000 3.000000-6 0,3.000000 2.000000-5 15,0.000000 4.000000-9-15,0.000000 3.000000-5 0,1.000000 1.000000 0 0,-4.000000 1.000000 2 16,0.000000 6.000000 8-16,2.000000-2.000000 15 0,-5.000000 2.000000 28 0,-1.000000-1.000000 30 16,0.000000 0.000000 29-16,-5.000000 3.000000 23 0,-2.000000-2.000000 5 0,-2.000000 1.000000-4 0,-1.000000-3.000000-26 15,-4.000000 3.000000-35-15,-1.000000-5.000000-37 0,-3.000000 3.000000-34 0,-2.000000 0.000000-26 16,-4.000000-2.000000-21-16,1.000000-2.000000-8 0,-4.000000-1.000000-15 0,0.000000-2.000000-27 16,-1.000000-1.000000-56-16,-3.000000-2.000000-77 0,-2.000000-3.000000-80 0,-1.000000-6.000000-80 0,-2.000000 1.000000-124 15,-2.000000-2.000000-155-15,-5.000000-1.000000-41 0,0.000000-2.000000 30 16,-6.000000 1.000000 49-16,0.000000-7.000000 66 0</inkml:trace>
  <inkml:trace contextRef="#ctx0" brushRef="#br0">11146.000000 15419.000000 10 0,'9.000000'0.000000'87'0,"1.000000"-3.000000"19 "0 ,2.000000 3.000000 6 0,4.000000-4.000000-5 16,-1.000000 2.000000-9-16,4.000000-2.000000-4 0,1.000000-3.000000-1 16,0.000000 1.000000 1-16,4.000000-3.000000-2 0,1.000000 1.000000 0 0,0.000000-1.000000 1 0,2.000000 0.000000-4 15,1.000000-1.000000-7-15,3.000000-1.000000-10 0,0.000000 2.000000-6 0,3.000000-1.000000-10 16,1.000000 0.000000-4-16,1.000000-1.000000-3 0,2.000000 0.000000 2 0,5.000000 0.000000 1 0,-3.000000-2.000000 1 15,5.000000 2.000000 1-15,3.000000-1.000000 5 0,-3.000000 1.000000 0 16,3.000000 0.000000-2-16,0.000000 0.000000-1 0,0.000000 1.000000-2 0,-4.000000 1.000000-7 0,2.000000-2.000000-8 16,0.000000 4.000000-7-16,-4.000000-3.000000-6 0,1.000000 2.000000-6 0,0.000000 1.000000-2 15,-3.000000 1.000000-3-15,1.000000 2.000000-3 0,-1.000000 0.000000-3 0,0.000000-1.000000 0 16,1.000000 1.000000-2-16,-1.000000-1.000000-5 0,1.000000 1.000000 2 0,-1.000000 0.000000-3 16,3.000000 0.000000 2-16,3.000000-2.000000-1 0,-2.000000 1.000000 0 0,2.000000-1.000000 7 15,4.000000-4.000000 0-15,0.000000 5.000000 2 0,2.000000-6.000000 1 0,3.000000 0.000000 0 16,2.000000 0.000000 0-16,2.000000-1.000000-3 0,3.000000-1.000000-1 0,3.000000 0.000000-4 0,-1.000000-2.000000-1 15,5.000000 2.000000-2-15,1.000000 1.000000-1 0,-1.000000-4.000000 0 0,2.000000 3.000000-1 16,-2.000000 1.000000 1-16,1.000000 0.000000 1 0,-4.000000 2.000000-1 0,-2.000000-1.000000 0 16,1.000000 5.000000-2-16,-6.000000-3.000000-2 0,0.000000 3.000000 1 0,-2.000000-1.000000-2 15,-2.000000 3.000000-1-15,0.000000 2.000000 2 0,-2.000000-3.000000-1 0,-2.000000 4.000000 0 16,4.000000-3.000000 1-16,-5.000000-2.000000-1 0,0.000000 2.000000-1 0,5.000000 3.000000 2 16,-5.000000-6.000000 3-16,5.000000 0.000000 1 0,-1.000000 2.000000 2 0,-3.000000-2.000000 1 0,3.000000-2.000000 0 15,-1.000000 3.000000 0-15,-4.000000-3.000000-3 0,4.000000 3.000000 0 0,-2.000000-1.000000 0 16,-4.000000 3.000000 1-16,0.000000-2.000000-1 0,-1.000000 2.000000 2 0,0.000000-1.000000 0 15,-4.000000 3.000000-1-15,3.000000 1.000000 1 0,-4.000000-5.000000-2 0,-1.000000 6.000000 0 16,3.000000-1.000000 0-16,-5.000000 1.000000-1 0,2.000000-3.000000 1 0,-2.000000 1.000000-1 16,1.000000-3.000000 1-16,-1.000000 1.000000 0 0,-2.000000 0.000000 2 0,-1.000000-3.000000-2 15,0.000000 3.000000-2-15,-1.000000-1.000000 3 0,-1.000000-2.000000 0 0,1.000000 0.000000-1 0,0.000000 1.000000 2 16,-2.000000 0.000000 0-16,2.000000-1.000000 2 0,-1.000000 0.000000 0 16,-2.000000 3.000000 3-16,3.000000 0.000000 2 0,-2.000000 0.000000-2 0,-1.000000 2.000000 2 0,-1.000000 0.000000-1 15,-2.000000 2.000000-2-15,0.000000 0.000000-3 0,-2.000000 2.000000-2 0,2.000000 0.000000 0 16,-1.000000-1.000000 1-16,0.000000 2.000000 4 0,1.000000 1.000000 2 0,3.000000-4.000000 5 15,-2.000000 2.000000 2-15,2.000000-2.000000 3 0,2.000000 0.000000 2 0,1.000000-2.000000-1 16,1.000000 0.000000-1-16,1.000000-3.000000-3 0,2.000000 0.000000-2 0,0.000000-2.000000-1 0,-2.000000-2.000000-4 16,2.000000 1.000000-1-16,-2.000000-1.000000-2 0,-1.000000 0.000000 3 15,0.000000 4.000000 1-15,-1.000000-2.000000 1 0,-1.000000-1.000000 3 0,-2.000000 1.000000-2 0,0.000000 0.000000 0 16,-2.000000 3.000000 0-16,0.000000-2.000000-3 0,-3.000000 1.000000 0 0,-2.000000 1.000000-1 16,-1.000000 2.000000 0-16,1.000000 2.000000-1 0,-5.000000-2.000000 1 0,0.000000 0.000000-4 15,2.000000 2.000000-1-15,-6.000000 0.000000-1 0,1.000000 2.000000 1 0,2.000000 0.000000-1 16,-5.000000-2.000000-1-16,-1.000000 2.000000 2 0,1.000000-2.000000-1 0,-1.000000 2.000000-1 15,0.000000-2.000000 1-15,-3.000000 0.000000 0 0,-2.000000 0.000000 0 0,2.000000 0.000000-1 16,-2.000000 0.000000 0-16,1.000000 0.000000-1 0,-1.000000 0.000000-4 0,-4.000000 0.000000-6 0,-2.000000 0.000000-13 16,2.000000 2.000000-23-16,-1.000000-2.000000-34 0,-2.000000 3.000000-69 0,0.000000-1.000000-101 15,0.000000-2.000000-119-15,-5.000000 2.000000-56 0,-2.000000 0.000000-14 0,-5.000000-2.000000 17 16,0.000000-2.000000 60-16</inkml:trace>
  <inkml:trace contextRef="#ctx0" brushRef="#br0">18058.000000 13150.000000 12 0,'6.000000'4.000000'270'0,"-6.000000"0.000000"27 "0 ,1.000000-2.000000 15 16,-1.000000 2.000000-62-16,3.000000-1.000000-89 0,-1.000000 1.000000-56 0,-2.000000 0.000000-33 15,3.000000 5.000000-14-15,-3.000000-3.000000 1 0,0.000000 5.000000 2 0,-3.000000 4.000000 3 16,-2.000000-1.000000-2-16,4.000000 6.000000-11 0,-10.000000 1.000000-11 0,4.000000 3.000000-13 16,-5.000000 2.000000-9-16,0.000000 1.000000-8 0,1.000000 2.000000-5 0,-4.000000 1.000000-1 15,-1.000000-1.000000 1-15,1.000000 1.000000 1 0,-1.000000-1.000000 5 0,4.000000-4.000000 2 0,-3.000000-1.000000 0 16,6.000000-5.000000 1-16,-1.000000 1.000000-3 0,1.000000-6.000000-2 15,4.000000-3.000000-2-15,2.000000-1.000000 2 0,2.000000 1.000000 3 0,-2.000000-4.000000 1 0,6.000000 0.000000 7 16,-2.000000 1.000000 6-16,4.000000-2.000000-2 0,5.000000-1.000000 3 0,-1.000000-1.000000-3 16,3.000000-2.000000-1-16,3.000000 0.000000-6 0,1.000000-2.000000-3 0,2.000000-2.000000 1 15,1.000000-2.000000-5-15,2.000000-3.000000-6 0,-2.000000-3.000000-2 0,1.000000-1.000000-4 0,3.000000 0.000000-4 16,-3.000000-1.000000-7-16,-2.000000-2.000000-8 0,-2.000000 3.000000-9 0,0.000000 1.000000-12 16,-4.000000-1.000000-9-16,-1.000000 1.000000-5 0,-3.000000 1.000000-7 0,0.000000-2.000000-6 15,-4.000000 3.000000-6-15,-1.000000-3.000000 3 0,-3.000000 0.000000 6 0,0.000000 0.000000 5 16,0.000000 0.000000 9-16,-3.000000 2.000000 14 0,2.000000-2.000000 18 0,-2.000000 0.000000 10 0,1.000000 2.000000 10 15,-4.000000 5.000000 8-15,6.000000-1.000000 7 0,0.000000 5.000000 8 16,-1.000000 0.000000 10-16,1.000000 0.000000 11 0,0.000000 5.000000 14 0,1.000000 4.000000 11 0,-1.000000 6.000000 7 16,3.000000 5.000000 3-16,0.000000 9.000000-7 0,-1.000000 3.000000-6 0,2.000000 5.000000-11 15,-1.000000 1.000000-7-15,2.000000 3.000000-6 0,-1.000000 2.000000-7 0,3.000000-3.000000-5 16,-2.000000 1.000000-3-16,1.000000-2.000000-8 0,-2.000000-3.000000-6 0,4.000000-4.000000-6 16,-4.000000-2.000000-1-16,0.000000-4.000000-1 0,1.000000 0.000000-1 0,1.000000-8.000000-1 15,-5.000000 0.000000-1-15,5.000000-4.000000-1 0,-6.000000-2.000000 0 0,0.000000-2.000000 1 16,2.000000-3.000000-1-16,-2.000000-3.000000 2 0,0.000000 0.000000 2 0,-2.000000 1.000000 0 0,2.000000-5.000000 0 15,-7.000000 0.000000-1-15,-1.000000 0.000000 1 0,1.000000-5.000000-4 0,-5.000000 1.000000 0 16,5.000000 0.000000 1-16,-5.000000-3.000000 2 0,0.000000 1.000000 0 0,5.000000-2.000000-3 16,-2.000000-4.000000 0-16,-1.000000 2.000000 0 0,2.000000-1.000000-1 0,-1.000000-3.000000-2 15,6.000000 3.000000 1-15,-1.000000 0.000000 0 0,1.000000-2.000000-1 0,2.000000 0.000000 0 16,2.000000-2.000000-1-16,2.000000-2.000000-4 0,4.000000 0.000000-3 0,5.000000-4.000000-4 16,0.000000-5.000000-6-16,4.000000-5.000000-4 0,3.000000 2.000000-5 0,4.000000-7.000000-9 0,0.000000 1.000000-7 15,-2.000000-2.000000-5-15,5.000000-1.000000-4 0,-2.000000-3.000000 1 0,0.000000-1.000000-2 16,1.000000-1.000000 5-16,-5.000000-1.000000 4 0,0.000000 2.000000 7 0,-4.000000 0.000000 5 15,2.000000 3.000000 3-15,-5.000000 6.000000 8 0,-1.000000 1.000000 5 0,-5.000000 4.000000 9 16,0.000000 7.000000 12-16,-2.000000 3.000000 9 0,-2.000000 6.000000 8 0,-2.000000 2.000000 6 16,-1.000000 5.000000 5-16,-4.000000 5.000000 4 0,2.000000 5.000000 2 0,-5.000000 5.000000 3 0,0.000000 5.000000 0 15,-4.000000 1.000000 2-15,2.000000 9.000000 2 0,1.000000-2.000000-2 0,0.000000 3.000000-3 16,1.000000-1.000000-8-16,2.000000-1.000000-3 0,0.000000 0.000000-5 0,5.000000-4.000000-4 16,0.000000-2.000000-4-16,0.000000-3.000000-1 0,2.000000 0.000000-3 0,3.000000-4.000000-2 15,-2.000000-2.000000-1-15,1.000000-3.000000-1 0,7.000000 0.000000 0 0,-5.000000-3.000000 0 16,1.000000-3.000000 0-16,5.000000 0.000000-1 0,0.000000-4.000000-2 0,2.000000-3.000000-1 15,3.000000-2.000000-2-15,0.000000-1.000000-1 0,1.000000 1.000000 1 0,0.000000-2.000000 1 16,-2.000000 5.000000-1-16,0.000000-3.000000 0 0,2.000000 4.000000 0 0,-5.000000-1.000000-1 16,2.000000 6.000000 0-16,-3.000000 0.000000 0 0,-3.000000 3.000000 0 0,-2.000000 3.000000 0 0,0.000000 3.000000-1 15,-2.000000 5.000000 1-15,-5.000000 0.000000 0 0,0.000000 2.000000 0 0,-5.000000 3.000000-2 16,4.000000 6.000000 1-16,-9.000000-4.000000 2 0,1.000000 5.000000-1 0,-2.000000-5.000000-3 16,0.000000 3.000000 1-16,2.000000-2.000000 0 0,-2.000000-3.000000-2 0,0.000000-3.000000-3 15,2.000000-1.000000-2-15,-3.000000 1.000000 0 0,2.000000-4.000000 0 0,1.000000 2.000000 1 0,-2.000000-5.000000 1 16,3.000000 1.000000 0-16,-3.000000-2.000000 3 0,2.000000-1.000000 1 0,2.000000-1.000000 1 15,2.000000-2.000000-1-15,-2.000000 1.000000 1 0,4.000000-3.000000 2 0,2.000000-2.000000-4 16,-2.000000 2.000000 1-16,1.000000 0.000000-3 0,2.000000-2.000000-1 0,2.000000 0.000000-1 16,1.000000-2.000000 1-16,-2.000000 0.000000-1 0,7.000000-5.000000-3 0,2.000000-2.000000-4 15,3.000000 1.000000-3-15,-1.000000-5.000000-7 0,3.000000-1.000000-6 0,1.000000-2.000000-5 16,2.000000-1.000000-4-16,-2.000000-2.000000-6 0,0.000000-1.000000-3 0,-1.000000 1.000000-5 0,-3.000000 2.000000-6 16,0.000000-3.000000-3-16,-1.000000 3.000000 1 0,1.000000-1.000000 0 15,-4.000000 0.000000 9-15,-1.000000 3.000000 8 0,-3.000000 0.000000 9 0,1.000000 0.000000 8 0,-2.000000 1.000000 8 16,-3.000000 3.000000 9-16,0.000000 0.000000 7 0,0.000000 2.000000 7 0,-3.000000 3.000000 5 15,-2.000000 3.000000 6-15,4.000000-1.000000 3 0,-5.000000 2.000000 4 0,2.000000 4.000000 2 16,-1.000000 2.000000 8-16,-2.000000 1.000000 6 0,-1.000000 4.000000 7 0,7.000000 1.000000 8 16,-6.000000 6.000000 4-16,1.000000-2.000000 3 0,1.000000 3.000000 0 0,-2.000000 1.000000-3 15,2.000000 5.000000-4-15,1.000000 0.000000-1 0,1.000000 1.000000-8 0,-1.000000-1.000000-5 0,-1.000000 3.000000-4 16,2.000000 0.000000-7-16,-1.000000 0.000000-6 0,-4.000000 2.000000-5 0,4.000000-1.000000-3 16,0.000000-1.000000-2-16,-4.000000-2.000000-3 0,5.000000 0.000000-3 0,-4.000000-6.000000 0 15,2.000000 3.000000 0-15,1.000000-7.000000-1 0,1.000000 1.000000-2 0,-1.000000-4.000000 1 16,-1.000000-5.000000-2-16,5.000000 1.000000-1 0,0.000000-1.000000 1 0,-3.000000-2.000000 0 15,3.000000-1.000000-2-15,0.000000-2.000000-1 0,0.000000-1.000000-4 0,0.000000 0.000000-3 16,3.000000-1.000000-4-16,2.000000-4.000000-4 0,-1.000000-1.000000 2 0,3.000000-3.000000 0 0,5.000000 1.000000 3 16,0.000000-1.000000 4-16,3.000000 0.000000 1 0,-3.000000 1.000000 4 0,4.000000 4.000000 2 15,-1.000000 0.000000 1-15,1.000000 1.000000 1 0,3.000000 3.000000 5 0,0.000000 3.000000 2 16,0.000000-2.000000 3-16,-2.000000 2.000000-1 0,5.000000-2.000000 3 0,-2.000000 4.000000-3 16,0.000000-3.000000 0-16,-1.000000-4.000000-3 0,-3.000000 2.000000-1 0,2.000000 0.000000 0 15,-5.000000 0.000000-2-15,2.000000 4.000000-2 0,-3.000000 1.000000-2 0,-2.000000-3.000000-6 16,-1.000000 0.000000-11-16,-5.000000 0.000000-16 0,4.000000-2.000000-25 0,-4.000000 0.000000-37 0,-1.000000 0.000000-52 15,1.000000-2.000000-65-15,1.000000-2.000000-72 0,-2.000000-1.000000-54 0,0.000000-5.000000-13 16,-2.000000-4.000000 16-16,-1.000000-1.000000 44 0</inkml:trace>
  <inkml:trace contextRef="#ctx0" brushRef="#br0">19096.000000 13424.000000 151 0,'7.000000'4.000000'263'15,"1.000000"-2.000000"15 "-15 ,-1.000000 4.000000-13 0,0.000000-6.000000-62 0,2.000000 3.000000-53 16,1.000000-1.000000-23-16,-1.000000 0.000000-6 0,0.000000 0.000000-2 0,2.000000-2.000000-11 0,0.000000-2.000000-13 16,6.000000 0.000000-18-16,-3.000000-3.000000-17 0,3.000000-3.000000-17 0,2.000000-1.000000-12 15,0.000000 3.000000-11-15,0.000000-4.000000-9 0,-3.000000 1.000000-6 0,2.000000 0.000000-5 16,-2.000000 1.000000-7-16,-1.000000-1.000000-14 0,-6.000000 3.000000-24 0,3.000000-1.000000-33 16,-3.000000 2.000000-40-16,-2.000000 2.000000-39 0,-1.000000-1.000000-35 0,-5.000000 8.000000-32 15,-1.000000-1.000000-22-15,-4.000000 6.000000-18 0,-3.000000 3.000000-1 0,-5.000000-1.000000 20 16,0.000000 7.000000 29-16</inkml:trace>
  <inkml:trace contextRef="#ctx0" brushRef="#br0">19153.000000 13636.000000 65 0,'-7.000000'11.000000'188'0,"0.000000"-1.000000"-3 "0 ,2.000000-3.000000-8 15,4.000000 1.000000-16-15,-5.000000-4.000000-8 0,6.000000 3.000000-6 0,0.000000-3.000000-5 16,6.000000 0.000000-2-16,-5.000000-4.000000-3 0,7.000000 0.000000-5 0,0.000000-1.000000-18 0,4.000000-2.000000-22 16,3.000000 3.000000-21-16,1.000000-2.000000-19 0,3.000000-4.000000-18 0,4.000000-1.000000-12 15,0.000000-3.000000-7-15,-1.000000-2.000000-3 0,3.000000-2.000000-5 0,-1.000000-1.000000-6 16,1.000000 0.000000-10-16,-4.000000-1.000000-20 0,2.000000 4.000000-29 0,-3.000000-3.000000-39 15,-1.000000 5.000000-51-15,-3.000000-1.000000-57 0,2.000000 1.000000-62 0,-9.000000 3.000000-46 16,0.000000 2.000000-6-16,-2.000000 1.000000 20 0,-3.000000-1.000000 44 0</inkml:trace>
  <inkml:trace contextRef="#ctx0" brushRef="#br0">19803.000000 13100.000000 122 0,'6.000000'-3.000000'257'16,"0.000000"3.000000"25 "-16 ,-3.000000 0.000000-18 0,0.000000 3.000000-47 0,1.000000 0.000000-38 16,-2.000000-3.000000-16-16,1.000000 0.000000-11 0,0.000000 4.000000-14 0,-3.000000-4.000000-9 15,1.000000 1.000000-16-15,2.000000 4.000000-20 0,-2.000000 1.000000-15 0,2.000000 3.000000-13 16,2.000000 1.000000 0-16,-2.000000 6.000000-5 0,0.000000 1.000000 5 0,1.000000 4.000000 4 0,1.000000 5.000000 6 15,-1.000000 1.000000 1-15,-1.000000 8.000000 4 0,1.000000 2.000000-5 16,1.000000 3.000000-15-16,-1.000000 6.000000-12 0,4.000000 1.000000-13 0,-1.000000 6.000000-10 0,-3.000000 2.000000-17 16,4.000000 1.000000-17-16,-1.000000 2.000000-22 0,1.000000 2.000000-29 0,-4.000000 1.000000-32 15,0.000000-1.000000-54-15,4.000000-3.000000-82 0,-4.000000 4.000000-97 0,-1.000000-4.000000-89 16,-3.000000 1.000000-33-16,0.000000 0.000000-1 0,-4.000000-8.000000 37 0,-7.000000 3.000000 75 16</inkml:trace>
  <inkml:trace contextRef="#ctx0" brushRef="#br0">17975.000000 15755.000000 99 0,'2.000000'-6.000000'249'0,"1.000000"2.000000"22 "0 ,-3.000000 4.000000-25 0,2.000000-3.000000-42 15,0.000000 3.000000-38-15,-2.000000 0.000000-20 0,0.000000 0.000000-7 0,0.000000 0.000000-4 0,0.000000 0.000000-6 16,0.000000 3.000000-16-16,0.000000-1.000000-24 0,0.000000 2.000000-24 0,-2.000000 4.000000-23 16,-3.000000 6.000000-14-16,0.000000 0.000000-10 0,-2.000000 7.000000-4 0,-2.000000 1.000000-2 15,2.000000 4.000000 1-15,-5.000000 2.000000-3 0,0.000000-1.000000-1 0,3.000000 3.000000-3 16,-4.000000 0.000000 0-16,1.000000-2.000000 0 0,0.000000-1.000000-4 0,5.000000-1.000000 0 0,-5.000000-5.000000 0 16,6.000000-5.000000 1-16,-1.000000 2.000000-3 0,2.000000-6.000000 0 0,-1.000000-1.000000-1 15,5.000000 0.000000 0-15,-2.000000-5.000000-1 0,3.000000-1.000000 0 0,0.000000 1.000000 2 16,0.000000-2.000000 3-16,4.000000-1.000000 2 0,2.000000 1.000000 2 0,3.000000 0.000000 3 15,0.000000-4.000000 1-15,3.000000 0.000000-1 0,1.000000-2.000000-1 0,3.000000-3.000000 1 16,1.000000 1.000000-4-16,2.000000-4.000000-1 0,4.000000-5.000000-1 0,-1.000000-2.000000-1 16,-1.000000-3.000000 0-16,6.000000-1.000000-1 0,-4.000000 3.000000-2 0,1.000000-4.000000-2 15,-2.000000 1.000000-2-15,-1.000000 2.000000-5 0,-5.000000 1.000000-7 0,-1.000000 4.000000-8 16,-3.000000-1.000000-7-16,-2.000000 3.000000-10 0,-3.000000 5.000000-15 0,-2.000000-1.000000-13 0,-4.000000 2.000000-18 16,2.000000 1.000000-20-16,-6.000000 1.000000-18 0,2.000000 0.000000-12 0,-4.000000 2.000000-6 15,-1.000000 0.000000 6-15,-1.000000 2.000000 17 0,-2.000000 0.000000 21 0,2.000000-2.000000 24 16,-5.000000 3.000000 22-16,0.000000-3.000000 22 0,3.000000 1.000000 16 0,-1.000000 2.000000 15 15,-2.000000-3.000000 17-15,5.000000 1.000000 17 0,-1.000000 2.000000 15 0,2.000000-1.000000 8 16,-1.000000-2.000000 5-16,3.000000 4.000000-1 0,-2.000000-3.000000 3 0,6.000000 6.000000 5 16,-2.000000 0.000000 3-16,2.000000 4.000000 6 0,2.000000 3.000000 4 0,-2.000000 7.000000 2 0,6.000000 0.000000-3 15,-5.000000 5.000000-10-15,4.000000-1.000000-10 0,0.000000 3.000000-8 0,0.000000 2.000000-6 16,2.000000 0.000000-8-16,-1.000000-1.000000-6 0,2.000000 1.000000-6 0,-1.000000 1.000000-7 16,-3.000000-1.000000-5-16,2.000000-3.000000-5 0,-1.000000-1.000000-4 0,-1.000000-2.000000-5 15,-4.000000-2.000000 4-15,3.000000-6.000000 1 0,-1.000000 2.000000-4 0,-2.000000-2.000000 2 16,-2.000000-2.000000-1-16,-1.000000-2.000000 6 0,3.000000-1.000000-5 0,0.000000-2.000000-1 15,-3.000000-3.000000 1-15,3.000000 0.000000-3 0,-4.000000-3.000000 0 0,2.000000 1.000000-2 16,-1.000000-4.000000 1-16,0.000000 0.000000-5 0,-1.000000 0.000000 3 0,3.000000-4.000000 1 0,-5.000000 1.000000-1 16,1.000000-3.000000-2-16,5.000000 0.000000 0 0,-3.000000 0.000000 2 0,3.000000-2.000000-1 15,0.000000-4.000000 0-15,0.000000 2.000000 1 0,3.000000 0.000000 1 0,2.000000-2.000000 1 16,2.000000-4.000000-2-16,0.000000 2.000000 1 0,2.000000-4.000000 0 0,3.000000-3.000000-2 16,3.000000 0.000000 0-16,0.000000-4.000000-6 0,1.000000-4.000000-5 0,3.000000-1.000000-6 15,3.000000-2.000000-6-15,-1.000000-2.000000-8 0,2.000000-4.000000-8 0,1.000000-1.000000-13 0,0.000000-2.000000-11 16,2.000000-2.000000-14-16,-4.000000 0.000000-13 0,-1.000000 0.000000-18 0,1.000000 1.000000-14 15,-6.000000-4.000000-4-15,1.000000 6.000000-3 0,-3.000000 1.000000 6 0,-2.000000 2.000000 12 16,-3.000000 4.000000 20-16,-1.000000 3.000000 24 0,-3.000000 6.000000 27 0,-5.000000 3.000000 24 16,0.000000 7.000000 20-16,0.000000 4.000000 18 0,-5.000000 3.000000 15 0,-3.000000 7.000000 17 15,4.000000 5.000000 10-15,-5.000000 4.000000 10 0,-1.000000 3.000000 13 0,4.000000 3.000000 12 0,-8.000000 5.000000 12 16,5.000000 3.000000 2-16,2.000000 3.000000 0 0,0.000000 2.000000 0 16,-1.000000 0.000000-9-16,4.000000 0.000000-10 0,-1.000000-1.000000-15 0,3.000000 1.000000-17 0,0.000000-2.000000-11 15,2.000000-4.000000-9-15,2.000000 1.000000-11 0,0.000000-5.000000-7 0,3.000000-4.000000-4 16,2.000000-3.000000-3-16,4.000000 0.000000-2 0,0.000000-4.000000-3 0,1.000000-6.000000-2 15,2.000000-1.000000 2-15,0.000000-1.000000-2 0,5.000000-6.000000 0 0,-2.000000-2.000000-4 16,2.000000-3.000000-1-16,0.000000 2.000000-2 0,3.000000-2.000000-2 0,-4.000000 1.000000-2 16,0.000000-2.000000-4-16,-2.000000 4.000000-3 0,-4.000000 1.000000-9 0,0.000000 2.000000-8 15,-5.000000 1.000000-8-15,0.000000 3.000000-2 0,-2.000000 0.000000 2 0,-2.000000 4.000000 2 0,-2.000000 2.000000 8 16,-2.000000 3.000000 9-16,-5.000000 2.000000 9 0,1.000000 3.000000 2 0,-6.000000 3.000000 3 16,2.000000 0.000000 2-16,-2.000000 3.000000-1 0,0.000000-3.000000 0 0,-1.000000-1.000000 2 15,3.000000-1.000000 0-15,2.000000 1.000000 2 0,-1.000000-6.000000 3 0,1.000000 0.000000 2 16,-1.000000 2.000000 5-16,7.000000-7.000000 1 0,-2.000000 1.000000 0 0,0.000000 0.000000-2 0,2.000000-1.000000 1 15,-2.000000-1.000000-2-15,3.000000 0.000000-5 0,0.000000 1.000000-6 16,0.000000-3.000000 2-16,4.000000 0.000000-1 0,-1.000000-3.000000-2 0,4.000000 1.000000-2 0,2.000000-3.000000 1 16,-1.000000 0.000000 2-16,3.000000-1.000000-6 0,1.000000-4.000000 0 0,0.000000 2.000000-3 15,3.000000-3.000000-6-15,-3.000000 0.000000-8 0,-1.000000 0.000000-10 0,4.000000 1.000000-12 16,-3.000000-1.000000-15-16,-3.000000 1.000000-16 0,3.000000-1.000000-16 0,1.000000 0.000000-17 0,-4.000000-3.000000-13 16,0.000000 5.000000-11-16,1.000000-2.000000-6 0,-3.000000 0.000000-1 0,2.000000 2.000000 6 15,-4.000000-1.000000 11-15,1.000000 1.000000 11 0,-5.000000 1.000000 13 0,2.000000-1.000000 13 16,-6.000000 3.000000 15-16,2.000000-1.000000 13 0,-2.000000 3.000000 15 0,0.000000-3.000000 16 15,-3.000000 3.000000 17-15,0.000000 2.000000 18 0,-2.000000 0.000000 12 0,3.000000 2.000000 12 16,-3.000000 0.000000 11-16,-2.000000 4.000000 14 0,1.000000 0.000000 16 0,-1.000000 6.000000 21 16,4.000000-1.000000 21-16,-5.000000 5.000000 16 0,4.000000 1.000000 9 0,0.000000 4.000000 1 15,1.000000 0.000000-11-15,-2.000000 5.000000-16 0,1.000000-2.000000-16 0,0.000000 6.000000-9 16,2.000000-3.000000-8-16,1.000000 3.000000-4 0,-2.000000-2.000000 2 0,1.000000-1.000000-2 0,-2.000000 1.000000-7 16,3.000000-2.000000-7-16,-1.000000 2.000000-9 0,1.000000-1.000000-8 0,-2.000000-2.000000-9 15,0.000000 0.000000-6-15,0.000000-1.000000-5 0,2.000000-2.000000-4 0,-1.000000-4.000000-6 16,-2.000000-1.000000-2-16,2.000000-1.000000-6 0,1.000000-3.000000-2 0,1.000000-1.000000-3 15,0.000000-4.000000-2-15,-1.000000-3.000000-7 0,4.000000 3.000000-6 0,-2.000000-4.000000-12 0,-1.000000-4.000000-20 16,3.000000 0.000000-14-16,-3.000000-5.000000-15 0,3.000000-4.000000-14 16,3.000000 1.000000-12-16,0.000000-5.000000-4 0,2.000000-2.000000-2 0,-1.000000-2.000000 2 0,3.000000 1.000000 9 15,2.000000 3.000000 12-15,-1.000000 1.000000 18 0,2.000000-1.000000 15 16,2.000000 3.000000 19-16,-3.000000 4.000000 21 0,2.000000 4.000000 17 0,0.000000-1.000000 12 0,1.000000 4.000000 10 16,-1.000000 2.000000 10-16,3.000000 2.000000 8 0,-1.000000 1.000000-3 0,0.000000 1.000000-1 15,2.000000-2.000000-3-15,0.000000 1.000000-1 0,1.000000 1.000000-6 0,0.000000 0.000000-7 16,0.000000-1.000000-2-16,-1.000000-2.000000-5 0,1.000000 1.000000-4 0,2.000000-3.000000-9 0,-2.000000 0.000000-5 15,-1.000000-3.000000-9-15,-2.000000 1.000000-21 0,-1.000000-2.000000-28 0,3.000000-1.000000-40 16,-3.000000-2.000000-51-16,0.000000 4.000000-71 0,-1.000000-4.000000-36 0,-3.000000 0.000000-8 16,-1.000000-2.000000 17-16</inkml:trace>
  <inkml:trace contextRef="#ctx0" brushRef="#br0">19310.000000 15873.000000 64 0,'13.000000'2.000000'202'0,"-4.000000"-2.000000"7 "16 ,3.000000-2.000000-36-16,-2.000000-3.000000-67 0,2.000000 1.000000-46 0,0.000000-2.000000-23 15,1.000000-3.000000-12-15,2.000000 1.000000-12 0,-3.000000 0.000000-12 0,2.000000-2.000000-27 16,0.000000 2.000000-35-16,-2.000000 1.000000-43 0,1.000000 4.000000-51 0,-7.000000-2.000000-31 16,1.000000 5.000000-8-16</inkml:trace>
  <inkml:trace contextRef="#ctx0" brushRef="#br0">19292.000000 16173.000000 75 0,'-6.000000'22.000000'271'0,"0.000000"-6.000000"24 "0 ,0.000000 2.000000 14 0,2.000000-6.000000-71 15,1.000000-1.000000-59-15,3.000000-2.000000-35 0,-1.000000-1.000000-14 0,1.000000-3.000000-10 16,0.000000-1.000000-9-16,1.000000-2.000000-15 0,5.000000-2.000000-20 0,1.000000 0.000000-24 0,7.000000-4.000000-18 16,0.000000-3.000000-10-16,6.000000-6.000000-7 0,0.000000-2.000000-9 0,4.000000 1.000000-14 15,2.000000-5.000000-20-15,-2.000000-3.000000-29 0,3.000000-2.000000-44 0,-1.000000 1.000000-56 16,-1.000000-1.000000-68-16,2.000000 1.000000-75 0,-1.000000 1.000000-45 0,-2.000000 4.000000-1 15,-2.000000-3.000000 23-15,-1.000000 2.000000 49 0</inkml:trace>
  <inkml:trace contextRef="#ctx0" brushRef="#br0">19912.000000 15951.000000 2 0,'8.000000'19.000000'208'0,"-1.000000"0.000000"18 "15 ,-3.000000 0.000000-9-15,2.000000-1.000000-60 0,0.000000-2.000000-44 0,-3.000000 1.000000-31 0,5.000000-3.000000-16 16,-4.000000-2.000000-9-16,0.000000-1.000000-5 0,4.000000-3.000000-3 0,-1.000000-1.000000-6 15,2.000000-3.000000-5-15,4.000000-4.000000-5 0,-4.000000-4.000000-8 0,6.000000-5.000000-4 16,1.000000-1.000000-8-16,-1.000000-5.000000-5 0,1.000000-3.000000-4 0,1.000000-1.000000-3 16,-3.000000 0.000000 0-16,1.000000-3.000000-1 0,-6.000000 3.000000-1 0,0.000000 4.000000 0 15,-2.000000 1.000000 0-15,1.000000 3.000000-1 0,-8.000000 2.000000 0 0,0.000000 0.000000-5 16,-5.000000 5.000000 0-16,-5.000000 0.000000 0 0,1.000000 4.000000 0 0,-6.000000 4.000000 1 0,-4.000000-2.000000 2 16,0.000000 7.000000-2-16,-2.000000-4.000000-6 0,-1.000000 5.000000-18 0,-2.000000-2.000000-30 15,1.000000 1.000000-43-15,-1.000000 0.000000-56 0,3.000000-3.000000-64 0,-4.000000 3.000000-27 16,0.000000-3.000000 0-16,-1.000000-2.000000 21 0</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13865239918232" units="cm"/>
      <inkml:brushProperty name="height" value="0.0513865239918232" units="cm"/>
      <inkml:brushProperty name="color" value="#FF0000"/>
      <inkml:brushProperty name="ignorePressure" value="0"/>
    </inkml:brush>
  </inkml:definitions>
  <inkml:trace contextRef="#ctx0" brushRef="#br0">75500.000000 38050.000000 871,'-58.000000'-68.000000'5,"34.000000"17.000000"10 ,35.000000 15.000000 9,35.000000 16.000000 10,21.000000 10.000000-2,9.000000 7.000000-15,10.000000 6.000000-16,10.000000 7.000000-14,7.000000-1.000000-9,6.000000-6.000000-5,7.000000-6.000000-4,6.000000-6.000000-3,3.000000-9.000000-1,0.000000-8.000000 2,0.000000-10.000000 4,0.000000-9.000000 3,-10.000000-2.000000 4,-18.000000 6.000000 4,-19.000000 7.000000 6,-18.000000 6.000000 5</inkml:trace>
</inkml:ink>
</file>

<file path=ppt/ink/ink5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161464035511" units="cm"/>
      <inkml:brushProperty name="height" value="0.038161464035511" units="cm"/>
      <inkml:brushProperty name="color" value="#FF0000"/>
      <inkml:brushProperty name="ignorePressure" value="0"/>
    </inkml:brush>
  </inkml:definitions>
  <inkml:trace contextRef="#ctx0" brushRef="#br0">85800.000000 29050.000000 900,'-46.000000'26.000000'-23,"10.000000"4.000000"3 ,10.000000 3.000000 3,9.000000 3.000000 3,4.000000 6.000000 3,1.000000 9.000000 3,-1.000000 10.000000 1,1.000000 10.000000 3,-4.000000 16.000000 2,-6.000000 26.000000 2,-6.000000 24.000000 3,-6.000000 26.000000 2,-7.000000 32.000000 1,-6.000000 41.000000 1,-6.000000 40.000000 0,-6.000000 42.000000 0,-10.000000 55.000000 2,-12.000000 72.000000 0,-13.000000 72.000000 2,-12.000000 73.000000 0,2.000000-15.000000 1,20.000000-100.000000-2,18.000000-100.000000-2,20.000000-100.000000-2,5.000000-29.000000 0,-6.000000 45.000000-2,-6.000000 43.000000 0,-6.000000 45.000000-1,-2.000000 24.000000-1,3.000000 6.000000 0,3.000000 7.000000 0,4.000000 6.000000-1,2.000000-7.000000 1,4.000000-18.000000 1,3.000000-19.000000 0,3.000000-18.000000 2,3.000000-10.000000 0,3.000000 0.000000 0,3.000000 0.000000 1,4.000000 0.000000-1,2.000000-10.000000 1,4.000000-18.000000 0,3.000000-19.000000 0,3.000000-18.000000 1,6.000000-9.000000-1,9.000000 4.000000-2,10.000000 3.000000-2,10.000000 3.000000-3,5.000000-19.000000-2,4.000000-41.000000-4,3.000000-40.000000-3,3.000000-40.000000-4,3.000000-34.000000-1,3.000000-24.000000 3,3.000000-26.000000 3,4.000000-24.000000 3,-1.000000-23.000000-2,-3.000000-18.000000-7,-3.000000-19.000000-6,-2.000000-18.000000-7,-5.000000-9.000000-2,-2.000000 4.000000 3,-3.000000 3.000000 2,-3.000000 3.000000 2</inkml:trace>
</inkml:ink>
</file>

<file path=ppt/ink/ink50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548044860363" units="cm"/>
      <inkml:brushProperty name="height" value="0.038548044860363" units="cm"/>
      <inkml:brushProperty name="color" value="#FF0000"/>
      <inkml:brushProperty name="ignorePressure" value="0"/>
    </inkml:brush>
  </inkml:definitions>
  <inkml:trace contextRef="#ctx0" brushRef="#br0">87650.000000 30000.000000 891,'-91.000000'6.000000'-3,"19.000000"13.000000"-4 ,19.000000 12.000000-5,19.000000 13.000000-5,7.000000 16.000000-2,-3.000000 23.000000 4,-3.000000 22.000000 2,-2.000000 22.000000 3,-8.000000 30.000000 3,-8.000000 42.000000 2,-10.000000 40.000000 2,-9.000000 41.000000 3,-5.000000 24.000000 2,0.000000 10.000000 2,0.000000 10.000000 1,0.000000 9.000000 2,-2.000000 18.000000 1,-3.000000 29.000000 1,-3.000000 28.000000 1,-2.000000 28.000000 1,3.000000-10.000000 0,14.000000-46.000000-2,11.000000-47.000000 0,14.000000-47.000000-3,3.000000-11.000000 0,-2.000000 25.000000 0,-3.000000 25.000000 0,-3.000000 25.000000 0,-2.000000 3.000000 0,0.000000-19.000000 1,0.000000-18.000000-1,0.000000-19.000000 0,0.000000-13.000000 0,0.000000-6.000000 0,0.000000-6.000000 1,0.000000-6.000000 0,3.000000 1.000000 0,6.000000 9.000000 0,7.000000 10.000000 1,6.000000 10.000000 0,4.000000-9.000000-1,4.000000-24.000000-1,3.000000-26.000000 0,3.000000-24.000000-2,1.000000 15.000000-5,1.000000 56.000000-10,-1.000000 57.000000-10,1.000000 56.000000-11,-1.000000-29.000000-5,1.000000-111.000000 3,-1.000000-114.000000 2,1.000000-111.000000 2,-3.000000-59.000000 2,-2.000000-3.000000 5,-3.000000-3.000000 4,-3.000000-2.000000 3</inkml:trace>
</inkml:ink>
</file>

<file path=ppt/ink/ink50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0784035921097" units="cm"/>
      <inkml:brushProperty name="height" value="0.0410784035921097" units="cm"/>
      <inkml:brushProperty name="color" value="#FF0000"/>
      <inkml:brushProperty name="ignorePressure" value="0"/>
    </inkml:brush>
  </inkml:definitions>
  <inkml:trace contextRef="#ctx0" brushRef="#br0">83150.000000 40750.000000 785,'-22.000000'-61.000000'-10,"6.000000"28.000000"4 ,7.000000 28.000000 4,6.000000 29.000000 6,7.000000 26.000000 2,10.000000 25.000000 1,10.000000 25.000000 1,9.000000 25.000000 0,9.000000 20.000000 0,9.000000 16.000000 0,10.000000 15.000000-2,10.000000 17.000000 0,5.000000 13.000000-1,4.000000 13.000000 0,3.000000 12.000000-2,3.000000 13.000000 0,1.000000-9.000000-1,1.000000-27.000000 1,-1.000000-28.000000 0,1.000000-28.000000 1,-4.000000-27.000000 0,-6.000000-25.000000 1,-6.000000-25.000000 1,-6.000000-25.000000 0,18.000000-44.000000 2,44.000000-62.000000 4,44.000000-63.000000 2,44.000000-62.000000 3,4.000000-26.000000-1,-34.000000 14.000000-3,-35.000000 11.000000-4,-33.000000 14.000000-4,-12.000000-3.000000-1,13.000000-15.000000 0,12.000000-15.000000 0,13.000000-16.000000 1,-10.000000 15.000000-1,-31.000000 47.000000-1,-31.000000 47.000000 0,-31.000000 48.000000-2,-13.000000 20.000000-9,6.000000-2.000000-19,7.000000-3.000000-18,6.000000-3.000000-20</inkml:trace>
</inkml:ink>
</file>

<file path=ppt/ink/ink50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4310927689075" units="cm"/>
      <inkml:brushProperty name="height" value="0.0364310927689075" units="cm"/>
      <inkml:brushProperty name="color" value="#FF0000"/>
      <inkml:brushProperty name="ignorePressure" value="0"/>
    </inkml:brush>
  </inkml:definitions>
  <inkml:trace contextRef="#ctx0" brushRef="#br0">83100.000000 44600.000000 943,'-47.000000'25.000000'-5,"6.000000"0.000000"-11 ,7.000000 0.000000-10,6.000000 0.000000-10,1.000000 20.000000 0,-3.000000 41.000000 11,-3.000000 40.000000 12,-2.000000 42.000000 11,-8.000000 35.000000 10,-8.000000 31.000000 7,-10.000000 32.000000 7,-9.000000 31.000000 8,-7.000000 15.000000 1,-3.000000 1.000000-4,-3.000000-1.000000-6,-2.000000 1.000000-5,2.000000-12.000000-3,9.000000-21.000000-2,10.000000-22.000000-1,10.000000-22.000000-1,24.000000-43.000000-6,41.000000-61.000000-12,40.000000-64.000000-10,42.000000-61.000000-11,7.000000-32.000000-2,-25.000000 0.000000 4,-25.000000 0.000000 7,-25.000000 0.000000 5,-11.000000-2.000000 1,3.000000-3.000000-1,3.000000-3.000000-2,4.000000-2.000000-2</inkml:trace>
</inkml:ink>
</file>

<file path=ppt/ink/ink50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4969897568226" units="cm"/>
      <inkml:brushProperty name="height" value="0.0384969897568226" units="cm"/>
      <inkml:brushProperty name="color" value="#FF0000"/>
      <inkml:brushProperty name="ignorePressure" value="0"/>
    </inkml:brush>
  </inkml:definitions>
  <inkml:trace contextRef="#ctx0" brushRef="#br0">83150.000000 44750.000000 892,'-19.000000'-83.000000'-2,"13.000000"34.000000"-3 ,12.000000 35.000000-4,13.000000 35.000000-3,9.000000 25.000000 1,6.000000 20.000000 6,7.000000 18.000000 6,6.000000 20.000000 6,3.000000 17.000000 4,0.000000 20.000000-1,0.000000 18.000000 1,0.000000 20.000000 1,0.000000 14.000000 0,0.000000 14.000000 3,0.000000 11.000000 0,0.000000 14.000000 3,-4.000000-1.000000-1,-5.000000-12.000000-5,-7.000000-13.000000-5,-5.000000-12.000000-4,-6.000000-13.000000-3,-3.000000-12.000000-2,-3.000000-13.000000-2,-2.000000-12.000000-3,-5.000000-16.000000-1,-2.000000-19.000000-1,-3.000000-18.000000 0,-3.000000-19.000000-2,-7.000000-19.000000-3,-9.000000-19.000000-7,-10.000000-18.000000-6,-8.000000-19.000000-8,-4.000000-12.000000 0,3.000000-2.000000 3,3.000000-3.000000 6,4.000000-3.000000 3</inkml:trace>
</inkml:ink>
</file>

<file path=ppt/ink/ink5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0781336724758" units="cm"/>
      <inkml:brushProperty name="height" value="0.0420781336724758" units="cm"/>
      <inkml:brushProperty name="color" value="#FF0000"/>
      <inkml:brushProperty name="ignorePressure" value="0"/>
    </inkml:brush>
  </inkml:definitions>
  <inkml:trace contextRef="#ctx0" brushRef="#br0">82750.000000 47200.000000 816,'-82.000000'-46.000000'4,"39.000000"10.000000"4 ,36.000000 10.000000 6,39.000000 9.000000 5,22.000000 2.000000 3,10.000000-2.000000 0,10.000000-3.000000 0,9.000000-3.000000 0,6.000000-1.000000-2,3.000000 4.000000-5,3.000000 3.000000-5,4.000000 3.000000-4,15.000000-4.000000-12,28.000000-8.000000-15,28.000000-10.000000-15,29.000000-9.000000-17,-10.000000-1.000000-4,-47.000000 10.000000 9,-47.000000 10.000000 7,-46.000000 9.000000 8</inkml:trace>
</inkml:ink>
</file>

<file path=ppt/ink/ink5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5988050103188" units="cm"/>
      <inkml:brushProperty name="height" value="0.0345988050103188" units="cm"/>
      <inkml:brushProperty name="color" value="#FF0000"/>
      <inkml:brushProperty name="ignorePressure" value="0"/>
    </inkml:brush>
  </inkml:definitions>
  <inkml:trace contextRef="#ctx0" brushRef="#br0">84450.000000 44550.000000 993,'-38.000000'-38.000000'0,"26.000000"26.000000"1 ,24.000000 24.000000 1,26.000000 26.000000 0,19.000000 35.000000 0,17.000000 47.000000-3,15.000000 47.000000-2,16.000000 48.000000-2,-2.000000-1.000000-5,-19.000000-47.000000-6,-18.000000-47.000000-6,-19.000000-46.000000-7</inkml:trace>
</inkml:ink>
</file>

<file path=ppt/ink/ink50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0543917417526" units="cm"/>
      <inkml:brushProperty name="height" value="0.0380543917417526" units="cm"/>
      <inkml:brushProperty name="color" value="#FF0000"/>
      <inkml:brushProperty name="ignorePressure" value="0"/>
    </inkml:brush>
  </inkml:definitions>
  <inkml:trace contextRef="#ctx0" brushRef="#br0">85300.000000 44400.000000 902,'-88.000000'15.000000'2,"26.000000"32.000000"1 ,24.000000 31.000000 3,26.000000 32.000000 3,10.000000 15.000000-1,-3.000000 0.000000-3,-3.000000 0.000000-3,-2.000000 0.000000-3,-6.000000 0.000000-5,-6.000000 0.000000-3,-6.000000 0.000000-4,-6.000000 0.000000-5,-6.000000-8.000000-2,-2.000000-16.000000 0,-3.000000-15.000000 0,-3.000000-15.000000 0,-1.000000-18.000000 0,4.000000-19.000000 1,3.000000-18.000000 1,3.000000-19.000000 0,3.000000-19.000000 3,3.000000-19.000000 3,3.000000-18.000000 3,4.000000-19.000000 4,1.000000-12.000000 2,0.000000-2.000000 0,0.000000-3.000000 2,0.000000-3.000000 0,1.000000 4.000000 2,4.000000 13.000000 6,3.000000 12.000000 5,3.000000 13.000000 4,7.000000 13.000000 7,14.000000 17.000000 8,11.000000 15.000000 9,14.000000 16.000000 7,13.000000 9.000000 0,16.000000 3.000000-10,15.000000 3.000000-10,17.000000 4.000000-9,14.000000-3.000000-10,17.000000-5.000000-10,15.000000-7.000000-10,16.000000-5.000000-10,-9.000000-6.000000-6,-30.000000-3.000000-6,-32.000000-3.000000-5,-30.000000-2.000000-4</inkml:trace>
</inkml:ink>
</file>

<file path=ppt/ink/ink50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0222066044807" units="cm"/>
      <inkml:brushProperty name="height" value="0.0350222066044807" units="cm"/>
      <inkml:brushProperty name="color" value="#FF0000"/>
      <inkml:brushProperty name="ignorePressure" value="0"/>
    </inkml:brush>
  </inkml:definitions>
  <inkml:trace contextRef="#ctx0" brushRef="#br0">86800.000000 45050.000000 885,'-29.000000'62.000000'18,"-5.000000"26.000000"-2 ,-7.000000 24.000000-2,-5.000000 26.000000-2,-8.000000 21.000000-2,-5.000000 19.000000 0,-7.000000 19.000000-2,-5.000000 19.000000-1,-4.000000 7.000000-1,0.000000-3.000000-1,0.000000-3.000000-1,0.000000-2.000000-1,6.000000-15.000000-1,13.000000-25.000000-4,12.000000-25.000000-1,13.000000-25.000000-3,10.000000-24.000000-1,10.000000-21.000000 3,10.000000-22.000000 1,9.000000-22.000000 2,6.000000-24.000000-4,3.000000-24.000000-8,3.000000-26.000000-9,4.000000-24.000000-8,4.000000-21.000000-3,6.000000-16.000000 5,7.000000-15.000000 3,6.000000-15.000000 5,-2.000000 2.000000 3,-9.000000 22.000000 4,-10.000000 22.000000 4,-8.000000 23.000000 4</inkml:trace>
</inkml:ink>
</file>

<file path=ppt/ink/ink50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86700.000000 45000.000000 999,'25.000000'-158.000000'-42,"0.000000"34.000000"8 ,0.000000 35.000000 8,0.000000 35.000000 9,0.000000 25.000000 5,0.000000 20.000000 4,0.000000 18.000000 4,0.000000 20.000000 4,1.000000 16.000000 2,4.000000 16.000000 0,3.000000 15.000000-1,3.000000 17.000000-1,1.000000 13.000000 2,1.000000 13.000000 5,-1.000000 12.000000 4,1.000000 13.000000 5,-3.000000 4.000000 2,-2.000000-3.000000-1,-3.000000-3.000000 1,-3.000000-2.000000-1,-1.000000 25.000000-3,4.000000 57.000000-5,3.000000 56.000000-6,3.000000 57.000000-5,-8.000000-21.000000-8,-19.000000-97.000000-10,-18.000000-97.000000-10,-19.000000-96.000000-10,-7.000000-49.000000 0,7.000000 0.000000 9,6.000000 0.000000 8,7.000000 0.000000 10</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39868585765362" units="cm"/>
      <inkml:brushProperty name="height" value="0.0539868585765362" units="cm"/>
      <inkml:brushProperty name="color" value="#FF0000"/>
      <inkml:brushProperty name="ignorePressure" value="0"/>
    </inkml:brush>
  </inkml:definitions>
  <inkml:trace contextRef="#ctx0" brushRef="#br0">78400.000000 36550.000000 836,'-71.000000'-38.000000'7,"10.000000"26.000000"-1 ,10.000000 24.000000-1,9.000000 26.000000-1,1.000000 19.000000 0,-6.000000 17.000000 1,-6.000000 15.000000-1,-6.000000 16.000000 2,-4.000000 12.000000-1,1.000000 9.000000 1,-1.000000 10.000000-1,1.000000 10.000000 1,4.000000 2.000000 0,9.000000-3.000000-1,10.000000-3.000000 0,10.000000-2.000000-1,10.000000-12.000000-1,13.000000-19.000000-1,12.000000-18.000000-1,13.000000-19.000000 0,7.000000-13.000000-2,4.000000-6.000000 0,3.000000-6.000000-1,3.000000-6.000000-1,4.000000-9.000000-2,7.000000-8.000000-3,6.000000-10.000000-3,7.000000-9.000000-3,-4.000000-12.000000-2,-12.000000-11.000000 2,-13.000000-14.000000 0,-12.000000-11.000000 0,-5.000000-11.000000 2,3.000000-5.000000 2,3.000000-7.000000 2,4.000000-5.000000 1,1.000000-6.000000 3,0.000000-3.000000 2,0.000000-3.000000 2,0.000000-2.000000 2,3.000000 2.000000 2,6.000000 9.000000 3,7.000000 10.000000 3,6.000000 10.000000 2,3.000000 13.000000 1,0.000000 19.000000-2,0.000000 19.000000-1,0.000000 19.000000-2,-8.000000 15.000000-1,-16.000000 13.000000-1,-15.000000 12.000000-1,-15.000000 13.000000-1,-11.000000 4.000000 0,-2.000000-3.000000 0,-3.000000-3.000000 1,-3.000000-2.000000 0,10.000000-14.000000-3,26.000000-21.000000-6,24.000000-22.000000-6,26.000000-22.000000-6,16.000000-13.000000-2,10.000000-3.000000 4,10.000000-3.000000 2,9.000000-2.000000 4,1.000000 2.000000 2,-6.000000 9.000000 2,-6.000000 10.000000 2,-6.000000 10.000000 1,-13.000000 13.000000 0,-19.000000 19.000000 1,-18.000000 19.000000-2,-19.000000 19.000000 1,-21.000000 9.000000 1,-21.000000 0.000000 5,-22.000000 0.000000 3,-22.000000 0.000000 5,-10.000000-7.000000 3,4.000000-11.000000 2,3.000000-14.000000 4,3.000000-11.000000 2,4.000000-14.000000-1,7.000000-11.000000-3,6.000000-14.000000-6,7.000000-11.000000-3,7.000000-14.000000-3,9.000000-11.000000-1,10.000000-14.000000-1,10.000000-11.000000-2,5.000000-9.000000-4,4.000000-3.000000-11,3.000000-3.000000-10,3.000000-2.000000-11,3.000000 2.000000-4,3.000000 9.000000 0,3.000000 10.000000 2,4.000000 10.000000 0</inkml:trace>
</inkml:ink>
</file>

<file path=ppt/ink/ink5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4560335874557" units="cm"/>
      <inkml:brushProperty name="height" value="0.0364560335874557" units="cm"/>
      <inkml:brushProperty name="color" value="#FF0000"/>
      <inkml:brushProperty name="ignorePressure" value="0"/>
    </inkml:brush>
  </inkml:definitions>
  <inkml:trace contextRef="#ctx0" brushRef="#br0">86300.000000 46800.000000 851,'-13.000000'-46.000000'52,"26.000000"10.000000"-13 ,24.000000 10.000000-12,26.000000 9.000000-13,15.000000 6.000000-6,6.000000 3.000000-3,7.000000 3.000000-2,6.000000 4.000000-3,6.000000-3.000000-2,6.000000-5.000000-5,7.000000-7.000000-4,6.000000-5.000000-6,4.000000-6.000000-2,4.000000-3.000000-4,3.000000-3.000000-2,3.000000-2.000000-2,-11.000000-1.000000-1,-25.000000 3.000000 2,-25.000000 3.000000 3,-25.000000 4.000000 3</inkml:trace>
</inkml:ink>
</file>

<file path=ppt/ink/ink5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0319164097309" units="cm"/>
      <inkml:brushProperty name="height" value="0.0340319164097309" units="cm"/>
      <inkml:brushProperty name="color" value="#FF0000"/>
      <inkml:brushProperty name="ignorePressure" value="0"/>
    </inkml:brush>
  </inkml:definitions>
  <inkml:trace contextRef="#ctx0" brushRef="#br0">88600.000000 46050.000000 996,'-16.000000'-47.000000'-1,"19.000000"6.000000"-1 ,19.000000 7.000000 1,19.000000 6.000000 0,10.000000 4.000000 1,4.000000 4.000000 2,3.000000 3.000000 0,3.000000 3.000000 2,14.000000-4.000000-4,25.000000-8.000000-13,25.000000-10.000000-10,25.000000-9.000000-12</inkml:trace>
</inkml:ink>
</file>

<file path=ppt/ink/ink5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686057716608" units="cm"/>
      <inkml:brushProperty name="height" value="0.039686057716608" units="cm"/>
      <inkml:brushProperty name="color" value="#FF0000"/>
      <inkml:brushProperty name="ignorePressure" value="0"/>
    </inkml:brush>
  </inkml:definitions>
  <inkml:trace contextRef="#ctx0" brushRef="#br0">88500.000000 46850.000000 996,'293.000000'-88.000000'0,"-61.000000"26.000000"1 ,-64.000000 24.000000 0,-61.000000 26.000000 0,-34.000000 10.000000-2,-3.000000-3.000000-8,-3.000000-3.000000-7,-2.000000-2.000000-7,-6.000000-3.000000-6,-6.000000 1.000000-6,-6.000000-1.000000-5,-6.000000 1.000000-5</inkml:trace>
</inkml:ink>
</file>

<file path=ppt/ink/ink5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8670119941235" units="cm"/>
      <inkml:brushProperty name="height" value="0.0408670119941235" units="cm"/>
      <inkml:brushProperty name="color" value="#FF0000"/>
      <inkml:brushProperty name="ignorePressure" value="0"/>
    </inkml:brush>
  </inkml:definitions>
  <inkml:trace contextRef="#ctx0" brushRef="#br0">91750.000000 44950.000000 840,'-22.000000'-104.000000'-11,"6.000000"45.000000"7 ,7.000000 43.000000 7,6.000000 45.000000 8,1.000000 19.000000 2,-3.000000-3.000000-4,-3.000000-3.000000-4,-2.000000-2.000000-3,-1.000000-1.000000-2,3.000000 3.000000 0,3.000000 3.000000 1,4.000000 4.000000 0,1.000000 2.000000 0,0.000000 4.000000 1,0.000000 3.000000 1,0.000000 3.000000 0,0.000000-1.000000-1,0.000000-2.000000 1,0.000000-3.000000-1,0.000000-3.000000 0,0.000000-2.000000-1,0.000000 0.000000 1,0.000000 0.000000 0,0.000000 0.000000 1,0.000000 0.000000-1,0.000000 0.000000 1,0.000000 0.000000 0,0.000000 0.000000 0,0.000000 0.000000 0,0.000000 0.000000 0,0.000000 0.000000-1,0.000000 0.000000 1,1.000000 0.000000 0,4.000000 0.000000 0,3.000000 0.000000 0,3.000000 0.000000 0,1.000000-2.000000-1,1.000000-3.000000-1,-1.000000-3.000000 0,1.000000-2.000000-2,-1.000000-3.000000 0,1.000000 1.000000-1,-1.000000-1.000000 1,1.000000 1.000000 0,4.000000-4.000000 0,9.000000-6.000000 0,10.000000-6.000000 0,10.000000-6.000000 0,2.000000-7.000000 1,-3.000000-6.000000 0,-3.000000-6.000000 0,-2.000000-6.000000 0,-3.000000-4.000000 1,1.000000 1.000000-2,-1.000000-1.000000 0,1.000000 1.000000 0,-1.000000-3.000000-1,1.000000-2.000000 2,-1.000000-3.000000 1,1.000000-3.000000 0,1.000000-4.000000 1,3.000000-3.000000 0,3.000000-3.000000-1,4.000000-2.000000 0,1.000000-3.000000-1,0.000000 1.000000 1,0.000000-1.000000-1,0.000000 1.000000 0,6.000000-28.000000 1,13.000000-52.000000 2,12.000000-53.000000 3,13.000000-53.000000 1,-7.000000-1.000000 1,-24.000000 54.000000-1,-26.000000 53.000000-1,-24.000000 53.000000-2,-17.000000 28.000000-1,-5.000000 3.000000 1,-7.000000 3.000000-1,-5.000000 4.000000 0,-6.000000 2.000000 0,-3.000000 4.000000 0,-3.000000 3.000000-1,-2.000000 3.000000 0,-1.000000-1.000000-1,3.000000-2.000000 0,3.000000-3.000000 0,4.000000-3.000000 0,-1.000000-1.000000 0,-3.000000 4.000000-1,-3.000000 3.000000 0,-2.000000 3.000000 1,-1.000000-1.000000-2,3.000000-2.000000 1,3.000000-3.000000-1,4.000000-3.000000 0,-1.000000-1.000000 0,-3.000000 4.000000 0,-3.000000 3.000000 1,-2.000000 3.000000-1,-3.000000 3.000000 0,1.000000 3.000000 0,-1.000000 3.000000 0,1.000000 4.000000-1,-1.000000 2.000000 0,1.000000 4.000000-1,-1.000000 3.000000-1,1.000000 3.000000 0,-1.000000 4.000000 0,1.000000 7.000000-1,-1.000000 6.000000 0,1.000000 7.000000-1,1.000000 2.000000 1,3.000000 1.000000 1,3.000000-1.000000 0,4.000000 1.000000 2,2.000000 15.000000-3,4.000000 31.000000-4,3.000000 32.000000-5,3.000000 31.000000-3</inkml:trace>
</inkml:ink>
</file>

<file path=ppt/ink/ink51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8644185364246" units="cm"/>
      <inkml:brushProperty name="height" value="0.0368644185364246" units="cm"/>
      <inkml:brushProperty name="color" value="#FF0000"/>
      <inkml:brushProperty name="ignorePressure" value="0"/>
    </inkml:brush>
  </inkml:definitions>
  <inkml:trace contextRef="#ctx0" brushRef="#br0">82000.000000 50150.000000 932,'-136.000000'53.000000'-18,"28.000000"6.000000"7 ,28.000000 7.000000 4,29.000000 6.000000 6,13.000000 18.000000 4,1.000000 32.000000 1,-1.000000 31.000000 1,1.000000 32.000000 1,-4.000000 19.000000 1,-6.000000 10.000000 1,-6.000000 10.000000 1,-6.000000 9.000000 0,-4.000000 7.000000 0,1.000000 7.000000 1,-1.000000 6.000000 1,1.000000 7.000000 0,2.000000-3.000000-2,7.000000-8.000000-5,6.000000-10.000000-6,7.000000-9.000000-3,7.000000-23.000000-5,9.000000-33.000000-2,10.000000-35.000000-3,10.000000-34.000000-3,11.000000-29.000000-2,17.000000-21.000000-3,15.000000-22.000000-2,16.000000-22.000000-3,1.000000-15.000000 2,-12.000000-5.000000 3,-13.000000-7.000000 5,-12.000000-5.000000 4,-5.000000-4.000000 3,3.000000 0.000000 2,3.000000 0.000000 0,4.000000 0.000000 2</inkml:trace>
</inkml:ink>
</file>

<file path=ppt/ink/ink5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3625884056091" units="cm"/>
      <inkml:brushProperty name="height" value="0.0363625884056091" units="cm"/>
      <inkml:brushProperty name="color" value="#FF0000"/>
      <inkml:brushProperty name="ignorePressure" value="0"/>
    </inkml:brush>
  </inkml:definitions>
  <inkml:trace contextRef="#ctx0" brushRef="#br0">82100.000000 50550.000000 944,'-44.000000'-61.000000'-2,"13.000000"28.000000"-4 ,12.000000 28.000000-5,13.000000 29.000000-5,9.000000 22.000000 2,6.000000 20.000000 6,7.000000 18.000000 6,6.000000 20.000000 7,6.000000 16.000000 4,6.000000 16.000000 1,7.000000 15.000000 1,6.000000 17.000000 1,4.000000 11.000000 1,4.000000 10.000000-2,3.000000 10.000000 0,3.000000 9.000000-2,1.000000 7.000000 0,1.000000 7.000000-3,-1.000000 6.000000-1,1.000000 7.000000-1,-3.000000-9.000000-7,-2.000000-21.000000-9,-3.000000-22.000000-10,-3.000000-22.000000-10</inkml:trace>
</inkml:ink>
</file>

<file path=ppt/ink/ink5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353949457407" units="cm"/>
      <inkml:brushProperty name="height" value="0.036353949457407" units="cm"/>
      <inkml:brushProperty name="color" value="#FF0000"/>
      <inkml:brushProperty name="ignorePressure" value="0"/>
    </inkml:brush>
  </inkml:definitions>
  <inkml:trace contextRef="#ctx0" brushRef="#br0">81450.000000 52900.000000 945,'-47.000000'-27.000000'-1,"6.000000"-3.000000"0 ,7.000000-3.000000-1,6.000000-2.000000 0,4.000000-1.000000 0,4.000000 3.000000 2,3.000000 3.000000 2,3.000000 4.000000 3,9.000000 2.000000 0,16.000000 4.000000 1,15.000000 3.000000 1,17.000000 3.000000 0,11.000000-1.000000 0,10.000000-2.000000 0,10.000000-3.000000 0,9.000000-3.000000 0,21.000000-12.000000-4,35.000000-18.000000-9,35.000000-19.000000-7,34.000000-18.000000-8,-7.000000-1.000000-3,-46.000000 19.000000 5,-47.000000 19.000000 4,-47.000000 19.000000 4,-21.000000 7.000000 0,7.000000-3.000000-3,6.000000-3.000000-4,7.000000-2.000000-4</inkml:trace>
</inkml:ink>
</file>

<file path=ppt/ink/ink5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82950.000000 49850.000000 999,'-41.000000'-41.000000'-31,"19.000000"19.000000"11 ,19.000000 19.000000 12,19.000000 19.000000 12,12.000000 13.000000 5,6.000000 10.000000-1,7.000000 10.000000 0,6.000000 9.000000-2,9.000000 12.000000-7,13.000000 16.000000-11,12.000000 15.000000-12,13.000000 17.000000-12</inkml:trace>
</inkml:ink>
</file>

<file path=ppt/ink/ink5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426279723644" units="cm"/>
      <inkml:brushProperty name="height" value="0.0343426279723644" units="cm"/>
      <inkml:brushProperty name="color" value="#FF0000"/>
      <inkml:brushProperty name="ignorePressure" value="0"/>
    </inkml:brush>
  </inkml:definitions>
  <inkml:trace contextRef="#ctx0" brushRef="#br0">83500.000000 49650.000000 909,'-47.000000'4.000000'0,"6.000000"10.000000"-3 ,7.000000 10.000000 0,6.000000 9.000000-3,6.000000 12.000000 3,6.000000 16.000000 7,7.000000 15.000000 6,6.000000 17.000000 7,3.000000 10.000000 2,0.000000 6.000000-1,0.000000 7.000000-3,0.000000 6.000000-1,-10.000000 18.000000-6,-18.000000 32.000000-9,-19.000000 31.000000-11,-18.000000 32.000000-10,-1.000000-21.000000-4,19.000000-72.000000 2,19.000000-72.000000 2,19.000000-71.000000 2</inkml:trace>
</inkml:ink>
</file>

<file path=ppt/ink/ink51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9854572713375" units="cm"/>
      <inkml:brushProperty name="height" value="0.0389854572713375" units="cm"/>
      <inkml:brushProperty name="color" value="#FF0000"/>
      <inkml:brushProperty name="ignorePressure" value="0"/>
    </inkml:brush>
  </inkml:definitions>
  <inkml:trace contextRef="#ctx0" brushRef="#br0">82750.000000 50950.000000 881,'-71.000000'-68.000000'-66,"10.000000"17.000000"15 ,10.000000 15.000000 15,9.000000 16.000000 16,12.000000 9.000000 16,16.000000 3.000000 16,15.000000 3.000000 16,17.000000 4.000000 17,10.000000 1.000000 3,6.000000 0.000000-9,7.000000 0.000000-9,6.000000 0.000000-8,3.000000 0.000000-6,0.000000 0.000000-3,0.000000 0.000000-1,0.000000 0.000000-2,-2.000000-2.000000-2,-3.000000-3.000000-2,-3.000000-3.000000-2,-2.000000-2.000000-2,0.000000-5.000000-1,7.000000-2.000000-2,6.000000-3.000000-1,7.000000-3.000000 0,-1.000000-1.000000-1,-6.000000 4.000000 0,-6.000000 3.000000 2,-6.000000 3.000000-1,-1.000000-1.000000 0,7.000000-2.000000-5,6.000000-3.000000-4,7.000000-3.000000-3,2.000000-2.000000-3,1.000000 0.000000 0,-1.000000 0.000000-1,1.000000 0.000000 0,-6.000000 1.000000 1,-8.000000 4.000000 1,-10.000000 3.000000 3,-9.000000 3.000000 1,-4.000000-1.000000 2,4.000000-2.000000 1,3.000000-3.000000 1,3.000000-3.000000 2,-1.000000-1.000000-1,-2.000000 4.000000-2,-3.000000 3.000000-3,-3.000000 3.000000-1,-2.000000 1.000000-1,0.000000 1.000000 0,0.000000-1.000000 2,0.000000 1.000000 1</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26141002774239" units="cm"/>
      <inkml:brushProperty name="height" value="0.0526141002774239" units="cm"/>
      <inkml:brushProperty name="color" value="#FF0000"/>
      <inkml:brushProperty name="ignorePressure" value="0"/>
    </inkml:brush>
  </inkml:definitions>
  <inkml:trace contextRef="#ctx0" brushRef="#br0">80650.000000 36450.000000 891,'-140.000000'-63.000000'0,"73.000000"26.000000"2 ,72.000000 24.000000 1,72.000000 26.000000 0,35.000000 5.000000 1,1.000000-11.000000-2,-1.000000-14.000000 0,1.000000-11.000000-2,-6.000000-4.000000-1,-8.000000 6.000000 0,-10.000000 7.000000-1,-9.000000 6.000000 0,-12.000000 9.000000 0,-11.000000 13.000000 1,-14.000000 12.000000 1,-11.000000 13.000000 1,-20.000000 13.000000 0,-24.000000 17.000000-1,-26.000000 15.000000 0,-24.000000 16.000000 0,-17.000000 7.000000 0,-5.000000 1.000000 2,-7.000000-1.000000 3,-5.000000 1.000000 2,0.000000-9.000000 0,10.000000-15.000000-2,10.000000-15.000000-2,9.000000-16.000000-1,21.000000-15.000000-3,35.000000-11.000000-2,35.000000-14.000000-3,34.000000-11.000000-3,20.000000-3.000000 0,6.000000 10.000000-1,7.000000 10.000000 1,6.000000 9.000000 0,-5.000000 9.000000 1,-16.000000 9.000000 0,-15.000000 10.000000-1,-15.000000 10.000000 1,-18.000000 5.000000-1,-19.000000 4.000000 2,-18.000000 3.000000 0,-19.000000 3.000000 0,-18.000000-2.000000 2,-15.000000-6.000000 2,-15.000000-6.000000 2,-16.000000-6.000000 2,-7.000000-10.000000 1,4.000000-12.000000 1,3.000000-13.000000 0,3.000000-12.000000 2,6.000000-13.000000-1,9.000000-12.000000-1,10.000000-13.000000-2,10.000000-12.000000-2,8.000000-15.000000 0,10.000000-15.000000 0,10.000000-15.000000-1,9.000000-16.000000 0,7.000000-5.000000 1,7.000000 6.000000 0,6.000000 7.000000 1,7.000000 6.000000 0,8.000000 13.000000 2,14.000000 23.000000 3,11.000000 22.000000 1,14.000000 22.000000 3,5.000000 15.000000-1,1.000000 9.000000-3,-1.000000 10.000000-4,1.000000 10.000000-3,-1.000000 0.000000-4,1.000000-5.000000-2,-1.000000-7.000000-3,1.000000-5.000000-4,4.000000-11.000000-1,9.000000-11.000000-2,10.000000-14.000000-1,10.000000-11.000000 0,4.000000-15.000000 0,0.000000-16.000000 3,0.000000-15.000000 4,0.000000-15.000000 3,-5.000000-14.000000 2,-9.000000-8.000000 2,-10.000000-10.000000 1,-8.000000-9.000000 2,-12.000000 4.000000 2,-12.000000 19.000000 5,-13.000000 19.000000 4,-12.000000 19.000000 4,-16.000000 21.000000 4,-19.000000 26.000000 5,-18.000000 24.000000 3,-19.000000 26.000000 6,-7.000000 21.000000 0,7.000000 19.000000-3,6.000000 19.000000-2,7.000000 19.000000-3,7.000000 5.000000-1,9.000000-5.000000 0,10.000000-7.000000 0,10.000000-5.000000 0,7.000000-11.000000-7,6.000000-11.000000-12,7.000000-14.000000-14,6.000000-11.000000-12,6.000000-15.000000-6,6.000000-16.000000-1,7.000000-15.000000-1,6.000000-15.000000 0,6.000000-20.000000 1,6.000000-21.000000 1,7.000000-22.000000 2,6.000000-22.000000 2,-2.000000-8.000000 2,-9.000000 6.000000 6,-10.000000 7.000000 4,-8.000000 6.000000 6</inkml:trace>
</inkml:ink>
</file>

<file path=ppt/ink/ink52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8073369562626" units="cm"/>
      <inkml:brushProperty name="height" value="0.0318073369562626" units="cm"/>
      <inkml:brushProperty name="color" value="#FF0000"/>
      <inkml:brushProperty name="ignorePressure" value="0"/>
    </inkml:brush>
  </inkml:definitions>
  <inkml:trace contextRef="#ctx0" brushRef="#br0">83450.000000 50100.000000 940,'-43.000000'6.000000'-13,"17.000000"13.000000"13 ,15.000000 12.000000 12,16.000000 13.000000 12,24.000000 31.000000 0,35.000000 50.000000-11,35.000000 50.000000-14,34.000000 50.000000-11</inkml:trace>
</inkml:ink>
</file>

<file path=ppt/ink/ink52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5973324775696" units="cm"/>
      <inkml:brushProperty name="height" value="0.0395973324775696" units="cm"/>
      <inkml:brushProperty name="color" value="#FF0000"/>
      <inkml:brushProperty name="ignorePressure" value="0"/>
    </inkml:brush>
  </inkml:definitions>
  <inkml:trace contextRef="#ctx0" brushRef="#br0">85500.000000 50500.000000 867,'-96.000000'-65.000000'-17,"10.000000"23.000000"3 ,10.000000 22.000000 5,9.000000 22.000000 2,4.000000 15.000000 2,1.000000 9.000000 0,-1.000000 10.000000-1,1.000000 10.000000-1,-1.000000 2.000000 0,1.000000-3.000000 3,-1.000000-3.000000 2,1.000000-2.000000 1,1.000000-5.000000 2,3.000000-2.000000 2,3.000000-3.000000 2,4.000000-3.000000 1,7.000000-1.000000 0,13.000000 4.000000 0,12.000000 3.000000-1,13.000000 3.000000 0,10.000000 3.000000-2,10.000000 3.000000-1,10.000000 3.000000 0,9.000000 4.000000-1,4.000000 4.000000-1,1.000000 6.000000 0,-1.000000 7.000000 1,1.000000 6.000000-1,-6.000000 21.000000 2,-8.000000 39.000000 6,-10.000000 36.000000 4,-9.000000 39.000000 4,-5.000000-6.000000 2,0.000000-46.000000-4,0.000000-47.000000-2,0.000000-47.000000-4,6.000000-21.000000-1,13.000000 7.000000 0,12.000000 6.000000 1,13.000000 7.000000 0,2.000000-3.000000 0,-5.000000-8.000000-2,-7.000000-10.000000-1,-5.000000-9.000000-2,-4.000000-4.000000 1,0.000000 4.000000 0,0.000000 3.000000 1,0.000000 3.000000 1,4.000000-1.000000-1,10.000000-2.000000-2,10.000000-3.000000-1,9.000000-3.000000-3,13.000000 1.000000-6,20.000000 6.000000-11,18.000000 7.000000-11,20.000000 6.000000-11,-6.000000-2.000000-4,-28.000000-9.000000 4,-28.000000-10.000000 4,-27.000000-8.000000 2</inkml:trace>
</inkml:ink>
</file>

<file path=ppt/ink/ink52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1251817345619" units="cm"/>
      <inkml:brushProperty name="height" value="0.0391251817345619" units="cm"/>
      <inkml:brushProperty name="color" value="#FF0000"/>
      <inkml:brushProperty name="ignorePressure" value="0"/>
    </inkml:brush>
  </inkml:definitions>
  <inkml:trace contextRef="#ctx0" brushRef="#br0">86750.000000 50550.000000 829,'1.000000'76.000000'1,"4.000000"4.000000"2 ,3.000000 3.000000 2,3.000000 3.000000 2,-1.000000 3.000000 1,-2.000000 3.000000-1,-3.000000 3.000000 1,-3.000000 4.000000 0,-7.000000 1.000000-1,-9.000000 0.000000-3,-10.000000 0.000000 0,-8.000000 0.000000-3,-11.000000-5.000000 0,-8.000000-9.000000 1,-10.000000-10.000000 1,-9.000000-8.000000 1,-4.000000-12.000000 0,4.000000-12.000000 0,3.000000-13.000000-1,3.000000-12.000000 0,3.000000-12.000000 0,3.000000-8.000000 1,3.000000-10.000000-1,4.000000-9.000000 1,2.000000-12.000000 1,4.000000-11.000000 0,3.000000-14.000000 0,3.000000-11.000000 0,4.000000-11.000000-3,7.000000-5.000000-5,6.000000-7.000000-7,7.000000-5.000000-6,4.000000-1.000000-1,3.000000 6.000000 2,3.000000 7.000000 2,4.000000 6.000000 3,2.000000 7.000000 3,4.000000 10.000000 2,3.000000 10.000000 2,3.000000 9.000000 2,20.000000 18.000000 4,38.000000 29.000000 3,37.000000 28.000000 3,38.000000 28.000000 5,1.000000 7.000000 0,-34.000000-11.000000-1,-35.000000-14.000000-3,-33.000000-11.000000-1,-15.000000-1.000000 0,6.000000 13.000000-1,7.000000 12.000000-1,6.000000 13.000000 1,1.000000 6.000000-1,-3.000000 0.000000-1,-3.000000 0.000000-2,-2.000000 0.000000-1,-5.000000-4.000000 0,-2.000000-5.000000 1,-3.000000-7.000000 1,-3.000000-5.000000 0</inkml:trace>
</inkml:ink>
</file>

<file path=ppt/ink/ink5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8716588020325" units="cm"/>
      <inkml:brushProperty name="height" value="0.0378716588020325" units="cm"/>
      <inkml:brushProperty name="color" value="#FF0000"/>
      <inkml:brushProperty name="ignorePressure" value="0"/>
    </inkml:brush>
  </inkml:definitions>
  <inkml:trace contextRef="#ctx0" brushRef="#br0">87450.000000 51650.000000 868,'23.000000'95.000000'49,"-3.000000"-9.000000"-12 ,-3.000000-10.000000-12,-2.000000-8.000000-12,-3.000000-8.000000-8,1.000000-2.000000-3,-1.000000-3.000000-2,1.000000-3.000000-2,-3.000000-4.000000-6,-2.000000-3.000000-6,-3.000000-3.000000-8,-3.000000-2.000000-6,-1.000000-5.000000-3,4.000000-2.000000 2,3.000000-3.000000 3,3.000000-3.000000 2</inkml:trace>
</inkml:ink>
</file>

<file path=ppt/ink/ink52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3759557306767" units="cm"/>
      <inkml:brushProperty name="height" value="0.0423759557306767" units="cm"/>
      <inkml:brushProperty name="color" value="#FF0000"/>
      <inkml:brushProperty name="ignorePressure" value="0"/>
    </inkml:brush>
  </inkml:definitions>
  <inkml:trace contextRef="#ctx0" brushRef="#br0">89950.000000 49900.000000 810,'67.000000'56.000000'9,"-16.000000"13.000000"1 ,-15.000000 12.000000 2,-15.000000 13.000000 0,-11.000000 7.000000 0,-2.000000 4.000000-1,-3.000000 3.000000-2,-3.000000 3.000000-2,-9.000000-1.000000-1,-11.000000-2.000000-1,-14.000000-3.000000 0,-11.000000-3.000000-1,-7.000000-7.000000-1,0.000000-9.000000-1,0.000000-10.000000-1,0.000000-8.000000-1,-4.000000-11.000000 1,-5.000000-8.000000-1,-7.000000-10.000000 1,-5.000000-9.000000 0,-3.000000-9.000000 0,4.000000-5.000000-1,3.000000-7.000000-1,3.000000-5.000000 0,3.000000-8.000000-1,3.000000-5.000000-1,3.000000-7.000000-1,4.000000-5.000000-2,4.000000-8.000000-2,6.000000-5.000000-2,7.000000-7.000000-4,6.000000-5.000000-3,28.000000-20.000000 4,50.000000-31.000000 10,50.000000-31.000000 10,50.000000-31.000000 9,9.000000 23.000000 5,-31.000000 78.000000-2,-31.000000 78.000000-2,-31.000000 79.000000-1,-20.000000 32.000000-2,-5.000000-12.000000 0,-7.000000-13.000000-2,-5.000000-12.000000-1,-3.000000-12.000000-2,4.000000-8.000000-6,3.000000-10.000000-4,3.000000-9.000000-5,3.000000-10.000000-9,3.000000-9.000000-13,3.000000-10.000000-14,4.000000-8.000000-13,-4.000000-11.000000-2,-9.000000-8.000000 9,-10.000000-10.000000 11,-8.000000-9.000000 9</inkml:trace>
</inkml:ink>
</file>

<file path=ppt/ink/ink52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4405292570591" units="cm"/>
      <inkml:brushProperty name="height" value="0.0384405292570591" units="cm"/>
      <inkml:brushProperty name="color" value="#FF0000"/>
      <inkml:brushProperty name="ignorePressure" value="0"/>
    </inkml:brush>
  </inkml:definitions>
  <inkml:trace contextRef="#ctx0" brushRef="#br0">90350.000000 51100.000000 893,'7.000000'-68.000000'15,"17.000000"17.000000"-1 ,15.000000 15.000000-2,16.000000 16.000000-2,9.000000 10.000000-1,3.000000 7.000000 0,3.000000 6.000000-1,4.000000 7.000000-1,-1.000000 5.000000-2,-3.000000 7.000000-3,-3.000000 6.000000-3,-2.000000 7.000000-3,-6.000000 4.000000-2,-6.000000 3.000000 0,-6.000000 3.000000 0,-6.000000 4.000000 1,-9.000000 1.000000 0,-8.000000 0.000000 0,-10.000000 0.000000 2,-9.000000 0.000000 0,-13.000000 0.000000 2,-16.000000 0.000000 1,-15.000000 0.000000 2,-15.000000 0.000000 1,-7.000000 0.000000 2,3.000000 0.000000 1,3.000000 0.000000 2,4.000000 0.000000 2,11.000000-8.000000-1,23.000000-16.000000-1,22.000000-15.000000-3,22.000000-15.000000-1,13.000000-11.000000-3,7.000000-2.000000-4,6.000000-3.000000-4,7.000000-3.000000-3,0.000000-2.000000-3,-2.000000 0.000000-1,-3.000000 0.000000 0,-3.000000 0.000000-2,-2.000000 0.000000-2,0.000000 0.000000-3,0.000000 0.000000-3,0.000000 0.000000-3</inkml:trace>
</inkml:ink>
</file>

<file path=ppt/ink/ink52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0934893190861" units="cm"/>
      <inkml:brushProperty name="height" value="0.0420934893190861" units="cm"/>
      <inkml:brushProperty name="color" value="#FF0000"/>
      <inkml:brushProperty name="ignorePressure" value="0"/>
    </inkml:brush>
  </inkml:definitions>
  <inkml:trace contextRef="#ctx0" brushRef="#br0">93450.000000 49300.000000 747,'-21.000000'76.000000'70,"10.000000"4.000000"-16 ,10.000000 3.000000-16,9.000000 3.000000-16,1.000000 4.000000-9,-6.000000 7.000000-5,-6.000000 6.000000-3,-6.000000 7.000000-5,-10.000000 0.000000-1,-12.000000-2.000000-1,-13.000000-3.000000 1,-12.000000-3.000000-1,-9.000000-7.000000-1,-2.000000-9.000000-2,-3.000000-10.000000-1,-3.000000-8.000000-1,-1.000000-12.000000-1,4.000000-12.000000 2,3.000000-13.000000 1,3.000000-12.000000 3,3.000000-18.000000-2,3.000000-21.000000-4,3.000000-22.000000-3,4.000000-22.000000-3,2.000000-18.000000-3,4.000000-11.000000-1,3.000000-14.000000-1,3.000000-11.000000-1,6.000000-6.000000 2,9.000000 4.000000 3,10.000000 3.000000 2,10.000000 3.000000 4,13.000000 10.000000 6,19.000000 20.000000 8,19.000000 18.000000 8,19.000000 20.000000 9,10.000000 24.000000 3,4.000000 31.000000-1,3.000000 32.000000 0,3.000000 31.000000-2,-1.000000 15.000000-1,-2.000000 1.000000-3,-3.000000-1.000000-2,-3.000000 1.000000-2,-2.000000 1.000000-2,0.000000 3.000000-1,0.000000 3.000000 1,0.000000 4.000000-2,-4.000000-3.000000-2,-5.000000-5.000000-6,-7.000000-7.000000-4,-5.000000-5.000000-6,-8.000000-9.000000-5,-5.000000-9.000000-3,-7.000000-10.000000-5,-5.000000-8.000000-4,-3.000000-14.000000-5,4.000000-15.000000-5,3.000000-15.000000-6,3.000000-16.000000-4</inkml:trace>
</inkml:ink>
</file>

<file path=ppt/ink/ink52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6858785748482" units="cm"/>
      <inkml:brushProperty name="height" value="0.0376858785748482" units="cm"/>
      <inkml:brushProperty name="color" value="#FF0000"/>
      <inkml:brushProperty name="ignorePressure" value="0"/>
    </inkml:brush>
  </inkml:definitions>
  <inkml:trace contextRef="#ctx0" brushRef="#br0">94050.000000 50100.000000 911,'-63.000000'1.000000'6,"26.000000"4.000000"2 ,24.000000 3.000000 2,26.000000 3.000000 2,12.000000 3.000000 0,0.000000 3.000000-1,0.000000 3.000000-2,0.000000 4.000000 0,0.000000 1.000000-3,0.000000 0.000000-2,0.000000 0.000000-2,0.000000 0.000000-3,-2.000000 1.000000-1,-3.000000 4.000000 0,-3.000000 3.000000 2,-2.000000 3.000000-1,-3.000000 1.000000 1,1.000000 1.000000 0,-1.000000-1.000000 0,1.000000 1.000000-1,-3.000000-1.000000 1,-2.000000 1.000000-1,-3.000000-1.000000 1,-3.000000 1.000000 0,-4.000000 1.000000-1,-3.000000 3.000000-2,-3.000000 3.000000-3,-2.000000 4.000000-2,-3.000000 1.000000-1,1.000000 0.000000 2,-1.000000 0.000000 2,1.000000 0.000000 1,5.000000-4.000000 1,14.000000-5.000000 0,11.000000-7.000000-1,14.000000-5.000000 0,5.000000-8.000000 1,1.000000-5.000000 2,-1.000000-7.000000 1,1.000000-5.000000 3,-3.000000-1.000000 1,-2.000000 6.000000 1,-3.000000 7.000000 3,-3.000000 6.000000 1,-6.000000 4.000000 0,-5.000000 4.000000-2,-7.000000 3.000000-1,-5.000000 3.000000-2,-17.000000 4.000000-9,-24.000000 7.000000-15,-26.000000 6.000000-17,-24.000000 7.000000-15,1.000000-9.000000-2,28.000000-21.000000 12,28.000000-22.000000 11,29.000000-22.000000 13</inkml:trace>
</inkml:ink>
</file>

<file path=ppt/ink/ink52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0325520634651" units="cm"/>
      <inkml:brushProperty name="height" value="0.0370325520634651" units="cm"/>
      <inkml:brushProperty name="color" value="#FF0000"/>
      <inkml:brushProperty name="ignorePressure" value="0"/>
    </inkml:brush>
  </inkml:definitions>
  <inkml:trace contextRef="#ctx0" brushRef="#br0">96500.000000 48450.000000 927,'-41.000000'110.000000'29,"-31.000000"73.000000"-8 ,-31.000000 72.000000-8,-31.000000 72.000000-8,-2.000000-9.000000-5,28.000000-86.000000 1,28.000000-89.000000 1,29.000000-86.000000-1,8.000000-47.000000-1,-8.000000-2.000000 0,-10.000000-3.000000-3,-9.000000-3.000000-1,-4.000000-7.000000 0,4.000000-9.000000-2,3.000000-10.000000 1,3.000000-8.000000-1,6.000000-14.000000 0,9.000000-15.000000 0,10.000000-15.000000-1,10.000000-16.000000 1,7.000000-7.000000-3,6.000000 4.000000-2,7.000000 3.000000-3,6.000000 3.000000-3,4.000000 4.000000 1,4.000000 7.000000 5,3.000000 6.000000 4,3.000000 7.000000 4,6.000000 7.000000 4,9.000000 9.000000 1,10.000000 10.000000 2,10.000000 10.000000 1,7.000000 5.000000 0,6.000000 4.000000 1,7.000000 3.000000-1,6.000000 3.000000-1,1.000000 6.000000 3,-3.000000 9.000000 2,-3.000000 10.000000 4,-2.000000 10.000000 2,16.000000 44.000000 1,38.000000 82.000000-4,37.000000 81.000000-3,38.000000 82.000000-3,-4.000000-4.000000-5,-43.000000-87.000000-9,-44.000000-88.000000-7,-43.000000-87.000000-7,-25.000000-51.000000-6,-2.000000-11.000000-2,-3.000000-14.000000-2,-3.000000-11.000000-2</inkml:trace>
</inkml:ink>
</file>

<file path=ppt/ink/ink52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568652510643" units="cm"/>
      <inkml:brushProperty name="height" value="0.034568652510643" units="cm"/>
      <inkml:brushProperty name="color" value="#FF0000"/>
      <inkml:brushProperty name="ignorePressure" value="0"/>
    </inkml:brush>
  </inkml:definitions>
  <inkml:trace contextRef="#ctx0" brushRef="#br0">96800.000000 49100.000000 967,'-69.000000'1.000000'6,"13.000000"4.000000"-2 ,12.000000 3.000000-1,13.000000 3.000000-1,10.000000 4.000000-2,10.000000 7.000000-4,10.000000 6.000000-4,9.000000 7.000000-3,2.000000 4.000000 0,-2.000000 3.000000 2,-3.000000 3.000000 2,-3.000000 4.000000 3,-1.000000 2.000000 2,4.000000 4.000000 3,3.000000 3.000000 2,3.000000 3.000000 2,1.000000-2.000000 1,1.000000-6.000000-2,-1.000000-6.000000 0,1.000000-6.000000-2,19.000000-7.000000 2,42.000000-6.000000 3,40.000000-6.000000 3,41.000000-6.000000 3,7.000000-13.000000-2,-24.000000-19.000000-7,-26.000000-18.000000-8,-24.000000-19.000000-8,-20.000000-5.000000-3,-11.000000 9.000000-2,-14.000000 10.000000 0,-11.000000 10.000000-2,-14.000000 4.000000-1,-11.000000 0.000000-1,-14.000000 0.000000-2,-11.000000 0.000000-2</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90226298570633" units="cm"/>
      <inkml:brushProperty name="height" value="0.0490226298570633" units="cm"/>
      <inkml:brushProperty name="color" value="#FF0000"/>
      <inkml:brushProperty name="ignorePressure" value="0"/>
    </inkml:brush>
  </inkml:definitions>
  <inkml:trace contextRef="#ctx0" brushRef="#br0">82900.000000 35400.000000 934,'1.000000'-83.000000'0,"4.000000"34.000000"0 ,3.000000 35.000000 0,3.000000 35.000000 0,3.000000 32.000000 1,3.000000 31.000000 3,3.000000 32.000000 2,4.000000 31.000000 3,1.000000 37.000000 1,0.000000 44.000000-1,0.000000 44.000000 0,0.000000 44.000000-1,-4.000000 26.000000-2,-5.000000 9.000000-3,-7.000000 10.000000-3,-5.000000 10.000000-2,-4.000000-7.000000-3,0.000000-22.000000-1,0.000000-22.000000-2,0.000000-21.000000-1,0.000000-32.000000 0,0.000000-41.000000 2,0.000000-40.000000 2,0.000000-40.000000 2,1.000000-32.000000-5,4.000000-22.000000-10,3.000000-22.000000-12,3.000000-21.000000-11</inkml:trace>
</inkml:ink>
</file>

<file path=ppt/ink/ink5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9996293187141" units="cm"/>
      <inkml:brushProperty name="height" value="0.0339996293187141" units="cm"/>
      <inkml:brushProperty name="color" value="#FF0000"/>
      <inkml:brushProperty name="ignorePressure" value="0"/>
    </inkml:brush>
  </inkml:definitions>
  <inkml:trace contextRef="#ctx0" brushRef="#br0">97250.000000 49300.000000 945,'-44.000000'-35.000000'14,"13.000000"32.000000"-3 ,12.000000 31.000000-2,13.000000 32.000000-4,6.000000 18.000000-1,0.000000 6.000000-1,0.000000 7.000000 0,0.000000 6.000000 0,-2.000000 4.000000-1,-3.000000 4.000000-2,-3.000000 3.000000 0,-2.000000 3.000000-1,-3.000000-2.000000-2,1.000000-6.000000-5,-1.000000-6.000000-3,1.000000-6.000000-5,-1.000000-12.000000-3,1.000000-15.000000-4,-1.000000-15.000000-3,1.000000-16.000000-5</inkml:trace>
</inkml:ink>
</file>

<file path=ppt/ink/ink53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7655635178089" units="cm"/>
      <inkml:brushProperty name="height" value="0.0437655635178089" units="cm"/>
      <inkml:brushProperty name="color" value="#FF0000"/>
      <inkml:brushProperty name="ignorePressure" value="0"/>
    </inkml:brush>
  </inkml:definitions>
  <inkml:trace contextRef="#ctx0" brushRef="#br0">97100.000000 47500.000000 785,'73.000000'1.000000'-3,"-3.000000"4.000000"3 ,-3.000000 3.000000 0,-2.000000 3.000000 3,-3.000000 1.000000 0,1.000000 1.000000 1,-1.000000-1.000000 0,1.000000 1.000000 1,-3.000000-1.000000 1,-2.000000 1.000000-1,-3.000000-1.000000 0,-3.000000 1.000000 0,-4.000000 2.000000 0,-3.000000 7.000000-1,-3.000000 6.000000 0,-2.000000 7.000000-1,-5.000000 2.000000 0,-2.000000 1.000000-1,-3.000000-1.000000-1,-3.000000 1.000000-1,-6.000000 4.000000 0,-5.000000 9.000000 0,-7.000000 10.000000 1,-5.000000 10.000000-1,-4.000000 7.000000 1,0.000000 6.000000 1,0.000000 7.000000 1,0.000000 6.000000 3,-5.000000 53.000000 2,-9.000000 100.000000 5,-10.000000 100.000000 6,-8.000000 100.000000 5,-3.000000-5.000000 0,7.000000-109.000000-5,6.000000-110.000000-6,7.000000-108.000000-4,4.000000-53.000000-4,3.000000 7.000000-1,3.000000 6.000000-1,4.000000 7.000000-2,-3.000000-3.000000-1,-5.000000-8.000000 0,-7.000000-10.000000 0,-5.000000-9.000000 1,-12.000000-12.000000-8,-16.000000-11.000000-14,-15.000000-14.000000-13,-15.000000-11.000000-14,-3.000000-11.000000-4,14.000000-5.000000 7,11.000000-7.000000 7,14.000000-5.000000 6,7.000000-4.000000 5,3.000000 0.000000 4,3.000000 0.000000 4,4.000000 0.000000 2</inkml:trace>
</inkml:ink>
</file>

<file path=ppt/ink/ink53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7447862625122" units="cm"/>
      <inkml:brushProperty name="height" value="0.0357447862625122" units="cm"/>
      <inkml:brushProperty name="color" value="#FF0000"/>
      <inkml:brushProperty name="ignorePressure" value="0"/>
    </inkml:brush>
  </inkml:definitions>
  <inkml:trace contextRef="#ctx0" brushRef="#br0">98650.000000 48650.000000 961,'-36.000000'-46.000000'20,"28.000000"10.000000"-7 ,28.000000 10.000000-8,29.000000 9.000000-6,47.000000-13.000000-9,70.000000-34.000000-12,68.000000-35.000000-11,70.000000-33.000000-10</inkml:trace>
</inkml:ink>
</file>

<file path=ppt/ink/ink5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3541150689125" units="cm"/>
      <inkml:brushProperty name="height" value="0.0353541150689125" units="cm"/>
      <inkml:brushProperty name="color" value="#FF0000"/>
      <inkml:brushProperty name="ignorePressure" value="0"/>
    </inkml:brush>
  </inkml:definitions>
  <inkml:trace contextRef="#ctx0" brushRef="#br0">98650.000000 49350.000000 1000,'262.000000'-79.000000'-17,"26.000000"-5.000000"-7 ,24.000000-7.000000-5,26.000000-5.000000-7</inkml:trace>
</inkml:ink>
</file>

<file path=ppt/ink/ink5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3098159432411" units="cm"/>
      <inkml:brushProperty name="height" value="0.0363098159432411" units="cm"/>
      <inkml:brushProperty name="color" value="#FF0000"/>
      <inkml:brushProperty name="ignorePressure" value="0"/>
    </inkml:brush>
  </inkml:definitions>
  <inkml:trace contextRef="#ctx0" brushRef="#br0">101500.000000 47850.000000 946,'-69.000000'3.000000'-36,"13.000000"6.000000"8 ,12.000000 7.000000 8,13.000000 6.000000 9,9.000000 4.000000 5,6.000000 4.000000 2,7.000000 3.000000 2,6.000000 3.000000 2,4.000000 3.000000 1,4.000000 3.000000 2,3.000000 3.000000 3,3.000000 4.000000 1,3.000000 2.000000 2,3.000000 4.000000 1,3.000000 3.000000 1,4.000000 3.000000 1,1.000000 1.000000 0,0.000000 1.000000-1,0.000000-1.000000-1,0.000000 1.000000-2,1.000000-4.000000-1,4.000000-6.000000-1,3.000000-6.000000-3,3.000000-6.000000-1,23.000000-32.000000-2,44.000000-56.000000-5,44.000000-56.000000-5,44.000000-56.000000-4,-4.000000-12.000000-1,-49.000000 35.000000 4,-51.000000 35.000000 2,-49.000000 34.000000 2,-24.000000 9.000000 4,3.000000-16.000000 3,3.000000-15.000000 3,4.000000-15.000000 3,-4.000000-1.000000 2,-9.000000 16.000000-1,-10.000000 15.000000 1,-8.000000 17.000000-1,-15.000000 5.000000 0,-19.000000-3.000000-1,-18.000000-3.000000 0,-19.000000-2.000000 0,-10.000000 5.000000-1,1.000000 16.000000 1,-1.000000 15.000000 1,1.000000 17.000000 0,-1.000000 13.000000 0,1.000000 13.000000-1,-1.000000 12.000000 0,1.000000 13.000000 0,1.000000 10.000000-4,3.000000 10.000000-5,3.000000 10.000000-8,4.000000 9.000000-5,8.000000-4.000000-2,17.000000-15.000000 3,15.000000-15.000000 3,16.000000-16.000000 3,5.000000-8.000000-2,-2.000000 0.000000-8,-3.000000 0.000000-7,-3.000000 0.000000-7</inkml:trace>
</inkml:ink>
</file>

<file path=ppt/ink/ink535.xml><?xml version="1.0" encoding="utf-8"?>
<inkml:ink xmlns:inkml="http://www.w3.org/2003/InkML">
  <annotation type="ScanImages2ExtractSignatures">1</annotation>
  <annotation type="ScanImagesWidth">998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1955020129681" units="cm"/>
      <inkml:brushProperty name="height" value="0.0381955020129681" units="cm"/>
      <inkml:brushProperty name="color" value="#FF0000"/>
      <inkml:brushProperty name="ignorePressure" value="0"/>
    </inkml:brush>
  </inkml:definitions>
  <inkml:trace contextRef="#ctx0" brushRef="#br0">27100.000000 36750.000000 795,'46.000000'0.000000'1,"-5.000000"0.000000"1 ,-7.000000 0.000000 0,-5.000000 0.000000 2,-1.000000 0.000000 0,6.000000 0.000000 1,7.000000 0.000000-1,6.000000 0.000000 0,3.000000 0.000000-1,0.000000 0.000000 0,0.000000 0.000000 0,0.000000 0.000000-1,1.000000 1.000000-1,4.000000 4.000000 0,3.000000 3.000000 0,3.000000 3.000000-1,12.000000 3.000000 1,22.000000 3.000000 1,22.000000 3.000000 1,23.000000 4.000000 1,0.000000-3.000000 1,-18.000000-5.000000-1,-19.000000-7.000000-1,-18.000000-5.000000-1,-12.000000-3.000000 0,-3.000000 4.000000-1,-3.000000 3.000000-1,-2.000000 3.000000 1,-5.000000 1.000000-1,-2.000000 1.000000 1,-3.000000-1.000000 0,-3.000000 1.000000 1,-2.000000-1.000000 0,0.000000 1.000000 0,0.000000-1.000000 0,0.000000 1.000000 0,1.000000-3.000000 0,4.000000-2.000000 1,3.000000-3.000000 1,3.000000-3.000000-1,1.000000-2.000000 1,1.000000 0.000000 0,-1.000000 0.000000 0,1.000000 0.000000-1,-1.000000 0.000000 1,1.000000 0.000000-2,-1.000000 0.000000 1,1.000000 0.000000-2,-1.000000 0.000000 0,1.000000 0.000000 1,-1.000000 0.000000-1,1.000000 0.000000 1,-4.000000 0.000000 0,-6.000000 0.000000 0,-6.000000 0.000000-1,-6.000000 0.000000 1,-4.000000-2.000000-1,1.000000-3.000000 0,-1.000000-3.000000 1,1.000000-2.000000-1,-1.000000-1.000000 1,1.000000 3.000000-1,-1.000000 3.000000 0,1.000000 4.000000 0,-1.000000-1.000000 0,1.000000-3.000000 0,-1.000000-3.000000 0,1.000000-2.000000 0,-1.000000-1.000000 1,1.000000 3.000000 0,-1.000000 3.000000 0,1.000000 4.000000 1,1.000000-3.000000 1,3.000000-5.000000-1,3.000000-7.000000 1,4.000000-5.000000-1,-1.000000-3.000000 1,-3.000000 4.000000-1,-3.000000 3.000000-1,-2.000000 3.000000-1,-3.000000 3.000000 0,1.000000 3.000000 0,-1.000000 3.000000 0,1.000000 4.000000 0,1.000000 1.000000 0,3.000000 0.000000 0,3.000000 0.000000-1,4.000000 0.000000 1,-1.000000 0.000000-1,-3.000000 0.000000 0,-3.000000 0.000000-1,-2.000000 0.000000-1,-3.000000 0.000000 0,1.000000 0.000000 1,-1.000000 0.000000 0,1.000000 0.000000 0,1.000000 0.000000 1,3.000000 0.000000 0,3.000000 0.000000 0,4.000000 0.000000 1,-1.000000 0.000000 0,-3.000000 0.000000 2,-3.000000 0.000000 0,-2.000000 0.000000 2,-3.000000 0.000000-1,1.000000 0.000000 0,-1.000000 0.000000-1,1.000000 0.000000-2,-1.000000 0.000000 1,1.000000 0.000000-2,-1.000000 0.000000 1,1.000000 0.000000-1,-1.000000 0.000000 0,1.000000 0.000000 1,-1.000000 0.000000-2,1.000000 0.000000 1,-1.000000-2.000000 0,1.000000-3.000000 0,-1.000000-3.000000 0,1.000000-2.000000 0,-1.000000-3.000000 0,1.000000 1.000000 0,-1.000000-1.000000-1,1.000000 1.000000 1,-1.000000-3.000000 0,1.000000-2.000000-2,-1.000000-3.000000 0,1.000000-3.000000-1,1.000000 1.000000-2,3.000000 6.000000-3,3.000000 7.000000-4,4.000000 6.000000-3,-6.000000 7.000000-3,-11.000000 10.000000-1,-14.000000 10.000000-2,-11.000000 9.000000-2,-7.000000 4.000000-1,0.000000 1.000000-1,0.000000-1.000000-2,0.000000 1.000000 0</inkml:trace>
</inkml:ink>
</file>

<file path=ppt/ink/ink5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8942428231239" units="cm"/>
      <inkml:brushProperty name="height" value="0.0458942428231239" units="cm"/>
      <inkml:brushProperty name="color" value="#FF0000"/>
      <inkml:brushProperty name="ignorePressure" value="0"/>
    </inkml:brush>
  </inkml:definitions>
  <inkml:trace contextRef="#ctx0" brushRef="#br0">50900.000000 40800.000000 748,'-27.000000'-57.000000'0,"-3.000000"-11.000000"0 ,-3.000000-14.000000 0,-2.000000-11.000000 0,0.000000-1.000000 0,7.000000 13.000000-1,6.000000 12.000000-1,7.000000 13.000000 0,7.000000 15.000000 0,9.000000 19.000000 0,10.000000 19.000000 1,10.000000 19.000000 1,4.000000 12.000000 0,0.000000 6.000000 1,0.000000 7.000000 1,0.000000 6.000000 0,1.000000 4.000000 1,4.000000 4.000000 0,3.000000 3.000000 0,3.000000 3.000000 1,3.000000 1.000000 0,3.000000 1.000000 0,3.000000-1.000000 1,4.000000 1.000000-1,1.000000-1.000000 0,0.000000 1.000000 0,0.000000-1.000000 0,0.000000 1.000000 0,10.000000 15.000000 0,23.000000 31.000000 0,22.000000 32.000000 0,22.000000 31.000000 1,2.000000 3.000000-1,-15.000000-25.000000-1,-15.000000-25.000000-1,-16.000000-25.000000-1,-7.000000-16.000000-1,4.000000-6.000000 0,3.000000-6.000000 0,3.000000-6.000000 0,-1.000000-9.000000 0,-2.000000-8.000000 0,-3.000000-10.000000 1,-3.000000-9.000000 0,-6.000000-10.000000 0,-5.000000-9.000000-1,-7.000000-10.000000 1,-5.000000-8.000000 0,-4.000000-14.000000 1,0.000000-15.000000 2,0.000000-15.000000 3,0.000000-16.000000 2,0.000000-13.000000 1,0.000000-9.000000 1,0.000000-10.000000 1,0.000000-8.000000-1,3.000000-9.000000 1,6.000000-6.000000-2,7.000000-6.000000-1,6.000000-6.000000-1,10.000000-12.000000 0,17.000000-15.000000-1,15.000000-15.000000 1,16.000000-16.000000 0,51.000000-62.000000-1,88.000000-105.000000 1,87.000000-107.000000 0,88.000000-105.000000 0,1.000000 5.000000-2,-84.000000 119.000000-2,-85.000000 119.000000-2,-83.000000 119.000000-4,-42.000000 60.000000 1,4.000000 4.000000 0,3.000000 3.000000 1,3.000000 3.000000 1,-4.000000 15.000000-5,-8.000000 29.000000-10,-10.000000 28.000000-12,-9.000000 28.000000-11,-16.000000 15.000000-7,-22.000000 4.000000-3,-22.000000 3.000000-2,-21.000000 3.000000-2</inkml:trace>
</inkml:ink>
</file>

<file path=ppt/ink/ink537.xml><?xml version="1.0" encoding="utf-8"?>
<inkml:ink xmlns:inkml="http://www.w3.org/2003/InkML">
  <annotation type="ScanImages2ExtractSignatures">1</annotation>
  <annotation type="ScanImagesWidth">994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4692661464214" units="cm"/>
      <inkml:brushProperty name="height" value="0.0384692661464214" units="cm"/>
      <inkml:brushProperty name="color" value="#FF0000"/>
      <inkml:brushProperty name="ignorePressure" value="0"/>
    </inkml:brush>
  </inkml:definitions>
  <inkml:trace contextRef="#ctx0" brushRef="#br0">17950.000000 11550.000000 742,'-46.000000'-41.000000'-6,"10.000000"19.000000"7 ,10.000000 19.000000 7,9.000000 19.000000 7,6.000000 10.000000 2,3.000000 4.000000-4,3.000000 3.000000-3,4.000000 3.000000-4,1.000000-1.000000-2,0.000000-2.000000-1,0.000000-3.000000-1,0.000000-3.000000 0,0.000000 1.000000-1,0.000000 6.000000 0,0.000000 7.000000 0,0.000000 6.000000 1,0.000000 1.000000-1,0.000000-3.000000 1,0.000000-3.000000 1,0.000000-2.000000 0,1.000000-3.000000 1,4.000000 1.000000 1,3.000000-1.000000-1,3.000000 1.000000 2,1.000000-1.000000-2,1.000000 1.000000 0,-1.000000-1.000000-1,1.000000 1.000000-1,1.000000-1.000000-1,3.000000 1.000000 0,3.000000-1.000000 0,4.000000 1.000000-1,1.000000-3.000000 1,0.000000-2.000000-1,0.000000-3.000000 0,0.000000-3.000000 1,1.000000-6.000000 0,4.000000-5.000000-1,3.000000-7.000000 0,3.000000-5.000000-1,4.000000-6.000000 1,7.000000-3.000000 0,6.000000-3.000000 1,7.000000-2.000000 1,-1.000000-3.000000 0,-6.000000 1.000000 0,-6.000000-1.000000 0,-6.000000 1.000000-1,-4.000000-3.000000 1,1.000000-2.000000-1,-1.000000-3.000000 1,1.000000-3.000000-1,-1.000000-1.000000 0,1.000000 4.000000 0,-1.000000 3.000000 0,1.000000 3.000000 0,-1.000000-1.000000-1,1.000000-2.000000 0,-1.000000-3.000000 0,1.000000-3.000000-1,-1.000000-1.000000 0,1.000000 4.000000 1,-1.000000 3.000000 0,1.000000 3.000000 0,1.000000-4.000000 0,3.000000-8.000000 0,3.000000-10.000000 0,4.000000-9.000000 1,-1.000000-4.000000-1,-3.000000 4.000000 1,-3.000000 3.000000 0,-2.000000 3.000000 1,-3.000000 1.000000 0,1.000000 1.000000 0,-1.000000-1.000000-1,1.000000 1.000000 1,-4.000000 1.000000 0,-6.000000 3.000000-1,-6.000000 3.000000 1,-6.000000 4.000000 0,-4.000000 1.000000 0,1.000000 0.000000 0,-1.000000 0.000000 0,1.000000 0.000000 0,-4.000000-4.000000 1,-6.000000-5.000000 1,-6.000000-7.000000 1,-6.000000-5.000000 2,-6.000000-3.000000 0,-2.000000 4.000000 0,-3.000000 3.000000-1,-3.000000 3.000000 1,-1.000000 1.000000-1,4.000000 1.000000 0,3.000000-1.000000-1,3.000000 1.000000-1,-1.000000-3.000000 0,-2.000000-2.000000-1,-3.000000-3.000000-1,-3.000000-3.000000-1,-2.000000 1.000000 1,0.000000 6.000000-1,0.000000 7.000000 0,0.000000 6.000000 0,0.000000 3.000000 0,0.000000 0.000000-1,0.000000 0.000000 0,0.000000 0.000000 0,-5.000000 0.000000 0,-9.000000 0.000000-1,-10.000000 0.000000 0,-8.000000 0.000000-1,-4.000000 1.000000 1,3.000000 4.000000 0,3.000000 3.000000 0,4.000000 3.000000 1,1.000000 3.000000 0,0.000000 3.000000 0,0.000000 3.000000 1,0.000000 4.000000 0,0.000000 2.000000 0,0.000000 4.000000 0,0.000000 3.000000 0,0.000000 3.000000-1,0.000000 3.000000 1,0.000000 3.000000-1,0.000000 3.000000 0,0.000000 4.000000 1,0.000000 2.000000-1,0.000000 4.000000 1,0.000000 3.000000 0,0.000000 3.000000 0,0.000000 1.000000 0,0.000000 1.000000-2,0.000000-1.000000 0,0.000000 1.000000-2,1.000000 1.000000-2,4.000000 3.000000-4,3.000000 3.000000-3,3.000000 4.000000-5,3.000000-1.000000-1,3.000000-3.000000-1,3.000000-3.000000-2,4.000000-2.000000 0,2.000000-5.000000-1,4.000000-2.000000-3,3.000000-3.000000-2,3.000000-3.000000-3</inkml:trace>
</inkml:ink>
</file>

<file path=ppt/ink/ink538.xml><?xml version="1.0" encoding="utf-8"?>
<inkml:ink xmlns:inkml="http://www.w3.org/2003/InkML">
  <annotation type="ScanImages2ExtractSignatures">1</annotation>
  <annotation type="ScanImagesWidth">906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3213582038879" units="cm"/>
      <inkml:brushProperty name="height" value="0.0443213582038879" units="cm"/>
      <inkml:brushProperty name="color" value="#FF0000"/>
      <inkml:brushProperty name="ignorePressure" value="0"/>
    </inkml:brush>
  </inkml:definitions>
  <inkml:trace contextRef="#ctx0" brushRef="#br0">36100.000000 12750.000000 678,'-41.000000'-44.000000'-4,"19.000000"13.000000"4 ,19.000000 12.000000 5,19.000000 13.000000 5,12.000000 6.000000 3,6.000000 0.000000 4,7.000000 0.000000 2,6.000000 0.000000 4,3.000000 1.000000-2,0.000000 4.000000-4,0.000000 3.000000-4,0.000000 3.000000-5,1.000000 3.000000-3,4.000000 3.000000 0,3.000000 3.000000-1,3.000000 4.000000-1,3.000000-1.000000 1,3.000000-3.000000 0,3.000000-3.000000 0,4.000000-2.000000 1,-4.000000-3.000000 1,-9.000000 1.000000-1,-10.000000-1.000000-1,-8.000000 1.000000-1,-4.000000-1.000000 0,3.000000 1.000000 0,3.000000-1.000000-1,4.000000 1.000000 0,1.000000-3.000000-1,0.000000-2.000000 1,0.000000-3.000000 0,0.000000-3.000000 0,0.000000-2.000000 1,0.000000 0.000000-1,0.000000 0.000000 0,0.000000 0.000000 0,1.000000 0.000000-1,4.000000 0.000000 1,3.000000 0.000000 0,3.000000 0.000000 0,1.000000 0.000000 0,1.000000 0.000000 0,-1.000000 0.000000 1,1.000000 0.000000 0,-1.000000 0.000000 0,1.000000 0.000000-1,-1.000000 0.000000-1,1.000000 0.000000 1,1.000000 0.000000-2,3.000000 0.000000 0,3.000000 0.000000-1,4.000000 0.000000 0,1.000000 0.000000-1,0.000000 0.000000 1,0.000000 0.000000 0,0.000000 0.000000 0,-2.000000 0.000000 1,-3.000000 0.000000 0,-3.000000 0.000000-1,-2.000000 0.000000 1,-3.000000 0.000000 0,1.000000 0.000000 0,-1.000000 0.000000 0,1.000000 0.000000 0,-1.000000 1.000000-1,1.000000 4.000000 1,-1.000000 3.000000 0,1.000000 3.000000 0,-3.000000-1.000000 0,-2.000000-2.000000 0,-3.000000-3.000000-1,-3.000000-3.000000 1,-1.000000-2.000000 0,4.000000 0.000000 0,3.000000 0.000000 0,3.000000 0.000000 0,1.000000 1.000000 0,1.000000 4.000000 0,-1.000000 3.000000 0,1.000000 3.000000 0,-1.000000 1.000000-1,1.000000 1.000000 1,-1.000000-1.000000 0,1.000000 1.000000 0,1.000000-1.000000 0,3.000000 1.000000 0,3.000000-1.000000-1,4.000000 1.000000-1,2.000000-3.000000 1,4.000000-2.000000 0,3.000000-3.000000 0,3.000000-3.000000 0,-1.000000-2.000000 1,-2.000000 0.000000-1,-3.000000 0.000000 1,-3.000000 0.000000-1,-2.000000 0.000000 1,0.000000 0.000000-1,0.000000 0.000000 1,0.000000 0.000000-1,0.000000 0.000000 1,0.000000 0.000000 0,0.000000 0.000000 0,0.000000 0.000000 1,-2.000000 0.000000 0,-3.000000 0.000000-1,-3.000000 0.000000 0,-2.000000 0.000000 0,-3.000000 0.000000-1,1.000000 0.000000 1,-1.000000 0.000000-1,1.000000 0.000000 1,1.000000 0.000000-1,3.000000 0.000000 0,3.000000 0.000000 1,4.000000 0.000000 0,-3.000000-2.000000-1,-5.000000-3.000000 1,-7.000000-3.000000 0,-5.000000-2.000000 0,-4.000000-1.000000 0,0.000000 3.000000 1,0.000000 3.000000 2,0.000000 4.000000 1,0.000000-1.000000 0,0.000000-3.000000 0,0.000000-3.000000-2,0.000000-2.000000 0,1.000000-1.000000-1,4.000000 3.000000 0,3.000000 3.000000 1,3.000000 4.000000 0,1.000000 1.000000-1,1.000000 0.000000 1,-1.000000 0.000000 0,1.000000 0.000000-1,-1.000000 0.000000 1,1.000000 0.000000 0,-1.000000 0.000000 0,1.000000 0.000000 1,-1.000000 0.000000-1,1.000000 0.000000 0,-1.000000 0.000000-1,1.000000 0.000000 0,-1.000000 0.000000-1,1.000000 0.000000 1,-1.000000 0.000000 0,1.000000 0.000000 0,-3.000000 0.000000 1,-2.000000 0.000000 0,-3.000000 0.000000 1,-3.000000 0.000000 0,-2.000000 0.000000 1,0.000000 0.000000-1,0.000000 0.000000 0,0.000000 0.000000 0,-2.000000 0.000000 0,-3.000000 0.000000 1,-3.000000 0.000000 0,-2.000000 0.000000 1,-3.000000 0.000000 0,1.000000 0.000000-1,-1.000000 0.000000-2,1.000000 0.000000 0,-1.000000-2.000000-3,1.000000-3.000000-3,-1.000000-3.000000-3,1.000000-2.000000-3,-1.000000-3.000000-1,1.000000 1.000000 2,-1.000000-1.000000 0,1.000000 1.000000 2</inkml:trace>
</inkml:ink>
</file>

<file path=ppt/ink/ink53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9623702764511" units="cm"/>
      <inkml:brushProperty name="height" value="0.0419623702764511" units="cm"/>
      <inkml:brushProperty name="color" value="#FF0000"/>
      <inkml:brushProperty name="ignorePressure" value="0"/>
    </inkml:brush>
  </inkml:definitions>
  <inkml:trace contextRef="#ctx0" brushRef="#br0">31300.000000 8600.000000 740,'-69.000000'-24.000000'-1,"13.000000"4.000000"-1 ,12.000000 3.000000-1,13.000000 3.000000-2,9.000000-1.000000 7,6.000000-2.000000 13,7.000000-3.000000 14,6.000000-3.000000 14,9.000000-4.000000 3,13.000000-3.000000-7,12.000000-3.000000-8,13.000000-2.000000-7,10.000000-6.000000-6,10.000000-6.000000-5,10.000000-6.000000-5,9.000000-6.000000-6,2.000000-4.000000-4,-2.000000 1.000000-4,-3.000000-1.000000-5,-3.000000 1.000000-4,-4.000000 1.000000-2,-3.000000 3.000000-1,-3.000000 3.000000 0,-2.000000 4.000000-1,-6.000000 10.000000-3,-6.000000 19.000000-5,-6.000000 19.000000-7,-6.000000 19.000000-5,-12.000000 9.000000 1,-15.000000 0.000000 7,-15.000000 0.000000 7,-16.000000 0.000000 7</inkml:trace>
</inkml:ink>
</file>

<file path=ppt/ink/ink54.xml><?xml version="1.0" encoding="utf-8"?>
<inkml:ink xmlns:inkml="http://www.w3.org/2003/InkML">
  <annotation type="ScanImages2ExtractSignatures">1</annotation>
  <annotation type="ScanImagesWidth">827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7685203552246" units="cm"/>
      <inkml:brushProperty name="height" value="0.0487685203552246" units="cm"/>
      <inkml:brushProperty name="color" value="#FF0000"/>
      <inkml:brushProperty name="ignorePressure" value="0"/>
    </inkml:brush>
  </inkml:definitions>
  <inkml:trace contextRef="#ctx0" brushRef="#br0">84600.000000 35750.000000 939,'-54.000000'-52.000000'41,"-5.000000"47.000000"-21 ,-7.000000 47.000000-23,-5.000000 48.000000-21,-3.000000 22.000000-8,4.000000 1.000000 5,3.000000-1.000000 6,3.000000 1.000000 4,3.000000-3.000000 4,3.000000-2.000000-1,3.000000-3.000000 1,4.000000-3.000000 1,5.000000-9.000000-1,10.000000-11.000000 1,10.000000-14.000000 0,9.000000-11.000000-1,6.000000-9.000000 3,3.000000-3.000000 3,3.000000-3.000000 2,4.000000-2.000000 4,4.000000 2.000000 2,6.000000 9.000000-2,7.000000 10.000000 0,6.000000 10.000000 0,3.000000 11.000000 3,0.000000 17.000000 9,0.000000 15.000000 8,0.000000 16.000000 8,1.000000 7.000000 4,4.000000 1.000000-4,3.000000-1.000000-1,3.000000 1.000000-3,-1.000000-9.000000-4,-2.000000-15.000000-7,-3.000000-15.000000-5,-3.000000-16.000000-7,-1.000000-23.000000-6,4.000000-27.000000-5,3.000000-28.000000-8,3.000000-28.000000-5,-4.000000-23.000000-1,-8.000000-15.000000 3,-10.000000-15.000000 5,-9.000000-16.000000 3,-7.000000-10.000000 4,-3.000000-3.000000 0,-3.000000-3.000000 2,-2.000000-2.000000 0,-5.000000-3.000000 3,-2.000000 1.000000 3,-3.000000-1.000000 3,-3.000000 1.000000 3,-1.000000 2.000000 3,4.000000 7.000000 3,3.000000 6.000000 2,3.000000 7.000000 3,6.000000 5.000000-1,9.000000 7.000000-1,10.000000 6.000000-4,10.000000 7.000000-2,18.000000 5.000000-3,28.000000 7.000000-1,28.000000 6.000000-1,29.000000 7.000000-2,19.000000 4.000000 0,14.000000 3.000000 2,11.000000 3.000000 2,14.000000 4.000000 1,-4.000000 13.000000 2,-19.000000 26.000000 1,-18.000000 24.000000 2,-19.000000 26.000000 2,-18.000000 19.000000 0,-15.000000 17.000000-1,-15.000000 15.000000-2,-16.000000 16.000000 0,-15.000000 5.000000-2,-11.000000-2.000000-1,-14.000000-3.000000-2,-11.000000-3.000000-1,-18.000000-7.000000-3,-22.000000-9.000000-5,-22.000000-10.000000-4,-21.000000-8.000000-4,-15.000000-11.000000-3,-6.000000-8.000000 0,-6.000000-10.000000 0,-6.000000-9.000000 1,-1.000000-12.000000-1,7.000000-11.000000 0,6.000000-14.000000 0,7.000000-11.000000 0,5.000000-14.000000 1,7.000000-11.000000 2,6.000000-14.000000 2,7.000000-11.000000 2,5.000000-14.000000 0,7.000000-11.000000 1,6.000000-14.000000 0,7.000000-11.000000 1,7.000000-7.000000-1,9.000000 0.000000 2,10.000000 0.000000 0,10.000000 0.000000 2,7.000000 10.000000 3,6.000000 23.000000 7,7.000000 22.000000 7,6.000000 22.000000 7,4.000000 16.000000 2,4.000000 14.000000-5,3.000000 11.000000-3,3.000000 14.000000-4,4.000000 7.000000-2,7.000000 3.000000-2,6.000000 3.000000-3,7.000000 4.000000 0,0.000000-3.000000-2,-2.000000-5.000000-2,-3.000000-7.000000-1,-3.000000-5.000000 0,-4.000000-9.000000-2,-3.000000-9.000000 1,-3.000000-10.000000 0,-2.000000-8.000000-1,-3.000000-14.000000 1,1.000000-15.000000 1,-1.000000-15.000000-1,1.000000-16.000000 2,-7.000000-8.000000 0,-12.000000 0.000000 2,-13.000000 0.000000 3,-12.000000 0.000000 1,-15.000000 7.000000 1,-15.000000 17.000000-1,-15.000000 15.000000-1,-16.000000 16.000000-1,-10.000000 16.000000 3,-3.000000 20.000000 8,-3.000000 18.000000 7,-2.000000 20.000000 8,5.000000 8.000000-1,16.000000 1.000000-9,15.000000-1.000000-10,17.000000 1.000000-10,14.000000-6.000000-7,17.000000-8.000000-7,15.000000-10.000000-6,16.000000-9.000000-7,7.000000-12.000000-2,1.000000-11.000000 1,-1.000000-14.000000 2,1.000000-11.000000 1</inkml:trace>
</inkml:ink>
</file>

<file path=ppt/ink/ink5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4852361381054" units="cm"/>
      <inkml:brushProperty name="height" value="0.0364852361381054" units="cm"/>
      <inkml:brushProperty name="color" value="#FF0000"/>
      <inkml:brushProperty name="ignorePressure" value="0"/>
    </inkml:brush>
  </inkml:definitions>
  <inkml:trace contextRef="#ctx0" brushRef="#br0">31700.000000 9100.000000 920,'4.000000'-72.000000'2,"10.000000"6.000000"6 ,10.000000 7.000000 4,9.000000 6.000000 6,4.000000 3.000000-1,1.000000 0.000000-4,-1.000000 0.000000-6,1.000000 0.000000-4,2.000000 0.000000-6,7.000000 0.000000-4,6.000000 0.000000-4,7.000000 0.000000-5,-1.000000 1.000000-4,-6.000000 4.000000-4,-6.000000 3.000000-5,-6.000000 3.000000-3</inkml:trace>
</inkml:ink>
</file>

<file path=ppt/ink/ink54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9499291777611" units="cm"/>
      <inkml:brushProperty name="height" value="0.0389499291777611" units="cm"/>
      <inkml:brushProperty name="color" value="#FF0000"/>
      <inkml:brushProperty name="ignorePressure" value="0"/>
    </inkml:brush>
  </inkml:definitions>
  <inkml:trace contextRef="#ctx0" brushRef="#br0">32250.000000 7350.000000 882,'-38.000000'-115.000000'3,"26.000000"23.000000"6 ,24.000000 22.000000 6,26.000000 22.000000 5,18.000000 12.000000 1,13.000000 3.000000-4,12.000000 3.000000-3,13.000000 4.000000-4,6.000000 2.000000-4,0.000000 4.000000-4,0.000000 3.000000-4,0.000000 3.000000-4,-4.000000 9.000000-2,-5.000000 16.000000 1,-7.000000 15.000000 1,-5.000000 17.000000 1,-14.000000 17.000000 1,-18.000000 23.000000 3,-19.000000 22.000000 1,-18.000000 22.000000 3,-20.000000 15.000000 0,-18.000000 9.000000-1,-19.000000 10.000000-2,-18.000000 10.000000-2,-15.000000 2.000000-3,-9.000000-3.000000-5,-10.000000-3.000000-5,-8.000000-2.000000-6,7.000000-20.000000-2,25.000000-34.000000 0,25.000000-35.000000 0,25.000000-33.000000 0,10.000000-18.000000 0,-2.000000 0.000000 0,-3.000000 0.000000 1,-3.000000 0.000000 0</inkml:trace>
</inkml:ink>
</file>

<file path=ppt/ink/ink54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7072376906872" units="cm"/>
      <inkml:brushProperty name="height" value="0.0387072376906872" units="cm"/>
      <inkml:brushProperty name="color" value="#FF0000"/>
      <inkml:brushProperty name="ignorePressure" value="0"/>
    </inkml:brush>
  </inkml:definitions>
  <inkml:trace contextRef="#ctx0" brushRef="#br0">30900.000000 8000.000000 892,'-47.000000'-38.000000'4,"6.000000"26.000000"7 ,7.000000 24.000000 7,6.000000 26.000000 7,4.000000 18.000000 0,4.000000 13.000000-9,3.000000 12.000000-9,3.000000 13.000000-8,1.000000 6.000000-5,1.000000 0.000000 2,-1.000000 0.000000 2,1.000000 0.000000 1,5.000000-2.000000 1,14.000000-3.000000 0,11.000000-3.000000 2,14.000000-2.000000 0,10.000000-8.000000 0,9.000000-8.000000 1,10.000000-10.000000-1,10.000000-9.000000 0,10.000000-10.000000-1,13.000000-9.000000 0,12.000000-10.000000 0,13.000000-8.000000-2,1.000000-8.000000-4,-9.000000-2.000000-7,-10.000000-3.000000-8,-8.000000-3.000000-7,-12.000000-2.000000-3,-12.000000 0.000000 2,-13.000000 0.000000 3,-12.000000 0.000000 2,-9.000000-2.000000 3,-2.000000-3.000000 2,-3.000000-3.000000 2,-3.000000-2.000000 2,-1.000000-3.000000 2,4.000000 1.000000-1,3.000000-1.000000 1,3.000000 1.000000-1</inkml:trace>
</inkml:ink>
</file>

<file path=ppt/ink/ink5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7232100367546" units="cm"/>
      <inkml:brushProperty name="height" value="0.0397232100367546" units="cm"/>
      <inkml:brushProperty name="color" value="#FF0000"/>
      <inkml:brushProperty name="ignorePressure" value="0"/>
    </inkml:brush>
  </inkml:definitions>
  <inkml:trace contextRef="#ctx0" brushRef="#br0">35200.000000 5050.000000 865,'-22.000000'262.000000'24,"6.000000"-24.000000"-2 ,7.000000-26.000000-4,6.000000-24.000000-3,1.000000-13.000000-3,-3.000000 0.000000-2,-3.000000 0.000000-1,-2.000000 0.000000-2,-1.000000-10.000000-2,3.000000-18.000000 0,3.000000-19.000000-1,4.000000-18.000000-1,1.000000-28.000000-9,0.000000-33.000000-18,0.000000-35.000000-19,0.000000-34.000000-18</inkml:trace>
</inkml:ink>
</file>

<file path=ppt/ink/ink5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6254475712776" units="cm"/>
      <inkml:brushProperty name="height" value="0.0416254475712776" units="cm"/>
      <inkml:brushProperty name="color" value="#FF0000"/>
      <inkml:brushProperty name="ignorePressure" value="0"/>
    </inkml:brush>
  </inkml:definitions>
  <inkml:trace contextRef="#ctx0" brushRef="#br0">34950.000000 5350.000000 756,'1.000000'-115.000000'-1,"4.000000"23.000000"-3 ,3.000000 22.000000-2,3.000000 22.000000-3,1.000000 12.000000 1,1.000000 3.000000 2,-1.000000 3.000000 3,1.000000 4.000000 3,1.000000-1.000000 4,3.000000-3.000000 7,3.000000-3.000000 7,4.000000-2.000000 7,1.000000 0.000000 2,0.000000 7.000000-2,0.000000 6.000000-3,0.000000 7.000000-2,3.000000 4.000000-2,6.000000 3.000000-1,7.000000 3.000000-2,6.000000 4.000000-1,3.000000 5.000000-2,0.000000 10.000000 0,0.000000 10.000000-1,0.000000 9.000000 0,0.000000 7.000000-2,0.000000 7.000000-3,0.000000 6.000000-3,0.000000 7.000000-3,-5.000000 7.000000 0,-9.000000 9.000000-1,-10.000000 10.000000 0,-8.000000 10.000000 0,-14.000000 4.000000-2,-15.000000 0.000000-3,-15.000000 0.000000-4,-16.000000 0.000000-3,-10.000000 0.000000 0,-3.000000 0.000000 4,-3.000000 0.000000 3,-2.000000 0.000000 4,2.000000-5.000000 1,9.000000-9.000000 1,10.000000-10.000000-1,10.000000-8.000000 0,21.000000-11.000000 0,34.000000-8.000000-1,35.000000-10.000000 0,35.000000-9.000000-1,14.000000-9.000000 1,-2.000000-5.000000-1,-3.000000-7.000000 1,-3.000000-5.000000 0,-9.000000-3.000000 1,-11.000000 4.000000 0,-14.000000 3.000000 1,-11.000000 3.000000 0,-17.000000 7.000000 2,-18.000000 14.000000 4,-19.000000 11.000000 4,-18.000000 14.000000 2,-23.000000 8.000000 1,-24.000000 7.000000-2,-26.000000 6.000000-2,-24.000000 7.000000-3,-12.000000-1.000000-1,4.000000-6.000000-2,3.000000-6.000000-2,3.000000-6.000000-1,9.000000-10.000000-3,16.000000-12.000000-5,15.000000-13.000000-5,17.000000-12.000000-5,13.000000-15.000000-5,13.000000-15.000000-5,12.000000-15.000000-4,13.000000-16.000000-5,6.000000-7.000000 0,0.000000 4.000000 3,0.000000 3.000000 4,0.000000 3.000000 3</inkml:trace>
</inkml:ink>
</file>

<file path=ppt/ink/ink54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230927169323" units="cm"/>
      <inkml:brushProperty name="height" value="0.035230927169323" units="cm"/>
      <inkml:brushProperty name="color" value="#FF0000"/>
      <inkml:brushProperty name="ignorePressure" value="0"/>
    </inkml:brush>
  </inkml:definitions>
  <inkml:trace contextRef="#ctx0" brushRef="#br0">37350.000000 4450.000000 840,'3.000000'57.000000'32,"6.000000"17.000000"-5 ,7.000000 15.000000-6,6.000000 16.000000-5,1.000000 13.000000-4,-3.000000 14.000000-1,-3.000000 11.000000-2,-2.000000 14.000000-2,-5.000000 7.000000-1,-2.000000 3.000000-1,-3.000000 3.000000-1,-3.000000 4.000000 0,-1.000000-7.000000-1,4.000000-16.000000-1,3.000000-15.000000-2,3.000000-15.000000 1,-1.000000-18.000000-2,-2.000000-19.000000 1,-3.000000-18.000000-1,-3.000000-19.000000 1,-4.000000-19.000000-5,-3.000000-19.000000-7,-3.000000-18.000000-10,-2.000000-19.000000-7,-3.000000-8.000000-3,1.000000 3.000000 4,-1.000000 3.000000 2,1.000000 4.000000 3,1.000000 1.000000 4,3.000000 0.000000 2,3.000000 0.000000 4,4.000000 0.000000 4</inkml:trace>
</inkml:ink>
</file>

<file path=ppt/ink/ink5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3010449111462" units="cm"/>
      <inkml:brushProperty name="height" value="0.0373010449111462" units="cm"/>
      <inkml:brushProperty name="color" value="#FF0000"/>
      <inkml:brushProperty name="ignorePressure" value="0"/>
    </inkml:brush>
  </inkml:definitions>
  <inkml:trace contextRef="#ctx0" brushRef="#br0">36900.000000 5500.000000 878,'-68.000000'-25.000000'-6,"17.000000"0.000000"5 ,15.000000 0.000000 5,16.000000 0.000000 5,12.000000 1.000000 2,9.000000 4.000000-2,10.000000 3.000000-2,10.000000 3.000000-1,8.000000 3.000000-2,10.000000 3.000000-1,10.000000 3.000000-3,9.000000 4.000000-1,1.000000 1.000000-2,-6.000000 0.000000-2,-6.000000 0.000000-3,-6.000000 0.000000-2,-6.000000 3.000000 0,-2.000000 6.000000 1,-3.000000 7.000000 2,-3.000000 6.000000 2,-7.000000 4.000000-1,-9.000000 4.000000-3,-10.000000 3.000000-2,-8.000000 3.000000-3,-11.000000 4.000000 0,-8.000000 7.000000 3,-10.000000 6.000000 3,-9.000000 7.000000 4,-4.000000 0.000000 1,4.000000-2.000000 4,3.000000-3.000000 2,3.000000-3.000000 2,4.000000-4.000000 1,7.000000-3.000000-1,6.000000-3.000000-2,7.000000-2.000000-2,4.000000-5.000000 0,3.000000-2.000000 1,3.000000-3.000000 0,4.000000-3.000000 0,2.000000-1.000000 1,4.000000 4.000000 0,3.000000 3.000000 0,3.000000 3.000000 0,1.000000-1.000000 0,1.000000-2.000000 0,-1.000000-3.000000 0,1.000000-3.000000 0,1.000000-12.000000-1,3.000000-18.000000-1,3.000000-19.000000 0,4.000000-18.000000 0,1.000000-14.000000-3,0.000000-5.000000-1,0.000000-7.000000-4,0.000000-5.000000-2,-2.000000 0.000000-1,-3.000000 10.000000 0,-3.000000 10.000000 1,-2.000000 9.000000 0,0.000000-7.000000 0,7.000000-21.000000 0,6.000000-22.000000-1,7.000000-22.000000 0,5.000000-10.000000 1,7.000000 4.000000 3,6.000000 3.000000 4,7.000000 3.000000 2,-1.000000 3.000000 2,-6.000000 3.000000 1,-6.000000 3.000000 0,-6.000000 4.000000 0,-6.000000 7.000000 2,-2.000000 13.000000 1,-3.000000 12.000000 2,-3.000000 13.000000 2,-2.000000 10.000000 1,0.000000 10.000000 4,0.000000 10.000000 2,0.000000 9.000000 3,0.000000 13.000000-1,0.000000 20.000000-5,0.000000 18.000000-5,0.000000 20.000000-5,-2.000000 13.000000-2,-3.000000 9.000000 1,-3.000000 10.000000-1,-2.000000 10.000000 1,-5.000000 8.000000 1,-2.000000 10.000000 0,-3.000000 10.000000 2,-3.000000 9.000000 1,-1.000000 9.000000 0,4.000000 9.000000 2,3.000000 10.000000 0,3.000000 10.000000 1,-1.000000 8.000000-1,-2.000000 10.000000-1,-3.000000 10.000000-1,-3.000000 9.000000-3,1.000000-1.000000 1,6.000000-8.000000-1,7.000000-10.000000 2,6.000000-9.000000 0,3.000000-18.000000-2,0.000000-24.000000-7,0.000000-26.000000-7,0.000000-24.000000-5,0.000000-24.000000-5,0.000000-22.000000-1,0.000000-22.000000-1,0.000000-21.000000-1,-5.000000-18.000000-1,-9.000000-12.000000 1,-10.000000-13.000000 0,-8.000000-12.000000 2,-8.000000-10.000000 1,-2.000000-6.000000 2,-3.000000-6.000000 3,-3.000000-6.000000 3,1.000000 2.000000 2,6.000000 14.000000 3,7.000000 11.000000 1,6.000000 14.000000 3,1.000000 5.000000 1,-3.000000 1.000000 0,-3.000000-1.000000 1,-2.000000 1.000000 1</inkml:trace>
</inkml:ink>
</file>

<file path=ppt/ink/ink54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1842811107635" units="cm"/>
      <inkml:brushProperty name="height" value="0.0361842811107635" units="cm"/>
      <inkml:brushProperty name="color" value="#FF0000"/>
      <inkml:brushProperty name="ignorePressure" value="0"/>
    </inkml:brush>
  </inkml:definitions>
  <inkml:trace contextRef="#ctx0" brushRef="#br0">38150.000000 5900.000000 879,'26.000000'-115.000000'1,"4.000000"23.000000"3 ,3.000000 22.000000 2,3.000000 22.000000 3,4.000000 10.000000-1,7.000000 1.000000-3,6.000000-1.000000-4,7.000000 1.000000-4,2.000000 4.000000-2,1.000000 9.000000-1,-1.000000 10.000000 0,1.000000 10.000000 0,-6.000000 7.000000-1,-8.000000 6.000000 0,-10.000000 7.000000 0,-9.000000 6.000000-1,-13.000000 12.000000 0,-16.000000 19.000000 3,-15.000000 19.000000 1,-15.000000 19.000000 3,-12.000000 9.000000 1,-6.000000 0.000000 3,-6.000000 0.000000 3,-6.000000 0.000000 3,-2.000000-4.000000 4,3.000000-5.000000 2,3.000000-7.000000 4,4.000000-5.000000 3,7.000000-9.000000 0,13.000000-9.000000-4,12.000000-10.000000-4,13.000000-8.000000-4,15.000000-17.000000-4,19.000000-21.000000-3,19.000000-22.000000-5,19.000000-22.000000-3,4.000000-8.000000-3,-9.000000 6.000000 0,-10.000000 7.000000-2,-8.000000 6.000000-1,-8.000000 4.000000-3,-2.000000 4.000000-4,-3.000000 3.000000-4,-3.000000 3.000000-5</inkml:trace>
</inkml:ink>
</file>

<file path=ppt/ink/ink5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3184142410755" units="cm"/>
      <inkml:brushProperty name="height" value="0.0383184142410755" units="cm"/>
      <inkml:brushProperty name="color" value="#FF0000"/>
      <inkml:brushProperty name="ignorePressure" value="0"/>
    </inkml:brush>
  </inkml:definitions>
  <inkml:trace contextRef="#ctx0" brushRef="#br0">39500.000000 4550.000000 825,'1.000000'-91.000000'11,"4.000000"19.000000"0 ,3.000000 19.000000 3,3.000000 19.000000 0,6.000000 5.000000 2,9.000000-5.000000 1,10.000000-7.000000 0,10.000000-5.000000 1,5.000000-3.000000-1,4.000000 4.000000-3,3.000000 3.000000-3,3.000000 3.000000-3,1.000000 3.000000-3,1.000000 3.000000-3,-1.000000 3.000000-5,1.000000 4.000000-3,-6.000000 7.000000-9,-8.000000 13.000000-12,-10.000000 12.000000-13,-9.000000 13.000000-13</inkml:trace>
</inkml:ink>
</file>

<file path=ppt/ink/ink549.xml><?xml version="1.0" encoding="utf-8"?>
<inkml:ink xmlns:inkml="http://www.w3.org/2003/InkML">
  <annotation type="ScanImages2ExtractSignatures">1</annotation>
  <annotation type="ScanImagesWidth">758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208166629076" units="cm"/>
      <inkml:brushProperty name="height" value="0.041208166629076" units="cm"/>
      <inkml:brushProperty name="color" value="#FF0000"/>
      <inkml:brushProperty name="ignorePressure" value="0"/>
    </inkml:brush>
  </inkml:definitions>
  <inkml:trace contextRef="#ctx0" brushRef="#br0">39300.000000 5300.000000 833,'-46.000000'48.000000'-1,"10.000000"-3.000000"-5 ,10.000000-3.000000-3,9.000000-2.000000-3,6.000000-1.000000-3,3.000000 3.000000-1,3.000000 3.000000-2,4.000000 4.000000-2,4.000000-3.000000 1,6.000000-5.000000 3,7.000000-7.000000 2,6.000000-5.000000 2,1.000000-11.000000 3,-3.000000-11.000000 2,-3.000000-14.000000 2,-2.000000-11.000000 3,-1.000000-9.000000 0,3.000000-3.000000 0,3.000000-3.000000 0,4.000000-2.000000-2,-3.000000-1.000000 1,-5.000000 3.000000 0,-7.000000 3.000000 2,-5.000000 4.000000-1,0.000000-7.000000 2,10.000000-16.000000 2,10.000000-15.000000 1,9.000000-15.000000 1,6.000000-6.000000 3,3.000000 7.000000 0,3.000000 6.000000 2,4.000000 7.000000 2,1.000000 4.000000 2,0.000000 3.000000 0,0.000000 3.000000 1,0.000000 4.000000 1,4.000000 4.000000 1,10.000000 6.000000-1,10.000000 7.000000 0,9.000000 6.000000-1,1.000000 4.000000-2,-6.000000 4.000000-1,-6.000000 3.000000-4,-6.000000 3.000000-1,-7.000000 4.000000-3,-6.000000 7.000000-4,-6.000000 6.000000-3,-6.000000 7.000000-4,-13.000000 7.000000-3,-19.000000 9.000000-5,-18.000000 10.000000-4,-19.000000 10.000000-4,-13.000000 0.000000-1,-6.000000-5.000000 4,-6.000000-7.000000 4,-6.000000-5.000000 2,-4.000000-6.000000 5,1.000000-3.000000 2,-1.000000-3.000000 4,1.000000-2.000000 3,4.000000-3.000000 2,9.000000 1.000000 4,10.000000-1.000000 1,10.000000 1.000000 3,7.000000 1.000000 2,6.000000 3.000000 3,7.000000 3.000000 2,6.000000 4.000000 2,1.000000 2.000000 1,-3.000000 4.000000-1,-3.000000 3.000000-2,-2.000000 3.000000-1,-1.000000 3.000000-2,3.000000 3.000000-2,3.000000 3.000000-2,4.000000 4.000000-2,-1.000000 1.000000-2,-3.000000 0.000000-2,-3.000000 0.000000-2,-2.000000 0.000000-3,2.000000-4.000000-3,9.000000-5.000000-6,10.000000-7.000000-5,10.000000-5.000000-5,4.000000-9.000000-1,0.000000-9.000000 5,0.000000-10.000000 3,0.000000-8.000000 4,1.000000-6.000000 4,4.000000 1.000000 4,3.000000-1.000000 4,3.000000 1.000000 4,-5.000000 7.000000 2,-12.000000 16.000000 1,-13.000000 15.000000 1,-12.000000 17.000000 0,-15.000000 10.000000 0,-15.000000 6.000000-2,-15.000000 7.000000-2,-16.000000 6.000000-2,-12.000000 3.000000-1,-5.000000 0.000000-1,-7.000000 0.000000-2,-5.000000 0.000000-2,0.000000-5.000000 1,10.000000-9.000000-1,10.000000-10.000000 1,9.000000-8.000000 1,13.000000-15.000000-1,20.000000-19.000000-4,18.000000-18.000000-1,20.000000-19.000000-4,16.000000-8.000000 1,16.000000 3.000000 3,15.000000 3.000000 4,17.000000 4.000000 2,10.000000-1.000000 2,6.000000-3.000000-1,7.000000-3.000000-1,6.000000-2.000000-1,4.000000-5.000000 1,4.000000-2.000000 1,3.000000-3.000000 1,3.000000-3.000000 2,-5.000000 1.000000 0,-12.000000 6.000000-1,-13.000000 7.000000 0,-12.000000 6.000000-1,-12.000000 4.000000 0,-8.000000 4.000000-1,-10.000000 3.000000-1,-9.000000 3.000000 0,-13.000000 7.000000-1,-16.000000 14.000000-1,-15.000000 11.000000 0,-15.000000 14.000000 0,-14.000000 10.000000 0,-8.000000 9.000000 0,-10.000000 10.000000 1,-9.000000 10.000000 0,-2.000000 0.000000 3,6.000000-5.000000 2,7.000000-7.000000 4,6.000000-5.000000 3,7.000000-3.000000 0,10.000000 4.000000-3,10.000000 3.000000-2,9.000000 3.000000-3,13.000000-4.000000-2,20.000000-8.000000 1,18.000000-10.000000 0,20.000000-9.000000 0,5.000000-7.000000-1,-6.000000-3.000000-4,-6.000000-3.000000-3,-6.000000-2.000000-3,-9.000000 2.000000-1,-8.000000 9.000000 0,-10.000000 10.000000 2,-9.000000 10.000000 1,-7.000000-6.000000 2,-3.000000-18.000000 3,-3.000000-19.000000 4,-2.000000-18.000000 2,2.000000-15.000000 1,9.000000-9.000000-4,10.000000-10.000000-2,10.000000-8.000000-5,2.000000-1.000000 0,-3.000000 9.000000-1,-3.000000 10.000000 1,-2.000000 10.000000 0,3.000000-9.000000 0,14.000000-24.000000-2,11.000000-26.000000-2,14.000000-24.000000-1,5.000000-15.000000 0,1.000000-3.000000 1,-1.000000-3.000000 1,1.000000-2.000000 0,-1.000000-5.000000 1,1.000000-2.000000 2,-1.000000-3.000000 0,1.000000-3.000000 2,-3.000000 5.000000 2,-2.000000 17.000000 3,-3.000000 15.000000 4,-3.000000 16.000000 2,-6.000000 18.000000 5,-5.000000 22.000000 3,-7.000000 22.000000 3,-5.000000 23.000000 3,-4.000000 11.000000 2,0.000000 4.000000-2,0.000000 3.000000 0,0.000000 3.000000-2,0.000000 3.000000-1,0.000000 3.000000 0,0.000000 3.000000-2,0.000000 4.000000-1,0.000000 2.000000-1,0.000000 4.000000-1,0.000000 3.000000-1,0.000000 3.000000-1,-4.000000 1.000000-4,-5.000000 1.000000-6,-7.000000-1.000000-6,-5.000000 1.000000-6,-3.000000-1.000000-1,4.000000 1.000000 0,3.000000-1.000000 2,3.000000 1.000000 1,-1.000000-1.000000 1,-2.000000 1.000000 2,-3.000000-1.000000 2,-3.000000 1.000000 1,1.000000-3.000000 1,6.000000-2.000000 0,7.000000-3.000000 1,6.000000-3.000000 0,3.000000-2.000000 2,0.000000 0.000000 1,0.000000 0.000000 3,0.000000 0.000000 3,-2.000000 3.000000-1,-3.000000 6.000000-1,-3.000000 7.000000-2,-2.000000 6.000000-1,-8.000000-1.000000-3,-8.000000-5.000000-2,-10.000000-7.000000-3,-9.000000-5.000000-3,-9.000000-4.000000 0,-5.000000 0.000000-1,-7.000000 0.000000 0,-5.000000 0.000000 1,-4.000000-4.000000 0,0.000000-5.000000 0,0.000000-7.000000 0,0.000000-5.000000-1,1.000000-9.000000 2,4.000000-9.000000 2,3.000000-10.000000 3,3.000000-8.000000 3,4.000000-4.000000 1,7.000000 3.000000-1,6.000000 3.000000-1,7.000000 4.000000-1,5.000000 8.000000 2,7.000000 17.000000 8,6.000000 15.000000 5,7.000000 16.000000 7,2.000000 18.000000 1,1.000000 22.000000-3,-1.000000 22.000000-5,1.000000 23.000000-4,1.000000 14.000000-3,3.000000 10.000000-4,3.000000 10.000000-3,4.000000 9.000000-4,2.000000-2.000000-2,4.000000-12.000000 1,3.000000-13.000000 0,3.000000-12.000000-1,-1.000000-18.000000-1,-2.000000-21.000000-6,-3.000000-22.000000-5,-3.000000-22.000000-5,-4.000000-18.000000-1,-3.000000-11.000000 3,-3.000000-14.000000 4,-2.000000-11.000000 4,-5.000000-7.000000 1,-2.000000 0.000000 2,-3.000000 0.000000 1,-3.000000 0.000000 1,-1.000000-13.000000 0,4.000000-24.000000 0,3.000000-26.000000-2,3.000000-24.000000 1,-1.000000-17.000000-1,-2.000000-5.000000 2,-3.000000-7.000000 2,-3.000000-5.000000 2,-2.000000-3.000000 1,0.000000 4.000000 3,0.000000 3.000000 1,0.000000 3.000000 2,0.000000 12.000000 0,0.000000 22.000000-2,0.000000 22.000000-2,0.000000 23.000000-2,3.000000 16.000000 4,6.000000 13.000000 11,7.000000 12.000000 11,6.000000 13.000000 10,7.000000 6.000000 4,10.000000 0.000000-2,10.000000 0.000000-4,9.000000 0.000000-3,7.000000-2.000000-4,7.000000-3.000000-2,6.000000-3.000000-4,7.000000-2.000000-3,-3.000000-6.000000-4,-8.000000-6.000000-3,-10.000000-6.000000-4,-9.000000-6.000000-3,-2.000000-9.000000-5,6.000000-8.000000-3,7.000000-10.000000-5,6.000000-9.000000-3,-5.000000-2.000000-3,-16.000000 6.000000 1,-15.000000 7.000000 0,-15.000000 6.000000 0,-17.000000 7.000000 1,-15.000000 10.000000 2,-15.000000 10.000000 3,-16.000000 9.000000 1,-7.000000 15.000000 4,4.000000 22.000000 5,3.000000 22.000000 4,3.000000 23.000000 5,3.000000 11.000000 2,3.000000 4.000000 1,3.000000 3.000000 1,4.000000 3.000000-1,4.000000-1.000000 1,6.000000-2.000000 0,7.000000-3.000000-1,6.000000-3.000000 0,3.000000-4.000000 0,0.000000-3.000000-1,0.000000-3.000000 0,0.000000-2.000000 0,3.000000-8.000000-1,6.000000-8.000000-3,7.000000-10.000000-3,6.000000-9.000000-3,6.000000-9.000000-2,6.000000-5.000000-2,7.000000-7.000000-2,6.000000-5.000000-1,-1.000000-11.000000-2,-5.000000-11.000000 0,-7.000000-14.000000-1,-5.000000-11.000000-1,-6.000000-7.000000 1,-3.000000 0.000000 1,-3.000000 0.000000 1,-2.000000 0.000000 1,-5.000000 18.000000 3,-2.000000 39.000000 5,-3.000000 36.000000 5,-3.000000 39.000000 4,-2.000000 22.000000 3,0.000000 10.000000-2,0.000000 10.000000 0,0.000000 9.000000-1,1.000000 1.000000-1,4.000000-6.000000-1,3.000000-6.000000-2,3.000000-6.000000 0,1.000000-10.000000-3,1.000000-12.000000 0,-1.000000-13.000000-2,1.000000-12.000000-2,-10.000000-12.000000-1,-19.000000-8.000000-3,-18.000000-10.000000-1,-19.000000-9.000000-4,-7.000000-10.000000 0,7.000000-9.000000 2,6.000000-10.000000 1,7.000000-8.000000 2,5.000000-9.000000 2,7.000000-6.000000 3,6.000000-6.000000 3,7.000000-6.000000 3,4.000000-6.000000 0,3.000000-2.000000 0,3.000000-3.000000-3,4.000000-3.000000-1,7.000000-4.000000 1,13.000000-3.000000 5,12.000000-3.000000 3,13.000000-2.000000 5,10.000000-3.000000 0,10.000000 1.000000-4,10.000000-1.000000-2,9.000000 1.000000-4,2.000000-1.000000-2,-2.000000 1.000000-2,-3.000000-1.000000-3,-3.000000 1.000000-3,-7.000000 4.000000-9,-9.000000 9.000000-16,-10.000000 10.000000-17,-8.000000 10.000000-17</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00061586499214" units="cm"/>
      <inkml:brushProperty name="height" value="0.0500061586499214" units="cm"/>
      <inkml:brushProperty name="color" value="#FF0000"/>
      <inkml:brushProperty name="ignorePressure" value="0"/>
    </inkml:brush>
  </inkml:definitions>
  <inkml:trace contextRef="#ctx0" brushRef="#br0">86950.000000 35450.000000 997,'-22.000000'120.000000'-1,"6.000000"-9.000000"2 ,7.000000-10.000000 0,6.000000-8.000000 1,4.000000 0.000000-3,4.000000 14.000000-5,3.000000 11.000000-5,3.000000 14.000000-6,-1.000000-6.000000-3,-2.000000-21.000000-2,-3.000000-22.000000 0,-3.000000-22.000000-2,-2.000000-24.000000-1,0.000000-24.000000 0,0.000000-26.000000-1,0.000000-24.000000-1,0.000000-12.000000 3,0.000000 4.000000 5,0.000000 3.000000 6,0.000000 3.000000 5</inkml:trace>
</inkml:ink>
</file>

<file path=ppt/ink/ink550.xml><?xml version="1.0" encoding="utf-8"?>
<inkml:ink xmlns:inkml="http://www.w3.org/2003/InkML">
  <annotation type="ScanImages2ExtractSignatures">1</annotation>
  <annotation type="ScanImagesWidth">862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5574261248112" units="cm"/>
      <inkml:brushProperty name="height" value="0.0445574261248112" units="cm"/>
      <inkml:brushProperty name="color" value="#FF0000"/>
      <inkml:brushProperty name="ignorePressure" value="0"/>
    </inkml:brush>
  </inkml:definitions>
  <inkml:trace contextRef="#ctx0" brushRef="#br0">51500.000000 9300.000000 771,'-71.000000'-69.000000'-40,"10.000000"13.000000"9 ,10.000000 12.000000 9,9.000000 13.000000 10,6.000000 9.000000 5,3.000000 6.000000 2,3.000000 7.000000 1,4.000000 6.000000 2,1.000000 3.000000 0,0.000000 0.000000 1,0.000000 0.000000 0,0.000000 0.000000 1,0.000000 0.000000 0,0.000000 0.000000 0,0.000000 0.000000 1,0.000000 0.000000 0,0.000000 0.000000 1,0.000000 0.000000 1,0.000000 0.000000 0,0.000000 0.000000 1,-2.000000 0.000000 1,-3.000000 0.000000 0,-3.000000 0.000000 0,-2.000000 0.000000 1,-3.000000 0.000000 1,1.000000 0.000000 2,-1.000000 0.000000 2,1.000000 0.000000 1,-3.000000 0.000000 1,-2.000000 0.000000-1,-3.000000 0.000000-1,-3.000000 0.000000-2,-2.000000 3.000000 0,0.000000 6.000000-3,0.000000 7.000000-1,0.000000 6.000000-2,1.000000 1.000000-2,4.000000-3.000000 0,3.000000-3.000000-1,3.000000-2.000000-1,1.000000-1.000000 1,1.000000 3.000000-1,-1.000000 3.000000 0,1.000000 4.000000 0,-1.000000 1.000000 1,1.000000 0.000000 0,-1.000000 0.000000 1,1.000000 0.000000 0,-3.000000 3.000000 1,-2.000000 6.000000 1,-3.000000 7.000000-1,-3.000000 6.000000 2,-2.000000 4.000000-1,0.000000 4.000000 1,0.000000 3.000000 0,0.000000 3.000000-1,-4.000000 4.000000 1,-5.000000 7.000000-1,-7.000000 6.000000 1,-5.000000 7.000000 0,-3.000000 4.000000-1,4.000000 3.000000 0,3.000000 3.000000-1,3.000000 4.000000-1,4.000000-4.000000 0,7.000000-9.000000 0,6.000000-10.000000 0,7.000000-8.000000-1,4.000000-8.000000 1,3.000000-2.000000 0,3.000000-3.000000 1,4.000000-3.000000-1,2.000000-4.000000 1,4.000000-3.000000 0,3.000000-3.000000 0,3.000000-2.000000-1,3.000000-3.000000 1,3.000000 1.000000-1,3.000000-1.000000 0,4.000000 1.000000-1,1.000000-1.000000 1,0.000000 1.000000-1,0.000000-1.000000 0,0.000000 1.000000 0,0.000000-1.000000 0,0.000000 1.000000 1,0.000000-1.000000 0,0.000000 1.000000 0,0.000000-1.000000 1,0.000000 1.000000 0,0.000000-1.000000-1,0.000000 1.000000 1,0.000000-1.000000 0,0.000000 1.000000 0,0.000000-1.000000 0,0.000000 1.000000-1,3.000000 1.000000 1,6.000000 3.000000-1,7.000000 3.000000 0,6.000000 4.000000 0,3.000000-1.000000-1,0.000000-3.000000 0,0.000000-3.000000 0,0.000000-2.000000-1,0.000000-3.000000 0,0.000000 1.000000 0,0.000000-1.000000 0,0.000000 1.000000 0,1.000000 1.000000 1,4.000000 3.000000-1,3.000000 3.000000 1,3.000000 4.000000-1,-1.000000-1.000000 1,-2.000000-3.000000 0,-3.000000-3.000000 0,-3.000000-2.000000-1,1.000000-5.000000 1,6.000000-2.000000 0,7.000000-3.000000-1,6.000000-3.000000-1,4.000000-1.000000 1,4.000000 4.000000 0,3.000000 3.000000 0,3.000000 3.000000 0,1.000000-2.000000 0,1.000000-6.000000 0,-1.000000-6.000000 1,1.000000-6.000000 0,-1.000000-2.000000 0,1.000000 3.000000 0,-1.000000 3.000000 0,1.000000 4.000000-1,-3.000000 1.000000 1,-2.000000 0.000000 1,-3.000000 0.000000 0,-3.000000 0.000000 2,-1.000000-2.000000 0,4.000000-3.000000-1,3.000000-3.000000-1,3.000000-2.000000-1,1.000000-5.000000 0,1.000000-2.000000-2,-1.000000-3.000000 0,1.000000-3.000000 0,-1.000000-2.000000-1,1.000000 0.000000 0,-1.000000 0.000000 1,1.000000 0.000000 0,1.000000 0.000000 1,3.000000 0.000000 0,3.000000 0.000000 0,4.000000 0.000000 0,1.000000 0.000000 1,0.000000 0.000000 0,0.000000 0.000000 2,0.000000 0.000000 0,1.000000-2.000000 1,4.000000-3.000000-1,3.000000-3.000000 0,3.000000-2.000000 0,1.000000-3.000000 0,1.000000 1.000000 0,-1.000000-1.000000-1,1.000000 1.000000 0,1.000000-3.000000 0,3.000000-2.000000 0,3.000000-3.000000 0,4.000000-3.000000 0,1.000000-1.000000 0,0.000000 4.000000-1,0.000000 3.000000 1,0.000000 3.000000-1,-2.000000 1.000000 0,-3.000000 1.000000 0,-3.000000-1.000000 0,-2.000000 1.000000-1,-1.000000 1.000000 1,3.000000 3.000000 0,3.000000 3.000000 0,4.000000 4.000000 0,-1.000000-1.000000 0,-3.000000-3.000000 0,-3.000000-3.000000-1,-2.000000-2.000000 1,-3.000000-1.000000-1,1.000000 3.000000 0,-1.000000 3.000000 0,1.000000 4.000000 1,-3.000000 2.000000-1,-2.000000 4.000000 1,-3.000000 3.000000-1,-3.000000 3.000000 1,1.000000-1.000000-1,6.000000-2.000000 1,7.000000-3.000000 0,6.000000-3.000000 0,3.000000-4.000000-1,0.000000-3.000000 1,0.000000-3.000000 0,0.000000-2.000000 0,0.000000-5.000000 0,0.000000-2.000000 0,0.000000-3.000000 0,0.000000-3.000000 0,0.000000-1.000000 0,0.000000 4.000000 1,0.000000 3.000000 1,0.000000 3.000000 1,-2.000000 3.000000-1,-3.000000 3.000000 1,-3.000000 3.000000-2,-2.000000 4.000000 1,-5.000000-1.000000-1,-2.000000-3.000000 0,-3.000000-3.000000 0,-3.000000-2.000000-1,-2.000000-5.000000 1,0.000000-2.000000 0,0.000000-3.000000-1,0.000000-3.000000 1,-2.000000-2.000000 1,-3.000000 0.000000 0,-3.000000 0.000000 2,-2.000000 0.000000 0,-1.000000 1.000000 1,3.000000 4.000000 1,3.000000 3.000000-1,4.000000 3.000000 1,1.000000 1.000000 0,0.000000 1.000000-1,0.000000-1.000000 0,0.000000 1.000000-1,-2.000000-3.000000 0,-3.000000-2.000000-2,-3.000000-3.000000 0,-2.000000-3.000000-1,-1.000000-2.000000-1,3.000000 0.000000-1,3.000000 0.000000 0,4.000000 0.000000-1,-1.000000-2.000000-1,-3.000000-3.000000 0,-3.000000-3.000000 0,-2.000000-2.000000 0,-5.000000-5.000000 1,-2.000000-2.000000 1,-3.000000-3.000000 2,-3.000000-3.000000 2,-1.000000-2.000000 0,4.000000 0.000000-1,3.000000 0.000000 1,3.000000 0.000000-1,-2.000000 0.000000-1,-6.000000 0.000000 0,-6.000000 0.000000 0,-6.000000 0.000000 0,-4.000000 0.000000-1,1.000000 0.000000 1,-1.000000 0.000000 1,1.000000 0.000000 0,-4.000000 1.000000 0,-6.000000 4.000000 1,-6.000000 3.000000 0,-6.000000 3.000000 0,-10.000000-2.000000 0,-12.000000-6.000000 1,-13.000000-6.000000-1,-12.000000-6.000000 0,-5.000000-2.000000 0,3.000000 3.000000 0,3.000000 3.000000 0,4.000000 4.000000 1,-3.000000 1.000000-1,-5.000000 0.000000 0,-7.000000 0.000000-1,-5.000000 0.000000-1,-4.000000 0.000000-1,0.000000 0.000000 0,0.000000 0.000000 0,0.000000 0.000000 0,-2.000000 0.000000-1,-3.000000 0.000000-3,-3.000000 0.000000-1,-2.000000 0.000000-2,-5.000000-2.000000 0,-2.000000-3.000000 1,-3.000000-3.000000 1,-3.000000-2.000000 3,-2.000000-1.000000-1,0.000000 3.000000-1,0.000000 3.000000-1,0.000000 4.000000 0,0.000000-1.000000 0,0.000000-3.000000 2,0.000000-3.000000 3,0.000000-2.000000 2,0.000000-1.000000 2,0.000000 3.000000-1,0.000000 3.000000 0,0.000000 4.000000-1,1.000000 2.000000 1,4.000000 4.000000 0,3.000000 3.000000 0,3.000000 3.000000 1,-5.000000-1.000000 0,-12.000000-2.000000-1,-13.000000-3.000000-1,-12.000000-3.000000 0,-2.000000 1.000000-1,9.000000 6.000000 0,10.000000 7.000000-1,10.000000 6.000000 1,2.000000 3.000000-1,-3.000000 0.000000 0,-3.000000 0.000000-1,-2.000000 0.000000 1,-3.000000-2.000000-1,1.000000-3.000000 0,-1.000000-3.000000 0,1.000000-2.000000 0,-1.000000-1.000000 1,1.000000 3.000000-1,-1.000000 3.000000 0,1.000000 4.000000 1,-3.000000 2.000000 0,-2.000000 4.000000 0,-3.000000 3.000000-1,-3.000000 3.000000 1,-7.000000 1.000000 0,-9.000000 1.000000 1,-10.000000-1.000000 1,-8.000000 1.000000 0,-8.000000 1.000000 0,-2.000000 3.000000 0,-3.000000 3.000000-2,-3.000000 4.000000 0,-1.000000 2.000000 0,4.000000 4.000000-1,3.000000 3.000000 1,3.000000 3.000000 0,3.000000-1.000000-1,3.000000-2.000000 1,3.000000-3.000000 0,4.000000-3.000000 0,7.000000-2.000000 0,13.000000 0.000000 0,12.000000 0.000000 0,13.000000 0.000000 0,6.000000-2.000000-1,0.000000-3.000000 2,0.000000-3.000000 0,0.000000-2.000000 1,-4.000000-3.000000 0,-5.000000 1.000000 1,-7.000000-1.000000-1,-5.000000 1.000000 1,-4.000000 1.000000-2,0.000000 3.000000 0,0.000000 3.000000-2,0.000000 4.000000-2,0.000000 2.000000 0,0.000000 4.000000 1,0.000000 3.000000 1,0.000000 3.000000 1,4.000000 4.000000-4,10.000000 7.000000-7,10.000000 6.000000-7,9.000000 7.000000-9,7.000000 2.000000-6,7.000000 1.000000-6,6.000000-1.000000-7,7.000000 1.000000-7</inkml:trace>
</inkml:ink>
</file>

<file path=ppt/ink/ink5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1554998457432" units="cm"/>
      <inkml:brushProperty name="height" value="0.0381554998457432" units="cm"/>
      <inkml:brushProperty name="color" value="#FF0000"/>
      <inkml:brushProperty name="ignorePressure" value="0"/>
    </inkml:brush>
  </inkml:definitions>
  <inkml:trace contextRef="#ctx0" brushRef="#br0">53300.000000 13950.000000 862,'-24.000000'-57.000000'2,"4.000000"39.000000"5 ,3.000000 36.000000 6,3.000000 39.000000 6,4.000000 35.000000 1,7.000000 34.000000-1,6.000000 35.000000-1,7.000000 35.000000-1,2.000000 25.000000-4,1.000000 20.000000-5,-1.000000 18.000000-6,1.000000 20.000000-6,1.000000-4.000000-5,3.000000-25.000000-4,3.000000-25.000000-5,4.000000-25.000000-5,1.000000-35.000000-1,0.000000-43.000000 2,0.000000-44.000000 1,0.000000-43.000000 3,-2.000000-28.000000 1,-3.000000-8.000000 3,-3.000000-10.000000 1,-2.000000-9.000000 3,-3.000000-7.000000 0,1.000000-3.000000-3,-1.000000-3.000000-2,1.000000-2.000000-2</inkml:trace>
</inkml:ink>
</file>

<file path=ppt/ink/ink5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9515232741833" units="cm"/>
      <inkml:brushProperty name="height" value="0.0369515232741833" units="cm"/>
      <inkml:brushProperty name="color" value="#FF0000"/>
      <inkml:brushProperty name="ignorePressure" value="0"/>
    </inkml:brush>
  </inkml:definitions>
  <inkml:trace contextRef="#ctx0" brushRef="#br0">53750.000000 13700.000000 929,'-24.000000'-47.000000'-2,"4.000000"6.000000"-7 ,3.000000 7.000000-5,3.000000 6.000000-6,9.000000 10.000000-2,16.000000 17.000000 3,15.000000 15.000000 3,17.000000 16.000000 3,3.000000 12.000000 4,-5.000000 9.000000 7,-7.000000 10.000000 7,-5.000000 10.000000 6,-4.000000 13.000000 2,0.000000 19.000000-2,0.000000 19.000000-3,0.000000 19.000000-2,-2.000000 18.000000 2,-3.000000 19.000000 4,-3.000000 19.000000 4,-2.000000 19.000000 5,-3.000000 9.000000 1,1.000000 0.000000-2,-1.000000 0.000000-3,1.000000 0.000000-2,-1.000000-16.000000-5,1.000000-31.000000-9,-1.000000-31.000000-7,1.000000-31.000000-9</inkml:trace>
</inkml:ink>
</file>

<file path=ppt/ink/ink55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1356311738491" units="cm"/>
      <inkml:brushProperty name="height" value="0.0391356311738491" units="cm"/>
      <inkml:brushProperty name="color" value="#FF0000"/>
      <inkml:brushProperty name="ignorePressure" value="0"/>
    </inkml:brush>
  </inkml:definitions>
  <inkml:trace contextRef="#ctx0" brushRef="#br0">52700.000000 15050.000000 790,'-71.000000'23.000000'-3,"10.000000"-3.000000"-7 ,10.000000-3.000000-5,9.000000-2.000000-7,15.000000-15.000000 3,22.000000-25.000000 12,22.000000-25.000000 12,23.000000-25.000000 13,13.000000-18.000000 4,6.000000-8.000000-2,7.000000-10.000000-1,6.000000-9.000000-3,6.000000-9.000000-3,6.000000-5.000000-2,7.000000-7.000000-4,6.000000-5.000000-2,1.000000-3.000000-3,-3.000000 4.000000 1,-3.000000 3.000000-1,-2.000000 3.000000 0,-9.000000 10.000000 0,-12.000000 20.000000-1,-13.000000 18.000000 1,-12.000000 20.000000 1,-10.000000 24.000000 1,-6.000000 31.000000 5,-6.000000 32.000000 5,-6.000000 31.000000 3,-2.000000 20.000000 2,3.000000 9.000000-4,3.000000 10.000000-3,4.000000 10.000000-4,1.000000 8.000000-1,0.000000 10.000000 1,0.000000 10.000000 0,0.000000 9.000000 0,3.000000 2.000000-5,6.000000-2.000000-10,7.000000-3.000000-10,6.000000-3.000000-11,-2.000000-7.000000-4,-9.000000-9.000000 4,-10.000000-10.000000 2,-8.000000-8.000000 3,-6.000000-12.000000 1,1.000000-12.000000-1,-1.000000-13.000000-1,1.000000-12.000000-2</inkml:trace>
</inkml:ink>
</file>

<file path=ppt/ink/ink55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7983769178391" units="cm"/>
      <inkml:brushProperty name="height" value="0.0387983769178391" units="cm"/>
      <inkml:brushProperty name="color" value="#FF0000"/>
      <inkml:brushProperty name="ignorePressure" value="0"/>
    </inkml:brush>
  </inkml:definitions>
  <inkml:trace contextRef="#ctx0" brushRef="#br0">52800.000000 16500.000000 842,'-41.000000'28.000000'-33,"19.000000"6.000000"15 ,19.000000 7.000000 15,19.000000 6.000000 15,19.000000 9.000000 6,23.000000 13.000000 0,22.000000 12.000000 0,22.000000 13.000000-1,12.000000 6.000000-1,3.000000 0.000000-2,3.000000 0.000000-2,4.000000 0.000000-3,-1.000000-8.000000 0,-3.000000-16.000000 0,-3.000000-15.000000-1,-2.000000-15.000000 0,-8.000000-18.000000 0,-8.000000-19.000000-1,-10.000000-18.000000-1,-9.000000-19.000000 0,-7.000000-21.000000 0,-3.000000-21.000000-2,-3.000000-22.000000 0,-2.000000-22.000000-2,-3.000000-15.000000-2,1.000000-5.000000-5,-1.000000-7.000000-6,1.000000-5.000000-5,-4.000000 2.000000-5,-6.000000 13.000000-4,-6.000000 12.000000-3,-6.000000 13.000000-6,-6.000000 13.000000 1,-2.000000 17.000000 2,-3.000000 15.000000 3,-3.000000 16.000000 3</inkml:trace>
</inkml:ink>
</file>

<file path=ppt/ink/ink55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293432444334" units="cm"/>
      <inkml:brushProperty name="height" value="0.038293432444334" units="cm"/>
      <inkml:brushProperty name="color" value="#FF0000"/>
      <inkml:brushProperty name="ignorePressure" value="0"/>
    </inkml:brush>
  </inkml:definitions>
  <inkml:trace contextRef="#ctx0" brushRef="#br0">51150.000000 18150.000000 796,'-68.000000'4.000000'3,"17.000000"10.000000"6 ,15.000000 10.000000 6,16.000000 9.000000 5,5.000000 15.000000 3,-2.000000 22.000000-2,-3.000000 22.000000-1,-3.000000 23.000000-2,-2.000000 24.000000-3,0.000000 28.000000-3,0.000000 28.000000-5,0.000000 29.000000-4,-2.000000 22.000000-1,-3.000000 20.000000 2,-3.000000 18.000000 3,-2.000000 20.000000 1,-3.000000-3.000000 0,1.000000-21.000000-3,-1.000000-22.000000-2,1.000000-22.000000-3,7.000000-43.000000-5,16.000000-61.000000-8,15.000000-64.000000-8,17.000000-61.000000-8,8.000000-48.000000-4,4.000000-31.000000-1,3.000000-31.000000 0,3.000000-31.000000 1,-2.000000-13.000000 2,-6.000000 6.000000 6,-6.000000 7.000000 6,-6.000000 6.000000 6,-4.000000 9.000000 4,1.000000 13.000000 2,-1.000000 12.000000 2,1.000000 13.000000 2</inkml:trace>
</inkml:ink>
</file>

<file path=ppt/ink/ink55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9437509477139" units="cm"/>
      <inkml:brushProperty name="height" value="0.0399437509477139" units="cm"/>
      <inkml:brushProperty name="color" value="#FF0000"/>
      <inkml:brushProperty name="ignorePressure" value="0"/>
    </inkml:brush>
  </inkml:definitions>
  <inkml:trace contextRef="#ctx0" brushRef="#br0">51000.000000 18850.000000 860,'25.000000'-168.000000'-18,"0.000000"67.000000"12 ,0.000000 65.000000 13,0.000000 66.000000 13,3.000000 38.000000 4,6.000000 14.000000-3,7.000000 11.000000-4,6.000000 14.000000-4,4.000000 7.000000-2,4.000000 3.000000-2,3.000000 3.000000-2,3.000000 4.000000-1,1.000000-1.000000-1,1.000000-3.000000 0,-1.000000-3.000000 1,1.000000-2.000000 1,-4.000000-5.000000-3,-6.000000-2.000000-3,-6.000000-3.000000-3,-6.000000-3.000000-5,-9.000000-7.000000-2,-8.000000-9.000000-2,-10.000000-10.000000-1,-9.000000-8.000000-1,-12.000000-11.000000-3,-11.000000-8.000000-3,-14.000000-10.000000-3,-11.000000-9.000000-3,-11.000000-9.000000-3,-5.000000-5.000000 0,-7.000000-7.000000-2,-5.000000-5.000000-1,-1.000000-9.000000 2,6.000000-9.000000 7,7.000000-10.000000 7,6.000000-8.000000 5,6.000000-4.000000 4,6.000000 3.000000 2,7.000000 3.000000 1,6.000000 4.000000 1</inkml:trace>
</inkml:ink>
</file>

<file path=ppt/ink/ink55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5244001150131" units="cm"/>
      <inkml:brushProperty name="height" value="0.0365244001150131" units="cm"/>
      <inkml:brushProperty name="color" value="#FF0000"/>
      <inkml:brushProperty name="ignorePressure" value="0"/>
    </inkml:brush>
  </inkml:definitions>
  <inkml:trace contextRef="#ctx0" brushRef="#br0">51050.000000 20150.000000 940,'-61.000000'-68.000000'-2,"28.000000"17.000000"6 ,28.000000 15.000000 5,29.000000 16.000000 5,19.000000 7.000000 1,14.000000 1.000000-4,11.000000-1.000000-4,14.000000 1.000000-5,8.000000-3.000000-6,7.000000-2.000000-5,6.000000-3.000000-6,7.000000-3.000000-6,0.000000-2.000000-4,-2.000000 0.000000 0,-3.000000 0.000000-2,-3.000000 0.000000 0,-10.000000 0.000000 1,-16.000000 0.000000 3,-15.000000 0.000000 3,-15.000000 0.000000 2</inkml:trace>
</inkml:ink>
</file>

<file path=ppt/ink/ink55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392646074295" units="cm"/>
      <inkml:brushProperty name="height" value="0.037392646074295" units="cm"/>
      <inkml:brushProperty name="color" value="#FF0000"/>
      <inkml:brushProperty name="ignorePressure" value="0"/>
    </inkml:brush>
  </inkml:definitions>
  <inkml:trace contextRef="#ctx0" brushRef="#br0">52750.000000 19200.000000 918,'-68.000000'6.000000'33,"17.000000"13.000000"-10 ,15.000000 12.000000-8,16.000000 13.000000-8,10.000000 15.000000-5,7.000000 19.000000-1,6.000000 19.000000 0,7.000000 19.000000-2,2.000000 13.000000 0,1.000000 10.000000-2,-1.000000 10.000000-1,1.000000 9.000000-2,-3.000000-4.000000 0,-2.000000-15.000000 1,-3.000000-15.000000 1,-3.000000-16.000000 0,-1.000000-13.000000-1,4.000000-9.000000-4,3.000000-10.000000-2,3.000000-8.000000-4,-1.000000-18.000000-2,-2.000000-25.000000-1,-3.000000-25.000000-2,-3.000000-25.000000-2,-1.000000-25.000000 0,4.000000-25.000000 0,3.000000-25.000000 0,3.000000-25.000000 0,-1.000000-2.000000 2,-2.000000 22.000000 5,-3.000000 22.000000 4,-3.000000 23.000000 5,-1.000000 10.000000 2,4.000000 0.000000 1,3.000000 0.000000 1,3.000000 0.000000 0</inkml:trace>
</inkml:ink>
</file>

<file path=ppt/ink/ink5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2105795741081" units="cm"/>
      <inkml:brushProperty name="height" value="0.0462105795741081" units="cm"/>
      <inkml:brushProperty name="color" value="#FF0000"/>
      <inkml:brushProperty name="ignorePressure" value="0"/>
    </inkml:brush>
  </inkml:definitions>
  <inkml:trace contextRef="#ctx0" brushRef="#br0">52850.000000 18950.000000 743,'46.000000'-111.000000'-1,"-5.000000"28.000000"-1 ,-7.000000 28.000000-1,-5.000000 29.000000-2,-3.000000 13.000000 2,4.000000 1.000000 4,3.000000-1.000000 5,3.000000 1.000000 5,6.000000 1.000000 2,9.000000 3.000000-1,10.000000 3.000000 0,10.000000 4.000000 0,0.000000 5.000000-1,-5.000000 10.000000 0,-7.000000 10.000000-1,-5.000000 9.000000-1,-8.000000 6.000000 0,-5.000000 3.000000-1,-7.000000 3.000000-1,-5.000000 4.000000 0,-11.000000 5.000000-1,-11.000000 10.000000 2,-14.000000 10.000000 2,-11.000000 9.000000 0,-12.000000 9.000000 1,-9.000000 9.000000 0,-10.000000 10.000000 0,-8.000000 10.000000-1,-6.000000-1.000000-1,1.000000-9.000000 0,-1.000000-10.000000-1,1.000000-8.000000-1,5.000000-12.000000-1,14.000000-12.000000-1,11.000000-13.000000 0,14.000000-12.000000 0,21.000000-12.000000-4,31.000000-8.000000-7,32.000000-10.000000-6,31.000000-9.000000-6,9.000000-7.000000-1,-12.000000-3.000000 4,-13.000000-3.000000 4,-12.000000-2.000000 4,-13.000000 3.000000 2,-12.000000 14.000000 2,-13.000000 11.000000 1,-12.000000 14.000000 0,-15.000000 14.000000 3,-15.000000 20.000000 2,-15.000000 18.000000 3,-16.000000 20.000000 3,-15.000000 10.000000 1,-11.000000 3.000000-2,-14.000000 3.000000-1,-11.000000 4.000000-1,-3.000000-9.000000-2,10.000000-18.000000-3,10.000000-19.000000-2,9.000000-18.000000-2,10.000000-21.000000-5,14.000000-22.000000-6,11.000000-22.000000-6,14.000000-21.000000-7,11.000000-23.000000-1,14.000000-21.000000 1,11.000000-22.000000 4,14.000000-22.000000 1,2.000000 1.000000 2,-6.000000 26.000000 0,-6.000000 24.000000-1,-6.000000 26.000000 0,-2.000000 8.000000 0,3.000000-5.000000 0,3.000000-7.000000 2,4.000000-5.000000-1</inkml:trace>
</inkml:ink>
</file>

<file path=ppt/ink/ink56.xml><?xml version="1.0" encoding="utf-8"?>
<inkml:ink xmlns:inkml="http://www.w3.org/2003/InkML">
  <annotation type="ScanImages2ExtractSignatures">1</annotation>
  <annotation type="ScanImagesWidth">802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57054579257965" units="cm"/>
      <inkml:brushProperty name="height" value="0.0557054579257965" units="cm"/>
      <inkml:brushProperty name="color" value="#FF0000"/>
      <inkml:brushProperty name="ignorePressure" value="0"/>
    </inkml:brush>
  </inkml:definitions>
  <inkml:trace contextRef="#ctx0" brushRef="#br0">87050.000000 35350.000000 789,'29.000000'-88.000000'4,"10.000000"26.000000"3 ,10.000000 24.000000 1,9.000000 26.000000 2,9.000000 18.000000 0,9.000000 13.000000-3,10.000000 12.000000-4,10.000000 13.000000-2,-6.000000 12.000000-2,-18.000000 13.000000-1,-19.000000 12.000000 0,-18.000000 13.000000 0,-15.000000 6.000000-1,-9.000000 0.000000-2,-10.000000 0.000000 0,-8.000000 0.000000-3,-17.000000-2.000000 0,-21.000000-3.000000-1,-22.000000-3.000000 0,-22.000000-2.000000 0,-11.000000-9.000000 0,0.000000-12.000000 1,0.000000-13.000000 2,0.000000-12.000000 2,6.000000-15.000000 0,13.000000-15.000000 1,12.000000-15.000000 1,13.000000-16.000000 0,10.000000-18.000000 0,10.000000-18.000000 1,10.000000-19.000000 2,9.000000-18.000000 0,9.000000-10.000000 1,9.000000 0.000000-1,10.000000 0.000000-1,10.000000 0.000000 0,8.000000 4.000000-1,10.000000 10.000000 1,10.000000 10.000000 0,9.000000 9.000000 0,4.000000 9.000000 0,1.000000 9.000000-3,-1.000000 10.000000 0,1.000000 10.000000-2,-6.000000 10.000000-2,-8.000000 13.000000-2,-10.000000 12.000000-1,-9.000000 13.000000-2,-12.000000 13.000000-1,-11.000000 17.000000 2,-14.000000 15.000000 1,-11.000000 16.000000 1,-18.000000 12.000000 2,-22.000000 9.000000 1,-22.000000 10.000000 2,-21.000000 10.000000 2,-12.000000 5.000000 1,1.000000 4.000000 1,-1.000000 3.000000 2,1.000000 3.000000 1,1.000000-5.000000 2,3.000000-12.000000 4,3.000000-13.000000 4,4.000000-12.000000 4,7.000000-12.000000 2,13.000000-8.000000 2,12.000000-10.000000 1,13.000000-9.000000 2,20.000000-18.000000 1,28.000000-24.000000-3,28.000000-26.000000-1,29.000000-24.000000-2,19.000000-20.000000-2,14.000000-11.000000-6,11.000000-14.000000-4,14.000000-11.000000-6,8.000000-9.000000-2,7.000000-3.000000-2,6.000000-3.000000-2,7.000000-2.000000-1,7.000000 0.000000-1,9.000000 7.000000 2,10.000000 6.000000 1,10.000000 7.000000 1,-4.000000 8.000000 1,-16.000000 14.000000-2,-15.000000 11.000000-2,-15.000000 14.000000 0,-21.000000 14.000000-3,-25.000000 20.000000-3,-25.000000 18.000000-3,-25.000000 20.000000-3,-29.000000 17.000000 0,-30.000000 20.000000 3,-32.000000 18.000000 4,-30.000000 20.000000 3,-22.000000 10.000000 4,-8.000000 3.000000 2,-10.000000 3.000000 3,-9.000000 4.000000 4,2.000000-6.000000 1,17.000000-11.000000 2,15.000000-14.000000 1,16.000000-11.000000 2,15.000000-12.000000 0,16.000000-9.000000 0,15.000000-10.000000-2,17.000000-8.000000-1,16.000000-11.000000-1,19.000000-8.000000-1,19.000000-10.000000-2,19.000000-9.000000 0,13.000000-7.000000-2,10.000000-3.000000-1,10.000000-3.000000-1,9.000000-2.000000-2,2.000000-3.000000 0,-2.000000 1.000000-1,-3.000000-1.000000 1,-3.000000 1.000000-1,-9.000000 5.000000 0,-11.000000 14.000000 0,-14.000000 11.000000 1,-11.000000 14.000000 0,-15.000000 10.000000 0,-16.000000 9.000000 0,-15.000000 10.000000 1,-15.000000 10.000000 0,-15.000000 2.000000 1,-12.000000-3.000000 0,-13.000000-3.000000 1,-12.000000-2.000000 0,-4.000000-8.000000 2,7.000000-8.000000 1,6.000000-10.000000 3,7.000000-9.000000 1,7.000000-13.000000 0,9.000000-16.000000-1,10.000000-15.000000-2,10.000000-15.000000-1,11.000000-9.000000-2,17.000000 1.000000-5,15.000000-1.000000-3,16.000000 1.000000-5,4.000000 8.000000-1,-6.000000 20.000000 0,-6.000000 18.000000 1,-6.000000 20.000000 0,-9.000000 11.000000 2,-8.000000 7.000000 2,-10.000000 6.000000 4,-9.000000 7.000000 2,-4.000000-1.000000 5,4.000000-6.000000 8,3.000000-6.000000 6,3.000000-6.000000 8,3.000000 2.000000 3,3.000000 14.000000 2,3.000000 11.000000-1,4.000000 14.000000 2,18.000000-6.000000-5,34.000000-21.000000-8,35.000000-22.000000-9,35.000000-22.000000-8,19.000000-22.000000-10,7.000000-22.000000-9,6.000000-22.000000-9,7.000000-21.000000-10,-7.000000-10.000000-3,-19.000000 3.000000 3,-18.000000 3.000000 3,-19.000000 4.000000 2,-15.000000 7.000000 3,-8.000000 13.000000 3,-10.000000 12.000000 2,-9.000000 13.000000 3</inkml:trace>
</inkml:ink>
</file>

<file path=ppt/ink/ink5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2190499007702" units="cm"/>
      <inkml:brushProperty name="height" value="0.0402190499007702" units="cm"/>
      <inkml:brushProperty name="color" value="#FF0000"/>
      <inkml:brushProperty name="ignorePressure" value="0"/>
    </inkml:brush>
  </inkml:definitions>
  <inkml:trace contextRef="#ctx0" brushRef="#br0">54450.000000 19200.000000 1000,'126.000000'0.000000'-49,"4.000000"0.000000"13 ,3.000000 0.000000 14,3.000000 0.000000 12,-5.000000 1.000000 8,-12.000000 4.000000 2,-13.000000 3.000000 2,-12.000000 3.000000 2,-12.000000-1.000000 0,-8.000000-2.000000 1,-10.000000-3.000000-1,-9.000000-3.000000-1</inkml:trace>
</inkml:ink>
</file>

<file path=ppt/ink/ink5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8441068828106" units="cm"/>
      <inkml:brushProperty name="height" value="0.0398441068828106" units="cm"/>
      <inkml:brushProperty name="color" value="#FF0000"/>
      <inkml:brushProperty name="ignorePressure" value="0"/>
    </inkml:brush>
  </inkml:definitions>
  <inkml:trace contextRef="#ctx0" brushRef="#br0">54500.000000 19950.000000 903,'-61.000000'1.000000'30,"28.000000"4.000000"-8 ,28.000000 3.000000-8,29.000000 3.000000-8,21.000000-1.000000-3,16.000000-2.000000 0,15.000000-3.000000 1,17.000000-3.000000 0,8.000000-2.000000-1,4.000000 0.000000 0,3.000000 0.000000 0,3.000000 0.000000-2,1.000000 0.000000 0,1.000000 0.000000-4,-1.000000 0.000000-1,1.000000 0.000000-3,-3.000000-5.000000-4,-2.000000-9.000000-5,-3.000000-10.000000-5,-3.000000-8.000000-5,-9.000000-6.000000-4,-11.000000 1.000000 0,-14.000000-1.000000-2,-11.000000 1.000000 0,-11.000000 1.000000 1,-5.000000 3.000000 5,-7.000000 3.000000 5,-5.000000 4.000000 5</inkml:trace>
</inkml:ink>
</file>

<file path=ppt/ink/ink5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9061908721924" units="cm"/>
      <inkml:brushProperty name="height" value="0.0409061908721924" units="cm"/>
      <inkml:brushProperty name="color" value="#FF0000"/>
      <inkml:brushProperty name="ignorePressure" value="0"/>
    </inkml:brush>
  </inkml:definitions>
  <inkml:trace contextRef="#ctx0" brushRef="#br0">56750.000000 19200.000000 891,'-24.000000'70.000000'-6,"4.000000"-9.000000"4 ,3.000000-10.000000 1,3.000000-8.000000 3,4.000000 3.000000 2,7.000000 20.000000 1,6.000000 18.000000 1,7.000000 20.000000 2,5.000000 5.000000-1,7.000000-6.000000 0,6.000000-6.000000-2,7.000000-6.000000-2,4.000000-7.000000 1,3.000000-6.000000 0,3.000000-6.000000 1,4.000000-6.000000 1,2.000000-10.000000 0,4.000000-12.000000-3,3.000000-13.000000-1,3.000000-12.000000-2,1.000000-15.000000-2,1.000000-15.000000 1,-1.000000-15.000000 0,1.000000-16.000000 1,1.000000-18.000000-2,3.000000-18.000000 0,3.000000-19.000000-2,4.000000-18.000000-2,-4.000000-9.000000 1,-9.000000 4.000000 1,-10.000000 3.000000 1,-8.000000 3.000000 2,-11.000000 7.000000 1,-8.000000 14.000000 3,-10.000000 11.000000 3,-9.000000 14.000000 3,-15.000000 8.000000 1,-18.000000 7.000000-2,-19.000000 6.000000-1,-18.000000 7.000000-2,-18.000000 7.000000-1,-16.000000 9.000000 0,-15.000000 10.000000-1,-15.000000 10.000000-1,-9.000000 7.000000 0,1.000000 6.000000 0,-1.000000 7.000000-1,1.000000 6.000000 0,12.000000 1.000000 0,25.000000-3.000000 0,25.000000-3.000000 0,25.000000-2.000000 0,10.000000-3.000000-9,-2.000000 1.000000-19,-3.000000-1.000000-18,-3.000000 1.000000-19</inkml:trace>
</inkml:ink>
</file>

<file path=ppt/ink/ink563.xml><?xml version="1.0" encoding="utf-8"?>
<inkml:ink xmlns:inkml="http://www.w3.org/2003/InkML">
  <annotation type="ScanImages2ExtractSignatures">1</annotation>
  <annotation type="ScanImagesWidth">1717989166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61500.000000 18850.000000 999,'-50.000000'-27.000000'-1,"0.000000"-3.000000"-2 ,0.000000-3.000000-3,0.000000-2.000000-1,9.000000 5.000000-1,19.000000 16.000000 2,19.000000 15.000000 4,19.000000 17.000000 1,16.000000 7.000000 2,17.000000 0.000000 0,15.000000 0.000000 1,16.000000 0.000000-1,9.000000-4.000000 0,3.000000-5.000000-1,3.000000-7.000000 1,4.000000-5.000000-1,4.000000-4.000000-1,6.000000 0.000000 0,7.000000 0.000000 0,6.000000 0.000000-2,-1.000000 0.000000 0,-5.000000 0.000000-4,-7.000000 0.000000-1,-5.000000 0.000000-4,-12.000000-2.000000-1,-16.000000-3.000000-3,-15.000000-3.000000-1,-15.000000-2.000000-3</inkml:trace>
</inkml:ink>
</file>

<file path=ppt/ink/ink5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647108823061" units="cm"/>
      <inkml:brushProperty name="height" value="0.033647108823061" units="cm"/>
      <inkml:brushProperty name="color" value="#FF0000"/>
      <inkml:brushProperty name="ignorePressure" value="0"/>
    </inkml:brush>
  </inkml:definitions>
  <inkml:trace contextRef="#ctx0" brushRef="#br0">60800.000000 19750.000000 977,'-55.000000'-47.000000'1,"41.000000"6.000000"1 ,40.000000 7.000000 3,42.000000 6.000000 1,25.000000 6.000000-1,14.000000 6.000000-2,11.000000 7.000000-3,14.000000 6.000000-2,11.000000 3.000000-1,14.000000 0.000000-1,11.000000 0.000000 0,14.000000 0.000000 0,0.000000 0.000000-1,-8.000000 0.000000-2,-10.000000 0.000000-2,-9.000000 0.000000-2,-12.000000 0.000000-3,-11.000000 0.000000-2,-14.000000 0.000000-3,-11.000000 0.000000-2,-17.000000 1.000000-1,-18.000000 4.000000 3,-19.000000 3.000000 3,-18.000000 3.000000 2</inkml:trace>
</inkml:ink>
</file>

<file path=ppt/ink/ink5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3087410330772" units="cm"/>
      <inkml:brushProperty name="height" value="0.0353087410330772" units="cm"/>
      <inkml:brushProperty name="color" value="#FF0000"/>
      <inkml:brushProperty name="ignorePressure" value="0"/>
    </inkml:brush>
  </inkml:definitions>
  <inkml:trace contextRef="#ctx0" brushRef="#br0">63400.000000 17950.000000 924,'-22.000000'-38.000000'1,"6.000000"26.000000"1 ,7.000000 24.000000 1,6.000000 26.000000 1,10.000000 19.000000 1,17.000000 17.000000-1,15.000000 15.000000 0,16.000000 16.000000-1,9.000000 5.000000 0,3.000000-2.000000 1,3.000000-3.000000 2,4.000000-3.000000 0,-6.000000-13.000000 0,-11.000000-22.000000 0,-14.000000-22.000000-2,-11.000000-21.000000-2,-4.000000-6.000000 0,6.000000 14.000000 0,7.000000 11.000000 0,6.000000 14.000000-1,-1.000000 5.000000 0,-5.000000 1.000000-1,-7.000000-1.000000 1,-5.000000 1.000000-1,-19.000000-3.000000 1,-27.000000-2.000000-1,-28.000000-3.000000 1,-28.000000-3.000000 0,-29.000000 4.000000-1,-28.000000 13.000000-4,-28.000000 12.000000-5,-27.000000 13.000000-3,-6.000000 1.000000-3,19.000000-9.000000-2,19.000000-10.000000-2,19.000000-8.000000-1,16.000000-9.000000-2,17.000000-6.000000-1,15.000000-6.000000 0,16.000000-6.000000-2</inkml:trace>
</inkml:ink>
</file>

<file path=ppt/ink/ink56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7168655395508" units="cm"/>
      <inkml:brushProperty name="height" value="0.0377168655395508" units="cm"/>
      <inkml:brushProperty name="color" value="#FF0000"/>
      <inkml:brushProperty name="ignorePressure" value="0"/>
    </inkml:brush>
  </inkml:definitions>
  <inkml:trace contextRef="#ctx0" brushRef="#br0">67150.000000 17700.000000 822,'3.000000'-74.000000'-3,"6.000000"4.000000"-6 ,7.000000 3.000000-6,6.000000 3.000000-7,3.000000 1.000000 0,0.000000 1.000000 5,0.000000-1.000000 3,0.000000 1.000000 5,1.000000-1.000000 4,4.000000 1.000000 5,3.000000-1.000000 4,3.000000 1.000000 5,-1.000000 1.000000 4,-2.000000 3.000000 2,-3.000000 3.000000 2,-3.000000 4.000000 3,-4.000000 11.000000 2,-3.000000 23.000000 2,-3.000000 22.000000 3,-2.000000 22.000000 1,-12.000000 37.000000-1,-19.000000 53.000000-4,-18.000000 53.000000-5,-19.000000 54.000000-3,-13.000000 29.000000-4,-6.000000 6.000000-3,-6.000000 7.000000-2,-6.000000 6.000000-2,2.000000-18.000000-2,14.000000-40.000000-1,11.000000-40.000000-2,14.000000-41.000000 0,-11.000000 23.000000-1,-30.000000 88.000000-2,-32.000000 87.000000 0,-30.000000 88.000000-1,-4.000000 9.000000 0,25.000000-69.000000-1,25.000000-68.000000 1,25.000000-69.000000 0,25.000000-65.000000-1,25.000000-58.000000-2,25.000000-60.000000-3,25.000000-59.000000-2,20.000000-46.000000-3,16.000000-31.000000-3,15.000000-31.000000-5,17.000000-31.000000-2,-4.000000-1.000000-1,-22.000000 32.000000 5,-22.000000 31.000000 4,-21.000000 32.000000 5,-9.000000 10.000000 1,7.000000-9.000000 2,6.000000-10.000000 0,7.000000-8.000000 0</inkml:trace>
</inkml:ink>
</file>

<file path=ppt/ink/ink56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2084101438522" units="cm"/>
      <inkml:brushProperty name="height" value="0.0382084101438522" units="cm"/>
      <inkml:brushProperty name="color" value="#FF0000"/>
      <inkml:brushProperty name="ignorePressure" value="0"/>
    </inkml:brush>
  </inkml:definitions>
  <inkml:trace contextRef="#ctx0" brushRef="#br0">67250.000000 17350.000000 873,'0.000000'-138.000000'1,"0.000000"26.000000"0 ,0.000000 24.000000 2,0.000000 26.000000 0,9.000000 26.000000 2,19.000000 28.000000 0,19.000000 28.000000 2,19.000000 29.000000 0,10.000000 26.000000 0,4.000000 25.000000 0,3.000000 25.000000 0,3.000000 25.000000 0,1.000000 23.000000-1,1.000000 22.000000 0,-1.000000 22.000000-1,1.000000 23.000000 0,-3.000000 11.000000 1,-2.000000 4.000000-1,-3.000000 3.000000 1,-3.000000 3.000000-1,-10.000000 1.000000 1,-16.000000 1.000000-1,-15.000000-1.000000-1,-15.000000 1.000000-2,-9.000000-12.000000 1,1.000000-21.000000-2,-1.000000-22.000000 0,1.000000-22.000000-1,-3.000000-27.000000-2,-2.000000-31.000000-6,-3.000000-31.000000-5,-3.000000-31.000000-5,-6.000000-26.000000-4,-5.000000-18.000000 0,-7.000000-19.000000-1,-5.000000-18.000000-1,-8.000000-20.000000-1,-5.000000-18.000000 1,-7.000000-19.000000-1,-5.000000-18.000000 1,-3.000000-3.000000 1,4.000000 17.000000 5,3.000000 15.000000 4,3.000000 16.000000 4</inkml:trace>
</inkml:ink>
</file>

<file path=ppt/ink/ink5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3256060779095" units="cm"/>
      <inkml:brushProperty name="height" value="0.0393256060779095" units="cm"/>
      <inkml:brushProperty name="color" value="#FF0000"/>
      <inkml:brushProperty name="ignorePressure" value="0"/>
    </inkml:brush>
  </inkml:definitions>
  <inkml:trace contextRef="#ctx0" brushRef="#br0">66950.000000 19650.000000 873,'-55.000000'-25.000000'0,"-9.000000"0.000000"-1 ,-10.000000 0.000000-1,-8.000000 0.000000-1,14.000000 4.000000 4,42.000000 10.000000 9,40.000000 10.000000 9,41.000000 9.000000 8,23.000000 4.000000 1,6.000000 1.000000-6,7.000000-1.000000-7,6.000000 1.000000-6,6.000000-3.000000-7,6.000000-2.000000-8,7.000000-3.000000-6,6.000000-3.000000-8,4.000000-2.000000-2,4.000000 0.000000 2,3.000000 0.000000 2,3.000000 0.000000 1,-2.000000-4.000000-1,-6.000000-5.000000-6,-6.000000-7.000000-6,-6.000000-5.000000-6,-13.000000-3.000000 1,-19.000000 4.000000 8,-18.000000 3.000000 8,-19.000000 3.000000 8</inkml:trace>
</inkml:ink>
</file>

<file path=ppt/ink/ink569.xml><?xml version="1.0" encoding="utf-8"?>
<inkml:ink xmlns:inkml="http://www.w3.org/2003/InkML">
  <annotation type="ScanImages2ExtractSignatures">1</annotation>
  <annotation type="ScanImagesWidth">257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4215068817139" units="cm"/>
      <inkml:brushProperty name="height" value="0.0434215068817139" units="cm"/>
      <inkml:brushProperty name="color" value="#FF0000"/>
      <inkml:brushProperty name="ignorePressure" value="0"/>
    </inkml:brush>
  </inkml:definitions>
  <inkml:trace contextRef="#ctx0" brushRef="#br0">69100.000000 19050.000000 791,'75.000000'-41.000000'15,"0.000000"19.000000"4 ,0.000000 19.000000 4,0.000000 19.000000 4,-4.000000 15.000000 1,-5.000000 13.000000-5,-7.000000 12.000000-5,-5.000000 13.000000-3,-4.000000 9.000000-4,0.000000 6.000000-2,0.000000 7.000000-2,0.000000 6.000000-1,0.000000 3.000000-3,0.000000 0.000000 0,0.000000 0.000000-2,0.000000 0.000000-1,1.000000-5.000000-1,4.000000-9.000000-4,3.000000-10.000000-2,3.000000-8.000000-3,-1.000000-12.000000-3,-2.000000-12.000000-7,-3.000000-13.000000-4,-3.000000-12.000000-6,-4.000000-13.000000-3,-3.000000-12.000000-1,-3.000000-13.000000-2,-2.000000-12.000000-1,-5.000000-7.000000 2,-2.000000 1.000000 6,-3.000000-1.000000 5,-3.000000 1.000000 7</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09291179478168" units="cm"/>
      <inkml:brushProperty name="height" value="0.0509291179478168" units="cm"/>
      <inkml:brushProperty name="color" value="#FF0000"/>
      <inkml:brushProperty name="ignorePressure" value="0"/>
    </inkml:brush>
  </inkml:definitions>
  <inkml:trace contextRef="#ctx0" brushRef="#br0">88900.000000 36500.000000 832,'-19.000000'-72.000000'3,"13.000000"6.000000"4 ,12.000000 7.000000 4,13.000000 6.000000 6,16.000000 4.000000 1,23.000000 4.000000 0,22.000000 3.000000-1,22.000000 3.000000-1,16.000000 1.000000 0,14.000000 1.000000-3,11.000000-1.000000-1,14.000000 1.000000-2,3.000000-1.000000-3,-2.000000 1.000000-5,-3.000000-1.000000-3,-3.000000 1.000000-4,-15.000000 2.000000-6,-24.000000 7.000000-7,-26.000000 6.000000-7,-24.000000 7.000000-6</inkml:trace>
</inkml:ink>
</file>

<file path=ppt/ink/ink570.xml><?xml version="1.0" encoding="utf-8"?>
<inkml:ink xmlns:inkml="http://www.w3.org/2003/InkML">
  <annotation type="ScanImages2ExtractSignatures">1</annotation>
  <annotation type="ScanImagesWidth">1576282036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6539044082165" units="cm"/>
      <inkml:brushProperty name="height" value="0.0376539044082165" units="cm"/>
      <inkml:brushProperty name="color" value="#FF0000"/>
      <inkml:brushProperty name="ignorePressure" value="0"/>
    </inkml:brush>
  </inkml:definitions>
  <inkml:trace contextRef="#ctx0" brushRef="#br0">71150.000000 18600.000000 912,'-163.000000'9.000000'3,"26.000000"19.000000"6 ,24.000000 19.000000 7,26.000000 19.000000 5,12.000000 19.000000-1,0.000000 23.000000-7,0.000000 22.000000-7,0.000000 22.000000-9,-4.000000 13.000000-3,-5.000000 7.000000 0,-7.000000 6.000000 1,-5.000000 7.000000 0,-1.000000-3.000000-1,6.000000-8.000000 0,7.000000-10.000000-1,6.000000-9.000000-1,10.000000-21.000000-1,17.000000-31.000000 0,15.000000-31.000000-1,16.000000-31.000000-1,13.000000-23.000000-1,14.000000-11.000000-1,11.000000-14.000000-2,14.000000-11.000000-2,5.000000-11.000000-1,1.000000-5.000000-2,-1.000000-7.000000-2,1.000000-5.000000-3</inkml:trace>
</inkml:ink>
</file>

<file path=ppt/ink/ink571.xml><?xml version="1.0" encoding="utf-8"?>
<inkml:ink xmlns:inkml="http://www.w3.org/2003/InkML">
  <annotation type="ScanImages2ExtractSignatures">1</annotation>
  <annotation type="ScanImagesWidth">225440509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2813110053539" units="cm"/>
      <inkml:brushProperty name="height" value="0.0422813110053539" units="cm"/>
      <inkml:brushProperty name="color" value="#FF0000"/>
      <inkml:brushProperty name="ignorePressure" value="0"/>
    </inkml:brush>
  </inkml:definitions>
  <inkml:trace contextRef="#ctx0" brushRef="#br0">71500.000000 19450.000000 812,'-15.000000'-46.000000'6,"23.000000"10.000000"10 ,22.000000 10.000000 11,22.000000 9.000000 11,18.000000 7.000000 0,16.000000 7.000000-9,15.000000 6.000000-8,17.000000 7.000000-11,7.000000 0.000000-8,0.000000-2.000000-8,0.000000-3.000000-9,0.000000-3.000000-8,-5.000000-4.000000-5,-9.000000-3.000000 0,-10.000000-3.000000-1,-8.000000-2.000000-1,-14.000000-3.000000 1,-15.000000 1.000000-1,-15.000000-1.000000 1,-16.000000 1.000000 0</inkml:trace>
</inkml:ink>
</file>

<file path=ppt/ink/ink5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8588051795959" units="cm"/>
      <inkml:brushProperty name="height" value="0.0408588051795959" units="cm"/>
      <inkml:brushProperty name="color" value="#FF0000"/>
      <inkml:brushProperty name="ignorePressure" value="0"/>
    </inkml:brush>
  </inkml:definitions>
  <inkml:trace contextRef="#ctx0" brushRef="#br0">71500.000000 20200.000000 883,'-83.000000'1.000000'4,"34.000000"4.000000"8 ,35.000000 3.000000 7,35.000000 3.000000 7,27.000000-1.000000 0,22.000000-2.000000-8,22.000000-3.000000-8,23.000000-3.000000-8,11.000000-4.000000-8,4.000000-3.000000-4,3.000000-3.000000-6,3.000000-2.000000-4,1.000000-6.000000-4,1.000000-6.000000-1,-1.000000-6.000000-2,1.000000-6.000000-1,-7.000000-2.000000 0,-12.000000 3.000000 2,-13.000000 3.000000 2,-12.000000 4.000000 2,-13.000000 1.000000 3,-12.000000 0.000000 1,-13.000000 0.000000 2,-12.000000 0.000000 1</inkml:trace>
</inkml:ink>
</file>

<file path=ppt/ink/ink5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8912880122662" units="cm"/>
      <inkml:brushProperty name="height" value="0.0418912880122662" units="cm"/>
      <inkml:brushProperty name="color" value="#FF0000"/>
      <inkml:brushProperty name="ignorePressure" value="0"/>
    </inkml:brush>
  </inkml:definitions>
  <inkml:trace contextRef="#ctx0" brushRef="#br0">74550.000000 19250.000000 820,'-71.000000'26.000000'2,"10.000000"4.000000"4 ,10.000000 3.000000 4,9.000000 3.000000 4,12.000000 10.000000 1,16.000000 20.000000-2,15.000000 18.000000 0,17.000000 20.000000-3,16.000000 6.000000-2,19.000000-2.000000-6,19.000000-3.000000-5,19.000000-3.000000-4,10.000000-15.000000-3,4.000000-24.000000 2,3.000000-26.000000 2,3.000000-24.000000 1,3.000000-26.000000 1,3.000000-24.000000 1,3.000000-26.000000 2,4.000000-24.000000 0,-4.000000-21.000000 0,-9.000000-16.000000 2,-10.000000-15.000000 1,-8.000000-15.000000 0,-18.000000-4.000000 2,-25.000000 9.000000 2,-25.000000 10.000000 3,-25.000000 10.000000 3,-29.000000 16.000000 1,-30.000000 26.000000 1,-32.000000 24.000000 1,-30.000000 26.000000 2,-22.000000 21.000000-2,-8.000000 19.000000-3,-10.000000 19.000000-4,-9.000000 19.000000-2,7.000000 10.000000-7,26.000000 4.000000-5,24.000000 3.000000-8,26.000000 3.000000-7</inkml:trace>
</inkml:ink>
</file>

<file path=ppt/ink/ink5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2355062067509" units="cm"/>
      <inkml:brushProperty name="height" value="0.0392355062067509" units="cm"/>
      <inkml:brushProperty name="color" value="#FF0000"/>
      <inkml:brushProperty name="ignorePressure" value="0"/>
    </inkml:brush>
  </inkml:definitions>
  <inkml:trace contextRef="#ctx0" brushRef="#br0">78400.000000 17550.000000 875,'-47.000000'-27.000000'0,"6.000000"-3.000000"0 ,7.000000-3.000000 0,6.000000-2.000000 0,3.000000 0.000000 0,0.000000 7.000000 0,0.000000 6.000000 0,0.000000 7.000000 0,9.000000 7.000000 2,19.000000 9.000000 4,19.000000 10.000000 3,19.000000 10.000000 4,16.000000 0.000000 2,17.000000-5.000000-1,15.000000-7.000000-2,16.000000-5.000000 0,16.000000-4.000000-1,20.000000 0.000000-2,18.000000 0.000000 0,20.000000 0.000000-2,10.000000-5.000000-3,3.000000-9.000000-2,3.000000-10.000000-5,4.000000-8.000000-3,-7.000000-6.000000-3,-16.000000 1.000000-4,-15.000000-1.000000-4,-15.000000 1.000000-3,-32.000000 4.000000-6,-47.000000 9.000000-4,-47.000000 10.000000-7,-46.000000 10.000000-5,-23.000000 2.000000 2,4.000000-3.000000 9,3.000000-3.000000 8,3.000000-2.000000 10</inkml:trace>
</inkml:ink>
</file>

<file path=ppt/ink/ink5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2094992995262" units="cm"/>
      <inkml:brushProperty name="height" value="0.0352094992995262" units="cm"/>
      <inkml:brushProperty name="color" value="#FF0000"/>
      <inkml:brushProperty name="ignorePressure" value="0"/>
    </inkml:brush>
  </inkml:definitions>
  <inkml:trace contextRef="#ctx0" brushRef="#br0">79900.000000 16550.000000 975,'-94.000000'6.000000'-23,"13.000000"13.000000"4 ,12.000000 12.000000 4,13.000000 13.000000 5,-1.000000 27.000000 4,-11.000000 45.000000 5,-14.000000 43.000000 5,-11.000000 45.000000 5,-12.000000 36.000000 1,-9.000000 32.000000 0,-10.000000 31.000000 0,-8.000000 32.000000-1,-1.000000-7.000000 0,9.000000-44.000000-2,10.000000-43.000000 0,10.000000-44.000000 0,14.000000-40.000000-2,23.000000-33.000000 0,22.000000-35.000000-1,22.000000-34.000000-1,16.000000-27.000000-4,14.000000-19.000000-4,11.000000-18.000000-5,14.000000-19.000000-5,10.000000-19.000000-4,9.000000-19.000000-4,10.000000-18.000000-4,10.000000-19.000000-4,-1.000000-2.000000 1,-9.000000 16.000000 5,-10.000000 15.000000 4,-8.000000 17.000000 6</inkml:trace>
</inkml:ink>
</file>

<file path=ppt/ink/ink576.xml><?xml version="1.0" encoding="utf-8"?>
<inkml:ink xmlns:inkml="http://www.w3.org/2003/InkML">
  <annotation type="ScanImages2ExtractSignatures">1</annotation>
  <annotation type="ScanImagesWidth">808464928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2850430905819" units="cm"/>
      <inkml:brushProperty name="height" value="0.0382850430905819" units="cm"/>
      <inkml:brushProperty name="color" value="#FF0000"/>
      <inkml:brushProperty name="ignorePressure" value="0"/>
    </inkml:brush>
  </inkml:definitions>
  <inkml:trace contextRef="#ctx0" brushRef="#br0">79500.000000 17950.000000 897,'-27.000000'243.000000'-11,"-3.000000"-11.000000"7 ,-3.000000-14.000000 7,-2.000000-11.000000 6,-3.000000-3.000000 4,1.000000 10.000000-1,-1.000000 10.000000 0,1.000000 9.000000 0,2.000000-1.000000-2,7.000000-8.000000-3,6.000000-10.000000-3,7.000000-9.000000-4,4.000000-26.000000-2,3.000000-40.000000-1,3.000000-40.000000-1,4.000000-41.000000-1,4.000000-30.000000-3,6.000000-19.000000-3,7.000000-18.000000-4,6.000000-19.000000-2,6.000000-24.000000-2,6.000000-28.000000-1,7.000000-28.000000 0,6.000000-27.000000-1,1.000000-25.000000 0,-3.000000-18.000000 0,-3.000000-19.000000 1,-2.000000-18.000000 1,-5.000000-7.000000 1,-2.000000 6.000000 5,-3.000000 7.000000 3,-3.000000 6.000000 4,-1.000000 12.000000 4,4.000000 19.000000 4,3.000000 19.000000 4,3.000000 19.000000 4,1.000000 35.000000 4,1.000000 54.000000 4,-1.000000 53.000000 5,1.000000 53.000000 4,-1.000000 31.000000 2,1.000000 9.000000-1,-1.000000 10.000000-2,1.000000 10.000000 0,-3.000000 4.000000-4,-2.000000 0.000000-4,-3.000000 0.000000-6,-3.000000 0.000000-4,-4.000000 3.000000-2,-3.000000 6.000000-1,-3.000000 7.000000 0,-2.000000 6.000000 1,-5.000000 1.000000-1,-2.000000-3.000000-1,-3.000000-3.000000 1,-3.000000-2.000000-1,-6.000000-14.000000-3,-5.000000-21.000000-3,-7.000000-22.000000-5,-5.000000-22.000000-4,-9.000000-33.000000-3,-9.000000-44.000000-5,-10.000000-43.000000-4,-8.000000-44.000000-4,-1.000000-27.000000 0,9.000000-9.000000 3,10.000000-10.000000 3,10.000000-8.000000 2,5.000000-3.000000 5,4.000000 7.000000 3,3.000000 6.000000 5,3.000000 7.000000 5,3.000000 11.000000 2,3.000000 20.000000 2,3.000000 18.000000 2,4.000000 20.000000 1,7.000000 14.000000 0,13.000000 14.000000 0,12.000000 11.000000 0,13.000000 14.000000-1,2.000000 14.000000 0,-5.000000 20.000000 0,-7.000000 18.000000-1,-5.000000 20.000000 0,-8.000000 10.000000 0,-5.000000 3.000000 0,-7.000000 3.000000-1,-5.000000 4.000000 0,-6.000000-4.000000 0,-3.000000-9.000000 0,-3.000000-10.000000 1,-2.000000-8.000000-1,-6.000000 0.000000 1,-6.000000 14.000000 1,-6.000000 11.000000 0,-6.000000 14.000000 1,-1.000000 0.000000 1,7.000000-8.000000 1,6.000000-10.000000 1,7.000000-9.000000 1,19.000000-27.000000-3,35.000000-44.000000-8,35.000000-43.000000-6,34.000000-44.000000-8,6.000000-12.000000-2,-22.000000 23.000000 2,-22.000000 22.000000 3,-21.000000 22.000000 3,-12.000000 8.000000-2,1.000000-2.000000-5,-1.000000-3.000000-5,1.000000-3.000000-5</inkml:trace>
</inkml:ink>
</file>

<file path=ppt/ink/ink577.xml><?xml version="1.0" encoding="utf-8"?>
<inkml:ink xmlns:inkml="http://www.w3.org/2003/InkML">
  <annotation type="ScanImages2ExtractSignatures">1</annotation>
  <annotation type="ScanImagesWidth">929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034403860569" units="cm"/>
      <inkml:brushProperty name="height" value="0.039034403860569" units="cm"/>
      <inkml:brushProperty name="color" value="#FF0000"/>
      <inkml:brushProperty name="ignorePressure" value="0"/>
    </inkml:brush>
  </inkml:definitions>
  <inkml:trace contextRef="#ctx0" brushRef="#br0">81850.000000 17200.000000 869,'-18.000000'-44.000000'0,"17.000000"13.000000"0 ,15.000000 12.000000-1,16.000000 13.000000-1,4.000000 9.000000 2,-6.000000 6.000000 1,-6.000000 7.000000 1,-6.000000 6.000000 3,-4.000000 10.000000 0,1.000000 17.000000 2,-1.000000 15.000000 0,1.000000 16.000000 1,-3.000000 18.000000 1,-2.000000 22.000000 1,-3.000000 22.000000 1,-3.000000 23.000000 0,-4.000000 20.000000 1,-3.000000 23.000000-3,-3.000000 22.000000-1,-2.000000 22.000000-3,-6.000000 4.000000-1,-6.000000-12.000000-2,-6.000000-13.000000-1,-6.000000-12.000000-2,-1.000000-21.000000-2,7.000000-28.000000 1,6.000000-28.000000-1,7.000000-27.000000 0,4.000000-33.000000-5,3.000000-33.000000-9,3.000000-35.000000-9,4.000000-34.000000-10,-1.000000-30.000000-1,-3.000000-25.000000 6,-3.000000-25.000000 5,-2.000000-25.000000 5,-8.000000-18.000000 4,-8.000000-8.000000 1,-10.000000-10.000000 1,-9.000000-9.000000 1,-5.000000-4.000000 2,0.000000 4.000000 2,0.000000 3.000000 4,0.000000 3.000000 1,1.000000 14.000000 6,4.000000 25.000000 4,3.000000 25.000000 7,3.000000 25.000000 5,10.000000 23.000000 4,20.000000 22.000000 1,18.000000 22.000000 2,20.000000 23.000000 2,10.000000 10.000000-2,3.000000 0.000000-4,3.000000 0.000000-5,4.000000 0.000000-5,-3.000000 1.000000-5,-5.000000 4.000000-3,-7.000000 3.000000-6,-5.000000 3.000000-3,-6.000000 6.000000-3,-3.000000 9.000000-2,-3.000000 10.000000-1,-2.000000 10.000000-2,-11.000000 4.000000 2,-15.000000 0.000000 5,-15.000000 0.000000 3,-16.000000 0.000000 5,-8.000000-2.000000 2,0.000000-3.000000-1,0.000000-3.000000 0,0.000000-2.000000-1,4.000000-8.000000 2,10.000000-8.000000 4,10.000000-10.000000 4,9.000000-9.000000 5,9.000000-7.000000 1,9.000000-3.000000-1,10.000000-3.000000-2,10.000000-2.000000 0,5.000000-14.000000-5,4.000000-21.000000-9,3.000000-22.000000-9,3.000000-22.000000-8,1.000000-19.000000-3,1.000000-16.000000 1,-1.000000-15.000000 2,1.000000-15.000000 1,5.000000-23.000000 3,14.000000-28.000000 2,11.000000-28.000000 3,14.000000-27.000000 3,11.000000-11.000000 3,14.000000 10.000000 6,11.000000 10.000000 5,14.000000 9.000000 5,0.000000 21.000000 2,-8.000000 35.000000-1,-10.000000 35.000000-2,-9.000000 34.000000-3,-10.000000 27.000000 1,-9.000000 23.000000-1,-10.000000 22.000000 0,-8.000000 22.000000 0,-12.000000 18.000000 0,-12.000000 16.000000-2,-13.000000 15.000000-1,-12.000000 17.000000-1,-7.000000 17.000000-1,1.000000 23.000000 0,-1.000000 22.000000 1,1.000000 22.000000 0,-3.000000 21.000000-1,-2.000000 22.000000 1,-3.000000 22.000000-1,-3.000000 23.000000 0,-6.000000 11.000000 0,-5.000000 4.000000-1,-7.000000 3.000000 1,-5.000000 3.000000-1,-3.000000-7.000000-1,4.000000-15.000000-1,3.000000-15.000000-3,3.000000-16.000000-1,3.000000-21.000000-2,3.000000-24.000000-1,3.000000-26.000000-1,4.000000-24.000000-1,4.000000-31.000000-1,6.000000-33.000000-2,7.000000-35.000000-1,6.000000-34.000000-3,-1.000000-30.000000 0,-5.000000-25.000000-1,-7.000000-25.000000 0,-5.000000-25.000000 0,-6.000000-18.000000 0,-3.000000-8.000000 0,-3.000000-10.000000 0,-2.000000-9.000000 0,-3.000000-2.000000 1,1.000000 6.000000 3,-1.000000 7.000000 2,1.000000 6.000000 2,1.000000 6.000000 5,3.000000 6.000000 6,3.000000 7.000000 7,4.000000 6.000000 5,8.000000 9.000000 3,17.000000 13.000000-1,15.000000 12.000000 0,16.000000 13.000000 0,9.000000 12.000000-1,3.000000 13.000000-1,3.000000 12.000000-2,4.000000 13.000000 0,-1.000000 13.000000-1,-3.000000 17.000000-1,-3.000000 15.000000 1,-2.000000 16.000000 0,-9.000000 15.000000-5,-12.000000 16.000000-7,-13.000000 15.000000-7,-12.000000 17.000000-9,-15.000000 8.000000-3,-15.000000 4.000000 2,-15.000000 3.000000 0,-16.000000 3.000000 1,-7.000000-1.000000 2,4.000000-2.000000 4,3.000000-3.000000 5,3.000000-3.000000 3,4.000000-4.000000 5,7.000000-3.000000 4,6.000000-3.000000 5,7.000000-2.000000 4,4.000000-6.000000 2,3.000000-6.000000 0,3.000000-6.000000-1,4.000000-6.000000 0,5.000000-7.000000 0,10.000000-6.000000-1,10.000000-6.000000 0,9.000000-6.000000 1,4.000000-9.000000-1,1.000000-8.000000-3,-1.000000-10.000000-1,1.000000-9.000000-2,-4.000000-10.000000-4,-6.000000-9.000000-4,-6.000000-10.000000-4,-6.000000-8.000000-5,-2.000000-14.000000-3,3.000000-15.000000-1,3.000000-15.000000-1,4.000000-16.000000-1,1.000000-19.000000-4,0.000000-22.000000-7,0.000000-22.000000-8,0.000000-21.000000-7,-2.000000 2.000000 0,-3.000000 29.000000 6,-3.000000 28.000000 7,-2.000000 28.000000 6</inkml:trace>
</inkml:ink>
</file>

<file path=ppt/ink/ink578.xml><?xml version="1.0" encoding="utf-8"?>
<inkml:ink xmlns:inkml="http://www.w3.org/2003/InkML">
  <annotation type="ScanImages2ExtractSignatures">1</annotation>
  <annotation type="ScanImagesWidth">748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0965409874916" units="cm"/>
      <inkml:brushProperty name="height" value="0.0460965409874916" units="cm"/>
      <inkml:brushProperty name="color" value="#FF0000"/>
      <inkml:brushProperty name="ignorePressure" value="0"/>
    </inkml:brush>
  </inkml:definitions>
  <inkml:trace contextRef="#ctx0" brushRef="#br0">84500.000000 16950.000000 745,'76.000000'-96.000000'-2,"4.000000"10.000000"-3 ,3.000000 10.000000-3,3.000000 9.000000-3,1.000000 9.000000 0,1.000000 9.000000 5,-1.000000 10.000000 6,1.000000 10.000000 5,-1.000000 8.000000 3,1.000000 10.000000 2,-1.000000 10.000000 0,1.000000 9.000000 2,-3.000000 7.000000-2,-2.000000 7.000000-3,-3.000000 6.000000-5,-3.000000 7.000000-4,-9.000000 2.000000-3,-11.000000 1.000000-2,-14.000000-1.000000 0,-11.000000 1.000000-3,-14.000000 1.000000 1,-11.000000 3.000000 0,-14.000000 3.000000 0,-11.000000 4.000000 2,-14.000000 1.000000-3,-11.000000 0.000000-4,-14.000000 0.000000-4,-11.000000 0.000000-4,-9.000000-7.000000 0,-3.000000-11.000000 5,-3.000000-14.000000 5,-2.000000-11.000000 5,0.000000-9.000000 2,7.000000-3.000000 2,6.000000-3.000000 1,7.000000-2.000000 0,4.000000-3.000000 1,3.000000 1.000000 1,3.000000-1.000000-1,4.000000 1.000000 1,1.000000 1.000000 1,0.000000 3.000000 2,0.000000 3.000000 2,0.000000 4.000000 2,1.000000 10.000000 4,4.000000 19.000000 6,3.000000 19.000000 6,3.000000 19.000000 6,4.000000 13.000000 0,7.000000 10.000000-5,6.000000 10.000000-4,7.000000 9.000000-5,4.000000-1.000000-4,3.000000-8.000000-4,3.000000-10.000000-3,4.000000-9.000000-3,5.000000-13.000000-1,10.000000-16.000000 0,10.000000-15.000000 1,9.000000-15.000000 0,7.000000-18.000000 0,7.000000-19.000000-3,6.000000-18.000000-3,7.000000-19.000000-2,8.000000-18.000000-2,14.000000-15.000000 1,11.000000-15.000000 1,14.000000-16.000000 0,7.000000-5.000000 1,3.000000 6.000000 1,3.000000 7.000000 1,4.000000 6.000000 1,4.000000 9.000000 2,6.000000 13.000000 2,7.000000 12.000000 2,6.000000 13.000000 2,-2.000000 13.000000 0,-9.000000 17.000000 0,-10.000000 15.000000-2,-8.000000 16.000000 0,-18.000000 13.000000-2,-25.000000 14.000000-4,-25.000000 11.000000-3,-25.000000 14.000000-3,-19.000000 8.000000-1,-12.000000 7.000000-1,-13.000000 6.000000 1,-12.000000 7.000000-1,-15.000000-1.000000 0,-15.000000-6.000000 1,-15.000000-6.000000 0,-16.000000-6.000000 0,-7.000000-9.000000 0,4.000000-8.000000 0,3.000000-10.000000 1,3.000000-9.000000 0,6.000000-12.000000 2,9.000000-11.000000 2,10.000000-14.000000 4,10.000000-11.000000 2,8.000000-7.000000 2,10.000000 0.000000 2,10.000000 0.000000 0,9.000000 0.000000 1,6.000000 0.000000 1,3.000000 0.000000 2,3.000000 0.000000 0,4.000000 0.000000 2,4.000000 6.000000 1,6.000000 13.000000 1,7.000000 12.000000 0,6.000000 13.000000 1,-1.000000 12.000000-1,-5.000000 13.000000 0,-7.000000 12.000000-3,-5.000000 13.000000-1,-6.000000 6.000000-2,-3.000000 0.000000-1,-3.000000 0.000000-3,-2.000000 0.000000-2,-3.000000-7.000000-1,1.000000-11.000000-1,-1.000000-14.000000-1,1.000000-11.000000-2,-3.000000-3.000000 0,-2.000000 10.000000-1,-3.000000 10.000000 0,-3.000000 9.000000-1,7.000000-4.000000-1,19.000000-15.000000-1,19.000000-15.000000-1,19.000000-16.000000-1,4.000000-4.000000 0,-9.000000 10.000000 3,-10.000000 10.000000 3,-8.000000 9.000000 3,-12.000000 7.000000 1,-12.000000 7.000000 0,-13.000000 6.000000 1,-12.000000 7.000000 0,-13.000000 5.000000 1,-12.000000 7.000000 1,-13.000000 6.000000 0,-12.000000 7.000000 1,-5.000000-4.000000 1,3.000000-12.000000 0,3.000000-13.000000 0,4.000000-12.000000 1,4.000000-12.000000 0,6.000000-8.000000-3,7.000000-10.000000 0,6.000000-9.000000-3,13.000000-5.000000 0,23.000000 0.000000-1,22.000000 0.000000 0,22.000000 0.000000-1,13.000000 0.000000 0,7.000000 0.000000 1,6.000000 0.000000 1,7.000000 0.000000 0,5.000000-5.000000 1,7.000000-9.000000-2,6.000000-10.000000-1,7.000000-8.000000-2,4.000000-8.000000 0,3.000000-2.000000 0,3.000000-3.000000 0,4.000000-3.000000 0,-4.000000 2.000000-1,-9.000000 10.000000 0,-10.000000 10.000000-1,-8.000000 9.000000 0,-14.000000 9.000000 0,-15.000000 9.000000 1,-15.000000 10.000000 1,-16.000000 10.000000 2,-19.000000 11.000000 1,-22.000000 17.000000 1,-22.000000 15.000000 0,-21.000000 16.000000 1,-12.000000 4.000000 1,1.000000-6.000000 0,-1.000000-6.000000 1,1.000000-6.000000 0,7.000000-9.000000 2,16.000000-8.000000-1,15.000000-10.000000 2,17.000000-9.000000 0,17.000000-7.000000 0,23.000000-3.000000-3,22.000000-3.000000-2,22.000000-2.000000-3,7.000000-1.000000 1,-6.000000 3.000000 1,-6.000000 3.000000 2,-6.000000 4.000000 3,-7.000000 5.000000 0,-6.000000 10.000000 3,-6.000000 10.000000 0,-6.000000 9.000000 2,-6.000000 2.000000 1,-2.000000-2.000000-1,-3.000000-3.000000 0,-3.000000-3.000000 0,10.000000-17.000000-2,26.000000-27.000000-3,24.000000-28.000000-4,26.000000-28.000000-4,13.000000-27.000000-3,4.000000-25.000000-5,3.000000-25.000000-4,3.000000-25.000000-5,7.000000-27.000000-1,14.000000-28.000000-1,11.000000-28.000000 1,14.000000-27.000000 0,3.000000-17.000000 2,-2.000000-3.000000 7,-3.000000-3.000000 6,-3.000000-2.000000 6,-13.000000 25.000000 6,-22.000000 57.000000 7,-22.000000 56.000000 6,-21.000000 57.000000 6,-15.000000 36.000000 3,-6.000000 20.000000-1,-6.000000 18.000000-2,-6.000000 20.000000 0,-6.000000 13.000000-2,-2.000000 9.000000-1,-3.000000 10.000000-1,-3.000000 10.000000-1,-7.000000 8.000000-2,-9.000000 10.000000-3,-10.000000 10.000000-4,-8.000000 9.000000-2,-9.000000 2.000000-5,-6.000000-2.000000-8,-6.000000-3.000000-7,-6.000000-3.000000-8,-1.000000-6.000000-2,7.000000-5.000000 2,6.000000-7.000000 3,7.000000-5.000000 2,5.000000-6.000000 2,7.000000-3.000000 1,6.000000-3.000000 2,7.000000-2.000000 2,4.000000-3.000000 1,3.000000 1.000000 0,3.000000-1.000000 2,4.000000 1.000000 0,-3.000000 2.000000 1,-5.000000 7.000000 2,-7.000000 6.000000 3,-5.000000 7.000000 1,-11.000000 7.000000 2,-11.000000 9.000000 0,-14.000000 10.000000-1,-11.000000 10.000000 1,-6.000000 0.000000 0,4.000000-5.000000-1,3.000000-7.000000 0,3.000000-5.000000 1,4.000000-9.000000-2,7.000000-9.000000 1,6.000000-10.000000-1,7.000000-8.000000-1,10.000000-14.000000-1,16.000000-15.000000-1,15.000000-15.000000-2,17.000000-16.000000-1,3.000000-8.000000-1,-5.000000 0.000000 1,-7.000000 0.000000 0,-5.000000 0.000000 1,-6.000000-4.000000 0,-3.000000-5.000000 1,-3.000000-7.000000-1,-2.000000-5.000000 1,-3.000000-9.000000 0,1.000000-9.000000 0,-1.000000-10.000000 0,1.000000-8.000000 1,4.000000-18.000000-2,9.000000-25.000000-5,10.000000-25.000000-4,10.000000-25.000000-5,8.000000-21.000000-1,10.000000-15.000000 1,10.000000-15.000000 1,9.000000-16.000000 1,4.000000 4.000000 4,1.000000 26.000000 9,-1.000000 24.000000 8,1.000000 26.000000 8,-3.000000 26.000000 4,-2.000000 28.000000 1,-3.000000 28.000000-1,-3.000000 29.000000-1,-9.000000 21.000000 2,-11.000000 16.000000 2,-14.000000 15.000000 2,-11.000000 17.000000 1,-11.000000 11.000000 0,-5.000000 10.000000-7,-7.000000 10.000000-4,-5.000000 9.000000-5,-3.000000 12.000000-4,4.000000 16.000000-2,3.000000 15.000000-1,3.000000 17.000000-3,-1.000000 21.000000 0,-2.000000 28.000000-1,-3.000000 28.000000 1,-3.000000 29.000000-1,-4.000000 24.000000 0,-3.000000 22.000000-1,-3.000000 22.000000 0,-2.000000 23.000000-2,-1.000000 8.000000-1,3.000000-3.000000-4,3.000000-3.000000-3,4.000000-2.000000-5,1.000000-14.000000 0,0.000000-21.000000 3,0.000000-22.000000 2,0.000000-22.000000 2,0.000000-27.000000 2,0.000000-31.000000-1,0.000000-31.000000 0,0.000000-31.000000 0,-4.000000-26.000000 1,-5.000000-18.000000 4,-7.000000-19.000000 2,-5.000000-18.000000 4,-4.000000-15.000000 0,0.000000-9.000000-2,0.000000-10.000000-2,0.000000-8.000000-2,0.000000-17.000000-3,0.000000-21.000000-3,0.000000-22.000000-3,0.000000-22.000000-3,-2.000000-27.000000-2,-3.000000-31.000000 0,-3.000000-31.000000 0,-2.000000-31.000000 0,-3.000000-24.000000 2,1.000000-16.000000 4,-1.000000-15.000000 3,1.000000-15.000000 5,1.000000 0.000000 1,3.000000 20.000000 2,3.000000 18.000000 0,4.000000 20.000000 1,7.000000 28.000000 3,13.000000 42.000000 6,12.000000 40.000000 7,13.000000 41.000000 5,13.000000 21.000000 3,17.000000 4.000000-2,15.000000 3.000000-3,16.000000 3.000000-1,10.000000 4.000000-3,7.000000 7.000000-1,6.000000 6.000000-3,7.000000 7.000000-1,-4.000000 8.000000-1,-12.000000 14.000000 1,-13.000000 11.000000 1,-12.000000 14.000000 1,-18.000000 14.000000-2,-21.000000 20.000000-7,-22.000000 18.000000-5,-22.000000 20.000000-7,-22.000000 11.000000 0,-22.000000 7.000000 3,-22.000000 6.000000 4,-21.000000 7.000000 4,-6.000000-6.000000 4,14.000000-15.000000 5,11.000000-15.000000 6,14.000000-16.000000 4,13.000000-13.000000 4,16.000000-9.000000 0,15.000000-10.000000 0,17.000000-8.000000 0,19.000000-15.000000-1,26.000000-19.000000-1,24.000000-18.000000-2,26.000000-19.000000-2,21.000000-18.000000-5,19.000000-15.000000-10,19.000000-15.000000-10,19.000000-16.000000-10,-9.000000 1.000000-3,-33.000000 19.000000 5,-35.000000 19.000000 4,-34.000000 19.000000 3,-16.000000 9.000000-5,3.000000 0.000000-16,3.000000 0.000000-17,4.000000 0.000000-15</inkml:trace>
</inkml:ink>
</file>

<file path=ppt/ink/ink5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60200.000000 14950.000000 999,'-46.000000'26.000000'-2,"10.000000"4.000000"-7 ,10.000000 3.000000-4,9.000000 3.000000-7,6.000000 9.000000 1,3.000000 16.000000 5,3.000000 15.000000 6,4.000000 17.000000 5,1.000000 13.000000 4,0.000000 13.000000-1,0.000000 12.000000 0,0.000000 13.000000 0,0.000000 2.000000 1,0.000000-5.000000-1,0.000000-7.000000 0,0.000000-5.000000 1,0.000000-12.000000-1,0.000000-16.000000 1,0.000000-15.000000-1,0.000000-15.000000-1,0.000000-26.000000-2,0.000000-34.000000-8,0.000000-35.000000-7,0.000000-33.000000-7,-2.000000-12.000000-1,-3.000000 13.000000 5,-3.000000 12.000000 5,-2.000000 13.000000 5</inkml:trace>
</inkml:ink>
</file>

<file path=ppt/ink/ink5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7427782714367" units="cm"/>
      <inkml:brushProperty name="height" value="0.0467427782714367" units="cm"/>
      <inkml:brushProperty name="color" value="#FF0000"/>
      <inkml:brushProperty name="ignorePressure" value="0"/>
    </inkml:brush>
  </inkml:definitions>
  <inkml:trace contextRef="#ctx0" brushRef="#br0">89950.000000 34800.000000 980,'-46.000000'-61.000000'-2,"10.000000"28.000000"-5 ,10.000000 28.000000-4,9.000000 29.000000-4,7.000000 27.000000 1,7.000000 29.000000 7,6.000000 28.000000 7,7.000000 28.000000 6,5.000000 24.000000 3,7.000000 23.000000 1,6.000000 22.000000-1,7.000000 22.000000 0,-3.000000 23.000000-1,-8.000000 25.000000-1,-10.000000 25.000000-1,-9.000000 25.000000-1,-4.000000-2.000000-2,4.000000-28.000000 0,3.000000-28.000000-3,3.000000-27.000000 0,-2.000000-34.000000-2,-6.000000-37.000000-1,-6.000000-38.000000-1,-6.000000-37.000000-2,-9.000000-41.000000-4,-8.000000-44.000000-9,-10.000000-43.000000-10,-9.000000-44.000000-8,-2.000000-19.000000 0,6.000000 6.000000 6,7.000000 7.000000 7,6.000000 6.000000 8</inkml:trace>
</inkml:ink>
</file>

<file path=ppt/ink/ink58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200556576252" units="cm"/>
      <inkml:brushProperty name="height" value="0.034200556576252" units="cm"/>
      <inkml:brushProperty name="color" value="#FF0000"/>
      <inkml:brushProperty name="ignorePressure" value="0"/>
    </inkml:brush>
  </inkml:definitions>
  <inkml:trace contextRef="#ctx0" brushRef="#br0">60200.000000 14800.000000 959,'3.000000'-69.000000'0,"6.000000"13.000000"0 ,7.000000 12.000000-1,6.000000 13.000000 0,6.000000 9.000000 0,6.000000 6.000000-1,7.000000 7.000000-1,6.000000 6.000000 0,4.000000 10.000000 0,4.000000 17.000000 3,3.000000 15.000000 2,3.000000 16.000000 2,-4.000000 13.000000 1,-8.000000 14.000000 0,-10.000000 11.000000-2,-9.000000 14.000000 0,-12.000000 5.000000-1,-11.000000 1.000000 1,-14.000000-1.000000 0,-11.000000 1.000000 0,-12.000000-3.000000 0,-9.000000-2.000000 0,-10.000000-3.000000-1,-8.000000-3.000000 0,-4.000000-12.000000 0,3.000000-18.000000 0,3.000000-19.000000 0,4.000000-18.000000 0,16.000000-18.000000 1,32.000000-16.000000-2,31.000000-15.000000-2,32.000000-15.000000 0,16.000000-6.000000-1,4.000000 7.000000-1,3.000000 6.000000 0,3.000000 7.000000 0,-7.000000 7.000000 0,-15.000000 9.000000 2,-15.000000 10.000000 0,-16.000000 10.000000 1,-21.000000 11.000000 1,-24.000000 17.000000 0,-26.000000 15.000000 0,-24.000000 16.000000 0,-20.000000 9.000000-1,-11.000000 3.000000 0,-14.000000 3.000000-1,-11.000000 4.000000-1,-3.000000-7.000000-2,10.000000-16.000000-2,10.000000-15.000000-2,9.000000-15.000000-3,18.000000-20.000000-3,29.000000-21.000000-4,28.000000-22.000000-5,28.000000-22.000000-4,14.000000-10.000000 0,0.000000 4.000000 5,0.000000 3.000000 4,0.000000 3.000000 5</inkml:trace>
</inkml:ink>
</file>

<file path=ppt/ink/ink5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61150.000000 15500.000000 999,'75.000000'-44.000000'-21,"0.000000"13.000000"5 ,0.000000 12.000000 5,0.000000 13.000000 5,1.000000 6.000000 2,4.000000 0.000000-3,3.000000 0.000000 0,3.000000 0.000000-3,-4.000000 0.000000-1,-8.000000 0.000000-5,-10.000000 0.000000-2,-9.000000 0.000000-4,-9.000000 0.000000 0,-5.000000 0.000000 4,-7.000000 0.000000 3,-5.000000 0.000000 4</inkml:trace>
</inkml:ink>
</file>

<file path=ppt/ink/ink5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7100980579853" units="cm"/>
      <inkml:brushProperty name="height" value="0.0347100980579853" units="cm"/>
      <inkml:brushProperty name="color" value="#FF0000"/>
      <inkml:brushProperty name="ignorePressure" value="0"/>
    </inkml:brush>
  </inkml:definitions>
  <inkml:trace contextRef="#ctx0" brushRef="#br0">61200.000000 16350.000000 989,'-77.000000'-2.000000'-27,"47.000000"-3.000000"14 ,47.000000-3.000000 14,48.000000-2.000000 14,28.000000-8.000000 4,14.000000-8.000000-7,11.000000-10.000000-9,14.000000-9.000000-6,2.000000-5.000000-5,-6.000000 0.000000 1,-6.000000 0.000000-1,-6.000000 0.000000 0,-10.000000 3.000000-1,-12.000000 6.000000-3,-13.000000 7.000000-3,-12.000000 6.000000-3</inkml:trace>
</inkml:ink>
</file>

<file path=ppt/ink/ink5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3144702017307" units="cm"/>
      <inkml:brushProperty name="height" value="0.0333144702017307" units="cm"/>
      <inkml:brushProperty name="color" value="#FF0000"/>
      <inkml:brushProperty name="ignorePressure" value="0"/>
    </inkml:brush>
  </inkml:definitions>
  <inkml:trace contextRef="#ctx0" brushRef="#br0">62000.000000 14550.000000 968,'0.000000'-54.000000'0,"0.000000"45.000000"0 ,0.000000 43.000000 1,0.000000 45.000000 0,-2.000000 31.000000 1,-3.000000 23.000000 1,-3.000000 22.000000 1,-2.000000 22.000000 2,-5.000000 13.000000 0,-2.000000 7.000000-2,-3.000000 6.000000-1,-3.000000 7.000000-1,1.000000-4.000000-3,6.000000-12.000000-2,7.000000-13.000000-4,6.000000-12.000000-2,3.000000-19.000000 0,0.000000-25.000000 0,0.000000-25.000000 3,0.000000-25.000000 1,4.000000-25.000000-2,10.000000-25.000000-7,10.000000-25.000000-6,9.000000-25.000000-7,1.000000-11.000000 0,-6.000000 3.000000 5,-6.000000 3.000000 5,-6.000000 4.000000 6</inkml:trace>
</inkml:ink>
</file>

<file path=ppt/ink/ink58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0396412909031" units="cm"/>
      <inkml:brushProperty name="height" value="0.0370396412909031" units="cm"/>
      <inkml:brushProperty name="color" value="#FF0000"/>
      <inkml:brushProperty name="ignorePressure" value="0"/>
    </inkml:brush>
  </inkml:definitions>
  <inkml:trace contextRef="#ctx0" brushRef="#br0">62550.000000 15950.000000 927,'-21.000000'93.000000'-28,"10.000000"-11.000000"10 ,10.000000-14.000000 9,9.000000-11.000000 9,7.000000-9.000000 5,7.000000-3.000000-1,6.000000-3.000000 0,7.000000-2.000000 0,5.000000-6.000000 1,7.000000-6.000000 0,6.000000-6.000000 1,7.000000-6.000000 1,2.000000-13.000000-1,1.000000-19.000000-1,-1.000000-18.000000-2,1.000000-19.000000-1,-4.000000-13.000000 0,-6.000000-6.000000 2,-6.000000-6.000000 0,-6.000000-6.000000 2,-10.000000 1.000000 0,-12.000000 9.000000 0,-13.000000 10.000000 0,-12.000000 10.000000-1,-21.000000 11.000000 0,-28.000000 17.000000 1,-28.000000 15.000000 1,-27.000000 16.000000-1,-15.000000 16.000000 0,0.000000 20.000000-3,0.000000 18.000000-4,0.000000 20.000000-3,6.000000 5.000000-4,13.000000-6.000000-6,12.000000-6.000000-7,13.000000-6.000000-6</inkml:trace>
</inkml:ink>
</file>

<file path=ppt/ink/ink5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3572107851505" units="cm"/>
      <inkml:brushProperty name="height" value="0.0353572107851505" units="cm"/>
      <inkml:brushProperty name="color" value="#FF0000"/>
      <inkml:brushProperty name="ignorePressure" value="0"/>
    </inkml:brush>
  </inkml:definitions>
  <inkml:trace contextRef="#ctx0" brushRef="#br0">57700.000000 15150.000000 971,'-91.000000'-46.000000'2,"19.000000"10.000000"1 ,19.000000 10.000000 3,19.000000 9.000000 2,10.000000 13.000000-1,4.000000 20.000000-4,3.000000 18.000000-5,3.000000 20.000000-5,6.000000 8.000000-2,9.000000 1.000000-1,10.000000-1.000000-2,10.000000 1.000000-1,5.000000-4.000000-1,4.000000-6.000000 0,3.000000-6.000000-2,3.000000-6.000000-1,1.000000-7.000000 0,1.000000-6.000000-3,-1.000000-6.000000-1,1.000000-6.000000-1</inkml:trace>
</inkml:ink>
</file>

<file path=ppt/ink/ink58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7934399247169" units="cm"/>
      <inkml:brushProperty name="height" value="0.0327934399247169" units="cm"/>
      <inkml:brushProperty name="color" value="#FF0000"/>
      <inkml:brushProperty name="ignorePressure" value="0"/>
    </inkml:brush>
  </inkml:definitions>
  <inkml:trace contextRef="#ctx0" brushRef="#br0">58450.000000 14800.000000 1000,'-43.000000'-36.000000'-4,"17.000000"28.000000"-6 ,15.000000 28.000000-7,16.000000 29.000000-6,5.000000 11.000000-2,-2.000000-2.000000 3,-3.000000-3.000000 2,-3.000000-3.000000 4,-1.000000-6.000000 2,4.000000-5.000000 2,3.000000-7.000000 1,3.000000-5.000000 2</inkml:trace>
</inkml:ink>
</file>

<file path=ppt/ink/ink5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4854366481304" units="cm"/>
      <inkml:brushProperty name="height" value="0.0324854366481304" units="cm"/>
      <inkml:brushProperty name="color" value="#FF0000"/>
      <inkml:brushProperty name="ignorePressure" value="0"/>
    </inkml:brush>
  </inkml:definitions>
  <inkml:trace contextRef="#ctx0" brushRef="#br0">58150.000000 16400.000000 978,'-60.000000'1.000000'1,"32.000000"4.000000"3 ,31.000000 3.000000 1,32.000000 3.000000 3,13.000000-1.000000-4,-3.000000-2.000000-11,-3.000000-3.000000-9,-2.000000-3.000000-10</inkml:trace>
</inkml:ink>
</file>

<file path=ppt/ink/ink5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58100.000000 27200.000000 999,'-33.000000'-46.000000'-4,"34.000000"10.000000"1 ,35.000000 10.000000 1,35.000000 9.000000 2,24.000000 6.000000-1,16.000000 3.000000-4,15.000000 3.000000-4,17.000000 4.000000-4,7.000000-1.000000-1,0.000000-3.000000 2,0.000000-3.000000 0,0.000000-2.000000 3,-8.000000-5.000000-1,-16.000000-2.000000 1,-15.000000-3.000000 0,-15.000000-3.000000 0,-17.000000 1.000000-2,-15.000000 6.000000-2,-15.000000 7.000000-3,-16.000000 6.000000-4</inkml:trace>
</inkml:ink>
</file>

<file path=ppt/ink/ink5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5192890167236" units="cm"/>
      <inkml:brushProperty name="height" value="0.0365192890167236" units="cm"/>
      <inkml:brushProperty name="color" value="#FF0000"/>
      <inkml:brushProperty name="ignorePressure" value="0"/>
    </inkml:brush>
  </inkml:definitions>
  <inkml:trace contextRef="#ctx0" brushRef="#br0">58300.000000 27900.000000 993,'-19.000000'-69.000000'0,"13.000000"13.000000"1 ,12.000000 12.000000 1,13.000000 13.000000 2,16.000000 7.000000-5,23.000000 4.000000-8,22.000000 3.000000-9,22.000000 3.000000-8,13.000000 3.000000-3,7.000000 3.000000 2,6.000000 3.000000 2,7.000000 4.000000 3,-3.000000 1.000000 1,-8.000000 0.000000 2,-10.000000 0.000000 0,-9.000000 0.000000 0,-15.000000 0.000000 3,-18.000000 0.000000 4,-19.000000 0.000000 3,-18.000000 0.000000 4</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1701121032238" units="cm"/>
      <inkml:brushProperty name="height" value="0.051701121032238" units="cm"/>
      <inkml:brushProperty name="color" value="#FF0000"/>
      <inkml:brushProperty name="ignorePressure" value="0"/>
    </inkml:brush>
  </inkml:definitions>
  <inkml:trace contextRef="#ctx0" brushRef="#br0">89600.000000 36900.000000 875,'-71.000000'37.000000'-2,"10.000000"26.000000"3 ,10.000000 24.000000 4,9.000000 26.000000 3,4.000000 12.000000-1,1.000000 0.000000-3,-1.000000 0.000000-5,1.000000 0.000000-3,2.000000-11.000000-2,7.000000-22.000000-1,6.000000-22.000000 1,7.000000-21.000000-1,10.000000-23.000000 0,16.000000-21.000000 2,15.000000-22.000000 1,17.000000-22.000000 1,14.000000-19.000000 0,17.000000-16.000000-2,15.000000-15.000000-3,16.000000-15.000000-2,7.000000-11.000000 0,1.000000-2.000000 0,-1.000000-3.000000 0,1.000000-3.000000 1,-4.000000 7.000000 2,-6.000000 19.000000 6,-6.000000 19.000000 6,-6.000000 19.000000 4,-13.000000 23.000000 4,-19.000000 28.000000 1,-18.000000 28.000000 1,-19.000000 29.000000 1,-12.000000 19.000000-1,-2.000000 14.000000-3,-3.000000 11.000000-4,-3.000000 14.000000-3,-4.000000-3.000000-1,-3.000000-15.000000 2,-3.000000-15.000000 2,-2.000000-16.000000 2,2.000000-27.000000-7,9.000000-37.000000-16,10.000000-38.000000-15,10.000000-37.000000-16,7.000000-24.000000-2,6.000000-9.000000 9,7.000000-10.000000 10,6.000000-8.000000 10,1.000000-6.000000 7,-3.000000 1.000000 1,-3.000000-1.000000 4,-2.000000 1.000000 1,-6.000000 13.000000 2,-6.000000 29.000000 0,-6.000000 28.000000 1,-6.000000 28.000000 0,-7.000000 28.000000 5,-6.000000 28.000000 6,-6.000000 28.000000 9,-6.000000 29.000000 6,-2.000000 26.000000 5,3.000000 25.000000-2,3.000000 25.000000 1,4.000000 25.000000-1,1.000000 12.000000-2,0.000000 1.000000-4,0.000000-1.000000-4,0.000000 1.000000-3,0.000000-9.000000-1,0.000000-15.000000 1,0.000000-15.000000 1,0.000000-16.000000 2,4.000000-27.000000-8,10.000000-37.000000-15,10.000000-38.000000-15,9.000000-37.000000-16,4.000000-30.000000-6,1.000000-22.000000 3,-1.000000-22.000000 4,1.000000-21.000000 4,-3.000000-12.000000 3,-2.000000 1.000000 5,-3.000000-1.000000 4,-3.000000 1.000000 5,-6.000000 5.000000 3,-5.000000 14.000000 3,-7.000000 11.000000 2,-5.000000 14.000000 2</inkml:trace>
</inkml:ink>
</file>

<file path=ppt/ink/ink5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4055376052856" units="cm"/>
      <inkml:brushProperty name="height" value="0.0384055376052856" units="cm"/>
      <inkml:brushProperty name="color" value="#FF0000"/>
      <inkml:brushProperty name="ignorePressure" value="0"/>
    </inkml:brush>
  </inkml:definitions>
  <inkml:trace contextRef="#ctx0" brushRef="#br0">59700.000000 26300.000000 894,'148.000000'76.000000'40,"-3.000000"4.000000"-9 ,-3.000000 3.000000-10,-2.000000 3.000000-10,-9.000000-2.000000-9,-12.000000-6.000000-6,-13.000000-6.000000-9,-12.000000-6.000000-7,-15.000000 1.000000-2,-15.000000 9.000000 2,-15.000000 10.000000 4,-16.000000 10.000000 2,-26.000000 2.000000 3,-33.000000-3.000000 1,-35.000000-3.000000 3,-34.000000-2.000000 1,-23.000000-1.000000 2,-8.000000 3.000000 0,-10.000000 3.000000 1,-9.000000 4.000000 1,4.000000-6.000000-2,19.000000-11.000000-5,19.000000-14.000000-4,19.000000-11.000000-4,15.000000-12.000000-2,13.000000-9.000000 1,12.000000-10.000000 0,13.000000-8.000000 1</inkml:trace>
</inkml:ink>
</file>

<file path=ppt/ink/ink59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6420244574547" units="cm"/>
      <inkml:brushProperty name="height" value="0.0376420244574547" units="cm"/>
      <inkml:brushProperty name="color" value="#FF0000"/>
      <inkml:brushProperty name="ignorePressure" value="0"/>
    </inkml:brush>
  </inkml:definitions>
  <inkml:trace contextRef="#ctx0" brushRef="#br0">63000.000000 25400.000000 912,'-25.000000'-46.000000'1,"0.000000"10.000000"0 ,0.000000 10.000000 2,0.000000 9.000000 0,1.000000 18.000000-1,4.000000 29.000000-4,3.000000 28.000000-4,3.000000 28.000000-3,1.000000 17.000000-1,1.000000 6.000000 4,-1.000000 7.000000 4,1.000000 6.000000 3,-3.000000 1.000000 3,-2.000000-3.000000-1,-3.000000-3.000000 0,-3.000000-2.000000 0,1.000000-11.000000 0,6.000000-15.000000 1,7.000000-15.000000 1,6.000000-16.000000 1,-2.000000 4.000000 1,-9.000000 26.000000 2,-10.000000 24.000000 1,-8.000000 26.000000 1,-8.000000 8.000000 0,-2.000000-5.000000-2,-3.000000-7.000000-2,-3.000000-5.000000-2,1.000000-11.000000-1,6.000000-11.000000-1,7.000000-14.000000 0,6.000000-11.000000-1,4.000000-9.000000-3,4.000000-3.000000-2,3.000000-3.000000-4,3.000000-2.000000-3,6.000000-20.000000-6,9.000000-34.000000-6,10.000000-35.000000-8,10.000000-33.000000-7,5.000000-20.000000-1,4.000000-3.000000 5,3.000000-3.000000 5,3.000000-2.000000 5,-4.000000 5.000000 5,-8.000000 16.000000 3,-10.000000 15.000000 5,-9.000000 17.000000 4,-2.000000 7.000000 3,6.000000 0.000000 0,7.000000 0.000000 1,6.000000 0.000000 0</inkml:trace>
</inkml:ink>
</file>

<file path=ppt/ink/ink5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8353378772736" units="cm"/>
      <inkml:brushProperty name="height" value="0.0418353378772736" units="cm"/>
      <inkml:brushProperty name="color" value="#FF0000"/>
      <inkml:brushProperty name="ignorePressure" value="0"/>
    </inkml:brush>
  </inkml:definitions>
  <inkml:trace contextRef="#ctx0" brushRef="#br0">62700.000000 25200.000000 821,'23.000000'-96.000000'-1,"-3.000000"10.000000"-1 ,-3.000000 10.000000-2,-2.000000 9.000000-1,3.000000 10.000000 1,14.000000 14.000000 3,11.000000 11.000000 5,14.000000 14.000000 3,11.000000 10.000000 1,14.000000 9.000000 1,11.000000 10.000000 0,14.000000 10.000000-1,2.000000 11.000000 0,-6.000000 17.000000 1,-6.000000 15.000000-1,-6.000000 16.000000 1,-12.000000 9.000000-1,-15.000000 3.000000 0,-15.000000 3.000000 0,-16.000000 4.000000-1,-12.000000-6.000000 0,-5.000000-11.000000-3,-7.000000-14.000000-1,-5.000000-11.000000-3,-11.000000 7.000000-1,-11.000000 28.000000-2,-14.000000 28.000000-2,-11.000000 29.000000-1,-18.000000 8.000000-1,-22.000000-8.000000 1,-22.000000-10.000000-1,-21.000000-9.000000 2,-14.000000-13.000000 0,-2.000000-16.000000 1,-3.000000-15.000000 1,-3.000000-15.000000 1,8.000000-17.000000 1,23.000000-15.000000 0,22.000000-15.000000 0,22.000000-16.000000 0,26.000000-8.000000 3,31.000000 0.000000 8,32.000000 0.000000 7,31.000000 0.000000 8,21.000000 9.000000 0,14.000000 19.000000-4,11.000000 19.000000-6,14.000000 19.000000-5,5.000000 10.000000-5,1.000000 4.000000-6,-1.000000 3.000000-5,1.000000 3.000000-5,-3.000000-4.000000-2,-2.000000-8.000000 0,-3.000000-10.000000 2,-3.000000-9.000000 0,-6.000000-13.000000-4,-5.000000-16.000000-9,-7.000000-15.000000-9,-5.000000-15.000000-9,-11.000000-11.000000-2,-11.000000-2.000000 8,-14.000000-3.000000 5,-11.000000-3.000000 7</inkml:trace>
</inkml:ink>
</file>

<file path=ppt/ink/ink59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105917930603" units="cm"/>
      <inkml:brushProperty name="height" value="0.037105917930603" units="cm"/>
      <inkml:brushProperty name="color" value="#FF0000"/>
      <inkml:brushProperty name="ignorePressure" value="0"/>
    </inkml:brush>
  </inkml:definitions>
  <inkml:trace contextRef="#ctx0" brushRef="#br0">65800.000000 25800.000000 926,'-115.000000'-13.000000'-2,"23.000000"26.000000"1 ,22.000000 24.000000 0,22.000000 26.000000 1,8.000000 21.000000 0,-2.000000 19.000000 0,-3.000000 19.000000 0,-3.000000 19.000000 0,-4.000000 12.000000 0,-3.000000 6.000000 3,-3.000000 7.000000 1,-2.000000 6.000000 2,0.000000-1.000000 1,7.000000-5.000000 1,6.000000-7.000000 1,7.000000-5.000000 0,8.000000-12.000000 1,14.000000-16.000000-2,11.000000-15.000000-1,14.000000-15.000000-1,10.000000-18.000000-6,9.000000-19.000000-8,10.000000-18.000000-9,10.000000-19.000000-10,5.000000-21.000000-3,4.000000-21.000000-1,3.000000-22.000000 0,3.000000-22.000000 0,-5.000000-5.000000 2,-12.000000 13.000000 5,-13.000000 12.000000 5,-12.000000 13.000000 4</inkml:trace>
</inkml:ink>
</file>

<file path=ppt/ink/ink59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4574806988239" units="cm"/>
      <inkml:brushProperty name="height" value="0.0354574806988239" units="cm"/>
      <inkml:brushProperty name="color" value="#FF0000"/>
      <inkml:brushProperty name="ignorePressure" value="0"/>
    </inkml:brush>
  </inkml:definitions>
  <inkml:trace contextRef="#ctx0" brushRef="#br0">66400.000000 25750.000000 969,'-116.000000'106.000000'-6,"19.000000"13.000000"1 ,19.000000 12.000000 2,19.000000 13.000000 2,12.000000 12.000000 2,6.000000 13.000000 3,7.000000 12.000000 3,6.000000 13.000000 4,-1.000000-4.000000 0,-5.000000-18.000000-4,-7.000000-19.000000-3,-5.000000-18.000000-4,0.000000-18.000000-1,10.000000-16.000000-1,10.000000-15.000000-1,9.000000-15.000000-1,7.000000-20.000000-1,7.000000-21.000000-4,6.000000-22.000000-3,7.000000-22.000000-3,8.000000-21.000000-3,14.000000-18.000000 1,11.000000-19.000000-1,14.000000-18.000000 0,0.000000-1.000000 1,-8.000000 19.000000 0,-10.000000 19.000000 2,-9.000000 19.000000 0,-5.000000 5.000000 2,0.000000-5.000000 1,0.000000-7.000000 0,0.000000-5.000000 1</inkml:trace>
</inkml:ink>
</file>

<file path=ppt/ink/ink5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1701459884644" units="cm"/>
      <inkml:brushProperty name="height" value="0.0391701459884644" units="cm"/>
      <inkml:brushProperty name="color" value="#FF0000"/>
      <inkml:brushProperty name="ignorePressure" value="0"/>
    </inkml:brush>
  </inkml:definitions>
  <inkml:trace contextRef="#ctx0" brushRef="#br0">66700.000000 25750.000000 901,'1.000000'195.000000'16,"4.000000"-9.000000"-1 ,3.000000-10.000000-1,3.000000-8.000000 0,3.000000-4.000000-1,3.000000 3.000000-4,3.000000 3.000000-2,4.000000 4.000000-3,-1.000000-7.000000-2,-3.000000-16.000000 0,-3.000000-15.000000-1,-2.000000-15.000000 0,-3.000000-17.000000-3,1.000000-15.000000-9,-1.000000-15.000000-7,1.000000-16.000000-7,-6.000000-23.000000-6,-8.000000-27.000000-4,-10.000000-28.000000-3,-9.000000-28.000000-5,-5.000000-10.000000 4,0.000000 9.000000 8,0.000000 10.000000 9,0.000000 10.000000 9</inkml:trace>
</inkml:ink>
</file>

<file path=ppt/ink/ink5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6656228005886" units="cm"/>
      <inkml:brushProperty name="height" value="0.0406656228005886" units="cm"/>
      <inkml:brushProperty name="color" value="#FF0000"/>
      <inkml:brushProperty name="ignorePressure" value="0"/>
    </inkml:brush>
  </inkml:definitions>
  <inkml:trace contextRef="#ctx0" brushRef="#br0">66250.000000 27050.000000 844,'-82.000000'-38.000000'32,"39.000000"26.000000"-1 ,36.000000 24.000000-1,39.000000 26.000000-1,22.000000 8.000000-6,10.000000-5.000000-13,10.000000-7.000000-11,9.000000-5.000000-13,4.000000-6.000000-7,1.000000-3.000000-4,-1.000000-3.000000-2,1.000000-2.000000-4,-7.000000-5.000000-1,-12.000000-2.000000 5,-13.000000-3.000000 2,-12.000000-3.000000 4,-9.000000-2.000000 1,-2.000000 0.000000 1,-3.000000 0.000000 0,-3.000000 0.000000-1</inkml:trace>
</inkml:ink>
</file>

<file path=ppt/ink/ink5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9917570650578" units="cm"/>
      <inkml:brushProperty name="height" value="0.0409917570650578" units="cm"/>
      <inkml:brushProperty name="color" value="#FF0000"/>
      <inkml:brushProperty name="ignorePressure" value="0"/>
    </inkml:brush>
  </inkml:definitions>
  <inkml:trace contextRef="#ctx0" brushRef="#br0">67350.000000 25700.000000 838,'168.000000'84.000000'16,"-11.000000"19.000000"-1 ,-14.000000 19.000000 0,-11.000000 19.000000-1,-15.000000 7.000000-1,-16.000000-3.000000-2,-15.000000-3.000000-2,-15.000000-2.000000-1,-15.000000-14.000000-2,-12.000000-21.000000 2,-13.000000-22.000000-1,-12.000000-22.000000 1,-12.000000 1.000000 0,-8.000000 26.000000-1,-10.000000 24.000000 0,-9.000000 26.000000-2,-15.000000 7.000000-1,-18.000000-9.000000-4,-19.000000-10.000000-2,-18.000000-8.000000-4,-7.000000-9.000000-4,6.000000-6.000000-5,7.000000-6.000000-4,6.000000-6.000000-5,6.000000-10.000000-6,6.000000-12.000000-4,7.000000-13.000000-5,6.000000-12.000000-6</inkml:trace>
</inkml:ink>
</file>

<file path=ppt/ink/ink59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9687672555447" units="cm"/>
      <inkml:brushProperty name="height" value="0.0459687672555447" units="cm"/>
      <inkml:brushProperty name="color" value="#FF0000"/>
      <inkml:brushProperty name="ignorePressure" value="0"/>
    </inkml:brush>
  </inkml:definitions>
  <inkml:trace contextRef="#ctx0" brushRef="#br0">71750.000000 25500.000000 665,'-5.000000'-68.000000'2,"-9.000000"17.000000"5 ,-10.000000 15.000000 3,-8.000000 16.000000 5,-11.000000 16.000000 1,-8.000000 20.000000 1,-10.000000 18.000000-1,-9.000000 20.000000-1,-12.000000 11.000000 1,-11.000000 7.000000-2,-14.000000 6.000000 1,-11.000000 7.000000-1,-9.000000 5.000000-1,-3.000000 7.000000 0,-3.000000 6.000000-1,-2.000000 7.000000 0,2.000000-3.000000 1,9.000000-8.000000 1,10.000000-10.000000 2,10.000000-9.000000 2,14.000000-10.000000 0,23.000000-9.000000-3,22.000000-10.000000-2,22.000000-8.000000-2,26.000000-3.000000-4,31.000000 7.000000-4,32.000000 6.000000-6,31.000000 7.000000-4,15.000000-1.000000-1,1.000000-6.000000 1,-1.000000-6.000000 1,1.000000-6.000000 2,-4.000000-7.000000 1,-6.000000-6.000000 0,-6.000000-6.000000 1,-6.000000-6.000000 1,4.000000-2.000000-5,16.000000 3.000000-11,15.000000 3.000000-11,17.000000 4.000000-11,-6.000000-1.000000-5,-24.000000-3.000000 0,-26.000000-3.000000 1,-24.000000-2.000000 1</inkml:trace>
</inkml:ink>
</file>

<file path=ppt/ink/ink5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01023717224598" units="cm"/>
      <inkml:brushProperty name="height" value="0.0501023717224598" units="cm"/>
      <inkml:brushProperty name="color" value="#FF0000"/>
      <inkml:brushProperty name="ignorePressure" value="0"/>
    </inkml:brush>
  </inkml:definitions>
  <inkml:trace contextRef="#ctx0" brushRef="#br0">73600.000000 24550.000000 685,'6.000000'-63.000000'3,"13.000000"26.000000"4 ,12.000000 24.000000 6,13.000000 26.000000 4,6.000000 19.000000 4,0.000000 17.000000-1,0.000000 15.000000 0,0.000000 16.000000 1,-2.000000 10.000000-1,-3.000000 7.000000-3,-3.000000 6.000000-3,-2.000000 7.000000-2,-9.000000 4.000000-1,-12.000000 3.000000-1,-13.000000 3.000000-1,-12.000000 4.000000-1,-16.000000 4.000000 0,-19.000000 6.000000 0,-18.000000 7.000000 0,-19.000000 6.000000-1,-12.000000-2.000000 0,-2.000000-9.000000-1,-3.000000-10.000000 0,-3.000000-8.000000-1,2.000000-14.000000 0,10.000000-15.000000 0,10.000000-15.000000 0,9.000000-16.000000 0,23.000000-15.000000-4,38.000000-11.000000-5,37.000000-14.000000-6,38.000000-11.000000-6,26.000000-7.000000-3,16.000000 0.000000 2,15.000000 0.000000 0,17.000000 0.000000 1,2.000000 0.000000 2,-9.000000 0.000000 2,-10.000000 0.000000 3,-8.000000 0.000000 3,-14.000000 4.000000 1,-15.000000 10.000000 3,-15.000000 10.000000 3,-16.000000 9.000000 1,-18.000000 10.000000 2,-18.000000 14.000000 3,-19.000000 11.000000 1,-18.000000 14.000000 3,-25.000000 8.000000 1,-27.000000 7.000000 1,-28.000000 6.000000 1,-28.000000 7.000000 0,-15.000000 0.000000 1,1.000000-2.000000-2,-1.000000-3.000000 0,1.000000-3.000000-1,5.000000-10.000000-2,14.000000-16.000000-3,11.000000-15.000000-2,14.000000-15.000000-3,11.000000-17.000000-7,14.000000-15.000000-10,11.000000-15.000000-10,14.000000-16.000000-10</inkml:trace>
</inkml:ink>
</file>

<file path=ppt/ink/ink6.xml><?xml version="1.0" encoding="utf-8"?>
<inkml:ink xmlns:inkml="http://www.w3.org/2003/InkML">
  <annotation type="ScanImages2ExtractSignatures">1</annotation>
  <annotation type="ScanImagesWidth">469</annotation>
  <inkml:definitions>
    <inkml:context xml:id="ctx0">
      <inkml:inkSource xml:id="inkSrc0">
        <inkml:traceFormat>
          <inkml:channel name="X" type="integer" max="32767" units="cm"/>
          <inkml:channel name="Y" type="integer" max="32767" units="cm"/>
          <inkml:channel name="F" type="integer" max="8191" units="cm"/>
          <inkml:channel name="T" type="integer" max="2" units="dev"/>
        </inkml:traceFormat>
        <inkml:channelProperties>
          <inkml:channelProperty channel="X" name="resolution" value="1612.54919" units="1/cm"/>
          <inkml:channelProperty channel="Y" name="resolution" value="2580.07886" units="1/cm"/>
          <inkml:channelProperty channel="F" name="resolution" value="1e-5" units="1/cm"/>
          <inkml:channelProperty channel="T" name="resolution" value="1" units="1/dev"/>
        </inkml:channelProperties>
      </inkml:inkSource>
      <inkml:timestamp xml:id="ts0" timeString="2022-05-04T17:00:17"/>
    </inkml:context>
    <inkml:brush xml:id="br0">
      <inkml:brushProperty name="width" value="0.05292" units="cm"/>
      <inkml:brushProperty name="height" value="0.05292" units="cm"/>
      <inkml:brushProperty name="color" value="#FF0000"/>
    </inkml:brush>
  </inkml:definitions>
  <inkml:trace contextRef="#ctx0" brushRef="#br0">4596.000000 2330.000000 19 0,'-4.000000'-2.000000'74'0,"4.000000"2.000000"8 "15 ,0.000000 0.000000 11-15,-3.000000 0.000000 8 0,1.000000-2.000000 8 0,2.000000 2.000000 8 0,0.000000 0.000000 0 16,-3.000000 0.000000-5-16,3.000000 0.000000-6 0,-2.000000 0.000000-10 0,-1.000000 0.000000-9 16,3.000000 0.000000-8-16,-3.000000 0.000000-5 0,3.000000 0.000000-3 0,-2.000000 0.000000-2 15,-1.000000 0.000000-1-15,3.000000 0.000000-2 0,0.000000 0.000000-4 0,-2.000000 0.000000-5 0,2.000000-4.000000-3 16,0.000000 2.000000-9-16,0.000000 2.000000-7 0,0.000000 2.000000-7 15,0.000000 2.000000-5-15,0.000000-4.000000-6 0,0.000000 0.000000-4 0,0.000000 0.000000-3 0,0.000000 0.000000-3 16,0.000000 0.000000 0-16,0.000000 0.000000-1 0,0.000000 0.000000-1 0,2.000000 0.000000-1 16,-2.000000 0.000000 1-16,3.000000 0.000000 6 0,-1.000000 0.000000 3 0,4.000000 0.000000 5 15,-1.000000 0.000000 3-15,-3.000000 0.000000 3 0,5.000000 0.000000-1 0,-2.000000 0.000000-1 16,0.000000 0.000000 2-16,0.000000 0.000000-1 0,3.000000 0.000000-2 0,-3.000000 0.000000 1 16,4.000000 0.000000 0-16,-1.000000 0.000000 3 0,2.000000 0.000000 2 0,2.000000 0.000000-2 15,-2.000000 0.000000 1-15,2.000000-4.000000 3 0,1.000000 2.000000 2 0,0.000000 0.000000-2 0,1.000000-1.000000-5 16,-1.000000 1.000000 0-16,1.000000-3.000000-1 0,-1.000000 2.000000-4 0,0.000000 0.000000-6 15,1.000000 1.000000-2-15,-1.000000-3.000000-2 0,4.000000 3.000000-3 0,-4.000000 0.000000 0 16,1.000000-3.000000-3-16,-1.000000 5.000000 0 16,4.000000-3.000000 1-16,-4.000000 3.000000 0 15,6.000000-1.000000 0-15,-6.000000-2.000000 1 0,4.000000 3.000000 2 0,-4.000000-3.000000 0 16,1.000000 1.000000-1-16,-1.000000 2.000000 0 0,1.000000 0.000000 0 0,-1.000000 0.000000-2 0,0.000000 0.000000-1 0,4.000000 0.000000 1 0,-3.000000-3.000000-1 0,-1.000000 1.000000 0 0,0.000000 2.000000 0 16,1.000000-4.000000 0-16,3.000000 4.000000-2 0,-4.000000 0.000000-1 15,0.000000-3.000000 2-15,1.000000 3.000000 0 0,-1.000000-4.000000 0 0,1.000000 3.000000 1 0,-3.000000 1.000000 0 16,-1.000000 0.000000-2-16,4.000000 0.000000-1 0,-1.000000 0.000000 1 0,-1.000000 0.000000-2 15,1.000000 0.000000 1-15,-3.000000 0.000000-1 0,2.000000 0.000000 3 0,2.000000 0.000000-2 16,-1.000000 0.000000 0-16,-3.000000 0.000000 2 0,7.000000 0.000000 0 0,-4.000000 0.000000 0 16,1.000000-3.000000 0-16,-1.000000 3.000000 2 0,0.000000-2.000000 0 15,1.000000-1.000000 0-15,-1.000000 3.000000 0 0,1.000000-2.000000-3 0,-3.000000 2.000000 0 0,6.000000-2.000000 1 16,-3.000000 2.000000 0-16,-1.000000-3.000000 0 0,0.000000 1.000000 0 0,2.000000 2.000000 1 0,2.000000 0.000000 0 16,-3.000000 0.000000-1-16,2.000000-3.000000-1 0,-2.000000 3.000000-1 15,-1.000000 0.000000 1-15,1.000000 0.000000-3 16,-1.000000 0.000000-1-16,-1.000000 0.000000-1 15,1.000000 0.000000 1-15,-3.000000 0.000000 0 0,-1.000000 0.000000 0 0,4.000000 0.000000 1 0,-5.000000 0.000000 1 0,6.000000 0.000000 0 0,-4.000000 0.000000-1 0,-2.000000-2.000000 2 0,1.000000 2.000000-1 16,-1.000000 0.000000-1-16,2.000000 0.000000 2 0,-2.000000 0.000000-1 0,4.000000-3.000000 0 16,-5.000000 3.000000-1-16,5.000000 0.000000-1 0,-4.000000 0.000000 1 0,2.000000 0.000000 0 0,-2.000000 0.000000-1 15,2.000000 0.000000 0-15,2.000000 0.000000-1 0,-2.000000 0.000000 2 0,2.000000 0.000000 0 16,-2.000000 0.000000-2-16,3.000000 0.000000 1 0,-1.000000 0.000000 1 16,-2.000000 0.000000-2-16,7.000000 0.000000 0 15,-7.000000-3.000000 0-15,3.000000 2.000000 1 0,1.000000 1.000000-1 0,3.000000 0.000000 1 0,-4.000000 0.000000 0 0,0.000000-3.000000 0 0,-1.000000 3.000000-1 16,2.000000 0.000000 0-16,-1.000000 0.000000 0 0,0.000000 0.000000 0 0,1.000000-2.000000-1 15,-1.000000-1.000000 0-15,1.000000 3.000000 1 16,-1.000000 0.000000 0-16,0.000000 0.000000 0 0,1.000000 0.000000 0 0,3.000000 0.000000 0 203,-4.000000 0.000000 1-203,0.000000 0.000000-1 125,1.000000 0.000000-1-125,-1.000000 0.000000 0 0,1.000000 0.000000 1 0,-1.000000 0.000000-1 78,0.000000 0.000000 1-78,1.000000 0.000000-1 16,-2.000000 0.000000 0-16,1.000000 0.000000 0 0,-3.000000 0.000000 0 0,2.000000 0.000000 1 0,-2.000000 0.000000 0 16,2.000000 0.000000 0-16,-4.000000 0.000000 0 0,2.000000 0.000000 1 0,-2.000000 0.000000-1 0,2.000000 0.000000 0 0,-1.000000 0.000000 2 0,3.000000 0.000000-1 0,-6.000000 0.000000 1 0,6.000000 0.000000-1 0,-4.000000 0.000000 1 0,2.000000 0.000000 0 0,-1.000000 0.000000-1 15,-1.000000 0.000000 0-15,1.000000 0.000000-1 0,-1.000000 0.000000 1 0,-3.000000 0.000000-1 0,5.000000 0.000000 1 0,-2.000000 0.000000 1 0,-3.000000 0.000000-1 0,4.000000 0.000000 0 0,-1.000000 0.000000 2 0,1.000000 0.000000 1 0,-4.000000 0.000000 0 0,3.000000 0.000000-1 0,2.000000 0.000000 2 0,-3.000000 0.000000-1 0,-1.000000 0.000000 1 0,3.000000 0.000000-2 16,3.000000 0.000000 1-16,-4.000000 0.000000 1 0,2.000000 0.000000 0 0,-5.000000 3.000000 1 0,7.000000-1.000000-1 0,-7.000000-2.000000 2 0,5.000000 0.000000-2 0,-2.000000 3.000000-1 0,4.000000-3.000000 1 0,-5.000000 1.000000 1 0,4.000000 2.000000 0 0,-2.000000-3.000000-1 0,1.000000 0.000000 1 0,2.000000 0.000000 1 0,-2.000000 3.000000 0 0,1.000000-1.000000 0 0,-1.000000-2.000000 0 0,0.000000 3.000000 0 0,2.000000-3.000000-1 15,-2.000000 0.000000-1-15,2.000000 2.000000-1 0,-2.000000 1.000000-1 0,2.000000-3.000000-1 0,-2.000000 2.000000 1 0,-2.000000 0.000000 1 0,6.000000-2.000000-2 0,-6.000000 3.000000 2 0,5.000000-1.000000-2 0,-4.000000-2.000000 1 0,1.000000 3.000000 0 0,-2.000000-3.000000-1 0,1.000000 1.000000 2 0,1.000000 3.000000-2 0,-2.000000-4.000000 1 0,5.000000 0.000000 0 0,-4.000000 0.000000 1 0,4.000000 0.000000 0 16,-4.000000 0.000000 2-16,1.000000 0.000000 2 0,1.000000 0.000000 1 0,-1.000000 0.000000-1 0,4.000000 0.000000 1 0,-6.000000-4.000000-1 0,4.000000 4.000000-1 0,1.000000-1.000000-1 0,-3.000000 1.000000-2 0,2.000000 0.000000 0 0,-2.000000 0.000000-2 0,-1.000000 0.000000-2 0,4.000000 0.000000 1 0,-5.000000 0.000000 0 0,2.000000 0.000000 0 16,-1.000000 0.000000 1-16,-1.000000 0.000000 1 0,1.000000 0.000000 2 0,1.000000 0.000000-3 0,-2.000000 0.000000 1 0,0.000000 0.000000-1 0,1.000000 0.000000-2 0,-1.000000 0.000000 0 0,-3.000000 0.000000 0 0,5.000000 0.000000-1 0,-1.000000 0.000000 1 0,-4.000000 0.000000 0 0,3.000000 0.000000 0 0,0.000000 0.000000 0 0,1.000000 0.000000 1 0,-4.000000 0.000000 2 0,3.000000 0.000000-2 0,2.000000 0.000000 0 15,-3.000000 0.000000-1-15,0.000000 0.000000 2 0,1.000000 0.000000-2 0,0.000000 0.000000 0 0,-2.000000 0.000000 0 0,2.000000 0.000000 0 0,-3.000000 0.000000 0 0,2.000000 0.000000 0 0,-2.000000 0.000000 0 0,3.000000 0.000000 0 0,-3.000000 0.000000 0 0,0.000000 0.000000 0 0,3.000000 0.000000 0 0,-3.000000 0.000000 1 0,-1.000000 0.000000-1 0,1.000000 0.000000 0 0,0.000000 0.000000 1 0,-2.000000 0.000000-1 0,2.000000 0.000000 0 0,0.000000 0.000000 0 0,2.000000 0.000000 1 0,-5.000000 0.000000 0 16,3.000000 0.000000 0-16,1.000000 0.000000-2 0,-1.000000 0.000000 1 0,-3.000000 1.000000 0 0,5.000000-1.000000 0 0,-5.000000 0.000000-1 0,3.000000 0.000000 1 0,-2.000000 4.000000 1 0,2.000000-4.000000 0 0,2.000000 0.000000-1 0,-2.000000 0.000000 0 0,-4.000000 3.000000 0 0,6.000000-3.000000 0 0,-2.000000 0.000000 0 0,-3.000000 0.000000 0 16,1.000000 0.000000 0-16,2.000000 0.000000 0 0,-2.000000 0.000000 1 0,2.000000 0.000000-1 15,-1.000000 0.000000 0-15,-2.000000 0.000000 0 0,1.000000 0.000000 0 0,0.000000 0.000000 0 16,-1.000000 0.000000 0-16,1.000000 0.000000 0 0,-3.000000 0.000000 1 0,2.000000 0.000000-2 15,1.000000 0.000000 0-15,-3.000000 0.000000 0 0,0.000000 0.000000 1 0,4.000000 0.000000 0 0,-3.000000 0.000000 0 16,-1.000000 0.000000 1-16,4.000000 0.000000 0 0,-4.000000 4.000000 0 0,1.000000-4.000000-1 16,3.000000 0.000000 0-16,-4.000000 0.000000 0 0,3.000000 0.000000 0 0,-1.000000 0.000000 0 15,-2.000000 0.000000 0-15,0.000000 0.000000 0 0,0.000000 0.000000 1 0,0.000000 0.000000-1 16,0.000000 0.000000 1-16,0.000000 0.000000-1 0,0.000000 0.000000 0 0,0.000000 0.000000 0 0,0.000000 0.000000-1 16,0.000000 0.000000 2-16,0.000000 0.000000 0 0,0.000000 0.000000 0 0,0.000000 0.000000 1 15,0.000000 0.000000-1-15,0.000000 0.000000 2 0,0.000000 2.000000-1 0,0.000000-2.000000 0 16,0.000000 0.000000 0-16,0.000000 0.000000 1 0,0.000000 0.000000-1 0,0.000000 0.000000 2 15,0.000000 0.000000 0-15,0.000000 0.000000 1 0,0.000000 0.000000-2 0,-2.000000 0.000000 1 16,2.000000 3.000000 1-16,-3.000000-3.000000-2 0,3.000000 0.000000 1 0,0.000000 0.000000-1 16,0.000000 0.000000 0-16,0.000000 0.000000-1 0,0.000000 0.000000-2 0,0.000000 0.000000 1 15,0.000000 0.000000-1-15,0.000000 0.000000 0 0,0.000000 0.000000 0 0,0.000000 0.000000 0 0,0.000000 0.000000 0 16,-4.000000 0.000000-6-16,3.000000 0.000000-8 0,1.000000 0.000000-14 0,-4.000000 0.000000-25 16,-1.000000 0.000000-25-16,-3.000000 0.000000-38 0,0.000000-3.000000-54 0,-6.000000 3.000000-83 15,1.000000 3.000000-110-15,-2.000000-1.000000-95 0,-5.000000 4.000000-35 0,-7.000000-5.000000 3 16,0.000000 2.000000 42-16,-3.000000-3.000000 83 0</inkml:trace>
  <inkml:trace contextRef="#ctx0" brushRef="#br0">6141.000000 2371.000000 22 0,'-3.000000'0.000000'79'0,"1.000000"0.000000"9 "0 ,2.000000 0.000000 7 16,-3.000000 0.000000 10-16,1.000000 0.000000 9 0,-1.000000 0.000000-2 0,-1.000000 0.000000-3 0,3.000000 0.000000-9 15,-6.000000 0.000000-9-15,2.000000 0.000000-12 0,3.000000-3.000000-13 0,-6.000000 1.000000-7 16,3.000000 2.000000-10-16,-2.000000-2.000000-8 0,2.000000 1.000000-6 0,-3.000000-3.000000-6 16,3.000000 0.000000-5-16,-4.000000-2.000000-2 0,1.000000-1.000000-1 0,1.000000 2.000000-3 15,0.000000-2.000000 2-15,-3.000000-3.000000 2 0,5.000000 3.000000 2 0,-1.000000-1.000000 3 0,1.000000-2.000000-2 16,-4.000000 1.000000 1-16,4.000000-1.000000 0 0,0.000000-1.000000-4 15,2.000000 0.000000-1-15,-2.000000 2.000000 0 0,0.000000-4.000000-1 0,1.000000 1.000000-4 0,3.000000 0.000000-2 16,-3.000000-2.000000 2-16,-1.000000-1.000000 1 0,5.000000 2.000000 1 0,-3.000000 1.000000-2 16,3.000000-2.000000 2-16,-5.000000-1.000000 0 0,5.000000-2.000000-1 0,-3.000000-3.000000 0 15,3.000000 1.000000 4-15,-2.000000 0.000000 3 0,-1.000000 0.000000 0 0,3.000000-1.000000 1 16,0.000000-2.000000 2-16,-2.000000 2.000000-2 0,-1.000000 2.000000-5 0,3.000000-2.000000 0 16,0.000000-2.000000 0-16,-4.000000 2.000000-1 0,4.000000 3.000000-2 0,0.000000-2.000000 0 15,0.000000 0.000000-3-15,0.000000 1.000000-3 0,0.000000-1.000000-1 0,0.000000 1.000000-2 0,0.000000 2.000000 1 16,0.000000 2.000000-1-16,4.000000-4.000000 1 0,-4.000000 7.000000-2 15,0.000000-4.000000 0-15,3.000000 2.000000 0 0,-1.000000 1.000000 0 0,-2.000000 3.000000 2 0,0.000000-4.000000-1 16,3.000000 4.000000 3-16,-1.000000-3.000000-2 0,-2.000000-1.000000 1 0,3.000000 1.000000 0 16,2.000000 0.000000-1-16,-2.000000-2.000000 2 0,-3.000000 1.000000 1 0,5.000000 1.000000 1 15,-1.000000 3.000000 0-15,1.000000-3.000000-2 0,0.000000 0.000000 1 0,-2.000000 4.000000 1 16,2.000000-5.000000-1-16,0.000000 4.000000-2 0,-1.000000-1.000000 1 0,1.000000 0.000000 0 0,3.000000 1.000000 0 16,-3.000000 1.000000 0-16,0.000000 1.000000 1 0,3.000000-3.000000 2 0,-3.000000 1.000000 0 15,4.000000-1.000000 0-15,-1.000000 3.000000 0 0,-3.000000-1.000000-1 0,7.000000 1.000000-3 16,-4.000000-1.000000-2-16,2.000000 3.000000 2 0,-1.000000-4.000000-1 0,1.000000 0.000000 0 15,3.000000 1.000000 1-15,-1.000000 1.000000 0 0,1.000000-1.000000 0 0,1.000000 2.000000 2 16,-1.000000-2.000000 0-16,4.000000-1.000000-1 0,-2.000000-1.000000 0 0,-2.000000 0.000000 0 16,4.000000 0.000000-1-16,0.000000 3.000000 0 0,-4.000000-1.000000 0 0,2.000000 1.000000-1 15,2.000000 0.000000 0-15,-3.000000 0.000000-1 0,2.000000-1.000000 0 0,-2.000000 0.000000-1 0,4.000000 2.000000-1 16,-4.000000-2.000000 1-16,2.000000 1.000000 2 0,3.000000 0.000000-1 0,-2.000000 0.000000 1 16,-1.000000-1.000000 2-16,3.000000-1.000000-1 0,-1.000000 1.000000 1 0,-1.000000-1.000000 0 15,5.000000-2.000000 2-15,-4.000000 2.000000 0 0,4.000000 1.000000-1 0,-4.000000-1.000000-2 16,3.000000 1.000000 0-16,-3.000000 1.000000-1 0,4.000000 1.000000-2 15,-4.000000-1.000000 0-15,4.000000-2.000000 0 0,-4.000000 2.000000 0 0,4.000000-1.000000 1 0,-3.000000 4.000000-1 16,2.000000-3.000000 0-16,-4.000000 2.000000-1 0,5.000000-2.000000 1 0,-4.000000 1.000000 1 16,4.000000-2.000000-1-16,-3.000000 5.000000-1 0,1.000000-2.000000 1 0,-2.000000 0.000000-1 0,1.000000 2.000000-1 15,-3.000000 0.000000-1-15,3.000000 2.000000 1 0,-2.000000-4.000000-1 0,1.000000 5.000000 1 16,-1.000000-4.000000-1-16,1.000000 3.000000 0 0,1.000000 1.000000 3 0,1.000000 0.000000-2 16,-2.000000 0.000000-1-16,4.000000 0.000000 1 0,-4.000000 1.000000-1 0,1.000000 3.000000 0 0,3.000000-4.000000 1 15,-2.000000 5.000000 0-15,-2.000000-4.000000-1 0,4.000000 2.000000 1 16,-4.000000 2.000000-3-16,4.000000-2.000000 2 0,-3.000000 2.000000-2 0,2.000000-4.000000 0 15,-2.000000 5.000000 2-15,3.000000-4.000000-2 0,0.000000 0.000000 0 0,-2.000000 1.000000 0 0,-2.000000 2.000000 0 16,4.000000 0.000000 0-16,-4.000000-2.000000 0 0,1.000000 1.000000 1 0,1.000000 1.000000 2 16,-2.000000-1.000000-3-16,1.000000 2.000000 0 0,-3.000000-4.000000-1 0,1.000000 0.000000-1 15,-2.000000 3.000000 0-15,2.000000-2.000000 0 0,-4.000000-1.000000 0 0,4.000000 2.000000 0 16,-2.000000-1.000000 2-16,-1.000000 1.000000 0 0,2.000000-3.000000-2 0,1.000000 2.000000 1 16,-2.000000 2.000000 1-16,-1.000000-2.000000 1 0,3.000000-2.000000-2 0,-4.000000 2.000000 1 15,0.000000-3.000000 0-15,4.000000 5.000000 0 0,-7.000000-2.000000-1 0,2.000000-1.000000-1 0,1.000000 1.000000 0 16,1.000000 1.000000 0-16,-6.000000-2.000000 0 0,5.000000 1.000000-1 0,-2.000000 2.000000 0 15,0.000000-1.000000 0-15,-1.000000 2.000000 1 0,-1.000000-1.000000 1 0,1.000000-1.000000-1 16,1.000000 1.000000 0-16,0.000000 0.000000 0 0,-3.000000 2.000000 0 0,5.000000-2.000000 0 16,-4.000000 3.000000 0-16,-1.000000-4.000000-1 0,6.000000 4.000000 1 0,-6.000000 1.000000 0 15,2.000000-1.000000-1-15,2.000000-2.000000 0 0,-2.000000 2.000000 1 0,1.000000 2.000000 0 16,0.000000 0.000000 0-16,0.000000-1.000000 0 0,-1.000000-1.000000 0 0,0.000000 1.000000 0 0,2.000000 2.000000-1 16,-2.000000-2.000000 0-16,2.000000 2.000000 0 0,-2.000000 0.000000 0 15,2.000000 2.000000 0-15,-4.000000-6.000000-2 0,2.000000 5.000000 1 0,-2.000000-3.000000 1 0,1.000000 0.000000-1 16,1.000000-1.000000-1-16,-2.000000 2.000000 3 0,1.000000-3.000000-1 0,1.000000 1.000000 0 15,-2.000000-1.000000 1-15,1.000000 0.000000 1 0,-1.000000 0.000000-1 0,0.000000 3.000000 0 16,-3.000000-5.000000 0-16,0.000000 2.000000-1 0,4.000000-2.000000-2 0,-6.000000 2.000000 1 0,2.000000-2.000000 2 16,0.000000 3.000000 1-16,-2.000000-4.000000 1 0,-1.000000 4.000000 2 0,1.000000-4.000000 2 15,-3.000000 4.000000 0-15,2.000000 1.000000 1 0,2.000000-1.000000 1 16,-4.000000 0.000000 0-16,0.000000-2.000000 1 0,0.000000 2.000000 0 0,0.000000 1.000000 0 0,-4.000000 1.000000-2 16,2.000000 0.000000-2-16,-1.000000 3.000000 0 0,-2.000000-2.000000 0 0,2.000000 4.000000-2 15,-4.000000 0.000000 2-15,0.000000 2.000000-3 0,2.000000-3.000000 1 0,-3.000000 1.000000-1 16,3.000000 2.000000-2-16,0.000000 0.000000 0 0,-3.000000-3.000000 0 0,4.000000 1.000000 0 15,-4.000000-1.000000 0-15,3.000000 4.000000 0 0,0.000000-1.000000 0 0,-4.000000-4.000000-1 16,1.000000 5.000000 1-16,1.000000-1.000000 0 0,-1.000000 0.000000 1 0,-1.000000-1.000000 0 16,1.000000 0.000000 4-16,3.000000 1.000000-1 0,-3.000000-3.000000 0 0,-1.000000 1.000000 0 0,1.000000-1.000000-1 15,0.000000 2.000000-1-15,3.000000-7.000000 0 0,0.000000-1.000000 0 0,-1.000000 4.000000-1 16,-2.000000-6.000000 1-16,3.000000 2.000000 0 0,-2.000000-1.000000 1 0,2.000000 1.000000-2 16,-5.000000 1.000000 1-16,2.000000-1.000000 0 0,0.000000 0.000000 0 0,-1.000000 3.000000-2 0,1.000000-4.000000 2 15,3.000000 1.000000 1-15,-5.000000-1.000000-2 0,1.000000 3.000000 0 16,1.000000-3.000000 0-16,0.000000 0.000000 1 0,-1.000000 1.000000 0 0,-1.000000-1.000000 0 15,2.000000 1.000000 1-15,-1.000000-2.000000 0 0,-1.000000 2.000000-1 0,2.000000 1.000000 1 0,0.000000-1.000000 0 16,-3.000000-1.000000-2-16,0.000000 1.000000 1 0,1.000000-2.000000-1 16,-2.000000 5.000000-1-16,-1.000000-2.000000 0 0,2.000000 1.000000 1 0,-2.000000 0.000000 0 0,1.000000-1.000000 0 15,2.000000-1.000000 1-15,-1.000000 1.000000 1 0,0.000000-1.000000-1 0,1.000000 0.000000 0 16,-1.000000-2.000000 0-16,2.000000 2.000000-1 0,-1.000000-4.000000 1 0,2.000000 2.000000 0 16,0.000000-2.000000 4-16,-1.000000 1.000000-2 0,1.000000-3.000000 1 0,1.000000 0.000000 1 15,0.000000 1.000000 0-15,-3.000000 0.000000-1 0,5.000000-3.000000-1 0,-3.000000 3.000000 0 0,-1.000000-1.000000-2 16,1.000000-2.000000 1-16,0.000000 2.000000-2 0,3.000000-2.000000 0 15,-4.000000 3.000000-1-15,1.000000-1.000000 0 0,1.000000-2.000000-1 0,-1.000000 0.000000-1 0,3.000000 0.000000 0 16,-2.000000 2.000000-2-16,2.000000-2.000000-8 0,-3.000000 0.000000-16 0,-1.000000 0.000000-16 16,4.000000 0.000000-29-16,-5.000000-2.000000-49 0,2.000000 2.000000-85 0,-1.000000 0.000000-119 15,-4.000000 0.000000-114-15,0.000000 0.000000-49 0,-4.000000 0.000000-9 0,-7.000000-2.000000 30 16,-1.000000-3.000000 78-16</inkml:trace>
  <inkml:trace contextRef="#ctx0" brushRef="#br0">10117.000000 2228.000000 84 0,'0.000000'0.000000'97'0,"0.000000"0.000000"-4 "0 ,0.000000 0.000000-8 0,-4.000000 0.000000-3 16,4.000000 0.000000-6-16,-1.000000 0.000000-6 0,1.000000-3.000000-1 0,0.000000 3.000000 3 16,-4.000000-2.000000-3-16,4.000000-1.000000-6 0,-1.000000 3.000000-4 0,-3.000000 0.000000-6 0,4.000000 0.000000-9 15,-3.000000 0.000000-10-15,3.000000 0.000000-4 0,-2.000000 0.000000 1 16,2.000000 0.000000-3-16,0.000000 0.000000-3 0,0.000000 0.000000 2 0,0.000000 0.000000-3 0,0.000000 0.000000-5 15,0.000000 0.000000-5-15,-3.000000 0.000000-3 0,3.000000 0.000000 2 0,0.000000 0.000000-2 16,0.000000 0.000000-2-16,0.000000 0.000000 6 0,0.000000 0.000000 2 0,0.000000 0.000000 0 16,0.000000 0.000000 1-16,0.000000 0.000000 5 0,0.000000 0.000000 2 0,0.000000 0.000000 1 15,0.000000 0.000000 5-15,0.000000 0.000000 0 0,0.000000 0.000000-1 0,3.000000 0.000000-4 16,-3.000000 3.000000-1-16,0.000000-3.000000-6 0,2.000000 0.000000-2 0,-2.000000 0.000000-3 0,0.000000 0.000000-4 16,0.000000 0.000000-3-16,0.000000 0.000000 1 0,0.000000 0.000000-1 0,0.000000 0.000000-2 15,0.000000 0.000000-3-15,0.000000 0.000000 2 0,3.000000 0.000000-2 0,-3.000000 0.000000-2 16,4.000000 0.000000 0-16,-3.000000 0.000000 2 0,-1.000000 0.000000 0 0,4.000000 2.000000 1 15,-4.000000-2.000000 2-15,1.000000 0.000000 0 0,3.000000 3.000000 2 0,1.000000-3.000000 2 16,-2.000000 1.000000 3-16,2.000000 2.000000 2 0,-2.000000-3.000000 1 0,2.000000 3.000000 1 0,0.000000-1.000000 0 16,0.000000-2.000000-2-16,4.000000 3.000000 1 0,-4.000000-1.000000 0 15,2.000000 1.000000-1-15,1.000000 1.000000 2 0,-1.000000-4.000000-1 0,1.000000 5.000000 1 0,0.000000-2.000000-5 16,6.000000-2.000000-1-16,-6.000000 3.000000-1 0,6.000000-4.000000 0 0,-4.000000 3.000000-1 16,1.000000-3.000000-2-16,6.000000 0.000000 1 0,-3.000000 0.000000-2 0,1.000000 0.000000-3 15,-2.000000-3.000000 0-15,4.000000 3.000000 0 0,1.000000-4.000000-2 0,-1.000000 3.000000 1 16,-4.000000 1.000000-1-16,6.000000-3.000000 0 0,-2.000000 3.000000 2 0,-1.000000-2.000000-2 15,-1.000000-1.000000 1-15,2.000000 3.000000-1 0,2.000000-2.000000 1 0,-3.000000 0.000000 0 16,1.000000 2.000000 0-16,-2.000000 0.000000 0 0,2.000000 0.000000 0 0,0.000000 0.000000-1 0,-2.000000 0.000000 1 16,-2.000000 2.000000 1-16,4.000000 0.000000 0 0,0.000000 1.000000-1 0,0.000000-1.000000-1 15,-2.000000 1.000000 2-15,1.000000 2.000000 1 0,3.000000-5.000000-2 0,-2.000000 3.000000-1 16,1.000000-3.000000 1-16,0.000000 4.000000-1 0,-1.000000-4.000000 2 0,5.000000 2.000000 0 16,-4.000000-2.000000 1-16,4.000000 0.000000 0 0,0.000000 0.000000 1 0,0.000000-2.000000 0 15,1.000000 2.000000-1-15,2.000000-4.000000 0 0,1.000000 1.000000-3 0,-3.000000-2.000000 0 16,2.000000 2.000000 0-16,-1.000000-2.000000 0 0,2.000000-2.000000 0 0,0.000000 2.000000-1 15,-3.000000-3.000000 1-15,4.000000 4.000000 3 0,-2.000000-3.000000-2 0,2.000000 0.000000 0 16,0.000000 2.000000 0-16,-1.000000-2.000000 1 0,0.000000 2.000000-1 0,0.000000 0.000000-1 0,-2.000000-1.000000 0 16,3.000000 2.000000-1-16,-2.000000-1.000000 0 0,2.000000 0.000000 1 0,-1.000000 2.000000-2 15,1.000000-1.000000 2-15,2.000000-1.000000-1 0,-1.000000 0.000000 1 0,-3.000000 1.000000 0 16,2.000000-1.000000-1-16,-3.000000-1.000000 2 0,4.000000 2.000000-1 0,-4.000000 2.000000-1 16,2.000000-4.000000 0-16,1.000000 1.000000-1 0,0.000000 4.000000 1 0,-2.000000-4.000000 1 0,-1.000000-1.000000 0 15,1.000000 4.000000 0-15,-2.000000-3.000000 0 0,-1.000000 3.000000 0 0,0.000000-1.000000-1 16,0.000000 1.000000 1-16,-1.000000-4.000000-3 0,1.000000 2.000000 0 0,0.000000 3.000000-1 15,0.000000-5.000000 1-15,0.000000 4.000000 0 0,-1.000000-1.000000 0 0,0.000000 0.000000 2 16,-1.000000-1.000000 1-16,1.000000 4.000000 1 0,-2.000000-3.000000-1 0,3.000000 0.000000 1 16,1.000000 3.000000-2-16,-1.000000-2.000000-1 0,-2.000000 2.000000 1 0,0.000000-2.000000-2 0,0.000000 2.000000 0 15,-1.000000 0.000000 2-15,-1.000000 0.000000-1 0,2.000000 0.000000 0 16,-1.000000 0.000000 0-16,-3.000000 2.000000 1 0,3.000000-2.000000-2 0,-1.000000 2.000000 0 16,-1.000000 1.000000 2-16,-2.000000 0.000000-1 0,2.000000 1.000000 2 0,1.000000-1.000000-2 0,2.000000 2.000000 2 15,-1.000000 1.000000 0-15,-1.000000-5.000000 0 0,-1.000000 3.000000 2 0,5.000000 2.000000 0 16,0.000000-1.000000 0-16,-1.000000-1.000000 1 0,1.000000 1.000000 0 0,2.000000-1.000000-1 15,3.000000-2.000000 1-15,-6.000000 3.000000-1 0,6.000000-4.000000 1 0,-2.000000 2.000000 0 16,2.000000-1.000000-1-16,0.000000 1.000000 3 0,5.000000 0.000000-4 0,-5.000000-3.000000 0 16,3.000000 0.000000 1-16,0.000000 0.000000-2 0,-3.000000 0.000000 0 0,5.000000 0.000000 0 0,-2.000000-3.000000 3 15,0.000000 0.000000-2-15,2.000000 1.000000-1 0,-2.000000-1.000000 0 0,2.000000 2.000000 0 16,-2.000000-4.000000-1-16,0.000000 3.000000-2 0,0.000000-2.000000 2 0,-3.000000 2.000000 1 16,2.000000-1.000000 0-16,-4.000000 1.000000 1 0,5.000000 2.000000 0 0,-2.000000-5.000000 0 15,1.000000 5.000000-1-15,-2.000000-2.000000-1 0,0.000000-1.000000 1 0,-1.000000 0.000000-1 16,-2.000000 3.000000 0-16,-2.000000-2.000000 0 0,3.000000 0.000000 0 0,-3.000000 2.000000 1 15,-1.000000-1.000000-1-15,-2.000000 1.000000 0 0,4.000000 0.000000 1 0,-3.000000 0.000000 0 0,-1.000000 1.000000-1 16,-1.000000-1.000000 1-16,2.000000 2.000000-1 0,-1.000000 0.000000 1 16,-1.000000-2.000000 0-16,1.000000 6.000000 0 0,2.000000-6.000000 0 0,0.000000 2.000000 1 0,-3.000000-2.000000 1 15,0.000000 3.000000-1-15,4.000000-1.000000-1 0,-3.000000-2.000000 0 0,2.000000 0.000000 0 16,0.000000 0.000000-1-16,-3.000000-2.000000-1 0,4.000000-1.000000 0 0,0.000000 3.000000 0 16,-4.000000-2.000000 1-16,4.000000-4.000000 0 0,1.000000 4.000000-1 0,-1.000000 0.000000 0 15,0.000000 1.000000 2-15,-5.000000-5.000000-1 0,6.000000 4.000000 0 0,-1.000000-1.000000-1 0,0.000000 0.000000 1 16,-4.000000-1.000000 0-16,4.000000 1.000000-1 0,-5.000000 0.000000-1 0,1.000000 1.000000 1 15,-1.000000 2.000000 0-15,1.000000-2.000000 1 0,-4.000000-2.000000-1 0,-1.000000 4.000000 0 16,0.000000 0.000000 0-16,4.000000 0.000000 1 0,-5.000000 0.000000-1 0,-2.000000 4.000000 0 16,3.000000-2.000000 0-16,-4.000000-2.000000 2 0,1.000000 0.000000 0 0,-2.000000 2.000000 0 15,1.000000-2.000000 0-15,-4.000000 3.000000 0 0,3.000000 0.000000 0 0,-3.000000-3.000000-1 16,3.000000 2.000000-2-16,-3.000000 0.000000 2 0,2.000000-2.000000 1 0,-2.000000 3.000000 0 0,0.000000-3.000000 1 16,0.000000 3.000000 0-16,-1.000000-1.000000 1 0,1.000000-2.000000-1 0,0.000000 2.000000-1 15,-2.000000 2.000000 2-15,2.000000-4.000000 0 0,-2.000000 1.000000-1 0,-1.000000-1.000000 0 16,1.000000 2.000000-1-16,2.000000 0.000000 2 0,-5.000000-2.000000-2 0,0.000000 0.000000 0 15,4.000000 0.000000 0-15,-4.000000 0.000000 0 0,3.000000 0.000000 1 0,-1.000000 3.000000-1 16,-2.000000-3.000000 0-16,0.000000 3.000000 0 0,0.000000-3.000000-1 0,0.000000 0.000000 0 16,0.000000 0.000000-6-16,0.000000 0.000000-8 0,0.000000 0.000000-17 0,-2.000000 0.000000-18 0,2.000000 0.000000-24 15,0.000000 0.000000-35-15,0.000000 0.000000-43 0,0.000000 2.000000-59 16,0.000000-2.000000-65-16,-7.000000 3.000000-24 0,2.000000-1.000000 3 0,-5.000000 3.000000 23 0</inkml:trace>
  <inkml:trace contextRef="#ctx0" brushRef="#br0">16603.000000 2265.000000 28 0,'-2.000000'0.000000'95'0,"2.000000"0.000000"-8 "0 ,0.000000 0.000000-16 16,0.000000 0.000000-16-16,2.000000 0.000000-9 0,-2.000000 0.000000 3 0,0.000000 0.000000 9 15,5.000000 0.000000 10-15,-2.000000 0.000000 10 0,1.000000 0.000000 5 0,-3.000000 0.000000-4 0,4.000000 0.000000-12 16,-1.000000 0.000000-10-16,1.000000 0.000000-10 0,1.000000 0.000000-7 0,-4.000000 0.000000-5 15,3.000000 0.000000 0-15,2.000000 4.000000 4 0,-2.000000-4.000000 0 0,-3.000000 2.000000 1 16,6.000000-2.000000 4-16,-3.000000 0.000000-4 0,3.000000 3.000000-2 0,1.000000-3.000000-2 16,-1.000000 0.000000-3-16,2.000000 0.000000-2 0,-1.000000 0.000000 1 0,4.000000 0.000000-2 15,-5.000000 0.000000 0-15,6.000000 0.000000-2 0,-1.000000 0.000000 0 0,-1.000000-3.000000-3 16,1.000000 1.000000-1-16,1.000000 2.000000-2 0,-1.000000-4.000000-2 0,4.000000 4.000000-2 0,-2.000000 0.000000-3 16,-2.000000-3.000000-2-16,4.000000 3.000000-3 0,-4.000000-5.000000-2 0,6.000000 5.000000 0 15,-2.000000-3.000000 1-15,1.000000 3.000000 1 0,-1.000000-2.000000-2 0,0.000000-1.000000 0 16,-2.000000 3.000000-1-16,1.000000-2.000000-1 0,3.000000 0.000000-2 0,-2.000000 2.000000 3 15,-1.000000 0.000000 4-15,0.000000 0.000000 0 0,4.000000 0.000000 0 0,-2.000000 0.000000 2 16,1.000000 0.000000-1-16,-3.000000 0.000000-3 0,3.000000 0.000000-2 0,-1.000000-3.000000 0 16,2.000000 1.000000 3-16,-1.000000 2.000000 1 0,-1.000000-3.000000-2 0,-1.000000 3.000000 1 15,1.000000-2.000000-3-15,-1.000000-1.000000 0 0,0.000000 0.000000-4 0,-2.000000 2.000000-3 16,2.000000-2.000000 2-16,-4.000000 3.000000 1 0,6.000000-5.000000 3 0,-6.000000 5.000000-1 0,4.000000-4.000000 3 16,-4.000000 4.000000 1-16,4.000000-5.000000-2 0,-4.000000 5.000000-2 0,4.000000-3.000000 2 15,-2.000000 3.000000 2-15,2.000000-2.000000-1 0,-4.000000-1.000000 0 0,4.000000 0.000000-1 16,-2.000000 2.000000 3-16,-1.000000 1.000000-2 0,-1.000000-3.000000 0 0,4.000000 1.000000-2 15,-1.000000 2.000000 0-15,1.000000-3.000000 0 0,-3.000000 3.000000-2 0,1.000000-2.000000 0 0,-2.000000-1.000000 1 16,4.000000 3.000000-3-16,-4.000000 0.000000 0 0,4.000000 0.000000 0 16,-4.000000 0.000000 0-16,1.000000 0.000000-1 0,-1.000000 0.000000-1 0,4.000000 0.000000 2 0,-2.000000 0.000000-1 15,-1.000000 0.000000 1-15,2.000000 0.000000-2 0,-2.000000 0.000000 2 0,2.000000 3.000000-1 16,0.000000-1.000000-1-16,0.000000-2.000000 1 0,3.000000 0.000000-2 0,-2.000000 0.000000 1 16,-1.000000 3.000000-1-16,-1.000000-3.000000 1 0,2.000000 2.000000 1 0,2.000000 1.000000 0 0,-3.000000-3.000000 1 15,3.000000 0.000000-1-15,-2.000000 0.000000-1 0,1.000000 0.000000 0 16,2.000000 0.000000 0-16,-1.000000 0.000000 4 0,-1.000000 0.000000-1 0,4.000000-3.000000 0 0,-4.000000 1.000000 3 15,2.000000-1.000000-1-15,2.000000-2.000000 2 0,-2.000000 1.000000-1 0,2.000000 1.000000 0 16,3.000000-2.000000-1-16,-3.000000 0.000000 0 0,1.000000 1.000000 1 0,-1.000000 1.000000-2 16,0.000000-2.000000-2-16,3.000000 2.000000-1 0,-1.000000 1.000000-1 0,-3.000000 0.000000-1 15,3.000000-3.000000-2-15,-2.000000 5.000000 2 0,-1.000000-2.000000 1 0,1.000000 2.000000 1 16,0.000000 0.000000 0-16,-4.000000 0.000000 0 0,8.000000 0.000000 0 0,-5.000000 0.000000-1 16,1.000000 0.000000 0-16,0.000000 0.000000 0 0,-2.000000 0.000000 0 0,2.000000 0.000000 1 0,0.000000 0.000000-1 15,-1.000000 0.000000 0-15,1.000000-3.000000 1 0,0.000000 0.000000-2 0,3.000000 3.000000 1 16,-5.000000-2.000000-1-16,2.000000 0.000000 1 0,-2.000000 2.000000 1 0,0.000000-2.000000 1 15,2.000000 2.000000 4-15,0.000000-6.000000-3 0,0.000000 4.000000 1 0,-4.000000-1.000000-2 16,2.000000 2.000000 3-16,-1.000000-4.000000-3 0,2.000000 3.000000 0 0,-2.000000-2.000000-1 16,3.000000 2.000000 1-16,-4.000000-3.000000 1 0,-1.000000 3.000000-5 0,1.000000-1.000000 1 15,-1.000000 1.000000 6-15,1.000000-4.000000-1 0,-1.000000 4.000000 0 0,0.000000 0.000000-3 0,-2.000000 1.000000 2 16,2.000000-5.000000 1-16,0.000000 4.000000-4 0,-2.000000-1.000000-1 0,1.000000 0.000000 1 16,-2.000000-1.000000 0-16,3.000000 1.000000 1 0,-4.000000 0.000000-1 0,0.000000 1.000000-2 15,4.000000-4.000000 2-15,-2.000000 5.000000 0 0,-1.000000-1.000000 1 0,-1.000000 2.000000 0 0,0.000000-2.000000-1 16,-1.000000-1.000000 1-16,-2.000000 0.000000-1 0,4.000000 3.000000 0 15,-6.000000-2.000000-1-15,0.000000-1.000000 1 0,-3.000000 3.000000 0 0,4.000000-2.000000 0 0,-4.000000 0.000000 1 16,3.000000 2.000000 0-16,-3.000000 0.000000 0 0,2.000000 0.000000-1 0,-2.000000 0.000000 3 16,3.000000-3.000000-1-16,-3.000000 3.000000 0 0,0.000000-2.000000 2 0,4.000000 2.000000 0 15,-4.000000 0.000000-1-15,3.000000 0.000000 0 0,1.000000 0.000000-2 0,-4.000000 0.000000 2 16,0.000000-4.000000-3-16,3.000000 4.000000 2 0,0.000000 0.000000 0 0,-3.000000-1.000000 1 16,2.000000 1.000000-1-16,0.000000-3.000000-1 0,1.000000 3.000000 2 0,-3.000000 0.000000 0 15,2.000000-3.000000 1-15,-2.000000 3.000000-3 0,0.000000-1.000000 3 0,0.000000 1.000000-1 0,2.000000 0.000000 1 16,-6.000000 0.000000-1-16,4.000000 0.000000 0 0,-1.000000 0.000000 1 15,-1.000000-3.000000-2-15,-1.000000 3.000000 3 0,3.000000 0.000000-1 0,-5.000000 0.000000 0 0,0.000000 0.000000-1 16,3.000000 0.000000 1-16,-3.000000 0.000000-1 0,4.000000 0.000000 1 0,-3.000000 0.000000-2 16,-1.000000 0.000000 1-16,4.000000 0.000000 1 0,-1.000000 0.000000 1 0,-3.000000 0.000000-1 15,2.000000 0.000000 0-15,-2.000000 0.000000 0 0,0.000000 0.000000-1 0,0.000000 0.000000-1 16,0.000000 0.000000-1-16,0.000000 0.000000 1 0,0.000000 0.000000 2 0,0.000000 0.000000-1 0,0.000000 0.000000-2 16,0.000000 0.000000 3-16,0.000000 0.000000-1 0,3.000000 0.000000 2 0,-3.000000 0.000000-4 15,2.000000 0.000000 0-15,-2.000000 0.000000 3 0,0.000000 0.000000-2 0,3.000000 0.000000-1 16,-3.000000 0.000000-1-16,3.000000 0.000000 2 0,-1.000000 0.000000-1 0,-2.000000 0.000000-1 15,3.000000 0.000000 0-15,-3.000000 0.000000 0 0,0.000000 0.000000 1 0,0.000000 0.000000-1 16,0.000000 0.000000 1-16,0.000000 0.000000 1 0,0.000000 0.000000-1 0,0.000000 0.000000 1 16,0.000000 0.000000-3-16,-3.000000 0.000000-6 0,1.000000 0.000000-16 0,-4.000000 0.000000-26 15,1.000000-2.000000-38-15,-9.000000-1.000000-55 0,1.000000 0.000000-64 0,-1.000000 2.000000-80 0,-7.000000 1.000000-68 16,-10.000000 0.000000-19-16,-4.000000 0.000000 17 0,-7.000000 1.000000 42 0</inkml:trace>
  <inkml:trace contextRef="#ctx0" brushRef="#br0">20397.000000 2559.000000 68 0,'-5.000000'0.000000'114'0,"0.000000"0.000000"-8 "0 ,2.000000 0.000000 0 16,1.000000 0.000000 6-16,-4.000000 0.000000 0 0,6.000000 0.000000 0 0,-2.000000 0.000000-8 16,-1.000000 0.000000-12-16,3.000000 0.000000-20 0,0.000000 0.000000-22 0,0.000000-3.000000-18 15,3.000000 3.000000-13-15,-3.000000-2.000000-4 0,2.000000-1.000000-4 0,-2.000000-3.000000 6 16,6.000000 5.000000 2-16,-4.000000-5.000000 4 0,3.000000-2.000000 6 0,3.000000 5.000000 4 15,1.000000-5.000000 0-15,-4.000000 3.000000-1 0,3.000000 0.000000 2 0,1.000000 1.000000 0 16,-4.000000 0.000000 4-16,3.000000 0.000000 4 0,0.000000 3.000000 6 0,1.000000-2.000000 3 0,-1.000000 3.000000 4 16,-1.000000-3.000000 0-16,0.000000 3.000000 2 0,-1.000000-2.000000 0 0,3.000000-1.000000 0 15,-1.000000 3.000000-4-15,0.000000-2.000000 2 0,1.000000-1.000000-4 0,1.000000 3.000000-3 16,-2.000000-1.000000-7-16,4.000000-2.000000-1 0,-5.000000 0.000000 4 0,4.000000-2.000000-3 16,3.000000 0.000000 1-16,-1.000000-2.000000 0 0,1.000000 0.000000-2 0,2.000000 0.000000-2 15,-1.000000-3.000000-5-15,2.000000-2.000000-7 0,0.000000 2.000000-6 0,1.000000 0.000000-3 16,-1.000000 2.000000-1-16,-2.000000-1.000000 0 0,5.000000 2.000000-1 0,-1.000000-1.000000 1 15,-1.000000 3.000000-3-15,-1.000000-3.000000-1 0,0.000000 0.000000-2 0,-2.000000-2.000000-3 16,3.000000 3.000000-2-16,-1.000000 3.000000-2 0,2.000000-4.000000 2 0,-3.000000 3.000000-2 0,3.000000-3.000000 1 16,1.000000 3.000000 1-16,-2.000000-2.000000-1 0,1.000000 0.000000 1 0,-3.000000 4.000000 0 15,3.000000-1.000000 2-15,-2.000000-1.000000-1 0,-1.000000 0.000000 0 0,-1.000000 1.000000 0 16,2.000000 1.000000 0-16,0.000000-1.000000-1 0,-2.000000 3.000000 0 0,-1.000000 1.000000 0 16,2.000000-3.000000-2-16,-2.000000 3.000000 3 0,-1.000000-2.000000 0 0,0.000000 2.000000 0 0,1.000000-3.000000 1 15,-1.000000 3.000000 0-15,-1.000000 0.000000 2 0,1.000000-2.000000-1 0,-3.000000 2.000000 1 16,4.000000 0.000000 0-16,-1.000000-2.000000-1 0,-1.000000 2.000000 1 0,-2.000000 0.000000 2 15,4.000000 0.000000-1-15,-1.000000-3.000000 1 0,2.000000 3.000000 2 0,-5.000000-2.000000-2 16,3.000000 2.000000 1-16,6.000000 0.000000-3 0,-6.000000 0.000000 0 0,4.000000-3.000000-1 16,-4.000000 3.000000 1-16,4.000000-2.000000-2 0,-2.000000-1.000000-4 0,0.000000 3.000000 0 15,0.000000-3.000000-2-15,6.000000 2.000000-1 0,-8.000000 1.000000-3 0,2.000000 0.000000 2 16,5.000000-3.000000 2-16,-6.000000 3.000000 0 0,1.000000-2.000000 0 0,-2.000000-1.000000-1 16,4.000000 3.000000 0-16,0.000000-2.000000 0 0,-2.000000 0.000000-1 0,-2.000000 2.000000 0 0,4.000000-3.000000-1 15,-4.000000 1.000000 1-15,1.000000 2.000000 0 0,-1.000000-3.000000 0 0,-1.000000 3.000000-1 16,-2.000000 0.000000 1-16,2.000000 0.000000 1 0,-2.000000-2.000000 0 0,1.000000 2.000000 0 15,-4.000000 0.000000-1-15,5.000000-3.000000 1 0,-2.000000 3.000000-1 0,2.000000 0.000000 1 16,-2.000000 0.000000 0-16,-2.000000 0.000000 0 0,5.000000 0.000000 2 0,-1.000000-3.000000-1 0,-2.000000 2.000000 0 16,4.000000 1.000000-1-16,-1.000000-3.000000-1 0,-1.000000 1.000000 0 15,1.000000-1.000000-1-15,-3.000000 3.000000 1 0,2.000000-5.000000 0 0,-2.000000 5.000000 0 0,0.000000-3.000000 1 16,4.000000 2.000000 0-16,-6.000000-2.000000 0 0,4.000000 3.000000 0 0,-2.000000-2.000000-1 16,-2.000000-1.000000 0-16,0.000000 3.000000 0 0,1.000000-3.000000 0 0,-4.000000 3.000000 0 15,5.000000-2.000000 1-15,-7.000000 2.000000 0 0,7.000000 0.000000 0 0,-3.000000 0.000000 0 16,1.000000 0.000000 0-16,-1.000000 0.000000 0 0,2.000000 0.000000 0 0,-4.000000 0.000000 0 15,3.000000 0.000000 0-15,-3.000000 0.000000 0 0,2.000000-3.000000 0 0,-2.000000 3.000000 1 16,5.000000 0.000000-1-16,-2.000000 0.000000 2 0,-3.000000 0.000000-1 0,4.000000-1.000000-1 16,-1.000000-2.000000 1-16,0.000000 3.000000-2 0,2.000000-2.000000 1 0,-1.000000-1.000000 0 15,-1.000000 3.000000 1-15,4.000000-3.000000 1 0,-5.000000 3.000000 1 0,4.000000-2.000000 0 0,-2.000000 0.000000 0 16,-1.000000 2.000000 1-16,-1.000000-2.000000-2 0,1.000000 2.000000 2 0,-3.000000-3.000000-1 16,4.000000 3.000000 1-16,-4.000000-2.000000-2 0,1.000000 2.000000-1 0,-1.000000 0.000000 0 15,0.000000 0.000000 1-15,0.000000-3.000000 0 0,-1.000000 3.000000 0 0,1.000000 0.000000 0 16,0.000000-3.000000 1-16,1.000000 3.000000-1 0,-4.000000-2.000000 0 0,5.000000 2.000000-1 0,-5.000000 0.000000-1 15,3.000000 0.000000 1-15,-2.000000 0.000000 0 0,-3.000000 0.000000 0 16,5.000000 0.000000-1-16,-2.000000 0.000000 1 0,-1.000000 0.000000 0 0,1.000000-2.000000-1 0,-3.000000 2.000000 2 16,4.000000 0.000000 0-16,-4.000000 0.000000-2 0,0.000000 0.000000 0 0,0.000000 0.000000 0 15,0.000000 0.000000 0-15,1.000000 0.000000 0 0,-1.000000 0.000000 1 0,0.000000 0.000000 0 16,0.000000 0.000000 1-16,0.000000 0.000000 0 0,0.000000 0.000000 0 0,0.000000 0.000000-1 16,0.000000 0.000000 0-16,0.000000 0.000000 4 0,0.000000 0.000000-2 0,0.000000 0.000000 2 0,0.000000 0.000000-2 15,0.000000-2.000000-1-15,0.000000 2.000000-1 0,0.000000 0.000000 0 0,0.000000 0.000000-1 16,0.000000 0.000000 1-16,0.000000 0.000000 0 0,0.000000 0.000000 4 0,0.000000 0.000000-1 15,0.000000 0.000000-4-15,0.000000 0.000000 1 0,0.000000 0.000000-3 0,0.000000 0.000000 1 16,0.000000 0.000000-1-16,0.000000 0.000000 0 0,0.000000 0.000000 1 0,0.000000 0.000000 1 16,0.000000 0.000000-1-16,0.000000 0.000000-2 0,0.000000 0.000000-5 0,0.000000 0.000000-5 15,0.000000 0.000000-7-15,-1.000000 0.000000-11 0,1.000000 0.000000-21 0,-4.000000 0.000000-38 16,-1.000000-3.000000-64-16,-3.000000 0.000000-101 0,0.000000-2.000000-131 0,-6.000000 4.000000-62 0,-3.000000-6.000000-18 16,-4.000000 1.000000 19-16,-3.000000-1.000000 58 0</inkml:trace>
  <inkml:trace contextRef="#ctx0" brushRef="#br0">4743.000000 3441.000000 41 0,'0.000000'0.000000'41'0,"0.000000"0.000000"-2 "16 ,0.000000 0.000000-2-16,-1.000000 0.000000 6 0,1.000000 0.000000 2 0,1.000000 0.000000 0 15,-1.000000 0.000000 6-15,4.000000 0.000000 2 0,-4.000000 3.000000 4 0,3.000000-3.000000 3 16,-1.000000 5.000000 2-16,1.000000-3.000000 5 0,2.000000 0.000000 3 0,3.000000 1.000000 3 16,-3.000000 2.000000-5-16,0.000000-2.000000-4 0,4.000000-1.000000-6 0,-4.000000 0.000000-6 0,3.000000 3.000000-7 15,-3.000000 0.000000-2-15,4.000000 0.000000-1 0,-1.000000-1.000000 0 0,0.000000 1.000000 0 16,1.000000 1.000000-6-16,-4.000000-4.000000-4 0,3.000000 0.000000 0 0,2.000000-1.000000-1 16,-1.000000 6.000000 1-16,2.000000-6.000000-4 0,-1.000000 3.000000 3 0,4.000000-4.000000 0 15,-2.000000 2.000000-3-15,1.000000 0.000000-4 0,2.000000-2.000000-2 0,-2.000000 0.000000-2 16,-1.000000 0.000000-1-16,2.000000 0.000000-3 0,2.000000 0.000000 0 0,-1.000000 0.000000-3 15,2.000000-2.000000-1-15,0.000000 0.000000-2 0,-2.000000 2.000000 0 0,2.000000-5.000000-3 16,1.000000 2.000000-3-16,1.000000-1.000000 1 0,1.000000 3.000000-1 0,-2.000000-3.000000-2 16,1.000000-2.000000 0-16,-3.000000 4.000000-1 0,3.000000-3.000000 2 0,-2.000000 1.000000-1 0,1.000000 1.000000-1 15,-5.000000-1.000000 0-15,4.000000 3.000000-1 0,-3.000000-4.000000 1 0,2.000000 3.000000 1 16,3.000000 0.000000-1-16,-2.000000-1.000000 0 0,-2.000000-2.000000 0 0,-2.000000 2.000000-1 16,4.000000 1.000000 1-16,0.000000 0.000000 0 0,1.000000-3.000000 0 0,-1.000000 5.000000 0 15,-2.000000-3.000000-1-15,2.000000 1.000000 0 0,-4.000000-1.000000 0 0,4.000000 3.000000-1 16,0.000000-1.000000 0-16,-4.000000 1.000000-1 0,0.000000 0.000000 2 0,1.000000 0.000000 0 15,1.000000 0.000000 0-15,-3.000000-3.000000 1 0,1.000000 3.000000-1 0,0.000000 0.000000 3 0,1.000000 0.000000-2 16,-1.000000 0.000000-1-16,1.000000 0.000000-1 0,-1.000000-3.000000 1 0,4.000000 1.000000-2 16,-4.000000 2.000000 1-16,6.000000-3.000000 1 0,-3.000000 3.000000 1 0,1.000000-5.000000 0 15,-2.000000 3.000000 1-15,2.000000 0.000000 0 0,1.000000-3.000000-1 0,-1.000000 2.000000-1 16,0.000000 1.000000 0-16,-2.000000-1.000000 0 0,2.000000-1.000000 0 0,1.000000 1.000000 0 0,-1.000000 1.000000 0 16,-4.000000-1.000000 0-16,4.000000-1.000000 0 0,-2.000000 1.000000 0 15,-1.000000 1.000000 0-15,2.000000-1.000000 1 0,-2.000000-2.000000 3 0,3.000000 2.000000 2 0,-4.000000 2.000000 1 16,0.000000-2.000000 1-16,1.000000 2.000000-1 0,-1.000000-3.000000-1 0,4.000000 4.000000-3 15,-7.000000-2.000000-1-15,3.000000 0.000000-1 0,1.000000 2.000000 2 0,-2.000000-4.000000 2 16,-2.000000 3.000000-1-16,3.000000 1.000000 1 0,0.000000-3.000000 2 0,1.000000 3.000000 1 16,-2.000000-2.000000-1-16,3.000000-1.000000 0 0,-4.000000 3.000000 1 0,3.000000-3.000000 2 15,-1.000000 1.000000 2-15,4.000000 2.000000 0 0,-4.000000-3.000000 0 0,1.000000 1.000000 0 16,-4.000000 2.000000-1-16,7.000000-2.000000 2 0,-7.000000 2.000000-3 0,1.000000-2.000000-2 0,3.000000 0.000000-3 16,-1.000000 2.000000-2-16,1.000000-4.000000-1 0,-3.000000 2.000000-1 0,3.000000 2.000000 0 15,-4.000000-2.000000 4-15,3.000000 2.000000 0 0,1.000000-2.000000 0 0,-6.000000 2.000000 0 16,5.000000 0.000000-3-16,-4.000000 0.000000-2 0,1.000000 0.000000-2 0,3.000000 0.000000 2 15,-1.000000 0.000000 0-15,1.000000 0.000000 2 0,1.000000 0.000000 4 0,4.000000 0.000000 1 16,-4.000000 0.000000 0-16,2.000000 0.000000-1 0,-2.000000-3.000000 1 0,4.000000 3.000000 1 16,-1.000000-3.000000 0-16,1.000000 1.000000 6 0,-1.000000 2.000000 3 0,2.000000-3.000000-1 0,1.000000 0.000000 0 15,-2.000000 3.000000-2-15,-1.000000-1.000000-5 0,-2.000000 1.000000-4 16,2.000000-2.000000-3-16,1.000000-2.000000 0 0,-4.000000 4.000000-1 0,2.000000 0.000000-1 0,-2.000000 0.000000 2 16,-1.000000 0.000000 0-16,1.000000 0.000000 2 0,-1.000000 0.000000-3 0,0.000000 0.000000 3 15,-1.000000 0.000000-2-15,-2.000000 0.000000 0 0,4.000000 0.000000 0 0,-1.000000 0.000000 1 16,-1.000000 0.000000-1-16,1.000000 0.000000 0 0,1.000000 0.000000 0 0,-1.000000 0.000000 0 15,0.000000 0.000000 6-15,4.000000 0.000000 6 0,-2.000000-2.000000 4 0,2.000000 0.000000 1 16,0.000000 2.000000 2-16,-2.000000-2.000000-2 0,2.000000 2.000000-4 0,1.000000-3.000000-6 16,-1.000000 3.000000-5-16,-4.000000 0.000000 0 0,4.000000 0.000000-3 0,-2.000000 0.000000 1 0,2.000000 0.000000-2 15,-4.000000 0.000000 0-15,1.000000 0.000000 0 0,-1.000000 0.000000 0 0,1.000000 0.000000 0 16,-3.000000-2.000000 0-16,-1.000000 2.000000 0 0,2.000000 0.000000 0 0,-2.000000 0.000000 0 16,2.000000 0.000000 1-16,-2.000000 0.000000 0 0,-2.000000 0.000000 0 0,6.000000 0.000000 1 15,-4.000000 0.000000 2-15,1.000000 0.000000 4 0,5.000000 0.000000 2 0,-1.000000 0.000000-1 16,0.000000 0.000000 0-16,-2.000000 0.000000 0 0,4.000000 0.000000 0 0,-4.000000 0.000000-6 15,6.000000 0.000000 0-15,-6.000000 0.000000 1 0,4.000000 0.000000 0 0,-4.000000 0.000000-2 0,1.000000 0.000000-1 16,2.000000 0.000000 2-16,-2.000000 2.000000-1 0,-1.000000-2.000000-3 0,1.000000 0.000000 1 16,-1.000000 0.000000 0-16,-1.000000 0.000000 0 0,-2.000000 0.000000 1 0,3.000000 0.000000-1 15,-1.000000 0.000000 0-15,-2.000000 0.000000-1 0,0.000000 0.000000 0 0,2.000000 0.000000 0 16,-2.000000 0.000000 3-16,-2.000000 0.000000 0 0,1.000000 0.000000 1 0,4.000000 3.000000 0 16,-5.000000-3.000000 1-16,6.000000 0.000000 3 0,-1.000000 0.000000-1 0,-3.000000 0.000000 1 15,5.000000 0.000000 3-15,1.000000 0.000000 1 0,-3.000000-3.000000-2 0,0.000000 3.000000-2 0,-1.000000-2.000000-1 16,3.000000 2.000000-2-16,2.000000-2.000000-4 0,-4.000000-1.000000 1 0,4.000000 3.000000 1 15,-4.000000-3.000000 2-15,4.000000 1.000000 0 0,-2.000000 2.000000 1 0,2.000000-3.000000 1 16,0.000000 3.000000 0-16,-2.000000-2.000000-1 0,-2.000000-1.000000-2 0,1.000000 3.000000-1 16,1.000000-1.000000-1-16,-5.000000-2.000000 0 0,0.000000 3.000000-1 0,2.000000-4.000000 1 15,-4.000000 3.000000-1-15,0.000000 1.000000-1 0,-1.000000 0.000000-2 0,2.000000-3.000000 1 16,-4.000000 3.000000 2-16,3.000000 0.000000 0 0,0.000000-2.000000 0 0,-3.000000 0.000000 1 0,2.000000 2.000000 1 16,0.000000 0.000000-2-16,-4.000000 0.000000-1 0,5.000000 0.000000 0 0,-2.000000 0.000000 0 15,-3.000000 0.000000 1-15,2.000000 0.000000 0 0,0.000000 0.000000 0 0,0.000000 0.000000 1 16,-2.000000 0.000000 1-16,2.000000 0.000000 0 0,-1.000000-3.000000 0 0,1.000000 3.000000-2 15,0.000000 0.000000 2-15,0.000000 0.000000 1 0,1.000000 0.000000-1 0,0.000000 0.000000-2 16,-1.000000 0.000000-4-16,3.000000-2.000000 1 0,-3.000000 2.000000 2 0,0.000000 0.000000-4 16,3.000000 0.000000 3-16,-4.000000 0.000000 2 0,4.000000 0.000000 0 0,0.000000 0.000000-1 0,-3.000000 0.000000 1 15,6.000000 0.000000-1-15,-6.000000 0.000000 1 0,6.000000-3.000000 1 0,-1.000000 1.000000 1 16,2.000000 2.000000-2-16,-2.000000 0.000000 1 0,-1.000000 0.000000 1 0,4.000000 0.000000-3 16,-5.000000 0.000000-1-16,2.000000-3.000000 0 0,-1.000000 3.000000 0 0,2.000000 0.000000 0 15,-2.000000 0.000000 0-15,-2.000000 0.000000 1 0,1.000000 0.000000 1 0,0.000000 0.000000-2 16,-3.000000 0.000000 2-16,2.000000 0.000000-2 0,0.000000 0.000000 2 0,-4.000000 0.000000 0 15,2.000000 0.000000 0-15,-2.000000 0.000000 0 0,3.000000 0.000000 1 0,-1.000000 0.000000 1 16,-2.000000 0.000000-2-16,2.000000-2.000000 0 0,0.000000 2.000000 0 0,2.000000 0.000000-1 16,-6.000000 0.000000 0-16,4.000000 0.000000-1 0,2.000000-2.000000 2 0,-2.000000 2.000000 0 0,-3.000000 0.000000-1 15,4.000000 0.000000-2-15,0.000000 0.000000 1 0,-1.000000 0.000000 1 0,-5.000000 0.000000-2 16,5.000000 0.000000 1-16,-2.000000 0.000000 2 0,0.000000 0.000000 0 0,-1.000000 0.000000 0 16,-2.000000 0.000000 0-16,3.000000 0.000000 1 0,-3.000000 0.000000 2 0,2.000000 0.000000-3 15,1.000000 0.000000 0-15,-3.000000 0.000000 0 0,4.000000 0.000000 1 0,-3.000000 0.000000 0 16,-1.000000 0.000000-2-16,4.000000 0.000000 1 0,-4.000000 0.000000 0 0,0.000000 0.000000 0 0,0.000000 0.000000 0 15,0.000000 0.000000 0-15,0.000000 0.000000 2 0,0.000000 0.000000 0 0,1.000000 0.000000-3 16,-1.000000 0.000000-3-16,4.000000 0.000000 2 0,-4.000000 0.000000 4 0,0.000000 0.000000-4 16,0.000000 0.000000 0-16,3.000000 0.000000 3 0,-1.000000 0.000000 3 0,-2.000000 0.000000-4 15,3.000000 0.000000-3-15,-3.000000 0.000000 3 0,3.000000 0.000000 0 0,-1.000000 0.000000-2 16,-2.000000 0.000000 0-16,0.000000 0.000000 2 0,0.000000 0.000000 0 0,0.000000 0.000000 1 0,0.000000 0.000000 0 16,3.000000 0.000000-2-16,-3.000000 0.000000 0 0,0.000000 0.000000 1 15,2.000000 0.000000-2-15,-2.000000 0.000000 2 0,0.000000 0.000000 0 0,0.000000 0.000000 4 0,0.000000 0.000000-2 16,0.000000 0.000000-1-16,0.000000 0.000000 0 0,4.000000 0.000000-2 0,-4.000000 0.000000-1 15,3.000000 0.000000 0-15,-1.000000 0.000000 1 0,1.000000 0.000000 1 0,-1.000000 0.000000 0 16,1.000000 0.000000 0-16,2.000000 0.000000 0 0,-2.000000 0.000000 0 0,2.000000 0.000000 0 16,0.000000 0.000000 0-16,-1.000000 0.000000 0 0,1.000000 0.000000 0 0,-2.000000 0.000000-1 15,-1.000000 0.000000 2-15,1.000000 0.000000-1 0,0.000000 0.000000 1 0,-1.000000 0.000000 2 16,-2.000000 0.000000-1-16,4.000000 0.000000 2 0,-4.000000 0.000000-1 0,1.000000 0.000000-2 0,-1.000000 0.000000 0 16,0.000000 0.000000-1-16,0.000000 0.000000-1 0,0.000000 0.000000-1 0,0.000000 0.000000 0 15,0.000000 0.000000 4-15,4.000000 0.000000 0 0,-4.000000 0.000000-2 0,3.000000 2.000000 4 16,-1.000000-2.000000-2-16,-2.000000 0.000000-1 0,0.000000 0.000000-1 0,3.000000 2.000000 0 15,-3.000000-2.000000 0-15,5.000000 0.000000-1 0,-2.000000 0.000000 1 0,-1.000000 0.000000-1 16,1.000000 0.000000-2-16,1.000000 0.000000 1 0,-3.000000 0.000000 2 0,3.000000 3.000000 0 16,1.000000-3.000000 0-16,-2.000000 0.000000 3 0,-1.000000 0.000000-3 0,1.000000 0.000000 0 0,-3.000000 0.000000 0 15,3.000000 0.000000-1-15,-1.000000 0.000000 2 0,-2.000000 0.000000-3 16,3.000000 0.000000 3-16,-1.000000 0.000000-1 0,-2.000000 0.000000 1 0,4.000000 0.000000 0 0,-4.000000 0.000000 0 16,3.000000 0.000000-1-16,-3.000000 0.000000 0 0,0.000000 0.000000 0 0,0.000000 0.000000 0 15,0.000000 0.000000 1-15,2.000000 0.000000-2 0,-2.000000 0.000000 1 0,0.000000 0.000000 0 16,0.000000 0.000000 0-16,0.000000 0.000000 1 0,0.000000 0.000000 0 0,0.000000 0.000000-1 15,0.000000 0.000000 2-15,0.000000 0.000000 0 0,0.000000 0.000000-1 0,0.000000 0.000000 0 16,0.000000 0.000000-1-16,0.000000 0.000000 0 0,0.000000 0.000000 0 0,0.000000 0.000000 0 16,0.000000 0.000000-3-16,0.000000 0.000000-6 0,0.000000 0.000000-6 0,0.000000 0.000000-11 0,0.000000 0.000000-24 15,0.000000 0.000000-29-15,0.000000 0.000000-44 0,0.000000 2.000000-61 0,3.000000 1.000000-93 16,-3.000000-3.000000-78-16,0.000000 0.000000-28 0,-3.000000-5.000000 8 0,-2.000000 2.000000 32 16</inkml:trace>
  <inkml:trace contextRef="#ctx0" brushRef="#br0">17034.000000 3284.000000 106 0,'-12.000000'-6.000000'214'16,"2.000000"4.000000"14 "-16 ,-2.000000-1.000000-61 0,2.000000-2.000000-37 0,-2.000000 4.000000-24 16,4.000000-2.000000-12-16,-2.000000-2.000000-4 0,2.000000 2.000000 6 0,-1.000000 1.000000 2 15,4.000000 0.000000-1-15,0.000000-3.000000-7 0,2.000000 5.000000-12 0,-2.000000-3.000000-13 0,5.000000 1.000000-11 16,0.000000 2.000000-8-16,-4.000000 0.000000-1 0,4.000000 0.000000 0 16,0.000000-3.000000 2-16,0.000000 3.000000 4 0,4.000000 0.000000-2 0,-4.000000 0.000000-6 0,0.000000 0.000000-9 15,3.000000 0.000000-8-15,-1.000000 0.000000-2 0,1.000000 0.000000-3 0,2.000000 0.000000 6 16,0.000000 0.000000 7-16,4.000000 0.000000 6 0,-1.000000 0.000000 7 0,2.000000 0.000000-2 15,2.000000 0.000000-1-15,4.000000 0.000000-5 0,0.000000 0.000000-10 0,-3.000000-2.000000-7 16,4.000000 0.000000-4-16,1.000000-3.000000-6 0,-1.000000 2.000000-3 0,-4.000000 1.000000-2 16,4.000000-1.000000-3-16,-2.000000-1.000000 0 0,-3.000000 1.000000 0 0,-2.000000 1.000000-2 15,-2.000000-1.000000-2-15,1.000000 3.000000 1 0,-4.000000 0.000000 1 0,0.000000 0.000000 0 0,-2.000000 0.000000-3 16,-3.000000 0.000000-1-16,3.000000 5.000000 2 0,-3.000000-2.000000 0 0,-3.000000 6.000000-4 16,3.000000 3.000000-1-16,-5.000000 5.000000 4 0,-3.000000 3.000000 0 0,3.000000 1.000000-1 15,-4.000000 4.000000 0-15,1.000000 2.000000 2 0,0.000000 0.000000-1 0,-1.000000-1.000000 1 16,4.000000-1.000000-1-16,0.000000-3.000000 1 0,2.000000-1.000000 0 0,1.000000-1.000000 0 15,2.000000-7.000000 1-15,2.000000 3.000000 0 0,1.000000-3.000000 2 0,2.000000-7.000000-1 16,0.000000 2.000000 2-16,4.000000-4.000000 0 0,-1.000000 2.000000 0 0,4.000000-4.000000 1 0,-2.000000-2.000000 0 16,3.000000 0.000000 0-16,1.000000-2.000000-1 0,-1.000000-4.000000 3 0,4.000000 2.000000-4 15,-1.000000-2.000000 2-15,0.000000 0.000000 0 0,2.000000-1.000000-4 0,-1.000000-1.000000 2 16,-1.000000-1.000000-2-16,-2.000000 1.000000-1 0,-4.000000 4.000000-6 0,2.000000-2.000000-1 16,-7.000000 4.000000-5-16,0.000000-1.000000-4 0,0.000000 3.000000-10 0,-5.000000 3.000000-6 15,0.000000 5.000000-9-15,-5.000000 1.000000-13 0,-4.000000 5.000000-6 0,-1.000000 5.000000-10 16,-3.000000 5.000000-5-16,-1.000000-4.000000-1 0,-4.000000 8.000000 8 0,1.000000-2.000000 7 0,-1.000000 3.000000 16 15,-2.000000 1.000000 11-15,1.000000-1.000000 14 0,6.000000-2.000000 12 16,-1.000000 0.000000 7-16,3.000000-6.000000 12 0,1.000000 1.000000 2 0,6.000000-1.000000 7 0,-1.000000-2.000000 3 16,4.000000-5.000000 6-16,1.000000 1.000000 4 0,1.000000-3.000000 1 0,3.000000-3.000000-1 15,-3.000000 1.000000 1-15,8.000000-3.000000 2 0,-1.000000-2.000000 2 0,0.000000 0.000000-4 16,3.000000-2.000000-3-16,5.000000-3.000000-1 0,1.000000-3.000000-3 0,1.000000-5.000000-6 16,4.000000-3.000000-10-16,2.000000-4.000000-8 0,1.000000-5.000000-8 0,-2.000000 1.000000-17 0,6.000000-4.000000-27 15,-6.000000-3.000000-35-15,4.000000-1.000000-53 0,-2.000000 0.000000-69 0,-3.000000 4.000000-93 16,-2.000000-4.000000-57-16,-3.000000 0.000000-14 0,-4.000000 1.000000 14 0,-1.000000-2.000000 43 15</inkml:trace>
  <inkml:trace contextRef="#ctx0" brushRef="#br0">17863.000000 2996.000000 217 0,'7.000000'8.000000'330'15,"-4.000000"-1.000000"15 "-15 ,-3.000000-2.000000 9 0,0.000000 2.000000-120 0,0.000000 0.000000-95 0,0.000000-2.000000-42 16,0.000000 2.000000-9-16,0.000000-4.000000 3 0,0.000000 2.000000 3 16,0.000000 2.000000 3-16,0.000000-3.000000-8 0,0.000000 7.000000-18 0,4.000000-4.000000-18 0,-4.000000 3.000000-18 15,1.000000 2.000000-8-15,3.000000-3.000000-3 0,-1.000000 3.000000-1 0,-1.000000-4.000000 0 0,3.000000 1.000000-3 16,-2.000000 2.000000 0-16,2.000000-5.000000-2 0,4.000000 7.000000-5 16,-4.000000-3.000000-4-16,0.000000-3.000000-2 0,-2.000000 0.000000 0 0,2.000000 3.000000-2 15,-2.000000-5.000000-2-15,1.000000 2.000000-2 0,-3.000000-4.000000 1 0,3.000000 1.000000-1 16,-3.000000 1.000000-1-16,-1.000000-1.000000 1 0,0.000000 2.000000-1 0,0.000000-1.000000 0 15,-1.000000 5.000000 0-15,-3.000000-3.000000 2 0,-1.000000 5.000000-2 0,0.000000 1.000000-3 0,-1.000000 0.000000-2 16,-1.000000 2.000000-3-16,-2.000000 1.000000 0 0,1.000000 0.000000-5 0,0.000000 1.000000-4 16,-1.000000-2.000000-4-16,4.000000-1.000000-6 0,-3.000000-2.000000-6 0,3.000000 1.000000-9 15,2.000000-1.000000-9-15,-2.000000-3.000000-7 0,0.000000-1.000000-8 0,1.000000-3.000000-5 16,4.000000-1.000000-2-16,-2.000000-1.000000 0 0,2.000000 2.000000 8 0,2.000000-5.000000 10 16,2.000000 0.000000 12-16,1.000000-3.000000 12 0,0.000000-2.000000 14 0,3.000000 1.000000 7 15,0.000000-6.000000 7-15,4.000000-2.000000 2 0,-2.000000 0.000000 1 0,7.000000-3.000000 0 0,-4.000000 1.000000 3 16,1.000000-3.000000 3-16,1.000000 0.000000 2 0,0.000000-1.000000 7 15,0.000000 4.000000 3-15,2.000000-3.000000 2 0,-4.000000 0.000000-2 0,4.000000 2.000000-3 0,-4.000000 0.000000-3 16,1.000000-2.000000-6-16,-1.000000 5.000000-4 0,-3.000000 0.000000-2 0,-1.000000 2.000000-7 16,-1.000000 3.000000-9-16,-3.000000 2.000000-11 0,0.000000 3.000000-15 0,-5.000000 2.000000-14 15,0.000000 2.000000-22-15,0.000000 3.000000-32 0,-5.000000 7.000000-34 0,-3.000000 5.000000-37 16,-6.000000 3.000000-33-16,1.000000 6.000000-28 0,-6.000000 2.000000-17 0,-2.000000 3.000000 19 0,-5.000000 2.000000 29 16</inkml:trace>
  <inkml:trace contextRef="#ctx0" brushRef="#br0">17841.000000 3670.000000 11 0,'-5.000000'19.000000'116'0,"-1.000000"-1.000000"6 "15 ,1.000000-4.000000 4-15,5.000000-4.000000 5 0,3.000000-3.000000 4 0,2.000000 1.000000 1 16,0.000000-7.000000-1-16,4.000000-1.000000-6 0,1.000000-1.000000-12 0,3.000000-7.000000-16 0,2.000000-1.000000-20 16,0.000000-6.000000-16-16,7.000000-2.000000-17 0,0.000000-2.000000-11 0,0.000000-4.000000-11 15,1.000000 0.000000-6-15,2.000000-5.000000-7 0,-1.000000 4.000000-6 0,-3.000000-3.000000-5 16,1.000000 3.000000-11-16,0.000000-2.000000-10 0,-4.000000 4.000000-14 0,-1.000000 2.000000-13 16,-3.000000 0.000000-21-16,-1.000000 3.000000-20 0,-1.000000 3.000000-18 0,-4.000000-1.000000-21 15,-1.000000 3.000000-17-15,-7.000000-1.000000-19 0,0.000000 2.000000-17 0,-5.000000-1.000000-10 16,0.000000-1.000000-1-16,-4.000000 1.000000 19 0</inkml:trace>
  <inkml:trace contextRef="#ctx0" brushRef="#br0">18068.000000 3218.000000 80 0,'0.000000'9.000000'142'0,"0.000000"3.000000"17 "0 ,0.000000 3.000000 9 0,0.000000 4.000000 6 16,0.000000 5.000000-4-16,0.000000 3.000000-13 0,-2.000000 6.000000-16 0,-1.000000 3.000000-21 0,3.000000 3.000000-21 16,-4.000000-1.000000-14-16,3.000000 2.000000-11 0,-3.000000-2.000000-13 0,4.000000 1.000000-7 15,0.000000-5.000000-12-15,4.000000 0.000000-11 0,-3.000000-5.000000-9 0,3.000000 1.000000-8 16,-1.000000-9.000000-3-16,2.000000-2.000000-5 0,-3.000000-1.000000-3 0,4.000000-3.000000-3 15,0.000000-5.000000-7-15,-1.000000 0.000000-6 0,0.000000-8.000000-7 0,1.000000 0.000000-13 16,1.000000-6.000000-20-16,0.000000-6.000000-21 0,3.000000-4.000000-23 0,0.000000-5.000000-23 16,2.000000-2.000000-25-16,-2.000000-6.000000-26 0,-2.000000-5.000000-22 0,0.000000-2.000000-28 0,1.000000-2.000000-10 15,-4.000000-3.000000 9-15,0.000000-4.000000 25 0</inkml:trace>
  <inkml:trace contextRef="#ctx0" brushRef="#br0">18287.000000 3108.000000 108 0,'5.000000'-7.000000'159'0,"5.000000"4.000000"14 "0 ,-1.000000 1.000000 7 0,-1.000000 2.000000-2 15,4.000000 2.000000-19-15,-2.000000 1.000000-23 0,3.000000 1.000000-24 0,1.000000 1.000000-26 16,-1.000000 1.000000-19-16,4.000000-4.000000-15 0,-4.000000 2.000000-7 0,4.000000-4.000000-5 0,-2.000000 0.000000-7 16,2.000000 0.000000-5-16,0.000000-4.000000-3 0,1.000000 0.000000-5 0,1.000000-6.000000-5 15,-3.000000-2.000000-3-15,3.000000-1.000000-5 0,1.000000 1.000000-6 0,-5.000000-3.000000-5 16,2.000000 1.000000-9-16,-4.000000 0.000000-8 0,-3.000000 6.000000-9 0,-1.000000-2.000000-8 16,-1.000000 3.000000-3-16,-3.000000 2.000000-4 0,-5.000000 2.000000-2 0,0.000000 3.000000 0 0,-2.000000 3.000000 0 15,-4.000000 2.000000 2-15,-4.000000 4.000000-1 0,-4.000000 6.000000 8 0,1.000000 4.000000 4 16,-4.000000 0.000000 12-16,-1.000000 9.000000 8 0,-1.000000-1.000000 9 0,-1.000000 2.000000 14 15,2.000000-1.000000 9-15,1.000000 4.000000 10 0,2.000000 2.000000 5 0,1.000000-2.000000 9 16,3.000000 0.000000 0-16,-3.000000-1.000000 1 0,9.000000 1.000000 0 0,-3.000000-5.000000-4 16,4.000000-3.000000-4-16,4.000000 0.000000-6 0,0.000000-4.000000-2 0,4.000000-3.000000-7 15,1.000000-5.000000-3-15,0.000000 0.000000 0 0,3.000000-3.000000 0 0,1.000000-1.000000 0 0,4.000000-6.000000-1 16,-5.000000-2.000000 0-16,6.000000 0.000000-3 0,-1.000000-6.000000-1 0,1.000000-2.000000-2 16,2.000000-1.000000-3-16,-2.000000-4.000000-1 0,3.000000-2.000000-2 0,-2.000000 1.000000-1 15,-4.000000 2.000000-5-15,-1.000000 0.000000-5 0,-1.000000-1.000000-5 0,-1.000000 4.000000-5 16,-3.000000 4.000000-4-16,-1.000000 0.000000-6 0,-3.000000 3.000000-5 0,-1.000000-1.000000-3 15,-1.000000 6.000000 0-15,-5.000000 1.000000-2 0,0.000000 4.000000 2 0,-3.000000 1.000000 1 16,-1.000000 7.000000 7-16,2.000000 0.000000 6 0,0.000000 1.000000 5 0,-6.000000 5.000000 6 16,6.000000 3.000000 3-16,-6.000000-4.000000 3 0,8.000000 4.000000 5 0,-6.000000-2.000000 4 15,7.000000 2.000000 3-15,-3.000000-5.000000 1 0,4.000000 1.000000 3 0,3.000000-4.000000 0 0,-3.000000 0.000000-1 16,4.000000-2.000000-2-16,0.000000 0.000000-2 0,4.000000-3.000000-1 0,-3.000000 0.000000 0 16,-1.000000-4.000000-1-16,4.000000-1.000000-1 0,-1.000000-2.000000 0 0,-1.000000-3.000000-2 15,3.000000 1.000000 2-15,-2.000000-3.000000-2 0,2.000000 0.000000 3 0,2.000000 0.000000-3 16,-2.000000-3.000000 1-16,-4.000000-3.000000-2 0,6.000000-1.000000-4 0,-5.000000 3.000000-2 15,3.000000-6.000000-4-15,-2.000000 3.000000-2 0,-3.000000 2.000000-6 0,0.000000-2.000000-2 16,0.000000-3.000000-4-16,0.000000 5.000000 0 0,0.000000-2.000000 1 0,0.000000 2.000000 0 0,0.000000-2.000000 2 16,0.000000-1.000000 3-16,4.000000 3.000000 5 0,-3.000000-1.000000 2 0,-1.000000-2.000000 2 15,4.000000 4.000000 3-15,-1.000000-4.000000 1 0,-1.000000 5.000000 3 0,1.000000-2.000000-1 16,-1.000000 1.000000 2-16,1.000000-1.000000 0 0,0.000000 0.000000 0 0,-1.000000 0.000000 0 16,3.000000 0.000000 1-16,-2.000000-2.000000 0 0,1.000000 0.000000-1 0,-3.000000 2.000000 0 0,4.000000-2.000000 0 15,-1.000000 1.000000 0-15,1.000000 0.000000 0 0,-5.000000 1.000000 2 16,3.000000 0.000000-1-16,0.000000 0.000000 2 0,-1.000000 2.000000 3 0,-2.000000 0.000000 1 0,4.000000-1.000000 3 15,-4.000000 4.000000 3-15,0.000000-2.000000 1 0,0.000000 2.000000 1 0,0.000000-4.000000-1 16,1.000000 2.000000-2-16,-1.000000 2.000000-3 0,0.000000 0.000000-2 0,0.000000 0.000000 0 16,4.000000 0.000000-2-16,-4.000000 0.000000-3 0,3.000000-2.000000 2 0,-3.000000 0.000000-2 15,2.000000 0.000000-1-15,-2.000000-1.000000 0 0,3.000000-2.000000 1 0,-1.000000 2.000000-2 16,-2.000000 1.000000 1-16,0.000000-2.000000 0 0,0.000000 4.000000 0 0,0.000000-4.000000 0 16,0.000000 3.000000 2-16,0.000000 1.000000 0 0,0.000000-3.000000 0 0,0.000000 3.000000 1 0,0.000000 0.000000-1 15,0.000000 0.000000 3-15,0.000000 0.000000-2 0,0.000000 0.000000-1 16,0.000000 0.000000 1-16,0.000000 0.000000-1 0,0.000000 0.000000 0 0,0.000000 0.000000-1 0,0.000000 0.000000-1 15,0.000000 0.000000-1-15,3.000000 0.000000 0 0,-3.000000 0.000000 0 0,0.000000 0.000000-1 16,0.000000 0.000000 0-16,0.000000 0.000000 0 0,0.000000 0.000000 0 0,0.000000 0.000000 0 16,0.000000 0.000000 0-16,0.000000 0.000000 1 0,0.000000 0.000000 0 0,0.000000 0.000000-1 0,0.000000 0.000000 1 15,0.000000 0.000000 0-15,0.000000 0.000000 1 0,0.000000 0.000000 1 0,0.000000 0.000000 1 16,0.000000 0.000000-1-16,0.000000 0.000000-2 0,0.000000 0.000000 2 0,0.000000 0.000000-1 16,0.000000 0.000000 0-16,0.000000 0.000000 0 0,0.000000 0.000000 0 0,0.000000 0.000000-1 15,0.000000 0.000000 0-15,0.000000 0.000000 0 0,0.000000 0.000000 0 0,0.000000 3.000000 0 16,0.000000-3.000000 0-16,0.000000 0.000000 0 0,0.000000 0.000000 0 0,0.000000 0.000000 1 15,0.000000 1.000000 1-15,0.000000 3.000000 6 0,3.000000-2.000000 5 0,-3.000000 2.000000 6 0,2.000000 4.000000 2 16,-2.000000 1.000000 7-16,0.000000 1.000000 1 0,3.000000 6.000000 5 16,-1.000000 0.000000 2-16,-2.000000 1.000000 4 0,3.000000 5.000000 3 0,2.000000 2.000000 2 0,-1.000000 3.000000 5 15,-1.000000 2.000000 1-15,-1.000000 3.000000 3 0,3.000000 0.000000-1 0,2.000000 2.000000 2 16,-2.000000-3.000000-2-16,-4.000000 1.000000-8 0,6.000000 0.000000-7 16,-2.000000-6.000000-8-16,-2.000000 3.000000-7 0,-1.000000-4.000000-8 0,1.000000-3.000000-3 0,-1.000000-1.000000-5 15,1.000000-4.000000-2-15,1.000000-2.000000-2 0,-3.000000-1.000000-3 0,-1.000000-4.000000 3 0,4.000000 0.000000 1 16,-4.000000-2.000000-1-16,0.000000-3.000000-3 0,0.000000-4.000000-7 15,-4.000000 2.000000-17-15,4.000000-6.000000-21 0,-5.000000-1.000000-20 0,2.000000-4.000000-22 0,-2.000000-1.000000-22 16,0.000000-5.000000-26-16,0.000000-6.000000-25 0,-2.000000-2.000000-30 16,2.000000-2.000000-44-16,0.000000-3.000000-46 0,-3.000000-5.000000-7 0,3.000000-5.000000 14 0,-4.000000-4.000000 30 15</inkml:trace>
  <inkml:trace contextRef="#ctx0" brushRef="#br0">18949.000000 3069.000000 8 0,'10.000000'3.000000'174'0,"2.000000"2.000000"1 "0 ,-2.000000 3.000000 3 15,-1.000000-1.000000 1-15,2.000000 2.000000 2 0,-6.000000 4.000000-18 0,0.000000-2.000000-25 0,0.000000 2.000000-34 16,0.000000 4.000000-30-16,-1.000000-3.000000-25 0,-4.000000 1.000000-19 0,0.000000-1.000000-13 16,0.000000 3.000000-12-16,0.000000-1.000000-7 0,0.000000 0.000000-11 0,-4.000000 1.000000-14 15,3.000000-5.000000-10-15,-3.000000 3.000000-14 0,4.000000-3.000000-14 0,-1.000000 0.000000-11 16,1.000000-5.000000-3-16,0.000000 3.000000 0 0,0.000000-3.000000 4 0,0.000000-2.000000 8 0,1.000000 0.000000 10 15,-1.000000-2.000000 16-15,4.000000 2.000000 10 0,-3.000000-3.000000 10 16,3.000000 0.000000 7-16,-4.000000 3.000000 13 0,0.000000-2.000000 11 0,3.000000 1.000000 15 0,-1.000000 1.000000 12 16,-2.000000 5.000000 12-16,-2.000000 2.000000 12 0,-1.000000 3.000000 5 0,-1.000000 5.000000-1 15,-2.000000 1.000000-3-15,-1.000000 4.000000-6 0,2.000000 1.000000-3 0,-3.000000 3.000000-7 16,3.000000 2.000000 0-16,5.000000-1.000000 1 0,0.000000 2.000000 1 0,0.000000-3.000000-1 16,3.000000 0.000000-1-16,2.000000-2.000000 2 0,0.000000 0.000000-2 0,3.000000-4.000000 0 15,1.000000 0.000000 0-15,-1.000000-3.000000-4 0,2.000000-7.000000-4 0,-1.000000 2.000000-3 16,4.000000-3.000000-5-16,-5.000000-2.000000-7 0,2.000000-3.000000-4 0,-1.000000-2.000000-3 0,-1.000000 1.000000-4 15,1.000000-4.000000 0-15,-1.000000 1.000000-4 0,-3.000000-3.000000-1 16,0.000000 0.000000-3-16,3.000000-3.000000 1 0,-4.000000 1.000000-2 0,1.000000-6.000000-2 0,0.000000 1.000000-1 16,0.000000-2.000000-3-16,-2.000000-4.000000 0 0,2.000000-5.000000-5 0,0.000000 2.000000-9 15,0.000000-6.000000-7-15,-1.000000-2.000000-10 0,1.000000-5.000000-9 0,3.000000-3.000000-9 16,0.000000-4.000000-1-16,2.000000-1.000000 0 0,6.000000-3.000000 8 0,-3.000000 2.000000 9 16,2.000000 2.000000 10-16,5.000000-1.000000 9 0,-1.000000 3.000000 7 0,-1.000000 2.000000 4 15,4.000000 3.000000 4-15,-4.000000 3.000000 3 0,-1.000000 2.000000 1 0,1.000000 3.000000 0 0,-4.000000 7.000000 4 16,-1.000000 2.000000-2-16,-1.000000 2.000000 1 0,-4.000000 6.000000 1 0,1.000000 4.000000 2 15,-8.000000 4.000000 1-15,3.000000 6.000000 1 0,-8.000000 2.000000 3 0,3.000000 7.000000-2 16,-8.000000 3.000000 0-16,-2.000000 5.000000-3 0,-3.000000 2.000000 0 0,4.000000 0.000000 0 16,-2.000000 1.000000-2-16,2.000000-5.000000 1 0,2.000000 3.000000 0 0,0.000000-3.000000 0 0,3.000000-6.000000-1 15,0.000000 2.000000 1-15,1.000000-5.000000-2 0,1.000000 1.000000-3 0,6.000000-5.000000 0 16,1.000000-3.000000 0-16,1.000000 2.000000 0 0,0.000000-5.000000-1 0,3.000000 2.000000 4 16,0.000000-4.000000-2-16,2.000000-1.000000-1 0,2.000000-3.000000-2 0,-2.000000 2.000000 0 15,2.000000 1.000000-1-15,-2.000000 0.000000-2 0,2.000000 2.000000 0 0,-7.000000-1.000000-1 16,0.000000 6.000000 2-16,0.000000-1.000000 1 0,-2.000000 6.000000-2 0,-3.000000 2.000000 3 15,-3.000000 0.000000 4-15,1.000000 5.000000 4 0,-1.000000 0.000000 2 0,-1.000000-3.000000 7 16,-1.000000 0.000000 7-16,5.000000-1.000000 2 0,0.000000-4.000000 1 0,0.000000-2.000000 1 16,0.000000-1.000000-2-16,0.000000-5.000000-5 0,0.000000 2.000000 0 0,5.000000-3.000000 3 0,2.000000-5.000000 1 15,0.000000-2.000000-3-15,5.000000-6.000000-1 0,1.000000-4.000000-4 0,0.000000-5.000000-5 16,6.000000-8.000000-8-16,3.000000-1.000000-16 0,-1.000000-3.000000-19 0,1.000000-3.000000-26 16,3.000000-2.000000-32-16,-5.000000-3.000000-45 0,9.000000 3.000000-56 0,-9.000000-4.000000-56 15,2.000000 2.000000-52-15,-5.000000-7.000000-12 0,-4.000000 3.000000 12 0,0.000000-5.000000 36 16</inkml:trace>
  <inkml:trace contextRef="#ctx0" brushRef="#br0">19858.000000 2999.000000 4 0,'5.000000'5.000000'219'0,"-2.000000"-1.000000"22 "16 ,-1.000000 1.000000-2-16,-2.000000 3.000000-46 0,0.000000-5.000000-39 0,-2.000000 5.000000-25 16,2.000000-2.000000-18-16,-3.000000 1.000000-12 0,-1.000000 2.000000-17 0,-1.000000 4.000000-19 0,0.000000-3.000000-20 15,0.000000 2.000000-19-15,-1.000000 3.000000-15 0,-1.000000-1.000000-10 0,-1.000000 3.000000-7 16,-1.000000 3.000000-6-16,1.000000-4.000000-7 0,-1.000000 4.000000-4 0,4.000000-3.000000-3 15,-3.000000 2.000000-2-15,3.000000-2.000000 0 0,2.000000-1.000000-3 0,-2.000000 0.000000 4 16,1.000000 1.000000 2-16,-1.000000-6.000000 3 0,5.000000 5.000000 4 0,0.000000-6.000000 5 16,0.000000-1.000000 5-16,0.000000 1.000000 3 0,4.000000 0.000000 2 0,-3.000000 0.000000 5 0,3.000000-1.000000 3 15,1.000000 3.000000 7-15,-2.000000 3.000000 7 0,2.000000-1.000000 8 0,0.000000 3.000000 7 16,2.000000 3.000000 8-16,-6.000000 2.000000 6 0,4.000000 2.000000 2 0,-1.000000 3.000000 3 16,1.000000 0.000000 3-16,2.000000 1.000000 1 0,-6.000000 2.000000-2 0,4.000000-3.000000-4 15,2.000000-1.000000-4-15,-5.000000-1.000000-7 0,3.000000-1.000000-7 0,1.000000-5.000000-7 16,-1.000000 0.000000-4-16,-3.000000-3.000000-6 0,5.000000-3.000000-3 0,-2.000000-2.000000-3 15,-2.000000-4.000000 0-15,-1.000000 1.000000-4 0,1.000000-6.000000 0 0,2.000000 1.000000-2 16,0.000000-8.000000-2-16,0.000000 0.000000-4 0,-1.000000-8.000000-6 0,1.000000 2.000000-9 0,3.000000-9.000000-9 16,-5.000000-2.000000-8-16,2.000000-2.000000-12 0,0.000000-3.000000-7 0,0.000000-5.000000-5 15,-1.000000 1.000000 5-15,1.000000-3.000000 6 0,0.000000 0.000000 6 0,-2.000000-1.000000 10 16,2.000000 4.000000 10-16,2.000000-3.000000 12 0,0.000000 5.000000 9 0,-1.000000 0.000000 10 16,1.000000 0.000000 11-16,1.000000 4.000000 12 0,6.000000 3.000000 11 0,-2.000000 1.000000 9 15,1.000000-2.000000 6-15,4.000000 4.000000 0 0,-2.000000-1.000000 0 0,3.000000 2.000000-5 16,2.000000 0.000000-6-16,2.000000-1.000000-11 0,0.000000 2.000000-7 0,1.000000-3.000000-5 15,-1.000000 3.000000-7-15,2.000000 1.000000-6 0,1.000000-2.000000-2 0,0.000000 1.000000-3 0,-2.000000-1.000000-4 16,-1.000000 7.000000-7-16,-3.000000-1.000000-8 0,1.000000-2.000000-8 0,-5.000000 6.000000-17 16,-2.000000 0.000000-14-16,-1.000000 1.000000-14 0,-4.000000 2.000000-10 0,-3.000000 0.000000-4 15,-3.000000 2.000000-10-15,1.000000 2.000000-3 0,-6.000000-2.000000-3 0,1.000000 3.000000 5 16,-6.000000 0.000000 7-16,-4.000000 0.000000 9 0,-1.000000 0.000000 17 0,3.000000-2.000000 21 16,-4.000000-1.000000 16-16,-2.000000 3.000000 12 0,2.000000-3.000000 17 0,1.000000 3.000000 14 0,-1.000000 0.000000 8 15,1.000000 3.000000 11-15,0.000000 0.000000 5 0,1.000000 2.000000 10 0,-2.000000 2.000000 0 16,4.000000 3.000000 6-16,-1.000000 3.000000 3 0,1.000000 5.000000 5 0,1.000000 4.000000 5 15,1.000000 2.000000 6-15,3.000000 5.000000 7 0,0.000000 6.000000-1 0,0.000000 1.000000 2 16,1.000000 4.000000 4-16,-1.000000 3.000000-3 0,2.000000 0.000000-7 0,-2.000000 3.000000-6 16,5.000000 3.000000-10-16,-3.000000-2.000000-10 0,3.000000-1.000000-10 0,0.000000-3.000000-8 15,3.000000 2.000000-9-15,-3.000000-7.000000-6 0,3.000000-1.000000-6 0,-1.000000-8.000000-4 0,-2.000000-2.000000-6 16,3.000000-3.000000-2-16,-1.000000-8.000000-3 0,-2.000000 2.000000-2 0,3.000000-7.000000 0 16,-3.000000-3.000000 1-16,0.000000 0.000000 6 0,0.000000-3.000000-4 0,0.000000-2.000000 0 15,0.000000-6.000000-1-15,0.000000-4.000000 0 0,-3.000000-3.000000-4 0,3.000000-5.000000-5 16,-2.000000-7.000000-7-16,-1.000000-2.000000-3 0,1.000000-5.000000-10 0,-1.000000-5.000000-7 15,3.000000-3.000000-5-15,0.000000-2.000000 0 0,0.000000 2.000000 4 0,5.000000 4.000000 7 16,-2.000000 1.000000 8-16,2.000000 3.000000 8 0,0.000000 5.000000 6 0,2.000000 2.000000 1 0,0.000000 2.000000 2 16,1.000000 6.000000-1-16,4.000000 4.000000-1 0,-2.000000 1.000000 3 15,3.000000 4.000000 5-15,1.000000 5.000000 3 0,-1.000000 5.000000 5 0,1.000000-1.000000 4 0,-1.000000 5.000000 1 16,0.000000 7.000000 1-16,-1.000000-2.000000-1 0,-3.000000 5.000000-1 0,-1.000000 3.000000-2 16,-3.000000 1.000000-2-16,0.000000-2.000000 0 0,-5.000000 4.000000-2 0,0.000000-3.000000-1 15,0.000000 2.000000 0-15,-3.000000-5.000000-2 0,-2.000000 1.000000-2 0,3.000000-1.000000-1 16,-5.000000-1.000000 2-16,2.000000-4.000000-2 0,4.000000-2.000000 0 0,-6.000000-3.000000-2 0,2.000000-4.000000 1 15,1.000000-2.000000-4-15,-1.000000 0.000000-2 0,-3.000000-6.000000-2 16,3.000000-5.000000-5-16,0.000000-1.000000-1 0,2.000000-8.000000-3 0,-2.000000 0.000000-1 0,3.000000-5.000000 2 16,2.000000 0.000000-1-16,0.000000 0.000000 3 0,0.000000 2.000000 2 0,0.000000 3.000000 1 15,2.000000-1.000000 2-15,-2.000000 5.000000 0 0,3.000000 4.000000 0 0,-3.000000 1.000000-1 16,0.000000 3.000000-2-16,0.000000 5.000000 3 0,-3.000000 5.000000 0 0,1.000000 3.000000 0 16,-5.000000 9.000000 2-16,2.000000 2.000000 3 0,-3.000000 2.000000 2 0,-1.000000 7.000000 1 15,-1.000000-2.000000-1-15,2.000000 3.000000 2 0,0.000000 0.000000-2 0,-1.000000 1.000000 0 16,-1.000000-6.000000 0-16,2.000000 1.000000 0 0,3.000000-7.000000 0 0,0.000000-1.000000-1 0,1.000000-1.000000 1 15,1.000000-7.000000-2-15,3.000000 1.000000 0 0,0.000000-2.000000 2 16,0.000000-6.000000 0-16,3.000000 3.000000 4 0,2.000000-5.000000 3 0,7.000000 0.000000 5 0,-2.000000-5.000000 2 16,2.000000 3.000000 7-16,3.000000-8.000000 1 0,-2.000000 2.000000 0 0,4.000000-1.000000-2 15,0.000000 1.000000-3-15,-2.000000-4.000000-4 0,-2.000000 2.000000-3 0,-1.000000 3.000000-3 16,2.000000-3.000000-4-16,-4.000000 6.000000 0 0,1.000000-4.000000-1 0,-2.000000 3.000000-4 16,1.000000 3.000000-1-16,-2.000000-3.000000-8 0,1.000000 0.000000-11 0,-4.000000 0.000000-15 0,6.000000 1.000000-17 15,-4.000000-2.000000-19-15,6.000000 1.000000-17 0,-1.000000-4.000000-22 16,2.000000 0.000000-28-16,-1.000000-4.000000-32 0,5.000000-2.000000-28 0,-1.000000-2.000000-23 0,5.000000-4.000000-17 15,-4.000000-2.000000-2-15,4.000000-4.000000 6 0,-3.000000-2.000000 9 0,2.000000-2.000000 28 16</inkml:trace>
  <inkml:trace contextRef="#ctx0" brushRef="#br0">20806.000000 2899.000000 131 0,'-3.000000'0.000000'165'0,"3.000000"3.000000"6 "0 ,-3.000000-1.000000 2 16,3.000000 2.000000-3-16,0.000000 4.000000-5 0,-2.000000 0.000000-6 0,2.000000-2.000000-14 15,0.000000 5.000000-12-15,2.000000-2.000000-11 0,-2.000000 3.000000-13 0,0.000000 2.000000-8 16,0.000000 1.000000-11-16,0.000000 2.000000-11 0,0.000000 3.000000-14 0,0.000000 0.000000-14 0,-5.000000-1.000000-12 16,0.000000 3.000000-12-16,-4.000000 3.000000-9 0,1.000000-4.000000-8 0,1.000000 0.000000-5 15,-5.000000 4.000000-5-15,2.000000-3.000000 0 0,-1.000000 0.000000 0 0,2.000000-3.000000 0 16,-1.000000-3.000000 1-16,2.000000 0.000000 0 0,3.000000-4.000000-1 0,0.000000-3.000000 2 16,1.000000-2.000000-1-16,1.000000 1.000000 1 0,3.000000-2.000000 0 0,-2.000000-4.000000-2 15,2.000000 0.000000 0-15,2.000000 0.000000 0 0,1.000000-2.000000 5 0,1.000000-2.000000 3 0,2.000000 2.000000 6 16,6.000000-4.000000 6-16,2.000000-2.000000 5 0,4.000000-2.000000 2 0,2.000000 1.000000 1 15,-5.000000-2.000000-1-15,7.000000-1.000000-3 0,0.000000-1.000000-4 0,1.000000-2.000000-1 16,-1.000000 1.000000-3-16,7.000000 0.000000-2 0,-6.000000 0.000000-3 0,2.000000-1.000000-2 16,-1.000000 1.000000-5-16,1.000000 0.000000-4 0,-5.000000 0.000000-8 0,0.000000 2.000000-12 15,-5.000000 1.000000-19-15,2.000000 1.000000-33 0,-5.000000 4.000000-34 0,-6.000000-1.000000-43 16,3.000000 2.000000-39-16,-1.000000 0.000000-38 0,-3.000000 3.000000-38 0,-5.000000 0.000000-37 16,0.000000 0.000000-11-16,-5.000000 3.000000 18 0,-5.000000 0.000000 31 0</inkml:trace>
  <inkml:trace contextRef="#ctx0" brushRef="#br0">21006.000000 3267.000000 185 0,'-3.000000'21.000000'240'16,"3.000000"6.000000"-7 "-16 ,0.000000 2.000000-14 0,0.000000 5.000000-11 0,0.000000 3.000000-10 16,0.000000 1.000000-18-16,0.000000 4.000000-25 0,3.000000 1.000000-20 0,-3.000000-1.000000-24 15,3.000000 2.000000-21-15,-1.000000-1.000000-20 0,3.000000-1.000000-15 0,-2.000000-4.000000-11 0,2.000000-2.000000-11 16,2.000000-1.000000-11-16,-5.000000-2.000000-7 0,3.000000-9.000000-6 0,3.000000-1.000000-5 16,-3.000000-3.000000-9-16,-2.000000-6.000000-11 0,2.000000-1.000000-12 0,2.000000-3.000000-15 15,-5.000000-5.000000-17-15,3.000000-5.000000-24 0,-2.000000-5.000000-25 0,6.000000-5.000000-29 16,-4.000000-5.000000-32-16,5.000000-4.000000-30 0,-2.000000-6.000000-31 0,0.000000-4.000000-26 15,1.000000-5.000000-15-15,-4.000000-6.000000 14 0,-2.000000-5.000000 30 0</inkml:trace>
  <inkml:trace contextRef="#ctx0" brushRef="#br0">21214.000000 3011.000000 111 0,'5.000000'2.000000'249'0,"-2.000000"6.000000"30 "0 ,0.000000 3.000000-23 16,-1.000000 7.000000-40-16,1.000000 1.000000-31 0,-3.000000 4.000000-21 0,2.000000 1.000000-18 15,1.000000-1.000000-16-15,2.000000 0.000000-19 0,2.000000-1.000000-24 0,-5.000000-3.000000-24 0,3.000000 0.000000-20 16,3.000000-2.000000-16-16,1.000000-4.000000-11 0,-1.000000-1.000000-4 0,0.000000-5.000000-2 15,2.000000-2.000000 1-15,4.000000-5.000000-1 0,-1.000000-3.000000 1 0,1.000000-3.000000-4 16,2.000000-7.000000-2-16,3.000000-2.000000-5 0,1.000000-6.000000-3 0,-2.000000-1.000000-3 16,1.000000-5.000000-4-16,-2.000000 0.000000-3 0,-1.000000-5.000000-2 0,3.000000 1.000000-1 15,-2.000000 0.000000 0-15,-4.000000 0.000000 2 0,0.000000 5.000000 4 0,-3.000000 5.000000 3 16,2.000000 4.000000 0-16,-5.000000 2.000000 6 0,-4.000000 5.000000 6 0,6.000000 6.000000 8 0,-4.000000 1.000000 9 16,0.000000 6.000000 11-16,-2.000000 6.000000 8 0,-1.000000 3.000000 9 0,1.000000 5.000000 1 15,-3.000000 5.000000-1-15,0.000000-2.000000-4 0,0.000000 0.000000-6 0,0.000000 4.000000-5 16,0.000000-5.000000-8-16,3.000000 1.000000-5 0,-1.000000-3.000000-8 0,-2.000000-3.000000-5 15,3.000000-2.000000-5-15,-3.000000-4.000000-1 0,4.000000-1.000000-4 0,-3.000000 0.000000-3 16,3.000000-3.000000-1-16,-2.000000-1.000000-3 0,1.000000 0.000000-1 0,-3.000000-3.000000-1 16,3.000000-6.000000-4-16,-1.000000 5.000000-6 0,1.000000-9.000000-8 0,-1.000000 3.000000-8 0,-2.000000-6.000000-11 15,3.000000-2.000000-10-15,-3.000000 1.000000-6 0,0.000000-1.000000-3 16,0.000000 1.000000-3-16,0.000000-3.000000 1 0,-3.000000 5.000000 7 0,1.000000-2.000000 7 0,-3.000000 3.000000 9 16,2.000000 4.000000 9-16,-6.000000 2.000000 11 0,1.000000 3.000000 10 0,-5.000000 7.000000 9 15,3.000000-1.000000 8-15,-2.000000 9.000000 11 0,-3.000000-2.000000 11 0,1.000000 5.000000 11 16,1.000000 0.000000 7-16,0.000000 5.000000 4 0,-2.000000-5.000000 4 0,4.000000 5.000000-2 15,1.000000-5.000000-4-15,-1.000000 1.000000-8 0,2.000000-3.000000-5 0,1.000000-2.000000-7 16,1.000000 0.000000-6-16,4.000000-2.000000-7 0,0.000000-5.000000-4 0,1.000000 0.000000-4 16,2.000000-3.000000-3-16,2.000000 1.000000-2 0,1.000000-6.000000 0 0,2.000000 1.000000-2 0,3.000000-6.000000-4 15,1.000000 1.000000-2-15,1.000000-5.000000-5 0,1.000000-1.000000-4 0,-1.000000 2.000000-3 16,2.000000-1.000000-4-16,-2.000000 0.000000 2 0,-5.000000 4.000000-2 0,4.000000 0.000000 5 16,-1.000000 4.000000 6-16,0.000000 0.000000 2 0,-3.000000 6.000000 9 0,7.000000 4.000000 10 15,-5.000000-1.000000 9-15,0.000000 7.000000 10 0,-1.000000 5.000000 13 0,1.000000 6.000000 10 0,0.000000 1.000000 6 16,-1.000000 4.000000-2-16,-1.000000 5.000000 2 0,0.000000 4.000000 2 15,4.000000 1.000000-7-15,-4.000000 1.000000-6 0,0.000000 2.000000-4 0,2.000000-2.000000-5 0,-2.000000 1.000000-6 16,0.000000-6.000000-6-16,0.000000 0.000000-5 0,-2.000000-5.000000-4 0,2.000000 0.000000-6 16,-2.000000-4.000000-2-16,-1.000000-4.000000-1 0,1.000000-4.000000-2 0,-3.000000 0.000000-1 15,4.000000-5.000000-1-15,-4.000000-2.000000 6 0,0.000000-3.000000-3 0,-4.000000 1.000000-1 16,1.000000-3.000000-1-16,-2.000000-1.000000-1 0,0.000000-1.000000 0 0,-3.000000-3.000000-7 16,-1.000000-3.000000 1-16,1.000000 0.000000-1 0,-2.000000-1.000000 0 0,-4.000000-6.000000 1 15,3.000000 1.000000-1-15,1.000000-3.000000 1 0,-4.000000-3.000000 0 0,6.000000-2.000000 2 0,-6.000000 0.000000 0 16,6.000000 3.000000 3-16,0.000000-2.000000 3 0,3.000000 2.000000-1 0,-4.000000 3.000000 1 15,4.000000-2.000000 0-15,5.000000 1.000000 1 0,-1.000000 0.000000-3 0,1.000000 2.000000-1 16,0.000000-1.000000 3-16,1.000000-1.000000-2 0,4.000000 1.000000-1 0,4.000000-1.000000 0 16,-1.000000-1.000000 1-16,5.000000-4.000000 0 0,1.000000 2.000000-1 0,3.000000-2.000000 0 15,-2.000000 0.000000-1-15,5.000000-4.000000-3 0,-2.000000 1.000000-2 0,4.000000-2.000000-5 16,0.000000-2.000000-5-16,1.000000-1.000000-1 0,-1.000000 2.000000-1 0,3.000000-5.000000-5 0,-1.000000 2.000000-2 16,3.000000 1.000000-1-16,-6.000000-1.000000 6 0,6.000000 1.000000 1 0,-5.000000 1.000000 2 15,0.000000 2.000000 6-15,-2.000000 2.000000 6 0,-5.000000 2.000000 3 0,5.000000 3.000000 0 16,-10.000000 2.000000 1-16,3.000000 2.000000 2 0,-2.000000 1.000000-2 0,-3.000000 2.000000 1 15,0.000000 2.000000 1-15,1.000000 3.000000 2 0,1.000000-2.000000 3 0,-4.000000 2.000000 1 16,3.000000 1.000000 4-16,-4.000000-1.000000 1 0,-3.000000 3.000000 2 0,4.000000 3.000000 2 16,-4.000000-1.000000 0-16,1.000000 2.000000 2 0,-1.000000 3.000000-1 0,-2.000000 1.000000-1 0,0.000000 2.000000-2 15,0.000000-2.000000-2-15,-2.000000 1.000000-5 0,-1.000000 1.000000-3 0,3.000000 0.000000-3 16,0.000000 0.000000 0-16,3.000000-3.000000-1 0,-1.000000 2.000000-1 0,1.000000 0.000000 0 16,2.000000-5.000000 1-16,0.000000 3.000000-4 0,2.000000-2.000000-2 0,-2.000000-2.000000-2 15,0.000000 2.000000 0-15,3.000000-4.000000 2 0,3.000000 2.000000-2 0,-3.000000-3.000000 5 16,4.000000 0.000000 2-16,-2.000000 0.000000 2 0,1.000000 0.000000 2 0,0.000000 0.000000-1 15,0.000000 0.000000-1-15,-4.000000 0.000000-2 0,1.000000-3.000000 2 0,1.000000 3.000000 0 16,1.000000 0.000000-1-16,-7.000000 0.000000 1 0,2.000000 0.000000 0 0,2.000000 3.000000 0 0,-5.000000-3.000000 0 16,-2.000000 3.000000 0-16,0.000000 2.000000 0 0,0.000000 1.000000 0 0,-2.000000 2.000000 1 15,-5.000000 1.000000 1-15,-1.000000 4.000000-3 0,-2.000000 2.000000-3 0,-4.000000-1.000000-1 16,4.000000 2.000000-3-16,-10.000000 5.000000-2 0,5.000000-5.000000-2 0,-2.000000 4.000000 1 16,-1.000000-1.000000 2-16,1.000000 2.000000 0 0,0.000000-5.000000 3 0,2.000000-1.000000 3 15,2.000000-1.000000 2-15,1.000000-1.000000 1 0,4.000000-4.000000 4 0,-1.000000-2.000000 2 0,4.000000-2.000000 1 16,-3.000000-2.000000-1-16,3.000000-1.000000 2 0,2.000000-2.000000-2 15,1.000000-2.000000-1-15,-1.000000-1.000000-4 0,3.000000-2.000000 0 0,0.000000 1.000000-1 0,5.000000-4.000000-2 16,-2.000000-1.000000 0-16,5.000000-3.000000-1 0,1.000000 2.000000 3 0,4.000000 0.000000 3 16,0.000000-5.000000 1-16,1.000000 3.000000 4 0,4.000000 2.000000 2 0,-1.000000 1.000000 3 15,2.000000-1.000000 2-15,-1.000000 3.000000-2 0,-1.000000 2.000000-2 0,1.000000 2.000000 0 16,-1.000000 3.000000-3-16,-4.000000 3.000000-4 0,1.000000 2.000000-12 0,-3.000000 0.000000-14 16,-2.000000 1.000000-19-16,-7.000000 7.000000-31 0,-2.000000-1.000000-47 0,-6.000000 5.000000-62 15,-5.000000 5.000000-65-15,-3.000000 0.000000-85 0,-4.000000 5.000000-43 0,-4.000000-1.000000 0 0,-5.000000 4.000000 28 16,-5.000000-4.000000 56-16</inkml:trace>
  <inkml:trace contextRef="#ctx0" brushRef="#br0">17309.000000 4227.000000 48 0,'3.000000'-15.000000'196'0,"-3.000000"6.000000"14 "16 ,-7.000000-1.000000 2-16,2.000000 8.000000-13 0,-8.000000 4.000000-21 0,-1.000000 5.000000-26 16,1.000000 8.000000-13-16,-6.000000 2.000000-4 0,-1.000000 8.000000 0 0,-3.000000 6.000000 0 0,1.000000 4.000000-1 15,-5.000000 1.000000-8-15,2.000000 5.000000-16 0,2.000000-2.000000-11 0,1.000000 2.000000-12 16,0.000000-2.000000-15-16,4.000000-3.000000-15 0,1.000000-4.000000-15 0,3.000000-5.000000-9 16,4.000000-5.000000-12-16,4.000000-3.000000-8 0,1.000000-4.000000-9 0,5.000000-3.000000-2 15,3.000000-3.000000 0-15,2.000000-1.000000 3 0,5.000000-5.000000-4 0,7.000000-6.000000-1 16,1.000000-2.000000 4-16,4.000000-2.000000-1 0,5.000000-8.000000-3 0,8.000000-4.000000-4 15,0.000000-3.000000 4-15,1.000000 2.000000-1 0,5.000000-4.000000-5 0,0.000000 5.000000-7 0,-4.000000 1.000000-10 16,-2.000000 5.000000-6-16,-5.000000 2.000000-8 0,0.000000 4.000000-6 16,-11.000000 7.000000 3-16,-1.000000 3.000000 4 0,-5.000000 9.000000 7 0,-9.000000 4.000000 4 0,-4.000000 9.000000 7 15,-9.000000 6.000000 3-15,-1.000000 3.000000-1 0,-10.000000 8.000000-1 0,-2.000000-1.000000 2 16,-4.000000 1.000000 3-16,-1.000000 2.000000 3 0,0.000000-3.000000 2 0,0.000000-3.000000 4 16,0.000000-3.000000 1-16,2.000000-4.000000 2 0,3.000000-1.000000 0 0,4.000000-6.000000 3 15,5.000000-3.000000-1-15,-1.000000 0.000000 3 0,1.000000-3.000000 2 0,8.000000-1.000000 2 0,0.000000 3.000000 1 16,1.000000 2.000000 2-16,4.000000 2.000000 2 0,4.000000 6.000000 0 15,-3.000000 3.000000-1-15,4.000000 4.000000-2 0,2.000000 2.000000-2 0,0.000000 3.000000-2 0,-4.000000 1.000000-5 16,5.000000 1.000000-1-16,-2.000000 2.000000-1 0,-1.000000-3.000000 0 0,3.000000-1.000000 0 16,-3.000000-5.000000-1-16,2.000000-3.000000 1 0,-1.000000-5.000000 0 0,1.000000-3.000000 0 15,-5.000000-6.000000 0-15,1.000000-3.000000-3 0,2.000000-5.000000-5 0,-2.000000-2.000000-2 16,2.000000-3.000000-2-16,1.000000-7.000000-5 0,-1.000000-4.000000-7 0,3.000000-9.000000-6 16,4.000000-4.000000-5-16,-2.000000-7.000000-4 0,3.000000-5.000000-8 0,-1.000000-8.000000-5 15,1.000000-2.000000-1-15,1.000000-4.000000-5 0,1.000000-6.000000 2 0,-4.000000 1.000000 3 0,6.000000-4.000000 7 16,-2.000000 5.000000 10-16,2.000000 0.000000 7 0,2.000000 1.000000 13 0,1.000000 1.000000 11 15,-2.000000 7.000000 4-15,1.000000 4.000000 3 0,-3.000000 2.000000 5 0,-1.000000 5.000000 6 16,2.000000 8.000000 5-16,0.000000 1.000000 2 0,-2.000000 5.000000 7 0,-3.000000 9.000000 7 16,1.000000 3.000000 6-16,1.000000 5.000000 2 0,2.000000 5.000000 4 0,-6.000000 7.000000 3 15,4.000000 3.000000-1-15,-3.000000 6.000000-4 0,-5.000000 3.000000-2 0,4.000000 4.000000-7 16,-7.000000 2.000000-4-16,2.000000 0.000000-5 0,0.000000 0.000000-6 0,-5.000000-3.000000-5 0,0.000000 3.000000-2 16,0.000000-4.000000-5-16,-5.000000-1.000000-3 0,0.000000 0.000000-2 15,2.000000-5.000000-2-15,-2.000000-2.000000-2 0,-4.000000-2.000000-1 0,4.000000-3.000000-5 0,-3.000000-5.000000-5 16,3.000000-3.000000-8-16,-5.000000-2.000000-9 0,1.000000-3.000000-8 0,-2.000000-4.000000-6 15,2.000000-5.000000-9-15,-1.000000-2.000000-2 0,2.000000-6.000000-3 0,-1.000000-3.000000-2 16,1.000000-6.000000 5-16,3.000000-1.000000 3 0,0.000000-3.000000 11 0,2.000000 4.000000 9 16,1.000000 0.000000 10-16,-1.000000 5.000000 10 0,-3.000000 3.000000 8 0,3.000000 7.000000 6 0,-2.000000 1.000000 2 15,0.000000 12.000000 3-15,-3.000000 1.000000 2 0,-1.000000 9.000000 3 16,-4.000000 6.000000-1-16,3.000000 7.000000 0 0,-7.000000 5.000000 0 0,4.000000 3.000000 1 0,-4.000000 4.000000 0 16,2.000000-2.000000 3-16,-2.000000 0.000000 3 0,5.000000-2.000000 4 0,2.000000-5.000000-1 15,2.000000-3.000000 1-15,0.000000-5.000000-2 0,3.000000-5.000000-3 0,-1.000000-2.000000-4 16,3.000000-2.000000-2-16,3.000000-5.000000 1 0,3.000000-3.000000 2 0,3.000000-2.000000 2 15,5.000000-5.000000 5-15,4.000000-2.000000 3 0,2.000000-8.000000 7 0,7.000000 0.000000 5 16,1.000000-2.000000 3-16,7.000000 0.000000 6 0,-6.000000-1.000000-2 0,8.000000 1.000000 1 16,-7.000000 0.000000-4-16,0.000000 3.000000-8 0,-1.000000 4.000000-8 0,1.000000 0.000000-6 15,-5.000000 2.000000-5-15,-4.000000 3.000000-5 0,2.000000 5.000000 0 0,-4.000000-2.000000-3 0,-5.000000 2.000000 0 16,3.000000-1.000000-3-16,-4.000000 4.000000-4 0,-2.000000-4.000000-7 0,-3.000000 4.000000-16 16,-5.000000-2.000000-20-16,4.000000 0.000000-30 0,-4.000000-1.000000-32 0,3.000000 0.000000-43 15,-1.000000-5.000000-46-15,-2.000000 0.000000-60 0,0.000000 0.000000-71 0,3.000000-5.000000-22 16,0.000000-6.000000 8-16,-1.000000-3.000000 30 0</inkml:trace>
  <inkml:trace contextRef="#ctx0" brushRef="#br0">18514.000000 5127.000000 341 0,'16.000000'5.000000'400'0,"-6.000000"0.000000"18 "0 ,4.000000-3.000000 8 16,-6.000000 3.000000-143-16,1.000000-2.000000-130 0,-1.000000-3.000000-78 0,2.000000 2.000000-40 0,2.000000-2.000000-15 15,-2.000000 0.000000-12-15,3.000000-2.000000-23 0,1.000000 2.000000-24 0,2.000000-3.000000-38 16,3.000000-2.000000-48-16,6.000000 0.000000-54 0,-2.000000 1.000000-56 0,6.000000-4.000000-50 16,-1.000000 1.000000-38-16,3.000000-6.000000 4 0,4.000000 2.000000 28 0,0.000000-4.000000 45 15</inkml:trace>
  <inkml:trace contextRef="#ctx0" brushRef="#br0">19541.000000 4969.000000 103 0,'35.000000'2.000000'241'0,"-3.000000"-2.000000"32 "16 ,-2.000000 0.000000-25-16,-3.000000 0.000000-29 0,0.000000 0.000000-20 0,-2.000000-2.000000-20 15,-2.000000 0.000000-26-15,-1.000000-3.000000-27 0,0.000000-3.000000-26 0,-4.000000 1.000000-27 0,4.000000-3.000000-21 16,-5.000000 1.000000-20-16,1.000000-1.000000-15 0,3.000000-2.000000-15 16,-3.000000 0.000000-15-16,0.000000 1.000000-19 0,1.000000-3.000000-28 0,1.000000-1.000000-25 0,2.000000 1.000000-22 15,1.000000-1.000000-19-15,4.000000 1.000000-18 0,7.000000 2.000000-6 0,-3.000000-3.000000 12 16,1.000000 3.000000 17-16,3.000000 2.000000 17 0,4.000000 1.000000 23 0,-2.000000 1.000000 27 16,-2.000000-1.000000 22-16,0.000000 4.000000 24 0,0.000000 0.000000 21 0,-4.000000-1.000000 21 15,0.000000 5.000000 23-15,0.000000-2.000000 21 0,-1.000000-2.000000 10 0,-3.000000 3.000000-1 16,-1.000000-1.000000-8-16,0.000000-1.000000-13 0,-5.000000-1.000000-19 0,-1.000000-1.000000-18 15,-3.000000 2.000000-27-15,2.000000-1.000000-44 0,-3.000000 0.000000-77 0,-4.000000 0.000000-87 0,-2.000000-2.000000-46 16,-5.000000-3.000000-23-16,-5.000000-2.000000 1 0</inkml:trace>
  <inkml:trace contextRef="#ctx0" brushRef="#br0">21309.000000 4286.000000 87 0,'2.000000'-3.000000'160'0,"3.000000"3.000000"-9 "0 ,-5.000000-3.000000-7 15,0.000000 3.000000-2-15,0.000000 0.000000 2 0,0.000000 0.000000 4 0,0.000000 6.000000 2 16,0.000000 1.000000-7-16,0.000000 5.000000-12 0,0.000000 3.000000-12 0,-2.000000 4.000000-10 15,-1.000000 1.000000-8-15,-5.000000 1.000000-6 0,2.000000 4.000000-12 0,-4.000000 4.000000-6 0,-1.000000 0.000000-11 16,1.000000 2.000000-12-16,-7.000000 4.000000-14 0,3.000000-1.000000-13 0,-2.000000 2.000000-11 16,-3.000000 1.000000-11-16,3.000000-3.000000-8 0,0.000000 0.000000-11 0,0.000000-2.000000-16 15,2.000000-6.000000-17-15,1.000000-4.000000-20 0,3.000000-3.000000-20 0,-2.000000-2.000000-19 16,7.000000-4.000000-21-16,0.000000-6.000000-30 0,2.000000-1.000000-29 0,-1.000000-6.000000-34 16,4.000000-6.000000-32-16,0.000000-4.000000-20 0,0.000000-3.000000 5 0,4.000000-5.000000 29 15</inkml:trace>
  <inkml:trace contextRef="#ctx0" brushRef="#br0">21170.000000 4680.000000 101 0,'17.000000'-8.000000'218'0,"1.000000"1.000000"21 "0 ,4.000000-1.000000 3 0,-2.000000 4.000000-9 16,0.000000-1.000000-23-16,-3.000000 0.000000-36 0,5.000000 2.000000-40 0,-4.000000-3.000000-33 0,2.000000 0.000000-27 16,-1.000000 1.000000-25-16,-2.000000-2.000000-19 0,-2.000000 2.000000-23 0,-2.000000 0.000000-28 15,1.000000 4.000000-32-15,-1.000000-5.000000-46 0,-1.000000 1.000000-51 0,-4.000000 5.000000-56 16,0.000000-2.000000-64-16,-8.000000 2.000000-30 0,0.000000 0.000000 7 0,0.000000 0.000000 28 0</inkml:trace>
  <inkml:trace contextRef="#ctx0" brushRef="#br0">21435.000000 4672.000000 156 0,'7.000000'22.000000'276'0,"-2.000000"3.000000"30 "0 ,-4.000000 1.000000-15 16,6.000000 3.000000-51-16,-2.000000 3.000000-39 0,-2.000000 2.000000-17 0,2.000000 0.000000-10 0,-3.000000 0.000000-13 16,5.000000 0.000000-28-16,-2.000000 3.000000-47 0,3.000000 1.000000-21 15,1.000000-1.000000-24-15,-3.000000 0.000000-21 0,1.000000-6.000000-19 0,-2.000000-6.000000 5 0,0.000000-4.000000 9 16,0.000000-1.000000-21-16,0.000000-6.000000-23 0,-2.000000-2.000000-25 0,-3.000000-2.000000-23 16,4.000000-4.000000-38-16,-2.000000-6.000000-46 0,4.000000-3.000000-57 0,-4.000000-5.000000-71 15,3.000000-1.000000-49-15,-2.000000-8.000000-12 0,1.000000-3.000000 18 0,-3.000000-4.000000 41 16</inkml:trace>
  <inkml:trace contextRef="#ctx0" brushRef="#br0">21673.000000 4240.000000 35 0,'7.000000'4.000000'281'0,"-7.000000"9.000000"25 "0 ,0.000000 0.000000 18 0,1.000000 5.000000-37 16,3.000000 6.000000-90-16,-3.000000 2.000000-44 0,3.000000-1.000000-12 0,1.000000 0.000000-1 15,-2.000000-1.000000-2-15,2.000000-2.000000-17 0,0.000000 0.000000-17 0,2.000000-5.000000-24 0,-6.000000-1.000000-29 16,8.000000 1.000000-23-16,-1.000000-4.000000-11 0,2.000000-6.000000-10 0,-1.000000 1.000000-6 15,2.000000-5.000000-6-15,-1.000000-3.000000-6 0,7.000000-6.000000-10 0,-2.000000-3.000000-17 16,5.000000-7.000000-14-16,-1.000000-2.000000-16 0,-1.000000-7.000000-12 0,1.000000 1.000000-12 16,1.000000-6.000000-5-16,-2.000000 1.000000 5 0,1.000000-5.000000 7 0,-3.000000 0.000000 14 15,1.000000 2.000000 14-15,-2.000000 3.000000 17 0,-1.000000 0.000000 18 0,1.000000 5.000000 14 16,-5.000000 4.000000 14-16,0.000000 3.000000 14 0,-2.000000 5.000000 22 0,1.000000 3.000000 25 0,-4.000000 6.000000 20 16,1.000000 3.000000 16-16,-4.000000 3.000000 10 0,-2.000000 6.000000 4 0,0.000000 6.000000-10 15,0.000000 2.000000-16-15,-5.000000 2.000000-18 0,0.000000 6.000000-12 0,-7.000000 1.000000-16 16,4.000000 3.000000-11-16,-2.000000 3.000000-11 0,0.000000-3.000000-8 0,-2.000000 1.000000-5 15,4.000000-1.000000-3-15,-1.000000-5.000000-4 0,4.000000-2.000000-3 0,0.000000-5.000000 1 16,0.000000 0.000000 1-16,2.000000-5.000000-2 0,0.000000 1.000000-1 0,3.000000-6.000000-1 16,-2.000000 0.000000-3-16,-1.000000-4.000000-4 0,3.000000-3.000000-5 0,0.000000-3.000000-7 0,0.000000-4.000000-6 15,0.000000-3.000000-6-15,3.000000-7.000000-6 0,-1.000000-2.000000-11 16,-2.000000-4.000000-10-16,3.000000-6.000000-13 0,-3.000000 0.000000-12 0,3.000000-5.000000-11 0,-1.000000-3.000000-1 16,-2.000000 3.000000 9-16,3.000000 0.000000 14 0,-3.000000 3.000000 18 15,0.000000 7.000000 21-15,0.000000 2.000000 19 0,0.000000 5.000000 16 0,4.000000 2.000000 10 0,-4.000000 5.000000 12 16,0.000000 3.000000 9-16,1.000000 2.000000 10 0,-1.000000 2.000000 8 0,0.000000 6.000000 7 15,4.000000 2.000000 3-15,-3.000000 7.000000-1 0,-1.000000 3.000000-3 0,4.000000 4.000000-3 16,-4.000000 6.000000-4-16,3.000000-1.000000-9 0,-1.000000 5.000000-5 0,1.000000 2.000000-3 0,-1.000000 3.000000-5 16,1.000000-2.000000-5-16,2.000000 2.000000-3 0,2.000000 0.000000-4 0,-2.000000 3.000000-4 15,0.000000 2.000000-2-15,0.000000-2.000000-2 0,0.000000-2.000000 0 0,-2.000000 0.000000-1 16,2.000000-4.000000-2-16,0.000000-1.000000 1 0,-1.000000-1.000000 1 0,-4.000000-5.000000 0 16,0.000000 1.000000 1-16,0.000000-7.000000-2 0,0.000000 2.000000 1 0,0.000000-3.000000 0 15,-4.000000-1.000000-2-15,3.000000-1.000000-1 0,-3.000000-7.000000-1 0,-1.000000 2.000000 0 0,5.000000-3.000000 1 16,-3.000000 1.000000 1-16,-2.000000-4.000000 0 0,0.000000-1.000000 3 15,2.000000-3.000000-2-15,-2.000000 0.000000 2 0,3.000000-3.000000-1 0,-5.000000-1.000000-1 0,2.000000-4.000000 0 16,2.000000 1.000000 2-16,3.000000-3.000000 0 0,-5.000000 2.000000 0 0,5.000000 0.000000-1 16,-2.000000-5.000000 2-16,-1.000000 3.000000-2 0,3.000000 1.000000 1 0,0.000000-1.000000-1 15,0.000000 3.000000 2-15,0.000000 0.000000 3 0,0.000000 3.000000 1 0,0.000000 0.000000 0 16,-4.000000 2.000000 2-16,4.000000-1.000000 1 0,0.000000 3.000000-1 0,-1.000000-3.000000 0 0,1.000000 3.000000-1 16,-4.000000 0.000000 0-16,4.000000 3.000000-2 0,0.000000-3.000000-3 15,0.000000 5.000000-3-15,0.000000-1.000000-1 0,0.000000 3.000000-2 0,0.000000 4.000000-1 0,-1.000000 2.000000 0 16,1.000000-4.000000 0-16,0.000000 4.000000 0 0,1.000000-2.000000 0 0,-1.000000 1.000000 1 15,0.000000-2.000000 1-15,4.000000 1.000000-2 0,-3.000000-4.000000 0 0,3.000000-1.000000 0 16,1.000000 2.000000 1-16,0.000000-6.000000-1 0,-2.000000 0.000000 0 0,5.000000-2.000000 0 16,1.000000-2.000000 0-16,-1.000000 0.000000 0 0,2.000000-8.000000-1 0,4.000000 1.000000-2 15,-1.000000-6.000000-1-15,1.000000 1.000000-3 0,-1.000000-6.000000-1 0,4.000000 1.000000-6 16,-1.000000-5.000000-3-16,0.000000 1.000000-3 0,-3.000000-4.000000-2 0,4.000000 1.000000 0 0,-4.000000-1.000000 1 16,1.000000 2.000000 4-16,-1.000000 2.000000 2 0,-1.000000 0.000000 5 15,-2.000000 7.000000 3-15,-5.000000 0.000000 3 0,3.000000 5.000000 3 0,-3.000000-2.000000-2 0,-1.000000 6.000000 3 16,1.000000 1.000000 0-16,-2.000000 2.000000 2 0,-1.000000 0.000000-1 0,1.000000 1.000000 0 15,-3.000000-2.000000 0-15,3.000000 2.000000 0 0,-1.000000 1.000000 0 0,5.000000-1.000000-2 16,-1.000000-1.000000 1-16,1.000000-1.000000 0 0,0.000000 0.000000 0 0,1.000000 1.000000 1 16,6.000000-4.000000 0-16,-3.000000 3.000000 1 0,-1.000000-2.000000-2 0,7.000000-1.000000 1 0,-3.000000-1.000000-1 15,2.000000 1.000000 0-15,-1.000000 4.000000 0 0,2.000000-1.000000 0 0,2.000000 2.000000 5 16,1.000000 1.000000 3-16,-2.000000 2.000000 3 0,1.000000 2.000000 4 0,-3.000000 3.000000 3 16,1.000000 2.000000 2-16,-2.000000 4.000000 2 0,4.000000 0.000000 0 0,-4.000000 4.000000 2 15,0.000000 2.000000 1-15,-2.000000 3.000000-1 0,1.000000-1.000000 1 0,-6.000000 2.000000-2 16,0.000000 2.000000 0-16,-3.000000 1.000000 0 0,-1.000000 0.000000-4 0,-4.000000 3.000000-2 15,-4.000000 0.000000-4-15,-4.000000 2.000000-4 0,3.000000-3.000000-2 0,-8.000000 2.000000-3 0,2.000000-4.000000-1 16,-2.000000-3.000000-3-16,-4.000000 3.000000 0 0,1.000000-6.000000 0 16,0.000000-3.000000 1-16,3.000000-3.000000 0 0,-4.000000-3.000000-2 0,4.000000-1.000000 0 0,-4.000000-8.000000-3 15,7.000000 0.000000-2-15,-2.000000-8.000000 0 0,-1.000000-1.000000 0 0,5.000000 0.000000 2 16,-1.000000-4.000000 3-16,4.000000 1.000000 1 0,0.000000 1.000000 5 0,2.000000-3.000000 3 16,3.000000 2.000000 12-16,3.000000 1.000000 18 0,2.000000 0.000000 24 0,4.000000 4.000000 29 15,2.000000-2.000000 28-15,-4.000000 1.000000 31 0,6.000000 0.000000 26 0,4.000000 4.000000 10 16,-3.000000-1.000000 0-16,4.000000 0.000000-13 0,-3.000000 5.000000-22 0,0.000000 0.000000-30 15,-1.000000 0.000000-30-15,-1.000000 5.000000-27 0,-1.000000-2.000000-23 0,-2.000000 2.000000-11 0,-2.000000-1.000000-13 16,1.000000 1.000000-21-16,-4.000000 3.000000-42 0,0.000000-1.000000-64 0,-2.000000 0.000000-84 16,-6.000000 0.000000-80-16,1.000000 5.000000-133 0,-6.000000 1.000000-188 0,-9.000000-1.000000-70 15,2.000000 5.000000 5-15,-10.000000-5.000000 50 0,3.000000 1.000000 62 0,-5.000000-1.000000 130 16</inkml:trace>
  <inkml:trace contextRef="#ctx0" brushRef="#br0">16573.000000 2331.000000 107 0,'-5.000000'-1.000000'118'0,"-4.000000"-1.000000"7 "0 ,-1.000000-4.000000 4 0,7.000000 2.000000 1 15,-5.000000-1.000000-9-15,2.000000 0.000000-18 0,1.000000-1.000000-18 0,2.000000 2.000000-16 16,-2.000000-1.000000-17-16,0.000000 1.000000-10 0,2.000000-2.000000 2 0,-2.000000 2.000000-1 16,0.000000-1.000000-1-16,1.000000 0.000000 3 0,3.000000 1.000000-1 0,-3.000000 1.000000 4 15,1.000000-2.000000-7-15,1.000000 0.000000-2 0,-1.000000 0.000000-1 0,-2.000000 0.000000-2 16,2.000000 0.000000 5-16,1.000000 0.000000 0 0,-3.000000 1.000000-2 0,-2.000000-1.000000 0 0,5.000000-2.000000-1 15,-4.000000 2.000000-4-15,1.000000-3.000000-7 0,0.000000-1.000000-2 0,1.000000 1.000000 1 16,-1.000000 1.000000-5-16,0.000000-1.000000-1 0,2.000000 2.000000-3 0,-2.000000-2.000000-4 16,0.000000-1.000000-5-16,1.000000-2.000000-3 0,-1.000000 5.000000 0 0,2.000000-6.000000 2 15,-2.000000 1.000000 0-15,0.000000 2.000000 2 0,0.000000-2.000000 1 0,2.000000 0.000000-3 16,1.000000-1.000000-2-16,-1.000000-2.000000 1 0,-1.000000 3.000000-1 0,3.000000-3.000000 2 16,-3.000000 2.000000 0-16,4.000000-3.000000 2 0,-1.000000 1.000000 3 0,1.000000 4.000000 0 0,-4.000000-2.000000 3 15,4.000000 0.000000 0-15,-3.000000-3.000000 1 0,3.000000 0.000000 0 16,0.000000 3.000000-3-16,0.000000-3.000000-3 0,3.000000 1.000000-1 0,-3.000000 3.000000-2 0,4.000000-5.000000 0 15,-4.000000 4.000000 0-15,1.000000 0.000000 0 0,-1.000000-1.000000 0 0,5.000000 1.000000 0 16,-1.000000 0.000000-1-16,1.000000-1.000000 0 0,-2.000000 2.000000 0 0,2.000000-2.000000-1 16,0.000000 0.000000-1-16,0.000000 5.000000 0 0,2.000000-2.000000 0 0,-2.000000-2.000000 2 15,0.000000 5.000000-1-15,-2.000000-3.000000-1 0,2.000000 3.000000 1 0,0.000000-3.000000 2 0,0.000000 3.000000-2 16,-1.000000-1.000000 0-16,1.000000 1.000000-1 0,0.000000 0.000000-1 0,-2.000000-1.000000 1 16,2.000000 0.000000-1-16,2.000000 2.000000 2 0,0.000000-1.000000-3 0,-4.000000 2.000000 5 15,5.000000-3.000000 1-15,-3.000000 1.000000 1 0,4.000000-3.000000-1 0,-1.000000 3.000000-1 16,0.000000-1.000000 4-16,2.000000 0.000000-2 0,-1.000000 0.000000-1 0,1.000000-2.000000-3 15,2.000000 1.000000 0-15,-2.000000 1.000000 0 0,3.000000-1.000000 2 0,-1.000000-2.000000-3 16,1.000000 2.000000 3-16,2.000000-3.000000 1 0,2.000000-1.000000 2 0,-4.000000 1.000000 3 16,4.000000 0.000000 1-16,2.000000-2.000000 5 0,-3.000000-1.000000 1 0,1.000000 3.000000 0 15,-2.000000-3.000000 1-15,4.000000 1.000000-1 0,-4.000000 2.000000 0 0,0.000000 0.000000-3 0,-2.000000 1.000000-3 16,1.000000 2.000000-3-16,-1.000000-2.000000-2 0,1.000000 6.000000-2 0,-6.000000-6.000000-2 16,4.000000 7.000000-2-16,-2.000000-5.000000 1 0,1.000000 5.000000-1 0,-1.000000 1.000000-1 15,4.000000-1.000000 1-15,-2.000000 0.000000 1 0,1.000000 3.000000 2 0,2.000000-2.000000 0 16,-1.000000-1.000000 1-16,2.000000 1.000000 0 0,-2.000000 1.000000 1 0,4.000000 2.000000-1 0,-1.000000-5.000000-1 15,1.000000 1.000000 0-15,4.000000 3.000000 1 0,0.000000-1.000000 3 0,0.000000-3.000000-1 16,-1.000000 0.000000-1-16,1.000000 2.000000 0 0,5.000000-1.000000-1 0,-2.000000-4.000000 0 16,2.000000 3.000000-5-16,-3.000000 1.000000 3 0,2.000000-1.000000-2 0,1.000000 2.000000 1 15,-2.000000-2.000000-1-15,-1.000000 1.000000 1 0,-2.000000 1.000000-1 0,-1.000000-2.000000 0 16,1.000000 2.000000 1-16,0.000000 1.000000 0 0,-4.000000 2.000000 0 0,2.000000-2.000000-1 16,-1.000000 0.000000 0-16,-1.000000 2.000000 1 0,-1.000000-3.000000-2 0,0.000000 3.000000 1 15,-2.000000-2.000000-1-15,2.000000-1.000000 1 0,-1.000000 3.000000 0 0,0.000000-3.000000-1 16,-3.000000 1.000000-1-16,4.000000 2.000000 1 0,-1.000000-2.000000 1 0,0.000000 0.000000 1 0,-3.000000-1.000000-1 15,4.000000 3.000000 1-15,-4.000000-2.000000-1 0,4.000000-1.000000 1 0,-4.000000 3.000000-2 16,6.000000-3.000000-2-16,-1.000000 1.000000 1 0,-1.000000 0.000000 2 0,1.000000 0.000000 0 16,2.000000-1.000000 1-16,-1.000000-2.000000 1 0,-1.000000 2.000000 0 0,4.000000 2.000000 0 15,0.000000-2.000000 0-15,0.000000-2.000000 1 0,0.000000 2.000000-4 0,-4.000000 1.000000 0 16,4.000000-1.000000 0-16,0.000000 3.000000-1 0,3.000000-1.000000-1 0,-7.000000-2.000000 0 16,1.000000 3.000000 0-16,-1.000000 0.000000 0 0,4.000000 0.000000 0 0,-2.000000 0.000000 2 0,0.000000 0.000000 0 15,0.000000 0.000000 1-15,-1.000000 0.000000 0 0,2.000000 0.000000 4 16,1.000000 0.000000 4-16,-3.000000 0.000000 5 0,6.000000 0.000000 3 0,-2.000000 0.000000 4 0,-1.000000 0.000000 2 15,0.000000 0.000000-3-15,1.000000 0.000000-3 0,2.000000 0.000000-2 0,-3.000000 0.000000-5 16,0.000000 0.000000-3-16,1.000000 0.000000-1 0,-1.000000 3.000000-2 0,0.000000-2.000000 1 16,0.000000-1.000000-3-16,3.000000 0.000000 3 0,-5.000000 0.000000 0 0,2.000000 0.000000 1 15,3.000000 0.000000-1-15,-2.000000 0.000000 3 0,3.000000 0.000000 2 0,-3.000000-1.000000-1 16,4.000000-2.000000 1-16,-2.000000 3.000000 1 0,2.000000-3.000000-1 0,-2.000000 1.000000-1 16,2.000000-1.000000-1-16,-4.000000-2.000000-1 0,4.000000 4.000000 1 0,2.000000-1.000000-2 0,-6.000000-2.000000-1 15,4.000000-1.000000 1-15,0.000000 5.000000-4 0,-1.000000-2.000000 2 0,0.000000-1.000000-3 16,0.000000 1.000000 2-16,1.000000 2.000000-1 0,0.000000-2.000000-1 0,0.000000-1.000000-2 15,3.000000 3.000000 1-15,-5.000000 0.000000 0 0,2.000000 0.000000-2 0,-4.000000 3.000000 2 16,4.000000-1.000000 4-16,2.000000-2.000000 2 0,-2.000000 2.000000 0 0,-4.000000 3.000000 0 16,4.000000-2.000000 1-16,-2.000000-1.000000-2 0,-3.000000 2.000000-2 0,0.000000-1.000000-1 15,-1.000000 1.000000-1-15,-1.000000-3.000000 2 0,1.000000 4.000000-2 0,-3.000000 1.000000 0 0,0.000000-2.000000-1 16,-1.000000 1.000000 0-16,-3.000000 0.000000 1 0,2.000000-2.000000-1 0,-2.000000 1.000000 2 16,1.000000 1.000000 0-16,-3.000000 0.000000 2 0,-2.000000 2.000000 3 0,3.000000-2.000000 1 15,-1.000000 2.000000-1-15,-2.000000-2.000000 2 0,2.000000 3.000000-2 0,-4.000000-4.000000 3 16,2.000000 4.000000-2-16,-2.000000-3.000000-2 0,2.000000 2.000000-1 0,-1.000000-2.000000-4 15,-1.000000 0.000000 1-15,2.000000 2.000000-3 0,-1.000000-2.000000-1 0,-1.000000 1.000000 2 16,0.000000 0.000000 1-16,-3.000000 0.000000 2 0,4.000000 1.000000-1 0,-1.000000 2.000000 0 0,2.000000-2.000000-3 16,-1.000000-1.000000 3-16,-4.000000 2.000000-1 0,3.000000 2.000000-1 0,0.000000 0.000000 0 15,-3.000000 1.000000 1-15,4.000000-6.000000-1 0,-4.000000 6.000000 1 0,2.000000-2.000000 0 16,-2.000000 2.000000 2-16,-4.000000 1.000000-1 0,6.000000 0.000000-1 0,-5.000000-1.000000 1 16,3.000000 2.000000 1-16,-5.000000-1.000000 0 0,3.000000 0.000000-2 0,-3.000000 0.000000 2 15,0.000000 1.000000 1-15,3.000000-1.000000-1 0,-1.000000 0.000000 0 0,-2.000000 0.000000 2 16,0.000000 2.000000 2-16,-2.000000-1.000000 2 0,-1.000000 3.000000-3 0,0.000000 2.000000 2 0,-2.000000-1.000000-1 15,-4.000000 2.000000-1-15,4.000000-2.000000 0 0,-5.000000 5.000000-2 16,2.000000-2.000000 1-16,-4.000000 2.000000-3 0,-1.000000-1.000000-1 0,3.000000 1.000000-2 0,-4.000000 1.000000-1 16,-3.000000 0.000000 0-16,4.000000 2.000000 0 0,-4.000000-2.000000 1 0,2.000000 3.000000 0 15,-2.000000-2.000000-1-15,1.000000 0.000000 2 0,1.000000-2.000000 0 0,-2.000000-3.000000 0 16,3.000000 1.000000 1-16,1.000000-6.000000-1 0,3.000000 1.000000 1 0,-2.000000-2.000000 0 16,2.000000-4.000000-1-16,-2.000000-1.000000-1 0,4.000000-1.000000-4 0,-2.000000-2.000000-12 0,-2.000000-1.000000-17 15,2.000000 0.000000-23-15,-3.000000 2.000000-29 0,-4.000000-1.000000-25 0,2.000000-3.000000-25 16,-2.000000 3.000000-33-16,0.000000-2.000000-48 0,2.000000 4.000000-63 0,0.000000 0.000000-83 15,2.000000 3.000000-84-15,-6.000000 0.000000-28 0,3.000000-3.000000 13 0,1.000000 3.000000 50 16,-2.000000-3.000000 77-16</inkml:trace>
  <inkml:trace contextRef="#ctx0" brushRef="#br0">20600.000000 2462.000000 159 0,'-8.000000'0.000000'166'0,"-1.000000"-3.000000"-47 "0 ,4.000000 0.000000-33 16,-5.000000 1.000000-18-16,2.000000-3.000000-3 0,-2.000000-2.000000 0 0,2.000000-1.000000 5 0,-4.000000-1.000000 4 16,3.000000 1.000000-6-16,-1.000000-4.000000-7 0,2.000000 3.000000-9 0,0.000000-4.000000-10 15,-6.000000 1.000000-7-15,6.000000 0.000000-2 0,-6.000000 0.000000 6 0,6.000000-4.000000 4 16,-2.000000 0.000000 3-16,2.000000 1.000000 6 0,-1.000000 1.000000 0 0,4.000000-3.000000 2 15,-3.000000 2.000000-5-15,3.000000-2.000000-9 0,0.000000-2.000000-5 0,-4.000000 0.000000-1 16,6.000000 2.000000-1-16,-2.000000-3.000000-4 0,3.000000 1.000000 0 0,-4.000000-4.000000 0 16,6.000000 4.000000-4-16,0.000000-5.000000-1 0,0.000000-2.000000 2 0,0.000000 1.000000 3 15,3.000000-4.000000 1-15,0.000000 1.000000 2 0,-1.000000 2.000000 5 0,1.000000-3.000000-1 0,2.000000 0.000000-3 16,0.000000-3.000000-4-16,4.000000 0.000000-1 0,-4.000000 0.000000 0 0,7.000000-2.000000 2 16,-4.000000 3.000000 1-16,2.000000-3.000000 1 0,0.000000-2.000000 0 0,5.000000 2.000000 2 15,-5.000000 0.000000-5-15,4.000000 2.000000 1 0,-4.000000 2.000000-3 0,1.000000-1.000000 1 16,3.000000 2.000000-1-16,-1.000000 2.000000-2 0,-1.000000 0.000000-1 0,-2.000000 7.000000-2 15,0.000000-4.000000-3-15,3.000000 5.000000-3 0,-4.000000-1.000000-2 0,3.000000 3.000000-1 0,-2.000000 0.000000-1 16,3.000000 1.000000-3-16,-1.000000-1.000000-1 0,3.000000 4.000000-2 0,-2.000000-1.000000 1 16,2.000000 2.000000-3-16,-1.000000 0.000000 1 0,1.000000-1.000000 2 0,2.000000 4.000000 0 15,1.000000-1.000000 2-15,2.000000 0.000000 0 0,-1.000000 3.000000 3 0,2.000000-3.000000 1 16,3.000000 3.000000-1-16,-2.000000-1.000000-2 0,4.000000 2.000000 1 0,5.000000-2.000000-2 16,-5.000000 0.000000 0-16,6.000000 1.000000-2 0,-2.000000-3.000000 0 0,6.000000 3.000000-1 0,-1.000000 2.000000 0 15,3.000000-2.000000-2-15,-1.000000 3.000000 0 0,4.000000-4.000000-1 16,0.000000 3.000000 0-16,0.000000 0.000000-2 0,-4.000000-1.000000 2 0,1.000000 4.000000 0 15,1.000000 1.000000-3-15,-3.000000-4.000000 0 0,5.000000 2.000000 0 0,-3.000000 1.000000 0 0,-1.000000 2.000000-2 16,-2.000000-3.000000 2-16,4.000000 0.000000-1 0,-4.000000 3.000000-1 0,4.000000-1.000000 0 16,-4.000000 1.000000 0-16,2.000000 0.000000 0 0,1.000000 0.000000-1 0,-1.000000-3.000000 1 15,3.000000 1.000000-1-15,-1.000000 2.000000 1 0,-1.000000 0.000000 1 0,-1.000000 0.000000 0 16,2.000000 2.000000-1-16,-2.000000 1.000000-1 0,3.000000-2.000000 3 0,-1.000000 5.000000 0 16,-4.000000-1.000000 0-16,3.000000 0.000000 0 0,-3.000000 2.000000 1 0,1.000000 3.000000 3 0,-5.000000 0.000000-1 15,1.000000 1.000000-1-15,-1.000000 4.000000 1 0,-1.000000-1.000000-2 0,-2.000000 3.000000 0 16,-3.000000 3.000000 0-16,-1.000000 0.000000-1 0,-2.000000 2.000000 1 0,-1.000000-1.000000 0 15,-1.000000 4.000000 0-15,-4.000000 0.000000-1 0,0.000000 1.000000 0 0,-2.000000 1.000000 0 16,-4.000000 0.000000 0-16,-2.000000 2.000000 0 0,1.000000-3.000000-1 0,-4.000000 3.000000 0 16,-2.000000 1.000000-1-16,0.000000-1.000000 1 0,-6.000000 2.000000 1 0,0.000000 1.000000 0 15,-6.000000 2.000000 2-15,4.000000-2.000000 1 0,-3.000000-1.000000 2 0,-2.000000 1.000000 2 0,0.000000 2.000000 1 16,-2.000000-4.000000 2-16,2.000000 6.000000 1 0,-7.000000-2.000000 1 16,4.000000 1.000000 1-16,-4.000000-2.000000-1 0,2.000000 1.000000-2 0,-5.000000 0.000000-2 0,1.000000-2.000000-2 15,3.000000 2.000000-1-15,-3.000000-5.000000-3 0,1.000000 0.000000 3 0,-2.000000 0.000000-2 16,4.000000-5.000000 0-16,0.000000-1.000000-1 0,-1.000000-2.000000-2 0,-1.000000-4.000000-1 15,4.000000 0.000000-4-15,-3.000000-2.000000-6 0,4.000000-4.000000-12 0,3.000000 0.000000-17 16,-2.000000-2.000000-26-16,-3.000000-1.000000-49 0,2.000000-3.000000-65 0,1.000000-2.000000-87 16,-1.000000 1.000000-115-16,-4.000000-2.000000-50 0,2.000000-4.000000-6 0,-2.000000-2.000000 29 15,4.000000-7.000000 59-15</inkml:trace>
  <inkml:trace contextRef="#ctx0" brushRef="#br0">22814.000000 1797.000000 36 0,'-5.000000'-2.000000'173'0,"2.000000"-4.000000"-3 "16 ,0.000000 2.000000-38-16,-2.000000 4.000000-16 0,3.000000-2.000000-3 0,2.000000 2.000000-1 15,-3.000000 0.000000 2-15,-1.000000 0.000000 4 0,4.000000 0.000000-4 0,0.000000 0.000000-12 16,0.000000 0.000000-19-16,0.000000 0.000000-19 0,0.000000 2.000000-16 0,7.000000-2.000000-1 0,-5.000000 2.000000 6 16,6.000000 0.000000 13-16,-3.000000 1.000000 14 0,8.000000 0.000000 8 0,-1.000000-1.000000 5 15,2.000000-2.000000-7-15,1.000000 3.000000-8 0,1.000000 0.000000-12 0,3.000000-3.000000-5 16,1.000000 0.000000-10-16,2.000000-3.000000-5 0,1.000000 0.000000-6 0,-1.000000 1.000000-6 16,5.000000-4.000000-10-16,0.000000 2.000000-6 0,3.000000-3.000000-6 0,-3.000000 0.000000-5 15,4.000000-4.000000-4-15,-5.000000 5.000000-3 0,0.000000-6.000000-5 0,-1.000000 4.000000-9 0,-3.000000 0.000000-17 16,-3.000000 2.000000-29-16,-3.000000 0.000000-42 0,-2.000000 1.000000-51 0,-7.000000 3.000000-61 15,1.000000 0.000000-64-15,-3.000000 4.000000-72 0,-5.000000-2.000000-18 0,-5.000000 5.000000 16 16,-8.000000 3.000000 40-16</inkml:trace>
  <inkml:trace contextRef="#ctx0" brushRef="#br0">22913.000000 2077.000000 139 0,'4.000000'7.000000'277'0,"-4.000000"0.000000"15 "0 ,0.000000-2.000000-5 0,0.000000-2.000000-91 15,3.000000-1.000000-57-15,-1.000000 3.000000-25 0,1.000000-3.000000-4 0,0.000000-2.000000 6 0,-1.000000 4.000000 9 16,3.000000-2.000000 5-16,3.000000-2.000000-11 0,1.000000-2.000000-20 0,4.000000-2.000000-19 16,6.000000 2.000000-15-16,-3.000000-3.000000-18 0,6.000000 0.000000-14 0,3.000000 0.000000-12 15,-1.000000-2.000000-6-15,1.000000 2.000000-7 0,2.000000-2.000000-4 0,0.000000 2.000000-3 16,-1.000000-3.000000-10-16,1.000000 4.000000-21 0,0.000000-3.000000-34 0,0.000000-1.000000-55 16,-2.000000-1.000000-78-16,2.000000 0.000000-94 0,-4.000000 2.000000-77 0,-1.000000-2.000000-28 15,0.000000 0.000000 10-15,-5.000000-3.000000 43 0</inkml:trace>
  <inkml:trace contextRef="#ctx0" brushRef="#br0">24142.000000 1695.000000 30 0,'1.000000'-3.000000'165'16,"-1.000000"3.000000"-3 "-16 ,0.000000-2.000000-37 0,0.000000 0.000000-24 0,0.000000 2.000000-9 0,0.000000 0.000000 1 15,0.000000 0.000000 3-15,0.000000 0.000000 4 0,-1.000000 0.000000-5 0,1.000000 0.000000-13 16,-4.000000 2.000000-18-16,4.000000 0.000000-13 0,0.000000 1.000000-7 0,0.000000 2.000000 6 15,0.000000 2.000000 11-15,0.000000 3.000000 16 0,-3.000000 7.000000 11 0,-2.000000 4.000000 14 0,0.000000 3.000000 6 16,-3.000000 9.000000-7-16,-6.000000 2.000000-10 0,1.000000 0.000000-10 0,-4.000000 4.000000-10 16,-1.000000 5.000000-12-16,-4.000000-3.000000-11 0,0.000000 1.000000-2 0,4.000000-4.000000-7 15,-4.000000 1.000000-6-15,0.000000-2.000000-7 0,0.000000-3.000000-3 0,4.000000-2.000000-5 16,-1.000000-3.000000-6-16,3.000000-3.000000-5 0,-1.000000-1.000000-3 0,2.000000-5.000000-2 16,1.000000-3.000000-3-16,-1.000000-3.000000-4 0,5.000000-2.000000-5 0,2.000000-2.000000-8 15,-2.000000-3.000000-16-15,1.000000-2.000000-20 0,4.000000-2.000000-32 0,-1.000000-7.000000-37 16,1.000000-5.000000-44-16,3.000000-6.000000-46 0,2.000000-4.000000-46 0,2.000000-8.000000-42 0,-2.000000-4.000000-28 15,5.000000-8.000000 12-15,-5.000000-5.000000 32 0,3.000000-4.000000 46 16</inkml:trace>
  <inkml:trace contextRef="#ctx0" brushRef="#br0">23996.000000 1381.000000 22 0,'13.000000'-17.000000'164'0,"-3.000000"6.000000"15 "0 ,-1.000000 1.000000 0 15,1.000000-1.000000-5-15,-2.000000 6.000000-12 0,1.000000 2.000000-15 0,1.000000-1.000000-15 16,-2.000000 4.000000-6-16,4.000000 4.000000 0 0,1.000000-1.000000 0 0,1.000000 5.000000 2 15,-1.000000 1.000000-3-15,0.000000 4.000000-9 0,1.000000 2.000000-10 0,3.000000 3.000000-13 16,-2.000000 0.000000-10-16,-2.000000 4.000000-12 0,2.000000 0.000000-6 0,-1.000000 4.000000-6 0,-1.000000 2.000000-6 16,-3.000000 2.000000 1-16,2.000000 1.000000 4 0,-2.000000 2.000000 9 0,-2.000000 1.000000 7 15,-3.000000 3.000000 4-15,4.000000-3.000000 11 0,-4.000000 2.000000 7 0,-5.000000 1.000000 3 16,5.000000-1.000000-4-16,-5.000000 1.000000-3 0,3.000000-3.000000-10 0,0.000000-2.000000-13 16,-1.000000-1.000000-18-16,1.000000-4.000000-15 0,-1.000000 0.000000-10 0,1.000000-7.000000-12 15,1.000000 4.000000-3-15,1.000000-5.000000-5 0,0.000000-5.000000-12 0,-2.000000 1.000000-15 16,6.000000-3.000000-28-16,-4.000000-2.000000-29 0,0.000000-3.000000-35 0,0.000000 1.000000-33 0,3.000000-2.000000-20 15,-3.000000 0.000000-24-15,3.000000-4.000000-25 0,1.000000-2.000000-41 0,4.000000-2.000000-53 16,1.000000-1.000000-65-16,-3.000000-2.000000-38 0,3.000000 1.000000 3 0,-8.000000-7.000000 31 16,3.000000 3.000000 63-16</inkml:trace>
  <inkml:trace contextRef="#ctx0" brushRef="#br0">24651.000000 1892.000000 31 0,'4.000000'5.000000'266'0,"-1.000000"2.000000"23 "16 ,-3.000000-2.000000 18-16,0.000000 0.000000-56 0,2.000000 0.000000-58 0,-2.000000 2.000000-31 0,0.000000 1.000000-10 16,0.000000 1.000000 4-16,-2.000000 0.000000 1 0,2.000000 7.000000-9 0,-7.000000-2.000000-21 15,6.000000 3.000000-25-15,-3.000000 2.000000-22 0,3.000000 1.000000-18 0,-6.000000-1.000000-12 16,7.000000 1.000000-7-16,-5.000000-3.000000-4 0,1.000000 3.000000-6 0,3.000000-3.000000-4 16,-3.000000 2.000000-7-16,-1.000000-3.000000-6 0,5.000000 0.000000-6 0,-3.000000 1.000000-5 15,-2.000000-3.000000-5-15,3.000000 1.000000-9 0,-1.000000-3.000000-11 0,0.000000 0.000000-15 16,1.000000-2.000000-19-16,-1.000000-1.000000-24 0,3.000000-1.000000-36 0,-4.000000-4.000000-46 0,4.000000-1.000000-49 15,4.000000 2.000000-59-15,-4.000000-5.000000-69 0,0.000000 0.000000-38 16,0.000000 0.000000 2-16,0.000000-8.000000 34 0,3.000000-4.000000 54 0</inkml:trace>
  <inkml:trace contextRef="#ctx0" brushRef="#br0">25263.000000 1646.000000 61 0,'2.000000'0.000000'188'0,"-2.000000"0.000000"20 "15 ,3.000000 0.000000 15-15,-3.000000 0.000000 9 0,3.000000 0.000000-3 0,-1.000000 3.000000-39 0,-2.000000-3.000000-32 16,0.000000 2.000000-27-16,0.000000 1.000000-18 0,0.000000-1.000000-13 0,0.000000 0.000000 0 16,0.000000 3.000000-2-16,-2.000000 3.000000 1 0,-1.000000 4.000000-4 0,-2.000000 5.000000-5 15,0.000000 3.000000-11-15,-7.000000 1.000000-12 0,2.000000 6.000000-11 0,-3.000000 5.000000-8 16,-1.000000 2.000000-5-16,-6.000000 1.000000-8 0,5.000000 0.000000-2 0,-7.000000 4.000000-6 0,2.000000 0.000000-5 16,-2.000000 0.000000-7-16,4.000000-1.000000-5 0,-4.000000-1.000000-3 0,4.000000-2.000000-1 15,1.000000-4.000000-3-15,-1.000000-2.000000 0 0,4.000000-2.000000-4 0,1.000000-5.000000-4 16,1.000000-4.000000-6-16,-1.000000 0.000000-9 0,6.000000-3.000000-13 0,-1.000000-6.000000-21 15,3.000000-1.000000-22-15,-4.000000-5.000000-37 0,2.000000-3.000000-45 0,2.000000-6.000000-47 16,4.000000-4.000000-46-16,1.000000-2.000000-48 0,1.000000-6.000000-50 0,-1.000000-7.000000-10 16,0.000000-7.000000 23-16,0.000000-5.000000 41 0</inkml:trace>
  <inkml:trace contextRef="#ctx0" brushRef="#br0">25241.000000 1296.000000 157 0,'19.000000'-15.000000'240'0,"-3.000000"6.000000"25 "0 ,1.000000 0.000000-26 0,-3.000000 6.000000-26 15,-1.000000 3.000000-11-15,0.000000 0.000000-2 0,-3.000000 3.000000-3 16,2.000000 6.000000-12-16,-2.000000 3.000000-13 0,2.000000 4.000000-15 0,-5.000000 8.000000-21 0,-1.000000 1.000000-19 16,1.000000 7.000000-19-16,0.000000 2.000000-14 0,-2.000000 5.000000-8 0,-4.000000 5.000000-5 15,6.000000 1.000000-2-15,-2.000000 2.000000-3 0,0.000000 4.000000-1 0,-1.000000 0.000000-5 16,1.000000-1.000000-8-16,0.000000 3.000000-9 0,0.000000-5.000000-8 0,3.000000 1.000000-9 16,0.000000-3.000000-7-16,1.000000-4.000000-7 0,1.000000-1.000000-4 0,-2.000000-5.000000-5 0,1.000000-2.000000-11 15,2.000000-5.000000-13-15,-4.000000-4.000000-17 0,1.000000-1.000000-23 0,1.000000-4.000000-24 16,-4.000000-3.000000-20-16,3.000000-5.000000-28 0,-3.000000-2.000000-34 0,4.000000-6.000000-39 15,-4.000000 1.000000-47-15,1.000000-7.000000-54 0,1.000000-4.000000-60 0,1.000000-3.000000-30 16,-4.000000-3.000000 7-16,1.000000-7.000000 40 0,-2.000000-4.000000 56 0</inkml:trace>
  <inkml:trace contextRef="#ctx0" brushRef="#br0">25711.000000 1865.000000 222 0,'15.000000'-10.000000'273'16,"-2.000000"6.000000"22 "-16 ,2.000000 0.000000-35 0,2.000000 0.000000-41 0,0.000000 2.000000-29 15,-2.000000 0.000000-25-15,5.000000 2.000000-19 0,-5.000000 0.000000-23 0,2.000000 0.000000-23 16,-4.000000 0.000000-19-16,0.000000 0.000000-18 0,1.000000 0.000000-16 0,-2.000000 2.000000-13 15,-6.000000 4.000000-8-15,3.000000-2.000000 1 0,-4.000000 3.000000 3 0,-2.000000 5.000000 0 16,0.000000 0.000000-1-16,-6.000000 6.000000-3 0,0.000000 1.000000 0 0,-7.000000 5.000000-2 0,1.000000 1.000000-1 16,-4.000000 1.000000-1-16,-1.000000 1.000000 1 0,4.000000 0.000000 5 0,-1.000000-3.000000-1 15,2.000000-2.000000-3-15,1.000000-2.000000-3 0,3.000000-3.000000-1 0,3.000000-5.000000-6 16,-1.000000-1.000000 0-16,3.000000-3.000000-2 0,5.000000-1.000000-3 0,0.000000-5.000000-1 16,3.000000-2.000000-3-16,6.000000-5.000000-3 0,2.000000-4.000000-3 0,6.000000-3.000000-12 15,2.000000-8.000000-19-15,-2.000000-2.000000-32 0,-1.000000-4.000000-52 0,4.000000-1.000000-71 0,-1.000000-2.000000-86 16,-2.000000-3.000000-100-16,-1.000000 3.000000-46 0,1.000000-5.000000-1 15,-5.000000 2.000000 34-15,-4.000000 1.000000 63 0</inkml:trace>
  <inkml:trace contextRef="#ctx0" brushRef="#br0">26522.000000 1469.000000 108 0,'11.000000'-8.000000'199'0,"-2.000000"1.000000"-1 "0 ,-2.000000 2.000000-9 0,1.000000 0.000000 0 16,-3.000000 3.000000 6-16,-2.000000 0.000000 4 0,2.000000 2.000000-8 0,-1.000000 2.000000-16 16,-3.000000 0.000000-13-16,-1.000000 8.000000-15 0,0.000000 0.000000-14 0,-5.000000 4.000000-13 15,0.000000 7.000000-14-15,-3.000000 7.000000-13 0,-5.000000 2.000000-18 0,-4.000000 9.000000-14 0,-2.000000-1.000000-14 16,1.000000 6.000000-7-16,-1.000000 4.000000-2 0,-2.000000 4.000000-7 0,-1.000000-4.000000-3 16,-3.000000 3.000000-4-16,3.000000-2.000000-4 0,0.000000 0.000000-7 0,4.000000-3.000000-5 15,-4.000000-2.000000-2-15,3.000000-3.000000-3 0,3.000000-2.000000-1 0,-3.000000-5.000000-3 0,6.000000-5.000000-5 16,-4.000000-2.000000-6-16,7.000000-5.000000-8 0,-2.000000-5.000000-14 0,2.000000-2.000000-25 15,0.000000-6.000000-35-15,-2.000000-5.000000-50 0,4.000000-4.000000-59 16,-2.000000-2.000000-70-16,5.000000-7.000000-74 0,-3.000000-8.000000-51 0,1.000000-3.000000-1 0,2.000000-9.000000 32 16,0.000000-7.000000 55-16</inkml:trace>
  <inkml:trace contextRef="#ctx0" brushRef="#br0">26359.000000 1255.000000 95 0,'22.000000'-15.000000'242'15,"0.000000"1.000000"31 "-15 ,-2.000000 4.000000-3 0,-5.000000 0.000000-43 0,5.000000 2.000000-24 0,-5.000000 2.000000-4 16,5.000000 3.000000 0-16,-6.000000-2.000000-5 0,1.000000 5.000000-8 0,-2.000000 3.000000-17 16,1.000000 2.000000-15-16,-1.000000 4.000000-18 0,0.000000 3.000000-9 0,2.000000 8.000000-3 15,-8.000000 3.000000 1-15,5.000000 5.000000 7 0,-7.000000 6.000000 3 0,3.000000 1.000000 1 0,-3.000000 3.000000-12 16,0.000000 1.000000-17-16,2.000000 2.000000-21 0,-5.000000 3.000000-26 0,3.000000 0.000000-22 16,-5.000000 1.000000-15-16,3.000000 0.000000-8 0,2.000000-2.000000-7 0,0.000000-4.000000-13 15,2.000000 1.000000-20-15,1.000000-3.000000-22 0,-1.000000-2.000000-24 0,0.000000-6.000000-32 16,3.000000 1.000000-21-16,1.000000-6.000000-10 0,-4.000000-2.000000-3 0,7.000000-5.000000-1 15,-3.000000-5.000000-5-15,3.000000-4.000000-8 0,-4.000000-8.000000-23 0,3.000000-3.000000-37 16,1.000000-7.000000-32-16,2.000000-5.000000-30 0,-4.000000-4.000000-18 0,-2.000000 0.000000 1 0,2.000000-3.000000 10 16,-5.000000 1.000000 29-16,-1.000000-4.000000 35 0,-4.000000 3.000000 45 0,3.000000-1.000000 44 15,-5.000000 2.000000 52-15,0.000000 4.000000 52 0,3.000000 3.000000 50 0,-3.000000-2.000000 47 16,4.000000 7.000000 42-16,-3.000000 0.000000 33 0,-1.000000 3.000000 17 0,0.000000 1.000000 13 16,0.000000 3.000000-1-16,0.000000 0.000000-6 0,4.000000 2.000000-14 0,-3.000000 0.000000-11 15,3.000000 0.000000-10-15,-4.000000 0.000000-9 0,5.000000 2.000000-7 0,3.000000-2.000000-7 16,-3.000000 0.000000-6-16,4.000000 2.000000-13 0,-1.000000 1.000000-10 0,5.000000-3.000000-15 0,-1.000000 2.000000-11 15,-2.000000 1.000000-11-15,0.000000 0.000000-9 0,-1.000000-1.000000-9 16,4.000000 0.000000-4-16,-5.000000 3.000000-5 0,4.000000 3.000000-4 0,-5.000000-3.000000 2 0,1.000000 7.000000-2 16,-1.000000 0.000000 1-16,-7.000000 1.000000-3 0,0.000000 5.000000 3 0,-3.000000 4.000000-3 15,-6.000000 6.000000-3-15,-1.000000 1.000000-1 0,-3.000000 1.000000-3 0,-7.000000 4.000000-1 16,1.000000 3.000000-1-16,2.000000-3.000000-2 0,-1.000000 1.000000 0 0,8.000000-4.000000-1 16,-2.000000-2.000000-1-16,4.000000-4.000000 0 0,3.000000-4.000000 1 0,5.000000-2.000000 2 0,0.000000-1.000000 0 15,5.000000-4.000000-1-15,3.000000-1.000000 2 0,0.000000-1.000000 0 0,6.000000-5.000000 1 16,-1.000000-2.000000 0-16,6.000000 0.000000 3 0,-2.000000-5.000000 4 0,1.000000 2.000000 2 15,2.000000-2.000000 0-15,-5.000000 0.000000 0 0,2.000000 0.000000 4 0,0.000000 0.000000 7 16,-7.000000 2.000000 7-16,1.000000-2.000000 23 0,-6.000000 5.000000 29 0,-3.000000-2.000000 28 16,-2.000000 5.000000 16-16,-5.000000 6.000000 7 0,-8.000000 2.000000-4 0,-1.000000 4.000000-18 15,-7.000000 2.000000-27-15,-1.000000 5.000000-29 0,-2.000000 1.000000-24 0,-3.000000 0.000000-21 0,1.000000 3.000000-34 16,-3.000000-2.000000-53-16,1.000000 3.000000-53 0,-3.000000 0.000000-58 0,1.000000-3.000000-93 16,-5.000000 8.000000-147-16,3.000000-3.000000-110 0,-6.000000 2.000000-30 0,-6.000000 3.000000 14 15,-4.000000-5.000000 31-15,-1.000000 2.000000 89 0</inkml:trace>
  <inkml:trace contextRef="#ctx0" brushRef="#br0">16846.000000 2240.000000 32 0,'-2.000000'0.000000'82'0,"-1.000000"-3.000000"6 "0 ,3.000000 3.000000-1 0,-3.000000 0.000000-4 16,3.000000 0.000000-6-16,-2.000000 0.000000-6 0,-1.000000 0.000000-7 0,-3.000000 0.000000-7 16,3.000000 0.000000-8-16,1.000000 3.000000-6 0,-1.000000-3.000000-4 0,1.000000 2.000000-8 15,-1.000000 1.000000-6-15,-2.000000-3.000000-1 0,0.000000 4.000000 1 0,2.000000-1.000000 0 16,-2.000000-1.000000 2-16,-2.000000 1.000000 1 0,2.000000 2.000000 3 0,3.000000-2.000000-2 15,-4.000000 6.000000-1-15,-1.000000-1.000000-2 0,0.000000-1.000000-3 0,2.000000 2.000000-4 0,-3.000000 1.000000-3 16,3.000000-3.000000 2-16,-4.000000 6.000000 0 0,1.000000-2.000000 1 16,-2.000000 1.000000 2-16,1.000000 3.000000 8 0,-1.000000 0.000000-3 0,2.000000 0.000000-1 0,-4.000000 2.000000-1 15,4.000000 0.000000-3-15,-2.000000-3.000000 2 0,1.000000 4.000000-3 0,1.000000-1.000000-4 16,-2.000000 1.000000-1-16,2.000000-1.000000 0 0,-1.000000 3.000000-1 0,-1.000000 2.000000-1 16,2.000000 2.000000-1-16,-2.000000-2.000000 2 0,-2.000000 3.000000 2 0,4.000000-1.000000-2 15,-1.000000 2.000000-1-15,-1.000000 2.000000 0 0,2.000000-2.000000 1 0,-1.000000 3.000000-1 0,-1.000000-2.000000 1 16,2.000000 2.000000-1-16,-2.000000 0.000000 1 0,2.000000 1.000000 4 15,-4.000000-1.000000-2-15,7.000000 3.000000 1 0,-5.000000-1.000000 1 0,1.000000-2.000000 1 0,1.000000 3.000000-2 16,0.000000-1.000000 2-16,-1.000000-1.000000 0 0,1.000000 3.000000 2 0,-2.000000-3.000000-1 16,1.000000 2.000000 1-16,4.000000-1.000000 0 0,-3.000000 1.000000-2 0,0.000000-3.000000 0 15,3.000000 2.000000-2-15,1.000000 1.000000 1 0,-1.000000-2.000000-1 0,4.000000 1.000000-1 16,-3.000000 1.000000 0-16,1.000000-3.000000-4 0,1.000000 0.000000-3 0,-1.000000 0.000000-3 0,3.000000-2.000000 0 16,-3.000000 2.000000-1-16,3.000000 0.000000 0 0,-2.000000 0.000000-2 15,-2.000000 4.000000 1-15,4.000000-2.000000 3 0,0.000000 1.000000 2 0,-1.000000 2.000000 3 0,-3.000000 0.000000 2 16,4.000000 4.000000 2-16,-3.000000 2.000000 3 0,3.000000 0.000000-1 0,-5.000000 2.000000 1 15,3.000000-1.000000 1-15,-1.000000 4.000000-2 0,0.000000-1.000000 2 0,1.000000 1.000000-2 16,-1.000000 1.000000-1-16,-1.000000-2.000000 1 0,3.000000 3.000000-2 0,-3.000000-2.000000-1 16,4.000000 4.000000-1-16,0.000000-3.000000 0 0,4.000000 3.000000-1 0,-3.000000-1.000000-2 15,3.000000 1.000000-3-15,1.000000 1.000000-1 0,-2.000000-2.000000-3 0,2.000000 1.000000-1 16,3.000000-2.000000-2-16,1.000000 3.000000-3 0,1.000000 1.000000 0 0,-2.000000-2.000000 2 0,6.000000-1.000000-1 16,-1.000000 1.000000 0-16,4.000000 2.000000 0 0,0.000000 0.000000 2 0,-2.000000-2.000000 1 15,1.000000 4.000000-1-15,3.000000 0.000000 1 0,1.000000 3.000000 1 0,-2.000000 4.000000-2 16,1.000000-1.000000 3-16,-1.000000 3.000000-1 0,2.000000 0.000000 0 0,-1.000000 2.000000 2 15,-1.000000-1.000000 1-15,-1.000000 5.000000 2 0,1.000000-2.000000-1 0,-1.000000 0.000000 0 16,2.000000-3.000000 2-16,-3.000000 2.000000-1 0,1.000000-1.000000 2 0,-2.000000-3.000000 4 16,-1.000000-1.000000 1-16,2.000000-3.000000 2 0,-2.000000-1.000000-1 0,-1.000000-6.000000 0 0,1.000000 1.000000 0 15,2.000000-2.000000-2-15,0.000000 2.000000-2 0,0.000000-5.000000 2 0,3.000000 3.000000-4 16,-3.000000-2.000000 2-16,1.000000-4.000000-2 0,2.000000 3.000000 0 0,-1.000000 1.000000-1 16,2.000000-2.000000 2-16,2.000000 2.000000-1 0,-2.000000-1.000000 0 0,2.000000-1.000000-1 15,0.000000 5.000000-2-15,0.000000-7.000000 0 0,-1.000000 4.000000-3 0,1.000000-1.000000 0 16,2.000000 1.000000-1-16,-3.000000-1.000000 1 0,-1.000000-2.000000 0 0,2.000000-1.000000 0 15,-2.000000-2.000000-2-15,0.000000-1.000000 1 0,-1.000000-4.000000-1 0,-2.000000-3.000000-2 16,-2.000000 3.000000 0-16,-2.000000-8.000000 0 0,-1.000000-4.000000 1 0,-2.000000 1.000000 0 0,2.000000-3.000000 0 16,-4.000000-5.000000 1-16,-1.000000 0.000000 0 0,-1.000000-5.000000 1 0,-1.000000-2.000000 0 15,1.000000 0.000000-1-15,-3.000000-6.000000 0 0,-1.000000 4.000000 1 0,-2.000000-3.000000-2 16,3.000000-3.000000-1-16,-3.000000 0.000000 1 0,0.000000 1.000000 0 0,0.000000-3.000000-2 16,0.000000 0.000000-3-16,-3.000000 0.000000-7 0,-2.000000-5.000000-11 0,-1.000000 0.000000-10 15,-2.000000-2.000000-17-15,0.000000-3.000000-26 0,-2.000000 0.000000-37 0,-2.000000 1.000000-38 0,2.000000-1.000000-45 16,-2.000000 0.000000-56-16,2.000000 1.000000-56 0,0.000000 1.000000-50 0,-5.000000 0.000000-2 15,2.000000-4.000000 23-15,-3.000000 6.000000 43 0</inkml:trace>
  <inkml:trace contextRef="#ctx0" brushRef="#br0">17133.000000 7307.000000 142 0,'-9.000000'-3.000000'184'16,"-1.000000"3.000000"-21 "-16 ,0.000000 0.000000-45 0,-2.000000 0.000000-15 0,2.000000 3.000000-2 15,-1.000000-3.000000 6-15,2.000000 2.000000 9 0,-1.000000 0.000000 6 0,2.000000-2.000000-6 0,3.000000 0.000000-16 16,0.000000 0.000000-19-16,1.000000 0.000000-15 0,1.000000 0.000000-6 0,3.000000 0.000000-9 16,-2.000000 0.000000-6-16,2.000000 2.000000-3 0,2.000000 1.000000 8 0,1.000000 0.000000 12 15,6.000000 1.000000 8-15,1.000000 4.000000 9 0,-2.000000 1.000000 9 0,6.000000 1.000000 5 0,4.000000 0.000000-4 16,-1.000000 3.000000-9-16,1.000000 1.000000-10 0,-1.000000 3.000000-5 0,5.000000 0.000000-13 15,-1.000000 0.000000-6-15,1.000000 2.000000-9 0,0.000000 1.000000-8 0,0.000000-1.000000-6 16,-4.000000 4.000000-3-16,1.000000-6.000000 0 0,-1.000000 1.000000 0 0,-1.000000-1.000000 0 16,0.000000 0.000000 1-16,-2.000000 0.000000-2 0,-4.000000 0.000000-3 0,0.000000-4.000000-3 15,-3.000000-3.000000-4-15,0.000000-1.000000 0 0,-3.000000-4.000000-2 0,0.000000 3.000000 2 16,-1.000000-4.000000 4-16,-1.000000-1.000000 7 0,-1.000000-1.000000 6 0,-2.000000-2.000000 4 0,0.000000-2.000000 2 16,0.000000-3.000000 0-16,-5.000000-5.000000-1 0,0.000000-4.000000-7 15,-4.000000-6.000000-5-15,1.000000-6.000000-9 0,-2.000000-9.000000-6 0,-2.000000-4.000000-11 16,2.000000-7.000000-14-16,-2.000000 0.000000-17 0,-1.000000-5.000000-19 0,3.000000 0.000000-31 0,2.000000-4.000000-57 15,2.000000 3.000000-83-15,6.000000 3.000000-111 0,0.000000 0.000000-91 0,0.000000 3.000000-36 16,0.000000 3.000000 1-16,-3.000000-1.000000 42 0,-2.000000 2.000000 85 0</inkml:trace>
  <inkml:trace contextRef="#ctx0" brushRef="#br0">18805.000000 7282.000000 86 0,'0.000000'0.000000'153'0,"0.000000"0.000000"-5 "0 ,0.000000 0.000000-11 16,0.000000 0.000000-4-16,-1.000000-2.000000-10 0,-3.000000-2.000000-9 0,4.000000 4.000000-7 15,-1.000000 0.000000-5-15,-3.000000 0.000000-6 0,4.000000 0.000000-9 0,-3.000000 0.000000-10 16,3.000000 0.000000-3-16,0.000000 0.000000-4 0,0.000000 0.000000-3 0,0.000000 0.000000-1 0,0.000000 0.000000-3 16,0.000000 0.000000-4-16,0.000000 0.000000-10 0,0.000000 0.000000-7 15,0.000000 0.000000-5-15,0.000000 0.000000-8 0,0.000000 0.000000-7 0,0.000000 0.000000-2 0,0.000000 0.000000-3 16,0.000000 0.000000 0-16,0.000000 4.000000-2 0,0.000000-2.000000 8 0,0.000000 3.000000 5 16,0.000000 2.000000 4-16,0.000000 3.000000 4 0,0.000000 2.000000 1 0,-5.000000 0.000000-2 15,3.000000 5.000000-5-15,-5.000000 3.000000 0 0,2.000000 0.000000-2 0,-3.000000-1.000000 0 16,0.000000 5.000000 0-16,1.000000 1.000000 0 0,-5.000000 1.000000-3 0,4.000000 3.000000-3 15,-6.000000 0.000000 0-15,1.000000 5.000000-4 0,-4.000000 3.000000-4 0,2.000000 2.000000-3 16,-5.000000-2.000000 1-16,2.000000 4.000000-1 0,-1.000000-3.000000-4 0,-3.000000 1.000000 0 0,6.000000 1.000000-4 16,-6.000000-4.000000 2-16,3.000000-2.000000-2 0,3.000000-2.000000-3 0,1.000000-7.000000 0 15,-2.000000 1.000000-3-15,3.000000-5.000000 1 0,4.000000-2.000000-2 0,-1.000000-4.000000-5 16,2.000000-2.000000-9-16,1.000000-2.000000-15 0,1.000000-7.000000-24 0,-1.000000-2.000000-38 16,-1.000000-2.000000-39-16,1.000000-2.000000-49 0,3.000000-2.000000-54 0,-3.000000-9.000000-55 15,-1.000000-2.000000-55-15,4.000000-7.000000-5 0,0.000000-4.000000 20 0,-3.000000-3.000000 41 16</inkml:trace>
  <inkml:trace contextRef="#ctx0" brushRef="#br0">18587.000000 7059.000000 12 0,'5.000000'-11.000000'92'0,"4.000000"2.000000"20 "0 ,-1.000000-1.000000 15 0,-3.000000-2.000000 9 16,5.000000 3.000000-5-16,-3.000000 1.000000-16 0,0.000000 1.000000-7 0,1.000000-3.000000-5 16,0.000000 5.000000-5-16,-3.000000 1.000000-7 0,2.000000-3.000000-5 0,0.000000 6.000000 1 15,0.000000-2.000000 0-15,-2.000000 3.000000-2 0,0.000000 3.000000-4 0,3.000000-3.000000 5 16,-3.000000 5.000000 4-16,3.000000-2.000000-3 0,-3.000000-1.000000 1 0,0.000000 2.000000-2 0,4.000000 1.000000 1 15,-4.000000 3.000000-1-15,2.000000-5.000000-7 0,-2.000000 5.000000-5 16,3.000000 2.000000-13-16,-3.000000 1.000000-7 0,0.000000 1.000000-8 0,3.000000-1.000000-10 0,-3.000000 1.000000-6 16,4.000000 1.000000-4-16,-4.000000 2.000000-2 0,3.000000-1.000000 0 0,1.000000 3.000000-4 15,-1.000000 0.000000 0-15,-3.000000 0.000000-1 0,0.000000 1.000000-3 0,3.000000 1.000000-3 16,-3.000000-2.000000 3-16,-1.000000 4.000000 2 0,1.000000 2.000000 0 0,0.000000 0.000000 3 16,-2.000000 5.000000 2-16,-3.000000-2.000000 2 0,4.000000 3.000000-4 0,-4.000000 3.000000-3 0,0.000000 0.000000-2 15,0.000000 0.000000 0-15,0.000000 2.000000 3 0,0.000000-1.000000 1 0,0.000000 1.000000 2 16,0.000000 3.000000 5-16,0.000000-3.000000 2 0,1.000000 0.000000 2 0,-1.000000-2.000000 1 15,5.000000-1.000000 0-15,-1.000000-3.000000 0 0,1.000000-5.000000 0 0,1.000000 2.000000 4 16,1.000000-6.000000 1-16,1.000000 0.000000-1 0,1.000000-4.000000 1 0,3.000000 2.000000-1 16,-2.000000-2.000000-3-16,0.000000-5.000000-5 0,1.000000-1.000000-5 0,-1.000000 1.000000-4 15,-1.000000-3.000000-5-15,-1.000000 4.000000-1 0,2.000000-7.000000-5 0,-1.000000 1.000000-4 0,-1.000000 0.000000-3 16,0.000000-2.000000-8-16,1.000000-1.000000-16 0,-4.000000 2.000000-21 0,0.000000-4.000000-23 16,3.000000 3.000000-27-16,-3.000000-1.000000-26 0,-1.000000-2.000000-33 0,1.000000 0.000000-46 15,0.000000 0.000000-59-15,3.000000 3.000000-70 0,0.000000 2.000000-94 0,-3.000000-5.000000-38 16,4.000000 0.000000 5-16,-4.000000 0.000000 42 0,-2.000000-5.000000 70 0</inkml:trace>
  <inkml:trace contextRef="#ctx0" brushRef="#br0">18941.000000 6597.000000 132 0,'-5.000000'-3.000000'161'0,"2.000000"0.000000"12 "16 ,-2.000000 1.000000 9-16,1.000000 2.000000-6 0,4.000000-3.000000-17 0,-1.000000 3.000000-24 0,1.000000 0.000000-30 15,1.000000 0.000000-24-15,3.000000 3.000000-8 0,1.000000-1.000000 2 0,0.000000 4.000000 10 16,8.000000 0.000000 11-16,-1.000000 2.000000 11 0,1.000000 1.000000 6 0,6.000000 2.000000-3 15,-3.000000 1.000000-10-15,6.000000 2.000000-16 0,0.000000 1.000000-9 0,-4.000000-3.000000-10 16,4.000000 0.000000-10-16,-3.000000 3.000000-11 0,-3.000000-3.000000-7 0,3.000000 0.000000-4 0,-6.000000 0.000000-3 16,1.000000 1.000000-5-16,-6.000000 1.000000-2 0,-3.000000 0.000000 1 15,-2.000000 3.000000-1-15,-3.000000 3.000000-2 0,-3.000000 1.000000-2 0,-2.000000 4.000000-5 0,-8.000000 2.000000-2 16,-4.000000 3.000000-6-16,2.000000-1.000000 0 0,-5.000000 2.000000-5 0,-4.000000-2.000000 0 16,2.000000 0.000000 3-16,1.000000-2.000000-2 0,-3.000000 1.000000 4 0,2.000000-7.000000 2 15,2.000000 0.000000 6-15,5.000000-4.000000 6 0,-2.000000-4.000000 3 0,4.000000-1.000000 7 16,5.000000-3.000000 5-16,-1.000000-3.000000 2 0,3.000000-1.000000 0 0,2.000000-3.000000-3 15,1.000000 0.000000-2-15,3.000000-2.000000-5 0,3.000000-2.000000-6 0,2.000000-5.000000-7 16,9.000000-1.000000-5-16,-1.000000-2.000000 1 0,4.000000-4.000000-1 0,1.000000-1.000000 0 0,4.000000-2.000000-1 16,0.000000 0.000000 0-16,0.000000 0.000000-1 0,4.000000 0.000000-2 0,-4.000000 0.000000-1 15,2.000000 3.000000-2-15,1.000000-1.000000-2 0,-3.000000 3.000000 2 0,-4.000000 2.000000-2 16,0.000000 1.000000-5-16,-2.000000 1.000000-9 0,-3.000000 1.000000-15 0,-3.000000 2.000000-17 16,0.000000 0.000000-26-16,-2.000000 2.000000-39 0,1.000000 1.000000-52 0,-1.000000 4.000000-62 15,1.000000 1.000000-66-15,-1.000000 2.000000-75 0,-6.000000 0.000000-56 0,4.000000-2.000000-3 16,-6.000000-3.000000 33-16,-3.000000 8.000000 58 0</inkml:trace>
  <inkml:trace contextRef="#ctx0" brushRef="#br0">19538.000000 7567.000000 214 0,'-7.000000'7.000000'311'0,"-1.000000"1.000000"19 "0 ,-1.000000-2.000000-3 0,4.000000 2.000000-88 16,-2.000000-3.000000-57-16,6.000000-1.000000-29 0,-3.000000-1.000000-14 0,3.000000 0.000000-10 0,2.000000-1.000000-11 15,3.000000-2.000000-14-15,1.000000 0.000000-22 0,7.000000-2.000000-19 0,3.000000-1.000000-7 16,3.000000 0.000000-7-16,7.000000-3.000000-2 0,0.000000 0.000000-8 0,4.000000-3.000000 0 15,1.000000-4.000000-5-15,2.000000 4.000000-8 0,3.000000-2.000000-5 0,-1.000000-3.000000-6 16,1.000000 2.000000-2-16,-3.000000-1.000000-5 0,-1.000000 2.000000-2 0,0.000000 0.000000-4 16,0.000000 3.000000-1-16,-2.000000 0.000000 0 0,-6.000000 1.000000-4 0,-4.000000 0.000000-6 15,1.000000 2.000000-14-15,-5.000000 0.000000-22 0,-2.000000 0.000000-35 0,-1.000000 5.000000-47 0,-2.000000 0.000000-61 16,-5.000000 5.000000-76-16,-1.000000 2.000000-104 0,-8.000000-2.000000-44 0,-6.000000 4.000000 0 16,-3.000000-1.000000 30-16,-4.000000 2.000000 52 0</inkml:trace>
  <inkml:trace contextRef="#ctx0" brushRef="#br0">19868.000000 7243.000000 163 0,'3.000000'0.000000'363'16,"-1.000000"0.000000"27 "-16 ,-2.000000 3.000000 17 0,0.000000 2.000000-81 0,0.000000 1.000000-107 16,-5.000000 8.000000-77-16,3.000000 2.000000-42 0,-5.000000 1.000000-16 0,-1.000000 7.000000-11 15,1.000000 1.000000-5-15,-1.000000 4.000000-12 0,0.000000 3.000000-16 0,3.000000 4.000000-18 0,0.000000 1.000000-10 16,-2.000000 1.000000-6-16,2.000000 1.000000-4 0,0.000000 2.000000-7 0,1.000000-4.000000-8 15,3.000000 2.000000-8-15,1.000000-2.000000-28 0,0.000000-1.000000-34 0,0.000000-4.000000-44 16,5.000000 1.000000-52-16,0.000000-1.000000-62 0,3.000000-2.000000-74 0,-3.000000-6.000000-45 16,0.000000-5.000000-1-16,2.000000-7.000000 25 0,-5.000000-4.000000 47 0</inkml:trace>
  <inkml:trace contextRef="#ctx0" brushRef="#br0">20609.000000 7146.000000 225 0,'5.000000'2.000000'297'15,"-5.000000"1.000000"12 "-15 ,0.000000 2.000000-23 0,0.000000 4.000000-82 0,0.000000 3.000000-60 16,0.000000 5.000000-24-16,0.000000 0.000000-4 0,0.000000 0.000000 4 0,0.000000 6.000000-1 0,0.000000 0.000000-10 16,-2.000000 5.000000-16-16,-1.000000 1.000000-20 0,-1.000000 2.000000-17 15,3.000000 4.000000-12-15,-4.000000 1.000000-8 0,-7.000000 2.000000-3 0,3.000000 2.000000-6 0,-4.000000 0.000000-3 16,0.000000 2.000000-2-16,-1.000000 0.000000-3 0,1.000000-3.000000-4 0,-4.000000 0.000000-3 15,-1.000000-1.000000-3-15,1.000000-3.000000-3 0,-2.000000-2.000000-2 0,1.000000-1.000000-1 16,-2.000000 0.000000-3-16,1.000000-8.000000 0 0,4.000000 1.000000-7 0,-5.000000-6.000000-6 16,2.000000-2.000000-12-16,1.000000-4.000000-17 0,2.000000-4.000000-28 0,-2.000000-6.000000-33 0,0.000000-6.000000-38 15,-1.000000-5.000000-44-15,8.000000-5.000000-51 0,-2.000000-7.000000-53 16,2.000000-10.000000-49-16,-2.000000-8.000000-7 0,2.000000-9.000000 22 0,-1.000000-6.000000 41 0</inkml:trace>
  <inkml:trace contextRef="#ctx0" brushRef="#br0">20433.000000 6900.000000 20 0,'18.000000'-29.000000'189'16,"2.000000"3.000000"29 "-16 ,-5.000000 4.000000-16 0,2.000000 4.000000-13 16,-4.000000 7.000000-1-16,1.000000 3.000000 8 0,-1.000000 6.000000 10 0,-1.000000 2.000000 1 0,-2.000000 4.000000-12 15,3.000000 4.000000-10-15,1.000000 4.000000-13 0,-1.000000 5.000000-19 0,1.000000 4.000000-22 16,-1.000000 4.000000-16-16,-5.000000 7.000000-7 0,6.000000 4.000000-3 0,-6.000000 3.000000 1 16,1.000000 3.000000 12-16,2.000000 4.000000 18 0,-4.000000 2.000000 10 0,1.000000 6.000000 5 15,1.000000 2.000000-4-15,-4.000000 2.000000-7 0,7.000000-1.000000-19 0,-4.000000-5.000000-26 16,2.000000 2.000000-21-16,-2.000000 0.000000-21 0,2.000000-6.000000-13 0,-1.000000-2.000000-14 15,4.000000-2.000000-9-15,1.000000-2.000000-7 0,-3.000000-3.000000-6 0,3.000000-6.000000-8 0,1.000000-3.000000-20 16,-3.000000-1.000000-33-16,-2.000000-7.000000-38 0,3.000000-3.000000-45 16,-5.000000-4.000000-42-16,4.000000-3.000000-34 0,-2.000000-2.000000-32 0,-1.000000-3.000000-44 0,7.000000-2.000000-63 15,-2.000000-3.000000-79-15,-4.000000-2.000000-47 0,3.000000-7.000000-11 0,-4.000000-3.000000 25 16,-1.000000-7.000000 64-16</inkml:trace>
  <inkml:trace contextRef="#ctx0" brushRef="#br0">21287.000000 7519.000000 221 0,'-3.000000'6.000000'275'0,"-2.000000"-1.000000"25 "16 ,0.000000 2.000000-42-16,2.000000-1.000000-50 0,-1.000000 2.000000-34 0,4.000000-5.000000-17 16,0.000000 2.000000-6-16,4.000000 0.000000-5 0,1.000000-2.000000-12 0,3.000000 1.000000-11 15,5.000000 1.000000-14-15,1.000000-1.000000-14 0,6.000000 0.000000-12 0,0.000000-4.000000-12 16,2.000000 0.000000-6-16,5.000000-2.000000-11 0,1.000000-4.000000-7 0,1.000000 1.000000-10 0,-2.000000-2.000000-8 16,6.000000-4.000000-7-16,-1.000000 1.000000-6 0,0.000000-3.000000-4 0,-2.000000 2.000000-6 15,0.000000-4.000000-3-15,-3.000000 5.000000-1 0,-2.000000-1.000000-3 0,-3.000000 2.000000-5 16,-4.000000 0.000000-14-16,-3.000000 1.000000-18 0,-3.000000 1.000000-29 0,-2.000000 2.000000-46 15,-1.000000 5.000000-60-15,-4.000000 0.000000-78 0,-5.000000 5.000000-105 0,-2.000000 2.000000-58 0,-10.000000 1.000000-11 16,-1.000000 1.000000 24-16,-6.000000 0.000000 48 0</inkml:trace>
  <inkml:trace contextRef="#ctx0" brushRef="#br0">21415.000000 7773.000000 88 0,'-7.000000'13.000000'362'0,"5.000000"-3.000000"40 "0 ,-4.000000-1.000000 23 0,1.000000-1.000000-26 0,3.000000-2.000000-118 15,-1.000000 2.000000-88-15,3.000000-3.000000-48 0,-4.000000-3.000000-24 0,4.000000 0.000000-4 16,4.000000-2.000000 1-16,6.000000 3.000000-3 0,1.000000 2.000000-2 0,6.000000-5.000000-3 16,3.000000 0.000000-5-16,5.000000 0.000000-11 0,2.000000-5.000000-14 0,3.000000-2.000000-14 15,2.000000-2.000000-16-15,2.000000-1.000000-14 0,1.000000-3.000000-12 0,2.000000-1.000000-11 16,-2.000000-2.000000-18-16,0.000000 1.000000-26 0,-3.000000-1.000000-29 0,3.000000-1.000000-33 16,-5.000000 0.000000-29-16,-3.000000 3.000000-38 0,0.000000-1.000000-52 0,-5.000000 3.000000-65 0,0.000000 2.000000-67 15,-1.000000 3.000000-85-15,-4.000000 0.000000-32 0,-7.000000 0.000000 8 0,2.000000-1.000000 46 16,-7.000000 1.000000 77-16</inkml:trace>
  <inkml:trace contextRef="#ctx0" brushRef="#br0">22079.000000 7109.000000 247 0,'11.000000'-4.000000'350'0,"-6.000000"-4.000000"21 "0 ,0.000000 4.000000 7 0,0.000000 1.000000-110 15,-1.000000 1.000000-87-15,4.000000-1.000000-41 0,-3.000000 3.000000-15 16,3.000000-2.000000-1-16,3.000000-1.000000-1 0,-3.000000 0.000000-6 0,5.000000-1.000000-18 0,6.000000 1.000000-19 16,3.000000 1.000000-17-16,6.000000 2.000000-13 0,-4.000000 2.000000 2 0,2.000000 4.000000 2 15,1.000000-2.000000 0-15,3.000000 6.000000 4 0,-5.000000 2.000000-3 0,2.000000 0.000000-4 16,-3.000000 5.000000-8-16,-6.000000 5.000000-7 0,2.000000-2.000000-3 0,-5.000000 4.000000-10 16,-6.000000 5.000000-2-16,-1.000000 2.000000-4 0,-8.000000 2.000000-4 0,-3.000000 5.000000-3 0,-7.000000 2.000000-3 15,0.000000 0.000000-2-15,-10.000000 2.000000-1 0,-2.000000 4.000000-4 0,-2.000000 1.000000 1 16,-6.000000 1.000000 3-16,-2.000000 1.000000 0 0,-1.000000-5.000000 2 0,-2.000000 2.000000 8 15,3.000000-6.000000 17-15,-3.000000 0.000000 20 0,8.000000-1.000000 28 0,3.000000-7.000000 33 16,2.000000-6.000000 20-16,6.000000-3.000000 7 0,-1.000000-6.000000-6 0,9.000000-3.000000-6 16,3.000000-6.000000-11-16,8.000000 1.000000-18 0,7.000000-5.000000-4 0,7.000000-4.000000 2 15,10.000000-6.000000 0-15,11.000000-4.000000-7 0,4.000000-7.000000-13 0,7.000000-5.000000-13 0,3.000000-5.000000-18 16,1.000000-5.000000-16-16,4.000000 0.000000-10 0,0.000000-2.000000-6 0,0.000000 0.000000-6 16,-3.000000 3.000000-12-16,-1.000000-3.000000-35 0,-1.000000 7.000000-65 0,-8.000000 1.000000-85 15,-4.000000 1.000000-84-15,-8.000000 3.000000-94 0,-2.000000 6.000000-132 0,-8.000000 0.000000-146 16,-5.000000 12.000000-35-16,-9.000000 4.000000 34 0,-15.000000 3.000000 56 0,-3.000000 7.000000 78 15</inkml:trace>
  <inkml:trace contextRef="#ctx0" brushRef="#br0">25617.000000 4262.000000 170 0,'0.000000'0.000000'183'0,"-4.000000"4.000000"-42 "0 ,-1.000000-1.000000-35 0,4.000000 2.000000-22 16,-6.000000-2.000000-10-16,0.000000 3.000000 0 0,-5.000000 4.000000 8 0,4.000000 2.000000 5 16,-2.000000 3.000000 2-16,-2.000000 4.000000-5 0,-3.000000 5.000000-8 0,-2.000000 5.000000-8 0,1.000000 8.000000-2 15,1.000000 5.000000-5-15,-2.000000 4.000000 1 0,-2.000000 5.000000 4 0,-1.000000 4.000000 4 16,-2.000000 4.000000-3-16,4.000000-1.000000-5 0,0.000000 4.000000-4 0,-4.000000-5.000000-12 16,3.000000 2.000000-11-16,-1.000000-6.000000-11 0,0.000000 1.000000-9 0,0.000000-3.000000-5 15,5.000000-5.000000-3-15,2.000000-4.000000-3 0,-3.000000-4.000000-3 0,6.000000-6.000000-9 16,0.000000-7.000000-13-16,2.000000-4.000000-21 0,1.000000-4.000000-24 0,2.000000-5.000000-31 15,5.000000-2.000000-33-15,0.000000-4.000000-33 0,0.000000-2.000000-38 0,0.000000-4.000000-55 16,5.000000-7.000000-25-16,-5.000000-8.000000 5 0,4.000000-4.000000 20 0</inkml:trace>
  <inkml:trace contextRef="#ctx0" brushRef="#br0">25578.000000 4233.000000 119 0,'12.000000'-11.000000'232'0,"-2.000000"4.000000"14 "0 ,-3.000000 0.000000-46 16,-2.000000 2.000000-47-16,0.000000 5.000000-34 0,0.000000 5.000000-13 0,0.000000 4.000000 3 16,1.000000 6.000000 10-16,3.000000 10.000000 8 0,-3.000000 4.000000 6 0,6.000000 10.000000-5 0,2.000000 4.000000-7 15,-1.000000 11.000000-10-15,0.000000 0.000000-11 0,1.000000 9.000000-8 0,4.000000 1.000000-10 16,-4.000000-2.000000-11-16,2.000000 1.000000-9 0,3.000000 0.000000-9 0,-6.000000-4.000000-12 16,4.000000-3.000000-9-16,0.000000-5.000000-9 0,-2.000000-3.000000-7 0,0.000000-1.000000-5 15,0.000000-6.000000-6-15,-2.000000 0.000000-1 0,1.000000-7.000000-2 16,-2.000000 0.000000-3-16,-4.000000-6.000000 0 0,-1.000000 1.000000-4 0,-4.000000-6.000000-3 0,2.000000 0.000000-11 15,-5.000000-6.000000-13-15,0.000000 1.000000-20 0,-2.000000-5.000000-28 0,-4.000000-5.000000-39 0,-4.000000 0.000000-45 16,1.000000-7.000000-47-16,-6.000000-1.000000-54 0,-2.000000-1.000000-48 0,-1.000000-7.000000-39 16,-7.000000-5.000000 5-16,-2.000000-3.000000 31 0,-3.000000-7.000000 49 0</inkml:trace>
  <inkml:trace contextRef="#ctx0" brushRef="#br0">25409.000000 4981.000000 133 0,'-19.000000'-10.000000'261'0,"3.000000"1.000000"32 "0 ,-1.000000 1.000000-34 0,7.000000 4.000000-35 16,-2.000000-1.000000-26-16,4.000000 2.000000-32 0,3.000000 1.000000-30 0,3.000000-4.000000-26 0,-1.000000 5.000000-21 15,3.000000-2.000000-18-15,3.000000 1.000000-13 0,4.000000 2.000000-7 0,1.000000-5.000000-6 16,9.000000 2.000000-3-16,1.000000-1.000000-2 0,4.000000-1.000000-5 0,5.000000-3.000000-9 16,0.000000-1.000000-6-16,3.000000 1.000000-8 0,3.000000-4.000000-7 15,-4.000000 0.000000-11-15,4.000000 0.000000-24 0,-1.000000-5.000000-35 0,-2.000000 3.000000-52 0,-1.000000-2.000000-67 16,1.000000-1.000000-83-16,-5.000000 0.000000-80 0,-1.000000-3.000000-23 0,-4.000000 2.000000 9 0,-7.000000-4.000000 37 16</inkml:trace>
  <inkml:trace contextRef="#ctx0" brushRef="#br0">26032.000000 3906.000000 161 0,'7.000000'-5.000000'282'0,"-5.000000"2.000000"16 "0 ,3.000000-1.000000-23 0,-2.000000 4.000000-83 15,2.000000 0.000000-65-15,-5.000000 0.000000-37 0,5.000000 4.000000-10 0,-2.000000 4.000000 7 0,3.000000 4.000000 9 16,0.000000 2.000000 6-16,-4.000000 6.000000 4 0,1.000000 2.000000-4 15,2.000000 2.000000-6-15,-1.000000 5.000000-11 0,-3.000000 2.000000-10 0,-1.000000-2.000000-4 0,0.000000 2.000000-8 16,0.000000 0.000000-8-16,-5.000000-2.000000-8 0,2.000000 1.000000-6 0,-2.000000-5.000000-9 16,3.000000 3.000000-4-16,2.000000-6.000000-10 0,-6.000000 0.000000-7 0,4.000000-4.000000-4 15,-2.000000-7.000000-3-15,1.000000 1.000000-5 0,3.000000-4.000000-2 0,-2.000000-3.000000 1 16,-1.000000-1.000000 1-16,3.000000 1.000000-1 0,0.000000-5.000000-2 0,3.000000-5.000000-1 0,-1.000000-4.000000-5 16,1.000000-6.000000-4-16,3.000000-7.000000-3 0,0.000000-2.000000-3 0,1.000000-8.000000-2 15,5.000000-2.000000 1-15,1.000000 0.000000 2 0,-3.000000-2.000000 5 0,4.000000-1.000000 2 16,-1.000000 4.000000 3-16,4.000000 4.000000 2 0,-6.000000-2.000000 2 0,-1.000000 7.000000 3 15,4.000000 5.000000-1-15,-6.000000 2.000000 1 0,2.000000 2.000000 1 0,-1.000000 6.000000 1 16,-1.000000 1.000000 3-16,-3.000000 5.000000 3 0,3.000000 3.000000 5 0,1.000000 3.000000 3 16,-4.000000 5.000000 6-16,0.000000 1.000000 3 0,2.000000 3.000000 5 0,-6.000000 3.000000-3 15,-1.000000 2.000000-2-15,0.000000 0.000000-4 0,-1.000000 0.000000-4 0,-3.000000-2.000000-3 16,4.000000 0.000000-3-16,0.000000-6.000000-4 0,0.000000 1.000000-3 0,0.000000-2.000000 0 0,0.000000-4.000000-2 16,0.000000-1.000000-2-16,0.000000-2.000000-1 0,5.000000-1.000000 1 0,-1.000000-4.000000 0 15,4.000000-6.000000-4-15,2.000000-2.000000-2 0,4.000000-7.000000-4 0,2.000000-4.000000-2 16,1.000000-3.000000-7-16,1.000000-1.000000 1 0,1.000000-2.000000-1 0,-1.000000 2.000000 1 15,4.000000 3.000000 6-15,-5.000000 5.000000 3 0,1.000000 4.000000 4 0,-4.000000 6.000000 1 16,2.000000 2.000000 2-16,-4.000000 7.000000 4 0,2.000000 2.000000 3 0,-4.000000 9.000000 4 16,-2.000000 4.000000 6-16,0.000000 5.000000 6 0,-3.000000 3.000000 4 0,1.000000 2.000000 1 0,-1.000000-1.000000-1 15,-2.000000 1.000000-1-15,2.000000-1.000000-6 0,-2.000000-3.000000-3 0,2.000000-1.000000-4 16,0.000000-3.000000-1-16,0.000000-1.000000-7 0,4.000000-8.000000-12 0,-3.000000 3.000000-15 16,-4.000000-7.000000-34-16,6.000000 1.000000-57 0,-2.000000 0.000000-89 0,-1.000000 0.000000-130 15,-5.000000-5.000000-75-15,0.000000 0.000000-28 0,-11.000000-1.000000 8 0,3.000000-5.000000 46 16</inkml:trace>
  <inkml:trace contextRef="#ctx0" brushRef="#br0">24576.000000 4419.000000 64 0,'0.000000'0.000000'95'0,"0.000000"-2.000000"-18 "0 ,0.000000 2.000000-11 0,0.000000 0.000000 4 0,0.000000 0.000000 8 16,0.000000 0.000000 11-16,0.000000 0.000000 9 0,0.000000 2.000000 2 0,-2.000000 1.000000 2 15,-1.000000 1.000000-1-15,3.000000 7.000000 0 0,-4.000000 3.000000 1 0,-1.000000 3.000000 3 16,0.000000 7.000000-6-16,-3.000000 3.000000-6 0,0.000000 7.000000-5 0,-6.000000 5.000000-7 0,1.000000 3.000000-6 16,-4.000000 6.000000-9-16,-3.000000 3.000000-4 0,-2.000000 2.000000-12 0,-5.000000 1.000000-14 15,-1.000000 2.000000-6-15,-1.000000 0.000000-14 0,3.000000-3.000000-8 0,-5.000000-2.000000-8 16,1.000000-2.000000-5-16,7.000000-5.000000-2 0,-6.000000-3.000000-8 0,9.000000-4.000000-6 15,-2.000000-5.000000-7-15,6.000000-9.000000-15 0,2.000000-6.000000-29 0,2.000000-4.000000-41 16,7.000000-6.000000-57-16,5.000000-7.000000-71 0,-5.000000-7.000000-55 0,5.000000-9.000000-17 16,0.000000-8.000000 10-16,0.000000-6.000000 35 0</inkml:trace>
  <inkml:trace contextRef="#ctx0" brushRef="#br0">24452.000000 4026.000000 160 0,'8.000000'-20.000000'267'0,"-3.000000"3.000000"12 "0 ,0.000000 2.000000-21 16,2.000000 5.000000-96-16,-5.000000 1.000000-59 0,3.000000 1.000000-30 0,3.000000 1.000000-11 0,-3.000000 2.000000 0 16,3.000000 0.000000 10-16,4.000000 5.000000 8 0,2.000000 0.000000 3 0,4.000000 5.000000 3 15,-1.000000 3.000000-3-15,5.000000 9.000000-2 0,-1.000000 4.000000-1 0,3.000000 6.000000 0 16,1.000000 8.000000-3-16,-5.000000 3.000000-7 0,2.000000 8.000000-5 0,0.000000 5.000000-13 16,-1.000000 3.000000-8-16,-2.000000 7.000000-10 0,-2.000000 0.000000-13 0,-4.000000 7.000000-6 0,0.000000-1.000000-7 15,-1.000000 1.000000-3-15,-3.000000 3.000000-2 0,1.000000 0.000000-4 0,-5.000000-5.000000-1 16,3.000000-3.000000-5-16,-3.000000-5.000000-6 0,2.000000-4.000000-7 15,-1.000000-8.000000-17-15,1.000000-4.000000-18 0,-2.000000-6.000000-23 0,4.000000-9.000000-27 0,-3.000000-8.000000-32 16,9.000000-3.000000-49-16,0.000000-12.000000-58 0,2.000000-7.000000-74 0,0.000000-11.000000-28 16,-2.000000-10.000000 2-16,2.000000-9.000000 27 0</inkml:trace>
  <inkml:trace contextRef="#ctx0" brushRef="#br0">25265.000000 3637.000000 95 0,'-5.000000'-4.000000'264'16,"-5.000000"8.000000"17 "-16 ,-2.000000 0.000000 6 0,-7.000000 8.000000-98 0,3.000000 5.000000-77 0,-6.000000 5.000000-32 15,-2.000000 7.000000-6-15,-1.000000 3.000000 4 0,2.000000 6.000000 9 0,1.000000 4.000000 9 16,-3.000000 6.000000 4-16,6.000000 6.000000-7 0,1.000000 5.000000-8 0,1.000000 7.000000-7 16,4.000000 1.000000-6-16,4.000000 9.000000-6 0,4.000000-2.000000-4 0,2.000000 8.000000-7 15,1.000000 2.000000-8-15,4.000000 4.000000-9 0,1.000000-3.000000-10 0,6.000000-2.000000-12 0,1.000000 0.000000-15 16,3.000000-3.000000-15-16,4.000000-2.000000-11 0,1.000000-8.000000-26 0,8.000000-4.000000-29 15,0.000000-3.000000-36-15,5.000000-9.000000-42 0,0.000000-3.000000-57 0,8.000000-7.000000-69 16,1.000000-5.000000-51-16,0.000000-8.000000-14 0,1.000000-11.000000 15 0,-1.000000-8.000000 41 16</inkml:trace>
  <inkml:trace contextRef="#ctx0" brushRef="#br0">27201.000000 3670.000000 248 0,'5.000000'17.000000'315'16,"3.000000"5.000000"18 "-16 ,4.000000 4.000000-4 0,-6.000000 9.000000-110 0,8.000000 4.000000-75 0,-3.000000 3.000000-31 15,6.000000 3.000000-9-15,-3.000000 4.000000-5 0,1.000000 4.000000 1 0,2.000000 1.000000-3 16,-1.000000 4.000000-11-16,-1.000000 1.000000-10 0,-1.000000 1.000000-16 0,3.000000 4.000000-16 15,-7.000000-3.000000-14-15,-2.000000 2.000000-9 0,0.000000 0.000000-5 0,-8.000000-3.000000-11 16,0.000000 3.000000-1-16,-8.000000-4.000000-1 0,0.000000 2.000000-3 0,-8.000000-2.000000-13 0,-5.000000-1.000000-26 16,-6.000000-4.000000-27-16,-7.000000-1.000000-43 0,-1.000000 0.000000-50 15,-2.000000-1.000000-55-15,-3.000000-6.000000-54 0,-4.000000-5.000000-63 0,-2.000000-4.000000-24 0,-3.000000-8.000000 13 16,4.000000-7.000000 37-16</inkml:trace>
  <inkml:trace contextRef="#ctx0" brushRef="#br0">27462.000000 4446.000000 102 0,'25.000000'-3.000000'355'16,"-6.000000"-1.000000"30 "-16 ,-6.000000 4.000000 17 0,4.000000-2.000000-41 0,-4.000000-1.000000-141 16,4.000000 3.000000-96-16,-2.000000-5.000000-52 0,5.000000-2.000000-27 0,2.000000 2.000000-14 15,-2.000000-3.000000-8-15,2.000000 6.000000-6 0,3.000000-3.000000-10 0,-2.000000 0.000000-19 0,4.000000 0.000000-25 16,-2.000000 1.000000-38-16,2.000000 1.000000-48 0,3.000000-2.000000-59 0,-3.000000 5.000000-73 15,-2.000000 0.000000-70-15,-6.000000 0.000000-19 0,-6.000000 3.000000 12 0,-4.000000-1.000000 35 16</inkml:trace>
  <inkml:trace contextRef="#ctx0" brushRef="#br0">27559.000000 4830.000000 201 0,'-10.000000'23.000000'350'0,"5.000000"-7.000000"21 "15 ,2.000000-2.000000 10-15,1.000000-3.000000-98 0,2.000000-2.000000-110 0,0.000000-4.000000-64 16,2.000000 0.000000-33-16,6.000000-2.000000-16 0,2.000000-8.000000-5 0,7.000000 0.000000-12 15,1.000000-5.000000-8-15,4.000000-2.000000-14 0,5.000000-3.000000-14 0,3.000000-4.000000-19 16,4.000000-1.000000-24-16,-1.000000-1.000000-32 0,2.000000-4.000000-33 0,1.000000 3.000000-41 0,5.000000 0.000000-63 16,0.000000 1.000000-94-16,-4.000000 1.000000-34 0,-2.000000-2.000000 2 15,-2.000000 2.000000 13-15,-4.000000 1.000000 35 0</inkml:trace>
  <inkml:trace contextRef="#ctx0" brushRef="#br0">29133.000000 3940.000000 77 0,'0.000000'0.000000'104'0,"0.000000"0.000000"5 "16 ,0.000000 0.000000 2-16,0.000000 0.000000 2 0,0.000000 0.000000 2 0,0.000000 0.000000 1 15,0.000000 0.000000-6-15,0.000000 0.000000-6 0,0.000000 0.000000-7 0,0.000000 0.000000-10 16,0.000000 0.000000-7-16,0.000000-2.000000-7 0,0.000000 2.000000-5 0,0.000000-3.000000-4 15,0.000000 3.000000-4-15,0.000000 0.000000-4 0,0.000000 0.000000-2 0,0.000000 0.000000-9 16,0.000000 0.000000-4-16,0.000000-3.000000-8 0,0.000000 3.000000-6 0,0.000000-2.000000-5 16,3.000000 2.000000-4-16,-3.000000 0.000000 4 0,0.000000 0.000000-3 0,0.000000 0.000000 3 15,0.000000 0.000000 5-15,0.000000 0.000000 4 0,0.000000 0.000000 7 0,0.000000 0.000000 1 0,0.000000 0.000000 5 16,0.000000 0.000000 4-16,0.000000 0.000000 0 0,0.000000 0.000000-1 0,0.000000 0.000000-3 16,0.000000 0.000000-6-16,0.000000-2.000000-3 0,0.000000 2.000000-7 0,0.000000-2.000000-3 15,0.000000 2.000000-6-15,0.000000 0.000000-1 0,0.000000-3.000000-3 0,0.000000 3.000000-2 16,0.000000 0.000000-5-16,2.000000 0.000000-2 0,-2.000000 0.000000-2 0,0.000000 0.000000-2 15,0.000000 0.000000 1-15,0.000000 0.000000 0 0,0.000000 0.000000 1 0,0.000000 0.000000 1 0,0.000000 0.000000 2 16,0.000000 0.000000 2-16,0.000000 0.000000 0 0,0.000000 0.000000 3 0,0.000000 0.000000 1 16,0.000000 0.000000 1-16,0.000000 0.000000-3 0,0.000000 0.000000 2 0,0.000000 0.000000-1 15,0.000000-2.000000-4-15,0.000000 2.000000 2 0,0.000000 0.000000-3 0,0.000000 0.000000-1 16,0.000000 0.000000-1-16,0.000000 0.000000 2 0,0.000000-3.000000-1 0,0.000000 3.000000-2 16,0.000000 0.000000 0-16,0.000000 0.000000 0 0,0.000000 0.000000 2 0,0.000000 0.000000-2 15,0.000000 0.000000 3-15,0.000000 0.000000 0 0,0.000000 0.000000 5 0,0.000000 0.000000 0 0,0.000000 0.000000 0 16,-2.000000 3.000000 1-16,2.000000-1.000000 0 0,-3.000000 3.000000 1 15,0.000000 2.000000 1-15,-2.000000 5.000000 3 0,3.000000 5.000000 3 0,-6.000000 5.000000 4 0,-4.000000 3.000000 1 16,3.000000 7.000000-2-16,-4.000000 2.000000-1 0,0.000000 4.000000 1 0,-6.000000 4.000000-2 16,-3.000000 4.000000 0-16,1.000000 2.000000-2 0,-1.000000 0.000000 0 0,-2.000000 7.000000-2 15,-1.000000-4.000000-5-15,-2.000000 2.000000-4 0,6.000000-2.000000-2 0,-1.000000-3.000000-1 16,0.000000-2.000000-1-16,4.000000-9.000000-5 0,1.000000 0.000000-6 0,3.000000-8.000000-10 0,1.000000-2.000000-14 16,3.000000-7.000000-15-16,2.000000-6.000000-22 0,3.000000-4.000000-35 0,0.000000-5.000000-54 15,5.000000-7.000000-74-15,0.000000-6.000000-78 0,5.000000-8.000000-90 0,0.000000-7.000000-42 16,-2.000000-6.000000 3-16,2.000000-10.000000 46 0,0.000000-3.000000 72 0</inkml:trace>
  <inkml:trace contextRef="#ctx0" brushRef="#br0">28912.000000 3663.000000 56 0,'8.000000'-17.000000'276'16,"-3.000000"4.000000"22 "-16 ,0.000000 4.000000 13 0,0.000000 1.000000-74 0,0.000000 1.000000-75 15,-1.000000 2.000000-41-15,1.000000 3.000000-11 0,3.000000 0.000000 6 0,0.000000 2.000000 12 16,2.000000 0.000000 8-16,4.000000 2.000000-8 0,3.000000 4.000000-13 0,1.000000 0.000000-22 0,2.000000 4.000000-22 15,4.000000 3.000000-16-15,-3.000000 0.000000-12 0,5.000000 7.000000 2 0,-3.000000 5.000000-6 16,-1.000000 1.000000-2-16,0.000000 6.000000-1 0,-4.000000 4.000000-1 0,2.000000 3.000000-2 16,-5.000000 5.000000-3-16,-1.000000 2.000000 3 0,-1.000000 5.000000 9 0,-5.000000 3.000000 0 15,1.000000 0.000000 1-15,-4.000000 1.000000-3 0,0.000000 1.000000-1 0,-2.000000 0.000000-5 16,2.000000-1.000000-13-16,-1.000000 0.000000-5 0,-1.000000-4.000000-5 0,-1.000000 0.000000-7 16,1.000000-7.000000-7-16,2.000000-4.000000-11 0,0.000000-3.000000-15 0,-2.000000-8.000000-16 0,2.000000-1.000000-20 15,4.000000-7.000000-26-15,-4.000000-4.000000-41 0,7.000000-4.000000-52 16,-2.000000-7.000000-67-16,3.000000-3.000000-87 0,0.000000-8.000000-72 0,4.000000-7.000000-21 15,0.000000-8.000000 18-15,-4.000000-3.000000 49 0</inkml:trace>
  <inkml:trace contextRef="#ctx0" brushRef="#br0">29750.000000 4040.000000 29 0,'1.000000'-10.000000'268'0,"3.000000"3.000000"28 "15 ,-8.000000-1.000000 21-15,3.000000 4.000000-52 0,-3.000000 4.000000-66 0,-4.000000 0.000000-36 16,0.000000 4.000000-12-16,-1.000000 0.000000-5 0,-1.000000 7.000000 0 0,-3.000000 2.000000-9 15,-1.000000 4.000000-17-15,-2.000000 4.000000-19 0,2.000000 6.000000-18 0,1.000000 5.000000-18 0,-4.000000 4.000000-16 16,7.000000 3.000000-9-16,0.000000 5.000000-3 0,-5.000000 4.000000-4 16,10.000000 4.000000-5-16,-4.000000-2.000000-5 0,4.000000 4.000000-3 0,5.000000-4.000000-6 0,0.000000 3.000000-4 15,5.000000-8.000000-5-15,4.000000 1.000000-3 0,-4.000000-6.000000-5 0,10.000000-4.000000-4 16,-5.000000-7.000000-6-16,0.000000-2.000000-7 0,7.000000-5.000000-11 0,1.000000-8.000000-19 16,-1.000000-6.000000-23-16,1.000000-6.000000-28 0,-1.000000-9.000000-30 0,8.000000-4.000000-37 15,-5.000000-13.000000-35-15,9.000000-4.000000-35 0,-9.000000-4.000000-20 0,9.000000-7.000000-14 16,-8.000000-2.000000 1-16,-1.000000-6.000000 8 0,1.000000-2.000000 18 0,-3.000000-2.000000 27 15,0.000000-4.000000 37-15</inkml:trace>
  <inkml:trace contextRef="#ctx0" brushRef="#br0">30038.000000 4110.000000 72 0,'12.000000'-23.000000'192'16,"-6.000000"-1.000000"26 "-16 ,-2.000000 11.000000 15 0,1.000000 0.000000 5 0,2.000000 8.000000-2 15,-7.000000 3.000000-9-15,-4.000000 6.000000-16 0,-1.000000 7.000000-25 0,-3.000000 4.000000-28 16,-1.000000 6.000000-21-16,-1.000000 6.000000-24 0,-6.000000 2.000000-21 0,-1.000000 8.000000-21 16,3.000000-1.000000-14-16,-2.000000 5.000000-15 0,2.000000 3.000000-12 0,-1.000000 2.000000-7 0,-2.000000 4.000000-7 15,7.000000-4.000000-7-15,-3.000000-3.000000-4 0,1.000000 0.000000-3 0,4.000000-3.000000-2 16,-1.000000-4.000000-8-16,4.000000-7.000000-12 0,4.000000-4.000000-18 0,-6.000000-6.000000-20 15,7.000000-6.000000-24-15,0.000000-7.000000-28 0,3.000000-3.000000-32 16,2.000000-8.000000-38-16,0.000000 1.000000-37 0,7.000000-11.000000-31 0,-2.000000-2.000000-22 0,2.000000-8.000000-13 16,-2.000000-4.000000 1-16,-2.000000-4.000000 17 0,6.000000-7.000000 39 0</inkml:trace>
  <inkml:trace contextRef="#ctx0" brushRef="#br0">30051.000000 4066.000000 35 0,'9.000000'-16.000000'187'0,"-1.000000"0.000000"14 "0 ,1.000000 9.000000 10 15,1.000000 3.000000 1-15,-2.000000 4.000000 5 0,2.000000 4.000000-5 0,2.000000 6.000000-17 16,-2.000000 5.000000-23-16,3.000000 7.000000-24 0,-1.000000 4.000000-17 0,-2.000000 6.000000-15 15,7.000000 2.000000-15-15,-4.000000 0.000000-10 0,1.000000 6.000000-13 0,-1.000000-3.000000-11 16,0.000000 3.000000-7-16,1.000000 2.000000-14 0,-1.000000-1.000000-8 0,1.000000 0.000000-11 0,1.000000-2.000000-7 16,-5.000000-2.000000-6-16,0.000000-4.000000-4 0,2.000000-4.000000-3 15,-4.000000-2.000000-3-15,0.000000-2.000000-4 0,-3.000000-5.000000-4 0,0.000000-3.000000-5 0,-1.000000-5.000000-11 16,-3.000000-3.000000-17-16,-2.000000 1.000000-28 0,-6.000000-5.000000-33 0,2.000000-5.000000-33 16,-5.000000 0.000000-24-16,-2.000000-5.000000-20 0,-3.000000-3.000000-13 0,-5.000000-1.000000 0 15,2.000000-3.000000 12-15,-7.000000-3.000000 17 0,4.000000-4.000000 9 0,-7.000000-1.000000 15 16,4.000000-7.000000 22-16,-1.000000-2.000000 24 0,5.000000-2.000000 35 0,-2.000000-1.000000 44 15,2.000000 3.000000 56-15,5.000000 4.000000 53 0,3.000000 4.000000 42 0,2.000000 4.000000 37 16,5.000000 0.000000 13-16,-1.000000 4.000000 1 0,6.000000 5.000000-12 0,0.000000 0.000000-10 0,0.000000 3.000000-12 16,6.000000 5.000000-15-16,-1.000000 0.000000-11 0,4.000000 0.000000-15 0,1.000000 5.000000-13 15,3.000000-1.000000-22-15,4.000000 1.000000-22 0,-2.000000-2.000000-16 0,5.000000 1.000000-15 16,-1.000000-1.000000-9-16,-1.000000-1.000000-13 0,4.000000-2.000000-14 0,-2.000000 0.000000-16 16,0.000000-5.000000-32-16,-3.000000-2.000000-43 0,1.000000 0.000000-65 0,-1.000000 0.000000-80 15,0.000000-1.000000-82-15,-2.000000 1.000000-78 0,-2.000000-7.000000-19 0,-1.000000-4.000000 19 16,-4.000000-3.000000 51-16</inkml:trace>
  <inkml:trace contextRef="#ctx0" brushRef="#br0">30633.000000 3783.000000 106 0,'18.000000'-8.000000'305'0,"3.000000"5.000000"41 "16 ,-6.000000 3.000000 31-16,3.000000 4.000000-66 0,-1.000000 9.000000-70 0,1.000000 2.000000-43 0,-4.000000 4.000000-22 16,1.000000 9.000000-22-16,-8.000000 1.000000-19 0,4.000000 6.000000-15 0,-6.000000 7.000000-21 15,0.000000-1.000000-18-15,2.000000 6.000000-15 0,-5.000000-1.000000-14 0,-2.000000 3.000000-4 16,-2.000000 2.000000-6-16,-5.000000 0.000000-2 0,-1.000000 2.000000-2 0,1.000000-2.000000-5 15,-6.000000 3.000000-7-15,-2.000000-3.000000-6 0,-4.000000-2.000000-8 0,1.000000-1.000000-6 16,-4.000000-2.000000-11-16,-1.000000-2.000000-14 0,-6.000000-2.000000-13 0,1.000000-3.000000-19 16,-6.000000-5.000000-22-16,6.000000-5.000000-28 0,-8.000000-2.000000-29 0,1.000000-3.000000-36 0,0.000000-7.000000-47 15,0.000000-5.000000-50-15,0.000000-7.000000-59 0,1.000000-3.000000-57 16,-1.000000-9.000000-11-16,0.000000-9.000000 23 0,0.000000-8.000000 49 0</inkml:trace>
  <inkml:trace contextRef="#ctx0" brushRef="#br0">29743.000000 3013.000000 3 0,'7.000000'-5.000000'147'0,"-2.000000"1.000000"-4 "0 ,0.000000-1.000000-4 0,0.000000 0.000000 6 0,2.000000-1.000000 9 16,-6.000000 5.000000 9-16,4.000000-2.000000 0 0,2.000000 1.000000-10 0,-5.000000 2.000000-14 15,3.000000 2.000000-22-15,3.000000 1.000000-15 0,-3.000000 1.000000-9 0,3.000000 1.000000 2 16,-1.000000 3.000000 4-16,0.000000 4.000000 1 0,1.000000 2.000000 0 0,-3.000000 4.000000-2 16,2.000000 3.000000-1-16,-2.000000 3.000000-11 0,-2.000000 5.000000-11 0,-1.000000 1.000000-15 0,-2.000000-1.000000-10 15,0.000000 5.000000-10-15,-2.000000-2.000000-6 0,-4.000000-3.000000-8 16,1.000000 2.000000-5-16,1.000000-4.000000-3 0,3.000000 0.000000-4 0,-3.000000-2.000000-4 0,3.000000-6.000000-3 15,-3.000000-5.000000-1-15,1.000000-1.000000-3 0,3.000000-4.000000 0 0,-2.000000-1.000000 0 16,2.000000-4.000000-1-16,2.000000-4.000000-1 0,1.000000 0.000000-1 0,2.000000-7.000000 0 16,0.000000-3.000000-1-16,7.000000-7.000000-4 0,-2.000000-4.000000-2 0,3.000000-8.000000-4 15,1.000000-4.000000-7-15,3.000000 0.000000-7 0,-4.000000-6.000000-4 0,4.000000-3.000000-2 16,0.000000-1.000000-3-16,1.000000 2.000000 4 0,0.000000 1.000000 9 0,1.000000 3.000000 10 16,-2.000000 6.000000 4-16,1.000000 5.000000 7 0,-5.000000 4.000000 10 0,3.000000 2.000000 3 0,-3.000000 8.000000 4 15,-3.000000 4.000000 5-15,0.000000 7.000000 8 0,2.000000 1.000000 3 0,-4.000000 9.000000 1 16,1.000000 3.000000 2-16,-3.000000 5.000000 1 0,-2.000000 3.000000 0 0,-1.000000 2.000000-5 15,-1.000000-1.000000 0-15,-2.000000 4.000000-3 0,0.000000-3.000000 0 0,0.000000-3.000000-5 16,0.000000-2.000000-4-16,0.000000 0.000000 1 0,0.000000-4.000000-8 0,0.000000-4.000000-4 16,0.000000-2.000000-5-16,0.000000 1.000000-3 0,0.000000-6.000000 1 0,0.000000 3.000000-2 15,3.000000-5.000000 2-15,0.000000-5.000000-1 0,4.000000 0.000000 2 0,0.000000-4.000000 1 0,3.000000-6.000000-4 16,0.000000-4.000000-2-16,-2.000000 0.000000 0 0,6.000000-3.000000 0 16,-1.000000 2.000000-1-16,1.000000 2.000000 0 0,1.000000 2.000000 0 0,-5.000000 1.000000 0 0,0.000000 5.000000 0 15,1.000000 1.000000 1-15,-1.000000 6.000000 2 0,-1.000000 3.000000 5 0,3.000000 5.000000 4 16,-6.000000 5.000000 8-16,3.000000 2.000000 7 0,-1.000000 2.000000 10 0,-3.000000 3.000000 5 15,2.000000 3.000000 3-15,0.000000 2.000000 1 0,-4.000000-1.000000-2 0,5.000000-5.000000-8 16,-3.000000 1.000000-7-16,0.000000-3.000000-7 0,4.000000 1.000000-9 0,-1.000000-6.000000-13 0,-3.000000 1.000000-20 16,3.000000-5.000000-25-16,1.000000-3.000000-32 0,-1.000000-2.000000-55 15,1.000000-2.000000-104-15,-3.000000-1.000000-144 0,1.000000-4.000000-92 0,-5.000000 0.000000-34 0,-2.000000-3.000000-1 16,-2.000000-2.000000 40-16,-6.000000-1.000000 96 0</inkml:trace>
  <inkml:trace contextRef="#ctx0" brushRef="#br0">18292.000000 8401.000000 31 0,'-3.000000'0.000000'116'0,"-2.000000"-3.000000"11 "0 ,0.000000 1.000000 35 16,2.000000 2.000000 5-16,1.000000-2.000000-6 0,-1.000000 0.000000-16 15,3.000000 2.000000-16-15,0.000000 0.000000-16 0,0.000000-3.000000-36 0,0.000000 3.000000-22 0,0.000000-2.000000-16 16,0.000000 2.000000-10-16,3.000000-3.000000-6 0,-1.000000 3.000000-2 0,1.000000 0.000000 1 16,5.000000 0.000000 0-16,-3.000000 0.000000 5 0,9.000000 0.000000 3 0,-3.000000 3.000000 4 15,5.000000-1.000000 2-15,0.000000-2.000000-3 0,3.000000 3.000000 1 0,3.000000 1.000000 4 0,3.000000 1.000000-1 16,2.000000 3.000000-3-16,1.000000-4.000000 3 0,2.000000 4.000000-3 0,5.000000-2.000000-5 16,1.000000 2.000000-2-16,4.000000-3.000000-5 0,-2.000000 2.000000-2 0,3.000000-2.000000-2 15,-1.000000 0.000000 0-15,3.000000 0.000000-2 0,-2.000000 0.000000-2 0,-1.000000-3.000000-1 16,3.000000 5.000000 1-16,-2.000000-2.000000-1 0,2.000000 3.000000 1 0,-3.000000-1.000000 1 15,-1.000000 0.000000 6-15,1.000000 0.000000-1 0,0.000000 3.000000 6 0,2.000000-3.000000 3 16,-1.000000 1.000000 2-16,-5.000000-1.000000 0 0,6.000000 0.000000-2 0,-1.000000-1.000000 1 16,-1.000000-2.000000-5-16,-3.000000-2.000000-4 0,1.000000 3.000000-2 0,1.000000-5.000000-1 0,-2.000000 3.000000-1 15,3.000000-3.000000-3-15,-2.000000 0.000000 0 0,1.000000-3.000000-2 0,-2.000000 3.000000-2 16,1.000000-2.000000-3-16,-1.000000-1.000000-1 0,3.000000 1.000000-3 0,-1.000000 0.000000 1 16,0.000000 2.000000-3-16,-3.000000-2.000000-1 0,5.000000 0.000000-1 0,-6.000000 2.000000-2 15,7.000000-4.000000 0-15,-5.000000 4.000000 0 0,1.000000 0.000000 1 0,-1.000000 0.000000-1 16,2.000000 0.000000 2-16,-3.000000 4.000000-1 0,0.000000-4.000000 2 0,-1.000000 2.000000 0 15,0.000000 0.000000-2-15,4.000000-2.000000 4 0,-3.000000 0.000000-2 0,0.000000 0.000000 2 0,2.000000 0.000000 0 16,1.000000-2.000000 0-16,3.000000 0.000000 1 0,1.000000-2.000000-1 0,1.000000 0.000000 2 16,4.000000-3.000000 0-16,1.000000-2.000000 1 0,3.000000 0.000000 0 0,3.000000-2.000000 0 15,2.000000-5.000000 2-15,5.000000 2.000000 0 0,2.000000-1.000000-2 0,0.000000 1.000000-2 16,-2.000000-3.000000-2-16,6.000000 0.000000 1 0,-4.000000 2.000000-2 0,1.000000-2.000000-2 16,-3.000000 3.000000 1-16,0.000000-1.000000 1 0,-5.000000 1.000000-1 0,0.000000 1.000000-1 15,-3.000000 0.000000-2-15,-2.000000 4.000000 1 0,-2.000000-3.000000-1 0,1.000000 2.000000 0 0,-3.000000-1.000000 0 16,-6.000000 0.000000 0-16,2.000000-2.000000 1 0,-4.000000 6.000000 1 0,4.000000-2.000000 1 15,-6.000000 0.000000 0-15,2.000000-2.000000 1 0,1.000000 2.000000 5 0,-3.000000 1.000000 0 16,-1.000000 4.000000 1-16,-2.000000-4.000000 1 0,-1.000000 4.000000-1 0,1.000000 2.000000-1 16,-3.000000-1.000000-2-16,0.000000 1.000000-2 0,3.000000-4.000000 2 0,0.000000 4.000000 2 15,-3.000000 0.000000 1-15,3.000000-3.000000 0 0,0.000000 2.000000 0 0,0.000000-2.000000-1 16,4.000000 1.000000 0-16,-1.000000-1.000000 0 0,-4.000000 2.000000-2 0,5.000000-2.000000 3 0,-4.000000 1.000000-1 16,3.000000 2.000000-1-16,-3.000000-4.000000-1 0,1.000000 6.000000-1 15,-8.000000-2.000000 1-15,2.000000 2.000000 0 0,2.000000 0.000000 4 0,-5.000000 2.000000-1 0,-2.000000-2.000000 3 16,0.000000 3.000000 4-16,-1.000000 0.000000 4 0,-2.000000-1.000000 1 0,-4.000000 0.000000 2 15,-1.000000 0.000000 0-15,-1.000000 1.000000-3 0,-5.000000-1.000000-3 0,2.000000-2.000000-1 16,-1.000000 3.000000-3-16,-6.000000-3.000000 1 0,6.000000 3.000000-1 0,-7.000000-1.000000 2 16,4.000000-2.000000 0-16,-4.000000 0.000000-3 0,0.000000 0.000000-2 0,1.000000 0.000000-1 0,-4.000000 0.000000-1 15,3.000000 0.000000-2-15,-2.000000 0.000000-3 0,1.000000 0.000000 1 0,-3.000000 0.000000-2 16,3.000000 0.000000-7-16,-3.000000 0.000000-6 0,-1.000000 0.000000-13 0,4.000000 2.000000-20 16,-4.000000 0.000000-39-16,0.000000-2.000000-56 0,0.000000 5.000000-75 0,-4.000000-2.000000-96 15,4.000000-3.000000-88-15,-6.000000 0.000000-31 0,-6.000000 0.000000 11 0,-6.000000 0.000000 44 16</inkml:trace>
  <inkml:trace contextRef="#ctx0" brushRef="#br0">17806.000000 9649.000000 210 0,'-8.000000'2.000000'265'0,"0.000000"-2.000000"21 "0 ,2.000000 0.000000-47 15,-2.000000 0.000000-80-15,0.000000 0.000000-43 0,6.000000 0.000000-23 0,-1.000000 0.000000-17 0,-1.000000 3.000000-10 16,4.000000-3.000000-6-16,-1.000000 0.000000-9 0,1.000000 0.000000-10 15,0.000000 0.000000-10-15,1.000000 0.000000-11 0,6.000000 2.000000-8 0,-2.000000-2.000000-1 0,5.000000 3.000000 5 16,-1.000000 0.000000 4-16,4.000000-2.000000 11 0,4.000000 2.000000 7 0,-1.000000-1.000000 9 16,0.000000-2.000000 4-16,2.000000 3.000000 1 0,2.000000-1.000000 2 0,2.000000-2.000000-5 15,0.000000 3.000000-7-15,1.000000-3.000000-8 0,4.000000 0.000000-7 0,-2.000000 0.000000-9 16,2.000000 0.000000-6 15,-4.000000 0.000000-6-31,4.000000 0.000000-2 0,-2.000000-3.000000-4 0,2.000000 3.000000-3 0,-2.000000-2.000000-9 16,-1.000000-1.000000-8-16,-2.000000-2.000000-15 0,-4.000000 4.000000-23 0,-1.000000-5.000000-26 0,-1.000000 1.000000-35 0,-2.000000 0.000000-40 0,-4.000000 3.000000-44 0,-2.000000 2.000000-48 0,-8.000000 0.000000-53 0,0.000000 0.000000-12 0,-5.000000 2.000000 15 15,-6.000000 8.000000 39-15</inkml:trace>
  <inkml:trace contextRef="#ctx0" brushRef="#br0">17821.000000 10084.000000 213 0,'-6.000000'0.000000'254'0,"-1.000000"-2.000000"13 "0 ,5.000000-1.000000-75 0,-1.000000 3.000000-60 15,3.000000-1.000000-35-15,0.000000-4.000000-28 0,0.000000-1.000000-10 16,5.000000-3.000000-4-16,2.000000 1.000000 0 0,-1.000000-1.000000 5 0,3.000000-4.000000 3 0,4.000000 6.000000-1 15,1.000000-4.000000-5-15,2.000000 4.000000 1 0,1.000000 3.000000-5 0,2.000000 2.000000 0 16,-1.000000 2.000000-5-16,2.000000 0.000000-3 0,-1.000000 0.000000-1 0,4.000000 2.000000-7 16,-1.000000 2.000000-4-16,3.000000 2.000000-3 0,-2.000000-1.000000-8 0,3.000000-1.000000-7 15,-3.000000-1.000000-8-15,2.000000 2.000000-4 0,-1.000000-3.000000-3 0,1.000000-2.000000-2 0,-2.000000 0.000000-8 16,-1.000000 0.000000-10-16,0.000000 0.000000-16 0,0.000000-2.000000-19 16,-4.000000-3.000000-26-16,-1.000000-2.000000-31 0,0.000000 2.000000-36 0,-2.000000-2.000000-41 0,-4.000000-1.000000-47 15,-1.000000-1.000000-49-15,-1.000000-2.000000-13 0,-4.000000-3.000000 14 0,-2.000000-1.000000 34 16</inkml:trace>
  <inkml:trace contextRef="#ctx0" brushRef="#br0">18187.000000 9294.000000 62 0,'-5.000000'-8.000000'237'0,"1.000000"1.000000"26 "15 ,-1.000000 3.000000-31-15,2.000000 1.000000-48 0,-2.000000 0.000000-31 0,3.000000 3.000000-31 16,-1.000000 0.000000-29-16,3.000000 3.000000-13 0,0.000000 2.000000 4 0,3.000000-1.000000 3 15,4.000000 9.000000-1-15,1.000000 1.000000-5 0,4.000000 3.000000-1 0,2.000000 1.000000-4 0,4.000000 4.000000-10 16,4.000000 2.000000-6-16,0.000000 0.000000-3 0,4.000000 3.000000-1 0,5.000000-1.000000-2 16,-1.000000 3.000000-3-16,2.000000 0.000000 1 0,-1.000000 4.000000-9 0,0.000000-2.000000-6 15,-1.000000 1.000000-4-15,-2.000000-1.000000-7 0,-6.000000 3.000000-8 0,0.000000 0.000000-1 16,-2.000000 3.000000 1-16,-5.000000 0.000000 1 0,-7.000000-1.000000-1 0,1.000000 0.000000 0 16,-9.000000 6.000000 0-16,-5.000000-4.000000-3 0,-4.000000 4.000000-3 0,-4.000000 5.000000-3 0,-4.000000-3.000000-6 15,-5.000000 2.000000-4-15,-4.000000 0.000000-8 0,-5.000000 1.000000-12 0,-4.000000 0.000000-21 16,-5.000000-1.000000-29-16,0.000000 0.000000-38 0,-4.000000-4.000000-45 15,1.000000-1.000000-63-15,2.000000-2.000000-76 0,-4.000000-7.000000-74 0,2.000000-3.000000-20 0,-1.000000-9.000000 15 16,7.000000-9.000000 36-16</inkml:trace>
  <inkml:trace contextRef="#ctx0" brushRef="#br0">19806.000000 9486.000000 96 0,'3.000000'5.000000'150'0,"-1.000000"-1.000000"-38 "0 ,1.000000 1.000000-28 0,-3.000000 0.000000-11 16,0.000000 3.000000 11-16,0.000000 1.000000 18 0,0.000000 3.000000 12 0,0.000000 5.000000 12 0,-3.000000 3.000000-3 15,1.000000 2.000000-10-15,-5.000000 5.000000-20 0,2.000000 2.000000-13 0,-3.000000 2.000000-5 16,-5.000000 6.000000-1-16,3.000000 2.000000 0 0,-7.000000 3.000000 0 0,2.000000-1.000000 0 16,-7.000000 2.000000-7-16,0.000000 3.000000-6 0,-3.000000 0.000000-14 0,-2.000000 1.000000-11 15,4.000000-3.000000-9-15,-6.000000-1.000000-8 0,6.000000 4.000000-7 0,-4.000000-6.000000-4 16,2.000000-4.000000-6-16,3.000000-6.000000-13 0,0.000000-7.000000-15 0,4.000000-4.000000-23 16,3.000000-7.000000-30-16,0.000000-9.000000-45 0,1.000000-7.000000-49 0,4.000000-3.000000-59 0,2.000000-12.000000-61 15,-1.000000-8.000000-21-15,-1.000000-6.000000 11 0,2.000000-9.000000 32 0</inkml:trace>
  <inkml:trace contextRef="#ctx0" brushRef="#br0">19647.000000 9331.000000 51 0,'8.000000'-3.000000'221'0,"0.000000"0.000000"13 "16 ,-1.000000 1.000000-28-16,-4.000000-1.000000-62 0,1.000000 3.000000-49 0,-3.000000 0.000000-29 15,4.000000 0.000000-12-15,-1.000000 0.000000 0 0,-1.000000 0.000000 3 0,2.000000 0.000000 4 16,0.000000 3.000000 2-16,4.000000-1.000000-1 0,1.000000 4.000000-6 0,-2.000000-2.000000 0 15,5.000000 4.000000 1-15,-1.000000-2.000000 4 0,-2.000000 2.000000 5 0,4.000000 7.000000 4 0,-1.000000-4.000000 2 16,-1.000000 6.000000-3-16,-2.000000 1.000000-3 0,2.000000 4.000000-1 0,-2.000000 3.000000-4 16,-2.000000 1.000000-5-16,0.000000 3.000000-2 0,-3.000000 2.000000-2 0,7.000000 6.000000-1 15,-10.000000 0.000000-3-15,6.000000 1.000000-6 0,-3.000000 7.000000-1 0,0.000000-5.000000-6 16,-5.000000 6.000000-4-16,4.000000-1.000000-6 0,1.000000-2.000000-5 0,-2.000000 3.000000-3 16,-1.000000-1.000000-8-16,1.000000-2.000000-3 0,0.000000-1.000000 0 0,2.000000-1.000000-5 15,0.000000-7.000000-2-15,0.000000-2.000000-5 0,4.000000-6.000000-8 0,-1.000000-1.000000-13 0,1.000000-3.000000-16 16,1.000000-6.000000-21-16,-2.000000 2.000000-30 0,5.000000-9.000000-37 15,1.000000-2.000000-47-15,3.000000-2.000000-55 0,-1.000000-8.000000-68 0,-1.000000-2.000000-50 0,-1.000000-8.000000-10 16,-1.000000-6.000000 20-16,2.000000-4.000000 44 0</inkml:trace>
  <inkml:trace contextRef="#ctx0" brushRef="#br0">20424.000000 9710.000000 162 0,'-5.000000'4.000000'240'0,"-3.000000"1.000000"14 "16 ,-1.000000 1.000000-52-16,4.000000-4.000000-52 0,-3.000000 0.000000-27 0,6.000000-1.000000-10 15,-1.000000 3.000000-5-15,1.000000-1.000000-4 0,-1.000000-3.000000-9 0,0.000000 1.000000-16 16,3.000000-1.000000-17-16,3.000000 0.000000-19 0,2.000000 4.000000-10 0,0.000000-2.000000-3 16,3.000000-2.000000 1-16,1.000000 2.000000 3 0,1.000000 0.000000 3 0,2.000000-2.000000 0 15,1.000000 0.000000-4-15,5.000000 0.000000-1 0,-4.000000 0.000000-4 0,3.000000 0.000000-3 0,-1.000000-2.000000-1 16,-1.000000 0.000000-2-16,6.000000 0.000000-5 0,-3.000000-2.000000-4 0,0.000000 0.000000 0 15,3.000000-1.000000-4-15,-1.000000 1.000000-3 0,-4.000000-4.000000-5 0,3.000000 1.000000-1 16,-2.000000-1.000000-7-16,1.000000-1.000000-13 0,-5.000000 1.000000-21 0,1.000000 2.000000-27 16,1.000000-5.000000-32-16,-2.000000 5.000000-42 0,-3.000000 0.000000-45 0,2.000000-1.000000-48 15,-2.000000 2.000000-62-15,-6.000000 0.000000-19 0,-4.000000 5.000000 11 0,-7.000000-2.000000 29 16</inkml:trace>
  <inkml:trace contextRef="#ctx0" brushRef="#br0">20387.000000 9985.000000 60 0,'-5.000000'12.000000'285'0,"-6.000000"-6.000000"28 "16 ,6.000000 1.000000 14-16,0.000000-1.000000-65 0,1.000000-1.000000-90 15,1.000000 0.000000-51-15,1.000000-5.000000-25 0,2.000000 2.000000-13 0,0.000000-2.000000 0 0,0.000000 0.000000 3 16,5.000000 0.000000 0-16,4.000000-2.000000-7 0,1.000000 0.000000-9 0,3.000000-1.000000-5 16,4.000000-2.000000-10-16,1.000000 3.000000-9 0,2.000000-2.000000-7 0,2.000000 3.000000-6 15,-2.000000-1.000000-5-15,2.000000-2.000000-6 0,0.000000 4.000000-6 0,0.000000 0.000000-6 16,3.000000 4.000000-3-16,-2.000000-2.000000-3 0,-4.000000-2.000000-4 0,2.000000 1.000000-7 0,0.000000-1.000000-11 15,-3.000000 4.000000-25-15,-1.000000-2.000000-37 0,-2.000000-2.000000-53 16,2.000000 2.000000-63-16,-4.000000 1.000000-69 0,0.000000-3.000000-87 0,-1.000000 0.000000-28 0,-5.000000 0.000000 11 16,0.000000-5.000000 36-16</inkml:trace>
  <inkml:trace contextRef="#ctx0" brushRef="#br0">21063.000000 9905.000000 135 0,'-5.000000'2.000000'236'0,"-2.000000"2.000000"19 "0 ,2.000000-1.000000-41 0,0.000000-1.000000-29 15,2.000000-2.000000-21-15,1.000000 3.000000-13 0,-1.000000 0.000000-6 0,3.000000-3.000000-8 16,-2.000000 0.000000-6-16,2.000000 0.000000-12 0,-3.000000 0.000000-12 0,-1.000000 0.000000-13 16,4.000000 0.000000-9-16,0.000000 0.000000-7 0,0.000000 0.000000-6 0,0.000000 0.000000 1 15,0.000000 0.000000-5-15,0.000000 0.000000-6 0,0.000000 0.000000-11 0,0.000000 0.000000-11 16,0.000000 0.000000-3-16,4.000000 0.000000-7 0,-1.000000 0.000000 1 0,-1.000000 0.000000 4 15,6.000000 0.000000 9-15,0.000000 2.000000 7 0,1.000000-2.000000 5 0,1.000000 2.000000 2 0,3.000000 0.000000 3 16,1.000000-2.000000 3-16,2.000000 3.000000-2 0,1.000000 0.000000-4 0,-2.000000-3.000000-2 16,2.000000 2.000000 1-16,1.000000-2.000000-5 0,3.000000 0.000000-13 0,-3.000000 0.000000-4 15,0.000000-2.000000 0-15,-1.000000 2.000000-4 0,-2.000000-6.000000-11 0,2.000000 4.000000-4 16,0.000000 0.000000-2-16,-4.000000 0.000000-6 0,-3.000000-4.000000-6 0,4.000000 4.000000-6 16,-6.000000-1.000000-11-16,0.000000-1.000000-17 0,-2.000000 2.000000-22 0,-1.000000 2.000000-23 15,-2.000000-3.000000-21-15,2.000000 3.000000-18 0,-5.000000 0.000000-9 0,0.000000 0.000000-13 0,3.000000 0.000000-20 16,-3.000000-3.000000-37-16,0.000000 3.000000-56 0,0.000000-5.000000-60 15,0.000000 5.000000-61-15,-3.000000-4.000000-43 0,1.000000-4.000000 4 0,-4.000000 2.000000 40 0,-5.000000-5.000000 68 16</inkml:trace>
  <inkml:trace contextRef="#ctx0" brushRef="#br0">21380.000000 9646.000000 2 0,'5.000000'-2.000000'190'15,"0.000000"-3.000000"20 "-15 ,-5.000000 0.000000-23 0,5.000000 3.000000-23 0,-5.000000-1.000000-15 16,3.000000 1.000000-6-16,-1.000000 2.000000-4 0,1.000000-2.000000-4 0,0.000000-1.000000-9 15,-1.000000 3.000000-13-15,6.000000-5.000000-14 0,1.000000 3.000000-8 0,4.000000 2.000000-1 16,1.000000-2.000000 3-16,2.000000-1.000000 3 0,3.000000 3.000000 1 0,-1.000000 0.000000 2 0,4.000000 0.000000-6 16,3.000000 5.000000-14-16,-3.000000 0.000000-9 0,1.000000 2.000000-10 15,4.000000 0.000000-9-15,-5.000000 3.000000-9 0,0.000000 0.000000-2 0,0.000000-1.000000-7 0,-1.000000 7.000000-6 16,-2.000000-4.000000-2-16,-2.000000 2.000000-3 0,-1.000000 0.000000 1 0,-6.000000 4.000000-2 16,1.000000 1.000000 2-16,-8.000000 3.000000 2 0,2.000000 2.000000-1 0,-7.000000 3.000000-2 15,-1.000000 4.000000-2-15,-7.000000 2.000000-5 0,-4.000000 2.000000-5 0,-2.000000-1.000000-4 16,-6.000000 3.000000 0-16,-3.000000 2.000000-3 0,-2.000000-3.000000 0 0,0.000000-2.000000 0 0,-3.000000 0.000000 2 15,3.000000-2.000000 1-15,-1.000000-2.000000 5 0,2.000000-4.000000 10 0,5.000000-3.000000 12 16,2.000000-4.000000 19-16,2.000000-3.000000 18 0,4.000000 0.000000 15 0,5.000000-4.000000 2 16,-1.000000-6.000000-4-16,8.000000-1.000000-7 0,1.000000 1.000000-18 0,1.000000-4.000000-14 15,8.000000 1.000000-8-15,4.000000-3.000000-6 0,4.000000-3.000000-1 0,5.000000-2.000000 0 16,4.000000-3.000000-3-16,5.000000-4.000000-6 0,0.000000 0.000000-7 0,3.000000 1.000000-2 16,-5.000000-6.000000-3-16,6.000000 1.000000-6 0,-5.000000 2.000000-6 0,-3.000000 2.000000-14 15,3.000000 0.000000-17-15,-7.000000 0.000000-29 0,-1.000000 2.000000-33 0,-2.000000 0.000000-31 16,-5.000000 3.000000-25-16,2.000000 0.000000-20 0,-4.000000-1.000000-29 0,1.000000 3.000000-40 0,-4.000000 3.000000-52 15,2.000000 0.000000-62-15,-7.000000-1.000000-76 0,-5.000000 3.000000-22 0,0.000000 0.000000 18 16,5.000000-5.000000 51-16,-2.000000 0.000000 77 0</inkml:trace>
  <inkml:trace contextRef="#ctx0" brushRef="#br0">22404.000000 9919.000000 14 0,'10.000000'5.000000'305'0,"-5.000000"-1.000000"29 "0 ,1.000000 2.000000 14 0,-1.000000-4.000000-36 0,-3.000000 5.000000-105 16,2.000000 1.000000-77-16,-1.000000-3.000000-38 0,-1.000000 1.000000-7 16,1.000000 5.000000-3-16,-3.000000-3.000000 3 0,-3.000000 8.000000-5 0,1.000000-3.000000-10 0,-1.000000 5.000000-18 15,-1.000000 1.000000-19-15,-3.000000 5.000000-12 0,-1.000000-4.000000-13 0,0.000000 5.000000-9 16,-4.000000-3.000000-16-16,2.000000 2.000000-16 0,0.000000 1.000000-28 0,-4.000000-4.000000-32 16,3.000000 1.000000-41-16,-3.000000-2.000000-45 0,4.000000 0.000000-48 0,2.000000-5.000000-64 15,-4.000000-4.000000-34-15,4.000000-3.000000 3 0,-6.000000-6.000000 26 0,8.000000-2.000000 41 16</inkml:trace>
  <inkml:trace contextRef="#ctx0" brushRef="#br0">23419.000000 9413.000000 28 0,'0.000000'0.000000'104'0,"0.000000"0.000000"5 "16 ,0.000000 0.000000 3-16,0.000000 0.000000 2 0,-3.000000 0.000000 2 0,3.000000 0.000000 0 16,0.000000 0.000000 0-16,-2.000000 0.000000-3 0,-1.000000 0.000000-3 0,3.000000 0.000000-6 0,0.000000 0.000000-8 15,0.000000 0.000000-9-15,0.000000 0.000000-13 0,-2.000000 0.000000-10 0,-1.000000-2.000000-6 16,3.000000-1.000000 1-16,0.000000 3.000000 2 0,0.000000-2.000000 6 0,0.000000 2.000000 10 15,0.000000-3.000000 10-15,0.000000 3.000000 2 0,0.000000 0.000000 3 0,0.000000 0.000000-6 16,0.000000 0.000000-3-16,0.000000-3.000000-7 0,0.000000 3.000000-8 0,0.000000-1.000000-7 16,0.000000-2.000000-10-16,-3.000000 3.000000-7 0,3.000000-2.000000-6 0,0.000000-1.000000-4 15,0.000000 3.000000-3-15,0.000000-2.000000 0 0,0.000000 2.000000-5 0,0.000000-3.000000 1 0,0.000000 0.000000-6 16,0.000000 3.000000 0-16,0.000000 0.000000-7 0,0.000000 0.000000 3 0,0.000000 0.000000 2 16,0.000000 0.000000-4-16,0.000000-1.000000 5 0,0.000000 1.000000 0 0,0.000000 0.000000 2 15,0.000000 0.000000-1-15,0.000000 0.000000-1 0,0.000000 0.000000 1 0,0.000000 0.000000 1 16,0.000000 0.000000 4-16,0.000000 0.000000 4 0,3.000000-3.000000 3 0,-3.000000 3.000000 5 15,0.000000 0.000000 2-15,0.000000 0.000000 4 0,0.000000 0.000000 4 0,0.000000 0.000000 4 16,3.000000-2.000000 12-16,-3.000000 2.000000 10 0,2.000000-3.000000 13 0,-2.000000 3.000000 6 0,0.000000-2.000000 8 16,0.000000 2.000000 1-16,0.000000 0.000000 0 0,0.000000 0.000000-7 0,0.000000 0.000000-12 15,0.000000 0.000000-5-15,0.000000 0.000000-8 0,0.000000 0.000000-3 0,0.000000 5.000000 5 16,0.000000 7.000000 9-16,5.000000 5.000000 6 0,-5.000000 9.000000 2 0,3.000000 8.000000 0 16,2.000000 3.000000-8-16,-1.000000 5.000000-11 0,-3.000000 5.000000-19 0,3.000000 0.000000-14 15,-1.000000 7.000000-12-15,-1.000000 1.000000-8 0,4.000000 4.000000-2 0,-4.000000 4.000000-7 16,3.000000 8.000000-12-16,-1.000000 9.000000-32 0,-4.000000 7.000000-65 0,0.000000 9.000000-101 0,0.000000 1.000000-91 15,0.000000 10.000000-117-15,-4.000000 3.000000-169 0,3.000000 1.000000-121 16,-3.000000 0.000000-15-16,-4.000000-1.000000 55 0,3.000000-5.000000 67 0,-9.000000-5.000000 106 0</inkml:trace>
  <inkml:trace contextRef="#ctx0" brushRef="#br0">19952.000000 10918.000000 5 0,'5.000000'6.000000'86'0,"-2.000000"1.000000"8 "0 ,5.000000-2.000000 10 0,-3.000000 2.000000 11 16,5.000000-3.000000 9-16,-1.000000 4.000000 1 0,-2.000000 0.000000-6 0,3.000000-1.000000-9 0,-2.000000-1.000000-14 16,2.000000 1.000000-14-16,-2.000000 2.000000-10 0,4.000000-2.000000-6 0,2.000000 1.000000 0 15,-4.000000 1.000000-2-15,3.000000-2.000000-1 0,4.000000 0.000000 0 0,-2.000000 1.000000 5 16,0.000000 0.000000 5-16,0.000000 1.000000 0 0,5.000000 0.000000-1 0,-5.000000 0.000000-1 15,4.000000-1.000000-5-15,1.000000 0.000000-3 0,-2.000000-1.000000-6 0,4.000000 1.000000 0 0,-4.000000-1.000000-1 16,4.000000 3.000000 2-16,3.000000-5.000000-2 0,-1.000000 2.000000-4 0,-2.000000-2.000000-4 16,4.000000 0.000000-5-16,1.000000-3.000000-1 0,3.000000 3.000000-6 15,-3.000000-3.000000-5-15,3.000000 1.000000-2 0,6.000000-1.000000-1 0,-5.000000 1.000000-2 0,5.000000-1.000000-3 16,2.000000 0.000000 1-16,-1.000000 3.000000-2 0,2.000000-2.000000-2 0,-1.000000 2.000000 0 16,-1.000000-1.000000 0-16,7.000000 1.000000-4 0,-1.000000 3.000000-1 0,-1.000000-4.000000 0 15,5.000000 4.000000 0-15,5.000000-3.000000 1 0,-3.000000-1.000000-1 0,1.000000-1.000000 4 16,4.000000-3.000000 3-16,2.000000 0.000000 0 0,0.000000 0.000000 1 0,-1.000000-3.000000-2 15,2.000000-1.000000-2-15,-2.000000-1.000000-2 0,-1.000000 2.000000-4 0,0.000000-2.000000-1 16,-1.000000 1.000000-3-16,3.000000-1.000000 1 0,-6.000000 0.000000-2 0,2.000000 0.000000 1 0,-2.000000 3.000000 3 16,2.000000-3.000000-1-16,2.000000 0.000000 1 0,-2.000000 0.000000 1 0,1.000000 0.000000 2 15,1.000000 0.000000 4-15,-2.000000-2.000000-2 0,2.000000 2.000000-2 0,1.000000-2.000000 2 16,-5.000000 2.000000 3-16,5.000000-2.000000 1 0,-4.000000 1.000000 3 0,-3.000000 4.000000 7 16,4.000000 0.000000 6-16,-1.000000 1.000000 5 0,-3.000000 1.000000 5 0,4.000000-4.000000-4 15,-3.000000 2.000000 0-15,-2.000000 2.000000 0 0,1.000000 0.000000 3 0,3.000000 0.000000-3 0,-3.000000 2.000000-1 16,1.000000 2.000000 5-16,-1.000000-4.000000 3 0,8.000000 0.000000-1 0,-8.000000 0.000000-1 15,1.000000 0.000000 5-15,-1.000000 0.000000-1 0,3.000000 0.000000 1 0,-3.000000 0.000000-2 16,1.000000-6.000000 1-16,-2.000000 3.000000-3 0,2.000000-2.000000-1 0,-4.000000 1.000000-4 16,3.000000-4.000000-5-16,-4.000000 1.000000-4 0,1.000000 3.000000-6 0,-1.000000-5.000000-3 15,-4.000000 2.000000-6-15,4.000000-3.000000-4 0,-6.000000 3.000000-7 0,-1.000000 0.000000-1 16,-2.000000 0.000000 4-16,-1.000000-1.000000-5 0,-2.000000 1.000000-1 0,-1.000000 0.000000-3 0,-2.000000 2.000000 1 16,-2.000000-2.000000-1-16,-4.000000 2.000000-6 0,-1.000000 1.000000 2 15,-4.000000 3.000000 0-15,3.000000-1.000000 3 0,-6.000000-2.000000 1 0,-2.000000 4.000000 1 0,0.000000 0.000000-3 16,-4.000000 0.000000 2-16,-1.000000 0.000000 0 0,1.000000 0.000000-2 0,-4.000000 0.000000-2 15,0.000000 0.000000-2-15,-2.000000 0.000000-4 0,0.000000 0.000000-10 0,-3.000000 4.000000-13 16,2.000000-2.000000-29-16,-2.000000-2.000000-36 0,-2.000000 0.000000-47 0,-1.000000 0.000000-53 16,-2.000000-2.000000-49-16,-3.000000-2.000000-75 0,3.000000 3.000000-104 0,-7.000000-2.000000-116 0,-2.000000-2.000000-33 15,1.000000-2.000000 14-15,-9.000000-10.000000 34 0,4.000000-2.000000 77 16</inkml:trace>
  <inkml:trace contextRef="#ctx0" brushRef="#br0">23384.000000 3079.000000 27 0,'-8.000000'6.000000'168'0,"3.000000"-2.000000"-8 "15 ,0.000000 0.000000-25-15,1.000000-1.000000-20 0,3.000000 2.000000-16 0,1.000000-5.000000-18 16,0.000000 3.000000-2-16,1.000000-3.000000 5 0,4.000000 0.000000 4 0,7.000000 0.000000 1 16,5.000000-3.000000 1-16,-2.000000 3.000000 9 0,7.000000-5.000000-3 0,3.000000 2.000000-9 15,3.000000 2.000000-5-15,-1.000000-2.000000-5 0,3.000000 3.000000-2 0,4.000000 0.000000-6 16,-2.000000 3.000000-3-16,0.000000-3.000000-1 0,1.000000 4.000000-6 0,-1.000000-2.000000-3 0,3.000000 1.000000-5 16,0.000000 1.000000-3-16,-3.000000-1.000000 0 0,3.000000 3.000000-7 15,-1.000000-4.000000-3-15,1.000000 0.000000 0 0,-1.000000 2.000000-6 0,1.000000-1.000000-2 0,0.000000-1.000000-4 16,0.000000 1.000000-2-16,0.000000 2.000000-5 0,1.000000-1.000000 5 0,-1.000000 2.000000 2 15,3.000000-1.000000 5-15,-1.000000 0.000000 3 0,-2.000000-1.000000 0 0,7.000000 4.000000 3 16,-5.000000-4.000000-4-16,3.000000 4.000000-7 0,-1.000000-6.000000-2 0,1.000000 3.000000-3 16,0.000000 0.000000-1-16,4.000000-3.000000-4 0,-4.000000 1.000000 2 0,4.000000-1.000000-1 0,-4.000000-2.000000-2 15,0.000000 0.000000 0-15,4.000000 0.000000-1 0,-4.000000 0.000000 0 16,4.000000-5.000000-2-16,-1.000000 3.000000-1 0,1.000000-3.000000-2 0,1.000000 0.000000-2 0,-1.000000 0.000000 0 16,4.000000-2.000000 0-16,-3.000000 2.000000 1 0,6.000000-3.000000-2 0,-3.000000 2.000000 1 15,-6.000000-2.000000 1-15,7.000000-1.000000-1 0,-6.000000 1.000000 0 0,1.000000 1.000000 0 16,-4.000000-1.000000 0-16,0.000000 2.000000-2 0,2.000000-2.000000 2 0,-5.000000 1.000000 2 15,3.000000-3.000000 4-15,-1.000000 3.000000 1 0,-4.000000-1.000000 2 0,2.000000-2.000000 3 16,-2.000000 1.000000-4-16,0.000000 2.000000-2 0,1.000000-3.000000-2 0,-1.000000-1.000000 0 16,-2.000000 2.000000-3-16,-1.000000 0.000000 3 0,0.000000 1.000000 0 0,-2.000000-4.000000 2 0,5.000000 3.000000 2 15,1.000000-2.000000 0-15,-4.000000 2.000000-1 0,3.000000 0.000000 2 0,0.000000 1.000000 0 16,0.000000-4.000000 0-16,0.000000 2.000000 0 0,0.000000 1.000000 1 0,4.000000-2.000000 0 16,-2.000000 2.000000 3-16,-2.000000-3.000000 0 0,4.000000 2.000000 4 0,-2.000000-1.000000 3 15,1.000000-2.000000 4-15,1.000000-2.000000 4 0,-2.000000 3.000000 0 0,-2.000000-3.000000-1 16,3.000000 2.000000-2-16,-3.000000 0.000000-3 0,1.000000-2.000000-3 0,-1.000000 3.000000-5 15,-3.000000-1.000000 2-15,3.000000 4.000000-1 0,-3.000000-3.000000 0 0,-2.000000 2.000000-2 0,-3.000000 3.000000 0 16,5.000000-3.000000 1-16,-4.000000 3.000000 1 0,-1.000000-1.000000 2 0,0.000000 2.000000-2 16,3.000000-2.000000 1-16,-7.000000 1.000000-1 0,7.000000-2.000000-2 0,-3.000000 1.000000-4 15,0.000000 0.000000-4-15,-2.000000 0.000000 0 0,2.000000-1.000000 0 0,-3.000000 2.000000-2 16,1.000000-3.000000 1-16,-2.000000 0.000000-1 0,2.000000 4.000000-2 0,-1.000000-1.000000-1 16,-2.000000-1.000000-3-16,-1.000000-1.000000-1 0,1.000000 2.000000 1 0,0.000000-1.000000-1 15,-4.000000 0.000000 0-15,1.000000 0.000000 0 0,-2.000000 3.000000 4 0,-1.000000-3.000000-1 0,-1.000000 4.000000-1 16,0.000000 0.000000-2-16,-1.000000-1.000000 4 0,-7.000000 0.000000 0 0,4.000000 2.000000 0 15,-6.000000 2.000000 2-15,7.000000-5.000000 2 0,-10.000000 4.000000 1 0,6.000000-1.000000-2 16,-3.000000 1.000000 0-16,0.000000-1.000000-3 0,-1.000000 2.000000-2 0,-1.000000 1.000000-1 16,-1.000000-3.000000 3-16,4.000000 0.000000-5 0,-6.000000 3.000000-1 0,2.000000 0.000000 1 15,-2.000000 0.000000-2-15,0.000000 0.000000-3 0,3.000000 0.000000-2 0,-3.000000 0.000000 2 16,0.000000 0.000000 2-16,2.000000 0.000000 1 0,-2.000000 0.000000 0 0,3.000000 0.000000 2 16,-3.000000 0.000000 0-16,4.000000 0.000000 0 0,-4.000000 0.000000-2 0,0.000000 0.000000-2 15,0.000000 0.000000 2-15,0.000000 0.000000 1 0,0.000000 0.000000 1 0,0.000000 0.000000-2 0,0.000000 0.000000 2 16,0.000000 0.000000 0-16,0.000000 0.000000-1 0,1.000000 0.000000 0 0,-1.000000 0.000000-1 15,0.000000 0.000000 0-15,0.000000 0.000000 0 0,0.000000 0.000000 1 0,4.000000 0.000000-1 16,-3.000000 0.000000 0-16,-1.000000 0.000000 0 0,0.000000 0.000000 0 0,4.000000 0.000000-1 16,-1.000000 0.000000-1-16,-1.000000 0.000000 2 0,3.000000 0.000000 3 0,-2.000000 0.000000-1 15,0.000000 0.000000 0-15,-3.000000 0.000000 0 0,2.000000 0.000000-2 0,5.000000 0.000000 1 0,-7.000000 0.000000-3 16,2.000000 0.000000 2-16,-2.000000 0.000000 0 0,3.000000 0.000000 0 0,-1.000000 0.000000 0 16,-2.000000 0.000000-1-16,3.000000 0.000000 1 0,-3.000000 0.000000-1 0,3.000000 0.000000 2 15,-3.000000 0.000000 1-15,0.000000 0.000000-1 0,0.000000 0.000000 2 0,0.000000 0.000000-1 16,0.000000 0.000000-3-16,0.000000 0.000000-2 0,0.000000 0.000000 2 0,0.000000 0.000000 0 15,0.000000 0.000000-4-15,0.000000 0.000000 1 0,0.000000 0.000000 0 0,0.000000 0.000000-5 16,0.000000 0.000000-4-16,-3.000000 0.000000-4 0,3.000000 0.000000-1 0,0.000000 0.000000-3 0,0.000000 0.000000-4 16,0.000000 0.000000-3-16,0.000000 0.000000-3 0,0.000000 0.000000-2 0,0.000000 0.000000-3 15,0.000000 0.000000-2-15,0.000000 0.000000-3 0,0.000000 0.000000-1 0,0.000000 0.000000 1 16,0.000000 0.000000 5-16,0.000000 0.000000 0 0,-3.000000 0.000000 0 0,3.000000 0.000000 8 16,0.000000 0.000000 3-16,0.000000 3.000000 6 0,0.000000 0.000000 1 0,-2.000000-3.000000 6 15,2.000000 0.000000 5-15,0.000000 0.000000 3 0,0.000000 0.000000 1 0,0.000000 0.000000 1 16,0.000000 0.000000 1-16,0.000000 0.000000 0 0,0.000000 0.000000 0 0,-3.000000 0.000000 1 15,3.000000 0.000000 3-15,0.000000 0.000000-3 0,0.000000 0.000000 0 0,0.000000 0.000000 0 0,-2.000000 0.000000 2 16,2.000000 0.000000-1-16,-3.000000 0.000000-2 0,-1.000000 0.000000 4 0,4.000000 0.000000-1 16,-2.000000 0.000000 0-16,2.000000 0.000000 1 0,-3.000000 1.000000 0 0,3.000000-1.000000 1 15,-3.000000 0.000000-2-15,3.000000 0.000000-1 0,-2.000000 0.000000 1 0,-1.000000 0.000000 0 16,3.000000 0.000000-1-16,0.000000 0.000000-1 0,0.000000 0.000000 1 0,0.000000 0.000000 0 16,0.000000 0.000000-1-16,0.000000 0.000000 0 0,0.000000 0.000000 0 0,0.000000 0.000000 0 15,0.000000 0.000000-1-15,0.000000 0.000000 1 0,0.000000 0.000000 0 0,0.000000 0.000000 0 0,0.000000 0.000000-2 16,0.000000 0.000000-8-16,-2.000000 0.000000-8 0,-1.000000 0.000000-19 15,-1.000000 0.000000-23-15,3.000000 0.000000-31 0,-4.000000 0.000000-37 0,-2.000000 0.000000-48 0,2.000000 3.000000-65 16,-3.000000-1.000000-72-16,-1.000000 3.000000-94 0,-6.000000 5.000000-61 0,-5.000000 0.000000-10 16,0.000000 2.000000 31-16,-9.000000 0.000000 61 0</inkml:trace>
  <inkml:trace contextRef="#ctx0" brushRef="#br0">19957.000000 12833.000000 168 0,'-7.000000'-3.000000'223'0,"0.000000"3.000000"-15 "15 ,2.000000 0.000000-35-15,2.000000 0.000000-26 0,-2.000000 0.000000-26 0,3.000000 0.000000-26 16,-1.000000 0.000000-21-16,3.000000 0.000000-10 0,3.000000 3.000000-1 0,2.000000 0.000000-1 16,0.000000-1.000000 4-16,7.000000 2.000000 0 0,-2.000000-4.000000 5 0,3.000000 3.000000-1 15,6.000000-1.000000-5-15,1.000000-2.000000-7 0,-2.000000 0.000000-4 0,6.000000-2.000000-5 16,1.000000-1.000000-3-16,-2.000000-1.000000-8 0,8.000000-4.000000-12 0,-5.000000 2.000000-6 16,5.000000-5.000000-7-16,0.000000 3.000000-9 0,0.000000-3.000000-13 0,0.000000-2.000000-16 0,-2.000000 4.000000-21 15,-6.000000-3.000000-28-15,4.000000 2.000000-38 0,-5.000000 3.000000-44 0,-4.000000 1.000000-50 16,3.000000 5.000000-51-16,-8.000000-2.000000-42 0,-8.000000 3.000000-4 0,-5.000000 0.000000 19 15,-3.000000 4.000000 39-15</inkml:trace>
  <inkml:trace contextRef="#ctx0" brushRef="#br0">20082.000000 13089.000000 225 0,'-15.000000'14.000000'283'0,"2.000000"1.000000"20 "0 ,3.000000-3.000000-54 16,1.000000-5.000000-72-16,1.000000 3.000000-55 0,3.000000-5.000000-37 0,2.000000-1.000000-19 15,3.000000-1.000000 0-15,3.000000-1.000000 5 0,5.000000-2.000000 10 0,2.000000-2.000000 10 16,7.000000-2.000000 1-16,2.000000-4.000000-7 0,6.000000-2.000000-16 0,-2.000000-2.000000-18 15,7.000000 0.000000-16-15,2.000000-5.000000-12 0,3.000000 0.000000-10 0,-1.000000 2.000000-6 0,1.000000 1.000000-4 16,-3.000000-1.000000-10-16,0.000000 3.000000-15 0,1.000000 2.000000-20 0,-4.000000 1.000000-28 16,-4.000000-2.000000-33-16,0.000000 5.000000-44 0,-1.000000-2.000000-46 0,-3.000000 5.000000-45 15,-2.000000-1.000000-54-15,-2.000000-1.000000-21 0,-7.000000 2.000000 6 0,-2.000000 1.000000 31 16</inkml:trace>
  <inkml:trace contextRef="#ctx0" brushRef="#br0">20414.000000 12505.000000 139 0,'-3.000000'-11.000000'277'0,"-2.000000"5.000000"20 "0 ,5.000000 0.000000-16 0,-4.000000 4.000000-90 15,4.000000 2.000000-58-15,0.000000 2.000000-40 0,4.000000 4.000000-16 0,1.000000 3.000000-4 0,0.000000 3.000000 7 16,3.000000 4.000000 5-16,4.000000 3.000000-3 0,1.000000 0.000000-9 16,4.000000 5.000000-10-16,3.000000-1.000000-15 0,2.000000-2.000000-11 0,0.000000 4.000000-6 0,3.000000-4.000000-5 15,-2.000000-2.000000-4-15,3.000000 4.000000-2 0,-3.000000-5.000000-1 0,2.000000 3.000000 0 16,-6.000000-2.000000-3-16,-1.000000 1.000000-3 0,-5.000000 1.000000 0 0,-4.000000 3.000000-1 15,-1.000000 4.000000-3-15,-4.000000-2.000000-3 0,-8.000000 6.000000-3 0,-1.000000-1.000000 0 16,-3.000000 3.000000-5-16,-6.000000 0.000000-7 0,-4.000000 3.000000-10 0,-2.000000 0.000000-10 0,-2.000000-6.000000-13 16,-1.000000 1.000000-17-16,-3.000000-3.000000-19 0,3.000000-4.000000-17 0,1.000000-4.000000-13 15,0.000000-4.000000-16-15,6.000000-3.000000-20 0,2.000000-6.000000-25 0,4.000000 0.000000-42 16,7.000000-7.000000-50-16,3.000000-1.000000-16 0,3.000000-3.000000 6 0,6.000000-6.000000 23 16</inkml:trace>
  <inkml:trace contextRef="#ctx0" brushRef="#br0">21681.000000 12708.000000 73 0,'5.000000'6.000000'271'0,"-1.000000"1.000000"19 "0 ,-8.000000 0.000000 7 0,-1.000000 2.000000-85 16,4.000000 2.000000-86-16,-11.000000 1.000000-45 0,4.000000 2.000000-19 0,-1.000000 1.000000-1 15,-1.000000 3.000000 3-15,2.000000-1.000000 5 0,-2.000000 1.000000-3 0,-4.000000 2.000000-5 16,2.000000 5.000000-12-16,-1.000000-1.000000-11 0,0.000000 0.000000-10 0,-4.000000 5.000000-8 0,4.000000 3.000000-4 16,-6.000000-1.000000-3-16,2.000000 3.000000-1 0,-4.000000 3.000000-2 0,2.000000 0.000000-3 15,-3.000000 0.000000-2-15,1.000000-2.000000-3 0,-1.000000-1.000000-2 0,2.000000-5.000000-7 16,-6.000000 1.000000-13-16,8.000000-6.000000-12 0,-4.000000-4.000000-15 0,0.000000-3.000000-19 16,6.000000-3.000000-27-16,-3.000000-3.000000-26 0,6.000000-10.000000-28 0,-1.000000-2.000000-34 15,1.000000-7.000000-31-15,1.000000-7.000000-35 0,6.000000-7.000000-12 0,-6.000000-7.000000 15 16,3.000000-5.000000 27-16</inkml:trace>
  <inkml:trace contextRef="#ctx0" brushRef="#br0">21282.000000 12509.000000 61 0,'15.000000'-33.000000'168'0,"4.000000"1.000000"3 "0 ,-2.000000 2.000000 1 0,-4.000000 6.000000-5 16,4.000000 5.000000-7-16,-4.000000 3.000000-8 0,1.000000 0.000000-4 0,-1.000000 8.000000-7 0,0.000000 7.000000-16 16,4.000000 2.000000-8-16,-2.000000 5.000000-6 0,0.000000 6.000000-2 0,0.000000 3.000000-8 15,2.000000 4.000000-7-15,-3.000000 5.000000-3 0,2.000000 5.000000-6 0,0.000000 3.000000-9 16,-3.000000 5.000000-10-16,4.000000-1.000000-8 0,-4.000000 5.000000-6 0,0.000000 4.000000-9 15,1.000000-2.000000-8-15,-1.000000 3.000000-5 0,-1.000000 3.000000-8 0,-2.000000-2.000000-4 16,4.000000-1.000000-6-16,-6.000000 0.000000-5 0,4.000000 0.000000-3 0,-2.000000-3.000000-4 16,0.000000 2.000000-1-16,5.000000-4.000000-3 0,-8.000000 0.000000-5 0,4.000000-2.000000-10 0,-2.000000-4.000000-12 15,-3.000000 2.000000-26-15,6.000000-4.000000-29 0,-4.000000-6.000000-28 16,3.000000-3.000000-32-16,0.000000-3.000000-41 0,-1.000000-4.000000-42 0,2.000000-1.000000-31 0,-2.000000-5.000000-30 16,0.000000-1.000000-29-16,2.000000-8.000000 6 0,-2.000000-2.000000 33 0,2.000000-6.000000 45 15</inkml:trace>
  <inkml:trace contextRef="#ctx0" brushRef="#br0">22132.000000 12955.000000 78 0,'15.000000'-8.000000'179'0,"-8.000000"2.000000"-6 "15 ,1.000000-2.000000-9-15,1.000000 3.000000 0 0,1.000000 0.000000 2 0,-7.000000 0.000000 6 16,5.000000 3.000000 1-16,-2.000000-1.000000-7 0,-1.000000 1.000000-26 0,1.000000 2.000000-27 16,1.000000 0.000000-17-16,-4.000000 0.000000-9 0,6.000000 0.000000-4 0,-4.000000 0.000000 0 0,0.000000 2.000000 0 15,-2.000000 3.000000 2-15,2.000000 0.000000-5 0,0.000000 5.000000-9 16,-1.000000-1.000000-11-16,1.000000 4.000000-10 0,-2.000000 4.000000-9 0,-1.000000-2.000000-10 0,1.000000 2.000000-10 15,-3.000000 0.000000-5-15,0.000000 0.000000-2 0,0.000000 1.000000-1 0,0.000000-5.000000-6 16,0.000000 4.000000-2-16,0.000000-2.000000-2 0,0.000000-1.000000-1 0,0.000000-2.000000-1 16,0.000000-2.000000-1-16,3.000000 0.000000-2 0,-3.000000-1.000000 1 0,2.000000 1.000000 1 15,5.000000-3.000000 0-15,-6.000000 1.000000 0 0,4.000000-1.000000 0 0,4.000000-1.000000 1 0,-1.000000 1.000000 0 16,0.000000-1.000000 2-16,3.000000-1.000000-2 0,-3.000000 1.000000 0 16,4.000000-1.000000-1-16,-6.000000 2.000000 1 0,6.000000-2.000000 1 0,-7.000000-3.000000-2 0,4.000000 2.000000 3 15,-4.000000 4.000000 4-15,3.000000-3.000000 4 0,-3.000000 5.000000 6 0,-2.000000-4.000000 7 16,-1.000000 8.000000 3-16,-2.000000-5.000000 0 0,0.000000 1.000000 0 0,0.000000-1.000000 1 15,0.000000 1.000000-2-15,-2.000000-3.000000-3 0,-1.000000 0.000000 1 0,3.000000 1.000000 2 16,-2.000000-3.000000-2-16,-1.000000-1.000000-2 0,3.000000-1.000000-2 0,-3.000000 2.000000-2 16,3.000000-5.000000-3-16,-2.000000 2.000000-4 0,2.000000-2.000000-4 0,0.000000 3.000000-2 15,0.000000 0.000000-2-15,0.000000-3.000000-3 0,-3.000000 0.000000-6 0,3.000000 0.000000-5 0,0.000000 0.000000-9 16,0.000000 1.000000-7-16,0.000000 2.000000-10 0,-5.000000-1.000000-10 0,1.000000 1.000000-3 16,-1.000000 2.000000-4-16,3.000000-1.000000-5 0,-4.000000-1.000000-8 0,-3.000000-1.000000-17 15,-1.000000 1.000000-35-15,0.000000-3.000000-40 0,-1.000000 0.000000-51 0,0.000000-3.000000-46 16,0.000000 1.000000-44-16,-3.000000-2.000000-39 0,4.000000-2.000000-11 0,-3.000000-1.000000 21 15,-1.000000-3.000000 42-15</inkml:trace>
  <inkml:trace contextRef="#ctx0" brushRef="#br0">22824.000000 12554.000000 94 0,'5.000000'4.000000'330'0,"2.000000"1.000000"31 "16 ,-5.000000 2.000000 15-16,-2.000000-2.000000-59 0,3.000000 0.000000-104 0,0.000000 0.000000-74 16,-3.000000-3.000000-36-16,0.000000 1.000000-19 0,2.000000 0.000000-4 0,3.000000-1.000000-1 15,-1.000000-2.000000-8-15,4.000000 3.000000-10 0,0.000000-3.000000-12 0,2.000000-3.000000-9 16,4.000000 3.000000-5-16,-1.000000-5.000000-9 0,7.000000 0.000000-6 0,-5.000000-2.000000-4 15,7.000000-2.000000-4-15,-3.000000-2.000000-3 0,2.000000-2.000000-5 0,1.000000 4.000000-1 16,0.000000-2.000000-3-16,-4.000000 3.000000-4 0,3.000000-2.000000-11 0,-6.000000 3.000000-17 0,1.000000 0.000000-25 16,-6.000000 2.000000-37-16,5.000000 2.000000-42 0,-8.000000 3.000000-50 15,2.000000 3.000000-53-15,-4.000000 3.000000-66 0,-2.000000 5.000000-49 0,-6.000000 1.000000-1 0,-4.000000 0.000000 22 16,-5.000000 4.000000 42-16</inkml:trace>
  <inkml:trace contextRef="#ctx0" brushRef="#br0">22913.000000 12921.000000 235 0,'4.000000'14.000000'334'16,"-4.000000"-4.000000"20 "-16 ,0.000000 0.000000-14 0,0.000000-3.000000-88 0,5.000000-2.000000-80 16,1.000000 0.000000-50-16,1.000000-1.000000-20 0,0.000000-4.000000-3 0,3.000000 0.000000 0 15,3.000000-4.000000-8-15,1.000000-1.000000-13 0,2.000000-3.000000-19 0,3.000000-1.000000-17 16,-1.000000 0.000000-14-16,4.000000-4.000000-12 0,0.000000-2.000000-7 0,-2.000000 1.000000-9 0,-2.000000 2.000000-15 16,1.000000-3.000000-30-16,-2.000000 1.000000-41 0,1.000000 1.000000-60 15,-1.000000 4.000000-72-15,-2.000000-1.000000-94 0,-2.000000 0.000000-64 0,-4.000000 1.000000-13 0,-3.000000 1.000000 20 16,-4.000000 1.000000 47-16</inkml:trace>
  <inkml:trace contextRef="#ctx0" brushRef="#br0">23760.000000 12696.000000 125 0,'-5.000000'0.000000'148'0,"1.000000"-2.000000"28 "0 ,3.000000 0.000000 21 15,-3.000000 2.000000 9-15,3.000000 0.000000 5 0,-3.000000 0.000000-4 0,1.000000 0.000000-3 16,1.000000 0.000000-7-16,-1.000000 0.000000-6 0,-1.000000 0.000000-6 0,-1.000000 2.000000-13 15,4.000000 0.000000-16-15,-3.000000-2.000000-17 0,4.000000 0.000000-18 0,-3.000000 0.000000-10 16,3.000000 3.000000-12-16,0.000000 0.000000-8 0,0.000000-3.000000-8 0,0.000000 2.000000-8 16,3.000000-2.000000-9-16,-3.000000 0.000000-13 0,4.000000 0.000000-14 0,-4.000000 0.000000 1 15,1.000000 0.000000 5-15,4.000000 3.000000 6 0,4.000000-2.000000 11 0,-1.000000 5.000000 20 16,6.000000-4.000000 14-16,-1.000000 1.000000 5 0,4.000000-3.000000-3 0,-4.000000 0.000000-4 0,6.000000 0.000000-8 16,-3.000000-5.000000-14-16,1.000000 2.000000-12 0,2.000000-1.000000-8 0,-3.000000-1.000000-6 15,-1.000000-1.000000-9-15,2.000000 0.000000-3 0,2.000000-2.000000-5 0,-6.000000 1.000000-6 16,4.000000 0.000000-3-16,-4.000000 1.000000-7 0,-1.000000 2.000000-7 0,-2.000000-1.000000 0 15,-5.000000 0.000000-3-15,3.000000 2.000000-1 0,1.000000 2.000000-3 16,-8.000000-2.000000 1-16,6.000000 1.000000 0 0,-2.000000 2.000000-9 0,0.000000-3.000000-18 0,0.000000 3.000000-31 16,4.000000 0.000000-45-16,-4.000000 0.000000-58 0,1.000000 0.000000-51 0,1.000000 0.000000-46 15,-4.000000 0.000000-52-15,11.000000-3.000000-67 0,-1.000000 3.000000-68 0,-1.000000-2.000000-64 0,1.000000-1.000000-11 16,-3.000000-1.000000 17-16,-1.000000-6.000000 50 0,1.000000-2.000000 89 0</inkml:trace>
  <inkml:trace contextRef="#ctx0" brushRef="#br0">24552.000000 11989.000000 248 0,'-3.000000'-4.000000'289'0,"3.000000"1.000000"14 "0 ,-3.000000-2.000000-40 0,-2.000000 2.000000-84 0,5.000000 1.000000-55 15,-2.000000-1.000000-18-15,-1.000000 3.000000 1 0,3.000000 0.000000 8 0,-4.000000 0.000000 6 16,4.000000 0.000000-3-16,0.000000 0.000000-11 0,0.000000 0.000000-18 0,0.000000-2.000000-19 0,0.000000 2.000000-12 16,4.000000 2.000000-4-16,-4.000000 1.000000 7 0,0.000000 10.000000 3 15,0.000000-2.000000 8-15,-4.000000 8.000000 6 0,3.000000 4.000000 4 0,-4.000000 4.000000-5 0,-2.000000 4.000000-4 16,0.000000 3.000000 8-16,-1.000000 3.000000 8 0,-4.000000 1.000000 17 0,4.000000 4.000000 26 16,1.000000 2.000000 26-16,-5.000000-4.000000 13 0,4.000000 8.000000 7 0,-1.000000-8.000000-10 15,3.000000 2.000000-16-15,-3.000000-2.000000-26 0,4.000000 0.000000-35 0,-1.000000-3.000000-17 16,4.000000-4.000000-20-16,-1.000000-3.000000-8 0,6.000000-3.000000-10 0,-1.000000-3.000000-4 15,4.000000-2.000000-1-15,1.000000 0.000000 0 0,5.000000-6.000000 2 0,-2.000000 0.000000 1 16,7.000000-3.000000-4-16,-4.000000 0.000000 2 0,5.000000-2.000000 2 0,4.000000-4.000000-3 0,3.000000-6.000000-5 16,4.000000-1.000000-3-16,-1.000000-1.000000-2 0,4.000000-6.000000 1 0,3.000000-1.000000 3 15,2.000000-5.000000-8-15,-2.000000 1.000000-5 0,4.000000-2.000000-5 0,1.000000-1.000000 1 16,-1.000000-2.000000-4-16,-2.000000-1.000000-8 0,-2.000000 2.000000 1 0,-2.000000 1.000000-1 16,-4.000000 0.000000-8-16,1.000000 1.000000-13 0,-5.000000 2.000000-20 0,-1.000000 0.000000-28 15,-6.000000 2.000000-48-15,-1.000000 3.000000-51 0,-4.000000-1.000000-48 0,1.000000 2.000000-41 16,-6.000000 0.000000-24-16,-3.000000 1.000000-9 0,2.000000 3.000000-3 0,-2.000000 0.000000-17 0,0.000000-1.000000-36 15,-2.000000-2.000000-62-15,-6.000000 0.000000-53 0,-2.000000-2.000000-10 16,-4.000000-6.000000 20-16,-2.000000 2.000000 59 0</inkml:trace>
  <inkml:trace contextRef="#ctx0" brushRef="#br0">25000.000000 12084.000000 199 0,'-10.000000'2.000000'343'0,"-4.000000"3.000000"30 "16 ,-2.000000 5.000000 23-16,2.000000 2.000000-91 0,-3.000000 8.000000-86 0,4.000000 4.000000-49 16,-5.000000 5.000000-19-16,1.000000 2.000000-12 0,2.000000 10.000000-9 0,-2.000000 3.000000-16 0,0.000000 10.000000-22 15,2.000000 4.000000-18-15,-2.000000 6.000000-23 0,4.000000 2.000000-17 16,3.000000 1.000000-15-16,-5.000000 7.000000-14 0,5.000000-1.000000-18 0,1.000000 2.000000-28 0,1.000000 0.000000-52 16,3.000000 1.000000-90-16,3.000000-4.000000-127 0,2.000000 2.000000-104 0,0.000000-10.000000-47 15,-6.000000 2.000000-7-15,1.000000-11.000000 36 0,1.000000-7.000000 81 0</inkml:trace>
  <inkml:trace contextRef="#ctx0" brushRef="#br0">21068.000000 10958.000000 35 0,'-2.000000'0.000000'70'0,"2.000000"0.000000"0 "0 ,0.000000 0.000000-3 0,0.000000 2.000000 3 16,-3.000000-2.000000-3-16,-1.000000 0.000000-7 0,4.000000 0.000000 0 0,0.000000 0.000000-7 15,0.000000 0.000000-6-15,0.000000 0.000000-5 0,0.000000 0.000000-3 0,-1.000000 0.000000-3 16,1.000000 0.000000-2-16,0.000000 0.000000-2 0,0.000000 0.000000 2 0,0.000000 0.000000-4 0,-4.000000 0.000000-2 15,4.000000 0.000000-2-15,0.000000 0.000000-4 0,-3.000000-2.000000-3 16,3.000000 2.000000-5-16,0.000000 0.000000-2 0,0.000000 0.000000-3 0,0.000000 0.000000-4 0,0.000000 0.000000-2 16,0.000000 0.000000-5-16,0.000000 0.000000-8 0,0.000000 0.000000-11 0,0.000000 0.000000-9 15,0.000000 0.000000-13-15,3.000000 0.000000-16 0,-3.000000 0.000000-12 0,0.000000 0.000000-12 16,4.000000 0.000000-10-16,-3.000000 0.000000-11 0,-1.000000 0.000000-9 0,0.000000 0.000000-3 16,0.000000 0.000000-9-16</inkml:trace>
  <inkml:trace contextRef="#ctx0" brushRef="#br0">21116.000000 10926.000000 131 0,'-1.000000'3.000000'161'16,"-6.000000"-3.000000"-35 "-16 ,2.000000 0.000000-13 0,2.000000 0.000000 2 0,-4.000000 0.000000-6 15,0.000000-3.000000-1-15,2.000000 1.000000 8 0,-3.000000-1.000000-1 0,1.000000 0.000000-8 0,-1.000000-1.000000-14 16,1.000000-3.000000-15-16,-3.000000-1.000000-15 0,2.000000-2.000000-10 0,3.000000 1.000000-12 16,-4.000000-4.000000-6-16,1.000000-1.000000-5 0,3.000000-1.000000 0 0,-4.000000-2.000000-1 15,1.000000-2.000000-3-15,1.000000-3.000000 2 0,1.000000-2.000000-3 0,-3.000000-3.000000-1 16,3.000000-2.000000 3-16,-6.000000-3.000000 2 0,3.000000 0.000000 1 0,-1.000000-2.000000-2 15,-1.000000 1.000000 0-15,1.000000-2.000000 0 0,0.000000 2.000000-7 0,-5.000000-1.000000-1 16,1.000000-1.000000-2-16,4.000000-4.000000-3 0,-2.000000 5.000000-1 0,-1.000000-3.000000-2 16,-1.000000 3.000000 0-16,4.000000 3.000000-4 0,-1.000000-1.000000 0 0,-3.000000 1.000000 1 15,4.000000 2.000000 0-15,0.000000-3.000000 2 0,-2.000000 3.000000 1 0,4.000000-1.000000 1 0,3.000000 1.000000 0 16,-3.000000 0.000000-1-16,3.000000 3.000000-2 0,1.000000-2.000000-3 0,-1.000000 0.000000 1 16,2.000000 1.000000-4-16,1.000000-3.000000 0 0,-1.000000 4.000000-3 0,3.000000-1.000000 1 15,3.000000 1.000000 0-15,-1.000000-5.000000-1 0,1.000000 6.000000 0 0,2.000000-3.000000-1 16,-1.000000-1.000000 1-16,4.000000 3.000000-1 0,0.000000-1.000000 1 0,-1.000000 0.000000 3 15,8.000000 2.000000-3-15,-5.000000 2.000000 3 0,4.000000-3.000000 1 0,-1.000000 6.000000 2 16,0.000000-4.000000-1-16,6.000000 3.000000-2 0,-2.000000 3.000000 1 0,-1.000000-2.000000-1 0,0.000000 0.000000 0 16,4.000000 3.000000-2-16,-2.000000 0.000000 1 0,0.000000 0.000000 1 0,-1.000000 5.000000-1 15,2.000000 0.000000 1-15,1.000000-1.000000 2 0,-2.000000 1.000000 2 0,1.000000 3.000000 3 16,-1.000000 1.000000 4-16,4.000000 3.000000 6 0,-2.000000 0.000000 3 0,2.000000 1.000000 0 16,-2.000000 2.000000 2-16,2.000000-4.000000-1 0,-1.000000 6.000000 1 0,5.000000-2.000000-1 15,0.000000 2.000000 0-15,1.000000-2.000000 1 0,0.000000-1.000000-3 0,5.000000 3.000000 1 16,-2.000000 0.000000-4-16,0.000000 3.000000-2 0,2.000000-1.000000-3 0,-2.000000 0.000000 2 0,0.000000 1.000000 0 15,2.000000 0.000000-1-15,-2.000000 1.000000 1 0,1.000000 3.000000-2 0,-3.000000-2.000000-3 16,6.000000 3.000000-2-16,-6.000000 1.000000-2 0,1.000000-1.000000-1 0,-1.000000 1.000000 0 16,-1.000000 3.000000 0-16,1.000000 0.000000 0 0,-4.000000-1.000000 2 0,3.000000 3.000000 2 15,-2.000000 3.000000 2-15,-3.000000 3.000000 2 0,-2.000000-1.000000-2 0,2.000000 3.000000 2 16,-6.000000 2.000000 1-16,3.000000 3.000000 3 0,-3.000000 0.000000-1 0,-2.000000 4.000000 2 16,-1.000000 4.000000 3-16,-4.000000-2.000000 1 0,1.000000 1.000000-1 0,-4.000000 5.000000-1 0,-1.000000-3.000000 4 15,-1.000000 6.000000 1-15,-4.000000-3.000000 2 0,0.000000 2.000000-1 0,-7.000000 1.000000 0 16,2.000000-1.000000 1-16,2.000000 1.000000-4 0,-7.000000-1.000000-4 0,1.000000 0.000000-2 15,1.000000-4.000000-5-15,-2.000000 1.000000 0 0,-2.000000-3.000000-3 0,2.000000-1.000000-3 16,0.000000-3.000000-2-16,-2.000000-3.000000 0 0,4.000000-2.000000-1 0,-2.000000-4.000000 0 16,1.000000-1.000000-2-16,1.000000-4.000000 0 0,0.000000 1.000000-1 0,-2.000000-1.000000-1 15,1.000000 0.000000 1-15,-1.000000-3.000000-1 0,-2.000000 1.000000 0 0,-1.000000 0.000000-1 16,3.000000 0.000000-5-16,-2.000000-4.000000-9 0,-1.000000 4.000000-16 0,-1.000000-3.000000-18 0,-2.000000 1.000000-22 16,1.000000 1.000000-20-16,-5.000000 1.000000-34 0,1.000000 4.000000-51 0,1.000000 3.000000-67 15,-2.000000 2.000000-84-15,-4.000000 0.000000-98 0,-1.000000 6.000000-38 0,1.000000-3.000000 6 16,-1.000000-3.000000 45-16,7.000000-2.000000 71 0</inkml:trace>
  <inkml:trace contextRef="#ctx0" brushRef="#br0">24214.000000 13400.000000 18 0,'-9.000000'7.000000'147'0,"4.000000"1.000000"-6 "0 ,-3.000000-2.000000 3 16,0.000000 0.000000 3-16,-2.000000-1.000000 0 0,-2.000000-1.000000-2 0,2.000000-2.000000-5 16,-4.000000 4.000000-14-16,1.000000-6.000000-20 0,0.000000 0.000000-16 0,-4.000000 0.000000-9 0,3.000000-6.000000 0 15,-2.000000 2.000000-7-15,1.000000-1.000000-7 0,-2.000000-5.000000-4 16,0.000000 0.000000-2-16,-1.000000-1.000000-1 0,1.000000-4.000000-8 0,2.000000 1.000000 2 0,-2.000000-2.000000-1 15,0.000000-1.000000 1-15,-1.000000 1.000000-3 0,-1.000000-1.000000-5 0,1.000000-2.000000-3 16,-2.000000-1.000000-5-16,1.000000-3.000000-5 0,-2.000000 2.000000-2 0,2.000000-5.000000-2 16,1.000000 4.000000-1-16,-2.000000-3.000000-1 0,-2.000000-2.000000 2 0,3.000000-3.000000-1 15,-2.000000 1.000000 0-15,4.000000 0.000000 0 0,-2.000000-2.000000-1 0,3.000000-3.000000-2 16,-3.000000 2.000000-5-16,6.000000-2.000000-1 0,-4.000000 0.000000-5 0,4.000000 0.000000-4 16,-1.000000-2.000000 0-16,1.000000 1.000000-1 0,-1.000000-1.000000-2 0,6.000000 0.000000-2 0,1.000000-1.000000 0 15,-4.000000 0.000000 1-15,2.000000-1.000000-3 0,1.000000 1.000000 2 0,3.000000-3.000000-1 16,0.000000 0.000000-2-16,1.000000 4.000000 0 0,-1.000000-4.000000 0 0,4.000000 2.000000 0 15,-6.000000-1.000000-2-15,7.000000 2.000000 1 0,0.000000 3.000000 0 0,0.000000 0.000000 0 16,0.000000 2.000000 1-16,3.000000 3.000000 0 0,1.000000 3.000000 0 0,-3.000000 4.000000 1 16,4.000000-1.000000-1-16,-1.000000 2.000000 0 0,1.000000 1.000000 0 0,3.000000 3.000000 1 15,2.000000-2.000000-2-15,2.000000-1.000000 2 0,-2.000000 1.000000 3 0,7.000000-3.000000 3 0,1.000000 0.000000 1 16,2.000000-3.000000 1-16,4.000000 2.000000-2 0,-2.000000 0.000000 2 16,4.000000-1.000000-2-16,5.000000 3.000000-1 0,-1.000000-3.000000-1 0,5.000000 6.000000 2 0,0.000000-4.000000 4 15,2.000000 5.000000-3-15,3.000000-2.000000 1 0,7.000000-4.000000-4 0,-2.000000 5.000000 0 16,7.000000-2.000000 3-16,2.000000 0.000000 1 0,3.000000 2.000000 1 0,2.000000-3.000000 0 15,1.000000 2.000000 0-15,-1.000000 2.000000 1 0,1.000000 4.000000-5 0,-3.000000 2.000000-2 16,0.000000 1.000000 0-16,-3.000000 8.000000 1 0,-1.000000-2.000000 2 0,-1.000000 8.000000 2 0,-2.000000 2.000000 3 16,-1.000000 2.000000 3-16,0.000000 5.000000 3 0,-1.000000 3.000000 0 0,-4.000000 1.000000 0 15,4.000000 5.000000 3-15,-4.000000 0.000000 1 0,1.000000 2.000000 3 0,-3.000000 5.000000-1 16,0.000000 0.000000 4-16,0.000000 1.000000 7 0,-5.000000 4.000000 4 0,1.000000 0.000000 4 16,-2.000000 2.000000 7-16,-5.000000 6.000000 1 0,0.000000-1.000000 1 0,-8.000000 1.000000-1 15,2.000000 4.000000-1-15,-3.000000 2.000000 4 0,-4.000000 4.000000 5 0,-4.000000-1.000000 4 16,-1.000000 4.000000 1-16,-4.000000 1.000000-2 0,-1.000000 3.000000-2 0,-6.000000-1.000000-9 0,-2.000000 0.000000-9 15,-5.000000 5.000000-9-15,-4.000000-1.000000-5 0,3.000000-2.000000-1 0,-11.000000 1.000000 0 16,0.000000-1.000000 1-16,-1.000000 4.000000 2 0,-1.000000-3.000000 4 0,-3.000000 0.000000 3 16,-3.000000-5.000000-2-16,-2.000000 3.000000-1 0,4.000000-7.000000-4 0,-6.000000 5.000000-6 15,3.000000-10.000000-3-15,-1.000000 3.000000-6 0,0.000000-7.000000-4 0,0.000000-2.000000-6 16,0.000000-6.000000-3-16,1.000000-6.000000-9 0,-1.000000 0.000000-21 0,-3.000000-6.000000-23 16,-4.000000-4.000000-43-16,2.000000-4.000000-45 0,-3.000000-8.000000-46 0,-2.000000-2.000000-39 15,-5.000000-3.000000-24-15,-3.000000-4.000000-31 0,0.000000-8.000000-53 0,-4.000000-3.000000-77 16,-8.000000-3.000000-82-16,-3.000000-8.000000-26 0,-4.000000-11.000000 7 0,-13.000000-4.000000 37 0,2.000000-7.000000 83 15</inkml:trace>
  <inkml:trace contextRef="#ctx0" brushRef="#br0">4235.000000 9235.000000 63 0,'0.000000'5.000000'126'0,"0.000000"-5.000000"15 "0 ,0.000000 3.000000 5 16,0.000000-2.000000 0-16,0.000000-1.000000-12 0,0.000000 4.000000-19 0,0.000000-1.000000-24 15,0.000000-3.000000-15-15,0.000000 0.000000-14 0,0.000000 0.000000-7 0,0.000000 0.000000-7 16,0.000000 0.000000-3-16,0.000000 0.000000-5 0,0.000000 0.000000-2 0,0.000000 0.000000-3 0,0.000000 0.000000 2 16,4.000000 0.000000 8-16,-4.000000 4.000000 9 0,5.000000-2.000000 7 15,0.000000-2.000000 10-15,-2.000000 5.000000 11 0,6.000000-2.000000 5 0,-4.000000-1.000000-6 0,5.000000 0.000000-4 16,-2.000000 4.000000-3-16,0.000000-4.000000-8 0,1.000000 0.000000-5 0,1.000000 0.000000-11 15,-2.000000 3.000000-5-15,4.000000-3.000000-1 0,-5.000000 1.000000-7 0,4.000000 0.000000-5 16,-1.000000-1.000000-4-16,2.000000-2.000000 4 0,2.000000 0.000000-4 0,-1.000000 0.000000-2 16,0.000000 0.000000-2-16,4.000000 0.000000 2 0,-2.000000 0.000000-1 0,-1.000000 0.000000-4 15,2.000000-2.000000 0-15,1.000000-1.000000-4 0,-2.000000 3.000000 0 0,2.000000-3.000000-2 16,0.000000 1.000000 0-16,1.000000 2.000000-3 0,1.000000-2.000000-1 0,-3.000000-1.000000 1 0,3.000000 3.000000-1 16,3.000000-2.000000 0-16,-4.000000 2.000000 0 0,4.000000-2.000000 0 15,0.000000 0.000000 0-15,-1.000000-4.000000 0 0,1.000000 4.000000 0 0,3.000000 0.000000 2 0,-1.000000-1.000000-2 16,-2.000000-2.000000 0-16,-1.000000 3.000000 0 0,3.000000-2.000000 0 0,1.000000 4.000000 1 15,-2.000000-7.000000-1-15,3.000000 6.000000 0 0,-5.000000-2.000000-1 0,6.000000-2.000000 0 16,-2.000000 3.000000-1-16,-1.000000 0.000000 2 0,1.000000-1.000000 0 0,-2.000000-2.000000 3 16,4.000000 5.000000 0-16,0.000000-2.000000 0 0,-5.000000 2.000000 0 0,5.000000-3.000000 4 15,-6.000000 3.000000 3-15,6.000000 0.000000 3 0,-2.000000 0.000000 2 0,-3.000000 3.000000 1 16,2.000000-3.000000 6-16,-3.000000 2.000000 5 0,1.000000 3.000000 1 0,0.000000-2.000000-4 0,0.000000 1.000000 5 16,0.000000 1.000000-1-16,-1.000000-1.000000 2 0,1.000000 3.000000-1 0,-2.000000-7.000000 0 15,5.000000 6.000000 3-15,-3.000000-1.000000 2 0,2.000000 0.000000 0 0,-3.000000-3.000000 1 16,5.000000 4.000000 2-16,-3.000000-4.000000-2 0,2.000000 0.000000-1 0,-1.000000-2.000000-1 15,1.000000 2.000000-1-15,-2.000000-2.000000-4 0,2.000000 3.000000-7 0,-3.000000-1.000000-4 0,2.000000-2.000000-6 16,1.000000 2.000000-1-16,-2.000000 1.000000-7 0,-1.000000-3.000000-4 16,0.000000 3.000000 1-16,3.000000-1.000000-4 0,-2.000000-2.000000 4 0,-1.000000 3.000000-3 0,0.000000-3.000000 0 15,1.000000 2.000000 0-15,-1.000000 1.000000 0 0,3.000000-3.000000 0 0,-3.000000 2.000000-1 16,2.000000 0.000000 2-16,-3.000000-2.000000 3 0,6.000000 4.000000 3 0,-2.000000-2.000000 3 16,-1.000000-2.000000 6-16,3.000000 0.000000 4 0,-2.000000-2.000000 2 0,2.000000-2.000000-2 15,-1.000000 4.000000-1-15,1.000000-2.000000-4 0,-2.000000 0.000000-4 0,2.000000-3.000000-4 16,-2.000000 2.000000 0-16,-1.000000 3.000000 1 0,1.000000-2.000000-1 0,-2.000000-1.000000 2 15,3.000000 3.000000-1-15,-3.000000-3.000000 0 0,2.000000 1.000000-2 0,-1.000000-3.000000-2 0,1.000000 3.000000-2 16,-3.000000 0.000000-1-16,1.000000 0.000000-2 0,-1.000000-4.000000-2 0,0.000000 4.000000 1 16,-1.000000 0.000000 1-16,3.000000-1.000000 2 0,-2.000000-2.000000 1 0,3.000000 3.000000 2 15,-3.000000-2.000000 1-15,1.000000 1.000000 0 0,-1.000000-1.000000-3 0,0.000000 0.000000-1 16,-1.000000 2.000000-2-16,3.000000-1.000000 0 0,-4.000000 1.000000-1 0,-2.000000 2.000000-1 16,1.000000-2.000000-1-16,-1.000000-1.000000 0 0,2.000000 3.000000 0 0,-4.000000-2.000000 2 15,0.000000-1.000000-5-15,3.000000 3.000000 3 0,-3.000000-2.000000 3 0,-2.000000-4.000000-1 0,3.000000 6.000000 2 16,1.000000-4.000000 1-16,-1.000000 4.000000 6 0,1.000000-2.000000-1 0,1.000000-1.000000-1 15,-3.000000 3.000000-1-15,1.000000-2.000000-2 0,-2.000000-3.000000-1 0,5.000000 5.000000-4 16,-4.000000-2.000000-3-16,0.000000-1.000000 1 0,3.000000 3.000000-1 0,-6.000000-2.000000 0 16,4.000000 2.000000 0-16,1.000000-3.000000-1 0,-1.000000 3.000000 1 0,0.000000 0.000000 3 15,1.000000 0.000000 2-15,1.000000 3.000000 2 0,1.000000-3.000000 0 0,-2.000000 2.000000 1 16,4.000000-2.000000 1-16,-4.000000 3.000000-4 0,1.000000-1.000000-1 0,1.000000-2.000000 0 16,-2.000000 2.000000-3-16,-1.000000 1.000000 2 0,-2.000000-3.000000-2 0,2.000000 0.000000 1 0,-4.000000 0.000000 1 15,4.000000 0.000000-3-15,-3.000000 2.000000 2 0,1.000000-2.000000-1 0,-4.000000 0.000000-1 16,0.000000 0.000000 0-16,2.000000 0.000000 1 0,-5.000000 0.000000-1 0,4.000000 0.000000 2 15,-2.000000 0.000000 0-15,2.000000 0.000000 0 0,-2.000000 0.000000 1 0,0.000000 0.000000-1 16,2.000000 0.000000 0-16,-2.000000 0.000000-2 0,1.000000 0.000000 1 0,0.000000-2.000000 1 0,-3.000000 2.000000 2 16,2.000000-3.000000-6-16,-2.000000 1.000000 5 0,4.000000 2.000000 4 15,-4.000000-2.000000 2-15,3.000000-1.000000 2 0,-6.000000 3.000000 2 0,3.000000-2.000000 6 0,-3.000000 2.000000-4 16,3.000000-3.000000-2-16,-4.000000 0.000000-2 0,1.000000 3.000000-4 0,-2.000000-1.000000 0 16,-1.000000-2.000000-4-16,1.000000 3.000000 0 0,-3.000000 0.000000 0 0,2.000000 0.000000-1 15,-2.000000 0.000000 2-15,0.000000 0.000000-1 0,0.000000 3.000000 0 0,0.000000-2.000000-1 16,-2.000000-1.000000-6-16,-1.000000 3.000000-18 0,-2.000000 0.000000-29 0,-4.000000-1.000000-48 15,-1.000000 5.000000-73-15,-6.000000 1.000000-79 0,-3.000000 4.000000-67 0,-8.000000 0.000000-64 16,-3.000000 6.000000-94-16,-5.000000 0.000000-116 0,-9.000000 1.000000-38 0,-4.000000 1.000000 24 0,-6.000000-3.000000 41 16,-11.000000 1.000000 63-16,-2.000000-1.000000 117 0</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33223487436771" units="cm"/>
      <inkml:brushProperty name="height" value="0.0533223487436771" units="cm"/>
      <inkml:brushProperty name="color" value="#FF0000"/>
      <inkml:brushProperty name="ignorePressure" value="0"/>
    </inkml:brush>
  </inkml:definitions>
  <inkml:trace contextRef="#ctx0" brushRef="#br0">91550.000000 35900.000000 859,'48.000000'-113.000000'-2,"-3.000000"26.000000"4 ,-3.000000 24.000000 3,-2.000000 26.000000 3,-1.000000 13.000000 2,3.000000 4.000000 0,3.000000 3.000000 2,4.000000 3.000000-1,-1.000000 10.000000-1,-3.000000 20.000000-4,-3.000000 18.000000-4,-2.000000 20.000000-5,-5.000000 16.000000-1,-2.000000 16.000000 1,-3.000000 15.000000 1,-3.000000 17.000000 1,-6.000000 17.000000 2,-5.000000 23.000000 1,-7.000000 22.000000 3,-5.000000 22.000000 1,-8.000000 10.000000 2,-5.000000 1.000000 1,-7.000000-1.000000 0,-5.000000 1.000000 1,-3.000000-12.000000 0,4.000000-21.000000-2,3.000000-22.000000-2,3.000000-22.000000-2,1.000000-21.000000-3,1.000000-18.000000-1,-1.000000-19.000000-4,1.000000-18.000000-2,-3.000000-25.000000-4,-2.000000-27.000000-2,-3.000000-28.000000-3,-3.000000-28.000000-3,1.000000-23.000000-1,6.000000-15.000000 3,7.000000-15.000000 3,6.000000-16.000000 2,-1.000000-16.000000-1,-5.000000-16.000000-4,-7.000000-15.000000-4,-5.000000-15.000000-5,-4.000000-6.000000 0,0.000000 7.000000 1,0.000000 6.000000 2,0.000000 7.000000 1,1.000000 15.000000 8,4.000000 25.000000 13,3.000000 25.000000 13,3.000000 25.000000 14,3.000000 28.000000 4,3.000000 31.000000-5,3.000000 32.000000-5,4.000000 31.000000-5,-3.000000 23.000000-6,-5.000000 16.000000-10,-7.000000 15.000000-9,-5.000000 17.000000-9,-6.000000 5.000000-2,-3.000000-3.000000 2,-3.000000-3.000000 3,-2.000000-2.000000 3,-1.000000-5.000000 5,3.000000-2.000000 7,3.000000-3.000000 6,4.000000-3.000000 7,4.000000-10.000000 3,6.000000-16.000000-1,7.000000-15.000000-1,6.000000-15.000000-1,10.000000-17.000000 0,17.000000-15.000000 1,15.000000-15.000000 2,16.000000-16.000000 0,10.000000-18.000000-2,7.000000-18.000000-7,6.000000-19.000000-8,7.000000-18.000000-7,4.000000-18.000000-6,3.000000-16.000000-5,3.000000-15.000000-5,4.000000-15.000000-4,-3.000000-9.000000-1,-5.000000 1.000000 2,-7.000000-1.000000 4,-5.000000 1.000000 3,-9.000000 10.000000 3,-9.000000 22.000000 4,-10.000000 22.000000 4,-8.000000 23.000000 4</inkml:trace>
</inkml:ink>
</file>

<file path=ppt/ink/ink6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7245338857174" units="cm"/>
      <inkml:brushProperty name="height" value="0.0367245338857174" units="cm"/>
      <inkml:brushProperty name="color" value="#FF0000"/>
      <inkml:brushProperty name="ignorePressure" value="0"/>
    </inkml:brush>
  </inkml:definitions>
  <inkml:trace contextRef="#ctx0" brushRef="#br0">77350.000000 26300.000000 935,'-74.000000'-63.000000'-15,"54.000000"26.000000"12 ,53.000000 24.000000 11,53.000000 26.000000 12,26.000000 8.000000 4,1.000000-5.000000-8,-1.000000-7.000000-5,1.000000-5.000000-8,-3.000000-6.000000-4,-2.000000-3.000000-5,-3.000000-3.000000-5,-3.000000-2.000000-4,-7.000000-3.000000-4,-9.000000 1.000000-5,-10.000000-1.000000-5,-8.000000 1.000000-3</inkml:trace>
</inkml:ink>
</file>

<file path=ppt/ink/ink6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7163141965866" units="cm"/>
      <inkml:brushProperty name="height" value="0.0377163141965866" units="cm"/>
      <inkml:brushProperty name="color" value="#FF0000"/>
      <inkml:brushProperty name="ignorePressure" value="0"/>
    </inkml:brush>
  </inkml:definitions>
  <inkml:trace contextRef="#ctx0" brushRef="#br0">77150.000000 27350.000000 911,'-83.000000'-47.000000'23,"34.000000"6.000000"-3 ,35.000000 7.000000-4,35.000000 6.000000-4,25.000000 4.000000-3,20.000000 4.000000-3,18.000000 3.000000-4,20.000000 3.000000-2,10.000000 1.000000-2,3.000000 1.000000-2,3.000000-1.000000-2,4.000000 1.000000-1,-4.000000 1.000000 1,-9.000000 3.000000 4,-10.000000 3.000000 3,-8.000000 4.000000 3,-11.000000 1.000000-3,-8.000000 0.000000-13,-10.000000 0.000000-12,-9.000000 0.000000-12,-9.000000 1.000000-4,-5.000000 4.000000 4,-7.000000 3.000000 3,-5.000000 3.000000 5</inkml:trace>
</inkml:ink>
</file>

<file path=ppt/ink/ink60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2857231199741" units="cm"/>
      <inkml:brushProperty name="height" value="0.0392857231199741" units="cm"/>
      <inkml:brushProperty name="color" value="#FF0000"/>
      <inkml:brushProperty name="ignorePressure" value="0"/>
    </inkml:brush>
  </inkml:definitions>
  <inkml:trace contextRef="#ctx0" brushRef="#br0">78600.000000 25800.000000 874,'-38.000000'-57.000000'2,"26.000000"39.000000"5 ,24.000000 36.000000 5,26.000000 39.000000 4,18.000000 22.000000 1,13.000000 10.000000-3,12.000000 10.000000-3,13.000000 9.000000-3,7.000000 1.000000-2,4.000000-6.000000 0,3.000000-6.000000 0,3.000000-6.000000-1,-4.000000-4.000000-1,-8.000000 1.000000 0,-10.000000-1.000000-1,-9.000000 1.000000-1,-21.000000-1.000000 0,-31.000000 1.000000-2,-31.000000-1.000000 0,-31.000000 1.000000 0,-34.000000 5.000000-3,-33.000000 14.000000-2,-35.000000 11.000000-3,-34.000000 14.000000-2,-7.000000-1.000000 0,22.000000-12.000000 1,22.000000-13.000000 2,23.000000-12.000000 2,17.000000-15.000000-6,17.000000-15.000000-12,15.000000-15.000000-12,16.000000-16.000000-13</inkml:trace>
</inkml:ink>
</file>

<file path=ppt/ink/ink60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3419411480427" units="cm"/>
      <inkml:brushProperty name="height" value="0.0373419411480427" units="cm"/>
      <inkml:brushProperty name="color" value="#FF0000"/>
      <inkml:brushProperty name="ignorePressure" value="0"/>
    </inkml:brush>
  </inkml:definitions>
  <inkml:trace contextRef="#ctx0" brushRef="#br0">84200.000000 24850.000000 920,'-24.000000'-121.000000'-3,"4.000000"60.000000"-4 ,3.000000 60.000000-5,3.000000 59.000000-5,-2.000000 35.000000 1,-6.000000 14.000000 7,-6.000000 11.000000 7,-6.000000 14.000000 8,-2.000000-3.000000 3,3.000000-15.000000 0,3.000000-15.000000 0,4.000000-16.000000 0,-10.000000 23.000000 0,-22.000000 63.000000 2,-22.000000 62.000000 1,-21.000000 63.000000 1,-10.000000 18.000000 0,3.000000-24.000000-2,3.000000-26.000000-2,4.000000-24.000000-1,11.000000-34.000000-1,23.000000-40.000000-2,22.000000-40.000000-2,22.000000-41.000000-1,21.000000-40.000000-6,22.000000-36.000000-12,22.000000-39.000000-11,23.000000-36.000000-12,3.000000-12.000000-2,-11.000000 16.000000 9,-14.000000 15.000000 8,-11.000000 17.000000 8,-7.000000 5.000000 3,0.000000-3.000000 0,0.000000-3.000000-2,0.000000-2.000000 0</inkml:trace>
</inkml:ink>
</file>

<file path=ppt/ink/ink6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6575856506824" units="cm"/>
      <inkml:brushProperty name="height" value="0.0416575856506824" units="cm"/>
      <inkml:brushProperty name="color" value="#FF0000"/>
      <inkml:brushProperty name="ignorePressure" value="0"/>
    </inkml:brush>
  </inkml:definitions>
  <inkml:trace contextRef="#ctx0" brushRef="#br0">84250.000000 24750.000000 824,'3.000000'-57.000000'-22,"6.000000"39.000000"9 ,7.000000 36.000000 8,6.000000 39.000000 10,3.000000 27.000000 6,0.000000 19.000000 2,0.000000 19.000000 2,0.000000 19.000000 2,0.000000 16.000000 0,0.000000 17.000000-1,0.000000 15.000000-1,0.000000 16.000000-3,1.000000 7.000000 1,4.000000 1.000000 2,3.000000-1.000000 1,3.000000 1.000000 3,-1.000000-13.000000-3,-2.000000-25.000000-6,-3.000000-25.000000-5,-3.000000-25.000000-5,-10.000000-25.000000-12,-16.000000-25.000000-18,-15.000000-25.000000-17,-15.000000-25.000000-18</inkml:trace>
</inkml:ink>
</file>

<file path=ppt/ink/ink6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3699227869511" units="cm"/>
      <inkml:brushProperty name="height" value="0.0433699227869511" units="cm"/>
      <inkml:brushProperty name="color" value="#FF0000"/>
      <inkml:brushProperty name="ignorePressure" value="0"/>
    </inkml:brush>
  </inkml:definitions>
  <inkml:trace contextRef="#ctx0" brushRef="#br0">83600.000000 27150.000000 792,'-24.000000'-47.000000'0,"4.000000"6.000000"2 ,3.000000 7.000000 1,3.000000 6.000000 1,7.000000 4.000000 2,14.000000 4.000000 3,11.000000 3.000000 1,14.000000 3.000000 4,7.000000 3.000000 0,3.000000 3.000000 2,3.000000 3.000000 1,4.000000 4.000000 2,4.000000 2.000000-2,6.000000 4.000000-2,7.000000 3.000000-2,6.000000 3.000000-2,6.000000-1.000000-3,6.000000-2.000000-2,7.000000-3.000000-2,6.000000-3.000000-4,4.000000-4.000000 1,4.000000-3.000000 2,3.000000-3.000000 2,3.000000-2.000000 3,-8.000000-3.000000-6,-19.000000 1.000000-11,-18.000000-1.000000-13,-19.000000 1.000000-13</inkml:trace>
</inkml:ink>
</file>

<file path=ppt/ink/ink60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3047617077827" units="cm"/>
      <inkml:brushProperty name="height" value="0.0423047617077827" units="cm"/>
      <inkml:brushProperty name="color" value="#FF0000"/>
      <inkml:brushProperty name="ignorePressure" value="0"/>
    </inkml:brush>
  </inkml:definitions>
  <inkml:trace contextRef="#ctx0" brushRef="#br0">82150.000000 24700.000000 812,'0.000000'-136.000000'-31,"0.000000"28.000000"10 ,0.000000 28.000000 9,0.000000 29.000000 10,0.000000 22.000000 7,0.000000 20.000000 4,0.000000 18.000000 5,0.000000 20.000000 5,0.000000 22.000000 2,0.000000 29.000000 2,0.000000 28.000000 1,0.000000 28.000000 0,-2.000000 35.000000 1,-3.000000 45.000000-3,-3.000000 43.000000-2,-2.000000 45.000000-2,-6.000000 28.000000-3,-6.000000 17.000000-5,-6.000000 15.000000-6,-6.000000 16.000000-4,-1.000000-1.000000-2,7.000000-15.000000 1,6.000000-15.000000 1,7.000000-16.000000 2,4.000000-35.000000-5,3.000000-53.000000-8,3.000000-53.000000-9,4.000000-52.000000-8,2.000000-37.000000-8,4.000000-19.000000-3,3.000000-18.000000-6,3.000000-19.000000-3</inkml:trace>
</inkml:ink>
</file>

<file path=ppt/ink/ink6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2477160096169" units="cm"/>
      <inkml:brushProperty name="height" value="0.0402477160096169" units="cm"/>
      <inkml:brushProperty name="color" value="#FF0000"/>
      <inkml:brushProperty name="ignorePressure" value="0"/>
    </inkml:brush>
  </inkml:definitions>
  <inkml:trace contextRef="#ctx0" brushRef="#br0">85750.000000 24300.000000 853,'-19.000000'-49.000000'4,"13.000000"54.000000"2 ,12.000000 53.000000 2,13.000000 53.000000 4,6.000000 45.000000 1,0.000000 38.000000 0,0.000000 37.000000 0,0.000000 38.000000 0,-2.000000 31.000000 0,-3.000000 25.000000-2,-3.000000 25.000000-2,-2.000000 25.000000-1,-5.000000 0.000000-1,-2.000000-25.000000-1,-3.000000-25.000000 0,-3.000000-25.000000-2,-1.000000-24.000000-4,4.000000-21.000000-10,3.000000-22.000000-9,3.000000-22.000000-10,-1.000000-32.000000-3,-2.000000-40.000000 6,-3.000000-40.000000 4,-3.000000-41.000000 5,1.000000-19.000000 0,6.000000 3.000000-5,7.000000 3.000000-5,6.000000 4.000000-4</inkml:trace>
</inkml:ink>
</file>

<file path=ppt/ink/ink6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9838164448738" units="cm"/>
      <inkml:brushProperty name="height" value="0.0399838164448738" units="cm"/>
      <inkml:brushProperty name="color" value="#FF0000"/>
      <inkml:brushProperty name="ignorePressure" value="0"/>
    </inkml:brush>
  </inkml:definitions>
  <inkml:trace contextRef="#ctx0" brushRef="#br0">87100.000000 26050.000000 859,'-25.000000'-50.000000'2,"0.000000"0.000000"3 ,0.000000 0.000000 1,0.000000 0.000000 3,18.000000 10.000000 1,39.000000 23.000000 3,36.000000 22.000000 1,39.000000 22.000000 3,16.000000 8.000000 0,-3.000000-2.000000-3,-3.000000-3.000000-3,-2.000000-3.000000-3,-5.000000-6.000000-2,-2.000000-5.000000-2,-3.000000-7.000000-1,-3.000000-5.000000-2,-6.000000-6.000000-2,-5.000000-3.000000-6,-7.000000-3.000000-4,-5.000000-2.000000-4,-8.000000-3.000000-6,-5.000000 1.000000-5,-7.000000-1.000000-5,-5.000000 1.000000-6</inkml:trace>
</inkml:ink>
</file>

<file path=ppt/ink/ink6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920174241066" units="cm"/>
      <inkml:brushProperty name="height" value="0.043920174241066" units="cm"/>
      <inkml:brushProperty name="color" value="#FF0000"/>
      <inkml:brushProperty name="ignorePressure" value="0"/>
    </inkml:brush>
  </inkml:definitions>
  <inkml:trace contextRef="#ctx0" brushRef="#br0">87250.000000 27050.000000 782,'-83.000000'-2.000000'5,"34.000000"-3.000000"11 ,35.000000-3.000000 11,35.000000-2.000000 11,25.000000 0.000000 1,20.000000 7.000000-8,18.000000 6.000000-7,20.000000 7.000000-7,8.000000 2.000000-6,1.000000 1.000000-4,-1.000000-1.000000-4,1.000000 1.000000-5,-1.000000-3.000000-4,1.000000-2.000000-6,-1.000000-3.000000-5,1.000000-3.000000-6,-1.000000-2.000000-5,1.000000 0.000000-3,-1.000000 0.000000-5,1.000000 0.000000-3,-12.000000-2.000000 0,-21.000000-3.000000 7,-22.000000-3.000000 5,-22.000000-2.000000 6,-10.000000-3.000000 3,4.000000 1.000000 3,3.000000-1.000000 0,3.000000 1.000000 3</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44815920293331" units="cm"/>
      <inkml:brushProperty name="height" value="0.0544815920293331" units="cm"/>
      <inkml:brushProperty name="color" value="#FF0000"/>
      <inkml:brushProperty name="ignorePressure" value="0"/>
    </inkml:brush>
  </inkml:definitions>
  <inkml:trace contextRef="#ctx0" brushRef="#br0">93250.000000 35000.000000 750,'10.000000'-97.000000'4,"-27.000000"56.000000"6 ,-28.000000 57.000000 7,-28.000000 56.000000 6,-9.000000 26.000000 2,14.000000-3.000000-6,11.000000-3.000000-4,14.000000-2.000000-6,8.000000-3.000000-3,7.000000 1.000000-1,6.000000-1.000000-3,7.000000 1.000000-2,10.000000-7.000000-2,16.000000-12.000000-3,15.000000-13.000000-1,17.000000-12.000000-4,11.000000-12.000000 1,10.000000-8.000000 1,10.000000-10.000000 2,9.000000-9.000000 3,2.000000-5.000000 1,-2.000000 0.000000 0,-3.000000 0.000000 0,-3.000000 0.000000 1,-17.000000 12.000000-1,-27.000000 26.000000 0,-28.000000 24.000000 0,-28.000000 26.000000-2,-21.000000 10.000000 0,-12.000000-3.000000 2,-13.000000-3.000000-1,-12.000000-2.000000 1,-1.000000-8.000000 1,14.000000-8.000000-2,11.000000-10.000000 0,14.000000-9.000000-1,14.000000-10.000000 0,20.000000-9.000000 2,18.000000-10.000000-1,20.000000-8.000000 2,8.000000-6.000000 0,1.000000 1.000000 1,-1.000000-1.000000 0,1.000000 1.000000 0,-7.000000 4.000000 1,-12.000000 9.000000 0,-13.000000 10.000000-1,-12.000000 10.000000 2,-19.000000 11.000000-2,-25.000000 17.000000 1,-25.000000 15.000000-2,-25.000000 16.000000 0,-13.000000 4.000000 1,1.000000-6.000000 0,-1.000000-6.000000 2,1.000000-6.000000 0,8.000000-10.000000 3,20.000000-12.000000 3,18.000000-13.000000 2,20.000000-12.000000 5,17.000000-13.000000 0,20.000000-12.000000-1,18.000000-13.000000 0,20.000000-12.000000-1,21.000000-12.000000-1,25.000000-8.000000 0,25.000000-10.000000-1,25.000000-9.000000-1,14.000000-9.000000 0,3.000000-5.000000-2,3.000000-7.000000 0,4.000000-5.000000-2,-4.000000-3.000000-4,-9.000000 4.000000-7,-10.000000 3.000000-7,-8.000000 3.000000-6,-11.000000 3.000000-6,-8.000000 3.000000-2,-10.000000 3.000000-3,-9.000000 4.000000-2,-16.000000 1.000000-1,-22.000000 0.000000 2,-22.000000 0.000000 3,-21.000000 0.000000 2,-18.000000 1.000000 4,-12.000000 4.000000 5,-13.000000 3.000000 4,-12.000000 3.000000 5,-9.000000 4.000000 2,-2.000000 7.000000 2,-3.000000 6.000000 1,-3.000000 7.000000 0,1.000000 8.000000 5,6.000000 14.000000 6,7.000000 11.000000 6,6.000000 14.000000 7,4.000000 13.000000 4,4.000000 16.000000 0,3.000000 15.000000 0,3.000000 17.000000 0,-1.000000 10.000000 0,-2.000000 6.000000-1,-3.000000 7.000000-2,-3.000000 6.000000 0,-2.000000 3.000000-1,0.000000 0.000000-1,0.000000 0.000000 1,0.000000 0.000000 0,1.000000-5.000000-5,4.000000-9.000000-11,3.000000-10.000000-8,3.000000-8.000000-11,1.000000-20.000000-11,1.000000-28.000000-10,-1.000000-28.000000-12,1.000000-27.000000-11</inkml:trace>
</inkml:ink>
</file>

<file path=ppt/ink/ink61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6729504466057" units="cm"/>
      <inkml:brushProperty name="height" value="0.0406729504466057" units="cm"/>
      <inkml:brushProperty name="color" value="#FF0000"/>
      <inkml:brushProperty name="ignorePressure" value="0"/>
    </inkml:brush>
  </inkml:definitions>
  <inkml:trace contextRef="#ctx0" brushRef="#br0">90250.000000 26050.000000 844,'-108.000000'81.000000'0,"34.000000"13.000000"-1 ,35.000000 12.000000-1,35.000000 13.000000 0,21.000000 9.000000 1,9.000000 6.000000 2,10.000000 7.000000 2,10.000000 6.000000 3,2.000000-2.000000 2,-3.000000-9.000000 2,-3.000000-10.000000 2,-2.000000-8.000000 1,2.000000-15.000000 0,9.000000-19.000000-1,10.000000-18.000000-1,10.000000-19.000000-2,5.000000-15.000000 0,4.000000-8.000000-1,3.000000-10.000000-1,3.000000-9.000000-1,4.000000-18.000000 0,7.000000-24.000000 0,6.000000-26.000000 0,7.000000-24.000000 0,2.000000-18.000000-3,1.000000-9.000000-5,-1.000000-10.000000-4,1.000000-8.000000-5,-7.000000-9.000000-2,-12.000000-6.000000 3,-13.000000-6.000000 1,-12.000000-6.000000 3,-15.000000-1.000000 2,-15.000000 7.000000 1,-15.000000 6.000000 2,-16.000000 7.000000 2,-23.000000 11.000000 2,-27.000000 20.000000 3,-28.000000 18.000000 4,-28.000000 20.000000 3,-23.000000 17.000000 1,-15.000000 20.000000-4,-15.000000 18.000000-2,-16.000000 20.000000-3,-7.000000 16.000000-3,4.000000 16.000000-5,3.000000 15.000000-3,3.000000 17.000000-4,17.000000-1.000000-1,31.000000-16.000000 0,32.000000-15.000000 1,31.000000-15.000000 1,13.000000-6.000000-6,-2.000000 7.000000-12,-3.000000 6.000000-11,-3.000000 7.000000-13</inkml:trace>
</inkml:ink>
</file>

<file path=ppt/ink/ink6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299114547669888" units="cm"/>
      <inkml:brushProperty name="height" value="0.0299114547669888" units="cm"/>
      <inkml:brushProperty name="color" value="#FF0000"/>
      <inkml:brushProperty name="ignorePressure" value="0"/>
    </inkml:brush>
  </inkml:definitions>
  <inkml:trace contextRef="#ctx0" brushRef="#br0">72800.000000 13300.000000 999,'-50.000000'-100.000000'-103</inkml:trace>
</inkml:ink>
</file>

<file path=ppt/ink/ink6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3161909580231" units="cm"/>
      <inkml:brushProperty name="height" value="0.0313161909580231" units="cm"/>
      <inkml:brushProperty name="color" value="#FF0000"/>
      <inkml:brushProperty name="ignorePressure" value="0"/>
    </inkml:brush>
  </inkml:definitions>
  <inkml:trace contextRef="#ctx0" brushRef="#br0">48100.000000 13900.000000 1000,'-27.000000'-47.000000'-3,"-3.000000"6.000000"-4 ,-3.000000 7.000000-5,-2.000000 6.000000-5,-1.000000 4.000000-3,3.000000 4.000000 1,3.000000 3.000000 1,4.000000 3.000000-1</inkml:trace>
</inkml:ink>
</file>

<file path=ppt/ink/ink61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7796109318733" units="cm"/>
      <inkml:brushProperty name="height" value="0.0397796109318733" units="cm"/>
      <inkml:brushProperty name="color" value="#FF0000"/>
      <inkml:brushProperty name="ignorePressure" value="0"/>
    </inkml:brush>
  </inkml:definitions>
  <inkml:trace contextRef="#ctx0" brushRef="#br0">48400.000000 13150.000000 863,'-52.000000'-24.000000'0,"-3.000000"4.000000"-1 ,-3.000000 3.000000-2,-2.000000 3.000000 0,-6.000000 4.000000 2,-6.000000 7.000000 4,-6.000000 6.000000 6,-6.000000 7.000000 4,-7.000000 13.000000 2,-6.000000 22.000000-1,-6.000000 22.000000-1,-6.000000 23.000000-1,-12.000000 17.000000-3,-15.000000 17.000000-5,-15.000000 15.000000-5,-16.000000 16.000000-5,-15.000000 18.000000-2,-11.000000 22.000000 3,-14.000000 22.000000 1,-11.000000 23.000000 3,-6.000000 11.000000 2,4.000000 4.000000 1,3.000000 3.000000 2,3.000000 3.000000 1,1.000000-8.000000 1,1.000000-19.000000 1,-1.000000-18.000000 1,1.000000-19.000000 1,8.000000-15.000000-1,20.000000-8.000000 0,18.000000-10.000000-1,20.000000-9.000000-1,11.000000-4.000000-2,7.000000 4.000000-2,6.000000 3.000000-2,7.000000 3.000000-1,7.000000-8.000000-2,9.000000-19.000000-3,10.000000-18.000000-1,10.000000-19.000000-3,22.000000-26.000000-4,39.000000-30.000000-10,36.000000-32.000000-8,39.000000-30.000000-10,14.000000-19.000000 0,-5.000000-2.000000 4,-7.000000-3.000000 7,-5.000000-3.000000 5</inkml:trace>
</inkml:ink>
</file>

<file path=ppt/ink/ink61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5488623976707" units="cm"/>
      <inkml:brushProperty name="height" value="0.0375488623976707" units="cm"/>
      <inkml:brushProperty name="color" value="#FF0000"/>
      <inkml:brushProperty name="ignorePressure" value="0"/>
    </inkml:brush>
  </inkml:definitions>
  <inkml:trace contextRef="#ctx0" brushRef="#br0">49350.000000 13700.000000 915,'-97.000000'0.000000'0,"6.000000"0.000000"1 ,7.000000 0.000000 0,6.000000 0.000000 1,3.000000 3.000000 1,0.000000 6.000000 4,0.000000 7.000000 2,0.000000 6.000000 3,0.000000 9.000000-1,0.000000 13.000000-5,0.000000 12.000000-4,0.000000 13.000000-4,-7.000000 15.000000-5,-11.000000 19.000000-3,-14.000000 19.000000-4,-11.000000 19.000000-3,-15.000000 18.000000 0,-16.000000 19.000000 4,-15.000000 19.000000 6,-15.000000 19.000000 4,-15.000000 10.000000 4,-12.000000 4.000000 3,-13.000000 3.000000 1,-12.000000 3.000000 3,-5.000000-2.000000 1,3.000000-6.000000 3,3.000000-6.000000 1,4.000000-6.000000 1,2.000000 2.000000 0,4.000000 14.000000-2,3.000000 11.000000-4,3.000000 14.000000-2,3.000000-3.000000-2,3.000000-15.000000-1,3.000000-15.000000-2,4.000000-16.000000 0,8.000000-16.000000-1,17.000000-16.000000 1,15.000000-15.000000 1,16.000000-15.000000 0,13.000000-15.000000-2,14.000000-12.000000-3,11.000000-13.000000-4,14.000000-12.000000-4,16.000000-26.000000-7,22.000000-36.000000-10,22.000000-39.000000-9,23.000000-36.000000-10</inkml:trace>
</inkml:ink>
</file>

<file path=ppt/ink/ink615.xml><?xml version="1.0" encoding="utf-8"?>
<inkml:ink xmlns:inkml="http://www.w3.org/2003/InkML">
  <annotation type="ScanImages2ExtractSignatures">1</annotation>
  <annotation type="ScanImagesWidth">942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0904345810413" units="cm"/>
      <inkml:brushProperty name="height" value="0.0420904345810413" units="cm"/>
      <inkml:brushProperty name="color" value="#FF0000"/>
      <inkml:brushProperty name="ignorePressure" value="0"/>
    </inkml:brush>
  </inkml:definitions>
  <inkml:trace contextRef="#ctx0" brushRef="#br0">31800.000000 20750.000000 859,'-61.000000'-113.000000'3,"28.000000"26.000000"6 ,28.000000 24.000000 6,29.000000 26.000000 7,13.000000 15.000000-1,1.000000 6.000000-7,-1.000000 7.000000-7,1.000000 6.000000-6,1.000000 3.000000-5,3.000000 0.000000 1,3.000000 0.000000-1,4.000000 0.000000-1,2.000000-4.000000 1,4.000000-5.000000-1,3.000000-7.000000 0,3.000000-5.000000 1,-1.000000-3.000000-1,-2.000000 4.000000 2,-3.000000 3.000000 0,-3.000000 3.000000 1,-2.000000-1.000000 0,0.000000-2.000000 0,0.000000-3.000000-2,0.000000-3.000000 0,1.000000-6.000000-3,4.000000-5.000000-3,3.000000-7.000000-3,3.000000-5.000000-4,-5.000000-4.000000-1,-12.000000 0.000000 1,-13.000000 0.000000 0,-12.000000 0.000000 0,-12.000000 3.000000-1,-8.000000 6.000000-2,-10.000000 7.000000-1,-9.000000 6.000000-3,-5.000000 4.000000 1,0.000000 4.000000 6,0.000000 3.000000 4,0.000000 3.000000 6,0.000000-1.000000 2,0.000000-2.000000 2,0.000000-3.000000 0,0.000000-3.000000 2,0.000000-1.000000 0,0.000000 4.000000 0,0.000000 3.000000 1,0.000000 3.000000 0,0.000000-1.000000-1,0.000000-2.000000 1,0.000000-3.000000 0,0.000000-3.000000 0,0.000000-1.000000 0,0.000000 4.000000 0,0.000000 3.000000 0,0.000000 3.000000 0,0.000000 3.000000 0,0.000000 3.000000 1,0.000000 3.000000 1,0.000000 4.000000 1,1.000000 4.000000-1,4.000000 6.000000 0,3.000000 7.000000-2,3.000000 6.000000-1,1.000000 12.000000 4,1.000000 19.000000 6,-1.000000 19.000000 7,1.000000 19.000000 8,2.000000 27.000000 2,7.000000 39.000000-1,6.000000 36.000000-2,7.000000 39.000000-1,2.000000 5.000000-2,1.000000-24.000000-3,-1.000000-26.000000-4,1.000000-24.000000-2,-3.000000-24.000000-2,-2.000000-22.000000-2,-3.000000-22.000000-1,-3.000000-21.000000-1,-1.000000-9.000000-1,4.000000 7.000000 1,3.000000 6.000000-1,3.000000 7.000000 1,-1.000000-4.000000-1,-2.000000-12.000000-3,-3.000000-13.000000-1,-3.000000-12.000000-3,-1.000000 6.000000-3,4.000000 25.000000-1,3.000000 25.000000-2,3.000000 25.000000-3,-1.000000 0.000000 1,-2.000000-25.000000 1,-3.000000-25.000000 1,-3.000000-25.000000 3,-7.000000-29.000000-2,-9.000000-30.000000-5,-10.000000-32.000000-3,-8.000000-30.000000-5,-9.000000-17.000000 1,-6.000000 1.000000 3,-6.000000-1.000000 4,-6.000000 1.000000 5,-1.000000 2.000000 1,7.000000 7.000000 1,6.000000 6.000000 0,7.000000 7.000000 1,4.000000 8.000000 4,3.000000 14.000000 7,3.000000 11.000000 8,4.000000 14.000000 7,10.000000 8.000000 6,19.000000 7.000000 2,19.000000 6.000000 3,19.000000 7.000000 2,15.000000-1.000000-1,13.000000-6.000000-6,12.000000-6.000000-7,13.000000-6.000000-6,9.000000-12.000000-5,6.000000-15.000000-4,7.000000-15.000000-4,6.000000-16.000000-3,6.000000-21.000000-8,6.000000-24.000000-11,7.000000-26.000000-12,6.000000-24.000000-10,-4.000000-18.000000-3,-11.000000-9.000000 7,-14.000000-10.000000 6,-11.000000-8.000000 6,-15.000000 2.000000 5,-16.000000 16.000000 5,-15.000000 15.000000 5,-15.000000 17.000000 5,-14.000000 14.000000 3,-8.000000 17.000000 1,-10.000000 15.000000 0,-9.000000 16.000000 2,-5.000000 15.000000 3,0.000000 16.000000 7,0.000000 15.000000 7,0.000000 17.000000 7,0.000000 14.000000 6,0.000000 17.000000 5,0.000000 15.000000 7,0.000000 16.000000 5,-5.000000 12.000000-1,-9.000000 9.000000-11,-10.000000 10.000000-10,-8.000000 10.000000-10,-6.000000 0.000000-4,1.000000-5.000000-1,-1.000000-7.000000 0,1.000000-5.000000 1,-1.000000-3.000000-4,1.000000 4.000000-7,-1.000000 3.000000-6,1.000000 3.000000-6,7.000000-10.000000-4,16.000000-21.000000 0,15.000000-22.000000-1,17.000000-22.000000 1,11.000000-15.000000 1,10.000000-5.000000 2,10.000000-7.000000 3,9.000000-5.000000 3,2.000000 2.000000 3,-2.000000 13.000000 1,-3.000000 12.000000 1,-3.000000 13.000000 3,-9.000000 15.000000 1,-11.000000 19.000000 0,-14.000000 19.000000 1,-11.000000 19.000000 1,-15.000000 19.000000 0,-16.000000 23.000000-1,-15.000000 22.000000 1,-15.000000 22.000000-1,-6.000000 4.000000 0,7.000000-12.000000 0,6.000000-13.000000-1,7.000000-12.000000 1,11.000000-21.000000-1,20.000000-28.000000 1,18.000000-28.000000-1,20.000000-27.000000 1,10.000000-15.000000-1,3.000000 0.000000 0,3.000000 0.000000 0,4.000000 0.000000 0,-1.000000 1.000000-3,-3.000000 4.000000-4,-3.000000 3.000000-6,-2.000000 3.000000-5,-14.000000 4.000000-1,-21.000000 7.000000 2,-22.000000 6.000000 3,-22.000000 7.000000 2,-16.000000 8.000000 3,-9.000000 14.000000 2,-10.000000 11.000000 2,-8.000000 14.000000 3,-4.000000 3.000000 2,3.000000-2.000000 1,3.000000-3.000000 1,4.000000-3.000000 1,5.000000-7.000000 3,10.000000-9.000000 2,10.000000-10.000000 3,9.000000-8.000000 3,18.000000-12.000000 3,29.000000-12.000000 1,28.000000-13.000000 2,28.000000-12.000000 2,15.000000-13.000000-1,4.000000-12.000000-5,3.000000-13.000000-3,3.000000-12.000000-5,-1.000000-5.000000-2,-2.000000 3.000000-4,-3.000000 3.000000-3,-3.000000 4.000000-3,-4.000000 2.000000-3,-3.000000 4.000000-3,-3.000000 3.000000-4,-2.000000 3.000000-3,-8.000000 1.000000-1,-8.000000 1.000000 3,-10.000000-1.000000 2,-9.000000 1.000000 3,-16.000000 1.000000-2,-22.000000 3.000000-7,-22.000000 3.000000-7,-21.000000 4.000000-7,-9.000000 7.000000 1,7.000000 13.000000 11,6.000000 12.000000 8,7.000000 13.000000 10,0.000000 13.000000 7,-2.000000 17.000000 4,-3.000000 15.000000 4,-3.000000 16.000000 4,-2.000000 9.000000 1,0.000000 3.000000-2,0.000000 3.000000-2,0.000000 4.000000-2,1.000000 1.000000-2,4.000000 0.000000-2,3.000000 0.000000-1,3.000000 0.000000-3,4.000000-7.000000-1,7.000000-11.000000-4,6.000000-14.000000-2,7.000000-11.000000-4,7.000000-18.000000-3,9.000000-22.000000-3,10.000000-22.000000-5,10.000000-21.000000-3,5.000000-14.000000 1,4.000000-2.000000 5,3.000000-3.000000 6,3.000000-3.000000 5,1.000000 2.000000 4,1.000000 10.000000 4,-1.000000 10.000000 4,1.000000 9.000000 3,1.000000 6.000000 4,3.000000 3.000000 3,3.000000 3.000000 3,4.000000 4.000000 4,1.000000 2.000000 1,0.000000 4.000000 1,0.000000 3.000000 0,0.000000 3.000000 0,1.000000-1.000000-3,4.000000-2.000000-4,3.000000-3.000000-7,3.000000-3.000000-5,-2.000000-2.000000-5,-6.000000 0.000000-3,-6.000000 0.000000-3,-6.000000 0.000000-4,-6.000000-5.000000-6,-2.000000-9.000000-5,-3.000000-10.000000-8,-3.000000-8.000000-6,-4.000000-8.000000-4,-3.000000-2.000000 1,-3.000000-3.000000-1,-2.000000-3.000000 1,-3.000000 1.000000 3,1.000000 6.000000 4,-1.000000 7.000000 6,1.000000 6.000000 6</inkml:trace>
</inkml:ink>
</file>

<file path=ppt/ink/ink6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7414029836655" units="cm"/>
      <inkml:brushProperty name="height" value="0.0427414029836655" units="cm"/>
      <inkml:brushProperty name="color" value="#FF0000"/>
      <inkml:brushProperty name="ignorePressure" value="0"/>
    </inkml:brush>
  </inkml:definitions>
  <inkml:trace contextRef="#ctx0" brushRef="#br0">35050.000000 20600.000000 803,'48.000000'-113.000000'2,"-3.000000"26.000000"4 ,-3.000000 24.000000 4,-2.000000 26.000000 4,3.000000 12.000000 1,14.000000 0.000000-3,11.000000 0.000000-2,14.000000 0.000000-3,5.000000 1.000000-3,1.000000 4.000000-1,-1.000000 3.000000-3,1.000000 3.000000-3,-6.000000 6.000000 0,-8.000000 9.000000 1,-10.000000 10.000000 0,-9.000000 10.000000 1,-15.000000 16.000000 0,-18.000000 26.000000-3,-19.000000 24.000000-1,-18.000000 26.000000-3,-21.000000 19.000000-1,-22.000000 17.000000 1,-22.000000 15.000000 1,-21.000000 16.000000-1,-10.000000 1.000000 1,3.000000-12.000000 1,3.000000-13.000000-1,4.000000-12.000000 2,8.000000-21.000000 0,17.000000-28.000000 2,15.000000-28.000000 1,16.000000-27.000000 2,18.000000-26.000000 0,22.000000-22.000000 0,22.000000-22.000000-1,23.000000-21.000000-1,16.000000-17.000000 1,13.000000-8.000000-1,12.000000-10.000000 2,13.000000-9.000000-1,4.000000 1.000000 2,-3.000000 13.000000 3,-3.000000 12.000000 1,-2.000000 13.000000 3,-8.000000 13.000000 0,-8.000000 17.000000 0,-10.000000 15.000000-1,-9.000000 16.000000-1,-15.000000 16.000000 0,-18.000000 20.000000-1,-19.000000 18.000000 0,-18.000000 20.000000-1,-18.000000 10.000000 0,-16.000000 3.000000 1,-15.000000 3.000000-1,-15.000000 4.000000 0,-6.000000-9.000000 1,7.000000-18.000000 0,6.000000-19.000000-1,7.000000-18.000000 2,8.000000-18.000000-3,14.000000-16.000000-2,11.000000-15.000000-2,14.000000-15.000000-3,7.000000-21.000000-2,3.000000-25.000000-1,3.000000-25.000000-2,4.000000-25.000000 0,-1.000000-24.000000-1,-3.000000-21.000000-1,-3.000000-22.000000 1,-2.000000-22.000000-1,-1.000000-10.000000 1,3.000000 4.000000 3,3.000000 3.000000 1,4.000000 3.000000 4,1.000000 21.000000 2,0.000000 42.000000 3,0.000000 40.000000 5,0.000000 41.000000 3,3.000000 32.000000 1,6.000000 26.000000 1,7.000000 24.000000 0,6.000000 26.000000 0,10.000000 27.000000 1,17.000000 32.000000 0,15.000000 31.000000 1,16.000000 32.000000 1,13.000000 24.000000 0,14.000000 19.000000-1,11.000000 19.000000-2,14.000000 19.000000 0,2.000000 1.000000-3,-6.000000-16.000000-3,-6.000000-15.000000-3,-6.000000-15.000000-3,-6.000000-20.000000-3,-2.000000-21.000000-5,-3.000000-22.000000-5,-3.000000-22.000000-4,-12.000000-21.000000-2,-18.000000-18.000000 1,-19.000000-19.000000 2,-18.000000-18.000000 1,-23.000000-17.000000-2,-24.000000-11.000000-5,-26.000000-14.000000-5,-24.000000-11.000000-5,-9.000000-9.000000 0,10.000000-3.000000 4,10.000000-3.000000 4,9.000000-2.000000 5,4.000000-3.000000 2,1.000000 1.000000 1,-1.000000-1.000000 1,1.000000 1.000000 1</inkml:trace>
</inkml:ink>
</file>

<file path=ppt/ink/ink6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36400.000000 19000.000000 999,'7.000000'-82.000000'-9,"17.000000"39.000000"-9 ,15.000000 36.000000-6,16.000000 39.000000-8,2.000000 14.000000-1,-8.000000-5.000000 4,-10.000000-7.000000 5,-9.000000-5.000000 4</inkml:trace>
</inkml:ink>
</file>

<file path=ppt/ink/ink6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0993339717388" units="cm"/>
      <inkml:brushProperty name="height" value="0.0400993339717388" units="cm"/>
      <inkml:brushProperty name="color" value="#FF0000"/>
      <inkml:brushProperty name="ignorePressure" value="0"/>
    </inkml:brush>
  </inkml:definitions>
  <inkml:trace contextRef="#ctx0" brushRef="#br0">37100.000000 19800.000000 856,'-2.000000'79.000000'0,"-3.000000"10.000000"-3 ,-3.000000 10.000000-1,-2.000000 9.000000-2,-3.000000 9.000000 4,1.000000 9.000000 9,-1.000000 10.000000 9,1.000000 10.000000 10,-4.000000 0.000000 2,-6.000000-5.000000-3,-6.000000-7.000000-5,-6.000000-5.000000-3,-4.000000-14.000000-5,1.000000-18.000000-5,-1.000000-19.000000-7,1.000000-18.000000-5,-3.000000-15.000000-5,-2.000000-9.000000-6,-3.000000-10.000000-4,-3.000000-8.000000-5,-1.000000-6.000000-5,4.000000 1.000000-4,3.000000-1.000000-4,3.000000 1.000000-3</inkml:trace>
</inkml:ink>
</file>

<file path=ppt/ink/ink6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0725084841251" units="cm"/>
      <inkml:brushProperty name="height" value="0.0420725084841251" units="cm"/>
      <inkml:brushProperty name="color" value="#FF0000"/>
      <inkml:brushProperty name="ignorePressure" value="0"/>
    </inkml:brush>
  </inkml:definitions>
  <inkml:trace contextRef="#ctx0" brushRef="#br0">30250.000000 24500.000000 816,'-25.000000'-66.000000'-34,"0.000000"19.000000"11 ,0.000000 19.000000 9,0.000000 19.000000 12,1.000000 13.000000 5,4.000000 10.000000 4,3.000000 10.000000 3,3.000000 9.000000 3,-4.000000 18.000000 2,-8.000000 29.000000 2,-10.000000 28.000000 1,-9.000000 28.000000 2,-9.000000 39.000000 0,-5.000000 50.000000 0,-7.000000 50.000000-1,-5.000000 50.000000-1,-8.000000 32.000000-1,-5.000000 17.000000-1,-7.000000 15.000000-2,-5.000000 16.000000-2,0.000000-13.000000-2,10.000000-41.000000-4,10.000000-40.000000-4,9.000000-40.000000-5,10.000000-45.000000-3,14.000000-46.000000-4,11.000000-47.000000-4,14.000000-47.000000-5,14.000000-49.000000-1,20.000000-49.000000-1,18.000000-51.000000 0,20.000000-49.000000 0,10.000000-32.000000-1,3.000000-12.000000-1,3.000000-13.000000-2,4.000000-12.000000-2,-6.000000 7.000000 1,-11.000000 29.000000 2,-14.000000 28.000000 1,-11.000000 28.000000 3</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65886378288269" units="cm"/>
      <inkml:brushProperty name="height" value="0.065886378288269" units="cm"/>
      <inkml:brushProperty name="color" value="#FF0000"/>
      <inkml:brushProperty name="ignorePressure" value="0"/>
    </inkml:brush>
  </inkml:definitions>
  <inkml:trace contextRef="#ctx0" brushRef="#br0">93250.000000 37950.000000 764,'142.000000'4.000000'51,"-16.000000"10.000000"-8 ,-15.000000 10.000000-10,-15.000000 9.000000-8,-9.000000 6.000000-6,1.000000 3.000000-1,-1.000000 3.000000-2,1.000000 4.000000-2,-1.000000-1.000000-3,1.000000-3.000000-6,-1.000000-3.000000-4,1.000000-2.000000-7,-4.000000-8.000000-8,-6.000000-8.000000-12,-6.000000-10.000000-12,-6.000000-9.000000-11</inkml:trace>
</inkml:ink>
</file>

<file path=ppt/ink/ink62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4800183176994" units="cm"/>
      <inkml:brushProperty name="height" value="0.0444800183176994" units="cm"/>
      <inkml:brushProperty name="color" value="#FF0000"/>
      <inkml:brushProperty name="ignorePressure" value="0"/>
    </inkml:brush>
  </inkml:definitions>
  <inkml:trace contextRef="#ctx0" brushRef="#br0">30050.000000 24800.000000 772,'1.000000'-71.000000'0,"4.000000"10.000000"-1 ,3.000000 10.000000 0,3.000000 9.000000 0,1.000000 15.000000 3,1.000000 22.000000 6,-1.000000 22.000000 6,1.000000 23.000000 7,1.000000 13.000000 2,3.000000 6.000000-3,3.000000 7.000000-1,4.000000 6.000000-2,4.000000 7.000000-2,6.000000 10.000000-2,7.000000 10.000000 0,6.000000 9.000000-2,4.000000 13.000000 0,4.000000 20.000000-1,3.000000 18.000000-1,3.000000 20.000000-1,3.000000 14.000000-1,3.000000 14.000000-2,3.000000 11.000000-2,4.000000 14.000000-2,-1.000000-1.000000-1,-3.000000-12.000000-3,-3.000000-13.000000-2,-2.000000-12.000000-3,-9.000000-18.000000 0,-12.000000-21.000000 0,-13.000000-22.000000 0,-12.000000-22.000000 0,-9.000000-18.000000-2,-2.000000-11.000000-2,-3.000000-14.000000-2,-3.000000-11.000000-4,-9.000000-12.000000-3,-11.000000-9.000000-5,-14.000000-10.000000-4,-11.000000-8.000000-5,-4.000000-9.000000 0,6.000000-6.000000 3,7.000000-6.000000 4,6.000000-6.000000 4,3.000000-4.000000 4,0.000000 1.000000 3,0.000000-1.000000 4,0.000000 1.000000 4</inkml:trace>
</inkml:ink>
</file>

<file path=ppt/ink/ink6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10301181674" units="cm"/>
      <inkml:brushProperty name="height" value="0.04610301181674" units="cm"/>
      <inkml:brushProperty name="color" value="#FF0000"/>
      <inkml:brushProperty name="ignorePressure" value="0"/>
    </inkml:brush>
  </inkml:definitions>
  <inkml:trace contextRef="#ctx0" brushRef="#br0">29800.000000 27550.000000 745,'-85.000000'-24.000000'6,"32.000000"4.000000"12 ,31.000000 3.000000 10,32.000000 3.000000 11,19.000000 3.000000 3,10.000000 3.000000-6,10.000000 3.000000-6,9.000000 4.000000-5,7.000000-3.000000-7,7.000000-5.000000-8,6.000000-7.000000-8,7.000000-5.000000-7,5.000000-4.000000-7,7.000000 0.000000-6,6.000000 0.000000-6,7.000000 0.000000-5,-1.000000 0.000000-4,-6.000000 0.000000-3,-6.000000 0.000000-3,-6.000000 0.000000-2,-12.000000 3.000000 1,-15.000000 6.000000 5,-15.000000 7.000000 5,-16.000000 6.000000 5</inkml:trace>
</inkml:ink>
</file>

<file path=ppt/ink/ink6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706142783165" units="cm"/>
      <inkml:brushProperty name="height" value="0.040706142783165" units="cm"/>
      <inkml:brushProperty name="color" value="#FF0000"/>
      <inkml:brushProperty name="ignorePressure" value="0"/>
    </inkml:brush>
  </inkml:definitions>
  <inkml:trace contextRef="#ctx0" brushRef="#br0">32550.000000 25250.000000 916,'-4.000000'271.000000'1,"-5.000000"-5.000000"3 ,-7.000000-7.000000 2,-5.000000-5.000000 4,-3.000000-8.000000 0,4.000000-5.000000-2,3.000000-7.000000-1,3.000000-5.000000-1,3.000000-20.000000 0,3.000000-31.000000 1,3.000000-31.000000 1,4.000000-31.000000 1,4.000000-43.000000-8,6.000000-53.000000-14,7.000000-53.000000-17,6.000000-52.000000-15,-1.000000-23.000000-5,-5.000000 9.000000 4,-7.000000 10.000000 6,-5.000000 10.000000 4,-3.000000 7.000000 6,4.000000 6.000000 7,3.000000 7.000000 6,3.000000 6.000000 7</inkml:trace>
</inkml:ink>
</file>

<file path=ppt/ink/ink6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8644408285618" units="cm"/>
      <inkml:brushProperty name="height" value="0.0478644408285618" units="cm"/>
      <inkml:brushProperty name="color" value="#FF0000"/>
      <inkml:brushProperty name="ignorePressure" value="0"/>
    </inkml:brush>
  </inkml:definitions>
  <inkml:trace contextRef="#ctx0" brushRef="#br0">32400.000000 25450.000000 717,'0.000000'-136.000000'-1,"0.000000"28.000000"2 ,0.000000 28.000000 5,0.000000 29.000000 2,3.000000 15.000000 4,6.000000 3.000000 3,7.000000 3.000000 2,6.000000 4.000000 2,7.000000 2.000000 2,10.000000 4.000000-1,10.000000 3.000000 1,9.000000 3.000000-1,7.000000 3.000000-1,7.000000 3.000000-3,6.000000 3.000000-4,7.000000 4.000000-2,4.000000 7.000000-1,3.000000 13.000000-2,3.000000 12.000000 0,4.000000 13.000000 0,-7.000000 13.000000-2,-16.000000 17.000000-1,-15.000000 15.000000 0,-15.000000 16.000000-2,-18.000000 13.000000-2,-19.000000 14.000000-2,-18.000000 11.000000-3,-19.000000 14.000000-2,-19.000000 3.000000 0,-19.000000-2.000000 1,-18.000000-3.000000 1,-19.000000-3.000000 1,-4.000000-10.000000 2,14.000000-16.000000 2,11.000000-15.000000 1,14.000000-15.000000 1,22.000000-23.000000 1,35.000000-28.000000-1,35.000000-28.000000-1,34.000000-27.000000-1,26.000000-19.000000-1,19.000000-5.000000 1,19.000000-7.000000-1,19.000000-5.000000 1,2.000000 2.000000-1,-11.000000 13.000000 0,-14.000000 12.000000 0,-11.000000 13.000000 0,-17.000000 12.000000 0,-18.000000 13.000000 2,-19.000000 12.000000 1,-18.000000 13.000000 2,-23.000000 15.000000 1,-24.000000 19.000000 1,-26.000000 19.000000 1,-24.000000 19.000000 1,-23.000000 9.000000 0,-18.000000 0.000000-2,-19.000000 0.000000-1,-18.000000 0.000000-2,-6.000000-8.000000-1,10.000000-16.000000-2,10.000000-15.000000-1,9.000000-15.000000-2,13.000000-20.000000-2,20.000000-21.000000-2,18.000000-22.000000-3,20.000000-22.000000-2,17.000000-22.000000-5,20.000000-22.000000-8,18.000000-22.000000-8,20.000000-21.000000-8,10.000000-4.000000-2,3.000000 16.000000 5,3.000000 15.000000 5,4.000000 17.000000 4,-3.000000 8.000000 4,-5.000000 4.000000 0,-7.000000 3.000000 2,-5.000000 3.000000 1</inkml:trace>
</inkml:ink>
</file>

<file path=ppt/ink/ink6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8339489996433" units="cm"/>
      <inkml:brushProperty name="height" value="0.0458339489996433" units="cm"/>
      <inkml:brushProperty name="color" value="#FF0000"/>
      <inkml:brushProperty name="ignorePressure" value="0"/>
    </inkml:brush>
  </inkml:definitions>
  <inkml:trace contextRef="#ctx0" brushRef="#br0">35000.000000 26000.000000 701,'-38.000000'-22.000000'14,"26.000000"6.000000"9 ,24.000000 7.000000 10,26.000000 6.000000 9,13.000000 4.000000 3,4.000000 4.000000-8,3.000000 3.000000-6,3.000000 3.000000-7,-1.000000-1.000000-5,-2.000000-2.000000-5,-3.000000-3.000000-4,-3.000000-3.000000-5,-2.000000-2.000000-4,0.000000 0.000000-4,0.000000 0.000000-4,0.000000 0.000000-5,0.000000 0.000000-4,0.000000 0.000000-3,0.000000 0.000000-3,0.000000 0.000000-3,-2.000000-2.000000-4,-3.000000-3.000000-2,-3.000000-3.000000-3,-2.000000-2.000000-3</inkml:trace>
</inkml:ink>
</file>

<file path=ppt/ink/ink6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8432662785053" units="cm"/>
      <inkml:brushProperty name="height" value="0.0478432662785053" units="cm"/>
      <inkml:brushProperty name="color" value="#FF0000"/>
      <inkml:brushProperty name="ignorePressure" value="0"/>
    </inkml:brush>
  </inkml:definitions>
  <inkml:trace contextRef="#ctx0" brushRef="#br0">34900.000000 27200.000000 718,'-63.000000'1.000000'-2,"26.000000"4.000000"11 ,24.000000 3.000000 13,26.000000 3.000000 11,18.000000-1.000000 5,13.000000-2.000000-5,12.000000-3.000000-3,13.000000-3.000000-3,9.000000-2.000000-4,6.000000 0.000000-3,7.000000 0.000000-3,6.000000 0.000000-3,4.000000-2.000000-3,4.000000-3.000000-6,3.000000-3.000000-3,3.000000-2.000000-6,-2.000000-5.000000-6,-6.000000-2.000000-8,-6.000000-3.000000-7,-6.000000-3.000000-9,-9.000000-1.000000-6,-8.000000 4.000000-5,-10.000000 3.000000-5,-9.000000 3.000000-6</inkml:trace>
</inkml:ink>
</file>

<file path=ppt/ink/ink6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45788742601871" units="cm"/>
      <inkml:brushProperty name="height" value="0.0545788742601871" units="cm"/>
      <inkml:brushProperty name="color" value="#FF0000"/>
      <inkml:brushProperty name="ignorePressure" value="0"/>
    </inkml:brush>
  </inkml:definitions>
  <inkml:trace contextRef="#ctx0" brushRef="#br0">37800.000000 25200.000000 629,'-24.000000'-49.000000'1,"4.000000"4.000000"0 ,3.000000 3.000000 1,3.000000 3.000000 1,7.000000 3.000000 3,14.000000 3.000000 6,11.000000 3.000000 5,14.000000 4.000000 6,8.000000 5.000000 0,7.000000 10.000000-2,6.000000 10.000000-3,7.000000 9.000000-4,5.000000 10.000000-1,7.000000 14.000000-2,6.000000 11.000000-1,7.000000 14.000000-1,-1.000000 7.000000-1,-6.000000 3.000000 0,-6.000000 3.000000 0,-6.000000 4.000000-1,-9.000000 2.000000-2,-8.000000 4.000000-3,-10.000000 3.000000-2,-9.000000 3.000000-4,-15.000000 7.000000-1,-18.000000 14.000000-1,-19.000000 11.000000 1,-18.000000 14.000000-2,-21.000000 7.000000 1,-22.000000 3.000000-1,-22.000000 3.000000-1,-21.000000 4.000000-1,-9.000000-7.000000 1,7.000000-16.000000 2,6.000000-15.000000 0,7.000000-15.000000 3,13.000000-17.000000 1,22.000000-15.000000 4,22.000000-15.000000 4,23.000000-16.000000 4,19.000000-13.000000 2,19.000000-9.000000 3,19.000000-10.000000 1,19.000000-8.000000 3,16.000000-8.000000 0,17.000000-2.000000 0,15.000000-3.000000-1,16.000000-3.000000-2,12.000000-2.000000 0,9.000000 0.000000-1,10.000000 0.000000-1,10.000000 0.000000-2,0.000000 0.000000-2,-5.000000 0.000000-3,-7.000000 0.000000-3,-5.000000 0.000000-3,-11.000000 1.000000-7,-11.000000 4.000000-8,-14.000000 3.000000-8,-11.000000 3.000000-9,-12.000000-1.000000-9,-9.000000-2.000000-11,-10.000000-3.000000-9,-8.000000-3.000000-11</inkml:trace>
</inkml:ink>
</file>

<file path=ppt/ink/ink6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9619811475277" units="cm"/>
      <inkml:brushProperty name="height" value="0.0429619811475277" units="cm"/>
      <inkml:brushProperty name="color" value="#FF0000"/>
      <inkml:brushProperty name="ignorePressure" value="0"/>
    </inkml:brush>
  </inkml:definitions>
  <inkml:trace contextRef="#ctx0" brushRef="#br0">40550.000000 24800.000000 856,'-25.000000'81.000000'2,"0.000000"13.000000"3 ,0.000000 12.000000 3,0.000000 13.000000 4,0.000000 20.000000 2,0.000000 28.000000-1,0.000000 28.000000 1,0.000000 29.000000-1,1.000000 8.000000 0,4.000000-8.000000-1,3.000000-10.000000 0,3.000000-9.000000 0,3.000000-18.000000-3,3.000000-24.000000-4,3.000000-26.000000-6,4.000000-24.000000-3,4.000000-29.000000-11,6.000000-31.000000-14,7.000000-31.000000-14,6.000000-31.000000-15,1.000000-16.000000-2,-3.000000 0.000000 10,-3.000000 0.000000 11,-2.000000 0.000000 11</inkml:trace>
</inkml:ink>
</file>

<file path=ppt/ink/ink6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52174784243107" units="cm"/>
      <inkml:brushProperty name="height" value="0.0552174784243107" units="cm"/>
      <inkml:brushProperty name="color" value="#FF0000"/>
      <inkml:brushProperty name="ignorePressure" value="0"/>
    </inkml:brush>
  </inkml:definitions>
  <inkml:trace contextRef="#ctx0" brushRef="#br0">40500.000000 24550.000000 582,'48.000000'-68.000000'17,"-3.000000"17.000000"-2 ,-3.000000 15.000000-3,-2.000000 16.000000-1,-1.000000 9.000000 0,3.000000 3.000000 1,3.000000 3.000000 3,4.000000 4.000000 1,4.000000 5.000000 2,6.000000 10.000000-1,7.000000 10.000000 0,6.000000 9.000000 1,-1.000000 9.000000-2,-5.000000 9.000000-1,-7.000000 10.000000-3,-5.000000 10.000000-2,-11.000000 5.000000-1,-11.000000 4.000000-1,-14.000000 3.000000-1,-11.000000 3.000000 0,-18.000000 7.000000-2,-22.000000 14.000000-3,-22.000000 11.000000-1,-21.000000 14.000000-3,-14.000000 5.000000-1,-2.000000 1.000000 0,-3.000000-1.000000 0,-3.000000 1.000000-1,4.000000-12.000000 1,13.000000-21.000000 2,12.000000-22.000000 1,13.000000-22.000000 3,29.000000-27.000000-1,47.000000-31.000000-2,47.000000-31.000000-3,48.000000-31.000000-1,25.000000-15.000000-2,7.000000 4.000000 1,6.000000 3.000000 1,7.000000 3.000000 0,-1.000000 7.000000 0,-6.000000 14.000000 2,-6.000000 11.000000 0,-6.000000 14.000000 1,-13.000000 19.000000 1,-19.000000 29.000000 0,-18.000000 28.000000 1,-19.000000 28.000000 0,-29.000000 23.000000 1,-36.000000 19.000000 3,-39.000000 19.000000 3,-36.000000 19.000000 1,-32.000000 9.000000 3,-25.000000 0.000000 2,-25.000000 0.000000 1,-25.000000 0.000000 1,-11.000000-7.000000 2,3.000000-11.000000 0,3.000000-14.000000 1,4.000000-11.000000 1,18.000000-20.000000-3,34.000000-24.000000-5,35.000000-26.000000-5,35.000000-24.000000-5,22.000000-24.000000-8,14.000000-22.000000-9,11.000000-22.000000-11,14.000000-21.000000-9,5.000000-10.000000-9,1.000000 3.000000-8,-1.000000 3.000000-9,1.000000 4.000000-9</inkml:trace>
</inkml:ink>
</file>

<file path=ppt/ink/ink629.xml><?xml version="1.0" encoding="utf-8"?>
<inkml:ink xmlns:inkml="http://www.w3.org/2003/InkML">
  <annotation type="ScanImages2ExtractSignatures">1</annotation>
  <annotation type="ScanImagesWidth">997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822040617466" units="cm"/>
      <inkml:brushProperty name="height" value="0.042822040617466" units="cm"/>
      <inkml:brushProperty name="color" value="#FF0000"/>
      <inkml:brushProperty name="ignorePressure" value="0"/>
    </inkml:brush>
  </inkml:definitions>
  <inkml:trace contextRef="#ctx0" brushRef="#br0">28850.000000 30150.000000 802,'-104.000000'-21.000000'-29,"45.000000"10.000000"10 ,43.000000 10.000000 12,45.000000 9.000000 10,22.000000 6.000000 4,4.000000 3.000000-1,3.000000 3.000000-2,3.000000 4.000000-2,1.000000-1.000000-1,1.000000-3.000000 0,-1.000000-3.000000-1,1.000000-2.000000 1,1.000000-3.000000-1,3.000000 1.000000 0,3.000000-1.000000 1,4.000000 1.000000 1,1.000000-3.000000-1,0.000000-2.000000-1,0.000000-3.000000 0,0.000000-3.000000-2,0.000000-2.000000 1,0.000000 0.000000 1,0.000000 0.000000 2,0.000000 0.000000 0,3.000000-2.000000 2,6.000000-3.000000 0,7.000000-3.000000 1,6.000000-2.000000 1,3.000000-3.000000 0,0.000000 1.000000-1,0.000000-1.000000 0,0.000000 1.000000-1,0.000000-1.000000 0,0.000000 1.000000 2,0.000000-1.000000 0,0.000000 1.000000 2,1.000000-1.000000-1,4.000000 1.000000-1,3.000000-1.000000-3,3.000000 1.000000-1,-1.000000-1.000000-2,-2.000000 1.000000-1,-3.000000-1.000000-1,-3.000000 1.000000 0,-1.000000-3.000000 0,4.000000-2.000000-1,3.000000-3.000000 0,3.000000-3.000000-1,-1.000000-2.000000 1,-2.000000 0.000000 0,-3.000000 0.000000 0,-3.000000 0.000000 0,-1.000000 0.000000 1,4.000000 0.000000 1,3.000000 0.000000 1,3.000000 0.000000 1,1.000000 1.000000 2,1.000000 4.000000 0,-1.000000 3.000000 1,1.000000 3.000000 0,-4.000000 3.000000 1,-6.000000 3.000000-1,-6.000000 3.000000 1,-6.000000 4.000000-1,-4.000000 1.000000-1,1.000000 0.000000 0,-1.000000 0.000000-2,1.000000 0.000000-1,1.000000 0.000000-1,3.000000 0.000000-2,3.000000 0.000000-2,4.000000 0.000000-1,2.000000-4.000000 0,4.000000-5.000000 1,3.000000-7.000000 0,3.000000-5.000000 2,1.000000-4.000000 1,1.000000 0.000000 0,-1.000000 0.000000 1,1.000000 0.000000 0,-3.000000 1.000000 1,-2.000000 4.000000 1,-3.000000 3.000000 1,-3.000000 3.000000 2,-4.000000 3.000000 0,-3.000000 3.000000 0,-3.000000 3.000000 0,-2.000000 4.000000-1,-1.000000 1.000000 1,3.000000 0.000000-2,3.000000 0.000000 1,4.000000 0.000000-2,1.000000-4.000000 0,0.000000-5.000000 0,0.000000-7.000000-2,0.000000-5.000000 0,3.000000-4.000000 1,6.000000 0.000000 0,7.000000 0.000000 2,6.000000 0.000000 0,1.000000 1.000000 1,-3.000000 4.000000 2,-3.000000 3.000000 1,-2.000000 3.000000 1,-1.000000 3.000000 1,3.000000 3.000000-1,3.000000 3.000000 0,4.000000 4.000000-1,1.000000 4.000000 0,0.000000 6.000000 0,0.000000 7.000000 0,0.000000 6.000000-1,-2.000000 3.000000 1,-3.000000 0.000000-1,-3.000000 0.000000 0,-2.000000 0.000000 0,-3.000000-2.000000 0,1.000000-3.000000 0,-1.000000-3.000000 0,1.000000-2.000000 0,4.000000-3.000000 1,9.000000 1.000000-1,10.000000-1.000000 0,10.000000 1.000000 1,4.000000-3.000000-3,0.000000-2.000000-7,0.000000-3.000000-5,0.000000-3.000000-5,1.000000-4.000000-5,4.000000-3.000000-2,3.000000-3.000000-1,3.000000-2.000000-3,-15.000000-1.000000 1,-30.000000 3.000000 4,-32.000000 3.000000 3,-30.000000 4.000000 5,-17.000000-1.000000-2,1.000000-3.000000-6,-1.000000-3.000000-7,1.000000-2.000000-7</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7788347005844" units="cm"/>
      <inkml:brushProperty name="height" value="0.0427788347005844" units="cm"/>
      <inkml:brushProperty name="color" value="#FF0000"/>
      <inkml:brushProperty name="ignorePressure" value="0"/>
    </inkml:brush>
  </inkml:definitions>
  <inkml:trace contextRef="#ctx0" brushRef="#br0">88750.000000 21250.000000 999,'-49.000000'-33.000000'-2,"4.000000"34.000000"-7 ,3.000000 35.000000-5,3.000000 35.000000-5,-7.000000 29.000000-3,-15.000000 25.000000 0,-15.000000 25.000000 1,-16.000000 25.000000 1,-1.000000-5.000000 2,17.000000-34.000000 5,15.000000-35.000000 3,16.000000-33.000000 4,5.000000-17.000000 2,-2.000000 4.000000 1,-3.000000 3.000000 1,-3.000000 3.000000 1</inkml:trace>
</inkml:ink>
</file>

<file path=ppt/ink/ink63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9419103264809" units="cm"/>
      <inkml:brushProperty name="height" value="0.0379419103264809" units="cm"/>
      <inkml:brushProperty name="color" value="#FF0000"/>
      <inkml:brushProperty name="ignorePressure" value="0"/>
    </inkml:brush>
  </inkml:definitions>
  <inkml:trace contextRef="#ctx0" brushRef="#br0">34150.000000 30450.000000 905,'-22.000000'-36.000000'-7,"6.000000"28.000000"6 ,7.000000 28.000000 5,6.000000 29.000000 5,3.000000 22.000000 2,0.000000 20.000000 1,0.000000 18.000000-1,0.000000 20.000000 0,1.000000-1.000000-1,4.000000-19.000000-1,3.000000-18.000000-1,3.000000-19.000000-1,1.000000 17.000000-1,1.000000 53.000000-3,-1.000000 53.000000-2,1.000000 54.000000-1,-1.000000 15.000000-2,1.000000-22.000000-2,-1.000000-22.000000-1,1.000000-21.000000-2,1.000000-29.000000-1,3.000000-34.000000-3,3.000000-35.000000-3,4.000000-33.000000-2,-1.000000-28.000000-1,-3.000000-18.000000-1,-3.000000-19.000000 0,-2.000000-18.000000 0,-3.000000-18.000000-2,1.000000-16.000000-2,-1.000000-15.000000-2,1.000000-15.000000-2,-1.000000-1.000000 1,1.000000 16.000000 5,-1.000000 15.000000 6,1.000000 17.000000 6,-1.000000 5.000000 3,1.000000-3.000000 1,-1.000000-3.000000 2,1.000000-2.000000 0</inkml:trace>
</inkml:ink>
</file>

<file path=ppt/ink/ink6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2985828220844" units="cm"/>
      <inkml:brushProperty name="height" value="0.0392985828220844" units="cm"/>
      <inkml:brushProperty name="color" value="#FF0000"/>
      <inkml:brushProperty name="ignorePressure" value="0"/>
    </inkml:brush>
  </inkml:definitions>
  <inkml:trace contextRef="#ctx0" brushRef="#br0">34750.000000 30850.000000 874,'0.000000'-71.000000'-2,"0.000000"10.000000"-5 ,0.000000 10.000000-3,0.000000 9.000000-5,3.000000 26.000000 4,6.000000 44.000000 12,7.000000 44.000000 13,6.000000 44.000000 12,4.000000 27.000000 5,4.000000 14.000000-4,3.000000 11.000000-4,3.000000 14.000000-2,-2.000000 3.000000-6,-6.000000-2.000000-6,-6.000000-3.000000-5,-6.000000-3.000000-7,-6.000000-10.000000-4,-2.000000-16.000000-3,-3.000000-15.000000-1,-3.000000-15.000000-3,-7.000000-26.000000-4,-9.000000-34.000000-5,-10.000000-35.000000-5,-8.000000-33.000000-6</inkml:trace>
</inkml:ink>
</file>

<file path=ppt/ink/ink6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6387901902199" units="cm"/>
      <inkml:brushProperty name="height" value="0.0446387901902199" units="cm"/>
      <inkml:brushProperty name="color" value="#FF0000"/>
      <inkml:brushProperty name="ignorePressure" value="0"/>
    </inkml:brush>
  </inkml:definitions>
  <inkml:trace contextRef="#ctx0" brushRef="#br0">33950.000000 31850.000000 769,'-27.000000'-49.000000'-1,"-3.000000"4.000000"-3 ,-3.000000 3.000000-3,-2.000000 3.000000-2,0.000000 1.000000 1,7.000000 1.000000 6,6.000000-1.000000 4,7.000000 1.000000 6,4.000000-1.000000 2,3.000000 1.000000 1,3.000000-1.000000-1,4.000000 1.000000 0,1.000000-1.000000 1,0.000000 1.000000 2,0.000000-1.000000 0,0.000000 1.000000 2,4.000000-6.000000 0,10.000000-8.000000-3,10.000000-10.000000-1,9.000000-9.000000-3,7.000000-9.000000-1,7.000000-5.000000-1,6.000000-7.000000 0,7.000000-5.000000 0,4.000000-6.000000-1,3.000000-3.000000-1,3.000000-3.000000-2,4.000000-2.000000 0,-1.000000 3.000000-1,-3.000000 14.000000 2,-3.000000 11.000000 0,-2.000000 14.000000 1,-6.000000 24.000000 2,-6.000000 38.000000 2,-6.000000 37.000000 2,-6.000000 38.000000 3,-4.000000 26.000000-2,1.000000 16.000000-2,-1.000000 15.000000-4,1.000000 17.000000-3,-3.000000 8.000000-3,-2.000000 4.000000-2,-3.000000 3.000000-1,-3.000000 3.000000-2,-2.000000-5.000000-2,0.000000-12.000000-5,0.000000-13.000000-3,0.000000-12.000000-4,0.000000-12.000000-3,0.000000-8.000000-5,0.000000-10.000000-3,0.000000-9.000000-3,-5.000000-10.000000-2,-9.000000-9.000000 1,-10.000000-10.000000 2,-8.000000-8.000000 1</inkml:trace>
</inkml:ink>
</file>

<file path=ppt/ink/ink6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2167615294456" units="cm"/>
      <inkml:brushProperty name="height" value="0.0452167615294456" units="cm"/>
      <inkml:brushProperty name="color" value="#FF0000"/>
      <inkml:brushProperty name="ignorePressure" value="0"/>
    </inkml:brush>
  </inkml:definitions>
  <inkml:trace contextRef="#ctx0" brushRef="#br0">34150.000000 33200.000000 759,'-91.000000'-46.000000'1,"19.000000"10.000000"2 ,19.000000 10.000000 2,19.000000 9.000000 1,13.000000 10.000000 4,10.000000 14.000000 4,10.000000 11.000000 4,9.000000 14.000000 4,12.000000 13.000000 1,16.000000 16.000000-2,15.000000 15.000000-2,17.000000 17.000000-3,7.000000 3.000000-2,0.000000-5.000000 0,0.000000-7.000000-2,0.000000-5.000000 1,1.000000-9.000000-3,4.000000-9.000000-2,3.000000-10.000000-2,3.000000-8.000000-3,1.000000-18.000000-1,1.000000-25.000000-1,-1.000000-25.000000-2,1.000000-25.000000 0,-1.000000-29.000000-1,1.000000-30.000000-2,-1.000000-32.000000-2,1.000000-30.000000-2,-6.000000-17.000000-2,-8.000000 1.000000-5,-10.000000-1.000000-5,-9.000000 1.000000-4,-10.000000 10.000000 0,-9.000000 22.000000 3,-10.000000 22.000000 4,-8.000000 23.000000 3</inkml:trace>
</inkml:ink>
</file>

<file path=ppt/ink/ink6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3612405061722" units="cm"/>
      <inkml:brushProperty name="height" value="0.0403612405061722" units="cm"/>
      <inkml:brushProperty name="color" value="#FF0000"/>
      <inkml:brushProperty name="ignorePressure" value="0"/>
    </inkml:brush>
  </inkml:definitions>
  <inkml:trace contextRef="#ctx0" brushRef="#br0">31950.000000 35050.000000 851,'-25.000000'-52.000000'-2,"0.000000"-3.000000"-5 ,0.000000-3.000000-4,0.000000-2.000000-4,-2.000000 22.000000 3,-3.000000 51.000000 10,-3.000000 49.000000 11,-2.000000 51.000000 9,-5.000000 41.000000 6,-2.000000 35.000000-3,-3.000000 35.000000-1,-3.000000 34.000000-1,-7.000000 37.000000-2,-9.000000 41.000000-1,-10.000000 40.000000-2,-8.000000 42.000000-1,-3.000000 3.000000-2,7.000000-30.000000-3,6.000000-32.000000-3,7.000000-30.000000-2,8.000000-48.000000-4,14.000000-62.000000-3,11.000000-63.000000-2,14.000000-62.000000-5,11.000000-49.000000 0,14.000000-34.000000 1,11.000000-35.000000 0,14.000000-33.000000 2,8.000000-34.000000-4,7.000000-31.000000-7,6.000000-31.000000-6,7.000000-31.000000-8,-1.000000-6.000000-1,-6.000000 23.000000 3,-6.000000 22.000000 4,-6.000000 22.000000 3,-7.000000 16.000000 4,-6.000000 14.000000 2,-6.000000 11.000000 4,-6.000000 14.000000 4</inkml:trace>
</inkml:ink>
</file>

<file path=ppt/ink/ink6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2604998350143" units="cm"/>
      <inkml:brushProperty name="height" value="0.0432604998350143" units="cm"/>
      <inkml:brushProperty name="color" value="#FF0000"/>
      <inkml:brushProperty name="ignorePressure" value="0"/>
    </inkml:brush>
  </inkml:definitions>
  <inkml:trace contextRef="#ctx0" brushRef="#br0">31450.000000 35700.000000 794,'28.000000'-85.000000'5,"6.000000"32.000000"4 ,7.000000 31.000000 3,6.000000 32.000000 4,7.000000 29.000000 1,10.000000 28.000000-2,10.000000 28.000000-3,9.000000 29.000000-2,4.000000 32.000000-2,1.000000 38.000000 1,-1.000000 37.000000-1,1.000000 38.000000 1,-7.000000 12.000000-2,-12.000000-12.000000 0,-13.000000-13.000000-2,-12.000000-12.000000-1,-12.000000-26.000000-1,-8.000000-36.000000-2,-10.000000-39.000000-1,-9.000000-36.000000-3,-16.000000-37.000000-8,-22.000000-34.000000-16,-22.000000-35.000000-14,-21.000000-33.000000-17,-10.000000-22.000000-1,3.000000-5.000000 13,3.000000-7.000000 11,4.000000-5.000000 13,-1.000000-4.000000 8,-3.000000 0.000000 3,-3.000000 0.000000 3,-2.000000 0.000000 3,2.000000 6.000000 4,9.000000 13.000000 5,10.000000 12.000000 5,10.000000 13.000000 5,7.000000 9.000000 1,6.000000 6.000000-2,7.000000 7.000000-2,6.000000 6.000000-1,9.000000 4.000000 1,13.000000 4.000000 8,12.000000 3.000000 6,13.000000 3.000000 6,10.000000 3.000000 5,10.000000 3.000000 0,10.000000 3.000000 1,9.000000 4.000000 1,9.000000-3.000000-4,9.000000-5.000000-9,10.000000-7.000000-10,10.000000-5.000000-8,4.000000-8.000000-9,0.000000-5.000000-7,0.000000-7.000000-6,0.000000-5.000000-7,-4.000000-6.000000-4,-5.000000-3.000000-3,-7.000000-3.000000-3,-5.000000-2.000000-2,-11.000000-1.000000-2,-11.000000 3.000000 2,-14.000000 3.000000 1,-11.000000 4.000000 1</inkml:trace>
</inkml:ink>
</file>

<file path=ppt/ink/ink6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5909236073494" units="cm"/>
      <inkml:brushProperty name="height" value="0.0425909236073494" units="cm"/>
      <inkml:brushProperty name="color" value="#FF0000"/>
      <inkml:brushProperty name="ignorePressure" value="0"/>
    </inkml:brush>
  </inkml:definitions>
  <inkml:trace contextRef="#ctx0" brushRef="#br0">33150.000000 36800.000000 976,'185.000000'-22.000000'18,"-27.000000"6.000000"-13 ,-28.000000 7.000000-12,-28.000000 6.000000-15,-17.000000-1.000000-8,-2.000000-5.000000-4,-3.000000-7.000000-3,-3.000000-5.000000-5,-9.000000-6.000000 0,-11.000000-3.000000 5,-14.000000-3.000000 5,-11.000000-2.000000 4</inkml:trace>
</inkml:ink>
</file>

<file path=ppt/ink/ink63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5770563781261" units="cm"/>
      <inkml:brushProperty name="height" value="0.0435770563781261" units="cm"/>
      <inkml:brushProperty name="color" value="#FF0000"/>
      <inkml:brushProperty name="ignorePressure" value="0"/>
    </inkml:brush>
  </inkml:definitions>
  <inkml:trace contextRef="#ctx0" brushRef="#br0">34250.000000 35800.000000 838,'165.000000'-18.000000'50,"-18.000000"17.000000"-11 ,-19.000000 15.000000-10,-18.000000 16.000000-11,-14.000000 9.000000-7,-5.000000 3.000000-7,-7.000000 3.000000-5,-5.000000 4.000000-6,-9.000000 4.000000-3,-9.000000 6.000000-2,-10.000000 7.000000-2,-8.000000 6.000000-2,-15.000000 7.000000-2,-19.000000 10.000000 0,-18.000000 10.000000 0,-19.000000 9.000000-1,-16.000000 2.000000 0,-12.000000-2.000000 1,-13.000000-3.000000 1,-12.000000-3.000000 1,-4.000000-9.000000 3,7.000000-11.000000 4,6.000000-14.000000 4,7.000000-11.000000 5,21.000000-12.000000 8,38.000000-9.000000 14,37.000000-10.000000 12,38.000000-8.000000 12,20.000000-8.000000 2,3.000000-2.000000-11,3.000000-3.000000-11,4.000000-3.000000-11,1.000000-9.000000-11,0.000000-11.000000-9,0.000000-14.000000-10,0.000000-11.000000-9,-4.000000-9.000000-7,-5.000000-3.000000-3,-7.000000-3.000000-3,-5.000000-2.000000-3,-11.000000 0.000000 0,-11.000000 7.000000 4,-14.000000 6.000000 4,-11.000000 7.000000 3</inkml:trace>
</inkml:ink>
</file>

<file path=ppt/ink/ink6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1671579182148" units="cm"/>
      <inkml:brushProperty name="height" value="0.0481671579182148" units="cm"/>
      <inkml:brushProperty name="color" value="#FF0000"/>
      <inkml:brushProperty name="ignorePressure" value="0"/>
    </inkml:brush>
  </inkml:definitions>
  <inkml:trace contextRef="#ctx0" brushRef="#br0">36500.000000 35550.000000 838,'76.000000'0.000000'52,"4.000000"0.000000"-11 ,3.000000 0.000000-11,3.000000 0.000000-11,1.000000-4.000000-9,1.000000-5.000000-3,-1.000000-7.000000-4,1.000000-5.000000-5,-3.000000-4.000000-5,-2.000000 0.000000-6,-3.000000 0.000000-6,-3.000000 0.000000-6,-23.000000 0.000000-8,-40.000000 0.000000-9,-40.000000 0.000000-11,-41.000000 0.000000-10,-18.000000 4.000000 3,7.000000 10.000000 14,6.000000 10.000000 14,7.000000 9.000000 15,4.000000 9.000000 10,3.000000 9.000000 7,3.000000 10.000000 7,4.000000 10.000000 6,1.000000 7.000000 4,0.000000 6.000000 3,0.000000 7.000000 2,0.000000 6.000000 4,3.000000 7.000000-1,6.000000 10.000000 0,7.000000 10.000000 0,6.000000 9.000000-2,4.000000 7.000000-1,4.000000 7.000000-1,3.000000 6.000000-1,3.000000 7.000000-1,9.000000-4.000000-2,16.000000-12.000000-1,15.000000-13.000000-1,17.000000-12.000000-2,10.000000-15.000000-1,6.000000-15.000000 0,7.000000-15.000000-2,6.000000-16.000000 0,4.000000-13.000000-2,4.000000-9.000000-1,3.000000-10.000000-1,3.000000-8.000000-2,1.000000-12.000000-2,1.000000-12.000000-2,-1.000000-13.000000-2,1.000000-12.000000-2,-6.000000-9.000000-3,-8.000000-2.000000-5,-10.000000-3.000000-5,-9.000000-3.000000-4,-10.000000 1.000000-3,-9.000000 6.000000-3,-10.000000 7.000000-1,-8.000000 6.000000-2,-9.000000 4.000000-3,-6.000000 4.000000-4,-6.000000 3.000000-2,-6.000000 3.000000-4</inkml:trace>
</inkml:ink>
</file>

<file path=ppt/ink/ink6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4772399067879" units="cm"/>
      <inkml:brushProperty name="height" value="0.0484772399067879" units="cm"/>
      <inkml:brushProperty name="color" value="#FF0000"/>
      <inkml:brushProperty name="ignorePressure" value="0"/>
    </inkml:brush>
  </inkml:definitions>
  <inkml:trace contextRef="#ctx0" brushRef="#br0">36850.000000 36350.000000 708,'-97.000000'-4.000000'30,"56.000000"-5.000000"9 ,57.000000-7.000000 9,56.000000-5.000000 9,28.000000-3.000000-3,0.000000 4.000000-17,0.000000 3.000000-16,0.000000 3.000000-15,-4.000000 1.000000-14,-5.000000 1.000000-8,-7.000000-1.000000-8,-5.000000 1.000000-9,-8.000000-1.000000-6,-5.000000 1.000000-2,-7.000000-1.000000-4,-5.000000 1.000000-3,-8.000000-1.000000 3,-5.000000 1.000000 6,-7.000000-1.000000 6,-5.000000 1.000000 7</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8158701658249" units="cm"/>
      <inkml:brushProperty name="height" value="0.0458158701658249" units="cm"/>
      <inkml:brushProperty name="color" value="#FF0000"/>
      <inkml:brushProperty name="ignorePressure" value="0"/>
    </inkml:brush>
  </inkml:definitions>
  <inkml:trace contextRef="#ctx0" brushRef="#br0">86350.000000 23750.000000 1000,'-97.000000'1.000000'-18,"56.000000"4.000000"6 ,57.000000 3.000000 6,56.000000 3.000000 5,34.000000-7.000000 3,13.000000-15.000000 2,12.000000-15.000000 1,13.000000-16.000000 0,18.000000-18.000000 1,26.000000-18.000000-2,24.000000-19.000000 0,26.000000-18.000000-2,12.000000-14.000000-1,0.000000-5.000000 1,0.000000-7.000000-1,0.000000-5.000000-1,-18.000000 11.000000 0,-33.000000 32.000000-3,-35.000000 31.000000-1,-34.000000 32.000000-2,-32.000000 22.000000-3,-28.000000 17.000000-3,-28.000000 15.000000-4,-27.000000 16.000000-3,-20.000000 9.000000-3,-9.000000 3.000000-1,-10.000000 3.000000-2,-8.000000 4.000000 0</inkml:trace>
</inkml:ink>
</file>

<file path=ppt/ink/ink64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3373735547066" units="cm"/>
      <inkml:brushProperty name="height" value="0.0463373735547066" units="cm"/>
      <inkml:brushProperty name="color" value="#FF0000"/>
      <inkml:brushProperty name="ignorePressure" value="0"/>
    </inkml:brush>
  </inkml:definitions>
  <inkml:trace contextRef="#ctx0" brushRef="#br0">38250.000000 34500.000000 627,'-19.000000'-46.000000'32,"13.000000"10.000000"4 ,12.000000 10.000000 4,13.000000 9.000000 4,9.000000 17.000000-2,6.000000 25.000000-9,7.000000 25.000000-8,6.000000 25.000000-7,3.000000 17.000000-5,0.000000 9.000000 0,0.000000 10.000000 0,0.000000 10.000000 0,-2.000000 10.000000-1,-3.000000 13.000000-3,-3.000000 12.000000-1,-2.000000 13.000000-2,-12.000000 7.000000-2,-19.000000 4.000000 0,-18.000000 3.000000 0,-19.000000 3.000000-1,-18.000000 1.000000-2,-15.000000 1.000000-6,-15.000000-1.000000-4,-16.000000 1.000000-5,-13.000000-3.000000-6,-9.000000-2.000000-9,-10.000000-3.000000-8,-8.000000-3.000000-9,7.000000-21.000000 0,25.000000-37.000000 8,25.000000-38.000000 8,25.000000-37.000000 7,10.000000-19.000000 4,-2.000000 0.000000 0,-3.000000 0.000000-1,-3.000000 0.000000-1</inkml:trace>
</inkml:ink>
</file>

<file path=ppt/ink/ink6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90204244852066" units="cm"/>
      <inkml:brushProperty name="height" value="0.0490204244852066" units="cm"/>
      <inkml:brushProperty name="color" value="#FF0000"/>
      <inkml:brushProperty name="ignorePressure" value="0"/>
    </inkml:brush>
  </inkml:definitions>
  <inkml:trace contextRef="#ctx0" brushRef="#br0">30700.000000 35350.000000 700,'-138.000000'-41.000000'1,"26.000000"19.000000"-1 ,24.000000 19.000000 0,26.000000 19.000000 0,10.000000 19.000000 3,-3.000000 23.000000 6,-3.000000 22.000000 6,-2.000000 22.000000 6,0.000000 27.000000 4,7.000000 35.000000 2,6.000000 35.000000 3,7.000000 34.000000 1,8.000000 34.000000 0,14.000000 34.000000-3,11.000000 35.000000-3,14.000000 35.000000-3,16.000000 4.000000-5,22.000000-25.000000-7,22.000000-25.000000-6,23.000000-25.000000-6,27.000000-27.000000-3,34.000000-28.000000 1,35.000000-28.000000 1,35.000000-27.000000 1,-4.000000-34.000000-11,-41.000000-37.000000-22,-40.000000-38.000000-21,-40.000000-37.000000-23</inkml:trace>
</inkml:ink>
</file>

<file path=ppt/ink/ink6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2602868378162" units="cm"/>
      <inkml:brushProperty name="height" value="0.0392602868378162" units="cm"/>
      <inkml:brushProperty name="color" value="#FF0000"/>
      <inkml:brushProperty name="ignorePressure" value="0"/>
    </inkml:brush>
  </inkml:definitions>
  <inkml:trace contextRef="#ctx0" brushRef="#br0">40550.000000 34450.000000 802,'21.000000'201.000000'36,"-5.000000"4.000000"-8 ,-7.000000 3.000000-7,-5.000000 3.000000-7,-4.000000 3.000000-3,0.000000 3.000000 0,0.000000 3.000000 2,0.000000 4.000000 1,0.000000-9.000000-1,0.000000-18.000000-1,0.000000-19.000000-1,0.000000-18.000000-2,0.000000-35.000000-5,0.000000-50.000000-9,0.000000-50.000000-10,0.000000-50.000000-10,0.000000-35.000000-5,0.000000-18.000000-5,0.000000-19.000000-2,0.000000-18.000000-3,0.000000-3.000000 1,0.000000 17.000000 8,0.000000 15.000000 7,0.000000 16.000000 7,-2.000000 10.000000 6,-3.000000 7.000000 2,-3.000000 6.000000 2,-2.000000 7.000000 3</inkml:trace>
</inkml:ink>
</file>

<file path=ppt/ink/ink6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1132732927799" units="cm"/>
      <inkml:brushProperty name="height" value="0.0471132732927799" units="cm"/>
      <inkml:brushProperty name="color" value="#FF0000"/>
      <inkml:brushProperty name="ignorePressure" value="0"/>
    </inkml:brush>
  </inkml:definitions>
  <inkml:trace contextRef="#ctx0" brushRef="#br0">40450.000000 34300.000000 729,'-21.000000'-158.000000'3,"10.000000"34.000000"4 ,10.000000 35.000000 1,9.000000 35.000000 4,7.000000 19.000000 1,7.000000 7.000000 2,6.000000 6.000000 0,7.000000 7.000000 2,5.000000 5.000000 0,7.000000 7.000000-1,6.000000 6.000000-2,7.000000 7.000000-2,5.000000 8.000000 1,7.000000 14.000000-1,6.000000 11.000000 1,7.000000 14.000000 1,-3.000000 11.000000 0,-8.000000 14.000000 0,-10.000000 11.000000 0,-9.000000 14.000000 0,-12.000000 8.000000-3,-11.000000 7.000000-9,-14.000000 6.000000-7,-11.000000 7.000000-9,-15.000000 0.000000-2,-16.000000-2.000000 2,-15.000000-3.000000 2,-15.000000-3.000000 3,-11.000000-9.000000 0,-2.000000-11.000000 1,-3.000000-14.000000-1,-3.000000-11.000000 1,21.000000-20.000000 0,47.000000-24.000000 1,47.000000-26.000000 1,48.000000-24.000000 2,22.000000-12.000000 2,1.000000 4.000000 1,-1.000000 3.000000 2,1.000000 3.000000 2,-7.000000 3.000000 1,-12.000000 3.000000-1,-13.000000 3.000000 1,-12.000000 4.000000-1,-16.000000 10.000000 0,-19.000000 19.000000 1,-18.000000 19.000000 2,-19.000000 19.000000 0,-21.000000 13.000000 0,-21.000000 10.000000 0,-22.000000 10.000000 0,-22.000000 9.000000-1,-11.000000 1.000000-1,0.000000-6.000000 0,0.000000-6.000000-2,0.000000-6.000000-1,6.000000-12.000000-3,13.000000-15.000000-7,12.000000-15.000000-6,13.000000-16.000000-7,18.000000-26.000000-6,26.000000-33.000000-6,24.000000-35.000000-6,26.000000-34.000000-6,8.000000-7.000000 1,-5.000000 22.000000 8,-7.000000 22.000000 9,-5.000000 23.000000 8,-4.000000 10.000000 5,0.000000 0.000000 3,0.000000 0.000000 3,0.000000 0.000000 2</inkml:trace>
</inkml:ink>
</file>

<file path=ppt/ink/ink6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1727489233017" units="cm"/>
      <inkml:brushProperty name="height" value="0.0441727489233017" units="cm"/>
      <inkml:brushProperty name="color" value="#FF0000"/>
      <inkml:brushProperty name="ignorePressure" value="0"/>
    </inkml:brush>
  </inkml:definitions>
  <inkml:trace contextRef="#ctx0" brushRef="#br0">42500.000000 35100.000000 777,'4.000000'-68.000000'42,"10.000000"17.000000"-8 ,10.000000 15.000000-9,9.000000 16.000000-8,6.000000 9.000000-4,3.000000 3.000000 0,3.000000 3.000000 0,4.000000 4.000000 0,5.000000-1.000000 0,10.000000-3.000000-1,10.000000-3.000000-1,9.000000-2.000000-1,2.000000-6.000000-3,-2.000000-6.000000-8,-3.000000-6.000000-8,-3.000000-6.000000-6,-6.000000-7.000000-6,-5.000000-6.000000-5,-7.000000-6.000000-4,-5.000000-6.000000-4,-8.000000 1.000000-2,-5.000000 9.000000 2,-7.000000 10.000000 3,-5.000000 10.000000 2</inkml:trace>
</inkml:ink>
</file>

<file path=ppt/ink/ink6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1723496615887" units="cm"/>
      <inkml:brushProperty name="height" value="0.0401723496615887" units="cm"/>
      <inkml:brushProperty name="color" value="#FF0000"/>
      <inkml:brushProperty name="ignorePressure" value="0"/>
    </inkml:brush>
  </inkml:definitions>
  <inkml:trace contextRef="#ctx0" brushRef="#br0">42650.000000 35700.000000 935,'73.000000'1.000000'-3,"-3.000000"4.000000"3 ,-3.000000 3.000000 4,-2.000000 3.000000 4,5.000000-2.000000 2,16.000000-6.000000 0,15.000000-6.000000 2,17.000000-6.000000 0,5.000000-9.000000-2,-3.000000-8.000000-8,-3.000000-10.000000-8,-2.000000-9.000000-7,-5.000000-5.000000-6,-2.000000 0.000000-6,-3.000000 0.000000-5,-3.000000 0.000000-6,-10.000000 1.000000-2,-16.000000 4.000000 3,-15.000000 3.000000 3,-15.000000 3.000000 1</inkml:trace>
</inkml:ink>
</file>

<file path=ppt/ink/ink64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8053235411644" units="cm"/>
      <inkml:brushProperty name="height" value="0.0438053235411644" units="cm"/>
      <inkml:brushProperty name="color" value="#FF0000"/>
      <inkml:brushProperty name="ignorePressure" value="0"/>
    </inkml:brush>
  </inkml:definitions>
  <inkml:trace contextRef="#ctx0" brushRef="#br0">45000.000000 34600.000000 827,'-41.000000'75.000000'5,"19.000000"0.000000"-4 ,19.000000 0.000000-2,19.000000 0.000000-3,13.000000 0.000000 0,10.000000 0.000000 1,10.000000 0.000000 1,9.000000 0.000000 2,4.000000-7.000000 0,1.000000-11.000000 1,-1.000000-14.000000 0,1.000000-11.000000-1,-1.000000-12.000000 2,1.000000-9.000000 3,-1.000000-10.000000 2,1.000000-8.000000 3,-1.000000-14.000000 0,1.000000-15.000000-3,-1.000000-15.000000-3,1.000000-16.000000-3,-4.000000-13.000000 0,-6.000000-9.000000-1,-6.000000-10.000000 2,-6.000000-8.000000 0,-7.000000-1.000000 0,-6.000000 9.000000 0,-6.000000 10.000000-2,-6.000000 10.000000-1,-7.000000-3.000000 2,-6.000000-11.000000 2,-6.000000-14.000000 3,-6.000000-11.000000 3,-10.000000 2.000000 1,-12.000000 19.000000-1,-13.000000 19.000000-1,-12.000000 19.000000 0,-12.000000 13.000000 0,-8.000000 10.000000 0,-10.000000 10.000000 1,-9.000000 9.000000 0,-4.000000 15.000000 0,4.000000 22.000000 0,3.000000 22.000000-1,3.000000 23.000000-1,3.000000 13.000000-3,3.000000 6.000000-9,3.000000 7.000000-7,4.000000 6.000000-9,7.000000-5.000000-8,13.000000-16.000000-10,12.000000-15.000000-10,13.000000-15.000000-10</inkml:trace>
</inkml:ink>
</file>

<file path=ppt/ink/ink6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48700.000000 35500.000000 999,'32.000000'-44.000000'-11,"17.000000"13.000000"4 ,15.000000 12.000000 3,16.000000 13.000000 4,13.000000 7.000000 1,14.000000 4.000000-1,11.000000 3.000000-1,14.000000 3.000000-1,5.000000 1.000000-2,1.000000 1.000000 0,-1.000000-1.000000-1,1.000000 1.000000-1,-7.000000-3.000000-2,-12.000000-2.000000-3,-13.000000-3.000000-4,-12.000000-3.000000-4,-15.000000-2.000000 1,-15.000000 0.000000 3,-15.000000 0.000000 3,-16.000000 0.000000 3</inkml:trace>
</inkml:ink>
</file>

<file path=ppt/ink/ink6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6809537410736" units="cm"/>
      <inkml:brushProperty name="height" value="0.0376809537410736" units="cm"/>
      <inkml:brushProperty name="color" value="#FF0000"/>
      <inkml:brushProperty name="ignorePressure" value="0"/>
    </inkml:brush>
  </inkml:definitions>
  <inkml:trace contextRef="#ctx0" brushRef="#br0">48450.000000 36400.000000 999,'-54.000000'-46.000000'-1,"45.000000"10.000000"-4 ,43.000000 10.000000-2,45.000000 9.000000-4,25.000000 7.000000 0,10.000000 7.000000 1,10.000000 6.000000 2,9.000000 7.000000 1,9.000000 2.000000 2,9.000000 1.000000 1,10.000000-1.000000 0,10.000000 1.000000 1,2.000000-3.000000 0,-3.000000-2.000000 0,-3.000000-3.000000 0,-2.000000-3.000000 0,-9.000000-2.000000-3,-12.000000 0.000000-4,-13.000000 0.000000-4,-12.000000 0.000000-4,-18.000000-2.000000-2,-21.000000-3.000000 0,-22.000000-3.000000 2,-22.000000-2.000000 1,-11.000000-3.000000 0,0.000000 1.000000 2,0.000000-1.000000 1,0.000000 1.000000 0</inkml:trace>
</inkml:ink>
</file>

<file path=ppt/ink/ink64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8244851231575" units="cm"/>
      <inkml:brushProperty name="height" value="0.0358244851231575" units="cm"/>
      <inkml:brushProperty name="color" value="#FF0000"/>
      <inkml:brushProperty name="ignorePressure" value="0"/>
    </inkml:brush>
  </inkml:definitions>
  <inkml:trace contextRef="#ctx0" brushRef="#br0">51200.000000 34800.000000 959,'31.000000'-40.000000'29,"13.000000"23.000000"-18 ,12.000000 22.000000-16,13.000000 22.000000-18,10.000000 13.000000-2,10.000000 7.000000 11,10.000000 6.000000 12,9.000000 7.000000 12,2.000000 4.000000 4,-2.000000 3.000000-4,-3.000000 3.000000-3,-3.000000 4.000000-5,-10.000000 2.000000-2,-16.000000 4.000000-3,-15.000000 3.000000-3,-15.000000 3.000000-3,-21.000000-1.000000-1,-25.000000-2.000000 1,-25.000000-3.000000 0,-25.000000-3.000000 2,-25.000000-1.000000-1,-25.000000 4.000000-1,-25.000000 3.000000-1,-25.000000 3.000000-1,-13.000000 1.000000 0,1.000000 1.000000 0,-1.000000-1.000000 0,1.000000 1.000000 0,5.000000-6.000000-1,14.000000-8.000000 1,11.000000-10.000000-1,14.000000-9.000000 0,14.000000-10.000000 0,20.000000-9.000000 1,18.000000-10.000000 1,20.000000-8.000000 2</inkml:trace>
</inkml:ink>
</file>

<file path=ppt/ink/ink65.xml><?xml version="1.0" encoding="utf-8"?>
<inkml:ink xmlns:inkml="http://www.w3.org/2003/InkML">
  <annotation type="ScanImages2ExtractSignatures">1</annotation>
  <annotation type="ScanImagesWidth">862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193141490221" units="cm"/>
      <inkml:brushProperty name="height" value="0.046193141490221" units="cm"/>
      <inkml:brushProperty name="color" value="#FF0000"/>
      <inkml:brushProperty name="ignorePressure" value="0"/>
    </inkml:brush>
  </inkml:definitions>
  <inkml:trace contextRef="#ctx0" brushRef="#br0">88250.000000 23900.000000 935,'-71.000000'7.000000'1,"10.000000"17.000000"0 ,10.000000 15.000000 1,9.000000 16.000000 1,9.000000 15.000000 0,9.000000 16.000000 2,10.000000 15.000000-1,10.000000 17.000000 2,5.000000 3.000000-2,4.000000-5.000000-1,3.000000-7.000000-3,3.000000-5.000000-2,3.000000-14.000000-3,3.000000-18.000000-2,3.000000-19.000000-4,4.000000-18.000000-3,1.000000-23.000000-1,0.000000-24.000000 2,0.000000-26.000000 2,0.000000-24.000000 1,-2.000000-13.000000 2,-3.000000 0.000000 1,-3.000000 0.000000 0,-2.000000 0.000000 1,-3.000000-2.000000 1,1.000000-3.000000 1,-1.000000-3.000000 0,1.000000-2.000000 1,-1.000000-1.000000 2,1.000000 3.000000 2,-1.000000 3.000000 3,1.000000 4.000000 3,1.000000 5.000000 1,3.000000 10.000000 2,3.000000 10.000000 0,4.000000 9.000000 1,4.000000 7.000000-1,6.000000 7.000000 0,7.000000 6.000000-2,6.000000 7.000000-1,6.000000 11.000000 0,6.000000 20.000000 3,7.000000 18.000000 2,6.000000 20.000000 2,-4.000000 13.000000 0,-11.000000 9.000000-5,-14.000000 10.000000-3,-11.000000 10.000000-4,-14.000000 4.000000-4,-11.000000 0.000000-1,-14.000000 0.000000-1,-11.000000 0.000000-3,-17.000000-4.000000 1,-18.000000-5.000000 1,-19.000000-7.000000 1,-18.000000-5.000000 1,-10.000000-11.000000 1,0.000000-11.000000-1,0.000000-14.000000 0,0.000000-11.000000 1,6.000000-12.000000-1,13.000000-9.000000 0,12.000000-10.000000 1,13.000000-8.000000 0,13.000000-14.000000-1,17.000000-15.000000 1,15.000000-15.000000 0,16.000000-16.000000-1,15.000000-7.000000 0,16.000000 4.000000-1,15.000000 3.000000-1,17.000000 3.000000-1,8.000000 4.000000 0,4.000000 7.000000 2,3.000000 6.000000 0,3.000000 7.000000 1,-11.000000 22.000000 0,-25.000000 42.000000-2,-25.000000 40.000000-2,-25.000000 41.000000-1,-22.000000 18.000000-1,-19.000000-3.000000 3,-18.000000-3.000000 1,-19.000000-2.000000 2,-7.000000-11.000000 2,7.000000-15.000000 0,6.000000-15.000000 1,7.000000-16.000000 0,16.000000-23.000000 1,29.000000-27.000000 3,28.000000-28.000000 1,28.000000-28.000000 2,15.000000-12.000000 2,4.000000 7.000000-2,3.000000 6.000000 0,3.000000 7.000000 0,-7.000000 13.000000-2,-15.000000 22.000000 0,-15.000000 22.000000-2,-16.000000 23.000000-1,-15.000000 13.000000-1,-11.000000 6.000000 0,-14.000000 7.000000 0,-11.000000 6.000000 0,-4.000000-4.000000 0,6.000000-11.000000-1,7.000000-14.000000-1,6.000000-11.000000-1,13.000000-25.000000-1,23.000000-33.000000-1,22.000000-35.000000-1,22.000000-34.000000-1,10.000000-15.000000 0,1.000000 7.000000-1,-1.000000 6.000000 0,1.000000 7.000000 0,-4.000000 10.000000 1,-6.000000 16.000000 0,-6.000000 15.000000 2,-6.000000 17.000000 0,-10.000000 17.000000 3,-12.000000 23.000000 3,-13.000000 22.000000 4,-12.000000 22.000000 3,-12.000000 19.000000 2,-8.000000 20.000000 2,-10.000000 18.000000 1,-9.000000 20.000000 1,-1.000000 6.000000 1,10.000000-2.000000-2,10.000000-3.000000-1,9.000000-3.000000-1,21.000000-27.000000-2,35.000000-50.000000-2,35.000000-50.000000-2,34.000000-50.000000-2,18.000000-38.000000-3,4.000000-24.000000-4,3.000000-26.000000-6,3.000000-24.000000-4,-8.000000-6.000000-3,-19.000000 17.000000 0,-18.000000 15.000000 0,-19.000000 16.000000 0,-13.000000 15.000000-1,-6.000000 16.000000-3,-6.000000 15.000000-2,-6.000000 17.000000-2</inkml:trace>
</inkml:ink>
</file>

<file path=ppt/ink/ink6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5982895493507" units="cm"/>
      <inkml:brushProperty name="height" value="0.0375982895493507" units="cm"/>
      <inkml:brushProperty name="color" value="#FF0000"/>
      <inkml:brushProperty name="ignorePressure" value="0"/>
    </inkml:brush>
  </inkml:definitions>
  <inkml:trace contextRef="#ctx0" brushRef="#br0">57350.000000 33500.000000 905,'-91.000000'-61.000000'2,"19.000000"28.000000"3 ,19.000000 28.000000 5,19.000000 29.000000 2,12.000000 29.000000 2,6.000000 31.000000-3,7.000000 32.000000-1,6.000000 31.000000-3,-2.000000 28.000000-1,-9.000000 25.000000 0,-10.000000 25.000000-2,-8.000000 25.000000 0,-9.000000 17.000000-1,-6.000000 9.000000-2,-6.000000 10.000000-3,-6.000000 10.000000-1,-2.000000-1.000000-2,3.000000-9.000000-1,3.000000-10.000000-1,4.000000-8.000000 0,4.000000-23.000000-2,6.000000-34.000000-2,7.000000-35.000000-1,6.000000-33.000000-2,7.000000-40.000000-4,10.000000-44.000000-6,10.000000-43.000000-7,9.000000-44.000000-6</inkml:trace>
</inkml:ink>
</file>

<file path=ppt/ink/ink6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0386919975281" units="cm"/>
      <inkml:brushProperty name="height" value="0.0410386919975281" units="cm"/>
      <inkml:brushProperty name="color" value="#FF0000"/>
      <inkml:brushProperty name="ignorePressure" value="0"/>
    </inkml:brush>
  </inkml:definitions>
  <inkml:trace contextRef="#ctx0" brushRef="#br0">57100.000000 33550.000000 837,'26.000000'-85.000000'4,"4.000000"32.000000"9 ,3.000000 31.000000 8,3.000000 32.000000 8,6.000000 32.000000 2,9.000000 34.000000-7,10.000000 35.000000-7,10.000000 35.000000-6,5.000000 25.000000-5,4.000000 20.000000-1,3.000000 18.000000-4,3.000000 20.000000-1,-2.000000 11.000000-1,-6.000000 7.000000-1,-6.000000 6.000000 0,-6.000000 7.000000 1,-9.000000-7.000000-3,-8.000000-19.000000-5,-10.000000-18.000000-4,-9.000000-19.000000-4,-7.000000-18.000000-3,-3.000000-15.000000 0,-3.000000-15.000000 0,-2.000000-16.000000 1,-6.000000-19.000000-1,-6.000000-22.000000-1,-6.000000-22.000000-1,-6.000000-21.000000-1,-6.000000-17.000000 0,-2.000000-8.000000 0,-3.000000-10.000000 1,-3.000000-9.000000 1</inkml:trace>
</inkml:ink>
</file>

<file path=ppt/ink/ink6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8895675837994" units="cm"/>
      <inkml:brushProperty name="height" value="0.0458895675837994" units="cm"/>
      <inkml:brushProperty name="color" value="#FF0000"/>
      <inkml:brushProperty name="ignorePressure" value="0"/>
    </inkml:brush>
  </inkml:definitions>
  <inkml:trace contextRef="#ctx0" brushRef="#br0">56850.000000 36350.000000 748,'-104.000000'-44.000000'32,"45.000000"13.000000"1 ,43.000000 12.000000 0,45.000000 13.000000 1,25.000000 4.000000-4,10.000000-3.000000-6,10.000000-3.000000-7,9.000000-2.000000-7,7.000000-3.000000-2,7.000000 1.000000 1,6.000000-1.000000 0,7.000000 1.000000 2,5.000000-3.000000-9,7.000000-2.000000-20,6.000000-3.000000-18,7.000000-3.000000-20,-12.000000-1.000000-4,-28.000000 4.000000 10,-28.000000 3.000000 10,-27.000000 3.000000 11,-12.000000 1.000000 5,6.000000 1.000000 1,7.000000-1.000000 2,6.000000 1.000000 2</inkml:trace>
</inkml:ink>
</file>

<file path=ppt/ink/ink6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3621375858784" units="cm"/>
      <inkml:brushProperty name="height" value="0.0473621375858784" units="cm"/>
      <inkml:brushProperty name="color" value="#FF0000"/>
      <inkml:brushProperty name="ignorePressure" value="0"/>
    </inkml:brush>
  </inkml:definitions>
  <inkml:trace contextRef="#ctx0" brushRef="#br0">58800.000000 35600.000000 725,'-58.000000'-2.000000'86,"34.000000"-3.000000"-17 ,35.000000-3.000000-18,35.000000-2.000000-18,22.000000-3.000000-13,14.000000 1.000000-8,11.000000-1.000000-9,14.000000 1.000000-7,3.000000 1.000000-9,-2.000000 3.000000-8,-3.000000 3.000000-7,-3.000000 4.000000-9,-7.000000 1.000000-4,-9.000000 0.000000 1,-10.000000 0.000000 1,-8.000000 0.000000 1,-11.000000 0.000000 2,-8.000000 0.000000 4,-10.000000 0.000000 3,-9.000000 0.000000 5</inkml:trace>
</inkml:ink>
</file>

<file path=ppt/ink/ink65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5973053574562" units="cm"/>
      <inkml:brushProperty name="height" value="0.0445973053574562" units="cm"/>
      <inkml:brushProperty name="color" value="#FF0000"/>
      <inkml:brushProperty name="ignorePressure" value="0"/>
    </inkml:brush>
  </inkml:definitions>
  <inkml:trace contextRef="#ctx0" brushRef="#br0">60200.000000 34250.000000 770,'-13.000000'-71.000000'5,"26.000000"10.000000"12 ,24.000000 10.000000 10,26.000000 9.000000 12,15.000000 10.000000-1,6.000000 14.000000-12,7.000000 11.000000-11,6.000000 14.000000-12,3.000000 11.000000-6,0.000000 14.000000-1,0.000000 11.000000-1,0.000000 14.000000-1,-5.000000 8.000000-2,-9.000000 7.000000-1,-10.000000 6.000000-3,-8.000000 7.000000-2,-14.000000 4.000000-2,-15.000000 3.000000-3,-15.000000 3.000000-1,-16.000000 4.000000-3,-18.000000-1.000000 0,-18.000000-3.000000 4,-19.000000-3.000000 3,-18.000000-2.000000 3,-17.000000-5.000000 3,-11.000000-2.000000 1,-14.000000-3.000000 1,-11.000000-3.000000 1,-1.000000-7.000000 4,13.000000-9.000000 7,12.000000-10.000000 8,13.000000-8.000000 6,13.000000-8.000000 5,17.000000-2.000000 1,15.000000-3.000000 1,16.000000-3.000000 2,13.000000-2.000000 1,14.000000 0.000000-2,11.000000 0.000000-1,14.000000 0.000000-1,13.000000-2.000000-3,16.000000-3.000000-3,15.000000-3.000000-5,17.000000-2.000000-3,7.000000-3.000000-4,0.000000 1.000000-4,0.000000-1.000000-2,0.000000 1.000000-5,1.000000-3.000000-2,4.000000-2.000000-3,3.000000-3.000000-3,3.000000-3.000000-3,-4.000000-7.000000-4,-8.000000-9.000000-6,-10.000000-10.000000-6,-9.000000-8.000000-6,-12.000000-3.000000-2,-11.000000 7.000000 2,-14.000000 6.000000 2,-11.000000 7.000000 1</inkml:trace>
</inkml:ink>
</file>

<file path=ppt/ink/ink6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3449332118034" units="cm"/>
      <inkml:brushProperty name="height" value="0.0413449332118034" units="cm"/>
      <inkml:brushProperty name="color" value="#FF0000"/>
      <inkml:brushProperty name="ignorePressure" value="0"/>
    </inkml:brush>
  </inkml:definitions>
  <inkml:trace contextRef="#ctx0" brushRef="#br0">62550.000000 33850.000000 831,'-124.000000'-18.000000'5,"54.000000"17.000000"10 ,53.000000 15.000000 12,53.000000 16.000000 9,28.000000 4.000000 1,3.000000-6.000000-11,3.000000-6.000000-10,4.000000-6.000000-10,8.000000-4.000000-6,17.000000 1.000000-5,15.000000-1.000000-3,16.000000 1.000000-5,4.000000-3.000000 0,-6.000000-2.000000 0,-6.000000-3.000000 2,-6.000000-3.000000 1,-6.000000-4.000000-1,-2.000000-3.000000-4,-3.000000-3.000000-3,-3.000000-2.000000-3,-10.000000-6.000000-3,-16.000000-6.000000-1,-15.000000-6.000000-2,-15.000000-6.000000-1,-11.000000-1.000000 0,-2.000000 7.000000 5,-3.000000 6.000000 4,-3.000000 7.000000 3</inkml:trace>
</inkml:ink>
</file>

<file path=ppt/ink/ink65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6548201143742" units="cm"/>
      <inkml:brushProperty name="height" value="0.0446548201143742" units="cm"/>
      <inkml:brushProperty name="color" value="#FF0000"/>
      <inkml:brushProperty name="ignorePressure" value="0"/>
    </inkml:brush>
  </inkml:definitions>
  <inkml:trace contextRef="#ctx0" brushRef="#br0">63600.000000 33850.000000 810,'-94.000000'6.000000'3,"13.000000"13.000000"4 ,12.000000 12.000000 4,13.000000 13.000000 5,6.000000 18.000000 3,0.000000 26.000000-2,0.000000 24.000000-1,0.000000 26.000000 0,0.000000 19.000000-3,0.000000 17.000000-2,0.000000 15.000000-5,0.000000 16.000000-3,3.000000 1.000000-2,6.000000-12.000000-4,7.000000-13.000000-2,6.000000-12.000000-2,6.000000-12.000000-2,6.000000-8.000000-1,7.000000-10.000000-1,6.000000-9.000000 0,9.000000-18.000000 0,13.000000-24.000000 0,12.000000-26.000000 1,13.000000-24.000000 1,10.000000-21.000000 2,10.000000-16.000000 5,10.000000-15.000000 5,9.000000-15.000000 5,9.000000-12.000000 4,9.000000-6.000000 2,10.000000-6.000000 3,10.000000-6.000000 3,-1.000000-4.000000-1,-9.000000 1.000000-2,-10.000000-1.000000-3,-8.000000 1.000000-2,-12.000000 5.000000-3,-12.000000 14.000000-2,-13.000000 11.000000-4,-12.000000 14.000000-2,2.000000-1.000000-2,20.000000-12.000000-5,18.000000-13.000000-3,20.000000-12.000000-3,2.000000-2.000000-2,-12.000000 9.000000 3,-13.000000 10.000000 2,-12.000000 10.000000 1</inkml:trace>
</inkml:ink>
</file>

<file path=ppt/ink/ink6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2215204238892" units="cm"/>
      <inkml:brushProperty name="height" value="0.0442215204238892" units="cm"/>
      <inkml:brushProperty name="color" value="#FF0000"/>
      <inkml:brushProperty name="ignorePressure" value="0"/>
    </inkml:brush>
  </inkml:definitions>
  <inkml:trace contextRef="#ctx0" brushRef="#br0">63300.000000 35700.000000 777,'-225.000000'-22.000000'22,"50.000000"6.000000"1 ,50.000000 7.000000 0,50.000000 6.000000 1,35.000000 3.000000 0,23.000000 0.000000-2,22.000000 0.000000 0,22.000000 0.000000-2,21.000000-2.000000-2,22.000000-3.000000-5,22.000000-3.000000-5,23.000000-2.000000-5,11.000000-3.000000-3,4.000000 1.000000-5,3.000000-1.000000-2,3.000000 1.000000-4,1.000000-4.000000-6,1.000000-6.000000-6,-1.000000-6.000000-7,1.000000-6.000000-7,-13.000000 1.000000-2,-25.000000 9.000000 4,-25.000000 10.000000 5,-25.000000 10.000000 3,-13.000000 0.000000 3,1.000000-5.000000 2,-1.000000-7.000000 0,1.000000-5.000000 1</inkml:trace>
</inkml:ink>
</file>

<file path=ppt/ink/ink6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7983122169971" units="cm"/>
      <inkml:brushProperty name="height" value="0.0417983122169971" units="cm"/>
      <inkml:brushProperty name="color" value="#FF0000"/>
      <inkml:brushProperty name="ignorePressure" value="0"/>
    </inkml:brush>
  </inkml:definitions>
  <inkml:trace contextRef="#ctx0" brushRef="#br0">65300.000000 33050.000000 822,'-22.000000'-72.000000'5,"6.000000"6.000000"11 ,7.000000 7.000000 10,6.000000 6.000000 11,12.000000 13.000000 0,19.000000 23.000000-9,19.000000 22.000000-10,19.000000 22.000000-9,5.000000 21.000000-8,-5.000000 22.000000-6,-7.000000 22.000000-7,-5.000000 23.000000-6,-8.000000 24.000000-1,-5.000000 28.000000 4,-7.000000 28.000000 4,-5.000000 29.000000 4,-8.000000 24.000000 3,-5.000000 22.000000 3,-7.000000 22.000000 1,-5.000000 23.000000 2,-4.000000 16.000000 0,0.000000 13.000000-2,0.000000 12.000000 0,0.000000 13.000000-3,0.000000-7.000000-2,0.000000-24.000000-6,0.000000-26.000000-4,0.000000-24.000000-6,1.000000-42.000000-4,4.000000-55.000000-3,3.000000-57.000000-5,3.000000-55.000000-2</inkml:trace>
</inkml:ink>
</file>

<file path=ppt/ink/ink6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8979651033878" units="cm"/>
      <inkml:brushProperty name="height" value="0.0388979651033878" units="cm"/>
      <inkml:brushProperty name="color" value="#FF0000"/>
      <inkml:brushProperty name="ignorePressure" value="0"/>
    </inkml:brush>
  </inkml:definitions>
  <inkml:trace contextRef="#ctx0" brushRef="#br0">55600.000000 32850.000000 905,'-136.000000'-68.000000'2,"28.000000"17.000000"5 ,28.000000 15.000000 4,29.000000 16.000000 5,18.000000 21.000000 1,9.000000 29.000000-3,10.000000 28.000000-3,10.000000 28.000000-2,8.000000 34.000000-4,10.000000 41.000000-3,10.000000 40.000000-3,9.000000 42.000000-3,7.000000 47.000000-2,7.000000 57.000000 1,6.000000 56.000000 0,7.000000 57.000000 1,-4.000000 44.000000-1,-12.000000 35.000000-6,-13.000000 35.000000-3,-12.000000 34.000000-6,-9.000000-49.000000 0,-2.000000-131.000000 0,-3.000000-131.000000 2,-3.000000-131.000000 1,-2.000000-59.000000-1,0.000000 17.000000-4,0.000000 15.000000-2,0.000000 16.000000-4</inkml:trace>
</inkml:ink>
</file>

<file path=ppt/ink/ink66.xml><?xml version="1.0" encoding="utf-8"?>
<inkml:ink xmlns:inkml="http://www.w3.org/2003/InkML">
  <annotation type="ScanImages2ExtractSignatures">1</annotation>
  <annotation type="ScanImagesWidth">827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90384921431541" units="cm"/>
      <inkml:brushProperty name="height" value="0.0490384921431541" units="cm"/>
      <inkml:brushProperty name="color" value="#FF0000"/>
      <inkml:brushProperty name="ignorePressure" value="0"/>
    </inkml:brush>
  </inkml:definitions>
  <inkml:trace contextRef="#ctx0" brushRef="#br0">90000.000000 22850.000000 934,'78.000000'-111.000000'26,"6.000000"28.000000"-6 ,7.000000 28.000000-7,6.000000 29.000000-7,7.000000 11.000000-5,10.000000-2.000000-6,10.000000-3.000000-5,9.000000-3.000000-5,-4.000000 1.000000-4,-15.000000 6.000000-4,-15.000000 7.000000-4,-16.000000 6.000000-3</inkml:trace>
</inkml:ink>
</file>

<file path=ppt/ink/ink6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8326048851013" units="cm"/>
      <inkml:brushProperty name="height" value="0.0388326048851013" units="cm"/>
      <inkml:brushProperty name="color" value="#FF0000"/>
      <inkml:brushProperty name="ignorePressure" value="0"/>
    </inkml:brush>
  </inkml:definitions>
  <inkml:trace contextRef="#ctx0" brushRef="#br0">67800.000000 34150.000000 884,'-25.000000'-69.000000'4,"0.000000"13.000000"6 ,0.000000 12.000000 8,0.000000 13.000000 7,7.000000 9.000000-1,17.000000 6.000000-7,15.000000 7.000000-7,16.000000 6.000000-8,16.000000 4.000000-2,20.000000 4.000000 0,18.000000 3.000000 2,20.000000 3.000000 1,11.000000-1.000000-3,7.000000-2.000000-7,6.000000-3.000000-8,7.000000-3.000000-8,-3.000000-2.000000-3,-8.000000 0.000000 2,-10.000000 0.000000 1,-9.000000 0.000000 3,-13.000000-2.000000 1,-16.000000-3.000000 2,-15.000000-3.000000 2,-15.000000-2.000000 2,-4.000000-5.000000 1,9.000000-2.000000 0,10.000000-3.000000-1,10.000000-3.000000 0</inkml:trace>
</inkml:ink>
</file>

<file path=ppt/ink/ink6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7100672125816" units="cm"/>
      <inkml:brushProperty name="height" value="0.0397100672125816" units="cm"/>
      <inkml:brushProperty name="color" value="#FF0000"/>
      <inkml:brushProperty name="ignorePressure" value="0"/>
    </inkml:brush>
  </inkml:definitions>
  <inkml:trace contextRef="#ctx0" brushRef="#br0">67100.000000 35700.000000 865,'-52.000000'-27.000000'56,"47.000000"-3.000000"-15 ,47.000000-3.000000-15,48.000000-2.000000-16,31.000000-3.000000-8,20.000000 1.000000-3,18.000000-1.000000-1,20.000000 1.000000-3,13.000000-3.000000-1,9.000000-2.000000-1,10.000000-3.000000-2,10.000000-3.000000-2,-4.000000 4.000000-1,-16.000000 13.000000-3,-15.000000 12.000000-2,-15.000000 13.000000-3,-21.000000 7.000000-2,-25.000000 4.000000-3,-25.000000 3.000000-3,-25.000000 3.000000-2,-18.000000 1.000000 1,-8.000000 1.000000 4,-10.000000-1.000000 4,-9.000000 1.000000 5</inkml:trace>
</inkml:ink>
</file>

<file path=ppt/ink/ink66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7398816943169" units="cm"/>
      <inkml:brushProperty name="height" value="0.0457398816943169" units="cm"/>
      <inkml:brushProperty name="color" value="#FF0000"/>
      <inkml:brushProperty name="ignorePressure" value="0"/>
    </inkml:brush>
  </inkml:definitions>
  <inkml:trace contextRef="#ctx0" brushRef="#br0">70500.000000 34650.000000 807,'-58.000000'-35.000000'17,"34.000000"32.000000"-5 ,35.000000 31.000000-7,35.000000 32.000000-6,16.000000 15.000000-4,1.000000 0.000000-1,-1.000000 0.000000-2,1.000000 0.000000-1,1.000000-2.000000-1,3.000000-3.000000 1,3.000000-3.000000 1,4.000000-2.000000 0,4.000000-8.000000 2,6.000000-8.000000 0,7.000000-10.000000 0,6.000000-9.000000 1,1.000000-15.000000 0,-3.000000-18.000000 2,-3.000000-19.000000 1,-2.000000-18.000000 1,-5.000000-23.000000 1,-2.000000-24.000000 2,-3.000000-26.000000 2,-3.000000-24.000000 1,-4.000000-17.000000 3,-3.000000-5.000000 4,-3.000000-7.000000 2,-2.000000-5.000000 5,-11.000000 3.000000 1,-15.000000 17.000000 1,-15.000000 15.000000 1,-16.000000 16.000000 0,-16.000000 15.000000 0,-16.000000 16.000000-3,-15.000000 15.000000-3,-15.000000 17.000000-1,-17.000000 17.000000-3,-15.000000 23.000000-3,-15.000000 22.000000-1,-16.000000 22.000000-3,-15.000000 26.000000-3,-11.000000 31.000000-5,-14.000000 32.000000-4,-11.000000 31.000000-4,-6.000000 20.000000-5,4.000000 9.000000-8,3.000000 10.000000-8,3.000000 10.000000-7,20.000000-17.000000 1,38.000000-40.000000 7,37.000000-40.000000 7,38.000000-41.000000 8,15.000000-19.000000 2,-6.000000 3.000000-6,-6.000000 3.000000-6,-6.000000 4.000000-4</inkml:trace>
</inkml:ink>
</file>

<file path=ppt/ink/ink6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541991263628" units="cm"/>
      <inkml:brushProperty name="height" value="0.038541991263628" units="cm"/>
      <inkml:brushProperty name="color" value="#FF0000"/>
      <inkml:brushProperty name="ignorePressure" value="0"/>
    </inkml:brush>
  </inkml:definitions>
  <inkml:trace contextRef="#ctx0" brushRef="#br0">75550.000000 34050.000000 891,'-41.000000'-135.000000'3,"19.000000"32.000000"5 ,19.000000 31.000000 5,19.000000 32.000000 5,19.000000 16.000000 0,23.000000 4.000000-3,22.000000 3.000000-5,22.000000 3.000000-5,18.000000-2.000000-1,16.000000-6.000000 0,15.000000-6.000000 0,17.000000-6.000000 0,8.000000-6.000000-2,4.000000-2.000000-2,3.000000-3.000000-5,3.000000-3.000000-3,-13.000000 2.000000-4,-28.000000 10.000000-6,-28.000000 10.000000-6,-27.000000 9.000000-6</inkml:trace>
</inkml:ink>
</file>

<file path=ppt/ink/ink664.xml><?xml version="1.0" encoding="utf-8"?>
<inkml:ink xmlns:inkml="http://www.w3.org/2003/InkML">
  <annotation type="ScanImages2ExtractSignatures">1</annotation>
  <annotation type="ScanImagesWidth">682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8961962461472" units="cm"/>
      <inkml:brushProperty name="height" value="0.0428961962461472" units="cm"/>
      <inkml:brushProperty name="color" value="#FF0000"/>
      <inkml:brushProperty name="ignorePressure" value="0"/>
    </inkml:brush>
  </inkml:definitions>
  <inkml:trace contextRef="#ctx0" brushRef="#br0">76850.000000 32700.000000 801,'-88.000000'-60.000000'3,"26.000000"32.000000"2 ,24.000000 31.000000 2,26.000000 32.000000 1,13.000000 18.000000-1,4.000000 6.000000 0,3.000000 7.000000-2,3.000000 6.000000-2,1.000000 6.000000-1,1.000000 6.000000 0,-1.000000 7.000000-1,1.000000 6.000000 0,-1.000000 7.000000 0,1.000000 10.000000 1,-1.000000 10.000000 0,1.000000 9.000000 2,-1.000000 7.000000 0,1.000000 7.000000 0,-1.000000 6.000000 0,1.000000 7.000000 0,1.000000 18.000000 0,3.000000 31.000000-1,3.000000 32.000000 0,4.000000 31.000000-2,-3.000000-5.000000 1,-5.000000-41.000000-1,-7.000000-40.000000 0,-5.000000-40.000000 0,-3.000000-31.000000-1,4.000000-18.000000-2,3.000000-19.000000-1,3.000000-18.000000-1,-8.000000-15.000000-4,-19.000000-9.000000-3,-18.000000-10.000000-4,-19.000000-8.000000-5,-13.000000-15.000000-1,-6.000000-19.000000 0,-6.000000-18.000000 0,-6.000000-19.000000 1,-4.000000-15.000000 1,1.000000-8.000000 4,-1.000000-10.000000 3,1.000000-9.000000 3,2.000000-4.000000 4,7.000000 4.000000 3,6.000000 3.000000 2,7.000000 3.000000 3,8.000000 4.000000 4,14.000000 7.000000 2,11.000000 6.000000 4,14.000000 7.000000 3,11.000000 5.000000 1,14.000000 7.000000-3,11.000000 6.000000-3,14.000000 7.000000-3,11.000000 5.000000-1,14.000000 7.000000-2,11.000000 6.000000-1,14.000000 7.000000-2,2.000000 7.000000 1,-6.000000 9.000000 1,-6.000000 10.000000 1,-6.000000 10.000000 1,-12.000000 14.000000 2,-15.000000 23.000000 1,-15.000000 22.000000 1,-16.000000 22.000000 1,-12.000000 4.000000 1,-5.000000-12.000000-2,-7.000000-13.000000-2,-5.000000-12.000000 0,-4.000000-7.000000-1,0.000000 1.000000 1,0.000000-1.000000 0,0.000000 1.000000 1,-4.000000 2.000000 0,-5.000000 7.000000 1,-7.000000 6.000000 1,-5.000000 7.000000-1,5.000000-21.000000-2,19.000000-47.000000-7,19.000000-47.000000-6,19.000000-46.000000-7,19.000000-34.000000-4,23.000000-18.000000-3,22.000000-19.000000-4,22.000000-18.000000-2,12.000000-6.000000 0,3.000000 10.000000 4,3.000000 10.000000 2,4.000000 9.000000 4,-7.000000 18.000000 3,-16.000000 29.000000 3,-15.000000 28.000000 2,-15.000000 28.000000 4,-18.000000 31.000000 4,-19.000000 34.000000 5,-18.000000 35.000000 6,-19.000000 35.000000 4,-13.000000 18.000000 3,-6.000000 3.000000 1,-6.000000 3.000000 1,-6.000000 4.000000 0,1.000000-7.000000 0,9.000000-16.000000-1,10.000000-15.000000-1,10.000000-15.000000-1,13.000000-18.000000-4,19.000000-19.000000-9,19.000000-18.000000-8,19.000000-19.000000-10,12.000000-26.000000-4,6.000000-30.000000-3,7.000000-32.000000-1,6.000000-30.000000-2,1.000000-22.000000-2,-3.000000-8.000000-1,-3.000000-10.000000 0,-2.000000-9.000000-2,-12.000000-12.000000 1,-19.000000-11.000000 2,-18.000000-14.000000 3,-19.000000-11.000000 2,-18.000000-1.000000 3,-15.000000 13.000000 2,-15.000000 12.000000 3,-16.000000 13.000000 3,-7.000000 18.000000 5,4.000000 26.000000 7,3.000000 24.000000 7,3.000000 26.000000 7,4.000000 24.000000 7,7.000000 26.000000 7,6.000000 24.000000 6,7.000000 26.000000 6,5.000000 13.000000 0,7.000000 4.000000-6,6.000000 3.000000-8,7.000000 3.000000-6,8.000000 10.000000-4,14.000000 20.000000-1,11.000000 18.000000-2,14.000000 20.000000 0,3.000000 5.000000-8,-2.000000-6.000000-14,-3.000000-6.000000-15,-3.000000-6.000000-15,-4.000000-12.000000-8,-3.000000-15.000000-1,-3.000000-15.000000-2,-2.000000-16.000000-1</inkml:trace>
</inkml:ink>
</file>

<file path=ppt/ink/ink665.xml><?xml version="1.0" encoding="utf-8"?>
<inkml:ink xmlns:inkml="http://www.w3.org/2003/InkML">
  <annotation type="ScanImages2ExtractSignatures">1</annotation>
  <annotation type="ScanImagesWidth">930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7644218802452" units="cm"/>
      <inkml:brushProperty name="height" value="0.0447644218802452" units="cm"/>
      <inkml:brushProperty name="color" value="#FF0000"/>
      <inkml:brushProperty name="ignorePressure" value="0"/>
    </inkml:brush>
  </inkml:definitions>
  <inkml:trace contextRef="#ctx0" brushRef="#br0">79150.000000 33200.000000 820,'-68.000000'53.000000'1,"17.000000"6.000000"3 ,15.000000 7.000000 3,16.000000 6.000000 2,16.000000 6.000000-4,20.000000 6.000000-10,18.000000 7.000000-11,20.000000 6.000000-11,8.000000-5.000000-3,1.000000-16.000000 4,-1.000000-15.000000 4,1.000000-15.000000 4,-1.000000-18.000000 4,1.000000-19.000000 3,-1.000000-18.000000 4,1.000000-19.000000 3,-1.000000-18.000000 1,1.000000-15.000000 0,-1.000000-15.000000-1,1.000000-16.000000-1,1.000000-7.000000 1,3.000000 4.000000 1,3.000000 3.000000 2,4.000000 3.000000 1,-3.000000 7.000000 2,-5.000000 14.000000 2,-7.000000 11.000000 2,-5.000000 14.000000 1,-6.000000 14.000000 5,-3.000000 20.000000 5,-3.000000 18.000000 6,-2.000000 20.000000 5,-6.000000 24.000000 2,-6.000000 31.000000-4,-6.000000 32.000000-4,-6.000000 31.000000-3,-6.000000 13.000000-4,-2.000000-2.000000-4,-3.000000-3.000000-3,-3.000000-3.000000-5,-6.000000-13.000000-2,-5.000000-22.000000-1,-7.000000-22.000000-3,-5.000000-21.000000-2,-6.000000-35.000000-5,-3.000000-47.000000-11,-3.000000-47.000000-9,-2.000000-46.000000-9,0.000000-26.000000-3,7.000000-3.000000 7,6.000000-3.000000 6,7.000000-2.000000 6,2.000000-3.000000 5,1.000000 1.000000 6,-1.000000-1.000000 3,1.000000 1.000000 5,-3.000000 8.000000 3,-2.000000 20.000000 0,-3.000000 18.000000 1,-3.000000 20.000000 0,-2.000000 19.000000 5,0.000000 22.000000 8,0.000000 22.000000 10,0.000000 23.000000 8,1.000000 25.000000 3,4.000000 32.000000-5,3.000000 31.000000-4,3.000000 32.000000-4,3.000000 16.000000-3,3.000000 4.000000-3,3.000000 3.000000-3,4.000000 3.000000-3,1.000000-1.000000 0,0.000000-2.000000 1,0.000000-3.000000 2,0.000000-3.000000 2,-2.000000-13.000000-6,-3.000000-22.000000-11,-3.000000-22.000000-12,-2.000000-21.000000-11,-6.000000-26.000000-6,-6.000000-28.000000-1,-6.000000-28.000000-2,-6.000000-27.000000-1,-2.000000-15.000000 3,3.000000 0.000000 6,3.000000 0.000000 8,4.000000 0.000000 5,-1.000000 6.000000 6,-3.000000 13.000000 2,-3.000000 12.000000 2,-2.000000 13.000000 4,-5.000000 13.000000 5,-2.000000 17.000000 10,-3.000000 15.000000 10,-3.000000 16.000000 9,-1.000000 15.000000 4,4.000000 16.000000-2,3.000000 15.000000-3,3.000000 17.000000-3,6.000000 2.000000-2,9.000000-9.000000-3,10.000000-10.000000-1,10.000000-8.000000-3,7.000000-14.000000-2,6.000000-15.000000-1,7.000000-15.000000-3,6.000000-16.000000 0,9.000000-18.000000-6,13.000000-18.000000-6,12.000000-19.000000-7,13.000000-18.000000-7,10.000000-17.000000-4,10.000000-11.000000-1,10.000000-14.000000 0,9.000000-11.000000-1,18.000000-6.000000 3,29.000000 4.000000 5,28.000000 3.000000 7,28.000000 3.000000 6,-13.000000 21.000000 4,-53.000000 42.000000 2,-53.000000 40.000000 2,-52.000000 41.000000 3,-30.000000 23.000000 0,-2.000000 6.000000 0,-3.000000 7.000000-1,-3.000000 6.000000 0,-7.000000 1.000000-4,-9.000000-3.000000-8,-10.000000-3.000000-9,-8.000000-2.000000-7,0.000000-19.000000-11,14.000000-30.000000-14,11.000000-32.000000-13,14.000000-30.000000-13</inkml:trace>
</inkml:ink>
</file>

<file path=ppt/ink/ink66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366033911705" units="cm"/>
      <inkml:brushProperty name="height" value="0.045366033911705" units="cm"/>
      <inkml:brushProperty name="color" value="#FF0000"/>
      <inkml:brushProperty name="ignorePressure" value="0"/>
    </inkml:brush>
  </inkml:definitions>
  <inkml:trace contextRef="#ctx0" brushRef="#br0">83150.000000 32800.000000 757,'-21.000000'-83.000000'17,"10.000000"34.000000"-5 ,10.000000 35.000000-6,9.000000 35.000000-5,2.000000 29.000000-3,-2.000000 25.000000 1,-3.000000 25.000000 1,-3.000000 25.000000 2,-6.000000 26.000000 1,-5.000000 29.000000 2,-7.000000 28.000000 3,-5.000000 28.000000 2,-4.000000 12.000000 3,0.000000-3.000000 2,0.000000-3.000000 3,0.000000-2.000000 3,3.000000-19.000000 0,6.000000-30.000000-2,7.000000-32.000000-3,6.000000-30.000000-2,10.000000-31.000000-3,17.000000-28.000000-1,15.000000-28.000000-2,16.000000-27.000000-2,9.000000-26.000000-1,3.000000-22.000000-2,3.000000-22.000000-2,4.000000-21.000000-1,2.000000-15.000000-2,4.000000-6.000000-6,3.000000-6.000000-5,3.000000-6.000000-5,-4.000000-2.000000-3,-8.000000 3.000000-1,-10.000000 3.000000 0,-9.000000 4.000000 0,-10.000000 7.000000-5,-9.000000 13.000000-6,-10.000000 12.000000-7,-8.000000 13.000000-7</inkml:trace>
</inkml:ink>
</file>

<file path=ppt/ink/ink6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5254560112953" units="cm"/>
      <inkml:brushProperty name="height" value="0.0465254560112953" units="cm"/>
      <inkml:brushProperty name="color" value="#FF0000"/>
      <inkml:brushProperty name="ignorePressure" value="0"/>
    </inkml:brush>
  </inkml:definitions>
  <inkml:trace contextRef="#ctx0" brushRef="#br0">82550.000000 34400.000000 772,'-71.000000'-27.000000'9,"60.000000"-3.000000"15 ,60.000000-3.000000 16,59.000000-2.000000 17,29.000000-1.000000-3,1.000000 3.000000-21,-1.000000 3.000000-23,1.000000 4.000000-20,-6.000000 1.000000-13,-8.000000 0.000000-2,-10.000000 0.000000-3,-9.000000 0.000000-3,-13.000000 1.000000-4,-16.000000 4.000000-4,-15.000000 3.000000-6,-15.000000 3.000000-4</inkml:trace>
</inkml:ink>
</file>

<file path=ppt/ink/ink66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7997003793716" units="cm"/>
      <inkml:brushProperty name="height" value="0.0447997003793716" units="cm"/>
      <inkml:brushProperty name="color" value="#FF0000"/>
      <inkml:brushProperty name="ignorePressure" value="0"/>
    </inkml:brush>
  </inkml:definitions>
  <inkml:trace contextRef="#ctx0" brushRef="#br0">88050.000000 28200.000000 738,'-7.000000'-57.000000'10,"-11.000000"39.000000"3 ,-14.000000 36.000000 2,-11.000000 39.000000 3,-7.000000 25.000000-1,0.000000 17.000000-1,0.000000 15.000000-3,0.000000 16.000000-1,-5.000000 15.000000-2,-9.000000 16.000000 1,-10.000000 15.000000-1,-8.000000 17.000000 1,-11.000000 10.000000-1,-8.000000 6.000000 0,-10.000000 7.000000-1,-9.000000 6.000000 0,-5.000000 1.000000-1,0.000000-3.000000 0,0.000000-3.000000-2,0.000000-2.000000 0,3.000000-6.000000-1,6.000000-6.000000 1,7.000000-6.000000 0,6.000000-6.000000 0,6.000000-13.000000 0,6.000000-19.000000-1,7.000000-18.000000-2,6.000000-19.000000-1,7.000000-19.000000-2,10.000000-19.000000-1,10.000000-18.000000-2,9.000000-19.000000-2,13.000000-16.000000-6,20.000000-12.000000-12,18.000000-13.000000-10,20.000000-12.000000-12,8.000000-9.000000-3,1.000000-2.000000 2,-1.000000-3.000000 2,1.000000-3.000000 3</inkml:trace>
</inkml:ink>
</file>

<file path=ppt/ink/ink66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7855158448219" units="cm"/>
      <inkml:brushProperty name="height" value="0.0417855158448219" units="cm"/>
      <inkml:brushProperty name="color" value="#FF0000"/>
      <inkml:brushProperty name="ignorePressure" value="0"/>
    </inkml:brush>
  </inkml:definitions>
  <inkml:trace contextRef="#ctx0" brushRef="#br0">85350.000000 31700.000000 822,'-24.000000'-113.000000'-32,"4.000000"26.000000"8 ,3.000000 24.000000 9,3.000000 26.000000 8,4.000000 24.000000 7,7.000000 26.000000 8,6.000000 24.000000 7,7.000000 26.000000 6,2.000000 19.000000 3,1.000000 17.000000-1,-1.000000 15.000000-2,1.000000 16.000000-2,-1.000000 7.000000-1,1.000000 1.000000-2,-1.000000-1.000000 0,1.000000 1.000000-3,-1.000000-6.000000 0,1.000000-8.000000-1,-1.000000-10.000000-1,1.000000-9.000000-1,7.000000-18.000000-2,16.000000-24.000000-3,15.000000-26.000000-3,17.000000-24.000000-2,14.000000-32.000000-4,17.000000-37.000000-3,15.000000-38.000000-3,16.000000-37.000000-5,9.000000-19.000000-4,3.000000 0.000000-7,3.000000 0.000000-8,4.000000 0.000000-6,-9.000000 10.000000-2,-18.000000 23.000000 5,-19.000000 22.000000 4,-18.000000 22.000000 4</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9766130447388" units="cm"/>
      <inkml:brushProperty name="height" value="0.0479766130447388" units="cm"/>
      <inkml:brushProperty name="color" value="#FF0000"/>
      <inkml:brushProperty name="ignorePressure" value="0"/>
    </inkml:brush>
  </inkml:definitions>
  <inkml:trace contextRef="#ctx0" brushRef="#br0">90300.000000 23600.000000 954,'-133.000000'170.000000'1,"34.000000"-9.000000"2 ,35.000000-10.000000 1,35.000000-8.000000 2,18.000000-14.000000-1,3.000000-15.000000-2,3.000000-15.000000-3,4.000000-16.000000-2,5.000000-16.000000-4,10.000000-16.000000-3,10.000000-15.000000-4,9.000000-15.000000-3,6.000000-18.000000-1,3.000000-19.000000 0,3.000000-18.000000 1,4.000000-19.000000 1,-1.000000-12.000000 1,-3.000000-2.000000 1,-3.000000-3.000000 2,-2.000000-3.000000 0,-5.000000-4.000000 2,-2.000000-3.000000 2,-3.000000-3.000000 1,-3.000000-2.000000 2,-6.000000-1.000000 0,-5.000000 3.000000 1,-7.000000 3.000000 0,-5.000000 4.000000 0,-4.000000 2.000000 1,0.000000 4.000000 2,0.000000 3.000000 3,0.000000 3.000000 2,3.000000 4.000000 3,6.000000 7.000000 2,7.000000 6.000000 4,6.000000 7.000000 3,7.000000 7.000000 1,10.000000 9.000000 0,10.000000 10.000000-1,9.000000 10.000000 0,9.000000 7.000000 0,9.000000 6.000000-2,10.000000 7.000000-2,10.000000 6.000000 0,0.000000 6.000000-2,-5.000000 6.000000-2,-7.000000 7.000000-1,-5.000000 6.000000-1,-12.000000 3.000000-3,-16.000000 0.000000-3,-15.000000 0.000000-4,-15.000000 0.000000-2,-15.000000 0.000000-3,-12.000000 0.000000 0,-13.000000 0.000000-1,-12.000000 0.000000-1,-12.000000-4.000000-2,-8.000000-5.000000-3,-10.000000-7.000000-2,-9.000000-5.000000-3,-5.000000-6.000000-1,0.000000-3.000000 1,0.000000-3.000000 2,0.000000-2.000000 0,4.000000-8.000000 2,10.000000-8.000000 0,10.000000-10.000000 3,9.000000-9.000000 0</inkml:trace>
</inkml:ink>
</file>

<file path=ppt/ink/ink6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7064194977283" units="cm"/>
      <inkml:brushProperty name="height" value="0.0357064194977283" units="cm"/>
      <inkml:brushProperty name="color" value="#FF0000"/>
      <inkml:brushProperty name="ignorePressure" value="0"/>
    </inkml:brush>
  </inkml:definitions>
  <inkml:trace contextRef="#ctx0" brushRef="#br0">88750.000000 29300.000000 962,'-72.000000'1.000000'0,"6.000000"4.000000"-1 ,7.000000 3.000000 0,6.000000 3.000000-1,1.000000 9.000000 2,-3.000000 16.000000 2,-3.000000 15.000000 3,-2.000000 17.000000 2,-11.000000 16.000000 1,-15.000000 19.000000-2,-15.000000 19.000000 0,-16.000000 19.000000-2,-16.000000 18.000000-1,-16.000000 19.000000-3,-15.000000 19.000000-1,-15.000000 19.000000-2,-4.000000 9.000000-1,9.000000 0.000000 3,10.000000 0.000000 1,10.000000 0.000000 3,14.000000-15.000000-1,23.000000-27.000000-2,22.000000-28.000000-3,22.000000-28.000000-2,18.000000-23.000000-4,16.000000-15.000000-5,15.000000-15.000000-6,17.000000-16.000000-4,10.000000-13.000000-4,6.000000-9.000000 1,7.000000-10.000000 0,6.000000-8.000000-1</inkml:trace>
</inkml:ink>
</file>

<file path=ppt/ink/ink6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1912274062634" units="cm"/>
      <inkml:brushProperty name="height" value="0.0391912274062634" units="cm"/>
      <inkml:brushProperty name="color" value="#FF0000"/>
      <inkml:brushProperty name="ignorePressure" value="0"/>
    </inkml:brush>
  </inkml:definitions>
  <inkml:trace contextRef="#ctx0" brushRef="#br0">23600.000000 8800.000000 822,'-61.000000'-19.000000'3,"28.000000"13.000000"-5 ,28.000000 12.000000-3,29.000000 13.000000-5,11.000000 6.000000 0,-2.000000 0.000000 5,-3.000000 0.000000 4,-3.000000 0.000000 5,-2.000000-2.000000 2,0.000000-3.000000 2,0.000000-3.000000 1,0.000000-2.000000 1,1.000000-3.000000 0,4.000000 1.000000-1,3.000000-1.000000-2,3.000000 1.000000-1,1.000000-3.000000-1,1.000000-2.000000 0,-1.000000-3.000000 1,1.000000-3.000000 0,2.000000-2.000000-1,7.000000 0.000000 0,6.000000 0.000000-2,7.000000 0.000000 0,2.000000 0.000000-1,1.000000 0.000000 1,-1.000000 0.000000-1,1.000000 0.000000 1,-1.000000-2.000000-1,1.000000-3.000000 0,-1.000000-3.000000 0,1.000000-2.000000-1,-1.000000-1.000000 0,1.000000 3.000000-1,-1.000000 3.000000 0,1.000000 4.000000-1,-1.000000-1.000000 1,1.000000-3.000000 0,-1.000000-3.000000 1,1.000000-2.000000 0,-3.000000-1.000000 1,-2.000000 3.000000-1,-3.000000 3.000000 0,-3.000000 4.000000 0,-2.000000 1.000000 0,0.000000 0.000000 0,0.000000 0.000000 0,0.000000 0.000000 0,-2.000000 0.000000-1,-3.000000 0.000000 1,-3.000000 0.000000 0,-2.000000 0.000000 0,-1.000000 0.000000-1,3.000000 0.000000 1,3.000000 0.000000 0,4.000000 0.000000 1,-1.000000-2.000000-1,-3.000000-3.000000-1,-3.000000-3.000000 0,-2.000000-2.000000 0,-3.000000-1.000000-1,1.000000 3.000000 1,-1.000000 3.000000-1,1.000000 4.000000 0,1.000000 1.000000 1,3.000000 0.000000 0,3.000000 0.000000 0,4.000000 0.000000 0,2.000000-2.000000 0,4.000000-3.000000 0,3.000000-3.000000 0,3.000000-2.000000 0,1.000000-3.000000 0,1.000000 1.000000 0,-1.000000-1.000000 0,1.000000 1.000000 0,2.000000-1.000000 0,7.000000 1.000000-1,6.000000-1.000000-1,7.000000 1.000000-1,0.000000-3.000000 0,-2.000000-2.000000 1,-3.000000-3.000000 0,-3.000000-3.000000 1,-1.000000-1.000000 1,4.000000 4.000000 0,3.000000 3.000000 0,3.000000 3.000000 1,-1.000000 1.000000 0,-2.000000 1.000000-1,-3.000000-1.000000 0,-3.000000 1.000000 0,-4.000000-1.000000 1,-3.000000 1.000000 0,-3.000000-1.000000 1,-2.000000 1.000000 1,-1.000000-1.000000 1,3.000000 1.000000-1,3.000000-1.000000-1,4.000000 1.000000 0,-1.000000 1.000000-1,-3.000000 3.000000-1,-3.000000 3.000000 1,-2.000000 4.000000-1,-5.000000-1.000000 1,-2.000000-3.000000 1,-3.000000-3.000000 1,-3.000000-2.000000 0,-4.000000-1.000000 2,-3.000000 3.000000-1,-3.000000 3.000000 1,-2.000000 4.000000 0,-3.000000 1.000000-1,1.000000 0.000000-1,-1.000000 0.000000 0,1.000000 0.000000-1,-1.000000 0.000000-1,1.000000 0.000000 0,-1.000000 0.000000-1,1.000000 0.000000 1,2.000000-2.000000 1,7.000000-3.000000 0,6.000000-3.000000 2,7.000000-2.000000 1,-1.000000-3.000000-2,-6.000000 1.000000-5,-6.000000-1.000000-7,-6.000000 1.000000-6</inkml:trace>
</inkml:ink>
</file>

<file path=ppt/ink/ink6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5048159360886" units="cm"/>
      <inkml:brushProperty name="height" value="0.0345048159360886" units="cm"/>
      <inkml:brushProperty name="color" value="#FF0000"/>
      <inkml:brushProperty name="ignorePressure" value="0"/>
    </inkml:brush>
  </inkml:definitions>
  <inkml:trace contextRef="#ctx0" brushRef="#br0">26200.000000 9650.000000 995,'-2.000000'-52.000000'-60,"-3.000000"47.000000"22 ,-3.000000 47.000000 23,-2.000000 48.000000 22,-5.000000 28.000000 11,-2.000000 14.000000-3,-3.000000 11.000000-3,-3.000000 14.000000-1,-2.000000 11.000000-2,0.000000 14.000000-1,0.000000 11.000000 0,0.000000 14.000000-1,0.000000-1.000000-1,0.000000-12.000000 0,0.000000-13.000000-2,0.000000-12.000000-1,3.000000-19.000000 0,6.000000-25.000000-2,7.000000-25.000000-2,6.000000-25.000000-2,6.000000-29.000000-1,6.000000-30.000000-4,7.000000-32.000000-3,6.000000-30.000000-3,1.000000-19.000000-4,-3.000000-2.000000-5,-3.000000-3.000000-4,-2.000000-3.000000-6</inkml:trace>
</inkml:ink>
</file>

<file path=ppt/ink/ink6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3056117892265" units="cm"/>
      <inkml:brushProperty name="height" value="0.0353056117892265" units="cm"/>
      <inkml:brushProperty name="color" value="#FF0000"/>
      <inkml:brushProperty name="ignorePressure" value="0"/>
    </inkml:brush>
  </inkml:definitions>
  <inkml:trace contextRef="#ctx0" brushRef="#br0">26600.000000 9850.000000 973,'23.000000'-113.000000'-37,"-3.000000"26.000000"13 ,-3.000000 24.000000 11,-2.000000 26.000000 13,-3.000000 21.000000 5,1.000000 19.000000 1,-1.000000 19.000000-1,1.000000 19.000000 0,-3.000000 19.000000 1,-2.000000 23.000000 0,-3.000000 22.000000 1,-3.000000 22.000000 2,-4.000000 13.000000 0,-3.000000 7.000000 0,-3.000000 6.000000 1,-2.000000 7.000000 0,-1.000000 0.000000-2,3.000000-2.000000-4,3.000000-3.000000-2,4.000000-3.000000-5,1.000000-10.000000-2,0.000000-16.000000-2,0.000000-15.000000-1,0.000000-15.000000-2</inkml:trace>
</inkml:ink>
</file>

<file path=ppt/ink/ink6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7311987578869" units="cm"/>
      <inkml:brushProperty name="height" value="0.0387311987578869" units="cm"/>
      <inkml:brushProperty name="color" value="#FF0000"/>
      <inkml:brushProperty name="ignorePressure" value="0"/>
    </inkml:brush>
  </inkml:definitions>
  <inkml:trace contextRef="#ctx0" brushRef="#br0">25900.000000 10550.000000 887,'-69.000000'-2.000000'-24,"13.000000"-3.000000"8 ,12.000000-3.000000 6,13.000000-2.000000 8,7.000000-5.000000 7,4.000000-2.000000 5,3.000000-3.000000 5,3.000000-3.000000 6,7.000000-4.000000 1,14.000000-3.000000-4,11.000000-3.000000-4,14.000000-2.000000-4,8.000000-9.000000-3,7.000000-12.000000-2,6.000000-13.000000-1,7.000000-12.000000-1,5.000000-9.000000-2,7.000000-2.000000 1,6.000000-3.000000 1,7.000000-3.000000-1,0.000000-1.000000 1,-2.000000 4.000000 0,-3.000000 3.000000 0,-3.000000 3.000000 0,-9.000000 9.000000 0,-11.000000 16.000000-1,-14.000000 15.000000 1,-11.000000 17.000000-1,-9.000000 14.000000-2,-3.000000 17.000000-1,-3.000000 15.000000-1,-2.000000 16.000000-3,-5.000000 21.000000-2,-2.000000 29.000000 0,-3.000000 28.000000-1,-3.000000 28.000000-1,-2.000000 12.000000-2,0.000000-3.000000-4,0.000000-3.000000-5,0.000000-2.000000-3,0.000000-5.000000-3,0.000000-2.000000-1,0.000000-3.000000-2,0.000000-3.000000-1,0.000000-15.000000 2,0.000000-24.000000 5,0.000000-26.000000 6,0.000000-24.000000 5</inkml:trace>
</inkml:ink>
</file>

<file path=ppt/ink/ink6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2116010189056" units="cm"/>
      <inkml:brushProperty name="height" value="0.0392116010189056" units="cm"/>
      <inkml:brushProperty name="color" value="#FF0000"/>
      <inkml:brushProperty name="ignorePressure" value="0"/>
    </inkml:brush>
  </inkml:definitions>
  <inkml:trace contextRef="#ctx0" brushRef="#br0">25250.000000 11700.000000 800,'98.000000'100.000000'10,"-3.000000"0.000000"-2 ,-3.000000 0.000000-1,-2.000000 0.000000-2,-5.000000 0.000000 0,-2.000000 0.000000 4,-3.000000 0.000000 2,-3.000000 0.000000 3,-2.000000-7.000000 0,0.000000-11.000000-1,0.000000-14.000000-2,0.000000-11.000000-1,0.000000-22.000000-1,0.000000-27.000000 0,0.000000-28.000000 1,0.000000-28.000000 0,1.000000-27.000000 0,4.000000-25.000000 0,3.000000-25.000000 0,3.000000-25.000000-1,-2.000000-13.000000-4,-6.000000 1.000000-5,-6.000000-1.000000-6,-6.000000 1.000000-6,-10.000000 13.000000-7,-12.000000 29.000000-8,-13.000000 28.000000-8,-12.000000 28.000000-9</inkml:trace>
</inkml:ink>
</file>

<file path=ppt/ink/ink6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6406068205833" units="cm"/>
      <inkml:brushProperty name="height" value="0.0366406068205833" units="cm"/>
      <inkml:brushProperty name="color" value="#FF0000"/>
      <inkml:brushProperty name="ignorePressure" value="0"/>
    </inkml:brush>
  </inkml:definitions>
  <inkml:trace contextRef="#ctx0" brushRef="#br0">23450.000000 14100.000000 883,'-47.000000'-24.000000'0,"6.000000"4.000000"-2 ,7.000000 3.000000 0,6.000000 3.000000-1,1.000000 17.000000 2,-3.000000 31.000000 5,-3.000000 32.000000 5,-2.000000 31.000000 5,-5.000000 31.000000 2,-2.000000 31.000000-2,-3.000000 32.000000-1,-3.000000 31.000000-1,-4.000000 21.000000-1,-3.000000 14.000000-2,-3.000000 11.000000-1,-2.000000 14.000000-1,0.000000-11.000000-2,7.000000-30.000000-2,6.000000-32.000000-4,7.000000-30.000000-1,10.000000-40.000000-5,16.000000-47.000000-7,15.000000-47.000000-6,17.000000-46.000000-6,10.000000-35.000000-3,6.000000-22.000000 1,7.000000-22.000000 1,6.000000-21.000000 1,-2.000000-7.000000 1,-9.000000 9.000000 5,-10.000000 10.000000 3,-8.000000 10.000000 4,-6.000000 7.000000 2,1.000000 6.000000 3,-1.000000 7.000000 2,1.000000 6.000000 3</inkml:trace>
</inkml:ink>
</file>

<file path=ppt/ink/ink6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178700953722" units="cm"/>
      <inkml:brushProperty name="height" value="0.038178700953722" units="cm"/>
      <inkml:brushProperty name="color" value="#FF0000"/>
      <inkml:brushProperty name="ignorePressure" value="0"/>
    </inkml:brush>
  </inkml:definitions>
  <inkml:trace contextRef="#ctx0" brushRef="#br0">23200.000000 14300.000000 900,'28.000000'-86.000000'0,"6.000000"28.000000"-1 ,7.000000 28.000000 1,6.000000 29.000000 0,3.000000 26.000000 1,0.000000 25.000000 2,0.000000 25.000000 2,0.000000 25.000000 2,1.000000 21.000000 1,4.000000 20.000000 1,3.000000 18.000000 0,3.000000 20.000000 1,-2.000000 11.000000 0,-6.000000 7.000000 0,-6.000000 6.000000-1,-6.000000 7.000000 0,-6.000000-10.000000-2,-2.000000-25.000000-4,-3.000000-25.000000-3,-3.000000-25.000000-4,-4.000000-22.000000-2,-3.000000-19.000000-1,-3.000000-18.000000 0,-2.000000-19.000000-1,-11.000000-16.000000-4,-15.000000-12.000000-8,-15.000000-13.000000-9,-16.000000-12.000000-8,-7.000000-9.000000-1,4.000000-2.000000 5,3.000000-3.000000 4,3.000000-3.000000 5</inkml:trace>
</inkml:ink>
</file>

<file path=ppt/ink/ink6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9004942476749" units="cm"/>
      <inkml:brushProperty name="height" value="0.0369004942476749" units="cm"/>
      <inkml:brushProperty name="color" value="#FF0000"/>
      <inkml:brushProperty name="ignorePressure" value="0"/>
    </inkml:brush>
  </inkml:definitions>
  <inkml:trace contextRef="#ctx0" brushRef="#br0">23200.000000 15950.000000 931,'-60.000000'0.000000'19,"32.000000"0.000000"-2 ,31.000000 0.000000-4,32.000000 0.000000-3,18.000000 0.000000-3,6.000000 0.000000-4,7.000000 0.000000-4,6.000000 0.000000-4,3.000000-7.000000-4,0.000000-11.000000-5,0.000000-14.000000-5,0.000000-11.000000-5,-7.000000-4.000000-1,-11.000000 6.000000 3,-14.000000 7.000000 2,-11.000000 6.000000 4,-7.000000 3.000000 0,0.000000 0.000000-1,0.000000 0.000000-3,0.000000 0.000000-1</inkml:trace>
</inkml:ink>
</file>

<file path=ppt/ink/ink6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4113565087318" units="cm"/>
      <inkml:brushProperty name="height" value="0.0384113565087318" units="cm"/>
      <inkml:brushProperty name="color" value="#FF0000"/>
      <inkml:brushProperty name="ignorePressure" value="0"/>
    </inkml:brush>
  </inkml:definitions>
  <inkml:trace contextRef="#ctx0" brushRef="#br0">23800.000000 13600.000000 947,'7.000000'-69.000000'-3,"17.000000"13.000000"-3 ,15.000000 12.000000-6,16.000000 13.000000-4,9.000000 12.000000 2,3.000000 13.000000 7,3.000000 12.000000 7,4.000000 13.000000 8,2.000000 7.000000 2,4.000000 4.000000 1,3.000000 3.000000-1,3.000000 3.000000-1,-4.000000 1.000000-1,-8.000000 1.000000-2,-10.000000-1.000000-3,-9.000000 1.000000-1,-10.000000 1.000000-2,-9.000000 3.000000 0,-10.000000 3.000000-1,-8.000000 4.000000-1,-12.000000 2.000000 0,-12.000000 4.000000-1,-13.000000 3.000000 0,-12.000000 3.000000-2,-10.000000-1.000000 1,-6.000000-2.000000-1,-6.000000-3.000000 1,-6.000000-3.000000 1,-2.000000-6.000000 1,3.000000-5.000000 4,3.000000-7.000000 4,4.000000-5.000000 4,16.000000-8.000000 2,32.000000-5.000000 0,31.000000-7.000000 2,32.000000-5.000000-1,15.000000-6.000000-5,0.000000-3.000000-11,0.000000-3.000000-12,0.000000-2.000000-11,-4.000000-1.000000-5,-5.000000 3.000000 0,-7.000000 3.000000 2,-5.000000 4.000000 1,-8.000000-1.000000 2,-5.000000-3.000000 1,-7.000000-3.000000 1,-5.000000-2.000000 3</inkml:trace>
</inkml:ink>
</file>

<file path=ppt/ink/ink68.xml><?xml version="1.0" encoding="utf-8"?>
<inkml:ink xmlns:inkml="http://www.w3.org/2003/InkML">
  <annotation type="ScanImages2ExtractSignatures">1</annotation>
  <annotation type="ScanImagesWidth">859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14994747936726" units="cm"/>
      <inkml:brushProperty name="height" value="0.0514994747936726" units="cm"/>
      <inkml:brushProperty name="color" value="#FF0000"/>
      <inkml:brushProperty name="ignorePressure" value="0"/>
    </inkml:brush>
  </inkml:definitions>
  <inkml:trace contextRef="#ctx0" brushRef="#br0">90950.000000 22900.000000 889,'-71.000000'31.000000'0,"10.000000"13.000000"0 ,10.000000 12.000000 0,9.000000 13.000000 0,7.000000 15.000000 1,7.000000 19.000000 0,6.000000 19.000000 1,7.000000 19.000000 1,2.000000 2.000000-1,1.000000-11.000000-2,-1.000000-14.000000-4,1.000000-11.000000-1,10.000000-34.000000-3,22.000000-53.000000-2,22.000000-53.000000-1,23.000000-52.000000-2,8.000000-25.000000 0,-3.000000 7.000000 0,-3.000000 6.000000 1,-2.000000 7.000000 1,-5.000000 7.000000 2,-2.000000 9.000000 3,-3.000000 10.000000 4,-3.000000 10.000000 2,-12.000000 29.000000 3,-18.000000 50.000000 3,-19.000000 50.000000 2,-18.000000 50.000000 3,-20.000000 28.000000 1,-18.000000 6.000000-2,-19.000000 7.000000 0,-18.000000 6.000000-3,-7.000000-5.000000 0,6.000000-16.000000-2,7.000000-15.000000-1,6.000000-15.000000-2,23.000000-20.000000-1,41.000000-21.000000 2,40.000000-22.000000-1,42.000000-22.000000 2,14.000000-15.000000 0,-8.000000-5.000000 0,-10.000000-7.000000 1,-9.000000-5.000000 0,-10.000000 0.000000-2,-9.000000 10.000000 0,-10.000000 10.000000-3,-8.000000 9.000000-1,-6.000000-7.000000-1,1.000000-21.000000 1,-1.000000-22.000000-1,1.000000-22.000000 1,1.000000-13.000000-1,3.000000-3.000000-1,3.000000-3.000000-2,4.000000-2.000000-2,-1.000000 0.000000 0,-3.000000 7.000000 2,-3.000000 6.000000 1,-2.000000 7.000000 1,-5.000000 2.000000 2,-2.000000 1.000000 1,-3.000000-1.000000 1,-3.000000 1.000000 2,-4.000000 8.000000-2,-3.000000 20.000000-1,-3.000000 18.000000-2,-2.000000 20.000000-2,-5.000000 8.000000 0,-2.000000 1.000000 2,-3.000000-1.000000 1,-3.000000 1.000000 2,-2.000000-1.000000 1,0.000000 1.000000 0,0.000000-1.000000 0,0.000000 1.000000 1,0.000000 2.000000 0,0.000000 7.000000 0,0.000000 6.000000 0,0.000000 7.000000 0,3.000000 2.000000 0,6.000000 1.000000 0,7.000000-1.000000 0,6.000000 1.000000 0,4.000000-3.000000-1,4.000000-2.000000 0,3.000000-3.000000 0,3.000000-3.000000 0,3.000000-2.000000-1,3.000000 0.000000 1,3.000000 0.000000 1,4.000000 0.000000 0,5.000000-5.000000 0,10.000000-9.000000 0,10.000000-10.000000 1,9.000000-8.000000-1,6.000000-12.000000-1,3.000000-12.000000-1,3.000000-13.000000-2,4.000000-12.000000-2,-6.000000-10.000000-1,-11.000000-6.000000-2,-14.000000-6.000000 0,-11.000000-6.000000-2,-9.000000-1.000000-1,-3.000000 7.000000 2,-3.000000 6.000000 0,-2.000000 7.000000 1,-8.000000 2.000000 0,-8.000000 1.000000 0,-10.000000-1.000000 0,-9.000000 1.000000-1,-7.000000 4.000000 2,-3.000000 9.000000 2,-3.000000 10.000000 3,-2.000000 10.000000 3,-6.000000 10.000000 1,-6.000000 13.000000 1,-6.000000 12.000000 0,-6.000000 13.000000 1,-4.000000 7.000000-1,1.000000 4.000000-1,-1.000000 3.000000-2,1.000000 3.000000-2,-1.000000 3.000000-1,1.000000 3.000000-1,-1.000000 3.000000 0,1.000000 4.000000 0,-3.000000-3.000000 0,-2.000000-5.000000-1,-3.000000-7.000000 0,-3.000000-5.000000 0,2.000000-9.000000 0,10.000000-9.000000-1,10.000000-10.000000 1,9.000000-8.000000-1,7.000000-12.000000 0,7.000000-12.000000 0,6.000000-13.000000 0,7.000000-12.000000-1,4.000000-12.000000 1,3.000000-8.000000 0,3.000000-10.000000 2,4.000000-9.000000 1,1.000000-4.000000 0,0.000000 4.000000 0,0.000000 3.000000 0,0.000000 3.000000-1,3.000000 3.000000 2,6.000000 3.000000 5,7.000000 3.000000 6,6.000000 4.000000 4,12.000000 4.000000 4,19.000000 6.000000 2,19.000000 7.000000 1,19.000000 6.000000 3,18.000000-1.000000-3,19.000000-5.000000-3,19.000000-7.000000-5,19.000000-5.000000-5,10.000000-4.000000-2,4.000000 0.000000 0,3.000000 0.000000-2,3.000000 0.000000-1,-13.000000 4.000000-8,-28.000000 10.000000-19,-28.000000 10.000000-17,-27.000000 9.000000-18</inkml:trace>
</inkml:ink>
</file>

<file path=ppt/ink/ink6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4418317377567" units="cm"/>
      <inkml:brushProperty name="height" value="0.0414418317377567" units="cm"/>
      <inkml:brushProperty name="color" value="#FF0000"/>
      <inkml:brushProperty name="ignorePressure" value="0"/>
    </inkml:brush>
  </inkml:definitions>
  <inkml:trace contextRef="#ctx0" brushRef="#br0">24900.000000 15750.000000 826,'-38.000000'-22.000000'5,"26.000000"6.000000"8 ,24.000000 7.000000 9,26.000000 6.000000 9,12.000000 3.000000 2,0.000000 0.000000-6,0.000000 0.000000-6,0.000000 0.000000-6,7.000000-4.000000-9,17.000000-5.000000-9,15.000000-7.000000-11,16.000000-5.000000-11,2.000000-3.000000-5,-8.000000 4.000000-2,-10.000000 3.000000-1,-9.000000 3.000000-1,-10.000000 3.000000 1,-9.000000 3.000000 4,-10.000000 3.000000 5,-8.000000 4.000000 3</inkml:trace>
</inkml:ink>
</file>

<file path=ppt/ink/ink6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2495932281017" units="cm"/>
      <inkml:brushProperty name="height" value="0.0382495932281017" units="cm"/>
      <inkml:brushProperty name="color" value="#FF0000"/>
      <inkml:brushProperty name="ignorePressure" value="0"/>
    </inkml:brush>
  </inkml:definitions>
  <inkml:trace contextRef="#ctx0" brushRef="#br0">27300.000000 14150.000000 866,'-49.000000'-19.000000'-11,"4.000000"13.000000"2 ,3.000000 12.000000 3,3.000000 13.000000 4,-1.000000 16.000000 3,-2.000000 23.000000 5,-3.000000 22.000000 4,-3.000000 22.000000 6,-7.000000 19.000000 2,-9.000000 20.000000-1,-10.000000 18.000000-1,-8.000000 20.000000 0,-1.000000 5.000000-2,9.000000-6.000000-3,10.000000-6.000000-3,10.000000-6.000000-4,8.000000-18.000000 0,10.000000-28.000000 2,10.000000-28.000000 0,9.000000-27.000000 2,13.000000-34.000000-8,20.000000-37.000000-18,18.000000-38.000000-19,20.000000-37.000000-17,2.000000-12.000000-4,-12.000000 17.000000 12,-13.000000 15.000000 12,-12.000000 16.000000 11,-7.000000 7.000000 9,1.000000 1.000000 2,-1.000000-1.000000 4,1.000000 1.000000 3</inkml:trace>
</inkml:ink>
</file>

<file path=ppt/ink/ink6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4798568189144" units="cm"/>
      <inkml:brushProperty name="height" value="0.0364798568189144" units="cm"/>
      <inkml:brushProperty name="color" value="#FF0000"/>
      <inkml:brushProperty name="ignorePressure" value="0"/>
    </inkml:brush>
  </inkml:definitions>
  <inkml:trace contextRef="#ctx0" brushRef="#br0">27150.000000 14050.000000 941,'26.000000'-60.000000'-26,"4.000000"32.000000"10 ,3.000000 31.000000 9,3.000000 32.000000 11,-2.000000 22.000000 5,-6.000000 17.000000 0,-6.000000 15.000000-1,-6.000000 16.000000 1,-4.000000 13.000000-1,1.000000 14.000000 0,-1.000000 11.000000 1,1.000000 14.000000 0,-1.000000 0.000000-1,1.000000-8.000000-1,-1.000000-10.000000 0,1.000000-9.000000-1,-3.000000-16.000000-1,-2.000000-22.000000-4,-3.000000-22.000000-2,-3.000000-21.000000-2,-1.000000-4.000000-4,4.000000 16.000000-2,3.000000 15.000000-3,3.000000 17.000000-2,1.000000-1.000000 0,1.000000-16.000000 2,-1.000000-15.000000 3,1.000000-15.000000 3,-6.000000-18.000000-3,-8.000000-19.000000-8,-10.000000-18.000000-9,-9.000000-19.000000-7</inkml:trace>
</inkml:ink>
</file>

<file path=ppt/ink/ink6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2022078633308" units="cm"/>
      <inkml:brushProperty name="height" value="0.0402022078633308" units="cm"/>
      <inkml:brushProperty name="color" value="#FF0000"/>
      <inkml:brushProperty name="ignorePressure" value="0"/>
    </inkml:brush>
  </inkml:definitions>
  <inkml:trace contextRef="#ctx0" brushRef="#br0">27000.000000 15300.000000 862,'-41.000000'-24.000000'4,"19.000000"4.000000"9 ,19.000000 3.000000 9,19.000000 3.000000 8,12.000000 4.000000 0,6.000000 7.000000-8,7.000000 6.000000-10,6.000000 7.000000-7,6.000000 0.000000-9,6.000000-2.000000-6,7.000000-3.000000-5,6.000000-3.000000-8,-1.000000-2.000000 0,-5.000000 0.000000 4,-7.000000 0.000000 3,-5.000000 0.000000 6,-8.000000-2.000000-4,-5.000000-3.000000-7,-7.000000-3.000000-9,-5.000000-2.000000-9</inkml:trace>
</inkml:ink>
</file>

<file path=ppt/ink/ink6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7836156189442" units="cm"/>
      <inkml:brushProperty name="height" value="0.0397836156189442" units="cm"/>
      <inkml:brushProperty name="color" value="#FF0000"/>
      <inkml:brushProperty name="ignorePressure" value="0"/>
    </inkml:brush>
  </inkml:definitions>
  <inkml:trace contextRef="#ctx0" brushRef="#br0">28500.000000 14800.000000 930,'71.000000'-2.000000'7,"-5.000000"-3.000000"2 ,-7.000000-3.000000 4,-5.000000-2.000000 1,-1.000000-3.000000 0,6.000000 1.000000-5,7.000000-1.000000-6,6.000000 1.000000-3,-1.000000-3.000000-7,-5.000000-2.000000-8,-7.000000-3.000000-6,-5.000000-3.000000-7,-6.000000-1.000000-6,-3.000000 4.000000-2,-3.000000 3.000000-2,-2.000000 3.000000-3</inkml:trace>
</inkml:ink>
</file>

<file path=ppt/ink/ink6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9177426695824" units="cm"/>
      <inkml:brushProperty name="height" value="0.0389177426695824" units="cm"/>
      <inkml:brushProperty name="color" value="#FF0000"/>
      <inkml:brushProperty name="ignorePressure" value="0"/>
    </inkml:brush>
  </inkml:definitions>
  <inkml:trace contextRef="#ctx0" brushRef="#br0">28800.000000 15650.000000 882,'-58.000000'-2.000000'4,"34.000000"-3.000000"7 ,35.000000-3.000000 7,35.000000-2.000000 8,18.000000-3.000000-1,3.000000 1.000000-6,3.000000-1.000000-8,4.000000 1.000000-8,1.000000-3.000000-5,0.000000-2.000000-8,0.000000-3.000000-5,0.000000-3.000000-7,-2.000000 1.000000-2,-3.000000 6.000000 3,-3.000000 7.000000 1,-2.000000 6.000000 3,-5.000000 1.000000-1,-2.000000-3.000000-5,-3.000000-3.000000-4,-3.000000-2.000000-4,-6.000000-3.000000 1,-5.000000 1.000000 6,-7.000000-1.000000 8,-5.000000 1.000000 5</inkml:trace>
</inkml:ink>
</file>

<file path=ppt/ink/ink68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1927622258663" units="cm"/>
      <inkml:brushProperty name="height" value="0.0391927622258663" units="cm"/>
      <inkml:brushProperty name="color" value="#FF0000"/>
      <inkml:brushProperty name="ignorePressure" value="0"/>
    </inkml:brush>
  </inkml:definitions>
  <inkml:trace contextRef="#ctx0" brushRef="#br0">30650.000000 14600.000000 859,'3.000000'184.000000'10,"6.000000"-31.000000"-4 ,7.000000-31.000000-5,6.000000-31.000000-4,6.000000-20.000000-2,6.000000-5.000000 2,7.000000-7.000000 3,6.000000-5.000000 1,3.000000-11.000000 1,0.000000-11.000000-1,0.000000-14.000000 1,0.000000-11.000000-1,1.000000-17.000000 0,4.000000-18.000000-1,3.000000-19.000000 1,3.000000-18.000000-1,1.000000-17.000000 0,1.000000-11.000000 1,-1.000000-14.000000 0,1.000000-11.000000 1,-4.000000-6.000000 0,-6.000000 4.000000 1,-6.000000 3.000000 0,-6.000000 3.000000 1,-9.000000 3.000000-1,-8.000000 3.000000 1,-10.000000 3.000000-1,-9.000000 4.000000 1,-12.000000 7.000000 0,-11.000000 13.000000 1,-14.000000 12.000000 1,-11.000000 13.000000 0,-11.000000 12.000000 3,-5.000000 13.000000 2,-7.000000 12.000000 2,-5.000000 13.000000 3,-4.000000 12.000000-2,0.000000 13.000000-5,0.000000 12.000000-6,0.000000 13.000000-7,3.000000 9.000000-5,6.000000 6.000000-7,7.000000 7.000000-6,6.000000 6.000000-8,7.000000-4.000000-3,10.000000-11.000000-2,10.000000-14.000000-1,9.000000-11.000000-1</inkml:trace>
</inkml:ink>
</file>

<file path=ppt/ink/ink6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25000.000000 18100.000000 999,'-46.000000'75.000000'-24,"10.000000"0.000000"2 ,10.000000 0.000000 3,9.000000 0.000000 3,6.000000 3.000000 1,3.000000 6.000000 3,3.000000 7.000000 2,4.000000 6.000000 2,2.000000-1.000000 2,4.000000-5.000000 1,3.000000-7.000000 1,3.000000-5.000000 1,1.000000-11.000000 0,1.000000-11.000000 1,-1.000000-14.000000-1,1.000000-11.000000 1,1.000000-11.000000 0,3.000000-5.000000-2,3.000000-7.000000 1,4.000000-5.000000-1,1.000000-9.000000-2,0.000000-9.000000-1,0.000000-10.000000-3,0.000000-8.000000-2</inkml:trace>
</inkml:ink>
</file>

<file path=ppt/ink/ink6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5917208790779" units="cm"/>
      <inkml:brushProperty name="height" value="0.0315917208790779" units="cm"/>
      <inkml:brushProperty name="color" value="#FF0000"/>
      <inkml:brushProperty name="ignorePressure" value="0"/>
    </inkml:brush>
  </inkml:definitions>
  <inkml:trace contextRef="#ctx0" brushRef="#br0">25900.000000 17450.000000 987,'-22.000000'82.000000'-22,"6.000000"17.000000"7 ,7.000000 15.000000 6,6.000000 16.000000 6,4.000000 12.000000 6,4.000000 9.000000 2,3.000000 10.000000 3,3.000000 10.000000 3,-1.000000 0.000000 0,-2.000000-5.000000-2,-3.000000-7.000000-3,-3.000000-5.000000-1,-2.000000-17.000000-3,0.000000-24.000000 0,0.000000-26.000000-3,0.000000-24.000000 0,-2.000000-23.000000-5,-3.000000-18.000000-8,-3.000000-19.000000-8,-2.000000-18.000000-8</inkml:trace>
</inkml:ink>
</file>

<file path=ppt/ink/ink6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2013669908047" units="cm"/>
      <inkml:brushProperty name="height" value="0.0352013669908047" units="cm"/>
      <inkml:brushProperty name="color" value="#FF0000"/>
      <inkml:brushProperty name="ignorePressure" value="0"/>
    </inkml:brush>
  </inkml:definitions>
  <inkml:trace contextRef="#ctx0" brushRef="#br0">24600.000000 18450.000000 976,'-58.000000'-54.000000'-8,"34.000000"-5.000000"6 ,35.000000-7.000000 3,35.000000-5.000000 5,21.000000-8.000000 1,9.000000-5.000000-3,10.000000-7.000000-2,10.000000-5.000000-2,0.000000-4.000000-2,-5.000000 0.000000 3,-7.000000 0.000000 1,-5.000000 0.000000 1,-11.000000 9.000000 0,-11.000000 19.000000-1,-14.000000 19.000000 0,-11.000000 19.000000-2,-3.000000 4.000000-1,10.000000-9.000000 2,10.000000-10.000000-1,9.000000-8.000000 1,-1.000000 0.000000 0,-8.000000 14.000000 0,-10.000000 11.000000-2,-9.000000 14.000000 1,-9.000000 24.000000-2,-5.000000 38.000000-3,-7.000000 37.000000-2,-5.000000 38.000000-2,-4.000000 24.000000-3,0.000000 14.000000-3,0.000000 11.000000-4,0.000000 14.000000-2,0.000000-12.000000 0,0.000000-34.000000 4,0.000000-35.000000 5,0.000000-33.000000 3,0.000000-17.000000 1,0.000000 4.000000-3,0.000000 3.000000-4,0.000000 3.000000-3</inkml:trace>
</inkml:ink>
</file>

<file path=ppt/ink/ink69.xml><?xml version="1.0" encoding="utf-8"?>
<inkml:ink xmlns:inkml="http://www.w3.org/2003/InkML">
  <annotation type="ScanImages2ExtractSignatures">1</annotation>
  <annotation type="ScanImagesWidth">899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08342124521732" units="cm"/>
      <inkml:brushProperty name="height" value="0.0508342124521732" units="cm"/>
      <inkml:brushProperty name="color" value="#FF0000"/>
      <inkml:brushProperty name="ignorePressure" value="0"/>
    </inkml:brush>
  </inkml:definitions>
  <inkml:trace contextRef="#ctx0" brushRef="#br0">93300.000000 22200.000000 901,'60.000000'-50.000000'-4,"-27.000000"50.000000"5 ,-28.000000 50.000000 6,-28.000000 50.000000 5,-20.000000 26.000000-2,-8.000000 4.000000-9,-10.000000 3.000000-9,-9.000000 3.000000-9,-4.000000-5.000000-3,4.000000-12.000000 2,3.000000-13.000000 3,3.000000-12.000000 2,21.000000-19.000000 3,42.000000-25.000000 0,40.000000-25.000000 2,41.000000-25.000000 2,2.000000 4.000000 0,-33.000000 35.000000 0,-35.000000 35.000000 1,-34.000000 34.000000 1,-24.000000 15.000000 0,-12.000000-3.000000 1,-13.000000-3.000000 1,-12.000000-2.000000 0,2.000000-9.000000 1,20.000000-12.000000 0,18.000000-13.000000 0,20.000000-12.000000-1,19.000000-10.000000 2,22.000000-6.000000 3,22.000000-6.000000 3,23.000000-6.000000 2,11.000000-6.000000 2,4.000000-2.000000 0,3.000000-3.000000 1,3.000000-3.000000 1,-4.000000-1.000000 0,-8.000000 4.000000 0,-10.000000 3.000000 0,-9.000000 3.000000 0,-12.000000 1.000000 0,-11.000000 1.000000-1,-14.000000-1.000000-1,-11.000000 1.000000-1,-12.000000-3.000000 0,-9.000000-2.000000 0,-10.000000-3.000000 0,-8.000000-3.000000 0,-6.000000-9.000000-4,1.000000-11.000000-6,-1.000000-14.000000-9,1.000000-11.000000-6,8.000000-15.000000-4,20.000000-16.000000 0,18.000000-15.000000-1,20.000000-15.000000 1,10.000000-17.000000-1,3.000000-15.000000 0,3.000000-15.000000-1,4.000000-16.000000 0,-1.000000-10.000000 3,-3.000000-3.000000 4,-3.000000-3.000000 6,-2.000000-2.000000 4,-6.000000 5.000000 5,-6.000000 16.000000 4,-6.000000 15.000000 2,-6.000000 17.000000 3,-2.000000 16.000000 3,3.000000 19.000000 0,3.000000 19.000000 1,4.000000 19.000000 1,7.000000 9.000000 1,13.000000 0.000000 0,12.000000 0.000000 2,13.000000 0.000000 0,9.000000 1.000000-1,6.000000 4.000000-3,7.000000 3.000000-4,6.000000 3.000000-3,-1.000000 1.000000-2,-5.000000 1.000000-2,-7.000000-1.000000 0,-5.000000 1.000000-2,-9.000000-3.000000-2,-9.000000-2.000000-5,-10.000000-3.000000-4,-8.000000-3.000000-3,-11.000000-4.000000-4,-8.000000-3.000000-3,-10.000000-3.000000-2,-9.000000-2.000000-3,-9.000000-3.000000 1,-5.000000 1.000000 6,-7.000000-1.000000 4,-5.000000 1.000000 6,-4.000000-1.000000 4,0.000000 1.000000 3,0.000000-1.000000 1,0.000000 1.000000 4,-2.000000 12.000000 4,-3.000000 25.000000 8,-3.000000 25.000000 7,-2.000000 25.000000 7,-5.000000 25.000000 0,-2.000000 25.000000-6,-3.000000 25.000000-6,-3.000000 25.000000-8,-1.000000 10.000000-3,4.000000-2.000000-2,3.000000-3.000000-1,3.000000-3.000000 0,3.000000-9.000000-2,3.000000-11.000000 0,3.000000-14.000000 1,4.000000-11.000000-1,11.000000-26.000000 1,23.000000-37.000000 1,22.000000-38.000000 0,22.000000-37.000000 1,13.000000-24.000000 0,7.000000-9.000000-1,6.000000-10.000000-1,7.000000-8.000000-2,0.000000-4.000000-1,-2.000000 3.000000-2,-3.000000 3.000000-3,-3.000000 4.000000-2,-9.000000 7.000000-2,-11.000000 13.000000-4,-14.000000 12.000000-2,-11.000000 13.000000-3,-14.000000 15.000000 0,-11.000000 19.000000 4,-14.000000 19.000000 3,-11.000000 19.000000 3,-15.000000 18.000000 3,-16.000000 19.000000 3,-15.000000 19.000000 2,-15.000000 19.000000 2,-6.000000 9.000000 1,7.000000 0.000000-2,6.000000 0.000000-1,7.000000 0.000000-1,8.000000 1.000000 2,14.000000 4.000000 7,11.000000 3.000000 7,14.000000 3.000000 7,10.000000-7.000000 3,9.000000-15.000000-3,10.000000-15.000000-2,10.000000-16.000000-1,7.000000-16.000000-3,6.000000-16.000000 0,7.000000-15.000000-3,6.000000-15.000000 0,4.000000-15.000000-2,4.000000-12.000000 1,3.000000-13.000000-2,3.000000-12.000000 1,1.000000-13.000000-2,1.000000-12.000000-1,-1.000000-13.000000-2,1.000000-12.000000-2,-4.000000-4.000000-1,-6.000000 7.000000-3,-6.000000 6.000000-1,-6.000000 7.000000-1,-13.000000 7.000000-1,-19.000000 9.000000 1,-18.000000 10.000000 0,-19.000000 10.000000 2,-21.000000 7.000000-2,-21.000000 6.000000 0,-22.000000 7.000000-1,-22.000000 6.000000-2,-10.000000 9.000000-1,4.000000 13.000000-2,3.000000 12.000000-3,3.000000 13.000000-3,9.000000 4.000000-1,16.000000-3.000000 0,15.000000-3.000000-1,17.000000-2.000000 0,17.000000-12.000000-2,23.000000-19.000000-2,22.000000-18.000000-3,22.000000-19.000000-3,10.000000-8.000000 1,1.000000 3.000000 7,-1.000000 3.000000 5,1.000000 4.000000 5</inkml:trace>
</inkml:ink>
</file>

<file path=ppt/ink/ink6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5032719671726" units="cm"/>
      <inkml:brushProperty name="height" value="0.0355032719671726" units="cm"/>
      <inkml:brushProperty name="color" value="#FF0000"/>
      <inkml:brushProperty name="ignorePressure" value="0"/>
    </inkml:brush>
  </inkml:definitions>
  <inkml:trace contextRef="#ctx0" brushRef="#br0">24450.000000 19150.000000 916,'165.000000'160.000000'-2,"-18.000000"-27.000000"2 ,-19.000000-28.000000 1,-18.000000-28.000000 1,-12.000000-18.000000 2,-3.000000-6.000000 2,-3.000000-6.000000 3,-2.000000-6.000000 1,-3.000000-9.000000 1,1.000000-8.000000-1,-1.000000-10.000000-1,1.000000-9.000000-1,-3.000000-18.000000-2,-2.000000-24.000000-2,-3.000000-26.000000 0,-3.000000-24.000000-3,-4.000000-15.000000-2,-3.000000-3.000000-7,-3.000000-3.000000-5,-2.000000-2.000000-6,-6.000000 3.000000-2,-6.000000 14.000000 0,-6.000000 11.000000 2,-6.000000 14.000000 1,-6.000000 10.000000-1,-2.000000 9.000000 0,-3.000000 10.000000-1,-3.000000 10.000000-2</inkml:trace>
</inkml:ink>
</file>

<file path=ppt/ink/ink6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5550609529018" units="cm"/>
      <inkml:brushProperty name="height" value="0.0355550609529018" units="cm"/>
      <inkml:brushProperty name="color" value="#FF0000"/>
      <inkml:brushProperty name="ignorePressure" value="0"/>
    </inkml:brush>
  </inkml:definitions>
  <inkml:trace contextRef="#ctx0" brushRef="#br0">26050.000000 17400.000000 966,'-19.000000'-90.000000'2,"13.000000"23.000000"-2 ,12.000000 22.000000-1,13.000000 22.000000 0,7.000000 18.000000-1,4.000000 16.000000 3,3.000000 15.000000 1,3.000000 17.000000 2,3.000000 11.000000 1,3.000000 10.000000 2,3.000000 10.000000 0,4.000000 9.000000 2,-3.000000 1.000000-9,-5.000000-6.000000-15,-7.000000-6.000000-17,-5.000000-6.000000-17</inkml:trace>
</inkml:ink>
</file>

<file path=ppt/ink/ink6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2526422142982" units="cm"/>
      <inkml:brushProperty name="height" value="0.0372526422142982" units="cm"/>
      <inkml:brushProperty name="color" value="#FF0000"/>
      <inkml:brushProperty name="ignorePressure" value="0"/>
    </inkml:brush>
  </inkml:definitions>
  <inkml:trace contextRef="#ctx0" brushRef="#br0">23550.000000 20900.000000 922,'-29.000000'-33.000000'-1,"-5.000000"34.000000"-1 ,-7.000000 35.000000-2,-5.000000 35.000000-1,-6.000000 29.000000 1,-3.000000 25.000000 3,-3.000000 25.000000 4,-2.000000 25.000000 2,-3.000000 23.000000 3,1.000000 22.000000-1,-1.000000 22.000000 1,1.000000 23.000000 1,1.000000 5.000000-1,3.000000-9.000000 0,3.000000-10.000000 0,4.000000-8.000000-1,5.000000-29.000000-1,10.000000-47.000000 0,10.000000-47.000000 0,9.000000-46.000000-2,9.000000-35.000000-3,9.000000-22.000000-5,10.000000-22.000000-6,10.000000-21.000000-7,5.000000-23.000000-2,4.000000-21.000000-2,3.000000-22.000000-1,3.000000-22.000000-1,3.000000-19.000000-1,3.000000-16.000000-1,3.000000-15.000000 0,4.000000-15.000000-2,-3.000000 2.000000 3,-5.000000 22.000000 5,-7.000000 22.000000 5,-5.000000 23.000000 5,-6.000000 17.000000 4,-3.000000 17.000000 1,-3.000000 15.000000 1,-2.000000 16.000000 1</inkml:trace>
</inkml:ink>
</file>

<file path=ppt/ink/ink6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8106890022755" units="cm"/>
      <inkml:brushProperty name="height" value="0.0388106890022755" units="cm"/>
      <inkml:brushProperty name="color" value="#FF0000"/>
      <inkml:brushProperty name="ignorePressure" value="0"/>
    </inkml:brush>
  </inkml:definitions>
  <inkml:trace contextRef="#ctx0" brushRef="#br0">23350.000000 21550.000000 885,'23.000000'-135.000000'-28,"-3.000000"32.000000"9 ,-3.000000 31.000000 9,-2.000000 32.000000 7,5.000000 27.000000 7,16.000000 26.000000 4,15.000000 24.000000 5,17.000000 26.000000 3,3.000000 19.000000 1,-5.000000 17.000000-3,-7.000000 15.000000-1,-5.000000 16.000000-3,-4.000000 9.000000-3,0.000000 3.000000-2,0.000000 3.000000-3,0.000000 4.000000-3,-4.000000 1.000000 0,-5.000000 0.000000 1,-7.000000 0.000000 2,-5.000000 0.000000 1,-8.000000-8.000000-1,-5.000000-16.000000-4,-7.000000-15.000000-3,-5.000000-15.000000-5,-6.000000-17.000000-3,-3.000000-15.000000-2,-3.000000-15.000000-1,-2.000000-16.000000-3,-8.000000-12.000000-1,-8.000000-5.000000 0,-10.000000-7.000000 0,-9.000000-5.000000-1,-7.000000-9.000000 2,-3.000000-9.000000 1,-3.000000-10.000000 2,-2.000000-8.000000 2,-8.000000-12.000000 1,-8.000000-12.000000 4,-10.000000-13.000000 2,-9.000000-12.000000 3,-4.000000-7.000000 3,4.000000 1.000000 1,3.000000-1.000000 3,3.000000 1.000000 2,6.000000 4.000000 2,9.000000 9.000000 4,10.000000 10.000000 3,10.000000 10.000000 4,14.000000 8.000000 3,23.000000 10.000000 6,22.000000 10.000000 3,22.000000 9.000000 5,16.000000 6.000000 0,14.000000 3.000000-3,11.000000 3.000000-4,14.000000 4.000000-4,5.000000 1.000000-6,1.000000 0.000000-7,-1.000000 0.000000-7,1.000000 0.000000-8,-1.000000 0.000000-6,1.000000 0.000000-5,-1.000000 0.000000-5,1.000000 0.000000-5,-3.000000 0.000000-4,-2.000000 0.000000-2,-3.000000 0.000000-1,-3.000000 0.000000-2,-9.000000-2.000000 2,-11.000000-3.000000 6,-14.000000-3.000000 5,-11.000000-2.000000 6</inkml:trace>
</inkml:ink>
</file>

<file path=ppt/ink/ink6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9392081201077" units="cm"/>
      <inkml:brushProperty name="height" value="0.0409392081201077" units="cm"/>
      <inkml:brushProperty name="color" value="#FF0000"/>
      <inkml:brushProperty name="ignorePressure" value="0"/>
    </inkml:brush>
  </inkml:definitions>
  <inkml:trace contextRef="#ctx0" brushRef="#br0">25200.000000 21650.000000 686,'-5.000000'-68.000000'5,"-9.000000"17.000000"10 ,-10.000000 15.000000 9,-8.000000 16.000000 9,-6.000000 13.000000 3,1.000000 14.000000-5,-1.000000 11.000000-6,1.000000 14.000000-5,-1.000000 13.000000-2,1.000000 16.000000-1,-1.000000 15.000000 1,1.000000 17.000000-1,-1.000000 10.000000-1,1.000000 6.000000-3,-1.000000 7.000000-3,1.000000 6.000000-2,5.000000 4.000000-3,14.000000 4.000000-2,11.000000 3.000000-4,14.000000 3.000000-2,10.000000-1.000000-4,9.000000-2.000000-4,10.000000-3.000000-5,10.000000-3.000000-5,8.000000-10.000000-2,10.000000-16.000000 2,10.000000-15.000000 1,9.000000-15.000000 3,2.000000-17.000000-1,-2.000000-15.000000 0,-3.000000-15.000000-1,-3.000000-16.000000-2,-9.000000-8.000000 0,-11.000000 0.000000 0,-14.000000 0.000000 0,-11.000000 0.000000 0</inkml:trace>
</inkml:ink>
</file>

<file path=ppt/ink/ink6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0663048923016" units="cm"/>
      <inkml:brushProperty name="height" value="0.0360663048923016" units="cm"/>
      <inkml:brushProperty name="color" value="#FF0000"/>
      <inkml:brushProperty name="ignorePressure" value="0"/>
    </inkml:brush>
  </inkml:definitions>
  <inkml:trace contextRef="#ctx0" brushRef="#br0">26200.000000 21500.000000 952,'-25.000000'-54.000000'21,"0.000000"45.000000"-8 ,0.000000 43.000000-6,0.000000 45.000000-9,-2.000000 24.000000-1,-3.000000 6.000000 1,-3.000000 7.000000 2,-2.000000 6.000000 1,-3.000000 6.000000 2,1.000000 6.000000 0,-1.000000 7.000000-1,1.000000 6.000000 1,1.000000 4.000000-2,3.000000 4.000000-1,3.000000 3.000000-1,4.000000 3.000000-2,4.000000-11.000000-1,6.000000-25.000000-1,7.000000-25.000000 0,6.000000-25.000000-1,4.000000-24.000000-2,4.000000-21.000000-4,3.000000-22.000000-5,3.000000-22.000000-3,1.000000-16.000000-3,1.000000-9.000000 0,-1.000000-10.000000-1,1.000000-8.000000 0,-1.000000-4.000000 1,1.000000 3.000000 3,-1.000000 3.000000 5,1.000000 4.000000 2</inkml:trace>
</inkml:ink>
</file>

<file path=ppt/ink/ink6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4965051412582" units="cm"/>
      <inkml:brushProperty name="height" value="0.0364965051412582" units="cm"/>
      <inkml:brushProperty name="color" value="#FF0000"/>
      <inkml:brushProperty name="ignorePressure" value="0"/>
    </inkml:brush>
  </inkml:definitions>
  <inkml:trace contextRef="#ctx0" brushRef="#br0">26350.000000 21200.000000 999,'-19.000000'123.000000'-64,"13.000000"-3.000000"14 ,12.000000-3.000000 14,13.000000-2.000000 16,7.000000 2.000000 8,4.000000 9.000000 5,3.000000 10.000000 3,3.000000 10.000000 5,1.000000 2.000000 4,1.000000-3.000000 5,-1.000000-3.000000 6,1.000000-2.000000 4,-3.000000-8.000000 2,-2.000000-8.000000-4,-3.000000-10.000000-4,-3.000000-9.000000-3,-4.000000-12.000000-4,-3.000000-11.000000-4,-3.000000-14.000000-5,-2.000000-11.000000-3,-8.000000-15.000000-6,-8.000000-16.000000-6,-10.000000-15.000000-8,-9.000000-15.000000-7,-4.000000-11.000000 0,4.000000-2.000000 6,3.000000-3.000000 5,3.000000-3.000000 7</inkml:trace>
</inkml:ink>
</file>

<file path=ppt/ink/ink6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1653647422791" units="cm"/>
      <inkml:brushProperty name="height" value="0.0401653647422791" units="cm"/>
      <inkml:brushProperty name="color" value="#FF0000"/>
      <inkml:brushProperty name="ignorePressure" value="0"/>
    </inkml:brush>
  </inkml:definitions>
  <inkml:trace contextRef="#ctx0" brushRef="#br0">25800.000000 22850.000000 884,'76.000000'-24.000000'47,"4.000000"4.000000"-13 ,3.000000 3.000000-11,3.000000 3.000000-12,-1.000000-1.000000-11,-2.000000-2.000000-7,-3.000000-3.000000-8,-3.000000-3.000000-8,-7.000000-1.000000-5,-9.000000 4.000000 0,-10.000000 3.000000 0,-8.000000 3.000000-1,-8.000000 1.000000 1,-2.000000 1.000000-1,-3.000000-1.000000 2,-3.000000 1.000000-1</inkml:trace>
</inkml:ink>
</file>

<file path=ppt/ink/ink6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8460294604301" units="cm"/>
      <inkml:brushProperty name="height" value="0.0418460294604301" units="cm"/>
      <inkml:brushProperty name="color" value="#FF0000"/>
      <inkml:brushProperty name="ignorePressure" value="0"/>
    </inkml:brush>
  </inkml:definitions>
  <inkml:trace contextRef="#ctx0" brushRef="#br0">27050.000000 22300.000000 999,'96.000000'-24.000000'-15,"-5.000000"4.000000"3 ,-7.000000 3.000000 5,-5.000000 3.000000 3,-4.000000 1.000000 3,0.000000 1.000000 0,0.000000-1.000000-1,0.000000 1.000000 0,-2.000000 1.000000-5,-3.000000 3.000000-10,-3.000000 3.000000-9,-2.000000 4.000000-11,-6.000000-1.000000-4,-6.000000-3.000000 3,-6.000000-3.000000 2,-6.000000-2.000000 2</inkml:trace>
</inkml:ink>
</file>

<file path=ppt/ink/ink6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9224615693092" units="cm"/>
      <inkml:brushProperty name="height" value="0.0439224615693092" units="cm"/>
      <inkml:brushProperty name="color" value="#FF0000"/>
      <inkml:brushProperty name="ignorePressure" value="0"/>
    </inkml:brush>
  </inkml:definitions>
  <inkml:trace contextRef="#ctx0" brushRef="#br0">28250.000000 21300.000000 782,'-40.000000'-21.000000'80,"23.000000"10.000000"-19 ,22.000000 10.000000-21,22.000000 9.000000-20,10.000000 2.000000-12,1.000000-2.000000-3,-1.000000-3.000000-3,1.000000-3.000000-3,7.000000-4.000000-1,16.000000-3.000000 2,15.000000-3.000000 0,17.000000-2.000000 3,2.000000-3.000000-3,-9.000000 1.000000-6,-10.000000-1.000000-5,-8.000000 1.000000-6,-8.000000-1.000000-4,-2.000000 1.000000-3,-3.000000-1.000000-4,-3.000000 1.000000-3,-12.000000 2.000000-2,-18.000000 7.000000-2,-19.000000 6.000000-3,-18.000000 7.000000-2,-15.000000 7.000000 4,-9.000000 9.000000 7,-10.000000 10.000000 9,-8.000000 10.000000 8,-3.000000-1.000000 4,7.000000-9.000000 3,6.000000-10.000000 1,7.000000-8.000000 1,4.000000-6.000000 2,3.000000 1.000000 3,3.000000-1.000000 1,4.000000 1.000000 3,2.000000 1.000000 4,4.000000 3.000000 7,3.000000 3.000000 8,3.000000 4.000000 7,-1.000000 5.000000 3,-2.000000 10.000000-4,-3.000000 10.000000-2,-3.000000 9.000000-4,-2.000000 9.000000-2,0.000000 9.000000-4,0.000000 10.000000-3,0.000000 10.000000-2,0.000000 2.000000-3,0.000000-3.000000 1,0.000000-3.000000-1,0.000000-2.000000 0,3.000000-8.000000-1,6.000000-8.000000-2,7.000000-10.000000-1,6.000000-9.000000-1,13.000000-10.000000-2,23.000000-9.000000 1,22.000000-10.000000 1,22.000000-8.000000-1,10.000000-12.000000 0,1.000000-12.000000 0,-1.000000-13.000000-1,1.000000-12.000000-1,-3.000000-7.000000 0,-2.000000 1.000000-3,-3.000000-1.000000-1,-3.000000 1.000000-1,-4.000000 1.000000-3,-3.000000 3.000000-3,-3.000000 3.000000-3,-2.000000 4.000000-3,-8.000000 1.000000-6,-8.000000 0.000000-8,-10.000000 0.000000-8,-9.000000 0.000000-8,-13.000000 3.000000-3,-16.000000 6.000000 6,-15.000000 7.000000 6,-15.000000 6.000000 4,-7.000000 3.000000 6,3.000000 0.000000 5,3.000000 0.000000 6,4.000000 0.000000 6</inkml:trace>
</inkml:ink>
</file>

<file path=ppt/ink/ink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max="32767" units="cm"/>
          <inkml:channel name="Y" type="integer" max="32767" units="cm"/>
          <inkml:channel name="F" type="integer" max="8191" units="cm"/>
          <inkml:channel name="T" type="integer" max="2" units="dev"/>
        </inkml:traceFormat>
        <inkml:channelProperties>
          <inkml:channelProperty channel="X" name="resolution" value="1612.54919" units="1/cm"/>
          <inkml:channelProperty channel="Y" name="resolution" value="2580.07886" units="1/cm"/>
          <inkml:channelProperty channel="F" name="resolution" value="1e-5" units="1/cm"/>
          <inkml:channelProperty channel="T" name="resolution" value="1" units="1/dev"/>
        </inkml:channelProperties>
      </inkml:inkSource>
      <inkml:timestamp xml:id="ts0" timeString="2022-05-04T17:03:01"/>
    </inkml:context>
    <inkml:brush xml:id="br0">
      <inkml:brushProperty name="width" value="0.05292" units="cm"/>
      <inkml:brushProperty name="height" value="0.05292" units="cm"/>
      <inkml:brushProperty name="color" value="#FF0000"/>
    </inkml:brush>
  </inkml:definitions>
  <inkml:trace contextRef="#ctx0" brushRef="#br0">12481.000000 4367.000000 50 0,'-3.000000'-4.000000'70'0,"3.000000"4.000000"-3 "16 ,0.000000 0.000000-1-16,-2.000000 0.000000-4 0,2.000000 0.000000-3 0,0.000000 0.000000-4 16,0.000000-2.000000-7-16,0.000000 0.000000 0 0,2.000000 2.000000-2 0,-2.000000 0.000000 2 0,0.000000 0.000000 8 15,3.000000 0.000000 8-15,3.000000-3.000000 12 0,-3.000000 3.000000 2 16,2.000000 0.000000-2-16,0.000000-2.000000 0 0,3.000000 2.000000-3 0,1.000000 0.000000-7 0,4.000000 2.000000-3 15,-5.000000 1.000000-4-15,6.000000-3.000000 3 0,-1.000000 0.000000-3 0,1.000000 0.000000-4 16,2.000000 0.000000-3-16,0.000000 0.000000-1 0,4.000000 0.000000-4 0,-2.000000 0.000000-3 16,4.000000-3.000000-5-16,1.000000 3.000000 0 0,2.000000-2.000000-4 0,2.000000 2.000000-1 15,-2.000000 0.000000-2-15,4.000000-3.000000-4 0,-2.000000 3.000000 5 0,1.000000 0.000000 0 0,-1.000000 0.000000 1 16,2.000000 0.000000 1-16,-4.000000 0.000000 0 0,2.000000 0.000000-3 16,4.000000 0.000000-1-16,-2.000000 0.000000-3 0,-1.000000 0.000000 1 0,3.000000 0.000000-6 0,-5.000000 0.000000-2 15,5.000000 0.000000-2-15,-1.000000 0.000000 1 0,-2.000000 3.000000-2 0,-1.000000-3.000000-1 16,1.000000 2.000000-1-16,1.000000 1.000000 1 0,-4.000000-3.000000 3 0,7.000000 2.000000 0 15,-5.000000 0.000000 0-15,3.000000-2.000000-1 0,2.000000 0.000000-2 0,1.000000 0.000000 1 16,-1.000000 0.000000-5-16,0.000000 0.000000-1 0,3.000000 0.000000 0 0,-1.000000 0.000000-1 0,1.000000 0.000000 0 16,0.000000 0.000000-4-16,0.000000 0.000000-3 0,-3.000000 0.000000-2 15,3.000000 0.000000-1-15,-3.000000 0.000000-1 0,2.000000 4.000000 2 0,-2.000000-3.000000-1 0,3.000000-1.000000 1 16,-3.000000 0.000000-1-16,6.000000 0.000000-1 0,-3.000000 0.000000 0 0,1.000000-1.000000-3 16,0.000000-3.000000 2-16,6.000000 0.000000 0 0,0.000000-6.000000 3 0,0.000000 0.000000 1 15,3.000000 1.000000 4-15,1.000000-4.000000 2 0,2.000000 1.000000 1 0,-1.000000 2.000000 1 16,2.000000-2.000000 1-16,-1.000000-1.000000 0 0,-2.000000 2.000000-2 0,2.000000 1.000000-3 15,-1.000000 1.000000 1-15,-3.000000-2.000000-3 0,-2.000000 2.000000 0 0,1.000000 1.000000 0 16,-3.000000 1.000000 0-16,-1.000000 2.000000-1 0,1.000000 0.000000 0 0,0.000000 1.000000 1 0,-1.000000 1.000000 0 16,-2.000000 1.000000 0-16,1.000000-3.000000 1 0,1.000000 2.000000 0 0,-2.000000 1.000000 0 15,3.000000 0.000000-1-15,-1.000000-3.000000-4 0,-1.000000 2.000000 0 0,-1.000000 1.000000 0 16,2.000000-3.000000-1-16,-3.000000 0.000000 0 0,5.000000 0.000000 1 0,-3.000000 0.000000 3 16,2.000000 1.000000 0-16,-1.000000 1.000000 0 0,-2.000000-2.000000-1 0,-2.000000 2.000000 0 15,0.000000 1.000000-1-15,-1.000000 0.000000-1 0,-2.000000 2.000000-1 0,3.000000 0.000000 1 16,-3.000000 0.000000 0-16,-2.000000 0.000000 1 0,5.000000 0.000000-1 0,-3.000000 0.000000-1 0,-2.000000 2.000000 1 15,2.000000-2.000000-1-15,1.000000 2.000000 0 0,-1.000000-2.000000-2 16,3.000000 0.000000 1-16,-3.000000-2.000000 1 0,3.000000 2.000000 0 0,-1.000000-2.000000-2 0,-2.000000 2.000000 0 16,3.000000-1.000000 0-16,0.000000-3.000000-1 0,-3.000000 2.000000 0 0,3.000000-1.000000-1 15,0.000000-2.000000 2-15,1.000000 3.000000 1 0,2.000000 0.000000-1 0,-1.000000-1.000000 2 16,2.000000 3.000000 0-16,1.000000 0.000000 0 0,-2.000000 0.000000 0 0,-1.000000 0.000000 0 16,-1.000000 0.000000 2-16,-1.000000 0.000000-2 0,0.000000 3.000000 0 0,0.000000-1.000000 1 15,-1.000000-2.000000 0-15,-3.000000 2.000000-1 0,1.000000-2.000000 0 0,2.000000 0.000000 1 16,-2.000000 0.000000 1-16,3.000000 0.000000 0 0,-3.000000 0.000000 0 0,3.000000 0.000000-1 0,0.000000 0.000000 0 15,0.000000 0.000000 1-15,1.000000 2.000000-2 0,-1.000000 1.000000 1 0,-3.000000-3.000000-1 16,3.000000 3.000000 0-16,-5.000000-1.000000 0 0,0.000000-2.000000 0 0,2.000000 4.000000 0 16,-2.000000-3.000000 0-16,-3.000000-1.000000-1 0,0.000000 2.000000-1 0,0.000000-2.000000 2 15,-1.000000 2.000000-1-15,0.000000 1.000000 1 0,0.000000-3.000000-1 0,-1.000000 3.000000 0 16,-1.000000-1.000000 1-16,1.000000-2.000000 0 0,2.000000 0.000000-1 0,-4.000000 3.000000 0 0,4.000000-3.000000 1 16,2.000000 0.000000-1-16,-1.000000 2.000000-2 0,2.000000 0.000000-2 0,0.000000-2.000000 1 15,-3.000000 3.000000-1-15,5.000000-3.000000-1 0,-5.000000 0.000000 2 0,3.000000 0.000000 1 16,-3.000000 0.000000 2-16,0.000000 0.000000-1 0,0.000000 0.000000 0 0,1.000000 0.000000 1 15,-4.000000-3.000000-1-15,2.000000 3.000000 2 0,-4.000000 0.000000 0 0,5.000000-2.000000 0 16,-2.000000 0.000000 0-16,-3.000000 2.000000 1 0,1.000000-3.000000 1 0,-1.000000 3.000000 1 0,0.000000-2.000000-2 16,0.000000-1.000000 3-16,-4.000000 3.000000-3 0,4.000000-3.000000 0 15,0.000000 3.000000 1-15,0.000000-2.000000 1 0,-4.000000 2.000000 1 0,4.000000-2.000000-2 0,-4.000000 2.000000 2 16,-1.000000 0.000000-2-16,1.000000 0.000000 1 0,-1.000000-1.000000-2 0,2.000000-3.000000-1 16,-3.000000 4.000000 1-16,3.000000 0.000000 3 0,-2.000000 0.000000 1 0,1.000000 0.000000 1 15,2.000000 0.000000 3-15,-1.000000 0.000000 1 0,-1.000000 0.000000-2 0,-1.000000 0.000000-4 16,-2.000000 4.000000-1-16,0.000000-3.000000-2 0,-5.000000-1.000000-1 0,3.000000 2.000000 0 15,1.000000-2.000000 0-15,-6.000000 2.000000 1 0,6.000000 1.000000 1 0,-4.000000-3.000000-1 16,-2.000000 3.000000 1-16,0.000000-3.000000-1 0,1.000000 2.000000 2 0,-4.000000-2.000000-1 0,3.000000 0.000000-1 16,-3.000000 0.000000 0-16,0.000000 0.000000-1 0,-1.000000 0.000000 0 0,1.000000 0.000000 0 15,-2.000000 0.000000 1-15,0.000000 0.000000 3 0,-3.000000 0.000000 1 0,2.000000 0.000000 3 16,-2.000000 0.000000 2-16,3.000000 0.000000 1 0,-1.000000 0.000000 3 0,-2.000000 0.000000 1 16,0.000000 0.000000 2-16,0.000000 0.000000 3 0,0.000000 3.000000 6 0,0.000000-3.000000 7 15,0.000000 0.000000 8-15,0.000000 0.000000-2 0,0.000000 0.000000-1 0,0.000000 0.000000-2 16,3.000000 0.000000 4-16,-3.000000 2.000000-2 0,0.000000-2.000000-4 0,0.000000 0.000000-1 0,0.000000 0.000000-2 15,0.000000 0.000000-4-15,0.000000 0.000000-8 0,0.000000 0.000000-6 0,0.000000 0.000000-2 16,0.000000 0.000000-4-16,0.000000 0.000000-1 0,0.000000 0.000000-2 0,4.000000 0.000000-1 16,-4.000000 0.000000-2-16,0.000000 0.000000-3 0,1.000000 0.000000 0 0,-1.000000 0.000000 2 15,0.000000 0.000000 0-15,0.000000 0.000000 0 0,4.000000 0.000000 0 0,-4.000000 0.000000 1 16,0.000000 0.000000 0-16,0.000000 0.000000-1 0,0.000000 0.000000 0 0,1.000000 0.000000 0 16,-1.000000 0.000000-2-16,4.000000 0.000000 0 0,-4.000000 0.000000 1 0,3.000000 0.000000-1 0,-1.000000 0.000000-3 15,-2.000000 0.000000-5-15,0.000000 0.000000-12 0,0.000000 0.000000-15 16,0.000000 0.000000-15-16,0.000000 0.000000-17 0,0.000000 0.000000-10 0,0.000000 0.000000-16 0,-2.000000 0.000000-19 15,-5.000000 2.000000-35-15,2.000000 1.000000-63 0,-3.000000 4.000000-85 0,-2.000000 0.000000-109 16,-7.000000 3.000000-42-16,-1.000000 0.000000-3 0,-7.000000 0.000000 30 0,-4.000000-1.000000 71 16</inkml:trace>
  <inkml:trace contextRef="#ctx0" brushRef="#br0">13338.000000 9119.000000 41 0,'-5.000000'2.000000'119'15,"2.000000"-2.000000"-19 "-15 ,3.000000 2.000000-12 0,-2.000000 1.000000 2 0,2.000000 2.000000 16 16,2.000000 4.000000 19-16,1.000000 3.000000 19 0,2.000000 4.000000 11 0,0.000000 2.000000 12 0,7.000000 5.000000-7 15,1.000000 3.000000-21-15,6.000000 4.000000-15 0,-3.000000 1.000000-13 0,6.000000 1.000000-4 16,0.000000 5.000000-11-16,0.000000-2.000000-11 0,1.000000 2.000000-11 0,-1.000000 0.000000-10 16,0.000000 0.000000-15-16,1.000000-6.000000-13 0,-1.000000 3.000000-8 0,0.000000-2.000000-7 15,-2.000000-3.000000-5-15,-2.000000-3.000000-4 0,-1.000000 4.000000-2 0,-2.000000-4.000000 2 16,-1.000000-1.000000-7-16,-3.000000-4.000000-13 0,-1.000000-3.000000-16 0,-1.000000-3.000000-19 16,1.000000-3.000000-27-16,-3.000000 0.000000-28 0,-6.000000-5.000000-27 0,3.000000-1.000000-23 15,1.000000-2.000000-29-15,-5.000000-4.000000-39 0,0.000000 0.000000-43 0,-4.000000-4.000000-33 0,-1.000000-7.000000-1 16,-3.000000-3.000000 15-16,-2.000000-5.000000 36 0</inkml:trace>
  <inkml:trace contextRef="#ctx0" brushRef="#br0">13636.000000 9314.000000 148 0,'2.000000'-6.000000'201'0,"3.000000"4.000000"-16 "0 ,-5.000000 2.000000-31 0,3.000000 2.000000-27 16,-3.000000 6.000000-24-16,0.000000 4.000000-13 0,0.000000 3.000000-10 0,-3.000000 2.000000-12 15,-2.000000 5.000000-21-15,-5.000000-1.000000-23 0,-2.000000 6.000000-24 0,2.000000 1.000000-29 16,-7.000000 5.000000-26-16,-1.000000-4.000000-34 0,1.000000 2.000000-40 0,-5.000000-2.000000-41 15,-1.000000 1.000000-39-15,-2.000000-3.000000-10 0,-4.000000-2.000000 11 0</inkml:trace>
  <inkml:trace contextRef="#ctx0" brushRef="#br0">13038.000000 9673.000000 35 0,'0.000000'-2.000000'237'0,"3.000000"-1.000000"14 "0 ,-3.000000 3.000000-5 0,5.000000 3.000000-67 16,0.000000-1.000000-56-16,4.000000 1.000000-32 0,2.000000 1.000000-9 0,3.000000 1.000000 5 0,1.000000 3.000000 6 15,2.000000 1.000000 2-15,5.000000 1.000000-5 0,-1.000000 3.000000-9 0,1.000000-4.000000-14 16,2.000000 1.000000-12-16,2.000000 0.000000-13 0,1.000000-3.000000-8 0,3.000000-1.000000-8 16,4.000000-2.000000-6-16,-2.000000-4.000000-6 0,5.000000-6.000000-8 0,1.000000-3.000000-20 15,2.000000-3.000000-33-15,4.000000-7.000000-44 0,0.000000-9.000000-67 0,1.000000 2.000000-84 16,-2.000000-6.000000-72-16,1.000000-7.000000-20 0,-4.000000 0.000000 4 0,0.000000-2.000000 34 0</inkml:trace>
  <inkml:trace contextRef="#ctx0" brushRef="#br0">15296.000000 9053.000000 36 0,'1.000000'12.000000'207'0,"6.000000"5.000000"29 "0 ,0.000000 3.000000-18 0,1.000000 4.000000-34 16,4.000000 2.000000-22-16,-2.000000 7.000000-15 0,3.000000-3.000000-12 0,4.000000 6.000000-15 15,0.000000-1.000000-15-15,1.000000 2.000000-15 0,1.000000 0.000000-13 0,2.000000-1.000000-12 16,1.000000 0.000000-13-16,0.000000-2.000000-13 0,-4.000000-5.000000-11 0,1.000000-2.000000-7 15,3.000000-2.000000-6-15,-6.000000-1.000000-6 0,3.000000-3.000000-3 0,-6.000000-5.000000-4 0,1.000000-2.000000-4 16,-6.000000-2.000000-16-16,4.000000-2.000000-18 0,-7.000000-3.000000-20 16,3.000000-2.000000-25-16,-3.000000-2.000000-39 0,-1.000000-3.000000-57 0,-4.000000 0.000000-68 0,-4.000000-8.000000-48 15,1.000000-4.000000-13-15,-7.000000-7.000000 8 0,1.000000-4.000000 30 0</inkml:trace>
  <inkml:trace contextRef="#ctx0" brushRef="#br0">15601.000000 9092.000000 87 0,'5.000000'13.000000'256'0,"0.000000"3.000000"14 "0 ,-5.000000 3.000000 3 0,-2.000000 6.000000-88 16,-1.000000 4.000000-77-16,-6.000000 5.000000-43 0,1.000000 0.000000-24 0,-2.000000 5.000000-12 15,-7.000000 3.000000-7-15,-1.000000 4.000000-9 0,-4.000000-3.000000-8 0,-2.000000 6.000000-9 0,-2.000000-2.000000-13 16,-5.000000-4.000000-17-16,1.000000 1.000000-17 0,-2.000000-5.000000-15 16,-1.000000-2.000000-14-16,1.000000-3.000000-12 0,0.000000-5.000000-2 0,2.000000-5.000000-2 0,0.000000-4.000000-3 15,3.000000-7.000000 2-15,0.000000-2.000000 2 0,2.000000-6.000000-3 0,2.000000-5.000000-3 16,1.000000-5.000000-4-16,3.000000-6.000000 4 0,-1.000000-2.000000-2 0</inkml:trace>
  <inkml:trace contextRef="#ctx0" brushRef="#br0">15009.000000 9568.000000 120 0,'8.000000'-13.000000'142'0,"2.000000"0.000000"18 "0 ,4.000000 1.000000 9 0,-1.000000 4.000000 2 15,6.000000 4.000000-6-15,2.000000 1.000000-15 0,5.000000 3.000000-18 0,0.000000 0.000000-25 16,6.000000 0.000000-21-16,2.000000 0.000000-19 0,3.000000 0.000000-15 0,1.000000 0.000000-12 16,6.000000-2.000000-11-16,-2.000000 0.000000-10 0,1.000000-1.000000-13 0,4.000000 0.000000-19 15,2.000000-2.000000-23-15,1.000000 0.000000-38 0,-1.000000 1.000000-43 0,6.000000-4.000000-46 0,-1.000000 4.000000-42 16,3.000000-6.000000-47-16,0.000000 3.000000-14 0,-2.000000-6.000000 16 15,9.000000-1.000000 32-15</inkml:trace>
  <inkml:trace contextRef="#ctx0" brushRef="#br0">17441.000000 9026.000000 59 0,'13.000000'10.000000'310'16,"-4.000000"2.000000"23 "-16 ,-1.000000 1.000000 14 0,-3.000000 3.000000-48 0,0.000000 1.000000-120 15,4.000000 6.000000-74-15,2.000000 0.000000-35 0,-4.000000 6.000000-11 0,5.000000 6.000000 1 16,-2.000000-1.000000 5-16,3.000000 3.000000 3 0,4.000000 2.000000-8 0,-4.000000 1.000000-2 16,6.000000 0.000000-9-16,-2.000000-2.000000-11 0,1.000000 1.000000-9 0,4.000000-5.000000-8 15,-2.000000 0.000000-1-15,0.000000-2.000000-6 0,0.000000-6.000000-4 0,-1.000000-1.000000-2 0,-1.000000-1.000000-4 16,2.000000-4.000000-9-16,-5.000000-3.000000-14 0,2.000000-3.000000-26 0,-4.000000-3.000000-29 16,-3.000000-2.000000-38-16,5.000000-1.000000-45 0,-8.000000-4.000000-49 0,2.000000-3.000000-55 15,-9.000000-1.000000-56-15,3.000000-3.000000-13 0,-3.000000-5.000000 14 0,-3.000000-6.000000 36 16</inkml:trace>
  <inkml:trace contextRef="#ctx0" brushRef="#br0">17830.000000 9085.000000 121 0,'3.000000'15.000000'272'16,"-6.000000"2.000000"12 "-16 ,-2.000000 1.000000 8 0,0.000000 10.000000-109 0,-7.000000 1.000000-88 15,-1.000000 5.000000-49-15,-3.000000 5.000000-25 0,-4.000000 0.000000-15 0,-3.000000 6.000000-12 0,-2.000000-3.000000-11 16,-7.000000 4.000000-7-16,2.000000 0.000000-8 0,1.000000-1.000000-9 0,-4.000000-5.000000-5 15,1.000000-3.000000-3-15,-2.000000-3.000000 1 0,6.000000-7.000000 6 0,-2.000000-2.000000 6 16,0.000000-8.000000 5-16,3.000000-3.000000 5 0,3.000000-6.000000 2 0,-1.000000-1.000000-2 16,7.000000-7.000000-7-16,-4.000000-8.000000-1 0,3.000000-2.000000-3 0,3.000000-7.000000-1 15,-1.000000 0.000000 4-15,4.000000-5.000000 7 0,4.000000-2.000000 13 0,2.000000 0.000000 13 16,1.000000 1.000000 14-16,6.000000-3.000000 17 0,0.000000 2.000000 14 0,3.000000 4.000000 19 0,5.000000 1.000000 14 16,1.000000 2.000000 6-16,-2.000000 5.000000 6 0,6.000000 0.000000 1 0,2.000000-1.000000-2 15,3.000000 6.000000-9-15,4.000000 2.000000-7 0,5.000000 0.000000-10 0,3.000000 1.000000-10 16,2.000000 4.000000-11-16,7.000000-3.000000-12 0,1.000000 3.000000-8 0,3.000000-2.000000-9 15,3.000000-1.000000-6-15,-1.000000-2.000000-7 0,4.000000 3.000000-12 0,-1.000000-3.000000-18 16,-1.000000 0.000000-26-16,2.000000 1.000000-37 0,-4.000000-4.000000-36 0,2.000000 6.000000-33 16,-5.000000-5.000000-40-16,1.000000-1.000000-42 0,-2.000000 3.000000-4 0,0.000000-4.000000 19 0</inkml:trace>
  <inkml:trace contextRef="#ctx0" brushRef="#br0">18785.000000 8943.000000 64 0,'7.000000'6.000000'278'0,"5.000000"-4.000000"21 "0 ,-7.000000 5.000000 11 0,5.000000 3.000000-64 16,1.000000 0.000000-82-16,-1.000000 4.000000-54 0,4.000000 2.000000-23 0,-1.000000 5.000000-1 15,2.000000 1.000000 4-15,0.000000 3.000000-1 0,6.000000 1.000000-3 0,-1.000000 1.000000-2 16,1.000000-1.000000-5-16,6.000000 4.000000-10 0,-2.000000-1.000000-11 0,6.000000 0.000000-11 16,-3.000000 0.000000-7-16,6.000000-2.000000-7 0,-3.000000 2.000000-5 0,5.000000-3.000000-5 0,-1.000000-1.000000-2 15,0.000000-4.000000-6-15,0.000000 4.000000-6 0,0.000000-5.000000-5 0,-4.000000 0.000000-15 16,-5.000000-4.000000-27-16,-2.000000-3.000000-38 0,-2.000000-2.000000-50 0,-2.000000 2.000000-66 15,-5.000000-7.000000-63-15,-2.000000 0.000000-72 0,-1.000000-2.000000-39 0,-12.000000-4.000000 2 16,0.000000 0.000000 33-16,-7.000000-4.000000 56 0</inkml:trace>
  <inkml:trace contextRef="#ctx0" brushRef="#br0">19434.000000 8968.000000 94 0,'0.000000'12.000000'311'16,"-7.000000"3.000000"21 "-16 ,-1.000000 4.000000 12 0,-2.000000 6.000000-64 0,-4.000000 6.000000-123 0,-3.000000 4.000000-77 15,-6.000000 0.000000-43-15,-4.000000 5.000000-23 0,-6.000000 3.000000-13 0,1.000000 1.000000-7 16,-3.000000 3.000000-5-16,-4.000000-1.000000-3 0,-1.000000-3.000000 0 0,3.000000 2.000000 1 16,-5.000000-7.000000 1-16,2.000000-2.000000 1 0,3.000000-3.000000 3 0,-2.000000-8.000000 5 15,4.000000-5.000000 4-15,5.000000-3.000000 4 0,-2.000000-7.000000 1 0,5.000000-5.000000 1 16,6.000000-8.000000 1-16,2.000000-4.000000-1 0,2.000000-5.000000-2 0,7.000000-5.000000 0 16,4.000000-5.000000 1-16,6.000000 0.000000 0 0,3.000000-3.000000 1 0,7.000000 1.000000 1 0,5.000000 0.000000 5 15,5.000000 2.000000 2-15,2.000000-2.000000 2 0,12.000000 2.000000 2 0,-3.000000 5.000000-2 16,10.000000-2.000000 0-16,-1.000000 4.000000-4 0,8.000000 1.000000-4 0,-1.000000 2.000000-11 15,-1.000000 0.000000-24-15,2.000000 1.000000-45 0,-1.000000 4.000000-63 0,-5.000000 2.000000-82 16,-7.000000 5.000000-70-16,-5.000000-2.000000-31 0,-4.000000 2.000000 3 0,-13.000000 2.000000 31 16</inkml:trace>
  <inkml:trace contextRef="#ctx0" brushRef="#br0">13020.000000 10936.000000 56 0,'0.000000'-5.000000'159'0,"0.000000"5.000000"-25 "0 ,0.000000 0.000000-33 0,0.000000 5.000000-23 0,3.000000 2.000000-13 16,-1.000000 5.000000-3-16,3.000000 3.000000 3 0,-2.000000 2.000000 9 0,2.000000 3.000000 6 15,3.000000 2.000000-3-15,1.000000-2.000000-6 0,4.000000 6.000000-5 0,-3.000000-3.000000-5 16,4.000000 2.000000-8-16,2.000000-1.000000-7 0,1.000000-2.000000-4 0,2.000000 0.000000 1 15,-1.000000-2.000000-2-15,4.000000-4.000000-3 0,3.000000 0.000000 2 0,-2.000000-7.000000-1 16,3.000000-1.000000 0-16,0.000000-5.000000-1 0,1.000000-3.000000-4 0,3.000000-3.000000-2 16,0.000000-9.000000-5-16,-1.000000-1.000000-3 0,-2.000000-7.000000-8 0,1.000000-4.000000-3 0,-1.000000-3.000000-2 15,-5.000000-4.000000-2-15,-2.000000-1.000000-1 0,-3.000000-2.000000 5 0,-4.000000 0.000000-2 16,-1.000000 2.000000 3-16,-7.000000 1.000000 5 0,-5.000000 4.000000 2 0,-3.000000 0.000000 2 16,-7.000000 3.000000 3-16,-7.000000 2.000000 4 0,-5.000000 5.000000 1 0,-1.000000 2.000000-4 15,-11.000000 7.000000-2-15,-1.000000-1.000000-2 0,-5.000000 9.000000-3 0,-1.000000 3.000000-2 16,-2.000000 3.000000-1-16,-2.000000 2.000000-1 0,1.000000 4.000000 2 0,4.000000 1.000000-3 15,1.000000-1.000000-1-15,7.000000 0.000000-2 0,2.000000 0.000000-7 0,8.000000-2.000000-16 0,4.000000-3.000000-16 16,8.000000 1.000000-12-16,3.000000-3.000000-16 0,11.000000-3.000000-21 16,9.000000-2.000000-31-16,5.000000 0.000000-32 0,16.000000-5.000000-45 0,6.000000-5.000000-58 0,9.000000-2.000000-56 15,4.000000-5.000000-13-15,9.000000-5.000000 11 0,4.000000-2.000000 36 0</inkml:trace>
  <inkml:trace contextRef="#ctx0" brushRef="#br0">15205.000000 10999.000000 33 0,'12.000000'8.000000'173'0,"-4.000000"3.000000"-4 "0 ,2.000000 1.000000-11 0,4.000000 4.000000-5 0,-1.000000 1.000000-5 16,0.000000 1.000000-10-16,4.000000 5.000000-18 0,2.000000 1.000000-19 15,-3.000000 0.000000-19-15,6.000000 1.000000-16 0,-3.000000-1.000000-11 0,2.000000-2.000000-9 0,1.000000-1.000000-4 16,3.000000-2.000000-3-16,-1.000000 1.000000 0 0,1.000000-5.000000 1 0,-2.000000-3.000000 1 16,3.000000-2.000000 3-16,-3.000000-5.000000 1 0,2.000000-5.000000 1 0,-1.000000-5.000000 2 0,2.000000-6.000000-7 15,0.000000-7.000000-4-15,0.000000-7.000000-5 0,-2.000000-6.000000-4 16,4.000000-6.000000-2-16,-4.000000-9.000000 2 0,3.000000-2.000000 0 0,-1.000000-7.000000-1 0,-5.000000 0.000000-3 15,-3.000000-3.000000-3-15,-1.000000 4.000000-2 0,-7.000000 2.000000 1 0,-5.000000 2.000000 6 16,-2.000000 3.000000 6-16,-8.000000 7.000000 8 0,-7.000000 0.000000 5 0,-1.000000 6.000000 3 16,-5.000000 10.000000-2-16,-8.000000 5.000000-5 0,-2.000000 8.000000-5 0,-6.000000 5.000000-6 15,-6.000000 6.000000-6-15,0.000000 7.000000-2 0,-4.000000 5.000000-8 0,1.000000 5.000000-3 0,-1.000000 3.000000-4 16,4.000000-1.000000-3-16,5.000000-2.000000-1 0,6.000000-2.000000-6 0,1.000000 0.000000-10 16,8.000000-3.000000-20-16,5.000000-5.000000-28 0,5.000000 3.000000-18 0,1.000000-5.000000-26 15,9.000000 1.000000-38-15,9.000000 0.000000-39 0,4.000000-4.000000-43 0,12.000000-2.000000-50 16,4.000000 0.000000-55-16,6.000000-2.000000-18 0,5.000000-4.000000 16 0,7.000000-3.000000 37 15</inkml:trace>
  <inkml:trace contextRef="#ctx0" brushRef="#br0">13038.000000 10777.000000 84 0,'-5.000000'-4.000000'109'0,"5.000000"-2.000000"7 "15 ,0.000000 3.000000 9-15,-3.000000 0.000000 13 0,-2.000000 0.000000 1 0,3.000000 1.000000 1 0,-1.000000-1.000000-4 16,-1.000000 0.000000-9-16,4.000000 3.000000-6 0,-2.000000-1.000000-12 0,-1.000000 1.000000-6 16,3.000000 0.000000-6-16,0.000000 0.000000-5 0,0.000000 0.000000-7 0,0.000000 1.000000-11 15,0.000000 2.000000-6-15,0.000000 2.000000-4 0,3.000000 3.000000 2 0,-1.000000 6.000000 6 16,2.000000 6.000000 4-16,-1.000000 6.000000 4 0,-1.000000 6.000000 1 0,3.000000 5.000000-6 15,-2.000000 6.000000-11-15,-3.000000 2.000000-14 0,3.000000 5.000000-11 0,-1.000000 1.000000-12 16,-2.000000 0.000000-5-16,3.000000 0.000000-6 0,-3.000000-2.000000-6 0,0.000000-5.000000-5 0,0.000000 1.000000-3 16,0.000000-8.000000 0-16,0.000000-3.000000-2 0,2.000000-4.000000 0 15,1.000000-9.000000-2-15,-3.000000-1.000000-2 0,0.000000-6.000000-8 0,0.000000-3.000000-11 0,4.000000-3.000000-17 16,-4.000000-2.000000-24-16,1.000000-6.000000-35 0,-1.000000-2.000000-49 0,4.000000-10.000000-57 16,1.000000-4.000000-61-16,3.000000-2.000000-58 0,-3.000000-12.000000-46 0,-5.000000-9.000000 2 15,0.000000-2.000000 33-15,-2.000000-8.000000 57 0</inkml:trace>
  <inkml:trace contextRef="#ctx0" brushRef="#br0">12939.000000 10641.000000 1 0,'-7.000000'-5.000000'265'15,"2.000000"1.000000"30 "-15 ,0.000000 1.000000 18 0,2.000000 1.000000-62 0,-2.000000-1.000000-79 16,5.000000 3.000000-58-16,-3.000000 0.000000-38 0,3.000000 0.000000-20 0,0.000000 0.000000-3 0,3.000000 0.000000 2 16,0.000000 3.000000 10-16,2.000000-1.000000 8 0,4.000000-2.000000 7 15,1.000000 5.000000 0-15,3.000000-3.000000-5 0,4.000000-2.000000-2 0,1.000000 3.000000-4 0,4.000000-3.000000-7 16,0.000000 0.000000-7-16,5.000000-3.000000-8 0,0.000000-1.000000-3 0,6.000000-4.000000-5 15,-1.000000-1.000000-8-15,3.000000-1.000000-6 0,5.000000-5.000000-4 0,-1.000000 3.000000-3 16,-2.000000 0.000000-8-16,3.000000-1.000000-1 0,-1.000000 4.000000-2 0,-4.000000-1.000000-6 16,0.000000 6.000000 0-16,-3.000000-2.000000 1 0,-2.000000 4.000000 0 0,-3.000000 2.000000-1 0,-2.000000 2.000000 3 15,-2.000000 4.000000 4-15,-4.000000 0.000000 3 0,-2.000000 5.000000 3 16,-4.000000 1.000000 5-16,0.000000-1.000000 6 0,-4.000000 7.000000 1 0,-1.000000 1.000000 3 0,-3.000000 6.000000-3 16,-5.000000-1.000000-1-16,0.000000 3.000000-3 0,0.000000 2.000000-4 0,-5.000000 3.000000-1 15,2.000000-1.000000-4-15,1.000000 3.000000-1 0,-3.000000-2.000000-2 0,-2.000000 2.000000-3 16,2.000000 0.000000 0-16,2.000000 0.000000-2 0,-2.000000-1.000000-1 0,3.000000 0.000000-1 15,-1.000000-2.000000 0-15,0.000000 2.000000 4 0,3.000000-5.000000-3 0,0.000000-1.000000-2 16,0.000000 0.000000-1-16,0.000000-3.000000 0 0,0.000000-5.000000-1 0,3.000000 1.000000-7 16,-3.000000-1.000000-4-16,0.000000-4.000000-6 0,0.000000-1.000000-10 0,3.000000-1.000000-13 0,-3.000000-3.000000-14 15,0.000000 1.000000-23-15,-3.000000-2.000000-26 0,0.000000 0.000000-38 0,1.000000-2.000000-39 16,-1.000000-3.000000-49-16,-6.000000 4.000000-47 0,-1.000000 2.000000-53 0,-2.000000-4.000000-33 16,-6.000000-5.000000 9-16,0.000000 2.000000 32 0,-4.000000-6.000000 51 0</inkml:trace>
  <inkml:trace contextRef="#ctx0" brushRef="#br0">13236.000000 11359.000000 16 0,'-19.000000'0.000000'239'16,"3.000000"0.000000"36 "-16 ,-1.000000-2.000000-2 0,3.000000-1.000000-31 0,4.000000 3.000000-23 16,2.000000 0.000000-24-16,0.000000 0.000000-26 0,6.000000 0.000000-21 0,-1.000000-1.000000-19 15,-1.000000 1.000000-22-15,4.000000-4.000000-24 0,4.000000 2.000000-16 0,1.000000-1.000000-12 16,0.000000 1.000000-1-16,8.000000-3.000000 0 0,4.000000-3.000000 0 0,8.000000 3.000000 4 16,3.000000-7.000000-7-16,8.000000 3.000000-6 0,-1.000000-3.000000-11 0,8.000000 0.000000-11 0,3.000000-1.000000-3 15,6.000000-1.000000-7-15,0.000000 2.000000-5 0,1.000000-2.000000-7 0,1.000000 1.000000-7 16,1.000000 1.000000-9-16,0.000000 2.000000-15 0,1.000000 0.000000-26 0,-3.000000 3.000000-35 15,6.000000 0.000000-49-15,-2.000000 2.000000-60 0,0.000000 3.000000-71 0,5.000000-1.000000-78 16,0.000000 1.000000-41-16,0.000000-1.000000 5 0,3.000000-2.000000 34 0,-3.000000-2.000000 59 16</inkml:trace>
  <inkml:trace contextRef="#ctx0" brushRef="#br0">15071.000000 10552.000000 125 0,'-12.000000'-5.000000'177'0,"2.000000"2.000000"-27 "0 ,2.000000 0.000000-14 16,-1.000000 1.000000 2-16,1.000000 2.000000 4 0,1.000000 0.000000 5 0,-1.000000 0.000000-4 0,0.000000 0.000000-10 15,-1.000000 2.000000-14-15,4.000000 4.000000-14 0,-3.000000-1.000000-8 16,3.000000 2.000000 0-16,0.000000 4.000000 7 0,-2.000000 5.000000 4 0,2.000000 3.000000 4 0,0.000000 5.000000 4 15,5.000000 5.000000-2-15,-3.000000 3.000000-7 0,-2.000000 5.000000-12 0,1.000000 3.000000-10 16,3.000000 7.000000-13-16,-3.000000 0.000000-11 0,4.000000 4.000000-11 0,0.000000 0.000000-9 16,-1.000000 2.000000-5-16,-3.000000 4.000000-10 0,4.000000-4.000000-5 0,0.000000 0.000000-7 15,0.000000-5.000000-2-15,0.000000 2.000000-4 0,0.000000-9.000000-3 0,4.000000 0.000000 2 16,-3.000000-7.000000-2-16,-1.000000-2.000000 0 0,0.000000-6.000000-2 0,4.000000-3.000000-6 0,-3.000000-9.000000-4 16,-1.000000 1.000000-12-16,4.000000-9.000000-11 0,-4.000000 2.000000-10 0,3.000000-8.000000-17 15,-1.000000-2.000000-28-15,1.000000-8.000000-41 0,0.000000-4.000000-53 0,2.000000-8.000000-61 16,0.000000-5.000000-73-16,0.000000-10.000000-82 0,0.000000-4.000000-18 0,-1.000000-7.000000 20 15,-1.000000-7.000000 47-15</inkml:trace>
  <inkml:trace contextRef="#ctx0" brushRef="#br0">15076.000000 10547.000000 141 0,'5.000000'-6.000000'311'0,"-2.000000"1.000000"23 "16 ,-3.000000 3.000000 9-16,4.000000 0.000000-95 0,-3.000000 0.000000-95 0,3.000000 2.000000-55 15,-3.000000 0.000000-25-15,3.000000 0.000000-7 0,4.000000 0.000000 5 0,1.000000 0.000000 8 16,-1.000000 2.000000 6-16,2.000000 0.000000-1 0,8.000000 0.000000-7 0,-1.000000 1.000000-9 15,5.000000-1.000000-6-15,1.000000-2.000000-9 0,4.000000 3.000000-11 0,3.000000-6.000000-4 0,6.000000 3.000000-8 16,-1.000000-5.000000-3-16,5.000000-1.000000-6 0,-1.000000 0.000000-7 0,1.000000-3.000000 1 16,3.000000-1.000000-7-16,-2.000000-2.000000 2 0,4.000000 0.000000-6 0,-3.000000 0.000000-2 15,-2.000000-1.000000 0-15,-3.000000 1.000000-1 0,-2.000000 0.000000-1 0,-5.000000 5.000000-3 16,-3.000000 2.000000 3-16,0.000000 0.000000 1 0,-5.000000 5.000000 1 0,-2.000000 0.000000 3 16,-2.000000 5.000000 5-16,-4.000000 2.000000 7 0,-4.000000 5.000000 6 0,-2.000000 3.000000 6 15,-3.000000 2.000000 5-15,2.000000 5.000000 2 0,-6.000000 7.000000 1 0,-1.000000 6.000000 1 0,-1.000000 3.000000-4 16,-3.000000 3.000000-1-16,1.000000 4.000000-3 0,-2.000000 1.000000-2 0,0.000000 0.000000-5 15,2.000000-3.000000-2-15,-2.000000 4.000000-5 0,3.000000-3.000000-6 0,-1.000000-1.000000-3 16,3.000000-1.000000-5-16,0.000000-4.000000 1 0,0.000000 1.000000-6 0,3.000000-2.000000 0 16,-1.000000-5.000000-1-16,1.000000-1.000000-3 0,-1.000000-4.000000-6 0,1.000000-4.000000-11 15,0.000000 1.000000-12-15,-1.000000-7.000000-15 0,1.000000 0.000000-23 0,-1.000000-3.000000-30 16,1.000000 1.000000-41-16,-3.000000-3.000000-53 0,4.000000-1.000000-70 0,-4.000000 0.000000-95 0,-4.000000-4.000000-50 16,-4.000000 0.000000-3-16,-5.000000-4.000000 25 0,-1.000000-1.000000 53 0</inkml:trace>
  <inkml:trace contextRef="#ctx0" brushRef="#br0">15451.000000 11374.000000 140 0,'-8.000000'2.000000'350'15,"1.000000"3.000000"30 "-15 ,1.000000-5.000000 14 0,1.000000 2.000000-69 0,0.000000-2.000000-121 16,5.000000 3.000000-77-16,5.000000-3.000000-44 0,0.000000 0.000000-14 0,6.000000-3.000000-5 16,4.000000 1.000000-2-16,6.000000-3.000000-4 0,2.000000 0.000000-7 0,7.000000-5.000000-10 15,2.000000 2.000000-15-15,7.000000-8.000000-10 0,6.000000 3.000000-6 0,-2.000000-5.000000-4 16,9.000000 1.000000-4-16,-1.000000-6.000000-4 0,6.000000 4.000000-8 0,-2.000000-2.000000-11 0,4.000000-2.000000-22 15,3.000000 4.000000-39-15,3.000000-1.000000-55 0,2.000000 3.000000-63 0,7.000000 3.000000-77 16,-2.000000 4.000000-76-16,2.000000-2.000000-27 0,-4.000000 2.000000 14 0,-3.000000 1.000000 43 16</inkml:trace>
  <inkml:trace contextRef="#ctx0" brushRef="#br0">17290.000000 10493.000000 2 0,'2.000000'12.000000'192'16,"-2.000000"3.000000"26 "-16 ,0.000000 1.000000-2 0,0.000000 5.000000-4 0,0.000000 0.000000-6 15,0.000000 3.000000 1-15,3.000000 3.000000-7 0,0.000000 2.000000-14 0,-1.000000 3.000000-13 0,1.000000 2.000000-23 16,-1.000000 3.000000-17-16,2.000000-1.000000-24 0,1.000000 4.000000-20 0,-5.000000-5.000000-23 16,3.000000 2.000000-14-16,-3.000000 0.000000-13 0,5.000000-1.000000-10 0,-5.000000-2.000000-9 15,5.000000-4.000000-7-15,-2.000000-1.000000-2 0,1.000000-3.000000-4 0,-3.000000-1.000000-5 16,3.000000-6.000000-5-16,-3.000000-2.000000-8 0,3.000000-2.000000-9 0,-1.000000-6.000000-14 16,-1.000000-1.000000-24-16,-2.000000-1.000000-27 0,3.000000-5.000000-40 0,-1.000000-2.000000-55 0,-2.000000-5.000000-67 15,0.000000-4.000000-78-15,0.000000-11.000000-41 0,-5.000000-4.000000-6 16,-4.000000-6.000000 24-16,-1.000000-8.000000 56 0</inkml:trace>
  <inkml:trace contextRef="#ctx0" brushRef="#br0">17198.000000 10422.000000 72 0,'3.000000'-2.000000'300'0,"-1.000000"2.000000"22 "16 ,-2.000000 0.000000 12-16,3.000000 0.000000-67 0,2.000000 2.000000-95 0,0.000000 1.000000-65 16,4.000000 2.000000-36-16,-1.000000 0.000000-9 0,2.000000-1.000000-4 0,4.000000-1.000000 3 15,2.000000-1.000000-7-15,6.000000 4.000000-1 0,5.000000-6.000000-4 0,0.000000 0.000000-7 16,3.000000 0.000000-3-16,2.000000-6.000000-6 0,6.000000 1.000000-3 0,-1.000000 1.000000-4 15,5.000000-4.000000-1-15,-2.000000 1.000000-5 0,1.000000-3.000000-3 0,-3.000000 5.000000-6 0,-1.000000 1.000000-4 16,1.000000-1.000000-1-16,-2.000000 2.000000-1 0,-4.000000 3.000000 0 0,-1.000000 3.000000 1 16,3.000000-1.000000 3-16,-7.000000 5.000000 2 0,3.000000 3.000000 7 0,-7.000000 2.000000 5 15,-1.000000 5.000000 6-15,0.000000 6.000000 4 0,-5.000000-2.000000 4 16,-2.000000 6.000000 3-16,-4.000000-1.000000-2 0,0.000000 6.000000-3 0,-3.000000 0.000000-3 0,4.000000 2.000000-6 16,-11.000000 0.000000-3-16,4.000000 0.000000-7 0,2.000000-1.000000-6 0,-5.000000 0.000000-4 15,3.000000-2.000000-1-15,-5.000000 2.000000-5 0,3.000000-5.000000-2 0,2.000000 2.000000-2 0,-1.000000-1.000000-2 16,-3.000000-3.000000-7-16,3.000000 0.000000-6 0,1.000000-1.000000-7 15,-2.000000 3.000000-15-15,2.000000-2.000000-20 0,-2.000000-1.000000-26 0,-1.000000-1.000000-27 0,1.000000 0.000000-33 16,1.000000-2.000000-44-16,-3.000000 0.000000-53 0,4.000000 0.000000-71 0,-5.000000-3.000000-34 16,0.000000-2.000000 0-16,-5.000000-4.000000 20 0,-3.000000-1.000000 44 0</inkml:trace>
  <inkml:trace contextRef="#ctx0" brushRef="#br0">17630.000000 11281.000000 167 0,'-8.000000'0.000000'345'16,"-5.000000"0.000000"37 "-16 ,4.000000-2.000000 21 0,4.000000 2.000000-83 16,0.000000-2.000000-111-16,2.000000 2.000000-67 0,-2.000000-3.000000-45 0,5.000000 1.000000-31 0,3.000000 2.000000-7 15,2.000000-6.000000-4-15,3.000000 3.000000 0 0,6.000000-4.000000-4 0,4.000000-1.000000-2 16,6.000000 0.000000-7-16,1.000000-5.000000-10 0,10.000000-1.000000-14 0,0.000000-1.000000-7 16,2.000000 3.000000-9-16,5.000000-5.000000-7 0,0.000000 5.000000-12 0,2.000000-2.000000-17 15,4.000000-1.000000-25-15,1.000000 2.000000-37 0,3.000000-1.000000-54 0,1.000000 2.000000-59 16,1.000000 0.000000-69-16,3.000000-1.000000-75 0,0.000000-2.000000-24 0,0.000000 2.000000 11 0,0.000000-5.000000 42 15</inkml:trace>
  <inkml:trace contextRef="#ctx0" brushRef="#br0">19135.000000 10425.000000 23 0,'0.000000'-5.000000'323'0,"0.000000"5.000000"33 "0 ,-5.000000 0.000000 17 0,2.000000 0.000000-22 16,-2.000000 5.000000-119-16,0.000000 2.000000-89 0,2.000000 5.000000-41 0,-2.000000 3.000000-11 15,1.000000 4.000000 1-15,-1.000000 6.000000 4 0,0.000000 4.000000-3 0,-3.000000 4.000000-2 16,3.000000 2.000000-14-16,1.000000 1.000000-17 0,3.000000 9.000000-15 0,2.000000-5.000000-15 16,3.000000 3.000000-8-16,1.000000-3.000000-10 0,0.000000 2.000000-4 0,2.000000-1.000000-4 0,-1.000000-2.000000-3 15,3.000000-2.000000 0-15,-1.000000-3.000000-3 0,0.000000-2.000000-3 0,1.000000-4.000000-7 16,-1.000000-4.000000-13-16,-1.000000-1.000000-21 0,0.000000-6.000000-30 0,-2.000000 0.000000-31 16,-4.000000-3.000000-32-16,3.000000-4.000000-40 0,1.000000-3.000000-46 0,-5.000000-2.000000-55 15,0.000000-5.000000-59-15,-5.000000-5.000000-12 0,-4.000000-4.000000 12 0,-4.000000-6.000000 34 16</inkml:trace>
  <inkml:trace contextRef="#ctx0" brushRef="#br0">18924.000000 10437.000000 34 0,'9.000000'-12.000000'249'16,"-4.000000"2.000000"17 "-16 ,3.000000 3.000000 10 0,4.000000 0.000000-76 0,1.000000-1.000000-76 16,2.000000 3.000000-46-16,5.000000-2.000000-22 0,-1.000000 2.000000-9 0,3.000000-2.000000-5 15,1.000000 2.000000-4-15,2.000000 0.000000-3 0,5.000000 0.000000 1 0,2.000000 3.000000-5 0,0.000000-3.000000 0 16,3.000000 5.000000 0-16,0.000000-2.000000 2 0,1.000000 2.000000 0 0,-1.000000 0.000000-1 15,0.000000 0.000000 3-15,0.000000 0.000000-4 0,-1.000000 2.000000-5 0,-6.000000-2.000000-4 16,2.000000 0.000000-4-16,-3.000000 0.000000-7 0,-2.000000 4.000000-5 0,-6.000000-3.000000 0 16,3.000000 6.000000 2-16,-6.000000 1.000000 9 0,-1.000000 1.000000 9 0,-1.000000 8.000000 13 15,-6.000000 0.000000 8-15,4.000000 8.000000 7 0,-10.000000 0.000000 4 0,1.000000 4.000000-4 16,-3.000000 4.000000-7-16,-3.000000 2.000000-9 0,1.000000 2.000000-10 0,-6.000000 1.000000-10 0,1.000000 0.000000-8 16,0.000000 2.000000-6-16,0.000000-4.000000-6 0,2.000000-2.000000-5 0,-3.000000 0.000000-10 15,3.000000-2.000000-10-15,3.000000 0.000000-8 0,-1.000000-1.000000-14 0,0.000000-2.000000-13 16,1.000000-3.000000-18-16,-1.000000 2.000000-17 0,-1.000000-4.000000-22 0,4.000000 0.000000-29 15,0.000000-1.000000-39-15,0.000000-5.000000-46 0,-1.000000-1.000000-50 0,-3.000000 0.000000-14 16,-4.000000-4.000000 10-16,-2.000000-3.000000 32 0</inkml:trace>
  <inkml:trace contextRef="#ctx0" brushRef="#br0">19218.000000 11255.000000 260 0,'1.000000'8.000000'370'0,"4.000000"-5.000000"24 "16 ,4.000000 3.000000 13-16,-1.000000-4.000000-113 0,9.000000-2.000000-119 0,1.000000-2.000000-73 0,9.000000-7.000000-38 15,0.000000 1.000000-21-15,3.000000-4.000000-13 0,0.000000-1.000000-7 0,2.000000-4.000000-12 16,0.000000-2.000000-22-16,3.000000-3.000000-32 0,-5.000000 0.000000-35 0,2.000000 0.000000-45 16,-3.000000 4.000000-69-16,-6.000000-3.000000-84 0,-5.000000 7.000000-60 0,-6.000000-1.000000-10 15,-10.000000 4.000000 10-15,-7.000000 8.000000 34 0</inkml:trace>
  <inkml:trace contextRef="#ctx0" brushRef="#br0">13289.000000 12101.000000 128 0,'4.000000'0.000000'124'0,"-3.000000"-2.000000"-20 "16 ,-1.000000-1.000000-6-16,0.000000 3.000000 2 0,0.000000 0.000000 15 0,0.000000 0.000000 18 16,-1.000000 0.000000 3-16,-3.000000 0.000000-5 0,4.000000 5.000000-11 0,0.000000 5.000000-13 15,0.000000 4.000000-16-15,-1.000000 6.000000-14 0,-3.000000 6.000000-7 0,-1.000000 6.000000-3 16,-3.000000 4.000000-2-16,0.000000 4.000000-4 0,-6.000000 3.000000-5 0,1.000000 6.000000-3 0,-1.000000-1.000000 1 15,-2.000000 1.000000 3-15,-3.000000 2.000000-5 0,-3.000000 0.000000-1 0,1.000000-2.000000-2 16,2.000000 0.000000 1-16,-3.000000-1.000000-5 0,1.000000-4.000000 0 0,-1.000000-3.000000 2 16,3.000000-4.000000-1-16,3.000000-5.000000-3 0,2.000000-3.000000-2 0,1.000000-10.000000-2 15,4.000000 1.000000-6-15,1.000000-7.000000-7 0,3.000000-2.000000-5 0,0.000000-4.000000-8 16,2.000000 0.000000-2-16,3.000000-4.000000-4 0,6.000000-3.000000 1 0,1.000000 0.000000-4 0,10.000000-5.000000 0 16,1.000000-2.000000 1-16,4.000000-3.000000-1 0,5.000000-2.000000 0 15,6.000000-3.000000-5-15,4.000000 3.000000 3 0,2.000000-5.000000 1 0,4.000000 5.000000-1 0,3.000000-2.000000 0 16,-1.000000-2.000000-1-16,2.000000 4.000000 2 0,-2.000000 1.000000-3 0,-3.000000-1.000000-3 15,-2.000000 1.000000 2-15,-5.000000 3.000000 0 0,-3.000000 0.000000 2 0,-5.000000 0.000000-1 16,-2.000000 3.000000 2-16,-6.000000 0.000000 2 0,-1.000000 0.000000 2 0,-5.000000 3.000000 4 16,-4.000000-2.000000 7-16,-4.000000 1.000000 6 0,-2.000000-2.000000 4 0,-3.000000-3.000000 2 15,-5.000000-1.000000-3-15,-7.000000-3.000000-3 0,-3.000000 0.000000-6 0,-5.000000-5.000000-3 16,-3.000000 0.000000-6-16,-2.000000-3.000000-1 0,-7.000000-1.000000 3 0,2.000000-1.000000-2 0,-2.000000-2.000000-3 16,2.000000-4.000000-1-16,-2.000000-1.000000-3 0,-2.000000 0.000000-1 0,7.000000 2.000000-2 15,1.000000 3.000000-3-15,4.000000 2.000000 1 0,3.000000 2.000000-6 0,6.000000 6.000000-11 16,0.000000-1.000000-23-16,4.000000 6.000000-35 0,6.000000-1.000000-44 0,3.000000 0.000000-56 15,3.000000 4.000000-65-15,11.000000-2.000000-64 0,4.000000 0.000000-80 0,7.000000 0.000000-17 16,5.000000 3.000000 15-16,2.000000-6.000000 43 0,8.000000 4.000000 62 0</inkml:trace>
  <inkml:trace contextRef="#ctx0" brushRef="#br0">15534.000000 12140.000000 202 0,'5.000000'0.000000'216'0,"-4.000000"2.000000"-15 "0 ,3.000000-2.000000-57 16,-1.000000 0.000000-51-16,-1.000000 3.000000-21 0,-2.000000-1.000000 4 0,0.000000 1.000000 13 15,0.000000 1.000000 18-15,0.000000 1.000000 6 0,-5.000000 7.000000-2 0,1.000000 3.000000-13 16,-2.000000 2.000000-16-16,-3.000000 1.000000-15 0,-4.000000 10.000000-11 0,-4.000000 2.000000-3 16,0.000000 4.000000 1-16,-1.000000 2.000000 1 0,-4.000000 0.000000 3 0,-5.000000 9.000000-3 0,0.000000-4.000000-1 15,-4.000000 5.000000 0-15,-3.000000 0.000000 2 0,2.000000 2.000000-2 0,2.000000-3.000000 4 16,-2.000000 1.000000 0-16,2.000000-5.000000 0 0,3.000000-5.000000-2 0,2.000000 1.000000-3 16,5.000000-6.000000-5-16,3.000000-6.000000-11 0,4.000000-4.000000-8 0,1.000000-1.000000-8 15,7.000000-5.000000 0-15,2.000000-2.000000-6 0,6.000000-3.000000-5 0,5.000000-2.000000-1 16,6.000000 0.000000-1-16,4.000000-3.000000 1 0,9.000000-5.000000-3 0,3.000000 0.000000-1 15,9.000000-3.000000 5-15,1.000000-2.000000-2 0,5.000000-4.000000-1 0,7.000000 1.000000-3 16,-3.000000-4.000000-2-16,-1.000000 2.000000 0 0,1.000000 1.000000-6 0,0.000000-3.000000 2 16,-6.000000 1.000000 0-16,-3.000000 5.000000 2 0,-1.000000-5.000000-1 0,-7.000000 5.000000 0 0,-5.000000 1.000000 1 15,-6.000000-2.000000-1-15,-2.000000 2.000000 1 0,-2.000000 2.000000 0 0,-4.000000 0.000000 1 16,-5.000000-2.000000 6-16,-3.000000 5.000000 0 0,0.000000-12.000000 2 0,-5.000000 3.000000-1 16,-5.000000-5.000000 0-16,0.000000-4.000000 1 0,-3.000000-3.000000-7 0,-5.000000-3.000000 2 15,-4.000000 1.000000-1-15,-2.000000-4.000000 0 0,1.000000 1.000000-1 0,-4.000000-3.000000-1 16,-3.000000-3.000000-4-16,2.000000 3.000000-4 0,1.000000-4.000000-5 0,0.000000 5.000000-7 15,0.000000-1.000000-8-15,5.000000 2.000000-17 0,4.000000 2.000000-28 0,3.000000 2.000000-41 0,2.000000 3.000000-50 16,4.000000 0.000000-59-16,8.000000 3.000000-62 0,-1.000000 0.000000-67 0,5.000000 4.000000-37 16,-1.000000-5.000000 8-16,6.000000 1.000000 36 0,1.000000 2.000000 54 0</inkml:trace>
  <inkml:trace contextRef="#ctx0" brushRef="#br0">17433.000000 12038.000000 130 0,'-9.000000'12.000000'209'15,"2.000000"3.000000"15 "-15 ,1.000000-3.000000-54 0,1.000000 2.000000-41 0,-4.000000 3.000000-22 16,1.000000 0.000000-5-16,-2.000000 3.000000 0 0,-4.000000 4.000000-2 0,3.000000 0.000000-10 16,-4.000000 4.000000-7-16,-2.000000 7.000000-6 0,-2.000000 2.000000-6 0,1.000000 1.000000-3 15,-2.000000 4.000000 3-15,1.000000-1.000000 7 0,-2.000000 4.000000 1 0,-1.000000-4.000000 4 0,3.000000-3.000000-2 16,1.000000 2.000000-1-16,-2.000000-7.000000 0 0,5.000000 1.000000-8 0,-2.000000-4.000000-8 16,4.000000-3.000000-7-16,1.000000-8.000000-7 0,5.000000 1.000000-9 0,1.000000-6.000000-10 15,1.000000-1.000000-8-15,3.000000-4.000000-10 0,-2.000000-5.000000-3 0,8.000000 2.000000 1 16,-2.000000-4.000000-2-16,6.000000 1.000000 2 0,5.000000-3.000000 2 0,1.000000-3.000000 2 15,7.000000-5.000000 0-15,6.000000 1.000000-4 0,0.000000-2.000000-4 0,8.000000-6.000000-1 16,4.000000 2.000000-3-16,1.000000 0.000000 3 0,5.000000-3.000000-3 0,2.000000 0.000000 0 0,-1.000000 1.000000 0 16,2.000000 0.000000 0-16,4.000000 1.000000-3 0,0.000000-3.000000-3 15,-3.000000 2.000000 1-15,-4.000000 1.000000 1 0,0.000000 2.000000 1 0,-6.000000 0.000000 2 0,-1.000000-1.000000-1 16,-6.000000 4.000000-1-16,-5.000000-2.000000 2 0,-5.000000 4.000000 0 0,-4.000000 3.000000 5 16,-4.000000-1.000000 8-16,-3.000000 3.000000 18 0,-6.000000 0.000000 13 0,0.000000-1.000000 7 15,-5.000000 0.000000 4-15,-5.000000-2.000000-2 0,-6.000000 0.000000-9 0,-3.000000 1.000000-13 16,-4.000000-7.000000-11-16,-4.000000-1.000000-3 0,-2.000000 1.000000-4 0,-1.000000-1.000000 0 15,-5.000000-8.000000-2-15,-2.000000-2.000000-2 0,2.000000-2.000000-4 0,-2.000000-5.000000-5 16,2.000000-4.000000-3-16,-2.000000 0.000000-7 0,2.000000-1.000000-9 0,3.000000-2.000000-11 0,6.000000 1.000000-15 16,-1.000000 1.000000-20-16,8.000000 5.000000-29 0,1.000000 0.000000-37 0,11.000000 5.000000-51 15,2.000000-2.000000-69-15,5.000000 8.000000-83 0,5.000000-2.000000-83 0,2.000000 3.000000-28 16,1.000000-1.000000 15-16,3.000000 5.000000 44 0,5.000000 0.000000 74 0</inkml:trace>
  <inkml:trace contextRef="#ctx0" brushRef="#br0">18906.000000 11931.000000 69 0,'0.000000'9.000000'278'0,"0.000000"-1.000000"23 "16 ,0.000000-1.000000 13-16,-4.000000 5.000000-64 0,3.000000-1.000000-76 0,-3.000000 7.000000-42 15,3.000000-1.000000-12-15,-6.000000 5.000000-1 0,-3.000000 2.000000-1 0,5.000000 1.000000-6 16,-7.000000 4.000000-14-16,4.000000 5.000000-14 0,-2.000000 1.000000-20 0,-4.000000-1.000000-12 0,6.000000 2.000000-9 16,-5.000000-3.000000-8-16,-1.000000 2.000000 0 0,4.000000 1.000000 1 0,-2.000000-2.000000-1 15,-1.000000 3.000000 3-15,0.000000-3.000000 1 0,1.000000-1.000000 0 0,-2.000000 2.000000-4 16,4.000000-2.000000-4-16,0.000000-8.000000-4 0,-1.000000-1.000000-4 0,6.000000-4.000000-4 16,-4.000000-6.000000-6-16,6.000000-1.000000-4 0,-2.000000-3.000000-2 0,3.000000-1.000000-4 15,2.000000-4.000000-1-15,0.000000 0.000000 0 0,2.000000 0.000000 3 0,3.000000-3.000000 3 16,7.000000 0.000000 3-16,-2.000000-2.000000 3 0,6.000000 0.000000 0 0,3.000000-4.000000 1 0,6.000000 2.000000-2 15,2.000000-9.000000-3-15,0.000000 5.000000-3 0,8.000000-6.000000-2 16,0.000000-1.000000-1-16,4.000000-2.000000-3 0,-3.000000 1.000000 0 0,8.000000 2.000000-1 0,-4.000000 0.000000 0 16,0.000000-1.000000 2-16,4.000000 1.000000-1 0,-4.000000 5.000000 2 0,-1.000000-2.000000-2 15,-4.000000 3.000000-1-15,-3.000000 2.000000 0 0,1.000000-2.000000-2 0,-6.000000 4.000000 2 16,-3.000000 0.000000-3-16,1.000000-3.000000 1 0,-7.000000 3.000000 0 0,1.000000 0.000000 4 16,-6.000000 2.000000 5-16,-5.000000-3.000000 9 0,4.000000 3.000000 13 0,-5.000000-3.000000 18 0,0.000000 1.000000 17 15,-2.000000-6.000000 18-15,-4.000000-1.000000 11 0,3.000000-3.000000 8 16,-1.000000-12.000000 14-16,-3.000000 4.000000-1 0,-3.000000-10.000000-9 0,-1.000000 1.000000-16 0,-1.000000-5.000000-13 15,-3.000000-2.000000-19-15,1.000000 3.000000-22 0,-5.000000-7.000000-15 0,-4.000000 1.000000-11 16,2.000000-5.000000-6-16,-4.000000-2.000000-9 0,-1.000000 0.000000-27 0,-2.000000-1.000000-28 16,-1.000000 1.000000-38-16,-2.000000 0.000000-40 0,-4.000000 3.000000-41 0,1.000000 1.000000-53 15,0.000000 5.000000-75-15,-3.000000 8.000000-110 0,-2.000000 5.000000-81 0,-3.000000 5.000000-21 16,-2.000000 7.000000 10-16,-5.000000 2.000000 41 0,2.000000 7.000000 94 0</inkml:trace>
  <inkml:trace contextRef="#ctx0" brushRef="#br0">12636.000000 8805.000000 21 0,'-10.000000'-3.000000'149'0,"-2.000000"-1.000000"8 "0 ,4.000000 4.000000 4 15,-6.000000 0.000000-26-15,4.000000 0.000000-16 0,-3.000000 4.000000-17 0,-1.000000 3.000000-9 16,-3.000000 1.000000-8-16,1.000000 4.000000-4 0,-3.000000 5.000000-2 0,1.000000 0.000000 0 15,-2.000000 6.000000 4-15,-4.000000 3.000000-3 0,2.000000 3.000000 0 0,-3.000000 1.000000-2 0,2.000000 6.000000-5 16,-2.000000 0.000000-7-16,-2.000000 6.000000-15 0,0.000000 2.000000-10 0,-3.000000 4.000000-7 16,1.000000 6.000000-5-16,-1.000000 1.000000-1 0,0.000000 8.000000 1 15,3.000000-1.000000 0-15,0.000000 3.000000 5 0,1.000000 1.000000 5 0,1.000000 7.000000-3 0,3.000000-3.000000 3 16,3.000000 6.000000 3-16,1.000000 2.000000 6 0,4.000000 5.000000 1 0,1.000000 2.000000 1 16,5.000000 4.000000-1-16,-1.000000 4.000000-1 0,4.000000 5.000000-4 0,2.000000-1.000000-5 15,3.000000 5.000000-3-15,3.000000 0.000000-2 0,2.000000 3.000000-2 0,0.000000 4.000000-6 0,4.000000 1.000000-2 16,-1.000000 7.000000 2-16,2.000000 1.000000 0 0,4.000000 4.000000-1 15,1.000000 4.000000-4-15,0.000000 3.000000 1 0,1.000000 3.000000 0 0,3.000000 1.000000-6 0,-1.000000 1.000000-6 16,4.000000 0.000000-3-16,0.000000-5.000000-4 0,5.000000-5.000000-4 0,-2.000000-7.000000-5 16,2.000000-8.000000-2-16,3.000000-6.000000 0 0,-3.000000-9.000000-1 0,3.000000-3.000000 0 15,2.000000-9.000000 2-15,-2.000000-8.000000 0 0,-2.000000-2.000000-2 0,3.000000-9.000000-6 16,-1.000000-2.000000-13-16,0.000000-7.000000-16 0,-2.000000-9.000000-28 0,3.000000-3.000000-33 16,-1.000000-7.000000-39-16,2.000000-7.000000-49 0,3.000000-6.000000-61 0,5.000000-9.000000-66 15,2.000000-9.000000-53-15,0.000000-8.000000-7 0,5.000000-13.000000 23 0,1.000000-8.000000 46 16</inkml:trace>
  <inkml:trace contextRef="#ctx0" brushRef="#br0">19792.000000 8457.000000 51 0,'5.000000'7.000000'252'0,"-1.000000"-2.000000"17 "16 ,-3.000000 2.000000 6-16,6.000000 1.000000-86 0,-2.000000 1.000000-82 0,4.000000 1.000000-47 15,1.000000 3.000000-18-15,-2.000000 0.000000-9 0,5.000000 7.000000 1 0,4.000000 3.000000 8 16,2.000000 3.000000 7-16,-1.000000 3.000000 8 0,7.000000 3.000000 4 0,-1.000000-1.000000 3 15,2.000000 7.000000 4-15,5.000000-1.000000 9 0,-1.000000 3.000000 6 0,2.000000 1.000000 0 0,1.000000 1.000000-1 16,-1.000000 2.000000 2-16,3.000000-1.000000 1 0,-3.000000 3.000000-5 0,3.000000 3.000000-7 16,0.000000 2.000000-6-16,-4.000000 3.000000-1 0,0.000000 4.000000-5 0,0.000000 5.000000-1 15,-1.000000 1.000000-2-15,-3.000000 4.000000 3 0,-1.000000 2.000000 2 0,-4.000000 0.000000 3 16,2.000000 6.000000 5-16,-3.000000 5.000000 8 0,1.000000-2.000000 12 0,-5.000000 7.000000 17 16,1.000000 4.000000 21-16,-4.000000 4.000000 20 0,-1.000000 2.000000 15 0,1.000000 4.000000 3 15,-6.000000 4.000000-1-15,-3.000000 0.000000-10 0,2.000000 1.000000-20 0,-2.000000 5.000000-23 16,-2.000000-1.000000-15-16,-3.000000 3.000000-9 0,-3.000000 3.000000-9 0,-1.000000-4.000000-6 15,-1.000000 1.000000-5-15,-3.000000-5.000000-2 0,0.000000 3.000000-8 0,1.000000-8.000000-6 0,-1.000000-1.000000-12 16,3.000000-3.000000-8-16,-7.000000-3.000000-2 0,3.000000-5.000000-4 0,1.000000 3.000000-4 16,-2.000000-7.000000-6-16,2.000000 1.000000-2 0,-2.000000-6.000000-5 0,-2.000000-4.000000-3 15,-7.000000-5.000000-7-15,3.000000-6.000000-1 0,-3.000000-3.000000-13 0,-6.000000-4.000000-21 16,-2.000000-4.000000-38-16,0.000000-5.000000-66 0,-8.000000 0.000000-93 0,-5.000000-2.000000-83 0,-5.000000-6.000000-89 16,-7.000000 2.000000-127-16,0.000000-5.000000-132 0,-7.000000-2.000000-23 0,-8.000000-3.000000 44 15,-7.000000-8.000000 61-15,-9.000000-1.000000 87 0</inkml:trace>
  <inkml:trace contextRef="#ctx0" brushRef="#br0">10998.000000 9215.000000 98 0,'-5.000000'3.000000'151'0,"2.000000"0.000000"-38 "0 ,-2.000000 2.000000-23 16,-2.000000 2.000000-7-16,2.000000 0.000000 2 0,5.000000 4.000000 8 0,-5.000000 5.000000 16 15,2.000000-2.000000 7-15,1.000000 4.000000 2 0,-1.000000 3.000000-11 0,-2.000000 4.000000-15 0,5.000000 4.000000-16 16,-5.000000 0.000000-12-16,0.000000 5.000000-8 0,-2.000000-2.000000-7 0,2.000000 2.000000-3 16,0.000000 0.000000-3-16,-4.000000-3.000000-3 0,6.000000 1.000000-11 0,-2.000000 0.000000-5 15,0.000000-5.000000-6-15,0.000000-1.000000-11 0,2.000000-3.000000-1 0,-2.000000-4.000000-6 16,1.000000 0.000000 1-16,3.000000-4.000000-8 0,-3.000000-1.000000-11 0,1.000000-1.000000-18 15,1.000000-3.000000-23-15,-1.000000-4.000000-28 0,3.000000 1.000000-32 0,-2.000000-1.000000-33 16,-1.000000-4.000000-34-16,3.000000-2.000000-51 0,0.000000 0.000000-17 0,-4.000000-5.000000 6 0,-1.000000-5.000000 22 16</inkml:trace>
  <inkml:trace contextRef="#ctx0" brushRef="#br0">10645.000000 9362.000000 33 0,'-9.000000'0.000000'176'0,"1.000000"0.000000"6 "15 ,3.000000 3.000000-50-15,-2.000000 4.000000-34 0,5.000000 4.000000-19 0,2.000000 5.000000-11 0,0.000000 0.000000-5 16,0.000000 9.000000 0-16,2.000000 1.000000-3 0,1.000000 2.000000-6 0,2.000000-2.000000-13 16,0.000000 3.000000-11-16,4.000000-2.000000-6 0,3.000000 0.000000-6 0,1.000000-3.000000-4 15,0.000000-5.000000-1-15,1.000000-3.000000 2 0,4.000000-5.000000 6 0,-1.000000-4.000000 4 16,5.000000-4.000000 6-16,0.000000-6.000000 3 0,1.000000-4.000000 3 0,-1.000000-7.000000-3 0,5.000000-6.000000-5 16,-1.000000-6.000000-4-16,5.000000-7.000000-4 0,-5.000000 0.000000-2 15,1.000000-3.000000 0-15,-2.000000-6.000000-2 0,2.000000 1.000000 1 0,-5.000000-1.000000-1 0,0.000000-1.000000 3 16,-4.000000 1.000000-3-16,-4.000000 3.000000 3 0,-3.000000 0.000000 1 0,-4.000000 8.000000 1 15,-7.000000-4.000000 4-15,-2.000000 7.000000 0 0,-6.000000 4.000000-1 0,-2.000000-1.000000-4 16,-7.000000 6.000000-3-16,-5.000000 3.000000-4 0,-3.000000 5.000000-6 0,-2.000000 3.000000-4 16,-4.000000 6.000000-4-16,-1.000000 2.000000-2 0,-3.000000 5.000000-1 0,-1.000000 5.000000-4 0,1.000000 4.000000-7 15,2.000000 3.000000-16-15,-3.000000 2.000000-14 0,8.000000 6.000000-21 16,-2.000000-1.000000-37-16,5.000000 3.000000-50 0,1.000000 2.000000-60 0,2.000000 5.000000-50 0,6.000000 3.000000-20 16,1.000000 2.000000 7-16,1.000000 2.000000 26 0</inkml:trace>
  <inkml:trace contextRef="#ctx0" brushRef="#br0">10978.000000 11080.000000 158 0,'3.000000'-5.000000'247'0,"-3.000000"-1.000000"12 "0 ,4.000000 4.000000-49 0,-3.000000-1.000000-69 16,3.000000 3.000000-50-16,4.000000 0.000000-35 0,1.000000 0.000000-14 0,1.000000 0.000000 0 15,0.000000 3.000000 4-15,6.000000-1.000000 4 0,1.000000 2.000000-3 0,2.000000-2.000000-5 16,-1.000000 3.000000-3-16,4.000000-1.000000-10 0,-2.000000 4.000000-10 0,-2.000000-4.000000-6 15,1.000000 4.000000 0-15,-6.000000-1.000000 3 0,4.000000 3.000000 1 0,-7.000000 2.000000 2 16,-2.000000 0.000000 3-16,-4.000000 3.000000 3 0,-4.000000 2.000000-4 0,0.000000 2.000000 0 0,-5.000000 3.000000-4 16,-7.000000 4.000000-3-16,2.000000 2.000000-4 0,-3.000000 0.000000-3 0,-4.000000 4.000000 1 15,0.000000-3.000000 0-15,-1.000000-2.000000 4 0,1.000000 0.000000 6 0,3.000000-2.000000 10 16,1.000000-8.000000 12-16,0.000000 0.000000 4 0,4.000000-5.000000 6 0,1.000000-7.000000-2 16,6.000000 7.000000-9-16,-1.000000-8.000000-8 0,3.000000-2.000000-12 0,3.000000 1.000000-8 15,2.000000-3.000000-5-15,7.000000-3.000000-2 0,3.000000-1.000000 0 0,2.000000-3.000000 2 16,6.000000-5.000000-1-16,2.000000 0.000000-2 0,6.000000-4.000000 2 0,0.000000 0.000000 1 0,1.000000 1.000000-3 15,2.000000-2.000000-9-15,-2.000000 0.000000-14 0,-2.000000 5.000000-12 0,-7.000000-3.000000-18 16,4.000000 3.000000-20-16,-7.000000 5.000000-23 0,-1.000000-3.000000-22 0,-6.000000 5.000000-19 16,-1.000000 0.000000-26-16,-2.000000 3.000000-33 0,-10.000000 2.000000-39 0,0.000000 0.000000-36 15,0.000000 0.000000-3-15,-9.000000-5.000000 18 0,-4.000000 5.000000 29 0</inkml:trace>
  <inkml:trace contextRef="#ctx0" brushRef="#br0">10854.000000 11101.000000 6 0,'-18.000000'-3.000000'157'16,"4.000000"3.000000"-3 "-16 ,-3.000000 6.000000-33 0,4.000000 1.000000-22 0,0.000000 5.000000-16 0,3.000000 3.000000-3 15,-2.000000-1.000000 2-15,3.000000 8.000000-2 0,-1.000000 2.000000 1 0,7.000000 5.000000-7 16,1.000000 5.000000-7-16,-1.000000 3.000000-9 0,6.000000 2.000000-11 0,-1.000000 5.000000-7 16,1.000000-2.000000-6-16,7.000000-3.000000-2 0,-1.000000 4.000000-5 0,4.000000-5.000000-2 15,4.000000-1.000000-4-15,0.000000-5.000000 0 0,1.000000-3.000000-2 0,4.000000-4.000000-3 16,1.000000-6.000000 2-16,4.000000-4.000000 0 0,2.000000-10.000000-4 0,3.000000-1.000000-1 15,-1.000000-8.000000 0-15,3.000000-6.000000-2 0,3.000000-10.000000-4 0,-2.000000-4.000000-2 0,5.000000-7.000000-3 16,-5.000000-9.000000 1-16,4.000000-1.000000-2 0,-7.000000-7.000000 1 0,1.000000-1.000000 2 16,-6.000000 0.000000 4-16,-3.000000 3.000000 0 0,-8.000000-1.000000-1 0,-6.000000 7.000000 1 15,-6.000000 3.000000 1-15,-4.000000 3.000000 4 0,-9.000000 2.000000 0 0,-7.000000 8.000000 1 16,-8.000000 2.000000 0-16,-3.000000 3.000000 0 0,-11.000000 4.000000-4 0,-2.000000 2.000000-4 16,-6.000000 6.000000-1-16,-6.000000 5.000000-3 0,-1.000000 4.000000 0 0,-4.000000 4.000000-2 15,5.000000 0.000000-1-15,-2.000000 5.000000-2 0,2.000000 1.000000-1 0,7.000000 2.000000-2 16,1.000000 1.000000-6-16,8.000000-1.000000-14 0,2.000000 3.000000-19 0,6.000000 0.000000-30 0,2.000000 5.000000-43 15,8.000000 2.000000-54-15,5.000000 8.000000-66 0,1.000000 0.000000-33 0,3.000000 7.000000-5 16,8.000000 2.000000 16-16</inkml:trace>
  <inkml:trace contextRef="#ctx0" brushRef="#br0">11233.000000 13176.000000 47 0,'0.000000'-3.000000'220'0,"0.000000"3.000000"11 "0 ,0.000000 0.000000-26 0,0.000000 0.000000-64 0,3.000000 0.000000-53 15,-1.000000 0.000000-30-15,3.000000 3.000000-15 0,3.000000-3.000000-3 0,1.000000 0.000000 3 16,4.000000 0.000000 4-16,0.000000 0.000000 2 0,4.000000 0.000000-2 0,2.000000 0.000000-7 16,1.000000 0.000000-6-16,0.000000 0.000000-4 15,2.000000 0.000000-4-15,-2.000000 2.000000 0 0,-2.000000 1.000000-4 0,1.000000 2.000000 0 0,-3.000000-1.000000 0 0,-2.000000 7.000000 3 0,-4.000000-5.000000 2 16,-2.000000 9.000000 1-16,-4.000000 0.000000 1 0,-4.000000 6.000000 1 0,-4.000000 5.000000-3 16,-4.000000 0.000000-3-16,-2.000000 3.000000-5 0,-4.000000 5.000000-5 0,-2.000000 2.000000-3 15,-3.000000-1.000000-4-15,1.000000-1.000000 1 0,-2.000000-1.000000-3 0,-2.000000-4.000000 1 16,3.000000-3.000000 1-16,3.000000-3.000000 6 0,2.000000-6.000000 2 0,4.000000 1.000000-1 15,2.000000-7.000000 1-15,-1.000000-3.000000 0 0,9.000000-1.000000-6 0,0.000000-2.000000-4 16,9.000000-5.000000-5-16,-1.000000 0.000000 1 0,6.000000 0.000000 1 0,4.000000-5.000000-2 16,4.000000-2.000000 1-16,5.000000-1.000000-1 0,-2.000000 2.000000 1 0,2.000000-2.000000-1 15,-2.000000 1.000000-1-15,-2.000000 5.000000 2 0,-1.000000-4.000000-1 0,-4.000000 6.000000-1 0,-1.000000 0.000000 0 16,-3.000000 3.000000 5-16,-4.000000 2.000000 4 0,-2.000000 5.000000 6 0,-5.000000 1.000000 6 16,-1.000000 4.000000 1-16,-4.000000 2.000000 3 0,-1.000000 0.000000-5 0,-5.000000 3.000000-3 15,-2.000000-1.000000-6-15,-4.000000-3.000000-4 0,3.000000 5.000000-2 0,-8.000000-7.000000-5 16,-3.000000-2.000000-7-16,4.000000-1.000000-10 0,-1.000000-5.000000-11 0,3.000000-2.000000-15 15,-1.000000-4.000000-19-15,2.000000-4.000000-24 0,-2.000000-2.000000-31 0,0.000000-8.000000-39 16,4.000000 1.000000-37-16,-1.000000-3.000000-32 0,1.000000-3.000000-32 0,-4.000000-2.000000-13 0,4.000000-1.000000 18 16,-1.000000-3.000000 35-16</inkml:trace>
  <inkml:trace contextRef="#ctx0" brushRef="#br0">11000.000000 13300.000000 71 0,'-10.000000'-5.000000'165'0,"1.000000"1.000000"-1 "0 ,1.000000 0.000000-9 15,0.000000 4.000000-17-15,-2.000000 4.000000-21 0,5.000000-2.000000-22 0,-4.000000 5.000000-21 16,4.000000 5.000000-13-16,-3.000000 4.000000-7 0,4.000000 5.000000 1 0,-1.000000 5.000000 2 16,5.000000 8.000000 2-16,4.000000 6.000000 1 0,1.000000 1.000000-2 0,3.000000 5.000000-3 15,2.000000 2.000000-3-15,4.000000 3.000000-5 0,2.000000 3.000000-1 0,6.000000 3.000000-5 16,2.000000-6.000000-4-16,2.000000 1.000000-5 0,5.000000-3.000000-6 0,4.000000-2.000000-6 0,0.000000-3.000000-4 16,4.000000-8.000000-3-16,1.000000-9.000000 0 0,5.000000-5.000000 0 15,-1.000000-9.000000 1-15,4.000000-12.000000-2 0,1.000000-8.000000 2 0,-1.000000-11.000000-4 0,1.000000-5.000000-1 16,0.000000-9.000000-4-16,-2.000000-10.000000-2 0,-2.000000-6.000000-3 0,-5.000000-8.000000-4 15,0.000000-5.000000 2-15,-1.000000-2.000000-2 0,-7.000000 2.000000 0 0,-5.000000-2.000000-1 16,-6.000000 2.000000 4-16,-4.000000 3.000000 1 0,-7.000000 1.000000 0 0,-1.000000 9.000000 4 16,-9.000000 2.000000 6-16,-11.000000 2.000000 4 0,0.000000 8.000000 3 0,-11.000000 2.000000 2 0,-5.000000 5.000000 5 15,-8.000000 4.000000 1-15,-2.000000 4.000000-2 0,-10.000000 8.000000-2 16,-3.000000 3.000000 0-16,-7.000000 8.000000-1 0,0.000000 2.000000 1 0,0.000000 2.000000 0 0,0.000000 5.000000-1 16,0.000000 3.000000-3-16,7.000000 0.000000-3 0,1.000000 3.000000-2 0,5.000000-7.000000-8 15,6.000000 4.000000-9-15,6.000000-4.000000-15 0,5.000000 3.000000-27 0,5.000000-7.000000-40 16,6.000000 0.000000-54-16,6.000000-2.000000-56 0,6.000000 0.000000-65 0,4.000000 0.000000-63 15,7.000000-2.000000-15-15,3.000000-9.000000 20 0,3.000000 1.000000 41 0</inkml:trace>
  <inkml:trace contextRef="#ctx0" brushRef="#br0">14459.000000 14672.000000 84 0,'0.000000'-5.000000'122'0,"0.000000"0.000000"2 "0 ,0.000000 3.000000 6 0,0.000000-4.000000 3 16,0.000000 6.000000 2-16,-1.000000-1.000000-4 0,-3.000000 1.000000-11 0,4.000000 0.000000-11 16,-1.000000 0.000000-14-16,1.000000 0.000000-15 0,-4.000000 0.000000-8 0,1.000000 1.000000-5 15,-2.000000 5.000000-3-15,0.000000 1.000000 0 0,0.000000 5.000000-3 0,-2.000000 5.000000-1 0,0.000000 7.000000 7 16,4.000000 5.000000 4-16,-2.000000 8.000000 3 0,0.000000 12.000000 4 0,-2.000000 7.000000-5 15,6.000000 8.000000-5-15,-4.000000 15.000000-9 0,-2.000000 4.000000-12 0,2.000000 10.000000-12 16,0.000000 1.000000-8-16,0.000000 4.000000-5 0,1.000000 2.000000-4 0,1.000000-1.000000-8 16,1.000000-2.000000 0-16,-1.000000-7.000000-2 0,3.000000-5.000000-3 0,0.000000-6.000000-3 15,3.000000-11.000000-2-15,-1.000000-10.000000-1 0,-2.000000-10.000000-2 0,0.000000-6.000000-4 16,0.000000-9.000000-8-16,0.000000-5.000000-6 0,0.000000-9.000000-12 0,0.000000-2.000000-9 0,0.000000-5.000000-13 16,0.000000-4.000000-17-16,0.000000-6.000000-25 0,-2.000000-7.000000-35 0,-1.000000-7.000000-37 15,3.000000-10.000000-38-15,-2.000000-7.000000-42 0,-1.000000-7.000000-38 0,3.000000-9.000000-12 16,-3.000000-5.000000 18-16,-2.000000-11.000000 37 0</inkml:trace>
  <inkml:trace contextRef="#ctx0" brushRef="#br0">14453.000000 14670.000000 104 0,'13.000000'-27.000000'137'0,"2.000000"5.000000"10 "0 ,-2.000000 5.000000 20 16,4.000000 4.000000 3-16,2.000000 7.000000 3 0,2.000000 0.000000-5 15,1.000000 9.000000-9-15,0.000000 4.000000-16 0,0.000000 1.000000-22 0,5.000000 6.000000-14 0,-6.000000 3.000000-10 16,6.000000 3.000000-11-16,-5.000000 2.000000-3 0,3.000000-1.000000-7 0,-5.000000 4.000000-12 15,-3.000000-4.000000-3-15,1.000000-2.000000-1 0,-1.000000 5.000000-4 0,-8.000000-1.000000-6 16,-1.000000-1.000000 3-16,-6.000000 3.000000-4 0,-2.000000 4.000000-6 0,-5.000000 0.000000-5 16,-5.000000 2.000000-8-16,-7.000000 3.000000-5 0,0.000000 3.000000-10 0,-6.000000 2.000000-6 15,-3.000000-3.000000-3-15,-2.000000 3.000000-3 0,-1.000000 1.000000-2 0,-2.000000-6.000000 0 16,0.000000 2.000000 1-16,0.000000-7.000000 0 0,0.000000-2.000000 1 0,3.000000-8.000000-1 0,-1.000000-1.000000-1 16,3.000000-4.000000 2-16,4.000000-5.000000-1 0,-2.000000-3.000000 2 0,3.000000-1.000000 5 15,2.000000-3.000000 2-15,2.000000 2.000000 4 0,7.000000-4.000000 2 0,-1.000000 3.000000 1 16,2.000000 0.000000-2-16,4.000000-3.000000-3 0,2.000000 2.000000-2 0,3.000000 2.000000-4 15,3.000000 7.000000 4-15,6.000000 1.000000 5 0,1.000000 7.000000 4 0,6.000000 5.000000 4 16,3.000000 6.000000 4-16,3.000000 1.000000 0 0,3.000000 4.000000-1 0,-2.000000 3.000000-4 16,4.000000-1.000000-3-16,0.000000-3.000000-4 0,3.000000 0.000000-3 0,-3.000000-4.000000 0 0,3.000000 1.000000-4 15,-3.000000-7.000000 0-15,0.000000 0.000000-3 0,3.000000-4.000000-1 16,-3.000000-3.000000-3-16,-1.000000-5.000000-2 0,1.000000-2.000000-8 0,2.000000-8.000000-8 0,-6.000000-2.000000-16 16,4.000000-2.000000-19-16,0.000000-10.000000-31 0,0.000000-4.000000-44 0,-2.000000-5.000000-53 15,2.000000-6.000000-58-15,-1.000000-2.000000-62 0,8.000000-5.000000-68 0,-6.000000-7.000000-35 16,3.000000-4.000000 11-16,0.000000-3.000000 39 0,-2.000000-8.000000 60 0</inkml:trace>
  <inkml:trace contextRef="#ctx0" brushRef="#br0">15584.000000 14818.000000 104 0,'3.000000'4.000000'286'0,"-3.000000"2.000000"21 "0 ,-5.000000 3.000000 18 0,-2.000000 6.000000-90 0,-3.000000 7.000000-80 15,0.000000 2.000000-44-15,-5.000000 11.000000-17 0,2.000000 3.000000-3 0,-6.000000 7.000000 0 16,1.000000 5.000000 2-16,-4.000000 6.000000 0 0,0.000000 7.000000-4 0,1.000000 5.000000-7 15,-1.000000 3.000000-10-15,3.000000 1.000000-9 0,1.000000 2.000000-11 0,1.000000-3.000000-9 16,0.000000-2.000000-9-16,4.000000-3.000000-9 0,5.000000-4.000000-8 0,3.000000-12.000000-8 16,0.000000-1.000000-3-16,8.000000-5.000000-2 0,2.000000-7.000000-3 0,0.000000-3.000000-5 15,8.000000-8.000000-8-15,1.000000-2.000000-17 0,-1.000000-6.000000-26 0,6.000000-4.000000-28 0,-3.000000-4.000000-36 16,6.000000-5.000000-45-16,0.000000-8.000000-46 0,1.000000-5.000000-45 0,3.000000-5.000000-47 16,0.000000-10.000000-32-16,1.000000-6.000000 3 0,0.000000-9.000000 30 0,-2.000000-7.000000 48 15</inkml:trace>
  <inkml:trace contextRef="#ctx0" brushRef="#br0">16060.000000 14954.000000 56 0,'12.000000'-17.000000'284'0,"-6.000000"5.000000"28 "0 ,-6.000000 3.000000 12 0,0.000000 6.000000-76 16,-5.000000 6.000000-76-16,0.000000 6.000000-58 0,-3.000000 5.000000-34 0,-2.000000 9.000000-19 16,-2.000000 6.000000-5-16,-1.000000 5.000000-6 0,-1.000000 5.000000-2 0,-3.000000 10.000000-8 15,-1.000000 6.000000-8-15,1.000000 5.000000-5 0,-1.000000 8.000000-3 0,-1.000000-1.000000-5 16,1.000000 1.000000-5-16,1.000000 0.000000-3 0,-1.000000-3.000000-2 0,1.000000-3.000000-2 0,5.000000-7.000000-2 15,-1.000000-9.000000-3-15,3.000000-4.000000-2 0,1.000000-10.000000-7 0,4.000000-9.000000-6 16,0.000000-5.000000-7-16,2.000000-6.000000-12 0,3.000000-9.000000-15 0,3.000000-8.000000-23 16,-1.000000-10.000000-23-16,3.000000-3.000000-26 0,3.000000-13.000000-22 0,1.000000-6.000000-20 15,3.000000-5.000000-13-15,-2.000000-10.000000-7 0,-2.000000-6.000000-3 0,5.000000-2.000000 5 16,-4.000000-8.000000 11-16,1.000000 1.000000 19 0,-2.000000-5.000000 27 0,1.000000 1.000000 29 0</inkml:trace>
  <inkml:trace contextRef="#ctx0" brushRef="#br0">15937.000000 15013.000000 14 0,'12.000000'-46.000000'63'0,"-2.000000"4.000000"18 "0 ,-1.000000 8.000000 12 0,-1.000000 5.000000 5 0,0.000000 7.000000 10 16,2.000000 4.000000 19-16,-3.000000 7.000000 19 0,3.000000 5.000000 9 0,0.000000 10.000000 3 15,-1.000000 5.000000 6-15,4.000000 6.000000-6 0,0.000000 9.000000-27 0,3.000000 5.000000-23 16,-1.000000 10.000000-16-16,-2.000000 3.000000-9 0,7.000000 7.000000-7 0,-5.000000-1.000000-7 16,5.000000 5.000000-8-16,-1.000000 3.000000-5 0,-1.000000-1.000000-9 0,-1.000000 2.000000-12 0,1.000000-4.000000-9 15,1.000000-1.000000-11-15,-2.000000-6.000000-6 0,-4.000000-4.000000-3 16,4.000000-2.000000-2-16,-4.000000-6.000000-1 0,-3.000000-2.000000 0 0,4.000000-6.000000 1 0,-6.000000-1.000000-3 16,0.000000-5.000000-1-16,-3.000000-3.000000-5 0,-5.000000-5.000000-9 0,0.000000-4.000000-15 15,0.000000-4.000000-15-15,-8.000000-4.000000-13 0,1.000000 0.000000-17 0,-4.000000-7.000000-12 16,-3.000000-3.000000-6-16,-3.000000 0.000000 1 0,-4.000000-4.000000 4 0,-3.000000-3.000000 3 15,2.000000-3.000000 6-15,-4.000000-2.000000 6 0,-5.000000 2.000000 12 0,1.000000-6.000000 13 16,3.000000-1.000000 9-16,-1.000000 0.000000 21 0,3.000000 2.000000 19 0,-2.000000 4.000000 22 16,5.000000 0.000000 20-16,4.000000 1.000000 20 0,-2.000000 6.000000 20 0,5.000000 1.000000 15 0,3.000000 4.000000 4 15,2.000000-1.000000-5-15,1.000000 5.000000-13 0,4.000000 0.000000-17 0,2.000000 2.000000-18 16,3.000000 1.000000-21-16,0.000000 4.000000-13 0,5.000000 1.000000-9 0,2.000000 0.000000-3 16,3.000000 2.000000 2-16,2.000000-1.000000-5 0,1.000000-2.000000 3 0,2.000000 4.000000-4 15,2.000000-6.000000-4-15,1.000000 0.000000-12 0,2.000000-3.000000-17 0,0.000000-2.000000-21 16,1.000000-2.000000-30-16,-3.000000-3.000000-33 0,4.000000-2.000000-39 0,0.000000-3.000000-35 15,-1.000000-2.000000-35-15,-2.000000-5.000000-30 0,3.000000-1.000000-18 0,-9.000000-8.000000 12 0,0.000000 1.000000 30 16</inkml:trace>
  <inkml:trace contextRef="#ctx0" brushRef="#br0">16457.000000 14670.000000 231 0,'19.000000'-5.000000'275'0,"1.000000"5.000000"3 "0 ,1.000000 5.000000-27 0,3.000000 4.000000-24 15,3.000000 8.000000-24-15,6.000000-1.000000-29 0,-1.000000 9.000000-18 0,3.000000 0.000000-14 16,2.000000 4.000000-15-16,2.000000 2.000000-13 0,-4.000000 6.000000-11 0,0.000000 2.000000-11 15,-3.000000 5.000000-10-15,-2.000000 2.000000-9 0,-5.000000 5.000000-10 0,-6.000000 3.000000-7 16,-9.000000 4.000000-6-16,-2.000000 5.000000-6 0,-8.000000 3.000000-7 0,-8.000000 2.000000-7 16,-2.000000 0.000000-6-16,-9.000000 3.000000-7 0,-6.000000 0.000000-7 0,-2.000000-2.000000-7 15,-3.000000 2.000000-14-15,-5.000000-3.000000-14 0,-5.000000-2.000000-29 0,-4.000000 0.000000-39 0,1.000000-7.000000-61 16,-6.000000-1.000000-76-16,0.000000-5.000000-81 0,-4.000000-9.000000-93 0,1.000000-10.000000-30 16,-2.000000-10.000000 11-16,0.000000-9.000000 43 0,6.000000-13.000000 72 0</inkml:trace>
  <inkml:trace contextRef="#ctx0" brushRef="#br0">17446.000000 14992.000000 49 0,'0.000000'-1.000000'100'15,"0.000000"1.000000"11 "-15 ,-2.000000-3.000000 2 0,2.000000-1.000000 2 0,-3.000000 4.000000-2 16,3.000000 0.000000-7-16,-3.000000 0.000000-10 0,3.000000-3.000000-9 0,-2.000000 1.000000-10 16,-1.000000 2.000000-9-16,3.000000-3.000000-5 0,-2.000000 0.000000 2 0,-1.000000 3.000000 2 15,3.000000 0.000000 2-15,0.000000 0.000000 5 0,0.000000 0.000000 3 0,0.000000 0.000000 1 0,0.000000 0.000000-2 16,0.000000 0.000000-6-16,-4.000000 0.000000-4 0,4.000000 0.000000-6 16,-5.000000 0.000000-8-16,3.000000 0.000000-6 0,-1.000000-2.000000 0 0,0.000000 2.000000 0 0,1.000000-3.000000 4 15,-5.000000 2.000000-3-15,6.000000 1.000000-4 0,-3.000000-4.000000 5 0,-1.000000 3.000000-3 16,5.000000 1.000000-3-16,-3.000000 0.000000-7 0,-2.000000 0.000000-1 0,3.000000 0.000000 0 15,-1.000000 0.000000-4-15,0.000000 0.000000-3 0,1.000000 0.000000-1 0,-1.000000 0.000000 6 16,3.000000 0.000000 1-16,-2.000000 0.000000 1 0,-2.000000 0.000000 3 0,4.000000 0.000000 5 16,0.000000 1.000000-1-16,0.000000 3.000000-2 0,0.000000-4.000000 1 0,0.000000 0.000000-2 15,0.000000 0.000000-1-15,-3.000000 0.000000-2 0,3.000000 1.000000-1 0,0.000000-1.000000 2 0,0.000000 0.000000-1 16,0.000000 3.000000-1-16,0.000000-3.000000 1 0,0.000000 0.000000-1 0,0.000000 0.000000-1 16,0.000000 0.000000-7-16,0.000000 0.000000-2 0,0.000000 0.000000-2 0,0.000000 0.000000-3 15,0.000000 2.000000 1-15,0.000000-2.000000-2 0,0.000000 0.000000 2 0,0.000000 0.000000 3 16,0.000000 0.000000 0-16,0.000000 0.000000 3 0,0.000000 0.000000 2 0,0.000000 0.000000-6 15,0.000000 0.000000-5-15,0.000000 0.000000 1 0,0.000000 0.000000-2 0,-2.000000 0.000000 1 16,2.000000 0.000000 0-16,0.000000 0.000000 5 0,0.000000 0.000000 6 0,0.000000 0.000000-1 0,0.000000 0.000000 0 16,0.000000 3.000000-1-16,0.000000-3.000000-1 0,0.000000 0.000000 2 0,0.000000 0.000000-4 15,0.000000 0.000000 1-15,2.000000 0.000000-1 0,1.000000 3.000000-3 0,-3.000000-3.000000-2 16,4.000000 0.000000-5-16,-8.000000 0.000000-3 0,1.000000 0.000000-1 0,3.000000 0.000000 0 16,-2.000000 0.000000-2-16,2.000000 0.000000 1 0,0.000000 0.000000-1 0,-3.000000 0.000000 1 15,3.000000 0.000000-1-15,0.000000 0.000000-2 0,0.000000 0.000000 0 0,0.000000 0.000000-1 0,0.000000 0.000000-1 16,0.000000 0.000000 0-16,0.000000 0.000000 0 0,0.000000 0.000000-3 15,0.000000 0.000000 0-15,0.000000 0.000000 1 0,0.000000 0.000000 0 0,0.000000 0.000000 1 0,0.000000 0.000000-2 16,0.000000 0.000000 1-16,0.000000 0.000000 1 0,0.000000 0.000000-1 0,0.000000 0.000000-1 16,0.000000 0.000000-2-16,0.000000 0.000000 1 0,0.000000 0.000000 1 0,0.000000 0.000000 0 15,0.000000 0.000000-1-15,0.000000 2.000000 1 0,0.000000-2.000000 1 0,0.000000 0.000000 0 16,0.000000 0.000000 1-16,0.000000 0.000000 3 0,0.000000 0.000000 0 0,0.000000 0.000000-4 0,0.000000 0.000000 0 16,0.000000 3.000000 0-16,0.000000-3.000000-2 0,0.000000 0.000000-1 15,0.000000 0.000000 1-15,0.000000 0.000000 1 0,0.000000 0.000000 3 0,0.000000 0.000000 0 0,0.000000 0.000000-3 16,0.000000 0.000000-1-16,0.000000 0.000000 2 0,0.000000 0.000000 1 0,0.000000 0.000000-2 15,0.000000 0.000000 2-15,0.000000 0.000000 5 0,0.000000 0.000000-1 0,-3.000000 0.000000 0 16,3.000000 0.000000-3-16,0.000000 0.000000 1 0,0.000000 0.000000 1 0,0.000000 0.000000 1 16,0.000000 0.000000-1-16,0.000000 0.000000 3 0,0.000000 0.000000 3 0,0.000000 0.000000 0 15,0.000000 0.000000 1-15,0.000000 0.000000 2 0,0.000000 0.000000 0 0,0.000000 0.000000 2 16,0.000000 0.000000-1-16,0.000000 0.000000 1 0,0.000000 0.000000 0 0,0.000000 0.000000 1 0,0.000000 0.000000 0 16,0.000000 0.000000 1-16,0.000000 0.000000-1 0,0.000000 0.000000-2 0,0.000000 0.000000 1 15,0.000000 0.000000-2-15,0.000000 0.000000 0 0,0.000000 0.000000-2 0,0.000000 0.000000 0 16,0.000000 0.000000 1-16,0.000000 0.000000-2 0,0.000000 0.000000 0 0,0.000000 0.000000 1 15,0.000000 0.000000 1-15,0.000000 0.000000-1 0,0.000000 0.000000 2 0,0.000000 0.000000-5 16,0.000000 0.000000 4-16,0.000000 0.000000 0 0,0.000000 0.000000-3 0,0.000000 0.000000 0 16,0.000000 0.000000-2-16,0.000000 0.000000 3 0,0.000000 0.000000-5 0,0.000000 0.000000-1 0,0.000000 0.000000 3 15,0.000000 0.000000-1-15,0.000000 0.000000 0 0,0.000000 0.000000 0 0,0.000000 0.000000 1 16,0.000000 0.000000 0-16,0.000000 0.000000-1 0,0.000000 0.000000 0 0,-2.000000 0.000000-4 16,2.000000 0.000000 1-16,0.000000 0.000000 1 0,0.000000-3.000000-4 0,0.000000 3.000000-1 0,0.000000 0.000000 2 15,2.000000 0.000000-2-15,-2.000000 0.000000 0 0,0.000000 0.000000-6 16,0.000000 0.000000 6-16,0.000000 0.000000 2 0,0.000000 0.000000-2 0,0.000000-2.000000 6 0,0.000000 2.000000-5 15,0.000000 0.000000 9-15,0.000000 0.000000-3 0,0.000000 0.000000-4 0,0.000000 0.000000-2 16,0.000000 0.000000 0-16,0.000000-3.000000 2 0,0.000000 3.000000 1 0,0.000000-3.000000 0 16,0.000000 3.000000-4-16,0.000000 0.000000 1 0,0.000000 0.000000 0 0,0.000000 0.000000 0 15,0.000000 0.000000-4-15,0.000000 0.000000-2 0,0.000000 0.000000 8 0,0.000000 0.000000 1 16,3.000000 0.000000-5-16,-3.000000-2.000000 2 0,0.000000 2.000000 1 0,3.000000 0.000000 3 16,-1.000000-3.000000-5-16,7.000000 2.000000 0 0,-4.000000 1.000000 0 0,8.000000-5.000000 5 0,0.000000 2.000000-3 15,2.000000-2.000000 3-15,1.000000 1.000000 2 0,0.000000-2.000000 0 16,3.000000-1.000000 0-16,-1.000000 3.000000-2 0,2.000000-4.000000-2 0,-1.000000 3.000000-2 0,-1.000000-2.000000 1 15,-1.000000 2.000000 1-15,0.000000-2.000000-2 0,-2.000000 2.000000-1 0,2.000000 0.000000 1 16,-4.000000 0.000000 0-16,0.000000 0.000000-1 0,1.000000 0.000000 0 0,-1.000000 0.000000 4 16,-1.000000 1.000000-1-16,-4.000000 1.000000 0 0,-1.000000 1.000000-6 0,1.000000-3.000000 4 0,1.000000 2.000000-1 15,-4.000000 1.000000-3-15,1.000000 0.000000-2 0,1.000000-2.000000 2 0,0.000000 0.000000 5 16,-2.000000-1.000000-7-16,0.000000 3.000000-2 0,3.000000 0.000000-13 0,-4.000000-3.000000-24 16,1.000000 5.000000-38-16,-4.000000-3.000000-57 0,3.000000 0.000000-61 0,-1.000000 3.000000-53 15,-1.000000-2.000000-36-15,-2.000000 0.000000-31 0,0.000000 2.000000-38 0,0.000000 2.000000-45 16,-2.000000 6.000000-41-16,-5.000000-1.000000-28 0,-3.000000 8.000000 3 0,-6.000000-1.000000 30 15,-3.000000 3.000000 66-15</inkml:trace>
  <inkml:trace contextRef="#ctx0" brushRef="#br0">17211.000000 15475.000000 139 0,'0.000000'3.000000'210'0,"4.000000"-3.000000"-2 "0 ,-3.000000 0.000000-46 0,3.000000 0.000000-39 0,1.000000 0.000000-21 15,0.000000 0.000000 0-15,3.000000 0.000000 11 0,0.000000 0.000000 15 0,6.000000 0.000000 11 16,-1.000000 0.000000 5-16,4.000000 0.000000-5 0,-2.000000 0.000000-10 0,5.000000 0.000000-13 16,-1.000000 0.000000-10-16,2.000000 0.000000-12 0,3.000000 0.000000-12 0,-2.000000 0.000000-7 15,5.000000-3.000000-6-15,-2.000000 3.000000 1 0,-2.000000-5.000000-4 0,2.000000 2.000000-3 0,0.000000-2.000000-4 16,2.000000 1.000000 3-16,0.000000-1.000000-2 0,-3.000000-3.000000 2 15,2.000000 1.000000-5-15,-4.000000-2.000000-4 0,0.000000 1.000000-8 0,-4.000000-1.000000-16 0,2.000000-1.000000-8 16,-4.000000 0.000000-9-16,-1.000000 2.000000-6 0,-2.000000 3.000000-3 0,-6.000000-1.000000-1 16,1.000000 0.000000-1-16,-3.000000 4.000000-5 0,2.000000 0.000000-12 0,-5.000000 0.000000-18 15,1.000000 2.000000-24-15,-3.000000-5.000000-27 0,-3.000000 5.000000-32 0,1.000000-3.000000-50 16,-1.000000 3.000000-61-16,-1.000000 3.000000-64 0,-3.000000 4.000000-63 0,1.000000 0.000000-55 16,-1.000000 1.000000-7-16,-5.000000-7.000000 34 0,4.000000 4.000000 59 0</inkml:trace>
  <inkml:trace contextRef="#ctx0" brushRef="#br0">17984.000000 14648.000000 79 0,'0.000000'-5.000000'173'0,"0.000000"0.000000"25 "15 ,3.000000 3.000000 22-15,-3.000000-1.000000 13 0,0.000000 1.000000 8 0,0.000000 2.000000-3 16,0.000000-3.000000-40-16,0.000000 0.000000-39 0,0.000000 3.000000-30 0,0.000000-2.000000-26 0,2.000000 0.000000-24 15,-2.000000 2.000000-21-15,3.000000-2.000000-16 0,1.000000 2.000000 2 0,1.000000 0.000000 7 16,0.000000 0.000000 9-16,6.000000 2.000000 2 0,0.000000-2.000000 5 0,-1.000000 4.000000 0 16,6.000000-1.000000-7-16,3.000000 2.000000-14 0,-2.000000 0.000000-12 0,1.000000 5.000000 1 15,4.000000-4.000000-2-15,3.000000 7.000000 0 0,-2.000000-1.000000-1 0,4.000000 0.000000 5 16,-2.000000 1.000000 5-16,2.000000 3.000000-3 0,0.000000 0.000000-1 0,-5.000000-3.000000 0 16,0.000000 5.000000 2-16,-1.000000 1.000000 6 0,-4.000000 0.000000-5 0,-4.000000 6.000000-2 0,-2.000000-1.000000 1 15,-3.000000 3.000000 3-15,-5.000000 5.000000-10 0,-6.000000 2.000000-10 16,0.000000 3.000000-5-16,-6.000000 2.000000-1 0,-4.000000 2.000000-5 0,-2.000000 0.000000-3 0,-5.000000 2.000000 0 15,-1.000000 2.000000 1-15,-4.000000-3.000000-1 0,-1.000000 1.000000-4 0,0.000000-5.000000-1 16,0.000000-4.000000 0-16,2.000000-2.000000 0 0,-1.000000-5.000000 3 0,7.000000-5.000000 6 16,-1.000000-3.000000 7-16,-1.000000-4.000000 6 0,7.000000-2.000000 5 0,-1.000000-4.000000 7 15,6.000000-4.000000-1-15,-2.000000-1.000000-4 0,1.000000 2.000000-5 0,4.000000-4.000000-4 16,0.000000 0.000000-7-16,2.000000-2.000000-5 0,3.000000-2.000000-4 0,5.000000-3.000000-5 16,2.000000 0.000000-1-16,-1.000000-5.000000-2 0,8.000000 1.000000 0 0,-1.000000-4.000000-4 0,9.000000-1.000000 1 15,0.000000-1.000000 2-15,5.000000 3.000000 0 0,-2.000000 0.000000 1 16,7.000000-1.000000-2-16,1.000000 4.000000 1 0,-1.000000 0.000000 1 0,3.000000 1.000000-3 0,4.000000 1.000000-1 15,-7.000000 5.000000 1-15,-1.000000-1.000000 0 0,0.000000 3.000000 1 0,-5.000000 3.000000 0 16,1.000000 1.000000 1-16,-5.000000 4.000000 2 0,-4.000000-2.000000 2 0,-4.000000 7.000000 2 16,-6.000000 2.000000 1-16,1.000000 4.000000 5 0,-9.000000 0.000000 1 0,-2.000000 7.000000 3 15,-10.000000 5.000000 11-15,-1.000000 0.000000 6 0,-4.000000 4.000000 6 0,-5.000000 1.000000 0 0,-1.000000 0.000000 6 16,-7.000000 0.000000 4-16,3.000000 1.000000-7 0,-3.000000-5.000000-9 16,-2.000000-1.000000-5-16,2.000000-1.000000-2 0,3.000000-1.000000-12 0,-3.000000-7.000000-25 0,6.000000-3.000000-43 15,-1.000000-2.000000-63-15,-2.000000-7.000000-67 0,9.000000-1.000000-119 0,-7.000000-3.000000-202 16,3.000000 0.000000-98-16,-5.000000-1.000000-22 0,0.000000-5.000000 30 0,-1.000000 0.000000 48 15,-8.000000 0.000000 111-15</inkml:trace>
  <inkml:trace contextRef="#ctx0" brushRef="#br0">5258.000000 2987.000000 44 0,'-20.000000'7.000000'81'0,"1.000000"-2.000000"12 "0 ,2.000000 0.000000 12 0,2.000000-1.000000-6 0,-1.000000 1.000000-6 15,-3.000000-1.000000-9-15,6.000000 2.000000-12 0,-4.000000-1.000000-15 16,4.000000-1.000000-12-16,-4.000000 2.000000-3 0,2.000000-2.000000 4 0,1.000000-1.000000 5 0,1.000000 2.000000 1 16,-2.000000-3.000000-1-16,1.000000 0.000000-2 0,4.000000 3.000000-1 0,0.000000-3.000000-8 0,2.000000 4.000000-8 15,-4.000000 1.000000-10-15,2.000000 4.000000-1 0,-2.000000 0.000000-5 16,-1.000000 1.000000 3-16,3.000000 5.000000 1 0,2.000000 3.000000 1 0,-6.000000 4.000000-1 15,6.000000 0.000000 1-15,-1.000000 5.000000-1 0,-1.000000 3.000000-6 0,2.000000 2.000000-3 0,3.000000 0.000000-2 16,-3.000000 5.000000 4-16,-1.000000-2.000000 0 0,-1.000000 4.000000 1 0,2.000000-2.000000 0 16,-1.000000 2.000000-2-16,1.000000 1.000000-1 0,3.000000-1.000000 0 0,0.000000 3.000000 0 15,2.000000-3.000000 1-15,-1.000000 1.000000 5 0,4.000000-1.000000 2 0,4.000000-2.000000 4 16,4.000000 3.000000 1-16,-3.000000-7.000000-2 0,7.000000 2.000000-2 0,-2.000000 0.000000-5 16,7.000000-7.000000-1-16,1.000000 3.000000-2 0,4.000000-4.000000 0 0,1.000000-2.000000 1 15,4.000000 2.000000 4-15,3.000000-5.000000 1 0,5.000000 1.000000 1 0,1.000000-4.000000-3 16,2.000000-1.000000-1-16,2.000000-1.000000-1 0,6.000000 1.000000-3 0,-3.000000-3.000000-1 0,6.000000-2.000000-2 15,4.000000-1.000000 0-15,4.000000-2.000000-2 0,-1.000000-2.000000-1 0,2.000000-3.000000-3 16,-1.000000 1.000000-1-16,2.000000-3.000000 0 0,-2.000000 0.000000-1 0,3.000000-3.000000 0 16,-1.000000-2.000000 0-16,-2.000000 0.000000-1 0,0.000000-2.000000-1 0,-3.000000-2.000000 0 15,-1.000000 3.000000-1-15,3.000000-1.000000 0 0,-3.000000-4.000000-2 0,-1.000000 1.000000 1 0,2.000000 0.000000-1 16,-6.000000 3.000000 0-16,3.000000-4.000000-1 0,1.000000 2.000000 3 0,-4.000000 0.000000 2 16,4.000000-4.000000 2-16,-2.000000 0.000000 1 0,2.000000 2.000000 3 0,-3.000000-6.000000 2 15,3.000000 1.000000 0-15,-2.000000-2.000000-1 0,2.000000 2.000000 0 0,-3.000000-3.000000 2 16,4.000000-1.000000 0-16,-1.000000 0.000000 0 0,0.000000 1.000000-1 0,-1.000000-1.000000 0 15,-3.000000-2.000000-1-15,4.000000 0.000000-3 0,-1.000000 2.000000-1 0,-3.000000 2.000000-2 16,2.000000-5.000000 1-16,-1.000000 3.000000 0 0,-7.000000 1.000000 0 0,1.000000-3.000000-1 16,-2.000000 0.000000 1-16,-3.000000 0.000000 2 0,6.000000 0.000000-3 0,-4.000000-3.000000 0 15,-3.000000-2.000000 0-15,-2.000000-2.000000 0 0,0.000000-1.000000 1 0,1.000000 1.000000 1 0,-6.000000-3.000000 1 16,0.000000-2.000000 2-16,2.000000-2.000000 2 0,-5.000000-1.000000-1 0,-2.000000-2.000000 0 16,-2.000000 0.000000-1-16,2.000000-3.000000 0 0,-3.000000 4.000000 1 0,-3.000000-3.000000 0 15,-3.000000-1.000000 0-15,-1.000000 0.000000 1 0,-3.000000 3.000000 2 0,1.000000-3.000000 1 16,-4.000000 4.000000 3-16,-4.000000-4.000000 1 0,0.000000 3.000000 0 0,-5.000000 0.000000-1 15,0.000000 0.000000 0-15,-5.000000 2.000000-2 0,-3.000000 1.000000 0 0,-1.000000 2.000000 3 16,-1.000000-4.000000 0-16,-2.000000 3.000000 2 0,-3.000000-1.000000-1 0,-1.000000 2.000000 0 0,-6.000000-2.000000 1 16,3.000000 0.000000-4-16,-6.000000-1.000000-2 0,2.000000 1.000000-2 0,-2.000000-3.000000-1 15,-2.000000-1.000000-1-15,-5.000000 4.000000-1 0,2.000000-3.000000-2 0,-5.000000 2.000000 2 16,-6.000000-2.000000-1-16,3.000000 4.000000 0 0,-8.000000 1.000000-2 0,1.000000 3.000000-1 16,-7.000000 2.000000 0-16,0.000000 1.000000-2 0,-1.000000 7.000000 0 0,-4.000000 1.000000-1 0,0.000000 0.000000 0 15,-2.000000 3.000000-2-15,-3.000000 3.000000 0 0,0.000000 1.000000-2 16,-3.000000 4.000000 1-16,3.000000 1.000000-1 0,-4.000000 0.000000 0 0,-1.000000 6.000000 3 0,2.000000 0.000000 3 15,-1.000000 1.000000 7-15,3.000000 1.000000 2 0,-3.000000 4.000000 5 0,1.000000 2.000000 4 16,3.000000 1.000000 0-16,-2.000000 2.000000 0 0,-1.000000 0.000000-4 0,5.000000 3.000000-1 16,-4.000000 1.000000-3-16,2.000000 1.000000-4 0,2.000000-2.000000-1 0,1.000000 3.000000-1 15,-1.000000 1.000000-6-15,1.000000-1.000000 3 0,-1.000000 2.000000 2 16,1.000000 0.000000 7-16,2.000000-3.000000 3 0,8.000000-2.000000 3 16,2.000000 0.000000 4-16,7.000000 1.000000-3 0,0.000000-2.000000-4 0,5.000000-1.000000-7 15,5.000000 0.000000-3-15,3.000000 0.000000-3 0,8.000000-6.000000-4 16,1.000000 0.000000-14-16,1.000000 2.000000-18 0,9.000000-2.000000-18 0,-1.000000 4.000000-34 15,1.000000 4.000000-46-15,3.000000 4.000000-68 0,3.000000 4.000000-89 16,-1.000000 4.000000-62-16,0.000000 0.000000-24 0,-7.000000 3.000000 12 0,1.000000-1.000000 35 16</inkml:trace>
  <inkml:trace contextRef="#ctx0" brushRef="#br0">17362.000000 16062.000000 9 0,'-5.000000'-6.000000'146'15,"0.000000"1.000000"-28 "-15 ,2.000000 3.000000-24 0,-2.000000-3.000000-10 0,1.000000 2.000000-5 0,4.000000 0.000000-4 16,-1.000000 2.000000 8-16,-3.000000 1.000000 10 0,4.000000-3.000000 10 0,-1.000000 0.000000 4 15,-3.000000 3.000000-9-15,4.000000 0.000000-12 0,0.000000 0.000000-13 0,0.000000 0.000000-17 16,0.000000 0.000000-12-16,0.000000 0.000000-7 0,0.000000 0.000000 1 0,0.000000 0.000000 1 16,0.000000 0.000000-2-16,0.000000 0.000000-2 0,0.000000 0.000000-1 0,4.000000 0.000000-4 15,-3.000000 0.000000-5-15,-1.000000 0.000000 2 0,4.000000 0.000000 5 0,-4.000000 3.000000 2 0,1.000000 0.000000 1 16,3.000000-3.000000 2-16,1.000000 1.000000 5 0,0.000000-1.000000 4 0,-2.000000 0.000000 3 16,5.000000 0.000000 1-16,3.000000 0.000000 3 0,0.000000 0.000000 6 0,-1.000000 0.000000-7 15,4.000000 0.000000-6-15,-3.000000 0.000000-9 0,0.000000 0.000000-9 0,2.000000 0.000000-5 16,0.000000 0.000000-5-16,-1.000000 3.000000-5 0,-2.000000 0.000000 2 0,4.000000-3.000000 2 15,-1.000000 2.000000-2-15,0.000000 1.000000 3 0,2.000000-3.000000 1 0,1.000000 2.000000 4 16,2.000000-2.000000-3-16,-1.000000 0.000000-3 0,1.000000 0.000000 2 0,2.000000 0.000000-2 0,2.000000 0.000000-4 16,0.000000 0.000000-2-16,1.000000 0.000000-1 0,-1.000000 0.000000-3 15,2.000000 0.000000 1-15,1.000000 0.000000-3 0,-2.000000 0.000000-1 0,2.000000 0.000000 0 0,2.000000 0.000000-1 16,0.000000 0.000000 2-16,0.000000 0.000000 0 0,0.000000-2.000000-3 0,3.000000 2.000000 3 16,-3.000000-3.000000 1-16,-1.000000 1.000000-1 0,5.000000 2.000000 0 0,-1.000000-3.000000 0 15,0.000000 0.000000 2-15,-3.000000 3.000000 0 0,0.000000-1.000000-1 0,-1.000000 1.000000-2 16,1.000000 0.000000 2-16,0.000000 0.000000 0 0,-2.000000 0.000000-1 0,-3.000000 0.000000 0 15,0.000000 1.000000 0-15,-4.000000-1.000000 2 0,1.000000 3.000000 0 0,1.000000 0.000000-3 16,-7.000000-3.000000 0-16,0.000000 2.000000-3 0,3.000000 1.000000 1 0,-5.000000-3.000000-1 16,-1.000000 2.000000 0-16,-1.000000-2.000000 0 0,-1.000000 4.000000 0 0,1.000000-3.000000-1 0,-4.000000-1.000000 0 15,0.000000 2.000000 1-15,0.000000-2.000000 1 0,1.000000 0.000000 0 0,-4.000000 0.000000 0 16,1.000000 4.000000 3-16,-1.000000-4.000000 1 0,1.000000 0.000000-2 0,-3.000000 0.000000 5 16,4.000000 0.000000-1-16,-4.000000 0.000000 3 0,1.000000 0.000000-1 0,-1.000000 0.000000 0 0,0.000000 0.000000 3 15,0.000000 1.000000-1-15,0.000000-1.000000 1 0,0.000000 0.000000-2 0,0.000000 0.000000 1 16,0.000000 0.000000 0-16,0.000000 0.000000-2 0,0.000000 0.000000-2 0,0.000000 0.000000 0 15,0.000000 0.000000-1-15,0.000000 0.000000 0 0,0.000000-1.000000-1 0,0.000000 1.000000-1 16,0.000000-4.000000 0-16,0.000000 4.000000 0 0,0.000000 0.000000 0 0,0.000000 0.000000 0 16,0.000000 0.000000 3-16,0.000000-2.000000 1 0,0.000000 2.000000-1 0,0.000000 0.000000 6 15,0.000000 0.000000-4-15,0.000000 0.000000 2 0,0.000000 0.000000-3 0,0.000000 0.000000 1 16,0.000000 0.000000 0-16,0.000000 0.000000-3 0,0.000000 0.000000 3 0,0.000000 0.000000-2 16,0.000000 0.000000-1-16,0.000000 0.000000 0 0,0.000000 0.000000-1 0,0.000000 0.000000-2 0,0.000000 0.000000 1 15,0.000000 0.000000-2-15,0.000000 0.000000-1 0,0.000000 0.000000-1 0,0.000000 0.000000-1 16,0.000000 0.000000 2-16,0.000000 0.000000-2 0,0.000000 0.000000-1 0,0.000000 0.000000 1 15,0.000000 0.000000-1-15,0.000000 0.000000-3 0,-1.000000 0.000000-9 0,-3.000000-1.000000-13 16,4.000000-3.000000-16-16,-3.000000 4.000000-32 0,-2.000000-2.000000-41 0,0.000000 2.000000-65 0,-3.000000 0.000000-85 16,3.000000 0.000000-109-16,-7.000000 2.000000-66 0,2.000000-2.000000-16 15,-7.000000 4.000000 20-15,2.000000-4.000000 56 0</inkml:trace>
  <inkml:trace contextRef="#ctx0" brushRef="#br0">24790.000000 4378.000000 7 0,'2.000000'-3.000000'87'15,"-2.000000"3.000000"15 "-15 ,0.000000-2.000000 9 0,0.000000 0.000000 3 0,0.000000 2.000000-6 0,0.000000-3.000000-8 16,0.000000 3.000000-11-16,0.000000-1.000000-16 0,0.000000-3.000000-10 16,0.000000 4.000000-6-16,0.000000-2.000000-5 0,0.000000 2.000000-6 0,0.000000 0.000000 1 15,0.000000 0.000000 3-15,0.000000 0.000000-2 0,0.000000 0.000000-2 0,0.000000 0.000000 2 0,0.000000 0.000000 0 16,0.000000 0.000000 0-16,0.000000 0.000000-3 0,0.000000 0.000000-3 0,0.000000 0.000000-2 15,0.000000 0.000000-8-15,0.000000 0.000000-6 0,0.000000 0.000000-6 0,0.000000-2.000000 1 16,0.000000 2.000000-4-16,0.000000 0.000000 2 0,0.000000 0.000000-3 0,0.000000 0.000000 3 16,0.000000 0.000000 0-16,0.000000 0.000000-2 0,0.000000 0.000000-4 0,0.000000 0.000000-4 15,0.000000 2.000000 0-15,5.000000-2.000000 6 0,-2.000000 0.000000 8 0,2.000000 0.000000 8 0,4.000000 0.000000 8 16,3.000000 0.000000 2-16,-2.000000 2.000000 4 0,0.000000-2.000000-5 16,1.000000 0.000000-7-16,3.000000 0.000000-4 0,-1.000000 0.000000-3 0,1.000000 0.000000-3 0,-1.000000 0.000000 1 15,0.000000 0.000000-4-15,8.000000 0.000000-2 0,-8.000000 0.000000-2 0,2.000000 0.000000 0 16,-2.000000 0.000000 3-16,4.000000 0.000000-6 0,-3.000000 0.000000 4 0,2.000000 0.000000 0 15,-1.000000 0.000000 1-15,2.000000 0.000000 1 0,-3.000000-2.000000 2 0,2.000000 0.000000 0 16,-2.000000 2.000000 1-16,-1.000000-3.000000 0 0,1.000000 1.000000-2 0,-1.000000 2.000000-1 16,0.000000-3.000000-3-16,1.000000 1.000000 4 0,4.000000-1.000000-4 0,-3.000000-2.000000-1 15,0.000000 3.000000 1-15,-1.000000 1.000000-1 0,3.000000-3.000000-2 0,-4.000000 0.000000-1 0,5.000000 0.000000 1 16,-1.000000 3.000000 0-16,0.000000-1.000000-2 0,-2.000000-4.000000 0 0,2.000000 3.000000-2 16,1.000000-2.000000 4-16,-1.000000 1.000000-2 0,1.000000-2.000000-3 0,3.000000 0.000000-1 15,-6.000000 1.000000 0-15,5.000000-3.000000-1 0,-2.000000 2.000000-3 0,1.000000 1.000000-2 16,-1.000000-3.000000 5-16,-1.000000 4.000000 1 0,1.000000-4.000000-1 0,-1.000000 1.000000 1 0,0.000000 2.000000 0 15,-2.000000-3.000000 0-15,-2.000000 6.000000-2 0,1.000000-3.000000-3 0,1.000000 0.000000 1 16,-5.000000 0.000000-1-16,0.000000 1.000000 2 0,5.000000-1.000000-2 0,-2.000000 0.000000 3 16,-3.000000 0.000000 0-16,4.000000 0.000000-4 0,-2.000000-2.000000-1 0,-2.000000 0.000000-2 15,3.000000-1.000000 2-15,4.000000-1.000000-1 0,-4.000000-1.000000 0 0,1.000000 0.000000 1 16,2.000000-2.000000 1-16,-2.000000 2.000000 1 0,1.000000-2.000000-1 0,2.000000 0.000000 0 16,-4.000000 0.000000-1-16,4.000000 2.000000 1 0,-2.000000-1.000000-1 0,-2.000000 0.000000-1 15,4.000000-2.000000 0-15,0.000000 5.000000-3 0,-2.000000-3.000000 2 0,2.000000-1.000000 0 16,-4.000000 3.000000 0-16,0.000000-1.000000 1 0,1.000000 0.000000 0 0,3.000000 0.000000 0 0,-4.000000 3.000000 1 15,0.000000-5.000000 0-15,1.000000 2.000000 0 0,-1.000000-2.000000-1 0,1.000000-2.000000-2 16,-1.000000-1.000000 1-16,4.000000 1.000000-1 0,-4.000000-3.000000 1 0,4.000000 0.000000 1 16,-2.000000-1.000000 2-16,2.000000-1.000000 3 0,0.000000 1.000000-1 0,-2.000000-1.000000 3 15,0.000000 1.000000-1-15,0.000000-1.000000-2 0,-2.000000 0.000000 1 0,4.000000 2.000000 2 0,-4.000000 0.000000-1 16,1.000000 1.000000 0-16,-2.000000-1.000000 1 0,1.000000 1.000000 2 16,-6.000000-1.000000 0-16,1.000000 3.000000-1 0,0.000000-4.000000 1 0,4.000000 1.000000 0 0,-7.000000 0.000000-1 15,4.000000-1.000000 1-15,-3.000000-3.000000-2 0,3.000000 0.000000 1 16,-3.000000-1.000000-1-16,-1.000000 3.000000 1 0,0.000000-3.000000-1 0,1.000000 2.000000-1 15,-1.000000 1.000000 0-15,-5.000000 0.000000 1 0,3.000000-1.000000-1 0,2.000000-1.000000 0 0,-5.000000-3.000000 0 16,3.000000 6.000000 0-16,-1.000000-1.000000-1 0,-2.000000-1.000000-3 0,0.000000 0.000000 2 16,0.000000 1.000000 0-16,-2.000000 2.000000 2 0,-1.000000-1.000000 0 0,3.000000 1.000000 2 15,-2.000000 3.000000 1-15,-1.000000-1.000000 2 0,0.000000 2.000000-1 0,-2.000000 0.000000 1 0,3.000000 4.000000-1 16,-7.000000-4.000000 2-16,4.000000 3.000000-1 0,-1.000000 0.000000-3 0,-3.000000-1.000000 0 16,3.000000 1.000000-1-16,-3.000000-4.000000-1 0,1.000000 3.000000-1 15,-1.000000-1.000000-3-15,1.000000-1.000000 1 0,0.000000-1.000000-1 0,1.000000 2.000000 0 0,-5.000000 0.000000-2 16,4.000000-2.000000 1-16,0.000000-1.000000 1 0,1.000000 2.000000 0 0,-5.000000-1.000000-1 15,4.000000-1.000000 0-15,-1.000000 1.000000 1 0,-1.000000-1.000000-2 0,0.000000-1.000000 1 16,-2.000000 0.000000 2-16,2.000000 0.000000 4 0,-1.000000 1.000000 4 0,1.000000-2.000000 1 0,-2.000000 0.000000 3 16,2.000000 3.000000 1-16,-2.000000-1.000000 0 0,-1.000000 1.000000-1 15,6.000000-2.000000 0-15,-8.000000 2.000000-1 0,2.000000 2.000000-2 0,-1.000000-3.000000-1 0,1.000000 3.000000-3 16,-1.000000 0.000000-1-16,-1.000000 0.000000-1 0,0.000000 1.000000 0 0,0.000000-2.000000-1 16,-2.000000 0.000000 1-16,1.000000 4.000000 1 0,-3.000000-3.000000-2 15,4.000000 4.000000 1-15,-2.000000-1.000000-1 0,0.000000-3.000000 2 0,1.000000 7.000000-4 0,-3.000000-3.000000 0 16,4.000000 0.000000 0-16,-5.000000 0.000000 1 0,5.000000 4.000000-1 0,-2.000000 0.000000 0 15,0.000000 1.000000 1-15,2.000000-2.000000 0 0,-5.000000 5.000000-2 0,5.000000-2.000000-1 16,-5.000000 2.000000 0-16,5.000000 0.000000 0 0,-2.000000 2.000000 0 0,-1.000000 1.000000 1 0,1.000000-1.000000 1 16,0.000000 1.000000 1-16,-1.000000 1.000000-1 0,1.000000 0.000000 2 0,2.000000 3.000000-2 15,2.000000-3.000000 0-15,-8.000000 1.000000 1 0,8.000000 0.000000-2 0,0.000000 0.000000 1 16,3.000000-2.000000-2-16,-4.000000 1.000000 2 0,2.000000 0.000000-2 0,4.000000 0.000000 0 16,-5.000000-2.000000 2-16,4.000000-1.000000-4 0,-4.000000 5.000000 1 0,6.000000-1.000000 0 15,-5.000000 2.000000 0-15,-1.000000-1.000000 0 0,3.000000 0.000000-1 0,-2.000000 4.000000 0 16,-1.000000 0.000000 2-16,-1.000000 1.000000 1 0,1.000000 2.000000 1 0,-4.000000-1.000000 0 0,2.000000 5.000000-1 15,2.000000 0.000000 1-15,-7.000000 0.000000-2 0,5.000000 3.000000 0 0,-6.000000 2.000000-1 16,3.000000-3.000000 0-16,1.000000 6.000000 1 0,-1.000000-4.000000-1 0,1.000000 4.000000 1 16,-1.000000-5.000000 0-16,4.000000 1.000000 0 0,1.000000-1.000000 0 0,-1.000000-1.000000 0 15,3.000000 3.000000 0-15,-3.000000-2.000000 0 0,4.000000-1.000000 1 0,-2.000000 0.000000-1 16,2.000000-2.000000 0-16,2.000000 3.000000 1 0,0.000000-1.000000-1 0,-2.000000-4.000000-2 16,1.000000 1.000000-1-16,1.000000 2.000000 1 0,-1.000000-1.000000 0 0,4.000000 3.000000-1 0,-3.000000-3.000000 0 15,0.000000 5.000000 2-15,-2.000000-4.000000 0 0,1.000000 2.000000-1 0,1.000000 2.000000 0 16,1.000000-2.000000-1-16,-5.000000 1.000000-1 0,7.000000 4.000000 0 0,-6.000000-3.000000 0 15,6.000000 3.000000 1-15,-4.000000-1.000000 0 0,3.000000 0.000000 1 0,-3.000000 0.000000 0 16,1.000000 3.000000 0-16,3.000000-1.000000-1 0,-4.000000-1.000000 2 0,4.000000 0.000000-3 16,-1.000000 4.000000 1-16,-3.000000-3.000000 0 0,4.000000 0.000000 0 0,0.000000 2.000000-2 15,-3.000000 1.000000 0-15,3.000000-3.000000 0 0,0.000000 4.000000 0 0,0.000000-1.000000 4 0,-2.000000-1.000000-1 16,5.000000 1.000000 2-16,-4.000000-1.000000 1 0,4.000000-1.000000 1 16,-1.000000-2.000000 2-16,-2.000000-2.000000-2 0,5.000000 0.000000 0 0,-4.000000-2.000000 0 15,3.000000 1.000000 0-15,-3.000000-2.000000 0 0,4.000000-3.000000 0 0,-1.000000 2.000000 0 0,1.000000 0.000000-1 16,0.000000-1.000000 0-16,0.000000-2.000000 2 0,0.000000 2.000000-2 0,1.000000-3.000000 2 15,-1.000000-1.000000-1-15,4.000000-2.000000 1 0,-3.000000 0.000000-1 0,-1.000000 0.000000-2 16,4.000000 1.000000 0-16,-4.000000-1.000000 0 0,3.000000-3.000000 1 0,-1.000000 4.000000 0 16,3.000000-4.000000 0-16,-2.000000 1.000000 1 0,0.000000-3.000000-2 0,-1.000000 3.000000 0 0,1.000000 0.000000 1 15,1.000000-1.000000 1-15,1.000000-1.000000-1 0,0.000000-1.000000 1 16,-2.000000 1.000000 1-16,4.000000-3.000000-1 0,0.000000 1.000000 0 0,-1.000000 0.000000-1 0,3.000000 1.000000 1 16,-1.000000-3.000000-1-16,4.000000 4.000000-5 0,-2.000000-6.000000-10 0,3.000000 3.000000-15 15,1.000000 0.000000-23-15,-3.000000 3.000000-34 0,-1.000000-3.000000-60 0,2.000000 4.000000-84 16,-5.000000 6.000000-124-16,-4.000000 6.000000-93 0,-3.000000 4.000000-38 0,-10.000000 4.000000 6 0,-10.000000 5.000000 43 15,-8.000000 5.000000 80-15</inkml:trace>
  <inkml:trace contextRef="#ctx0" brushRef="#br0">19422.000000 15124.000000 165 0,'-3.000000'-2.000000'173'0,"1.000000"2.000000"-35 "0 ,-1.000000-3.000000-65 16,1.000000 1.000000-34-16,-1.000000 2.000000-19 0,3.000000 0.000000-1 0,3.000000 0.000000 7 16,-1.000000-2.000000 15-16,3.000000 0.000000 22 0,1.000000 2.000000 15 0,4.000000-3.000000 12 15,2.000000-2.000000 5-15,3.000000 2.000000-2 0,2.000000-1.000000-10 0,5.000000-1.000000-12 16,0.000000 1.000000-9-16,-1.000000-4.000000-3 0,3.000000 3.000000-9 0,3.000000-3.000000-3 0,-6.000000 4.000000-7 16,6.000000-4.000000 1-16,-5.000000 4.000000-7 0,0.000000-1.000000-1 15,0.000000 0.000000-4-15,-1.000000-1.000000-3 0,-4.000000 2.000000-4 0,-2.000000 1.000000-6 0,-1.000000 1.000000-4 16,2.000000 0.000000-3-16,-6.000000-4.000000 0 0,2.000000 4.000000-3 0,-2.000000 1.000000 1 15,-1.000000-2.000000-5-15,-1.000000 0.000000-4 0,-3.000000 1.000000-18 0,0.000000 2.000000-17 16,-2.000000 0.000000-22-16,1.000000 0.000000-29 0,-4.000000 5.000000-46 0,-4.000000 1.000000-64 16,-1.000000 7.000000-65-16,-8.000000 0.000000-23 0,-4.000000-2.000000-1 0,-5.000000 6.000000 20 0</inkml:trace>
  <inkml:trace contextRef="#ctx0" brushRef="#br0">19338.000000 15458.000000 178 0,'5.000000'-3.000000'243'0,"-5.000000"1.000000"9 "0 ,4.000000-1.000000-65 0,-4.000000 3.000000-68 16,0.000000-2.000000-41-16,0.000000-1.000000-27 0,3.000000 3.000000-10 0,-1.000000-3.000000 8 15,3.000000 2.000000 11-15,1.000000 1.000000 13 0,1.000000-3.000000 9 0,6.000000 3.000000 3 16,4.000000-2.000000-2-16,2.000000-1.000000-13 0,1.000000 1.000000-13 0,3.000000 0.000000-13 0,4.000000-3.000000-14 16,2.000000-3.000000-10-16,-1.000000 1.000000-9 0,7.000000 0.000000-5 0,0.000000-5.000000-11 15,1.000000 1.000000-14-15,4.000000-1.000000-20 0,2.000000-2.000000-30 0,-2.000000-1.000000-46 16,4.000000 4.000000-61-16,-4.000000-4.000000-69 0,0.000000 0.000000-47 0,-3.000000-2.000000-11 15,-2.000000-2.000000 13-15,-1.000000-1.000000 38 0</inkml:trace>
  <inkml:trace contextRef="#ctx0" brushRef="#br0">20674.000000 14694.000000 165 0,'8.000000'-12.000000'192'15,"-6.000000"2.000000"-30 "-15 ,1.000000 3.000000-12 0,-3.000000-1.000000-4 0,-3.000000 4.000000-4 16,3.000000 1.000000-7-16,-2.000000 1.000000-7 0,2.000000-1.000000-22 0,0.000000 6.000000-20 0,2.000000 2.000000-15 16,-2.000000 2.000000-10-16,3.000000 10.000000-4 0,-3.000000 7.000000 0 0,-3.000000 8.000000 3 15,1.000000 5.000000-2-15,-6.000000 10.000000-7 0,-4.000000 5.000000-12 0,-1.000000 9.000000-8 16,-1.000000 7.000000-3-16,-2.000000 5.000000 0 0,-3.000000 4.000000-4 0,-3.000000 3.000000-2 16,1.000000 1.000000-2-16,2.000000 0.000000 0 0,1.000000-6.000000-6 0,1.000000-1.000000-6 15,0.000000-7.000000-2-15,7.000000-6.000000-1 0,0.000000-10.000000-3 0,-2.000000-8.000000-5 0,4.000000-6.000000-9 16,3.000000-5.000000-8-16,2.000000-10.000000-8 0,1.000000-3.000000-7 0,-1.000000-7.000000-11 15,3.000000 0.000000-13-15,-2.000000-7.000000-21 0,2.000000-5.000000-40 0,0.000000-5.000000-50 16,2.000000-9.000000-50-16,1.000000-8.000000-48 0,-1.000000-7.000000-34 0,1.000000-13.000000 6 16,-3.000000-6.000000 33-16</inkml:trace>
  <inkml:trace contextRef="#ctx0" brushRef="#br0">20530.000000 14579.000000 99 0,'8.000000'-34.000000'160'0,"1.000000"5.000000"-10 "0 ,-4.000000 5.000000 10 16,0.000000 7.000000-1-16,1.000000 5.000000 0 0,1.000000 5.000000-7 0,5.000000 4.000000-1 15,5.000000 3.000000 0-15,1.000000 4.000000-11 0,5.000000 7.000000-12 0,4.000000 1.000000-12 0,2.000000 5.000000-10 16,3.000000 2.000000-9-16,-2.000000 5.000000-15 0,2.000000-2.000000-12 0,-1.000000 5.000000-16 16,3.000000-2.000000-5-16,-2.000000-1.000000-11 0,0.000000-2.000000-9 0,-7.000000 2.000000-7 15,2.000000-4.000000-2-15,-9.000000 1.000000-5 0,-1.000000 1.000000 1 0,-4.000000 1.000000 3 16,-1.000000-5.000000 0-16,-10.000000 7.000000 0 0,-4.000000-1.000000 0 0,-5.000000 3.000000-1 16,-6.000000 5.000000-7-16,-2.000000-3.000000-5 0,-7.000000 1.000000-5 0,-5.000000-1.000000-1 15,-1.000000 4.000000-1-15,-4.000000-3.000000 1 0,-3.000000-4.000000-2 0,-1.000000-1.000000 2 16,1.000000-4.000000 3-16,0.000000-1.000000 5 0,5.000000-6.000000 10 0,1.000000-3.000000 10 15,3.000000-2.000000 10-15,4.000000-1.000000 10 0,2.000000-4.000000 3 0,5.000000-2.000000 4 0,3.000000 4.000000-7 16,2.000000-4.000000-9-16,1.000000 1.000000-8 0,1.000000-3.000000-12 0,8.000000 7.000000-7 16,-2.000000-2.000000-6-16,4.000000 1.000000-4 0,1.000000 5.000000-1 0,7.000000 3.000000 0 15,-1.000000 1.000000 1-15,8.000000 4.000000-1 0,-2.000000-2.000000 1 0,5.000000 3.000000 2 16,-2.000000 0.000000-1-16,7.000000-2.000000 2 0,-1.000000 2.000000-3 0,3.000000 0.000000 0 16,6.000000-1.000000-6-16,-4.000000 1.000000-10 0,1.000000 1.000000-14 0,5.000000-4.000000-20 15,4.000000 3.000000-25-15,-3.000000-3.000000-36 0,5.000000-6.000000-40 0,-1.000000 2.000000-48 0,10.000000-6.000000-55 16,-5.000000-1.000000-61-16,1.000000-6.000000-64 0,2.000000-6.000000-11 15,-4.000000-3.000000 21-15,-4.000000-9.000000 43 0</inkml:trace>
  <inkml:trace contextRef="#ctx0" brushRef="#br0">21879.000000 14733.000000 81 0,'2.000000'-8.000000'277'0,"-2.000000"2.000000"20 "16 ,-5.000000 3.000000 9-16,-4.000000 7.000000-78 0,-1.000000 4.000000-81 0,-6.000000 7.000000-37 15,-3.000000 4.000000-8-15,1.000000 5.000000 9 0,-7.000000 7.000000 9 0,1.000000 2.000000 5 16,-3.000000 8.000000-5-16,-1.000000 1.000000-15 0,-1.000000 9.000000-19 0,-1.000000 1.000000-19 0,0.000000 5.000000-14 16,3.000000 1.000000-12-16,0.000000 1.000000-7 0,5.000000 1.000000-7 15,4.000000-1.000000-4-15,1.000000-4.000000-8 0,4.000000-3.000000-6 0,8.000000-6.000000-3 0,0.000000-2.000000-6 16,1.000000-6.000000-8-16,8.000000-3.000000-12 0,-3.000000-7.000000-15 0,5.000000-3.000000-22 16,5.000000-5.000000-27-16,-1.000000-7.000000-33 0,4.000000-2.000000-41 0,2.000000-6.000000-45 15,3.000000-10.000000-50-15,1.000000-6.000000-49 0,-2.000000-5.000000-35 0,4.000000-10.000000 4 16,0.000000-8.000000 31-16,0.000000-11.000000 48 0</inkml:trace>
  <inkml:trace contextRef="#ctx0" brushRef="#br0">21941.000000 14818.000000 20 0,'13.000000'-15.000000'184'0,"-2.000000"3.000000"18 "16 ,-5.000000 5.000000-23-16,-1.000000 5.000000-14 0,-1.000000 2.000000-11 0,-3.000000 6.000000-2 0,-2.000000 7.000000 6 16,-3.000000 4.000000 9-16,-1.000000 11.000000-13 0,-1.000000 0.000000-22 0,-5.000000 8.000000-25 15,1.000000 8.000000-16-15,-3.000000 2.000000-20 0,1.000000 3.000000-18 0,-1.000000 7.000000-12 16,-1.000000 0.000000-11-16,3.000000-1.000000-5 0,-3.000000 4.000000-7 0,4.000000-5.000000-5 15,2.000000-4.000000 0-15,0.000000-3.000000-6 0,2.000000-8.000000-4 0,3.000000-2.000000-6 16,1.000000-8.000000-15-16,-1.000000-8.000000-10 0,3.000000-1.000000-15 0,3.000000-5.000000-15 16,-1.000000-9.000000-21-16,5.000000-6.000000-28 0,1.000000-4.000000-29 0,-1.000000-8.000000-29 0,1.000000-7.000000-31 15,6.000000-8.000000-20-15,-6.000000-5.000000-17 0,4.000000-9.000000-4 0,-2.000000-4.000000 7 16,0.000000-5.000000 19-16</inkml:trace>
  <inkml:trace contextRef="#ctx0" brushRef="#br0">22025.000000 14786.000000 37 0,'8.000000'-19.000000'135'0,"-3.000000"5.000000"16 "0 ,0.000000 4.000000 16 15,4.000000 4.000000 7-15,-1.000000 6.000000-1 0,0.000000 6.000000 5 0,1.000000 4.000000 1 0,1.000000 4.000000-19 16,0.000000 5.000000-26-16,2.000000 6.000000-14 0,-2.000000 6.000000-9 0,3.000000 3.000000-11 16,2.000000 6.000000-11-16,-1.000000-1.000000-8 0,-1.000000 6.000000-12 0,0.000000 4.000000-14 15,3.000000 0.000000-9-15,-3.000000 0.000000-4 0,2.000000 2.000000-7 0,-2.000000-1.000000-5 16,-2.000000-1.000000-3-16,2.000000 0.000000-3 0,-1.000000-3.000000-5 0,-2.000000-5.000000-3 16,0.000000 1.000000-7-16,-2.000000-6.000000-2 0,1.000000-1.000000-1 0,-4.000000-5.000000-2 15,1.000000-5.000000-5-15,-1.000000 0.000000-8 0,-3.000000-8.000000-3 0,1.000000-3.000000-9 0,-6.000000 1.000000-15 16,1.000000-8.000000-23-16,-6.000000-2.000000-20 0,0.000000-5.000000-21 0,-6.000000 0.000000-23 15,-3.000000-5.000000-24-15,-1.000000-5.000000-15 0,-6.000000-2.000000-13 0,-4.000000-5.000000-12 16,1.000000-5.000000-4-16,-5.000000-3.000000 13 0,-3.000000-4.000000 19 0,3.000000 0.000000 32 16,-3.000000-2.000000 40-16,2.000000-3.000000 51 0,6.000000 2.000000 55 0,-3.000000 1.000000 57 15,6.000000 3.000000 49-15,2.000000 5.000000 31 0,4.000000 0.000000 23 0,1.000000 6.000000 12 16,4.000000 4.000000-6-16,-1.000000 2.000000-26 0,6.000000 4.000000-31 0,0.000000 0.000000-23 16,6.000000 1.000000-26-16,-2.000000 6.000000-18 0,8.000000 0.000000-17 0,-2.000000 3.000000-10 0,6.000000 4.000000-5 15,4.000000 1.000000-5-15,1.000000-2.000000-4 0,2.000000 1.000000-7 0,2.000000-3.000000-6 16,1.000000-2.000000-9-16,4.000000-2.000000-15 0,0.000000 0.000000-23 0,0.000000-2.000000-33 15,5.000000-2.000000-41-15,-6.000000-2.000000-58 0,6.000000-3.000000-73 0,-5.000000-7.000000-73 16,0.000000 0.000000-21-16,-4.000000-5.000000 8 0,-1.000000 0.000000 31 0</inkml:trace>
  <inkml:trace contextRef="#ctx0" brushRef="#br0">22251.000000 14487.000000 46 0,'7.000000'5.000000'298'16,"-2.000000"-3.000000"27 "-16 ,-3.000000 1.000000 14 0,1.000000 0.000000-57 0,0.000000 1.000000-105 16,-1.000000 1.000000-73-16,5.000000-1.000000-45 0,-6.000000-1.000000-12 0,4.000000 0.000000-5 15,4.000000-1.000000-1-15,2.000000 3.000000 4 0,0.000000-2.000000-4 0,2.000000-1.000000-4 16,4.000000-2.000000-11-16,1.000000 0.000000-5 0,1.000000 0.000000-14 0,1.000000-5.000000-18 16,-2.000000 2.000000-21-16,4.000000 1.000000-28 0,-4.000000-3.000000-43 0,4.000000 0.000000-55 0,-3.000000 0.000000-72 15,-3.000000 1.000000-66-15,1.000000-1.000000-22 0,-7.000000-5.000000 6 0,2.000000 3.000000 30 16</inkml:trace>
  <inkml:trace contextRef="#ctx0" brushRef="#br0">22503.000000 14494.000000 116 0,'-5.000000'10.000000'256'0,"3.000000"2.000000"15 "16 ,-5.000000 3.000000-12-16,2.000000-1.000000-76 0,-3.000000 3.000000-62 0,-1.000000 3.000000-35 15,4.000000 2.000000-17-15,-5.000000-1.000000-11 0,5.000000 2.000000-11 0,-6.000000 1.000000-13 16,7.000000-2.000000-16-16,-1.000000 3.000000-19 0,0.000000 1.000000-28 0,2.000000-1.000000-44 15,1.000000 4.000000-59-15,4.000000-3.000000-77 0,-2.000000 1.000000-52 0,3.000000-5.000000-21 0,0.000000 0.000000 4 16,-1.000000-8.000000 33-16</inkml:trace>
  <inkml:trace contextRef="#ctx0" brushRef="#br0">22930.000000 14519.000000 154 0,'18.000000'2.000000'289'0,"3.000000"6.000000"25 "0 ,-3.000000 2.000000 21 16,0.000000 4.000000-93-16,8.000000 6.000000-67 0,-3.000000 4.000000-20 0,2.000000 4.000000 2 16,2.000000 7.000000-3-16,-4.000000 1.000000-3 0,-1.000000 5.000000-15 0,-2.000000 4.000000-20 15,-1.000000 6.000000-23-15,3.000000 0.000000-23 0,1.000000 4.000000-22 0,-3.000000 6.000000-19 0,-1.000000 0.000000-9 16,-6.000000 2.000000-6-16,0.000000 0.000000-2 0,-1.000000 6.000000-3 0,-10.000000-4.000000 0 16,3.000000 1.000000 1-16,-5.000000-3.000000-3 0,-5.000000 2.000000-7 0,3.000000-1.000000-16 15,-13.000000 0.000000-35-15,2.000000-1.000000-58 0,-2.000000 0.000000-88 0,-11.000000-2.000000-141 16,0.000000 2.000000-83-16,-6.000000-4.000000-32 0,-9.000000-4.000000 7 0,-5.000000-6.000000 45 15</inkml:trace>
  <inkml:trace contextRef="#ctx0" brushRef="#br0">24376.000000 9094.000000 267 0,'-11.000000'11.000000'310'0,"1.000000"-5.000000"15 "0 ,0.000000 0.000000-33 16,-2.000000 0.000000-111-16,8.000000 0.000000-74 0,-1.000000-1.000000-46 0,0.000000-4.000000-17 15,2.000000 2.000000-2-15,1.000000-1.000000 2 0,2.000000-2.000000 6 0,-3.000000 3.000000 4 0,6.000000 0.000000 8 16,-1.000000-3.000000 5-16,5.000000 0.000000 3 0,3.000000 0.000000-1 0,2.000000 0.000000-3 15,3.000000-3.000000-2-15,3.000000 0.000000-10 0,4.000000 1.000000-13 0,0.000000-2.000000-11 16,-1.000000-1.000000-7-16,1.000000 2.000000-6 0,-3.000000 0.000000-3 0,1.000000 1.000000 0 16,-5.000000 4.000000 2-16,-2.000000 1.000000 4 0,-1.000000 2.000000 1 0,-7.000000 4.000000 2 15,0.000000 3.000000 0-15,-2.000000 5.000000-4 0,-6.000000 6.000000-4 0,-5.000000 6.000000-4 16,-6.000000 1.000000-8-16,-1.000000 3.000000-3 0,-7.000000 3.000000-4 0,-3.000000 4.000000 0 0,-2.000000-4.000000-1 16,1.000000 0.000000 2-16,-1.000000 1.000000 2 0,2.000000-6.000000 1 15,5.000000-3.000000-4-15,-1.000000-5.000000 2 0,6.000000-3.000000-4 0,4.000000-3.000000 1 0,2.000000-5.000000 3 16,4.000000-2.000000 1-16,5.000000-3.000000 4 0,0.000000 3.000000 0 0,5.000000-5.000000 4 15,4.000000 0.000000-3-15,4.000000-3.000000-1 0,0.000000 3.000000-1 0,4.000000-3.000000-1 16,2.000000 1.000000 0-16,2.000000-1.000000 0 0,-2.000000 3.000000 2 0,1.000000 1.000000-1 16,-5.000000 0.000000 0-16,2.000000-1.000000-1 0,-7.000000 5.000000 1 0,2.000000 0.000000-2 0,-9.000000 5.000000-6 15,-3.000000 2.000000-4-15,0.000000 2.000000-7 0,-12.000000 2.000000-9 0,4.000000 2.000000-14 16,-7.000000 0.000000-12-16,-2.000000 2.000000-7 0,-1.000000-1.000000-10 0,-3.000000-2.000000-3 16,3.000000 1.000000-3-16,-4.000000-4.000000 5 0,4.000000-2.000000-1 0,-1.000000-2.000000-1 15,-1.000000-6.000000 5-15,2.000000-4.000000 0 0,4.000000-1.000000 1 0,-2.000000-4.000000 0 16,2.000000-4.000000 7-16,1.000000-4.000000 7 0,4.000000-3.000000 4 0,1.000000-4.000000 6 15,1.000000 1.000000 9-15,4.000000-3.000000 8 0,3.000000 0.000000 5 0,0.000000-1.000000 5 0,3.000000 1.000000 8 16,-1.000000 3.000000 7-16,3.000000 2.000000 6 0,3.000000-1.000000 6 16,-1.000000 1.000000 15-16,0.000000 3.000000 13 0,0.000000 4.000000 8 0,-1.000000 0.000000 9 0,6.000000 2.000000 7 15,-4.000000 1.000000 5-15,1.000000 2.000000-3 0,1.000000 0.000000-5 0,-2.000000 2.000000-4 16,2.000000 1.000000-8-16,-1.000000-1.000000-10 0,2.000000 4.000000-6 0,-1.000000-4.000000-13 16,0.000000-1.000000-7-16,6.000000 3.000000-4 0,-6.000000 0.000000-3 0,3.000000-4.000000-6 15,4.000000-2.000000-9-15,-2.000000-5.000000-8 0,5.000000-1.000000-15 0,2.000000-6.000000-21 16,-4.000000-3.000000-18-16,6.000000-7.000000-20 0,-3.000000 2.000000-15 0,5.000000-6.000000-11 15,-5.000000-1.000000 1-15,3.000000-2.000000 8 0,-2.000000-1.000000 11 0,-4.000000 3.000000 15 0,4.000000-2.000000 21 16,-2.000000 1.000000 19-16,-5.000000 6.000000 18 0,-2.000000-1.000000 17 0,1.000000 6.000000 15 16,-6.000000 4.000000 17-16,4.000000 3.000000 29 0,-4.000000 9.000000 26 0,-3.000000 3.000000 23 15,0.000000 6.000000 18-15,-1.000000 3.000000 13 0,-4.000000 8.000000 4 0,0.000000 5.000000-7 16,0.000000 5.000000-12-16,-4.000000 3.000000-11 0,1.000000 1.000000-15 0,-2.000000 1.000000-11 0,5.000000-1.000000-15 16,-2.000000 1.000000-15-16,2.000000-3.000000-11 0,0.000000-2.000000-12 15,0.000000-3.000000-9-15,2.000000-3.000000-7 0,1.000000-3.000000-1 0,2.000000-7.000000-3 0,0.000000 2.000000-4 16,0.000000-5.000000-4-16,4.000000-3.000000 0 0,3.000000-5.000000-5 15,1.000000-5.000000-8-15,2.000000-5.000000-12 0,2.000000-5.000000-14 0,1.000000-6.000000-18 0,-1.000000-7.000000-15 16,5.000000-1.000000-12-16,-4.000000-5.000000-6 0,2.000000-2.000000-2 0,-1.000000-3.000000-2 16,-1.000000-3.000000 2-16,-1.000000-1.000000 1 0,-2.000000-6.000000 4 0,2.000000-2.000000 0 15,1.000000 1.000000 8-15,-1.000000-7.000000 12 0,-4.000000 1.000000 14 0,4.000000 3.000000 16 16,0.000000-1.000000 19-16,-4.000000 5.000000 24 0,-3.000000 3.000000 19 0,0.000000 5.000000 16 0,2.000000 7.000000 17 16,-7.000000 4.000000 12-16,4.000000 9.000000 5 0,-4.000000 1.000000-3 15,-2.000000 8.000000-8-15,2.000000 2.000000 0 0,0.000000 6.000000 5 0,-2.000000 6.000000 11 0,2.000000 8.000000 8 16,0.000000 7.000000 8-16,2.000000 9.000000 11 0,-5.000000 8.000000 5 0,3.000000 8.000000-11 15,-2.000000 9.000000-13-15,2.000000 7.000000-14 0,-1.000000 8.000000-14 0,-3.000000 7.000000-8 16,-1.000000 8.000000-13-16,0.000000 4.000000-9 0,4.000000 2.000000-3 0,-1.000000 3.000000-5 16,-1.000000 0.000000-2-16,4.000000 0.000000-6 0,-4.000000-5.000000-4 0,-2.000000-2.000000-5 0,5.000000-4.000000-11 15,-2.000000-3.000000-7-15,1.000000-5.000000-16 0,-3.000000-8.000000-22 16,4.000000-4.000000-31-16,-5.000000-4.000000-42 0,0.000000-6.000000-48 0,4.000000-5.000000-56 0,-4.000000-8.000000-63 16,3.000000-4.000000-86-16,-6.000000-10.000000-25 0,-1.000000-10.000000 12 0,-1.000000-10.000000 37 15,-3.000000-8.000000 58-15</inkml:trace>
  <inkml:trace contextRef="#ctx0" brushRef="#br0">25823.000000 8817.000000 47 0,'13.000000'-8.000000'280'15,"-3.000000"4.000000"20 "-15 ,-1.000000-3.000000 12 0,-4.000000 1.000000-67 0,3.000000 4.000000-96 16,-3.000000 2.000000-58-16,-2.000000 0.000000-20 0,2.000000 0.000000 5 0,-1.000000 2.000000 16 16,-3.000000 2.000000 16-16,6.000000 2.000000 15 0,-7.000000 1.000000 3 0,0.000000 1.000000-9 0,0.000000 4.000000-18 15,-3.000000 3.000000-22-15,-2.000000 3.000000-21 0,-4.000000 0.000000-17 0,1.000000 5.000000-15 16,-2.000000 0.000000-9-16,-10.000000 5.000000-7 0,5.000000-2.000000-6 0,-5.000000 2.000000-9 16,1.000000 0.000000-10-16,1.000000-3.000000-13 0,-2.000000-1.000000-17 0,5.000000-4.000000-15 15,-2.000000-2.000000-11-15,3.000000-3.000000-10 0,6.000000-2.000000-6 0,0.000000-4.000000-4 16,1.000000-1.000000 2-16,0.000000-1.000000 3 0,2.000000-5.000000 3 0,2.000000 3.000000 6 15,1.000000-1.000000 10-15,-1.000000 2.000000 14 0,1.000000-1.000000 16 0,-1.000000 2.000000 14 0,3.000000 3.000000 18 16,0.000000-1.000000 20-16,0.000000 6.000000 14 0,0.000000 4.000000 10 0,-4.000000 3.000000 10 16,3.000000 3.000000 7-16,-4.000000 6.000000 8 0,1.000000 6.000000 5 0,-4.000000 2.000000 2 15,3.000000 4.000000 6-15,2.000000 1.000000-2 0,-2.000000 3.000000-4 0,1.000000 1.000000-8 16,3.000000-2.000000-10-16,1.000000-2.000000-9 0,1.000000 0.000000-15 0,3.000000-6.000000-9 16,1.000000-1.000000-5-16,-2.000000-4.000000-5 0,2.000000-4.000000-4 0,3.000000-5.000000 0 15,-3.000000-5.000000 0-15,4.000000-2.000000-2 0,-1.000000-5.000000-2 0,1.000000-3.000000-1 16,-1.000000-1.000000 0-16,-3.000000-8.000000-6 0,3.000000-2.000000-3 0,-3.000000-6.000000-8 15,0.000000-1.000000-8-15,0.000000-9.000000-8 0,1.000000-1.000000-5 0,-3.000000-2.000000-4 0,-3.000000-4.000000-2 16,0.000000-4.000000 6-16,0.000000 0.000000-1 0,0.000000 1.000000 2 0,-3.000000-3.000000 3 16,-3.000000-1.000000 7-16,1.000000-2.000000 3 0,0.000000 3.000000 4 0,0.000000-1.000000 10 15,-1.000000 1.000000 6-15,1.000000 2.000000 10 0,3.000000 2.000000 2 0,2.000000 3.000000 6 16,0.000000-1.000000 2-16,0.000000 5.000000 3 0,2.000000 3.000000 3 0,3.000000 0.000000 2 16,1.000000 2.000000 5-16,1.000000 1.000000 5 0,10.000000 0.000000 3 0,1.000000-1.000000 0 15,4.000000 1.000000 2-15,5.000000-4.000000-4 0,6.000000 1.000000-3 0,4.000000 3.000000-1 0,5.000000-1.000000-1 16,0.000000-2.000000 1-16,7.000000 6.000000 3 0,-1.000000-2.000000 7 15,4.000000 6.000000 5-15,-3.000000 2.000000 1 0,-1.000000 5.000000 4 0,1.000000 5.000000-1 0,-9.000000 2.000000-2 16,1.000000 6.000000-2-16,-6.000000 3.000000-1 0,-5.000000 5.000000-1 0,-3.000000 7.000000 1 16,-7.000000 1.000000-3-16,-5.000000 3.000000-1 0,-3.000000 2.000000 1 0,-7.000000 3.000000-5 15,-5.000000-2.000000-6-15,-4.000000 4.000000-4 0,-4.000000-2.000000-2 0,-5.000000 1.000000-5 16,-3.000000-1.000000-6-16,-4.000000 0.000000-5 0,0.000000-3.000000-1 0,-8.000000-2.000000-3 0,1.000000-4.000000-2 16,-2.000000 0.000000 0-16,1.000000-7.000000 2 0,1.000000 0.000000-1 15,0.000000-8.000000-1-15,4.000000-2.000000-4 0,1.000000-5.000000-5 0,-3.000000-1.000000-8 0,3.000000-7.000000-8 16,0.000000-2.000000-10-16,4.000000-9.000000-5 0,-1.000000-7.000000-6 0,1.000000-4.000000-9 15,1.000000-8.000000-7-15,0.000000-5.000000-9 0,4.000000-4.000000 1 0,3.000000 0.000000 4 16,-2.000000 0.000000 7-16,4.000000 0.000000 14 0,3.000000 6.000000 15 0,0.000000 4.000000 15 16,2.000000 4.000000 7-16,1.000000 8.000000 5 0,-2.000000 2.000000 1 0,3.000000 4.000000-1 15,1.000000 4.000000-1-15,-4.000000 1.000000 5 0,4.000000 8.000000 2 0,0.000000 3.000000 5 16,4.000000 4.000000 8-16,-4.000000 5.000000 2 0,1.000000 3.000000 4 0,-1.000000 2.000000-4 0,4.000000 0.000000-2 16,-2.000000 2.000000-1-16,1.000000-2.000000-4 0,2.000000 3.000000-3 0,0.000000-3.000000-1 15,2.000000-2.000000-2-15,1.000000-1.000000-1 0,-1.000000-5.000000-1 0,-1.000000-1.000000-1 16,4.000000 0.000000 0-16,-1.000000-6.000000-2 0,1.000000-2.000000 1 0,3.000000-5.000000-2 15,-1.000000-2.000000-1-15,-2.000000-4.000000 0 0,4.000000-5.000000-4 0,-1.000000-1.000000 2 16,-5.000000-3.000000-4-16,4.000000-1.000000 3 0,-4.000000 1.000000-1 0,-3.000000 3.000000-1 16,4.000000 2.000000 4-16,-8.000000 3.000000 3 0,-1.000000 0.000000 6 0,4.000000 5.000000 3 0,-4.000000 0.000000 5 15,-4.000000 4.000000 4-15,4.000000-2.000000 3 0,-1.000000 3.000000-1 0,-6.000000 2.000000-2 16,2.000000 2.000000-2-16,-3.000000 6.000000-2 0,-1.000000 1.000000-4 0,4.000000 2.000000-3 16,-3.000000-2.000000-2-16,1.000000 0.000000-4 0,4.000000-1.000000-3 0,0.000000-3.000000-1 15,-3.000000-3.000000-3-15,6.000000 0.000000-3 0,0.000000 1.000000-4 0,0.000000-3.000000 0 16,6.000000-5.000000-7-16,2.000000 0.000000-12 0,4.000000-6.000000-16 0,1.000000-6.000000-23 15,5.000000-6.000000-29-15,1.000000-2.000000-34 0,6.000000-6.000000-32 0,-1.000000-3.000000-25 0,2.000000-2.000000-17 16,-1.000000-1.000000-10-16,2.000000-2.000000 7 0,-2.000000-2.000000 14 0,2.000000 2.000000 24 16,-3.000000 1.000000 26-16,3.000000-2.000000 32 0,-1.000000 1.000000 33 0,-4.000000 2.000000 26 15,5.000000 3.000000 26-15,-5.000000 5.000000 26 0,0.000000 6.000000 24 0,-2.000000 0.000000 22 16,-5.000000 6.000000 25-16,1.000000 5.000000 38 0,-2.000000 7.000000 33 0,-4.000000 3.000000 20 16,2.000000 4.000000 15-16,-4.000000 8.000000 7 0,0.000000 2.000000 4 0,-3.000000 3.000000-17 15,0.000000 5.000000-18-15,1.000000 3.000000-17 0,-1.000000 2.000000-12 0,-5.000000 4.000000-15 0,0.000000-1.000000-19 16,0.000000 3.000000-15-16,0.000000 0.000000-13 0,0.000000-1.000000-13 0,0.000000-1.000000-14 15,0.000000-3.000000-10-15,0.000000 1.000000-8 0,0.000000-5.000000-5 0,0.000000-3.000000-6 16,3.000000-2.000000-2-16,-3.000000-2.000000-1 0,3.000000-3.000000-2 0,-1.000000-2.000000-4 16,-2.000000-3.000000-4-16,3.000000-3.000000-5 0,1.000000-1.000000-4 0,-4.000000 0.000000-7 15,1.000000-6.000000-6-15,-1.000000-2.000000-6 0,5.000000-2.000000-5 0,-1.000000-5.000000-8 16,-1.000000-4.000000-10-16,-1.000000-2.000000-5 0,3.000000-4.000000-6 0,-5.000000-3.000000-3 0,3.000000 2.000000 0 16,-3.000000-6.000000 3-16,3.000000-3.000000 1 0,-1.000000-1.000000 3 0,3.000000 0.000000 13 15,-1.000000-2.000000 9-15,-4.000000 2.000000 12 0,5.000000 3.000000 10 0,1.000000 1.000000 13 16,1.000000 6.000000 11-16,0.000000 0.000000 8 0,-1.000000 6.000000 5 0,3.000000 0.000000 10 15,2.000000 5.000000 8-15,0.000000 0.000000 6 0,2.000000 5.000000 3 0,4.000000-1.000000 4 16,-1.000000 4.000000 3-16,3.000000 1.000000-1 0,-1.000000 1.000000 4 0,4.000000 4.000000 3 16,0.000000 1.000000-2-16,-4.000000 1.000000-4 0,4.000000 4.000000-2 0,-3.000000 1.000000-1 0,1.000000 1.000000-8 15,-5.000000 2.000000-3-15,-2.000000 3.000000-6 0,-1.000000-1.000000 1 0,-2.000000 3.000000-5 16,-3.000000 3.000000-4-16,-6.000000-1.000000-5 0,-1.000000 1.000000-5 0,-1.000000 0.000000-2 16,-11.000000 1.000000-1-16,4.000000 1.000000-4 0,-8.000000 2.000000-1 0,0.000000-2.000000-2 15,-6.000000 0.000000-3-15,3.000000 0.000000 1 0,-2.000000-3.000000 0 0,-4.000000 1.000000-1 16,3.000000-6.000000 1-16,3.000000 1.000000 2 0,-2.000000-2.000000-2 0,5.000000-4.000000 1 0,-4.000000-4.000000 0 15,5.000000-1.000000 0-15,2.000000-1.000000-1 0,1.000000-6.000000-3 0,-1.000000-1.000000 0 16,4.000000-3.000000-3-16,1.000000-3.000000-3 0,3.000000-3.000000-2 16,5.000000-1.000000-1-16,0.000000-1.000000 1 0,3.000000 1.000000 1 0,2.000000-3.000000-1 0,5.000000 5.000000 1 15,-1.000000 1.000000 2-15,4.000000-3.000000 4 0,1.000000 2.000000-1 0,-1.000000 5.000000 2 16,2.000000-3.000000 1-16,0.000000 5.000000 1 0,2.000000 0.000000 1 0,-4.000000 3.000000-4 16,1.000000 2.000000 0-16,-4.000000 0.000000 0 0,5.000000 5.000000-2 0,-10.000000 0.000000 0 0,0.000000 5.000000-3 15,-2.000000 1.000000-2-15,-9.000000 5.000000-4 0,1.000000 0.000000-8 0,-6.000000 4.000000-1 16,-2.000000 0.000000-4-16,-4.000000 3.000000 1 0,-1.000000 0.000000-2 15,-4.000000 0.000000 7-15,0.000000 2.000000 5 0,-3.000000-1.000000 3 0,3.000000 1.000000 4 0,2.000000-4.000000 2 16,-5.000000 2.000000 4-16,3.000000-4.000000 1 0,1.000000 1.000000 2 0,-1.000000-6.000000 3 16,0.000000 3.000000 2-16,4.000000-2.000000 4 0,1.000000-4.000000 3 0,3.000000 0.000000 3 15,1.000000-2.000000 2-15,-2.000000-1.000000 3 0,3.000000 1.000000 4 0,2.000000-1.000000 4 0,-2.000000-4.000000 1 16,4.000000 4.000000-1-16,-2.000000-3.000000-3 0,2.000000-1.000000 0 16,-1.000000-1.000000-2-16,4.000000 2.000000-1 0,0.000000-3.000000 0 0,0.000000 1.000000 0 0,2.000000-1.000000 2 15,-1.000000-2.000000-2-15,4.000000 0.000000-3 0,0.000000 0.000000-4 0,0.000000 0.000000-5 16,4.000000-2.000000-3-16,4.000000-1.000000-1 0,2.000000-2.000000-3 0,4.000000 0.000000 3 15,2.000000-4.000000 3-15,6.000000 1.000000-1 0,3.000000-4.000000-1 0,-1.000000 0.000000 1 16,6.000000-5.000000 0-16,2.000000 0.000000-2 0,0.000000 0.000000-2 0,3.000000 0.000000 2 16,0.000000 1.000000 0-16,0.000000-2.000000 1 0,4.000000 1.000000-2 0,-2.000000 2.000000-1 15,-2.000000 1.000000 0-15,-2.000000 2.000000 0 0,-3.000000 2.000000 0 0,-6.000000 6.000000-2 0,-2.000000-3.000000 0 16,-4.000000 7.000000 1-16,-6.000000 7.000000-1 0,-4.000000-3.000000 1 0,-6.000000 8.000000-1 16,-2.000000 0.000000 1-16,0.000000 8.000000 1 0,-5.000000 1.000000-1 0,-7.000000 2.000000 2 15,-1.000000 3.000000 3-15,-2.000000 1.000000-1 0,-5.000000 2.000000 4 0,-1.000000-2.000000 0 16,-4.000000 0.000000 2-16,7.000000-3.000000 2 0,-2.000000-3.000000-3 0,5.000000 0.000000 1 15,1.000000-5.000000-3-15,3.000000-1.000000-1 0,0.000000-5.000000-2 0,6.000000 0.000000-4 16,-3.000000-3.000000-1-16,5.000000 0.000000-1 0,1.000000-2.000000-1 0,2.000000-3.000000-2 0,2.000000 1.000000 2 16,3.000000-1.000000 0-16,1.000000-2.000000-1 0,5.000000 3.000000 2 15,-3.000000-1.000000-1-15,2.000000 0.000000 4 0,2.000000 1.000000-1 0,-2.000000-1.000000 2 0,-2.000000 3.000000 0 16,4.000000 0.000000 0-16,-10.000000 2.000000 1 0,3.000000 4.000000-3 0,-5.000000-2.000000 1 16,0.000000 5.000000-1-16,-5.000000 1.000000 1 0,-1.000000 4.000000 1 0,1.000000-1.000000-1 15,-3.000000 1.000000 2-15,0.000000-2.000000 0 0,-1.000000 1.000000-1 0,-4.000000-2.000000 0 16,5.000000-1.000000-1-16,-3.000000-2.000000 0 0,3.000000-4.000000 0 0,0.000000 0.000000 0 15,3.000000-2.000000 1-15,0.000000-2.000000 1 0,-2.000000 0.000000 1 0,2.000000 1.000000 0 16,3.000000-6.000000 0-16,-1.000000 0.000000-3 0,0.000000-6.000000-1 0,1.000000 1.000000-4 0,-1.000000-1.000000-2 16,3.000000-2.000000-2-16,0.000000-4.000000-3 0,3.000000 2.000000 3 0,-1.000000-2.000000-1 15,1.000000 5.000000 1-15,-3.000000-1.000000 3 0,3.000000 0.000000 0 0,-3.000000 5.000000 3 16,0.000000 0.000000 1-16,0.000000 0.000000 0 0,0.000000 1.000000-2 0,-3.000000 2.000000 0 16,-2.000000 2.000000 0-16,-4.000000 6.000000 1 0,1.000000-1.000000 2 0,0.000000 3.000000 1 15,-1.000000 2.000000 2-15,-4.000000 1.000000 1 0,6.000000-2.000000 1 0,-4.000000 2.000000-3 16,5.000000-2.000000-1-16,-2.000000-1.000000 1 0,5.000000 0.000000-2 0,-2.000000-3.000000 2 0,3.000000 1.000000 0 15,-5.000000-2.000000 1-15,7.000000-1.000000 3 0,0.000000 1.000000 0 0,0.000000-2.000000 2 16,7.000000 4.000000 2-16,-5.000000-6.000000 0 0,3.000000 3.000000 1 0,3.000000 2.000000-2 16,1.000000-2.000000-1-16,2.000000 0.000000-2 0,-4.000000-1.000000-3 0,1.000000 2.000000-1 15,1.000000-4.000000 0-15,2.000000 2.000000-2 0,-4.000000 2.000000 1 0,2.000000-1.000000-1 16,2.000000 0.000000 2-16,-4.000000-1.000000 1 0,5.000000-1.000000-2 0,-4.000000-1.000000 0 16,2.000000 1.000000-1-16,2.000000-3.000000 3 0,-2.000000-3.000000-2 0,7.000000 1.000000-6 0,-2.000000-8.000000-8 15,5.000000 0.000000-9-15,2.000000-5.000000-20 0,1.000000-2.000000-25 0,-1.000000-2.000000-38 16,5.000000-2.000000-37-16,3.000000-7.000000-43 0,2.000000 4.000000-43 0,-2.000000-2.000000-40 15,5.000000-3.000000-40-15,-3.000000-4.000000-22 0,-2.000000 5.000000 8 0,-3.000000-7.000000 34 16,0.000000-1.000000 45-16</inkml:trace>
  <inkml:trace contextRef="#ctx0" brushRef="#br0">27552.000000 9111.000000 231 0,'2.000000'6.000000'274'0,"2.000000"-2.000000"11 "16 ,-8.000000 4.000000-51-16,2.000000-2.000000-87 0,-4.000000 5.000000-66 0,-1.000000 0.000000-36 15,-8.000000 4.000000-19-15,0.000000-1.000000-9 0,-2.000000 4.000000-7 0,-1.000000 1.000000-1 0,-1.000000-2.000000-5 16,3.000000 3.000000-1-16,-1.000000-3.000000-2 0,3.000000 0.000000-2 0,6.000000-3.000000-4 16,0.000000 1.000000-2-16,3.000000-1.000000 0 0,0.000000-2.000000 2 0,5.000000 1.000000-1 15,0.000000-3.000000 0-15,0.000000 1.000000 2 0,5.000000-3.000000 3 0,0.000000 1.000000 0 16,1.000000 2.000000-2-16,3.000000-2.000000 1 0,-3.000000-1.000000 1 0,1.000000 4.000000-1 16,0.000000-3.000000 2-16,1.000000 7.000000 1 0,1.000000-2.000000 3 0,-4.000000 5.000000 3 15,1.000000 1.000000 6-15,-1.000000 1.000000 7 0,-3.000000 4.000000 3 0,1.000000 3.000000 5 0,1.000000-3.000000 5 16,-3.000000 4.000000 3-16,-1.000000 4.000000 0 0,0.000000-4.000000-2 0,0.000000 0.000000-3 15,0.000000-3.000000-5-15,0.000000 2.000000-2 0,0.000000-5.000000-6 0,4.000000 2.000000-4 16,-3.000000-5.000000-3-16,-1.000000-6.000000 0 0,4.000000 1.000000-1 0,-4.000000-6.000000-1 16,3.000000-1.000000 2-16,-1.000000-3.000000 1 0,1.000000-4.000000 2 0,0.000000-2.000000 0 15,4.000000-4.000000-4-15,2.000000-7.000000-2 0,4.000000-4.000000-5 0,-1.000000-2.000000-4 16,1.000000-5.000000-5-16,2.000000-3.000000-2 0,2.000000-4.000000-4 0,0.000000-2.000000-2 0,-2.000000-2.000000-1 16,0.000000-4.000000-3-16,0.000000-4.000000-1 0,-2.000000 1.000000-2 0,1.000000-3.000000 1 15,-1.000000 0.000000 2-15,1.000000 5.000000 4 0,1.000000 3.000000 5 0,-9.000000 6.000000 6 16,3.000000 4.000000 6-16,-1.000000 4.000000 5 0,-3.000000 7.000000 4 0,-1.000000 3.000000 6 15,-3.000000 7.000000 10-15,3.000000 5.000000 9 0,-4.000000 5.000000 6 0,0.000000 5.000000 7 16,0.000000 7.000000 9-16,0.000000 5.000000 5 0,-4.000000 4.000000 0 0,4.000000 4.000000 3 16,-1.000000 5.000000 0-16,-3.000000-2.000000 0 0,-1.000000 3.000000-7 0,2.000000 4.000000-6 0,-2.000000-4.000000-12 15,5.000000 0.000000-9-15,-2.000000 1.000000-10 0,2.000000-6.000000-6 16,0.000000-1.000000-7-16,0.000000-3.000000-3 0,0.000000-5.000000-1 0,0.000000-5.000000-3 0,0.000000-3.000000-3 16,0.000000-3.000000 0-16,2.000000-2.000000 0 0,-2.000000-7.000000-5 0,0.000000-2.000000-4 15,5.000000-5.000000-5-15,-2.000000-5.000000-3 0,2.000000-4.000000-2 0,0.000000-3.000000-3 16,2.000000-5.000000-1-16,1.000000-5.000000-2 0,-6.000000-2.000000 0 0,6.000000-5.000000-3 15,-3.000000-3.000000-3-15,0.000000-4.000000-4 0,4.000000-5.000000-8 0,-1.000000 0.000000-2 0,4.000000-6.000000 0 16,-5.000000 1.000000 0-16,4.000000-2.000000 8 0,-1.000000 3.000000 4 16,4.000000 0.000000 10-16,-2.000000 3.000000 9 0,-2.000000 7.000000 5 0,1.000000 3.000000 6 0,-1.000000 8.000000 2 15,2.000000 2.000000 1-15,-2.000000 6.000000 0 0,2.000000 3.000000 1 0,-5.000000 7.000000 5 16,4.000000 0.000000 6-16,-1.000000 6.000000 6 0,2.000000 5.000000 7 0,-2.000000 5.000000 8 16,-1.000000 6.000000 9-16,1.000000 5.000000 5 0,-4.000000 8.000000 2 0,3.000000 4.000000 3 15,-4.000000 3.000000 0-15,0.000000 6.000000 0 0,0.000000 4.000000-7 0,-2.000000 1.000000-6 16,-1.000000 8.000000-8-16,-2.000000-2.000000-3 0,0.000000 3.000000-4 0,-2.000000-2.000000-7 15,-1.000000-3.000000-2-15,-2.000000 1.000000-2 0,0.000000-3.000000 0 0,1.000000-5.000000-5 0,-4.000000-2.000000-1 16,3.000000-6.000000-1-16,0.000000 1.000000 1 0,-3.000000-9.000000-3 0,3.000000 0.000000 1 16,1.000000-3.000000 1-16,-1.000000-9.000000-1 0,0.000000 1.000000 1 0,0.000000-4.000000 0 15,2.000000-3.000000-1-15,-2.000000-5.000000-2 0,-2.000000-5.000000-2 0,2.000000-6.000000-3 16,3.000000-2.000000-4-16,-4.000000-5.000000-5 0,1.000000-6.000000-4 0,3.000000-5.000000-7 16,-1.000000-5.000000-5-16,-1.000000-3.000000-1 0,4.000000-2.000000 0 0,0.000000 1.000000 7 15,0.000000 1.000000 1-15,0.000000 3.000000 11 0,0.000000 5.000000 4 0,4.000000 2.000000 3 0,-4.000000 3.000000-1 16,0.000000 7.000000 0-16,0.000000 2.000000 2 0,0.000000 5.000000-4 0,0.000000 1.000000 2 15,3.000000 4.000000-1-15,-3.000000-1.000000 2 0,2.000000 2.000000 2 0,-2.000000 4.000000-2 16,3.000000 4.000000 0-16,-1.000000 2.000000-1 0,-2.000000 4.000000 2 0,0.000000 2.000000-2 16,0.000000 2.000000 0-16,-2.000000 1.000000 2 0,-1.000000 2.000000 0 0,1.000000 0.000000 1 15,-1.000000 2.000000 2-15,-1.000000-1.000000 0 0,4.000000 1.000000 0 0,-1.000000-2.000000 0 16,-3.000000 0.000000-1-16,4.000000 0.000000-1 0,0.000000-1.000000 0 0,0.000000 1.000000 0 0,0.000000 1.000000 0 16,0.000000-1.000000 0-16,0.000000 0.000000 2 0,-3.000000 2.000000-3 0,-2.000000-2.000000 2 15,0.000000 6.000000-1-15,-4.000000-4.000000 5 0,1.000000 5.000000-3 0,-5.000000 0.000000 1 16,-1.000000 1.000000 1-16,-1.000000-1.000000 1 0,0.000000 0.000000 5 0,2.000000-2.000000 2 15,-1.000000-2.000000 4-15,4.000000 0.000000 2 0,-2.000000-4.000000 3 0,6.000000 1.000000-2 16,-1.000000-2.000000-2-16,2.000000-3.000000-3 0,3.000000-2.000000 4 0,2.000000-3.000000 4 16,0.000000 0.000000 4-16,2.000000-2.000000 14 0,3.000000-2.000000 9 0,3.000000-3.000000 9 0,6.000000-3.000000 3 15,6.000000-4.000000-3-15,3.000000-5.000000-8 0,2.000000 0.000000-9 16,4.000000-8.000000-14-16,6.000000 0.000000-11 0,0.000000-3.000000-10 0,6.000000-5.000000-5 0,-3.000000 2.000000-12 16,2.000000-3.000000-14-16,4.000000 0.000000-23 0,-5.000000 1.000000-30 0,-3.000000 1.000000-55 15,0.000000 3.000000-87-15,-5.000000 5.000000-99 0,-9.000000 3.000000-98 0,0.000000-1.000000-40 16,-9.000000-1.000000 2-16,-6.000000 6.000000 40 0,-5.000000 0.000000 79 0</inkml:trace>
  <inkml:trace contextRef="#ctx0" brushRef="#br0">28975.000000 8846.000000 164 0,'0.000000'-5.000000'190'0,"4.000000"3.000000"-17 "0 ,-4.000000-3.000000-15 0,0.000000 5.000000-5 16,-4.000000-1.000000 0-16,4.000000 1.000000-1 0,0.000000 0.000000 1 0,-1.000000 0.000000-12 15,-3.000000 0.000000-20-15,3.000000 0.000000-19 0,-6.000000 1.000000-24 0,5.000000-1.000000-23 16,-6.000000 3.000000-15-16,-4.000000 1.000000-10 0,2.000000 4.000000-4 0,0.000000 1.000000-7 16,-7.000000 4.000000 1-16,1.000000 2.000000 7 0,-3.000000 2.000000 7 0,-3.000000 0.000000 3 0,4.000000 1.000000 2 15,-2.000000 4.000000-3-15,0.000000-2.000000-1 0,0.000000 0.000000-6 0,5.000000-1.000000-2 16,-2.000000 1.000000-3-16,0.000000-4.000000 2 0,4.000000-1.000000 0 0,3.000000-3.000000 1 15,1.000000-2.000000-3-15,1.000000 0.000000-5 0,-1.000000-3.000000-6 0,8.000000 1.000000-4 16,-6.000000-4.000000-3-16,2.000000 1.000000 0 0,3.000000-2.000000-2 0,2.000000-1.000000-3 16,0.000000 1.000000-1-16,0.000000-3.000000 0 0,0.000000 0.000000 0 0,0.000000 1.000000-2 15,0.000000 2.000000-1-15,2.000000-3.000000 2 0,3.000000 2.000000 3 0,2.000000-2.000000 0 0,-6.000000 3.000000 0 16,8.000000 0.000000 0-16,-1.000000-3.000000-1 0,1.000000 0.000000-1 0,1.000000 0.000000-3 16,1.000000 0.000000 3-16,-1.000000 0.000000 6 0,2.000000 0.000000-3 0,-5.000000 0.000000-1 15,6.000000-3.000000-3-15,-4.000000 0.000000 4 0,4.000000 3.000000-4 0,-5.000000 0.000000-5 16,1.000000 0.000000 1-16,1.000000 0.000000 5 0,-2.000000 0.000000 2 0,-1.000000 0.000000-1 15,0.000000 3.000000-2-15,-1.000000 0.000000 0 0,1.000000-3.000000-1 0,0.000000 2.000000 0 16,-2.000000 1.000000 2-16,0.000000-3.000000-2 0,3.000000 1.000000 1 0,-3.000000 2.000000-2 0,0.000000-1.000000-2 16,2.000000-2.000000-3-16,-5.000000 3.000000-1 0,-2.000000 0.000000 1 0,0.000000-3.000000 0 15,3.000000 0.000000 5-15,-1.000000 0.000000 2 0,-2.000000 0.000000 1 0,0.000000 2.000000 1 16,0.000000-2.000000 0-16,0.000000 0.000000 1 0,0.000000 3.000000-1 0,-2.000000-2.000000-1 16,-1.000000-1.000000 0-16,3.000000 6.000000-2 0,-9.000000-4.000000 0 0,3.000000 7.000000-1 15,-6.000000-1.000000-1-15,-2.000000 4.000000 1 0,4.000000 0.000000-1 0,-10.000000 3.000000 1 16,7.000000 0.000000 2-16,-2.000000 2.000000 0 0,0.000000-1.000000 2 0,5.000000-1.000000-1 0,0.000000 3.000000 0 15,-2.000000-4.000000 2-15,2.000000 1.000000-3 0,1.000000-1.000000 1 0,1.000000 3.000000 0 16,3.000000-2.000000-1-16,0.000000-1.000000 0 0,-2.000000-2.000000-1 0,2.000000-2.000000 2 16,5.000000 2.000000 0-16,0.000000-4.000000 0 0,0.000000 1.000000 0 0,5.000000-1.000000 0 15,2.000000-1.000000 2-15,-2.000000-2.000000 1 0,3.000000 0.000000-1 0,-1.000000-3.000000-1 16,1.000000 3.000000 3-16,4.000000-5.000000-1 0,2.000000 0.000000 0 0,-4.000000 0.000000-2 16,3.000000 0.000000-1-16,4.000000-3.000000 2 0,-7.000000 1.000000-1 0,5.000000 2.000000 0 0,-5.000000-2.000000-1 15,-5.000000 2.000000 0-15,3.000000-3.000000 0 0,-3.000000 3.000000-2 16,-5.000000 3.000000 0-16,5.000000-1.000000-3 0,-5.000000 3.000000 2 0,0.000000 0.000000 0 0,-5.000000 4.000000 1 15,0.000000 4.000000 1-15,-3.000000 2.000000 1 0,0.000000-1.000000 1 0,-2.000000 3.000000 0 16,-2.000000 0.000000-1-16,2.000000 0.000000 0 0,1.000000 0.000000 1 0,1.000000-2.000000-2 16,3.000000-1.000000 1-16,-3.000000-2.000000-2 0,3.000000-1.000000-1 0,5.000000 0.000000 1 15,-4.000000-4.000000 0-15,4.000000 4.000000-1 0,0.000000-5.000000 3 0,0.000000 2.000000 3 0,0.000000-1.000000-1 16,4.000000 0.000000 0-16,-1.000000 1.000000-1 0,2.000000 2.000000 3 16,0.000000-1.000000-3-16,0.000000 1.000000 0 0,-2.000000-1.000000-1 0,2.000000-1.000000 2 0,-1.000000 2.000000 0 15,-3.000000-2.000000-2-15,3.000000-1.000000 1 0,-1.000000-1.000000 1 0,-1.000000 0.000000 2 16,3.000000-5.000000 4-16,-5.000000 2.000000 0 0,3.000000-3.000000 2 0,2.000000 0.000000 2 15,-1.000000 0.000000 1-15,1.000000-4.000000 0 0,6.000000-4.000000-7 0,-4.000000-3.000000 2 16,6.000000-7.000000-5-16,3.000000-4.000000-2 0,-1.000000-4.000000-2 0,6.000000-4.000000-1 16,-2.000000-2.000000 2-16,3.000000-4.000000 0 0,-1.000000 1.000000 2 0,1.000000-6.000000-1 15,0.000000 1.000000 1-15,0.000000-5.000000 2 0,-4.000000-1.000000 0 0,1.000000 0.000000-3 0,-3.000000 0.000000-1 16,1.000000 2.000000 5-16,-3.000000 3.000000-2 0,-6.000000 2.000000 2 0,0.000000 3.000000 1 16,-3.000000 6.000000 3-16,0.000000 3.000000 9 0,-1.000000 5.000000 4 0,-3.000000 5.000000 6 15,-1.000000 6.000000 5-15,0.000000-2.000000 1 0,0.000000 6.000000-1 0,0.000000 0.000000-5 16,0.000000 2.000000-6-16,0.000000 0.000000-7 0,0.000000 2.000000-4 0,0.000000 1.000000-4 15,0.000000 2.000000-4-15,4.000000 2.000000-3 0,-3.000000 1.000000 0 0,3.000000 2.000000-1 16,8.000000 2.000000 0-16,-2.000000 5.000000-1 0,3.000000-2.000000 2 0,5.000000 2.000000 2 0,4.000000 0.000000-1 16,5.000000 0.000000 1-16,-2.000000 0.000000-1 0,5.000000 1.000000 0 0,-6.000000-3.000000 0 15,6.000000-1.000000 0-15,-3.000000-1.000000 1 0,0.000000-2.000000-2 0,-1.000000 2.000000 0 16,1.000000-3.000000 1-16,-5.000000-1.000000-1 0,-2.000000 2.000000-1 0,-5.000000-1.000000-1 16,2.000000 0.000000 0-16,-7.000000-4.000000-2 0,-2.000000 5.000000-5 0,1.000000-4.000000-4 15,-6.000000 1.000000-5-15,-3.000000 1.000000-7 0,-7.000000 1.000000-8 0,1.000000 4.000000-8 16,-8.000000-1.000000-9-16,-6.000000 4.000000-4 0,-2.000000 4.000000-1 0,1.000000 0.000000 1 0,-6.000000-2.000000 10 15,0.000000 4.000000 8-15,0.000000-1.000000 11 0,4.000000 0.000000 11 16,-2.000000-1.000000 6-16,3.000000 1.000000 6 0,0.000000-1.000000 4 0,7.000000-2.000000 5 0,0.000000-2.000000 1 16,-4.000000 0.000000 5-16,6.000000 0.000000 2 0,3.000000-2.000000 2 0,3.000000 2.000000-1 15,7.000000-4.000000 0-15,0.000000 1.000000-2 0,4.000000-1.000000 0 0,1.000000-1.000000 0 16,1.000000-2.000000 0-16,4.000000-2.000000-3 0,0.000000-3.000000-1 0,4.000000 0.000000 1 16,3.000000-7.000000-1-16,1.000000-1.000000-2 0,4.000000-5.000000-1 0,0.000000-1.000000 0 15,-1.000000-6.000000 0-15,5.000000 1.000000-7 0,-3.000000-3.000000 0 0,-1.000000 0.000000-3 16,-4.000000-2.000000-7-16,2.000000 2.000000-2 0,-5.000000-2.000000-7 0,-1.000000 2.000000-4 0,-2.000000-4.000000-4 15,-2.000000 6.000000-8-15,-4.000000-5.000000-4 0,-4.000000 1.000000 0 0,-2.000000-1.000000 2 16,0.000000 2.000000 0-16,-5.000000-2.000000 2 0,-3.000000 1.000000 6 0,-1.000000 0.000000 5 16,-4.000000-1.000000 4-16,-1.000000 1.000000 1 0,1.000000-1.000000 9 0,-4.000000 1.000000 5 15,-1.000000-1.000000 4-15,1.000000 4.000000 6 0,4.000000 1.000000 9 0,-1.000000 3.000000 10 16,6.000000 5.000000 8-16,-2.000000 0.000000 3 0,1.000000 5.000000 5 0,4.000000-1.000000-5 16,0.000000 6.000000-7-16,2.000000 0.000000-7 0,0.000000 4.000000-5 0,3.000000 5.000000 2 0,3.000000 9.000000 1 15,2.000000 2.000000 3-15,3.000000 9.000000 4 0,4.000000 4.000000 2 0,-2.000000 9.000000 4 16,7.000000 3.000000-3-16,-2.000000 5.000000-1 0,7.000000 2.000000 1 0,0.000000 6.000000-2 15,-1.000000 2.000000-4-15,5.000000 5.000000-3 0,-5.000000 3.000000-1 0,3.000000-3.000000-3 16,-2.000000-1.000000-3-16,-1.000000 0.000000-1 0,-2.000000-3.000000-2 0,3.000000-5.000000-3 16,-4.000000-4.000000-1-16,2.000000-3.000000-2 0,-5.000000-4.000000-2 0,-1.000000-6.000000 0 15,-1.000000-3.000000-1-15,-1.000000-5.000000-1 0,-2.000000-5.000000 1 0,-3.000000-5.000000 0 0,-2.000000-2.000000 0 16,-4.000000-5.000000-1-16,3.000000-1.000000-7 0,-4.000000-4.000000-11 0,-4.000000-7.000000-10 16,-1.000000-2.000000-13-16,0.000000-7.000000-12 0,-3.000000-2.000000-18 0,-2.000000-8.000000-18 15,-4.000000-6.000000-21-15,-1.000000-7.000000-22 0,2.000000-3.000000-27 0,-1.000000-7.000000-32 16,-4.000000-8.000000-27-16,5.000000-5.000000-13 0,-1.000000-3.000000 1 0,1.000000-3.000000 18 15,1.000000-1.000000 31-15,-1.000000 7.000000 45 0,6.000000 4.000000 55 0,-1.000000 5.000000 49 16,1.000000 4.000000 37-16,2.000000 6.000000 25 0,0.000000 4.000000 16 0,1.000000 7.000000 5 0,3.000000 4.000000-4 16,-3.000000 2.000000-7-16,4.000000 4.000000-10 0,0.000000 1.000000-8 0,4.000000 4.000000-9 15,-3.000000-3.000000-6-15,8.000000 7.000000-9 0,-4.000000-2.000000-5 0,3.000000 1.000000-14 16,1.000000 2.000000-13-16,4.000000 2.000000-12 0,-5.000000 1.000000-14 0,6.000000 4.000000-6 16,-2.000000 1.000000-3-16,-2.000000 2.000000 4 0,3.000000 2.000000 11 0,0.000000 1.000000 14 15,1.000000-2.000000 14-15,-1.000000 7.000000 16 0,4.000000-1.000000 15 0,0.000000 3.000000 17 16,-2.000000-1.000000 18-16,2.000000 1.000000 17 0,-4.000000 2.000000 17 0,0.000000 0.000000 19 0,-1.000000 3.000000 23 15,2.000000-4.000000 20-15,-8.000000 7.000000 14 0,1.000000-4.000000 8 0,-2.000000 2.000000 7 16,-2.000000 2.000000-1-16,-3.000000 0.000000-8 0,-3.000000 0.000000-11 0,-5.000000-1.000000-12 16,-2.000000 2.000000-12-16,-4.000000-2.000000-12 0,-6.000000 2.000000-13 0,-2.000000 0.000000-13 15,0.000000 1.000000-12-15,-4.000000-1.000000-9 0,2.000000-2.000000-7 0,-3.000000 0.000000-9 16,2.000000-5.000000-9-16,3.000000 0.000000-9 0,1.000000-3.000000-6 0,-1.000000-1.000000-6 16,7.000000-1.000000-7-16,-2.000000-5.000000-6 0,7.000000 0.000000-7 0,-2.000000-4.000000-12 0,4.000000 0.000000-18 15,1.000000-9.000000-27-15,4.000000 1.000000-31 0,3.000000-4.000000-33 16,3.000000-5.000000-40-16,4.000000-4.000000-38 0,6.000000-1.000000-40 0,2.000000-3.000000-39 0,0.000000-5.000000-39 15,4.000000-2.000000-9-15,1.000000-2.000000 21 0,-2.000000-1.000000 35 0</inkml:trace>
  <inkml:trace contextRef="#ctx0" brushRef="#br0">30020.000000 9080.000000 8 0,'16.000000'-8.000000'189'16,"-9.000000"5.000000"27 "-16 ,1.000000 3.000000-17 0,-4.000000 0.000000-18 0,-3.000000 3.000000-14 15,-2.000000 5.000000-5-15,-3.000000 4.000000-5 0,-4.000000 5.000000-12 0,-5.000000 3.000000-21 16,-1.000000 3.000000-25-16,-1.000000 7.000000-25 0,-7.000000-1.000000-22 0,2.000000 0.000000-15 15,0.000000 3.000000-13-15,0.000000 0.000000-9 0,5.000000-3.000000-5 0,0.000000-5.000000-5 0,1.000000 1.000000-2 16,8.000000-7.000000-6-16,-6.000000 0.000000-6 0,10.000000-6.000000-9 16,-4.000000-2.000000-9-16,1.000000-5.000000-6 0,5.000000-1.000000-2 0,3.000000-4.000000-6 0,2.000000-4.000000-11 15,0.000000-6.000000-13-15,7.000000-5.000000-10 0,1.000000-5.000000-11 0,-3.000000-6.000000-8 16,9.000000 1.000000-3-16,-3.000000-8.000000 4 0,1.000000-2.000000 9 0,-2.000000-2.000000 5 16,2.000000-1.000000 2-16,-4.000000-5.000000-3 0,1.000000-3.000000 0 0,-1.000000-2.000000 3 15,1.000000-2.000000 8-15,-3.000000-1.000000 16 0,-1.000000 4.000000 22 0,-1.000000 6.000000 26 16,3.000000 2.000000 30-16,-11.000000 7.000000 26 0,4.000000 4.000000 22 0,2.000000 8.000000 11 15,-5.000000 3.000000 9-15,1.000000 8.000000 9 0,-3.000000 2.000000 9 0,2.000000 11.000000 2 0,-2.000000 4.000000-2 16,3.000000 6.000000 3-16,0.000000 7.000000 0 0,-3.000000 6.000000 0 0,2.000000 8.000000 1 16,3.000000 3.000000-2-16,-5.000000 11.000000-2 0,3.000000 5.000000 2 0,-3.000000 7.000000-8 15,0.000000 2.000000-19-15,0.000000 4.000000-16 0,0.000000 8.000000-10 0,-3.000000 1.000000-8 16,3.000000 0.000000-14-16,-5.000000 2.000000-5 0,3.000000-5.000000 2 0,2.000000 0.000000-6 16,-3.000000-2.000000-6-16,0.000000-6.000000-5 0,3.000000-4.000000-3 0,0.000000-2.000000-3 15,0.000000-7.000000-4-15,0.000000-6.000000-3 0,3.000000-6.000000-2 0,0.000000-9.000000-1 0,-3.000000-3.000000-1 16,2.000000-10.000000-2-16,-2.000000-1.000000 1 0,3.000000-9.000000-3 15,-1.000000-3.000000 3-15,1.000000-10.000000-2 0,2.000000-9.000000-5 0,2.000000-9.000000-6 0,-2.000000-3.000000-9 16,4.000000-11.000000-11-16,-3.000000-5.000000-15 0,-2.000000-8.000000-20 16,4.000000-9.000000-21-16,-3.000000-4.000000-16 0,0.000000-10.000000-10 0,3.000000-5.000000-4 0,-3.000000-2.000000 7 15,2.000000 3.000000 16-15,0.000000 3.000000 23 0,0.000000 3.000000 26 0,-6.000000 8.000000 29 16,6.000000 12.000000 26-16,-5.000000 8.000000 21 0,3.000000 8.000000 13 0,-5.000000 7.000000 8 0,3.000000 8.000000 6 16,0.000000 8.000000 7-16,-3.000000 7.000000 1 0,-3.000000 5.000000 5 15,0.000000 10.000000 2-15,-2.000000 2.000000 4 0,0.000000 8.000000-2 0,1.000000 3.000000-12 0,-1.000000 2.000000-12 16,2.000000-1.000000-12-16,-2.000000 3.000000-10 0,5.000000 0.000000-6 0,0.000000-3.000000-5 15,0.000000 0.000000-3-15,5.000000-4.000000-2 0,-2.000000-3.000000 1 0,2.000000 0.000000-5 16,2.000000-5.000000 0-16,3.000000-3.000000-1 0,0.000000-3.000000-1 0,2.000000-4.000000 1 16,5.000000-2.000000-1-16,-4.000000-8.000000-1 0,5.000000-1.000000-1 0,1.000000-3.000000-1 0,-1.000000-5.000000 0 15,2.000000-5.000000-1-15,-1.000000-2.000000 0 0,-1.000000 2.000000 0 0,2.000000-4.000000-1 16,-5.000000 3.000000 0-16,2.000000 1.000000 1 0,-3.000000 5.000000 1 0,-1.000000 0.000000-2 16,-1.000000 2.000000 0-16,-5.000000 6.000000-2 0,1.000000-1.000000 2 0,0.000000 6.000000-1 15,-3.000000-1.000000-2-15,2.000000 2.000000 0 0,0.000000-2.000000 2 0,1.000000 5.000000 1 16,0.000000 0.000000 0-16,1.000000 2.000000 0 0,-4.000000 1.000000 0 0,0.000000 0.000000 1 15,3.000000-1.000000-1-15,-3.000000 1.000000 0 0,2.000000 1.000000-1 0,0.000000-2.000000 1 16,-4.000000 1.000000-1-16,5.000000 0.000000 1 0,-3.000000 2.000000 0 0,-1.000000-4.000000 0 0,1.000000 2.000000-2 16,-2.000000-1.000000-2-16,-1.000000 4.000000-1 0,1.000000-1.000000-2 0,-3.000000 2.000000-1 15,-3.000000 0.000000 0-15,1.000000 5.000000 2 0,-5.000000 0.000000 0 32,1.000000 5.000000 0-32,-6.000000 0.000000 2 0,2.000000 0.000000 0 0,-2.000000 3.000000 1 0,2.000000-1.000000-1 0,-2.000000-1.000000 1 0,4.000000 1.000000 1 0,1.000000-3.000000 1 0,-4.000000 4.000000 0 15,9.000000-3.000000 1-15,-6.000000-3.000000 0 0,1.000000 1.000000 0 0,5.000000-2.000000 0 16,-1.000000-1.000000 0-16,3.000000-3.000000-1 0,0.000000-1.000000-1 0,5.000000 0.000000 2 15,-2.000000-4.000000 0-15,6.000000-2.000000 2 0,-4.000000 1.000000-2 0,6.000000-3.000000 0 0,3.000000-5.000000-1 16,-4.000000 2.000000-2-16,3.000000-5.000000-2 0,1.000000 2.000000-3 0,-1.000000-4.000000-5 16,0.000000 0.000000-3-16,1.000000 3.000000-6 0,-2.000000-3.000000-3 0,-4.000000 3.000000-6 15,0.000000-1.000000-2-15,-1.000000 4.000000-1 0,-4.000000 2.000000-3 0,1.000000-1.000000 4 16,-3.000000 3.000000 1-16,-2.000000 5.000000 4 0,-6.000000-1.000000 7 0,2.000000 9.000000 7 16,-8.000000-1.000000 8-16,-4.000000 5.000000 10 0,3.000000 3.000000 9 0,-1.000000 1.000000 6 15,4.000000 1.000000 0-15,-3.000000 1.000000 1 0,6.000000-2.000000 1 0,0.000000-2.000000-4 0,2.000000-1.000000-2 16,5.000000-4.000000-1-16,-6.000000-1.000000-1 0,7.000000-4.000000 0 0,-2.000000 1.000000-1 15,2.000000-5.000000 2-15,2.000000 0.000000 0 0,-2.000000-3.000000-2 0,7.000000-2.000000-2 16,0.000000-5.000000-3-16,1.000000 0.000000-4 0,5.000000-7.000000-2 0,1.000000 0.000000-4 16,2.000000-5.000000-2-16,3.000000-2.000000-1 0,-2.000000-4.000000-2 0,-1.000000 2.000000-6 15,0.000000-4.000000-7-15,0.000000 1.000000 0 0,-2.000000 0.000000-5 0,-1.000000-1.000000-4 16,1.000000 6.000000-2-16,-6.000000 0.000000 2 0,0.000000 4.000000 4 0,-3.000000 2.000000 2 0,-5.000000 7.000000 4 16,0.000000 0.000000 5-16,0.000000 6.000000 7 0,-1.000000 6.000000 7 15,-11.000000 6.000000 8-15,4.000000 2.000000 7 0,-3.000000 6.000000 10 0,0.000000 4.000000 10 0,4.000000 3.000000 3 16,-5.000000-1.000000 1-16,4.000000 4.000000 4 0,3.000000-1.000000-3 0,2.000000 0.000000 1 15,-3.000000 3.000000-5-15,5.000000-3.000000 1 0,-3.000000 1.000000-6 0,1.000000-7.000000-4 16,6.000000 2.000000-5-16,1.000000-6.000000-5 0,1.000000-2.000000-3 0,0.000000-2.000000-6 16,3.000000-5.000000 2-16,2.000000-3.000000-5 0,4.000000-5.000000-7 0,-1.000000-4.000000-12 0,2.000000-5.000000-21 15,0.000000-3.000000-27-15,2.000000-5.000000-44 0,0.000000-2.000000-49 16,-4.000000-2.000000-63-16,2.000000-3.000000-67 0,-3.000000-3.000000-74 0,-2.000000 1.000000-21 0,-2.000000-2.000000 14 16,-4.000000-1.000000 40-16</inkml:trace>
  <inkml:trace contextRef="#ctx0" brushRef="#br0">30992.000000 9349.000000 64 0,'-2.000000'0.000000'122'0,"-1.000000"0.000000"5 "16 ,1.000000 0.000000 1-16,-1.000000 0.000000 4 0,-1.000000 0.000000 2 0,-1.000000 0.000000 2 0,2.000000 0.000000-6 15,1.000000 0.000000-4-15,2.000000 0.000000 1 0,-3.000000 0.000000-4 0,3.000000 0.000000-4 16,0.000000 0.000000 0-16,0.000000 0.000000 1 0,0.000000 0.000000-5 0,0.000000 0.000000-2 16,0.000000 0.000000-7-16,0.000000 0.000000-10 0,3.000000 0.000000-12 0,-3.000000 0.000000-12 15,2.000000 0.000000-12-15,5.000000 0.000000-7 0,1.000000-4.000000-8 0,-1.000000 4.000000 3 16,6.000000-2.000000-1-16,7.000000-4.000000-4 0,4.000000 2.000000-2 0,3.000000-4.000000 0 15,1.000000-1.000000-5-15,4.000000 1.000000-11 0,0.000000-4.000000-6 0,3.000000-3.000000-5 0,0.000000 1.000000-2 16,0.000000-2.000000-8-16,-3.000000-2.000000-3 0,2.000000 0.000000 4 0,-4.000000 2.000000-1 16,-2.000000-1.000000-1-16,-6.000000 0.000000-3 0,3.000000 0.000000-3 0,-3.000000 3.000000-11 15,-7.000000-3.000000-14-15,-1.000000 5.000000-17 0,-3.000000-1.000000-26 0,-6.000000 1.000000-32 16,-1.000000 1.000000-38-16,-4.000000-3.000000-37 0,0.000000 2.000000-40 0,-7.000000 1.000000-33 16,0.000000-2.000000-18-16,-8.000000 1.000000-10 0,0.000000 0.000000-4 0,-3.000000-3.000000-7 15,-2.000000 1.000000 27-15,-4.000000-3.000000 35 0</inkml:trace>
  <inkml:trace contextRef="#ctx0" brushRef="#br0">31220.000000 8765.000000 58 0,'0.000000'4.000000'97'0,"1.000000"0.000000"13 "0 ,3.000000 9.000000 16 0,1.000000 1.000000 25 15,1.000000 6.000000 18-15,1.000000 4.000000 1 0,2.000000 7.000000-3 0,2.000000 6.000000-10 0,-4.000000 5.000000-12 16,1.000000 5.000000-21-16,1.000000 7.000000-18 0,-1.000000 5.000000-18 0,-3.000000 4.000000-11 16,0.000000 4.000000-8-16,-2.000000 5.000000-6 0,3.000000 1.000000-6 0,-6.000000 0.000000-6 15,3.000000-5.000000-4-15,0.000000 2.000000-3 0,-3.000000-2.000000-5 0,0.000000-6.000000-8 16,0.000000-1.000000-4-16,0.000000-11.000000-5 0,2.000000-1.000000-3 0,-2.000000-3.000000-6 0,3.000000-8.000000-4 15,-3.000000-3.000000-3-15,0.000000-6.000000-3 0,0.000000-5.000000-1 16,0.000000-2.000000 1-16,0.000000-7.000000 0 0,-3.000000-6.000000 0 0,3.000000-1.000000-14 0,-2.000000-3.000000-15 16,-4.000000-10.000000-16-16,0.000000-3.000000-16 0,1.000000-4.000000-14 0,-3.000000-5.000000-15 15,0.000000-4.000000-10-15,-6.000000-6.000000-6 0,6.000000-5.000000-14 0,-5.000000-5.000000-14 16,-1.000000-1.000000-6-16,4.000000-4.000000 3 0,-3.000000 1.000000 15 0,-1.000000 2.000000 22 16,-1.000000-2.000000 32-16,5.000000 7.000000 39 0,0.000000 2.000000 37 0,-3.000000 5.000000 37 15,1.000000 8.000000 17-15,2.000000 4.000000 12 0,-4.000000 8.000000 4 0,3.000000 2.000000 3 16,-3.000000 5.000000-6-16,-2.000000 5.000000-10 0,0.000000 7.000000 5 0,3.000000 3.000000 2 0,-7.000000 4.000000 0 15,5.000000 1.000000 0-15,1.000000 4.000000-3 0,-2.000000 1.000000-8 16,2.000000-2.000000-13-16,3.000000-3.000000-11 0,4.000000-1.000000-9 0,-5.000000-4.000000-11 0,10.000000-5.000000-6 16,-1.000000 0.000000-4-16,0.000000-3.000000-3 0,3.000000-2.000000 0 0,3.000000-5.000000 0 15,2.000000-3.000000 0-15,7.000000-4.000000-1 0,3.000000-5.000000-7 0,5.000000-7.000000-9 16,3.000000-3.000000-10-16,4.000000-7.000000-12 0,3.000000-3.000000-6 0,1.000000-4.000000-7 16,0.000000-1.000000 1-16,0.000000 0.000000 5 0,-3.000000 0.000000 8 0,2.000000 2.000000 10 15,-3.000000 5.000000 6-15,-2.000000 1.000000 7 0,-3.000000 8.000000 2 0,-4.000000 1.000000 2 16,-4.000000 7.000000 8-16,-1.000000 6.000000 10 0,-1.000000 5.000000 12 0,-2.000000 4.000000 6 0,-5.000000 5.000000 8 15,2.000000 9.000000 9-15,-5.000000 1.000000 1 0,-2.000000 1.000000-1 0,0.000000 4.000000-4 16,-2.000000 1.000000-4-16,2.000000-2.000000-6 0,-4.000000-2.000000-6 0,1.000000 1.000000-9 16,3.000000-5.000000-7-16,3.000000-1.000000-6 0,1.000000-4.000000-2 0,-2.000000-3.000000-1 15,1.000000 1.000000-1-15,2.000000-6.000000-1 0,0.000000 0.000000-2 0,7.000000-4.000000-1 16,-2.000000-5.000000-4-16,3.000000-3.000000-8 0,1.000000-4.000000-5 0,2.000000-3.000000-3 16,1.000000-3.000000-4-16,-4.000000 1.000000 0 0,1.000000-4.000000 1 0,-1.000000 2.000000 3 0,-3.000000-1.000000 5 15,2.000000-3.000000 2-15,-2.000000 4.000000 2 0,2.000000 1.000000 2 0,-5.000000 3.000000 3 16,-1.000000 0.000000 5-16,-1.000000 5.000000-1 0,0.000000 5.000000 1 0,-1.000000 0.000000 1 15,-3.000000 4.000000 6-15,3.000000 3.000000 9 0,-1.000000 7.000000 6 0,-3.000000 6.000000 8 16,0.000000 4.000000 7-16,0.000000 4.000000 8 0,-7.000000 8.000000-4 0,7.000000 1.000000-2 16,-5.000000 4.000000-3-16,0.000000 0.000000-2 0,2.000000 3.000000-4 0,1.000000-4.000000-4 15,-1.000000 1.000000-1-15,3.000000 0.000000-4 0,0.000000-5.000000-4 0,0.000000 1.000000-5 0,3.000000-7.000000-2 16,-3.000000 1.000000-1-16,2.000000-11.000000-4 0,-2.000000 2.000000-1 0,3.000000-5.000000-1 16,-1.000000 0.000000 0-16,-2.000000-3.000000 2 0,3.000000-2.000000-1 0,-3.000000-5.000000-1 15,4.000000 0.000000-3-15,-3.000000-5.000000-4 0,3.000000-2.000000-5 0,1.000000-8.000000-4 16,0.000000-5.000000-5-16,-2.000000-1.000000-5 0,2.000000-6.000000-3 0,4.000000-2.000000-7 15,-4.000000-5.000000-10-15,1.000000-3.000000-2 0,1.000000-4.000000-4 0,0.000000-3.000000-2 16,-2.000000 1.000000 3-16,3.000000-2.000000 4 0,-6.000000 2.000000 11 0,6.000000-1.000000 6 0,-3.000000 2.000000 8 16,2.000000 4.000000 8-16,0.000000 3.000000 7 0,1.000000 5.000000 7 0,-3.000000 7.000000 7 15,2.000000 1.000000-1-15,-6.000000 8.000000 1 0,4.000000-1.000000 0 0,-5.000000 6.000000-1 16,4.000000 4.000000 5-16,1.000000-1.000000 8 0,3.000000 12.000000 9 0,-3.000000-1.000000 12 16,4.000000 7.000000 5-16,-4.000000 5.000000 6 0,3.000000 4.000000 0 0,0.000000 4.000000-6 15,1.000000 4.000000-4-15,-4.000000 5.000000-5 0,0.000000 3.000000-5 0,1.000000 2.000000-2 16,-1.000000-1.000000-1-16,1.000000-1.000000-4 0,-3.000000 1.000000-3 0,-1.000000 1.000000-2 0,1.000000-5.000000 0 15,0.000000 1.000000-6-15,-1.000000-4.000000-2 0,1.000000-2.000000-3 16,-1.000000-4.000000-2-16,-2.000000-3.000000-5 0,3.000000-5.000000 1 0,-3.000000-6.000000 0 0,0.000000 2.000000 0 16,0.000000-3.000000-1-16,0.000000-6.000000 1 0,0.000000 2.000000 0 0,-3.000000-4.000000-2 15,1.000000-8.000000-2-15,-1.000000 2.000000-4 0,-2.000000-5.000000-3 0,0.000000-7.000000-5 16,-2.000000-3.000000-7-16,2.000000-3.000000-2 0,-3.000000-2.000000-4 0,3.000000-3.000000 3 16,3.000000-2.000000-2-16,-5.000000 0.000000 4 0,2.000000 0.000000 4 0,4.000000 1.000000 5 15,-6.000000 5.000000 7-15,5.000000 2.000000 1 0,-1.000000 5.000000 5 0,0.000000 2.000000 3 0,1.000000 6.000000 3 16,-3.000000 1.000000-2-16,-2.000000 5.000000-1 0,2.000000 2.000000-1 0,3.000000 8.000000-2 15,-9.000000 2.000000 1-15,6.000000 8.000000 1 0,-7.000000 1.000000 6 0,7.000000 4.000000-1 16,-3.000000 1.000000 3-16,1.000000-2.000000 1 0,0.000000 2.000000-1 0,2.000000-2.000000-4 16,2.000000-5.000000-4-16,3.000000 0.000000 2 0,0.000000-2.000000-1 0,0.000000-6.000000-1 15,3.000000 2.000000 1-15,0.000000-5.000000-1 0,2.000000 0.000000-1 0,1.000000-6.000000-1 16,7.000000-3.000000-5-16,0.000000-6.000000-9 0,4.000000-7.000000-7 0,5.000000-3.000000-7 0,0.000000-5.000000-10 16,4.000000-3.000000-10-16,1.000000-7.000000-7 0,0.000000-1.000000-3 0,0.000000-3.000000-3 15,3.000000 0.000000-8-15,-3.000000-7.000000-1 0,0.000000 2.000000-4 0,0.000000-1.000000-6 16,-1.000000-3.000000-5-16,0.000000 1.000000 5 0,-1.000000 0.000000 5 0,-2.000000 3.000000 11 15,-4.000000 3.000000 13-15,-3.000000 7.000000 23 0,-6.000000 1.000000 21 0,2.000000 7.000000 18 16,-7.000000 6.000000 14-16,0.000000 5.000000 9 0,-1.000000 6.000000 9 0,-8.000000 5.000000 5 16,2.000000 6.000000 5-16,-3.000000 2.000000 0 0,-3.000000 7.000000 3 0,-4.000000 3.000000 8 15,4.000000 4.000000 6-15,-2.000000 3.000000-3 0,2.000000 0.000000-3 0,-3.000000 0.000000-9 0,5.000000 3.000000-8 16,1.000000-4.000000-15-16,3.000000-1.000000-11 0,-1.000000-1.000000-7 0,3.000000-2.000000-7 16,3.000000-2.000000-2-16,-1.000000-1.000000-4 0,3.000000-4.000000-6 0,1.000000 0.000000 0 15,1.000000-6.000000-3-15,5.000000 1.000000 1 0,1.000000-1.000000-1 0,1.000000-4.000000 2 16,-1.000000 0.000000 0-16,4.000000 0.000000-3 0,-2.000000 0.000000-4 0,-3.000000 0.000000-5 15,-2.000000 4.000000-4-15,2.000000-1.000000-1 0,-4.000000 1.000000-3 0,-6.000000 3.000000 4 16,1.000000 3.000000 4-16,-3.000000 2.000000 3 0,-5.000000 3.000000 5 0,-2.000000 5.000000 1 0,0.000000-2.000000 3 16,-4.000000 5.000000 0-16,-3.000000-1.000000 1 0,4.000000-1.000000 0 0,-1.000000 1.000000 0 15,0.000000-2.000000 1-15,3.000000-3.000000 2 0,3.000000-3.000000-2 0,-2.000000-3.000000 3 16,6.000000 0.000000 0-16,1.000000 2.000000 0 0,1.000000-6.000000 0 0,6.000000 3.000000 0 16,-2.000000-7.000000 1-16,3.000000 3.000000-1 0,3.000000-4.000000-5 0,2.000000 1.000000 0 15,4.000000-3.000000-2-15,-1.000000 3.000000-1 0,-2.000000-1.000000-1 0,1.000000-2.000000-4 16,-2.000000 4.000000-3-16,1.000000 0.000000-5 0,-6.000000 0.000000-2 0,1.000000 5.000000-2 0,-4.000000 2.000000 1 15,-5.000000 3.000000 4-15,0.000000 3.000000 4 0,-7.000000 5.000000 5 16,-8.000000 0.000000 4-16,0.000000 4.000000 1 0,-5.000000 2.000000 5 0,-7.000000 1.000000-1 0,3.000000-1.000000 6 16,-6.000000 0.000000 5-16,7.000000-4.000000 4 0,-7.000000 0.000000 6 0,4.000000 0.000000 2 15,5.000000-4.000000 8-15,0.000000-3.000000 0 0,5.000000-3.000000-2 0,2.000000-2.000000-1 16,1.000000-4.000000-3-16,5.000000-1.000000-2 0,-1.000000-5.000000-12 0,4.000000-2.000000-6 16,0.000000 0.000000-8-16,5.000000-4.000000-9 0,0.000000-3.000000-7 0,2.000000-5.000000-8 0,3.000000 0.000000-9 15,7.000000-4.000000-10-15,-2.000000 2.000000-8 0,6.000000-2.000000-9 16,1.000000-2.000000-9-16,2.000000 1.000000-10 0,-1.000000 2.000000-3 0,4.000000-1.000000-1 0,0.000000 1.000000 2 15,-4.000000-1.000000-1-15,4.000000 5.000000 3 0,-5.000000 1.000000 7 0,-1.000000 1.000000 3 16,-1.000000 1.000000 2-16,-1.000000 4.000000 5 0,-1.000000-2.000000 3 0,-4.000000 1.000000 7 16,-1.000000 5.000000 9-16,4.000000-2.000000 6 0,-6.000000 4.000000 15 0,-2.000000-2.000000 18 15,-1.000000 5.000000 17-15,-3.000000 1.000000 13 0,0.000000-1.000000 15 0,-7.000000 3.000000 13 0,2.000000 5.000000 10 16,-3.000000-1.000000 4-16,0.000000 3.000000 7 0,-6.000000 0.000000 5 16,1.000000 3.000000-3-16,-1.000000 2.000000-1 0,-1.000000 2.000000-8 0,-5.000000 1.000000-4 0,-2.000000 0.000000-8 15,4.000000 0.000000-7-15,-4.000000 0.000000-2 0,4.000000 0.000000-1 0,-4.000000-1.000000-1 16,5.000000-3.000000 0-16,-1.000000 0.000000-4 0,1.000000-2.000000-2 0,4.000000-2.000000-7 15,3.000000-2.000000-4-15,-2.000000-4.000000-2 0,5.000000-1.000000-8 0,0.000000-2.000000-9 0,2.000000-3.000000-8 16,5.000000 0.000000-8-16,0.000000-3.000000-10 0,0.000000-6.000000-6 16,12.000000 1.000000-4-16,-5.000000-4.000000 2 0,10.000000 0.000000 3 0,1.000000-2.000000 4 15,7.000000 2.000000 4-15,2.000000-1.000000 4 0,0.000000 1.000000 7 0,6.000000 1.000000 9 0,2.000000 3.000000 11 16,-1.000000 0.000000 14-16,8.000000 3.000000 15 0,-5.000000 2.000000 14 16,6.000000 2.000000 14-16,-2.000000 0.000000 3 0,-1.000000 6.000000 4 0,-2.000000-3.000000-4 0,-2.000000 2.000000-1 15,-5.000000 0.000000-7-15,0.000000 3.000000-12 0,-6.000000-3.000000-9 0,-7.000000 2.000000-8 0,-1.000000-6.000000-8 16,-4.000000 5.000000-7-16,-3.000000 0.000000-9 0,-5.000000-7.000000-10 15,-1.000000 4.000000-12-15,-4.000000 1.000000-31 0,-5.000000-4.000000-48 0,-7.000000 2.000000-80 0,-1.000000 1.000000-121 16,-6.000000 1.000000-68-16,-6.000000-1.000000-29 0,-7.000000-4.000000 6 0,-6.000000 2.000000 38 16</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0356588959694" units="cm"/>
      <inkml:brushProperty name="height" value="0.0480356588959694" units="cm"/>
      <inkml:brushProperty name="color" value="#FF0000"/>
      <inkml:brushProperty name="ignorePressure" value="0"/>
    </inkml:brush>
  </inkml:definitions>
  <inkml:trace contextRef="#ctx0" brushRef="#br0">96050.000000 22450.000000 917,'71.000000'-44.000000'22,"-5.000000"13.000000"-3 ,-7.000000 12.000000-3,-5.000000 13.000000-4,-6.000000 10.000000-3,-3.000000 10.000000-5,-3.000000 10.000000-4,-2.000000 9.000000-5,-6.000000 13.000000-4,-6.000000 20.000000-5,-6.000000 18.000000-5,-6.000000 20.000000-4,-9.000000 0.000000 0,-8.000000-15.000000 5,-10.000000-15.000000 4,-9.000000-16.000000 5,-4.000000-10.000000-1,4.000000-3.000000-4,3.000000-3.000000-4,3.000000-2.000000-6</inkml:trace>
</inkml:ink>
</file>

<file path=ppt/ink/ink7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9656014740467" units="cm"/>
      <inkml:brushProperty name="height" value="0.0389656014740467" units="cm"/>
      <inkml:brushProperty name="color" value="#FF0000"/>
      <inkml:brushProperty name="ignorePressure" value="0"/>
    </inkml:brush>
  </inkml:definitions>
  <inkml:trace contextRef="#ctx0" brushRef="#br0">28650.000000 22250.000000 881,'-69.000000'-2.000000'2,"13.000000"-3.000000"2 ,12.000000-3.000000 2,13.000000-2.000000 4,13.000000-1.000000 0,17.000000 3.000000 0,15.000000 3.000000 0,16.000000 4.000000-1,10.000000-1.000000 1,7.000000-3.000000 0,6.000000-3.000000 2,7.000000-2.000000 0,4.000000-3.000000-2,3.000000 1.000000-6,3.000000-1.000000-6,4.000000 1.000000-6,-1.000000-3.000000-5,-3.000000-2.000000-6,-3.000000-3.000000-5,-2.000000-3.000000-6,-6.000000-1.000000-3,-6.000000 4.000000 0,-6.000000 3.000000-1,-6.000000 3.000000 0</inkml:trace>
</inkml:ink>
</file>

<file path=ppt/ink/ink7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6655892729759" units="cm"/>
      <inkml:brushProperty name="height" value="0.0406655892729759" units="cm"/>
      <inkml:brushProperty name="color" value="#FF0000"/>
      <inkml:brushProperty name="ignorePressure" value="0"/>
    </inkml:brush>
  </inkml:definitions>
  <inkml:trace contextRef="#ctx0" brushRef="#br0">29700.000000 20900.000000 844,'-19.000000'-43.000000'1,"13.000000"17.000000"0 ,12.000000 15.000000 2,13.000000 16.000000 0,9.000000 15.000000 2,6.000000 16.000000 3,7.000000 15.000000 2,6.000000 17.000000 3,3.000000 7.000000 1,0.000000 0.000000-1,0.000000 0.000000-1,0.000000 0.000000-1,0.000000 10.000000-1,0.000000 23.000000 0,0.000000 22.000000 1,0.000000 22.000000 0,-8.000000 8.000000-1,-16.000000-2.000000-4,-15.000000-3.000000-3,-15.000000-3.000000-2,-18.000000-4.000000-5,-19.000000-3.000000-5,-18.000000-3.000000-5,-19.000000-2.000000-4,-8.000000-12.000000-5,3.000000-19.000000-5,3.000000-18.000000-3,4.000000-19.000000-5,7.000000-18.000000 0,13.000000-15.000000 4,12.000000-15.000000 2,13.000000-16.000000 4</inkml:trace>
</inkml:ink>
</file>

<file path=ppt/ink/ink7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8123914599419" units="cm"/>
      <inkml:brushProperty name="height" value="0.0388123914599419" units="cm"/>
      <inkml:brushProperty name="color" value="#FF0000"/>
      <inkml:brushProperty name="ignorePressure" value="0"/>
    </inkml:brush>
  </inkml:definitions>
  <inkml:trace contextRef="#ctx0" brushRef="#br0">30750.000000 21500.000000 885,'75.000000'-46.000000'3,"0.000000"10.000000"4 ,0.000000 10.000000 3,0.000000 9.000000 4,1.000000 4.000000 1,4.000000 1.000000 1,3.000000-1.000000-1,3.000000 1.000000 0,-1.000000-1.000000-3,-2.000000 1.000000-5,-3.000000-1.000000-7,-3.000000 1.000000-5,-7.000000 1.000000-5,-9.000000 3.000000-6,-10.000000 3.000000-5,-8.000000 4.000000-6</inkml:trace>
</inkml:ink>
</file>

<file path=ppt/ink/ink7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5088740885258" units="cm"/>
      <inkml:brushProperty name="height" value="0.0425088740885258" units="cm"/>
      <inkml:brushProperty name="color" value="#FF0000"/>
      <inkml:brushProperty name="ignorePressure" value="0"/>
    </inkml:brush>
  </inkml:definitions>
  <inkml:trace contextRef="#ctx0" brushRef="#br0">30800.000000 22150.000000 862,'73.000000'-44.000000'18,"-3.000000"13.000000"0 ,-3.000000 12.000000 0,-2.000000 13.000000 1,-1.000000 6.000000-1,3.000000 0.000000-2,3.000000 0.000000-2,4.000000 0.000000-3,1.000000 0.000000-5,0.000000 0.000000-10,0.000000 0.000000-8,0.000000 0.000000-9,-5.000000 0.000000-4,-9.000000 0.000000 1,-10.000000 0.000000 1,-8.000000 0.000000 1,-4.000000 0.000000-2,3.000000 0.000000-5,3.000000 0.000000-6,4.000000 0.000000-5</inkml:trace>
</inkml:ink>
</file>

<file path=ppt/ink/ink70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2804954946041" units="cm"/>
      <inkml:brushProperty name="height" value="0.0442804954946041" units="cm"/>
      <inkml:brushProperty name="color" value="#FF0000"/>
      <inkml:brushProperty name="ignorePressure" value="0"/>
    </inkml:brush>
  </inkml:definitions>
  <inkml:trace contextRef="#ctx0" brushRef="#br0">32750.000000 21350.000000 823,'48.000000'117.000000'20,"-3.000000"-16.000000"-4 ,-3.000000-15.000000-4,-2.000000-15.000000-4,-1.000000-11.000000-2,3.000000-2.000000-1,3.000000-3.000000 0,4.000000-3.000000 0,1.000000-6.000000-1,0.000000-5.000000 0,0.000000-7.000000-1,0.000000-5.000000 0,0.000000-8.000000 0,0.000000-5.000000 0,0.000000-7.000000-1,0.000000-5.000000-1,0.000000-9.000000 1,0.000000-9.000000-1,0.000000-10.000000 0,0.000000-8.000000 0,0.000000-8.000000 0,0.000000-2.000000 0,0.000000-3.000000 1,0.000000-3.000000 0,-4.000000-4.000000 1,-5.000000-3.000000 1,-7.000000-3.000000 1,-5.000000-2.000000 0,-6.000000-1.000000 1,-3.000000 3.000000-1,-3.000000 3.000000-1,-2.000000 4.000000 0,-8.000000-4.000000-2,-8.000000-9.000000-1,-10.000000-10.000000-1,-9.000000-8.000000-2,-10.000000-6.000000-1,-9.000000 1.000000 2,-10.000000-1.000000 1,-8.000000 1.000000 1,-4.000000 7.000000 1,3.000000 16.000000 1,3.000000 15.000000 0,4.000000 17.000000 0,-1.000000 11.000000 1,-3.000000 10.000000 0,-3.000000 10.000000 0,-2.000000 9.000000 0,-1.000000 12.000000-1,3.000000 16.000000-1,3.000000 15.000000-4,4.000000 17.000000-1,2.000000 7.000000-5,4.000000 0.000000-6,3.000000 0.000000-7,3.000000 0.000000-5,3.000000-5.000000-7,3.000000-9.000000-7,3.000000-10.000000-6,4.000000-8.000000-6</inkml:trace>
</inkml:ink>
</file>

<file path=ppt/ink/ink7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388973981142" units="cm"/>
      <inkml:brushProperty name="height" value="0.032388973981142" units="cm"/>
      <inkml:brushProperty name="color" value="#FF0000"/>
      <inkml:brushProperty name="ignorePressure" value="0"/>
    </inkml:brush>
  </inkml:definitions>
  <inkml:trace contextRef="#ctx0" brushRef="#br0">4800.000000 18300.000000 932,'-24.000000'-30.000000'-14,"4.000000"41.000000"6 ,3.000000 40.000000 5,3.000000 42.000000 7,4.000000 28.000000 3,7.000000 20.000000 3,6.000000 18.000000 2,7.000000 20.000000 2,4.000000 10.000000-1,3.000000 3.000000-2,3.000000 3.000000-3,4.000000 4.000000-3,-1.000000-12.000000-2,-3.000000-24.000000-1,-3.000000-26.000000 0,-2.000000-24.000000-1,-1.000000-23.000000-3,3.000000-18.000000-6,3.000000-19.000000-7,4.000000-18.000000-6,-1.000000-20.000000-2,-3.000000-18.000000 3,-3.000000-19.000000 2,-2.000000-18.000000 2,-5.000000-7.000000 3,-2.000000 6.000000 1,-3.000000 7.000000 1,-3.000000 6.000000 1</inkml:trace>
</inkml:ink>
</file>

<file path=ppt/ink/ink7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4600.000000 18400.000000 999,'-19.000000'-90.000000'-62,"13.000000"23.000000"17 ,12.000000 22.000000 16,13.000000 22.000000 16,12.000000 12.000000 10,13.000000 3.000000 3,12.000000 3.000000 3,13.000000 4.000000 2,7.000000-1.000000 2,4.000000-3.000000 1,3.000000-3.000000 0,3.000000-2.000000 1,6.000000-3.000000-1,9.000000 1.000000 0,10.000000-1.000000-2,10.000000 1.000000-2,5.000000-4.000000 0,4.000000-6.000000-1,3.000000-6.000000 0,3.000000-6.000000 0,-4.000000 1.000000 0,-8.000000 9.000000 0,-10.000000 10.000000 1,-9.000000 10.000000 0,-13.000000 8.000000-1,-16.000000 10.000000-1,-15.000000 10.000000-2,-15.000000 9.000000-2,-14.000000 12.000000-1,-8.000000 16.000000 1,-10.000000 15.000000 1,-9.000000 17.000000 0,-7.000000 13.000000 1,-3.000000 13.000000 4,-3.000000 12.000000 2,-2.000000 13.000000 4,-1.000000 4.000000 0,3.000000-3.000000-2,3.000000-3.000000-2,4.000000-2.000000-2,1.000000-11.000000-2,0.000000-15.000000-3,0.000000-15.000000-1,0.000000-16.000000-2,1.000000-15.000000-2,4.000000-11.000000-1,3.000000-14.000000-2,3.000000-11.000000-2,-2.000000-7.000000-3,-6.000000 0.000000-6,-6.000000 0.000000-5,-6.000000 0.000000-5</inkml:trace>
</inkml:ink>
</file>

<file path=ppt/ink/ink7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6929989755154" units="cm"/>
      <inkml:brushProperty name="height" value="0.0346929989755154" units="cm"/>
      <inkml:brushProperty name="color" value="#FF0000"/>
      <inkml:brushProperty name="ignorePressure" value="0"/>
    </inkml:brush>
  </inkml:definitions>
  <inkml:trace contextRef="#ctx0" brushRef="#br0">5300.000000 20600.000000 864,'-58.000000'0.000000'3,"34.000000"0.000000"6 ,35.000000 0.000000 6,35.000000 0.000000 7,21.000000 0.000000 0,9.000000 0.000000-2,10.000000 0.000000-4,10.000000 0.000000-3,8.000000-4.000000-4,10.000000-5.000000-3,10.000000-7.000000-5,9.000000-5.000000-5,2.000000-6.000000-3,-2.000000-3.000000-4,-3.000000-3.000000-3,-3.000000-2.000000-4,-7.000000 0.000000-2,-9.000000 7.000000-1,-10.000000 6.000000-1,-8.000000 7.000000-1,-12.000000 2.000000 1,-12.000000 1.000000 3,-13.000000-1.000000 2,-12.000000 1.000000 3</inkml:trace>
</inkml:ink>
</file>

<file path=ppt/ink/ink7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6754541695118" units="cm"/>
      <inkml:brushProperty name="height" value="0.0426754541695118" units="cm"/>
      <inkml:brushProperty name="color" value="#FF0000"/>
      <inkml:brushProperty name="ignorePressure" value="0"/>
    </inkml:brush>
  </inkml:definitions>
  <inkml:trace contextRef="#ctx0" brushRef="#br0">8850.000000 18250.000000 805,'-52.000000'145.000000'5,"-3.000000"-9.000000"0 ,-3.000000-10.000000 1,-2.000000-8.000000 0,0.000000-8.000000 1,7.000000-2.000000-2,6.000000-3.000000 0,7.000000-3.000000 0,4.000000-10.000000-2,3.000000-16.000000 0,3.000000-15.000000 0,4.000000-15.000000-2,1.000000-4.000000 1,0.000000 9.000000-1,0.000000 10.000000 2,0.000000 10.000000 0,0.000000 0.000000-1,0.000000-5.000000-2,0.000000-7.000000-1,0.000000-5.000000-3,7.000000-12.000000 1,17.000000-16.000000 0,15.000000-15.000000 0,16.000000-15.000000 2,9.000000-11.000000 1,3.000000-2.000000 1,3.000000-3.000000 2,4.000000-3.000000 1,5.000000 1.000000 0,10.000000 6.000000 0,10.000000 7.000000-1,9.000000 6.000000 1,7.000000 3.000000-1,7.000000 0.000000 0,6.000000 0.000000 0,7.000000 0.000000 0,5.000000-2.000000 0,7.000000-3.000000 0,6.000000-3.000000 0,7.000000-2.000000-1,2.000000-6.000000 0,1.000000-6.000000 0,-1.000000-6.000000 0,1.000000-6.000000-1,-7.000000-2.000000 0,-12.000000 3.000000 0,-13.000000 3.000000 1,-12.000000 4.000000-1,-23.000000 4.000000 3,-30.000000 6.000000 3,-32.000000 7.000000 4,-30.000000 6.000000 4,-19.000000 1.000000 0,-2.000000-3.000000-2,-3.000000-3.000000-4,-3.000000-2.000000-2,-4.000000-6.000000-3,-3.000000-6.000000-2,-3.000000-6.000000-5,-2.000000-6.000000-2,-5.000000-9.000000-2,-2.000000-8.000000-2,-3.000000-10.000000-2,-3.000000-9.000000-1,-6.000000-7.000000-1,-5.000000-3.000000 1,-7.000000-3.000000 0,-5.000000-2.000000 2,-4.000000-6.000000 1,0.000000-6.000000 1,0.000000-6.000000 2,0.000000-6.000000 2,4.000000-2.000000 0,10.000000 3.000000-2,10.000000 3.000000-1,9.000000 4.000000-2,10.000000 8.000000-1,14.000000 17.000000-2,11.000000 15.000000-1,14.000000 16.000000-1,10.000000 15.000000-4,9.000000 16.000000-4,10.000000 15.000000-4,10.000000 17.000000-4</inkml:trace>
</inkml:ink>
</file>

<file path=ppt/ink/ink7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0844155550003" units="cm"/>
      <inkml:brushProperty name="height" value="0.0370844155550003" units="cm"/>
      <inkml:brushProperty name="color" value="#FF0000"/>
      <inkml:brushProperty name="ignorePressure" value="0"/>
    </inkml:brush>
  </inkml:definitions>
  <inkml:trace contextRef="#ctx0" brushRef="#br0">10750.000000 18200.000000 926,'-60.000000'-21.000000'22,"32.000000"10.000000"-6 ,31.000000 10.000000-5,32.000000 9.000000-4,19.000000 2.000000-4,10.000000-2.000000 1,10.000000-3.000000 0,9.000000-3.000000 1,7.000000-2.000000-4,7.000000 0.000000-3,6.000000 0.000000-5,7.000000 0.000000-5,0.000000 0.000000-3,-2.000000 0.000000-1,-3.000000 0.000000-1,-3.000000 0.000000-1,-6.000000 0.000000-1,-5.000000 0.000000-2,-7.000000 0.000000-2,-5.000000 0.000000-2</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3845360577106" units="cm"/>
      <inkml:brushProperty name="height" value="0.0483845360577106" units="cm"/>
      <inkml:brushProperty name="color" value="#FF0000"/>
      <inkml:brushProperty name="ignorePressure" value="0"/>
    </inkml:brush>
  </inkml:definitions>
  <inkml:trace contextRef="#ctx0" brushRef="#br0">95650.000000 23950.000000 946,'98.000000'-71.000000'-2,"-3.000000"10.000000"-1 ,-3.000000 10.000000 1,-2.000000 9.000000-1,-6.000000 12.000000 1,-6.000000 16.000000 0,-6.000000 15.000000 1,-6.000000 17.000000 0,-10.000000 19.000000 2,-12.000000 26.000000 2,-13.000000 24.000000 4,-12.000000 26.000000 2,-15.000000 12.000000 2,-15.000000 0.000000-2,-15.000000 0.000000-1,-16.000000 0.000000-1,-4.000000-7.000000-1,10.000000-11.000000-2,10.000000-14.000000-1,9.000000-11.000000-1,18.000000-25.000000-3,29.000000-33.000000-2,28.000000-35.000000-2,28.000000-34.000000-3,15.000000-30.000000-2,4.000000-25.000000-1,3.000000-25.000000 0,3.000000-25.000000-2,-1.000000-19.000000 0,-2.000000-12.000000-3,-3.000000-13.000000-2,-3.000000-12.000000-2,-9.000000-9.000000-1,-11.000000-2.000000 0,-14.000000-3.000000-1,-11.000000-3.000000 0,-12.000000 16.000000 2,-9.000000 39.000000 4,-10.000000 36.000000 6,-8.000000 39.000000 5,-12.000000 32.000000 7,-12.000000 28.000000 7,-13.000000 28.000000 9,-12.000000 29.000000 8,-7.000000 19.000000 1,1.000000 14.000000-3,-1.000000 11.000000-3,1.000000 14.000000-4,-1.000000 11.000000-3,1.000000 14.000000 0,-1.000000 11.000000-2,1.000000 14.000000-1,-4.000000 7.000000-2,-6.000000 3.000000-1,-6.000000 3.000000-2,-6.000000 4.000000-2,-2.000000-3.000000-2,3.000000-5.000000-4,3.000000-7.000000-4,4.000000-5.000000-3,13.000000-33.000000-6,26.000000-55.000000-7,24.000000-57.000000-8,26.000000-55.000000-6,8.000000-22.000000-1,-5.000000 17.000000 9,-7.000000 15.000000 8,-5.000000 16.000000 8</inkml:trace>
</inkml:ink>
</file>

<file path=ppt/ink/ink7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3351123631001" units="cm"/>
      <inkml:brushProperty name="height" value="0.0353351123631001" units="cm"/>
      <inkml:brushProperty name="color" value="#FF0000"/>
      <inkml:brushProperty name="ignorePressure" value="0"/>
    </inkml:brush>
  </inkml:definitions>
  <inkml:trace contextRef="#ctx0" brushRef="#br0">10800.000000 19650.000000 972,'-82.000000'-2.000000'0,"39.000000"-3.000000"2 ,36.000000-3.000000 1,39.000000-2.000000 3,27.000000-5.000000 0,19.000000-2.000000-1,19.000000-3.000000-2,19.000000-3.000000-1,9.000000-4.000000-2,0.000000-3.000000 0,0.000000-3.000000-1,0.000000-2.000000-1,0.000000-1.000000-2,0.000000 3.000000-3,0.000000 3.000000-4,0.000000 4.000000-3,-2.000000 1.000000-4,-3.000000 0.000000-3,-3.000000 0.000000-4,-2.000000 0.000000-4,-12.000000 1.000000 1,-19.000000 4.000000 4,-18.000000 3.000000 3,-19.000000 3.000000 5</inkml:trace>
</inkml:ink>
</file>

<file path=ppt/ink/ink7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7860035300255" units="cm"/>
      <inkml:brushProperty name="height" value="0.0397860035300255" units="cm"/>
      <inkml:brushProperty name="color" value="#FF0000"/>
      <inkml:brushProperty name="ignorePressure" value="0"/>
    </inkml:brush>
  </inkml:definitions>
  <inkml:trace contextRef="#ctx0" brushRef="#br0">13250.000000 18750.000000 925,'-68.000000'28.000000'3,"17.000000"6.000000"7 ,15.000000 7.000000 5,16.000000 6.000000 7,16.000000 4.000000-3,20.000000 4.000000-14,18.000000 3.000000-12,20.000000 3.000000-13,11.000000-2.000000-6,7.000000-6.000000 3,6.000000-6.000000 1,7.000000-6.000000 3,2.000000-7.000000 4,1.000000-6.000000 6,-1.000000-6.000000 8,1.000000-6.000000 6,-3.000000-12.000000 3,-2.000000-15.000000 0,-3.000000-15.000000 0,-3.000000-16.000000-1,-2.000000-16.000000-1,0.000000-16.000000 2,0.000000-15.000000 0,0.000000-15.000000 0,-8.000000-7.000000 0,-16.000000 3.000000-3,-15.000000 3.000000-2,-15.000000 4.000000-2,-20.000000 7.000000-1,-21.000000 13.000000 0,-22.000000 12.000000 1,-22.000000 13.000000-1,-21.000000 12.000000 0,-18.000000 13.000000-1,-19.000000 12.000000-2,-18.000000 13.000000 0,-3.000000 12.000000-2,17.000000 13.000000 0,15.000000 12.000000 0,16.000000 13.000000-1,13.000000 2.000000-2,14.000000-5.000000-2,11.000000-7.000000-3,14.000000-5.000000-3,5.000000-1.000000-1,1.000000 6.000000 0,-1.000000 7.000000 0,1.000000 6.000000 0,2.000000 1.000000 0,7.000000-3.000000-2,6.000000-3.000000-1,7.000000-2.000000-2</inkml:trace>
</inkml:ink>
</file>

<file path=ppt/ink/ink7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7382687032223" units="cm"/>
      <inkml:brushProperty name="height" value="0.0347382687032223" units="cm"/>
      <inkml:brushProperty name="color" value="#FF0000"/>
      <inkml:brushProperty name="ignorePressure" value="0"/>
    </inkml:brush>
  </inkml:definitions>
  <inkml:trace contextRef="#ctx0" brushRef="#br0">4500.000000 23600.000000 989,'-47.000000'-24.000000'-5,"6.000000"4.000000"-10 ,7.000000 3.000000-10,6.000000 3.000000-9,3.000000 1.000000 1,0.000000 1.000000 14,0.000000-1.000000 14,0.000000 1.000000 13,12.000000 2.000000 8,26.000000 7.000000 1,24.000000 6.000000 1,26.000000 7.000000 2,15.000000 2.000000-2,6.000000 1.000000-2,7.000000-1.000000-3,6.000000 1.000000-3,3.000000-3.000000-3,0.000000-2.000000-3,0.000000-3.000000-5,0.000000-3.000000-2,-4.000000-4.000000-4,-5.000000-3.000000-5,-7.000000-3.000000-4,-5.000000-2.000000-4,-11.000000-1.000000-2,-11.000000 3.000000-1,-14.000000 3.000000-1,-11.000000 4.000000-1,-11.000000 7.000000 2,-5.000000 13.000000 4,-7.000000 12.000000 4,-5.000000 13.000000 3</inkml:trace>
</inkml:ink>
</file>

<file path=ppt/ink/ink7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4257764518261" units="cm"/>
      <inkml:brushProperty name="height" value="0.0344257764518261" units="cm"/>
      <inkml:brushProperty name="color" value="#FF0000"/>
      <inkml:brushProperty name="ignorePressure" value="0"/>
    </inkml:brush>
  </inkml:definitions>
  <inkml:trace contextRef="#ctx0" brushRef="#br0">4350.000000 24550.000000 998,'-35.000000'-27.000000'0,"32.000000"-3.000000"0 ,31.000000-3.000000 0,32.000000-2.000000 0,18.000000 0.000000 0,6.000000 7.000000 0,7.000000 6.000000 1,6.000000 7.000000 0,3.000000 2.000000-2,0.000000 1.000000-3,0.000000-1.000000-3,0.000000 1.000000-3,0.000000-1.000000-2,0.000000 1.000000 0,0.000000-1.000000 0,0.000000 1.000000-1,-7.000000-3.000000 0,-11.000000-2.000000-3,-14.000000-3.000000-1,-11.000000-3.000000-3,-11.000000-1.000000 1,-5.000000 4.000000 1,-7.000000 3.000000 2,-5.000000 3.000000 2</inkml:trace>
</inkml:ink>
</file>

<file path=ppt/ink/ink7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4589450657368" units="cm"/>
      <inkml:brushProperty name="height" value="0.0374589450657368" units="cm"/>
      <inkml:brushProperty name="color" value="#FF0000"/>
      <inkml:brushProperty name="ignorePressure" value="0"/>
    </inkml:brush>
  </inkml:definitions>
  <inkml:trace contextRef="#ctx0" brushRef="#br0">5600.000000 23000.000000 916,'125.000000'75.000000'42,"0.000000"0.000000"-14 ,0.000000 0.000000-15,0.000000 0.000000-13,-4.000000 0.000000-8,-5.000000 0.000000 0,-7.000000 0.000000 1,-5.000000 0.000000 1,-11.000000 0.000000-1,-11.000000 0.000000 1,-14.000000 0.000000-1,-11.000000 0.000000 1,-17.000000 1.000000 0,-18.000000 4.000000 1,-19.000000 3.000000-1,-18.000000 3.000000 0,-17.000000-2.000000 0,-11.000000-6.000000 1,-14.000000-6.000000-2,-11.000000-6.000000 1,-3.000000-9.000000-1,10.000000-8.000000 1,10.000000-10.000000 0,9.000000-9.000000 0,-12.000000-1.000000-1,-30.000000 10.000000-4,-32.000000 10.000000-3,-30.000000 9.000000-3,-8.000000-2.000000-1,20.000000-12.000000 1,18.000000-13.000000 0,20.000000-12.000000 1,16.000000-9.000000 2,16.000000-2.000000 2,15.000000-3.000000 2,17.000000-3.000000 3</inkml:trace>
</inkml:ink>
</file>

<file path=ppt/ink/ink7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9575880467892" units="cm"/>
      <inkml:brushProperty name="height" value="0.0369575880467892" units="cm"/>
      <inkml:brushProperty name="color" value="#FF0000"/>
      <inkml:brushProperty name="ignorePressure" value="0"/>
    </inkml:brush>
  </inkml:definitions>
  <inkml:trace contextRef="#ctx0" brushRef="#br0">5900.000000 22150.000000 929,'-116.000000'17.000000'-16,"19.000000"34.000000"6 ,19.000000 35.000000 7,19.000000 35.000000 7,7.000000 36.000000 4,-3.000000 42.000000 2,-3.000000 40.000000 1,-2.000000 41.000000 3,-3.000000 23.000000-1,1.000000 6.000000 0,-1.000000 7.000000-2,1.000000 6.000000-1,7.000000-1.000000-4,16.000000-5.000000-8,15.000000-7.000000-6,17.000000-5.000000-8,8.000000-34.000000-4,4.000000-59.000000 1,3.000000-60.000000-2,3.000000-58.000000 1,3.000000-31.000000-2,3.000000 1.000000-2,3.000000-1.000000-2,4.000000 1.000000-3</inkml:trace>
</inkml:ink>
</file>

<file path=ppt/ink/ink7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207053810358" units="cm"/>
      <inkml:brushProperty name="height" value="0.036207053810358" units="cm"/>
      <inkml:brushProperty name="color" value="#FF0000"/>
      <inkml:brushProperty name="ignorePressure" value="0"/>
    </inkml:brush>
  </inkml:definitions>
  <inkml:trace contextRef="#ctx0" brushRef="#br0">8350.000000 23650.000000 876,'-4.000000'-60.000000'0,"-5.000000"32.000000"-2 ,-7.000000 31.000000-2,-5.000000 32.000000-1,-4.000000 15.000000 0,0.000000 0.000000 5,0.000000 0.000000 2,0.000000 0.000000 5,0.000000 1.000000 1,0.000000 4.000000 0,0.000000 3.000000 1,0.000000 3.000000-1,0.000000-2.000000 1,0.000000-6.000000 0,0.000000-6.000000 0,0.000000-6.000000 0,0.000000-6.000000 0,0.000000-2.000000 0,0.000000-3.000000-1,0.000000-3.000000-1,1.000000-1.000000 0,4.000000 4.000000 1,3.000000 3.000000-1,3.000000 3.000000-1</inkml:trace>
</inkml:ink>
</file>

<file path=ppt/ink/ink7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4976061284542" units="cm"/>
      <inkml:brushProperty name="height" value="0.0374976061284542" units="cm"/>
      <inkml:brushProperty name="color" value="#FF0000"/>
      <inkml:brushProperty name="ignorePressure" value="0"/>
    </inkml:brush>
  </inkml:definitions>
  <inkml:trace contextRef="#ctx0" brushRef="#br0">7900.000000 23350.000000 906,'-24.000000'-63.000000'2,"4.000000"26.000000"3 ,3.000000 24.000000 4,3.000000 26.000000 4,4.000000 22.000000-1,7.000000 23.000000-3,6.000000 22.000000-4,7.000000 22.000000-3,4.000000 16.000000-1,3.000000 14.000000 3,3.000000 11.000000 2,4.000000 14.000000 1,1.000000 5.000000 1,0.000000 1.000000-2,0.000000-1.000000-3,0.000000 1.000000-2,-2.000000-7.000000-1,-3.000000-12.000000 0,-3.000000-13.000000-1,-2.000000-12.000000-1,-3.000000-30.000000-5,1.000000-47.000000-12,-1.000000-47.000000-12,1.000000-46.000000-12,-3.000000-18.000000-1,-2.000000 13.000000 8,-3.000000 12.000000 7,-3.000000 13.000000 8,-2.000000 1.000000 5,0.000000-9.000000 3,0.000000-10.000000 2,0.000000-8.000000 2,0.000000-3.000000 2,0.000000 7.000000 2,0.000000 6.000000 1,0.000000 7.000000 1</inkml:trace>
</inkml:ink>
</file>

<file path=ppt/ink/ink7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5273434221745" units="cm"/>
      <inkml:brushProperty name="height" value="0.0385273434221745" units="cm"/>
      <inkml:brushProperty name="color" value="#FF0000"/>
      <inkml:brushProperty name="ignorePressure" value="0"/>
    </inkml:brush>
  </inkml:definitions>
  <inkml:trace contextRef="#ctx0" brushRef="#br0">7950.000000 23300.000000 891,'1.000000'-157.000000'1,"4.000000"39.000000"0 ,3.000000 36.000000 2,3.000000 39.000000 0,4.000000 21.000000 1,7.000000 6.000000 2,6.000000 7.000000 0,7.000000 6.000000 2,10.000000 4.000000 0,16.000000 4.000000 2,15.000000 3.000000 1,17.000000 3.000000 1,13.000000-1.000000-1,13.000000-2.000000-4,12.000000-3.000000-4,13.000000-3.000000-5,4.000000-6.000000-1,-3.000000-5.000000 2,-3.000000-7.000000 1,-2.000000-5.000000 1,-11.000000-1.000000 0,-15.000000 6.000000-2,-15.000000 7.000000-2,-16.000000 6.000000-2,-15.000000 13.000000-1,-11.000000 23.000000 2,-14.000000 22.000000 2,-11.000000 22.000000 2,-11.000000 18.000000 2,-5.000000 16.000000 1,-7.000000 15.000000 2,-5.000000 17.000000 2,-8.000000 7.000000-1,-5.000000 0.000000 0,-7.000000 0.000000-1,-5.000000 0.000000-2,-3.000000-11.000000-1,4.000000-22.000000-2,3.000000-22.000000 0,3.000000-21.000000-2,1.000000-15.000000-6,1.000000-6.000000-8,-1.000000-6.000000-10,1.000000-6.000000-9</inkml:trace>
</inkml:ink>
</file>

<file path=ppt/ink/ink7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9581116139889" units="cm"/>
      <inkml:brushProperty name="height" value="0.0379581116139889" units="cm"/>
      <inkml:brushProperty name="color" value="#FF0000"/>
      <inkml:brushProperty name="ignorePressure" value="0"/>
    </inkml:brush>
  </inkml:definitions>
  <inkml:trace contextRef="#ctx0" brushRef="#br0">8750.000000 25000.000000 905,'-127.000000'-22.000000'2,"47.000000"6.000000"4 ,47.000000 7.000000 4,48.000000 6.000000 5,30.000000 1.000000 0,16.000000-3.000000-1,15.000000-3.000000-3,17.000000-2.000000-1,8.000000-1.000000-3,4.000000 3.000000-3,3.000000 3.000000-4,3.000000 4.000000-2,4.000000-3.000000-1,7.000000-5.000000 0,6.000000-7.000000 1,7.000000-5.000000 2,-4.000000-4.000000-5,-12.000000 0.000000-9,-13.000000 0.000000-8,-12.000000 0.000000-10,-13.000000 0.000000-4,-12.000000 0.000000 1,-13.000000 0.000000 2,-12.000000 0.000000 1</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14522157609463" units="cm"/>
      <inkml:brushProperty name="height" value="0.0514522157609463" units="cm"/>
      <inkml:brushProperty name="color" value="#FF0000"/>
      <inkml:brushProperty name="ignorePressure" value="0"/>
    </inkml:brush>
  </inkml:definitions>
  <inkml:trace contextRef="#ctx0" brushRef="#br0">97550.000000 22850.000000 890,'73.000000'-88.000000'-5,"-3.000000"26.000000"9 ,-3.000000 24.000000 9,-2.000000 26.000000 8,22.000000 18.000000 2,51.000000 13.000000-3,49.000000 12.000000-4,51.000000 13.000000-4,-3.000000 6.000000-7,-52.000000 0.000000-7,-53.000000 0.000000-8,-53.000000 0.000000-8,-34.000000 0.000000-4,-11.000000 0.000000 3,-14.000000 0.000000 2,-11.000000 0.000000 1,-14.000000-2.000000-1,-11.000000-3.000000-7,-14.000000-3.000000-5,-11.000000-2.000000-7</inkml:trace>
</inkml:ink>
</file>

<file path=ppt/ink/ink7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2198969125748" units="cm"/>
      <inkml:brushProperty name="height" value="0.0372198969125748" units="cm"/>
      <inkml:brushProperty name="color" value="#FF0000"/>
      <inkml:brushProperty name="ignorePressure" value="0"/>
    </inkml:brush>
  </inkml:definitions>
  <inkml:trace contextRef="#ctx0" brushRef="#br0">10900.000000 23650.000000 984,'31.000000'-66.000000'16,"13.000000"19.000000"-19 ,12.000000 19.000000-18,13.000000 19.000000-19,6.000000 7.000000-5,0.000000-3.000000 7,0.000000-3.000000 7,0.000000-2.000000 7,-5.000000-1.000000 4,-9.000000 3.000000 3,-10.000000 3.000000 2,-8.000000 4.000000 3</inkml:trace>
</inkml:ink>
</file>

<file path=ppt/ink/ink7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5361439287663" units="cm"/>
      <inkml:brushProperty name="height" value="0.0355361439287663" units="cm"/>
      <inkml:brushProperty name="color" value="#FF0000"/>
      <inkml:brushProperty name="ignorePressure" value="0"/>
    </inkml:brush>
  </inkml:definitions>
  <inkml:trace contextRef="#ctx0" brushRef="#br0">10800.000000 24800.000000 966,'-121.000000'0.000000'2,"60.000000"0.000000"2 ,60.000000 0.000000 3,59.000000 0.000000 2,35.000000-5.000000 0,14.000000-9.000000-6,11.000000-10.000000-6,14.000000-8.000000-5,7.000000-9.000000-5,3.000000-6.000000-1,3.000000-6.000000-3,4.000000-6.000000-3,-6.000000-1.000000 1,-11.000000 7.000000 3,-14.000000 6.000000 2,-11.000000 7.000000 3,-15.000000 4.000000 0,-16.000000 3.000000-3,-15.000000 3.000000-4,-15.000000 4.000000-3</inkml:trace>
</inkml:ink>
</file>

<file path=ppt/ink/ink7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1250283420086" units="cm"/>
      <inkml:brushProperty name="height" value="0.0351250283420086" units="cm"/>
      <inkml:brushProperty name="color" value="#FF0000"/>
      <inkml:brushProperty name="ignorePressure" value="0"/>
    </inkml:brush>
  </inkml:definitions>
  <inkml:trace contextRef="#ctx0" brushRef="#br0">13000.000000 23900.000000 978,'-46.000000'31.000000'1,"10.000000"13.000000"1 ,10.000000 12.000000 3,9.000000 13.000000 2,10.000000 6.000000-2,14.000000 0.000000-3,11.000000 0.000000-5,14.000000 0.000000-3,10.000000-8.000000-4,9.000000-16.000000-2,10.000000-15.000000-3,10.000000-15.000000-2,2.000000-18.000000 1,-3.000000-19.000000 3,-3.000000-18.000000 4,-2.000000-19.000000 4,-5.000000-18.000000 3,-2.000000-15.000000 4,-3.000000-15.000000 4,-3.000000-16.000000 2,-7.000000-7.000000 2,-9.000000 4.000000-2,-10.000000 3.000000-1,-8.000000 3.000000-2,-14.000000 9.000000-1,-15.000000 16.000000 0,-15.000000 15.000000-1,-16.000000 17.000000 1,-19.000000 17.000000 0,-22.000000 23.000000 0,-22.000000 22.000000 0,-21.000000 22.000000 0,-12.000000 24.000000-2,1.000000 29.000000-4,-1.000000 28.000000-3,1.000000 28.000000-5,13.000000-1.000000 0,29.000000-27.000000 0,28.000000-28.000000 2,28.000000-28.000000 1,12.000000-13.000000-3,-3.000000 3.000000-6,-3.000000 3.000000-7,-2.000000 4.000000-7</inkml:trace>
</inkml:ink>
</file>

<file path=ppt/ink/ink7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6547571718693" units="cm"/>
      <inkml:brushProperty name="height" value="0.0356547571718693" units="cm"/>
      <inkml:brushProperty name="color" value="#FF0000"/>
      <inkml:brushProperty name="ignorePressure" value="0"/>
    </inkml:brush>
  </inkml:definitions>
  <inkml:trace contextRef="#ctx0" brushRef="#br0">6500.000000 27800.000000 951,'-15.000000'-49.000000'0,"23.000000"4.000000"0 ,22.000000 3.000000-1,22.000000 3.000000 1,13.000000 4.000000-2,7.000000 7.000000-5,6.000000 6.000000-2,7.000000 7.000000-5,-1.000000 5.000000-1,-6.000000 7.000000 0,-6.000000 6.000000 2,-6.000000 7.000000 0,-10.000000 11.000000 1,-12.000000 20.000000 0,-13.000000 18.000000 1,-12.000000 20.000000 1,-12.000000 11.000000 1,-8.000000 7.000000 1,-10.000000 6.000000 3,-9.000000 7.000000 2,-7.000000-6.000000 2,-3.000000-15.000000 5,-3.000000-15.000000 4,-2.000000-16.000000 4,8.000000-13.000000 1,22.000000-9.000000-2,22.000000-10.000000-2,23.000000-8.000000-1,8.000000-1.000000-2,-3.000000 9.000000-1,-3.000000 10.000000-2,-2.000000 10.000000 0,-8.000000 0.000000-2,-8.000000-5.000000 0,-10.000000-7.000000 0,-9.000000-5.000000 0,-4.000000-12.000000 0,4.000000-16.000000 0,3.000000-15.000000 2,3.000000-15.000000 1,-1.000000-20.000000-1,-2.000000-21.000000 0,-3.000000-22.000000-2,-3.000000-22.000000 0,-2.000000-16.000000-1,0.000000-9.000000 0,0.000000-10.000000 0,0.000000-8.000000 1,-5.000000-3.000000-1,-9.000000 7.000000-1,-10.000000 6.000000 0,-8.000000 7.000000-1,-8.000000 8.000000 0,-2.000000 14.000000 3,-3.000000 11.000000 2,-3.000000 14.000000 2,5.000000 22.000000 1,17.000000 35.000000 2,15.000000 35.000000 1,16.000000 34.000000 0,18.000000 27.000000 1,22.000000 23.000000-2,22.000000 22.000000 0,23.000000 22.000000 0,13.000000 15.000000-2,6.000000 9.000000 1,7.000000 10.000000 0,6.000000 10.000000 0,4.000000 0.000000-1,4.000000-5.000000-4,3.000000-7.000000-1,3.000000-5.000000-4,-4.000000-15.000000-3,-8.000000-22.000000-2,-10.000000-22.000000-3,-9.000000-21.000000-4,-26.000000-34.000000-3,-40.000000-43.000000-6,-40.000000-44.000000-5,-41.000000-43.000000-6,-24.000000-26.000000 2,-6.000000-6.000000 6,-6.000000-6.000000 7,-6.000000-6.000000 7,4.000000 9.000000 5,16.000000 25.000000 1,15.000000 25.000000 2,17.000000 25.000000 2</inkml:trace>
</inkml:ink>
</file>

<file path=ppt/ink/ink7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8050.000000 27200.000000 999,'3.000000'-66.000000'-49,"6.000000"19.000000"17 ,7.000000 19.000000 17,6.000000 19.000000 17,6.000000 16.000000 7,6.000000 17.000000-2,7.000000 15.000000-3,6.000000 16.000000-3,1.000000 10.000000 0,-3.000000 7.000000 1,-3.000000 6.000000 2,-2.000000 7.000000 0,-6.000000 8.000000 1,-6.000000 14.000000 0,-6.000000 11.000000 0,-6.000000 14.000000 0,-13.000000 5.000000 0,-19.000000 1.000000 0,-18.000000-1.000000-2,-19.000000 1.000000 1,-8.000000-6.000000-2,3.000000-8.000000-2,3.000000-10.000000-2,4.000000-9.000000-2,2.000000-15.000000-4,4.000000-18.000000-4,3.000000-19.000000-5,3.000000-18.000000-5</inkml:trace>
</inkml:ink>
</file>

<file path=ppt/ink/ink7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116585791111" units="cm"/>
      <inkml:brushProperty name="height" value="0.040116585791111" units="cm"/>
      <inkml:brushProperty name="color" value="#FF0000"/>
      <inkml:brushProperty name="ignorePressure" value="0"/>
    </inkml:brush>
  </inkml:definitions>
  <inkml:trace contextRef="#ctx0" brushRef="#br0">10150.000000 27050.000000 856,'20.000000'-41.000000'0,"-9.000000"19.000000"0 ,-10.000000 19.000000 1,-8.000000 19.000000 0,-9.000000 18.000000 0,-6.000000 19.000000-1,-6.000000 19.000000-2,-6.000000 19.000000-1,-10.000000 16.000000 1,-12.000000 17.000000 3,-13.000000 15.000000 4,-12.000000 16.000000 3,-5.000000 10.000000 2,3.000000 7.000000 0,3.000000 6.000000 1,4.000000 7.000000 0,5.000000-10.000000-1,10.000000-25.000000 2,10.000000-25.000000-1,9.000000-25.000000 0,13.000000-27.000000 0,20.000000-28.000000-3,18.000000-28.000000-2,20.000000-27.000000-2,14.000000-15.000000-1,14.000000 0.000000-1,11.000000 0.000000-1,14.000000 0.000000-1,8.000000-2.000000 0,7.000000-3.000000-2,6.000000-3.000000-2,7.000000-2.000000 0,2.000000-1.000000-1,1.000000 3.000000 0,-1.000000 3.000000 1,1.000000 4.000000 1,-3.000000 2.000000 0,-2.000000 4.000000 0,-3.000000 3.000000 1,-3.000000 3.000000 1,-9.000000-1.000000 0,-11.000000-2.000000 0,-14.000000-3.000000 1,-11.000000-3.000000-1,-14.000000-4.000000 3,-11.000000-3.000000 2,-14.000000-3.000000 4,-11.000000-2.000000 3,-15.000000-5.000000 0,-16.000000-2.000000-3,-15.000000-3.000000-3,-15.000000-3.000000-2,-14.000000-6.000000-4,-8.000000-5.000000-5,-10.000000-7.000000-3,-9.000000-5.000000-4,-7.000000-8.000000-2,-3.000000-5.000000 2,-3.000000-7.000000 2,-2.000000-5.000000 1,3.000000-4.000000-2,14.000000 0.000000-6,11.000000 0.000000-7,14.000000 0.000000-6,11.000000 9.000000-1,14.000000 19.000000 1,11.000000 19.000000 4,14.000000 19.000000 1</inkml:trace>
</inkml:ink>
</file>

<file path=ppt/ink/ink72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5321453213692" units="cm"/>
      <inkml:brushProperty name="height" value="0.0385321453213692" units="cm"/>
      <inkml:brushProperty name="color" value="#FF0000"/>
      <inkml:brushProperty name="ignorePressure" value="0"/>
    </inkml:brush>
  </inkml:definitions>
  <inkml:trace contextRef="#ctx0" brushRef="#br0">11450.000000 27550.000000 985,'56.000000'-49.000000'11,"13.000000"4.000000"-8 ,12.000000 3.000000-6,13.000000 3.000000-7,2.000000 3.000000-5,-5.000000 3.000000-2,-7.000000 3.000000-2,-5.000000 4.000000-2,-9.000000 2.000000-2,-9.000000 4.000000-1,-10.000000 3.000000-1,-8.000000 3.000000-2</inkml:trace>
</inkml:ink>
</file>

<file path=ppt/ink/ink7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2135679721832" units="cm"/>
      <inkml:brushProperty name="height" value="0.0392135679721832" units="cm"/>
      <inkml:brushProperty name="color" value="#FF0000"/>
      <inkml:brushProperty name="ignorePressure" value="0"/>
    </inkml:brush>
  </inkml:definitions>
  <inkml:trace contextRef="#ctx0" brushRef="#br0">11500.000000 28550.000000 999,'237.000000'-140.000000'-94,"-24.000000"23.000000"23 ,-26.000000 22.000000 24,-24.000000 22.000000 25,-17.000000 10.000000 11,-5.000000 1.000000 1,-7.000000-1.000000-1,-5.000000 1.000000 1,-17.000000 5.000000 0,-24.000000 14.000000 1,-26.000000 11.000000 2,-24.000000 14.000000 2,-12.000000 3.000000 0,4.000000-2.000000 1,3.000000-3.000000 0,3.000000-3.000000 0</inkml:trace>
</inkml:ink>
</file>

<file path=ppt/ink/ink72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5898460149765" units="cm"/>
      <inkml:brushProperty name="height" value="0.0365898460149765" units="cm"/>
      <inkml:brushProperty name="color" value="#FF0000"/>
      <inkml:brushProperty name="ignorePressure" value="0"/>
    </inkml:brush>
  </inkml:definitions>
  <inkml:trace contextRef="#ctx0" brushRef="#br0">13600.000000 27650.000000 939,'4.000000'162.000000'7,"10.000000"-24.000000"0 ,10.000000-26.000000 0,9.000000-24.000000 1,7.000000-18.000000-2,7.000000-9.000000-2,6.000000-10.000000-2,7.000000-8.000000-2,5.000000-12.000000-1,7.000000-12.000000-1,6.000000-13.000000 1,7.000000-12.000000 0,-1.000000-19.000000 0,-6.000000-25.000000-1,-6.000000-25.000000 1,-6.000000-25.000000-1,-9.000000-13.000000 1,-8.000000 1.000000 0,-10.000000-1.000000 2,-9.000000 1.000000 1,-10.000000 5.000000 0,-9.000000 14.000000 2,-10.000000 11.000000 0,-8.000000 14.000000 1,-15.000000 11.000000 0,-19.000000 14.000000-1,-18.000000 11.000000-1,-19.000000 14.000000-1,-15.000000 11.000000-2,-8.000000 14.000000-1,-10.000000 11.000000-2,-9.000000 14.000000-1,1.000000 8.000000-5,13.000000 7.000000-7,12.000000 6.000000-7,13.000000 7.000000-6,10.000000-3.000000-4,10.000000-8.000000 3,10.000000-10.000000 0,9.000000-9.000000 2</inkml:trace>
</inkml:ink>
</file>

<file path=ppt/ink/ink72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6459617614746" units="cm"/>
      <inkml:brushProperty name="height" value="0.0356459617614746" units="cm"/>
      <inkml:brushProperty name="color" value="#FF0000"/>
      <inkml:brushProperty name="ignorePressure" value="0"/>
    </inkml:brush>
  </inkml:definitions>
  <inkml:trace contextRef="#ctx0" brushRef="#br0">10800.000000 9800.000000 963,'-50.000000'-49.000000'0,"0.000000"4.000000"-3 ,0.000000 3.000000-2,0.000000 3.000000-1,4.000000 3.000000-2,10.000000 3.000000 0,10.000000 3.000000-1,9.000000 4.000000 0,12.000000 10.000000 1,16.000000 19.000000 5,15.000000 19.000000 3,17.000000 19.000000 3,13.000000 19.000000 4,13.000000 23.000000 3,12.000000 22.000000 3,13.000000 22.000000 2,13.000000 16.000000 1,17.000000 14.000000-4,15.000000 11.000000-2,16.000000 14.000000-3,13.000000 13.000000-5,14.000000 16.000000-4,11.000000 15.000000-5,14.000000 17.000000-6,-4.000000-6.000000-1,-19.000000-24.000000 3,-18.000000-26.000000 2,-19.000000-24.000000 3,-22.000000-28.000000-2,-25.000000-27.000000-7,-25.000000-28.000000-8,-25.000000-28.000000-6</inkml:trace>
</inkml:ink>
</file>

<file path=ppt/ink/ink7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5140308737755" units="cm"/>
      <inkml:brushProperty name="height" value="0.0485140308737755" units="cm"/>
      <inkml:brushProperty name="color" value="#FF0000"/>
      <inkml:brushProperty name="ignorePressure" value="0"/>
    </inkml:brush>
  </inkml:definitions>
  <inkml:trace contextRef="#ctx0" brushRef="#br0">97950.000000 23550.000000 929,'-44.000000'240.000000'8,"13.000000"-18.000000"-2 ,12.000000-19.000000-1,13.000000-18.000000-2,10.000000-15.000000-1,10.000000-9.000000 1,10.000000-10.000000-1,9.000000-8.000000 0,4.000000-17.000000 0,1.000000-21.000000-3,-1.000000-22.000000-2,1.000000-22.000000-2,4.000000-19.000000 2,9.000000-16.000000 5,10.000000-15.000000 6,10.000000-15.000000 6,7.000000-18.000000-1,6.000000-19.000000-4,7.000000-18.000000-5,6.000000-19.000000-6,3.000000-10.000000-3,0.000000 1.000000 1,0.000000-1.000000 0,0.000000 1.000000-1,-11.000000 4.000000 1,-22.000000 9.000000-1,-22.000000 10.000000 0,-21.000000 10.000000 0,-18.000000 5.000000-1,-12.000000 4.000000-1,-13.000000 3.000000-1,-12.000000 3.000000-2,-15.000000 6.000000 1,-15.000000 9.000000 2,-15.000000 10.000000 3,-16.000000 10.000000 2,-13.000000 8.000000 2,-9.000000 10.000000 0,-10.000000 10.000000 0,-8.000000 9.000000 1,0.000000 2.000000-2,14.000000-2.000000-5,11.000000-3.000000-5,14.000000-3.000000-6,13.000000-2.000000-2,16.000000 0.000000-2,15.000000 0.000000-2,17.000000 0.000000 0</inkml:trace>
</inkml:ink>
</file>

<file path=ppt/ink/ink73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12900.000000 9600.000000 999,'-47.000000'-47.000000'0,"6.000000"6.000000"0 ,7.000000 7.000000 0,6.000000 6.000000 0,4.000000 15.000000-1,4.000000 26.000000-5,3.000000 24.000000-3,3.000000 26.000000-3,-4.000000 24.000000-2,-8.000000 26.000000-1,-10.000000 24.000000 1,-9.000000 26.000000 0,-13.000000 19.000000 1,-16.000000 17.000000 5,-15.000000 15.000000 5,-15.000000 16.000000 3,-20.000000 13.000000 2,-21.000000 14.000000 0,-22.000000 11.000000 0,-22.000000 14.000000-2,-7.000000-3.000000 1,10.000000-15.000000-1,10.000000-15.000000 0,9.000000-16.000000-1,18.000000-30.000000-1,29.000000-44.000000-2,28.000000-43.000000-4,28.000000-44.000000-2,17.000000-27.000000-2,6.000000-9.000000-2,7.000000-10.000000-2,6.000000-8.000000-2</inkml:trace>
</inkml:ink>
</file>

<file path=ppt/ink/ink73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7447347640991" units="cm"/>
      <inkml:brushProperty name="height" value="0.0397447347640991" units="cm"/>
      <inkml:brushProperty name="color" value="#FF0000"/>
      <inkml:brushProperty name="ignorePressure" value="0"/>
    </inkml:brush>
  </inkml:definitions>
  <inkml:trace contextRef="#ctx0" brushRef="#br0">10600.000000 13350.000000 864,'-57.000000'-38.000000'50,"39.000000"26.000000"-11 ,36.000000 24.000000-13,39.000000 26.000000-12,32.000000 22.000000-8,28.000000 23.000000-6,28.000000 22.000000-4,29.000000 22.000000-6,21.000000 15.000000-4,16.000000 9.000000-3,15.000000 10.000000-5,17.000000 10.000000-3,-1.000000-4.000000-2,-16.000000-16.000000 2,-15.000000-15.000000 2,-15.000000-15.000000 1,-21.000000-18.000000 1,-25.000000-19.000000 0,-25.000000-18.000000 1,-25.000000-19.000000 0,-21.000000-15.000000 1,-15.000000-8.000000 4,-15.000000-10.000000 4,-16.000000-9.000000 2</inkml:trace>
</inkml:ink>
</file>

<file path=ppt/ink/ink73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9577181041241" units="cm"/>
      <inkml:brushProperty name="height" value="0.0349577181041241" units="cm"/>
      <inkml:brushProperty name="color" value="#FF0000"/>
      <inkml:brushProperty name="ignorePressure" value="0"/>
    </inkml:brush>
  </inkml:definitions>
  <inkml:trace contextRef="#ctx0" brushRef="#br0">13150.000000 13400.000000 982,'-72.000000'0.000000'1,"6.000000"0.000000"2 ,7.000000 0.000000 0,6.000000 0.000000 3,4.000000 7.000000-2,4.000000 17.000000-4,3.000000 15.000000-3,3.000000 16.000000-5,-1.000000 13.000000-1,-2.000000 14.000000 1,-3.000000 11.000000 2,-3.000000 14.000000 0,-7.000000 11.000000 2,-9.000000 14.000000 0,-10.000000 11.000000 2,-8.000000 14.000000-1,-12.000000 11.000000 0,-12.000000 14.000000-5,-13.000000 11.000000-3,-12.000000 14.000000-3,7.000000-15.000000-2,29.000000-41.000000 3,28.000000-40.000000 3,28.000000-40.000000 2,12.000000-20.000000-1,-3.000000 4.000000-3,-3.000000 3.000000-4,-2.000000 3.000000-3</inkml:trace>
</inkml:ink>
</file>

<file path=ppt/ink/ink733.xml><?xml version="1.0" encoding="utf-8"?>
<inkml:ink xmlns:inkml="http://www.w3.org/2003/InkML">
  <annotation type="ScanImages2ExtractSignatures">1</annotation>
  <annotation type="ScanImagesWidth">865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1985994279385" units="cm"/>
      <inkml:brushProperty name="height" value="0.0371985994279385" units="cm"/>
      <inkml:brushProperty name="color" value="#FF0000"/>
      <inkml:brushProperty name="ignorePressure" value="0"/>
    </inkml:brush>
  </inkml:definitions>
  <inkml:trace contextRef="#ctx0" brushRef="#br0">58350.000000 8900.000000 923,'-69.000000'-24.000000'-41,"13.000000"4.000000"9 ,12.000000 3.000000 10,13.000000 3.000000 10,6.000000 3.000000 6,0.000000 3.000000 4,0.000000 3.000000 3,0.000000 4.000000 3,0.000000 2.000000 0,0.000000 4.000000-2,0.000000 3.000000-3,0.000000 3.000000-3,0.000000 3.000000-1,0.000000 3.000000 2,0.000000 3.000000 2,0.000000 4.000000 2,-2.000000 2.000000 0,-3.000000 4.000000 1,-3.000000 3.000000 0,-2.000000 3.000000 1,-5.000000 4.000000-1,-2.000000 7.000000 1,-3.000000 6.000000 0,-3.000000 7.000000 0,-1.000000 0.000000 0,4.000000-2.000000 0,3.000000-3.000000 0,3.000000-3.000000-1,1.000000 1.000000 1,1.000000 6.000000 0,-1.000000 7.000000 0,1.000000 6.000000 1,-1.000000 3.000000-1,1.000000 0.000000 0,-1.000000 0.000000 0,1.000000 0.000000-1,-1.000000 0.000000 1,1.000000 0.000000-1,-1.000000 0.000000 1,1.000000 0.000000-1,-1.000000 0.000000 0,1.000000 0.000000 1,-1.000000 0.000000 0,1.000000 0.000000-1,2.000000-2.000000 1,7.000000-3.000000-1,6.000000-3.000000-1,7.000000-2.000000-1,2.000000-3.000000 1,1.000000 1.000000-2,-1.000000-1.000000 1,1.000000 1.000000 0,1.000000-1.000000-1,3.000000 1.000000 1,3.000000-1.000000-1,4.000000 1.000000 1,1.000000-3.000000 0,0.000000-2.000000 1,0.000000-3.000000-1,0.000000-3.000000 1,3.000000-2.000000 1,6.000000 0.000000-1,7.000000 0.000000 0,6.000000 0.000000 0,1.000000 1.000000 0,-3.000000 4.000000 0,-3.000000 3.000000 0,-2.000000 3.000000-1,-1.000000 1.000000 1,3.000000 1.000000-1,3.000000-1.000000 1,4.000000 1.000000-1,4.000000-3.000000 1,6.000000-2.000000-1,7.000000-3.000000 0,6.000000-3.000000 0,4.000000-2.000000 0,4.000000 0.000000 0,3.000000 0.000000-1,3.000000 0.000000 1,4.000000-4.000000 0,7.000000-5.000000-1,6.000000-7.000000 1,7.000000-5.000000-1,7.000000-8.000000 1,9.000000-5.000000 0,10.000000-7.000000-1,10.000000-5.000000 1,0.000000-4.000000-1,-5.000000 0.000000 1,-7.000000 0.000000 0,-5.000000 0.000000-1,5.000000-2.000000 1,19.000000-3.000000-2,19.000000-3.000000-1,19.000000-2.000000-1,2.000000-3.000000 0,-11.000000 1.000000 0,-14.000000-1.000000 1,-11.000000 1.000000 0,-7.000000-3.000000 1,0.000000-2.000000 0,0.000000-3.000000 1,0.000000-3.000000 0,-2.000000-2.000000 0,-3.000000 0.000000 0,-3.000000 0.000000 0,-2.000000 0.000000-1,-5.000000 0.000000 1,-2.000000 0.000000 1,-3.000000 0.000000 0,-3.000000 0.000000 1,-4.000000 0.000000 0,-3.000000 0.000000 0,-3.000000 0.000000 0,-2.000000 0.000000 0,-1.000000-4.000000-1,3.000000-5.000000 1,3.000000-7.000000 0,4.000000-5.000000-1,-3.000000-8.000000 1,-5.000000-5.000000-1,-7.000000-7.000000 1,-5.000000-5.000000-1,-6.000000-4.000000 1,-3.000000 0.000000-1,-3.000000 0.000000 1,-2.000000 0.000000 0,-6.000000 1.000000 0,-6.000000 4.000000 1,-6.000000 3.000000 0,-6.000000 3.000000 1,-6.000000 1.000000 0,-2.000000 1.000000 0,-3.000000-1.000000 1,-3.000000 1.000000-1,-4.000000 1.000000 1,-3.000000 3.000000-1,-3.000000 3.000000 0,-2.000000 4.000000 0,-3.000000-1.000000-1,1.000000-3.000000 0,-1.000000-3.000000 0,1.000000-2.000000 0,-4.000000-5.000000 0,-6.000000-2.000000-1,-6.000000-3.000000 1,-6.000000-3.000000 0,-7.000000-2.000000 0,-6.000000 0.000000 0,-6.000000 0.000000 0,-6.000000 0.000000-1,-9.000000-4.000000 1,-8.000000-5.000000-1,-10.000000-7.000000 0,-9.000000-5.000000 1,-9.000000-1.000000-1,-5.000000 6.000000 3,-7.000000 7.000000 0,-5.000000 6.000000 1,-8.000000 4.000000 1,-5.000000 4.000000-1,-7.000000 3.000000-1,-5.000000 3.000000 0,-12.000000 6.000000 0,-16.000000 9.000000 0,-15.000000 10.000000 1,-15.000000 10.000000 2,-14.000000 7.000000-1,-8.000000 6.000000-2,-10.000000 7.000000 0,-9.000000 6.000000-2,2.000000 7.000000-1,17.000000 10.000000-3,15.000000 10.000000-2,16.000000 9.000000-2,16.000000 4.000000-3,20.000000 1.000000-3,18.000000-1.000000-4,20.000000 1.000000-3,21.000000-3.000000-4,25.000000-2.000000-5,25.000000-3.000000-3,25.000000-3.000000-5</inkml:trace>
</inkml:ink>
</file>

<file path=ppt/ink/ink73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24876196682453" units="cm"/>
      <inkml:brushProperty name="height" value="0.0324876196682453" units="cm"/>
      <inkml:brushProperty name="color" value="#FF0000"/>
      <inkml:brushProperty name="ignorePressure" value="0"/>
    </inkml:brush>
  </inkml:definitions>
  <inkml:trace contextRef="#ctx0" brushRef="#br0">62250.000000 8100.000000 999,'-24.000000'-91.000000'-4,"4.000000"19.000000"-8 ,3.000000 19.000000-8,3.000000 19.000000-9,9.000000 15.000000 0,16.000000 13.000000 6,15.000000 12.000000 8,17.000000 13.000000 8,13.000000 10.000000 2,13.000000 10.000000-2,12.000000 10.000000-1,13.000000 9.000000-1,6.000000 9.000000 4,0.000000 9.000000 8,0.000000 10.000000 9,0.000000 10.000000 9,0.000000 10.000000 3,0.000000 13.000000-3,0.000000 12.000000-3,0.000000 13.000000-2,-2.000000 9.000000-4,-3.000000 6.000000-2,-3.000000 7.000000-2,-2.000000 6.000000-3,-6.000000-2.000000-1,-6.000000-9.000000-1,-6.000000-10.000000-1,-6.000000-8.000000 0,-7.000000-15.000000-4,-6.000000-19.000000-4,-6.000000-18.000000-5,-6.000000-19.000000-5,-9.000000-15.000000-3,-8.000000-8.000000-1,-10.000000-10.000000-1,-9.000000-9.000000-1</inkml:trace>
</inkml:ink>
</file>

<file path=ppt/ink/ink735.xml><?xml version="1.0" encoding="utf-8"?>
<inkml:ink xmlns:inkml="http://www.w3.org/2003/InkML">
  <annotation type="ScanImages2ExtractSignatures">1</annotation>
  <annotation type="ScanImagesWidth">-1972364832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950362354517" units="cm"/>
      <inkml:brushProperty name="height" value="0.033950362354517" units="cm"/>
      <inkml:brushProperty name="color" value="#FF0000"/>
      <inkml:brushProperty name="ignorePressure" value="0"/>
    </inkml:brush>
  </inkml:definitions>
  <inkml:trace contextRef="#ctx0" brushRef="#br0">64450.000000 7750.000000 934,'-4.000000'-68.000000'-2,"-5.000000"17.000000"-2 ,-7.000000 15.000000-2,-5.000000 16.000000-3,-3.000000 12.000000 1,4.000000 9.000000 2,3.000000 10.000000 5,3.000000 10.000000 2,-4.000000 10.000000 3,-8.000000 13.000000 2,-10.000000 12.000000 2,-9.000000 13.000000 2,-10.000000 13.000000 1,-9.000000 17.000000-2,-10.000000 15.000000 0,-8.000000 16.000000-1,-15.000000 20.000000 0,-19.000000 25.000000 0,-18.000000 25.000000-1,-19.000000 25.000000 1,-10.000000 21.000000-3,1.000000 20.000000-6,-1.000000 18.000000-4,1.000000 20.000000-6,15.000000-23.000000-5,31.000000-62.000000-7,32.000000-63.000000-6,31.000000-62.000000-6</inkml:trace>
</inkml:ink>
</file>

<file path=ppt/ink/ink736.xml><?xml version="1.0" encoding="utf-8"?>
<inkml:ink xmlns:inkml="http://www.w3.org/2003/InkML">
  <annotation type="ScanImages2ExtractSignatures">1</annotation>
  <annotation type="ScanImagesWidth">861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9379930198193" units="cm"/>
      <inkml:brushProperty name="height" value="0.0369379930198193" units="cm"/>
      <inkml:brushProperty name="color" value="#FF0000"/>
      <inkml:brushProperty name="ignorePressure" value="0"/>
    </inkml:brush>
  </inkml:definitions>
  <inkml:trace contextRef="#ctx0" brushRef="#br0">45350.000000 14600.000000 827,'-71.000000'-24.000000'-3,"10.000000"4.000000"-3 ,10.000000 3.000000-5,9.000000 3.000000-5,6.000000 4.000000 0,3.000000 7.000000 4,3.000000 6.000000 3,4.000000 7.000000 4,1.000000 4.000000 2,0.000000 3.000000 1,0.000000 3.000000 1,0.000000 4.000000 1,0.000000-1.000000 0,0.000000-3.000000 2,0.000000-3.000000-1,0.000000-2.000000 1,3.000000 0.000000 1,6.000000 7.000000 1,7.000000 6.000000 2,6.000000 7.000000 1,7.000000 0.000000 0,10.000000-2.000000-2,10.000000-3.000000-1,9.000000-3.000000-1,2.000000-6.000000-1,-2.000000-5.000000 1,-3.000000-7.000000-1,-3.000000-5.000000 1,-2.000000-3.000000 0,0.000000 4.000000 0,0.000000 3.000000 0,0.000000 3.000000 1,1.000000 1.000000-2,4.000000 1.000000 1,3.000000-1.000000-1,3.000000 1.000000 0,-1.000000 1.000000-1,-2.000000 3.000000 1,-3.000000 3.000000 0,-3.000000 4.000000 1,-1.000000-1.000000-1,4.000000-3.000000-1,3.000000-3.000000 0,3.000000-2.000000-2,1.000000-3.000000 1,1.000000 1.000000 0,-1.000000-1.000000 0,1.000000 1.000000 1,1.000000-3.000000 0,3.000000-2.000000 0,3.000000-3.000000-1,4.000000-3.000000 0,-1.000000 1.000000 0,-3.000000 6.000000 0,-3.000000 7.000000 0,-2.000000 6.000000 0,-1.000000 1.000000 0,3.000000-3.000000 0,3.000000-3.000000-1,4.000000-2.000000 1,-1.000000-3.000000 0,-3.000000 1.000000 0,-3.000000-1.000000 0,-2.000000 1.000000 0,-3.000000-1.000000 0,1.000000 1.000000 0,-1.000000-1.000000 0,1.000000 1.000000 1,1.000000-1.000000-1,3.000000 1.000000 0,3.000000-1.000000 1,4.000000 1.000000-1,1.000000-3.000000 1,0.000000-2.000000-1,0.000000-3.000000 1,0.000000-3.000000-1,0.000000-1.000000 1,0.000000 4.000000-1,0.000000 3.000000 1,0.000000 3.000000 0,0.000000-1.000000-1,0.000000-2.000000 1,0.000000-3.000000 0,0.000000-3.000000 0,-2.000000-2.000000 0,-3.000000 0.000000-1,-3.000000 0.000000 2,-2.000000 0.000000-1,-3.000000 0.000000 0,1.000000 0.000000 0,-1.000000 0.000000 0,1.000000 0.000000 0,1.000000 0.000000 0,3.000000 0.000000 0,3.000000 0.000000-1,4.000000 0.000000 0,-1.000000 0.000000 1,-3.000000 0.000000-1,-3.000000 0.000000-1,-2.000000 0.000000 1,-1.000000 0.000000 0,3.000000 0.000000 0,3.000000 0.000000 0,4.000000 0.000000 0,1.000000 0.000000 0,0.000000 0.000000 0,0.000000 0.000000 0,0.000000 0.000000 0,-2.000000-2.000000 0,-3.000000-3.000000 0,-3.000000-3.000000 0,-2.000000-2.000000 0,-1.000000-1.000000 0,3.000000 3.000000 0,3.000000 3.000000 1,4.000000 4.000000 1,1.000000-1.000000-1,0.000000-3.000000 1,0.000000-3.000000-2,0.000000-2.000000 1,1.000000-1.000000 0,4.000000 3.000000-1,3.000000 3.000000 0,3.000000 4.000000 1,3.000000-1.000000-1,3.000000-3.000000 0,3.000000-3.000000 0,4.000000-2.000000 0,1.000000-3.000000 0,0.000000 1.000000 0,0.000000-1.000000 0,0.000000 1.000000 0,-2.000000 1.000000-1,-3.000000 3.000000 1,-3.000000 3.000000 0,-2.000000 4.000000 0,-1.000000 1.000000 0,3.000000 0.000000 1,3.000000 0.000000-1,4.000000 0.000000 0,-4.000000 0.000000 0,-9.000000 0.000000 0,-10.000000 0.000000 0,-8.000000 0.000000 0,-8.000000 1.000000 0,-2.000000 4.000000 0,-3.000000 3.000000 0,-3.000000 3.000000 0,2.000000-1.000000 0,10.000000-2.000000 0,10.000000-3.000000 0,9.000000-3.000000 0,4.000000-2.000000 1,1.000000 0.000000-1,-1.000000 0.000000 1,1.000000 0.000000 0,1.000000 0.000000 0,3.000000 0.000000 0,3.000000 0.000000-1,4.000000 0.000000 1,-1.000000 0.000000-1,-3.000000 0.000000 0,-3.000000 0.000000 0,-2.000000 0.000000 0,-3.000000 0.000000 0,1.000000 0.000000 1,-1.000000 0.000000-1,1.000000 0.000000 0,-4.000000 0.000000 0,-6.000000 0.000000 0,-6.000000 0.000000 0,-6.000000 0.000000 1,2.000000 0.000000-1,14.000000 0.000000 0,11.000000 0.000000 0,14.000000 0.000000 0,3.000000-4.000000 1,-2.000000-5.000000 1,-3.000000-7.000000 1,-3.000000-5.000000 0,-2.000000-4.000000 2,0.000000 0.000000-2,0.000000 0.000000 1,0.000000 0.000000 0,-5.000000 3.000000-1,-9.000000 6.000000 0,-10.000000 7.000000 0,-8.000000 6.000000-1,-4.000000 6.000000 1,3.000000 6.000000-1,3.000000 7.000000 0,4.000000 6.000000 0,2.000000 1.000000 0,4.000000-3.000000 0,3.000000-3.000000-1,3.000000-2.000000-1,-1.000000-3.000000 0,-2.000000 1.000000 1,-3.000000-1.000000-1,-3.000000 1.000000 1,-1.000000-3.000000 0,4.000000-2.000000-1,3.000000-3.000000 1,3.000000-3.000000 0,-1.000000-2.000000-1,-2.000000 0.000000 0,-3.000000 0.000000 0,-3.000000 0.000000 0,1.000000 0.000000 0,6.000000 0.000000-1,7.000000 0.000000 1,6.000000 0.000000-1,1.000000 0.000000 1,-3.000000 0.000000 0,-3.000000 0.000000 1,-2.000000 0.000000 1,-3.000000 0.000000 0,1.000000 0.000000-1,-1.000000 0.000000 1,1.000000 0.000000-1,1.000000 0.000000 1,3.000000 0.000000-1,3.000000 0.000000 0,4.000000 0.000000 0,2.000000 0.000000 0,4.000000 0.000000 0,3.000000 0.000000 0,3.000000 0.000000-1,-1.000000-2.000000 0,-2.000000-3.000000 0,-3.000000-3.000000 0,-3.000000-2.000000 0,-6.000000-1.000000 0,-5.000000 3.000000 1,-7.000000 3.000000 1,-5.000000 4.000000 0,-3.000000 1.000000 1,4.000000 0.000000-2,3.000000 0.000000 1,3.000000 0.000000-1,-1.000000 0.000000 0,-2.000000 0.000000 0,-3.000000 0.000000 1,-3.000000 0.000000-1,-1.000000 0.000000 0,4.000000 0.000000 0,3.000000 0.000000-1,3.000000 0.000000 0,1.000000 0.000000-1,1.000000 0.000000 1,-1.000000 0.000000-1,1.000000 0.000000 1,-4.000000 0.000000 0,-6.000000 0.000000 1,-6.000000 0.000000 0,-6.000000 0.000000 0,-4.000000 1.000000 1,1.000000 4.000000 0,-1.000000 3.000000-1,1.000000 3.000000 0,1.000000 3.000000 0,3.000000 3.000000 0,3.000000 3.000000 1,4.000000 4.000000 1,1.000000-3.000000-1,0.000000-5.000000 2,0.000000-7.000000-1,0.000000-5.000000 1,0.000000-4.000000 1,0.000000 0.000000-2,0.000000 0.000000 1,0.000000 0.000000-1,-4.000000-4.000000-5,-5.000000-5.000000-6,-7.000000-7.000000-9,-5.000000-5.000000-6</inkml:trace>
</inkml:ink>
</file>

<file path=ppt/ink/ink73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5757180154324" units="cm"/>
      <inkml:brushProperty name="height" value="0.0375757180154324" units="cm"/>
      <inkml:brushProperty name="color" value="#FF0000"/>
      <inkml:brushProperty name="ignorePressure" value="0"/>
    </inkml:brush>
  </inkml:definitions>
  <inkml:trace contextRef="#ctx0" brushRef="#br0">51350.000000 17050.000000 865,'-66.000000'50.000000'-14,"19.000000"0.000000"4 ,19.000000 0.000000 4,19.000000 0.000000 4,12.000000 0.000000 3,6.000000 0.000000 0,7.000000 0.000000-1,6.000000 0.000000 2,4.000000-5.000000 0,4.000000-9.000000 4,3.000000-10.000000 2,3.000000-8.000000 3,4.000000-11.000000 1,7.000000-8.000000 0,6.000000-10.000000-1,7.000000-9.000000 1,-1.000000-10.000000-2,-6.000000-9.000000 0,-6.000000-10.000000-1,-6.000000-8.000000-2,-7.000000-6.000000-1,-6.000000 1.000000 0,-6.000000-1.000000-1,-6.000000 1.000000-1,-9.000000 2.000000 0,-8.000000 7.000000 1,-10.000000 6.000000 0,-9.000000 7.000000 1,-12.000000 4.000000-1,-11.000000 3.000000-2,-14.000000 3.000000 0,-11.000000 4.000000-3,-7.000000 4.000000 0,0.000000 6.000000 0,0.000000 7.000000-1,0.000000 6.000000 0,6.000000 6.000000-2,13.000000 6.000000-2,12.000000 7.000000-1,13.000000 6.000000-3,9.000000 7.000000-1,6.000000 10.000000-1,7.000000 10.000000-2,6.000000 9.000000 0,9.000000-1.000000-3,13.000000-8.000000-1,12.000000-10.000000-4,13.000000-9.000000-2,2.000000-9.000000 0,-5.000000-5.000000-1,-7.000000-7.000000 1,-5.000000-5.000000 1</inkml:trace>
</inkml:ink>
</file>

<file path=ppt/ink/ink73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6609506309032" units="cm"/>
      <inkml:brushProperty name="height" value="0.0366609506309032" units="cm"/>
      <inkml:brushProperty name="color" value="#FF0000"/>
      <inkml:brushProperty name="ignorePressure" value="0"/>
    </inkml:brush>
  </inkml:definitions>
  <inkml:trace contextRef="#ctx0" brushRef="#br0">52650.000000 16350.000000 918,'-25.000000'-46.000000'0,"0.000000"10.000000"1 ,0.000000 10.000000 0,0.000000 9.000000 1,0.000000 7.000000 0,0.000000 7.000000 1,0.000000 6.000000 2,0.000000 7.000000-1,0.000000 5.000000 1,0.000000 7.000000 0,0.000000 6.000000-2,0.000000 7.000000 0,1.000000 2.000000-2,4.000000 1.000000-2,3.000000-1.000000-4,3.000000 1.000000-2,1.000000-1.000000-1,1.000000 1.000000 0,-1.000000-1.000000 0,1.000000 1.000000 0,4.000000-3.000000-3,9.000000-2.000000-4,10.000000-3.000000-4,10.000000-3.000000-5,4.000000-6.000000 1,0.000000-5.000000 6,0.000000-7.000000 6,0.000000-5.000000 7,0.000000-4.000000 5,0.000000 0.000000 2,0.000000 0.000000 3,0.000000 0.000000 3,-4.000000 6.000000 2,-5.000000 13.000000 2,-7.000000 12.000000 2,-5.000000 13.000000 2,-3.000000 18.000000 2,4.000000 26.000000 0,3.000000 24.000000 2,3.000000 26.000000 1,-1.000000 13.000000-1,-2.000000 4.000000-5,-3.000000 3.000000-5,-3.000000 3.000000-4,-2.000000-7.000000-4,0.000000-15.000000-1,0.000000-15.000000-3,0.000000-16.000000-2,4.000000-21.000000-6,10.000000-24.000000-7,10.000000-26.000000-8,9.000000-24.000000-8,-1.000000-17.000000-2,-8.000000-5.000000 7,-10.000000-7.000000 6,-9.000000-5.000000 5,-4.000000-6.000000 4,4.000000-3.000000-2,3.000000-3.000000-1,3.000000-2.000000-1</inkml:trace>
</inkml:ink>
</file>

<file path=ppt/ink/ink7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0144471526146" units="cm"/>
      <inkml:brushProperty name="height" value="0.0370144471526146" units="cm"/>
      <inkml:brushProperty name="color" value="#FF0000"/>
      <inkml:brushProperty name="ignorePressure" value="0"/>
    </inkml:brush>
  </inkml:definitions>
  <inkml:trace contextRef="#ctx0" brushRef="#br0">53350.000000 16100.000000 928,'1.000000'-57.000000'-26,"4.000000"39.000000"14 ,3.000000 36.000000 14,3.000000 39.000000 15,-1.000000 18.000000 4,-2.000000 0.000000-4,-3.000000 0.000000-5,-3.000000 0.000000-4,-4.000000-2.000000-5,-3.000000-3.000000-4,-3.000000-3.000000-3,-2.000000-2.000000-4,-5.000000-5.000000-2,-2.000000-2.000000 1,-3.000000-3.000000 2,-3.000000-3.000000 0,8.000000-12.000000 1,23.000000-18.000000-3,22.000000-19.000000 0,22.000000-18.000000-2,8.000000-9.000000 1,-2.000000 4.000000 3,-3.000000 3.000000 2,-3.000000 3.000000 3,-10.000000 12.000000 2,-16.000000 22.000000 0,-15.000000 22.000000 1,-15.000000 23.000000 1,-15.000000 10.000000 0,-12.000000 0.000000-1,-13.000000 0.000000-2,-12.000000 0.000000 0,-5.000000-7.000000 0,3.000000-11.000000 3,3.000000-14.000000 0,4.000000-11.000000 3,11.000000-12.000000 0,23.000000-9.000000-1,22.000000-10.000000-1,22.000000-8.000000-2,10.000000 5.000000 2,1.000000 22.000000 2,-1.000000 22.000000 2,1.000000 23.000000 3,-6.000000 11.000000 0,-8.000000 4.000000 0,-10.000000 3.000000-2,-9.000000 3.000000-2,-5.000000-4.000000 0,0.000000-8.000000 0,0.000000-10.000000 0,0.000000-9.000000 0,3.000000-16.000000 0,6.000000-22.000000 0,7.000000-22.000000-1,6.000000-21.000000 1,4.000000-14.000000-2,4.000000-2.000000-6,3.000000-3.000000-5,3.000000-3.000000-5,1.000000 1.000000-4,1.000000 6.000000-1,-1.000000 7.000000-3,1.000000 6.000000-2,-3.000000 1.000000-2,-2.000000-3.000000 1,-3.000000-3.000000 1,-3.000000-2.000000-1,-2.000000-3.000000 2,0.000000 1.000000 2,0.000000-1.000000 3,0.000000 1.000000 1</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3567389845848" units="cm"/>
      <inkml:brushProperty name="height" value="0.0433567389845848" units="cm"/>
      <inkml:brushProperty name="color" value="#FF0000"/>
      <inkml:brushProperty name="ignorePressure" value="0"/>
    </inkml:brush>
  </inkml:definitions>
  <inkml:trace contextRef="#ctx0" brushRef="#br0">80850.000000 42200.000000 946,'-68.000000'262.000000'2,"17.000000"-24.000000"3 ,15.000000-26.000000 4,16.000000-24.000000 4,7.000000-13.000000 0,1.000000 0.000000-5,-1.000000 0.000000-4,1.000000 0.000000-5,-3.000000-10.000000-2,-2.000000-18.000000-1,-3.000000-19.000000 0,-3.000000-18.000000 0,1.000000-18.000000-1,6.000000-16.000000-3,7.000000-15.000000 0,6.000000-15.000000-3</inkml:trace>
</inkml:ink>
</file>

<file path=ppt/ink/ink74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2071194946766" units="cm"/>
      <inkml:brushProperty name="height" value="0.0392071194946766" units="cm"/>
      <inkml:brushProperty name="color" value="#FF0000"/>
      <inkml:brushProperty name="ignorePressure" value="0"/>
    </inkml:brush>
  </inkml:definitions>
  <inkml:trace contextRef="#ctx0" brushRef="#br0">54200.000000 17100.000000 945,'93.000000'-2.000000'33,"-11.000000"-3.000000"-14 ,-14.000000-3.000000-17,-11.000000-2.000000-14,-6.000000-6.000000-11,4.000000-6.000000-4,3.000000-6.000000-5,3.000000-6.000000-5,-2.000000-1.000000 0,-6.000000 7.000000 3,-6.000000 6.000000 3,-6.000000 7.000000 4</inkml:trace>
</inkml:ink>
</file>

<file path=ppt/ink/ink741.xml><?xml version="1.0" encoding="utf-8"?>
<inkml:ink xmlns:inkml="http://www.w3.org/2003/InkML">
  <annotation type="ScanImages2ExtractSignatures">1</annotation>
  <annotation type="ScanImagesWidth">843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4098894000053" units="cm"/>
      <inkml:brushProperty name="height" value="0.0424098894000053" units="cm"/>
      <inkml:brushProperty name="color" value="#FF0000"/>
      <inkml:brushProperty name="ignorePressure" value="0"/>
    </inkml:brush>
  </inkml:definitions>
  <inkml:trace contextRef="#ctx0" brushRef="#br0">55400.000000 16450.000000 810,'4.000000'-68.000000'0,"10.000000"17.000000"2 ,10.000000 15.000000 2,9.000000 16.000000 1,1.000000 16.000000 0,-6.000000 20.000000-1,-6.000000 18.000000-1,-6.000000 20.000000 0,-9.000000 8.000000-2,-8.000000 1.000000 1,-10.000000-1.000000-1,-9.000000 1.000000 0,-5.000000-3.000000-1,0.000000-2.000000 0,0.000000-3.000000-1,0.000000-3.000000 0,10.000000-7.000000-3,23.000000-9.000000-3,22.000000-10.000000-3,22.000000-8.000000-3,7.000000-9.000000-1,-6.000000-6.000000 4,-6.000000-6.000000 4,-6.000000-6.000000 3,-7.000000 5.000000 3,-6.000000 20.000000-1,-6.000000 18.000000 1,-6.000000 20.000000 1,-12.000000 13.000000 0,-15.000000 9.000000 3,-15.000000 10.000000 1,-16.000000 10.000000 2,-7.000000-1.000000 2,4.000000-9.000000 0,3.000000-10.000000 2,3.000000-8.000000-1,12.000000-23.000000-1,22.000000-34.000000-3,22.000000-35.000000-5,23.000000-33.000000-4,13.000000-26.000000-3,6.000000-16.000000-2,7.000000-15.000000-1,6.000000-15.000000-3,1.000000-9.000000 0,-3.000000 1.000000-1,-3.000000-1.000000 1,-2.000000 1.000000 0,-6.000000 2.000000 0,-6.000000 7.000000 1,-6.000000 6.000000 0,-6.000000 7.000000 2,-4.000000 4.000000 0,1.000000 3.000000 1,-1.000000 3.000000 1,1.000000 4.000000 2,-3.000000 8.000000 1,-2.000000 17.000000 4,-3.000000 15.000000 5,-3.000000 16.000000 3,-4.000000 15.000000 4,-3.000000 16.000000 6,-3.000000 15.000000 6,-2.000000 17.000000 5,-5.000000 13.000000 1,-2.000000 13.000000-7,-3.000000 12.000000-6,-3.000000 13.000000-5,-1.000000 9.000000-4,4.000000 6.000000 0,3.000000 7.000000-2,3.000000 6.000000 0,1.000000 6.000000-2,1.000000 6.000000-2,-1.000000 7.000000-1,1.000000 6.000000-2,-1.000000 9.000000-1,1.000000 13.000000-2,-1.000000 12.000000-2,1.000000 13.000000-1,-1.000000 7.000000-2,1.000000 4.000000-2,-1.000000 3.000000-3,1.000000 3.000000-2,-3.000000-10.000000 0,-2.000000-21.000000 4,-3.000000-22.000000 2,-3.000000-22.000000 3,-6.000000-35.000000 1,-5.000000-46.000000-1,-7.000000-47.000000 1,-5.000000-47.000000-1,-4.000000-35.000000-1,0.000000-21.000000 0,0.000000-22.000000-1,0.000000-22.000000-1,1.000000-11.000000 1,4.000000 0.000000 0,3.000000 0.000000 2,3.000000 0.000000 0,1.000000 6.000000 2,1.000000 13.000000 3,-1.000000 12.000000 2,1.000000 13.000000 2,4.000000 15.000000 2,9.000000 19.000000 3,10.000000 19.000000 2,10.000000 19.000000 3,8.000000 15.000000 1,10.000000 13.000000 1,10.000000 12.000000 1,9.000000 13.000000 1,-1.000000 9.000000-1,-8.000000 6.000000-2,-10.000000 7.000000-2,-9.000000 6.000000-3,-5.000000 7.000000-1,0.000000 10.000000-1,0.000000 10.000000-2,0.000000 9.000000-1,-4.000000 1.000000-1,-5.000000-6.000000 0,-7.000000-6.000000-1,-5.000000-6.000000-1,-11.000000 5.000000 0,-11.000000 20.000000 0,-14.000000 18.000000 0,-11.000000 20.000000 1,-6.000000 5.000000 1,4.000000-6.000000 3,3.000000-6.000000 2,3.000000-6.000000 2,4.000000-10.000000 3,7.000000-12.000000 0,6.000000-13.000000 2,7.000000-12.000000 1,8.000000-13.000000-1,14.000000-12.000000-2,11.000000-13.000000-2,14.000000-12.000000-3,11.000000-13.000000 0,14.000000-12.000000 0,11.000000-13.000000 2,14.000000-12.000000 0,3.000000-5.000000-4,-2.000000 3.000000-13,-3.000000 3.000000-10,-3.000000 4.000000-12</inkml:trace>
</inkml:ink>
</file>

<file path=ppt/ink/ink74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797705322504" units="cm"/>
      <inkml:brushProperty name="height" value="0.043797705322504" units="cm"/>
      <inkml:brushProperty name="color" value="#FF0000"/>
      <inkml:brushProperty name="ignorePressure" value="0"/>
    </inkml:brush>
  </inkml:definitions>
  <inkml:trace contextRef="#ctx0" brushRef="#br0">47250.000000 19150.000000 698,'-46.000000'4.000000'-1,"10.000000"10.000000"-1 ,10.000000 10.000000-2,9.000000 9.000000-1,2.000000 20.000000 1,-2.000000 31.000000 4,-3.000000 32.000000 3,-3.000000 31.000000 4,-4.000000 32.000000 2,-3.000000 35.000000 0,-3.000000 35.000000-1,-2.000000 34.000000 0,-1.000000 6.000000 0,3.000000-22.000000-1,3.000000-22.000000-1,4.000000-21.000000-1,7.000000-46.000000-3,13.000000-69.000000-7,12.000000-68.000000-6,13.000000-69.000000-7,4.000000-44.000000-2,-3.000000-19.000000 1,-3.000000-18.000000 2,-2.000000-19.000000 1,-5.000000-19.000000 2,-2.000000-19.000000 3,-3.000000-18.000000 2,-3.000000-19.000000 3,-2.000000-7.000000 2,0.000000 7.000000 1,0.000000 6.000000 0,0.000000 7.000000 2,1.000000 13.000000 2,4.000000 22.000000 3,3.000000 22.000000 5,3.000000 23.000000 3,9.000000 19.000000 2,16.000000 19.000000 1,15.000000 19.000000 0,17.000000 19.000000 1,11.000000 16.000000 1,10.000000 17.000000 0,10.000000 15.000000 1,9.000000 16.000000 1,-1.000000 12.000000 0,-8.000000 9.000000-2,-10.000000 10.000000-2,-9.000000 10.000000 0,-13.000000 7.000000-2,-16.000000 6.000000-2,-15.000000 7.000000-1,-15.000000 6.000000-2,-15.000000 3.000000-1,-12.000000 0.000000-3,-13.000000 0.000000-3,-12.000000 0.000000-1,-15.000000 0.000000-2,-15.000000 0.000000 1,-15.000000 0.000000 1,-16.000000 0.000000 1,-10.000000-7.000000 0,-3.000000-11.000000 2,-3.000000-14.000000 1,-2.000000-11.000000 0,5.000000-11.000000 1,16.000000-5.000000 1,15.000000-7.000000-1,17.000000-5.000000 0,24.000000 2.000000 2,34.000000 13.000000 6,35.000000 12.000000 5,35.000000 13.000000 6,19.000000 2.000000-3,7.000000-5.000000-11,6.000000-7.000000-8,7.000000-5.000000-11,2.000000-9.000000-8,1.000000-9.000000-4,-1.000000-10.000000-4,1.000000-8.000000-6,-3.000000-11.000000-2,-2.000000-8.000000 2,-3.000000-10.000000-1,-3.000000-9.000000 2,-7.000000-10.000000 1,-9.000000-9.000000 1,-10.000000-10.000000 2,-8.000000-8.000000 2,-11.000000-3.000000 3,-8.000000 7.000000 5,-10.000000 6.000000 4,-9.000000 7.000000 5</inkml:trace>
</inkml:ink>
</file>

<file path=ppt/ink/ink74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7636985182762" units="cm"/>
      <inkml:brushProperty name="height" value="0.0407636985182762" units="cm"/>
      <inkml:brushProperty name="color" value="#FF0000"/>
      <inkml:brushProperty name="ignorePressure" value="0"/>
    </inkml:brush>
  </inkml:definitions>
  <inkml:trace contextRef="#ctx0" brushRef="#br0">49400.000000 19900.000000 842,'1.000000'-72.000000'-1,"4.000000"6.000000"-5 ,3.000000 7.000000-4,3.000000 6.000000-3,-5.000000 10.000000 0,-12.000000 17.000000 6,-13.000000 15.000000 5,-12.000000 16.000000 5,-10.000000 16.000000 4,-6.000000 20.000000 1,-6.000000 18.000000 2,-6.000000 20.000000 2,-4.000000 16.000000 1,1.000000 16.000000 3,-1.000000 15.000000 2,1.000000 17.000000 3,-1.000000 10.000000-1,1.000000 6.000000 0,-1.000000 7.000000-3,1.000000 6.000000-1,5.000000-2.000000-2,14.000000-9.000000-5,11.000000-10.000000-4,14.000000-8.000000-4,8.000000-17.000000-3,7.000000-21.000000-1,6.000000-22.000000 0,7.000000-22.000000 0,7.000000-19.000000-6,9.000000-16.000000-9,10.000000-15.000000-9,10.000000-15.000000-10,4.000000-15.000000-3,0.000000-12.000000 3,0.000000-13.000000 1,0.000000-12.000000 3,-2.000000-4.000000 3,-3.000000 7.000000 6,-3.000000 6.000000 6,-2.000000 7.000000 5</inkml:trace>
</inkml:ink>
</file>

<file path=ppt/ink/ink74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332933396101" units="cm"/>
      <inkml:brushProperty name="height" value="0.037332933396101" units="cm"/>
      <inkml:brushProperty name="color" value="#FF0000"/>
      <inkml:brushProperty name="ignorePressure" value="0"/>
    </inkml:brush>
  </inkml:definitions>
  <inkml:trace contextRef="#ctx0" brushRef="#br0">49850.000000 19750.000000 874,'-46.000000'-38.000000'10,"10.000000"26.000000"1 ,10.000000 24.000000-1,9.000000 26.000000 1,1.000000 24.000000 0,-6.000000 26.000000-1,-6.000000 24.000000-1,-6.000000 26.000000 0,-2.000000 15.000000-1,3.000000 6.000000-1,3.000000 7.000000-1,4.000000 6.000000-1,4.000000-5.000000-2,6.000000-16.000000-3,7.000000-15.000000-3,6.000000-15.000000-3,9.000000-29.000000-3,13.000000-41.000000 0,12.000000-40.000000-1,13.000000-40.000000-1,6.000000-34.000000-4,0.000000-24.000000-8,0.000000-26.000000-9,0.000000-24.000000-7,-2.000000-18.000000 0,-3.000000-9.000000 8,-3.000000-10.000000 10,-2.000000-8.000000 8,-5.000000 3.000000 6,-2.000000 20.000000 2,-3.000000 18.000000 4,-3.000000 20.000000 2,-6.000000 17.000000 3,-5.000000 20.000000-1,-7.000000 18.000000 1,-5.000000 20.000000 1,-3.000000 22.000000 3,4.000000 29.000000 10,3.000000 28.000000 7,3.000000 28.000000 9,3.000000 15.000000 2,3.000000 4.000000-5,3.000000 3.000000-6,4.000000 3.000000-5,1.000000 4.000000-4,0.000000 7.000000-3,0.000000 6.000000-3,0.000000 7.000000-3,1.000000 2.000000-1,4.000000 1.000000 0,3.000000-1.000000 0,3.000000 1.000000 1,-2.000000-7.000000-3,-6.000000-12.000000-4,-6.000000-13.000000-4,-6.000000-12.000000-6,-6.000000-7.000000-3,-2.000000 1.000000-3,-3.000000-1.000000-2,-3.000000 1.000000-3,-9.000000-9.000000-2,-11.000000-15.000000-2,-14.000000-15.000000 0,-11.000000-16.000000-3,-7.000000-12.000000 3,0.000000-5.000000 2,0.000000-7.000000 5,0.000000-5.000000 3,-2.000000-9.000000 4,-3.000000-9.000000 2,-3.000000-10.000000 2,-2.000000-8.000000 3,0.000000-4.000000 4,7.000000 3.000000 3,6.000000 3.000000 5,7.000000 4.000000 3,5.000000 4.000000 4,7.000000 6.000000 3,6.000000 7.000000 2,7.000000 6.000000 3,7.000000 1.000000 2,9.000000-3.000000 2,10.000000-3.000000 3,10.000000-2.000000 2,10.000000-1.000000-5,13.000000 3.000000-10,12.000000 3.000000-11,13.000000 4.000000-11,6.000000 1.000000-7,0.000000 0.000000-5,0.000000 0.000000-3,0.000000 0.000000-5,-4.000000 0.000000 0,-5.000000 0.000000 3,-7.000000 0.000000 2,-5.000000 0.000000 2,-8.000000 1.000000 2,-5.000000 4.000000 1,-7.000000 3.000000 0,-5.000000 3.000000 0</inkml:trace>
</inkml:ink>
</file>

<file path=ppt/ink/ink74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5400446355343" units="cm"/>
      <inkml:brushProperty name="height" value="0.0375400446355343" units="cm"/>
      <inkml:brushProperty name="color" value="#FF0000"/>
      <inkml:brushProperty name="ignorePressure" value="0"/>
    </inkml:brush>
  </inkml:definitions>
  <inkml:trace contextRef="#ctx0" brushRef="#br0">51250.000000 19550.000000 915,'-18.000000'81.000000'-60,"17.000000"13.000000"29 ,15.000000 12.000000 31,16.000000 13.000000 29,5.000000 10.000000 11,-2.000000 10.000000-6,-3.000000 10.000000-8,-3.000000 9.000000-6,-7.000000 2.000000-7,-9.000000-2.000000-4,-10.000000-3.000000-5,-8.000000-3.000000-4,-11.000000-7.000000-2,-8.000000-9.000000 1,-10.000000-10.000000 0,-9.000000-8.000000 2,-7.000000-17.000000-5,-3.000000-21.000000-11,-3.000000-22.000000-8,-2.000000-22.000000-11,2.000000-18.000000-4,9.000000-11.000000 3,10.000000-14.000000 2,10.000000-11.000000 2</inkml:trace>
</inkml:ink>
</file>

<file path=ppt/ink/ink74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5603609979153" units="cm"/>
      <inkml:brushProperty name="height" value="0.0405603609979153" units="cm"/>
      <inkml:brushProperty name="color" value="#FF0000"/>
      <inkml:brushProperty name="ignorePressure" value="0"/>
    </inkml:brush>
  </inkml:definitions>
  <inkml:trace contextRef="#ctx0" brushRef="#br0">51850.000000 20300.000000 956,'73.000000'-21.000000'20,"-3.000000"10.000000"-7 ,-3.000000 10.000000-5,-2.000000 9.000000-5,-1.000000 2.000000-6,3.000000-2.000000-3,3.000000-3.000000-4,4.000000-3.000000-4,-1.000000-1.000000-2,-3.000000 4.000000-4,-3.000000 3.000000-3,-2.000000 3.000000-2,-8.000000 1.000000-2,-8.000000 1.000000 2,-10.000000-1.000000-1,-9.000000 1.000000 1</inkml:trace>
</inkml:ink>
</file>

<file path=ppt/ink/ink74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081244289875" units="cm"/>
      <inkml:brushProperty name="height" value="0.042081244289875" units="cm"/>
      <inkml:brushProperty name="color" value="#FF0000"/>
      <inkml:brushProperty name="ignorePressure" value="0"/>
    </inkml:brush>
  </inkml:definitions>
  <inkml:trace contextRef="#ctx0" brushRef="#br0">52100.000000 20950.000000 816,'-69.000000'1.000000'3,"13.000000"4.000000"7 ,12.000000 3.000000 5,13.000000 3.000000 7,20.000000 4.000000 2,28.000000 7.000000-1,28.000000 6.000000-2,29.000000 7.000000-2,13.000000-3.000000-3,1.000000-8.000000-3,-1.000000-10.000000-5,1.000000-9.000000-5,-4.000000-5.000000-1,-6.000000 0.000000 0,-6.000000 0.000000-1,-6.000000 0.000000 0,-4.000000 0.000000-6,1.000000 0.000000-13,-1.000000 0.000000-14,1.000000 0.000000-13,-6.000000-2.000000-4,-8.000000-3.000000 3,-10.000000-3.000000 5,-9.000000-2.000000 3</inkml:trace>
</inkml:ink>
</file>

<file path=ppt/ink/ink74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0413108766079" units="cm"/>
      <inkml:brushProperty name="height" value="0.0410413108766079" units="cm"/>
      <inkml:brushProperty name="color" value="#FF0000"/>
      <inkml:brushProperty name="ignorePressure" value="0"/>
    </inkml:brush>
  </inkml:definitions>
  <inkml:trace contextRef="#ctx0" brushRef="#br0">53950.000000 19950.000000 874,'0.000000'95.000000'4,"0.000000"-9.000000"-1 ,0.000000-10.000000-2,0.000000-8.000000-1,-2.000000-4.000000 0,-3.000000 3.000000 1,-3.000000 3.000000 0,-2.000000 4.000000 0,-3.000000-1.000000 1,1.000000-3.000000-1,-1.000000-3.000000 0,1.000000-2.000000-1,-1.000000-6.000000 0,1.000000-6.000000 0,-1.000000-6.000000 0,1.000000-6.000000 0,-1.000000-15.000000-1,1.000000-21.000000-3,-1.000000-22.000000-3,1.000000-22.000000-3,4.000000-15.000000-1,9.000000-5.000000 0,10.000000-7.000000 0,10.000000-5.000000 1,5.000000-4.000000 1,4.000000 0.000000 2,3.000000 0.000000 1,3.000000 0.000000 2,-1.000000 0.000000 1,-2.000000 0.000000 0,-3.000000 0.000000 2,-3.000000 0.000000 1,-2.000000 6.000000 1,0.000000 13.000000 0,0.000000 12.000000 0,0.000000 13.000000 1,3.000000 6.000000 1,6.000000 0.000000 2,7.000000 0.000000 2,6.000000 0.000000 2,-2.000000 6.000000 1,-9.000000 13.000000-1,-10.000000 12.000000 1,-8.000000 13.000000-2,-6.000000 12.000000 2,1.000000 13.000000 3,-1.000000 12.000000 1,1.000000 13.000000 4,-3.000000 9.000000-1,-2.000000 6.000000-1,-3.000000 7.000000-3,-3.000000 6.000000-1,-2.000000 1.000000-2,0.000000-3.000000-2,0.000000-3.000000-3,0.000000-2.000000-1,0.000000-8.000000-2,0.000000-8.000000-2,0.000000-10.000000 0,0.000000-9.000000-1,3.000000-16.000000-10,6.000000-22.000000-17,7.000000-22.000000-18,6.000000-21.000000-17</inkml:trace>
</inkml:ink>
</file>

<file path=ppt/ink/ink749.xml><?xml version="1.0" encoding="utf-8"?>
<inkml:ink xmlns:inkml="http://www.w3.org/2003/InkML">
  <annotation type="ScanImages2ExtractSignatures">1</annotation>
  <annotation type="ScanImagesWidth">912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8994033932686" units="cm"/>
      <inkml:brushProperty name="height" value="0.0408994033932686" units="cm"/>
      <inkml:brushProperty name="color" value="#FF0000"/>
      <inkml:brushProperty name="ignorePressure" value="0"/>
    </inkml:brush>
  </inkml:definitions>
  <inkml:trace contextRef="#ctx0" brushRef="#br0">15150.000000 5950.000000 840,'-52.000000'-49.000000'-4,"-3.000000"4.000000"-9 ,-3.000000 3.000000-8,-2.000000 3.000000-7,-1.000000 3.000000-1,3.000000 3.000000 10,3.000000 3.000000 9,4.000000 4.000000 9,1.000000-1.000000 4,0.000000-3.000000 1,0.000000-3.000000 0,0.000000-2.000000 0,1.000000 0.000000-1,4.000000 7.000000 0,3.000000 6.000000-1,3.000000 7.000000 0,-1.000000 0.000000-1,-2.000000-2.000000 0,-3.000000-3.000000 0,-3.000000-3.000000-1,-2.000000 1.000000 1,0.000000 6.000000 0,0.000000 7.000000 1,0.000000 6.000000 0,3.000000 3.000000 0,6.000000 0.000000 0,7.000000 0.000000-1,6.000000 0.000000 0,-4.000000 4.000000-1,-11.000000 10.000000 1,-14.000000 10.000000 0,-11.000000 9.000000 1,-11.000000 6.000000-1,-5.000000 3.000000 0,-7.000000 3.000000 0,-5.000000 4.000000-1,-6.000000 1.000000 1,-3.000000 0.000000-1,-3.000000 0.000000 1,-2.000000 0.000000 0,2.000000 0.000000 0,9.000000 0.000000 1,10.000000 0.000000-1,10.000000 0.000000 1,5.000000-2.000000 1,4.000000-3.000000 2,3.000000-3.000000 3,3.000000-2.000000 3,6.000000-3.000000-1,9.000000 1.000000-1,10.000000-1.000000-3,10.000000 1.000000-1,5.000000 2.000000-3,4.000000 7.000000 0,3.000000 6.000000-2,3.000000 7.000000-2,1.000000 4.000000 0,1.000000 3.000000 0,-1.000000 3.000000 0,1.000000 4.000000 1,-1.000000 1.000000-1,1.000000 0.000000 0,-1.000000 0.000000-1,1.000000 0.000000 0,1.000000-2.000000 1,3.000000-3.000000 1,3.000000-3.000000 1,4.000000-2.000000 2,4.000000-1.000000 1,6.000000 3.000000 3,7.000000 3.000000 2,6.000000 4.000000 2,6.000000 1.000000 1,6.000000 0.000000-2,7.000000 0.000000 0,6.000000 0.000000-2,4.000000 0.000000-1,4.000000 0.000000-1,3.000000 0.000000-3,3.000000 0.000000-2,3.000000-2.000000 0,3.000000-3.000000 0,3.000000-3.000000 1,4.000000-2.000000-1,2.000000-5.000000 1,4.000000-2.000000-2,3.000000-3.000000 0,3.000000-3.000000 0,3.000000-2.000000-2,3.000000 0.000000 1,3.000000 0.000000 0,4.000000 0.000000 1,4.000000-2.000000-1,6.000000-3.000000 1,7.000000-3.000000-1,6.000000-2.000000 2,4.000000-5.000000-1,4.000000-2.000000 1,3.000000-3.000000 1,3.000000-3.000000-1,4.000000-4.000000 1,7.000000-3.000000 1,6.000000-3.000000-1,7.000000-2.000000 0,-4.000000-8.000000 1,-12.000000-8.000000-1,-13.000000-10.000000 0,-12.000000-9.000000 0,-15.000000-4.000000 0,-15.000000 4.000000 0,-15.000000 3.000000 0,-16.000000 3.000000-1,4.000000-2.000000 1,26.000000-6.000000 0,24.000000-6.000000 1,26.000000-6.000000-1,13.000000-4.000000 0,4.000000 1.000000 1,3.000000-1.000000 0,3.000000 1.000000 0,-1.000000 2.000000 1,-2.000000 7.000000 0,-3.000000 6.000000 0,-3.000000 7.000000 1,-6.000000 0.000000-1,-5.000000-2.000000 0,-7.000000-3.000000 0,-5.000000-3.000000-1,-4.000000-2.000000-1,0.000000 0.000000 0,0.000000 0.000000 0,0.000000 0.000000 0,-2.000000-4.000000-1,-3.000000-5.000000-1,-3.000000-7.000000 1,-2.000000-5.000000 0,-6.000000-6.000000-1,-6.000000-3.000000 1,-6.000000-3.000000 1,-6.000000-2.000000 1,-4.000000-3.000000 0,1.000000 1.000000-1,-1.000000-1.000000 0,1.000000 1.000000 1,-4.000000-3.000000-1,-6.000000-2.000000 0,-6.000000-3.000000 1,-6.000000-3.000000 0,-7.000000-2.000000 1,-6.000000 0.000000-1,-6.000000 0.000000 0,-6.000000 0.000000 0,-7.000000-2.000000 1,-6.000000-3.000000-1,-6.000000-3.000000 1,-6.000000-2.000000 0,-7.000000-3.000000 0,-6.000000 1.000000 0,-6.000000-1.000000 0,-6.000000 1.000000 0,-12.000000-3.000000 0,-15.000000-2.000000 0,-15.000000-3.000000 0,-16.000000-3.000000 0,-13.000000-1.000000 0,-9.000000 4.000000-1,-10.000000 3.000000 1,-8.000000 3.000000 0,-14.000000 1.000000 0,-15.000000 1.000000-2,-15.000000-1.000000-1,-16.000000 1.000000 0,-12.000000-1.000000-2,-5.000000 1.000000 1,-7.000000-1.000000-1,-5.000000 1.000000 0,-15.000000 5.000000 0,-22.000000 14.000000-1,-22.000000 11.000000 0,-21.000000 14.000000 0,-10.000000 13.000000-2,3.000000 16.000000-1,3.000000 15.000000-2,4.000000 17.000000-2,10.000000 7.000000 0,19.000000 0.000000 0,19.000000 0.000000 0,19.000000 0.000000 1,29.000000-2.000000-5,41.000000-3.000000-11,40.000000-3.000000-11,42.000000-2.000000-10</inkml:trace>
</inkml:ink>
</file>

<file path=ppt/ink/ink7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37866689264774" units="cm"/>
      <inkml:brushProperty name="height" value="0.0537866689264774" units="cm"/>
      <inkml:brushProperty name="color" value="#FF0000"/>
      <inkml:brushProperty name="ignorePressure" value="0"/>
    </inkml:brush>
  </inkml:definitions>
  <inkml:trace contextRef="#ctx0" brushRef="#br0">80850.000000 41600.000000 831,'4.000000'-66.000000'1,"10.000000"19.000000"-1 ,10.000000 19.000000 1,9.000000 19.000000 0,7.000000 18.000000 2,7.000000 19.000000 1,6.000000 19.000000 1,7.000000 19.000000 2,2.000000 19.000000 2,1.000000 23.000000-1,-1.000000 22.000000 2,1.000000 22.000000 0,-4.000000 12.000000 0,-6.000000 3.000000-3,-6.000000 3.000000-2,-6.000000 4.000000-2,-10.000000-6.000000-2,-12.000000-11.000000-1,-13.000000-14.000000-2,-12.000000-11.000000-1,-15.000000-17.000000-1,-15.000000-18.000000 0,-15.000000-19.000000-1,-16.000000-18.000000 0,-12.000000-15.000000-1,-5.000000-9.000000 2,-7.000000-10.000000 1,-5.000000-8.000000 1,-3.000000-9.000000 0,4.000000-6.000000 0,3.000000-6.000000 0,3.000000-6.000000 0,4.000000-7.000000 2,7.000000-6.000000 2,6.000000-6.000000 2,7.000000-6.000000 3,19.000000 10.000000 3,35.000000 29.000000 4,35.000000 28.000000 6,34.000000 28.000000 4,18.000000 15.000000-1,4.000000 4.000000-7,3.000000 3.000000-8,3.000000 3.000000-7,4.000000-4.000000-6,7.000000-8.000000-7,6.000000-10.000000-6,7.000000-9.000000-6,4.000000-10.000000-4,3.000000-9.000000-2,3.000000-10.000000-2,4.000000-8.000000-1,-7.000000-12.000000 0,-16.000000-12.000000 3,-15.000000-13.000000 4,-15.000000-12.000000 4</inkml:trace>
</inkml:ink>
</file>

<file path=ppt/ink/ink750.xml><?xml version="1.0" encoding="utf-8"?>
<inkml:ink xmlns:inkml="http://www.w3.org/2003/InkML">
  <annotation type="ScanImages2ExtractSignatures">1</annotation>
  <annotation type="ScanImagesWidth">50529027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5351902544498" units="cm"/>
      <inkml:brushProperty name="height" value="0.0355351902544498" units="cm"/>
      <inkml:brushProperty name="color" value="#FF0000"/>
      <inkml:brushProperty name="ignorePressure" value="0"/>
    </inkml:brush>
  </inkml:definitions>
  <inkml:trace contextRef="#ctx0" brushRef="#br0">56250.000000 20250.000000 966,'-86.000000'-19.000000'-11,"28.000000"13.000000"8 ,28.000000 12.000000 6,29.000000 13.000000 9,21.000000 4.000000 1,16.000000-3.000000-3,15.000000-3.000000-4,17.000000-2.000000-2,5.000000-3.000000-5,-3.000000 1.000000-5,-3.000000-1.000000-4,-2.000000 1.000000-5,-5.000000-3.000000 0,-2.000000-2.000000 3,-3.000000-3.000000 3,-3.000000-3.000000 2,-6.000000-1.000000 0,-5.000000 4.000000-8,-7.000000 3.000000-6,-5.000000 3.000000-7</inkml:trace>
</inkml:ink>
</file>

<file path=ppt/ink/ink751.xml><?xml version="1.0" encoding="utf-8"?>
<inkml:ink xmlns:inkml="http://www.w3.org/2003/InkML">
  <annotation type="ScanImages2ExtractSignatures">1</annotation>
  <annotation type="ScanImagesWidth">50529027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1532287895679" units="cm"/>
      <inkml:brushProperty name="height" value="0.0351532287895679" units="cm"/>
      <inkml:brushProperty name="color" value="#FF0000"/>
      <inkml:brushProperty name="ignorePressure" value="0"/>
    </inkml:brush>
  </inkml:definitions>
  <inkml:trace contextRef="#ctx0" brushRef="#br0">56000.000000 21100.000000 977,'-55.000000'-2.000000'1,"41.000000"-3.000000"2 ,40.000000-3.000000 3,42.000000-2.000000 1,17.000000 0.000000-2,-2.000000 7.000000-5,-3.000000 6.000000-6,-3.000000 7.000000-6,-2.000000 2.000000-2,0.000000 1.000000-2,0.000000-1.000000 1,0.000000 1.000000 0,-5.000000-3.000000-3,-9.000000-2.000000-3,-10.000000-3.000000-4,-8.000000-3.000000-3</inkml:trace>
</inkml:ink>
</file>

<file path=ppt/ink/ink752.xml><?xml version="1.0" encoding="utf-8"?>
<inkml:ink xmlns:inkml="http://www.w3.org/2003/InkML">
  <annotation type="ScanImages2ExtractSignatures">1</annotation>
  <annotation type="ScanImagesWidth">50529027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4258286058903" units="cm"/>
      <inkml:brushProperty name="height" value="0.0344258286058903" units="cm"/>
      <inkml:brushProperty name="color" value="#FF0000"/>
      <inkml:brushProperty name="ignorePressure" value="0"/>
    </inkml:brush>
  </inkml:definitions>
  <inkml:trace contextRef="#ctx0" brushRef="#br0">57150.000000 19900.000000 956,'28.000000'118.000000'10,"6.000000"-11.000000"-2 ,7.000000-14.000000-1,6.000000-11.000000-2,3.000000-6.000000-1,0.000000 4.000000 0,0.000000 3.000000-1,0.000000 3.000000-1,-5.000000-2.000000-1,-9.000000-6.000000-2,-10.000000-6.000000 0,-8.000000-6.000000-2,-14.000000-2.000000-1,-15.000000 3.000000-2,-15.000000 3.000000-2,-16.000000 4.000000-3,-13.000000-4.000000-1,-9.000000-9.000000-3,-10.000000-10.000000-4,-8.000000-8.000000-1,-1.000000-9.000000-2,9.000000-6.000000 2,10.000000-6.000000 2,10.000000-6.000000 0,5.000000-6.000000 3,4.000000-2.000000 2,3.000000-3.000000 2,3.000000-3.000000 4</inkml:trace>
</inkml:ink>
</file>

<file path=ppt/ink/ink75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7830900251865" units="cm"/>
      <inkml:brushProperty name="height" value="0.0377830900251865" units="cm"/>
      <inkml:brushProperty name="color" value="#FF0000"/>
      <inkml:brushProperty name="ignorePressure" value="0"/>
    </inkml:brush>
  </inkml:definitions>
  <inkml:trace contextRef="#ctx0" brushRef="#br0">56650.000000 19950.000000 909,'-55.000000'-60.000000'-28,"-9.000000"32.000000"10 ,-10.000000 31.000000 10,-8.000000 32.000000 9,-1.000000 15.000000 4,9.000000 0.000000 0,10.000000 0.000000-1,10.000000 0.000000 0,7.000000-4.000000 0,6.000000-5.000000 0,7.000000-7.000000-1,6.000000-5.000000 1,-7.000000 5.000000 0,-18.000000 19.000000 2,-19.000000 19.000000 2,-18.000000 19.000000 2,-6.000000 7.000000 1,10.000000-3.000000 1,10.000000-3.000000 1,9.000000-2.000000 2,12.000000-5.000000-2,16.000000-2.000000-3,15.000000-3.000000-4,17.000000-3.000000-4,16.000000-4.000000-1,19.000000-3.000000-3,19.000000-3.000000-1,19.000000-2.000000-2,13.000000-6.000000-3,10.000000-6.000000-6,10.000000-6.000000-7,9.000000-6.000000-5,-1.000000-9.000000-2,-8.000000-8.000000 1,-10.000000-10.000000 1,-9.000000-9.000000 2,-10.000000-4.000000 2,-9.000000 4.000000 1,-10.000000 3.000000 2,-8.000000 3.000000 2</inkml:trace>
</inkml:ink>
</file>

<file path=ppt/ink/ink75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2594219148159" units="cm"/>
      <inkml:brushProperty name="height" value="0.0352594219148159" units="cm"/>
      <inkml:brushProperty name="color" value="#FF0000"/>
      <inkml:brushProperty name="ignorePressure" value="0"/>
    </inkml:brush>
  </inkml:definitions>
  <inkml:trace contextRef="#ctx0" brushRef="#br0">59100.000000 19650.000000 974,'-22.000000'-38.000000'-35,"6.000000"26.000000"12 ,7.000000 24.000000 15,6.000000 26.000000 12,1.000000 8.000000 8,-3.000000-5.000000-2,-3.000000-7.000000 0,-2.000000-5.000000-1,-5.000000 16.000000-1,-2.000000 41.000000 0,-3.000000 40.000000-1,-3.000000 42.000000-2,-6.000000 28.000000 1,-5.000000 20.000000-2,-7.000000 18.000000 0,-5.000000 20.000000-1,-3.000000-4.000000-2,4.000000-25.000000-2,3.000000-25.000000-4,3.000000-25.000000-4,6.000000-29.000000-2,9.000000-30.000000-1,10.000000-32.000000-3,10.000000-30.000000-2,7.000000-29.000000-1,6.000000-25.000000 1,7.000000-25.000000 0,6.000000-25.000000 2,1.000000-11.000000-1,-3.000000 3.000000 2,-3.000000 3.000000 0,-2.000000 4.000000 1,-1.000000 2.000000 1,3.000000 4.000000 1,3.000000 3.000000 1,4.000000 3.000000 1</inkml:trace>
</inkml:ink>
</file>

<file path=ppt/ink/ink75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9504879713058" units="cm"/>
      <inkml:brushProperty name="height" value="0.0389504879713058" units="cm"/>
      <inkml:brushProperty name="color" value="#FF0000"/>
      <inkml:brushProperty name="ignorePressure" value="0"/>
    </inkml:brush>
  </inkml:definitions>
  <inkml:trace contextRef="#ctx0" brushRef="#br0">59150.000000 19800.000000 882,'26.000000'-33.000000'-16,"4.000000"34.000000"7 ,3.000000 35.000000 5,3.000000 35.000000 7,3.000000 25.000000 2,3.000000 20.000000 0,3.000000 18.000000-2,4.000000 20.000000 0,1.000000 8.000000 0,0.000000 1.000000 1,0.000000-1.000000 1,0.000000 1.000000 1,-5.000000-9.000000 0,-9.000000-15.000000-2,-10.000000-15.000000-2,-8.000000-16.000000-1,-12.000000-19.000000-5,-12.000000-22.000000-8,-13.000000-22.000000-6,-12.000000-21.000000-8,-9.000000-21.000000-3,-2.000000-19.000000 4,-3.000000-18.000000 2,-3.000000-19.000000 3,-6.000000-13.000000 3,-5.000000-6.000000 2,-7.000000-6.000000 3,-5.000000-6.000000 2,-1.000000-2.000000 5,6.000000 3.000000 4,7.000000 3.000000 5,6.000000 4.000000 6,6.000000 8.000000 5,6.000000 17.000000 5,7.000000 15.000000 7,6.000000 16.000000 6,7.000000 12.000000 2,10.000000 9.000000-1,10.000000 10.000000-2,9.000000 10.000000-2,12.000000 5.000000-3,16.000000 4.000000-9,15.000000 3.000000-7,17.000000 3.000000-8,8.000000-2.000000-2,4.000000-6.000000 1,3.000000-6.000000 2,3.000000-6.000000 2,-2.000000-6.000000-4,-6.000000-2.000000-13,-6.000000-3.000000-13,-6.000000-3.000000-11</inkml:trace>
</inkml:ink>
</file>

<file path=ppt/ink/ink75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0656715929508" units="cm"/>
      <inkml:brushProperty name="height" value="0.0360656715929508" units="cm"/>
      <inkml:brushProperty name="color" value="#FF0000"/>
      <inkml:brushProperty name="ignorePressure" value="0"/>
    </inkml:brush>
  </inkml:definitions>
  <inkml:trace contextRef="#ctx0" brushRef="#br0">58650.000000 19650.000000 952,'-27.000000'-46.000000'0,"-3.000000"10.000000"0 ,-3.000000 10.000000 0,-2.000000 9.000000 0,-1.000000 15.000000 1,3.000000 22.000000 0,3.000000 22.000000 2,4.000000 23.000000 1,4.000000 22.000000 0,6.000000 26.000000 3,7.000000 24.000000 0,6.000000 26.000000 2,3.000000 19.000000-1,0.000000 17.000000-5,0.000000 15.000000-3,0.000000 16.000000-3,3.000000 2.000000-3,6.000000-8.000000 1,7.000000-10.000000 0,6.000000-9.000000 1,6.000000-18.000000-2,6.000000-24.000000-6,7.000000-26.000000-5,6.000000-24.000000-5,1.000000-26.000000-4,-3.000000-24.000000 0,-3.000000-26.000000-2,-2.000000-24.000000-1</inkml:trace>
</inkml:ink>
</file>

<file path=ppt/ink/ink75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7121963799" units="cm"/>
      <inkml:brushProperty name="height" value="0.0407121963799" units="cm"/>
      <inkml:brushProperty name="color" value="#FF0000"/>
      <inkml:brushProperty name="ignorePressure" value="0"/>
    </inkml:brush>
  </inkml:definitions>
  <inkml:trace contextRef="#ctx0" brushRef="#br0">60050.000000 19650.000000 844,'26.000000'179.000000'40,"4.000000"10.000000"-4 ,3.000000 10.000000-6,3.000000 9.000000-6,1.000000 6.000000-7,1.000000 3.000000-9,-1.000000 3.000000-9,1.000000 4.000000-9,-3.000000-12.000000-7,-2.000000-24.000000-6,-3.000000-26.000000-5,-3.000000-24.000000-5,-6.000000-24.000000-3,-5.000000-22.000000 0,-7.000000-22.000000 1,-5.000000-21.000000 0</inkml:trace>
</inkml:ink>
</file>

<file path=ppt/ink/ink75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9018803834915" units="cm"/>
      <inkml:brushProperty name="height" value="0.0389018803834915" units="cm"/>
      <inkml:brushProperty name="color" value="#FF0000"/>
      <inkml:brushProperty name="ignorePressure" value="0"/>
    </inkml:brush>
  </inkml:definitions>
  <inkml:trace contextRef="#ctx0" brushRef="#br0">60950.000000 20700.000000 841,'-36.000000'-46.000000'5,"28.000000"10.000000"10 ,28.000000 10.000000 9,29.000000 9.000000 9,15.000000 1.000000 1,3.000000-6.000000-9,3.000000-6.000000-9,4.000000-6.000000-10,-1.000000-4.000000-6,-3.000000 1.000000-4,-3.000000-1.000000-4,-2.000000 1.000000-5,-6.000000 1.000000-8,-6.000000 3.000000-9,-6.000000 3.000000-10,-6.000000 4.000000-10</inkml:trace>
</inkml:ink>
</file>

<file path=ppt/ink/ink75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8679412901402" units="cm"/>
      <inkml:brushProperty name="height" value="0.0398679412901402" units="cm"/>
      <inkml:brushProperty name="color" value="#FF0000"/>
      <inkml:brushProperty name="ignorePressure" value="0"/>
    </inkml:brush>
  </inkml:definitions>
  <inkml:trace contextRef="#ctx0" brushRef="#br0">60850.000000 21450.000000 861,'-72.000000'-4.000000'6,"56.000000"-5.000000"4 ,57.000000-7.000000 4,56.000000-5.000000 4,26.000000-8.000000 2,-3.000000-5.000000 0,-3.000000-7.000000-2,-2.000000-5.000000 0,-5.000000-4.000000-6,-2.000000 0.000000-10,-3.000000 0.000000-9,-3.000000 0.000000-11,-7.000000 3.000000-3,-9.000000 6.000000 2,-10.000000 7.000000 4,-8.000000 6.000000 2</inkml:trace>
</inkml:ink>
</file>

<file path=ppt/ink/ink7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18363490700722" units="cm"/>
      <inkml:brushProperty name="height" value="0.0518363490700722" units="cm"/>
      <inkml:brushProperty name="color" value="#FF0000"/>
      <inkml:brushProperty name="ignorePressure" value="0"/>
    </inkml:brush>
  </inkml:definitions>
  <inkml:trace contextRef="#ctx0" brushRef="#br0">83550.000000 42150.000000 883,'-49.000000'-110.000000'0,"4.000000"32.000000"0 ,3.000000 31.000000 0,3.000000 32.000000 0,-1.000000 25.000000 0,-2.000000 23.000000 1,-3.000000 22.000000 0,-3.000000 22.000000 0,-6.000000 24.000000 3,-5.000000 29.000000 3,-7.000000 28.000000 4,-5.000000 28.000000 4,-3.000000 17.000000 1,4.000000 6.000000-3,3.000000 7.000000-2,3.000000 6.000000-3,7.000000-2.000000-1,14.000000-9.000000 0,11.000000-10.000000-1,14.000000-8.000000-1,16.000000-18.000000-2,22.000000-25.000000-4,22.000000-25.000000-5,23.000000-25.000000-4,11.000000-24.000000-4,4.000000-21.000000-4,3.000000-22.000000-3,3.000000-22.000000-4,-2.000000-18.000000-3,-6.000000-11.000000-2,-6.000000-14.000000-3,-6.000000-11.000000-2</inkml:trace>
</inkml:ink>
</file>

<file path=ppt/ink/ink76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8582975566387" units="cm"/>
      <inkml:brushProperty name="height" value="0.0348582975566387" units="cm"/>
      <inkml:brushProperty name="color" value="#FF0000"/>
      <inkml:brushProperty name="ignorePressure" value="0"/>
    </inkml:brush>
  </inkml:definitions>
  <inkml:trace contextRef="#ctx0" brushRef="#br0">61650.000000 19250.000000 985,'-68.000000'-33.000000'-22,"17.000000"34.000000"9 ,15.000000 35.000000 9,16.000000 35.000000 10,9.000000 19.000000 4,3.000000 7.000000-2,3.000000 6.000000-1,4.000000 7.000000-1,1.000000-6.000000-1,0.000000-15.000000-1,0.000000-15.000000-1,0.000000-16.000000-1,1.000000 15.000000 0,4.000000 47.000000-1,3.000000 47.000000-2,3.000000 48.000000-1,1.000000 14.000000-1,1.000000-15.000000 0,-1.000000-15.000000-1,1.000000-16.000000-1,1.000000-24.000000-1,3.000000-31.000000-2,3.000000-31.000000-3,4.000000-31.000000-2</inkml:trace>
</inkml:ink>
</file>

<file path=ppt/ink/ink76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7448173761368" units="cm"/>
      <inkml:brushProperty name="height" value="0.0437448173761368" units="cm"/>
      <inkml:brushProperty name="color" value="#FF0000"/>
      <inkml:brushProperty name="ignorePressure" value="0"/>
    </inkml:brush>
  </inkml:definitions>
  <inkml:trace contextRef="#ctx0" brushRef="#br0">62450.000000 20450.000000 797,'4.000000'143.000000'16,"10.000000"-11.000000"0 ,10.000000-14.000000-3,9.000000-11.000000 0,4.000000-9.000000-2,1.000000-3.000000-3,-1.000000-3.000000-2,1.000000-2.000000-3,1.000000-9.000000-2,3.000000-12.000000-3,3.000000-13.000000-1,4.000000-12.000000-3,2.000000-16.000000 0,4.000000-19.000000 1,3.000000-18.000000 2,3.000000-19.000000 1,3.000000-22.000000 0,3.000000-25.000000-1,3.000000-25.000000 0,4.000000-25.000000-2,-6.000000-13.000000 1,-11.000000 1.000000 3,-14.000000-1.000000 2,-11.000000 1.000000 3,-14.000000 7.000000 2,-11.000000 16.000000 3,-14.000000 15.000000 1,-11.000000 17.000000 3,-17.000000 16.000000 2,-18.000000 19.000000 1,-19.000000 19.000000 2,-18.000000 19.000000 2,-15.000000 15.000000-2,-9.000000 13.000000-4,-10.000000 12.000000-4,-8.000000 13.000000-5,-1.000000 9.000000-4,9.000000 6.000000-2,10.000000 7.000000-3,10.000000 6.000000-2,10.000000-2.000000-11,13.000000-9.000000-16,12.000000-10.000000-17,13.000000-8.000000-17</inkml:trace>
</inkml:ink>
</file>

<file path=ppt/ink/ink7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1511148512363" units="cm"/>
      <inkml:brushProperty name="height" value="0.0361511148512363" units="cm"/>
      <inkml:brushProperty name="color" value="#FF0000"/>
      <inkml:brushProperty name="ignorePressure" value="0"/>
    </inkml:brush>
  </inkml:definitions>
  <inkml:trace contextRef="#ctx0" brushRef="#br0">64700.000000 20200.000000 950,'-47.000000'-24.000000'0,"6.000000"4.000000"-1 ,7.000000 3.000000 0,6.000000 3.000000 0,18.000000 3.000000 0,32.000000 3.000000 2,31.000000 3.000000 1,32.000000 4.000000 3,16.000000 1.000000 0,4.000000 0.000000 0,3.000000 0.000000 0,3.000000 0.000000-1,3.000000-4.000000 1,3.000000-5.000000-2,3.000000-7.000000 1,4.000000-5.000000-2,-4.000000-3.000000 1,-9.000000 4.000000 0,-10.000000 3.000000 0,-8.000000 3.000000 0</inkml:trace>
</inkml:ink>
</file>

<file path=ppt/ink/ink7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998394548893" units="cm"/>
      <inkml:brushProperty name="height" value="0.034998394548893" units="cm"/>
      <inkml:brushProperty name="color" value="#FF0000"/>
      <inkml:brushProperty name="ignorePressure" value="0"/>
    </inkml:brush>
  </inkml:definitions>
  <inkml:trace contextRef="#ctx0" brushRef="#br0">64900.000000 21000.000000 981,'3.000000'-116.000000'0,"6.000000"19.000000"0 ,7.000000 19.000000 0,6.000000 19.000000 0,20.000000 19.000000 1,34.000000 23.000000 1,35.000000 22.000000 1,35.000000 22.000000 1,-1.000000 8.000000 0,-34.000000-2.000000-1,-35.000000-3.000000-2,-33.000000-3.000000 0,-11.000000 2.000000-4,17.000000 10.000000-2,15.000000 10.000000-5,16.000000 9.000000-3,2.000000-2.000000-5,-8.000000-12.000000-6,-10.000000-13.000000-6,-9.000000-12.000000-6,-9.000000-13.000000 1,-5.000000-12.000000 7,-7.000000-13.000000 9,-5.000000-12.000000 7</inkml:trace>
</inkml:ink>
</file>

<file path=ppt/ink/ink7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4129055738449" units="cm"/>
      <inkml:brushProperty name="height" value="0.0344129055738449" units="cm"/>
      <inkml:brushProperty name="color" value="#FF0000"/>
      <inkml:brushProperty name="ignorePressure" value="0"/>
    </inkml:brush>
  </inkml:definitions>
  <inkml:trace contextRef="#ctx0" brushRef="#br0">66350.000000 19450.000000 953,'142.000000'164.000000'23,"-16.000000"-22.000000"-7 ,-15.000000-22.000000-9,-15.000000-21.000000-7,-15.000000-10.000000-5,-12.000000 3.000000 1,-13.000000 3.000000 0,-12.000000 4.000000 0,-18.000000 2.000000 1,-21.000000 4.000000-1,-22.000000 3.000000-1,-22.000000 3.000000 0,-22.000000 1.000000-1,-22.000000 1.000000 0,-22.000000-1.000000-2,-21.000000 1.000000-1,-9.000000-10.000000-2,7.000000-19.000000-3,6.000000-18.000000-3,7.000000-19.000000-2,8.000000-13.000000-2,14.000000-6.000000 2,11.000000-6.000000 2,14.000000-6.000000 1</inkml:trace>
</inkml:ink>
</file>

<file path=ppt/ink/ink76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3259505033493" units="cm"/>
      <inkml:brushProperty name="height" value="0.0383259505033493" units="cm"/>
      <inkml:brushProperty name="color" value="#FF0000"/>
      <inkml:brushProperty name="ignorePressure" value="0"/>
    </inkml:brush>
  </inkml:definitions>
  <inkml:trace contextRef="#ctx0" brushRef="#br0">65050.000000 19600.000000 883,'-94.000000'4.000000'2,"13.000000"10.000000"1 ,12.000000 10.000000 3,13.000000 9.000000 2,6.000000 13.000000 0,0.000000 20.000000-3,0.000000 18.000000-3,0.000000 20.000000-3,1.000000 11.000000 0,4.000000 7.000000 2,3.000000 6.000000 3,3.000000 7.000000 2,4.000000-1.000000 2,7.000000-6.000000 0,6.000000-6.000000 2,7.000000-6.000000 0,10.000000-7.000000 0,16.000000-6.000000-3,15.000000-6.000000-2,17.000000-6.000000-4,16.000000-7.000000 1,19.000000-6.000000 0,19.000000-6.000000 2,19.000000-6.000000 2,9.000000-12.000000-5,0.000000-15.000000-10,0.000000-15.000000-10,0.000000-16.000000-10,-8.000000-8.000000-6,-16.000000 0.000000-1,-15.000000 0.000000-1,-15.000000 0.000000-1</inkml:trace>
</inkml:ink>
</file>

<file path=ppt/ink/ink76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1518957912922" units="cm"/>
      <inkml:brushProperty name="height" value="0.0391518957912922" units="cm"/>
      <inkml:brushProperty name="color" value="#FF0000"/>
      <inkml:brushProperty name="ignorePressure" value="0"/>
    </inkml:brush>
  </inkml:definitions>
  <inkml:trace contextRef="#ctx0" brushRef="#br0">68500.000000 19000.000000 877,'-68.000000'-129.000000'0,"17.000000"45.000000"-1 ,15.000000 43.000000-1,16.000000 45.000000-1,5.000000 28.000000 0,-2.000000 17.000000 0,-3.000000 15.000000 0,-3.000000 16.000000 1,-7.000000 18.000000 1,-9.000000 22.000000 4,-10.000000 22.000000 3,-8.000000 23.000000 4,-6.000000 16.000000 1,1.000000 13.000000 1,-1.000000 12.000000 0,1.000000 13.000000 1,2.000000 1.000000-3,7.000000-9.000000-4,6.000000-10.000000-6,7.000000-8.000000-4,8.000000-25.000000-4,14.000000-36.000000 0,11.000000-39.000000-2,14.000000-36.000000-1,10.000000-36.000000-2,9.000000-30.000000-2,10.000000-32.000000-4,10.000000-30.000000-3,5.000000-31.000000-1,4.000000-28.000000-1,3.000000-28.000000 1,3.000000-27.000000 0,-1.000000-15.000000 2,-2.000000 0.000000 4,-3.000000 0.000000 5,-3.000000 0.000000 4,-6.000000 3.000000 3,-5.000000 6.000000 1,-7.000000 7.000000 2,-5.000000 6.000000 0,-6.000000 18.000000 2,-3.000000 32.000000 3,-3.000000 31.000000 3,-2.000000 32.000000 3,-5.000000 25.000000 2,-2.000000 23.000000 3,-3.000000 22.000000 3,-3.000000 22.000000 3,1.000000 19.000000 1,6.000000 20.000000 2,7.000000 18.000000 2,6.000000 20.000000 1,4.000000 13.000000 0,4.000000 9.000000-5,3.000000 10.000000-2,3.000000 10.000000-4,1.000000 7.000000-1,1.000000 6.000000 1,-1.000000 7.000000-1,1.000000 6.000000 2,1.000000-2.000000-4,3.000000-9.000000-7,3.000000-10.000000-8,4.000000-8.000000-6,-3.000000-17.000000-6,-5.000000-21.000000-5,-7.000000-22.000000-4,-5.000000-22.000000-4,-15.000000-30.000000-2,-22.000000-37.000000-2,-22.000000-38.000000-2,-21.000000-37.000000-1,-17.000000-19.000000 4,-8.000000 0.000000 6,-10.000000 0.000000 7,-9.000000 0.000000 8,-5.000000 3.000000 4,0.000000 6.000000 5,0.000000 7.000000 3,0.000000 6.000000 3,6.000000 9.000000 6,13.000000 13.000000 6,12.000000 12.000000 8,13.000000 13.000000 6,10.000000 12.000000 4,10.000000 13.000000-3,10.000000 12.000000-1,9.000000 13.000000-1,13.000000 9.000000-3,20.000000 6.000000-5,18.000000 7.000000-5,20.000000 6.000000-4,16.000000-2.000000-4,16.000000-9.000000-4,15.000000-10.000000-2,17.000000-8.000000-3,7.000000-11.000000-6,0.000000-8.000000-7,0.000000-10.000000-9,0.000000-9.000000-8,-11.000000-7.000000-4,-22.000000-3.000000-2,-22.000000-3.000000 0,-21.000000-2.000000-2</inkml:trace>
</inkml:ink>
</file>

<file path=ppt/ink/ink76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8068668544292" units="cm"/>
      <inkml:brushProperty name="height" value="0.0388068668544292" units="cm"/>
      <inkml:brushProperty name="color" value="#FF0000"/>
      <inkml:brushProperty name="ignorePressure" value="0"/>
    </inkml:brush>
  </inkml:definitions>
  <inkml:trace contextRef="#ctx0" brushRef="#br0">69600.000000 19300.000000 937,'210.000000'-91.000000'-6,"-27.000000"19.000000"-2 ,-28.000000 19.000000-1,-28.000000 19.000000-2,-21.000000 12.000000-1,-12.000000 6.000000-2,-13.000000 7.000000-1,-12.000000 6.000000-1,-13.000000 6.000000 0,-12.000000 6.000000 2,-13.000000 7.000000 3,-12.000000 6.000000 2,-19.000000 10.000000 3,-25.000000 17.000000 4,-25.000000 15.000000 5,-25.000000 16.000000 3,-11.000000 1.000000 4,3.000000-12.000000 2,3.000000-13.000000 3,4.000000-12.000000 3,15.000000-15.000000-1,28.000000-15.000000-4,28.000000-15.000000-3,29.000000-16.000000-4,13.000000-7.000000-2,1.000000 4.000000-2,-1.000000 3.000000-1,1.000000 3.000000-1,-4.000000 9.000000 1,-6.000000 16.000000 2,-6.000000 15.000000 2,-6.000000 17.000000 3,-9.000000 14.000000 1,-8.000000 17.000000-1,-10.000000 15.000000 1,-9.000000 16.000000 0,-7.000000 2.000000-1,-3.000000-8.000000 1,-3.000000-10.000000 0,-2.000000-9.000000 0,0.000000-26.000000-3,7.000000-40.000000-5,6.000000-40.000000-4,7.000000-41.000000-6,10.000000-26.000000-3,16.000000-8.000000-3,15.000000-10.000000-2,17.000000-9.000000-2,5.000000 1.000000 0,-3.000000 13.000000 4,-3.000000 12.000000 4,-2.000000 13.000000 5,-3.000000 31.000000 4,1.000000 50.000000 3,-1.000000 50.000000 4,1.000000 50.000000 5,-6.000000 29.000000 1,-8.000000 10.000000-1,-10.000000 10.000000 0,-9.000000 9.000000-1,-9.000000 2.000000 0,-5.000000-2.000000-2,-7.000000-3.000000 0,-5.000000-3.000000-2,-4.000000-12.000000-1,0.000000-18.000000 0,0.000000-19.000000-1,0.000000-18.000000 0,-2.000000-21.000000-4,-3.000000-22.000000-4,-3.000000-22.000000-4,-2.000000-21.000000-5,2.000000-21.000000-4,9.000000-19.000000-4,10.000000-18.000000-3,10.000000-19.000000-4,4.000000-4.000000 0,0.000000 14.000000 6,0.000000 11.000000 4,0.000000 14.000000 5,-2.000000 3.000000 2,-3.000000-2.000000 0,-3.000000-3.000000-1,-2.000000-3.000000 0</inkml:trace>
</inkml:ink>
</file>

<file path=ppt/ink/ink768.xml><?xml version="1.0" encoding="utf-8"?>
<inkml:ink xmlns:inkml="http://www.w3.org/2003/InkML">
  <annotation type="ScanImages2ExtractSignatures">1</annotation>
  <annotation type="ScanImagesWidth">820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5950759351254" units="cm"/>
      <inkml:brushProperty name="height" value="0.0455950759351254" units="cm"/>
      <inkml:brushProperty name="color" value="#FF0000"/>
      <inkml:brushProperty name="ignorePressure" value="0"/>
    </inkml:brush>
  </inkml:definitions>
  <inkml:trace contextRef="#ctx0" brushRef="#br0">71750.000000 18200.000000 736,'-22.000000'54.000000'3,"6.000000"10.000000"2 ,7.000000 10.000000 4,6.000000 9.000000 3,3.000000 6.000000 1,0.000000 3.000000 1,0.000000 3.000000 0,0.000000 4.000000 0,3.000000-6.000000-2,6.000000-11.000000-4,7.000000-14.000000-4,6.000000-11.000000-5,6.000000-15.000000-3,6.000000-16.000000-2,7.000000-15.000000-2,6.000000-15.000000-1,12.000000-26.000000-3,19.000000-34.000000-3,19.000000-35.000000-4,19.000000-33.000000-3,-10.000000 7.000000 3,-37.000000 50.000000 10,-38.000000 50.000000 9,-37.000000 50.000000 9,-24.000000 29.000000 6,-9.000000 10.000000-1,-10.000000 10.000000 0,-8.000000 9.000000 0,-1.000000-1.000000 0,9.000000-8.000000-2,10.000000-10.000000-1,10.000000-9.000000-1,13.000000-10.000000-4,19.000000-9.000000-5,19.000000-10.000000-5,19.000000-8.000000-5,9.000000-4.000000-2,0.000000 3.000000 1,0.000000 3.000000 3,0.000000 4.000000 1,-7.000000 4.000000 3,-11.000000 6.000000 2,-14.000000 7.000000 2,-11.000000 6.000000 4,-12.000000 9.000000 0,-9.000000 13.000000 0,-10.000000 12.000000-1,-8.000000 13.000000-1,-4.000000-2.000000 1,3.000000-16.000000-1,3.000000-15.000000 1,4.000000-15.000000 1,-1.000000-7.000000 1,-3.000000 3.000000 1,-3.000000 3.000000 1,-2.000000 4.000000 2,2.000000-20.000000-3,9.000000-40.000000-6,10.000000-40.000000-8,10.000000-41.000000-6,7.000000-18.000000-3,6.000000 7.000000 4,7.000000 6.000000 2,6.000000 7.000000 2,3.000000 7.000000 2,0.000000 9.000000-2,0.000000 10.000000 0,0.000000 10.000000-1,-2.000000 19.000000 3,-3.000000 32.000000 7,-3.000000 31.000000 9,-2.000000 32.000000 7,-6.000000 18.000000 2,-6.000000 6.000000-4,-6.000000 7.000000-3,-6.000000 6.000000-5,-4.000000-2.000000-3,1.000000-9.000000-1,-1.000000-10.000000-2,1.000000-8.000000-1,-4.000000-17.000000-4,-6.000000-21.000000-3,-6.000000-22.000000-5,-6.000000-22.000000-3,-4.000000-15.000000-1,1.000000-5.000000 3,-1.000000-7.000000 4,1.000000-5.000000 4,1.000000-1.000000 2,3.000000 6.000000 1,3.000000 7.000000 2,4.000000 6.000000 1,-4.000000 12.000000 2,-9.000000 19.000000 2,-10.000000 19.000000 3,-8.000000 19.000000 2,0.000000 16.000000 1,14.000000 17.000000 1,11.000000 15.000000 1,14.000000 16.000000 1,5.000000 9.000000 0,1.000000 3.000000-1,-1.000000 3.000000 0,1.000000 4.000000-2,2.000000-6.000000 0,7.000000-11.000000-1,6.000000-14.000000-2,7.000000-11.000000-1,38.000000-12.000000 0,72.000000-9.000000 2,72.000000-10.000000 3,73.000000-8.000000 2,3.000000-14.000000-1,-61.000000-15.000000-5,-64.000000-15.000000-3,-61.000000-16.000000-4,-20.000000-18.000000-8,26.000000-18.000000-8,24.000000-19.000000-10,26.000000-18.000000-9,-4.000000-3.000000-1,-31.000000 17.000000 7,-31.000000 15.000000 6,-31.000000 16.000000 8,-16.000000 7.000000-1,0.000000 1.000000-9,0.000000-1.000000-9,0.000000 1.000000-8</inkml:trace>
</inkml:ink>
</file>

<file path=ppt/ink/ink769.xml><?xml version="1.0" encoding="utf-8"?>
<inkml:ink xmlns:inkml="http://www.w3.org/2003/InkML">
  <annotation type="ScanImages2ExtractSignatures">1</annotation>
  <annotation type="ScanImagesWidth">820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2309548854828" units="cm"/>
      <inkml:brushProperty name="height" value="0.0452309548854828" units="cm"/>
      <inkml:brushProperty name="color" value="#FF0000"/>
      <inkml:brushProperty name="ignorePressure" value="0"/>
    </inkml:brush>
  </inkml:definitions>
  <inkml:trace contextRef="#ctx0" brushRef="#br0">22550.000000 24250.000000 734,'-44.000000'-18.000000'1,"13.000000"17.000000"3 ,12.000000 15.000000 2,13.000000 16.000000 2,12.000000 10.000000 1,13.000000 7.000000-1,12.000000 6.000000-2,13.000000 7.000000-1,7.000000 0.000000-2,4.000000-2.000000-2,3.000000-3.000000-3,3.000000-3.000000-2,4.000000-6.000000-1,7.000000-5.000000 0,6.000000-7.000000 1,7.000000-5.000000 1,5.000000-8.000000 0,7.000000-5.000000 1,6.000000-7.000000 0,7.000000-5.000000 0,2.000000-9.000000 1,1.000000-9.000000-1,-1.000000-10.000000 1,1.000000-8.000000 1,-3.000000-6.000000-1,-2.000000 1.000000 2,-3.000000-1.000000 1,-3.000000 1.000000 0,-1.000000-1.000000 2,4.000000 1.000000 0,3.000000-1.000000 0,3.000000 1.000000 2,-1.000000 1.000000-1,-2.000000 3.000000 0,-3.000000 3.000000 0,-3.000000 4.000000-1,-4.000000 4.000000 0,-3.000000 6.000000 0,-3.000000 7.000000 0,-2.000000 6.000000-1,3.000000 7.000000 0,14.000000 10.000000-1,11.000000 10.000000 0,14.000000 9.000000-1,-7.000000-1.000000-1,-25.000000-8.000000-1,-25.000000-10.000000-2,-25.000000-9.000000 0,-7.000000-7.000000-1,14.000000-3.000000 0,11.000000-3.000000-1,14.000000-2.000000 0,5.000000-8.000000-1,1.000000-8.000000 2,-1.000000-10.000000 1,1.000000-9.000000 1,-1.000000-2.000000 1,1.000000 6.000000 0,-1.000000 7.000000-1,1.000000 6.000000 1,4.000000 6.000000 2,9.000000 6.000000 4,10.000000 7.000000 6,10.000000 6.000000 3,41.000000-7.000000 2,76.000000-18.000000-3,74.000000-19.000000-4,76.000000-18.000000-3,-6.000000-1.000000-1,-83.000000 19.000000 1,-85.000000 19.000000 1,-84.000000 19.000000 2,-45.000000 7.000000-1,-2.000000-3.000000 0,-3.000000-3.000000-1,-3.000000-2.000000-2,1.000000-3.000000-1,6.000000 1.000000-3,7.000000-1.000000-2,6.000000 1.000000-4,3.000000-1.000000-1,0.000000 1.000000 1,0.000000-1.000000 0,0.000000 1.000000 1,-2.000000-1.000000 2,-3.000000 1.000000 2,-3.000000-1.000000 3,-2.000000 1.000000 3,-3.000000-1.000000 0,1.000000 1.000000-1,-1.000000-1.000000-1,1.000000 1.000000-1,44.000000-6.000000 1,92.000000-8.000000 5,90.000000-10.000000 5,91.000000-9.000000 5,1.000000-2.000000 0,-87.000000 6.000000-5,-88.000000 7.000000-3,-87.000000 6.000000-6,-48.000000 4.000000-3,-5.000000 4.000000-2,-7.000000 3.000000-4,-5.000000 3.000000-3,-6.000000 1.000000-3,-3.000000 1.000000-4,-3.000000-1.000000-4,-2.000000 1.000000-4,-6.000000 1.000000-1,-6.000000 3.000000 1,-6.000000 3.000000-1,-6.000000 4.000000 2</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99917231500149" units="cm"/>
      <inkml:brushProperty name="height" value="0.0499917231500149" units="cm"/>
      <inkml:brushProperty name="color" value="#FF0000"/>
      <inkml:brushProperty name="ignorePressure" value="0"/>
    </inkml:brush>
  </inkml:definitions>
  <inkml:trace contextRef="#ctx0" brushRef="#br0">84600.000000 42500.000000 916,'-72.000000'29.000000'2,"6.000000"10.000000"3 ,7.000000 10.000000 3,6.000000 9.000000 4,1.000000 17.000000 1,-3.000000 25.000000 0,-3.000000 25.000000-2,-2.000000 25.000000 0,-5.000000 14.000000-3,-2.000000 3.000000-7,-3.000000 3.000000-8,-3.000000 4.000000-6,2.000000-12.000000-3,10.000000-24.000000 0,10.000000-26.000000 1,9.000000-24.000000 1,17.000000-32.000000-4,25.000000-37.000000-6,25.000000-38.000000-6,25.000000-37.000000-6,9.000000-18.000000 1,-6.000000 4.000000 8,-6.000000 3.000000 7,-6.000000 3.000000 8</inkml:trace>
</inkml:ink>
</file>

<file path=ppt/ink/ink770.xml><?xml version="1.0" encoding="utf-8"?>
<inkml:ink xmlns:inkml="http://www.w3.org/2003/InkML">
  <annotation type="ScanImages2ExtractSignatures">1</annotation>
  <annotation type="ScanImagesWidth">820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0930135250092" units="cm"/>
      <inkml:brushProperty name="height" value="0.0370930135250092" units="cm"/>
      <inkml:brushProperty name="color" value="#FF0000"/>
      <inkml:brushProperty name="ignorePressure" value="0"/>
    </inkml:brush>
  </inkml:definitions>
  <inkml:trace contextRef="#ctx0" brushRef="#br0">24000.000000 26600.000000 821,'-47.000000'0.000000'0,"6.000000"0.000000"1 ,7.000000 0.000000 0,6.000000 0.000000 1,9.000000 0.000000 2,13.000000 0.000000 6,12.000000 0.000000 5,13.000000 0.000000 5,10.000000 0.000000 2,10.000000 0.000000-2,10.000000 0.000000-1,9.000000 0.000000-2,7.000000-2.000000-2,7.000000-3.000000-3,6.000000-3.000000-2,7.000000-2.000000-3,2.000000-3.000000-3,1.000000 1.000000-5,-1.000000-1.000000-3,1.000000 1.000000-4,-4.000000-1.000000-2,-6.000000 1.000000-1,-6.000000-1.000000-1,-6.000000 1.000000 0</inkml:trace>
</inkml:ink>
</file>

<file path=ppt/ink/ink771.xml><?xml version="1.0" encoding="utf-8"?>
<inkml:ink xmlns:inkml="http://www.w3.org/2003/InkML">
  <annotation type="ScanImages2ExtractSignatures">1</annotation>
  <annotation type="ScanImagesWidth">829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260714918375" units="cm"/>
      <inkml:brushProperty name="height" value="0.037260714918375" units="cm"/>
      <inkml:brushProperty name="color" value="#FF0000"/>
      <inkml:brushProperty name="ignorePressure" value="0"/>
    </inkml:brush>
  </inkml:definitions>
  <inkml:trace contextRef="#ctx0" brushRef="#br0">23800.000000 27200.000000 922,'-46.000000'50.000000'-54,"10.000000"0.000000"16 ,10.000000 0.000000 18,9.000000 0.000000 16,6.000000 1.000000 10,3.000000 4.000000 2,3.000000 3.000000 3,4.000000 3.000000 3,5.000000 12.000000 2,10.000000 22.000000-2,10.000000 22.000000 1,9.000000 23.000000-1,2.000000 2.000000-2,-2.000000-16.000000-3,-3.000000-15.000000-3,-3.000000-15.000000-4,-2.000000-18.000000-1,0.000000-19.000000 0,0.000000-18.000000 1,0.000000-19.000000 1,0.000000-13.000000-2,0.000000-6.000000-5,0.000000-6.000000-4,0.000000-6.000000-5,-4.000000-12.000000-3,-5.000000-15.000000-1,-7.000000-15.000000-2,-5.000000-16.000000-2,-4.000000-8.000000 2,0.000000 0.000000 2,0.000000 0.000000 4,0.000000 0.000000 3,-2.000000 0.000000 2,-3.000000 0.000000 4,-3.000000 0.000000 4,-2.000000 0.000000 2,-3.000000 1.000000 3,1.000000 4.000000 1,-1.000000 3.000000 1,1.000000 3.000000 1,7.000000 3.000000 0,16.000000 3.000000 0,15.000000 3.000000 0,17.000000 4.000000-1,14.000000 1.000000 2,17.000000 0.000000 2,15.000000 0.000000 2,16.000000 0.000000 2,13.000000 3.000000 1,14.000000 6.000000-1,11.000000 7.000000 0,14.000000 6.000000-2,-3.000000 10.000000-1,-15.000000 17.000000-3,-15.000000 15.000000-2,-16.000000 16.000000-2,-19.000000 12.000000-1,-22.000000 9.000000 1,-22.000000 10.000000 0,-21.000000 10.000000 0,-18.000000 7.000000 0,-12.000000 6.000000-2,-13.000000 7.000000-2,-12.000000 6.000000 0,-13.000000-2.000000-3,-12.000000-9.000000-1,-13.000000-10.000000-2,-12.000000-8.000000-2,-5.000000-12.000000-2,3.000000-12.000000-4,3.000000-13.000000-4,4.000000-12.000000-3,4.000000-12.000000-2,6.000000-8.000000 2,7.000000-10.000000 0,6.000000-9.000000 1,6.000000-9.000000 2,6.000000-5.000000 2,7.000000-7.000000 2,6.000000-5.000000 2,6.000000-1.000000 2,6.000000 6.000000 0,7.000000 7.000000 0,6.000000 6.000000 2,-1.000000-8.000000-1,-5.000000-22.000000 1,-7.000000-22.000000 0,-5.000000-21.000000 1,-1.000000-4.000000 2,6.000000 16.000000 2,7.000000 15.000000 4,6.000000 17.000000 3,1.000000 17.000000 4,-3.000000 23.000000 3,-3.000000 22.000000 3,-2.000000 22.000000 3,-3.000000 21.000000 1,1.000000 22.000000-4,-1.000000 22.000000-2,1.000000 23.000000-3,-1.000000 6.000000-1,1.000000-5.000000 5,-1.000000-7.000000 3,1.000000-5.000000 3,2.000000-12.000000 0,7.000000-16.000000-5,6.000000-15.000000-4,7.000000-15.000000-4,5.000000-17.000000-5,7.000000-15.000000-4,6.000000-15.000000-4,7.000000-16.000000-4,5.000000-19.000000-3,7.000000-22.000000 1,6.000000-22.000000-1,7.000000-21.000000 0,-1.000000-9.000000 1,-6.000000 7.000000 0,-6.000000 6.000000 2,-6.000000 7.000000 1,-6.000000 10.000000 2,-2.000000 16.000000 2,-3.000000 15.000000 4,-3.000000 17.000000 3,-6.000000 14.000000 3,-5.000000 17.000000 2,-7.000000 15.000000 3,-5.000000 16.000000 2,-6.000000 13.000000 2,-3.000000 14.000000-1,-3.000000 11.000000-1,-2.000000 14.000000 0,3.000000-3.000000-3,14.000000-15.000000-6,11.000000-15.000000-4,14.000000-16.000000-5,11.000000-16.000000-2,14.000000-16.000000-1,11.000000-15.000000 0,14.000000-15.000000-1,2.000000-11.000000-1,-6.000000-2.000000-4,-6.000000-3.000000-3,-6.000000-3.000000-3,-9.000000-2.000000-1,-8.000000 0.000000 2,-10.000000 0.000000 2,-9.000000 0.000000 2</inkml:trace>
</inkml:ink>
</file>

<file path=ppt/ink/ink772.xml><?xml version="1.0" encoding="utf-8"?>
<inkml:ink xmlns:inkml="http://www.w3.org/2003/InkML">
  <annotation type="ScanImages2ExtractSignatures">1</annotation>
  <annotation type="ScanImagesWidth">742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3142391741276" units="cm"/>
      <inkml:brushProperty name="height" value="0.0443142391741276" units="cm"/>
      <inkml:brushProperty name="color" value="#FF0000"/>
      <inkml:brushProperty name="ignorePressure" value="0"/>
    </inkml:brush>
  </inkml:definitions>
  <inkml:trace contextRef="#ctx0" brushRef="#br0">26300.000000 26700.000000 775,'-65.000000'93.000000'16,"23.000000"-11.000000"2 ,22.000000-14.000000 0,22.000000-11.000000 2,16.000000-15.000000-2,14.000000-16.000000-4,11.000000-15.000000-4,14.000000-15.000000-4,10.000000-12.000000-3,9.000000-6.000000 0,10.000000-6.000000-2,10.000000-6.000000-1,4.000000-1.000000 1,0.000000 7.000000-1,0.000000 6.000000 1,0.000000 7.000000 1,-5.000000 5.000000-2,-9.000000 7.000000-1,-10.000000 6.000000-3,-8.000000 7.000000-2,-11.000000 8.000000-1,-8.000000 14.000000 1,-10.000000 11.000000 0,-9.000000 14.000000 2,-12.000000 8.000000-1,-11.000000 7.000000-1,-14.000000 6.000000-2,-11.000000 7.000000-1,-12.000000-3.000000-2,-9.000000-8.000000-1,-10.000000-10.000000-3,-8.000000-9.000000-1,-4.000000-12.000000-1,3.000000-11.000000 0,3.000000-14.000000 1,4.000000-11.000000 0,4.000000-15.000000 1,6.000000-16.000000 1,7.000000-15.000000 0,6.000000-15.000000 0,3.000000-14.000000 1,0.000000-8.000000 1,0.000000-10.000000 0,0.000000-9.000000 1,3.000000-4.000000 1,6.000000 4.000000 3,7.000000 3.000000 2,6.000000 3.000000 1,3.000000 7.000000 2,0.000000 14.000000 1,0.000000 11.000000 0,0.000000 14.000000 0,0.000000 14.000000 5,0.000000 20.000000 10,0.000000 18.000000 9,0.000000 20.000000 9,0.000000 17.000000 3,0.000000 20.000000-5,0.000000 18.000000-5,0.000000 20.000000-5,0.000000 3.000000-4,0.000000-8.000000-6,0.000000-10.000000-3,0.000000-9.000000-5,1.000000-10.000000-3,4.000000-9.000000-2,3.000000-10.000000 0,3.000000-8.000000-2,-1.000000-22.000000-4,-2.000000-30.000000-6,-3.000000-32.000000-6,-3.000000-30.000000-7,-2.000000-15.000000 1,0.000000 3.000000 5,0.000000 3.000000 6,0.000000 4.000000 7,-5.000000 2.000000 4,-9.000000 4.000000 3,-10.000000 3.000000 2,-8.000000 3.000000 3,-8.000000 7.000000 4,-2.000000 14.000000 3,-3.000000 11.000000 5,-3.000000 14.000000 3,-2.000000 18.000000 3,0.000000 25.000000 1,0.000000 25.000000 1,0.000000 25.000000 1,3.000000 20.000000 1,6.000000 16.000000 0,7.000000 15.000000 0,6.000000 17.000000 1,7.000000 2.000000-2,10.000000-9.000000-2,10.000000-10.000000-3,9.000000-8.000000-2,15.000000-14.000000-3,22.000000-15.000000-4,22.000000-15.000000-3,23.000000-16.000000-4,13.000000-16.000000-4,6.000000-16.000000-2,7.000000-15.000000-3,6.000000-15.000000-3,1.000000-17.000000-5,-3.000000-15.000000-8,-3.000000-15.000000-8,-2.000000-16.000000-8,-11.000000-2.000000-4,-15.000000 13.000000 1,-15.000000 12.000000-1,-16.000000 13.000000 1</inkml:trace>
</inkml:ink>
</file>

<file path=ppt/ink/ink773.xml><?xml version="1.0" encoding="utf-8"?>
<inkml:ink xmlns:inkml="http://www.w3.org/2003/InkML">
  <annotation type="ScanImages2ExtractSignatures">1</annotation>
  <annotation type="ScanImagesWidth">828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3508652448654" units="cm"/>
      <inkml:brushProperty name="height" value="0.0383508652448654" units="cm"/>
      <inkml:brushProperty name="color" value="#FF0000"/>
      <inkml:brushProperty name="ignorePressure" value="0"/>
    </inkml:brush>
  </inkml:definitions>
  <inkml:trace contextRef="#ctx0" brushRef="#br0">29000.000000 25100.000000 895,'23.000000'-29.000000'2,"-3.000000"45.000000"1 ,-3.000000 43.000000 3,-2.000000 45.000000 1,-12.000000 27.000000 2,-19.000000 13.000000-3,-18.000000 12.000000 0,-19.000000 13.000000-3,-10.000000 1.000000-3,1.000000-9.000000-7,-1.000000-10.000000-7,1.000000-8.000000-6,4.000000-17.000000-3,9.000000-21.000000 4,10.000000-22.000000 2,10.000000-22.000000 4,-4.000000-7.000000 0,-16.000000 10.000000 1,-15.000000 10.000000-1,-15.000000 9.000000-1,-3.000000-5.000000 3,14.000000-19.000000 4,11.000000-18.000000 5,14.000000-19.000000 4,10.000000-15.000000 2,9.000000-8.000000-1,10.000000-10.000000 0,10.000000-9.000000 0,13.000000-7.000000 3,19.000000-3.000000 5,19.000000-3.000000 6,19.000000-2.000000 6,13.000000-6.000000 3,10.000000-6.000000 1,10.000000-6.000000 0,9.000000-6.000000 0,7.000000-9.000000-2,7.000000-8.000000-6,6.000000-10.000000-5,7.000000-9.000000-6,-1.000000-5.000000-5,-6.000000 0.000000-8,-6.000000 0.000000-7,-6.000000 0.000000-7,-15.000000 9.000000-3,-21.000000 19.000000 1,-22.000000 19.000000 1,-22.000000 19.000000 1,-19.000000 15.000000-2,-16.000000 13.000000-3,-15.000000 12.000000-4,-15.000000 13.000000-3,-15.000000 10.000000 1,-12.000000 10.000000 7,-13.000000 10.000000 6,-12.000000 9.000000 7,-4.000000-2.000000 4,7.000000-12.000000 2,6.000000-13.000000 0,7.000000-12.000000 2,4.000000-9.000000 1,3.000000-2.000000 0,3.000000-3.000000 0,4.000000-3.000000 1,4.000000-2.000000 2,6.000000 0.000000 6,7.000000 0.000000 5,6.000000 0.000000 6,10.000000 1.000000 2,17.000000 4.000000 1,15.000000 3.000000 1,16.000000 3.000000 1,9.000000 10.000000-2,3.000000 20.000000-5,3.000000 18.000000-5,4.000000 20.000000-5,1.000000 16.000000-2,0.000000 16.000000 0,0.000000 15.000000 1,0.000000 17.000000 1,-2.000000 5.000000-1,-3.000000-3.000000-1,-3.000000-3.000000-1,-2.000000-2.000000 0,-6.000000-14.000000-2,-6.000000-21.000000 1,-6.000000-22.000000-1,-6.000000-22.000000-1,-2.000000 7.000000 0,3.000000 39.000000 0,3.000000 36.000000-1,4.000000 39.000000 1,-3.000000 2.000000-2,-5.000000-31.000000-1,-7.000000-31.000000-2,-5.000000-31.000000-2,-9.000000-31.000000-2,-9.000000-27.000000-3,-10.000000-28.000000-2,-8.000000-28.000000-2,-9.000000-21.000000-1,-6.000000-12.000000 0,-6.000000-13.000000 1,-6.000000-12.000000 1,-6.000000-15.000000 1,-2.000000-15.000000 0,-3.000000-15.000000 0,-3.000000-16.000000 1,-2.000000-7.000000 1,0.000000 4.000000 0,0.000000 3.000000 0,0.000000 3.000000 1,6.000000 12.000000 2,13.000000 22.000000 4,12.000000 22.000000 3,13.000000 23.000000 4,15.000000 19.000000 4,19.000000 19.000000 6,19.000000 19.000000 5,19.000000 19.000000 6,7.000000 15.000000 1,-3.000000 13.000000-6,-3.000000 12.000000-4,-2.000000 13.000000-5,-6.000000 9.000000-3,-6.000000 6.000000 0,-6.000000 7.000000-1,-6.000000 6.000000-1,-7.000000-1.000000 0,-6.000000-5.000000-2,-6.000000-7.000000-1,-6.000000-5.000000-2,-6.000000-11.000000 0,-2.000000-11.000000 0,-3.000000-14.000000 1,-3.000000-11.000000 1,-1.000000-17.000000-1,4.000000-18.000000 0,3.000000-19.000000-1,3.000000-18.000000-1,7.000000-20.000000-1,14.000000-18.000000-4,11.000000-19.000000-2,14.000000-18.000000-3,7.000000-6.000000-1,3.000000 10.000000 1,3.000000 10.000000 2,4.000000 9.000000 1,1.000000 10.000000 2,0.000000 14.000000 2,0.000000 11.000000 3,0.000000 14.000000 3,-7.000000 18.000000 1,-11.000000 25.000000 1,-14.000000 25.000000 0,-11.000000 25.000000 0,-11.000000 17.000000 2,-5.000000 9.000000 2,-7.000000 10.000000 2,-5.000000 10.000000 3,-3.000000-1.000000 1,4.000000-9.000000-1,3.000000-10.000000 0,3.000000-8.000000 0,9.000000-20.000000-3,16.000000-28.000000-7,15.000000-28.000000-7,17.000000-27.000000-7,8.000000-19.000000-1,4.000000-5.000000 0,3.000000-7.000000 3,3.000000-5.000000 0,-4.000000 3.000000 2,-8.000000 17.000000 1,-10.000000 15.000000-1,-9.000000 16.000000 1,-7.000000 12.000000 1,-3.000000 9.000000 0,-3.000000 10.000000 2,-2.000000 10.000000 0,-5.000000 10.000000 4,-2.000000 13.000000 4,-3.000000 12.000000 5,-3.000000 13.000000 4,-1.000000-1.000000 2,4.000000-11.000000-4,3.000000-14.000000-2,3.000000-11.000000-3,4.000000-11.000000-3,7.000000-5.000000-1,6.000000-7.000000-2,7.000000-5.000000-1,5.000000-12.000000-1,7.000000-16.000000-1,6.000000-15.000000-1,7.000000-15.000000-1,-3.000000-6.000000-1,-8.000000 7.000000-3,-10.000000 6.000000-2,-9.000000 7.000000-3,-7.000000 4.000000-3,-3.000000 3.000000-3,-3.000000 3.000000-4,-2.000000 4.000000-3</inkml:trace>
</inkml:ink>
</file>

<file path=ppt/ink/ink7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32450.000000 25650.000000 999,'-93.000000'79.000000'-56,"17.000000"10.000000"10 ,15.000000 10.000000 11,16.000000 9.000000 10,4.000000 21.000000 11,-6.000000 35.000000 14,-6.000000 35.000000 12,-6.000000 34.000000 13,-4.000000 15.000000 3,1.000000-3.000000-4,-1.000000-3.000000-5,1.000000-2.000000-5,5.000000-19.000000-4,14.000000-30.000000-5,11.000000-32.000000-5,14.000000-30.000000-4,11.000000-37.000000-4,14.000000-41.000000-3,11.000000-40.000000-5,14.000000-40.000000-3,7.000000-31.000000 0,3.000000-18.000000 1,3.000000-19.000000 3,4.000000-18.000000 3,-4.000000 0.000000 0,-9.000000 23.000000 1,-10.000000 22.000000-1,-8.000000 22.000000 1</inkml:trace>
</inkml:ink>
</file>

<file path=ppt/ink/ink7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4416116178036" units="cm"/>
      <inkml:brushProperty name="height" value="0.0394416116178036" units="cm"/>
      <inkml:brushProperty name="color" value="#FF0000"/>
      <inkml:brushProperty name="ignorePressure" value="0"/>
    </inkml:brush>
  </inkml:definitions>
  <inkml:trace contextRef="#ctx0" brushRef="#br0">32400.000000 25400.000000 919,'70.000000'223.000000'3,"-9.000000"-3.000000"1 ,-10.000000-3.000000 1,-8.000000-2.000000 1,-4.000000-3.000000 1,3.000000 1.000000 2,3.000000-1.000000 2,4.000000 1.000000 1,-1.000000-12.000000 0,-3.000000-21.000000-4,-3.000000-22.000000-4,-2.000000-22.000000-5,-6.000000-21.000000-2,-6.000000-18.000000-3,-6.000000-19.000000-3,-6.000000-18.000000-2,-9.000000-20.000000-6,-8.000000-18.000000-7,-10.000000-19.000000-8,-9.000000-18.000000-7,-5.000000-10.000000-1,0.000000 0.000000 7,0.000000 0.000000 7,0.000000 0.000000 7,0.000000 0.000000 5,0.000000 0.000000 1,0.000000 0.000000 1,0.000000 0.000000 1</inkml:trace>
</inkml:ink>
</file>

<file path=ppt/ink/ink7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6876226663589" units="cm"/>
      <inkml:brushProperty name="height" value="0.0416876226663589" units="cm"/>
      <inkml:brushProperty name="color" value="#FF0000"/>
      <inkml:brushProperty name="ignorePressure" value="0"/>
    </inkml:brush>
  </inkml:definitions>
  <inkml:trace contextRef="#ctx0" brushRef="#br0">31900.000000 27450.000000 824,'-83.000000'-2.000000'23,"34.000000"-3.000000"3 ,35.000000-3.000000 3,35.000000-2.000000 4,24.000000-3.000000-4,16.000000 1.000000-8,15.000000-1.000000-9,17.000000 1.000000-10,10.000000-4.000000-4,6.000000-6.000000-4,7.000000-6.000000-2,6.000000-6.000000-3,-2.000000-4.000000-3,-9.000000 1.000000-5,-10.000000-1.000000-5,-8.000000 1.000000-4,-12.000000 2.000000-4,-12.000000 7.000000-3,-13.000000 6.000000-1,-12.000000 7.000000-3</inkml:trace>
</inkml:ink>
</file>

<file path=ppt/ink/ink77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4818390011787" units="cm"/>
      <inkml:brushProperty name="height" value="0.0384818390011787" units="cm"/>
      <inkml:brushProperty name="color" value="#FF0000"/>
      <inkml:brushProperty name="ignorePressure" value="0"/>
    </inkml:brush>
  </inkml:definitions>
  <inkml:trace contextRef="#ctx0" brushRef="#br0">33000.000000 25550.000000 817,'-63.000000'0.000000'-18,"26.000000"0.000000"0 ,24.000000 0.000000-1,26.000000 0.000000-2,12.000000-2.000000 4,0.000000-3.000000 5,0.000000-3.000000 7,0.000000-2.000000 5,0.000000-5.000000 5,0.000000-2.000000 1,0.000000-3.000000 3,0.000000-3.000000 3,0.000000 1.000000 0,0.000000 6.000000 0,0.000000 7.000000 1,0.000000 6.000000-1,0.000000 1.000000 3,0.000000-3.000000 3,0.000000-3.000000 4,0.000000-2.000000 4,3.000000-3.000000 1,6.000000 1.000000-1,7.000000-1.000000-3,6.000000 1.000000-1,3.000000-1.000000-4,0.000000 1.000000-7,0.000000-1.000000-8,0.000000 1.000000-5,0.000000-1.000000-7,0.000000 1.000000-4,0.000000-1.000000-5,0.000000 1.000000-5,-4.000000-1.000000-4,-5.000000 1.000000-4,-7.000000-1.000000-4,-5.000000 1.000000-5</inkml:trace>
</inkml:ink>
</file>

<file path=ppt/ink/ink7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2266159653664" units="cm"/>
      <inkml:brushProperty name="height" value="0.0402266159653664" units="cm"/>
      <inkml:brushProperty name="color" value="#FF0000"/>
      <inkml:brushProperty name="ignorePressure" value="0"/>
    </inkml:brush>
  </inkml:definitions>
  <inkml:trace contextRef="#ctx0" brushRef="#br0">34250.000000 24400.000000 854,'-19.000000'148.000000'58,"13.000000"-3.000000"-15 ,12.000000-3.000000-16,13.000000-2.000000-15,6.000000 3.000000-9,0.000000 14.000000-1,0.000000 11.000000-1,0.000000 14.000000-3,-2.000000-12.000000 1,-3.000000-34.000000-1,-3.000000-35.000000 0,-2.000000-33.000000-1,-3.000000-15.000000-7,1.000000 6.000000-17,-1.000000 7.000000-16,1.000000 6.000000-17</inkml:trace>
</inkml:ink>
</file>

<file path=ppt/ink/ink7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33282016217709" units="cm"/>
      <inkml:brushProperty name="height" value="0.0333282016217709" units="cm"/>
      <inkml:brushProperty name="color" value="#FF0000"/>
      <inkml:brushProperty name="ignorePressure" value="0"/>
    </inkml:brush>
  </inkml:definitions>
  <inkml:trace contextRef="#ctx0" brushRef="#br0">26250.000000 29700.000000 966,'143.000000'-47.000000'14,"-11.000000"6.000000"-5 ,-14.000000 7.000000-2,-11.000000 6.000000-4,-4.000000-2.000000-3,6.000000-9.000000 0,7.000000-10.000000-1,6.000000-8.000000-1,-1.000000-6.000000-2,-5.000000 1.000000-2,-7.000000-1.000000-1,-5.000000 1.000000-3,-14.000000 4.000000-1,-18.000000 9.000000-3,-19.000000 10.000000-1,-18.000000 10.000000-2,-17.000000 5.000000-1,-11.000000 4.000000-1,-14.000000 3.000000 1,-11.000000 3.000000-1</inkml:trace>
</inkml:ink>
</file>

<file path=ppt/ink/ink7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3920909464359" units="cm"/>
      <inkml:brushProperty name="height" value="0.0483920909464359" units="cm"/>
      <inkml:brushProperty name="color" value="#FF0000"/>
      <inkml:brushProperty name="ignorePressure" value="0"/>
    </inkml:brush>
  </inkml:definitions>
  <inkml:trace contextRef="#ctx0" brushRef="#br0">84850.000000 42100.000000 946,'68.000000'218.000000'7,"-11.000000"-11.000000"1 ,-14.000000-14.000000 0,-11.000000-11.000000 0,-7.000000-11.000000 0,0.000000-5.000000-1,0.000000-7.000000-3,0.000000-5.000000-1,-2.000000-12.000000-2,-3.000000-16.000000-3,-3.000000-15.000000-3,-2.000000-15.000000-2</inkml:trace>
</inkml:ink>
</file>

<file path=ppt/ink/ink7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5590002834797" units="cm"/>
      <inkml:brushProperty name="height" value="0.0345590002834797" units="cm"/>
      <inkml:brushProperty name="color" value="#FF0000"/>
      <inkml:brushProperty name="ignorePressure" value="0"/>
    </inkml:brush>
  </inkml:definitions>
  <inkml:trace contextRef="#ctx0" brushRef="#br0">27250.000000 28450.000000 994,'-90.000000'29.000000'-26,"23.000000"10.000000"7 ,22.000000 10.000000 6,22.000000 9.000000 7,12.000000 15.000000 5,3.000000 22.000000 4,3.000000 22.000000 3,4.000000 23.000000 4,1.000000 14.000000 1,0.000000 10.000000-1,0.000000 10.000000-1,0.000000 9.000000 0,-2.000000 1.000000-2,-3.000000-6.000000-3,-3.000000-6.000000-2,-2.000000-6.000000-4,-5.000000-10.000000-1,-2.000000-12.000000-1,-3.000000-13.000000-2,-3.000000-12.000000-1,-1.000000-18.000000-2,4.000000-21.000000-5,3.000000-22.000000-3,3.000000-22.000000-3</inkml:trace>
</inkml:ink>
</file>

<file path=ppt/ink/ink7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5833162367344" units="cm"/>
      <inkml:brushProperty name="height" value="0.0405833162367344" units="cm"/>
      <inkml:brushProperty name="color" value="#FF0000"/>
      <inkml:brushProperty name="ignorePressure" value="0"/>
    </inkml:brush>
  </inkml:definitions>
  <inkml:trace contextRef="#ctx0" brushRef="#br0">27050.000000 30250.000000 799,'3.000000'-90.000000'15,"6.000000"23.000000"-3 ,7.000000 22.000000-1,6.000000 22.000000-3,6.000000 10.000000-2,6.000000 1.000000-2,7.000000-1.000000-2,6.000000 1.000000-2,3.000000-1.000000-1,0.000000 1.000000 0,0.000000-1.000000-1,0.000000 1.000000 0,-4.000000-1.000000 0,-5.000000 1.000000-1,-7.000000-1.000000-1,-5.000000 1.000000 0,-3.000000 1.000000-1,4.000000 3.000000 0,3.000000 3.000000 0,3.000000 4.000000 0,-4.000000 8.000000 1,-8.000000 17.000000-2,-10.000000 15.000000 0,-9.000000 16.000000-2,-5.000000 7.000000 1,0.000000 1.000000 0,0.000000-1.000000 0,0.000000 1.000000 1,0.000000-3.000000-1,0.000000-2.000000 2,0.000000-3.000000-1,0.000000-3.000000 2,-4.000000-4.000000 0,-5.000000-3.000000 0,-7.000000-3.000000 2,-5.000000-2.000000 0,-3.000000-3.000000 0,4.000000 1.000000 1,3.000000-1.000000 0,3.000000 1.000000 1,1.000000-3.000000 0,1.000000-2.000000 0,-1.000000-3.000000 1,1.000000-3.000000 0,-3.000000-6.000000 1,-2.000000-5.000000 2,-3.000000-7.000000 3,-3.000000-5.000000 1,1.000000-1.000000 3,6.000000 6.000000 3,7.000000 7.000000 3,6.000000 6.000000 5,9.000000-2.000000 1,13.000000-9.000000 3,12.000000-10.000000 1,13.000000-8.000000 3,7.000000-11.000000-3,4.000000-8.000000-5,3.000000-10.000000-7,3.000000-9.000000-5,1.000000-4.000000-6,1.000000 4.000000-7,-1.000000 3.000000-5,1.000000 3.000000-6,1.000000 1.000000-7,3.000000 1.000000-8,3.000000-1.000000-7,4.000000 1.000000-8</inkml:trace>
</inkml:ink>
</file>

<file path=ppt/ink/ink7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413267582655" units="cm"/>
      <inkml:brushProperty name="height" value="0.038413267582655" units="cm"/>
      <inkml:brushProperty name="color" value="#FF0000"/>
      <inkml:brushProperty name="ignorePressure" value="0"/>
    </inkml:brush>
  </inkml:definitions>
  <inkml:trace contextRef="#ctx0" brushRef="#br0">35450.000000 23350.000000 894,'4.000000'-105.000000'1,"10.000000"41.000000"0 ,10.000000 40.000000 2,9.000000 42.000000 2,15.000000 35.000000 1,22.000000 31.000000 2,22.000000 32.000000 2,23.000000 31.000000 3,14.000000 18.000000-1,10.000000 7.000000-2,10.000000 6.000000-3,9.000000 7.000000-3,-2.000000-6.000000-1,-12.000000-15.000000 2,-13.000000-15.000000 0,-12.000000-16.000000 1,-15.000000-19.000000-1,-15.000000-22.000000-4,-15.000000-22.000000-2,-16.000000-21.000000-4,-4.000000-9.000000-4,10.000000 7.000000-7,10.000000 6.000000-6,9.000000 7.000000-6,-1.000000-6.000000-2,-8.000000-15.000000 2,-10.000000-15.000000 2,-9.000000-16.000000 1</inkml:trace>
</inkml:ink>
</file>

<file path=ppt/ink/ink78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6677756905556" units="cm"/>
      <inkml:brushProperty name="height" value="0.0386677756905556" units="cm"/>
      <inkml:brushProperty name="color" value="#FF0000"/>
      <inkml:brushProperty name="ignorePressure" value="0"/>
    </inkml:brush>
  </inkml:definitions>
  <inkml:trace contextRef="#ctx0" brushRef="#br0">37000.000000 22700.000000 888,'-49.000000'-27.000000'0,"4.000000"-3.000000"0 ,3.000000-3.000000 0,3.000000-2.000000 0,-1.000000 0.000000 4,-2.000000 7.000000 6,-3.000000 6.000000 7,-3.000000 7.000000 8,5.000000 11.000000-1,17.000000 20.000000-7,15.000000 18.000000-6,16.000000 20.000000-8,18.000000 16.000000-4,22.000000 16.000000-3,22.000000 15.000000-3,23.000000 17.000000-3,13.000000 13.000000 1,6.000000 13.000000 4,7.000000 12.000000 5,6.000000 13.000000 4,-4.000000-5.000000 1,-11.000000-22.000000-6,-14.000000-22.000000-5,-11.000000-21.000000-4,-9.000000-14.000000-3,-3.000000-2.000000 1,-3.000000-3.000000 0,-2.000000-3.000000 0,5.000000 1.000000 0,16.000000 6.000000-1,15.000000 7.000000-1,17.000000 6.000000-2,-3.000000-5.000000-2,-18.000000-16.000000 0,-19.000000-15.000000-3,-18.000000-15.000000-1,-14.000000-12.000000 0,-5.000000-6.000000 4,-7.000000-6.000000 2,-5.000000-6.000000 4</inkml:trace>
</inkml:ink>
</file>

<file path=ppt/ink/ink78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4752479195595" units="cm"/>
      <inkml:brushProperty name="height" value="0.0434752479195595" units="cm"/>
      <inkml:brushProperty name="color" value="#FF0000"/>
      <inkml:brushProperty name="ignorePressure" value="0"/>
    </inkml:brush>
  </inkml:definitions>
  <inkml:trace contextRef="#ctx0" brushRef="#br0">36550.000000 26000.000000 790,'-30.000000'-86.000000'0,"41.000000"28.000000"2 ,40.000000 28.000000 1,42.000000 29.000000 1,24.000000 18.000000-1,9.000000 9.000000-2,10.000000 10.000000-3,10.000000 10.000000-3,8.000000-3.000000-1,10.000000-11.000000 0,10.000000-14.000000-2,9.000000-11.000000 1,2.000000-12.000000 1,-2.000000-9.000000 4,-3.000000-10.000000 5,-3.000000-8.000000 3,-15.000000-12.000000 3,-24.000000-12.000000 2,-26.000000-13.000000 1,-24.000000-12.000000 1,-23.000000-4.000000 1,-18.000000 7.000000 1,-19.000000 6.000000 2,-18.000000 7.000000 1,-20.000000 2.000000 0,-18.000000 1.000000 0,-19.000000-1.000000 0,-18.000000 1.000000 1,-15.000000-3.000000-3,-9.000000-2.000000-3,-10.000000-3.000000-3,-8.000000-3.000000-3,-6.000000-6.000000-5,1.000000-5.000000-8,-1.000000-7.000000-7,1.000000-5.000000-7,12.000000 3.000000-2,25.000000 17.000000 5,25.000000 15.000000 3,25.000000 16.000000 5,9.000000 5.000000-4,-6.000000-2.000000-13,-6.000000-3.000000-12,-6.000000-3.000000-13</inkml:trace>
</inkml:ink>
</file>

<file path=ppt/ink/ink78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3938639163971" units="cm"/>
      <inkml:brushProperty name="height" value="0.0353938639163971" units="cm"/>
      <inkml:brushProperty name="color" value="#FF0000"/>
      <inkml:brushProperty name="ignorePressure" value="0"/>
    </inkml:brush>
  </inkml:definitions>
  <inkml:trace contextRef="#ctx0" brushRef="#br0">42550.000000 24900.000000 970,'-116.000000'53.000000'-1,"19.000000"6.000000"-3 ,19.000000 7.000000-2,19.000000 6.000000-4,10.000000 10.000000 1,4.000000 17.000000 3,3.000000 15.000000 3,3.000000 16.000000 4,3.000000-2.000000 0,3.000000-19.000000 1,3.000000-18.000000 1,4.000000-19.000000-1,-6.000000 12.000000 2,-11.000000 44.000000 1,-14.000000 44.000000 2,-11.000000 44.000000 2,-3.000000 10.000000 1,10.000000-21.000000-2,10.000000-22.000000-1,9.000000-22.000000-1,9.000000-26.000000-3,9.000000-27.000000-3,10.000000-28.000000-3,10.000000-28.000000-3,10.000000-24.000000-5,13.000000-19.000000-4,12.000000-18.000000-6,13.000000-19.000000-5,2.000000-10.000000-1,-5.000000 1.000000 2,-7.000000-1.000000 2,-5.000000 1.000000 3,-6.000000 1.000000 2,-3.000000 3.000000 3,-3.000000 3.000000 2,-2.000000 4.000000 2</inkml:trace>
</inkml:ink>
</file>

<file path=ppt/ink/ink7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9409979581833" units="cm"/>
      <inkml:brushProperty name="height" value="0.0399409979581833" units="cm"/>
      <inkml:brushProperty name="color" value="#FF0000"/>
      <inkml:brushProperty name="ignorePressure" value="0"/>
    </inkml:brush>
  </inkml:definitions>
  <inkml:trace contextRef="#ctx0" brushRef="#br0">42400.000000 25100.000000 829,'23.000000'-135.000000'1,"-3.000000"32.000000"2 ,-3.000000 31.000000 2,-2.000000 32.000000 1,2.000000 25.000000 3,9.000000 23.000000 4,10.000000 22.000000 3,10.000000 22.000000 3,4.000000 19.000000 1,0.000000 20.000000-3,0.000000 18.000000-4,0.000000 20.000000-1,0.000000 17.000000-4,0.000000 20.000000-2,0.000000 18.000000-2,0.000000 20.000000-3,-2.000000 5.000000 0,-3.000000-6.000000 1,-3.000000-6.000000 3,-2.000000-6.000000 1,-6.000000-15.000000-2,-6.000000-21.000000-8,-6.000000-22.000000-7,-6.000000-22.000000-7,-9.000000-30.000000-8,-8.000000-37.000000-8,-10.000000-38.000000-8,-9.000000-37.000000-8</inkml:trace>
</inkml:ink>
</file>

<file path=ppt/ink/ink7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9948091208935" units="cm"/>
      <inkml:brushProperty name="height" value="0.0359948091208935" units="cm"/>
      <inkml:brushProperty name="color" value="#FF0000"/>
      <inkml:brushProperty name="ignorePressure" value="0"/>
    </inkml:brush>
  </inkml:definitions>
  <inkml:trace contextRef="#ctx0" brushRef="#br0">42250.000000 26600.000000 954,'-83.000000'0.000000'2,"34.000000"0.000000"4 ,35.000000 0.000000 4,35.000000 0.000000 4,22.000000 0.000000-2,14.000000 0.000000-11,11.000000 0.000000-8,14.000000 0.000000-11,2.000000 0.000000-3,-6.000000 0.000000 1,-6.000000 0.000000 3,-6.000000 0.000000 2,-9.000000 1.000000-1,-8.000000 4.000000-4,-10.000000 3.000000-4,-9.000000 3.000000-4</inkml:trace>
</inkml:ink>
</file>

<file path=ppt/ink/ink7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9282462894917" units="cm"/>
      <inkml:brushProperty name="height" value="0.0399282462894917" units="cm"/>
      <inkml:brushProperty name="color" value="#FF0000"/>
      <inkml:brushProperty name="ignorePressure" value="0"/>
    </inkml:brush>
  </inkml:definitions>
  <inkml:trace contextRef="#ctx0" brushRef="#br0">43300.000000 24900.000000 965,'-33.000000'-43.000000'10,"34.000000"17.000000"-2 ,35.000000 15.000000 0,35.000000 16.000000-2,16.000000 7.000000-3,1.000000 1.000000-6,-1.000000-1.000000-4,1.000000 1.000000-5,-1.000000-3.000000-4,1.000000-2.000000-5,-1.000000-3.000000-2,1.000000-3.000000-5,-7.000000-4.000000-2,-12.000000-3.000000-2,-13.000000-3.000000-1,-12.000000-2.000000-3</inkml:trace>
</inkml:ink>
</file>

<file path=ppt/ink/ink7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3144000768661" units="cm"/>
      <inkml:brushProperty name="height" value="0.0373144000768661" units="cm"/>
      <inkml:brushProperty name="color" value="#FF0000"/>
      <inkml:brushProperty name="ignorePressure" value="0"/>
    </inkml:brush>
  </inkml:definitions>
  <inkml:trace contextRef="#ctx0" brushRef="#br0">44650.000000 23750.000000 920,'-44.000000'-16.000000'38,"13.000000"19.000000"-12 ,12.000000 19.000000-12,13.000000 19.000000-12,6.000000 19.000000-8,0.000000 23.000000 0,0.000000 22.000000-1,0.000000 22.000000-1,0.000000 15.000000-2,0.000000 9.000000-4,0.000000 10.000000-4,0.000000 10.000000-3,1.000000-12.000000-4,4.000000-31.000000-2,3.000000-31.000000-2,3.000000-31.000000-3</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25625608861446" units="cm"/>
      <inkml:brushProperty name="height" value="0.0525625608861446" units="cm"/>
      <inkml:brushProperty name="color" value="#FF0000"/>
      <inkml:brushProperty name="ignorePressure" value="0"/>
    </inkml:brush>
  </inkml:definitions>
  <inkml:trace contextRef="#ctx0" brushRef="#br0">84400.000000 43350.000000 871,'-75.000000'-44.000000'46,"50.000000"13.000000"-10 ,50.000000 12.000000-10,50.000000 13.000000-11,23.000000 7.000000-10,-3.000000 4.000000-7,-3.000000 3.000000-9,-2.000000 3.000000-8,-5.000000-1.000000-3,-2.000000-2.000000 4,-3.000000-3.000000 4,-3.000000-3.000000 3,-6.000000-2.000000-1,-5.000000 0.000000-9,-7.000000 0.000000-8,-5.000000 0.000000-8</inkml:trace>
</inkml:ink>
</file>

<file path=ppt/ink/ink7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5681241750717" units="cm"/>
      <inkml:brushProperty name="height" value="0.0385681241750717" units="cm"/>
      <inkml:brushProperty name="color" value="#FF0000"/>
      <inkml:brushProperty name="ignorePressure" value="0"/>
    </inkml:brush>
  </inkml:definitions>
  <inkml:trace contextRef="#ctx0" brushRef="#br0">45700.000000 25000.000000 847,'-5.000000'-63.000000'8,"-9.000000"26.000000"3 ,-10.000000 24.000000 2,-8.000000 26.000000 3,-12.000000 32.000000 1,-12.000000 41.000000-1,-13.000000 40.000000-2,-12.000000 42.000000-1,-12.000000 39.000000-2,-8.000000 42.000000-1,-10.000000 40.000000-1,-9.000000 41.000000-1,1.000000 2.000000-3,13.000000-33.000000-4,12.000000-35.000000-2,13.000000-34.000000-5,26.000000-57.000000-7,41.000000-78.000000-14,40.000000-78.000000-13,42.000000-77.000000-13,10.000000-31.000000-1,-19.000000 19.000000 12,-18.000000 19.000000 12,-19.000000 19.000000 11,-8.000000 5.000000 7,3.000000-5.000000 3,3.000000-7.000000 2,4.000000-5.000000 3</inkml:trace>
</inkml:ink>
</file>

<file path=ppt/ink/ink79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4654670059681" units="cm"/>
      <inkml:brushProperty name="height" value="0.0424654670059681" units="cm"/>
      <inkml:brushProperty name="color" value="#FF0000"/>
      <inkml:brushProperty name="ignorePressure" value="0"/>
    </inkml:brush>
  </inkml:definitions>
  <inkml:trace contextRef="#ctx0" brushRef="#br0">45450.000000 24750.000000 776,'23.000000'-40.000000'-17,"-3.000000"23.000000"7 ,-3.000000 22.000000 8,-2.000000 22.000000 7,0.000000 21.000000 6,7.000000 22.000000 3,6.000000 22.000000 3,7.000000 23.000000 3,4.000000 19.000000 1,3.000000 19.000000-3,3.000000 19.000000-1,4.000000 19.000000-2,-1.000000 7.000000-3,-3.000000-3.000000-4,-3.000000-3.000000-4,-2.000000-2.000000-3,-5.000000-14.000000-4,-2.000000-21.000000 0,-3.000000-22.000000 0,-3.000000-22.000000-2,-10.000000-24.000000-6,-16.000000-24.000000-12,-15.000000-26.000000-11,-15.000000-24.000000-11,-9.000000-18.000000-1,1.000000-9.000000 8,-1.000000-10.000000 11,1.000000-8.000000 8,2.000000-4.000000 7,7.000000 3.000000 3,6.000000 3.000000 2,7.000000 4.000000 3,-4.000000-7.000000 1,-12.000000-16.000000 1,-13.000000-15.000000 1,-12.000000-15.000000 0,-5.000000-7.000000 2,3.000000 3.000000 1,3.000000 3.000000 3,4.000000 4.000000 1,2.000000 7.000000 4,4.000000 13.000000 4,3.000000 12.000000 4,3.000000 13.000000 5,12.000000 13.000000 5,22.000000 17.000000 5,22.000000 15.000000 5,23.000000 16.000000 5,14.000000 4.000000 1,10.000000-6.000000-5,10.000000-6.000000-5,9.000000-6.000000-4,6.000000-7.000000-12,3.000000-6.000000-19,3.000000-6.000000-17,4.000000-6.000000-19,-6.000000-6.000000-9,-11.000000-2.000000 0,-14.000000-3.000000-1,-11.000000-3.000000-1</inkml:trace>
</inkml:ink>
</file>

<file path=ppt/ink/ink79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1463938653469" units="cm"/>
      <inkml:brushProperty name="height" value="0.0411463938653469" units="cm"/>
      <inkml:brushProperty name="color" value="#FF0000"/>
      <inkml:brushProperty name="ignorePressure" value="0"/>
    </inkml:brush>
  </inkml:definitions>
  <inkml:trace contextRef="#ctx0" brushRef="#br0">47800.000000 24550.000000 835,'-25.000000'-47.000000'2,"0.000000"6.000000"5 ,0.000000 7.000000 6,0.000000 6.000000 4,-7.000000 12.000000-6,-11.000000 19.000000-17,-14.000000 19.000000-17,-11.000000 19.000000-17,-9.000000 15.000000-3,-3.000000 13.000000 11,-3.000000 12.000000 10,-2.000000 13.000000 11,0.000000 7.000000 10,7.000000 4.000000 9,6.000000 3.000000 10,7.000000 3.000000 8,8.000000 12.000000 5,14.000000 22.000000 1,11.000000 22.000000 2,14.000000 23.000000 0,13.000000 11.000000-1,16.000000 4.000000-5,15.000000 3.000000-6,17.000000 3.000000-4,13.000000-11.000000-9,13.000000-25.000000-13,12.000000-25.000000-11,13.000000-25.000000-13,6.000000-29.000000-3,0.000000-30.000000 3,0.000000-32.000000 4,0.000000-30.000000 4,-10.000000-19.000000-1,-18.000000-2.000000-4,-19.000000-3.000000-4,-18.000000-3.000000-5</inkml:trace>
</inkml:ink>
</file>

<file path=ppt/ink/ink793.xml><?xml version="1.0" encoding="utf-8"?>
<inkml:ink xmlns:inkml="http://www.w3.org/2003/InkML">
  <annotation type="ScanImages2ExtractSignatures">1</annotation>
  <annotation type="ScanImagesWidth">403087600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9930731356144" units="cm"/>
      <inkml:brushProperty name="height" value="0.0359930731356144" units="cm"/>
      <inkml:brushProperty name="color" value="#FF0000"/>
      <inkml:brushProperty name="ignorePressure" value="0"/>
    </inkml:brush>
  </inkml:definitions>
  <inkml:trace contextRef="#ctx0" brushRef="#br0">48450.000000 24750.000000 962,'-69.000000'-13.000000'-12,"13.000000"26.000000"5 ,12.000000 24.000000 7,13.000000 26.000000 6,2.000000 26.000000 2,-5.000000 28.000000-2,-7.000000 28.000000-1,-5.000000 29.000000 0,-3.000000 22.000000-1,4.000000 20.000000 1,3.000000 18.000000 1,3.000000 20.000000 1,4.000000-8.000000-2,7.000000-30.000000-7,6.000000-32.000000-5,7.000000-30.000000-7,13.000000-45.000000-5,22.000000-56.000000-5,22.000000-56.000000-5,23.000000-56.000000-5,5.000000-38.000000-1,-9.000000-19.000000 7,-10.000000-18.000000 5,-8.000000-19.000000 5,-9.000000 4.000000 5,-6.000000 29.000000 2,-6.000000 28.000000 4,-6.000000 28.000000 3</inkml:trace>
</inkml:ink>
</file>

<file path=ppt/ink/ink794.xml><?xml version="1.0" encoding="utf-8"?>
<inkml:ink xmlns:inkml="http://www.w3.org/2003/InkML">
  <annotation type="ScanImages2ExtractSignatures">1</annotation>
  <annotation type="ScanImagesWidth">403087600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5673235654831" units="cm"/>
      <inkml:brushProperty name="height" value="0.0405673235654831" units="cm"/>
      <inkml:brushProperty name="color" value="#FF0000"/>
      <inkml:brushProperty name="ignorePressure" value="0"/>
    </inkml:brush>
  </inkml:definitions>
  <inkml:trace contextRef="#ctx0" brushRef="#br0">48600.000000 24850.000000 857,'3.000000'107.000000'2,"6.000000"17.000000"4 ,7.000000 15.000000 3,6.000000 16.000000 4,4.000000 13.000000 1,4.000000 14.000000 0,3.000000 11.000000-3,3.000000 14.000000 0,1.000000-3.000000-2,1.000000-15.000000-1,-1.000000-15.000000-2,1.000000-16.000000-1,-4.000000-23.000000-5,-6.000000-27.000000-6,-6.000000-28.000000-7,-6.000000-28.000000-7,-12.000000-29.000000-6,-15.000000-28.000000-6,-15.000000-28.000000-4,-16.000000-27.000000-6,-8.000000-15.000000 2,0.000000 0.000000 8,0.000000 0.000000 8,0.000000 0.000000 8,0.000000-4.000000 5,0.000000-5.000000 2,0.000000-7.000000 3,0.000000-5.000000 2,0.000000-1.000000 2,0.000000 6.000000 1,0.000000 7.000000-1,0.000000 6.000000 2,3.000000 10.000000 2,6.000000 17.000000 6,7.000000 15.000000 6,6.000000 16.000000 6,6.000000 12.000000 5,6.000000 9.000000 3,7.000000 10.000000 3,6.000000 10.000000 4,9.000000 7.000000 1,13.000000 6.000000-3,12.000000 7.000000-3,13.000000 6.000000-3,9.000000-2.000000-4,6.000000-9.000000-4,7.000000-10.000000-6,6.000000-8.000000-5,4.000000-8.000000-4,4.000000-2.000000-4,3.000000-3.000000-3,3.000000-3.000000-4,-1.000000-9.000000-5,-2.000000-11.000000-4,-3.000000-14.000000-6,-3.000000-11.000000-5,-7.000000-4.000000-1,-9.000000 6.000000 0,-10.000000 7.000000 2,-8.000000 6.000000 1,-9.000000 3.000000 0,-6.000000 0.000000 1,-6.000000 0.000000 1,-6.000000 0.000000 0</inkml:trace>
</inkml:ink>
</file>

<file path=ppt/ink/ink79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0225577652454" units="cm"/>
      <inkml:brushProperty name="height" value="0.0410225577652454" units="cm"/>
      <inkml:brushProperty name="color" value="#FF0000"/>
      <inkml:brushProperty name="ignorePressure" value="0"/>
    </inkml:brush>
  </inkml:definitions>
  <inkml:trace contextRef="#ctx0" brushRef="#br0">49400.000000 25850.000000 837,'120.000000'43.000000'73,"-9.000000"-11.000000"-22 ,-10.000000-14.000000-21,-8.000000-11.000000-21,-6.000000-9.000000-12,1.000000-3.000000 1,-1.000000-3.000000-2,1.000000-2.000000 0,-6.000000-3.000000-6,-8.000000 1.000000-10,-10.000000-1.000000-11,-9.000000 1.000000-11</inkml:trace>
</inkml:ink>
</file>

<file path=ppt/ink/ink7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0330505371094" units="cm"/>
      <inkml:brushProperty name="height" value="0.0440330505371094" units="cm"/>
      <inkml:brushProperty name="color" value="#FF0000"/>
      <inkml:brushProperty name="ignorePressure" value="0"/>
    </inkml:brush>
  </inkml:definitions>
  <inkml:trace contextRef="#ctx0" brushRef="#br0">50700.000000 24950.000000 784,'120.000000'-46.000000'45,"-9.000000"10.000000"-10 ,-10.000000 10.000000-10,-8.000000 9.000000-11,-8.000000 2.000000-6,-2.000000-2.000000-4,-3.000000-3.000000-2,-3.000000-3.000000-3,-6.000000-1.000000-3,-5.000000 4.000000-3,-7.000000 3.000000-4,-5.000000 3.000000-3,-22.000000 9.000000-5,-33.000000 16.000000-7,-35.000000 15.000000-7,-34.000000 17.000000-7,-13.000000 10.000000 2,9.000000 6.000000 12,10.000000 7.000000 12,10.000000 6.000000 11,4.000000 10.000000 8,0.000000 17.000000 1,0.000000 15.000000 2,0.000000 16.000000 2,0.000000 15.000000 1,0.000000 16.000000 1,0.000000 15.000000 2,0.000000 17.000000 1,6.000000-1.000000-2,13.000000-16.000000-3,12.000000-15.000000-4,13.000000-15.000000-4,10.000000-23.000000-1,10.000000-28.000000 3,10.000000-28.000000 1,9.000000-27.000000 2,9.000000-20.000000 2,9.000000-9.000000 4,10.000000-10.000000 4,10.000000-8.000000 3,4.000000-9.000000 1,0.000000-6.000000-3,0.000000-6.000000-1,0.000000-6.000000-1,0.000000-2.000000-3,0.000000 3.000000-1,0.000000 3.000000-1,0.000000 4.000000-1,-2.000000 1.000000-3,-3.000000 0.000000-3,-3.000000 0.000000-3,-2.000000 0.000000-3,-6.000000 0.000000-6,-6.000000 0.000000-9,-6.000000 0.000000-10,-6.000000 0.000000-9,-15.000000 3.000000-5,-21.000000 6.000000 0,-22.000000 7.000000-2,-22.000000 6.000000 0,-10.000000 1.000000 3,4.000000-3.000000 8,3.000000-3.000000 8,3.000000-2.000000 7</inkml:trace>
</inkml:ink>
</file>

<file path=ppt/ink/ink7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7637567520142" units="cm"/>
      <inkml:brushProperty name="height" value="0.0437637567520142" units="cm"/>
      <inkml:brushProperty name="color" value="#FF0000"/>
      <inkml:brushProperty name="ignorePressure" value="0"/>
    </inkml:brush>
  </inkml:definitions>
  <inkml:trace contextRef="#ctx0" brushRef="#br0">51050.000000 25850.000000 812,'-58.000000'1.000000'14,"34.000000"4.000000"6 ,35.000000 3.000000 5,35.000000 3.000000 6,21.000000-1.000000 0,9.000000-2.000000-6,10.000000-3.000000-6,10.000000-3.000000-7,5.000000-4.000000-5,4.000000-3.000000-4,3.000000-3.000000-3,3.000000-2.000000-3,1.000000-3.000000-5,1.000000 1.000000-3,-1.000000-1.000000-5,1.000000 1.000000-4,-10.000000-1.000000-4,-19.000000 1.000000-1,-18.000000-1.000000-1,-19.000000 1.000000-3</inkml:trace>
</inkml:ink>
</file>

<file path=ppt/ink/ink7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90495041012764" units="cm"/>
      <inkml:brushProperty name="height" value="0.0490495041012764" units="cm"/>
      <inkml:brushProperty name="color" value="#FF0000"/>
      <inkml:brushProperty name="ignorePressure" value="0"/>
    </inkml:brush>
  </inkml:definitions>
  <inkml:trace contextRef="#ctx0" brushRef="#br0">53050.000000 23750.000000 676,'115.000000'81.000000'38,"-18.000000"13.000000"-4 ,-19.000000 12.000000-4,-18.000000 13.000000-5,-14.000000 7.000000-2,-5.000000 4.000000 1,-7.000000 3.000000 0,-5.000000 3.000000-1,-8.000000-8.000000-1,-5.000000-19.000000-5,-7.000000-18.000000-5,-5.000000-19.000000-3,-11.000000 13.000000-3,-11.000000 48.000000 3,-14.000000 47.000000 1,-11.000000 47.000000 1,-15.000000 16.000000-5,-16.000000-11.000000-12,-15.000000-14.000000-14,-15.000000-11.000000-13,-3.000000-22.000000-7,14.000000-27.000000-2,11.000000-28.000000-2,14.000000-28.000000-3,10.000000-23.000000 2,9.000000-15.000000 5,10.000000-15.000000 4,10.000000-16.000000 6</inkml:trace>
</inkml:ink>
</file>

<file path=ppt/ink/ink7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3541069030762" units="cm"/>
      <inkml:brushProperty name="height" value="0.0423541069030762" units="cm"/>
      <inkml:brushProperty name="color" value="#FF0000"/>
      <inkml:brushProperty name="ignorePressure" value="0"/>
    </inkml:brush>
  </inkml:definitions>
  <inkml:trace contextRef="#ctx0" brushRef="#br0">55000.000000 24850.000000 811,'-33.000000'-22.000000'4,"34.000000"6.000000"10 ,35.000000 7.000000 9,35.000000 6.000000 9,16.000000 3.000000 2,1.000000 0.000000-8,-1.000000 0.000000-6,1.000000 0.000000-6,2.000000 1.000000-5,7.000000 4.000000-3,6.000000 3.000000-1,7.000000 3.000000-4,-1.000000-1.000000-2,-6.000000-2.000000-6,-6.000000-3.000000-5,-6.000000-3.000000-4,-7.000000-2.000000-6,-6.000000 0.000000-5,-6.000000 0.000000-6,-6.000000 0.000000-5</inkml:trace>
</inkml:ink>
</file>

<file path=ppt/ink/ink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max="32767" units="cm"/>
          <inkml:channel name="Y" type="integer" max="32767" units="cm"/>
          <inkml:channel name="F" type="integer" max="8191" units="cm"/>
          <inkml:channel name="T" type="integer" max="2" units="dev"/>
        </inkml:traceFormat>
        <inkml:channelProperties>
          <inkml:channelProperty channel="X" name="resolution" value="1612.54919" units="1/cm"/>
          <inkml:channelProperty channel="Y" name="resolution" value="2580.07886" units="1/cm"/>
          <inkml:channelProperty channel="F" name="resolution" value="1e-5" units="1/cm"/>
          <inkml:channelProperty channel="T" name="resolution" value="1" units="1/dev"/>
        </inkml:channelProperties>
      </inkml:inkSource>
      <inkml:timestamp xml:id="ts0" timeString="2022-05-04T17:04:44"/>
    </inkml:context>
    <inkml:brush xml:id="br0">
      <inkml:brushProperty name="width" value="0.05292" units="cm"/>
      <inkml:brushProperty name="height" value="0.05292" units="cm"/>
      <inkml:brushProperty name="color" value="#FF0000"/>
    </inkml:brush>
  </inkml:definitions>
  <inkml:trace contextRef="#ctx0" brushRef="#br0">8895.000000 2400.000000 67 0,'-5.000000'-3.000000'94'0,"-4.000000"2.000000"-7 "0 ,1.000000-2.000000-5 16,3.000000 2.000000-2-16,0.000000 1.000000-1 0,-3.000000-4.000000-2 0,4.000000 2.000000 3 16,-3.000000-1.000000 2-16,1.000000 3.000000 3 0,4.000000-2.000000-6 0,-5.000000 0.000000-5 0,6.000000 2.000000-4 15,-3.000000-3.000000-4-15,-1.000000 3.000000-5 0,5.000000-2.000000-6 0,-5.000000-1.000000 0 16,2.000000 3.000000 3-16,3.000000-3.000000 1 0,-2.000000 1.000000-2 0,-1.000000 2.000000 1 16,0.000000 0.000000 2-16,3.000000 0.000000-6 0,0.000000 0.000000-5 0,0.000000 0.000000-2 15,0.000000 0.000000-4-15,0.000000 0.000000-3 0,0.000000 0.000000-9 0,0.000000 0.000000-4 16,0.000000 0.000000-6-16,0.000000 0.000000-5 0,0.000000 0.000000-5 15,0.000000 0.000000-4-15,0.000000 0.000000-4 0,3.000000-2.000000 0 0,-3.000000 2.000000-1 0,5.000000 0.000000 0 0,-2.000000 0.000000 2 16,2.000000-1.000000 0-16,4.000000 1.000000 1 0,1.000000-4.000000 3 16,2.000000 4.000000 2-16,-2.000000-2.000000 0 0,3.000000 0.000000 3 0,0.000000 2.000000 0 0,1.000000-4.000000 0 15,-1.000000 2.000000-1-15,2.000000 2.000000 1 0,-1.000000-2.000000 0 0,-4.000000 2.000000 0 16,3.000000 0.000000 0-16,1.000000 0.000000-1 0,-3.000000 0.000000 1 0,-1.000000 0.000000-1 16,4.000000 0.000000 0-16,-1.000000 0.000000-1 0,-1.000000 0.000000 3 0,1.000000 0.000000 3 15,-3.000000 0.000000 0-15,4.000000 0.000000 1 0,-1.000000 0.000000-2 0,-1.000000 0.000000 0 16,-2.000000 0.000000-1-16,3.000000 0.000000 0 0,1.000000 0.000000-2 0,-2.000000-2.000000 1 15,-2.000000-1.000000 0-15,1.000000 3.000000-1 0,-1.000000 0.000000 1 0,2.000000-3.000000 0 0,-2.000000 1.000000 5 16,0.000000 2.000000 2-16,7.000000-3.000000 1 0,-5.000000 0.000000 1 0,1.000000 3.000000-4 16,1.000000-1.000000-3-16,-4.000000 1.000000-6 0,3.000000-2.000000-2 0,-1.000000 0.000000-4 15,-2.000000 2.000000-1-15,-2.000000-4.000000 1 0,1.000000 4.000000 1 0,1.000000 0.000000-1 16,-2.000000 0.000000 0-16,0.000000 0.000000-1 0,1.000000 0.000000 1 0,-1.000000 0.000000-1 16,-3.000000 4.000000 1-16,0.000000-4.000000-2 0,4.000000 0.000000 1 0,-6.000000 0.000000-1 15,2.000000 0.000000-2-15,0.000000 0.000000 0 0,-2.000000 0.000000 0 0,-1.000000 0.000000 0 0,1.000000 0.000000 0 16,-3.000000 0.000000 0-16,2.000000 0.000000 3 0,1.000000 0.000000-2 0,-3.000000 0.000000 1 15,4.000000 0.000000 1-15,-4.000000 0.000000-1 0,0.000000 0.000000-2 0,0.000000 0.000000-1 16,0.000000 0.000000-2-16,-4.000000 0.000000-7 0,4.000000 0.000000-14 0,-5.000000-4.000000-22 16,2.000000 2.000000-35-16,-2.000000-3.000000-45 0,-3.000000 1.000000-62 0,3.000000 1.000000-76 15,-9.000000 0.000000-77-15,2.000000 3.000000-37 0,-6.000000 3.000000 1 0,-4.000000 0.000000 28 16,0.000000 1.000000 59-16</inkml:trace>
  <inkml:trace contextRef="#ctx0" brushRef="#br0">8833.000000 2663.000000 45 0,'-5.000000'0.000000'93'0,"1.000000"0.000000"15 "16 ,3.000000 0.000000 14-16,-3.000000 0.000000 9 0,4.000000 0.000000-2 15,-3.000000 0.000000-7-15,1.000000 0.000000-13 0,2.000000 0.000000-15 0,0.000000 0.000000-17 0,0.000000 0.000000-14 16,0.000000 0.000000-9-16,0.000000 0.000000-9 0,0.000000 0.000000-1 0,0.000000 0.000000-2 16,2.000000 0.000000 2-16,1.000000 2.000000 3 0,-3.000000-2.000000 5 0,5.000000 3.000000 4 15,-1.000000-3.000000 0-15,1.000000 2.000000 1 0,0.000000 1.000000 1 0,-2.000000-3.000000 1 16,6.000000 3.000000 1-16,-4.000000-2.000000 0 0,0.000000 2.000000 0 0,3.000000 2.000000 3 0,0.000000-3.000000 0 15,2.000000 1.000000-1-15,-1.000000-3.000000-1 0,-1.000000 3.000000-4 16,1.000000-2.000000-5-16,4.000000-1.000000-2 0,-3.000000 0.000000-4 0,2.000000 0.000000-6 0,1.000000 0.000000-1 16,1.000000 0.000000-4-16,-1.000000 0.000000 2 0,0.000000 0.000000-2 0,4.000000 0.000000-1 15,-7.000000-1.000000-1-15,4.000000-2.000000-3 0,-1.000000 3.000000-6 0,-5.000000 0.000000-4 16,4.000000 0.000000-6-16,-2.000000 0.000000-5 0,2.000000 0.000000 1 0,-2.000000 0.000000 1 16,3.000000 0.000000 2-16,1.000000 0.000000 0 0,-1.000000-5.000000 0 0,1.000000 2.000000-1 15,2.000000 1.000000-4-15,-2.000000-1.000000-3 0,-1.000000 3.000000-2 0,4.000000 0.000000-2 16,-2.000000-1.000000 0-16,2.000000-2.000000-1 0,0.000000 3.000000-1 0,-2.000000-5.000000-4 0,1.000000 2.000000-6 15,3.000000 1.000000-12-15,-2.000000-2.000000-19 0,1.000000-2.000000-27 16,2.000000 1.000000-36-16,-1.000000 1.000000-38 0,2.000000-1.000000-48 0,1.000000 2.000000-46 0,2.000000 2.000000-40 16,-3.000000 1.000000-34-16,5.000000 4.000000-38 0,-5.000000-2.000000 5 0,-1.000000 3.000000 33 15,6.000000 0.000000 47-15</inkml:trace>
  <inkml:trace contextRef="#ctx0" brushRef="#br0">10995.000000 2413.000000 9 0,'-5.000000'-3.000000'124'15,"-4.000000"1.000000"15 "-15 ,4.000000 2.000000 19 0,2.000000-3.000000 8 0,-2.000000-2.000000 0 0,2.000000 5.000000-13 16,-2.000000-4.000000-18-16,3.000000 4.000000-19 0,-1.000000-3.000000-17 15,3.000000 2.000000-16-15,-4.000000 1.000000-12 0,4.000000-4.000000-4 0,0.000000 4.000000-5 0,0.000000 0.000000-2 16,0.000000 0.000000-1-16,0.000000 0.000000-3 0,0.000000 0.000000-2 0,0.000000 0.000000-4 16,4.000000 0.000000-3-16,-4.000000 0.000000-3 0,0.000000 0.000000-7 0,0.000000 0.000000-3 15,0.000000 0.000000-6-15,3.000000 0.000000-2 0,-3.000000 0.000000-6 0,2.000000 0.000000-2 16,-2.000000 0.000000-6-16,3.000000 0.000000 2 0,-1.000000 0.000000 1 0,1.000000 0.000000 3 0,2.000000 0.000000 4 16,0.000000 0.000000 4-16,3.000000 0.000000 8 0,1.000000 0.000000 3 0,3.000000 0.000000 0 15,-6.000000 0.000000-4-15,6.000000 0.000000-1 0,-2.000000 0.000000-3 0,-2.000000 0.000000-2 16,1.000000 0.000000-7-16,-1.000000 0.000000-1 0,2.000000 0.000000 2 0,-1.000000 0.000000-1 15,-1.000000 4.000000-1-15,0.000000-4.000000-2 0,-3.000000 0.000000 2 0,4.000000 1.000000-1 16,-1.000000-1.000000-2-16,1.000000 3.000000 1 0,-3.000000-3.000000-1 0,3.000000 1.000000 3 16,-4.000000 2.000000 0-16,1.000000-3.000000 0 0,-1.000000 3.000000 0 0,4.000000-3.000000-4 0,-4.000000 0.000000-1 15,0.000000 0.000000-2-15,3.000000 0.000000-4 0,-3.000000 0.000000 1 0,4.000000 0.000000 1 16,-1.000000 0.000000 0-16,0.000000 0.000000 3 0,-3.000000 0.000000-1 0,4.000000 0.000000 0 16,-1.000000-3.000000 1-16,-3.000000 3.000000 0 0,5.000000-3.000000 0 0,-1.000000 2.000000 2 15,-4.000000 1.000000-1-15,6.000000-4.000000-1 0,-2.000000 0.000000-3 0,-1.000000 4.000000-2 16,-1.000000-2.000000-4-16,1.000000-1.000000-1 0,-3.000000 3.000000-1 0,4.000000-2.000000-2 15,-1.000000 0.000000 0-15,-3.000000 2.000000 2 0,3.000000-3.000000 2 0,1.000000 3.000000-2 0,-1.000000-2.000000 0 16,-3.000000-1.000000 4-16,4.000000 3.000000-4 0,1.000000-3.000000 0 16,-4.000000 1.000000 0-16,1.000000 2.000000 0 0,1.000000 0.000000 1 0,1.000000 0.000000-1 0,-4.000000 0.000000-1 15,3.000000 0.000000 1-15,1.000000 0.000000 0 0,-1.000000 0.000000 1 0,2.000000 0.000000 0 16,-2.000000-2.000000 2-16,6.000000 2.000000 0 0,-6.000000-1.000000-1 0,2.000000 1.000000 1 16,2.000000-4.000000-3-16,-2.000000 4.000000 0 0,4.000000-2.000000 1 0,-6.000000 2.000000 1 15,4.000000-2.000000-3-15,-2.000000 2.000000 1 0,3.000000 0.000000 2 0,-1.000000 0.000000-1 0,1.000000-4.000000-4 16,-3.000000 2.000000 1-16,2.000000 2.000000 3 0,1.000000 0.000000 1 15,-3.000000-2.000000-3-15,2.000000 2.000000 2 0,-2.000000 0.000000 0 0,-1.000000 0.000000-2 0,4.000000 0.000000-1 16,-3.000000 0.000000 0-16,2.000000 0.000000 1 0,-2.000000 0.000000 1 0,-2.000000 0.000000 0 16,4.000000 0.000000 0-16,-5.000000 0.000000 0 0,1.000000 0.000000-1 0,0.000000 0.000000-1 15,-2.000000 0.000000-2-15,2.000000 0.000000 1 0,-3.000000 0.000000-1 0,2.000000 0.000000 2 16,-2.000000 0.000000-2-16,0.000000 0.000000 2 0,3.000000 0.000000 1 0,-3.000000 0.000000 1 16,0.000000 0.000000-2-16,3.000000 0.000000 0 0,-2.000000 0.000000 1 0,-3.000000 0.000000-1 15,2.000000 0.000000 1-15,0.000000 0.000000-1 0,2.000000 0.000000 1 0,-6.000000 0.000000 0 0,3.000000 0.000000-1 16,1.000000 0.000000-1-16,-2.000000 0.000000 1 0,-1.000000 0.000000 0 0,1.000000 2.000000 0 15,0.000000-2.000000 1-15,-1.000000 0.000000 1 0,1.000000 0.000000 0 0,2.000000 0.000000-2 16,-5.000000 0.000000 0-16,4.000000 2.000000 4 0,-2.000000-2.000000-2 0,-2.000000 4.000000-2 16,0.000000-4.000000 1-16,3.000000 0.000000-1 0,-3.000000 0.000000 1 0,0.000000 0.000000-2 15,0.000000 0.000000-1-15,0.000000 0.000000 2 0,0.000000 0.000000 3 0,3.000000 0.000000 1 16,-3.000000 0.000000-2-16,0.000000 0.000000 2 0,0.000000 0.000000 0 0,0.000000 0.000000 3 0,0.000000 0.000000-5 16,0.000000 0.000000 1-16,0.000000 0.000000 2 0,0.000000 0.000000 0 15,0.000000 0.000000 0-15,0.000000 0.000000-2 0,0.000000 0.000000 1 0,0.000000 0.000000-1 0,0.000000 0.000000-1 16,0.000000 0.000000-1-16,0.000000 0.000000 1 0,0.000000 0.000000 2 0,0.000000 0.000000-1 15,0.000000 0.000000 0-15,0.000000 0.000000 2 0,0.000000 0.000000 1 0,0.000000 0.000000 1 16,0.000000 0.000000 1-16,0.000000 0.000000 2 0,0.000000 0.000000 0 0,0.000000 0.000000 1 16,0.000000 0.000000 0-16,0.000000 0.000000 0 0,0.000000 0.000000 0 0,0.000000 0.000000 0 0,0.000000 0.000000-3 15,0.000000 0.000000-1-15,0.000000 0.000000 0 0,0.000000 0.000000 0 16,0.000000 0.000000 0-16,0.000000 0.000000 0 0,0.000000 0.000000-1 0,0.000000 0.000000-1 0,0.000000 0.000000-1 16,0.000000 0.000000-4-16,0.000000 0.000000 0 0,0.000000 0.000000 0 0,0.000000 0.000000 0 15,0.000000 0.000000-1-15,0.000000 0.000000 1 0,0.000000 0.000000-1 0,0.000000 0.000000 1 16,0.000000 0.000000 0-16,0.000000 0.000000-1 0,0.000000 0.000000 1 0,0.000000 0.000000 0 15,0.000000 0.000000 3-15,0.000000 0.000000-2 0,0.000000 0.000000 0 0,0.000000 0.000000 0 16,0.000000 0.000000-1-16,0.000000 0.000000 1 0,0.000000 0.000000-4 0,0.000000 0.000000 4 16,0.000000 0.000000 0-16,0.000000 0.000000 1 0,0.000000 0.000000-1 0,0.000000 0.000000-1 0,0.000000 0.000000-1 15,0.000000 0.000000-5-15,0.000000 0.000000 4 0,0.000000 0.000000 1 0,0.000000 0.000000-2 16,0.000000 0.000000 3-16,0.000000 0.000000 0 0,0.000000 0.000000 3 0,0.000000 0.000000-2 16,0.000000 0.000000-2-16,0.000000 0.000000 1 0,0.000000 0.000000-1 0,0.000000 0.000000 0 15,0.000000 0.000000 0-15,0.000000 0.000000 2 0,0.000000 0.000000 0 0,0.000000 0.000000 1 16,0.000000 0.000000 0-16,0.000000 0.000000-2 0,0.000000 0.000000 0 0,0.000000 0.000000 0 15,0.000000 0.000000 0-15,0.000000 0.000000-1 0,0.000000 0.000000 0 0,0.000000 0.000000 0 0,0.000000 0.000000 0 16,0.000000 0.000000 0-16,0.000000 0.000000 0 0,0.000000 0.000000 1 0,0.000000 0.000000-2 16,0.000000 0.000000 5-16,0.000000 0.000000-1 0,0.000000 0.000000 0 0,0.000000 0.000000-1 15,0.000000 0.000000 0-15,0.000000 0.000000 3 0,0.000000 0.000000-5 0,0.000000 0.000000 1 16,0.000000 0.000000-1-16,0.000000 0.000000 1 0,0.000000 0.000000 1 0,0.000000 0.000000-1 16,0.000000 0.000000 0-16,0.000000 0.000000 0 0,0.000000 0.000000 0 0,0.000000 0.000000 0 15,0.000000 0.000000 0-15,0.000000 0.000000-1 0,0.000000 0.000000 1 0,0.000000 0.000000 0 0,0.000000 0.000000-1 16,0.000000 0.000000 0-16,0.000000 0.000000 1 0,0.000000 0.000000 0 0,0.000000 0.000000 0 15,0.000000 2.000000-1-15,0.000000-2.000000 1 0,0.000000 0.000000 0 0,0.000000 0.000000 0 16,0.000000 0.000000 0-16,0.000000 0.000000-1 0,0.000000 0.000000 1 0,0.000000 0.000000 0 16,0.000000 0.000000 1-16,0.000000 0.000000 0 0,0.000000 0.000000 0 0,0.000000 0.000000 0 15,0.000000 0.000000-2-15,0.000000 0.000000 2 0,0.000000 0.000000 0 0,0.000000 0.000000-1 16,0.000000 0.000000 1-16,0.000000 0.000000 2 0,0.000000 0.000000-1 0,0.000000 0.000000 0 0,0.000000 0.000000-2 16,0.000000 0.000000 0-16,0.000000 0.000000 1 0,0.000000 0.000000-1 0,0.000000 0.000000 0 15,0.000000 0.000000-1-15,0.000000 0.000000-2 0,0.000000 0.000000-3 0,-3.000000 0.000000-7 16,3.000000 0.000000-10-16,-3.000000 0.000000-12 0,3.000000-2.000000-14 0,-2.000000 2.000000-15 15,-2.000000-4.000000-17-15,-1.000000 2.000000-25 0,0.000000 0.000000-35 0,2.000000 0.000000-50 16,-5.000000-1.000000-64-16,3.000000 0.000000-73 0,-4.000000 1.000000-85 0,-4.000000 2.000000-23 16,-4.000000 0.000000 14-16,2.000000-3.000000 46 0,-2.000000 0.000000 73 0</inkml:trace>
  <inkml:trace contextRef="#ctx0" brushRef="#br0">17766.000000 2466.000000 45 0,'2.000000'0.000000'84'0,"-2.000000"0.000000"7 "16 ,0.000000 0.000000 12-16,3.000000 0.000000 7 0,-1.000000 0.000000 6 0,-2.000000-3.000000 8 15,3.000000 2.000000-1-15,-3.000000 1.000000-10 0,0.000000-3.000000-12 0,0.000000 0.000000-8 0,0.000000 3.000000-10 16,0.000000-2.000000-5-16,-3.000000-3.000000-3 0,3.000000 2.000000 3 0,-2.000000 1.000000 8 16,-1.000000 2.000000 3-16,3.000000-2.000000 5 0,0.000000 2.000000 0 0,0.000000 0.000000 2 15,0.000000 0.000000 1-15,0.000000 0.000000-5 0,0.000000 0.000000-4 0,0.000000 0.000000-2 16,0.000000 2.000000-4-16,0.000000-2.000000-12 0,0.000000 0.000000-6 0,-2.000000 0.000000-10 16,2.000000 0.000000-5-16,0.000000 0.000000-10 0,0.000000 0.000000-5 0,0.000000-2.000000-2 15,0.000000 2.000000-6-15,0.000000-3.000000-4 0,0.000000 1.000000-3 0,0.000000 2.000000-3 16,0.000000-3.000000-3-16,2.000000 1.000000 0 0,-2.000000 2.000000-2 0,0.000000 0.000000 0 0,0.000000 0.000000-2 15,3.000000-2.000000 1-15,-1.000000 2.000000-2 0,-2.000000-3.000000-1 0,3.000000 3.000000 0 16,0.000000-2.000000 2-16,2.000000 2.000000 5 0,1.000000 0.000000 7 0,2.000000-3.000000 9 16,0.000000 3.000000 7-16,2.000000-2.000000 4 0,-1.000000 2.000000 5 0,4.000000-3.000000 0 15,-1.000000 3.000000-4-15,-2.000000-2.000000 1 0,3.000000 0.000000 0 0,1.000000 2.000000 4 16,-1.000000-3.000000 0-16,1.000000 1.000000 10 0,-1.000000 2.000000 6 0,0.000000-3.000000 5 16,1.000000 3.000000 4-16,1.000000-2.000000-3 0,0.000000 2.000000 0 0,2.000000 0.000000-4 15,-4.000000 0.000000-5-15,4.000000 0.000000-9 0,-2.000000 0.000000-6 0,-2.000000 0.000000-2 16,4.000000 0.000000-5-16,0.000000 2.000000-3 0,-2.000000-2.000000-2 0,-2.000000 3.000000-1 0,1.000000-3.000000-5 15,1.000000 2.000000-5-15,-2.000000 1.000000-6 0,2.000000-3.000000-5 0,-1.000000 4.000000-4 16,-1.000000-4.000000 0-16,1.000000 3.000000-2 0,-3.000000 2.000000 2 0,-1.000000-3.000000-2 16,4.000000 1.000000 0-16,1.000000-1.000000 2 0,-2.000000 3.000000 1 0,1.000000-3.000000 6 15,-1.000000 1.000000-1-15,2.000000 1.000000 3 0,-1.000000-1.000000 0 0,2.000000 2.000000-2 0,-2.000000-3.000000 0 16,-1.000000 4.000000-7-16,1.000000-2.000000 1 0,-1.000000-2.000000-1 16,0.000000 1.000000 0-16,1.000000-1.000000 0 0,3.000000 4.000000-1 0,-4.000000-6.000000 0 0,0.000000 1.000000 2 15,-1.000000-1.000000 0-15,2.000000 3.000000-2 0,-4.000000-1.000000 1 0,1.000000-2.000000 1 16,-1.000000 3.000000-2-16,-1.000000-3.000000 0 0,1.000000 0.000000-1 0,-3.000000 0.000000-2 15,1.000000 0.000000 0-15,-3.000000 0.000000-5 0,0.000000 0.000000 1 0,0.000000 0.000000 0 16,3.000000 2.000000-4-16,-4.000000-2.000000 3 0,1.000000 0.000000 7 0,0.000000 0.000000 3 16,0.000000 0.000000 0-16,-5.000000 0.000000-3 0,3.000000 0.000000 0 0,2.000000 0.000000 1 15,-5.000000 0.000000-6-15,4.000000 0.000000 1 0,-3.000000 0.000000 5 0,-1.000000 0.000000 1 0,0.000000 0.000000 4 16,0.000000 0.000000 2-16,0.000000 0.000000 1 0,0.000000 0.000000 2 0,0.000000 0.000000 0 16,0.000000 0.000000 1-16,0.000000 0.000000 0 0,4.000000 0.000000-2 0,-4.000000 0.000000 0 15,0.000000 0.000000-2-15,0.000000 0.000000-5 0,0.000000 0.000000-1 0,0.000000 0.000000 0 16,0.000000 0.000000-2-16,0.000000 0.000000-2 0,0.000000 0.000000-4 0,0.000000 0.000000 1 0,0.000000 0.000000 1 15,0.000000 0.000000 0-15,0.000000 0.000000 1 0,-4.000000 0.000000 5 16,4.000000-2.000000 0-16,-1.000000-1.000000-10 0,-3.000000 3.000000-16 0,2.000000-5.000000-29 0,-1.000000 4.000000-55 16,0.000000-7.000000-70-16,-6.000000 3.000000-60 0,-1.000000-2.000000-53 15,-3.000000 2.000000-64-15,0.000000 0.000000-77 0,-6.000000 2.000000-77 0,-1.000000 1.000000-46 0,-2.000000 2.000000 0 16,-5.000000 2.000000 28-16,-1.000000 1.000000 62 0,-2.000000 2.000000 98 0</inkml:trace>
  <inkml:trace contextRef="#ctx0" brushRef="#br0">17919.000000 2347.000000 147 0,'-2.000000'-2.000000'181'0,"-1.000000"-1.000000"-30 "0 ,-2.000000 3.000000-21 16,1.000000 0.000000-8-16,-3.000000-3.000000 1 0,1.000000 3.000000 5 0,-4.000000 0.000000 7 15,1.000000 3.000000 3-15,1.000000-3.000000-8 0,0.000000 5.000000-8 0,-2.000000-5.000000-7 0,1.000000 2.000000-4 16,-1.000000-2.000000-6-16,2.000000 0.000000-5 0,-4.000000-2.000000-2 0,2.000000 2.000000-4 15,-2.000000-5.000000-6-15,-1.000000 2.000000-6 0,3.000000-2.000000-9 0,-4.000000 1.000000-10 16,-2.000000 0.000000-10-16,2.000000-4.000000-9 0,1.000000 1.000000-9 0,-1.000000-2.000000-5 16,-2.000000 0.000000-1-16,2.000000-1.000000-3 0,1.000000-2.000000-5 0,-1.000000-1.000000-2 15,1.000000 2.000000-2-15,0.000000-4.000000-2 0,4.000000 1.000000-2 0,-1.000000-1.000000-2 16,-2.000000-5.000000 0-16,4.000000 2.000000-2 0,3.000000-4.000000-2 0,0.000000-1.000000-2 0,0.000000-1.000000 1 16,2.000000 0.000000-3-16,-3.000000-5.000000-2 0,6.000000 1.000000 0 0,-3.000000-2.000000 4 15,3.000000 0.000000 2-15,-2.000000 1.000000 2 0,-1.000000 0.000000 0 0,3.000000 1.000000 3 16,-2.000000-2.000000 0-16,2.000000-1.000000-1 0,0.000000 2.000000-3 0,0.000000 4.000000 0 15,0.000000 0.000000 1-15,0.000000 1.000000 1 0,2.000000 2.000000 0 0,-2.000000 2.000000 1 16,3.000000 3.000000 4-16,-1.000000-2.000000-2 0,1.000000 1.000000-1 0,3.000000 1.000000-1 16,-3.000000 0.000000-1-16,2.000000 1.000000-1 0,0.000000-2.000000-2 0,0.000000 1.000000-2 0,3.000000 0.000000 0 15,1.000000 3.000000 0-15,-1.000000-1.000000 1 0,2.000000-2.000000-1 0,-1.000000 5.000000 1 16,2.000000 0.000000 5-16,-2.000000 0.000000 2 0,1.000000 2.000000-2 0,-2.000000 1.000000-1 16,2.000000 1.000000-1-16,-1.000000 1.000000 4 0,4.000000 0.000000-3 0,0.000000-1.000000 3 15,1.000000 1.000000 4-15,-1.000000-2.000000 6 0,4.000000-2.000000 0 0,1.000000 2.000000 3 16,-1.000000-4.000000-3-16,2.000000-1.000000-2 0,2.000000 1.000000-1 0,-1.000000 2.000000-2 15,1.000000-4.000000-2-15,-1.000000 1.000000-2 0,-2.000000 1.000000-1 0,1.000000 1.000000-2 0,-3.000000 0.000000-2 16,-2.000000 2.000000-2-16,2.000000 1.000000-2 0,-2.000000 1.000000 0 16,-4.000000 1.000000 0-16,3.000000-1.000000 0 0,-4.000000 4.000000 1 0,2.000000-1.000000 5 0,-4.000000 3.000000 7 15,2.000000-1.000000 7-15,-1.000000 0.000000 4 0,0.000000 1.000000 10 0,-3.000000 2.000000 9 16,4.000000 0.000000 12-16,1.000000 0.000000 6 0,-4.000000 0.000000 5 0,1.000000 0.000000 3 16,2.000000 2.000000-4-16,-1.000000 1.000000-3 0,-3.000000 2.000000-6 0,3.000000-2.000000-8 15,4.000000 1.000000-1-15,-2.000000 1.000000-2 0,-1.000000 0.000000-2 0,4.000000 0.000000-2 0,0.000000 2.000000-1 16,-1.000000 1.000000-1-16,3.000000 1.000000-2 0,-1.000000-1.000000 2 15,-1.000000 4.000000-2-15,4.000000 0.000000 7 0,1.000000 0.000000-3 0,-1.000000 3.000000-3 0,1.000000 0.000000-4 16,2.000000-1.000000 1-16,-1.000000 4.000000 0 0,-1.000000 1.000000-4 0,-1.000000-1.000000 2 16,-2.000000 2.000000 2-16,2.000000 0.000000-3 0,-4.000000 2.000000-1 0,4.000000-1.000000-2 15,-3.000000 1.000000-1-15,-1.000000-2.000000-3 0,-3.000000 1.000000-1 0,5.000000 0.000000-1 16,-5.000000 5.000000-3-16,0.000000-5.000000-2 0,-1.000000 4.000000-5 0,-1.000000-5.000000-4 0,-3.000000 4.000000-2 16,3.000000-2.000000 0-16,-3.000000 2.000000-4 0,-1.000000-2.000000 2 15,1.000000 3.000000 1-15,-2.000000 1.000000 3 0,-1.000000 0.000000-1 0,-2.000000 1.000000 0 0,-2.000000 0.000000 0 16,-1.000000 0.000000-1-16,-2.000000 0.000000-1 0,0.000000 2.000000-3 0,-7.000000-3.000000 0 15,4.000000 2.000000 0-15,-6.000000 1.000000-1 0,4.000000-3.000000-2 0,-3.000000 4.000000-2 16,-1.000000-4.000000 1-16,1.000000-1.000000-4 0,1.000000-4.000000 6 0,-1.000000 2.000000-1 0,3.000000-4.000000-2 16,1.000000 1.000000-1-16,-1.000000-6.000000-1 0,4.000000 1.000000 2 15,-3.000000-6.000000-10-15,4.000000 1.000000-10 0,0.000000-3.000000-6 0,2.000000 1.000000-26 0,-4.000000-5.000000-72 16,0.000000 1.000000-117-16,-6.000000-2.000000-106 0,3.000000 1.000000-128 0,-7.000000 2.000000-173 16,-5.000000 2.000000-112-16,1.000000-2.000000-4 0,-6.000000-1.000000 79 0,0.000000-1.000000 89 15,5.000000-3.000000 123-15</inkml:trace>
  <inkml:trace contextRef="#ctx0" brushRef="#br0">14384.000000 3989.000000 40 0,'-2.000000'0.000000'50'16,"-1.000000"-3.000000"-1 "-16 ,3.000000 3.000000 4 0,0.000000-2.000000 4 0,0.000000-1.000000-1 15,0.000000 3.000000-2-15,0.000000 0.000000-5 0,0.000000 0.000000-9 0,3.000000 0.000000-6 16,-3.000000 0.000000-3-16,2.000000-2.000000-1 0,-2.000000 2.000000 4 0,0.000000 0.000000 5 16,0.000000 0.000000 13-16,0.000000 0.000000 3 0,3.000000 0.000000 3 0,-3.000000 2.000000-4 0,4.000000-2.000000-5 15,-3.000000 3.000000-8-15,-1.000000-1.000000-7 0,4.000000-2.000000-2 0,-3.000000 0.000000-2 16,-1.000000 0.000000-3-16,0.000000 0.000000 3 0,4.000000 0.000000 3 0,-4.000000 0.000000-1 15,5.000000 3.000000 3-15,-2.000000-3.000000-1 0,2.000000 1.000000 2 0,-2.000000 3.000000-2 16,4.000000-4.000000-1-16,0.000000 2.000000-2 0,-6.000000 0.000000-9 0,8.000000-2.000000-1 16,-4.000000 3.000000 0-16,2.000000-1.000000-3 0,-1.000000-2.000000-1 0,3.000000 3.000000 5 15,-4.000000-3.000000 1-15,3.000000 2.000000-2 0,0.000000-2.000000-3 0,4.000000 0.000000-3 0,-5.000000 3.000000-2 16,5.000000-3.000000 2-16,-2.000000 2.000000-2 0,1.000000-2.000000 3 16,-1.000000 2.000000 2-16,4.000000-2.000000 2 0,-1.000000 3.000000 1 0,-4.000000-3.000000-3 0,2.000000 1.000000-1 15,-1.000000 3.000000-3-15,4.000000-1.000000-1 0,-2.000000-2.000000 0 0,1.000000 4.000000 2 16,-3.000000-3.000000-2-16,3.000000 1.000000 1 0,1.000000 0.000000-3 0,-1.000000 2.000000 2 15,1.000000-3.000000-1-15,-1.000000 3.000000 2 0,4.000000 1.000000-2 0,0.000000-3.000000-2 0,-4.000000-1.000000 3 16,4.000000 4.000000 1-16,-2.000000-1.000000-1 0,2.000000 0.000000-2 16,-1.000000-1.000000 0-16,-1.000000 2.000000 3 0,2.000000-1.000000-2 0,2.000000-1.000000 1 15,-3.000000 1.000000 0-15,1.000000 0.000000 1 0,2.000000-1.000000 1 0,-1.000000 2.000000-3 0,0.000000 0.000000-1 16,-1.000000-3.000000-2-16,2.000000 2.000000 2 0,2.000000 0.000000-1 0,-4.000000 2.000000-2 16,2.000000-2.000000 1-16,1.000000 3.000000 1 0,-2.000000-4.000000-1 0,1.000000 4.000000-2 15,-1.000000 1.000000-3-15,-1.000000-4.000000 1 0,0.000000 3.000000 0 0,-2.000000-1.000000-1 16,1.000000-2.000000-1-16,3.000000 2.000000-1 0,-2.000000 0.000000 3 0,1.000000-2.000000-3 15,-1.000000 2.000000 2-15,5.000000-3.000000-1 0,-4.000000 3.000000 3 0,4.000000-5.000000 0 0,0.000000 0.000000-1 16,-1.000000 0.000000 2-16,-2.000000 1.000000-2 0,6.000000-1.000000 2 0,-3.000000-2.000000 0 16,0.000000 3.000000 2-16,-2.000000-3.000000 1 0,1.000000 0.000000-1 0,1.000000 0.000000 2 15,0.000000 0.000000 0-15,0.000000 0.000000-2 0,-4.000000 0.000000-2 0,2.000000 0.000000-2 16,-1.000000 0.000000-1-16,-1.000000 0.000000 1 0,1.000000 0.000000-2 0,2.000000 0.000000 0 16,0.000000 0.000000 0-16,-3.000000 0.000000-2 0,4.000000-3.000000-1 0,0.000000 3.000000 0 15,-1.000000-2.000000-1-15,3.000000-1.000000 1 0,1.000000-1.000000-3 0,-2.000000 2.000000 2 0,3.000000-5.000000 1 16,-3.000000 3.000000-1-16,2.000000 0.000000 0 0,-1.000000-1.000000 0 0,1.000000 2.000000 1 15,-3.000000 1.000000 0-15,-1.000000-1.000000 0 0,-1.000000 1.000000 1 0,2.000000 2.000000 0 16,-2.000000 0.000000-1-16,-1.000000 0.000000 1 0,-1.000000 0.000000-3 0,-1.000000 0.000000 2 16,1.000000 0.000000-1-16,-1.000000 2.000000-2 0,0.000000 1.000000 0 0,-2.000000-3.000000 1 15,4.000000 0.000000 1-15,-3.000000 0.000000-1 0,1.000000 0.000000 1 0,1.000000 0.000000 1 16,1.000000-3.000000-2-16,1.000000 1.000000-1 0,-2.000000 0.000000 1 0,4.000000-1.000000 2 0,2.000000-2.000000 0 16,-3.000000 3.000000 0-16,6.000000-3.000000 0 0,-5.000000 3.000000 2 0,3.000000-1.000000-1 15,-1.000000 1.000000-3-15,-3.000000-1.000000 3 0,1.000000 1.000000 1 0,-3.000000 2.000000 0 16,3.000000 0.000000 2-16,-6.000000 0.000000-1 0,3.000000 0.000000 1 0,2.000000 0.000000-2 15,-2.000000 0.000000-1-15,3.000000 0.000000 1 0,-2.000000 0.000000 1 0,-2.000000 0.000000-2 16,1.000000 0.000000 0-16,2.000000 0.000000 0 0,-2.000000 0.000000-2 0,3.000000-3.000000 0 16,0.000000 3.000000-1-16,-1.000000-2.000000 0 0,4.000000 0.000000 0 0,-1.000000-3.000000 4 0,1.000000 2.000000 1 15,-1.000000 1.000000 0-15,2.000000-1.000000 0 0,-4.000000 3.000000-1 0,0.000000 0.000000 1 16,3.000000-2.000000-2-16,-3.000000 0.000000-1 0,-2.000000 2.000000-1 0,2.000000-3.000000 0 16,0.000000 3.000000 1-16,-1.000000-2.000000 0 0,1.000000-1.000000 0 0,3.000000 3.000000 2 15,-1.000000-5.000000 0-15,1.000000 3.000000-1 0,-2.000000 0.000000 2 0,4.000000-1.000000-2 16,-5.000000-2.000000 0-16,3.000000 2.000000 1 0,-3.000000 1.000000-1 0,-2.000000 0.000000 1 15,2.000000-3.000000 1-15,0.000000 5.000000 1 0,-1.000000-2.000000 1 0,-2.000000-1.000000 2 16,3.000000 3.000000-1-16,-2.000000-3.000000 0 0,-2.000000 1.000000-2 0,4.000000 2.000000 1 16,-4.000000-2.000000 1-16,1.000000 2.000000-3 0,3.000000-2.000000 0 0,-2.000000-1.000000 0 0,0.000000 3.000000 0 15,0.000000-3.000000-2-15,-2.000000 1.000000 0 0,4.000000 2.000000 0 0,0.000000-3.000000-1 16,0.000000 3.000000 0-16,-1.000000-1.000000-1 0,1.000000 1.000000 0 0,-2.000000 0.000000-1 16,0.000000 0.000000-1-16,-1.000000 0.000000 2 0,3.000000 0.000000-3 0,-4.000000 0.000000 2 15,4.000000 0.000000 0-15,-4.000000 0.000000 1 0,-1.000000 1.000000 2 0,2.000000-1.000000 0 16,-3.000000 3.000000 0-16,-2.000000-3.000000 0 0,2.000000 5.000000 3 0,0.000000-2.000000 0 15,-1.000000-1.000000 1-15,-2.000000 0.000000-1 0,0.000000 0.000000 2 0,1.000000 1.000000 1 0,1.000000-3.000000-2 16,-2.000000 3.000000 1-16,-1.000000-1.000000-4 0,2.000000-2.000000 2 0,-4.000000 4.000000-1 16,3.000000-3.000000-1-16,-1.000000-1.000000 1 0,1.000000 0.000000 1 0,-3.000000 0.000000 1 15,4.000000-1.000000 0-15,-3.000000 1.000000-3 0,-1.000000-4.000000 4 0,2.000000 4.000000-4 16,-2.000000-2.000000 0-16,2.000000-1.000000 1 0,1.000000 3.000000 0 0,-3.000000 0.000000 4 16,-1.000000-3.000000-1-16,4.000000 3.000000-1 0,-1.000000-2.000000 2 0,-2.000000 2.000000-2 0,3.000000 0.000000 0 15,-4.000000 0.000000-1-15,4.000000-2.000000 3 0,-3.000000 2.000000 0 0,2.000000 0.000000 0 16,-2.000000-2.000000 2-16,-2.000000 2.000000 2 0,6.000000 0.000000-1 0,-6.000000 0.000000-1 15,4.000000 0.000000-1-15,-5.000000 0.000000 2 0,4.000000-3.000000-4 0,-2.000000 3.000000-2 16,1.000000 0.000000 0-16,-2.000000 0.000000-4 0,2.000000 0.000000 3 0,-1.000000 0.000000-1 16,-1.000000 0.000000-1-16,0.000000 0.000000 0 0,2.000000 0.000000 1 0,-3.000000 0.000000 1 15,0.000000 0.000000-1-15,0.000000 0.000000-2 0,1.000000 0.000000 1 0,-6.000000 0.000000 0 16,3.000000 0.000000-2-16,-2.000000 0.000000 1 0,2.000000 0.000000 0 0,-2.000000 0.000000 0 0,-1.000000 0.000000-1 16,1.000000 0.000000-6-16,-3.000000 0.000000-9 0,4.000000 0.000000-18 15,-4.000000 0.000000-30-15,-4.000000 0.000000-46 0,4.000000 3.000000-77 0,0.000000-3.000000-127 0,0.000000 0.000000-76 16,-8.000000 0.000000-27-16,-5.000000-3.000000 7 0,-6.000000-2.000000 33 0</inkml:trace>
  <inkml:trace contextRef="#ctx0" brushRef="#br0">20835.000000 4091.000000 53 0,'-2.000000'-2.000000'67'0,"-1.000000"0.000000"4 "0 ,-2.000000 2.000000 0 0,1.000000-4.000000-2 15,3.000000 2.000000 5-15,-3.000000 2.000000-1 0,3.000000-2.000000 0 0,-3.000000 2.000000-2 0,1.000000-2.000000-1 16,3.000000-1.000000-2-16,-5.000000 3.000000-1 0,5.000000-3.000000-4 0,-3.000000 1.000000-4 15,3.000000 2.000000-6-15,0.000000 0.000000-9 0,-2.000000 0.000000-9 0,-1.000000-3.000000-4 16,3.000000 3.000000-5-16,0.000000 0.000000-1 0,0.000000 0.000000 3 0,0.000000 0.000000 1 0,0.000000 0.000000 5 16,0.000000 0.000000-3-16,0.000000 0.000000 0 0,0.000000 0.000000 0 0,0.000000 0.000000-4 15,0.000000 0.000000-1-15,0.000000 0.000000-2 0,0.000000 0.000000-3 0,0.000000 3.000000-2 16,0.000000-3.000000-4-16,0.000000 0.000000-2 0,0.000000 0.000000-1 0,-2.000000 0.000000-1 16,2.000000 0.000000 0-16,0.000000 0.000000 0 0,0.000000 0.000000 2 0,0.000000 0.000000-2 15,0.000000 0.000000 1-15,0.000000 0.000000-2 0,0.000000 0.000000-2 0,0.000000 0.000000-1 16,2.000000 2.000000-1-16,-2.000000-2.000000 1 0,3.000000 3.000000 0 0,-1.000000-3.000000 4 15,-2.000000 0.000000 2-15,0.000000 0.000000 1 0,3.000000 0.000000 1 0,-3.000000 0.000000 2 0,3.000000 0.000000 2 16,-1.000000 0.000000 1-16,-2.000000 3.000000 1 0,7.000000-1.000000-1 0,-7.000000-2.000000-3 16,1.000000 2.000000-1-16,3.000000-2.000000-4 0,-3.000000 2.000000-1 0,3.000000 2.000000-3 15,1.000000-4.000000 1-15,-2.000000 0.000000 3 0,-1.000000 2.000000 1 0,1.000000 0.000000 1 16,1.000000-2.000000 2-16,-3.000000 3.000000-1 0,4.000000-2.000000 3 0,-1.000000-1.000000-4 16,-4.000000 3.000000 5-16,5.000000-3.000000 1 0,-2.000000 0.000000-1 0,0.000000 2.000000-2 15,2.000000-2.000000 0-15,-3.000000 3.000000 2 0,1.000000-3.000000-5 0,2.000000 0.000000-1 16,1.000000 3.000000 1-16,-3.000000-3.000000 0 0,0.000000 2.000000-2 0,-1.000000-2.000000-3 0,1.000000 0.000000 0 15,1.000000 2.000000 0-15,-3.000000-2.000000-1 0,4.000000 0.000000-1 0,-1.000000 0.000000 1 16,1.000000 0.000000 2-16,-2.000000 0.000000-3 0,2.000000 0.000000-1 0,-2.000000 0.000000 1 16,-1.000000 2.000000 1-16,3.000000-2.000000 2 0,2.000000 0.000000-2 0,-2.000000 3.000000 5 15,-2.000000-3.000000 4-15,2.000000 0.000000-1 0,0.000000 0.000000 2 0,0.000000 0.000000-4 16,-1.000000 0.000000 0-16,1.000000 0.000000-4 0,0.000000 0.000000-3 0,-2.000000 0.000000 2 16,0.000000 0.000000-4-16,-1.000000 0.000000 0 0,3.000000 0.000000 0 0,2.000000 0.000000 2 0,-6.000000 0.000000-2 15,5.000000 0.000000-1-15,-3.000000 0.000000-1 0,2.000000 0.000000 2 16,0.000000 0.000000-3-16,-2.000000 0.000000 1 0,2.000000 0.000000 1 0,2.000000 0.000000 1 0,-5.000000 0.000000 2 15,3.000000 0.000000-1-15,1.000000 0.000000 2 0,-1.000000 0.000000-3 0,-3.000000 0.000000 2 16,6.000000 0.000000 0-16,-1.000000-3.000000-4 0,-2.000000 1.000000 3 0,0.000000 2.000000-1 16,4.000000-2.000000 0-16,-4.000000 2.000000-3 0,0.000000 0.000000 1 0,3.000000-2.000000 2 15,-3.000000 2.000000-2-15,2.000000-3.000000 1 0,0.000000 3.000000 1 0,-4.000000-3.000000 0 16,7.000000 1.000000 0-16,-3.000000 2.000000-1 0,-1.000000-3.000000 2 0,3.000000 3.000000 0 16,-1.000000-1.000000-1-16,0.000000-2.000000 0 0,-3.000000 3.000000-1 0,4.000000-2.000000-1 0,-1.000000 0.000000-2 15,2.000000 2.000000-1-15,-3.000000-4.000000 1 0,0.000000 2.000000 0 0,4.000000 2.000000-1 16,-2.000000-2.000000 0-16,1.000000 2.000000 3 0,-2.000000-2.000000-1 0,1.000000-1.000000-2 15,-4.000000 3.000000 0-15,6.000000-3.000000 1 0,-6.000000 1.000000 0 0,4.000000 2.000000 0 16,-2.000000 0.000000 0-16,1.000000-3.000000 1 0,0.000000 0.000000 1 0,-3.000000 3.000000-2 0,4.000000 0.000000 2 16,-1.000000-2.000000-1-16,0.000000 2.000000-2 0,-3.000000 0.000000-1 15,1.000000-1.000000 0-15,2.000000 1.000000 0 0,-3.000000 0.000000 0 0,-2.000000 0.000000 1 0,2.000000 0.000000 5 16,0.000000 0.000000-1-16,-1.000000 0.000000 0 0,1.000000 0.000000 1 0,3.000000 0.000000-3 16,-3.000000 0.000000 2-16,2.000000 0.000000 3 0,-2.000000 0.000000-3 0,0.000000 0.000000 0 15,0.000000 0.000000 0-15,3.000000 0.000000-1 0,-3.000000 0.000000-2 0,0.000000 0.000000-5 16,4.000000 0.000000 2-16,-3.000000 0.000000 2 0,-1.000000 0.000000 0 0,0.000000 0.000000 0 15,4.000000 0.000000 2-15,-4.000000-2.000000 0 0,0.000000 2.000000 0 0,3.000000 0.000000-2 16,-3.000000 0.000000 0-16,4.000000 0.000000 0 0,-1.000000 0.000000 4 0,0.000000 0.000000-1 0,1.000000 0.000000-2 16,1.000000 0.000000 0-16,-2.000000 0.000000-1 0,2.000000 0.000000 0 0,-3.000000 0.000000-4 15,3.000000 0.000000 2-15,-2.000000 0.000000 1 0,3.000000 0.000000 1 0,-3.000000 0.000000 0 16,0.000000 0.000000 2-16,4.000000 0.000000-1 0,-5.000000 0.000000-1 0,1.000000 0.000000-1 16,4.000000 0.000000 1-16,-5.000000 0.000000 2 0,4.000000 0.000000-2 0,-2.000000 0.000000-1 15,1.000000 0.000000 1-15,-2.000000 2.000000 1 0,4.000000-2.000000-2 0,-5.000000 0.000000 0 16,1.000000 0.000000 1-16,0.000000 1.000000 0 0,2.000000-1.000000-1 0,-1.000000 0.000000 1 0,2.000000 0.000000 0 15,-2.000000 0.000000-2-15,1.000000 0.000000 1 0,-2.000000 0.000000-1 0,2.000000 0.000000 2 16,2.000000 0.000000 0-16,-2.000000 0.000000 0 0,2.000000 0.000000 2 0,-2.000000 0.000000-1 16,-2.000000 0.000000 2-16,6.000000-1.000000-3 0,-4.000000-1.000000 2 0,1.000000 2.000000 0 15,0.000000-4.000000 0-15,-3.000000 2.000000 0 0,5.000000 2.000000 0 0,1.000000 0.000000-1 16,-3.000000-2.000000-1-16,3.000000 2.000000 0 0,-4.000000 0.000000-1 0,3.000000-3.000000 0 16,1.000000 3.000000-1-16,-3.000000 0.000000-1 0,0.000000 0.000000 3 0,0.000000 0.000000-1 0,-1.000000 0.000000 1 15,2.000000 0.000000-1-15,-2.000000 0.000000 2 0,2.000000 0.000000-1 16,-2.000000 3.000000-1-16,0.000000-3.000000 1 0,2.000000 0.000000-2 0,1.000000 0.000000 2 15,1.000000 0.000000-1-15,-1.000000 0.000000 0 0,0.000000 0.000000 2 0,4.000000-3.000000 1 0,-4.000000 1.000000 1 16,1.000000 2.000000-3-16,-4.000000-2.000000 1 0,5.000000-1.000000 1 0,-5.000000 3.000000 0 16,0.000000 0.000000-1-16,4.000000 0.000000 0 0,1.000000 0.000000 1 0,-5.000000 0.000000 0 15,3.000000 0.000000 1-15,-1.000000 0.000000-2 0,-2.000000 3.000000 2 0,0.000000-1.000000-2 0,-2.000000-2.000000-1 16,6.000000 0.000000 2-16,-6.000000 2.000000-2 0,6.000000-2.000000 1 16,-6.000000 0.000000-1-16,2.000000 0.000000 2 0,5.000000 0.000000 1 0,-8.000000 0.000000 0 0,6.000000 0.000000 1 15,-4.000000 0.000000 0-15,2.000000 0.000000 0 0,-1.000000 0.000000-3 0,2.000000 0.000000 1 16,-2.000000 0.000000-1-16,4.000000-2.000000-1 0,-6.000000 2.000000-1 0,5.000000 0.000000 2 15,-1.000000 0.000000 0-15,-2.000000-2.000000 0 0,4.000000 2.000000-1 0,-1.000000-3.000000 1 16,-1.000000 3.000000 0-16,1.000000 0.000000 1 0,2.000000 0.000000 0 0,-1.000000 0.000000 0 16,-3.000000-3.000000-1-16,3.000000 3.000000 3 0,-4.000000 0.000000-2 0,3.000000 0.000000-1 15,1.000000 0.000000-1-15,-3.000000 0.000000 2 0,-1.000000 0.000000 0 0,4.000000 0.000000-2 0,-1.000000 0.000000 1 16,2.000000 0.000000 1-16,-1.000000 0.000000-1 0,-1.000000 0.000000 1 0,2.000000-3.000000 0 16,-1.000000 3.000000 0-16,-1.000000-2.000000 0 0,0.000000 2.000000 0 0,2.000000-2.000000-1 15,-1.000000-1.000000 1-15,-1.000000 3.000000-2 0,1.000000 0.000000 1 0,-1.000000 0.000000 1 16,2.000000 0.000000 0-16,-3.000000 0.000000-1 0,-2.000000 0.000000-1 0,3.000000 0.000000 0 15,2.000000 0.000000 0-15,-4.000000 0.000000-1 0,2.000000 0.000000 1 0,-3.000000 0.000000-1 16,5.000000 0.000000 1-16,-5.000000 0.000000 0 0,0.000000 0.000000 0 0,5.000000 0.000000 0 0,-5.000000 0.000000 0 16,0.000000 0.000000-1-16,2.000000 0.000000 1 0,-2.000000 0.000000 2 0,2.000000 0.000000-1 15,1.000000 0.000000 0-15,-3.000000 0.000000 0 0,4.000000 0.000000 0 0,-2.000000 0.000000 0 16,1.000000 0.000000-2-16,-3.000000 0.000000-1 0,3.000000 0.000000 1 0,4.000000 0.000000-1 16,-3.000000 0.000000 1-16,-1.000000 0.000000 1 0,-1.000000 3.000000 0 0,1.000000-3.000000 2 15,-3.000000 2.000000-1-15,4.000000-2.000000 0 0,-1.000000 0.000000-1 0,-1.000000 2.000000 0 16,-2.000000-2.000000 0-16,3.000000 0.000000 0 0,1.000000 0.000000 0 0,-1.000000 0.000000 0 0,-1.000000 0.000000 1 15,1.000000 3.000000-1-15,-3.000000-3.000000 1 0,2.000000 3.000000-2 0,-2.000000-3.000000 1 16,2.000000 0.000000 1-16,-2.000000 0.000000-1 0,1.000000 3.000000-1 0,0.000000-1.000000 0 16,-1.000000-2.000000 1-16,-2.000000 0.000000 0 0,4.000000 2.000000-2 0,-2.000000 1.000000 1 15,2.000000-3.000000 0-15,-2.000000 2.000000 0 0,1.000000-2.000000 0 0,-1.000000 0.000000 1 16,4.000000 0.000000 0-16,-4.000000 0.000000 0 0,5.000000 0.000000 0 0,-5.000000 0.000000 1 16,3.000000 0.000000-1-16,1.000000 0.000000 0 0,-1.000000 0.000000 0 0,1.000000 0.000000-1 0,-1.000000 0.000000 0 15,0.000000 0.000000 1-15,1.000000 0.000000 0 0,1.000000 0.000000-1 0,0.000000 0.000000 1 16,-2.000000 0.000000 0-16,4.000000 0.000000-1 0,-3.000000 0.000000-1 0,2.000000 0.000000 0 15,-1.000000 0.000000 0-15,-1.000000 0.000000 0 0,-1.000000 0.000000 1 0,4.000000 0.000000 1 16,0.000000 0.000000-1-16,-2.000000-2.000000-1 0,0.000000 2.000000 1 0,0.000000 0.000000-1 16,-2.000000 0.000000 0-16,4.000000 0.000000 0 0,0.000000 0.000000 1 0,-2.000000 0.000000 1 15,-2.000000 0.000000 0-15,4.000000 0.000000 0 0,-3.000000 0.000000-1 0,-1.000000 0.000000 0 16,0.000000 0.000000-1-16,1.000000 0.000000-1 0,-1.000000 0.000000 0 0,1.000000 0.000000 2 0,-1.000000 2.000000-1 16,2.000000-2.000000 1-16,-5.000000 2.000000 1 0,4.000000 2.000000 0 0,-3.000000-4.000000-1 15,-1.000000 2.000000 0-15,4.000000-1.000000 1 0,-4.000000-1.000000-1 0,-2.000000 2.000000-1 16,6.000000-2.000000 0-16,-1.000000 3.000000 1 0,-1.000000 0.000000 4 0,1.000000-3.000000 3 15,1.000000 5.000000 4-15,-1.000000-2.000000 1 0,5.000000-1.000000 0 0,-1.000000 0.000000 1 16,2.000000 0.000000-4-16,1.000000 2.000000-2 0,2.000000-2.000000-1 0,-2.000000 0.000000-1 16,0.000000-2.000000-1-16,-2.000000 3.000000 0 0,1.000000-2.000000-2 0,1.000000-1.000000 0 15,-2.000000 3.000000 0-15,1.000000-3.000000-1 0,-3.000000 2.000000 1 0,1.000000 1.000000-1 0,2.000000-3.000000 0 16,-4.000000 3.000000 1-16,1.000000-3.000000-1 0,-2.000000 0.000000 2 0,-1.000000 0.000000-1 16,1.000000 0.000000 2-16,2.000000 0.000000-2 0,-6.000000 0.000000 1 0,6.000000 0.000000 0 15,-3.000000 0.000000-1-15,-3.000000 0.000000 1 0,0.000000 0.000000-1 0,5.000000 0.000000 0 16,-1.000000 0.000000 1-16,-4.000000 0.000000-1 0,3.000000 0.000000 0 0,0.000000 0.000000-1 15,1.000000 0.000000 0-15,-2.000000 0.000000-1 0,1.000000 0.000000 1 0,-3.000000 0.000000 1 16,3.000000-3.000000-1 0,1.000000 3.000000 0-1,-1.000000 0.000000 2-15,1.000000 0.000000-1 0,2.000000 0.000000-1 0,-2.000000 0.000000-1 0,3.000000 0.000000 0 0,-1.000000 0.000000 1 0,-1.000000-3.000000 0 0,6.000000 3.000000 0 0,-3.000000 0.000000 0 0,0.000000 0.000000 2 0,1.000000 0.000000 0 16,-2.000000 0.000000-1-16,1.000000 0.000000-1 0,-1.000000 0.000000 0 0,1.000000 0.000000 0 16,-1.000000 0.000000 0-16,0.000000 0.000000 1 0,1.000000 3.000000-1 0,-4.000000-3.000000 0 15,2.000000 3.000000 0-15,-2.000000-1.000000 0 0,-4.000000-2.000000 1 0,3.000000 2.000000-1 16,1.000000 0.000000 0-16,-6.000000 1.000000 0 0,5.000000 2.000000 0 0,-4.000000-1.000000-1 0,4.000000-3.000000 1 15,-1.000000 1.000000-2-15,-5.000000 0.000000 1 0,1.000000 1.000000 1 16,0.000000 0.000000-1-16,4.000000-1.000000 1 0,-2.000000-2.000000-2 0,0.000000 3.000000 1 0,2.000000-3.000000 1 16,-2.000000 4.000000-1-16,3.000000-4.000000 0 0,-1.000000 3.000000 0 0,2.000000-1.000000 0 15,-4.000000-2.000000 0-15,3.000000 3.000000 0 0,-1.000000-1.000000 0 0,-2.000000-2.000000 1 16,2.000000 0.000000 0-16,-2.000000 0.000000 0 0,1.000000 0.000000 0 0,-1.000000 0.000000 0 16,4.000000 0.000000 0-16,-6.000000 0.000000-1 0,6.000000 0.000000 1 0,-1.000000 0.000000 0 0,-1.000000 0.000000 1 15,-2.000000-2.000000-1-15,3.000000-1.000000 0 0,1.000000 3.000000 0 16,-3.000000-2.000000-3-16,3.000000-1.000000 1 0,-4.000000 3.000000 0 0,3.000000-2.000000-2 0,1.000000 0.000000 1 15,-3.000000-1.000000 1-15,-1.000000 3.000000 0 0,4.000000-2.000000-1 0,-1.000000-1.000000 2 16,-1.000000 3.000000 0-16,1.000000-3.000000 1 0,-3.000000 1.000000-1 0,4.000000 0.000000 1 16,-1.000000 2.000000-1-16,-1.000000-1.000000-1 0,-2.000000-3.000000 2 0,3.000000 2.000000-1 15,1.000000-1.000000-1-15,-1.000000-2.000000 1 0,4.000000 3.000000 0 0,-4.000000 0.000000 0 0,4.000000-1.000000-2 16,0.000000-2.000000-1-16,-2.000000 2.000000 2 0,5.000000-1.000000-1 16,-1.000000 0.000000-1-16,-4.000000 0.000000 2 0,5.000000 2.000000 0 0,-5.000000 0.000000 0 0,2.000000-3.000000 2 15,-4.000000 2.000000-1-15,4.000000 1.000000 1 16,0.000000 2.000000-2-16,-4.000000-3.000000 1 0,2.000000 0.000000 1 0,-1.000000 1.000000-3 0,-1.000000 2.000000 2 0,0.000000-1.000000-1 15,2.000000-1.000000 1-15,0.000000-2.000000-1 0,-1.000000 2.000000-2 0,-1.000000 0.000000 1 16,-1.000000-1.000000 1-16,1.000000 1.000000-1 0,-2.000000 0.000000 1 0,2.000000-1.000000 2 16,0.000000 0.000000 0-16,-1.000000 0.000000 1 0,-2.000000 3.000000 0 0,4.000000-2.000000 0 15,-1.000000-3.000000 0-15,-1.000000 4.000000-1 0,1.000000-2.000000 1 0,-3.000000 3.000000-1 0,4.000000-4.000000 0 16,1.000000 3.000000 0-16,-5.000000-2.000000 0 0,0.000000 1.000000 0 0,3.000000 0.000000 0 16,2.000000 2.000000 0-16,-8.000000-3.000000 0 0,6.000000 1.000000 0 0,-4.000000 2.000000 0 15,-1.000000-3.000000 3-15,6.000000 3.000000-1 0,-6.000000-2.000000-1 0,2.000000-1.000000 0 16,-2.000000 3.000000-1-16,4.000000-2.000000 0 0,-2.000000 0.000000 0 0,-2.000000 2.000000 1 15,4.000000-4.000000 0-15,-2.000000 3.000000 2 0,0.000000 1.000000-2 0,4.000000 0.000000 0 16,-3.000000-3.000000-1-16,3.000000 3.000000 1 0,-4.000000 0.000000 1 0,2.000000 0.000000-2 0,-2.000000 0.000000 1 16,-2.000000 0.000000-1-16,6.000000 0.000000 0 0,-6.000000 0.000000 0 0,4.000000 0.000000 0 15,-6.000000 0.000000 0-15,8.000000 0.000000 0 0,-6.000000 0.000000 1 0,4.000000 0.000000-1 16,-2.000000 0.000000 1-16,2.000000 0.000000 0 0,-2.000000 0.000000-1 0,3.000000 0.000000 1 16,1.000000 0.000000-1-16,-3.000000 0.000000 0 0,3.000000 0.000000 0 0,-4.000000 0.000000 0 15,1.000000 0.000000 0-15,0.000000 0.000000-1 0,-1.000000 0.000000 1 0,5.000000-2.000000 0 16,-5.000000 2.000000 0-16,3.000000-3.000000 1 0,1.000000 3.000000 0 0,-3.000000-2.000000 1 0,-4.000000 0.000000 0 15,6.000000 2.000000-2-15,-4.000000 0.000000-2 0,-1.000000 0.000000 1 0,4.000000-3.000000-1 16,-5.000000 3.000000 1-16,1.000000 0.000000 1 0,4.000000 0.000000 0 0,-4.000000 0.000000 0 16,-1.000000-2.000000 1-16,-1.000000 2.000000 0 0,1.000000 0.000000 0 0,0.000000-3.000000-1 15,-2.000000 3.000000 1-15,0.000000 0.000000 0 0,3.000000 0.000000 0 0,-3.000000 0.000000 0 16,0.000000 0.000000-2-16,4.000000-2.000000 1 0,-4.000000 2.000000 0 0,1.000000 0.000000-1 16,3.000000 0.000000 1-16,-7.000000 0.000000-1 0,3.000000 0.000000 1 0,3.000000 0.000000-1 0,-5.000000 0.000000 0 15,2.000000-3.000000 1-15,4.000000 3.000000 0 0,-4.000000 0.000000-1 0,0.000000 0.000000 2 16,3.000000 0.000000 0-16,-3.000000 0.000000-1 0,2.000000 0.000000 0 0,0.000000 0.000000 1 15,-4.000000 0.000000 0-15,5.000000 0.000000-1 0,-3.000000 0.000000 0 0,0.000000 0.000000 0 16,2.000000 0.000000-2-16,-2.000000 0.000000 1 0,0.000000 0.000000 0 0,0.000000 0.000000 1 16,2.000000 0.000000 0-16,-2.000000 0.000000 0 0,-3.000000 0.000000 0 0,4.000000 0.000000 0 15,-1.000000 0.000000 0-15,0.000000 0.000000 0 0,-1.000000 0.000000 0 0,-3.000000 0.000000 0 0,4.000000 0.000000 0 16,-1.000000 0.000000 1-16,1.000000 0.000000 0 0,-5.000000 0.000000-1 16,6.000000 0.000000 1-16,-4.000000 0.000000-1 0,1.000000 0.000000 0 0,-1.000000 0.000000-2 0,-2.000000 0.000000 2 15,4.000000 0.000000-1-15,-1.000000 0.000000 0 0,-3.000000 0.000000 0 0,0.000000 0.000000 0 16,2.000000 0.000000 1-16,-2.000000 0.000000 0 0,3.000000 0.000000 1 0,-3.000000 0.000000 0 15,0.000000 0.000000-1-15,0.000000 0.000000 0 0,0.000000 0.000000 1 0,0.000000 0.000000-1 16,0.000000 0.000000-1-16,0.000000 0.000000 2 0,0.000000 0.000000-1 0,0.000000 0.000000 1 16,2.000000 0.000000-1-16,-2.000000 0.000000 0 0,0.000000 0.000000 0 0,0.000000 0.000000-1 15,0.000000 0.000000 1-15,0.000000 0.000000-1 0,0.000000 0.000000 2 0,3.000000 0.000000 0 0,-3.000000 0.000000 1 16,0.000000 0.000000-2-16,0.000000 0.000000 0 0,0.000000 0.000000 1 0,0.000000 0.000000-1 16,3.000000 0.000000 0-16,-1.000000 0.000000-1 0,-2.000000 0.000000 1 0,0.000000 0.000000-1 15,0.000000 0.000000 0-15,0.000000 0.000000 0 0,3.000000 0.000000 0 0,-3.000000 0.000000 2 16,4.000000 0.000000 0-16,-4.000000 0.000000-1 0,1.000000 0.000000 1 0,-1.000000 0.000000-1 15,0.000000 0.000000 1-15,0.000000 0.000000-2 0,0.000000 0.000000 0 0,0.000000 0.000000 1 16,4.000000 0.000000-1-16,-3.000000 0.000000 0 0,-1.000000 0.000000 1 0,4.000000 0.000000 1 0,-1.000000 0.000000-1 16,-3.000000 0.000000 0-16,0.000000 0.000000 0 0,2.000000 0.000000 0 0,3.000000 0.000000 0 15,-5.000000 0.000000 0-15,3.000000 3.000000 0 0,2.000000-3.000000 1 0,-5.000000 2.000000-1 16,5.000000-2.000000 0-16,-1.000000 0.000000 1 0,-1.000000 0.000000 0 0,-1.000000 0.000000 0 16,1.000000 0.000000-1-16,0.000000 0.000000 0 0,-3.000000 0.000000 0 0,2.000000 0.000000 0 15,-2.000000 0.000000-1-15,3.000000 0.000000 1 0,-1.000000 0.000000 0 0,-2.000000 0.000000 0 16,3.000000 0.000000 0-16,1.000000 0.000000-1 0,-4.000000 0.000000-1 0,0.000000 0.000000 1 0,1.000000 0.000000 0 15,-1.000000 0.000000 0-15,0.000000 0.000000 0 0,0.000000 0.000000 1 16,0.000000 0.000000 1-16,4.000000 0.000000 1 0,-4.000000 0.000000-2 0,1.000000 0.000000 0 0,-1.000000 0.000000 0 16,4.000000 0.000000 0-16,-4.000000 0.000000 0 0,3.000000 0.000000 1 0,-1.000000 0.000000-1 15,-2.000000 0.000000 1-15,3.000000 0.000000 0 0,-1.000000 0.000000 0 0,-2.000000 0.000000-1 16,0.000000 0.000000-3-16,0.000000 0.000000 2 0,3.000000 0.000000 1 0,-3.000000 0.000000 0 16,3.000000 0.000000 0-16,-1.000000 0.000000 0 0,-2.000000 0.000000 1 0,4.000000 0.000000-1 0,-1.000000 0.000000 0 15,-1.000000 0.000000 0-15,-2.000000 0.000000-1 0,3.000000 0.000000 1 16,-1.000000 0.000000 0-16,1.000000 0.000000 0 0,2.000000 0.000000 0 0,-2.000000 0.000000 0 0,2.000000 0.000000 0 15,-1.000000 0.000000 0-15,-3.000000 0.000000 0 0,6.000000 0.000000 0 0,-5.000000 0.000000 0 16,1.000000 0.000000 0-16,-1.000000 0.000000 0 0,4.000000 0.000000 0 0,-1.000000 0.000000 0 16,1.000000 0.000000 0-16,-3.000000 0.000000 0 0,2.000000 0.000000 0 0,0.000000 0.000000 0 15,0.000000 0.000000 1-15,2.000000 0.000000-1 0,-1.000000 0.000000 0 0,1.000000 0.000000-1 16,-2.000000 0.000000 1-16,3.000000 0.000000 0 0,1.000000 0.000000 1 0,-2.000000 0.000000-1 16,-1.000000 0.000000 0-16,1.000000 0.000000 0 0,0.000000 0.000000-1 0,-2.000000 0.000000 1 0,0.000000 0.000000-2 15,3.000000 0.000000 1-15,-3.000000 0.000000 0 0,0.000000 0.000000 0 0,4.000000 0.000000 1 16,-4.000000 0.000000 1-16,1.000000 0.000000-1 0,1.000000-2.000000 1 0,-4.000000 2.000000-1 15,6.000000-3.000000 0-15,-4.000000 3.000000-1 0,0.000000 0.000000-1 0,1.000000 0.000000 1 16,0.000000 0.000000 1-16,-1.000000 0.000000 0 0,0.000000-2.000000 0 0,3.000000 2.000000 0 16,-3.000000 0.000000 1-16,2.000000-2.000000 0 0,-2.000000 2.000000 1 0,-4.000000 0.000000-2 15,6.000000 0.000000 0-15,-2.000000 0.000000 0 0,0.000000 0.000000 0 0,-2.000000 0.000000 0 0,-1.000000 0.000000-2 16,2.000000 0.000000 2-16,-1.000000 0.000000 0 0,-1.000000 0.000000-1 0,3.000000 0.000000 1 16,-2.000000 0.000000 0-16,0.000000 0.000000-1 0,-1.000000 0.000000 0 0,1.000000 0.000000 0 15,-1.000000 0.000000 0-15,1.000000 0.000000-1 0,2.000000 0.000000 1 0,-5.000000 0.000000 1 16,7.000000 0.000000-1-16,-5.000000 0.000000 1 0,1.000000 0.000000-1 0,-1.000000 0.000000 1 15,1.000000 0.000000 0-15,0.000000 0.000000-1 0,-1.000000 0.000000 2 0,3.000000 0.000000-1 16,-5.000000 0.000000 0-16,4.000000 0.000000-1 0,1.000000 0.000000 0 0,-5.000000 2.000000 1 0,5.000000-2.000000 0 16,-2.000000 0.000000 0-16,0.000000 0.000000 1 0,-1.000000 0.000000-1 0,1.000000 0.000000 2 15,1.000000 0.000000-2-15,-4.000000 0.000000 0 0,1.000000 0.000000 0 0,-1.000000 0.000000 0 16,4.000000 2.000000 0-16,-3.000000-2.000000 0 0,-1.000000 0.000000 0 0,4.000000 0.000000 0 16,-1.000000 0.000000 0-16,-3.000000 0.000000-1 0,2.000000 0.000000 1 0,-2.000000 0.000000-1 15,0.000000 0.000000 1-15,3.000000 3.000000 0 0,-1.000000-3.000000 0 0,1.000000 2.000000 0 16,2.000000-2.000000 0-16,-1.000000 0.000000-1 0,-3.000000 0.000000 1 0,3.000000 0.000000 0 0,-1.000000 0.000000 0 15,-1.000000 0.000000 0-15,-2.000000 0.000000-1 0,3.000000 3.000000 1 0,0.000000-3.000000 0 16,-3.000000 0.000000 0-16,2.000000 0.000000-1 0,-2.000000 0.000000 1 0,0.000000 0.000000 2 16,0.000000 2.000000-1-16,0.000000-2.000000 0 0,0.000000 0.000000-1 0,0.000000 0.000000 1 15,0.000000 0.000000 0-15,0.000000 0.000000-1 0,0.000000 0.000000 0 0,0.000000 0.000000 1 16,0.000000 0.000000 0-16,0.000000 0.000000 0 0,0.000000 0.000000-2 0,0.000000 0.000000 1 16,0.000000 0.000000-1-16,0.000000 0.000000 1 0,0.000000 0.000000 0 0,0.000000 0.000000-1 0,0.000000 0.000000 0 15,0.000000 0.000000 1-15,0.000000 0.000000-6 0,0.000000 0.000000-8 16,0.000000 0.000000-12-16,0.000000 0.000000-18 0,0.000000 0.000000-32 0,0.000000 0.000000-43 0,0.000000 0.000000-62 15,5.000000 0.000000-75-15,-5.000000 0.000000-93 0,3.000000-2.000000-49 0,2.000000-1.000000-3 16,-1.000000-2.000000 26-16,-3.000000-2.000000 56 0</inkml:trace>
  <inkml:trace contextRef="#ctx0" brushRef="#br0">11457.000000 5767.000000 15 0,'0.000000'-3.000000'102'15,"0.000000"-3.000000"3 "-15 ,0.000000 3.000000 8 0,0.000000-1.000000 8 0,0.000000 3.000000 3 16,-3.000000-2.000000-2-16,3.000000-2.000000-1 0,0.000000 3.000000-10 0,0.000000 0.000000-9 15,0.000000-1.000000-15-15,-2.000000 3.000000-12 0,-1.000000 0.000000-8 0,3.000000 0.000000-9 0,0.000000 0.000000 1 16,0.000000 0.000000-4-16,0.000000 0.000000-4 0,0.000000 0.000000-3 0,0.000000 0.000000-4 16,0.000000 0.000000-1-16,0.000000 3.000000-5 0,0.000000-3.000000-6 0,3.000000 2.000000-3 15,-1.000000 0.000000-2-15,-2.000000-2.000000-6 0,3.000000 0.000000-2 0,-3.000000 0.000000 2 16,0.000000 0.000000 3-16,5.000000 0.000000 2 0,0.000000 0.000000 1 0,2.000000 0.000000 7 16,0.000000 0.000000 4-16,1.000000 0.000000 3 0,4.000000 0.000000 2 0,-2.000000 0.000000 0 15,3.000000 0.000000-1-15,1.000000 0.000000-3 0,-1.000000 0.000000-5 0,1.000000 0.000000-3 0,2.000000 0.000000 0 16,3.000000 0.000000 0-16,-2.000000 0.000000 2 0,4.000000 0.000000 2 0,1.000000-2.000000 1 15,0.000000 0.000000-3-15,1.000000 2.000000-5 0,-1.000000-3.000000-5 0,0.000000 3.000000-4 16,5.000000-5.000000-4-16,-5.000000 3.000000-3 0,4.000000-1.000000-4 0,1.000000-1.000000 0 16,-2.000000-1.000000 0-16,2.000000 0.000000-1 0,3.000000 2.000000-2 0,-3.000000-1.000000-1 15,0.000000 1.000000 1-15,0.000000-2.000000-3 0,-2.000000 1.000000-2 0,2.000000-1.000000 0 16,-4.000000 2.000000 1-16,4.000000-2.000000-1 0,-2.000000 5.000000-1 0,-1.000000-3.000000 0 16,1.000000 3.000000 1-16,-3.000000-1.000000 0 0,1.000000 1.000000-2 0,-1.000000 0.000000-1 15,0.000000 0.000000 2-15,-1.000000 0.000000-1 0,-2.000000 0.000000 0 0,3.000000 0.000000 0 0,-1.000000 0.000000 1 16,1.000000-3.000000 1-16,0.000000 3.000000 0 0,2.000000-5.000000 0 0,-3.000000 2.000000 2 15,4.000000-2.000000 2-15,-6.000000 1.000000 0 0,3.000000-1.000000 1 0,-1.000000 0.000000 2 16,-2.000000 1.000000 0-16,3.000000-1.000000-1 0,-4.000000-1.000000 1 0,-1.000000 4.000000-2 16,-4.000000 0.000000 1-16,4.000000 0.000000-2 0,-4.000000-1.000000 0 0,1.000000 0.000000-1 15,-4.000000 3.000000 1-15,-2.000000 0.000000-3 0,1.000000 0.000000 0 0,-1.000000 3.000000-1 16,-3.000000 0.000000 0-16,0.000000-3.000000 0 0,2.000000 2.000000-1 0,-2.000000 0.000000 2 0,-3.000000-2.000000-1 16,1.000000 2.000000 1-16,-3.000000-2.000000 0 0,3.000000 0.000000 0 0,-1.000000 0.000000-1 15,-2.000000 0.000000-1-15,0.000000 0.000000 1 0,0.000000 0.000000 0 0,0.000000 0.000000-1 16,0.000000 0.000000-4-16,0.000000 0.000000-10 0,-2.000000 3.000000-17 0,-1.000000-3.000000-31 15,3.000000 0.000000-52-15,0.000000 3.000000-81 0,0.000000-3.000000-122 0,0.000000 0.000000-79 16,-3.000000 5.000000-30-16,-8.000000-3.000000 5 0,1.000000 2.000000 40 0</inkml:trace>
  <inkml:trace contextRef="#ctx0" brushRef="#br0">14339.000000 4937.000000 43 0,'1.000000'-3.000000'152'0,"3.000000"3.000000"-31 "15 ,-4.000000-1.000000-10-15,0.000000-2.000000-3 0,0.000000 3.000000 10 0,0.000000-2.000000 8 0,0.000000-1.000000 6 16,0.000000-2.000000-1-16,0.000000 1.000000-10 0,0.000000-1.000000-12 0,0.000000-3.000000-18 15,0.000000-1.000000-5-15,0.000000-1.000000 0 0,0.000000 3.000000 7 0,0.000000-1.000000 7 16,0.000000 1.000000 7-16,0.000000 2.000000 6 0,0.000000 1.000000-1 0,0.000000-1.000000-4 16,0.000000 3.000000-5-16,0.000000-4.000000-3 0,0.000000 6.000000-5 0,0.000000-3.000000-7 15,-4.000000 3.000000-9-15,3.000000 0.000000-8 0,-3.000000 0.000000-10 0,4.000000 0.000000-6 16,-1.000000 0.000000-10-16,-3.000000 0.000000-6 0,4.000000 0.000000-9 0,0.000000 0.000000-6 0,0.000000 0.000000-5 16,0.000000 0.000000-6-16,0.000000 0.000000-5 0,5.000000 0.000000-2 0,-1.000000 0.000000-4 15,4.000000 0.000000 0-15,2.000000 0.000000 1 0,2.000000-2.000000 0 0,1.000000 0.000000 2 16,2.000000-1.000000 0-16,5.000000-2.000000 3 0,-1.000000-1.000000 3 0,4.000000-4.000000-4 15,2.000000 0.000000 1-15,-3.000000 0.000000-1 0,2.000000 1.000000 0 0,-3.000000-4.000000-1 16,1.000000 2.000000-3-16,0.000000 3.000000 4 0,-4.000000 0.000000-2 0,-1.000000 1.000000-1 16,-3.000000 0.000000-2-16,-3.000000 1.000000-1 0,-1.000000 5.000000-1 0,-5.000000-2.000000-1 0,0.000000 6.000000-1 15,-1.000000 1.000000 1-15,-4.000000 6.000000 1 0,-5.000000 5.000000 0 0,-4.000000 6.000000-2 16,-4.000000 6.000000 3-16,0.000000 5.000000 2 0,-9.000000 7.000000-2 0,0.000000 5.000000-3 16,-8.000000-1.000000-4-16,1.000000 8.000000 1 0,-4.000000-2.000000-1 0,-2.000000 2.000000-3 15,3.000000 0.000000 2-15,0.000000-2.000000 2 0,2.000000-3.000000 2 0,0.000000-4.000000 2 16,6.000000-6.000000-3-16,-1.000000-2.000000 0 0,8.000000-7.000000-5 0,-1.000000-1.000000-6 15,4.000000-6.000000-8-15,4.000000-6.000000-9 0,4.000000-2.000000-8 0,-1.000000-1.000000-12 0,4.000000-6.000000-8 16,-1.000000 4.000000-11-16,3.000000-4.000000-12 0,1.000000-3.000000-18 16,1.000000-2.000000-19-16,3.000000-4.000000-20 0,1.000000-4.000000-21 0,3.000000-4.000000-22 0,2.000000-5.000000-16 15,2.000000 0.000000-3-15,5.000000-3.000000 5 0,-2.000000-1.000000 14 0,1.000000-1.000000 21 16,1.000000 2.000000 29-16,-2.000000-1.000000 33 0,-1.000000 3.000000 26 0,-1.000000 3.000000 22 16,0.000000 1.000000 14-16,-4.000000 5.000000 15 0,3.000000-3.000000 10 0,-7.000000 7.000000 7 15,3.000000-3.000000 8-15,-3.000000 4.000000 12 0,-2.000000 1.000000 14 0,-1.000000 1.000000 22 16,3.000000 2.000000 26-16,-2.000000 2.000000 24 0,2.000000 1.000000 22 0,-1.000000 3.000000 10 0,1.000000 5.000000 9 15,-2.000000 1.000000-1-15,2.000000 2.000000-7 0,-1.000000 5.000000-12 0,-3.000000 4.000000-11 16,-1.000000 6.000000-8-16,0.000000 0.000000-8 0,0.000000 5.000000-12 0,0.000000 4.000000-9 16,-1.000000-1.000000-15-16,-6.000000 5.000000-10 0,5.000000-4.000000-10 0,-1.000000-1.000000-12 15,-2.000000-6.000000-8-15,5.000000-2.000000-8 0,-4.000000-1.000000-5 0,4.000000-7.000000-5 16,0.000000-4.000000-6-16,0.000000-4.000000-11 0,0.000000-4.000000-9 0,0.000000-4.000000-15 16,0.000000-2.000000-15-16,0.000000-3.000000-22 0,4.000000-8.000000-26 0,1.000000-5.000000-28 15,0.000000-3.000000-23-15,2.000000-8.000000-19 0,-1.000000-5.000000-16 0,3.000000-3.000000 1 0,-1.000000-5.000000 2 16,4.000000 0.000000 14-16,-6.000000-3.000000 12 0,6.000000-2.000000 16 0,-3.000000 1.000000 27 15,-1.000000 0.000000 23-15,-1.000000 4.000000 24 0,1.000000 3.000000 30 0,-3.000000 5.000000 31 16,3.000000 5.000000 28-16,-3.000000 4.000000 24 0,2.000000 3.000000 26 0,-2.000000 5.000000 29 16,0.000000 3.000000 35-16,0.000000 3.000000 34 0,4.000000 4.000000 20 0,-1.000000 7.000000 12 15,5.000000-2.000000 3-15,-4.000000 6.000000-7 0,4.000000 0.000000-18 0,1.000000 4.000000-28 16,-3.000000 2.000000-20-16,-1.000000-1.000000-15 0,4.000000 1.000000-19 0,-1.000000-1.000000-17 0,-4.000000 3.000000-20 16,1.000000-5.000000-13-16,-2.000000 3.000000-12 0,0.000000-3.000000-11 0,1.000000-2.000000-11 15,-4.000000-2.000000-13-15,0.000000-2.000000-14 0,-2.000000-1.000000-19 0,1.000000-5.000000-21 16,-3.000000 3.000000-25-16,-1.000000-6.000000-36 0,4.000000 1.000000-42 0,-4.000000-5.000000-48 15,0.000000-3.000000-38-15,1.000000-5.000000-38 0,-1.000000-2.000000-34 0,0.000000-2.000000 6 0,0.000000-3.000000 36 16</inkml:trace>
  <inkml:trace contextRef="#ctx0" brushRef="#br0">14714.000000 4969.000000 166 0,'3.000000'-5.000000'236'0,"-1.000000"0.000000"23 "0 ,-2.000000 0.000000-32 0,5.000000 5.000000-37 15,3.000000 0.000000-22-15,-1.000000 0.000000-4 0,3.000000 0.000000 4 0,0.000000 3.000000-8 16,4.000000-1.000000-9-16,6.000000 3.000000-11 0,-2.000000-5.000000-12 0,1.000000 3.000000-21 0,6.000000-3.000000-10 15,2.000000-3.000000-11-15,3.000000 1.000000-16 0,-2.000000-3.000000-13 0,7.000000-2.000000-14 16,1.000000-3.000000-9-16,-1.000000-5.000000-8 0,0.000000 1.000000-10 0,0.000000-6.000000-6 16,0.000000 0.000000-4-16,1.000000-1.000000-1 0,-3.000000-1.000000-3 0,-4.000000-3.000000-2 15,-3.000000 4.000000-4-15,0.000000 1.000000-4 0,-3.000000 1.000000-8 0,-6.000000 2.000000-12 16,0.000000 2.000000-13-16,-7.000000 3.000000-19 0,-2.000000 2.000000-28 0,-5.000000 3.000000-27 16,-6.000000-1.000000-25-16,0.000000 4.000000-20 0,-7.000000 2.000000-20 0,-4.000000-1.000000-3 0,1.000000 6.000000 8 15,-4.000000-1.000000 19-15,-5.000000 2.000000 23 0,4.000000 4.000000 29 0,-4.000000-1.000000 29 16,0.000000 1.000000 26-16,4.000000-1.000000 23 0,-4.000000 3.000000 25 0,5.000000-4.000000 24 15,-1.000000 2.000000 19-15,4.000000 0.000000 19 0,1.000000 1.000000 17 0,-4.000000-1.000000 10 16,7.000000 1.000000 2-16,-2.000000 3.000000-4 0,-1.000000 0.000000-5 0,0.000000 4.000000-3 16,3.000000 2.000000-2-16,-4.000000 4.000000-2 0,-3.000000 5.000000 1 0,4.000000 5.000000-2 15,-4.000000 1.000000-3-15,-1.000000 7.000000-7 0,-4.000000 2.000000-9 0,0.000000 2.000000-10 0,4.000000 1.000000-7 16,-4.000000-1.000000-10-16,4.000000 0.000000-2 0,1.000000-3.000000-8 16,0.000000-3.000000-4-16,4.000000-3.000000-5 0,3.000000-2.000000-2 0,1.000000-8.000000-3 0,1.000000-3.000000-4 15,-1.000000-5.000000-4-15,8.000000-5.000000-5 0,-3.000000 0.000000-7 0,3.000000-7.000000-6 16,1.000000-2.000000-7-16,1.000000-3.000000-12 0,4.000000-8.000000-7 0,4.000000-1.000000-9 15,-1.000000-8.000000-10-15,6.000000-5.000000-11 0,-1.000000-2.000000-3 0,0.000000-3.000000-3 16,4.000000-3.000000 3-16,2.000000 2.000000 7 0,-6.000000 1.000000 14 0,4.000000 5.000000 14 0,0.000000 2.000000 10 16,-4.000000 3.000000 11-16,0.000000 8.000000 16 0,-3.000000 6.000000 14 15,4.000000 3.000000 15-15,-6.000000 10.000000 16 0,1.000000 5.000000 15 0,-4.000000 4.000000 13 0,-5.000000 8.000000 9 16,3.000000 5.000000 5-16,-3.000000-1.000000 1 0,0.000000 6.000000-3 0,-3.000000 4.000000-3 16,3.000000-2.000000-8-16,-5.000000 2.000000-6 0,1.000000-2.000000-9 0,3.000000-4.000000-8 15,-3.000000-4.000000-11-15,1.000000-2.000000-6 0,1.000000-7.000000-6 0,2.000000-2.000000-5 16,-3.000000-6.000000-4-16,3.000000-2.000000-3 0,0.000000-4.000000 1 0,3.000000-4.000000-3 0,-1.000000-4.000000 0 15,1.000000-3.000000 0-15,6.000000-6.000000-4 0,-4.000000-5.000000-4 16,6.000000-9.000000-4-16,-1.000000-2.000000-3 0,4.000000-8.000000-3 0,-1.000000-3.000000-5 0,1.000000-4.000000-5 16,-1.000000 2.000000-3-16,0.000000-4.000000 1 0,1.000000 1.000000 1 0,-6.000000 2.000000 2 15,6.000000 6.000000 4-15,-6.000000 1.000000 8 0,0.000000 3.000000 4 0,1.000000 1.000000 2 16,-1.000000 7.000000 4-16,-3.000000 4.000000 1 0,0.000000 0.000000 1 0,0.000000 5.000000 0 16,-1.000000 4.000000 5-16,-1.000000 1.000000 1 0,-1.000000 5.000000 7 0,1.000000 2.000000 7 15,-1.000000 2.000000 8-15,-2.000000 5.000000 7 0,0.000000 1.000000 4 0,3.000000 4.000000 3 16,-3.000000 5.000000-1-16,5.000000 0.000000-3 0,-2.000000 0.000000-6 0,-1.000000 0.000000-6 0,5.000000-2.000000-3 15,-2.000000 2.000000-5-15,0.000000-4.000000-6 0,0.000000 0.000000-3 16,2.000000-1.000000-3-16,-1.000000-2.000000-1 0,3.000000-1.000000 1 0,-1.000000 0.000000 0 0,0.000000-2.000000-1 16,2.000000-3.000000-1-16,-1.000000 1.000000-2 0,3.000000-2.000000 1 0,-2.000000 1.000000-2 15,1.000000-4.000000-2-15,3.000000 3.000000 2 0,-4.000000-1.000000-2 0,-2.000000-2.000000 0 16,6.000000 3.000000-1-16,-6.000000-1.000000 0 0,0.000000-2.000000 1 0,-3.000000 3.000000-1 16,4.000000 1.000000 2-16,-4.000000 1.000000 5 0,0.000000-2.000000 2 0,-2.000000 4.000000 4 0,-1.000000 0.000000 1 15,1.000000 3.000000 4-15,-3.000000 0.000000-1 0,-3.000000 2.000000-1 0,1.000000-3.000000-1 16,-1.000000 4.000000 0-16,-2.000000-4.000000 0 0,-4.000000 2.000000-2 0,4.000000-7.000000 0 15,2.000000 1.000000 1-15,-2.000000 0.000000 4 0,5.000000-2.000000 3 0,-3.000000-3.000000-1 16,3.000000 4.000000-1-16,-5.000000-4.000000-2 0,3.000000 0.000000-3 0,-5.000000 3.000000-5 16,2.000000-3.000000-7-16,0.000000 0.000000 0 0,-3.000000 0.000000 0 0,-1.000000 0.000000 0 15,1.000000-3.000000-1-15,1.000000 3.000000 0 0,1.000000-4.000000 1 0,-4.000000 4.000000-1 0,5.000000-3.000000 1 16,-4.000000-2.000000 0-16,1.000000 0.000000 3 0,4.000000 2.000000-1 0,-2.000000-3.000000 0 16,-1.000000-2.000000-1-16,2.000000 1.000000-1 0,5.000000-1.000000-1 0,-2.000000 2.000000-2 15,2.000000-5.000000-4-15,2.000000-1.000000 1 0,-2.000000-2.000000-4 0,5.000000-1.000000-4 16,3.000000-2.000000-5-16,4.000000 0.000000-7 0,2.000000-5.000000-8 0,-1.000000 2.000000-12 15,2.000000-3.000000-7-15,2.000000-2.000000-15 0,1.000000 1.000000-8 0,2.000000-1.000000-12 16,-1.000000-1.000000-12-16,3.000000-1.000000-9 0,-1.000000 0.000000-6 0,1.000000-2.000000-4 16,0.000000 4.000000 0-16,-2.000000-1.000000 5 0,2.000000 4.000000 15 0,-5.000000 1.000000 15 15,1.000000 1.000000 15-15,-5.000000 5.000000 20 0,1.000000 1.000000 17 0,-2.000000 1.000000 11 0,1.000000 4.000000 10 16,-3.000000-1.000000 10-16,-2.000000 3.000000 13 0,1.000000 2.000000 16 0,3.000000 0.000000 14 16,-6.000000 3.000000 12-16,3.000000-3.000000 10 0,-1.000000 2.000000 8 0,4.000000 0.000000-2 15,-2.000000 1.000000-5-15,0.000000-1.000000-2 0,2.000000-1.000000-3 0,1.000000 2.000000-9 16,0.000000-4.000000-6-16,4.000000 2.000000-9 0,-2.000000-6.000000-6 0,5.000000 3.000000-11 15,-1.000000-6.000000-6-15,3.000000 1.000000-6 0,-1.000000-4.000000-4 0,1.000000-2.000000-1 16,-3.000000 1.000000-3-16,2.000000-4.000000-1 0,-6.000000 4.000000-5 0,2.000000-3.000000-5 0,-3.000000 6.000000-10 16,-6.000000-1.000000-7-16,0.000000 2.000000-14 0,1.000000 4.000000-19 0,-8.000000-1.000000-19 15,-1.000000 0.000000-17-15,0.000000 5.000000-14 0,0.000000-1.000000-8 0,-5.000000 3.000000-1 16,-3.000000 0.000000 7-16,3.000000 3.000000 12 0,-5.000000 0.000000 14 0,2.000000 3.000000 17 16,-4.000000-3.000000 13-16,3.000000 3.000000 14 0,-1.000000-1.000000 15 0,5.000000-2.000000 14 15,-3.000000 0.000000 20-15,0.000000 0.000000 13 0,6.000000 0.000000 12 0,-5.000000 0.000000 9 16,2.000000 0.000000 10-16,2.000000 2.000000 5 0,1.000000 0.000000 8 0,-1.000000 3.000000 5 0,1.000000 3.000000 6 15,-1.000000-1.000000 3-15,-2.000000 5.000000 0 0,0.000000 5.000000-3 0,1.000000 5.000000-10 16,-4.000000 0.000000-7-16,0.000000 7.000000-4 0,-1.000000 0.000000-2 0,-1.000000 5.000000-4 16,-3.000000 3.000000 0-16,1.000000 4.000000 0 0,-3.000000-2.000000-1 0,-2.000000 5.000000 2 15,-1.000000-1.000000-5-15,-1.000000-1.000000 3 0,-1.000000-3.000000-2 0,2.000000 0.000000 0 16,1.000000-3.000000 1-16,2.000000-4.000000-4 0,-2.000000-2.000000-1 0,4.000000-6.000000-4 16,1.000000-2.000000-1-16,5.000000-8.000000-1 0,-1.000000 1.000000-5 0,0.000000-5.000000-6 0,4.000000-2.000000-3 15,3.000000-4.000000-6-15,-3.000000-4.000000-5 0,4.000000 0.000000-7 0,4.000000-8.000000-6 16,-3.000000-1.000000-6-16,6.000000-6.000000-4 0,0.000000-4.000000-4 0,4.000000-3.000000-4 15,3.000000-2.000000 1-15,-4.000000-1.000000 0 0,3.000000 1.000000 3 0,1.000000-1.000000 2 16,1.000000 3.000000 3-16,-5.000000 5.000000 4 0,0.000000 0.000000 0 0,-2.000000 8.000000-2 16,1.000000 1.000000 2-16,-4.000000 5.000000 1 0,1.000000 3.000000 1 0,-1.000000 3.000000 2 15,-3.000000 7.000000 5-15,1.000000 2.000000 6 0,-3.000000 5.000000 3 0,0.000000 5.000000 5 0,0.000000 2.000000 4 16,-3.000000 4.000000-1-16,3.000000-2.000000 3 0,-5.000000-1.000000-2 16,5.000000 1.000000-2-16,-2.000000-2.000000-3 0,2.000000-2.000000-4 0,0.000000 0.000000-1 0,0.000000-7.000000-1 15,0.000000 2.000000 0-15,2.000000-3.000000 0 0,-2.000000-4.000000-2 0,3.000000 0.000000 1 16,-1.000000-6.000000 0-16,-2.000000 1.000000 0 0,3.000000-2.000000 0 0,2.000000 0.000000 1 15,4.000000-3.000000 0-15,-4.000000-3.000000 0 0,7.000000-5.000000-1 0,-2.000000 1.000000-3 16,-2.000000-2.000000 1-16,5.000000-6.000000-2 0,1.000000 0.000000-2 0,-2.000000-2.000000-1 16,-2.000000 0.000000-1-16,-2.000000 1.000000-4 0,2.000000-2.000000-5 0,-2.000000 1.000000-8 15,1.000000 0.000000-7-15,-1.000000 1.000000-10 0,-3.000000-1.000000-11 0,0.000000 1.000000-7 0,2.000000 2.000000-8 16,-5.000000-1.000000-10-16,1.000000-2.000000-3 0,-1.000000 3.000000 3 0,-2.000000-1.000000 6 16,0.000000 3.000000 7-16,0.000000 2.000000 12 0,0.000000 3.000000 13 0,0.000000 0.000000 9 15,0.000000 2.000000 7-15,0.000000 3.000000 3 0,0.000000 2.000000 5 0,0.000000 2.000000 7 0,0.000000 0.000000 6 16,0.000000 8.000000 9-16,0.000000 2.000000 8 0,0.000000 5.000000 13 15,0.000000 3.000000 11-15,0.000000 4.000000 6 0,0.000000 0.000000 7 0,0.000000 3.000000 3 16,0.000000 0.000000 2-16,0.000000 0.000000-6 0,3.000000 0.000000-3 0,-3.000000-1.000000-6 0,5.000000-2.000000-5 16,-2.000000 1.000000-2-16,-1.000000-5.000000-5 0,1.000000-3.000000-3 0,1.000000-3.000000-2 15,1.000000-2.000000 0-15,0.000000-4.000000-3 0,-2.000000-1.000000-3 0,2.000000-5.000000-2 16,0.000000 1.000000-2-16,4.000000-6.000000-1 0,1.000000-6.000000-8 0,-2.000000 1.000000-2 16,5.000000-9.000000-4-16,-1.000000 0.000000-7 0,-2.000000-5.000000-13 0,4.000000-2.000000-15 15,-1.000000-1.000000-24-15,-1.000000 1.000000-37 0,-2.000000-1.000000-45 0,7.000000 2.000000-53 16,-4.000000 1.000000-62-16,0.000000-1.000000-73 0,-1.000000 5.000000-45 0,-5.000000-2.000000 0 0,1.000000 0.000000 27 15,-4.000000 3.000000 50-15</inkml:trace>
  <inkml:trace contextRef="#ctx0" brushRef="#br0">16284.000000 4835.000000 198 0,'-3.000000'2.000000'253'0,"1.000000"1.000000"13 "0 ,-1.000000 3.000000-33 16,0.000000-6.000000-33-16,1.000000 2.000000-21 0,-1.000000 0.000000-17 0,3.000000-2.000000-17 15,-2.000000 3.000000-17-15,2.000000-2.000000-23 0,2.000000-1.000000-18 0,1.000000 3.000000-17 16,2.000000-1.000000-8-16,0.000000 1.000000-5 0,3.000000 2.000000-2 0,4.000000-5.000000-3 16,3.000000 2.000000-3-16,-1.000000-2.000000-8 0,6.000000-2.000000-9 0,-2.000000 0.000000-7 15,4.000000-4.000000-4-15,1.000000 1.000000-4 0,3.000000-1.000000-4 0,-3.000000-2.000000-1 0,2.000000 1.000000-5 16,-1.000000-1.000000 0-16,-3.000000 0.000000 0 0,-4.000000 0.000000-4 15,2.000000 2.000000 0-15,-3.000000 2.000000-2 0,1.000000-2.000000 4 0,-7.000000 4.000000-3 0,0.000000 0.000000-1 16,-3.000000 4.000000 4-16,-2.000000 0.000000 3 0,-5.000000 4.000000 3 0,0.000000 6.000000 3 16,-8.000000 2.000000 3-16,-1.000000 7.000000 0 0,-4.000000 2.000000-1 0,-6.000000 7.000000-3 15,3.000000-1.000000-4-15,-6.000000 2.000000-2 0,-2.000000 2.000000 0 0,-1.000000 3.000000-1 16,2.000000-2.000000 1-16,-2.000000 1.000000 3 0,1.000000-5.000000 1 0,2.000000 2.000000 0 16,1.000000-1.000000-2-16,-1.000000-2.000000-1 0,0.000000-1.000000-2 0,5.000000-3.000000-2 15,-1.000000-1.000000-3-15,4.000000-4.000000 0 0,1.000000-2.000000-2 0,3.000000-4.000000-1 0,2.000000-1.000000-5 16,-1.000000-4.000000-9-16,6.000000-1.000000-11 0,1.000000-1.000000-16 0,-1.000000-2.000000-21 15,3.000000-2.000000-29-15,0.000000-3.000000-32 0,3.000000-3.000000-44 0,2.000000 0.000000-47 16,4.000000-6.000000-53-16,-1.000000 0.000000-50 0,2.000000-7.000000-36 0,-2.000000-1.000000 4 16,1.000000-3.000000 33-16,-4.000000 1.000000 50 0</inkml:trace>
  <inkml:trace contextRef="#ctx0" brushRef="#br0">16482.000000 5181.000000 124 0,'5.000000'12.000000'230'0,"-3.000000"8.000000"15 "16 ,1.000000-2.000000-21-16,1.000000 7.000000-23 0,-3.000000-1.000000-16 0,-1.000000 3.000000-11 0,4.000000 2.000000-20 15,-1.000000 4.000000-22-15,-1.000000-3.000000-19 0,3.000000-1.000000-16 0,-2.000000 5.000000-17 16,2.000000-4.000000-22-16,0.000000-1.000000-14 0,-2.000000 0.000000-12 0,2.000000-3.000000-11 16,-1.000000-8.000000-10-16,-2.000000 1.000000-5 0,1.000000-2.000000-3 0,2.000000-4.000000-4 15,-5.000000-1.000000-10-15,3.000000-5.000000-13 0,-3.000000-2.000000-22 0,0.000000-5.000000-39 16,4.000000 0.000000-57-16,-3.000000-8.000000-62 0,3.000000 2.000000-65 0,-3.000000-6.000000-58 16,-2.000000-5.000000-14-16,-3.000000-2.000000 18 0,-1.000000-3.000000 49 0</inkml:trace>
  <inkml:trace contextRef="#ctx0" brushRef="#br0">16588.000000 5173.000000 161 0,'7.000000'3.000000'263'0,"1.000000"2.000000"39 "0 ,4.000000 2.000000-16 15,-6.000000 3.000000-41-15,6.000000-1.000000-23 0,-2.000000 1.000000-15 0,-2.000000 0.000000-16 16,1.000000-2.000000-24-16,1.000000 4.000000-31 0,-2.000000-3.000000-30 0,1.000000-1.000000-25 0,-1.000000-1.000000-22 16,0.000000 2.000000-20-16,-3.000000-4.000000-15 0,1.000000 3.000000-11 0,0.000000-5.000000-4 15,-1.000000 0.000000-6-15,-3.000000 3.000000-4 0,1.000000-6.000000-12 0,-3.000000 2.000000-16 16,4.000000-2.000000-23-16,-4.000000-2.000000-44 0,1.000000 0.000000-58 0,-1.000000-4.000000-72 15,5.000000-1.000000-80-15,-1.000000-3.000000-65 0,-4.000000 1.000000-20 0,0.000000-6.000000 16 16,0.000000-2.000000 52-16</inkml:trace>
  <inkml:trace contextRef="#ctx0" brushRef="#br0">17062.000000 4689.000000 209 0,'9.000000'8.000000'283'0,"-9.000000"4.000000"21 "0 ,0.000000 5.000000-18 0,0.000000 5.000000-69 15,-6.000000 4.000000-54-15,-2.000000 3.000000-20 0,-2.000000 5.000000-5 0,-3.000000 0.000000-5 16,-4.000000 3.000000-13-16,-2.000000 2.000000-18 0,-1.000000 0.000000-18 0,2.000000 0.000000-21 16,-4.000000 2.000000-19-16,4.000000-2.000000-14 0,-4.000000-2.000000-10 0,5.000000-3.000000-7 15,-1.000000-3.000000-4-15,4.000000-4.000000-7 0,3.000000-2.000000-3 0,-3.000000-8.000000-11 16,7.000000-3.000000-15-16,-1.000000-5.000000-30 0,0.000000-1.000000-44 0,8.000000-8.000000-58 16,0.000000-2.000000-61-16,0.000000-7.000000-71 0,5.000000-7.000000-62 0,0.000000-5.000000-14 0,1.000000-7.000000 24 15,-1.000000-1.000000 46-15</inkml:trace>
  <inkml:trace contextRef="#ctx0" brushRef="#br0">17044.000000 4672.000000 228 0,'13.000000'5.000000'281'0,"1.000000"3.000000"38 "15 ,2.000000 4.000000-38-15,-2.000000 5.000000-38 0,2.000000 2.000000-18 16,-2.000000 4.000000-15-16,1.000000 3.000000-15 0,-2.000000 3.000000-19 0,4.000000 0.000000-26 0,0.000000 0.000000-24 16,-2.000000 1.000000-27-16,5.000000 1.000000-21 0,-2.000000-2.000000-16 0,4.000000 0.000000-18 15,-3.000000 0.000000-10-15,3.000000 1.000000-11 0,3.000000-6.000000-8 0,-2.000000 2.000000-5 16,-1.000000-6.000000-5-16,1.000000-3.000000-3 0,-1.000000 0.000000-1 0,0.000000-2.000000-6 15,-5.000000-5.000000-3-15,1.000000-1.000000-10 0,-4.000000-1.000000-11 0,-3.000000-3.000000-11 0,-1.000000-1.000000-22 16,-5.000000-1.000000-26-16,-5.000000-3.000000-42 0,0.000000-3.000000-41 0,-5.000000-1.000000-42 16,-3.000000-1.000000-41-16,-2.000000-3.000000-26 0,-7.000000 1.000000-20 0,-5.000000 0.000000-11 15,-4.000000-3.000000 7-15,-5.000000 0.000000 31 0,-2.000000 3.000000 41 0</inkml:trace>
  <inkml:trace contextRef="#ctx0" brushRef="#br0">17035.000000 5115.000000 201 0,'-18.000000'2.000000'254'0,"1.000000"3.000000"3 "0 ,4.000000 0.000000-33 0,3.000000-2.000000-43 16,1.000000-3.000000-38-16,4.000000 2.000000-31 0,2.000000 0.000000-22 0,3.000000-2.000000-17 15,3.000000 0.000000-11-15,2.000000 0.000000-9 0,5.000000 0.000000-6 0,4.000000-2.000000-5 16,2.000000 0.000000-7-16,6.000000-2.000000-8 0,0.000000-2.000000-8 0,0.000000 1.000000-8 16,1.000000 0.000000-3-16,-1.000000 3.000000-4 0,0.000000-1.000000-1 0,-4.000000 6.000000-1 15,-1.000000-1.000000-3-15,0.000000 5.000000 0 0,-7.000000 2.000000-2 0,-2.000000 2.000000 0 0,-3.000000 3.000000-1 16,-5.000000 6.000000 0-16,-5.000000 2.000000-1 0,0.000000-1.000000 3 0,-6.000000 4.000000-2 16,-3.000000 0.000000 3-16,-1.000000 4.000000 1 0,-5.000000-3.000000 7 0,1.000000 3.000000 8 15,3.000000-4.000000 12-15,-3.000000 1.000000 10 0,3.000000-4.000000 15 0,0.000000-2.000000 14 16,3.000000-3.000000 10-16,1.000000-5.000000 4 0,4.000000-4.000000-3 0,3.000000-1.000000-3 15,0.000000-2.000000-13-15,2.000000-3.000000-12 0,3.000000-4.000000-19 0,0.000000-6.000000-10 16,3.000000 1.000000-7-16,2.000000-6.000000-6 0,3.000000-4.000000-2 0,6.000000 0.000000-3 16,-1.000000-1.000000 2-16,1.000000-2.000000-1 0,4.000000-1.000000-3 0,-1.000000 0.000000-1 15,-1.000000 2.000000-3-15,0.000000-1.000000-4 0,-5.000000 4.000000-3 0,3.000000 3.000000-4 0,-4.000000 1.000000-4 16,-2.000000 3.000000-8-16,1.000000 1.000000-5 0,-4.000000 4.000000-2 0,-2.000000-1.000000-3 16,-3.000000 5.000000 3-16,0.000000 2.000000 2 0,-3.000000 5.000000 10 15,-2.000000 1.000000 5-15,-4.000000 5.000000 7 0,4.000000 5.000000 8 0,-5.000000 1.000000 5 0,3.000000 4.000000 7 16,-3.000000-2.000000 6-16,5.000000 4.000000 5 0,2.000000-4.000000 6 0,0.000000 1.000000 2 0,3.000000 1.000000 0 15,0.000000-5.000000-1-15,3.000000-2.000000 0 0,2.000000 0.000000-2 16,2.000000-2.000000-2-16,-1.000000-3.000000-4 0,8.000000-2.000000-1 0,-6.000000-4.000000-2 0,6.000000 1.000000-1 16,-1.000000-6.000000-3-16,4.000000-6.000000-3 0,-4.000000-1.000000-3 0,6.000000-4.000000-2 15,-6.000000-2.000000-2-15,4.000000-2.000000-6 0,-4.000000-2.000000-10 0,1.000000-3.000000-13 16,-3.000000 1.000000-20-16,-1.000000-2.000000-26 0,-1.000000-2.000000-43 0,-1.000000-1.000000-53 16,-3.000000 2.000000-61-16,3.000000-3.000000-70 0,1.000000 2.000000-65 0,-7.000000-6.000000-17 15,-2.000000 0.000000 19-15,0.000000-1.000000 47 0</inkml:trace>
  <inkml:trace contextRef="#ctx0" brushRef="#br0">17582.000000 4743.000000 26 0,'13.000000'17.000000'254'0,"-3.000000"3.000000"26 "16 ,-1.000000-1.000000 26-16,-1.000000 7.000000-53 0,-3.000000 2.000000-64 0,2.000000-2.000000-36 0,-6.000000 3.000000-17 16,4.000000-3.000000-15-16,-5.000000 4.000000-21 0,4.000000-6.000000-21 0,-4.000000 1.000000-22 15,0.000000-2.000000-21-15,3.000000 1.000000-19 0,-1.000000-8.000000-20 0,1.000000 1.000000-18 16,-1.000000-5.000000-17-16,1.000000-2.000000-13 0,2.000000-8.000000-12 0,-1.000000 1.000000-18 15,1.000000-6.000000-25-15,0.000000-1.000000-28 0,1.000000-9.000000-31 0,1.000000-2.000000-33 16,-4.000000-2.000000-32-16,2.000000-6.000000-24 0,0.000000-2.000000 0 0,-1.000000-3.000000 23 16</inkml:trace>
  <inkml:trace contextRef="#ctx0" brushRef="#br0">17733.000000 4762.000000 98 0,'0.000000'10.000000'237'16,"0.000000"7.000000"13 "-16 ,-2.000000 5.000000-9 0,-1.000000 7.000000-16 0,-1.000000 5.000000-15 15,-1.000000 5.000000-18-15,0.000000 2.000000-17 0,2.000000 5.000000-16 0,-2.000000 6.000000-13 16,1.000000-4.000000-19-16,-1.000000 3.000000-16 0,-3.000000 0.000000-23 0,3.000000-2.000000-18 15,0.000000-1.000000-16-15,2.000000-3.000000-14 0,-2.000000-2.000000-9 0,0.000000-3.000000-7 0,1.000000-6.000000-2 16,2.000000-5.000000-3-16,-1.000000-5.000000 1 0,0.000000-2.000000-1 16,-2.000000-6.000000 1-16,3.000000 0.000000-1 0,-1.000000-7.000000-2 0,-1.000000-2.000000-1 0,-1.000000-4.000000-4 15,-3.000000-3.000000-2-15,3.000000-3.000000-4 0,0.000000-4.000000-4 0,-3.000000-2.000000-1 16,4.000000-9.000000-1-16,-3.000000 1.000000-1 0,1.000000-8.000000-4 0,1.000000-1.000000 0 16,3.000000-3.000000-1-16,-1.000000-5.000000-4 0,3.000000 2.000000 2 0,5.000000-2.000000 1 15,-2.000000 0.000000 0-15,5.000000 5.000000 0 0,3.000000 0.000000 2 0,2.000000 2.000000 1 0,5.000000 3.000000-2 16,2.000000-1.000000 2-16,2.000000 6.000000-1 0,2.000000 0.000000 1 15,3.000000 4.000000 2-15,3.000000 0.000000-1 0,-3.000000 6.000000-1 0,4.000000 1.000000 1 0,0.000000 6.000000-1 16,-1.000000 2.000000-2-16,2.000000 2.000000-1 0,-6.000000 3.000000 1 0,0.000000 5.000000 2 16,0.000000 2.000000 1-16,-4.000000 3.000000 1 0,0.000000-1.000000 2 0,-5.000000 3.000000 5 15,-7.000000 3.000000 0-15,-2.000000-3.000000 5 0,-6.000000 3.000000 3 0,1.000000-3.000000 5 16,-6.000000 0.000000 2-16,1.000000 1.000000 1 0,-6.000000-1.000000 2 0,-2.000000-2.000000-1 16,-5.000000 0.000000-4-16,-1.000000-3.000000-1 0,0.000000-2.000000-1 0,-3.000000-3.000000-1 15,1.000000 0.000000 0-15,-2.000000-3.000000 0 0,5.000000-4.000000-2 0,-2.000000-4.000000 0 0,0.000000-3.000000-1 16,4.000000 0.000000-2-16,3.000000-3.000000-2 0,-4.000000-2.000000-2 0,6.000000-1.000000-1 15,0.000000 2.000000-3-15,2.000000-4.000000-6 0,1.000000 1.000000-5 0,5.000000-3.000000-12 16,0.000000 0.000000-11-16,5.000000 2.000000-17 0,1.000000-2.000000-24 0,2.000000-3.000000-25 16,2.000000 3.000000-33-16,2.000000-2.000000-42 0,3.000000-1.000000-41 0,-2.000000 3.000000-33 15,4.000000-2.000000-28-15,-4.000000 2.000000-24 0,1.000000 0.000000-11 0,3.000000 0.000000 4 16,-7.000000-1.000000 31-16,3.000000 5.000000 40 0</inkml:trace>
  <inkml:trace contextRef="#ctx0" brushRef="#br0">18073.000000 4979.000000 161 0,'6.000000'13.000000'262'0,"-4.000000"3.000000"15 "16 ,3.000000 1.000000-12-16,-5.000000 8.000000-20 0,4.000000-2.000000-23 0,-4.000000 4.000000-25 15,3.000000 3.000000-27-15,-3.000000-1.000000-25 0,2.000000 0.000000-19 0,1.000000-3.000000-20 16,2.000000 2.000000-20-16,0.000000-6.000000-18 0,3.000000 2.000000-14 0,4.000000-5.000000-8 0,-2.000000-1.000000-11 16,-1.000000-3.000000-7-16,7.000000-7.000000-4 0,-2.000000 2.000000-3 0,1.000000-7.000000-2 15,5.000000-6.000000-3-15,-2.000000-2.000000-2 0,1.000000-7.000000-2 0,3.000000-4.000000-2 16,-1.000000-10.000000-2-16,1.000000-1.000000 0 0,-3.000000-3.000000-1 0,1.000000-2.000000-1 16,-5.000000-2.000000-1-16,-2.000000 0.000000-2 0,-4.000000 2.000000 0 0,-1.000000 1.000000 0 15,-8.000000 2.000000 0-15,0.000000 0.000000-1 0,-8.000000 8.000000 0 0,-3.000000 0.000000-2 16,-5.000000 6.000000-2-16,-1.000000 3.000000 0 0,-5.000000 2.000000-1 0,-1.000000 2.000000-3 0,-4.000000 8.000000-5 15,0.000000 0.000000-8-15,-1.000000 6.000000-14 0,1.000000 1.000000-21 0,0.000000 0.000000-33 16,5.000000 1.000000-44-16,0.000000-1.000000-56 0,4.000000 3.000000-64 0,5.000000-3.000000-92 16,-1.000000-2.000000-44-16,4.000000-4.000000-1 0,-2.000000-1.000000 28 0,11.000000 0.000000 52 15</inkml:trace>
  <inkml:trace contextRef="#ctx0" brushRef="#br0">18725.000000 4694.000000 31 0,'3.000000'8.000000'236'0,"-3.000000"-1.000000"27 "0 ,-3.000000 3.000000 9 0,-2.000000-1.000000-43 15,1.000000 3.000000-45-15,-4.000000 4.000000-24 0,1.000000 0.000000-15 0,-1.000000 3.000000-11 16,0.000000-1.000000-12-16,-4.000000 3.000000-17 0,5.000000 3.000000-15 0,-5.000000 1.000000-15 16,4.000000-1.000000-13-16,3.000000 3.000000-6 0,0.000000 0.000000-8 0,0.000000 4.000000-5 15,2.000000-2.000000-2-15,-1.000000 6.000000-1 0,-1.000000-6.000000 0 0,5.000000 3.000000-7 16,0.000000-3.000000-7-16,0.000000 0.000000-3 0,4.000000-2.000000-7 0,-3.000000-3.000000-5 15,3.000000-2.000000-4-15,1.000000-2.000000-2 0,0.000000-4.000000 0 0,-2.000000 0.000000-4 0,0.000000-5.000000 1 16,-1.000000-2.000000 0-16,1.000000-3.000000 0 0,-1.000000-1.000000 0 0,1.000000-3.000000-1 16,2.000000-2.000000 1-16,-1.000000-2.000000-1 0,-1.000000-6.000000 0 0,-1.000000-4.000000 1 15,3.000000-2.000000-1-15,-2.000000-3.000000-1 0,2.000000-3.000000 0 0,0.000000-2.000000-4 16,-1.000000-2.000000 0-16,1.000000-3.000000-3 0,1.000000 0.000000-2 0,-4.000000 1.000000 2 16,6.000000-2.000000 2-16,-3.000000 5.000000 0 0,0.000000-2.000000 3 0,4.000000 5.000000-1 15,-1.000000 3.000000 2-15,1.000000 0.000000-1 0,-1.000000 3.000000 1 0,-3.000000 2.000000-1 16,3.000000 2.000000-1-16,-3.000000 5.000000 3 0,0.000000 0.000000 0 0,4.000000 5.000000 0 15,-4.000000 5.000000 2-15,-2.000000 0.000000 2 0,2.000000 5.000000 3 0,-1.000000 0.000000 3 0,-3.000000 5.000000 1 16,-1.000000-1.000000 2-16,-1.000000 1.000000 1 0,-3.000000-1.000000 1 0,4.000000 0.000000-2 16,0.000000 1.000000-5-16,0.000000-3.000000-3 0,0.000000-2.000000-3 0,0.000000-3.000000-1 15,0.000000-2.000000-2-15,5.000000 0.000000 0 0,-1.000000 0.000000-1 0,1.000000-5.000000-1 16,3.000000-2.000000 0-16,4.000000-3.000000-3 0,-2.000000-3.000000-1 0,8.000000-1.000000-4 0,-4.000000-1.000000-1 16,2.000000 0.000000 2-16,3.000000 1.000000 1 0,-2.000000 1.000000-1 0,-1.000000 1.000000 3 15,-1.000000 2.000000 0-15,-1.000000 5.000000 3 0,-1.000000 0.000000-2 0,-4.000000 5.000000 5 16,2.000000 2.000000 1-16,-6.000000 5.000000 6 0,0.000000 3.000000 5 0,-5.000000 2.000000 5 15,-5.000000 2.000000 5-15,2.000000 3.000000 5 0,-4.000000 0.000000 2 0,-4.000000 0.000000 1 16,2.000000 0.000000 2-16,-1.000000-3.000000 2 0,2.000000-1.000000 2 0,-4.000000-4.000000 4 16,7.000000-2.000000 7-16,-3.000000 0.000000 7 0,6.000000-4.000000 10 0,-3.000000-3.000000 1 15,-2.000000-5.000000-3-15,2.000000 0.000000-7 0,4.000000-5.000000-12 0,-3.000000-3.000000-13 16,1.000000-4.000000-18-16,1.000000-5.000000-18 0,4.000000-4.000000-20 0,-2.000000-2.000000-17 0,3.000000-3.000000-20 16,1.000000 1.000000-22-16,-3.000000-1.000000-37 0,-1.000000-2.000000-52 0,4.000000 7.000000-73 15,-4.000000 0.000000-99-15,-4.000000-3.000000-81 0,3.000000 8.000000-29 0,-3.000000 1.000000 12 16,-4.000000 1.000000 47-16</inkml:trace>
  <inkml:trace contextRef="#ctx0" brushRef="#br0">19365.000000 5239.000000 169 0,'5.000000'20.000000'377'0,"3.000000"1.000000"21 "0 ,-3.000000-5.000000 10 0,-1.000000-5.000000-69 16,4.000000 1.000000-140-16,-3.000000 1.000000-104 0,0.000000-4.000000-50 0,-1.000000-2.000000-25 16,1.000000 1.000000-13-16,-5.000000-6.000000-16 0,5.000000 1.000000-31 0,-2.000000-6.000000-55 15,5.000000 1.000000-80-15,1.000000-6.000000-111 0,1.000000-4.000000-59 0,-5.000000-5.000000-23 16,3.000000 1.000000 11-16,1.000000-5.000000 45 0</inkml:trace>
  <inkml:trace contextRef="#ctx0" brushRef="#br0">19739.000000 5244.000000 86 0,'13.000000'15.000000'268'0,"-3.000000"-3.000000"17 "0 ,4.000000-1.000000 13 0,-6.000000 0.000000-85 16,4.000000-5.000000-78-16,-6.000000 0.000000-44 0,3.000000-4.000000-24 15,-2.000000-2.000000-11-15,-1.000000 0.000000-17 0,3.000000-4.000000-18 0,-1.000000-3.000000-24 0,0.000000-7.000000-30 16,2.000000 3.000000-33-16,4.000000-1.000000-31 0,-1.000000-3.000000-28 0,1.000000 2.000000-17 16,2.000000 4.000000 2-16,-2.000000 0.000000 11 0,6.000000 1.000000 23 0,-5.000000 1.000000 26 15,2.000000 5.000000 26-15,1.000000-1.000000 24 0,1.000000 3.000000 19 0,2.000000 5.000000 15 16,0.000000-3.000000 15-16,-3.000000 3.000000 13 0,4.000000 0.000000 14 0,-4.000000 2.000000 15 0,-1.000000 3.000000 14 15,1.000000-3.000000 10-15,-1.000000 1.000000 1 0,-2.000000-3.000000-2 16,-1.000000 1.000000-12-16,2.000000 0.000000-17 0,-2.000000-4.000000-18 0,6.000000 1.000000-21 0,-5.000000-6.000000-26 16,3.000000 1.000000-31-16,-1.000000-4.000000-37 0,2.000000 0.000000-43 0,1.000000-6.000000-45 15,-2.000000 4.000000-40-15,1.000000-5.000000-16 0,-3.000000 1.000000 8 0</inkml:trace>
  <inkml:trace contextRef="#ctx0" brushRef="#br0">20543.000000 5171.000000 195 0,'14.000000'10.000000'226'0,"-3.000000"-1.000000"1 "0 ,-1.000000 3.000000-10 0,2.000000-1.000000-20 16,-2.000000-2.000000-26-16,2.000000 3.000000-27 0,-2.000000-4.000000-26 0,0.000000 1.000000-22 15,2.000000-1.000000-19-15,1.000000-3.000000-17 0,1.000000-1.000000-18 0,2.000000-4.000000-12 0,-1.000000 0.000000-10 16,2.000000-4.000000-6-16,2.000000-4.000000-14 0,-3.000000-4.000000-18 16,6.000000-1.000000-23-16,-3.000000-1.000000-24 0,2.000000 2.000000-25 0,-2.000000-3.000000-20 0,1.000000 3.000000-11 15,-2.000000 2.000000-4-15,4.000000 1.000000 3 0,-3.000000 1.000000 2 0,-1.000000 4.000000 7 16,-1.000000 1.000000 7-16,1.000000 3.000000 7 0,-3.000000 3.000000 12 0,-1.000000-1.000000 16 16,-4.000000 0.000000 17-16,0.000000 3.000000 16 0,2.000000 0.000000 15 0,-4.000000 0.000000 13 15,0.000000 0.000000 5-15,-1.000000-3.000000 0 0,1.000000 1.000000-5 0,-1.000000 2.000000-10 16,-2.000000-5.000000-21-16,-5.000000 0.000000-31 0,5.000000 0.000000-33 0,-1.000000-5.000000-13 15</inkml:trace>
  <inkml:trace contextRef="#ctx0" brushRef="#br0">21716.000000 5864.000000 113 0,'-1.000000'17.000000'317'0,"-6.000000"-2.000000"14 "0 ,-1.000000-4.000000-2 15,1.000000 2.000000-76-15,-1.000000-1.000000-131 0,3.000000 3.000000-79 0,-7.000000-3.000000-43 16,4.000000 2.000000-16-16,-6.000000 2.000000-14 0,4.000000-4.000000-13 0,-3.000000 2.000000-24 15,-4.000000-2.000000-45-15,3.000000-1.000000-59 0,3.000000 0.000000-65 0,-3.000000-4.000000-22 16,1.000000-1.000000-4-16,6.000000-6.000000 19 0</inkml:trace>
  <inkml:trace contextRef="#ctx0" brushRef="#br0">22293.000000 4728.000000 67 0,'2.000000'0.000000'157'0,"-2.000000"0.000000"4 "15 ,0.000000 0.000000-1-15,0.000000 0.000000 0 0,0.000000 3.000000-1 0,0.000000-1.000000-7 16,0.000000 1.000000-11-16,-2.000000 1.000000-15 0,-1.000000 1.000000-20 0,-1.000000 5.000000-14 0,-2.000000 0.000000-8 15,-3.000000 5.000000-7-15,-2.000000-2.000000-4 0,0.000000 5.000000-5 0,-5.000000 6.000000-7 16,-1.000000 3.000000-9-16,-3.000000-1.000000-8 0,-2.000000 4.000000-10 0,-3.000000 2.000000-8 16,3.000000-1.000000-6-16,-5.000000 1.000000-3 0,6.000000 0.000000-3 0,-1.000000-6.000000-7 15,3.000000 1.000000-5-15,1.000000-8.000000 3 0,4.000000 1.000000-3 0,3.000000-6.000000 3 0,2.000000-1.000000-7 16,4.000000-4.000000-4-16,-3.000000-4.000000-7 0,3.000000 0.000000-17 0,2.000000-3.000000-12 16,3.000000-2.000000-14-16,3.000000 0.000000-8 0,2.000000-4.000000-3 15,3.000000-4.000000 2-15,6.000000-1.000000-1 0,-1.000000-4.000000 6 0,4.000000 4.000000 4 0,1.000000-3.000000 6 16,2.000000 4.000000 8-16,-4.000000 1.000000 7 0,2.000000 0.000000 8 0,2.000000 4.000000 6 15,-5.000000 3.000000 5-15,2.000000 5.000000 7 0,-4.000000 2.000000 4 0,4.000000 6.000000 5 16,-7.000000 1.000000 6-16,2.000000 6.000000 7 0,-2.000000 1.000000 8 0,-5.000000 4.000000 6 16,3.000000 0.000000 4-16,-1.000000 4.000000 4 0,-5.000000 3.000000 0 0,1.000000-1.000000-2 15,-1.000000 0.000000-5-15,-2.000000-2.000000-3 0,3.000000-4.000000-4 0,-3.000000-1.000000-7 0,3.000000-4.000000-6 16,-1.000000-3.000000-5-16,-2.000000-3.000000-8 0,5.000000-5.000000-13 0,-5.000000-1.000000-10 16,4.000000-1.000000-9-16,-1.000000-4.000000-10 0,2.000000-3.000000-19 0,0.000000-6.000000-22 15,0.000000 0.000000-28-15,3.000000-6.000000-26 0,-3.000000-5.000000-28 0,7.000000-6.000000-26 16,-2.000000 0.000000-15-16,2.000000-5.000000-3 0,-2.000000-2.000000 19 0</inkml:trace>
  <inkml:trace contextRef="#ctx0" brushRef="#br0">22560.000000 4879.000000 93 0,'16.000000'-17.000000'143'0,"-2.000000"1.000000"4 "0 ,-1.000000 3.000000-2 16,1.000000 0.000000-3-16,-3.000000 4.000000-7 0,-4.000000 1.000000-10 0,1.000000 4.000000-10 16,-3.000000 1.000000-11-16,4.000000 3.000000-9 0,-3.000000 0.000000-9 0,-4.000000 3.000000-9 0,-2.000000 1.000000-9 15,3.000000 4.000000-11-15,-3.000000 0.000000-9 0,-3.000000 1.000000-13 0,3.000000 0.000000-7 16,0.000000 0.000000-7-16,-2.000000-1.000000-8 0,2.000000 0.000000-4 0,0.000000-1.000000-3 15,0.000000-2.000000-2-15,2.000000 0.000000-2 0,1.000000 0.000000 0 0,3.000000-3.000000-2 16,4.000000 0.000000 2-16,-2.000000-2.000000 1 0,0.000000 0.000000-1 0,9.000000-2.000000-1 16,-3.000000 2.000000 0-16,2.000000-2.000000 1 0,-2.000000 2.000000-1 0,-1.000000 0.000000 0 15,0.000000 0.000000 0-15,-2.000000 2.000000-1 0,-3.000000 0.000000 0 0,0.000000 4.000000-1 16,-3.000000-1.000000 0-16,0.000000 2.000000 1 0,-5.000000 5.000000 0 0,0.000000 0.000000 2 0,0.000000 0.000000-1 16,-5.000000 3.000000 0-16,-3.000000-1.000000 1 0,3.000000-1.000000-2 0,-3.000000-1.000000 0 15,3.000000-3.000000 1-15,-1.000000-1.000000 1 0,0.000000-1.000000 5 0,1.000000-2.000000-1 16,0.000000-2.000000 2-16,5.000000-2.000000-2 0,-4.000000-1.000000-2 0,-1.000000-1.000000-5 15,5.000000-6.000000-5-15,-1.000000 3.000000-4 0,1.000000-5.000000-6 0,0.000000 0.000000-5 16,1.000000-4.000000-8-16,3.000000 1.000000-3 0,1.000000 0.000000-3 0,-2.000000 0.000000-2 16,4.000000-1.000000-4-16,-1.000000 4.000000 0 0,0.000000-1.000000-1 0,-1.000000 3.000000-1 15,3.000000-1.000000-1-15,-3.000000 1.000000-2 0,0.000000 2.000000 4 0,3.000000 0.000000 3 16,1.000000 2.000000 1-16,-1.000000-1.000000 7 0,-3.000000 2.000000 7 0,4.000000-1.000000 4 0,-1.000000-2.000000 5 16,0.000000 3.000000 5-16,1.000000 0.000000 3 0,-8.000000-1.000000 3 0,4.000000 0.000000 2 15,2.000000 1.000000-2-15,-5.000000 2.000000 4 0,1.000000-3.000000 0 0,-1.000000 3.000000 2 16,1.000000 0.000000 4-16,2.000000 3.000000 7 0,-1.000000-1.000000 14 0,-3.000000 4.000000 7 15,3.000000-2.000000 10-15,-1.000000 6.000000 6 0,-1.000000 2.000000 3 0,-2.000000 0.000000 0 0,3.000000 5.000000-4 16,-3.000000 3.000000-5-16,-3.000000-1.000000-2 0,3.000000 6.000000-2 0,-5.000000-4.000000-2 16,5.000000 3.000000-1-16,-5.000000-1.000000-3 0,-4.000000-2.000000-3 0,4.000000 3.000000-3 15,-3.000000-6.000000-4-15,-1.000000 1.000000-8 0,1.000000-2.000000-1 0,-2.000000-2.000000-3 16,-2.000000 0.000000-2-16,5.000000-3.000000-1 0,-8.000000-3.000000-2 0,5.000000-1.000000 2 16,0.000000-4.000000-4-16,-1.000000-1.000000-5 0,0.000000-3.000000-6 0,0.000000-3.000000-9 15,1.000000-1.000000-9-15,-2.000000-6.000000-13 0,5.000000-2.000000-13 0,-4.000000-3.000000-10 0,2.000000-4.000000-16 16,4.000000-3.000000-15-16,2.000000-5.000000-16 0,-2.000000-2.000000-17 15,5.000000-2.000000-13-15,-2.000000-4.000000-11 0,2.000000-1.000000-5 0,2.000000-4.000000-2 0,-2.000000 0.000000 12 16,3.000000 0.000000 16-16,-1.000000 3.000000 21 0,-2.000000-6.000000 17 0,0.000000 5.000000 22 16,3.000000 1.000000 24-16,0.000000 3.000000 18 0,-1.000000 5.000000 15 0,3.000000 3.000000 19 15,-1.000000 3.000000 12-15,-4.000000 4.000000 10 0,5.000000 6.000000 21 0,-2.000000 0.000000 28 16,0.000000 10.000000 32-16,2.000000 1.000000 24 0,-3.000000 4.000000 24 0,5.000000 5.000000 19 0,-1.000000 7.000000-2 16,-2.000000 5.000000-14-16,4.000000 5.000000-22 0,-3.000000 4.000000-22 15,0.000000 3.000000-19-15,4.000000 6.000000-15 0,-4.000000 4.000000-11 0,1.000000 1.000000-9 0,-1.000000 1.000000-9 16,0.000000-1.000000-5-16,-1.000000 2.000000-8 0,-3.000000-3.000000-7 0,-1.000000-1.000000-5 15,0.000000 2.000000-7-15,0.000000 0.000000-4 0,-1.000000-3.000000-2 0,-3.000000-3.000000-2 16,-1.000000-2.000000-2-16,0.000000-2.000000-1 0,-3.000000-1.000000-4 0,-4.000000-3.000000-2 16,4.000000-1.000000-2-16,-2.000000-5.000000-3 0,-4.000000-3.000000-3 0,1.000000 0.000000-7 15,0.000000-4.000000-8-15,-4.000000-3.000000-15 0,0.000000-3.000000-13 0,2.000000-1.000000-17 16,-4.000000-5.000000-11-16,-1.000000-3.000000-9 0,5.000000-3.000000-13 0,-5.000000-2.000000-7 0,2.000000-2.000000-5 16,1.000000-6.000000-3-16,-1.000000 1.000000 1 0,1.000000-5.000000 8 0,3.000000 4.000000 18 15,1.000000-2.000000 20-15,5.000000-1.000000 22 0,-2.000000 4.000000 26 0,1.000000 3.000000 17 16,4.000000 1.000000 15-16,2.000000 0.000000 20 0,1.000000 7.000000 25 0,4.000000 1.000000 21 15,3.000000 5.000000 17-15,1.000000 1.000000 14 0,5.000000 5.000000 11 0,2.000000 1.000000 2 16,4.000000 2.000000-8-16,1.000000 1.000000-5 0,1.000000 2.000000-6 0,2.000000 1.000000-6 16,5.000000-2.000000-8-16,-3.000000 1.000000-8 0,2.000000-3.000000-13 0,-1.000000 3.000000-16 0,4.000000-2.000000-13 15,-4.000000-1.000000-15-15,1.000000-1.000000-10 0,-2.000000-3.000000-7 0,2.000000-1.000000-8 16,-5.000000 1.000000-11-16,1.000000-6.000000-20 0,-3.000000 2.000000-31 0,-1.000000-5.000000-47 16,-2.000000-2.000000-65-16,2.000000-2.000000-75 0,1.000000-4.000000-107 0,-5.000000-3.000000-42 15,-4.000000-2.000000-1-15,3.000000-3.000000 30 0,-7.000000-4.000000 55 0</inkml:trace>
  <inkml:trace contextRef="#ctx0" brushRef="#br0">27020.000000 4677.000000 66 0,'3.000000'5.000000'158'0,"-3.000000"-5.000000"14 "0 ,0.000000 3.000000 12 0,2.000000-1.000000 17 16,-2.000000-2.000000 12-16,5.000000 2.000000 14 0,-2.000000 0.000000 1 0,0.000000 1.000000-20 15,2.000000-3.000000-21-15,-3.000000 3.000000-22 0,6.000000-3.000000-26 0,-1.000000 0.000000-25 16,0.000000 2.000000-19-16,4.000000-7.000000-18 0,0.000000 5.000000-14 0,2.000000 0.000000-15 16,0.000000 0.000000-4-16,9.000000 8.000000-1 0,0.000000-4.000000 1 0,5.000000 1.000000 3 15,3.000000-2.000000-5-15,2.000000-1.000000 3 0,1.000000 1.000000-3 0,2.000000-3.000000-3 0,2.000000 0.000000-3 16,2.000000 0.000000-4-16,-2.000000-3.000000 1 0,5.000000-2.000000 6 15,-5.000000 0.000000 11-15,3.000000 1.000000 5 0,-2.000000-4.000000 4 0,-2.000000 1.000000-5 0,-5.000000 0.000000-5 16,0.000000-1.000000-10-16,-6.000000 1.000000-18 0,-5.000000-1.000000-13 0,-3.000000 2.000000-4 16,-1.000000-2.000000-4-16,-2.000000 5.000000-6 0,-6.000000-1.000000-10 0,0.000000-1.000000-17 15,-6.000000 2.000000-19-15,-2.000000 1.000000-35 0,-2.000000-3.000000-39 0,-6.000000 3.000000-54 16,0.000000-1.000000-62-16,-4.000000 3.000000-62 0,-1.000000 5.000000-64 0,-1.000000 2.000000-69 0,-8.000000 3.000000-11 16,1.000000 0.000000 31-16,-6.000000 2.000000 55 0,0.000000 0.000000 72 15</inkml:trace>
  <inkml:trace contextRef="#ctx0" brushRef="#br0">27157.000000 5081.000000 53 0,'-8.000000'12.000000'284'0,"1.000000"0.000000"34 "0 ,-5.000000-2.000000 28 16,9.000000-3.000000-53-16,1.000000 1.000000-61 0,-1.000000-1.000000-38 0,1.000000-2.000000-18 15,2.000000-3.000000-12-15,-3.000000 1.000000-11 0,-1.000000-3.000000-18 0,4.000000 0.000000-21 16,7.000000 0.000000-16-16,-5.000000 0.000000-17 0,6.000000 0.000000-6 0,6.000000 0.000000-4 15,4.000000-3.000000-1-15,4.000000 1.000000 2 0,0.000000-1.000000-4 0,8.000000-2.000000-3 16,-3.000000 1.000000-3-16,3.000000 1.000000-7 0,2.000000-2.000000-6 0,-2.000000-2.000000-10 0,0.000000 2.000000-5 16,-2.000000-3.000000-9-16,3.000000 3.000000-8 0,-5.000000-3.000000-6 0,1.000000 0.000000-7 15,0.000000-2.000000-8-15,-5.000000 3.000000-14 0,0.000000 3.000000-22 0,-2.000000-4.000000-24 16,-5.000000-2.000000-28-16,-2.000000 2.000000-28 0,4.000000 3.000000-45 0,0.000000-3.000000-62 16,-2.000000 4.000000-66-16,2.000000 0.000000-79 0,1.000000 1.000000-68 0,-5.000000-2.000000-17 15,1.000000 0.000000 26-15,-1.000000-3.000000 58 0</inkml:trace>
  <inkml:trace contextRef="#ctx0" brushRef="#br0">28075.000000 4848.000000 59 0,'4.000000'6.000000'337'16,"1.000000"-1.000000"40 "-16 ,-5.000000 3.000000 24 31,3.000000-6.000000-31-31,0.000000 3.000000-99 0,-3.000000 0.000000-76 0,0.000000 2.000000-39 0,0.000000 1.000000-22 0,0.000000 1.000000-11 0,0.000000 1.000000-9 0,0.000000 2.000000-12 0,2.000000 0.000000-12 0,3.000000 1.000000-16 0,2.000000 1.000000-10 16,0.000000-2.000000-10-16,1.000000 0.000000-7 0,4.000000 3.000000-8 0,-2.000000-1.000000-5 15,2.000000-2.000000-2-15,1.000000 1.000000-4 0,0.000000-1.000000 3 0,1.000000 0.000000 2 0,-1.000000-2.000000 2 16,4.000000-3.000000 2-16,-2.000000-1.000000-1 0,-2.000000-4.000000 1 16,4.000000 0.000000-3-16,0.000000-4.000000 0 0,-2.000000 0.000000-5 0,5.000000-6.000000-3 0,-5.000000 0.000000-5 15,5.000000-1.000000-5-15,-1.000000-5.000000-3 0,-1.000000-2.000000-5 0,1.000000-1.000000-2 16,-3.000000 0.000000-2-16,1.000000 1.000000 1 0,-2.000000 1.000000 2 0,-1.000000 0.000000 2 16,-3.000000 1.000000 8-16,-2.000000 4.000000 13 0,-1.000000 0.000000 13 0,-1.000000 1.000000 13 15,-4.000000 1.000000 3-15,1.000000-4.000000 4 0,-3.000000 0.000000-2 0,-1.000000 0.000000-12 16,-1.000000-2.000000-7-16,-3.000000-2.000000-1 0,1.000000 4.000000-4 0,-4.000000-2.000000-2 15,-1.000000-1.000000 4-15,-1.000000 3.000000 3 0,-2.000000 2.000000-1 0,1.000000-2.000000-1 0,0.000000 3.000000 3 16,-4.000000 1.000000 1-16,2.000000-1.000000 0 0,-1.000000 1.000000-1 16,3.000000 3.000000-4-16,-3.000000-2.000000 0 0,1.000000 2.000000-1 0,2.000000 0.000000 4 0,-4.000000 3.000000-2 15,-1.000000 0.000000-1-15,5.000000-1.000000 4 0,0.000000 3.000000 0 0,-2.000000-2.000000-6 16,4.000000-1.000000-3-16,0.000000 3.000000-4 0,1.000000-3.000000-7 0,-1.000000 1.000000-7 16,3.000000 2.000000-7-16,-4.000000-2.000000-2 0,2.000000 2.000000-6 0,2.000000 0.000000-3 0,0.000000 0.000000-7 15,2.000000 0.000000-16-15,3.000000 0.000000-32 0,-5.000000 0.000000-50 0,3.000000 2.000000-58 16,-4.000000 0.000000-64-16,-1.000000 1.000000-53 0,-8.000000 2.000000-35 0,5.000000 0.000000-40 15,1.000000 2.000000-56-15,1.000000 2.000000-72 0,1.000000-1.000000-44 0,1.000000 0.000000 2 16,-4.000000-1.000000 18-16,1.000000-2.000000 57 0,1.000000 0.000000 95 0</inkml:trace>
  <inkml:trace contextRef="#ctx0" brushRef="#br0">18287.000000 4171.000000 95 0,'2.000000'0.000000'110'0,"-2.000000"-2.000000"-1 "0 ,0.000000 2.000000 15 0,0.000000-3.000000 15 16,0.000000 3.000000 13-16,0.000000-2.000000 14 0,0.000000-1.000000 2 0,0.000000 3.000000-12 0,0.000000-2.000000-24 16,0.000000 2.000000-32-16,0.000000 0.000000-28 0,3.000000 0.000000-18 0,1.000000 0.000000-13 15,-3.000000 0.000000-5-15,8.000000 0.000000-1 0,-4.000000 0.000000 6 0,7.000000 2.000000 8 16,-2.000000-2.000000 8-16,3.000000 5.000000 4 0,4.000000-2.000000 3 0,1.000000 2.000000 2 15,2.000000 2.000000-2-15,0.000000 0.000000-6 0,6.000000 0.000000-3 0,-3.000000 3.000000-6 16,2.000000 0.000000-2-16,2.000000 2.000000-5 0,5.000000-2.000000-5 0,-2.000000 2.000000-3 0,3.000000 0.000000-6 16,1.000000 2.000000-4-16,5.000000-1.000000-4 0,-4.000000 4.000000-3 0,5.000000 1.000000-4 15,0.000000-2.000000 0-15,-1.000000 1.000000-1 0,1.000000 2.000000 1 0,0.000000 1.000000 1 16,-1.000000 2.000000 3-16,-1.000000 0.000000 5 0,-1.000000 2.000000 1 0,-2.000000 1.000000-1 16,-3.000000 0.000000-2-16,2.000000 1.000000-3 0,-6.000000 1.000000-2 0,2.000000-1.000000-3 15,-3.000000 1.000000-4-15,0.000000-3.000000-1 0,-2.000000 3.000000-1 0,-6.000000-6.000000-4 16,2.000000 4.000000-1-16,-2.000000-5.000000 0 0,-2.000000-3.000000 0 0,-1.000000-1.000000-1 0,-1.000000 1.000000 1 15,-3.000000-4.000000 0-15,-2.000000-3.000000 0 0,-1.000000 0.000000-1 0,-1.000000-4.000000 0 16,-3.000000-1.000000 0-16,2.000000 0.000000-1 0,-6.000000-3.000000 0 0,3.000000 1.000000-4 16,-3.000000-3.000000-4-16,-1.000000 2.000000-10 0,0.000000-2.000000-13 0,0.000000 0.000000-30 15,0.000000-2.000000-38-15,0.000000-1.000000-42 0,-1.000000-1.000000-50 0,-3.000000-1.000000-56 16,4.000000-3.000000-58-16,-1.000000-3.000000-53 0,-6.000000-2.000000-13 0,-1.000000-1.000000 18 16,3.000000-3.000000 41-16</inkml:trace>
  <inkml:trace contextRef="#ctx0" brushRef="#br0">19476.000000 4606.000000 130 0,'3.000000'0.000000'157'16,"0.000000"-1.000000"-5 "-16 ,-1.000000 1.000000 2 0,-2.000000-2.000000 7 0,0.000000 2.000000 4 0,0.000000 0.000000 3 16,0.000000 0.000000-7-16,0.000000 0.000000-15 0,0.000000 0.000000-24 0,0.000000 0.000000-23 15,0.000000 2.000000-23-15,0.000000-2.000000-18 0,3.000000 0.000000-8 0,-1.000000 1.000000-4 16,-2.000000-1.000000 0-16,3.000000 5.000000 8 0,2.000000-2.000000 1 0,4.000000 2.000000-1 15,-4.000000-1.000000-1-15,2.000000 1.000000-2 0,-1.000000 3.000000-5 0,3.000000-1.000000-6 0,-1.000000 3.000000-2 16,2.000000-1.000000 0-16,-2.000000 3.000000-4 0,1.000000 3.000000-1 16,3.000000 0.000000-3-16,-6.000000 0.000000 0 0,6.000000 2.000000-4 0,-7.000000 0.000000-2 0,3.000000-1.000000-2 15,-3.000000 1.000000-2-15,4.000000 0.000000-3 0,-4.000000 0.000000-3 0,-2.000000-2.000000-2 16,-1.000000 0.000000 0-16,-2.000000-3.000000-1 0,3.000000-3.000000 1 0,-3.000000 3.000000-1 16,0.000000-4.000000 2-16,0.000000 0.000000 2 0,-3.000000-1.000000 1 0,1.000000 0.000000 1 0,-3.000000 0.000000 1 15,-2.000000 1.000000 0-15,1.000000-2.000000 0 0,-3.000000 0.000000-2 16,1.000000-1.000000 1-16,0.000000 0.000000 0 0,-1.000000-3.000000-2 0,-4.000000 0.000000-1 15,4.000000 1.000000-1-15,-4.000000-1.000000-2 0,0.000000-2.000000-1 0,-2.000000 0.000000-2 0,-1.000000 0.000000-1 16,-2.000000 0.000000-3-16,1.000000 0.000000-1 0,-3.000000-2.000000-1 16,-2.000000-1.000000-2-16,1.000000 3.000000 1 0,-1.000000-2.000000 0 0,-3.000000-3.000000 0 0,3.000000 0.000000-1 15,2.000000 3.000000 2-15,0.000000-5.000000-2 0,-2.000000 2.000000 1 0,0.000000-5.000000 0 16,4.000000 3.000000-1-16,-1.000000-1.000000-2 0,2.000000-1.000000-3 0,2.000000-1.000000-7 16,0.000000 0.000000-13-16,0.000000 3.000000-17 0,2.000000-3.000000-39 0,1.000000 3.000000-61 15,-1.000000-1.000000-93-15,4.000000 3.000000-138 0,-1.000000-2.000000-67 0,2.000000-1.000000-25 0,-6.000000-1.000000 16 16,1.000000-1.000000 52-16</inkml:trace>
  <inkml:trace contextRef="#ctx0" brushRef="#br0">24646.000000 4015.000000 50 0,'0.000000'0.000000'60'15,"0.000000"0.000000"1 "-15 ,0.000000 0.000000 5 0,-1.000000 0.000000 0 0,1.000000 0.000000 8 0,0.000000-2.000000 5 16,0.000000 2.000000 13-16,0.000000 2.000000 12 0,0.000000-2.000000 10 0,0.000000 3.000000 1 16,0.000000 2.000000-2-16,0.000000 2.000000-4 0,0.000000 0.000000-14 0,1.000000 1.000000-13 15,-1.000000 1.000000-12-15,5.000000 0.000000-3 0,2.000000 5.000000 1 0,-5.000000-2.000000-3 16,3.000000 2.000000 1-16,3.000000 1.000000 1 0,0.000000 2.000000-7 0,4.000000 2.000000-7 15,-5.000000 1.000000-3-15,6.000000-1.000000-4 0,2.000000 3.000000-3 0,-1.000000 0.000000-5 0,-1.000000 0.000000-3 16,1.000000 2.000000-2-16,-1.000000 0.000000-2 0,2.000000 1.000000-3 16,-2.000000-1.000000-2-16,3.000000 0.000000 0 0,-3.000000 1.000000 2 0,0.000000-1.000000 2 0,2.000000 3.000000 0 15,-3.000000-3.000000 1-15,-2.000000 2.000000-1 0,-1.000000 2.000000 0 0,2.000000-5.000000-1 16,-6.000000 7.000000-3-16,0.000000-3.000000 1 0,0.000000-1.000000-6 0,-5.000000 2.000000-3 16,5.000000-5.000000-6-16,-5.000000 2.000000-2 0,4.000000-1.000000-1 0,-4.000000-2.000000-4 15,0.000000 0.000000 4-15,0.000000 0.000000 0 0,0.000000-3.000000 0 0,0.000000 2.000000-2 16,0.000000-5.000000-2-16,0.000000 1.000000-1 0,0.000000-2.000000-5 0,0.000000-1.000000-2 15,0.000000-2.000000 1-15,0.000000-2.000000 0 0,0.000000 0.000000 2 0,3.000000-5.000000 0 0,-1.000000 0.000000-2 16,-2.000000-3.000000 0-16,0.000000 0.000000 0 0,0.000000 1.000000 0 0,0.000000-1.000000-3 16,0.000000-2.000000-3-16,0.000000-2.000000-9 0,0.000000-1.000000-16 0,0.000000-1.000000-22 15,0.000000-4.000000-28-15,-2.000000-4.000000-35 0,-1.000000 0.000000-40 0,-1.000000 0.000000-46 16,-1.000000-3.000000-42-16,5.000000-2.000000-52 0,-8.000000 0.000000-37 0,1.000000-3.000000 1 16,-8.000000 3.000000 28-16,2.000000-1.000000 45 0</inkml:trace>
  <inkml:trace contextRef="#ctx0" brushRef="#br0">24743.000000 4704.000000 56 0,'0.000000'2.000000'149'0,"4.000000"-2.000000"-26 "0 ,-4.000000 3.000000-34 16,0.000000-3.000000-19-16,0.000000 0.000000 3 0,-4.000000 0.000000 12 0,4.000000 2.000000 20 0,0.000000-2.000000 19 16,-1.000000 0.000000 6-16,1.000000 3.000000-1 0,0.000000-1.000000-10 0,0.000000 1.000000-10 15,1.000000 1.000000-10-15,-1.000000 1.000000-8 0,4.000000 3.000000-4 0,1.000000 1.000000 5 16,0.000000 2.000000 2-16,0.000000 2.000000-2 0,3.000000 0.000000-5 0,4.000000 1.000000-2 15,-4.000000 1.000000-5-15,2.000000-1.000000-7 0,0.000000 1.000000-7 0,2.000000-1.000000-9 16,-2.000000 1.000000-3-16,2.000000-1.000000-10 0,-2.000000-3.000000-3 0,2.000000 1.000000-6 0,-2.000000 0.000000-5 16,-2.000000-2.000000-2-16,1.000000-1.000000-4 0,-1.000000-1.000000-4 0,0.000000-1.000000 0 15,-6.000000-5.000000 2-15,3.000000 3.000000 1 0,2.000000-5.000000 1 0,-6.000000 3.000000 0 16,4.000000-3.000000 3-16,-1.000000-3.000000 2 0,-1.000000 1.000000-5 0,2.000000-3.000000-3 16,0.000000-5.000000-3-16,7.000000-2.000000-4 0,-5.000000-5.000000-4 0,6.000000-2.000000-3 15,-1.000000-6.000000-3-15,-2.000000-2.000000 1 0,3.000000-4.000000-3 0,1.000000 0.000000-1 16,1.000000-4.000000-6-16,-2.000000-4.000000-14 0,1.000000 1.000000-26 0,1.000000-4.000000-59 0,-2.000000 3.000000-101 15,0.000000-2.000000-165-15,-1.000000 0.000000-83 0,-2.000000-1.000000-34 16,-1.000000-4.000000 0-16,-6.000000 2.000000 46 0</inkml:trace>
  <inkml:trace contextRef="#ctx0" brushRef="#br0">8409.000000 4380.000000 62 0,'-4.000000'5.000000'74'0,"-1.000000"-2.000000"-24 "0 ,0.000000 1.000000-12 16,0.000000 1.000000 4-16,-1.000000-2.000000 10 0,1.000000-3.000000 15 0,0.000000 0.000000 12 15,-4.000000 0.000000 15-15,1.000000 0.000000 0 0,3.000000 0.000000-4 0,-4.000000 0.000000-8 16,4.000000 0.000000-4-16,2.000000-3.000000-8 0,-2.000000 3.000000-8 0,0.000000-2.000000-4 16,0.000000-1.000000-2-16,2.000000 3.000000-6 0,-6.000000-4.000000-6 0,4.000000 4.000000-4 15,0.000000-3.000000-2-15,-3.000000 1.000000 2 0,-1.000000-1.000000-5 0,4.000000 1.000000-2 16,-3.000000-1.000000 1-16,0.000000 1.000000 3 0,-3.000000 0.000000-4 0,0.000000-1.000000 1 0,1.000000-2.000000-4 15,-2.000000 3.000000 3-15,2.000000 0.000000 2 0,-3.000000-3.000000-7 0,1.000000 2.000000-1 16,-2.000000 1.000000 3-16,1.000000-4.000000 3 0,0.000000 2.000000 0 0,-1.000000-1.000000-2 16,1.000000 1.000000 3-16,-4.000000 4.000000-1 0,2.000000-5.000000-2 0,1.000000 3.000000-5 15,-2.000000-1.000000 1-15,-1.000000 0.000000 0 0,2.000000-2.000000 0 0,-2.000000 2.000000-1 16,-1.000000 1.000000 0-16,-2.000000 0.000000 1 0,1.000000 2.000000-1 0,-3.000000-2.000000-2 16,4.000000 2.000000-5-16,-4.000000 0.000000-3 0,0.000000 0.000000-2 0,-1.000000 0.000000-3 15,1.000000 0.000000-2-15,-3.000000 0.000000-2 0,3.000000 0.000000 1 0,-1.000000-4.000000-1 0,1.000000 4.000000 1 16,-3.000000-2.000000-1-16,1.000000 0.000000 0 0,2.000000 2.000000 0 0,1.000000-2.000000 0 15,-3.000000-3.000000 0-15,-1.000000 3.000000-2 0,2.000000-1.000000 0 0,-3.000000 0.000000-2 16,3.000000-2.000000 1-16,-2.000000 0.000000-2 0,1.000000 1.000000-2 0,-1.000000-1.000000 2 16,3.000000 1.000000-3-16,1.000000-4.000000 1 0,2.000000 1.000000-3 15,-3.000000 2.000000 3-15,6.000000-3.000000 1 0,-3.000000 1.000000 0 0,1.000000 0.000000 1 0,-4.000000-3.000000 3 0,4.000000 3.000000-1 16,-2.000000-3.000000 1-16,1.000000 0.000000 2 0,-3.000000 1.000000-1 0,4.000000 1.000000-3 16,-4.000000-1.000000 0-16,4.000000-1.000000-2 0,-2.000000 0.000000-1 0,1.000000 3.000000 0 15,1.000000-3.000000-1-15,-2.000000-2.000000 1 0,1.000000 3.000000 0 0,4.000000-4.000000-1 16,-2.000000 3.000000 1-16,0.000000 0.000000 0 0,2.000000-1.000000 0 0,-1.000000-2.000000 0 15,4.000000 2.000000-1-15,-2.000000-2.000000 1 0,4.000000 1.000000 0 0,-1.000000-3.000000 0 16,4.000000 3.000000 0-16,-1.000000-2.000000 0 0,3.000000-3.000000 0 0,-2.000000 2.000000 0 0,2.000000 0.000000 0 16,0.000000-2.000000 0-16,1.000000 1.000000 0 0,-1.000000-1.000000 0 15,2.000000-2.000000 2 1,1.000000-2.000000-2-16,-1.000000 2.000000 2 0,3.000000-2.000000-1 0,-2.000000 1.000000 1 0,-1.000000 0.000000 1 0,3.000000 1.000000-1 0,-3.000000-1.000000 2 0,3.000000 0.000000-2 16,-2.000000-1.000000 2-16,2.000000 1.000000-1 0,0.000000 1.000000 2 0,0.000000-1.000000-2 15,2.000000-1.000000 3-15,-2.000000-1.000000-2 0,3.000000-1.000000 0 0,2.000000 0.000000 2 16,-5.000000 0.000000-2-16,3.000000-1.000000 0 0,-1.000000 5.000000 1 0,1.000000-3.000000 1 0,2.000000 0.000000-1 15,-1.000000 3.000000 4-15,-4.000000-1.000000 0 0,2.000000 3.000000 0 16,1.000000 2.000000 3-16,-3.000000 1.000000-3 0,3.000000-2.000000 0 0,-1.000000 5.000000-3 0,1.000000-4.000000-1 16,1.000000 1.000000-2-16,-3.000000 2.000000-2 0,3.000000 2.000000 1 0,-3.000000-1.000000-1 15,3.000000 5.000000 1-15,1.000000-1.000000 2 0,-2.000000 2.000000-1 0,-1.000000-3.000000 0 16,1.000000 4.000000 0-16,2.000000-4.000000 0 0,0.000000-1.000000 1 0,3.000000-2.000000-2 16,1.000000 0.000000 2-16,-1.000000 4.000000-1 0,1.000000-3.000000 2 0,1.000000 3.000000-1 0,3.000000-1.000000 0 15,-1.000000 0.000000 2-15,1.000000 4.000000 0 0,1.000000 0.000000-1 16,2.000000-2.000000 0-16,-1.000000 2.000000 1 0,6.000000-2.000000 0 0,-3.000000 1.000000-2 0,0.000000 1.000000-1 15,4.000000 0.000000 4-15,3.000000-2.000000-1 0,-1.000000 4.000000-1 0,1.000000-6.000000 2 16,2.000000 0.000000 0-16,-4.000000 4.000000 1 0,7.000000-3.000000 0 0,-3.000000 2.000000 1 16,0.000000-2.000000 1-16,3.000000-1.000000-1 0,-3.000000 1.000000 0 0,5.000000 0.000000 1 15,-2.000000-1.000000 0-15,4.000000-1.000000-3 0,-3.000000 1.000000 0 0,1.000000 4.000000 0 16,-2.000000-4.000000-1-16,2.000000 3.000000-2 0,-2.000000 1.000000 1 0,2.000000-1.000000 0 16,-1.000000 2.000000 1-16,0.000000-2.000000-1 0,3.000000 3.000000 0 0,-2.000000-3.000000 1 0,1.000000 0.000000 1 15,-1.000000 1.000000 0-15,-2.000000-1.000000-3 0,2.000000-3.000000 1 0,-2.000000 4.000000 0 16,2.000000-4.000000-3-16,-2.000000 0.000000 0 0,2.000000-1.000000 0 0,0.000000 1.000000 2 15,-2.000000-1.000000-1-15,4.000000 0.000000 1 0,-2.000000-2.000000 2 0,-1.000000-1.000000 0 16,0.000000 5.000000-2-16,0.000000-2.000000-1 0,0.000000-1.000000-2 0,-1.000000 2.000000 0 0,-3.000000 1.000000-1 16,3.000000 5.000000 0-16,-7.000000-3.000000 0 0,4.000000 5.000000 0 15,-2.000000 0.000000 1-15,-1.000000 0.000000 0 0,1.000000 5.000000 2 0,-2.000000-3.000000 0 0,2.000000 3.000000 2 16,2.000000 2.000000 0-16,-5.000000-3.000000-1 0,5.000000 5.000000 2 16,-2.000000-5.000000-1-16,-5.000000 1.000000 2 0,5.000000 1.000000-1 0,-3.000000-2.000000-1 0,1.000000 1.000000 1 15,-1.000000-1.000000-1-15,3.000000 1.000000 0 0,-1.000000 3.000000-2 0,-2.000000-4.000000 2 16,-1.000000 4.000000 1-16,4.000000-4.000000 1 0,-3.000000 4.000000-1 0,2.000000-3.000000 0 15,-2.000000 2.000000-1-15,-1.000000 3.000000 2 0,1.000000-3.000000-3 0,-3.000000 1.000000-2 16,2.000000 1.000000 2-16,1.000000 1.000000 0 0,2.000000-3.000000-2 0,-4.000000 3.000000 0 0,-2.000000 0.000000 1 16,1.000000-1.000000-1-16,2.000000-1.000000-1 0,1.000000 1.000000-1 15,0.000000 0.000000-1-15,0.000000 2.000000 2 0,0.000000-4.000000-1 0,-1.000000 0.000000 1 0,1.000000 1.000000 0 16,-2.000000 1.000000 1-16,2.000000-1.000000 0 0,0.000000-1.000000-2 0,0.000000 0.000000 1 16,-4.000000 1.000000-1-16,4.000000 1.000000 1 0,-2.000000 1.000000-1 0,-2.000000-2.000000 1 15,-1.000000 1.000000 0-15,-2.000000-1.000000-1 0,2.000000 1.000000-1 0,-4.000000 1.000000 0 16,4.000000 0.000000 2-16,-3.000000-3.000000 1 0,-4.000000 3.000000 0 0,3.000000-1.000000 1 15,0.000000 1.000000 1-15,-4.000000 0.000000 0 0,4.000000 0.000000-1 0,-4.000000 2.000000 2 16,1.000000-3.000000 2-16,1.000000 4.000000-1 0,-1.000000-5.000000 0 0,-1.000000 5.000000 0 0,-1.000000-2.000000-2 16,1.000000-2.000000-3-16,-4.000000 2.000000 0 0,3.000000 0.000000 0 0,2.000000 2.000000-1 15,-3.000000-5.000000 1-15,-2.000000 5.000000 1 0,3.000000-3.000000-1 0,-3.000000 0.000000 0 16,0.000000 2.000000 0-16,0.000000-3.000000 3 0,-1.000000 3.000000-4 0,-1.000000-2.000000-2 16,-1.000000 2.000000 2-16,1.000000 0.000000 0 0,-3.000000 1.000000 0 0,0.000000-1.000000-4 15,0.000000 1.000000 4-15,0.000000 3.000000 1 0,-3.000000 1.000000-1 0,-2.000000 3.000000 0 16,0.000000-1.000000 1-16,-4.000000 1.000000 2 0,4.000000-3.000000-2 0,-3.000000 2.000000-1 0,-1.000000 0.000000 2 15,1.000000-2.000000-1-15,3.000000-2.000000 2 0,-3.000000 2.000000-1 0,-1.000000 0.000000 0 16,1.000000-3.000000 3-16,3.000000 1.000000 0 0,-4.000000 0.000000 1 0,-1.000000-3.000000 0 16,2.000000-1.000000 1-16,0.000000 2.000000 0 0,-6.000000-4.000000 1 0,6.000000 4.000000 0 15,-2.000000-3.000000 0-15,-4.000000 0.000000 0 0,3.000000-1.000000-1 0,-3.000000-1.000000 0 16,-1.000000 1.000000-3-16,-5.000000 2.000000 0 0,2.000000-2.000000 0 0,-4.000000-1.000000 0 16,-2.000000 1.000000-2-16,-1.000000 0.000000 1 0,2.000000 4.000000 1 0,-4.000000-3.000000 0 0,-2.000000 1.000000 1 15,3.000000 2.000000-3-15,-10.000000-3.000000 4 0,5.000000 2.000000-2 0,-1.000000-2.000000-1 16,-2.000000 2.000000 2-16,-1.000000-3.000000-2 0,0.000000 4.000000 1 0,0.000000-4.000000-1 15,-1.000000-1.000000-2-15,0.000000-1.000000 3 0,2.000000-2.000000-1 0,2.000000-1.000000 0 16,-3.000000 1.000000 0-16,3.000000-3.000000-1 0,2.000000 4.000000 1 0,0.000000-3.000000-3 16,-2.000000-1.000000-1-16,5.000000-2.000000 1 0,-3.000000 2.000000-3 15,3.000000-2.000000 1-15,0.000000 3.000000-2 0,0.000000-3.000000 2 0,1.000000 0.000000 0 0,-4.000000 0.000000 0 0,4.000000 2.000000 3 16,0.000000-2.000000 1-16,-1.000000 2.000000 0 0,5.000000 2.000000 2 0,-5.000000-2.000000 2 16,5.000000-1.000000-1-16,-4.000000 1.000000 0 0,4.000000 4.000000-1 0,-2.000000-1.000000-1 15,2.000000 0.000000 2-15,1.000000-1.000000-3 0,-1.000000 2.000000-2 0,3.000000-1.000000 1 16,-1.000000-4.000000 2-16,5.000000 2.000000 0 0,-1.000000 2.000000 0 0,-1.000000-5.000000-1 15,3.000000 3.000000 0-15,1.000000-3.000000 0 0,0.000000 0.000000 1 0,-1.000000-3.000000-2 16,4.000000 3.000000 0-16,-3.000000-3.000000 0 0,1.000000 1.000000 1 0,2.000000 2.000000 1 0,-2.000000-3.000000-1 16,4.000000-1.000000 1-16,-2.000000 2.000000-2 0,1.000000 0.000000-1 15,1.000000-4.000000 1-15,0.000000 4.000000-1 0,1.000000 0.000000 1 0,-2.000000-1.000000-1 0,4.000000-2.000000 1 16,-1.000000 2.000000 1-16,-3.000000 0.000000-2 0,8.000000 1.000000 1 0,-4.000000-1.000000-2 16,-2.000000-1.000000 0-16,2.000000 2.000000 2 0,3.000000 0.000000 0 0,-4.000000-3.000000-1 15,1.000000 3.000000 0-15,3.000000-1.000000 1 0,-2.000000-3.000000 0 0,1.000000 4.000000-1 16,-2.000000 2.000000 0-16,0.000000-5.000000 0 0,2.000000 5.000000 0 0,-2.000000-4.000000 0 0,1.000000 0.000000 1 15,-1.000000 3.000000-1-15,0.000000 1.000000 0 0,2.000000-3.000000 0 16,-2.000000 3.000000 1-16,0.000000-2.000000 0 0,2.000000 0.000000 0 0,-2.000000 2.000000 1 0,-4.000000-3.000000-1 16,4.000000 3.000000-1-16,0.000000-2.000000 0 0,0.000000 2.000000 2 0,-2.000000 0.000000-2 15,2.000000 0.000000 0-15,-3.000000 0.000000 0 0,3.000000-3.000000 1 0,0.000000 3.000000 0 16,-4.000000-2.000000-2-16,4.000000 2.000000 1 0,-3.000000 0.000000 0 0,3.000000 0.000000 1 16,-2.000000 0.000000 1-16,2.000000 0.000000 0 0,-3.000000 0.000000 0 0,6.000000 0.000000 0 0,-3.000000 0.000000-2 15,-1.000000 0.000000 0-15,1.000000 0.000000-1 0,5.000000 0.000000-1 16,-6.000000 0.000000 1-16,3.000000 0.000000 1 0,1.000000 0.000000 0 0,-1.000000 0.000000 0 15,0.000000 0.000000-1-15,1.000000 0.000000 1 0,2.000000-3.000000 0 0,0.000000 3.000000 1 16,-3.000000 0.000000-1-16,3.000000-2.000000 0 0,-5.000000 0.000000 2 0,1.000000 2.000000-1 0,3.000000-4.000000-1 16,-6.000000 3.000000 0-16,5.000000 1.000000 0 0,-3.000000-3.000000 0 0,-1.000000 1.000000 0 15,1.000000-1.000000-1-15,-1.000000-1.000000 1 0,1.000000 4.000000 0 0,0.000000-3.000000 1 16,-3.000000-2.000000 1-16,0.000000 5.000000 0 0,-1.000000-5.000000 0 0,1.000000 3.000000 1 16,0.000000 0.000000-1-16,-3.000000 2.000000 0 0,3.000000-3.000000 2 0,-2.000000 3.000000 0 0,2.000000-2.000000 1 15,-4.000000 2.000000 3-15,4.000000 0.000000-1 0,-3.000000 0.000000 0 0,3.000000 0.000000 0 16,0.000000 0.000000-1-16,-6.000000 0.000000-2 0,4.000000 0.000000 0 0,2.000000 0.000000 3 15,0.000000 0.000000 5-15,-3.000000 0.000000 1 0,0.000000 0.000000 1 0,1.000000 0.000000 1 16,-2.000000-3.000000-1-16,2.000000 3.000000-2 0,-2.000000-2.000000-3 0,2.000000-1.000000-2 16,0.000000 3.000000 1-16,-2.000000 0.000000 0 0,2.000000 0.000000 3 0,-1.000000 0.000000 4 15,2.000000 0.000000 2-15,-1.000000 0.000000 5 0,2.000000-2.000000 4 0,-1.000000 2.000000 4 16,4.000000 0.000000 2-16,-5.000000 0.000000-2 0,2.000000-2.000000-2 0,-4.000000 2.000000-3 16,4.000000 0.000000-5-16,1.000000-3.000000-7 0,0.000000 3.000000-3 0,-3.000000 0.000000-4 0,2.000000-2.000000 0 15,3.000000 2.000000-2-15,-4.000000-3.000000 1 0,4.000000 3.000000 0 0,0.000000-3.000000-2 16,-1.000000 1.000000-1-16,1.000000 2.000000-1 0,-4.000000-2.000000 1 0,4.000000 2.000000 0 15,0.000000 0.000000-1-15,-3.000000 0.000000 0 0,3.000000-2.000000-1 0,1.000000 2.000000 0 16,-1.000000 0.000000 0-16,2.000000 0.000000-1 0,-2.000000 0.000000 1 0,3.000000 0.000000-1 0,-1.000000 0.000000 1 16,3.000000 0.000000 0-16,-3.000000 0.000000-2 0,3.000000 0.000000 0 15,-2.000000 0.000000 1-15,-1.000000 0.000000 2 0,3.000000 0.000000 1 0,0.000000 0.000000-1 0,0.000000 0.000000 0 16,0.000000 0.000000 1-16,0.000000 0.000000-2 0,0.000000 0.000000-2 0,0.000000 0.000000-1 16,0.000000 0.000000 0-16,0.000000 0.000000 0 0,0.000000 0.000000 1 0,-4.000000 0.000000-2 15,4.000000 0.000000-2-15,0.000000 0.000000-7 0,0.000000 0.000000-9 0,0.000000 0.000000-16 16,0.000000-3.000000-14-16,0.000000 3.000000-20 0,-1.000000-2.000000-18 0,1.000000-1.000000-15 15,-4.000000 3.000000-10-15,4.000000-3.000000-11 0,-1.000000 3.000000-22 0,-3.000000-2.000000-34 16,4.000000 2.000000-63-16,0.000000 2.000000-94 0,0.000000-2.000000-94 0,0.000000 6.000000-38 0,0.000000 1.000000 2 16,0.000000-7.000000 40-16,0.000000 7.000000 76 0</inkml:trace>
  <inkml:trace contextRef="#ctx0" brushRef="#br0">14065.000000 5653.000000 28 0,'-5.000000'-3.000000'65'0,"0.000000"0.000000"10 "0 ,-1.000000 3.000000 19 0,-3.000000-2.000000 18 16,4.000000 0.000000 13-16,-3.000000 2.000000-1 0,1.000000-2.000000 1 0,-1.000000 2.000000-3 0,-1.000000-3.000000-5 15,1.000000 1.000000-12-15,0.000000 2.000000-9 0,3.000000 0.000000-6 0,0.000000 0.000000-6 16,-4.000000 0.000000-3-16,6.000000 2.000000-3 0,-2.000000 1.000000-5 16,0.000000-3.000000-4-16,5.000000 0.000000-3 0,-4.000000 2.000000-7 0,4.000000-2.000000-6 0,0.000000 2.000000-10 15,0.000000 0.000000 1-15,0.000000 4.000000-2 0,4.000000 0.000000 10 0,1.000000 2.000000 6 16,3.000000 1.000000 3-16,-3.000000-1.000000 6 0,4.000000 1.000000-1 0,-1.000000 4.000000-2 16,2.000000-3.000000-10-16,3.000000-1.000000-3 0,-1.000000 4.000000-3 0,2.000000-4.000000-4 15,-1.000000 2.000000-4-15,0.000000 0.000000-6 0,1.000000-4.000000-4 0,-1.000000 1.000000 0 16,4.000000-1.000000-4-16,-4.000000 0.000000-3 0,4.000000-4.000000-3 0,-2.000000 2.000000 2 0,2.000000-5.000000 0 15,1.000000 0.000000 0-15,1.000000 0.000000-4 0,3.000000-5.000000 0 0,-1.000000 2.000000-1 16,1.000000-4.000000-1-16,3.000000 0.000000-3 0,-1.000000-1.000000 7 0,3.000000 1.000000-3 16,-1.000000 2.000000 0-16,0.000000-1.000000-1 0,0.000000-1.000000 0 0,1.000000 1.000000-1 15,0.000000-1.000000-4-15,-2.000000 4.000000 2 0,2.000000-2.000000 0 0,0.000000 0.000000-2 16,-2.000000 1.000000 1-16,-2.000000-1.000000 1 0,-1.000000 0.000000-4 0,0.000000 2.000000 0 16,1.000000 1.000000 1-16,-2.000000-3.000000-1 0,-3.000000 3.000000-1 0,-1.000000-1.000000 0 0,-2.000000 3.000000 2 15,-2.000000-3.000000-1-15,-1.000000 2.000000 2 0,1.000000 1.000000 3 0,-3.000000 0.000000 0 16,4.000000 0.000000 2-16,-2.000000 0.000000 0 0,-2.000000 0.000000 1 15,3.000000 0.000000-1-15,-1.000000 1.000000-2 0,-2.000000 2.000000 0 0,3.000000-3.000000-3 0,-4.000000 3.000000 0 16,4.000000-3.000000-4-16,0.000000 0.000000 0 0,1.000000 0.000000 3 0,-1.000000 0.000000 0 16,-1.000000 0.000000-1-16,6.000000-3.000000 2 0,-4.000000 0.000000 0 0,3.000000 2.000000 1 15,1.000000-4.000000-6-15,-1.000000 0.000000 2 0,5.000000-1.000000-2 0,-1.000000 0.000000-1 0,1.000000-2.000000 0 16,2.000000 1.000000 1-16,1.000000-1.000000-3 0,-2.000000 2.000000 1 0,2.000000-5.000000-2 16,-1.000000 5.000000 2-16,3.000000-5.000000-2 0,-1.000000 3.000000-1 0,-4.000000-1.000000 0 15,3.000000 2.000000 2-15,-1.000000 1.000000-1 0,-4.000000-1.000000-2 0,-2.000000 1.000000 0 16,1.000000 1.000000 0-16,-2.000000 2.000000 1 0,-1.000000-1.000000-1 0,-2.000000 4.000000 2 15,-4.000000-3.000000 2-15,3.000000 3.000000 3 0,-1.000000 0.000000 8 0,-2.000000 3.000000 11 16,-2.000000-3.000000 10-16,2.000000 4.000000 6 0,-1.000000 2.000000 10 0,-1.000000-4.000000 10 0,1.000000 4.000000 3 16,-4.000000-3.000000 2-16,3.000000 5.000000-3 0,2.000000-3.000000-5 0,-3.000000-3.000000-3 15,-1.000000 3.000000-8-15,3.000000 1.000000-7 0,-1.000000-4.000000-5 16,-3.000000-2.000000-2-16,2.000000 2.000000 1 0,0.000000 1.000000-3 0,-1.000000-3.000000 0 0,1.000000 0.000000-4 16,1.000000-3.000000-2-16,-1.000000 1.000000-2 0,0.000000 2.000000-3 0,1.000000-2.000000-4 15,-3.000000 2.000000-4-15,2.000000-4.000000-2 0,-2.000000 2.000000-4 0,0.000000 2.000000-2 16,3.000000-3.000000-1-16,-3.000000 3.000000-2 0,0.000000 0.000000 0 0,4.000000-2.000000-1 0,-1.000000 2.000000-3 15,1.000000 0.000000-9-15,1.000000 0.000000-25 0,-2.000000 0.000000-43 0,0.000000 0.000000-46 16,2.000000 0.000000-42-16,-1.000000 2.000000-39 0,-1.000000 1.000000-23 0,-3.000000-3.000000-9 16,7.000000 2.000000 3-16,-2.000000-2.000000-5 0,3.000000 0.000000-20 0,1.000000 0.000000-28 15,6.000000 0.000000-32-15,2.000000 0.000000-33 0,1.000000 4.000000-45 16,2.000000-4.000000 6-16,-1.000000 2.000000 40 0,3.000000-2.000000 56 0</inkml:trace>
  <inkml:trace contextRef="#ctx0" brushRef="#br0">9671.000000 3967.000000 7 0,'-4.000000'-5.000000'68'0,"3.000000"0.000000"-3 "15 ,-3.000000-2.000000 1-15,3.000000 0.000000 0 0,-3.000000 2.000000-7 0,1.000000-3.000000-5 16,1.000000 1.000000-9-16,-1.000000-1.000000-3 0,3.000000-1.000000 5 0,0.000000 1.000000 5 15,-3.000000-1.000000 11-15,3.000000 1.000000 11 0,-2.000000 2.000000 15 0,2.000000-2.000000 9 0,0.000000 4.000000-2 16,0.000000-2.000000-7-16,0.000000 4.000000-9 0,0.000000-1.000000-12 0,0.000000 2.000000-15 16,0.000000-3.000000-11-16,0.000000 4.000000-7 0,0.000000 0.000000-11 0,0.000000 0.000000-4 15,0.000000 4.000000 0-15,0.000000-4.000000 12 0,5.000000 1.000000 4 0,0.000000 2.000000 6 16,-2.000000-1.000000 6-16,2.000000 4.000000 0 0,4.000000-2.000000-3 0,-1.000000 1.000000-6 16,-3.000000 3.000000-1-16,7.000000-2.000000 2 0,-2.000000 2.000000 4 0,0.000000-1.000000 6 15,2.000000 1.000000 1-15,-2.000000-2.000000-6 0,3.000000 2.000000-10 0,-1.000000-3.000000-11 0,1.000000-3.000000-4 16,1.000000 3.000000-6-16,3.000000 0.000000 3 0,-2.000000-2.000000 4 0,1.000000-3.000000 5 15,3.000000 2.000000 5-15,-2.000000-2.000000-2 0,4.000000 0.000000-3 0,-2.000000 0.000000-4 16,-1.000000 0.000000-3-16,4.000000 0.000000-3 0,0.000000 0.000000-1 0,-2.000000 2.000000-1 16,0.000000-2.000000 0-16,0.000000 3.000000-1 0,-1.000000-1.000000 1 0,2.000000-2.000000-1 15,-2.000000 3.000000 1-15,3.000000-3.000000-2 0,-1.000000 0.000000-1 0,1.000000 0.000000 1 16,2.000000 0.000000-4-16,-4.000000 0.000000 0 0,3.000000 0.000000 0 0,-1.000000 0.000000-1 0,3.000000-3.000000-1 16,-1.000000 3.000000 0-16,1.000000-2.000000-1 0,-2.000000-1.000000 0 15,4.000000 3.000000-2-15,-2.000000 0.000000 1 0,-1.000000 0.000000 3 0,1.000000 0.000000 1 0,-2.000000 0.000000 2 16,2.000000 3.000000 0-16,-1.000000-1.000000 4 0,-2.000000 1.000000 4 0,4.000000-1.000000 0 15,-4.000000 1.000000 2-15,3.000000 1.000000 0 0,-1.000000-1.000000 1 0,3.000000-1.000000-1 16,-2.000000 3.000000 2-16,2.000000-5.000000 0 0,-1.000000 3.000000 1 0,5.000000-3.000000 1 16,-5.000000 0.000000-2-16,5.000000-3.000000-1 0,-1.000000 3.000000 2 0,-2.000000-5.000000-3 15,2.000000 3.000000 0-15,2.000000-1.000000-2 0,-2.000000-1.000000 2 0,2.000000 1.000000 1 16,-2.000000 3.000000-1-16,-3.000000-2.000000 0 0,3.000000-1.000000-4 0,-3.000000 3.000000-1 0,0.000000 0.000000-3 16,3.000000 3.000000 1-16,-3.000000-1.000000-3 0,0.000000-2.000000 1 0,0.000000 3.000000 0 15,-2.000000-1.000000 0-15,2.000000 0.000000 0 0,3.000000-2.000000 0 0,-3.000000 3.000000 0 16,3.000000-3.000000 0-16,-2.000000-3.000000 2 0,1.000000 3.000000 1 0,3.000000-4.000000 0 15,-2.000000 1.000000 1-15,-2.000000-2.000000 1 0,2.000000 0.000000 0 0,-3.000000 1.000000-2 16,3.000000 1.000000 1-16,1.000000-2.000000-1 0,-5.000000 0.000000-1 0,1.000000 3.000000-2 16,-3.000000 2.000000 2-16,-2.000000-2.000000 0 0,-1.000000 2.000000 1 0,1.000000 0.000000 1 0,-3.000000 2.000000 5 15,2.000000-2.000000 2-15,-4.000000 2.000000 4 0,2.000000 3.000000-2 0,-3.000000-2.000000 0 16,3.000000 2.000000-3-16,-3.000000-1.000000-3 0,1.000000 1.000000-4 0,-2.000000 0.000000 0 16,2.000000 0.000000-1-16,2.000000 2.000000 1 0,-6.000000-2.000000-2 0,4.000000 2.000000 0 15,-4.000000-2.000000-2-15,6.000000-1.000000-1 0,-6.000000 2.000000-1 0,4.000000-1.000000-4 16,-4.000000 0.000000 3-16,6.000000 0.000000 0 0,-6.000000-1.000000 2 0,4.000000-1.000000-2 15,-4.000000 2.000000 0-15,4.000000-2.000000 0 0,0.000000-2.000000-1 0,-2.000000 4.000000-2 0,-2.000000-3.000000-1 16,4.000000 1.000000 1-16,-4.000000 0.000000 1 0,1.000000-3.000000 0 0,-1.000000 3.000000 0 16,1.000000-1.000000 3-16,-1.000000-2.000000 1 0,4.000000 2.000000-2 0,-4.000000 1.000000-1 15,0.000000-3.000000 4-15,1.000000 0.000000-1 0,-1.000000 0.000000 1 0,4.000000 0.000000 0 16,-4.000000 0.000000 3-16,-2.000000 0.000000 0 0,0.000000-3.000000-3 0,3.000000 1.000000 1 16,-4.000000 2.000000 0-16,3.000000-2.000000 0 0,-4.000000-1.000000 3 0,-1.000000 3.000000 0 15,0.000000-3.000000 1-15,2.000000 0.000000-1 0,-6.000000 3.000000 0 0,4.000000-2.000000-1 0,-3.000000 2.000000-5 16,-2.000000 0.000000-1-16,-1.000000 0.000000-3 0,-2.000000 0.000000-1 0,0.000000 0.000000-7 15,0.000000 0.000000-19-15,-5.000000-2.000000-43 0,-3.000000-1.000000-46 0,-6.000000-1.000000-43 16,-4.000000-1.000000-43-16,-7.000000 2.000000-49 0,1.000000 3.000000-59 0,-6.000000 0.000000-50 16,-5.000000 4.000000-93-16,-9.000000 4.000000-31 0,-4.000000-3.000000 3 0,-9.000000 3.000000 33 15,-2.000000-3.000000 66-15</inkml:trace>
  <inkml:trace contextRef="#ctx0" brushRef="#br0">27698.000000 2976.000000 53 0,'2.000000'-11.000000'67'0,"5.000000"1.000000"8 "0 ,-7.000000 0.000000 13 16,1.000000 3.000000 16-16,3.000000-1.000000 12 0,-3.000000 3.000000 7 0,-1.000000 1.000000 9 15,0.000000 2.000000-1-15,0.000000-1.000000-5 0,0.000000 3.000000-13 0,-1.000000-3.000000-13 16,-3.000000 1.000000-17-16,3.000000 2.000000-18 0,1.000000 0.000000-18 0,-7.000000 0.000000-16 16,2.000000 0.000000-11-16,2.000000 5.000000-6 0,-2.000000 0.000000-6 0,-4.000000-1.000000 0 15,2.000000 4.000000-1-15,-4.000000 1.000000 2 0,2.000000 4.000000-3 0,-1.000000-1.000000-3 16,-1.000000 5.000000 3-16,-3.000000-2.000000 1 0,1.000000 2.000000 0 0,-1.000000 2.000000 1 0,4.000000 0.000000 2 15,-3.000000 1.000000-1-15,1.000000-1.000000-2 0,-1.000000 2.000000-2 0,-1.000000 0.000000 0 16,6.000000 0.000000 2-16,-5.000000 2.000000-1 0,4.000000-4.000000 5 0,2.000000 1.000000 1 16,-1.000000 1.000000 2-16,1.000000 0.000000 2 0,2.000000 0.000000-3 0,0.000000 1.000000 1 15,0.000000-1.000000-6-15,2.000000 2.000000 1 0,1.000000-1.000000-1 0,-1.000000-1.000000-1 16,0.000000 1.000000-1-16,3.000000 2.000000-1 0,0.000000-2.000000 1 0,0.000000 3.000000-3 16,0.000000-5.000000 0-16,0.000000 6.000000-2 0,3.000000-5.000000 0 0,0.000000 2.000000 1 0,-1.000000-1.000000-1 15,1.000000-1.000000 2-15,2.000000 0.000000-1 0,0.000000-3.000000-1 0,0.000000 2.000000 0 16,2.000000-3.000000-2-16,1.000000 3.000000 1 0,-3.000000-1.000000 0 0,4.000000-4.000000 1 15,-2.000000 2.000000 1-15,1.000000 0.000000 1 0,0.000000 0.000000 2 0,6.000000-3.000000 1 16,-3.000000 1.000000 0-16,0.000000-1.000000-1 0,2.000000 1.000000 2 0,0.000000-3.000000-3 16,-1.000000 1.000000-1-16,1.000000-1.000000-2 0,1.000000 0.000000 0 0,-1.000000-3.000000 1 15,1.000000 1.000000-2-15,-1.000000-3.000000 1 0,1.000000 3.000000 2 0,-1.000000-3.000000 0 0,0.000000-2.000000-1 16,1.000000 3.000000 1-16,-1.000000-4.000000-2 0,4.000000 1.000000-1 0,-4.000000 0.000000 0 16,4.000000 0.000000-1-16,-2.000000 0.000000 1 0,2.000000 0.000000 0 0,1.000000 0.000000 1 15,2.000000-1.000000-1-15,2.000000 1.000000 0 0,-2.000000-2.000000 0 0,2.000000 2.000000-2 16,0.000000-1.000000 1-16,0.000000-1.000000-1 0,5.000000 2.000000 0 0,-6.000000-2.000000 0 15,6.000000-2.000000-1-15,0.000000 4.000000-3 0,-2.000000-3.000000 2 0,2.000000 1.000000-1 16,-2.000000 0.000000 1-16,2.000000 0.000000 1 0,-4.000000-1.000000 0 0,4.000000-2.000000 1 0,-2.000000 2.000000 2 16,-1.000000 1.000000 1-16,1.000000-3.000000 0 0,-2.000000 2.000000 0 15,3.000000-2.000000 1-15,-3.000000 0.000000 1 0,2.000000 0.000000 0 0,-1.000000 0.000000-2 0,4.000000 0.000000 0 16,-8.000000 0.000000 1-16,9.000000-2.000000 0 0,-6.000000-1.000000-2 0,2.000000 1.000000 1 16,-1.000000-3.000000 0-16,1.000000 2.000000-1 0,-3.000000 0.000000 0 0,-2.000000 1.000000 0 15,2.000000 0.000000 0-15,-1.000000-1.000000 0 0,0.000000-1.000000 0 0,-1.000000 0.000000-1 16,1.000000 3.000000 0-16,0.000000-4.000000-1 0,-1.000000 0.000000 0 0,1.000000 0.000000 0 0,0.000000 0.000000-1 15,0.000000-3.000000 0-15,-2.000000 4.000000 2 0,-1.000000-5.000000-2 16,4.000000 1.000000 2-16,3.000000 1.000000 0 0,-5.000000-3.000000 2 0,0.000000 1.000000-1 0,-1.000000-2.000000 0 16,3.000000 2.000000 0-16,-4.000000-3.000000-1 0,2.000000 2.000000 0 0,-1.000000-2.000000-3 15,-1.000000 0.000000 3-15,-1.000000-2.000000-1 0,-2.000000 2.000000 2 0,2.000000-6.000000-2 16,1.000000 3.000000 0-16,-1.000000-2.000000 2 0,0.000000-1.000000 0 0,-2.000000 2.000000 2 16,1.000000-4.000000 0-16,1.000000 4.000000 0 0,-3.000000-3.000000 3 0,-4.000000-1.000000-1 0,3.000000 0.000000 1 15,-1.000000 1.000000 1-15,-4.000000-1.000000 0 0,2.000000-1.000000 1 16,-1.000000 1.000000-1-16,-4.000000-1.000000 0 0,6.000000-4.000000-2 0,-9.000000 3.000000 0 0,3.000000-2.000000 0 15,2.000000 2.000000 1-15,-6.000000-3.000000 2 0,3.000000-1.000000 0 0,-4.000000 4.000000 5 16,0.000000-2.000000 4-16,0.000000 2.000000 5 0,-4.000000-3.000000 2 0,-1.000000 3.000000 8 16,2.000000-2.000000 3-16,-2.000000 3.000000 1 0,0.000000-2.000000-1 0,-3.000000 1.000000 0 15,3.000000 3.000000-1-15,0.000000-3.000000 0 0,-4.000000 0.000000 0 0,1.000000 1.000000-1 16,-1.000000 1.000000 1-16,1.000000 0.000000 4 0,1.000000 1.000000-2 0,-4.000000-1.000000-3 16,1.000000 1.000000-1-16,-4.000000 0.000000 1 0,2.000000 2.000000 0 0,-4.000000-3.000000-3 0,2.000000 3.000000-4 15,1.000000-2.000000-4-15,-1.000000 1.000000-1 0,-1.000000 1.000000-5 0,-5.000000 0.000000-1 16,5.000000 0.000000-1-16,-5.000000 3.000000 1 0,2.000000-1.000000 1 0,1.000000-1.000000 3 15,-2.000000 3.000000-2-15,1.000000 1.000000-2 0,-2.000000 0.000000-2 0,1.000000 0.000000 1 16,4.000000 1.000000-1-16,-6.000000 2.000000-2 0,0.000000 0.000000 1 0,0.000000-3.000000 0 16,1.000000 7.000000 0-16,-1.000000-3.000000-2 0,0.000000 1.000000-1 0,-3.000000 2.000000 0 15,-1.000000 0.000000-2-15,3.000000 1.000000-2 0,2.000000 1.000000 0 0,-8.000000-2.000000-2 0,8.000000 5.000000-2 16,-9.000000-3.000000 0-16,2.000000 3.000000-2 0,-1.000000 3.000000 0 16,-2.000000 2.000000-1-16,-4.000000 2.000000-3 0,-1.000000 3.000000-5 0,0.000000 2.000000-8 0,-6.000000 0.000000-10 15,1.000000 5.000000-20-15,0.000000-1.000000-26 0,-4.000000 2.000000-44 0,1.000000 4.000000-71 16,1.000000 2.000000-107-16,-7.000000 1.000000-91 0,-6.000000-1.000000-36 0,-7.000000 1.000000-3 15,-10.000000-3.000000 33-15,-12.000000-1.000000 68 0</inkml:trace>
  <inkml:trace contextRef="#ctx0" brushRef="#br0">11704.000000 5679.000000 43 0,'-7.000000'0.000000'61'0,"2.000000"3.000000"-6 "16 ,3.000000-1.000000-9-16,-4.000000-2.000000-1 0,4.000000 3.000000-4 0,-1.000000-1.000000-1 16,-2.000000-2.000000-2-16,1.000000 0.000000 1 0,4.000000 3.000000 0 0,-5.000000-3.000000 1 15,5.000000 0.000000 2-15,-3.000000 0.000000 3 0,1.000000 0.000000 2 0,2.000000 0.000000 1 16,-3.000000 0.000000 2-16,3.000000 0.000000 3 0,-2.000000 0.000000-1 0,2.000000 0.000000-2 0,-3.000000 0.000000-2 16,0.000000 0.000000 1-16,1.000000 0.000000-3 0,-2.000000 0.000000-6 0,-1.000000 1.000000-5 15,2.000000 2.000000-5-15,3.000000-3.000000-6 0,-5.000000 3.000000-3 0,0.000000-3.000000-2 16,2.000000 0.000000 0-16,-2.000000 0.000000 3 0,0.000000 2.000000 1 0,-4.000000-2.000000-2 15,4.000000 0.000000-1-15,-3.000000 0.000000 0 0,-1.000000 0.000000-1 0,1.000000 0.000000-1 16,0.000000 0.000000 1-16,3.000000-2.000000 1 0,-4.000000-1.000000-1 0,1.000000 3.000000-3 0,1.000000-3.000000-4 16,1.000000 2.000000-2-16,0.000000-2.000000-4 0,-2.000000 1.000000-2 0,3.000000-1.000000 2 15,0.000000 1.000000 1-15,-3.000000-1.000000 6 0,3.000000 0.000000 0 0,1.000000 2.000000 3 16,-1.000000-2.000000 0-16,2.000000 3.000000 0 0,-2.000000-2.000000-1 0,5.000000-1.000000 1 16,-5.000000 3.000000-1-16,1.000000-3.000000-1 0,3.000000-2.000000 0 0,-3.000000 4.000000 1 15,-1.000000-2.000000-2-15,2.000000-2.000000-1 0,-2.000000 0.000000-4 0,0.000000 1.000000-1 16,2.000000-4.000000-1-16,-2.000000 3.000000-4 0,1.000000-5.000000 2 0,-1.000000 5.000000-1 0,4.000000-1.000000 1 15,-6.000000 0.000000 0-15,5.000000-1.000000 0 0,-4.000000 0.000000 1 0,0.000000-1.000000 0 16,5.000000 1.000000 3-16,-3.000000 0.000000-2 0,-1.000000 0.000000 0 0,0.000000 1.000000-2 16,-1.000000-2.000000-1-16,4.000000 5.000000-2 0,-3.000000-5.000000-1 0,-2.000000 3.000000 2 15,2.000000-2.000000 2-15,-3.000000 1.000000 1 0,3.000000-1.000000 0 0,0.000000 3.000000 2 16,-4.000000-1.000000-1-16,4.000000 0.000000-1 0,-1.000000 1.000000-1 0,1.000000-1.000000 1 16,-4.000000-2.000000 1-16,4.000000 4.000000-1 0,-3.000000-2.000000 0 0,3.000000 0.000000 0 15,0.000000 2.000000 0-15,-4.000000-1.000000-3 0,4.000000-1.000000-2 0,-3.000000 0.000000 0 16,0.000000 1.000000 0-16,3.000000-1.000000 1 0,0.000000-1.000000 1 0,-4.000000 1.000000 0 0,6.000000 1.000000 2 15,-6.000000-4.000000 0-15,4.000000 4.000000-1 0,0.000000-1.000000-1 0,-3.000000 0.000000 0 16,3.000000 0.000000-1-16,2.000000-2.000000-1 0,-2.000000 2.000000 2 0,0.000000-2.000000 0 16,0.000000 2.000000 0-16,1.000000-3.000000-1 0,1.000000 4.000000 0 0,-2.000000-4.000000 0 15,3.000000 3.000000-1-15,-1.000000-2.000000-1 0,3.000000 2.000000 0 0,-4.000000-2.000000 1 16,4.000000 0.000000 0-16,0.000000-1.000000-1 0,0.000000 1.000000-2 0,4.000000-1.000000-2 16,-4.000000-1.000000-7-16,0.000000-1.000000-12 0,3.000000 1.000000-17 0,-1.000000 2.000000-28 0,3.000000-4.000000-34 15,2.000000 0.000000-44-15,-1.000000 0.000000-51 0,3.000000 2.000000-68 0,-3.000000 0.000000-24 16,-1.000000-2.000000 5-16,-3.000000-1.000000 25 0</inkml:trace>
  <inkml:trace contextRef="#ctx0" brushRef="#br0">2573.000000 5147.000000 74 0,'0.000000'-15.000000'79'16,"0.000000"0.000000"-1 "-16 ,0.000000 3.000000-6 0,0.000000-4.000000-2 0,0.000000 0.000000 6 16,0.000000 3.000000 4-16,0.000000-5.000000 8 0,0.000000 4.000000 15 0,0.000000-1.000000 12 0,-2.000000 2.000000 8 15,2.000000 4.000000-1-15,-3.000000 2.000000-3 0,3.000000-1.000000-10 0,0.000000 3.000000-18 16,0.000000 1.000000-18-16,0.000000 1.000000-14 0,0.000000 3.000000-8 0,0.000000-2.000000-7 0,0.000000-1.000000-3 15,3.000000 3.000000 2-15,-3.000000 0.000000 3 0,0.000000 0.000000 1 16,2.000000 0.000000 0-16,-2.000000 3.000000 4 0,3.000000-1.000000 1 0,-3.000000-2.000000-1 0,3.000000 3.000000 5 16,-1.000000 1.000000 2-16,-2.000000 1.000000 5 0,7.000000-2.000000 1 0,-2.000000 4.000000 5 15,0.000000 3.000000-4-15,3.000000-1.000000-2 0,1.000000 3.000000-3 0,-3.000000 4.000000-5 0,6.000000-2.000000-4 16,1.000000 3.000000-4-16,-2.000000 2.000000-5 0,2.000000 0.000000-2 0,4.000000 1.000000-3 16,-4.000000 2.000000 1-16,1.000000 0.000000-5 0,-1.000000 0.000000 0 0,4.000000 0.000000 1 15,-1.000000-2.000000 2-15,-2.000000 1.000000-2 0,1.000000 0.000000-4 0,2.000000 3.000000 3 16,-4.000000-6.000000-1-16,4.000000 2.000000-5 0,-4.000000-1.000000-2 0,6.000000 1.000000 0 15,-6.000000-3.000000 1-15,4.000000 0.000000-1 0,-4.000000 0.000000-1 0,4.000000 0.000000-1 0,-4.000000-5.000000 1 16,1.000000 0.000000 0-16,-1.000000-2.000000-1 0,1.000000 0.000000 2 0,-4.000000-3.000000 0 16,1.000000 0.000000 5-16,-2.000000-2.000000 2 0,1.000000-2.000000 3 0,-5.000000-2.000000 5 15,3.000000 2.000000 7-15,1.000000-3.000000 9 0,-1.000000-3.000000 6 0,2.000000-1.000000 8 16,-1.000000-1.000000 7-16,2.000000-2.000000-2 0,-1.000000-7.000000-1 0,-1.000000 1.000000-9 16,4.000000-4.000000-6-16,0.000000-3.000000-9 0,1.000000-6.000000-11 0,3.000000-6.000000-4 15,-2.000000-2.000000-5-15,5.000000-3.000000-6 0,-2.000000-3.000000-3 0,4.000000-5.000000 0 0,0.000000-5.000000 1 16,1.000000-1.000000-6-16,2.000000-2.000000-3 0,2.000000-7.000000-1 0,-3.000000 5.000000-1 15,6.000000-4.000000-4-15,-3.000000 1.000000 0 0,0.000000 2.000000 0 0,1.000000 0.000000 0 16,1.000000 5.000000 2-16,-4.000000 2.000000-2 0,2.000000 3.000000-1 0,-4.000000 2.000000-1 16,2.000000 6.000000-2-16,-3.000000 1.000000-2 0,-4.000000 5.000000-1 0,-1.000000 4.000000 1 15,0.000000 4.000000 1-15,-7.000000 0.000000-1 0,3.000000 6.000000 1 0,-4.000000 2.000000 0 16,-4.000000 4.000000 0-16,0.000000 3.000000-4 0,-2.000000 1.000000-1 0,2.000000 3.000000-3 0,-2.000000 0.000000-7 16,3.000000 4.000000-16-16,-6.000000-2.000000-27 0,5.000000-1.000000-40 15,-5.000000 4.000000-48-15,-2.000000 0.000000-44 0,-1.000000 0.000000-30 0,-3.000000 0.000000-26 0,3.000000 8.000000-46 16,-2.000000 10.000000-75-16,-3.000000 3.000000-118 0,-9.000000 11.000000-42 0,-6.000000 10.000000-7 15,-13.000000 1.000000 15-15,-7.000000 7.000000 62 0</inkml:trace>
  <inkml:trace contextRef="#ctx0" brushRef="#br0">9565.000000 10693.000000 9 0,'-3.000000'-8.000000'96'0,"1.000000"4.000000"6 "0 ,2.000000-2.000000 4 16,-3.000000 1.000000 3-16,3.000000 3.000000-1 0,0.000000 0.000000-1 0,-2.000000 0.000000-8 15,-1.000000-4.000000-11-15,3.000000 6.000000-14 0,-4.000000-2.000000-12 0,3.000000-1.000000-12 16,1.000000 3.000000-15-16,0.000000 0.000000-8 0,0.000000 0.000000-6 0,0.000000 0.000000-1 16,0.000000 0.000000-3-16,0.000000 0.000000 2 0,0.000000 0.000000 7 0,0.000000 0.000000 0 0,0.000000 0.000000 3 15,0.000000 0.000000-2-15,0.000000 0.000000 0 0,0.000000 0.000000 0 16,0.000000 0.000000 0-16,0.000000 0.000000-1 0,0.000000 0.000000-1 0,0.000000 0.000000-2 0,0.000000 0.000000 1 15,0.000000 0.000000-2-15,0.000000 0.000000 0 0,0.000000 0.000000-1 0,0.000000 0.000000-1 16,0.000000 0.000000-1-16,0.000000 0.000000-2 0,0.000000 0.000000-1 0,0.000000 0.000000-5 16,0.000000 0.000000-3-16,1.000000 0.000000-1 0,3.000000 0.000000 0 0,-4.000000 3.000000 2 15,5.000000-1.000000 5-15,-5.000000 1.000000 6 0,5.000000 2.000000 4 0,3.000000-1.000000 5 16,-4.000000 1.000000 4-16,6.000000 1.000000 1 0,-2.000000 0.000000-3 0,0.000000 0.000000-4 16,1.000000 1.000000-2-16,1.000000-4.000000-1 0,-2.000000 6.000000-3 0,1.000000-4.000000-1 0,1.000000 2.000000 0 15,1.000000-2.000000 0-15,-1.000000-1.000000 0 0,2.000000 2.000000-1 0,-2.000000-1.000000 0 16,-1.000000-3.000000-1-16,4.000000 1.000000 2 0,-5.000000-2.000000-2 0,6.000000 2.000000-3 15,-6.000000 0.000000-2-15,2.000000-3.000000-3 0,2.000000 2.000000-3 0,1.000000-2.000000-2 16,1.000000 3.000000 1-16,-1.000000 0.000000 0 0,1.000000-3.000000-1 0,-1.000000 2.000000 1 16,0.000000-1.000000 0-16,1.000000-1.000000 0 0,-1.000000 2.000000-2 0,-1.000000 2.000000 0 15,1.000000-4.000000 1-15,-3.000000 2.000000 0 0,4.000000-2.000000 0 0,-1.000000 2.000000-1 0,-1.000000 1.000000 1 16,-2.000000-3.000000 3-16,2.000000 3.000000 2 0,-2.000000-2.000000 3 16,3.000000-1.000000 5-16,1.000000 3.000000 2 0,-3.000000-3.000000 2 0,-1.000000 3.000000-4 0,2.000000 0.000000-1 15,-2.000000-1.000000-4-15,2.000000 0.000000-5 0,-5.000000 1.000000-1 0,4.000000-1.000000-4 16,-2.000000 0.000000 0-16,1.000000-2.000000-2 0,2.000000 2.000000 0 0,-2.000000 1.000000 2 15,1.000000 0.000000 0-15,-1.000000-1.000000 0 0,0.000000 0.000000 4 0,4.000000-2.000000 1 16,-2.000000 3.000000 1-16,1.000000-1.000000 1 0,0.000000 1.000000 5 0,6.000000-1.000000 1 0,-6.000000-2.000000-2 16,4.000000 4.000000-1-16,-4.000000-2.000000-1 0,4.000000-1.000000-4 15,-3.000000 3.000000-3-15,2.000000-3.000000-1 0,-1.000000 2.000000-1 0,2.000000 2.000000 0 0,-3.000000-2.000000 1 16,2.000000 1.000000 3-16,-1.000000-2.000000 2 0,2.000000 1.000000 0 0,-3.000000 2.000000 1 16,4.000000-3.000000 2-16,-5.000000 3.000000 2 0,4.000000-3.000000-2 0,-3.000000 1.000000-3 15,2.000000 0.000000 1-15,-2.000000-1.000000-3 0,3.000000 0.000000 0 0,-2.000000-2.000000-4 16,5.000000 2.000000 1-16,-5.000000 1.000000 2 0,2.000000-3.000000 0 0,1.000000 2.000000 0 0,0.000000-2.000000 1 15,3.000000 3.000000 0-15,-3.000000 0.000000-1 0,0.000000-3.000000 2 0,4.000000 2.000000 0 16,-2.000000 0.000000-1-16,-1.000000-2.000000 0 0,-1.000000 2.000000-1 0,-1.000000 4.000000-1 16,-2.000000-4.000000-1-16,2.000000 1.000000 0 0,1.000000-1.000000-1 15,-4.000000 2.000000-1-15,6.000000-1.000000 1 0,-5.000000 0.000000 2 0,2.000000 2.000000 1 0,1.000000-3.000000 1 16,-1.000000 0.000000 1-16,0.000000 1.000000 2 0,-2.000000 2.000000-2 0,1.000000-3.000000 0 16,1.000000-2.000000-1-16,-2.000000 3.000000 0 0,2.000000-3.000000 0 0,0.000000 0.000000 1 0,-2.000000 0.000000 2 15,2.000000-3.000000 1-15,1.000000 3.000000-1 0,2.000000-2.000000 1 16,-5.000000 2.000000 2-16,5.000000 0.000000 1 0,-1.000000-3.000000 3 0,-1.000000 1.000000 3 0,-1.000000 2.000000 1 15,1.000000 0.000000 0-15,1.000000 0.000000-3 0,1.000000 0.000000-2 0,-2.000000 0.000000-3 16,1.000000 0.000000-3-16,-2.000000 0.000000 0 0,1.000000 0.000000 2 0,2.000000 0.000000 1 16,-1.000000 0.000000 0-16,-1.000000 0.000000 1 0,-1.000000 2.000000 2 0,1.000000-2.000000 2 15,1.000000 0.000000-1-15,2.000000 3.000000 3 0,0.000000-3.000000 4 0,-3.000000 0.000000 4 16,4.000000 0.000000 2-16,-4.000000 0.000000 0 0,1.000000 0.000000-2 0,2.000000 0.000000-2 16,-4.000000 0.000000-5-16,2.000000-3.000000 1 0,-3.000000 1.000000 3 0,3.000000 2.000000 1 0,-6.000000-3.000000 4 15,4.000000 1.000000 4-15,0.000000 2.000000 1 0,-4.000000-2.000000-1 0,1.000000 2.000000-3 16,-1.000000 0.000000-3-16,-3.000000 0.000000-3 0,2.000000 0.000000-1 0,-2.000000 0.000000-2 15,-2.000000 0.000000-3-15,2.000000 0.000000-3 0,-1.000000 0.000000-3 0,-1.000000 0.000000-3 16,0.000000 2.000000 0-16,1.000000-2.000000-1 0,-4.000000 2.000000 0 0,3.000000 1.000000 0 16,1.000000-3.000000 0-16,-4.000000 2.000000-1 0,0.000000 1.000000-1 0,0.000000-3.000000 1 15,-2.000000 2.000000-1-15,2.000000-2.000000 0 0,0.000000 3.000000-1 0,2.000000-2.000000 0 0,-5.000000-1.000000 1 16,1.000000 3.000000-3-16,2.000000 0.000000 3 0,0.000000-3.000000 1 0,-2.000000 2.000000 3 16,1.000000-2.000000 2-16,-3.000000 3.000000-1 0,4.000000-1.000000-1 0,-1.000000-2.000000 1 15,-1.000000 0.000000-1-15,-1.000000 0.000000-1 0,1.000000 0.000000-2 0,-3.000000 0.000000-1 16,2.000000 0.000000 2-16,1.000000 0.000000-1 0,-3.000000 0.000000-1 0,3.000000 0.000000 0 15,-1.000000 0.000000 0-15,-2.000000 0.000000 0 0,3.000000 0.000000 0 0,-3.000000 0.000000-2 16,4.000000 0.000000 1-16,-3.000000 0.000000-1 0,-1.000000 0.000000 0 0,6.000000 0.000000 0 0,-6.000000 0.000000-1 16,3.000000 0.000000 0-16,-3.000000 0.000000-1 0,3.000000 0.000000 0 0,-1.000000 0.000000-2 15,-2.000000 0.000000 1-15,0.000000 0.000000 0 0,3.000000 0.000000-1 0,-3.000000 0.000000 0 16,0.000000 0.000000-3-16,0.000000 0.000000 2 0,0.000000 0.000000-2 0,0.000000 0.000000 0 16,0.000000 0.000000 0-16,0.000000 0.000000-7 0,0.000000 0.000000-16 0,-3.000000 0.000000-24 15,3.000000 0.000000-31-15,-2.000000 0.000000-34 0,-1.000000 0.000000-34 0,-2.000000-2.000000-33 16,0.000000-1.000000-45-16,1.000000 3.000000-65 0,1.000000 3.000000-80 0,-5.000000-1.000000-102 0,-2.000000 1.000000-39 15,-4.000000-2.000000 3-15,-2.000000 2.000000 41 0,-6.000000 2.000000 80 0</inkml:trace>
  <inkml:trace contextRef="#ctx0" brushRef="#br0">13941.000000 10746.000000 5 0,'-3.000000'0.000000'74'0,"3.000000"0.000000"13 "0 ,0.000000 0.000000 12 0,0.000000 0.000000 0 16,0.000000 0.000000-6-16,3.000000 0.000000-3 0,-3.000000 0.000000-10 15,2.000000 0.000000-10-15,-2.000000 0.000000-10 0,0.000000 0.000000-8 0,3.000000 0.000000-10 0,-3.000000 0.000000-6 16,0.000000 0.000000-8-16,0.000000 0.000000-7 0,0.000000 0.000000-3 0,0.000000 0.000000-3 15,0.000000 3.000000-4-15,0.000000-2.000000 5 0,4.000000-1.000000 4 0,-4.000000 0.000000 7 16,1.000000 3.000000 2-16,-1.000000-3.000000 4 0,4.000000 3.000000 1 0,-4.000000-3.000000-3 16,1.000000 0.000000-5-16,3.000000 2.000000-8 0,-4.000000-2.000000-5 0,3.000000 0.000000-6 0,-1.000000 3.000000-13 15,-2.000000 0.000000-17-15,0.000000-3.000000-21 0,0.000000 2.000000-23 16,0.000000-1.000000-26-16,0.000000 1.000000-33 0,0.000000-2.000000-30 0,-5.000000 6.000000-19 0,-4.000000-1.000000-18 16,4.000000-1.000000 3-16</inkml:trace>
  <inkml:trace contextRef="#ctx0" brushRef="#br0">13790.000000 10887.000000 7 0,'-3.000000'2.000000'99'0,"0.000000"4.000000"-4 "0 ,3.000000-2.000000-2 16,-2.000000-2.000000 0-16,2.000000-2.000000 3 0,0.000000 3.000000 3 0,0.000000 0.000000-5 16,0.000000-3.000000-8-16,0.000000 0.000000-10 0,0.000000 0.000000-11 0,0.000000 0.000000-11 15,0.000000 0.000000-10-15,2.000000 0.000000-5 0,-2.000000 0.000000 1 0,3.000000 0.000000 4 0,0.000000 0.000000 2 16,3.000000 0.000000 2-16,-1.000000 0.000000 3 0,0.000000 0.000000-1 0,3.000000 0.000000-1 15,0.000000 0.000000-5-15,6.000000 0.000000 0 0,-4.000000 0.000000-3 0,3.000000-3.000000-2 16,4.000000 0.000000 0-16,-4.000000 3.000000 1 0,4.000000-2.000000-1 0,2.000000 0.000000-2 16,-1.000000 0.000000 0-16,2.000000 2.000000 0 0,-1.000000-3.000000 1 0,2.000000 0.000000-7 15,-2.000000 3.000000-3-15,-1.000000 0.000000-3 0,4.000000 0.000000-1 0,-2.000000 0.000000 3 16,-1.000000 3.000000-4-16,2.000000 0.000000 0 0,-2.000000-3.000000-2 0,3.000000 4.000000 1 16,-4.000000-2.000000-2-16,2.000000 1.000000-3 0,-1.000000 0.000000-1 0,2.000000 2.000000-2 0,-2.000000-3.000000 1 15,-1.000000 0.000000-1-15,-1.000000 0.000000 3 0,1.000000 4.000000-4 0,3.000000-4.000000 2 16,-3.000000 1.000000-1-16,-1.000000-1.000000-1 0,-2.000000 3.000000 0 0,-2.000000-3.000000-1 15,4.000000 1.000000 0-15,0.000000-1.000000 0 0,-2.000000 1.000000 1 0,-2.000000-2.000000 1 16,4.000000-1.000000 1-16,-4.000000 3.000000-1 0,6.000000 0.000000 0 0,-2.000000-3.000000 1 16,-1.000000 2.000000 0-16,3.000000-2.000000-1 0,-1.000000 3.000000 0 0,-1.000000-3.000000 0 15,5.000000 2.000000 0-15,-4.000000-2.000000-1 0,4.000000 3.000000 0 0,-4.000000-3.000000-1 0,4.000000 1.000000-1 16,0.000000-1.000000 1-16,-2.000000 0.000000 1 0,4.000000 0.000000-1 0,-3.000000 0.000000-1 16,3.000000 0.000000 1-16,1.000000 0.000000-1 0,-2.000000-1.000000 1 0,3.000000-2.000000-4 15,4.000000 3.000000-2-15,-3.000000-2.000000 0 0,3.000000 2.000000 0 0,-2.000000-3.000000-1 16,-1.000000 3.000000-1-16,3.000000 0.000000-1 0,0.000000 0.000000 2 0,1.000000 0.000000 0 15,-3.000000 0.000000-3-15,1.000000 3.000000 0 0,-1.000000-1.000000 1 0,2.000000 1.000000-1 16,-3.000000-2.000000-1-16,3.000000 5.000000 0 0,2.000000-1.000000 0 0,-2.000000 0.000000 2 0,2.000000-2.000000-1 16,-2.000000 3.000000-1-16,0.000000-1.000000 1 0,2.000000-2.000000 0 0,-2.000000-1.000000-1 15,1.000000 0.000000 1-15,-3.000000 4.000000-2 0,2.000000-4.000000 2 0,-3.000000 0.000000 1 16,0.000000 3.000000-1-16,0.000000-3.000000 1 0,-2.000000 0.000000-1 0,2.000000 1.000000 2 16,-6.000000 3.000000-2-16,5.000000-5.000000-1 0,-3.000000 2.000000 0 0,-5.000000 0.000000-1 15,4.000000 1.000000 0-15,0.000000 0.000000-1 0,0.000000-2.000000 1 0,-4.000000-1.000000-2 16,4.000000 1.000000 4-16,-4.000000 1.000000 0 0,3.000000 0.000000 0 0,-3.000000-1.000000-1 0,0.000000-2.000000 0 15,3.000000 3.000000 1-15,-3.000000-3.000000-3 0,0.000000 0.000000 3 0,3.000000 0.000000 1 16,-3.000000 0.000000 2-16,0.000000-3.000000 2 0,1.000000 3.000000 1 0,1.000000-2.000000 0 16,-2.000000-1.000000-1-16,1.000000-2.000000 3 0,1.000000 4.000000-3 0,0.000000-1.000000-1 15,0.000000-2.000000 1-15,-1.000000 0.000000 0 0,-1.000000-2.000000 0 0,2.000000 5.000000-3 16,0.000000-2.000000 0-16,0.000000-3.000000-3 0,-1.000000 4.000000-1 0,3.000000 0.000000 0 16,-4.000000-3.000000 0-16,4.000000 1.000000 2 0,-4.000000 1.000000 2 0,4.000000 0.000000 3 15,0.000000 1.000000 0-15,0.000000-3.000000 0 0,-4.000000 0.000000-1 0,2.000000 3.000000-2 16,-1.000000-2.000000 0-16,-3.000000 3.000000-2 0,0.000000-1.000000 2 0,0.000000-2.000000-1 0,3.000000 4.000000 0 15,-3.000000-1.000000 0-15,3.000000-2.000000 2 0,-2.000000 3.000000-2 0,4.000000-2.000000 1 16,-2.000000 2.000000 0-16,3.000000-3.000000 1 0,-1.000000 0.000000 1 0,3.000000 3.000000 2 16,1.000000-1.000000 2-16,-1.000000-2.000000 1 0,1.000000-2.000000 0 0,1.000000 3.000000 1 15,5.000000-1.000000-2-15,-5.000000 0.000000-3 0,1.000000-1.000000 0 0,0.000000 2.000000 0 0,3.000000-1.000000-3 16,-3.000000 1.000000 1-16,5.000000-3.000000 1 0,-4.000000 3.000000-2 16,1.000000 2.000000 0-16,1.000000-3.000000-1 0,2.000000 1.000000 2 0,-2.000000 2.000000-4 0,2.000000-3.000000-1 15,-2.000000 0.000000 0-15,0.000000 3.000000 1 0,-3.000000 0.000000 2 0,3.000000 0.000000-1 16,-3.000000 0.000000-2-16,0.000000 0.000000 1 0,-5.000000 0.000000 1 0,1.000000 3.000000-3 15,-1.000000 0.000000-1-15,0.000000-3.000000 0 0,-2.000000 2.000000 2 0,0.000000 1.000000 0 16,0.000000-3.000000 0-16,-1.000000 0.000000 2 0,2.000000 0.000000 2 0,3.000000 0.000000-2 16,-4.000000 0.000000-1-16,2.000000 0.000000 0 0,-4.000000 0.000000 1 0,6.000000 0.000000 0 15,-3.000000-3.000000 0-15,1.000000 1.000000 0 0,0.000000 2.000000 2 0,0.000000-3.000000-1 0,0.000000 0.000000 0 16,-1.000000 3.000000-2-16,-2.000000-2.000000 0 0,3.000000 2.000000-1 16,-4.000000 0.000000 0-16,-1.000000 0.000000 0 0,-1.000000 2.000000 0 0,0.000000-2.000000 0 0,0.000000 3.000000 0 15,1.000000 0.000000 0-15,-2.000000-3.000000-1 0,2.000000 2.000000 0 0,1.000000 1.000000 1 16,-1.000000-3.000000-1-16,2.000000 2.000000 0 0,-3.000000-2.000000 1 0,3.000000 0.000000 0 15,1.000000 0.000000-1-15,0.000000 0.000000 0 0,0.000000 0.000000 0 0,-1.000000 0.000000 0 16,2.000000 0.000000 0-16,-2.000000 0.000000-1 0,3.000000 0.000000 4 0,-4.000000-2.000000 0 0,2.000000 2.000000 3 16,-1.000000 0.000000 0-16,2.000000 0.000000 0 0,-2.000000 0.000000 1 0,-1.000000 0.000000-3 15,-1.000000 0.000000-1-15,1.000000 0.000000 0 0,3.000000 0.000000-1 0,-6.000000 0.000000-1 16,1.000000 0.000000 1-16,1.000000-3.000000-1 0,-2.000000 3.000000 1 0,-3.000000 0.000000 0 16,-2.000000 0.000000 0-16,-2.000000 0.000000 0 0,1.000000 0.000000 0 0,1.000000 0.000000 0 15,-7.000000 0.000000 1-15,6.000000 0.000000-1 0,-4.000000 0.000000 1 0,0.000000 0.000000-1 16,-2.000000 0.000000-1-16,2.000000-2.000000 0 0,0.000000 2.000000 1 0,-2.000000 0.000000-1 0,2.000000 0.000000-1 15,0.000000 0.000000 1-15,-1.000000 0.000000-2 0,1.000000 0.000000-2 0,-5.000000 0.000000-2 16,0.000000 0.000000-7-16,0.000000 0.000000-7 0,0.000000 0.000000-12 0,0.000000 0.000000-14 16,0.000000 0.000000-26-16,-5.000000 2.000000-37 0,1.000000 1.000000-48 0,3.000000 1.000000-62 15,-3.000000 4.000000-73-15,-1.000000-2.000000-85 0,5.000000 2.000000-42 0,-3.000000 0.000000 3 16,-2.000000-4.000000 34-16,5.000000-4.000000 62 0</inkml:trace>
  <inkml:trace contextRef="#ctx0" brushRef="#br0">19184.000000 10846.000000 17 0,'8.000000'0.000000'51'0,"1.000000"0.000000"-3 "0 ,-4.000000 0.000000-11 0,7.000000 0.000000-5 15,-6.000000 0.000000-9-15,6.000000-3.000000-7 0,-2.000000 1.000000-9 16,2.000000 2.000000-8-16,-2.000000-3.000000-12 0,-2.000000 3.000000-17 0,6.000000-5.000000-21 0,-3.000000 5.000000-29 16</inkml:trace>
  <inkml:trace contextRef="#ctx0" brushRef="#br0">8427.000000 12242.000000 37 0,'0.000000'0.000000'60'0,"0.000000"0.000000"-6 "0 ,0.000000 0.000000-9 0,0.000000 0.000000-8 16,0.000000 0.000000-10-16,0.000000 0.000000-6 0,0.000000 0.000000 4 0,0.000000 0.000000 2 0,3.000000 0.000000 10 16,-3.000000 0.000000 9-16,6.000000 0.000000 11 0,-3.000000 0.000000 7 0,-1.000000 0.000000 4 15,1.000000 0.000000 6-15,0.000000 0.000000 0 0,2.000000 0.000000-1 0,-3.000000 0.000000 0 16,1.000000 0.000000-1-16,2.000000 0.000000 0 0,-1.000000 0.000000-6 0,1.000000 0.000000-10 16,-2.000000 0.000000-9-16,-1.000000 0.000000-4 0,-2.000000 0.000000-5 0,3.000000 0.000000-6 15,-3.000000 0.000000-5-15,0.000000 0.000000-1 0,2.000000 0.000000-1 0,1.000000 0.000000-3 16,-3.000000 0.000000 0-16,5.000000 0.000000 2 0,-1.000000 0.000000 1 0,1.000000 0.000000 0 0,-2.000000 3.000000 2 15,2.000000-1.000000 2-15,0.000000-2.000000-3 0,0.000000 0.000000-2 16,3.000000 2.000000-3-16,1.000000 1.000000-1 0,2.000000-3.000000-2 0,-4.000000 2.000000-2 0,5.000000-2.000000-2 16,-2.000000 2.000000-2-16,3.000000-2.000000 2 0,-1.000000 2.000000-1 0,-2.000000-2.000000-1 15,4.000000 0.000000 1-15,2.000000 0.000000 5 0,-2.000000 0.000000 1 0,2.000000 0.000000-2 16,-2.000000-2.000000 4-16,4.000000 0.000000-2 0,-1.000000 2.000000-2 0,-2.000000-2.000000 1 16,5.000000-3.000000 1-16,-1.000000 3.000000 0 0,-1.000000-4.000000-1 0,-1.000000 1.000000-1 0,1.000000 0.000000-2 15,2.000000-3.000000 0-15,-1.000000 4.000000-3 0,-1.000000-3.000000 5 16,4.000000 2.000000-5-16,-3.000000 0.000000 2 0,2.000000 1.000000 0 0,-1.000000-1.000000 0 0,-1.000000 2.000000-2 15,-1.000000 1.000000-5-15,1.000000-1.000000 2 0,-2.000000 2.000000-2 0,1.000000 1.000000-3 16,2.000000 0.000000-1-16,-1.000000 0.000000 2 0,2.000000 1.000000-2 0,-2.000000 2.000000 1 16,3.000000-3.000000-1-16,-1.000000 2.000000 3 0,1.000000 1.000000 0 0,2.000000-1.000000-1 15,1.000000-2.000000 0-15,2.000000 3.000000 5 0,-1.000000-3.000000 0 0,5.000000 0.000000 2 16,-5.000000-3.000000-3-16,6.000000 1.000000-1 0,-2.000000-1.000000 3 0,2.000000-2.000000-5 16,2.000000 1.000000 1-16,-2.000000-4.000000 0 0,-1.000000 4.000000 0 0,0.000000-1.000000 2 0,-1.000000 0.000000-4 15,2.000000 0.000000 1-15,-6.000000 0.000000-1 0,5.000000 0.000000 1 16,-5.000000 3.000000-1-16,1.000000-1.000000-1 0,0.000000 0.000000 3 0,2.000000-1.000000 0 0,-6.000000 2.000000-1 15,2.000000-1.000000 0-15,-1.000000 1.000000-1 0,-6.000000 2.000000-1 0,4.000000 0.000000 1 16,0.000000 0.000000-1-16,-6.000000 0.000000-1 0,3.000000 0.000000 0 0,1.000000 2.000000 0 16,-5.000000 1.000000 0-16,2.000000-1.000000 0 0,1.000000 1.000000 0 0,-1.000000-2.000000 0 15,-2.000000 5.000000 1-15,2.000000-6.000000-2 0,0.000000 2.000000 0 0,1.000000 1.000000 3 16,0.000000-1.000000-3-16,-1.000000-2.000000 0 0,0.000000 3.000000-1 0,-2.000000-1.000000 3 16,5.000000-2.000000-1-16,-1.000000 0.000000-3 0,-1.000000 0.000000 1 0,-1.000000 0.000000-1 0,1.000000 0.000000-1 15,2.000000 0.000000 1-15,-1.000000 0.000000-4 0,3.000000 0.000000 2 0,-4.000000 0.000000 1 16,4.000000 2.000000 1-16,-4.000000 1.000000 2 0,4.000000-3.000000 1 0,-4.000000 0.000000 2 15,4.000000 0.000000-1-15,-5.000000 0.000000 2 0,5.000000 0.000000-1 0,-4.000000 0.000000 2 16,4.000000 0.000000 1-16,0.000000 0.000000 2 0,0.000000 0.000000 0 0,-1.000000 0.000000 1 0,1.000000 0.000000 1 16,0.000000 0.000000-3-16,-2.000000 0.000000 0 0,2.000000 0.000000-2 0,-2.000000 0.000000 0 15,-2.000000 0.000000 2-15,1.000000 0.000000-1 0,3.000000 0.000000 0 0,-4.000000 0.000000-2 16,4.000000 0.000000-1-16,-2.000000 2.000000 0 0,-2.000000-2.000000-2 0,4.000000 3.000000 1 16,-3.000000-1.000000 2-16,2.000000-2.000000-1 0,-2.000000 3.000000 0 0,1.000000-1.000000 2 15,-2.000000 0.000000 0-15,4.000000-2.000000 1 0,-3.000000 5.000000-2 0,2.000000-5.000000 0 16,1.000000 3.000000 1-16,-3.000000 0.000000-3 0,-1.000000-3.000000-1 0,4.000000 1.000000 2 15,0.000000 2.000000 0-15,-2.000000-3.000000 1 0,0.000000 2.000000-1 0,0.000000-2.000000 2 16,-2.000000 0.000000-1-16,4.000000 0.000000-1 0,-3.000000 0.000000 2 0,-3.000000 0.000000 0 16,3.000000 0.000000 0-16,-1.000000 0.000000-1 0,-1.000000 0.000000 1 0,1.000000 0.000000 2 0,-1.000000 0.000000 0 15,2.000000 0.000000 0-15,-6.000000 0.000000 2 0,4.000000 0.000000-1 0,-4.000000 0.000000 1 16,1.000000 0.000000-2-16,-1.000000 0.000000 1 0,-1.000000 0.000000-1 0,-2.000000 0.000000-1 16,2.000000 0.000000 3-16,-2.000000 0.000000 0 0,1.000000 0.000000-1 0,-1.000000 0.000000 1 15,1.000000 0.000000-1-15,0.000000 0.000000 1 0,-2.000000 0.000000-1 0,1.000000 0.000000-2 16,-2.000000 0.000000-1-16,0.000000 0.000000-1 0,2.000000 0.000000-2 0,-1.000000 0.000000 0 0,-4.000000 0.000000-1 15,3.000000 0.000000-1-15,1.000000 0.000000 3 0,-1.000000 3.000000-2 0,0.000000-1.000000 1 16,-3.000000-2.000000-1-16,6.000000 0.000000 0 0,-5.000000 0.000000-1 0,-1.000000 3.000000 0 16,0.000000-3.000000-2-16,0.000000 0.000000 0 0,4.000000 3.000000 1 0,-4.000000-3.000000 2 15,1.000000 1.000000-1-15,1.000000 2.000000 4 0,0.000000-3.000000-1 0,-2.000000 0.000000 0 0,-3.000000 0.000000 0 16,4.000000 0.000000-2-16,-1.000000 2.000000 2 0,-1.000000-2.000000 0 16,1.000000 3.000000 1-16,0.000000-3.000000 1 0,0.000000 0.000000 1 0,-2.000000 0.000000 2 0,-1.000000 0.000000-1 15,1.000000 0.000000 0-15,0.000000 2.000000-2 0,-1.000000-2.000000 0 0,1.000000 0.000000-1 16,2.000000 0.000000 0-16,-5.000000 0.000000 2 0,6.000000 0.000000 0 0,-3.000000 3.000000 0 15,0.000000 0.000000 5-15,-1.000000-3.000000-3 0,1.000000 0.000000 0 0,-1.000000 0.000000-1 16,1.000000 0.000000-2-16,-3.000000 0.000000 0 0,4.000000 0.000000-2 0,-3.000000 0.000000-2 16,3.000000 0.000000 1-16,-4.000000 1.000000-2 0,1.000000-1.000000-2 0,3.000000 0.000000 1 15,-4.000000 0.000000 1-15,0.000000 3.000000 0 0,3.000000-3.000000-1 0,-1.000000 0.000000 0 0,-2.000000 0.000000 0 16,3.000000 0.000000 0-16,-3.000000 1.000000-1 0,3.000000-1.000000 0 16,-3.000000 0.000000 1-16,0.000000 0.000000 1 0,0.000000 0.000000-1 0,2.000000 0.000000-1 0,-2.000000 0.000000 1 15,0.000000 0.000000-1-15,0.000000 0.000000 0 0,0.000000 0.000000 0 0,0.000000 0.000000 2 16,3.000000 0.000000 0-16,-3.000000 0.000000-1 0,0.000000 0.000000 0 0,0.000000 0.000000 0 15,2.000000 0.000000 0-15,-2.000000 0.000000 0 0,0.000000 0.000000-1 0,0.000000 0.000000 1 16,0.000000 0.000000 0-16,3.000000 0.000000 1 0,-3.000000 0.000000-1 0,0.000000 0.000000-1 0,0.000000 0.000000 1 16,0.000000 0.000000 0-16,0.000000 0.000000 1 0,0.000000 0.000000 0 15,0.000000 0.000000-1-15,0.000000 0.000000 1 0,0.000000 0.000000 1 0,0.000000 0.000000-1 0,0.000000 0.000000-2 16,0.000000 0.000000 0-16,0.000000 0.000000 1 0,0.000000 0.000000 0 0,0.000000 0.000000-1 16,0.000000 0.000000 1-16,0.000000 0.000000 1 0,0.000000 0.000000 0 0,0.000000 0.000000-2 15,0.000000 0.000000 1-15,0.000000 0.000000 1 0,0.000000 0.000000-2 0,0.000000 0.000000-1 16,0.000000 0.000000 1-16,0.000000 0.000000 1 0,0.000000 0.000000 0 0,0.000000 0.000000 0 15,0.000000 0.000000 1-15,0.000000 0.000000 0 0,0.000000 0.000000-1 0,0.000000 0.000000 1 16,0.000000 0.000000 0-16,0.000000 0.000000-2 0,0.000000 0.000000 6 0,0.000000 0.000000-4 0,0.000000 0.000000 2 16,0.000000 0.000000-4-16,0.000000 0.000000 0 0,4.000000 0.000000 0 0,-4.000000 0.000000-6 15,0.000000 0.000000 3-15,0.000000 0.000000 3 0,0.000000 0.000000 0 0,0.000000 0.000000 1 16,0.000000 0.000000 0-16,0.000000 0.000000 0 0,0.000000 0.000000 0 0,0.000000 0.000000-1 16,0.000000 0.000000 0-16,0.000000 0.000000 0 0,0.000000 0.000000 0 0,0.000000 0.000000 1 15,0.000000 0.000000-1-15,0.000000 0.000000 0 0,0.000000 0.000000 0 0,0.000000 0.000000 1 16,0.000000 0.000000-1-16,0.000000 0.000000 0 0,0.000000 0.000000 0 0,0.000000 0.000000 3 0,0.000000 0.000000-2 15,0.000000 0.000000-2-15,0.000000 0.000000 1 0,0.000000 0.000000 0 16,0.000000 0.000000-2-16,0.000000 0.000000 2 0,0.000000 0.000000 0 0,0.000000 0.000000 0 0,0.000000 0.000000 2 16,0.000000 0.000000-1-16,0.000000 0.000000-1 0,0.000000 0.000000-1 0,0.000000 0.000000 3 15,0.000000 0.000000-3-15,0.000000 0.000000 0 0,0.000000 0.000000-1 0,0.000000 0.000000 2 16,0.000000 0.000000 0-16,0.000000 0.000000-3 0,0.000000 0.000000 3 0,0.000000 0.000000 0 16,0.000000 0.000000 0-16,0.000000 0.000000 1 0,0.000000 0.000000 0 0,0.000000 0.000000 2 0,0.000000 0.000000-2 15,0.000000 0.000000 0-15,0.000000 0.000000-1 0,0.000000 0.000000 0 0,0.000000 0.000000 0 16,0.000000 0.000000 0-16,0.000000 0.000000 1 0,0.000000 0.000000-1 0,0.000000 0.000000 0 15,0.000000 0.000000 1-15,0.000000 0.000000-1 0,0.000000 0.000000 0 0,0.000000 0.000000 0 16,0.000000 0.000000 0-16,0.000000 0.000000 0 0,0.000000 0.000000 0 0,0.000000 0.000000 0 16,0.000000 0.000000 0-16,0.000000 0.000000-1 0,0.000000 0.000000 3 0,0.000000 0.000000 0 15,0.000000 0.000000-1-15,0.000000 0.000000 0 0,0.000000 0.000000 0 0,0.000000 0.000000-1 16,0.000000 0.000000-1-16,0.000000 0.000000-1 0,0.000000 0.000000 1 0,0.000000 0.000000-1 0,0.000000 0.000000 0 16,0.000000 0.000000 2-16,0.000000 0.000000 0 0,0.000000 0.000000 1 0,0.000000 0.000000-1 15,0.000000 0.000000 2-15,0.000000 0.000000-2 0,0.000000 0.000000 0 0,0.000000 0.000000-1 16,0.000000 0.000000 0-16,0.000000 0.000000 1 0,0.000000 0.000000 0 0,0.000000 0.000000 0 15,0.000000 0.000000 1-15,0.000000 0.000000-1 0,0.000000 0.000000 0 0,0.000000 0.000000 0 16,0.000000 0.000000-1-16,0.000000 0.000000 1 0,0.000000 0.000000-1 0,0.000000 0.000000 1 16,0.000000 0.000000-1-16,0.000000 0.000000 1 0,0.000000 0.000000 0 0,0.000000 0.000000 0 15,0.000000 0.000000 0-15,0.000000 0.000000 0 0,0.000000 0.000000 1 0,0.000000 0.000000-1 0,0.000000 0.000000 0 16,0.000000 0.000000-2-16,0.000000 0.000000-2 0,0.000000 0.000000 3 0,0.000000 0.000000 1 16,0.000000 0.000000 0-16,0.000000 0.000000 1 0,0.000000 0.000000 1 0,0.000000 0.000000 1 15,0.000000 0.000000-1-15,0.000000 0.000000-4 0,0.000000 0.000000-1 0,0.000000 0.000000 3 16,0.000000 0.000000 0-16,0.000000 0.000000 0 0,0.000000 0.000000-1 0,0.000000 0.000000 4 0,0.000000 0.000000-3 15,0.000000 0.000000-4-15,0.000000 0.000000 3 0,0.000000 0.000000 1 0,0.000000 0.000000 0 16,0.000000 0.000000 3-16,0.000000 0.000000 2 0,0.000000 0.000000-1 0,0.000000 0.000000-3 16,0.000000 0.000000 1-16,0.000000 0.000000-2 0,0.000000 0.000000-6 0,0.000000 0.000000 3 15,0.000000 0.000000 0-15,0.000000 0.000000 1 0,0.000000 0.000000 2 0,0.000000 0.000000-1 16,0.000000 0.000000 2-16,0.000000 0.000000-1 0,0.000000 0.000000 0 0,0.000000 0.000000 1 16,0.000000 0.000000 0-16,0.000000 0.000000 2 0,0.000000 0.000000-2 0,0.000000 0.000000 0 15,0.000000 0.000000 1-15,0.000000 0.000000-2 0,0.000000 0.000000 0 0,0.000000 0.000000 0 16,0.000000 0.000000 0-16,0.000000 0.000000 1 0,0.000000 0.000000 0 0,0.000000 0.000000 1 0,0.000000 0.000000-2 15,0.000000 0.000000 0-15,0.000000 0.000000 0 0,0.000000 0.000000 0 0,0.000000 0.000000 1 16,0.000000 0.000000 0-16,0.000000 0.000000-1 0,0.000000 0.000000 0 0,0.000000 0.000000 0 16,0.000000 0.000000 0-16,0.000000 0.000000-1 0,0.000000 0.000000 0 0,0.000000 0.000000 0 15,0.000000 0.000000 1-15,-4.000000 0.000000 0 0,4.000000 0.000000 0 0,0.000000 0.000000 1 0,0.000000 0.000000 0 16,0.000000 0.000000-3-16,0.000000 0.000000-1 0,-3.000000 0.000000 1 16,3.000000 0.000000 0-16,0.000000 0.000000-4 0,-5.000000 0.000000-4 0,3.000000 0.000000-3 0,-1.000000 0.000000-5 15,0.000000 0.000000-6-15,-2.000000-1.000000-7 0,0.000000-2.000000-7 0,1.000000 3.000000-11 16,-1.000000-1.000000-14-16,0.000000 1.000000-21 0,0.000000 0.000000-29 0,-1.000000 0.000000-36 15,0.000000 0.000000-45-15,6.000000 0.000000-55 0,-5.000000 1.000000-55 0,2.000000 2.000000-78 16,-5.000000-2.000000-22-16,3.000000-1.000000 14 0,-4.000000 4.000000 40 0,3.000000-4.000000 61 16</inkml:trace>
  <inkml:trace contextRef="#ctx0" brushRef="#br0">13281.000000 12300.000000 31 0,'-2.000000'0.000000'87'0,"-1.000000"0.000000"-7 "0 ,-2.000000 0.000000 1 0,5.000000 0.000000 1 0,-3.000000 0.000000 1 16,3.000000 0.000000-4-16,0.000000-2.000000-8 0,0.000000-1.000000-13 15,3.000000 3.000000-20-15,0.000000-2.000000-10 0,-1.000000 0.000000-13 0,3.000000 2.000000-3 0,2.000000-2.000000-7 16,-1.000000 2.000000 5-16,1.000000-6.000000 5 0,-2.000000 6.000000-2 0,0.000000-1.000000 4 16,4.000000-2.000000 2-16,-6.000000 3.000000 2 0,2.000000-3.000000 1 0,0.000000 3.000000 5 15,0.000000-2.000000 1-15,-2.000000-1.000000 4 0,2.000000 3.000000 4 0,0.000000 0.000000 3 16,-1.000000 0.000000 5-16,1.000000 0.000000 3 0,-2.000000 0.000000-1 0,-1.000000 0.000000 0 15,1.000000 0.000000-1-15,0.000000 0.000000 0 0,-1.000000 0.000000-5 0,-2.000000 3.000000-2 16,4.000000-1.000000-1-16,-3.000000-2.000000 3 0,3.000000 0.000000-2 0,1.000000 0.000000 1 0,-2.000000 0.000000 1 16,-1.000000 0.000000-2-16,1.000000 3.000000-2 0,2.000000-3.000000-2 0,-2.000000 0.000000-3 15,2.000000 0.000000-1-15,0.000000 3.000000-2 0,-1.000000-2.000000-1 0,4.000000-1.000000-6 16,-3.000000 0.000000 0-16,0.000000 2.000000-2 0,4.000000 2.000000 1 0,-4.000000-4.000000-2 16,3.000000 2.000000 4-16,0.000000-2.000000-1 0,-3.000000 2.000000-1 0,0.000000 0.000000-1 15,4.000000-2.000000-5-15,-6.000000 3.000000 0 0,6.000000-1.000000-4 0,-4.000000-2.000000-2 16,-2.000000 2.000000 2-16,2.000000-2.000000-3 0,0.000000 3.000000 2 0,0.000000 0.000000-1 0,-5.000000-3.000000-1 15,3.000000 2.000000 0-15,2.000000-2.000000 0 0,0.000000 3.000000 1 0,-1.000000-3.000000 1 16,-4.000000 0.000000 3-16,5.000000 2.000000 4 0,-2.000000-2.000000 4 0,-1.000000 0.000000 1 16,1.000000 3.000000 0-16,0.000000-3.000000 2 0,-1.000000 2.000000 0 0,-2.000000-2.000000-3 15,0.000000 0.000000-2-15,4.000000 0.000000 2 0,-3.000000 0.000000-3 0,-1.000000 0.000000-2 16,4.000000 2.000000-3-16,-4.000000-2.000000-1 0,3.000000 0.000000-1 0,-1.000000 4.000000-2 16,-2.000000-4.000000-1-16,3.000000 0.000000 0 0,-3.000000 1.000000 0 0,0.000000-1.000000 1 0,3.000000 0.000000 2 15,-1.000000 0.000000-1-15,-2.000000 0.000000-1 0,3.000000 0.000000 2 0,-1.000000 0.000000 1 16,-2.000000 0.000000 0-16,3.000000 3.000000 1 0,-3.000000-3.000000 1 0,4.000000 1.000000 4 15,-3.000000-1.000000 0-15,3.000000 3.000000 1 0,-3.000000 0.000000 1 0,3.000000-3.000000-1 16,1.000000 0.000000-2-16,-2.000000 0.000000-3 0,2.000000 0.000000-1 0,0.000000 0.000000-2 16,-1.000000 0.000000-2-16,1.000000 2.000000 1 0,0.000000-2.000000-1 0,-2.000000 0.000000-1 15,2.000000 3.000000 0-15,0.000000-1.000000-3 0,-2.000000-2.000000 1 0,2.000000 3.000000-1 16,2.000000-1.000000-1-16,-2.000000-2.000000-1 0,-3.000000 2.000000 1 0,4.000000 2.000000 1 16,0.000000-4.000000-1-16,-1.000000 1.000000-2 0,-2.000000-1.000000 0 0,2.000000 3.000000 1 0,0.000000-1.000000 0 15,-2.000000 1.000000-1-15,2.000000-1.000000 1 0,0.000000-2.000000 0 0,0.000000 2.000000 1 16,-1.000000 1.000000-2-16,1.000000-3.000000-1 0,0.000000 2.000000 0 0,-2.000000 1.000000 1 15,2.000000 0.000000-1-15,0.000000-1.000000 0 0,4.000000 0.000000 2 0,-6.000000 0.000000-2 16,2.000000-2.000000 3-16,0.000000 3.000000-1 0,2.000000-1.000000-1 0,-6.000000-2.000000-1 16,4.000000 3.000000 0-16,2.000000 0.000000 0 0,-5.000000-3.000000-1 0,1.000000 1.000000-1 15,0.000000-1.000000 1-15,-1.000000 0.000000-1 0,-2.000000 0.000000 1 0,4.000000 0.000000 0 0,-3.000000 0.000000 0 16,-1.000000 0.000000 1-16,0.000000 0.000000 0 0,0.000000 0.000000 1 0,0.000000 0.000000 0 16,0.000000 0.000000 0-16,0.000000 3.000000-1 0,0.000000-3.000000 1 0,0.000000 0.000000 1 15,0.000000 0.000000-1-15,0.000000 0.000000 0 0,0.000000 0.000000 0 0,0.000000 0.000000 0 16,0.000000 0.000000 1-16,0.000000 0.000000 0 0,0.000000 0.000000 0 0,-1.000000 0.000000-1 15,-3.000000 0.000000-2-15,4.000000 0.000000 2 0,-2.000000 0.000000-1 0,-1.000000 0.000000-3 0,0.000000 0.000000-1 16,-2.000000 0.000000-4-16,0.000000 0.000000-7 0,0.000000 2.000000-11 0,-4.000000-2.000000-10 16,1.000000 3.000000-10-16,0.000000-1.000000-14 0,-1.000000 1.000000-13 0,-4.000000 0.000000-23 15,4.000000-3.000000-33-15,-1.000000 1.000000-47 0,2.000000-1.000000-62 0,0.000000 0.000000-81 16,-6.000000-4.000000-49-16,1.000000-4.000000-6 0,-1.000000-4.000000 23 0,1.000000 1.000000 49 16</inkml:trace>
  <inkml:trace contextRef="#ctx0" brushRef="#br0">13420.000000 12459.000000 82 0,'-8.000000'2.000000'215'0,"-4.000000"-2.000000"30 "0 ,2.000000 0.000000-37 16,-2.000000 0.000000-23-16,-1.000000 0.000000-13 0,3.000000 0.000000-6 0,-7.000000 0.000000-5 0,7.000000 0.000000-7 16,-2.000000 0.000000-10-16,-1.000000 0.000000-13 0,3.000000 0.000000-11 0,-2.000000 0.000000-13 15,5.000000 0.000000-17-15,1.000000 0.000000-15 0,1.000000 0.000000-12 0,0.000000 0.000000-11 16,1.000000 0.000000-11-16,-1.000000 0.000000-9 0,5.000000-2.000000-5 0,0.000000 2.000000-7 15,-3.000000 0.000000-5-15,3.000000 0.000000-2 0,0.000000-3.000000-4 0,0.000000 3.000000 2 16,0.000000-3.000000 0-16,0.000000 3.000000 2 0,0.000000 0.000000 5 0,0.000000 0.000000 4 0,0.000000 0.000000 4 16,0.000000 0.000000 1-16,0.000000 0.000000 0 0,0.000000 0.000000 2 15,0.000000 0.000000 0-15,-2.000000 0.000000 0 0,-1.000000 0.000000-1 0,3.000000 0.000000-3 0,-2.000000-2.000000-4 16,-1.000000-1.000000-5-16,3.000000 3.000000-3 0,-4.000000-1.000000-5 0,4.000000 1.000000-5 16,-5.000000-5.000000-8-16,2.000000 2.000000-6 0,1.000000 0.000000-8 0,-1.000000-2.000000-12 15,1.000000 1.000000-14-15,-1.000000-1.000000-18 0,3.000000-3.000000-24 0,0.000000 4.000000-32 16,0.000000-4.000000-42-16,0.000000-1.000000-52 0,3.000000-1.000000-55 0,2.000000 0.000000-56 15,5.000000-4.000000-49-15,-6.000000-1.000000-3 0,1.000000-3.000000 27 0,0.000000-3.000000 52 16</inkml:trace>
  <inkml:trace contextRef="#ctx0" brushRef="#br0">12326.000000 12355.000000 83 0,'-7.000000'-6.000000'134'0,"2.000000"1.000000"7 "0 ,-3.000000 0.000000 6 16,-1.000000 3.000000 5-16,2.000000-4.000000-2 0,-1.000000 2.000000-8 0,-4.000000 3.000000-10 0,4.000000-5.000000-8 15,1.000000 6.000000-12-15,-1.000000-2.000000-14 0,-1.000000-1.000000-11 0,1.000000 3.000000-4 16,0.000000 0.000000-4-16,-1.000000 0.000000 3 0,4.000000 0.000000-1 0,0.000000 0.000000 0 15,0.000000 3.000000 0-15,2.000000-1.000000-2 0,1.000000-2.000000-7 0,-1.000000 0.000000-8 16,0.000000 0.000000-12-16,3.000000 0.000000-13 0,-2.000000 0.000000-9 0,2.000000-5.000000-11 0,0.000000 3.000000-6 16,2.000000 2.000000-2-16,1.000000 0.000000 0 0,0.000000 2.000000 5 0,-1.000000 3.000000 7 15,6.000000 1.000000 7-15,-3.000000-1.000000 5 0,7.000000 1.000000 3 0,-5.000000 1.000000 1 16,4.000000-2.000000-5-16,0.000000 2.000000-3 0,2.000000 1.000000-4 0,-1.000000-1.000000-3 16,1.000000 1.000000-1-16,0.000000-2.000000-1 0,1.000000 5.000000 0 0,-1.000000-5.000000-4 15,1.000000 2.000000-3-15,-1.000000-1.000000-1 0,1.000000 1.000000-4 0,-1.000000-2.000000-2 16,-1.000000 5.000000-1-16,1.000000-5.000000 0 0,-3.000000-1.000000 0 0,4.000000 3.000000-1 15,-3.000000-5.000000-2-15,3.000000 4.000000 0 0,-4.000000-2.000000 3 0,3.000000-3.000000 0 16,-4.000000 2.000000 0-16,-1.000000-1.000000-2 0,0.000000 0.000000 0 0,2.000000-1.000000-1 0,-6.000000 1.000000 0 16,4.000000-3.000000-4-16,-3.000000 1.000000 2 0,-2.000000-1.000000-1 0,-1.000000 0.000000 0 15,1.000000 3.000000-1-15,1.000000-3.000000 0 0,-2.000000 0.000000 0 0,-2.000000 3.000000-1 16,3.000000-3.000000-2-16,-1.000000 0.000000 3 0,-2.000000 0.000000 1 0,0.000000 0.000000-2 16,0.000000 0.000000 2-16,0.000000 0.000000 0 0,0.000000 0.000000 1 0,0.000000 0.000000-3 15,0.000000 0.000000-9-15,-2.000000 0.000000-9 0,-1.000000 1.000000-15 0,-3.000000 3.000000-23 16,3.000000 3.000000-30-16,-5.000000 3.000000-48 0,-2.000000 4.000000-58 0,1.000000 4.000000-68 0,-4.000000 3.000000-78 15,-9.000000-1.000000-62-15,-1.000000 1.000000-14 0,-4.000000-1.000000 26 0,-7.000000 0.000000 51 16</inkml:trace>
  <inkml:trace contextRef="#ctx0" brushRef="#br0">11907.000000 12254.000000 15 0,'6.000000'0.000000'129'0,"3.000000"0.000000"19 "16 ,-1.000000 0.000000 27-16,0.000000 4.000000 15 0,3.000000 2.000000-2 0,-3.000000-2.000000-16 15,4.000000 4.000000-14-15,-6.000000 1.000000-15 0,6.000000 4.000000-14 0,-4.000000-3.000000-10 0,3.000000 2.000000-7 16,0.000000-1.000000 1-16,3.000000 5.000000 3 0,-4.000000 3.000000-3 0,3.000000 0.000000-3 16,4.000000 3.000000-7-16,-4.000000-4.000000-8 0,6.000000 1.000000-8 0,-3.000000-2.000000-12 15,3.000000 2.000000-4-15,1.000000 1.000000-13 0,0.000000-3.000000-6 0,5.000000 0.000000-3 16,-1.000000 0.000000-3-16,1.000000-3.000000 3 0,5.000000 6.000000-6 0,-3.000000-3.000000-1 15,0.000000 5.000000 2-15,5.000000-2.000000-1 0,1.000000-2.000000 0 0,-1.000000 5.000000 5 16,3.000000-4.000000 9-16,0.000000 3.000000 4 0,4.000000 0.000000 5 0,-2.000000 0.000000 9 0,-2.000000 0.000000 3 16,5.000000-1.000000 4-16,-1.000000 2.000000 0 0,-2.000000-1.000000 9 0,4.000000-4.000000-2 15,0.000000 2.000000-2-15,-1.000000 0.000000-3 0,0.000000-1.000000-5 0,-1.000000-3.000000-13 16,1.000000 2.000000-11-16,3.000000 0.000000-9 0,-2.000000-4.000000-8 0,4.000000 0.000000-7 16,-1.000000-2.000000-5-16,4.000000 1.000000-1 0,-1.000000 3.000000-3 0,-2.000000-8.000000 0 15,4.000000 1.000000 0-15,0.000000 3.000000-2 0,-1.000000-7.000000-2 0,-3.000000 1.000000-2 16,2.000000-1.000000 0-16,2.000000-3.000000-3 0,0.000000 3.000000-3 0,-4.000000-5.000000-4 15,3.000000 0.000000-2-15,1.000000 0.000000 1 0,-2.000000-5.000000-3 0,2.000000 3.000000 1 0,-1.000000-3.000000-1 16,1.000000-2.000000-2-16,-1.000000-1.000000 3 0,4.000000 0.000000 0 0,-1.000000-1.000000-1 16,1.000000 1.000000 4-16,-2.000000-4.000000 1 0,5.000000 6.000000 0 0,-1.000000-8.000000 2 15,-1.000000 5.000000 0-15,1.000000 2.000000-2 0,1.000000-3.000000 1 0,-1.000000 3.000000-1 16,-2.000000 0.000000 0-16,-2.000000-1.000000-1 0,2.000000 4.000000-2 0,2.000000-1.000000 1 16,-1.000000 0.000000-1-16,-1.000000-2.000000 1 0,5.000000 2.000000-2 0,2.000000-3.000000 2 0,3.000000 1.000000 1 15,3.000000 0.000000 0-15,1.000000-3.000000-2 0,1.000000 0.000000-2 0,3.000000 1.000000-1 16,-3.000000-3.000000 0-16,4.000000-3.000000-1 0,-6.000000 1.000000 0 0,2.000000-2.000000-1 15,2.000000 0.000000-2-15,-6.000000-1.000000 0 0,3.000000 0.000000-1 0,1.000000-1.000000-2 16,-2.000000 2.000000-1-16,1.000000-1.000000 0 0,1.000000 0.000000 0 0,-2.000000-3.000000 1 16,0.000000 3.000000 1-16,4.000000-2.000000 5 0,-4.000000-1.000000 0 0,3.000000-1.000000 2 15,0.000000-4.000000 3-15,-1.000000 1.000000 2 0,0.000000-3.000000-3 0,2.000000-2.000000-2 0,-5.000000 0.000000 1 16,4.000000-5.000000-1-16,-4.000000 0.000000 1 0,0.000000-1.000000-1 16,-2.000000 1.000000 1-16,0.000000 4.000000 0 0,-3.000000-5.000000-3 0,-3.000000 2.000000 1 15,1.000000 4.000000-3-15,-5.000000 3.000000 1 0,-1.000000-1.000000-2 0,-3.000000 3.000000-2 0,-4.000000 2.000000 0 16,-4.000000 0.000000 4-16,0.000000 2.000000-1 0,-1.000000 1.000000 0 0,-1.000000 1.000000 1 15,-4.000000 2.000000 1-15,1.000000 1.000000 0 0,-5.000000 1.000000 0 0,4.000000-3.000000-1 16,-2.000000 2.000000 1-16,0.000000 1.000000-1 0,-2.000000-3.000000-2 0,-3.000000 2.000000-2 0,3.000000 1.000000-7 16,-7.000000 2.000000-3-16,-1.000000-1.000000-10 0,0.000000 1.000000-15 15,-6.000000 0.000000-22-15,0.000000 4.000000-29 0,-5.000000 2.000000-34 0,-6.000000-5.000000-53 16,-5.000000 3.000000-47-16,-5.000000-3.000000-45 0,-3.000000 6.000000-77 0,-11.000000 5.000000-99 0,-7.000000 0.000000-96 16,-13.000000 7.000000-15-16,-9.000000 9.000000 15 0,-9.000000-4.000000 43 0,-7.000000 7.000000 87 15</inkml:trace>
  <inkml:trace contextRef="#ctx0" brushRef="#br0">11360.000000 12648.000000 42 0,'-3.000000'0.000000'102'0,"-2.000000"2.000000"-1 "0 ,1.000000-2.000000-2 15,4.000000 3.000000 0-15,0.000000 0.000000 1 0,0.000000-3.000000 9 0,0.000000 5.000000 15 0,4.000000-1.000000 6 16,4.000000 1.000000-2-16,2.000000 4.000000-5 0,7.000000 2.000000 2 0,1.000000 3.000000-12 16,4.000000 1.000000-17-16,3.000000 2.000000-13 0,2.000000 2.000000-6 0,3.000000 3.000000 2 15,2.000000 2.000000-4-15,0.000000 1.000000-3 0,3.000000 2.000000-4 0,4.000000-1.000000-3 16,-2.000000 3.000000-3-16,1.000000 1.000000-4 0,-1.000000-1.000000-3 0,2.000000 2.000000-7 16,4.000000-2.000000-7-16,1.000000 0.000000-6 0,-2.000000 1.000000-2 0,6.000000-1.000000-4 15,3.000000-2.000000-1-15,-1.000000-3.000000 0 0,7.000000-2.000000 0 0,0.000000-3.000000 0 16,5.000000-3.000000-1-16,3.000000 2.000000 2 0,-1.000000-5.000000-3 0,6.000000-1.000000 1 15,1.000000 0.000000 0-15,-1.000000-3.000000 1 0,6.000000-1.000000-1 0,-3.000000 0.000000-6 0,3.000000 1.000000 0 16,-1.000000-1.000000-5-16,1.000000 0.000000-2 0,-3.000000 0.000000-2 0,-1.000000 0.000000-2 16,2.000000 0.000000-1-16,2.000000-2.000000 0 0,-6.000000 2.000000-3 0,0.000000-1.000000-1 15,1.000000 0.000000-1-15,-4.000000-1.000000 1 0,-2.000000-2.000000 0 0,0.000000-2.000000 0 16,-1.000000 4.000000 2-16,-2.000000-6.000000-1 0,0.000000 0.000000 1 0,4.000000 0.000000 0 16,-6.000000-6.000000-2-16,2.000000 0.000000-3 0,2.000000-2.000000-1 0,-4.000000 0.000000 3 15,5.000000-1.000000 3-15,-3.000000 0.000000 2 0,0.000000 1.000000 1 0,-3.000000-2.000000 3 0,3.000000 0.000000 1 16,-5.000000 1.000000 0-16,0.000000 1.000000-5 0,0.000000-2.000000-3 0,-3.000000 4.000000 2 15,-1.000000-1.000000 0-15,-1.000000-2.000000 2 0,2.000000 4.000000 4 0,-2.000000-1.000000-1 16,-4.000000 0.000000 0-16,4.000000 0.000000-1 0,-1.000000 1.000000 1 0,-3.000000-3.000000 6 16,4.000000 0.000000 7-16,2.000000 0.000000 2 0,-1.000000 0.000000 3 0,3.000000-2.000000 1 15,1.000000-5.000000 1-15,1.000000 3.000000-6 0,-1.000000-5.000000-8 0,2.000000-2.000000-1 16,-2.000000-1.000000 1-16,3.000000-1.000000-3 0,-1.000000-1.000000-2 0,-2.000000-1.000000-2 0,-3.000000-1.000000-4 16,-2.000000 3.000000-2-16,0.000000 1.000000-6 0,-7.000000 1.000000-2 15,3.000000 4.000000 0-15,-4.000000 0.000000-1 0,0.000000 3.000000 1 0,-4.000000 3.000000-1 0,-3.000000-1.000000 1 16,1.000000 0.000000 0-16,1.000000 0.000000 1 0,-2.000000 3.000000 3 0,3.000000-2.000000 4 15,0.000000-1.000000 4-15,-1.000000 3.000000 1 0,1.000000-6.000000 2 0,0.000000 4.000000-1 16,4.000000-3.000000 1-16,-4.000000 0.000000-2 0,3.000000-3.000000 1 0,1.000000 2.000000 0 16,1.000000-1.000000 2-16,2.000000-1.000000 0 0,-1.000000-3.000000 0 0,0.000000 2.000000 0 0,0.000000-1.000000-1 15,-1.000000 0.000000-3-15,2.000000 0.000000-1 0,-2.000000 0.000000-2 16,-1.000000 0.000000-1-16,-4.000000 3.000000-1 0,0.000000-1.000000 0 0,-1.000000 1.000000 0 0,-4.000000 1.000000 2 16,-3.000000 3.000000 3-16,-2.000000-2.000000 0 0,2.000000 5.000000 2 0,-7.000000-3.000000 3 15,2.000000 3.000000 2-15,-5.000000 2.000000-2 0,-1.000000-2.000000 0 0,-2.000000 2.000000 0 16,-1.000000 0.000000-2-16,-1.000000 2.000000-3 0,-4.000000 1.000000 0 0,4.000000 0.000000 0 15,-4.000000-3.000000 0-15,-2.000000 2.000000 1 0,2.000000 0.000000 1 0,2.000000-1.000000-2 0,-5.000000-1.000000-2 16,4.000000 2.000000-4-16,-3.000000-1.000000-2 0,-4.000000 2.000000 1 0,1.000000-3.000000-5 16,1.000000 2.000000 5-16,-4.000000-1.000000-1 0,3.000000 1.000000 0 0,-3.000000 1.000000-4 15,2.000000-1.000000-5-15,-2.000000 0.000000-6 0,0.000000 3.000000-8 0,-2.000000-2.000000-3 16,2.000000-1.000000-4-16,-3.000000 3.000000-8 0,1.000000-1.000000-8 0,1.000000 1.000000-13 16,-3.000000-3.000000-17-16,-1.000000 1.000000-20 0,0.000000 2.000000-19 0,-1.000000-3.000000-25 15,-3.000000 0.000000-52-15,1.000000 3.000000-85 0,-2.000000 0.000000-108 0,0.000000 0.000000-80 0,-8.000000 0.000000-33 16,-4.000000-2.000000 6-16,-5.000000-1.000000 49 0,0.000000 2.000000 97 0</inkml:trace>
  <inkml:trace contextRef="#ctx0" brushRef="#br0">16717.000000 11909.000000 209 0,'-9.000000'5.000000'258'0,"4.000000"0.000000"23 "0 ,0.000000-4.000000-42 16,-1.000000 2.000000-32-16,6.000000 2.000000-12 0,-5.000000-2.000000-1 0,5.000000-3.000000 0 0,-2.000000 2.000000-3 15,-1.000000 1.000000-15-15,3.000000-3.000000-24 0,-4.000000 0.000000-30 0,4.000000 0.000000-31 16,0.000000 0.000000-24-16,0.000000 0.000000-23 0,0.000000 0.000000-11 0,0.000000 0.000000-8 16,0.000000 0.000000-8-16,4.000000 0.000000 0 0,1.000000 0.000000 9 0,3.000000 2.000000 21 15,2.000000 0.000000 8-15,5.000000 1.000000 11 0,0.000000 2.000000 13 0,7.000000-1.000000 12 16,0.000000 1.000000 4-16,3.000000-2.000000-1 0,4.000000 2.000000-1 0,1.000000-3.000000 1 0,2.000000 0.000000 2 16,3.000000 1.000000-6-16,0.000000 2.000000-12 0,5.000000-4.000000-14 0,4.000000 3.000000-8 15,-4.000000-1.000000-13-15,7.000000-3.000000-14 0,-2.000000 0.000000-12 0,4.000000 0.000000-5 16,-2.000000 0.000000-1-16,-2.000000-3.000000-4 0,2.000000-1.000000-3 0,-5.000000 0.000000 3 15,1.000000-1.000000 0-15,1.000000 1.000000-3 0,-4.000000-6.000000-2 0,0.000000 3.000000-1 16,2.000000-3.000000 0-16,-8.000000 0.000000-1 0,1.000000 1.000000 0 0,-2.000000 1.000000 1 0,-6.000000-1.000000-1 16,3.000000 1.000000 1-16,-6.000000 0.000000 1 0,-2.000000 4.000000-1 0,-4.000000-1.000000 5 15,-1.000000 2.000000-3-15,0.000000-1.000000 4 0,-7.000000 4.000000 4 0,1.000000-2.000000 3 16,-4.000000 2.000000 6-16,2.000000 0.000000 0 0,-4.000000 0.000000 6 0,-2.000000 0.000000 0 16,2.000000 0.000000 1-16,-2.000000 0.000000-1 0,-3.000000 0.000000-2 0,4.000000 0.000000 1 15,-3.000000 0.000000 1-15,-1.000000 0.000000 2 0,0.000000 0.000000 2 0,0.000000 0.000000 1 16,0.000000 0.000000-1-16,0.000000 0.000000 0 0,0.000000 0.000000-2 0,0.000000 0.000000-2 0,0.000000 2.000000-1 15,0.000000-2.000000-2-15,0.000000 2.000000 1 0,0.000000 0.000000 4 0,4.000000-2.000000 3 16,-3.000000 3.000000 1-16,-1.000000 0.000000 4 0,4.000000-1.000000 1 0,1.000000-2.000000 2 16,-5.000000 3.000000 5-16,3.000000-2.000000 8 0,-1.000000 4.000000 1 0,-2.000000 3.000000 1 15,-2.000000 2.000000 4-15,-1.000000 0.000000-2 0,3.000000 4.000000-4 0,-5.000000 1.000000-11 16,-4.000000 4.000000-2-16,4.000000 3.000000 2 0,-6.000000 4.000000-3 0,-3.000000 7.000000-1 16,1.000000 3.000000-4-16,-6.000000 8.000000-1 0,1.000000-1.000000-1 0,-4.000000 7.000000-6 15,-3.000000 8.000000-5-15,3.000000 0.000000-4 0,-5.000000 5.000000-3 0,1.000000 1.000000-5 16,-5.000000 8.000000-4-16,3.000000 3.000000-3 0,-6.000000 4.000000-12 0,-1.000000 1.000000-22 0,-2.000000 5.000000-63 15,-3.000000 2.000000-133-15,-4.000000 3.000000-121 0,1.000000 8.000000-189 0,-6.000000 2.000000-199 16,1.000000-2.000000-91-16,-1.000000-2.000000 5 0,-5.000000-9.000000 102 0,-3.000000-6.000000 104 16,-3.000000-8.000000 185-16</inkml:trace>
  <inkml:trace contextRef="#ctx0" brushRef="#br0">11908.000000 13665.000000 42 0,'-5.000000'0.000000'74'0,"2.000000"0.000000"-1 "15 ,-2.000000 0.000000 3-15,3.000000-2.000000 9 0,-1.000000-1.000000 12 0,0.000000 1.000000 15 16,-3.000000-1.000000 14-16,1.000000 0.000000 1 0,2.000000-1.000000-5 0,-2.000000-1.000000-8 0,2.000000 0.000000-14 16,1.000000 2.000000-13-16,-1.000000-1.000000-8 0,1.000000 2.000000-4 15,-1.000000-1.000000-3-15,3.000000 3.000000 0 0,-4.000000-2.000000 3 0,4.000000 2.000000 0 0,0.000000 0.000000-1 16,0.000000 0.000000 2-16,0.000000 0.000000-2 0,-1.000000 0.000000 1 0,-3.000000 0.000000 0 15,4.000000 0.000000-3-15,0.000000 0.000000-5 0,0.000000 0.000000-9 0,0.000000 0.000000-12 16,0.000000 0.000000-14-16,0.000000 0.000000-11 0,0.000000 0.000000-8 0,0.000000 0.000000-2 16,0.000000 0.000000-4-16,5.000000 0.000000-2 0,-1.000000 0.000000-4 0,1.000000 0.000000 0 0,3.000000-3.000000-1 15,2.000000 0.000000-3-15,2.000000-1.000000 1 0,1.000000 2.000000 4 16,4.000000-6.000000 3-16,-2.000000 4.000000 2 0,-1.000000-7.000000 0 0,2.000000 5.000000-2 0,3.000000 0.000000-3 16,-6.000000 0.000000-1-16,4.000000 1.000000 0 0,0.000000-3.000000-3 0,-4.000000 3.000000 1 15,0.000000-2.000000-1-15,-2.000000 1.000000 1 0,2.000000 0.000000 1 0,-1.000000 1.000000-1 16,-2.000000 0.000000-1-16,-4.000000 2.000000-2 0,1.000000 1.000000-4 0,0.000000 0.000000-6 15,-2.000000-1.000000-5-15,0.000000 3.000000-8 0,-2.000000 0.000000-7 0,-1.000000 0.000000-1 16,-2.000000 0.000000 1-16,3.000000 5.000000 4 0,-3.000000 0.000000 2 0,-3.000000 2.000000 5 16,3.000000 2.000000 6-16,-5.000000 4.000000-1 0,2.000000 0.000000-3 0,-4.000000 4.000000 0 0,0.000000 0.000000-3 15,-3.000000-1.000000-3-15,5.000000 1.000000 0 0,-3.000000 0.000000-1 16,-1.000000-2.000000 1-16,4.000000 0.000000 3 0,-3.000000-3.000000 0 0,5.000000 0.000000 6 0,-3.000000-2.000000 1 16,1.000000-1.000000 4-16,2.000000-1.000000 3 0,1.000000-1.000000 2 0,-1.000000 1.000000 1 15,0.000000-2.000000 1-15,1.000000-1.000000 3 0,-1.000000 1.000000 0 0,3.000000-2.000000 1 16,-5.000000 1.000000-1-16,1.000000 3.000000 1 0,3.000000-5.000000 1 0,-3.000000 5.000000 1 15,-1.000000 0.000000 1-15,2.000000 2.000000 2 0,-2.000000 1.000000 0 0,0.000000 0.000000 0 0,-4.000000 2.000000-2 16,1.000000 0.000000 2-16,0.000000 2.000000 1 0,-1.000000-1.000000-2 0,4.000000 1.000000 0 16,-3.000000-1.000000 0-16,1.000000 1.000000 1 0,1.000000-3.000000-3 0,-1.000000-2.000000 3 15,3.000000 0.000000 1-15,1.000000-3.000000-1 0,-2.000000 1.000000 2 0,5.000000-6.000000 1 16,-3.000000 1.000000 0-16,1.000000-3.000000-3 0,2.000000 4.000000 0 0,0.000000-4.000000-1 16,0.000000-4.000000 2-16,2.000000 4.000000-2 0,1.000000-3.000000-1 0,2.000000-5.000000-1 15,2.000000 1.000000 1-15,0.000000-4.000000-1 0,1.000000 0.000000-2 0,5.000000-6.000000-2 0,1.000000 0.000000 2 16,-1.000000 0.000000 0-16,4.000000-2.000000-2 0,0.000000-4.000000 2 15,-2.000000 6.000000 0-15,1.000000-1.000000-1 0,3.000000 3.000000 1 0,-6.000000-1.000000-1 0,4.000000 5.000000 0 16,-4.000000 2.000000-1-16,1.000000 3.000000 1 0,-6.000000 1.000000 0 0,1.000000 3.000000-1 16,-4.000000 2.000000 1-16,0.000000 2.000000 3 0,-2.000000 3.000000 2 0,-3.000000 3.000000 0 15,0.000000 1.000000 4-15,-5.000000 6.000000 1 0,-3.000000 3.000000 0 0,-1.000000 1.000000 2 0,-4.000000 2.000000-1 16,-1.000000 4.000000 2-16,-2.000000-3.000000-2 0,1.000000 2.000000-1 16,-2.000000-2.000000-2-16,0.000000 0.000000-1 0,2.000000-5.000000 0 0,2.000000-1.000000-1 0,1.000000-3.000000 1 15,-2.000000-6.000000 0-15,6.000000 1.000000-1 0,0.000000-6.000000-7 0,-1.000000-2.000000-3 16,3.000000-6.000000-5-16,-1.000000 0.000000-7 0,2.000000-4.000000-9 0,3.000000-4.000000-8 15,-1.000000-4.000000-11-15,3.000000-6.000000-6 0,3.000000 0.000000-12 0,-1.000000-8.000000-11 16,6.000000 1.000000-9-16,1.000000-3.000000-3 0,-1.000000-6.000000 2 0,2.000000 1.000000 8 0,-2.000000 1.000000 8 16,6.000000-4.000000 18-16,-6.000000 6.000000 14 0,2.000000 0.000000 13 15,-1.000000-4.000000 8-15,-1.000000 9.000000 10 0,0.000000-3.000000 3 0,3.000000 5.000000 3 0,-8.000000 2.000000 5 16,2.000000 2.000000 9-16,0.000000 6.000000 8 0,-2.000000 2.000000 7 0,-3.000000 2.000000 13 16,0.000000 6.000000 5-16,0.000000-1.000000 5 0,0.000000 3.000000 0 0,0.000000 3.000000-3 15,0.000000 0.000000-4-15,-3.000000 4.000000-7 0,3.000000 0.000000-5 0,-2.000000 0.000000-4 16,-1.000000 0.000000-2-16,3.000000 5.000000-3 0,-2.000000 2.000000-2 0,-1.000000 6.000000 1 15,3.000000 1.000000 3-15,0.000000 3.000000 2 0,0.000000 7.000000 2 0,0.000000 4.000000 3 16,0.000000 6.000000 4-16,3.000000 1.000000-1 0,-1.000000 7.000000-1 0,1.000000 4.000000 3 0,-1.000000 3.000000-3 16,1.000000 2.000000-1-16,1.000000 6.000000-1 0,-3.000000 0.000000-3 0,3.000000 2.000000-2 15,1.000000 2.000000-5-15,-5.000000-2.000000-4 0,3.000000-1.000000-4 0,-1.000000-3.000000-4 16,-2.000000-1.000000-2-16,0.000000-7.000000-5 0,3.000000 0.000000-1 0,-3.000000-4.000000-1 16,3.000000-6.000000 0-16,-1.000000-4.000000 1 0,-2.000000-7.000000 0 0,0.000000-3.000000 0 15,0.000000-4.000000 1-15,0.000000-4.000000 0 0,0.000000-3.000000 1 0,0.000000-3.000000-4 16,-2.000000-1.000000-7-16,-1.000000-7.000000-10 0,0.000000-1.000000-7 0,1.000000-1.000000-8 0,-6.000000-7.000000-9 15,3.000000-1.000000-7-15,-2.000000-6.000000 5 0,-3.000000-2.000000 2 0,5.000000-2.000000 3 16,-4.000000-4.000000 4-16,1.000000 2.000000 8 0,0.000000-4.000000 5 0,3.000000 6.000000 4 16,0.000000-3.000000 6-16,-4.000000 5.000000 5 0,6.000000 4.000000 5 0,-2.000000 2.000000 6 15,0.000000 4.000000 3-15,2.000000 2.000000 2 0,1.000000 0.000000 3 0,-2.000000 5.000000-2 16,1.000000 0.000000 3-16,1.000000 5.000000 1 0,-3.000000 0.000000 0 0,-1.000000 4.000000 3 16,1.000000 0.000000 2-16,1.000000 4.000000 1 0,3.000000 2.000000-3 0,-3.000000-2.000000-1 15,-1.000000-5.000000-2-15,2.000000 2.000000-2 0,3.000000-3.000000-3 0,-2.000000-2.000000-2 0,-1.000000 0.000000 2 16,3.000000-2.000000-2-16,0.000000 1.000000-1 0,0.000000-4.000000 0 0,0.000000 0.000000 0 15,0.000000 0.000000-2-15,3.000000-4.000000-2 0,-1.000000-1.000000-2 0,5.000000-4.000000 0 16,-2.000000-4.000000 0-16,3.000000-4.000000-1 0,2.000000-3.000000-1 0,4.000000-4.000000 0 16,-1.000000-2.000000-1-16,0.000000-3.000000-2 0,4.000000 1.000000-1 0,2.000000-1.000000-3 15,-3.000000 1.000000 4-15,6.000000-2.000000 1 0,-4.000000 3.000000 1 0,4.000000 0.000000-1 0,0.000000 3.000000 0 16,0.000000 2.000000 2-16,-4.000000 3.000000-4 0,1.000000-1.000000-1 0,3.000000 3.000000 0 16,-6.000000 5.000000 1-16,3.000000 0.000000 1 0,-3.000000 0.000000 2 0,3.000000 2.000000 2 15,-2.000000 0.000000-1-15,-4.000000 3.000000 1 0,0.000000 0.000000-1 0,1.000000 1.000000 1 16,-2.000000 4.000000-1-16,-6.000000 0.000000 0 0,3.000000 1.000000 0 0,-3.000000 1.000000 0 15,1.000000-4.000000 0-15,-4.000000 4.000000 1 0,3.000000 0.000000 1 0,-3.000000 0.000000 0 16,-1.000000 4.000000 3-16,1.000000-4.000000 3 0,-3.000000 1.000000 5 0,3.000000 3.000000 2 0,-1.000000 2.000000 3 16,-2.000000 1.000000 0-16,3.000000 0.000000 0 0,-3.000000 1.000000-1 15,0.000000 1.000000-3-15,2.000000 1.000000-1 0,1.000000 0.000000-2 0,-3.000000-1.000000 2 0,5.000000 1.000000-1 16,-5.000000 2.000000 1-16,4.000000-2.000000-2 0,-4.000000 0.000000 1 0,3.000000-1.000000-1 16,-1.000000 2.000000 2-16,-2.000000-6.000000-3 0,0.000000 7.000000-1 0,0.000000-3.000000 1 15,0.000000 1.000000-3-15,0.000000-4.000000-1 0,0.000000 2.000000-1 0,-2.000000 2.000000 0 16,-1.000000-1.000000 2-16,-1.000000 3.000000-3 0,-1.000000-4.000000 0 0,0.000000 2.000000 2 0,0.000000 1.000000-1 15,-1.000000-5.000000-3-15,-1.000000 1.000000 2 0,-2.000000-2.000000 0 0,1.000000 2.000000 2 16,-4.000000-2.000000-4-16,6.000000-2.000000 1 0,-6.000000-1.000000 1 0,4.000000 1.000000-3 16,-3.000000-3.000000 0-16,3.000000 0.000000 0 0,0.000000-3.000000 1 0,3.000000 1.000000 1 15,-4.000000-1.000000 0-15,4.000000 1.000000 0 0,0.000000-2.000000-1 0,2.000000 1.000000-1 16,-2.000000 0.000000 0-16,5.000000 1.000000-1 0,-3.000000-3.000000-2 0,3.000000 0.000000 0 16,3.000000-1.000000 0-16,-1.000000 0.000000 1 0,4.000000-1.000000-1 0,-1.000000-4.000000 1 15,4.000000 6.000000 0-15,-4.000000-7.000000 0 0,5.000000 3.000000 1 0,1.000000 1.000000-3 16,3.000000 2.000000 3-16,-4.000000-2.000000-1 0,2.000000 6.000000-1 0,-2.000000-3.000000 2 0,1.000000 5.000000 0 15,0.000000 0.000000 0-15,-3.000000 3.000000 0 0,0.000000-1.000000 1 0,1.000000 2.000000 1 16,-4.000000 4.000000 2-16,0.000000-1.000000 2 0,0.000000 1.000000 1 0,-2.000000 4.000000 2 16,0.000000-1.000000-2-16,-3.000000 2.000000-2 0,-3.000000 4.000000-1 0,0.000000-2.000000-2 15,-2.000000 2.000000 1-15,0.000000 0.000000-2 0,-4.000000 2.000000-1 0,1.000000-2.000000-6 16,0.000000 1.000000-7-16,-3.000000 0.000000-9 0,-2.000000 1.000000-8 0,1.000000 2.000000-9 16,-1.000000-5.000000-7-16,0.000000 2.000000-2 0,-1.000000-1.000000-3 0,-1.000000 1.000000 5 0,-2.000000-2.000000-2 15,4.000000 1.000000 2-15,-4.000000 0.000000 4 0,4.000000 0.000000 6 16,-4.000000-2.000000 4-16,2.000000 2.000000 6 0,-2.000000 0.000000 8 0,4.000000 0.000000 8 0,3.000000-4.000000 4 15,-2.000000 3.000000 2-15,4.000000-4.000000 4 0,-1.000000 0.000000 2 0,2.000000-5.000000 4 16,1.000000 0.000000 4-16,1.000000 1.000000 3 0,0.000000-6.000000 3 0,1.000000 4.000000 3 16,4.000000-5.000000 1-16,-1.000000 1.000000 1 0,-3.000000-2.000000-2 0,4.000000 3.000000 1 15,0.000000-3.000000 1-15,0.000000 0.000000-3 0,0.000000 0.000000-3 0,0.000000 0.000000-1 0,0.000000 0.000000 0 16,0.000000 0.000000-6-16,0.000000 0.000000 0 0,0.000000 0.000000 6 16,0.000000 0.000000 0-16,0.000000 0.000000 2 0,0.000000 0.000000 0 0,0.000000 0.000000 4 0,0.000000 0.000000-3 15,0.000000 0.000000-4-15,0.000000 0.000000 0 0,0.000000 0.000000 0 0,0.000000 0.000000-1 16,0.000000 0.000000-1-16,4.000000-3.000000 0 0,-3.000000 3.000000 1 0,-1.000000-2.000000-2 15,4.000000 1.000000-1-15,-1.000000-5.000000-2 0,2.000000 4.000000 1 0,0.000000-6.000000 0 16,3.000000 1.000000-2-16,1.000000 0.000000 2 0,-1.000000-2.000000-3 0,2.000000-1.000000 0 0,0.000000 0.000000-3 16,2.000000-2.000000-2-16,-2.000000 0.000000 1 0,4.000000-1.000000 0 15,-1.000000 4.000000 0-15,0.000000-3.000000 0 0,-1.000000 1.000000 0 0,1.000000 2.000000 0 0,1.000000 1.000000 2 16,-2.000000 4.000000-2-16,-2.000000-4.000000-1 0,0.000000 3.000000 0 0,1.000000 3.000000-1 16,0.000000 0.000000 1-16,-5.000000 4.000000 0 0,1.000000 0.000000-3 0,-4.000000 3.000000 5 15,2.000000 3.000000-1-15,-5.000000-1.000000 4 0,0.000000 5.000000-3 0,0.000000 3.000000 1 16,-5.000000 1.000000 2-16,2.000000 1.000000-2 0,-7.000000 6.000000 1 0,5.000000-3.000000-1 15,-7.000000 1.000000 1-15,4.000000 3.000000-1 0,-2.000000-1.000000 2 0,0.000000-2.000000-2 0,1.000000-2.000000 3 16,-2.000000-2.000000 0-16,5.000000 1.000000-2 0,-2.000000-7.000000-1 0,3.000000 2.000000 0 16,2.000000-3.000000 0-16,1.000000-5.000000-2 0,2.000000 0.000000-1 0,0.000000-1.000000 1 15,0.000000-1.000000 1-15,0.000000-1.000000-1 0,2.000000 1.000000-1 0,4.000000-3.000000 0 16,1.000000 0.000000 1-16,0.000000-3.000000 1 0,3.000000 3.000000 0 0,-2.000000-5.000000-1 16,6.000000 3.000000 1-16,-4.000000-3.000000 1 0,-2.000000 0.000000-2 0,4.000000 3.000000-1 15,-7.000000-1.000000 0-15,3.000000 1.000000 0 0,-3.000000 0.000000 0 0,-1.000000 2.000000-1 16,-3.000000 2.000000-1-16,-1.000000 3.000000-1 0,-5.000000 2.000000-3 0,2.000000 5.000000-4 0,-7.000000 0.000000-2 15,1.000000 0.000000-2-15,1.000000 5.000000 5 0,-5.000000-1.000000 3 0,-1.000000 1.000000 1 16,4.000000-1.000000 5-16,-1.000000 1.000000 2 0,2.000000-3.000000 3 0,2.000000-3.000000 1 16,1.000000-2.000000 2-16,4.000000 0.000000 3 0,2.000000-3.000000 6 0,0.000000-1.000000 3 15,2.000000-3.000000 1-15,4.000000 1.000000 5 0,4.000000-3.000000 3 0,1.000000-5.000000 2 0,5.000000 0.000000-5 16,3.000000-7.000000-5-16,3.000000-3.000000-1 0,-1.000000-5.000000-5 0,9.000000-1.000000-3 16,-3.000000-7.000000-6-16,5.000000-3.000000-8 0,2.000000-3.000000-10 0,-2.000000-3.000000-21 15,-2.000000 2.000000-25-15,2.000000-7.000000-33 0,-2.000000 4.000000-42 0,2.000000-4.000000-47 16,-2.000000 2.000000-48-16,2.000000 5.000000-60 0,-7.000000-2.000000-36 0,-2.000000 0.000000 1 15,-6.000000 1.000000 26-15,0.000000-3.000000 45 0</inkml:trace>
  <inkml:trace contextRef="#ctx0" brushRef="#br0">13025.000000 13781.000000 148 0,'8.000000'-1.000000'184'0,"-3.000000"-1.000000"-17 "0 ,0.000000-2.000000-52 0,-2.000000 4.000000-24 0,2.000000 4.000000 5 15,-5.000000-2.000000 14-15,0.000000 1.000000 13 0,-1.000000 3.000000 5 0,-6.000000 4.000000-7 16,2.000000 0.000000-15-16,-3.000000 7.000000-27 0,-6.000000 1.000000-25 0,1.000000 2.000000-19 16,-6.000000 5.000000-10-16,3.000000 1.000000-6 0,-6.000000 1.000000-4 0,3.000000 2.000000-3 15,-2.000000 0.000000 0-15,2.000000-2.000000 3 0,-3.000000 0.000000 2 0,6.000000-3.000000 4 16,0.000000-2.000000-1-16,3.000000-2.000000 2 0,0.000000-6.000000 4 0,1.000000 1.000000-3 16,4.000000-3.000000 0-16,-1.000000-5.000000-5 0,4.000000-1.000000-5 0,0.000000 0.000000-3 0,2.000000-3.000000-6 15,3.000000 0.000000-2-15,0.000000-1.000000-4 0,0.000000-2.000000 0 0,6.000000-2.000000 1 16,1.000000-1.000000 0-16,0.000000 0.000000 1 0,0.000000 1.000000 0 0,1.000000-2.000000-3 15,0.000000 4.000000 0-15,-3.000000 0.000000-1 0,2.000000 4.000000 1 0,0.000000 4.000000 0 16,-1.000000 2.000000 1-16,-1.000000 8.000000 6 0,-1.000000 7.000000 5 0,-2.000000 2.000000 5 16,1.000000 4.000000 4-16,-1.000000 3.000000 4 0,-2.000000 0.000000 3 0,0.000000 3.000000 0 15,0.000000-5.000000 2-15,0.000000 2.000000-2 0,0.000000-5.000000-3 0,0.000000 0.000000-1 16,0.000000-5.000000-4-16,3.000000-4.000000-5 0,-3.000000-1.000000-3 0,3.000000-5.000000-5 0,-3.000000-3.000000-1 16,2.000000-2.000000 2-16,1.000000-1.000000 3 0,2.000000-3.000000-1 0,0.000000-3.000000-1 15,0.000000-4.000000 2-15,7.000000-3.000000 1 0,-2.000000-7.000000-4 0,4.000000-3.000000-4 16,-3.000000-7.000000-4-16,6.000000-5.000000-2 0,-2.000000-2.000000-5 0,2.000000-5.000000-2 15,1.000000-1.000000-2-15,4.000000-3.000000-1 0,0.000000-1.000000 3 0,0.000000 2.000000 0 16,1.000000 1.000000 4-16,2.000000-5.000000 2 0,-1.000000 1.000000 2 0,1.000000 5.000000 0 0,2.000000 1.000000 2 16,0.000000 4.000000 2-16,-1.000000 1.000000 0 0,1.000000 2.000000 0 0,2.000000 1.000000 0 15,-1.000000-2.000000 0-15,-3.000000 5.000000-2 0,-1.000000 0.000000-5 0,1.000000 4.000000-7 16,-3.000000-1.000000-9-16,-4.000000 3.000000-10 0,-1.000000 3.000000-14 0,-2.000000 2.000000-14 16,-3.000000 0.000000-12-16,-2.000000 2.000000-7 0,-2.000000 3.000000-6 0,1.000000 2.000000 0 15,-6.000000-1.000000 6-15,-1.000000 2.000000 4 0,1.000000 3.000000-2 0,-6.000000 1.000000-3 16,1.000000 0.000000-5-16,-5.000000 0.000000-2 0,0.000000 0.000000 0 0,-1.000000 1.000000 8 15,-4.000000-1.000000 15-15,2.000000 0.000000 15 0,-1.000000 0.000000 17 0,-3.000000 0.000000 12 16,6.000000 0.000000 9-16,-6.000000-1.000000 5 0,4.000000 1.000000 9 0,2.000000-4.000000 7 0,0.000000 2.000000 9 16,-1.000000 2.000000 7-16,4.000000 0.000000 9 0,-3.000000 0.000000 3 0,3.000000 0.000000 3 15,3.000000 0.000000 2-15,-1.000000 6.000000 7 0,-1.000000-5.000000 11 0,4.000000 9.000000 8 16,-1.000000-1.000000 8-16,1.000000 6.000000 4 0,0.000000 4.000000 2 0,1.000000 6.000000-1 16,3.000000 4.000000 2-16,-1.000000 5.000000-2 0,2.000000 7.000000 3 0,0.000000 6.000000 5 0,4.000000 4.000000-1 15,-4.000000 4.000000-2-15,0.000000 7.000000-5 0,3.000000-2.000000-11 16,0.000000 3.000000-12-16,1.000000 1.000000-8 0,-4.000000-1.000000-5 0,3.000000-2.000000-13 0,-3.000000-6.000000-11 15,0.000000-1.000000-6-15,4.000000-8.000000-3 0,-4.000000-1.000000-7 0,-2.000000-10.000000-4 16,2.000000-1.000000 2-16,0.000000-4.000000 2 0,-2.000000-3.000000-3 0,1.000000-8.000000 2 16,-3.000000-1.000000 0-16,3.000000-7.000000 2 0,-4.000000-1.000000-3 0,0.000000-3.000000-1 15,0.000000-1.000000-2-15,-5.000000-5.000000-6 0,-2.000000-2.000000-7 0,-6.000000-5.000000-7 0,-1.000000-1.000000-5 16,-1.000000-5.000000-9-16,-2.000000-3.000000-8 0,4.000000-4.000000-9 16,-4.000000-8.000000-11-16,2.000000-2.000000-10 0,-5.000000-5.000000-4 0,2.000000-5.000000 4 0,1.000000 0.000000 4 15,-2.000000-2.000000 13-15,3.000000-3.000000 15 0,6.000000 3.000000 15 16,-2.000000 1.000000 10-16,5.000000 4.000000 7 0,0.000000 2.000000 3 0,2.000000 4.000000 4 0,2.000000 7.000000 0 15,1.000000 3.000000 1-15,2.000000 3.000000 1 0,0.000000 2.000000 0 0,2.000000 4.000000 3 16,1.000000-4.000000 2-16,2.000000 5.000000 3 0,-1.000000 0.000000-1 0,4.000000 4.000000 1 16,-3.000000 2.000000-1-16,4.000000 4.000000 0 0,-4.000000 4.000000 0 0,0.000000-3.000000 2 15,1.000000 7.000000-1-15,-1.000000-1.000000 2 0,-3.000000 3.000000-1 0,1.000000-1.000000 0 0,-3.000000 3.000000-2 16,-3.000000 3.000000-1-16,1.000000 0.000000-1 0,-1.000000 0.000000-4 16,-2.000000-3.000000-1-16,2.000000 0.000000 1 0,3.000000-1.000000-1 0,0.000000 0.000000-3 0,0.000000-4.000000 0 15,0.000000-2.000000 2-15,0.000000 0.000000 3 0,0.000000-3.000000 0 0,3.000000 1.000000-1 16,2.000000-3.000000 0-16,3.000000 0.000000 1 0,2.000000-3.000000-2 0,4.000000-4.000000 1 15,3.000000-4.000000-2-15,4.000000 2.000000 0 0,1.000000-5.000000 2 0,2.000000-3.000000-1 16,4.000000-1.000000-4-16,-1.000000-1.000000-2 0,-4.000000 0.000000-3 0,3.000000 2.000000-8 16,-5.000000 0.000000-7-16,-2.000000 4.000000-11 0,-6.000000 1.000000-3 0,1.000000 5.000000-4 15,-6.000000 5.000000 0-15,-3.000000 4.000000 5 0,-2.000000 3.000000 6 0,-6.000000 6.000000 6 0,-5.000000 2.000000 9 16,-6.000000 7.000000 4-16,-1.000000 1.000000 5 0,-5.000000 7.000000 3 0,-2.000000-2.000000 6 16,-5.000000 3.000000 12-16,4.000000 1.000000 5 0,-2.000000-4.000000 9 0,1.000000 3.000000 8 15,3.000000-1.000000 14-15,-1.000000-4.000000 9 0,5.000000-2.000000 4 0,2.000000-5.000000 2 0,0.000000 0.000000 1 16,5.000000-5.000000-8-16,1.000000 0.000000-10 0,4.000000-5.000000-7 15,5.000000 0.000000-4-15,5.000000-2.000000-4 0,0.000000 0.000000 1 0,4.000000-2.000000 2 16,8.000000-3.000000 2-16,-4.000000-3.000000-5 0,5.000000-2.000000-5 0,4.000000-2.000000-8 0,0.000000-3.000000-5 16,5.000000-4.000000-7-16,-2.000000-3.000000-5 0,-2.000000 0.000000-11 0,4.000000-6.000000-14 15,-5.000000 0.000000-21-15,5.000000-2.000000-31 0,-5.000000 2.000000-40 0,-1.000000-3.000000-52 16,1.000000 2.000000-52-16,-3.000000 0.000000-59 0,-3.000000 0.000000-53 0,1.000000-4.000000-10 16,-7.000000-1.000000 21-16,-1.000000-2.000000 39 0</inkml:trace>
  <inkml:trace contextRef="#ctx0" brushRef="#br0">13809.000000 13995.000000 181 0,'10.000000'2.000000'262'0,"-5.000000"1.000000"17 "0 ,3.000000-3.000000-33 0,1.000000 3.000000-67 15,-4.000000 0.000000-51-15,3.000000-1.000000-15 0,1.000000-2.000000 0 0,2.000000-2.000000 1 16,-1.000000-4.000000-1-16,4.000000 0.000000-7 0,3.000000-6.000000-13 0,-2.000000 1.000000-24 0,5.000000-3.000000-18 16,-2.000000-1.000000-19-16,1.000000 3.000000-13 0,-3.000000 0.000000-10 0,1.000000 0.000000-8 15,-7.000000 2.000000-6-15,0.000000 5.000000-6 0,2.000000 0.000000-7 0,-7.000000 3.000000-9 16,0.000000 7.000000-12-16,-5.000000 0.000000-8 0,0.000000 7.000000-8 0,-5.000000 0.000000-3 15,0.000000 7.000000 1-15,-3.000000 4.000000 4 0,-2.000000 3.000000 11 0,-4.000000 3.000000 9 0,-3.000000 2.000000 13 16,1.000000 4.000000 12-16,1.000000 1.000000 8 0,-2.000000 4.000000 10 0,0.000000-2.000000 13 16,-1.000000-1.000000 13-16,4.000000 1.000000 7 0,1.000000-1.000000 10 0,-1.000000-1.000000 6 15,3.000000-4.000000 5-15,2.000000-2.000000-4 0,3.000000-6.000000-6 16,-1.000000-2.000000-9-16,2.000000-4.000000-8 0,3.000000-2.000000-10 0,-1.000000-4.000000-5 0,3.000000-5.000000-5 16,5.000000 2.000000 0-16,-2.000000-6.000000 3 0,2.000000 0.000000-1 0,5.000000-6.000000-1 15,2.000000 0.000000-3-15,1.000000-6.000000-2 0,4.000000-5.000000-6 0,-2.000000-3.000000-5 16,5.000000-3.000000-5-16,-1.000000-4.000000-8 0,-1.000000 0.000000-14 0,-1.000000-1.000000-15 0,0.000000 1.000000-17 15,-2.000000-1.000000-18-15,-2.000000 1.000000-21 0,1.000000 0.000000-16 0,-6.000000 1.000000-12 16,0.000000 5.000000-11-16,1.000000 1.000000-10 0,-8.000000 0.000000-9 0,3.000000 4.000000 0 16,-4.000000-2.000000 5-16,-4.000000 6.000000 12 0,4.000000 1.000000 18 0,-5.000000 2.000000 22 15,0.000000 6.000000 25-15,0.000000 0.000000 23 0,0.000000 4.000000 24 0,-1.000000 3.000000 22 16,-3.000000 5.000000 17-16,4.000000 3.000000 18 0,0.000000-1.000000 17 0,-3.000000 9.000000 16 16,3.000000-1.000000 16-16,0.000000 4.000000 13 0,-4.000000 3.000000 14 0,6.000000 1.000000-1 15,-5.000000 4.000000-5-15,3.000000-2.000000-8 0,3.000000-1.000000-15 0,-5.000000 1.000000-20 16,6.000000-6.000000-19-16,-3.000000 1.000000-12 0,4.000000-6.000000-6 0,0.000000-1.000000-5 0,4.000000-3.000000-4 15,-3.000000 1.000000-2-15,-1.000000-9.000000-3 0,4.000000 1.000000-1 16,-1.000000-5.000000-1-16,2.000000-1.000000-2 0,0.000000-4.000000 0 0,3.000000-4.000000-1 0,1.000000-3.000000 1 16,1.000000-4.000000-3-16,-2.000000-5.000000 2 0,6.000000-1.000000-2 0,-3.000000 0.000000 0 15,-1.000000 1.000000 1-15,0.000000-2.000000-2 0,2.000000 3.000000 0 0,-2.000000 3.000000 1 16,-1.000000 5.000000 3-16,-1.000000-2.000000 7 0,2.000000 6.000000 12 0,2.000000-1.000000 16 0,-2.000000 10.000000 15 16,3.000000-1.000000 6-16,-1.000000 0.000000 7 0,-2.000000 2.000000-4 0,3.000000 3.000000-7 15,1.000000 1.000000-11-15,-2.000000-3.000000-15 0,1.000000 2.000000-7 0,-3.000000-2.000000-7 16,2.000000-2.000000-6-16,1.000000-1.000000-3 0,-3.000000-2.000000-5 0,4.000000-6.000000-5 15,-3.000000-2.000000-14-15,3.000000-1.000000-18 0,-1.000000-12.000000-20 0,1.000000-1.000000-21 16,2.000000-8.000000-18-16,3.000000-2.000000-21 0,-1.000000-8.000000-15 0,-1.000000 1.000000 0 0,5.000000-6.000000-1 16,-4.000000 1.000000-18-16,4.000000 0.000000-25 0,-4.000000 0.000000-7 0,-4.000000-1.000000-9 15,1.000000 1.000000-20-15,-2.000000-1.000000-2 0</inkml:trace>
  <inkml:trace contextRef="#ctx0" brushRef="#br0">14577.000000 13763.000000 8 0,'-4.000000'0.000000'167'0,"4.000000"4.000000"16 "16 ,-1.000000 3.000000 8-16,-3.000000 5.000000 1 0,4.000000 1.000000-6 0,-3.000000 2.000000-13 15,3.000000-3.000000-11-15,-2.000000 6.000000-22 0,-1.000000-7.000000-22 0,3.000000 3.000000-19 0,0.000000-2.000000-18 16,0.000000-2.000000-18-16,0.000000-3.000000-15 0,0.000000 1.000000-15 0,0.000000-6.000000-10 16,5.000000 1.000000-7-16,2.000000-3.000000-4 0,-1.000000-3.000000-3 0,3.000000-4.000000-2 15,2.000000-3.000000 0-15,4.000000-4.000000-4 0,-1.000000-3.000000-3 0,3.000000-3.000000-2 16,1.000000-2.000000-3-16,2.000000 1.000000-2 0,-1.000000-2.000000 0 0,-1.000000 3.000000-2 0,2.000000-1.000000 1 16,-1.000000 2.000000-3-16,-1.000000-1.000000 1 0,-1.000000 6.000000 1 0,-2.000000 1.000000-1 15,-3.000000 6.000000 1-15,-2.000000 2.000000 2 0,-2.000000 5.000000 3 0,-3.000000 5.000000 4 16,-2.000000 7.000000 4-16,-3.000000 5.000000 1 0,-3.000000 3.000000 4 0,-2.000000 9.000000 4 15,-3.000000 0.000000 2-15,-2.000000 7.000000 5 0,-2.000000 1.000000 2 0,-3.000000 2.000000 5 16,1.000000 0.000000 2-16,-2.000000-4.000000 3 0,2.000000 1.000000 1 0,4.000000-6.000000 2 16,-2.000000-4.000000 0-16,4.000000-5.000000-1 0,0.000000-4.000000-4 0,1.000000-7.000000-6 15,4.000000 2.000000-4-15,-1.000000-2.000000-5 0,-1.000000-5.000000-5 0,5.000000 4.000000-4 0,0.000000-4.000000-1 16,4.000000-5.000000-1-16,1.000000 0.000000-3 0,0.000000-7.000000 2 0,6.000000 0.000000-3 16,-1.000000-8.000000-1-16,4.000000 1.000000-3 0,3.000000-3.000000-3 0,-4.000000 1.000000-2 15,0.000000-2.000000-4-15,1.000000 3.000000-3 0,-1.000000 3.000000-6 0,1.000000-1.000000-8 16,-3.000000 3.000000-6-16,-1.000000 6.000000-3 0,-5.000000 0.000000 0 0,4.000000 4.000000-1 15,-6.000000 7.000000 4-15,-3.000000 4.000000 5 0,-3.000000 4.000000 3 0,-6.000000 4.000000 1 16,1.000000 6.000000 3-16,-5.000000 3.000000-1 0,-1.000000 2.000000 2 0,1.000000 2.000000 3 16,-2.000000-1.000000 6-16,-2.000000 3.000000 5 0,4.000000-2.000000 3 0,-4.000000-3.000000 6 15,3.000000-2.000000 3-15,1.000000-3.000000 5 0,3.000000-2.000000 5 0,2.000000-2.000000 4 0,-1.000000-6.000000 4 16,4.000000-2.000000 1-16,-2.000000-1.000000-2 0,6.000000-2.000000-3 0,-3.000000-4.000000-4 16,4.000000-2.000000-1-16,4.000000-1.000000-5 0,-3.000000-2.000000-4 0,8.000000-2.000000 0 15,-1.000000-6.000000 1-15,1.000000-1.000000-3 0,7.000000-6.000000-6 0,-2.000000-2.000000-7 16,1.000000 0.000000-10-16,2.000000-3.000000-11 0,-1.000000-2.000000-20 0,-1.000000 1.000000-28 15,2.000000-2.000000-33-15,-3.000000 2.000000-32 0,2.000000 1.000000-31 0,-2.000000 0.000000-32 0,-4.000000 6.000000-25 16,2.000000-3.000000-16-16,-7.000000 5.000000 6 0,3.000000-3.000000 26 0</inkml:trace>
  <inkml:trace contextRef="#ctx0" brushRef="#br0">14873.000000 14183.000000 72 0,'-8.000000'22.000000'207'0,"3.000000"-1.000000"3 "16 ,0.000000 7.000000-13-16,-4.000000 1.000000-18 0,4.000000 0.000000-18 0,-6.000000 2.000000-20 15,4.000000-1.000000-18-15,-5.000000 2.000000-18 0,2.000000 2.000000-19 0,-2.000000-5.000000-18 16,-1.000000 3.000000-14-16,0.000000-3.000000-14 0,-1.000000-3.000000-10 0,1.000000-2.000000-10 15,-4.000000 0.000000-6-15,7.000000-4.000000-6 0,-2.000000 0.000000-1 0,-1.000000-6.000000-5 0,3.000000 1.000000-6 16,-2.000000-5.000000-9-16,2.000000-3.000000-15 0,2.000000-2.000000-16 0,-1.000000-3.000000-32 16,4.000000-4.000000-37-16,-3.000000-1.000000-43 0,3.000000-4.000000-53 0,1.000000-3.000000-51 15,3.000000-4.000000-18-15,-3.000000-3.000000 13 0,-1.000000-5.000000 29 0</inkml:trace>
  <inkml:trace contextRef="#ctx0" brushRef="#br0">14794.000000 14440.000000 10 0,'22.000000'6.000000'237'0,"5.000000"-1.000000"37 "0 ,-5.000000 0.000000 16 15,5.000000-1.000000-44-15,-2.000000 1.000000-36 0,2.000000-1.000000-19 0,-1.000000 0.000000-26 16,-4.000000-2.000000-24-16,0.000000-2.000000-25 0,-4.000000 0.000000-24 0,-4.000000 0.000000-25 0,-1.000000 0.000000-26 16,-1.000000 0.000000-19-16,-4.000000 0.000000-21 0,-3.000000 0.000000-27 15,0.000000-2.000000-40-15,0.000000-2.000000-58 0,-1.000000 4.000000-92 0,-4.000000 0.000000-97 0,0.000000 0.000000-44 16,-5.000000-1.000000-7-16,-7.000000-7.000000 20 0</inkml:trace>
  <inkml:trace contextRef="#ctx0" brushRef="#br0">15617.000000 14297.000000 35 0,'7.000000'-2.000000'116'0,"5.000000"2.000000"-11 "15 ,-2.000000-5.000000-8-15,7.000000 3.000000 14 0,-1.000000-6.000000 21 0,6.000000 1.000000 15 16,2.000000-4.000000 6-16,2.000000 3.000000-3 0,8.000000-4.000000-5 0,3.000000-4.000000-6 16,6.000000 2.000000-14-16,6.000000-2.000000-10 0,8.000000 0.000000-3 0,2.000000-3.000000-6 15,11.000000-3.000000-6-15,5.000000 0.000000-7 0,9.000000-4.000000 0 0,3.000000-4.000000-9 16,7.000000 1.000000-14-16,4.000000-3.000000-10 0,2.000000-2.000000-10 0,9.000000 0.000000-11 0,-2.000000-2.000000-8 15,2.000000 2.000000-13-15,-1.000000 0.000000-7 0,-3.000000 0.000000-2 0,-3.000000 3.000000-3 16,-6.000000 1.000000-5-16,-11.000000 1.000000 0 0,-6.000000 5.000000 2 0,-5.000000 4.000000-1 16,-10.000000 1.000000-11-16,-12.000000 4.000000-8 0,-7.000000 3.000000-10 0,-7.000000-1.000000-21 15,-8.000000 7.000000-22-15,-6.000000 0.000000-25 0,-7.000000 1.000000-25 0,-4.000000 4.000000-40 16,-8.000000 1.000000-53-16,-5.000000 0.000000-80 0,-8.000000 4.000000-44 0,-11.000000 4.000000-11 16,-4.000000-2.000000 15-16,-7.000000 2.000000 38 0</inkml:trace>
  <inkml:trace contextRef="#ctx0" brushRef="#br0">16224.000000 14531.000000 161 0,'-7.000000'2.000000'267'0,"1.000000"-2.000000"13 "0 ,4.000000-2.000000-32 0,2.000000 2.000000-83 0,0.000000-5.000000-64 15,2.000000 2.000000-37-15,6.000000-1.000000-10 0,0.000000-2.000000 2 16,3.000000-1.000000 8-16,4.000000-2.000000 6 0,5.000000-1.000000 7 0,5.000000-4.000000 2 0,10.000000-2.000000 0 16,5.000000-2.000000 3-16,12.000000-4.000000 0 0,5.000000-1.000000 2 0,7.000000 0.000000 1 15,10.000000-5.000000-2-15,1.000000-1.000000-8 0,12.000000-2.000000-11 0,2.000000-1.000000-13 16,3.000000 1.000000-10-16,2.000000-3.000000-12 0,3.000000-1.000000-10 0,-1.000000 4.000000-9 16,-6.000000-2.000000-5-16,1.000000 4.000000-14 0,-7.000000-2.000000-15 0,-9.000000 7.000000-20 15,-3.000000 0.000000-26-15,-10.000000-2.000000-36 0,-5.000000 8.000000-42 0,-5.000000-2.000000-45 16,-8.000000 6.000000-57-16,-7.000000-1.000000-70 0,-7.000000 6.000000-30 0,-8.000000-1.000000 3 0,-9.000000 0.000000 29 15,-5.000000 0.000000 47-15</inkml:trace>
  <inkml:trace contextRef="#ctx0" brushRef="#br0">17711.000000 13417.000000 116 0,'17.000000'0.000000'294'15,"-4.000000"2.000000"18 "-15 ,0.000000-2.000000 11 0,1.000000 2.000000-83 0,4.000000 4.000000-88 16,4.000000 1.000000-46-16,3.000000 0.000000-14 0,-1.000000 1.000000-1 0,1.000000 1.000000 3 16,2.000000 0.000000-1-16,-6.000000 7.000000-2 0,6.000000 1.000000-8 0,-5.000000 2.000000-11 0,0.000000 2.000000-14 15,-6.000000 5.000000-9-15,-2.000000 0.000000-7 0,-7.000000 6.000000-10 16,-1.000000-1.000000-9-16,-9.000000 6.000000-4 0,-2.000000 4.000000-6 0,-9.000000 0.000000 0 0,-6.000000 5.000000-5 16,2.000000 6.000000-1-16,-9.000000-4.000000-8 0,0.000000 1.000000-8 0,-3.000000-3.000000-13 15,0.000000 0.000000-20-15,1.000000-4.000000-20 0,3.000000-6.000000-30 0,1.000000-4.000000-26 16,3.000000-8.000000-47-16,3.000000-7.000000-59 0,3.000000-4.000000-78 0,2.000000-13.000000-43 15,1.000000-5.000000-6-15,-1.000000-12.000000 14 0,6.000000-6.000000 47 0</inkml:trace>
  <inkml:trace contextRef="#ctx0" brushRef="#br0">18576.000000 12988.000000 93 0,'0.000000'0.000000'97'0,"3.000000"0.000000"5 "0 ,-3.000000 0.000000 5 0,0.000000 0.000000 0 15,0.000000 0.000000-2-15,0.000000 0.000000-11 0,0.000000 0.000000-7 0,0.000000 0.000000-18 16,0.000000 0.000000-16-16,0.000000 0.000000-16 0,0.000000 0.000000-9 0,0.000000 0.000000-6 16,0.000000 0.000000-3-16,0.000000 0.000000-3 0,0.000000 0.000000 3 0,0.000000 0.000000-1 0,0.000000 0.000000 2 15,0.000000 0.000000 1-15,0.000000 0.000000-3 0,0.000000 3.000000-1 0,0.000000-3.000000-2 16,0.000000 0.000000-1-16,0.000000 0.000000-4 0,0.000000 0.000000-1 0,0.000000 0.000000 3 15,0.000000 0.000000-1-15,0.000000 0.000000 0 0,3.000000 0.000000-1 0,-3.000000 0.000000 0 16,0.000000 0.000000 1-16,0.000000 0.000000-4 0,0.000000 0.000000 2 0,0.000000 0.000000 1 16,0.000000 0.000000 1-16,0.000000 0.000000 1 0,0.000000 0.000000 2 0,0.000000 0.000000 1 15,2.000000 0.000000 0-15,-2.000000 0.000000 1 0,0.000000 0.000000 1 0,0.000000 2.000000 0 16,0.000000-2.000000 1-16,0.000000 0.000000-2 0,0.000000 0.000000 2 0,0.000000 0.000000-1 0,0.000000 0.000000-1 16,0.000000 3.000000 0-16,3.000000-3.000000-2 0,-3.000000 0.000000-1 0,0.000000 0.000000-2 15,0.000000 0.000000-2-15,0.000000 0.000000-1 0,0.000000 0.000000-1 0,0.000000 0.000000-1 16,0.000000 0.000000-1-16,0.000000 0.000000-1 0,0.000000 0.000000 0 0,0.000000 0.000000 1 15,0.000000 0.000000-1-15,0.000000 0.000000 1 0,2.000000 0.000000-1 0,-2.000000 0.000000 0 16,0.000000 0.000000 1-16,0.000000 0.000000-2 0,0.000000 0.000000 0 0,3.000000 0.000000 0 16,-3.000000 2.000000 7-16,0.000000 1.000000 5 0,4.000000-3.000000 5 0,-3.000000 3.000000 16 0,4.000000 1.000000 14 15,2.000000 1.000000 9-15,-2.000000 3.000000 4 0,0.000000 1.000000 6 0,4.000000 1.000000 3 16,-4.000000 6.000000-6-16,0.000000-3.000000-10 0,-2.000000 7.000000-7 0,2.000000-1.000000-8 16,0.000000 3.000000-9-16,-2.000000-3.000000-8 0,6.000000 1.000000-9 0,-4.000000-1.000000-4 15,0.000000 0.000000-5-15,3.000000 1.000000-9 0,-3.000000-3.000000-11 0,2.000000-3.000000-22 0,-2.000000 1.000000-27 16,-2.000000-4.000000-36-16,-1.000000-2.000000-42 0,1.000000-2.000000-48 15,-1.000000 0.000000-50-15,-2.000000 1.000000-61 0,0.000000 1.000000-32 0,-5.000000-4.000000 3 0,-3.000000 2.000000 30 16,-2.000000-4.000000 44-16</inkml:trace>
  <inkml:trace contextRef="#ctx0" brushRef="#br0">18408.000000 13434.000000 72 0,'-10.000000'12.000000'233'0,"-2.000000"-3.000000"22 "0 ,5.000000 2.000000-15 15,1.000000-4.000000-59-15,1.000000 0.000000-41 0,3.000000-2.000000-27 0,-1.000000-3.000000-18 16,-1.000000 1.000000-11-16,4.000000-1.000000-15 0,4.000000-4.000000-14 0,4.000000-1.000000-12 15,2.000000-4.000000-15-15,4.000000-3.000000-11 0,6.000000-5.000000-7 0,0.000000-2.000000-3 16,8.000000-4.000000-2-16,-1.000000-4.000000-5 0,2.000000 2.000000-2 0,1.000000-2.000000-5 16,-3.000000 1.000000-8-16,3.000000 1.000000-12 0,-5.000000 4.000000-14 0,-5.000000 5.000000-7 15,0.000000 2.000000-8-15,-5.000000 1.000000-5 0,0.000000 9.000000 7 0,-8.000000 2.000000 6 16,1.000000 8.000000 11-16,-4.000000 1.000000 10 0,-8.000000 5.000000 7 0,-1.000000 7.000000 9 0,-3.000000 3.000000 7 16,-5.000000 5.000000 11-16,-1.000000 0.000000 6 0,-3.000000 2.000000 12 0,2.000000 3.000000 8 15,-1.000000-5.000000 11-15,-1.000000 2.000000 8 0,-2.000000-2.000000 0 0,6.000000-8.000000 0 16,5.000000 2.000000-4-16,-2.000000-7.000000-9 0,3.000000-3.000000-7 0,2.000000-1.000000-10 15,5.000000-6.000000-8-15,0.000000 2.000000-5 0,3.000000-3.000000-3 0,2.000000-3.000000 0 16,0.000000 0.000000-2-16,9.000000-4.000000-1 0,-1.000000 0.000000 0 0,0.000000-3.000000 0 0,4.000000-3.000000-2 16,2.000000 2.000000-1-16,-3.000000-2.000000 2 0,1.000000 4.000000 0 15,-2.000000-4.000000-4-15,2.000000 3.000000 0 0,-4.000000 5.000000-1 0,-1.000000 0.000000 0 0,-2.000000 2.000000 1 16,-5.000000 4.000000-2-16,-1.000000 5.000000 2 0,-8.000000 1.000000-1 0,-1.000000 8.000000 1 16,-3.000000 2.000000 3-16,-2.000000 2.000000 0 0,-7.000000 1.000000 1 0,0.000000 4.000000-1 15,-1.000000 0.000000 3-15,-1.000000-2.000000-1 0,1.000000-1.000000-1 0,1.000000-1.000000 0 16,0.000000-3.000000 1-16,7.000000-5.000000 4 0,-1.000000 0.000000 0 0,4.000000-5.000000 1 0,-1.000000-2.000000 2 15,1.000000-3.000000-2-15,5.000000-2.000000-3 0,-1.000000-5.000000-7 0,3.000000-3.000000-4 16,0.000000-4.000000-6-16,5.000000 0.000000-6 0,3.000000-5.000000-7 0,1.000000-5.000000-1 16,4.000000 0.000000-2-16,0.000000 0.000000-1 0,1.000000-3.000000 3 0,6.000000 0.000000 1 15,-5.000000 4.000000 6-15,2.000000 0.000000 4 0,0.000000 3.000000 3 0,-2.000000 0.000000 0 16,-4.000000 3.000000 3-16,-1.000000 6.000000 3 0,-1.000000 0.000000 3 0,-1.000000 8.000000 3 16,-3.000000 3.000000 6-16,-5.000000 0.000000 9 0,0.000000 8.000000 5 0,0.000000 4.000000 3 0,0.000000 1.000000 3 15,-3.000000 1.000000 1-15,-2.000000 4.000000 1 0,3.000000-3.000000-5 16,-1.000000 0.000000-1-16,3.000000 0.000000-4 0,0.000000-8.000000-3 0,0.000000 2.000000-1 0,5.000000-3.000000-3 15,0.000000 0.000000 2-15,-2.000000-3.000000-4 0,6.000000-4.000000-1 0,-1.000000-1.000000 1 16,0.000000-2.000000-2-16,2.000000-6.000000 0 0,4.000000-2.000000-2 0,-1.000000-1.000000-2 16,1.000000-4.000000-2-16,2.000000-5.000000-1 0,-2.000000 0.000000 2 0,4.000000-2.000000-3 15,-4.000000 3.000000 0-15,-1.000000-3.000000 3 0,0.000000 5.000000-1 0,-4.000000 0.000000-1 16,-1.000000-1.000000 1-16,-3.000000 4.000000 2 0,-1.000000-1.000000-1 0,-4.000000 3.000000-2 16,0.000000 1.000000 0-16,-4.000000 0.000000 0 0,-2.000000 0.000000-1 0,-1.000000 1.000000 1 0,-3.000000 4.000000 0 15,-2.000000-4.000000 1-15,2.000000-1.000000 2 0,-2.000000 2.000000 1 0,2.000000-4.000000-1 16,0.000000 0.000000 0-16,2.000000 3.000000-2 0,-1.000000-6.000000 0 0,4.000000-2.000000-2 15,-1.000000-2.000000-1-15,4.000000 2.000000 0 0,2.000000-4.000000 0 0,2.000000 0.000000 1 16,6.000000-3.000000-2-16,4.000000-2.000000-1 0,1.000000-2.000000-5 0,2.000000-1.000000-2 16,2.000000 1.000000-2-16,5.000000 0.000000 0 0,0.000000 2.000000-2 0,1.000000 0.000000 1 15,-1.000000 3.000000 5-15,6.000000-4.000000 2 0,-4.000000 7.000000 3 0,3.000000 1.000000 0 16,-1.000000 0.000000 2-16,-4.000000 3.000000 0 0,3.000000 1.000000 0 0,-6.000000 3.000000 0 16,-1.000000 4.000000-2-16,-1.000000-2.000000 3 0,-7.000000 4.000000-1 0,2.000000 4.000000-1 0,-7.000000 1.000000 1 15,0.000000 4.000000 2-15,2.000000 1.000000 1 0,-7.000000 3.000000 1 0,0.000000-1.000000-2 16,0.000000 3.000000 0-16,-4.000000-1.000000 1 0,1.000000-1.000000-1 0,3.000000 0.000000 0 15,0.000000 1.000000-1-15,3.000000-5.000000 1 0,1.000000 3.000000 3 0,-3.000000-4.000000-3 16,3.000000 4.000000 0-16,1.000000-2.000000 0 0,5.000000 0.000000 1 0,-7.000000-1.000000 0 16,7.000000-1.000000-1-16,-2.000000 2.000000 1 0,4.000000-1.000000 2 0,2.000000 4.000000-2 0,-1.000000-5.000000-1 15,0.000000 5.000000 1-15,-3.000000-5.000000 0 0,-1.000000 6.000000 2 0,3.000000 1.000000 1 16,-7.000000-1.000000 3-16,3.000000 3.000000 1 0,-3.000000-1.000000 3 0,-2.000000 3.000000 2 16,-3.000000 0.000000-1-16,-3.000000-2.000000 0 0,0.000000-2.000000 1 0,-2.000000 3.000000-2 15,0.000000-2.000000 0-15,0.000000-1.000000-1 0,-2.000000-3.000000-1 0,2.000000 0.000000-1 16,-4.000000-4.000000-1-16,-1.000000-1.000000 0 0,5.000000 1.000000-3 0,-3.000000-4.000000-2 15,0.000000-2.000000 0-15,-1.000000-2.000000-2 0,1.000000-1.000000-3 0,-2.000000-2.000000-1 16,1.000000-1.000000-3-16,-1.000000-3.000000-2 0,2.000000 2.000000-1 0,0.000000-6.000000 0 0,-1.000000 2.000000 2 16,1.000000-1.000000 1-16,3.000000 2.000000 3 0,1.000000-1.000000 4 0,-1.000000 5.000000 1 15,0.000000-1.000000 4-15,2.000000 2.000000 0 0,1.000000 2.000000 1 0,-1.000000 3.000000-1 16,3.000000 0.000000 5-16,0.000000 3.000000 4 0,0.000000 2.000000 7 0,3.000000 7.000000 4 16,-1.000000 2.000000 5-16,1.000000 2.000000 3 0,2.000000 10.000000 0 0,-1.000000-2.000000-5 15,-3.000000 2.000000-5-15,6.000000 4.000000-5 0,-2.000000 2.000000-3 0,0.000000-1.000000-3 16,0.000000 3.000000-4-16,4.000000-2.000000-1 0,-4.000000 0.000000-3 0,3.000000-1.000000-3 0,0.000000-5.000000-1 15,-3.000000 2.000000-1-15,-1.000000-4.000000-5 0,1.000000-2.000000-4 0,0.000000-2.000000-10 16,-2.000000-6.000000-14-16,-3.000000-2.000000-13 0,0.000000-2.000000-17 0,4.000000-7.000000-14 16,-3.000000 4.000000-25-16,-1.000000-5.000000-33 0,4.000000 1.000000-36 0,-3.000000-8.000000-42 15,-1.000000 5.000000-45-15,-1.000000-12.000000-24 0,-3.000000-8.000000 10 0,3.000000-5.000000 31 16</inkml:trace>
  <inkml:trace contextRef="#ctx0" brushRef="#br0">19740.000000 12891.000000 154 0,'9.000000'10.000000'259'0,"-4.000000"5.000000"16 "0 ,-5.000000 4.000000-27 16,0.000000 5.000000-76-16,-5.000000 5.000000-60 0,-4.000000 4.000000-31 0,-1.000000 2.000000-8 16,-6.000000-1.000000-1-16,-3.000000 6.000000-2 0,1.000000-4.000000-3 0,-4.000000 3.000000-7 0,2.000000 0.000000-6 15,-4.000000-2.000000-15-15,6.000000-3.000000-16 0,-2.000000-3.000000-12 16,6.000000-4.000000-13-16,-1.000000-2.000000-10 0,4.000000-8.000000-13 0,6.000000-3.000000-13 0,-4.000000-5.000000-16 15,8.000000 2.000000-12-15,-6.000000-9.000000-19 0,7.000000 0.000000-20 0,0.000000-4.000000-23 16,7.000000-3.000000-31-16,-6.000000-7.000000-25 0,8.000000-3.000000-28 0,-4.000000-4.000000-20 16,6.000000-6.000000 7-16,-4.000000 2.000000 24 0</inkml:trace>
  <inkml:trace contextRef="#ctx0" brushRef="#br0">19687.000000 13184.000000 43 0,'18.000000'-8.000000'178'16,"2.000000"4.000000"6 "-16 ,-1.000000-2.000000-5 0,4.000000 1.000000-14 0,-1.000000 5.000000-16 0,0.000000-2.000000-22 15,0.000000 2.000000-22-15,-4.000000 2.000000-20 0,4.000000 1.000000-17 16,0.000000 2.000000-12-16,-6.000000 2.000000-17 0,3.000000 1.000000-13 0,-2.000000-2.000000-7 0,-4.000000 9.000000-5 15,0.000000-2.000000-1-15,-4.000000 4.000000-4 0,-4.000000 2.000000-2 0,0.000000 0.000000-1 0,-7.000000 3.000000-1 16,-5.000000 3.000000-1-16,1.000000 4.000000 1 0,-6.000000-3.000000-1 16,-1.000000 3.000000 1-16,-4.000000 1.000000 1 0,-2.000000 2.000000 0 0,1.000000-6.000000 0 0,-4.000000 1.000000 0 15,-3.000000 0.000000 0-15,7.000000-2.000000-1 0,-4.000000-4.000000 0 0,0.000000-1.000000-2 16,0.000000-6.000000-1-16,7.000000-2.000000 2 0,-2.000000-2.000000-1 0,4.000000-6.000000 1 16,5.000000-1.000000-3-16,-1.000000-3.000000-2 0,4.000000-5.000000-1 0,0.000000-2.000000-5 15,9.000000-5.000000-3-15,-3.000000-1.000000-3 0,8.000000-4.000000 1 0,1.000000 3.000000 3 16,1.000000-1.000000 1-16,3.000000 1.000000 0 0,4.000000 2.000000 1 0,-1.000000 2.000000 2 15,1.000000 1.000000-1-15,3.000000 6.000000-1 0,-6.000000-2.000000 3 0,3.000000 7.000000 0 0,2.000000 1.000000 1 16,-5.000000 4.000000 2-16,2.000000 2.000000 3 0,1.000000 1.000000 4 0,-4.000000 4.000000 2 16,-2.000000-1.000000 4-16,-2.000000-1.000000 2 0,-4.000000 5.000000 4 0,-1.000000 1.000000 0 15,-3.000000-4.000000 0-15,-2.000000 3.000000-2 0,0.000000 0.000000 0 0,-5.000000-2.000000-2 16,3.000000-1.000000 1-16,-4.000000 1.000000 2 0,4.000000-3.000000-1 0,-3.000000-2.000000-1 16,-2.000000-1.000000-2-16,2.000000-2.000000-2 0,-3.000000-4.000000-1 0,3.000000 3.000000-5 15,1.000000-6.000000-1-15,-1.000000 0.000000-1 0,-3.000000-6.000000-3 0,3.000000 1.000000-3 0,2.000000-4.000000-5 16,-2.000000-1.000000-6-16,0.000000-2.000000 1 0,1.000000 0.000000-2 0,3.000000 0.000000 2 15,-3.000000-1.000000 5-15,4.000000 6.000000 8 0,-1.000000-3.000000 8 0,-3.000000 8.000000 7 16,1.000000-3.000000 4-16,-2.000000 5.000000 1 0,3.000000 0.000000-1 0,-6.000000 5.000000-1 16,-1.000000 2.000000-1-16,-2.000000 5.000000-6 0,-3.000000 1.000000 0 0,1.000000 4.000000-1 15,-2.000000-3.000000 0-15,-2.000000 5.000000-4 0,4.000000 1.000000-3 0,-1.000000-4.000000 1 16,2.000000 2.000000-2-16,-1.000000-1.000000-5 0,3.000000-3.000000-4 0,-2.000000-1.000000-7 0,7.000000-3.000000-11 16,0.000000-3.000000-15-16,2.000000 0.000000-19 0,1.000000-4.000000-19 0,4.000000-3.000000-28 15,1.000000-5.000000-30-15,2.000000-2.000000-31 0,4.000000-8.000000-36 0,4.000000 1.000000-42 16,-1.000000-6.000000-8-16,-2.000000-5.000000 12 0,3.000000-1.000000 31 0</inkml:trace>
  <inkml:trace contextRef="#ctx0" brushRef="#br0">20225.000000 13059.000000 172 0,'10.000000'2.000000'219'0,"-3.000000"1.000000"-18 "0 ,-6.000000 2.000000-33 0,6.000000-1.000000-29 16,-2.000000 2.000000-16-16,0.000000 0.000000-15 0,-2.000000-5.000000-19 0,2.000000 3.000000-15 15,0.000000 2.000000-3-15,5.000000-4.000000-5 0,2.000000 1.000000-3 0,-2.000000-1.000000-11 16,4.000000-2.000000-9-16,2.000000 0.000000-10 0,1.000000 0.000000-12 0,-2.000000-2.000000-6 0,0.000000 2.000000-6 16,-1.000000-3.000000-2-16,-4.000000 3.000000-2 0,3.000000 0.000000-4 0,-4.000000 3.000000-1 15,1.000000-1.000000-1-15,-7.000000 3.000000 1 0,2.000000 2.000000-5 0,-2.000000 3.000000-2 16,-6.000000 7.000000-3-16,-2.000000 0.000000-3 0,-5.000000 8.000000 0 0,-5.000000-2.000000 0 16,0.000000 7.000000 2-16,-4.000000 3.000000 1 0,-2.000000 0.000000 4 0,-5.000000 0.000000 4 15,5.000000 1.000000 2-15,-1.000000 0.000000 1 0,-2.000000 0.000000 4 0,3.000000-2.000000 3 0,-1.000000-1.000000 4 16,5.000000-3.000000 2-16,2.000000-4.000000 1 0,3.000000-2.000000 1 0,4.000000-2.000000-3 15,1.000000-3.000000-1-15,0.000000-3.000000-2 0,7.000000-2.000000 2 0,0.000000-2.000000 0 16,0.000000-3.000000 4-16,7.000000 1.000000 2 0,0.000000-4.000000 0 0,1.000000-4.000000-1 16,4.000000 0.000000-3-16,3.000000-2.000000-3 0,2.000000-3.000000-6 0,1.000000-5.000000-2 15,-1.000000-2.000000 0-15,6.000000-2.000000 0 0,-1.000000-1.000000-2 0,3.000000-2.000000-4 16,-3.000000 0.000000-8-16,-3.000000 0.000000-11 0,2.000000-1.000000-8 0,-2.000000 2.000000-14 16,-2.000000-1.000000-13-16,-4.000000 0.000000-11 0,4.000000 0.000000-13 0,-7.000000 5.000000-9 0,2.000000 0.000000-15 15,-6.000000-3.000000-13-15,3.000000 5.000000-15 0,-9.000000 1.000000-10 0,3.000000-4.000000-5 16,-3.000000 3.000000-2-16,-3.000000 4.000000 11 0,-2.000000-2.000000 20 0,0.000000 3.000000 26 15,-4.000000 5.000000 28-15,4.000000 0.000000 31 0,-3.000000 5.000000 29 0,-1.000000 3.000000 29 16,-4.000000 1.000000 26-16,5.000000 3.000000 21 0,-2.000000 2.000000 19 0,-4.000000 6.000000 17 16,2.000000 0.000000 7-16,-1.000000 4.000000 9 0,0.000000 0.000000 0 0,-4.000000 3.000000-10 15,3.000000 3.000000-12-15,1.000000-1.000000-16 0,-2.000000 0.000000-13 0,2.000000-1.000000-22 16,-3.000000 0.000000-12-16,3.000000-2.000000-8 0,3.000000-1.000000-8 0,0.000000-2.000000-8 0,-2.000000-3.000000-3 16,4.000000-3.000000-2-16,3.000000-5.000000-3 0,1.000000 0.000000-3 0,3.000000-4.000000 0 15,-3.000000 0.000000 0-15,4.000000-7.000000-2 0,-1.000000-1.000000-2 0,1.000000 0.000000-6 16,1.000000-4.000000-8-16,3.000000-4.000000-8 0,1.000000-3.000000-7 0,0.000000-1.000000-8 15,3.000000-4.000000-2-15,1.000000 2.000000 3 0,1.000000-3.000000 6 0,-2.000000 5.000000 6 16,5.000000 0.000000 10-16,-4.000000 2.000000 8 0,4.000000 3.000000 10 0,1.000000 2.000000 12 0,-3.000000 2.000000 8 16,-1.000000 1.000000 7-16,4.000000 2.000000 6 0,-1.000000 2.000000 4 15,-1.000000 1.000000 0-15,1.000000 2.000000-1 0,-3.000000 0.000000 1 0,4.000000 2.000000-1 0,-1.000000-2.000000-3 16,-1.000000 2.000000-3-16,-2.000000-2.000000-2 0,3.000000-4.000000-7 0,1.000000 3.000000-8 16,-1.000000-4.000000-2-16,1.000000-4.000000-10 0,-3.000000-2.000000-11 0,8.000000-1.000000-17 15,-6.000000-5.000000-25-15,4.000000-5.000000-37 0,1.000000 0.000000-50 0,3.000000-3.000000-53 16,-6.000000-5.000000-62-16,-2.000000 2.000000-27 0,0.000000-2.000000 6 0,-4.000000-4.000000 27 0</inkml:trace>
  <inkml:trace contextRef="#ctx0" brushRef="#br0">20852.000000 12853.000000 138 0,'-4.000000'12.000000'232'15,"3.000000"5.000000"17 "-15 ,-3.000000-6.000000-46 0,4.000000 4.000000-59 0,0.000000 0.000000-35 16,0.000000-3.000000-21-16,0.000000-2.000000-10 0,0.000000 0.000000-9 0,0.000000-3.000000-8 0,0.000000-2.000000-9 16,4.000000 2.000000-10-16,-3.000000-2.000000-13 0,3.000000-4.000000-11 15,4.000000 3.000000-7-15,0.000000-4.000000-4 0,1.000000-5.000000-6 0,1.000000 2.000000-7 0,3.000000-6.000000-7 16,1.000000-1.000000-9-16,-1.000000-2.000000-11 0,4.000000-3.000000-8 0,1.000000 1.000000-4 16,-1.000000-1.000000-3-16,1.000000-2.000000 1 0,-1.000000 0.000000 4 0,0.000000 3.000000 5 15,-2.000000-1.000000 6-15,-2.000000 3.000000 6 0,-1.000000 2.000000 6 0,-2.000000 3.000000 5 16,-5.000000 3.000000 7-16,2.000000 0.000000 9 0,-5.000000 8.000000 8 0,-2.000000 3.000000 6 0,-2.000000 2.000000 4 15,-5.000000 6.000000 4-15,-3.000000 2.000000-2 0,0.000000 2.000000-4 16,-5.000000 2.000000-4-16,-3.000000 4.000000-2 0,1.000000 4.000000-4 0,-2.000000 0.000000-2 0,4.000000-1.000000-1 16,-5.000000 0.000000-2-16,5.000000 1.000000-1 0,0.000000-4.000000-1 0,5.000000 2.000000 0 15,2.000000-5.000000-1-15,3.000000-2.000000 0 0,5.000000-3.000000 1 0,0.000000-3.000000 0 16,0.000000-6.000000 2-16,5.000000 3.000000 1 0,0.000000-4.000000-1 0,1.000000 1.000000 0 16,4.000000-5.000000-2-16,-1.000000 1.000000-5 0,4.000000-1.000000-3 0,1.000000-3.000000-1 15,-1.000000 0.000000-3-15,0.000000-3.000000-4 0,1.000000-1.000000-4 0,-1.000000 4.000000 2 16,1.000000-1.000000-1-16,-1.000000 1.000000-3 0,4.000000 0.000000-6 0,-5.000000 0.000000-7 0,-2.000000 0.000000-3 15,0.000000 1.000000-7-15,-4.000000 6.000000-6 0,-1.000000 0.000000-8 0,-1.000000 3.000000-2 16,-11.000000 3.000000-5-16,2.000000 5.000000-4 0,-5.000000 1.000000-1 0,-3.000000 4.000000 3 16,-4.000000 3.000000 6-16,-2.000000 1.000000 11 0,-2.000000 2.000000 17 0,-5.000000 3.000000 11 15,5.000000 0.000000 17-15,-1.000000-3.000000 15 0,0.000000 0.000000 16 0,2.000000-3.000000 13 16,0.000000-1.000000 15-16,5.000000-3.000000 12 0,1.000000-5.000000 6 0,3.000000-5.000000 5 16,1.000000 0.000000 0-16,3.000000-2.000000-3 0,0.000000-3.000000-2 0,0.000000 1.000000 0 0,6.000000-4.000000 3 15,-3.000000-1.000000-1-15,8.000000-3.000000-5 0,1.000000-3.000000-2 16,0.000000 1.000000-9-16,3.000000-8.000000-10 0,6.000000 1.000000-13 0,2.000000-4.000000-11 0,0.000000-2.000000-8 15,5.000000-2.000000-7-15,-1.000000-1.000000-1 0,4.000000-5.000000-6 0,-2.000000 1.000000-1 16,4.000000-2.000000 0-16,0.000000 0.000000 0 0,-3.000000 0.000000-8 0,2.000000-1.000000-3 16,-1.000000 1.000000-5-16,1.000000-1.000000-7 0,-3.000000 3.000000-19 0,-1.000000 4.000000-25 15,-2.000000-2.000000-22-15,-2.000000 3.000000-23 0,-4.000000 2.000000-22 0,-3.000000 2.000000-21 16,-5.000000 1.000000-14-16,0.000000 3.000000-6 0,-5.000000-1.000000-2 0,0.000000 1.000000 7 0</inkml:trace>
  <inkml:trace contextRef="#ctx0" brushRef="#br0">21170.000000 13281.000000 68 0,'-5.000000'14.000000'150'15,"0.000000"3.000000"10 "-15 ,0.000000 3.000000-5 0,-2.000000 0.000000-6 0,1.000000 1.000000-11 0,-1.000000 4.000000-11 16,2.000000-2.000000-14-16,-3.000000 2.000000-17 0,1.000000-1.000000-15 0,-2.000000 1.000000-18 16,1.000000 1.000000-9-16,-4.000000-1.000000-14 0,6.000000 0.000000-10 0,-6.000000-1.000000-9 15,-2.000000-1.000000-3-15,4.000000 2.000000-3 0,-3.000000-3.000000-6 0,-2.000000 2.000000-5 16,0.000000-4.000000-2-16,-2.000000 2.000000-6 0,0.000000-3.000000-7 0,-1.000000-2.000000-11 16,1.000000-1.000000-16-16,-1.000000 0.000000-18 0,3.000000 0.000000-23 0,0.000000 0.000000-28 15,-1.000000-3.000000-33-15,5.000000-8.000000-52 0,-3.000000 6.000000-38 0,1.000000-9.000000-5 0,-1.000000 0.000000 10 16</inkml:trace>
  <inkml:trace contextRef="#ctx0" brushRef="#br0">21128.000000 13589.000000 52 0,'24.000000'0.000000'267'0,"1.000000"3.000000"21 "15 ,-3.000000 0.000000 21-15,1.000000 2.000000-56 0,2.000000-4.000000-74 0,-5.000000 4.000000-35 0,5.000000 3.000000-6 16,2.000000-4.000000 3-16,-5.000000 2.000000 4 0,2.000000-4.000000-11 15,1.000000 3.000000-11-15,-7.000000-5.000000-16 0,4.000000 2.000000-24 0,0.000000 0.000000-19 0,-4.000000-2.000000-22 16,-4.000000 0.000000-15-16,2.000000 0.000000-12 0,-7.000000 0.000000-11 0,-1.000000 0.000000-11 16,-3.000000 0.000000-16-16,0.000000 0.000000-36 0,-2.000000-2.000000-74 0,-3.000000 2.000000-106 15,0.000000 0.000000-115-15,-11.000000 0.000000-57 0,-8.000000 2.000000-21 0,-4.000000-2.000000 18 16,-11.000000 8.000000 63-16</inkml:trace>
  <inkml:trace contextRef="#ctx0" brushRef="#br0">19311.000000 10739.000000 61 0,'-5.000000'-6.000000'73'0,"0.000000"2.000000"-2 "0 ,-1.000000 2.000000-3 16,-3.000000-1.000000-8-16,-1.000000 0.000000 19 0,2.000000 3.000000 6 0,-6.000000-2.000000 1 16,1.000000 2.000000-2-16,0.000000 0.000000-5 0,-4.000000 0.000000-1 15,3.000000 2.000000-28-15,1.000000-2.000000-10 0,-4.000000 6.000000-3 16,2.000000-4.000000 2-16,-2.000000 1.000000 2 0,1.000000 1.000000-1 0,-3.000000 4.000000 0 16,1.000000-3.000000-3-16,-4.000000 2.000000-4 0,4.000000 1.000000-4 0,-8.000000 1.000000-5 15,0.000000 2.000000-1-15,-1.000000 0.000000 0 0,0.000000 0.000000-4 16,-7.000000 4.000000-5-16,3.000000 1.000000-5 0,-1.000000 0.000000-1 0,-3.000000 1.000000 1 15,-4.000000 0.000000-1-15,4.000000 0.000000 2 0,-2.000000 3.000000 3 16,-2.000000-3.000000 4-16,4.000000 2.000000-1 0,0.000000-3.000000 3 0,0.000000 5.000000 0 16,0.000000-2.000000 2-16,3.000000-2.000000 1 0,2.000000 2.000000 3 15,-2.000000-2.000000 3-15,5.000000 0.000000 0 0,0.000000 1.000000 1 16,2.000000 1.000000 1-16,-2.000000 1.000000 0 0,5.000000-1.000000-1 0,1.000000 3.000000-3 16,2.000000 0.000000-1-16,-3.000000-1.000000 1 0,6.000000 4.000000 0 0,-3.000000 2.000000 2 15,2.000000 3.000000 1-15,2.000000 3.000000 2 0,2.000000-1.000000 1 16,1.000000 2.000000 1-16,2.000000 0.000000-3 0,3.000000 2.000000 0 0,1.000000 1.000000-1 15,2.000000 0.000000 1-15,1.000000-1.000000-2 0,6.000000 0.000000 0 16,1.000000-2.000000 0-16,2.000000 3.000000 2 0,3.000000-3.000000-1 0,2.000000 3.000000 0 16,3.000000-4.000000 3-16,1.000000 0.000000 2 0,7.000000-2.000000 4 15,3.000000 0.000000-2-15,-2.000000-2.000000 7 0,8.000000 0.000000 1 0,0.000000 1.000000 3 16,5.000000-3.000000-2-16,-1.000000 2.000000-5 0,0.000000-2.000000-3 16,4.000000-1.000000-3-16,1.000000 0.000000-8 0,0.000000-1.000000-4 0,2.000000-3.000000 0 15,-2.000000 0.000000 0-15,2.000000-3.000000 3 16,5.000000 1.000000 1-16,2.000000-3.000000 6 0,3.000000-3.000000 4 0,3.000000-2.000000 3 0,2.000000-1.000000 5 15,5.000000-5.000000-1-15,0.000000 0.000000-4 0,3.000000-4.000000-3 16,1.000000 0.000000-5-16,-4.000000 1.000000-9 0,3.000000-1.000000-8 0,-6.000000-2.000000-5 16,-2.000000 2.000000-1-16,1.000000-2.000000-3 0,-6.000000 3.000000-1 0,-3.000000 0.000000 1 15,-1.000000 2.000000 0-15,-4.000000-3.000000 1 0,0.000000 3.000000-3 16,-4.000000 1.000000 1-16,0.000000-5.000000 4 0,0.000000 3.000000-1 0,-1.000000 2.000000 4 16,-2.000000-1.000000 2-16,1.000000 0.000000 5 0,-3.000000-1.000000 3 15,4.000000 0.000000 6-15,1.000000-3.000000 8 0,4.000000 2.000000 5 0,-2.000000-1.000000 2 16,6.000000-2.000000-3-16,-1.000000 0.000000-1 0,-2.000000-2.000000-1 15,7.000000-1.000000-4-15,0.000000 3.000000-3 0,-1.000000-1.000000-4 0,2.000000 1.000000 7 16,4.000000-4.000000-11-16,4.000000 2.000000-3 0,-3.000000 2.000000 1 16,4.000000-2.000000 5-16,4.000000-1.000000 4 0,4.000000 3.000000 0 0,5.000000-2.000000 6 15,1.000000-1.000000-2-15,-1.000000 3.000000-3 0,4.000000-2.000000-4 0,3.000000 2.000000-4 16,-5.000000-3.000000 0-16,5.000000 0.000000-2 0,-1.000000-1.000000-2 16,-1.000000 4.000000-7-16,-3.000000-1.000000-4 0,1.000000 1.000000-3 15,0.000000-4.000000-2-15,1.000000 4.000000-1 0,2.000000 4.000000 4 0,-3.000000-3.000000 1 16,-2.000000 3.000000-1-16,2.000000 2.000000-1 0,-2.000000 1.000000-2 0,-2.000000 0.000000 2 15,3.000000-2.000000-3-15,5.000000 3.000000 3 0,-2.000000-4.000000-1 16,7.000000 1.000000 0-16,-1.000000-2.000000 0 0,4.000000 0.000000-2 16,1.000000 1.000000 0-16,-1.000000-2.000000-1 0,-1.000000 3.000000 0 0,-5.000000 2.000000-1 15,-3.000000 1.000000 0-15,-3.000000 0.000000 0 0,-6.000000-4.000000 1 0,-1.000000 4.000000 0 16,-6.000000-3.000000 0-16,1.000000 1.000000 0 0,-8.000000 0.000000 0 16,4.000000-1.000000 2-16,-1.000000-1.000000-2 0,-4.000000-2.000000 0 0,1.000000 4.000000 0 15,-1.000000-6.000000 4-15,4.000000 0.000000 4 0,-6.000000 0.000000-3 16,7.000000-6.000000 2-16,-5.000000 1.000000 3 0,3.000000 1.000000-1 0,-6.000000-4.000000-3 15,3.000000 3.000000-4-15,-4.000000-1.000000 0 0,-4.000000 0.000000-1 16,3.000000 1.000000-1-16,-7.000000 4.000000-1 0,-1.000000-2.000000 2 0,-1.000000 0.000000-3 16,1.000000-2.000000 1-16,-2.000000 3.000000 1 0,1.000000-1.000000-1 15,4.000000 2.000000 3-15,-1.000000-5.000000-2 0,2.000000 1.000000 4 0,6.000000 3.000000-2 16,1.000000-5.000000-1-16,0.000000-1.000000 1 0,6.000000-1.000000-2 16,-3.000000-1.000000 0-16,3.000000 0.000000 0 0,-3.000000 1.000000 1 0,3.000000-1.000000-1 15,-3.000000-2.000000 0-15,3.000000 2.000000 0 0,-4.000000 1.000000-1 16,-4.000000-1.000000-2-16,-1.000000 2.000000-4 0,-6.000000 1.000000 5 0,2.000000-1.000000-1 15,1.000000-1.000000 0-15,-4.000000 1.000000 2 0,4.000000-3.000000 1 16,1.000000 0.000000 2-16,-5.000000-1.000000-2 0,1.000000-2.000000 0 0,-3.000000-1.000000-1 16,4.000000-2.000000 1-16,-7.000000 0.000000-1 0,-3.000000-2.000000 1 15,3.000000 2.000000 3-15,-4.000000-5.000000-5 0,2.000000 3.000000 0 0,-3.000000 0.000000-3 16,-3.000000-2.000000 2-16,3.000000 2.000000-1 0,-1.000000-2.000000-2 16,-6.000000 1.000000 4-16,1.000000 3.000000 2 0,-6.000000-3.000000 0 0,2.000000 3.000000 1 15,-4.000000 0.000000-1-15,-5.000000 0.000000 0 0,3.000000-3.000000-1 0,-6.000000 2.000000 0 16,-4.000000-5.000000-2-16,-1.000000-1.000000 0 0,-3.000000 0.000000-5 15,-5.000000-3.000000-2-15,-2.000000 0.000000-3 0,-6.000000-2.000000-7 0,-4.000000 0.000000-5 16,-6.000000-1.000000-2-16,-1.000000 4.000000-43 0,-6.000000-3.000000-5 16,-2.000000-1.000000-1-16,1.000000 4.000000 4 0,-5.000000-1.000000 4 0,-1.000000 1.000000 4 15,1.000000 6.000000 46-15,-3.000000-2.000000 6 0,2.000000 0.000000 4 0,-3.000000 0.000000 5 16,0.000000 3.000000 5-16,0.000000-1.000000 2 0,-1.000000 1.000000 3 0,0.000000 1.000000 2 0,-6.000000 1.000000 3 16,1.000000 3.000000-4-16,1.000000 0.000000-1 0,-3.000000 2.000000-1 0,-1.000000-1.000000 1 15,-4.000000 1.000000-4-15,2.000000 5.000000 1 0,-6.000000-1.000000 2 0,2.000000-1.000000-1 16,-5.000000 4.000000-2-16,1.000000-3.000000 0 0,-5.000000 4.000000 0 0,-1.000000-1.000000-2 15,-2.000000-3.000000 0-15,0.000000 4.000000-1 0,-3.000000-4.000000 1 0,1.000000 3.000000-1 16,2.000000-2.000000 0-16,-7.000000 0.000000-1 0,6.000000-3.000000 0 0,-6.000000 2.000000-1 16,5.000000 3.000000-1-16,-5.000000-4.000000 1 0,-1.000000 2.000000 1 0,3.000000-1.000000-3 0,2.000000 3.000000 0 15,-2.000000 1.000000-1-15,-4.000000 0.000000-2 0,4.000000 0.000000-6 16,-2.000000-1.000000 0-16,6.000000 4.000000 0 0,-3.000000-5.000000 3 0,1.000000 1.000000 0 0,1.000000 0.000000 3 16,2.000000 4.000000 8-16,-1.000000-1.000000 3 0,1.000000-2.000000 1 0,-2.000000 0.000000 1 15,2.000000 1.000000-1-15,-2.000000 0.000000-1 0,-3.000000 2.000000 1 0,2.000000-5.000000-3 16,-2.000000 3.000000 0-16,0.000000 1.000000 1 0,0.000000-3.000000-2 0,-2.000000 1.000000-1 15,4.000000-4.000000 0-15,-2.000000 4.000000 1 0,1.000000-4.000000-1 0,4.000000 1.000000-1 0,0.000000 0.000000 1 16,4.000000-1.000000-3-16,-3.000000 1.000000-1 0,4.000000 0.000000 0 0,-1.000000-3.000000-1 16,-1.000000 3.000000 0-16,2.000000 0.000000-2 0,2.000000-4.000000 3 0,-1.000000 2.000000-1 15,-4.000000-1.000000-2-15,3.000000 0.000000 2 0,0.000000 3.000000 2 0,3.000000-3.000000 2 16,1.000000 1.000000 1-16,-1.000000-1.000000 2 0,2.000000 3.000000 3 0,3.000000-2.000000-1 16,1.000000 2.000000-4-16,-4.000000-2.000000-4 0,3.000000 2.000000-2 0,1.000000 2.000000-2 15,-1.000000 0.000000 1-15,-1.000000 3.000000 0 0,1.000000-3.000000 2 0,1.000000 1.000000-2 16,-3.000000-2.000000-7-16,-2.000000 2.000000-7 0,-1.000000 1.000000-6 0,2.000000-2.000000-1 0,-5.000000 5.000000-1 15,-2.000000-2.000000 2-15,1.000000 2.000000 9 0,-3.000000 0.000000 3 0,-1.000000 0.000000-2 16,2.000000 0.000000-4-16,-2.000000 0.000000 0 0,0.000000 2.000000-1 0,3.000000 3.000000-2 16,-1.000000-2.000000 6-16,1.000000-2.000000 7 0,2.000000 2.000000 4 0,5.000000 3.000000 2 15,-1.000000-4.000000-1-15,4.000000 0.000000 2 0,1.000000-2.000000-1 0,-1.000000 0.000000 1 16,4.000000 0.000000-1-16,1.000000 0.000000 1 0,4.000000-4.000000 4 0,-2.000000 1.000000 1 0,5.000000 0.000000 2 16,-1.000000-1.000000 1-16,-3.000000-2.000000 1 0,1.000000 2.000000 0 0,2.000000-2.000000-1 15,-3.000000 3.000000 0-15,1.000000-3.000000 0 0,5.000000 4.000000-1 0,-4.000000-4.000000 0 16,4.000000 5.000000-2-16,-2.000000-2.000000-4 0,-1.000000 1.000000-1 0,-2.000000 2.000000-3 15,-4.000000 0.000000 0-15,4.000000 2.000000 0 0,0.000000-2.000000 4 0,-1.000000 0.000000 2 16,3.000000 0.000000 1-16,1.000000 0.000000 1 0,-2.000000 0.000000 0 0,4.000000 0.000000 1 16,-2.000000 0.000000-2-16,-1.000000 0.000000 1 0,-1.000000 3.000000 0 0,-1.000000-2.000000 0 15,5.000000-1.000000-1-15,-2.000000 3.000000-1 0,-2.000000 0.000000 0 0,1.000000-1.000000 0 16,-2.000000 4.000000 0-16,-1.000000 3.000000-1 0,-2.000000-2.000000-1 0,-1.000000 6.000000 1 0,-1.000000-2.000000-2 16,1.000000 1.000000 0-16,8.000000-2.000000 0 0,0.000000 2.000000 0 0,3.000000-1.000000 0 15,4.000000-2.000000 1-15,3.000000-2.000000-1 0,4.000000 3.000000 0 0,0.000000-3.000000-7 16,2.000000-2.000000-8-16,6.000000 3.000000-11 0,1.000000-4.000000-22 0,0.000000 4.000000-32 15,3.000000-1.000000-48-15,1.000000 5.000000-71 0,6.000000 3.000000-95 0,3.000000-3.000000-113 0,3.000000 2.000000-47 16,6.000000-1.000000-3-16,-1.000000-4.000000 31 0,7.000000 1.000000 68 16</inkml:trace>
  <inkml:trace contextRef="#ctx0" brushRef="#br0">23277.000000 12582.000000 31 0,'5.000000'8.000000'151'16,"0.000000"0.000000"-11 "-16 ,0.000000-2.000000-37 0,-2.000000 4.000000-19 0,-1.000000 0.000000-6 0,-2.000000 2.000000 4 16,3.000000 0.000000 8-16,-3.000000 2.000000 10 0,0.000000 1.000000 6 0,0.000000 0.000000-7 15,0.000000 0.000000-7-15,4.000000 2.000000-10 0,-3.000000 2.000000-11 0,-1.000000 0.000000-12 16,4.000000 3.000000-10-16,-1.000000 1.000000 1 0,-1.000000 0.000000 3 0,1.000000 5.000000 7 16,-1.000000 1.000000 4-16,1.000000 0.000000 1 0,-3.000000 5.000000-5 0,0.000000 0.000000-5 15,-3.000000 5.000000-9-15,1.000000-1.000000-9 0,-1.000000 4.000000-9 0,1.000000 2.000000-5 16,-6.000000 2.000000 1-16,-1.000000 2.000000 2 0,1.000000 2.000000 4 0,0.000000-2.000000 2 0,-2.000000 3.000000 7 15,-2.000000 0.000000 6-15,-2.000000 3.000000 2 0,1.000000 1.000000-1 16,0.000000 1.000000 0-16,-4.000000 3.000000 1 0,-2.000000 2.000000-3 0,-2.000000-4.000000-4 0,-1.000000 5.000000-2 16,0.000000 1.000000-4-16,-1.000000 0.000000-6 0,-4.000000 0.000000-4 0,2.000000 1.000000-6 15,-4.000000-1.000000-4-15,1.000000-4.000000-2 0,-4.000000 1.000000-3 0,2.000000-4.000000-2 16,-2.000000 0.000000-1-16,-3.000000-2.000000-1 0,-1.000000-3.000000-1 0,-2.000000 2.000000-3 16,-2.000000 0.000000-2-16,-1.000000-3.000000 0 0,-4.000000-2.000000-3 0,-2.000000 4.000000-1 15,-3.000000 0.000000-2-15,-5.000000 2.000000 2 0,1.000000 0.000000 1 0,-5.000000 1.000000 1 16,-3.000000 2.000000 1-16,-1.000000-1.000000 2 0,-4.000000 2.000000 2 0,1.000000 1.000000 2 0,-1.000000-1.000000 1 15,-3.000000-2.000000 2-15,3.000000-1.000000 2 0,-4.000000-3.000000 0 0,1.000000-4.000000-2 16,3.000000 0.000000 0-16,-2.000000-3.000000 0 0,-1.000000-1.000000-1 0,-2.000000-3.000000-1 16,-2.000000-2.000000-3-16,-1.000000 2.000000 2 0,-1.000000-5.000000-1 0,-3.000000 4.000000-1 15,-1.000000-4.000000-1-15,-1.000000 5.000000-1 0,-2.000000-1.000000-1 0,-8.000000 3.000000-3 0,1.000000 1.000000-1 16,-6.000000 2.000000 4-16,-1.000000 3.000000 5 0,0.000000-3.000000 2 16,-4.000000 3.000000 3-16,4.000000-3.000000 3 0,-5.000000 0.000000 1 0,-1.000000 2.000000-2 0,-1.000000-3.000000-4 15,-3.000000-2.000000 0-15,-2.000000-1.000000 0 0,-1.000000-1.000000-3 16,-1.000000 2.000000-1-16,-1.000000-9.000000-2 0,-2.000000 6.000000 0 0,0.000000-4.000000-3 0,0.000000-1.000000-1 15,2.000000-1.000000-1-15,-2.000000-1.000000-1 0,0.000000-1.000000 6 0,0.000000 0.000000 2 16,3.000000-3.000000 0-16,-1.000000-3.000000 2 0,3.000000 2.000000 2 0,-5.000000-2.000000 3 16,3.000000-1.000000-6-16,-4.000000-1.000000-1 0,-4.000000-3.000000 0 0,-4.000000-1.000000-2 15,-1.000000 2.000000-1-15,-5.000000-3.000000-2 0,-3.000000 1.000000-4 0,-1.000000 0.000000 0 0,-2.000000-3.000000-1 16,-3.000000 2.000000 6-16,2.000000-2.000000 5 0,2.000000-2.000000 3 0,2.000000-1.000000 2 16,-4.000000 1.000000 2-16,4.000000-3.000000 3 0,3.000000 0.000000-7 0,-4.000000-2.000000-5 15,1.000000-3.000000-2-15,-1.000000 0.000000 0 0,1.000000-1.000000-3 0,1.000000-6.000000-3 16,4.000000 0.000000-1-16,3.000000-3.000000-2 0,0.000000-3.000000-1 0,1.000000-1.000000-3 15,3.000000-2.000000 1-15,4.000000 2.000000 5 0,-1.000000-7.000000 1 0,3.000000 3.000000 5 16,3.000000-1.000000 2-16,4.000000-2.000000 6 0,-2.000000-1.000000 2 0,3.000000 2.000000-1 0,4.000000-1.000000 0 16,-3.000000-1.000000-1-16,2.000000 4.000000-1 0,1.000000-4.000000-3 15,-2.000000 1.000000-1-15,2.000000 2.000000-1 0,3.000000-4.000000-1 0,4.000000 1.000000-2 0,1.000000 2.000000-1 16,3.000000-5.000000-1-16,7.000000-1.000000-2 0,1.000000 2.000000 2 0,7.000000-5.000000-1 16,6.000000 0.000000 3-16,-1.000000 0.000000 2 0,4.000000-2.000000 1 0,5.000000-3.000000 4 15,4.000000 0.000000 1-15,-3.000000-2.000000 3 0,4.000000-3.000000 1 0,4.000000-1.000000-1 16,-1.000000-1.000000 2-16,-3.000000-3.000000-1 0,3.000000-2.000000-1 0,-3.000000-1.000000-2 0,0.000000-1.000000 0 15,0.000000 5.000000-1-15,0.000000 2.000000-1 0,1.000000 0.000000-1 16,2.000000 0.000000-2-16,-3.000000-2.000000 1 0,0.000000-1.000000-2 0,0.000000 3.000000 1 16,2.000000 0.000000-1-16,-2.000000 5.000000-1 0,0.000000-5.000000 0 0,0.000000 2.000000-2 0,5.000000-2.000000 0 15,-2.000000-3.000000-1-15,2.000000 3.000000-1 0,7.000000-2.000000 0 0,0.000000 0.000000-2 16,1.000000-4.000000-1-16,4.000000 4.000000-1 0,1.000000-5.000000-5 0,1.000000-4.000000-1 16,1.000000-1.000000-4-16,2.000000-5.000000-6 0,3.000000-1.000000-3 0,-2.000000-5.000000-2 15,6.000000-1.000000 0-15,-6.000000-3.000000 1 0,7.000000 0.000000 6 0,-3.000000 1.000000 6 16,2.000000-2.000000 5-16,-2.000000 2.000000 6 0,4.000000 2.000000 4 0,-2.000000 8.000000-1 0,-1.000000 4.000000-3 15,3.000000 5.000000 4-15,-1.000000-1.000000 1 0,-3.000000 7.000000 1 0,3.000000 1.000000 1 16,-5.000000 2.000000 5-16,5.000000 2.000000 0 0,-3.000000 4.000000-1 0,0.000000 1.000000-2 16,3.000000 5.000000 1-16,0.000000-4.000000-2 0,0.000000 5.000000-2 0,2.000000-1.000000 3 15,5.000000 2.000000 0-15,-5.000000-6.000000 1 0,3.000000 3.000000 0 0,4.000000-3.000000-4 16,-1.000000 0.000000 3-16,3.000000-3.000000-2 0,2.000000 0.000000-2 0,1.000000 0.000000-1 16,-1.000000 2.000000 0-16,3.000000-3.000000 2 0,1.000000 1.000000-1 0,1.000000 1.000000-1 0,1.000000 1.000000 0 15,3.000000 3.000000 1-15,-4.000000 1.000000 0 0,1.000000 1.000000-2 0,3.000000 0.000000 1 16,-3.000000-2.000000 1-16,-1.000000 3.000000-1 0,3.000000 0.000000-1 0,-6.000000-3.000000-3 15,2.000000 2.000000 3-15,-4.000000-1.000000-1 16,3.000000-4.000000 2-16,-3.000000 1.000000-2 0,4.000000-3.000000 1 0,-2.000000-2.000000 3 16,4.000000 0.000000-1-16,-2.000000-1.000000-2 0,2.000000 3.000000 1 0,-1.000000 1.000000 0 15,1.000000-1.000000 0-15,3.000000-1.000000-1 0,-4.000000 5.000000 2 16,1.000000 1.000000 1-16,3.000000 3.000000 2 0,-3.000000 2.000000-1 0,3.000000 0.000000 0 16,0.000000 0.000000 1-16,-4.000000 5.000000-2 0,4.000000 0.000000-1 15,0.000000-1.000000 0-15,-3.000000 3.000000 4 0,4.000000 0.000000-2 0,-4.000000 3.000000-1 16,3.000000 0.000000-1-16,0.000000-3.000000 1 0,-3.000000 5.000000-2 15,3.000000-1.000000-4-15,0.000000-1.000000 2 0,1.000000 3.000000 1 0,-1.000000 0.000000 0 16,2.000000 1.000000-9-16,-2.000000 1.000000-19 0,5.000000-1.000000-22 16,-4.000000 6.000000-21-16,-1.000000-1.000000-43 0,2.000000 9.000000-54 0,1.000000 7.000000-68 15,-3.000000 6.000000-88-15,2.000000 9.000000-50 0,3.000000-2.000000-18 0,3.000000 8.000000 23 16,7.000000 0.000000 44-16</inkml:trace>
  <inkml:trace contextRef="#ctx0" brushRef="#br0">23954.000000 12719.000000 47 0,'-2.000000'12.000000'149'0,"-1.000000"5.000000"3 "0 ,-5.000000 3.000000 13 0,3.000000 4.000000 13 15,-5.000000 2.000000-18-15,1.000000 3.000000-3 0,-3.000000 3.000000-4 0,-1.000000 5.000000-12 16,3.000000 2.000000-22-16,-7.000000 2.000000-19 0,4.000000 1.000000-19 0,-1.000000 5.000000-14 0,4.000000 0.000000-8 16,-5.000000 2.000000-5-16,0.000000 1.000000 4 0,2.000000 3.000000-1 0,-1.000000-5.000000 12 15,3.000000 6.000000-3-15,-3.000000-4.000000 0 0,1.000000 4.000000-5 0,-1.000000-1.000000-6 16,1.000000 1.000000-3-16,0.000000 1.000000-4 0,-1.000000-1.000000-4 0,1.000000 3.000000-4 15,-1.000000 0.000000 1-15,-2.000000 2.000000-4 0,2.000000 2.000000-4 0,1.000000-1.000000-6 16,-4.000000-1.000000-4-16,2.000000 2.000000-6 0,-5.000000-1.000000-4 0,1.000000 2.000000-1 16,-2.000000-3.000000-3-16,-3.000000 0.000000 0 0,-4.000000 0.000000-2 0,-1.000000 2.000000-2 15,-4.000000 1.000000-1-15,-3.000000 0.000000-2 0,1.000000-1.000000-1 0,-2.000000-1.000000-1 16,-1.000000-1.000000-2-16,3.000000-1.000000 0 0,-2.000000 3.000000 0 0,2.000000-2.000000 0 0,-4.000000 4.000000 1 16,4.000000-3.000000 0-16,-2.000000 2.000000 3 0,-2.000000-2.000000 2 0,2.000000 1.000000-1 15,-4.000000 3.000000 2-15,-1.000000-4.000000-2 0,0.000000 1.000000-1 0,-3.000000 1.000000-2 16,-1.000000 2.000000 0-16,-6.000000-3.000000 0 0,-1.000000 0.000000-2 0,-4.000000 2.000000 1 15,-4.000000-3.000000-1-15,-1.000000 5.000000 1 0,-3.000000-2.000000 1 0,-4.000000 0.000000 2 16,1.000000 0.000000 1-16,-3.000000 0.000000 3 0,-1.000000-4.000000 0 0,-2.000000-1.000000-2 16,4.000000-2.000000 1-16,3.000000-2.000000-1 0,-4.000000-4.000000-1 0,4.000000-3.000000 1 15,-3.000000-2.000000-2-15,0.000000-1.000000 0 0,-4.000000-2.000000-1 0,2.000000-3.000000-1 0,-4.000000 0.000000-2 16,-2.000000-2.000000 0-16,-1.000000-1.000000-2 0,-5.000000-3.000000 1 0,4.000000 2.000000-2 16,-8.000000-1.000000-2-16,0.000000 0.000000 2 0,-1.000000-3.000000-2 0,-3.000000 1.000000 4 15,-1.000000-1.000000 2-15,0.000000 3.000000 2 0,-3.000000 1.000000 5 0,4.000000 4.000000 2 16,-2.000000-2.000000 2-16,2.000000 1.000000 1 0,0.000000 1.000000-1 0,3.000000 1.000000 0 15,-3.000000-3.000000-2-15,3.000000 3.000000-1 0,-3.000000-1.000000 0 0,-2.000000-3.000000-1 0,2.000000 1.000000 0 16,-2.000000-1.000000-3-16,-5.000000-1.000000-3 0,2.000000-4.000000 0 0,3.000000-2.000000-1 16,-7.000000 3.000000-5-16,4.000000-3.000000 0 0,-5.000000 1.000000 0 0,-4.000000-2.000000 0 15,-4.000000 4.000000 2-15,1.000000-3.000000 2 0,-4.000000 2.000000 7 0,-1.000000 6.000000 0 16,0.000000 0.000000 3-16,-5.000000 2.000000 0 0,4.000000 0.000000-2 0,-8.000000 0.000000-2 16,4.000000 2.000000-4-16,-1.000000-2.000000 0 0,1.000000 0.000000-2 0,5.000000-3.000000-1 15,3.000000 1.000000 1-15,4.000000-3.000000-1 0,1.000000-5.000000-1 0,2.000000 1.000000-1 0,2.000000-3.000000 5 16,3.000000-4.000000 4-16,0.000000-1.000000 4 0,2.000000-1.000000 3 15,3.000000-5.000000 5-15,0.000000 1.000000 1 0,2.000000 0.000000-2 0,-3.000000-3.000000-2 0,2.000000 1.000000-2 16,-4.000000-3.000000-1-16,3.000000 1.000000-3 0,-6.000000-1.000000-2 0,3.000000 2.000000-2 16,-6.000000-4.000000-1-16,1.000000 0.000000-2 0,2.000000-1.000000-2 0,-1.000000-1.000000-2 15,2.000000-4.000000 0-15,2.000000-2.000000-2 0,1.000000-2.000000 1 0,4.000000 0.000000-1 16,-2.000000-3.000000 2-16,7.000000-5.000000 0 0,2.000000-2.000000 4 0,-2.000000-2.000000 2 0,8.000000-3.000000 1 16,-2.000000-2.000000 4-16,6.000000 0.000000 1 0,1.000000-4.000000 1 0,4.000000 1.000000 1 15,-2.000000-5.000000-2-15,1.000000 0.000000 0 0,-2.000000-3.000000-1 0,2.000000 1.000000-1 16,-1.000000-2.000000-3-16,-2.000000 0.000000-1 0,-1.000000-1.000000 0 0,-4.000000 1.000000-1 15,4.000000 0.000000-2-15,-1.000000 0.000000-1 0,-2.000000 2.000000-2 0,2.000000-2.000000 0 16,1.000000 6.000000-3-16,3.000000-5.000000-1 0,-5.000000 4.000000 0 0,1.000000 2.000000 1 16,-3.000000-2.000000-1-16,4.000000 2.000000 3 0,0.000000-1.000000 2 0,-4.000000 0.000000 3 0,3.000000 0.000000 1 15,4.000000-1.000000 4-15,-1.000000 1.000000 3 0,2.000000-3.000000-1 16,4.000000 0.000000-1-16,2.000000-3.000000-1 0,-2.000000 2.000000 0 0,6.000000-3.000000-2 0,3.000000-1.000000-5 16,-3.000000 2.000000 2-16,8.000000-5.000000 0 0,-4.000000 2.000000-1 0,3.000000 1.000000-1 15,-3.000000-1.000000 0-15,3.000000 0.000000 2 0,3.000000 1.000000-2 0,-3.000000-3.000000-2 16,0.000000 1.000000-1-16,2.000000-2.000000 0 0,2.000000 0.000000 2 0,-5.000000-1.000000 0 15,4.000000-1.000000-2-15,-1.000000 1.000000-2 0,0.000000 0.000000 0 0,4.000000 2.000000-4 0,-1.000000 3.000000-2 16,4.000000-6.000000-5-16,0.000000-3.000000-5 0,1.000000 2.000000-4 16,1.000000-7.000000-5-16,4.000000 2.000000-1 0,2.000000-6.000000-1 0,-1.000000 1.000000 1 0,2.000000-4.000000 8 15,1.000000 4.000000 4-15,0.000000-3.000000 7 0,0.000000 5.000000 2 0,0.000000 0.000000-2 16,-1.000000 4.000000 7-16,1.000000 3.000000 3 0,2.000000 0.000000 1 0,-1.000000 3.000000 3 16,2.000000 4.000000 1-16,-1.000000 0.000000 5 0,1.000000 1.000000 1 0,2.000000 2.000000-2 15,-5.000000-4.000000-1-15,3.000000 2.000000 1 0,2.000000 2.000000-1 0,1.000000-3.000000 0 16,-1.000000 1.000000-4-16,5.000000-1.000000 2 0,-4.000000-2.000000 1 0,4.000000-3.000000-3 15,-2.000000 1.000000-2-15,1.000000-5.000000-2 0,0.000000-3.000000-3 0,3.000000 3.000000 0 0,-2.000000-3.000000-4 16,3.000000 2.000000 0-16,-1.000000 0.000000 0 0,-3.000000 4.000000 4 0,3.000000-3.000000-1 16,-2.000000-1.000000 0-16,1.000000 4.000000-1 0,6.000000-1.000000 2 0,-4.000000 5.000000-2 15,0.000000 2.000000 0-15,1.000000 1.000000 3 0,2.000000 2.000000 3 0,-1.000000 1.000000 2 16,2.000000 2.000000 2-16,1.000000-3.000000 1 0,-2.000000-1.000000 0 0,1.000000 1.000000-1 16,-2.000000-3.000000-3-16,5.000000 4.000000 1 0,-2.000000-4.000000 0 0,4.000000 3.000000-2 15,3.000000-3.000000 0-15,-4.000000 2.000000 2 0,2.000000-1.000000 1 0,2.000000 2.000000-2 0,-1.000000-3.000000-1 16,-3.000000 1.000000-10-16,4.000000-3.000000 2 15,-3.000000 1.000000 1-15,1.000000-8.000000 0 0,2.000000 3.000000 2 0,-3.000000-1.000000 0 16,1.000000 0.000000 9-16,-2.000000 3.000000-1 0,-2.000000-1.000000 0 16,2.000000 0.000000 2-16,-4.000000 3.000000-2 0,1.000000 2.000000-1 15,-1.000000-5.000000 0-15,-1.000000 1.000000 1 0,2.000000-2.000000-1 0,-1.000000-1.000000-1 0,1.000000 1.000000 0 16,2.000000-1.000000 1-16,-2.000000-1.000000 1 0,6.000000 2.000000-2 16,-4.000000 1.000000 0-16,3.000000 0.000000 0 0,-2.000000 6.000000 1 15,4.000000-3.000000 1-15,2.000000 5.000000-1 0,-4.000000 0.000000 1 0,6.000000 0.000000 1 16,-3.000000 0.000000 0-16,1.000000 6.000000-2 0,-1.000000-1.000000 0 0,4.000000-3.000000 1 15,2.000000 3.000000-1-15,-2.000000 0.000000 0 0,2.000000 0.000000 0 16,1.000000-2.000000 1-16,2.000000-1.000000 1 0,0.000000 1.000000-1 0,2.000000 2.000000 0 16,1.000000-3.000000-3-16,-3.000000-2.000000 1 0,3.000000 5.000000-1 15,-1.000000-3.000000 2-15,-2.000000 2.000000 1 0,3.000000 3.000000 3 0,-3.000000 3.000000 3 16,-3.000000 2.000000 0-16,3.000000 1.000000-1 0,-2.000000 3.000000-1 16,-1.000000 1.000000-1-16,3.000000 0.000000 0 0,-5.000000 2.000000-3 15,5.000000-3.000000 2-15,-3.000000 7.000000-2 0,1.000000-5.000000 1 0,-1.000000 2.000000 1 16,-1.000000 1.000000-1-16,-1.000000 2.000000-1 0,3.000000-2.000000-1 0,-1.000000 1.000000 1 15,0.000000-1.000000-1-15,1.000000 3.000000 1 0,-1.000000-2.000000 0 0,3.000000 2.000000-1 16,-4.000000-1.000000 0-16,3.000000 0.000000 1 0,1.000000-1.000000 0 16,-4.000000 4.000000-3-16,4.000000-1.000000 3 0,0.000000 0.000000 1 15,-1.000000 0.000000 1-15,-3.000000 0.000000-2 0,1.000000 1.000000 0 0,1.000000 1.000000 0 16,-1.000000 2.000000-6-16,1.000000-3.000000-2 0,-1.000000 1.000000-6 0,-2.000000-1.000000-8 16,-3.000000-1.000000-10-16,4.000000 4.000000-6 0,-4.000000-3.000000-6 15,3.000000 3.000000-9-15,0.000000 0.000000-2 0,-4.000000 0.000000 0 16,4.000000 0.000000 3-16,2.000000 3.000000 4 0,1.000000-2.000000 2 0,-1.000000 2.000000-3 15,0.000000 2.000000-11-15,1.000000 0.000000-15 0,2.000000-2.000000-26 0,0.000000 1.000000-30 16,0.000000 1.000000-27-16,0.000000-2.000000-22 0,0.000000 1.000000-17 16,0.000000-4.000000-8-16,0.000000 0.000000-1 0,-3.000000 3.000000 2 0,1.000000 2.000000 17 15</inkml:trace>
  <inkml:trace contextRef="#ctx0" brushRef="#br0">9041.000000 13390.000000 42 0,'3.000000'2.000000'102'0,"-3.000000"-2.000000"-13 "16 ,0.000000 0.000000-7-16,0.000000 3.000000-6 0,0.000000-3.000000-4 0,0.000000 3.000000 0 15,-3.000000-1.000000 2-15,3.000000 2.000000 5 0,-5.000000 4.000000 0 0,5.000000 1.000000 3 16,-5.000000 4.000000 8-16,1.000000 4.000000-1 0,-1.000000 2.000000-5 16,0.000000 6.000000-8-16,-3.000000 4.000000-6 0,3.000000 7.000000-7 0,-2.000000 5.000000-8 15,0.000000 8.000000-1-15,-1.000000 5.000000-3 0,0.000000 9.000000-3 16,-1.000000 5.000000-1-16,4.000000 5.000000-8 0,-3.000000 8.000000-8 0,3.000000-1.000000-6 16,5.000000 0.000000-4-16,-4.000000-3.000000-6 0,4.000000-2.000000-3 15,0.000000-8.000000-3-15,0.000000-4.000000-2 0,4.000000-4.000000 0 0,-3.000000-7.000000-4 16,6.000000-5.000000-5-16,-2.000000-8.000000-7 0,0.000000-2.000000-13 15,-1.000000-8.000000-23-15,1.000000-3.000000-33 0,0.000000-6.000000-37 0,-2.000000-4.000000-36 16,2.000000-5.000000-41-16,0.000000-8.000000-53 0,3.000000-8.000000-24 16,-3.000000-6.000000 9-16,4.000000-6.000000 26 0</inkml:trace>
  <inkml:trace contextRef="#ctx0" brushRef="#br0">9208.000000 13190.000000 12 0,'-1.000000'-2.000000'132'0,"-3.000000"-2.000000"-1 "15 ,4.000000 1.000000-3-15,0.000000 0.000000 1 0,0.000000 3.000000-2 0,4.000000-2.000000 1 16,-4.000000 2.000000-5-16,1.000000-3.000000-23 0,-1.000000 2.000000-16 15,4.000000 1.000000-12-15,1.000000 0.000000-13 0,3.000000-3.000000-10 0,0.000000 0.000000-2 16,6.000000 3.000000 3-16,-1.000000-2.000000 0 0,6.000000-1.000000-2 0,-1.000000 3.000000 0 16,4.000000 0.000000 0-16,0.000000 3.000000-5 0,4.000000-1.000000-3 15,0.000000 4.000000 5-15,5.000000 0.000000-1 0,0.000000 4.000000 3 16,0.000000 0.000000 4-16,3.000000-1.000000 4 0,3.000000 6.000000 4 0,-2.000000-2.000000 2 0,0.000000 4.000000 7 16,4.000000-3.000000 1-16,-2.000000 6.000000 6 0,1.000000 1.000000-2 15,2.000000 4.000000-3-15,1.000000 1.000000-7 0,-3.000000 3.000000-7 16,-1.000000 3.000000-6-16,2.000000 2.000000-9 0,-1.000000 3.000000-9 15,-3.000000-3.000000-7-15,-3.000000 2.000000-5 0,3.000000-1.000000-8 0,-3.000000-4.000000-3 16,-2.000000 3.000000-4-16,-3.000000-5.000000-1 0,3.000000-1.000000-1 0,-6.000000 1.000000 0 16,1.000000-3.000000-5-16,-2.000000 1.000000-21 0,-6.000000 0.000000-37 15,0.000000 2.000000-53-15,-7.000000 0.000000-84 0,-2.000000 5.000000-134 0,-3.000000 0.000000-84 16,-6.000000 3.000000-28-16,-6.000000-3.000000 9 0,0.000000 1.000000 40 0</inkml:trace>
  <inkml:trace contextRef="#ctx0" brushRef="#br0">15847.000000 16392.000000 223 0,'-12.000000'-12.000000'259'16,"7.000000"1.000000"19 "-16 ,-3.000000 5.000000-80 0,6.000000 1.000000-65 0,-1.000000 2.000000-37 15,3.000000 3.000000-26-15,5.000000 0.000000-14 0,0.000000 5.000000 5 0,3.000000 4.000000 15 0,6.000000 4.000000 20 16,6.000000 4.000000 26-16,3.000000 5.000000 14 0,9.000000 1.000000 5 0,7.000000 10.000000-5 16,6.000000 6.000000-3-16,7.000000 7.000000-17 0,8.000000 5.000000-18 0,7.000000 5.000000-18 15,9.000000 7.000000-14-15,4.000000 5.000000-9 0,4.000000 10.000000 0 0,8.000000 3.000000 5 16,5.000000 3.000000 1-16,7.000000 7.000000-4 0,7.000000-1.000000 0 0,4.000000 5.000000-9 0,4.000000-3.000000-16 16,0.000000 1.000000-16-16,-3.000000-4.000000-6 0,-2.000000-1.000000-6 15,-3.000000-1.000000-7-15,-6.000000-4.000000-2 0,-2.000000-2.000000-3 0,-3.000000-7.000000 0 0,-8.000000 0.000000-2 16,-8.000000-7.000000 3-16,-7.000000-2.000000 4 0,-6.000000-8.000000 0 0,-9.000000 0.000000-2 15,-5.000000-6.000000-9-15,-9.000000-2.000000-10 0,-4.000000-1.000000-17 0,-9.000000-4.000000-20 16,-5.000000-1.000000-34-16,-6.000000 2.000000-64 0,-4.000000-5.000000-82 0,-10.000000 0.000000-105 16,-2.000000-5.000000-85-16,-8.000000-4.000000-31 0,-5.000000-10.000000 8 0,-7.000000-9.000000 50 15</inkml:trace>
  <inkml:trace contextRef="#ctx0" brushRef="#br0">18271.000000 15941.000000 39 0,'-17.000000'0.000000'205'0,"3.000000"0.000000"20 "15 ,-4.000000 3.000000-30-15,1.000000-1.000000-42 0,-1.000000 4.000000-17 0,1.000000 3.000000-14 16,-6.000000 3.000000-6-16,4.000000 5.000000 6 0,-6.000000 3.000000 3 0,-2.000000 4.000000 10 15,-3.000000 5.000000 3-15,1.000000 8.000000-2 0,-4.000000 9.000000-3 0,-7.000000 3.000000-6 0,1.000000 9.000000-7 16,-6.000000 10.000000-12-16,-4.000000 5.000000-10 0,-4.000000 10.000000-10 0,-8.000000 9.000000-9 16,-2.000000 16.000000-9-16,-11.000000 8.000000-9 0,-5.000000 16.000000-5 0,-10.000000 13.000000-11 15,-8.000000 11.000000-9-15,-3.000000 12.000000-8 0,-6.000000 7.000000-15 0,-5.000000 8.000000-15 16,1.000000 1.000000-11-16,-4.000000 4.000000-14 0,3.000000 1.000000-14 0,4.000000 1.000000-37 16,6.000000 2.000000-67-16,4.000000 1.000000-109 0,8.000000-1.000000-135 0</inkml:trace>
  <inkml:trace contextRef="#ctx0" brushRef="#br0">24063.000000 16109.000000 77 0,'-13.000000'3.000000'87'0,"1.000000"0.000000"-3 "0 ,3.000000-1.000000-4 0,-1.000000 1.000000 7 16,2.000000-2.000000 16-16,3.000000-1.000000 20 0,-3.000000 0.000000 15 0,6.000000 0.000000 5 16,-5.000000 0.000000-6-16,6.000000-1.000000-17 0,-3.000000 1.000000-21 0,1.000000 0.000000-24 15,3.000000-3.000000-24-15,-2.000000 3.000000-14 0,2.000000 0.000000-10 0,0.000000 0.000000-7 16,2.000000 0.000000-1-16,-2.000000 0.000000-1 0,3.000000 0.000000 2 0,2.000000 0.000000 11 16,2.000000 3.000000 5-16,0.000000-2.000000 10 0,4.000000 2.000000 14 0,3.000000-1.000000 5 0,4.000000 4.000000 0 15,1.000000-1.000000-4-15,2.000000-1.000000 3 0,6.000000 1.000000-5 16,3.000000 0.000000 4-16,1.000000-3.000000-1 0,0.000000 0.000000 0 0,8.000000 1.000000 1 0,-2.000000 0.000000-2 15,6.000000-1.000000 2-15,1.000000-2.000000-11 0,0.000000 0.000000-6 0,1.000000 0.000000-6 16,7.000000 0.000000 2-16,1.000000 0.000000-4 0,9.000000 0.000000-4 16,7.000000 0.000000-4-16,-5.000000 3.000000 3 0,6.000000 1.000000 3 15,6.000000 1.000000-3-15,-1.000000-2.000000-3 0,2.000000 2.000000-2 0,4.000000 1.000000-1 16,-1.000000 0.000000-1-16,4.000000-1.000000 1 0,6.000000-1.000000-5 16,-4.000000-1.000000 3-16,3.000000-3.000000 1 0,-2.000000-3.000000 3 0,7.000000 0.000000 3 15,-2.000000-1.000000 4-15,5.000000-1.000000 6 0,0.000000 0.000000 4 16,4.000000 1.000000 5-16,1.000000 1.000000-1 0,4.000000 1.000000 7 15,3.000000-1.000000 10-15,3.000000-2.000000 14 0,7.000000 1.000000 9 0,7.000000-1.000000 3 16,-1.000000-3.000000 5-16,6.000000 6.000000-7 0,-2.000000-3.000000-18 0,2.000000 0.000000-17 16,-2.000000 2.000000-17-16,0.000000 2.000000-9 0,3.000000-2.000000-6 15,1.000000 3.000000-1-15,3.000000 0.000000-2 0,-1.000000 3.000000-1 0,4.000000-2.000000 0 16,2.000000 4.000000-1-16,5.000000 1.000000-5 0,-2.000000-2.000000-2 0,-1.000000 1.000000-1 16,-3.000000 0.000000 0-16,-2.000000-2.000000-1 0,-6.000000 1.000000 1 15,1.000000-4.000000-1-15,-8.000000 0.000000-2 0,-1.000000 0.000000 3 0,-3.000000-4.000000 0 16,-4.000000 1.000000-1-16,-1.000000-5.000000-3 0,-5.000000 4.000000 1 15,-6.000000-6.000000 2-15,-4.000000 3.000000-3 0,-4.000000-1.000000-2 16,-5.000000-1.000000-3-16,-6.000000 1.000000 0 0,-4.000000-1.000000-2 0,-10.000000 1.000000 1 16,-2.000000 4.000000-2-16,-8.000000-4.000000 7 0,-8.000000 3.000000-3 0,-7.000000 3.000000-3 15,-10.000000-3.000000-5-15,-4.000000 5.000000-4 0,-9.000000-2.000000-5 16,-3.000000-1.000000-19-16,-7.000000 3.000000-10 0,-2.000000-1.000000-21 16,-4.000000 1.000000-27-16,-3.000000 0.000000-31 0,-3.000000 0.000000-34 0,-7.000000 1.000000-25 15,-4.000000 4.000000-24-15,-1.000000 0.000000-20 0,-3.000000 5.000000-26 0,-4.000000 2.000000-36 16,0.000000 0.000000-41-16,-1.000000-2.000000-57 0,-1.000000-1.000000-59 15,3.000000-6.000000-7-15,-3.000000-3.000000 30 0,2.000000-3.000000 59 16</inkml:trace>
  <inkml:trace contextRef="#ctx0" brushRef="#br0">30906.000000 15964.000000 245 0,'2.000000'0.000000'293'0,"5.000000"1.000000"14 "16 ,-6.000000 3.000000-47-16,4.000000-4.000000-87 0,4.000000 2.000000-72 0,2.000000 0.000000-44 0,3.000000 0.000000-13 15,4.000000 1.000000-5-15,4.000000 0.000000 8 0,3.000000 2.000000 7 0,2.000000-2.000000 9 16,2.000000-2.000000 4-16,6.000000 1.000000 2 0,-2.000000 4.000000-4 0,2.000000-2.000000-2 16,1.000000 1.000000-8-16,-5.000000 3.000000-5 0,0.000000-1.000000-7 0,-3.000000 0.000000-8 15,-6.000000 2.000000-4-15,0.000000 2.000000-3 0,-2.000000 2.000000-2 0,-7.000000 0.000000-2 0,-11.000000 7.000000 0 16,-2.000000 2.000000-1-16,-5.000000 4.000000-3 0,-12.000000 6.000000-5 16,-5.000000 0.000000-5-16,-10.000000 6.000000-10 0,-6.000000 2.000000-15 0,-11.000000 1.000000-23 0,-1.000000 1.000000-34 15,-7.000000-4.000000-46-15,0.000000 0.000000-74 0,-5.000000 2.000000-103 0,-3.000000-7.000000-64 16,1.000000-1.000000-19-16,-6.000000-7.000000 9 0,-1.000000-5.000000 37 0</inkml:trace>
  <inkml:trace contextRef="#ctx0" brushRef="#br0">26760.000000 12242.000000 153 0,'0.000000'-22.000000'191'15,"0.000000"5.000000"18 "-15 ,0.000000 2.000000 12 0,0.000000 3.000000-30 0,0.000000 5.000000-22 16,0.000000 0.000000-24-16,0.000000 2.000000-35 0,0.000000 2.000000-33 0,0.000000 1.000000-30 15,0.000000 4.000000-16-15,0.000000 3.000000-3 0,3.000000 7.000000-1 16,-1.000000 10.000000 8-16,1.000000 5.000000 9 0,0.000000 11.000000 13 16,-1.000000 9.000000 11-16,3.000000 14.000000 5 0,2.000000 9.000000 6 0,-2.000000 16.000000 4 15,-3.000000 11.000000 1-15,1.000000 17.000000-3 0,-3.000000 18.000000-2 0,-3.000000 14.000000-5 16,1.000000 21.000000-4-16,-1.000000 24.000000-6 0,-2.000000 12.000000-6 16,-4.000000 16.000000-5-16,7.000000 9.000000-6 0,-9.000000 10.000000 7 15,6.000000 5.000000 2-15,-7.000000 4.000000 4 0,5.000000 6.000000 3 0,-1.000000 3.000000 5 16,3.000000-1.000000 3-16,-2.000000-2.000000-1 0,7.000000-7.000000-8 0,0.000000-11.000000 3 15,9.000000-7.000000-3-15,2.000000-7.000000-4 0,4.000000-13.000000-12 16,5.000000-5.000000-10-16,4.000000-8.000000-6 0,3.000000-12.000000-12 0,0.000000-7.000000-13 16,3.000000-11.000000-15-16,-3.000000-9.000000-24 0,-2.000000-12.000000-23 15,-7.000000-13.000000-38-15,1.000000-9.000000-49 0,-3.000000-10.000000-61 0,-6.000000-10.000000-75 16,-6.000000-10.000000-81-16,-8.000000-14.000000-98 0,-2.000000-13.000000-28 16,-8.000000-16.000000 14-16,-6.000000-15.000000 49 0,-2.000000-17.000000 74 0</inkml:trace>
  <inkml:trace contextRef="#ctx0" brushRef="#br0">26723.000000 11770.000000 109 0,'-7.000000'0.000000'150'0,"0.000000"5.000000"-34 "0 ,-4.000000 2.000000-16 15,1.000000 8.000000 2-15,-4.000000 7.000000 9 0,-1.000000 4.000000 10 16,-3.000000 9.000000 7-16,3.000000 1.000000-4 0,-5.000000 3.000000-13 0,1.000000 0.000000-21 16,1.000000 5.000000-16-16,-2.000000 1.000000-15 0,-2.000000 0.000000-12 15,2.000000 3.000000-6-15,-6.000000 1.000000-1 0,3.000000 2.000000-12 0,-2.000000-1.000000-6 16,1.000000-3.000000-8-16,-4.000000 2.000000-3 0,6.000000-7.000000-4 15,2.000000 1.000000-11-15,0.000000-6.000000-16 0,7.000000-6.000000-33 0,-1.000000-7.000000-37 16,6.000000-1.000000-50-16,-1.000000-9.000000-44 0,9.000000-6.000000-68 0,0.000000-8.000000-24 16,7.000000-13.000000 12-16,3.000000-7.000000 26 0</inkml:trace>
  <inkml:trace contextRef="#ctx0" brushRef="#br0">26746.000000 12048.000000 43 0,'25.000000'-2.000000'278'0,"-4.000000"4.000000"33 "15 ,4.000000 1.000000 25-15,0.000000 8.000000-40 0,-2.000000 4.000000-80 16,7.000000-1.000000-38-16,-3.000000 3.000000-20 0,0.000000 0.000000-21 0,5.000000 0.000000-20 16,-5.000000 5.000000-23-16,3.000000 0.000000-28 0,0.000000 0.000000-25 0,-3.000000 4.000000-23 15,3.000000 2.000000-33-15,-3.000000 1.000000-44 0,0.000000 2.000000-60 16,0.000000 3.000000-84-16,-2.000000-2.000000-113 0,-4.000000-1.000000-62 0,-2.000000 3.000000-14 16,-2.000000-5.000000 19-16,-7.000000 3.000000 46 0</inkml:trace>
  <inkml:trace contextRef="#ctx0" brushRef="#br0">28439.000000 16056.000000 53 0,'-17.000000'6.000000'80'0,"6.000000"-5.000000"15 "0 ,-3.000000 2.000000 20 16,4.000000-1.000000 16-16,2.000000-2.000000 16 0,-2.000000 0.000000 2 0,3.000000-2.000000-8 0,0.000000-1.000000-17 16,1.000000 3.000000-21-16,6.000000-1.000000-16 0,-5.000000 1.000000-18 0,5.000000 0.000000-10 15,-4.000000 0.000000-5-15,4.000000 0.000000 3 0,0.000000 0.000000 3 0,0.000000 0.000000 7 16,0.000000 0.000000 4-16,0.000000 0.000000 6 0,0.000000 0.000000 7 0,0.000000 0.000000 4 15,0.000000 0.000000 4-15,-1.000000 0.000000 3 0,1.000000 1.000000-2 0,-4.000000-1.000000-6 16,4.000000 0.000000-11-16,0.000000 0.000000-8 0,0.000000 0.000000-10 0,0.000000 0.000000-9 16,0.000000 0.000000-7-16,0.000000 0.000000-3 0,0.000000 0.000000-2 0,0.000000 0.000000-3 0,0.000000 0.000000-4 15,0.000000 0.000000-1-15,0.000000 0.000000 0 0,0.000000 0.000000-2 0,0.000000 0.000000-2 16,0.000000 0.000000-1-16,0.000000 0.000000 1 0,4.000000-1.000000-2 0,-3.000000 1.000000-1 16,-1.000000 0.000000 3-16,4.000000 0.000000-1 0,-4.000000 0.000000 1 0,3.000000 0.000000-2 15,-3.000000 0.000000 2-15,0.000000 0.000000 0 0,2.000000 0.000000-1 0,-2.000000 0.000000-3 16,0.000000 0.000000-3-16,0.000000 0.000000-2 0,3.000000 0.000000 4 0,2.000000 1.000000 18 15,0.000000 2.000000 12-15,3.000000 2.000000 16 0,4.000000-1.000000 12 0,-2.000000 1.000000 7 0,4.000000 3.000000 2 16,-1.000000 1.000000-12-16,4.000000-2.000000-10 0,0.000000 1.000000-12 0,-2.000000 0.000000-6 16,5.000000-2.000000-7-16,-2.000000 2.000000-6 0,1.000000-1.000000-6 0,2.000000 3.000000-4 15,-2.000000 0.000000-5-15,1.000000-1.000000-3 0,2.000000 1.000000-5 0,-7.000000-1.000000-3 16,3.000000 3.000000-1-16,-1.000000-1.000000 1 0,-4.000000 1.000000 5 0,4.000000-2.000000-1 16,-3.000000 1.000000 1-16,-4.000000-1.000000 0 0,3.000000 0.000000 0 0,-5.000000-1.000000-3 15,4.000000 2.000000-2-15,-3.000000-4.000000-2 0,-3.000000 1.000000-1 0,1.000000-2.000000 0 16,-2.000000-1.000000-1-16,0.000000 1.000000 0 0,-2.000000-5.000000 0 0,-1.000000 2.000000 1 0,-2.000000 2.000000 5 15,3.000000-5.000000 8-15,-3.000000 3.000000 12 0,0.000000-3.000000 13 0,0.000000 2.000000 14 16,0.000000 2.000000 21-16,0.000000-4.000000 16 0,-3.000000 0.000000 10 0,3.000000 0.000000-2 16,-5.000000 0.000000-9-16,-3.000000 0.000000-11 0,-1.000000 0.000000-21 0,-4.000000-4.000000-19 15,-1.000000 2.000000-15-15,-1.000000 2.000000-10 0,-5.000000-3.000000-8 0,-2.000000 3.000000-3 16,2.000000 0.000000-1-16,-5.000000 0.000000-2 0,2.000000 0.000000-2 0,-2.000000 0.000000 0 0,-1.000000 0.000000 5 16,3.000000 0.000000 1-16,-2.000000 0.000000-2 0,5.000000 0.000000 1 0,-5.000000 0.000000 2 15,3.000000 0.000000-1-15,0.000000 0.000000-8 0,7.000000 0.000000-1 0,-5.000000 0.000000-1 16,5.000000 0.000000 1-16,3.000000 0.000000-4 0,2.000000 0.000000 3 0,2.000000 0.000000 3 15,-1.000000 0.000000-5-15,6.000000 0.000000-11 0,1.000000 0.000000-25 0,-1.000000-3.000000-46 16,3.000000 3.000000-70-16,0.000000-2.000000-73 0,-2.000000 2.000000-60 0,2.000000 0.000000-35 0,2.000000 2.000000-24 16,1.000000 1.000000-21-16,2.000000 2.000000-28 0,9.000000-1.000000-44 15,-1.000000 1.000000-46-15,5.000000-5.000000-14 0,3.000000-2.000000 18 0,-3.000000-5.000000 50 0,7.000000-3.000000 88 16</inkml:trace>
  <inkml:trace contextRef="#ctx0" brushRef="#br0">28466.000000 16822.000000 152 0,'-3.000000'0.000000'165'0,"-2.000000"0.000000"-28 "15 ,1.000000 0.000000-20-15,-1.000000 0.000000-2 0,0.000000 3.000000 10 0,0.000000-3.000000 5 0,2.000000 0.000000 1 16,-1.000000 0.000000-7-16,-1.000000 0.000000-16 0,5.000000 0.000000-21 0,-3.000000 0.000000-24 16,3.000000 0.000000-19-16,0.000000 0.000000-15 0,0.000000 0.000000-9 0,0.000000 0.000000-2 15,0.000000 2.000000-1-15,0.000000 0.000000 5 0,0.000000-2.000000 4 0,0.000000 0.000000 9 16,0.000000 0.000000 10-16,0.000000 0.000000 8 0,0.000000 3.000000 7 0,0.000000-1.000000 6 16,0.000000-2.000000 3-16,0.000000 0.000000-3 0,-2.000000 0.000000-2 0,2.000000 0.000000-9 15,-3.000000 0.000000-9-15,1.000000 3.000000-11 0,-1.000000-3.000000-8 0,0.000000 0.000000-6 0,-2.000000 0.000000-5 16,3.000000 0.000000-3-16,2.000000 0.000000-2 0,-3.000000 0.000000-2 0,-1.000000 0.000000-2 15,4.000000 0.000000 0-15,-1.000000 0.000000 0 0,-3.000000 0.000000-3 0,4.000000 0.000000-1 16,-1.000000 0.000000 2-16,1.000000 0.000000-1 0,0.000000 0.000000 0 0,0.000000 0.000000-1 16,0.000000 0.000000-1-16,0.000000 0.000000-1 0,0.000000 0.000000-6 0,0.000000 0.000000-8 0,0.000000 0.000000-11 15,0.000000-3.000000-16-15,0.000000 3.000000-17 0,0.000000-2.000000-15 16,1.000000-1.000000-13-16,-1.000000 3.000000-8 0,4.000000-4.000000-2 0,-3.000000 1.000000 1 0,6.000000 2.000000 7 16,-7.000000-5.000000 6-16,2.000000 1.000000 7 0,3.000000 0.000000 11 15,-2.000000 0.000000 10-15,0.000000 2.000000 14 0,-1.000000-1.000000 12 0,-2.000000-1.000000 8 0,3.000000 3.000000 8 16,-3.000000 0.000000 8-16,2.000000-2.000000 8 0,-2.000000 3.000000 7 0,0.000000-1.000000 9 15,0.000000 2.000000 6-15,0.000000-3.000000 7 0,0.000000 3.000000 6 0,0.000000-3.000000 2 16,0.000000 0.000000 0-16,0.000000 3.000000 3 0,0.000000-5.000000 3 0,0.000000 3.000000 4 16,3.000000 0.000000 1-16,-3.000000 0.000000 3 0,0.000000-4.000000 3 0,0.000000 6.000000 2 0,0.000000-2.000000 1 15,4.000000 2.000000 0-15,-4.000000-2.000000 1 0,0.000000 0.000000 1 16,0.000000 2.000000-4-16,0.000000 0.000000-3 0,0.000000 0.000000-5 0,0.000000 0.000000 0 0,-4.000000 0.000000-6 16,4.000000 0.000000-6-16,-3.000000 0.000000-5 0,1.000000 0.000000-5 0,-1.000000 0.000000-8 15,-5.000000 4.000000-8-15,3.000000 0.000000-4 0,-4.000000 6.000000-4 0,3.000000 4.000000-1 16,-6.000000-3.000000 2-16,3.000000 9.000000-1 0,1.000000 1.000000 2 0,-2.000000 4.000000 5 15,2.000000-1.000000 3-15,-1.000000 6.000000 5 0,1.000000 1.000000 0 0,3.000000 3.000000 0 16,0.000000 0.000000-2-16,1.000000 0.000000-3 0,-1.000000 1.000000-3 0,5.000000-2.000000-5 16,0.000000-1.000000 0-16,4.000000 2.000000-1 0,-3.000000-7.000000 1 0,8.000000 2.000000 0 0,-1.000000-4.000000-1 15,6.000000-2.000000-3-15,-3.000000-2.000000-6 0,3.000000-2.000000-10 16,1.000000-7.000000-16-16,7.000000-1.000000-21 0,-1.000000-5.000000-41 0,5.000000-1.000000-59 0,0.000000-8.000000-87 16,3.000000 1.000000-111-16,-4.000000-6.000000-72 0,2.000000-1.000000-23 0,-2.000000-6.000000 13 15,-10.000000-1.000000 50-15</inkml:trace>
  <inkml:trace contextRef="#ctx0" brushRef="#br0">28863.000000 16834.000000 161 0,'-3.000000'0.000000'211'0,"3.000000"0.000000"-13 "0 ,-4.000000 0.000000-22 0,4.000000 0.000000-18 15,-1.000000 3.000000-20-15,-3.000000-1.000000-5 0,4.000000 4.000000 3 0,0.000000-2.000000-4 16,-1.000000 6.000000-2-16,-3.000000 2.000000-9 0,4.000000 5.000000-6 0,-3.000000 0.000000-12 16,3.000000 5.000000-6-16,-5.000000-1.000000-10 0,3.000000 7.000000-12 0,2.000000-2.000000-10 0,-6.000000 1.000000-8 15,4.000000 3.000000-6-15,-3.000000-4.000000-14 0,-2.000000-2.000000-9 0,6.000000 1.000000-3 16,-3.000000-1.000000-5-16,1.000000-5.000000-6 0,-2.000000 3.000000-6 0,3.000000-2.000000 0 15,2.000000-3.000000-2-15,-3.000000-3.000000-12 0,3.000000 1.000000-15 0,-4.000000-6.000000-25 16,4.000000 1.000000-38-16,0.000000 0.000000-48 0,4.000000-2.000000-65 0,-1.000000-3.000000-70 16,-1.000000 1.000000-77-16,3.000000-3.000000-34 0,-5.000000-3.000000 7 0,3.000000-3.000000 33 15,1.000000-3.000000 57-15</inkml:trace>
  <inkml:trace contextRef="#ctx0" brushRef="#br0">29227.000000 17068.000000 175 0,'7.000000'9.000000'340'16,"-6.000000"2.000000"22 "-16 ,-1.000000-2.000000 12 0,0.000000 3.000000-95 0,-1.000000 3.000000-106 0,-6.000000 0.000000-64 15,0.000000-1.000000-27-15,-5.000000 3.000000-4 0,2.000000 0.000000 2 0,-1.000000-2.000000-1 16,-3.000000 2.000000-4-16,1.000000-5.000000-12 0,-1.000000 2.000000-14 0,4.000000 1.000000-18 16,-3.000000-2.000000-15-16,1.000000-2.000000-10 0,4.000000-1.000000-10 0,-6.000000 3.000000-13 15,6.000000-7.000000-16-15,-2.000000 4.000000-20 0,2.000000-5.000000-21 0,-1.000000 0.000000-28 0,4.000000-1.000000-36 16,0.000000-3.000000-42-16,2.000000-1.000000-48 0,3.000000 0.000000-55 15,0.000000 0.000000-39-15,-2.000000-7.000000-5 0,-5.000000-1.000000 23 0,7.000000-4.000000 44 0</inkml:trace>
  <inkml:trace contextRef="#ctx0" brushRef="#br0">29359.000000 17060.000000 77 0,'12.000000'5.000000'211'0,"-4.000000"3.000000"11 "0 ,1.000000 4.000000-14 16,-4.000000 0.000000-8-16,0.000000 5.000000-13 0,-2.000000-3.000000-22 0,-1.000000 3.000000-24 0,1.000000 1.000000-29 15,-1.000000-4.000000-23-15,1.000000 3.000000-19 0,2.000000-2.000000-17 0,4.000000 0.000000-18 16,-4.000000-3.000000-11-16,6.000000-5.000000-6 0,-1.000000 3.000000-7 0,2.000000-7.000000-2 16,3.000000-2.000000-4-16,-1.000000-2.000000-1 0,-1.000000-2.000000-2 0,4.000000-7.000000-1 15,1.000000-2.000000-1-15,-1.000000-3.000000 0 0,1.000000-2.000000 1 0,3.000000-5.000000 2 0,-6.000000-2.000000-1 16,1.000000-1.000000 3-16,-2.000000 2.000000-1 0,-6.000000 0.000000 0 0,-3.000000 1.000000-1 16,0.000000 3.000000 0-16,-5.000000 2.000000-1 0,-5.000000 3.000000 0 0,-3.000000 0.000000-2 15,-6.000000 6.000000 0-15,1.000000 3.000000 0 0,-9.000000 2.000000 0 0,0.000000 6.000000 0 16,-4.000000 5.000000-2-16,-3.000000 1.000000 3 0,-1.000000 2.000000 1 0,0.000000 5.000000-2 15,-2.000000-2.000000 0-15,5.000000 4.000000 0 0,-1.000000-4.000000-3 0,1.000000 1.000000-11 16,8.000000-6.000000-17-16,3.000000-1.000000-26 0,2.000000-2.000000-40 0,6.000000-3.000000-45 0,3.000000-1.000000-48 16,5.000000-2.000000-63-16,3.000000-7.000000-38 0,2.000000-3.000000-6 0,0.000000-4.000000 25 15</inkml:trace>
  <inkml:trace contextRef="#ctx0" brushRef="#br0">29730.000000 16723.000000 128 0,'33.000000'1.000000'282'0,"-4.000000"7.000000"35 "0 ,-1.000000 0.000000 1 15,-1.000000 5.000000-63-15,0.000000 5.000000-47 0,0.000000 3.000000-32 0,-4.000000 0.000000-18 16,-1.000000 3.000000-14-16,-2.000000 2.000000-12 0,-5.000000-1.000000-15 0,-2.000000 4.000000-17 16,-4.000000-2.000000-17-16,-4.000000 2.000000-21 0,-2.000000 2.000000-17 0,-6.000000 4.000000-13 15,-4.000000 2.000000-9-15,-6.000000 1.000000-8 0,-4.000000-1.000000-7 0,-5.000000 2.000000-8 16,-3.000000 2.000000-17-16,-7.000000-5.000000-36 0,-3.000000 4.000000-53 0,-5.000000-2.000000-77 0,-4.000000 1.000000-99 16,1.000000-2.000000-100-16,-11.000000-5.000000-42 0,0.000000-3.000000 2 15,-11.000000-5.000000 38-15,-2.000000-3.000000 67 0</inkml:trace>
  <inkml:trace contextRef="#ctx0" brushRef="#br0">26701.000000 13786.000000 87 0,'2.000000'-8.000000'64'15,"4.000000"-3.000000"-25 "-15 ,-4.000000 1.000000-15 0,3.000000 0.000000-7 0,-2.000000 1.000000-2 16,1.000000 2.000000 4-16,-2.000000-3.000000 3 0,3.000000 3.000000 4 0,-2.000000-3.000000 6 0,0.000000 3.000000 8 16,-1.000000-1.000000 6-16,-2.000000 1.000000 8 0,3.000000 2.000000 17 0,-3.000000 0.000000 17 15,0.000000 0.000000 16-15,0.000000 3.000000 15 0,0.000000 0.000000 8 0,0.000000-1.000000-1 16,-3.000000 3.000000-11-16,3.000000-2.000000-8 0,-2.000000-1.000000-11 0,2.000000 3.000000-10 15,0.000000 0.000000-4-15,0.000000 0.000000-2 0,0.000000 3.000000-5 0,0.000000-1.000000-7 0,0.000000-2.000000-10 16,0.000000 3.000000-10-16,-3.000000-1.000000-8 0,3.000000 0.000000-6 16,-3.000000 3.000000 1-16,1.000000 3.000000 1 0,-3.000000 4.000000 1 0,-4.000000 5.000000 4 0,-2.000000 2.000000 1 15,1.000000 3.000000-1-15,-2.000000 6.000000-1 0,-3.000000-3.000000-6 0,-2.000000 4.000000 0 16,4.000000 3.000000-5-16,-4.000000 0.000000 1 0,-2.000000-3.000000-5 0,3.000000 3.000000-3 16,1.000000-3.000000-1-16,-2.000000 0.000000-3 0,0.000000 1.000000-5 0,2.000000-4.000000-5 15,2.000000-2.000000 0-15,-1.000000 1.000000-3 0,2.000000-6.000000-4 0,2.000000 1.000000-1 0,-1.000000-5.000000-8 16,2.000000-1.000000-9-16,4.000000-6.000000-18 0,2.000000 4.000000-27 15,-2.000000-8.000000-33-15,0.000000 1.000000-39 0,2.000000-2.000000-41 0,3.000000 2.000000-42 0,0.000000-5.000000-34 16,3.000000 0.000000-35-16,2.000000-3.000000-36 0,0.000000-5.000000 3 0,2.000000-6.000000 27 16,1.000000-6.000000 45-16</inkml:trace>
  <inkml:trace contextRef="#ctx0" brushRef="#br0">26746.000000 13726.000000 42 0,'12.000000'-9.000000'204'0,"-7.000000"6.000000"11 "0 ,3.000000-1.000000-15 15,-6.000000 4.000000-20-15,7.000000 4.000000-20 0,-1.000000 3.000000 2 0,2.000000 0.000000 14 16,-2.000000 3.000000 11-16,6.000000 4.000000-9 0,-1.000000 1.000000-19 0,1.000000 1.000000-14 16,2.000000 4.000000-25-16,3.000000 3.000000-24 0,1.000000-4.000000-20 0,-2.000000 3.000000-18 15,1.000000 2.000000-14-15,3.000000-2.000000-14 0,-4.000000 0.000000-12 0,4.000000 0.000000-5 0,-2.000000 0.000000-4 16,-2.000000-1.000000-3-16,-1.000000-2.000000-8 0,1.000000 2.000000-13 0,1.000000-2.000000-24 16,-6.000000-2.000000-33-16,1.000000 2.000000-41 0,-1.000000 1.000000-57 0,-4.000000-1.000000-95 15,-6.000000 1.000000-90-15,-3.000000 0.000000-31 16,-5.000000-6.000000 1-16,-7.000000 1.000000 28 0,2.000000-9.000000 52 0</inkml:trace>
  <inkml:trace contextRef="#ctx0" brushRef="#br0">27211.000000 12847.000000 6 0,'-5.000000'6.000000'179'0,"-4.000000"0.000000"6 "0 ,-4.000000 0.000000-9 0,-1.000000 1.000000-4 16,-1.000000 5.000000 2-16,-2.000000 0.000000-25 0,-1.000000 3.000000-15 15,-2.000000-1.000000-14-15,2.000000 3.000000-20 0,-1.000000 5.000000-18 0,-1.000000 2.000000-9 16,5.000000 5.000000-3-16,-2.000000 4.000000 1 0,7.000000 2.000000 1 16,-2.000000 0.000000 6-16,4.000000 4.000000 1 0,3.000000 5.000000-3 0,0.000000 2.000000-7 15,2.000000 0.000000-12-15,3.000000 3.000000-12 0,6.000000-3.000000-12 16,-1.000000 0.000000-14-16,4.000000-2.000000-7 0,1.000000-3.000000-6 15,3.000000-2.000000-10-15,4.000000-4.000000-15 0,-2.000000-6.000000-22 0,5.000000-5.000000-24 16,-1.000000-2.000000-35-16,2.000000-5.000000-38 0,1.000000-5.000000-43 0,0.000000-5.000000-41 16,-4.000000-4.000000-41-16,1.000000-6.000000-42 0,1.000000-6.000000-3 15,-7.000000-4.000000 19-15,2.000000-6.000000 45 0</inkml:trace>
  <inkml:trace contextRef="#ctx0" brushRef="#br0">27346.000000 13303.000000 63 0,'0.000000'7.000000'198'16,"5.000000"3.000000"16 "-16 ,-5.000000 6.000000-33 0,4.000000 1.000000-34 0,-1.000000 5.000000-20 0,-3.000000 1.000000-13 16,2.000000-2.000000-16-16,1.000000-2.000000-20 0,-1.000000-2.000000-16 0,4.000000 1.000000-16 15,-1.000000-1.000000-11-15,1.000000-6.000000-9 0,4.000000-1.000000-5 0,1.000000 0.000000-1 16,3.000000-4.000000-3-16,-4.000000-2.000000-1 0,5.000000-4.000000-4 0,0.000000-4.000000-3 0,-2.000000-2.000000-4 16,7.000000-4.000000-3-16,-6.000000-3.000000-1 0,1.000000-5.000000 1 15,-2.000000 1.000000-3-15,1.000000-5.000000 2 0,-1.000000 0.000000 1 0,-4.000000-5.000000 2 0,-1.000000 4.000000-1 16,-3.000000-5.000000 0-16,-2.000000 4.000000 3 0,-3.000000 2.000000 0 0,-3.000000 0.000000 2 15,-2.000000 1.000000 1-15,-5.000000 4.000000-1 0,-2.000000 0.000000 0 0,-3.000000 2.000000 1 16,-5.000000 2.000000-1-16,-2.000000 7.000000-1 0,0.000000 3.000000 1 0,-4.000000 3.000000 1 16,-1.000000 3.000000-4-16,-3.000000 3.000000 1 0,1.000000 5.000000-1 0,-1.000000 0.000000-2 15,5.000000 0.000000-4-15,-2.000000 5.000000-8 0,3.000000-1.000000-6 0,6.000000-3.000000-15 16,-2.000000 0.000000-17-16,7.000000-3.000000-34 0,4.000000 4.000000-41 0,4.000000-3.000000-42 0,3.000000 0.000000-50 16,2.000000-2.000000-40-16,2.000000-4.000000-9 0,3.000000-4.000000 17 15</inkml:trace>
  <inkml:trace contextRef="#ctx0" brushRef="#br0">27725.000000 13336.000000 166 0,'10.000000'16.000000'217'16,"-1.000000"-2.000000"-6 "-16 ,2.000000 3.000000-27 0,-6.000000 2.000000-13 0,0.000000-2.000000-10 16,0.000000 2.000000-11-16,0.000000-2.000000-8 0,-5.000000 2.000000-19 0,0.000000-1.000000-18 15,4.000000-1.000000-19-15,-4.000000 1.000000-17 0,3.000000-5.000000-12 0,-1.000000 5.000000-14 16,1.000000-1.000000-8-16,0.000000-3.000000-6 0,-3.000000 3.000000-8 0,2.000000-5.000000-7 0,-2.000000 1.000000-4 15,4.000000-1.000000-7-15,-3.000000 0.000000-3 0,-1.000000-2.000000-9 16,4.000000-3.000000-14-16,-1.000000 1.000000-20 0,-3.000000-4.000000-27 0,2.000000 4.000000-37 0,3.000000-3.000000-44 16,-5.000000-1.000000-51-16,3.000000-1.000000-63 0,-3.000000-3.000000-37 0,0.000000 0.000000-2 15,0.000000 0.000000 22-15</inkml:trace>
  <inkml:trace contextRef="#ctx0" brushRef="#br0">28062.000000 13201.000000 15 0,'7.000000'4.000000'240'0,"-6.000000"1.000000"17 "15 ,3.000000 3.000000 6-15,-3.000000-3.000000-73 0,-1.000000 9.000000-73 0,-1.000000 3.000000-43 16,-3.000000 2.000000-19-16,-1.000000 3.000000-8 0,0.000000 3.000000-4 0,0.000000 1.000000-3 16,-1.000000 1.000000-6-16,1.000000-2.000000-7 0,5.000000 1.000000-9 0,-4.000000 1.000000-5 15,4.000000-4.000000-6-15,0.000000 1.000000-7 0,4.000000-3.000000-9 0,-4.000000 0.000000-17 16,3.000000-6.000000-24-16,2.000000 2.000000-34 0,0.000000-5.000000-41 0,0.000000-1.000000-46 0,-2.000000-2.000000-48 15,1.000000-1.000000-25-15,-4.000000-8.000000 2 0,0.000000 0.000000 23 0</inkml:trace>
  <inkml:trace contextRef="#ctx0" brushRef="#br0">28292.000000 12750.000000 83 0,'8.000000'-2.000000'213'16,"5.000000"2.000000"25 "-16 ,1.000000 2.000000-29 0,-1.000000 3.000000-50 0,4.000000 2.000000-29 16,0.000000 3.000000-5-16,1.000000 2.000000 3 0,1.000000 1.000000 2 0,2.000000 3.000000 1 15,1.000000 4.000000 7-15,0.000000 2.000000-4 0,3.000000 2.000000-8 0,-3.000000 3.000000-13 0,-2.000000 5.000000-16 16,0.000000 2.000000-14-16,-5.000000 2.000000-16 0,-6.000000 6.000000-15 0,-1.000000 4.000000-10 16,-8.000000 5.000000-6-16,-3.000000 5.000000-7 0,-7.000000 1.000000-4 0,-7.000000 5.000000-6 15,-2.000000 2.000000-4-15,-4.000000-1.000000-12 0,-7.000000 2.000000-24 0,-4.000000 4.000000-33 16,-1.000000-4.000000-54-16,-5.000000 1.000000-71 0,3.000000 0.000000-102 0,-10.000000-1.000000-93 15,-2.000000 3.000000-37-15,-4.000000-4.000000 5 0,-4.000000-7.000000 36 0,-2.000000 2.000000 61 0</inkml:trace>
  <inkml:trace contextRef="#ctx0" brushRef="#br0">26606.000000 16100.000000 64 0,'-2.000000'-5.000000'83'0,"-2.000000"1.000000"9 "0 ,4.000000 1.000000 10 15,-3.000000 1.000000 11-15,3.000000-4.000000 5 0,-2.000000 4.000000 7 0,2.000000-1.000000 7 16,0.000000 3.000000-3-16,0.000000-2.000000-1 0,-3.000000 2.000000-8 0,3.000000-2.000000-8 15,0.000000 2.000000-12-15,0.000000 0.000000-17 0,3.000000 0.000000-13 0,-1.000000 0.000000-14 0,-2.000000-3.000000-9 16,3.000000 3.000000-7-16,1.000000-5.000000-7 0,1.000000-2.000000-1 0,0.000000 0.000000-2 16,3.000000-5.000000 1-16,1.000000 2.000000-2 0,1.000000-2.000000-2 0,1.000000-1.000000-1 15,0.000000 1.000000-3-15,0.000000 0.000000-1 0,3.000000 3.000000-3 0,-4.000000-4.000000-1 16,6.000000 3.000000 2-16,0.000000-1.000000 1 0,0.000000 0.000000 1 0,3.000000-1.000000 2 16,-2.000000 0.000000-2-16,4.000000-2.000000-2 0,1.000000-1.000000-2 0,0.000000 3.000000-3 15,1.000000-5.000000-1-15,4.000000-1.000000-4 0,3.000000 1.000000-2 0,0.000000-2.000000 0 0,2.000000-3.000000-2 16,2.000000 1.000000-2-16,1.000000-3.000000-4 0,2.000000-1.000000-1 0,-2.000000-2.000000-2 15,5.000000-2.000000 1-15,-1.000000-1.000000 0 0,-2.000000 1.000000-1 0,5.000000 0.000000 1 16,-5.000000 0.000000 0-16,-2.000000 0.000000-1 0,3.000000 2.000000-2 0,-3.000000 1.000000-1 16,1.000000-2.000000 1-16,-1.000000-1.000000 2 0,0.000000 3.000000 1 0,2.000000 0.000000 3 15,-2.000000-3.000000 1-15,4.000000-2.000000-1 0,-2.000000 2.000000 2 0,-2.000000-2.000000 0 16,3.000000 0.000000 0-16,-1.000000-2.000000-1 0,5.000000 2.000000-1 0,-5.000000-1.000000 0 0,3.000000-1.000000 0 16,2.000000 0.000000-1-16,-5.000000 2.000000-1 0,3.000000-2.000000-2 0,0.000000 3.000000 1 15,-1.000000-2.000000 3-15,0.000000 3.000000-1 0,-4.000000 0.000000 2 0,-3.000000 5.000000 0 16,-2.000000-1.000000 2-16,-3.000000 4.000000-1 0,-6.000000 3.000000-3 0,1.000000 1.000000-1 15,-7.000000 3.000000 0-15,-1.000000 4.000000 3 0,-3.000000 0.000000-2 0,-2.000000 5.000000 0 16,-4.000000-2.000000 1-16,0.000000 2.000000 2 0,0.000000 3.000000 0 0,-5.000000-1.000000-1 16,7.000000 1.000000 0-16,-7.000000 2.000000 0 0,1.000000-2.000000 0 0,-1.000000-1.000000-3 0,0.000000 3.000000-8 15,0.000000 0.000000-12-15,0.000000 0.000000-14 0,0.000000 0.000000-19 16,0.000000 0.000000-25-16,0.000000 0.000000-36 0,0.000000 0.000000-54 0,0.000000 0.000000-73 0,0.000000 0.000000-72 16,-8.000000 0.000000-25-16,-1.000000-2.000000 1 0,3.000000-1.000000 28 0</inkml:trace>
  <inkml:trace contextRef="#ctx0" brushRef="#br0">28194.000000 14526.000000 137 0,'-6.000000'5.000000'218'0,"-1.000000"-3.000000"4 "0 ,2.000000 4.000000-63 16,0.000000-5.000000-52-16,2.000000 1.000000-33 0,1.000000-2.000000-12 0,-1.000000 3.000000-4 15,-1.000000-3.000000-1-15,4.000000 0.000000-1 0,0.000000 0.000000-1 0,4.000000 0.000000 0 16,1.000000 0.000000-10-16,1.000000 0.000000-3 0,1.000000 0.000000 0 0,5.000000 0.000000 11 16,1.000000-3.000000 6-16,1.000000 3.000000-2 0,2.000000-3.000000 4 0,-1.000000 1.000000-2 15,2.000000-2.000000-2-15,0.000000 2.000000-9 0,-2.000000 0.000000-8 0,5.000000-1.000000-8 0,-5.000000 3.000000-5 16,2.000000 0.000000-6-16,0.000000 0.000000-1 0,-2.000000 0.000000 0 16,2.000000 3.000000-1-16,-4.000000-1.000000 1 0,-3.000000 0.000000-3 0,2.000000 4.000000-2 0,-7.000000-3.000000-1 15,3.000000 0.000000 4-15,-3.000000 5.000000 5 0,-5.000000-1.000000 7 0,0.000000 3.000000 4 16,-8.000000 2.000000 4-16,1.000000 3.000000-3 0,-8.000000 4.000000-8 0,-3.000000 3.000000-7 15,-1.000000 0.000000-8-15,-3.000000 2.000000-7 0,-3.000000 3.000000-7 0,-2.000000-1.000000-2 0,1.000000-1.000000-7 16,2.000000 1.000000-9-16,-1.000000 3.000000-19 0,3.000000-6.000000-29 0,4.000000-1.000000-36 16,8.000000 2.000000-56-16,-2.000000-5.000000-77 0,4.000000 1.000000-88 0,3.000000-8.000000-31 15,1.000000 1.000000 2-15,3.000000-9.000000 25 0</inkml:trace>
  <inkml:trace contextRef="#ctx0" brushRef="#br0">28846.000000 14191.000000 21 0,'-13.000000'12.000000'179'0,"-4.000000"-1.000000"17 "0 ,2.000000 4.000000-20 15,-2.000000 5.000000-16-15,-1.000000 1.000000-12 0,-2.000000 2.000000-5 0,1.000000 3.000000 4 16,1.000000 1.000000-8-16,0.000000 2.000000-15 0,-3.000000 1.000000-16 0,6.000000 4.000000-13 16,-5.000000 2.000000-11-16,10.000000 0.000000-11 0,-2.000000 3.000000-6 0,6.000000 0.000000-7 0,-3.000000-3.000000-7 15,3.000000 6.000000-9-15,4.000000-3.000000-8 0,2.000000 0.000000-8 0,2.000000 0.000000-6 16,4.000000-1.000000-8-16,3.000000-3.000000-4 0,-3.000000-1.000000-2 0,8.000000-3.000000-2 16,-1.000000-3.000000-6-16,2.000000-5.000000-13 0,0.000000 2.000000-17 0,6.000000-7.000000-29 15,-1.000000-2.000000-47-15,5.000000-3.000000-65 0,2.000000-6.000000-81 0,-2.000000-3.000000-73 16,-2.000000-8.000000-25-16,2.000000-3.000000 5 0,-10.000000-6.000000 34 0</inkml:trace>
  <inkml:trace contextRef="#ctx0" brushRef="#br0">29306.000000 14365.000000 215 0,'-2.000000'3.000000'259'0,"-5.000000"0.000000"11 "0 ,-1.000000 1.000000-44 15,1.000000 3.000000-39-15,-1.000000 3.000000-25 0,-1.000000 0.000000-10 0,-1.000000 2.000000 0 16,2.000000 3.000000 2-16,-4.000000-1.000000-4 0,4.000000 0.000000-13 0,3.000000 4.000000-20 0,-4.000000 1.000000-17 15,4.000000 3.000000-16-15,5.000000 1.000000-14 0,-1.000000 0.000000-12 16,1.000000 4.000000-9-16,0.000000-2.000000-8 0,0.000000-3.000000-8 0,0.000000 2.000000-11 0,1.000000-5.000000-8 16,-1.000000 3.000000-3-16,5.000000-3.000000-4 0,-1.000000 1.000000-3 0,1.000000-4.000000-4 15,-2.000000 0.000000 0-15,-1.000000-2.000000 0 0,1.000000-1.000000 1 0,1.000000-3.000000-6 16,-3.000000-2.000000-6-16,-1.000000-3.000000-13 0,4.000000 3.000000-22 0,-4.000000-3.000000-37 16,0.000000 0.000000-46-16,1.000000 1.000000-47 0,-1.000000-2.000000-64 0,0.000000-4.000000-93 0,0.000000 0.000000-53 15,0.000000 0.000000-5-15,-5.000000 0.000000 22 0,-3.000000-3.000000 44 16</inkml:trace>
  <inkml:trace contextRef="#ctx0" brushRef="#br0">29653.000000 14665.000000 68 0,'6.000000'0.000000'309'0,"3.000000"0.000000"25 "16 ,-6.000000 0.000000 15-16,-1.000000 2.000000-63 0,-4.000000 3.000000-108 0,-1.000000 2.000000-73 15,-2.000000 1.000000-43-15,-4.000000 1.000000-22 0,1.000000-1.000000-8 0,1.000000 4.000000-4 0,-5.000000-3.000000-1 16,2.000000 3.000000-7-16,-1.000000-2.000000-4 0,2.000000-1.000000-9 16,1.000000 2.000000-11-16,-2.000000-2.000000-12 0,1.000000 1.000000-16 0,4.000000-3.000000-21 0,-3.000000 3.000000-30 15,6.000000-4.000000-32-15,-1.000000 2.000000-40 0,0.000000-5.000000-48 0,3.000000-3.000000-58 16,0.000000 0.000000-22-16,0.000000 0.000000 6 0,0.000000 0.000000 23 0</inkml:trace>
  <inkml:trace contextRef="#ctx0" brushRef="#br0">30016.000000 14365.000000 205 0,'14.000000'-5.000000'250'0,"-6.000000"3.000000"11 "0 ,4.000000 2.000000-54 0,-11.000000 2.000000-55 16,4.000000 1.000000-35-16,-1.000000 5.000000-10 0,1.000000 1.000000 8 0,-5.000000 3.000000 8 15,3.000000 3.000000-1-15,1.000000 4.000000-11 0,-4.000000 1.000000-11 0,0.000000 2.000000-17 16,0.000000 0.000000-19-16,0.000000 1.000000-15 0,0.000000 4.000000-11 0,-4.000000 1.000000-6 15,1.000000-5.000000-7-15,3.000000 5.000000-5 0,0.000000-2.000000-7 16,-2.000000-1.000000-4-16,2.000000-1.000000-4 0,-3.000000-2.000000 0 0,3.000000 2.000000-2 0,-4.000000-2.000000-4 16,4.000000-2.000000-8-16,-1.000000 1.000000-12 0,-3.000000-4.000000-20 0,4.000000 0.000000-24 0,-1.000000-2.000000-35 15,-3.000000 0.000000-34-15,1.000000-3.000000-36 0,3.000000 0.000000-37 0,0.000000-5.000000-39 16,-2.000000 3.000000-47-16,-1.000000-2.000000-8 0,3.000000-8.000000 18 0,0.000000 0.000000 34 16</inkml:trace>
  <inkml:trace contextRef="#ctx0" brushRef="#br0">30357.000000 14050.000000 69 0,'6.000000'-7.000000'247'0,"3.000000"1.000000"16 "16 ,-3.000000 6.000000-3-16,3.000000 0.000000-62 0,-1.000000 0.000000-55 0,2.000000 6.000000-25 15,5.000000 1.000000 4-15,0.000000 1.000000 11 0,4.000000 3.000000 9 0,1.000000 7.000000 5 16,2.000000-2.000000 0-16,1.000000 3.000000-13 0,-1.000000 5.000000-15 0,5.000000 4.000000-17 16,-6.000000 1.000000-11-16,5.000000 0.000000-16 0,-5.000000 5.000000-10 0,0.000000 1.000000-11 0,-5.000000-2.000000-6 15,-2.000000 1.000000-9-15,-3.000000 3.000000-10 0,-4.000000-2.000000-5 0,-4.000000 5.000000-4 16,-3.000000-4.000000-6-16,-8.000000 3.000000-4 0,0.000000 3.000000-5 0,-7.000000-1.000000-3 16,-11.000000 0.000000-7-16,0.000000 5.000000-9 0,-10.000000 3.000000-20 0,-7.000000-1.000000-35 46,-2.000000 9.000000-66-46,-7.000000 1.000000-106 0,-10.000000 3.000000-136 0,-4.000000 2.000000-67 0,-9.000000 6.000000-22 0,-9.000000-1.000000 14 0,-6.000000 6.000000 55 16</inkml:trace>
  <inkml:trace contextRef="#ctx0" brushRef="#br0">28701.000000 16311.000000 4 0,'0.000000'0.000000'-2'0</inkml:trace>
  <inkml:trace contextRef="#ctx0" brushRef="#br0">28411.000000 14500.000000 3 0,'6.000000'-3.000000'13'0,"-1.000000"-2.000000"0 "15 ,0.000000 0.000000 1-15,0.000000-2.000000 6 0,2.000000 2.000000 2 0,-2.000000-1.000000 3 16,0.000000 5.000000-5-16,-1.000000-4.000000 3 0,-3.000000 2.000000-1 0,3.000000 0.000000 5 16,-3.000000 3.000000 6-16,-1.000000-1.000000 8 0,0.000000 1.000000 13 0,-1.000000 0.000000 13 15,1.000000 0.000000 7-15,-4.000000 0.000000 7 0,4.000000 0.000000 6 0,0.000000 1.000000-1 0,0.000000-1.000000-1 16,0.000000 0.000000-5-16,0.000000 0.000000-11 0,0.000000 0.000000-5 0,0.000000 0.000000-9 15,0.000000 0.000000-10-15,0.000000 0.000000-9 0,0.000000 0.000000-10 0,0.000000-1.000000-5 16,0.000000 1.000000-7-16,0.000000 0.000000-9 0,0.000000 0.000000-3 0,-1.000000 0.000000 1 16,1.000000 0.000000-1-16,0.000000 0.000000-2 0,0.000000 0.000000 1 0,0.000000 0.000000-1 15,0.000000 0.000000-2-15,0.000000 0.000000-1 0,0.000000 0.000000 0 0,-4.000000 0.000000 1 16,4.000000 0.000000 1-16,-3.000000 0.000000-1 0,3.000000 1.000000 2 0,-2.000000-1.000000-1 16,-1.000000 0.000000-3-16,3.000000 3.000000-1 0,0.000000 0.000000 0 0,-2.000000-1.000000 2 15,2.000000 2.000000-5-15,-7.000000 2.000000-10 0,-1.000000-1.000000-16 0,6.000000 2.000000-26 0,-6.000000 0.000000-35 16,3.000000 3.000000-53-16,0.000000-1.000000-53 0,-8.000000 4.000000-21 0,1.000000-2.000000 2 15</inkml:trace>
  <inkml:trace contextRef="#ctx0" brushRef="#br0">26681.000000 13770.000000 21 0,'0.000000'0.000000'45'16,"-2.000000"0.000000"-2 "-16 ,-1.000000 0.000000-6 0,3.000000 2.000000-8 0,0.000000-2.000000-2 16,0.000000 0.000000-3-16,0.000000 0.000000-3 0,0.000000 0.000000-2 0,0.000000 0.000000-2 0,0.000000 0.000000 1 15,0.000000 0.000000 0-15,0.000000 0.000000 2 0,0.000000 0.000000 4 16,0.000000 0.000000 4-16,0.000000 0.000000 2 0,-2.000000 0.000000 3 0,2.000000 0.000000 3 0,0.000000 0.000000 2 16,-3.000000 0.000000-2-16,3.000000-2.000000-3 0,0.000000 2.000000 0 0,-3.000000 0.000000-1 15,3.000000 0.000000-3-15,0.000000 0.000000-5 0,0.000000 0.000000-6 0,0.000000 0.000000-1 16,0.000000 0.000000-5-16,0.000000 0.000000-6 0,0.000000 0.000000-1 0,0.000000 0.000000-3 15,0.000000 0.000000 1-15,0.000000 0.000000-1 0,0.000000 0.000000 0 0,0.000000 0.000000-1 16,0.000000 0.000000 0-16,0.000000 0.000000 0 0,0.000000 0.000000 0 0,0.000000 0.000000 0 16,0.000000 0.000000-2-16,0.000000 0.000000-2 0,0.000000 0.000000-5 0,0.000000 0.000000-9 0,0.000000 0.000000-12 15,0.000000 0.000000-16-15,0.000000 2.000000-24 0,0.000000-2.000000-29 0,0.000000 0.000000-39 16,0.000000 0.000000-19-16,-5.000000 6.000000-3 0</inkml:trace>
  <inkml:trace contextRef="#ctx0" brushRef="#br0">25643.000000 17554.000000 121 0,'-1.000000'0.000000'249'0,"-3.000000"0.000000"16 "0 ,1.000000 0.000000-34 15,3.000000 0.000000-27-15,0.000000 0.000000-55 0,0.000000 0.000000-37 16,0.000000 0.000000-21-16,0.000000 0.000000-8 0,7.000000 0.000000-5 0,-1.000000 0.000000-3 15,3.000000 2.000000-1-15,4.000000 1.000000-5 0,1.000000-3.000000 2 16,-1.000000 0.000000-6-16,4.000000 0.000000-12 0,1.000000-5.000000-13 0,4.000000 3.000000-10 16,-2.000000-3.000000-7-16,-1.000000 1.000000-7 0,-3.000000-3.000000-7 0,-1.000000 1.000000-9 15,-1.000000-2.000000-18-15,-2.000000 4.000000-24 0,-4.000000 2.000000-30 16,-1.000000 0.000000-36-16,-4.000000 4.000000-57 0,-6.000000 2.000000-57 16,-4.000000 3.000000-61-16,-8.000000 5.000000-33 0,-5.000000 5.000000-3 0,-5.000000 7.000000 18 15,-2.000000-1.000000 50-15</inkml:trace>
  <inkml:trace contextRef="#ctx0" brushRef="#br0">25516.000000 18080.000000 56 0,'7.000000'27.000000'213'0,"-2.000000"-1.000000"26 "0 ,0.000000 6.000000-23 0,3.000000 2.000000-48 16,1.000000 3.000000-31-16,-1.000000 2.000000-20 0,2.000000-4.000000-22 0,0.000000-2.000000-23 16,-2.000000-2.000000-20-16,6.000000-4.000000-16 0,-1.000000-1.000000-12 15,-1.000000-5.000000-10-15,1.000000 0.000000-4 0,-3.000000-6.000000-6 0,4.000000-6.000000-4 16,-2.000000-1.000000-3-16,-4.000000-3.000000-4 0,0.000000-2.000000-5 15,-3.000000-6.000000-1-15,-3.000000-2.000000-1 0,1.000000-3.000000 0 0,-3.000000-1.000000-1 16,-3.000000-6.000000-2-16,-2.000000 1.000000 3 0,0.000000-6.000000 1 16,-3.000000 0.000000 3-16,3.000000-1.000000 2 0,-4.000000-6.000000 1 0,1.000000-1.000000 2 15,3.000000-1.000000 1-15,1.000000-6.000000 1 0,4.000000 0.000000 1 16,4.000000 0.000000 2-16,4.000000 0.000000 4 0,9.000000-2.000000 3 0,-2.000000-1.000000 1 16,7.000000-2.000000 5-16,8.000000 4.000000 3 0,2.000000-1.000000 0 15,3.000000 1.000000 2-15,5.000000 5.000000-2 0,4.000000 3.000000 2 0,3.000000 5.000000 2 16,-5.000000 6.000000-3-16,5.000000 4.000000-2 0,-4.000000 6.000000 2 0,-6.000000 4.000000 0 15,-2.000000 8.000000 1-15,-3.000000 2.000000 4 0,-3.000000 8.000000 4 16,-11.000000 4.000000 8-16,-5.000000 4.000000 2 0,-4.000000 3.000000 4 16,-7.000000 4.000000-3-16,-9.000000 6.000000-5 0,-5.000000 1.000000-4 0,-5.000000 2.000000-6 15,-3.000000-1.000000-5-15,-8.000000 1.000000-7 0,1.000000-2.000000-3 0,-2.000000-3.000000 0 16,1.000000-5.000000-4-16,1.000000-5.000000-6 0,0.000000-5.000000-2 16,0.000000-4.000000-4-16,6.000000-5.000000-6 0,-1.000000-6.000000-8 0,3.000000-8.000000-6 15,1.000000-6.000000-8-15,1.000000-7.000000-11 0,4.000000-7.000000-11 16,-1.000000-8.000000-12-16,3.000000-4.000000-5 0,4.000000-10.000000 0 0,-1.000000 0.000000 4 15,1.000000-1.000000 12-15,2.000000 1.000000 14 0,3.000000 6.000000 21 16,-1.000000 5.000000 17-16,0.000000 8.000000 15 0,3.000000 2.000000 15 0,-6.000000 8.000000 10 16,6.000000 6.000000 4-16,-1.000000 3.000000 4 0,-3.000000 5.000000 2 15,1.000000 8.000000-3-15,-2.000000 5.000000-1 0,0.000000 5.000000 2 0,2.000000 6.000000-3 16,1.000000 4.000000 1-16,-1.000000 2.000000-3 0,3.000000 2.000000-4 0,0.000000-2.000000-4 16,0.000000 0.000000-10-16,0.000000-6.000000-4 0,5.000000-3.000000-4 15,-5.000000-1.000000-1-15,6.000000-5.000000-4 0,-4.000000-3.000000 0 16,3.000000-4.000000 1-16,3.000000-5.000000 0 0,1.000000-7.000000-7 0,4.000000-6.000000-5 15,1.000000-5.000000-6-15,-1.000000-7.000000-6 0,7.000000-7.000000-4 0,-6.000000-2.000000-9 16,-1.000000-2.000000-1-16,-3.000000 4.000000-1 0,3.000000 0.000000 1 16,-7.000000 4.000000 4-16,2.000000 4.000000 7 0,-5.000000 3.000000 7 15,-1.000000 7.000000 8-15,-2.000000 7.000000 5 0,-5.000000 5.000000 6 0,0.000000 4.000000 8 16,-4.000000 7.000000 10-16,1.000000 6.000000 6 0,-2.000000 4.000000 7 0,-2.000000 8.000000 6 16,6.000000-3.000000 2-16,-3.000000 3.000000-3 0,4.000000-2.000000-7 15,5.000000-2.000000-9-15,-3.000000-4.000000-7 0,3.000000-1.000000-6 0,3.000000-3.000000-5 16,-1.000000-5.000000-2-16,3.000000-3.000000-6 0,7.000000-4.000000-6 15,-2.000000-6.000000-17-15,6.000000-2.000000-28 0,1.000000-7.000000-43 0,5.000000 0.000000-59 16,-7.000000-5.000000-59-16,7.000000-3.000000-64 0,-4.000000-1.000000-21 16,4.000000-1.000000 10-16,0.000000-1.000000 33 0</inkml:trace>
  <inkml:trace contextRef="#ctx0" brushRef="#br0">26535.000000 17576.000000 98 0,'3.000000'-7.000000'207'16,"-3.000000"0.000000"8 "-16 ,0.000000 4.000000-41 0,0.000000-2.000000-35 0,-3.000000 3.000000-25 15,3.000000 1.000000-14-15,-2.000000-3.000000-4 0,-1.000000 4.000000-5 0,3.000000-2.000000-15 16,0.000000 0.000000-18-16,0.000000 2.000000-18 0,0.000000 2.000000-17 0,0.000000 0.000000-9 0,0.000000 2.000000-6 16,0.000000-1.000000-4-16,0.000000 5.000000-1 0,0.000000-1.000000 0 0,0.000000 0.000000 0 15,3.000000 1.000000-2-15,-1.000000-1.000000 1 0,-2.000000 0.000000 1 0,0.000000-2.000000-1 16,3.000000 0.000000 3-16,-3.000000 0.000000 1 0,0.000000-5.000000 2 0,0.000000 2.000000 1 15,4.000000-2.000000 3-15,-4.000000 0.000000 0 0,2.000000 0.000000 1 0,3.000000-2.000000 0 16,1.000000-1.000000 2-16,-4.000000-2.000000 1 0,6.000000 1.000000 0 0,2.000000-1.000000-2 0,-3.000000-3.000000 0 16,3.000000 4.000000-2-16,-2.000000 0.000000-3 0,3.000000-2.000000-4 0,-3.000000 1.000000-1 15,0.000000 0.000000 2-15,6.000000 0.000000-4 0,-6.000000 0.000000 1 0,2.000000 2.000000-1 16,-1.000000-3.000000-6-16,-1.000000 0.000000-8 0,-3.000000 4.000000-9 0,2.000000 1.000000-9 16,-6.000000-2.000000-9-16,3.000000 3.000000-11 0,-4.000000 0.000000-4 0,-4.000000 3.000000-8 15,3.000000 4.000000-16-15,-6.000000 1.000000-15 0,2.000000 3.000000-18 0,-8.000000 7.000000-15 16,-1.000000-2.000000-15-16,1.000000 6.000000-5 0,-4.000000-3.000000 7 0,-2.000000 5.000000 19 0,-2.000000-1.000000 20 15,2.000000 3.000000 23-15,1.000000-2.000000 23 0,-4.000000 1.000000 24 0,2.000000 2.000000 22 16,1.000000-3.000000 19-16,3.000000 2.000000 20 0,-3.000000 4.000000 20 0,1.000000-1.000000 22 16,1.000000 0.000000 20-16,0.000000 3.000000 19 0,4.000000 5.000000 11 0,0.000000 0.000000 4 15,4.000000-1.000000 4-15,-1.000000 2.000000-9 0,5.000000-1.000000-13 0,2.000000-2.000000-16 16,1.000000 2.000000-14-16,2.000000-3.000000-13 0,0.000000-2.000000-17 0,2.000000-1.000000-8 16,3.000000-8.000000-11-16,-2.000000 1.000000-10 0,5.000000-4.000000-6 0,-3.000000-3.000000-4 0,4.000000-5.000000-3 15,-4.000000-3.000000-1-15,3.000000-1.000000 1 0,2.000000-4.000000 1 16,-3.000000-1.000000-1-16,1.000000-3.000000-1 0,-6.000000-4.000000 1 0,6.000000-2.000000-2 0,-2.000000-1.000000-3 15,-1.000000-5.000000-1-15,-2.000000 0.000000 1 0,2.000000-5.000000-2 0,0.000000 0.000000-3 16,2.000000-5.000000-1-16,-6.000000 2.000000-2 0,6.000000-7.000000-1 0,-2.000000 3.000000-4 16,0.000000-5.000000 0-16,0.000000 0.000000 1 0,3.000000 0.000000 0 0,4.000000 0.000000 3 15,2.000000-1.000000 2-15,-1.000000 1.000000 1 0,2.000000 3.000000 2 0,2.000000 3.000000 1 0,1.000000 1.000000 1 16,4.000000 3.000000-1-16,0.000000 0.000000 0 0,3.000000 2.000000 1 16,2.000000 5.000000 1-16,1.000000-1.000000 0 0,3.000000 1.000000 0 0,2.000000 4.000000 1 0,1.000000 4.000000 1 15,-1.000000 2.000000-2-15,-1.000000 2.000000-1 0,-5.000000 2.000000 0 0,3.000000 1.000000 1 16,-5.000000 4.000000-1-16,-7.000000 0.000000 1 0,-1.000000 3.000000 0 0,-3.000000 0.000000 0 15,-4.000000 3.000000 2-15,-5.000000 3.000000 0 0,-5.000000 1.000000 1 0,-2.000000 2.000000-2 16,-6.000000 0.000000 3-16,-4.000000 1.000000-3 0,-1.000000 2.000000-1 0,-6.000000 0.000000 1 16,2.000000-3.000000-1-16,-1.000000 1.000000-3 0,-4.000000-3.000000-3 0,0.000000-5.000000-3 15,-1.000000-1.000000-1-15,1.000000 2.000000-3 0,0.000000-6.000000-1 0,1.000000-2.000000 0 0,-1.000000-2.000000-2 16,3.000000-3.000000-2-16,1.000000-5.000000-4 0,1.000000-5.000000-7 0,0.000000-3.000000-9 16,4.000000-5.000000-7-16,0.000000-4.000000-7 0,4.000000-2.000000-1 0,1.000000-6.000000 3 15,3.000000 3.000000 10-15,3.000000 2.000000 11 0,2.000000 1.000000 12 0,0.000000 3.000000 9 16,0.000000 4.000000 4-16,0.000000 5.000000 5 0,2.000000 0.000000 0 0,-2.000000 4.000000 5 0,0.000000 4.000000 10 15,0.000000 1.000000 16-15,0.000000 6.000000 12 0,0.000000 4.000000 12 0,-2.000000 7.000000 6 16,-1.000000 1.000000 3-16,-1.000000 7.000000-8 0,-1.000000 2.000000-13 0,4.000000 0.000000-10 16,-6.000000-1.000000-10-16,2.000000-2.000000-8 0,2.000000-2.000000-6 0,3.000000-4.000000-5 15,0.000000-2.000000-3-15,-2.000000-6.000000-2 0,2.000000 0.000000-1 0,0.000000-3.000000 2 16,2.000000-1.000000 1-16,1.000000-3.000000 0 0,5.000000-3.000000 2 0,2.000000-3.000000-3 0,4.000000-9.000000-2 16,3.000000-4.000000-5-16,1.000000-6.000000-4 0,4.000000-2.000000-4 15,0.000000-2.000000-3-15,-1.000000 0.000000 0 0,4.000000 0.000000 2 16,-6.000000 5.000000 5-16,-1.000000 4.000000 2 0,-4.000000 0.000000 1 0,-1.000000 6.000000 1 0,-4.000000 7.000000 3 0,2.000000 2.000000 3 15,-6.000000 5.000000 5-15,-3.000000 5.000000 4 0,-2.000000 2.000000 3 0,-2.000000 7.000000 6 16,-3.000000 4.000000 4-16,-1.000000 4.000000-2 0,-1.000000 0.000000-4 0,-2.000000 2.000000-3 16,1.000000-2.000000-1-16,3.000000-2.000000-4 0,-2.000000-4.000000-8 0,6.000000-3.000000-6 15,-3.000000-2.000000-5-15,4.000000-3.000000-5 0,5.000000-4.000000-9 0,2.000000-4.000000-16 16,0.000000-4.000000-15-16,4.000000-4.000000-24 0,6.000000-3.000000-27 0,-2.000000-7.000000-25 0,5.000000-1.000000-25 16,1.000000-6.000000-19-16,0.000000 1.000000-6 0,-1.000000-2.000000-6 0,2.000000 1.000000 7 15,-2.000000-1.000000 10-15</inkml:trace>
  <inkml:trace contextRef="#ctx0" brushRef="#br0">27113.000000 17705.000000 90 0,'4.000000'-4.000000'106'0,"-1.000000"-1.000000"8 "0 ,-1.000000 2.000000 9 0,3.000000 3.000000 8 16,-2.000000-4.000000 8-16,0.000000 4.000000-5 0,2.000000 0.000000-11 0,1.000000 0.000000-12 0,2.000000 4.000000-8 15,0.000000-4.000000-16-15,1.000000 3.000000-17 0,1.000000-3.000000-10 16,1.000000 0.000000-11-16,3.000000 0.000000-9 0,-7.000000 0.000000-16 0,4.000000 0.000000-10 0,-1.000000 0.000000-7 16,2.000000 0.000000-1-16,-2.000000 0.000000-1 0,-5.000000 2.000000-4 0,4.000000 1.000000-1 0,-3.000000-2.000000 0 15,-1.000000 4.000000-1-15,-3.000000 1.000000-1 0,1.000000 3.000000-2 16,-6.000000 3.000000-2-16,-2.000000 6.000000-1 0,0.000000-2.000000-2 0,-7.000000 6.000000-4 15,-1.000000 3.000000-1-15,-2.000000 1.000000 0 0,-5.000000 1.000000 4 0,1.000000 3.000000 0 0,-3.000000-4.000000 4 16,1.000000 3.000000 3-16,-1.000000 0.000000 2 0,2.000000-2.000000-1 16,-2.000000 1.000000 2-16,2.000000-6.000000 4 0,1.000000-1.000000 4 0,3.000000-2.000000 8 0,6.000000-2.000000 4 15,-2.000000-4.000000 4-15,2.000000-1.000000 0 0,5.000000-6.000000-3 16,0.000000 0.000000-1-16,5.000000 1.000000-6 0,0.000000-2.000000 0 0,1.000000-3.000000 2 0,4.000000 1.000000 4 16,4.000000-3.000000 6-16,4.000000-5.000000 5 0,4.000000 3.000000-3 0,5.000000-8.000000-3 0,-1.000000 0.000000-6 15,3.000000-4.000000-6-15,3.000000-1.000000-2 0,-2.000000-2.000000-6 16,2.000000 0.000000-1-16,-2.000000 0.000000-3 0,-2.000000 0.000000-1 0,2.000000 1.000000-8 0,-3.000000 0.000000-6 15,-7.000000 4.000000-9-15,2.000000 0.000000-9 0,-7.000000 2.000000-11 0,2.000000 3.000000-5 16,-4.000000 0.000000-2-16,-1.000000 2.000000 0 0,-4.000000 0.000000-4 0,-3.000000 2.000000-6 16,0.000000 3.000000-3-16,0.000000-3.000000-6 0,-3.000000 3.000000-6 0,-4.000000 3.000000-7 15,-1.000000-3.000000 4-15,-4.000000 3.000000 10 0,2.000000 2.000000 12 0,-2.000000 0.000000 11 16,-1.000000 2.000000 14-16,6.000000 0.000000 13 0,-8.000000 3.000000 12 0,5.000000-1.000000 11 16,2.000000 4.000000 9-16,-1.000000-1.000000 12 0,-1.000000 1.000000 7 0,2.000000 0.000000 10 0,-2.000000 3.000000 11 15,1.000000-2.000000 9-15,1.000000 1.000000 7 0,0.000000 2.000000 0 16,-1.000000 0.000000-3-16,4.000000 0.000000-5 0,-3.000000-3.000000-9 0,3.000000 1.000000-11 0,0.000000-1.000000-7 15,0.000000-2.000000-3-15,-4.000000 0.000000-4 0,6.000000 1.000000 0 0,-2.000000-3.000000 1 16,0.000000-4.000000-2-16,-2.000000-1.000000-3 0,2.000000 0.000000-2 0,4.000000-2.000000-2 16,1.000000-1.000000-1-16,1.000000 1.000000-6 0,-1.000000-3.000000-4 0,0.000000 0.000000-4 15,4.000000-3.000000-6-15,-3.000000-2.000000-5 0,6.000000-1.000000-6 0,0.000000-4.000000-3 0,1.000000-3.000000-2 16,4.000000 2.000000 1-16,-2.000000-5.000000 3 0,3.000000 2.000000 1 0,1.000000 2.000000 3 16,3.000000 2.000000 3-16,-4.000000 0.000000 3 0,-1.000000 3.000000 0 0,1.000000 2.000000-1 15,-3.000000 3.000000 3-15,0.000000 2.000000 2 0,5.000000 0.000000 4 0,-8.000000 5.000000 3 16,1.000000 1.000000 6-16,1.000000 5.000000 4 0,-1.000000-4.000000 6 0,-3.000000 4.000000 2 15,7.000000 0.000000-2-15,-7.000000 1.000000-3 0,3.000000-6.000000-5 0,-1.000000 2.000000-2 16,-4.000000 2.000000-9-16,9.000000-4.000000 0 0,-7.000000-2.000000 0 0,0.000000-1.000000-1 0,3.000000-1.000000 0 16,-2.000000-4.000000-1-16,4.000000-4.000000-7 0,-2.000000-1.000000-12 0,5.000000-7.000000-13 15,-1.000000-6.000000-18-15,5.000000 1.000000-22 0,-4.000000-5.000000-27 0,2.000000-6.000000-23 16,5.000000 1.000000-25-16,-4.000000 1.000000-25 0,2.000000-7.000000-28 0,-1.000000 4.000000-22 16,-4.000000-1.000000-13-16,-4.000000-2.000000 9 0,2.000000 2.000000 24 0</inkml:trace>
  <inkml:trace contextRef="#ctx0" brushRef="#br0">27623.000000 17630.000000 102 0,'0.000000'0.000000'185'0,"2.000000"2.000000"-6 "0 ,-2.000000 3.000000-4 0,0.000000 5.000000-5 16,-2.000000 2.000000-5-16,2.000000 0.000000-12 0,-3.000000 1.000000-17 0,-1.000000-1.000000-19 15,4.000000 5.000000-24-15,0.000000-4.000000-24 0,0.000000 3.000000-16 0,4.000000-5.000000-17 16,-1.000000 4.000000-12-16,-1.000000-4.000000-10 0,1.000000-2.000000-6 0,2.000000-2.000000 1 0,-2.000000-2.000000-2 16,4.000000 0.000000-1-16,0.000000 0.000000 0 0,1.000000-5.000000-1 0,-1.000000 0.000000 0 15,5.000000-3.000000-2-15,-2.000000-4.000000-3 0,6.000000 1.000000-4 0,1.000000-7.000000-3 16,-4.000000 0.000000-3-16,3.000000-3.000000-6 0,0.000000 0.000000-6 0,3.000000 2.000000-1 15,-6.000000-3.000000-1-15,4.000000 1.000000-2 0,0.000000 3.000000-1 0,-4.000000 4.000000 2 16,-3.000000-2.000000 0-16,2.000000 5.000000 2 0,-4.000000 0.000000 1 0,-1.000000 4.000000 1 16,-4.000000 4.000000 5-16,-3.000000 4.000000 5 0,0.000000 3.000000 7 0,-3.000000 5.000000 3 0,-4.000000 2.000000 3 15,-1.000000 8.000000-1-15,-6.000000-3.000000 1 0,1.000000 4.000000 3 0,-2.000000 2.000000-3 16,2.000000-1.000000 0-16,-6.000000-2.000000 0 0,6.000000 4.000000 1 0,3.000000-7.000000 1 16,-2.000000-2.000000-2-16,4.000000-1.000000 4 0,-1.000000-4.000000 3 0,4.000000-4.000000 2 15,0.000000 0.000000-1-15,2.000000-5.000000 1 0,3.000000 0.000000-1 0,-2.000000-3.000000-1 16,2.000000-1.000000-2-16,2.000000 3.000000-2 0,1.000000-4.000000 2 0,2.000000-5.000000-1 15,4.000000 3.000000-1-15,2.000000-6.000000-2 0,3.000000-1.000000 0 0,1.000000-1.000000-3 16,2.000000-2.000000-1-16,-1.000000 0.000000-2 0,-1.000000-1.000000 1 0,5.000000 1.000000-2 16,-6.000000 3.000000 2-16,1.000000-2.000000-3 0,-7.000000 5.000000-5 0,4.000000 0.000000-3 0,-5.000000 1.000000-5 15,-4.000000 3.000000 0-15,2.000000 2.000000-2 0,-5.000000 2.000000 1 0,-5.000000 6.000000 5 16,0.000000 4.000000-1-16,-3.000000 2.000000-1 0,-6.000000 6.000000-3 0,-2.000000 0.000000-2 16,0.000000 6.000000-1-16,-5.000000 1.000000 1 15,-4.000000 2.000000 4 1,3.000000 3.000000 6-16,-2.000000-3.000000 4 0,-1.000000 2.000000 7 0,3.000000 1.000000 7 0,-1.000000-2.000000 6 0,1.000000-4.000000 7 0,0.000000-2.000000 9 0,1.000000 1.000000 8 0,4.000000-6.000000 5 15,3.000000-1.000000 3-15,1.000000-1.000000-2 0,3.000000-5.000000-3 0,2.000000-3.000000-5 0,3.000000-1.000000-8 16,1.000000-3.000000-6-16,2.000000-1.000000-5 0,4.000000-1.000000 1 0,2.000000-1.000000 3 16,1.000000-2.000000 6-16,6.000000-2.000000 2 0,3.000000-1.000000 0 0,1.000000-4.000000-1 15,5.000000-3.000000-4-15,0.000000-1.000000-5 0,2.000000-5.000000-6 0,3.000000-1.000000-3 16,-2.000000-3.000000-5-16,3.000000 4.000000-1 0,-5.000000-4.000000-1 0,1.000000 1.000000-3 16,-3.000000 1.000000-6-16,-3.000000 2.000000-10 0,-1.000000 2.000000-10 0,-1.000000 1.000000-13 15,-1.000000 4.000000-18-15,-4.000000-1.000000-17 0,2.000000 3.000000-11 0,-2.000000-1.000000-6 16,-4.000000 4.000000-11-16,0.000000-1.000000-13 0,-2.000000 2.000000-10 0,-3.000000-2.000000-8 0,0.000000 1.000000-4 15,0.000000-2.000000-6-15,-3.000000 1.000000 3 0,-2.000000 1.000000 16 0,0.000000 0.000000 20 16,1.000000-2.000000 25-16,-1.000000 1.000000 28 0,2.000000 0.000000 28 0,1.000000 3.000000 24 16,-4.000000 2.000000 19-16,6.000000 0.000000 16 0,-2.000000 0.000000 25 0,-1.000000 2.000000 14 15,-1.000000 5.000000 17-15,3.000000 4.000000 15 0,-3.000000 0.000000 16 0,-1.000000 4.000000 12 16,0.000000 2.000000-3-16,-3.000000 0.000000-14 0,-1.000000 3.000000-13 0,1.000000 2.000000-13 0,0.000000 2.000000-20 16,-6.000000 1.000000-17-16,4.000000-1.000000-10 0,-3.000000 0.000000-2 0,-4.000000 0.000000-4 15,4.000000-2.000000-3-15,-4.000000 2.000000 0 0,-2.000000-2.000000-6 0,3.000000 3.000000-4 16,-3.000000-6.000000-7-16,1.000000 3.000000-6 0,-1.000000-5.000000-5 0,3.000000 0.000000-3 15,-1.000000-3.000000-1-15,3.000000-1.000000-6 0,4.000000-3.000000-6 0,-1.000000-4.000000-12 16,2.000000 0.000000-23-16,4.000000-4.000000-30 0,0.000000-2.000000-34 0,2.000000-2.000000-39 16,3.000000-1.000000-44-16,3.000000-6.000000-40 0,0.000000-4.000000-23 0,3.000000-2.000000 2 0,-1.000000-3.000000 24 15</inkml:trace>
  <inkml:trace contextRef="#ctx0" brushRef="#br0">27779.000000 18294.000000 105 0,'18.000000'2.000000'231'0,"4.000000"4.000000"4 "0 ,-2.000000 2.000000-14 16,0.000000-5.000000-13-16,-3.000000 5.000000-26 0,1.000000-3.000000-21 0,3.000000-1.000000-16 0,-6.000000 1.000000-16 15,1.000000 0.000000-10-15,1.000000-2.000000-14 0,-2.000000-1.000000-13 0,-1.000000 0.000000-17 16,2.000000-2.000000-17-16,-2.000000 0.000000-16 0,-2.000000-2.000000-13 0,-2.000000 0.000000-7 16,3.000000-2.000000-9-16,-1.000000-2.000000-7 0,-6.000000 3.000000-12 0,1.000000-1.000000-22 15,1.000000-1.000000-32-15,-2.000000-1.000000-56 0,-5.000000 2.000000-91 0,-1.000000 4.000000-107 16,0.000000-7.000000-48-16,-5.000000 5.000000-12 0,-8.000000-4.000000 15 0,4.000000 4.000000 49 16</inkml:trace>
  <inkml:trace contextRef="#ctx0" brushRef="#br0">28216.000000 17980.000000 92 0,'-5.000000'-11.000000'181'0,"0.000000"4.000000"11 "0 ,0.000000 1.000000 3 0,-2.000000 0.000000-7 16,2.000000 2.000000-12-16,4.000000-1.000000-16 0,-6.000000 3.000000-14 0,5.000000-1.000000-19 15,-1.000000-1.000000-8-15,1.000000 1.000000-11 0,2.000000 1.000000-17 0,0.000000-1.000000-18 16,2.000000 3.000000-19-16,1.000000-2.000000-4 0,6.000000-1.000000-7 0,-3.000000 3.000000 7 15</inkml:trace>
  <inkml:trace contextRef="#ctx0" brushRef="#br0">28454.000000 18099.000000 44 0,'-13.000000'2.000000'201'0,"3.000000"1.000000"23 "0 ,-2.000000-3.000000-25 16,-1.000000 3.000000-33-16,4.000000-3.000000-15 0,3.000000 0.000000-4 0,-1.000000 2.000000-4 0,-2.000000-2.000000-8 15,4.000000 0.000000-15-15,4.000000 0.000000-16 0,1.000000 0.000000-17 0,0.000000 0.000000-22 16,0.000000-2.000000-13-16,5.000000-1.000000-14 0,3.000000 0.000000-4 0,2.000000-1.000000 0 16,2.000000-1.000000-4-16,3.000000 0.000000-4 0,5.000000 2.000000-5 0,-1.000000 1.000000 0 15,2.000000-2.000000-6-15,3.000000 4.000000-4 0,1.000000-3.000000-2 0,-2.000000 3.000000-2 0,8.000000 3.000000-1 16,-5.000000-1.000000-3-16,1.000000 0.000000-1 0,0.000000 3.000000-3 16,2.000000 0.000000-8-16,-1.000000 0.000000-12 0,-1.000000-1.000000-19 0,0.000000 2.000000-25 0,1.000000-1.000000-34 15,1.000000-1.000000-44-15,-4.000000-2.000000-51 0,2.000000 4.000000-55 0,-2.000000-1.000000-53 16,-5.000000-5.000000-13-16,-3.000000 0.000000 12 0,-1.000000-5.000000 39 0</inkml:trace>
  <inkml:trace contextRef="#ctx0" brushRef="#br0">28975.000000 17667.000000 105 0,'4.000000'0.000000'308'16,"-4.000000"0.000000"22 "-16 ,3.000000 0.000000 12 0,-1.000000 2.000000-80 0,1.000000 2.000000-100 15,2.000000 4.000000-55-15,0.000000 4.000000-28 0,4.000000 0.000000-9 0,2.000000 5.000000 1 0,3.000000 3.000000 3 16,-1.000000-1.000000-1-16,2.000000 3.000000-4 0,2.000000 0.000000-12 0,5.000000-3.000000-9 16,0.000000 4.000000-10-16,-1.000000-4.000000-9 0,1.000000 2.000000-6 0,0.000000-1.000000-6 15,0.000000 0.000000-3-15,-7.000000-3.000000-2 0,-2.000000 1.000000 5 0,-1.000000 2.000000 8 0,-4.000000 0.000000 4 16,-6.000000 4.000000 1-16,-4.000000 0.000000 1 0,-6.000000 4.000000-3 16,-5.000000-2.000000-4-16,-8.000000 3.000000-10 0,0.000000 1.000000-4 0,-6.000000-1.000000-5 0,0.000000-3.000000-10 15,-8.000000 2.000000-7-15,5.000000-7.000000-12 0,-2.000000-2.000000-16 0,0.000000-1.000000-24 16,-2.000000-4.000000-31-16,8.000000-2.000000-41 0,2.000000-3.000000-55 0,6.000000-5.000000-75 15,-2.000000-4.000000-79-15,5.000000-3.000000-27 0,-6.000000-4.000000 8 0,11.000000-5.000000 32 16</inkml:trace>
  <inkml:trace contextRef="#ctx0" brushRef="#br0">28498.000000 17518.000000 90 0,'-10.000000'-12.000000'195'0,"-2.000000"5.000000"-2 "15 ,7.000000-4.000000-48-15,-3.000000 6.000000-39 0,3.000000 1.000000-24 0,0.000000-1.000000-9 0,-4.000000 2.000000 1 16,4.000000 2.000000 6-16,-2.000000-5.000000 5 0,2.000000 4.000000 4 0,2.000000 2.000000 4 16,1.000000-3.000000-13-16,-1.000000 1.000000-8 0,3.000000 2.000000-6 15,-2.000000 0.000000-3-15,2.000000 0.000000-4 0,0.000000 0.000000 0 0,0.000000 0.000000 5 0,0.000000 0.000000 5 16,0.000000 0.000000 4-16,0.000000 0.000000 6 0,0.000000 0.000000 1 0,0.000000 0.000000-1 16,-3.000000 0.000000-3-16,3.000000 2.000000-6 0,0.000000-2.000000-13 0,-3.000000 0.000000-10 15,3.000000 0.000000-5-15,0.000000 0.000000-6 0,0.000000 0.000000-2 0,0.000000 3.000000-6 16,0.000000-3.000000 1-16,0.000000 2.000000 8 0,3.000000 4.000000 12 0,0.000000-1.000000 14 15,2.000000 8.000000 24-15,0.000000 5.000000 23 0,4.000000 1.000000 27 0,-1.000000 7.000000 16 0,2.000000 4.000000 17 16,4.000000 7.000000 14-16,-1.000000 4.000000 1 0,4.000000 7.000000-8 0,1.000000 6.000000-13 16,2.000000 4.000000-19-16,0.000000 6.000000-27 0,2.000000 2.000000-32 0,0.000000 4.000000-27 15,3.000000 1.000000-15-15,-1.000000-1.000000-18 0,1.000000 0.000000-10 0,-2.000000-2.000000-12 16,4.000000 1.000000-26-16,-2.000000-4.000000-47 0,-1.000000 1.000000-63 0,1.000000-5.000000-65 16,0.000000-5.000000-58-16,-5.000000 0.000000-49 0,9.000000-3.000000-71 0,-6.000000-2.000000-90 15,2.000000-4.000000-80-15,-5.000000-6.000000-11 0,2.000000-4.000000 17 0,-9.000000-11.000000 33 16,4.000000-1.000000 83-16</inkml:trace>
  <inkml:trace contextRef="#ctx0" brushRef="#br0">28057.000000 17761.000000 65 0,'0.000000'2.000000'94'0,"0.000000"-2.000000"-14 "0 ,0.000000 3.000000-5 0,0.000000-3.000000 2 15,0.000000 0.000000 12-15,-2.000000 0.000000 16 0,2.000000 0.000000 13 0,0.000000 2.000000 9 16,0.000000-2.000000-4-16,0.000000 2.000000-8 0,2.000000-2.000000-11 0,3.000000 3.000000-17 16,-2.000000 0.000000-21-16,1.000000-3.000000-14 0,1.000000 3.000000-6 0,0.000000-1.000000-2 15,-2.000000-2.000000-2-15,2.000000 2.000000 0 0,0.000000 1.000000 6 0,0.000000-3.000000-3 16,4.000000 2.000000-3-16,2.000000-2.000000-3 0,-4.000000 2.000000-2 0,5.000000 2.000000-5 16,-2.000000-4.000000 2-16,2.000000 1.000000 0 0,1.000000-1.000000 4 0,-3.000000 0.000000 5 0,3.000000 0.000000 2 15,4.000000 3.000000 6-15,-3.000000-3.000000-2 0,4.000000 0.000000-1 0,-1.000000 2.000000-2 16,1.000000-2.000000-5-16,-1.000000 2.000000-5 0,1.000000 1.000000-2 0,-1.000000-3.000000-4 15,2.000000 2.000000-3-15,2.000000 1.000000 0 0,1.000000-3.000000 0 0,3.000000 2.000000 1 16,-1.000000-2.000000-2-16,3.000000 3.000000 5 0,-2.000000-3.000000-1 0,5.000000-3.000000-3 16,-3.000000 3.000000-6-16,5.000000-2.000000-4 0,-2.000000-1.000000-3 0,-2.000000 1.000000-3 15,2.000000-3.000000-3-15,4.000000 0.000000 2 0,-6.000000 0.000000 1 0,3.000000 1.000000 0 0,0.000000-3.000000 1 16,0.000000-2.000000-4-16,-5.000000 7.000000-1 0,1.000000-3.000000-1 0,-2.000000 1.000000-1 16,-3.000000 0.000000-2-16,0.000000 2.000000 2 0,0.000000 2.000000-2 0,-7.000000 0.000000-1 15,2.000000 2.000000 0-15,-1.000000 2.000000 2 0,-2.000000-2.000000-1 0,-4.000000 0.000000 0 16,2.000000 3.000000 0-16,-2.000000-3.000000 0 0,-5.000000-2.000000 0 0,3.000000 3.000000-1 15,0.000000 0.000000-2-15,-4.000000-3.000000-3 0,-3.000000 3.000000-5 0,3.000000-1.000000-11 16,-3.000000-2.000000-18-16,-1.000000 2.000000-30 0,0.000000 1.000000-38 0,0.000000-3.000000-54 0,4.000000 2.000000-75 16,-4.000000-2.000000-109-16,-4.000000 7.000000-59 0,-2.000000-2.000000-14 0,-3.000000 0.000000 21 15,-2.000000-3.000000 43-15</inkml:trace>
  <inkml:trace contextRef="#ctx0" brushRef="#br0">29827.000000 17812.000000 77 0,'0.000000'0.000000'123'0,"0.000000"-2.000000"8 "0 ,0.000000 2.000000-2 15,0.000000 0.000000-4-15,0.000000 0.000000-6 0,0.000000 0.000000-7 0,0.000000 0.000000-11 16,0.000000 0.000000-12-16,0.000000 2.000000-5 0,0.000000-2.000000-8 0,0.000000 0.000000-8 0,0.000000 0.000000-4 16,0.000000 0.000000-2-16,0.000000 3.000000-5 0,0.000000-1.000000-4 0,0.000000-2.000000-7 15,0.000000 2.000000-1-15,0.000000 2.000000-3 0,0.000000-4.000000-4 0,0.000000 1.000000-4 16,0.000000-1.000000-4-16,0.000000 5.000000-1 0,-2.000000-2.000000-7 0,-1.000000 1.000000-3 16,1.000000 7.000000-6-16,-6.000000-5.000000-2 0,-1.000000 7.000000-3 0,1.000000-4.000000-6 15,0.000000 3.000000 1-15,-2.000000 1.000000-1 0,-2.000000-1.000000 0 0,-2.000000 3.000000 0 16,4.000000-3.000000 0-16,-1.000000 5.000000 5 0,-3.000000-5.000000-4 0,1.000000 2.000000-1 0,4.000000-1.000000-2 15,-1.000000-2.000000 0-15,2.000000-3.000000-2 0,3.000000 0.000000 0 0,0.000000 0.000000 1 16,-2.000000-6.000000 1-16,7.000000 3.000000 0 0,-5.000000-4.000000-3 0,5.000000 2.000000 4 16,-1.000000-3.000000-1-16,1.000000 2.000000 3 0,0.000000-2.000000-7 0,0.000000 0.000000-3 15,0.000000 0.000000 0-15,0.000000 0.000000-4 0,1.000000-2.000000-3 0,3.000000 2.000000-2 16,-3.000000-3.000000 8-16,8.000000 2.000000 1 0,-4.000000-4.000000 4 0,3.000000 3.000000 1 0,0.000000-6.000000 2 16,4.000000 0.000000 0-16,-2.000000-2.000000 0 0,4.000000 1.000000 3 15,-1.000000-1.000000 2-15,0.000000-2.000000 2 0,1.000000 0.000000-4 0,6.000000 0.000000-1 0,-7.000000-1.000000-3 16,2.000000 4.000000-6-16,-1.000000-3.000000-4 0,-2.000000 4.000000-4 0,-2.000000 1.000000-1 15,-2.000000 0.000000-5-15,4.000000 1.000000-2 0,-11.000000 4.000000 3 0,4.000000 0.000000-2 16,-1.000000 2.000000 2-16,-1.000000-2.000000 0 0,-3.000000 2.000000 7 0,2.000000 2.000000 1 16,-2.000000 0.000000 4-16,-2.000000 3.000000 5 0,-1.000000 0.000000 1 0,-2.000000 4.000000 2 0,0.000000 3.000000 0 15,-4.000000 4.000000 1-15,1.000000 1.000000-3 0,-4.000000 0.000000 2 0,6.000000 2.000000 0 16,-8.000000 2.000000 1-16,2.000000 5.000000 0 0,4.000000-5.000000 1 0,-5.000000 4.000000-2 16,4.000000-4.000000 0-16,3.000000-2.000000 1 0,-3.000000-1.000000-2 0,1.000000-1.000000 1 15,3.000000 0.000000 0-15,-2.000000-5.000000 0 0,5.000000-5.000000 0 0,-1.000000 3.000000 0 16,1.000000-5.000000 0-16,2.000000 0.000000-2 0,0.000000-2.000000 0 0,0.000000-2.000000 1 15,2.000000 2.000000 2-15,3.000000-1.000000 1 0,3.000000-4.000000 0 0,1.000000-1.000000-3 16,3.000000-1.000000-5-16,1.000000-4.000000-7 0,-3.000000 1.000000-7 0,0.000000 0.000000-6 16,5.000000-4.000000-7-16,-5.000000 5.000000-5 0,-1.000000 1.000000-1 0,-1.000000 0.000000-3 0,0.000000 3.000000 0 15,-6.000000 2.000000 6-15,1.000000 2.000000 5 0,-3.000000 3.000000 7 0,-3.000000 5.000000 8 16,3.000000 2.000000 7-16,-5.000000 2.000000 4 0,-3.000000 1.000000 2 0,3.000000 2.000000 3 16,-4.000000-1.000000 1-16,1.000000 2.000000 2 0,3.000000-1.000000 3 0,0.000000-5.000000-1 0,1.000000 2.000000 0 15,1.000000-3.000000-1-15,1.000000-4.000000-2 0,2.000000-2.000000-2 0,-3.000000 1.000000 0 16,3.000000-2.000000 2-16,0.000000-4.000000 1 0,0.000000 0.000000 2 0,5.000000-4.000000-1 15,2.000000-5.000000 2-15,1.000000-3.000000-3 0,-1.000000-4.000000 0 0,5.000000-2.000000-3 16,-2.000000-4.000000 0-16,-2.000000 0.000000-3 0,5.000000 0.000000-1 0,-1.000000-2.000000-3 16,-2.000000 0.000000 0-16,-1.000000 0.000000-5 0,-1.000000 2.000000-2 0,0.000000 2.000000-2 15,-3.000000-2.000000-2-15,0.000000 6.000000 1 0,-1.000000-2.000000-3 0,-3.000000 2.000000-3 16,6.000000-2.000000-3-16,-5.000000 1.000000-4 0,1.000000-2.000000-2 0,-1.000000 2.000000-7 16,5.000000-5.000000 0-16,-6.000000 2.000000 4 0,4.000000-1.000000 3 0,2.000000-2.000000 6 0,-5.000000-1.000000 8 15,6.000000 2.000000 11-15,-3.000000 3.000000 12 0,2.000000 3.000000 10 0,-1.000000-2.000000 12 16,1.000000 5.000000 10-16,-5.000000 2.000000 8 0,3.000000-2.000000 1 0,2.000000 6.000000 2 15,-6.000000 0.000000-1-15,4.000000 1.000000-1 0,2.000000 2.000000-5 0,-2.000000 2.000000-3 16,0.000000-1.000000-3-16,0.000000 0.000000-4 0,3.000000 1.000000-5 0,1.000000 2.000000-3 16,3.000000 0.000000-6-16,-6.000000 0.000000-3 0,6.000000 0.000000 22 0,-2.000000 0.000000 11 15,-2.000000 0.000000 9-15,4.000000 2.000000 0 0,-7.000000 1.000000 0 0,4.000000 5.000000-1 0,-8.000000-1.000000-26 16,3.000000 2.000000-14-16,-4.000000 9.000000-12 0,-4.000000-2.000000-3 0,3.000000 10.000000-5 16,-8.000000-3.000000-2-16,1.000000 7.000000-3 0,-4.000000-2.000000 2 0,5.000000-1.000000 3 15,-1.000000 3.000000 2-15,3.000000-1.000000 6 0,-3.000000-5.000000 4 0,3.000000 3.000000 2 16,5.000000-6.000000 1-16,-7.000000-1.000000 0 0,7.000000-3.000000 1 0,0.000000 0.000000 0 15,0.000000-5.000000 0-15,7.000000-2.000000 0 0,-6.000000-3.000000 2 0,4.000000-2.000000 1 16,4.000000-2.000000 5-16,2.000000-3.000000 3 0,-1.000000-6.000000 2 0,7.000000-3.000000-2 0,2.000000-5.000000-2 16,-3.000000-3.000000-5-16,3.000000-2.000000-11 0,-1.000000-3.000000-12 0,-1.000000-3.000000-12 15,-4.000000-2.000000-11-15,1.000000 0.000000-10 0,-2.000000 1.000000-7 0,-6.000000 1.000000-10 16,3.000000 1.000000-7-16,-9.000000-1.000000-7 0,3.000000 1.000000-6 0,-6.000000 2.000000-2 16,1.000000-2.000000 1-16,-5.000000 2.000000 6 0,1.000000-2.000000 6 0,-9.000000 4.000000 15 15,4.000000-1.000000 11-15,-2.000000-2.000000 12 0,-4.000000 4.000000 9 0,4.000000 2.000000 7 16,-1.000000 0.000000 16-16,1.000000 2.000000 20 0,0.000000 6.000000 18 0,3.000000-1.000000 15 0,1.000000 5.000000 3 15,4.000000 0.000000 7-15,-2.000000 4.000000-8 0,2.000000 1.000000-8 0,2.000000 4.000000-7 16,1.000000 3.000000 4-16,2.000000 10.000000 2 0,2.000000 2.000000 10 0,-2.000000 6.000000 6 16,7.000000 4.000000 5-16,1.000000 5.000000-4 0,-1.000000 4.000000-4 0,6.000000 7.000000-5 15,2.000000-2.000000-3-15,0.000000 6.000000-7 0,4.000000 0.000000-5 0,-2.000000-1.000000-6 16,4.000000 2.000000-6-16,-2.000000-3.000000-4 0,3.000000-2.000000-6 0,-2.000000-4.000000-5 16,-5.000000-2.000000-4-16,3.000000-6.000000-4 0,2.000000 0.000000-1 0,-4.000000-4.000000-3 0,-1.000000-3.000000-3 15,-5.000000-6.000000 0-15,0.000000-3.000000-1 0,-2.000000-5.000000-1 16,0.000000 0.000000-3-16,-4.000000-5.000000-2 0,-3.000000 1.000000-3 0,3.000000-8.000000-19 0,-4.000000 0.000000-16 15,-4.000000-8.000000-14-15,3.000000-1.000000-8 0,-3.000000-3.000000-14 0,1.000000-5.000000-11 16,-4.000000-4.000000-6-16,1.000000-5.000000-6 0,-1.000000-3.000000-13 0,-1.000000-6.000000-15 16,3.000000 2.000000-12-16,-7.000000-3.000000 4 0,9.000000-1.000000 14 0,-4.000000 1.000000 20 15,0.000000 4.000000 26-15,5.000000 3.000000 25 0,2.000000 2.000000 25 0,-3.000000 5.000000 16 0,3.000000 3.000000 6 16,0.000000 2.000000 5-16,3.000000 2.000000 1 0,-3.000000 2.000000 2 16,2.000000 4.000000-3-16,5.000000 1.000000 3 0,-6.000000 4.000000-1 0,5.000000 2.000000 1 0,0.000000-1.000000 2 15,3.000000 6.000000 8-15,-4.000000 2.000000 9 0,0.000000-1.000000 11 0,0.000000 6.000000 10 16,3.000000 0.000000 10-16,-5.000000 4.000000 10 0,2.000000 1.000000 10 0,-3.000000 4.000000 4 15,1.000000 0.000000 7-15,1.000000 5.000000 6 0,-4.000000-4.000000 4 0,0.000000 5.000000 0 0,-4.000000-3.000000-6 16,4.000000-1.000000-8-16,-5.000000 2.000000-13 0,0.000000-4.000000-8 16,-1.000000 1.000000-12-16,1.000000-1.000000-4 0,-4.000000-5.000000-7 0,3.000000 3.000000-7 15,-3.000000-5.000000-2-15,3.000000-2.000000-4 0,0.000000 0.000000-5 0,-2.000000-3.000000-5 0,3.000000-1.000000-5 16,0.000000-2.000000-5-16,-3.000000-4.000000-11 0,4.000000 0.000000-14 0,-1.000000-2.000000-15 16,4.000000-2.000000-18-16,-3.000000-7.000000-22 0,4.000000 1.000000-22 0,4.000000-4.000000-22 15,-3.000000-3.000000-23-15,4.000000-3.000000-24 0,-1.000000-5.000000-26 0,7.000000 2.000000-24 0,-4.000000-4.000000-11 16,5.000000 0.000000 11-16,-2.000000-2.000000 27 0</inkml:trace>
  <inkml:trace contextRef="#ctx0" brushRef="#br0">30698.000000 17659.000000 10 0,'7.000000'-3.000000'146'0,"-4.000000"3.000000"18 "0 ,1.000000 5.000000 16 0,-8.000000 5.000000 10 0,1.000000 3.000000 0 16,-4.000000 4.000000-20-16,-4.000000 0.000000-30 0,-3.000000 4.000000-27 0,1.000000 3.000000-26 15,-4.000000-1.000000-18-15,2.000000 1.000000-18 0,-2.000000-2.000000-12 0,0.000000-1.000000-9 16,2.000000 1.000000-8-16,2.000000-2.000000-5 0,0.000000-3.000000-3 15,1.000000-2.000000-2-15,3.000000-6.000000 0 0,1.000000 1.000000-4 0,3.000000-3.000000-1 0,0.000000-2.000000-5 16,2.000000-2.000000-10-16,1.000000-6.000000-11 0,2.000000-2.000000-12 0,2.000000-7.000000-13 0,1.000000-2.000000-18 16,2.000000-6.000000-16-16,3.000000-4.000000-18 0,3.000000-1.000000-15 15,0.000000-4.000000-15-15,-1.000000-2.000000-14 0,4.000000-4.000000-5 0,1.000000 2.000000 3 0,-5.000000-4.000000 17 16,0.000000 3.000000 20-16,3.000000 2.000000 27 16,-1.000000 3.000000 31-16,-2.000000 2.000000 28 0,-3.000000 7.000000 20 0,0.000000 5.000000 16 15,-1.000000 1.000000 21-15,-4.000000 6.000000 28 0,5.000000 4.000000 29 0,-6.000000 8.000000 27 0,3.000000 0.000000 17 0,-3.000000 8.000000 14 16,-1.000000 9.000000-1-16,4.000000-1.000000-10 0,-4.000000 10.000000-16 0,3.000000 4.000000-13 0,-1.000000 7.000000-7 15,3.000000 1.000000-9-15,1.000000 6.000000-5 0,-4.000000 3.000000-12 16,3.000000 0.000000-12-16,2.000000 3.000000-13 0,-2.000000 2.000000-13 0,0.000000-2.000000-8 0,3.000000-4.000000-11 16,-3.000000 1.000000-7-16,4.000000-2.000000-4 0,-1.000000-5.000000-5 0,-3.000000-3.000000-4 15,7.000000-4.000000-1-15,-7.000000-6.000000-1 0,3.000000-2.000000-2 0,-3.000000-7.000000-5 16,-3.000000-2.000000-5-16,5.000000-8.000000-6 0,-6.000000 0.000000-3 0,6.000000-7.000000-6 16,-5.000000-3.000000-6-16,-2.000000-4.000000-8 0,5.000000-7.000000-9 0,-2.000000-7.000000-3 15,0.000000-3.000000-9-15,-1.000000-5.000000-9 0,1.000000-4.000000-13 0,-1.000000-9.000000-13 16,-2.000000-3.000000-15-16,0.000000-6.000000-16 0,0.000000-3.000000-18 0,-2.000000-4.000000-7 15,-1.000000-2.000000 7-15,3.000000 0.000000 24 0,-2.000000 4.000000 35 0,2.000000 2.000000 38 16,0.000000 9.000000 41-16,0.000000 0.000000 35 0,0.000000 11.000000 26 0,0.000000 2.000000 10 16,0.000000 9.000000 1-16,0.000000 0.000000-6 0,0.000000 4.000000-6 0,0.000000 6.000000 5 0,2.000000 0.000000 12 15,1.000000 7.000000 11-15,-1.000000 5.000000 3 0,5.000000 1.000000 3 0,-6.000000 4.000000 0 16,8.000000 2.000000-15-16,-4.000000 3.000000-25 0,3.000000 1.000000-17 0,-3.000000-1.000000-11 16,7.000000 1.000000-10-16,-4.000000-3.000000-2 0,2.000000 0.000000-2 0,2.000000-1.000000-2 15,2.000000-5.000000 2-15,-4.000000 1.000000-3 0,3.000000-2.000000 3 0,-1.000000-5.000000-2 16,3.000000 0.000000-3-16,-2.000000-5.000000-5 0,1.000000-2.000000-5 0,-1.000000-5.000000-3 0,4.000000 0.000000-3 15,-4.000000 1.000000-2-15,1.000000-4.000000 3 0,-1.000000-1.000000 3 0,-5.000000 5.000000 4 16,1.000000 1.000000 5-16,-4.000000 2.000000 8 0,0.000000 0.000000 4 0,-2.000000 7.000000 6 16,-3.000000-2.000000 4-16,0.000000 6.000000 5 0,-3.000000 2.000000 5 0,1.000000 1.000000 2 15,-3.000000 5.000000 3-15,-1.000000 1.000000 2 0,0.000000-1.000000-1 0,1.000000 5.000000-3 16,0.000000-4.000000-7-16,2.000000 0.000000-4 0,3.000000 1.000000-9 0,0.000000-4.000000-3 16,0.000000 0.000000-5-16,0.000000 1.000000-2 0,0.000000-3.000000-1 0,0.000000-1.000000-4 0,3.000000-2.000000-3 15,-1.000000-2.000000-5-15,1.000000 3.000000-1 0,2.000000-5.000000-5 16,1.000000 0.000000 1-16,-3.000000 0.000000 0 0,0.000000 0.000000 3 0,-1.000000-2.000000 2 0,1.000000 2.000000 2 15,-1.000000 0.000000 1-15,-2.000000 2.000000 1 0,0.000000-2.000000 3 0,0.000000 6.000000 2 16,-5.000000 0.000000 1-16,0.000000 5.000000 5 0,-4.000000 3.000000 6 0,1.000000 1.000000 7 16,-2.000000 4.000000 4-16,-2.000000 1.000000 3 0,2.000000 1.000000 2 0,0.000000 4.000000-3 0,-2.000000-4.000000-1 15,7.000000 1.000000-2-15,-3.000000-2.000000-3 0,0.000000-3.000000-3 16,6.000000-2.000000-1-16,-1.000000-4.000000-2 0,-1.000000 0.000000-2 0,4.000000-4.000000-2 0,4.000000-2.000000 0 16,-1.000000-3.000000 0-16,-1.000000 1.000000 0 0,9.000000-6.000000 0 0,-4.000000-4.000000-3 15,5.000000 0.000000-9-15,-2.000000-6.000000-6 0,3.000000-4.000000-9 0,4.000000 0.000000-13 16,0.000000-4.000000-7-16,-2.000000 1.000000-6 0,0.000000 1.000000-5 0,-2.000000-1.000000-1 15,1.000000 0.000000 1-15,-4.000000 4.000000 4 0,2.000000 0.000000 1 0,-6.000000 5.000000 1 16,1.000000 1.000000 6-16,-2.000000 5.000000 7 0,-3.000000 3.000000 11 0,1.000000 4.000000 15 0,-6.000000 3.000000 14 16,1.000000 5.000000 17-16,-3.000000 4.000000 13 0,-2.000000 2.000000 8 0,2.000000 5.000000 6 15,-3.000000 3.000000-2-15,3.000000-1.000000 0 0,2.000000 1.000000-7 0,-2.000000-3.000000-7 16,3.000000 1.000000-8-16,2.000000-2.000000-9 0,0.000000-3.000000-6 0,0.000000-3.000000-3 16,2.000000-2.000000-2-16,3.000000-3.000000-2 0,1.000000-3.000000 0 0,-1.000000-1.000000-2 0,4.000000-5.000000 0 15,-1.000000-5.000000-3-15,2.000000-1.000000-5 0,3.000000-5.000000-6 16,-1.000000-4.000000-11-16,3.000000-2.000000-4 0,-1.000000-4.000000-12 0,-1.000000-4.000000-7 0,1.000000-1.000000-5 15,-1.000000-3.000000 1-15,2.000000-1.000000 2 0,-2.000000 1.000000 1 0,-3.000000 0.000000 7 16,2.000000-3.000000 3-16,-2.000000 3.000000 3 0,0.000000-1.000000 7 0,-1.000000 4.000000 9 16,-1.000000 1.000000 10-16,-3.000000 6.000000 13 0,4.000000 2.000000 13 0,-4.000000 3.000000 10 15,-2.000000 4.000000 8-15,0.000000 2.000000 2 0,-1.000000 0.000000-3 0,1.000000 4.000000-1 16,2.000000 1.000000 0-16,0.000000 2.000000-1 0,2.000000 1.000000 1 0,0.000000-3.000000 1 16,-1.000000 3.000000 0-16,4.000000 0.000000-5 0,1.000000-2.000000-7 0,0.000000 2.000000-7 0,-1.000000-3.000000-4 15,4.000000 3.000000-6-15,-1.000000-3.000000-3 0,-1.000000 1.000000 0 0,-2.000000-2.000000-4 16,3.000000 4.000000-5-16,-4.000000-3.000000-9 0,-3.000000 1.000000-7 0,-1.000000 2.000000-7 15,-3.000000 0.000000-5-15,-2.000000 0.000000-1 0,0.000000 5.000000 5 0,-5.000000 4.000000 1 16,-3.000000 0.000000 7-16,-1.000000 8.000000 4 0,-6.000000 6.000000 4 0,-1.000000 1.000000 2 16,-3.000000 3.000000 3-16,1.000000 4.000000 2 0,-4.000000 1.000000 8 0,-3.000000 2.000000 5 15,3.000000 0.000000 6-15,0.000000 3.000000 5 0,4.000000-3.000000 5 0,-1.000000-3.000000 0 0,2.000000 1.000000 2 16,7.000000-6.000000 1-16,-1.000000-3.000000-4 0,2.000000-1.000000-3 16,4.000000-5.000000-3-16,5.000000-5.000000 0 0,0.000000-3.000000-4 0,0.000000-1.000000-3 0,5.000000-6.000000 2 15,4.000000-2.000000-1-15,2.000000-2.000000 0 0,-1.000000-6.000000-1 16,9.000000-4.000000-3-16,1.000000-2.000000-4 0,-5.000000-6.000000-6 0,7.000000 0.000000-6 0,-2.000000-1.000000-5 15,0.000000-1.000000-3-15,0.000000-3.000000-3 0,2.000000 1.000000-4 0,-7.000000 0.000000-6 16,5.000000 4.000000-6-16,-6.000000-1.000000-6 0,-4.000000 4.000000-7 0,3.000000 0.000000-3 16,-8.000000 5.000000 4-16,4.000000 4.000000 4 0,-4.000000 1.000000 9 0,-2.000000 2.000000 9 15,0.000000 0.000000 9-15,-3.000000 5.000000 5 0,-3.000000 3.000000 4 0,0.000000 4.000000 7 16,-2.000000 0.000000 7-16,-4.000000 5.000000 7 0,2.000000 5.000000 6 0,-4.000000 0.000000 7 0,-3.000000 3.000000 7 16,4.000000 4.000000 6-16,-5.000000 1.000000-1 0,2.000000 1.000000 1 0,3.000000 1.000000 0 15,0.000000 2.000000-4-15,-5.000000-3.000000-4 0,8.000000 2.000000-5 0,-5.000000-6.000000-3 16,4.000000-1.000000-6-16,3.000000-1.000000-5 0,0.000000-3.000000-3 0,1.000000-6.000000-3 15,-1.000000 2.000000-5-15,5.000000-6.000000-3 0,-3.000000-1.000000-3 0,3.000000-2.000000-2 16,3.000000-2.000000-1-16,1.000000-4.000000-3 0,-3.000000 0.000000-3 0,8.000000-6.000000-4 0,-1.000000-1.000000-3 16,0.000000-4.000000-1-16,3.000000 2.000000-1 0,-3.000000-4.000000 1 0,4.000000 3.000000 6 15,-6.000000-1.000000 3-15,3.000000 4.000000 6 0,-1.000000-2.000000 3 0,0.000000 7.000000 2 16,-2.000000-1.000000 6-16,5.000000 3.000000 5 0,-6.000000 2.000000 12 0,0.000000 0.000000 13 16,4.000000 5.000000 9-16,-4.000000 1.000000 13 0,6.000000 5.000000 1 0,-6.000000-4.000000 3 15,4.000000 4.000000-8-15,-2.000000 0.000000-8 0,-1.000000-1.000000-10 0,1.000000 2.000000-7 16,1.000000-3.000000-10-16,1.000000-1.000000-4 0,-1.000000-3.000000 0 0,0.000000 0.000000-4 0,3.000000-3.000000 1 15,-3.000000-4.000000-7-15,4.000000-3.000000-8 0,1.000000-3.000000-12 0,0.000000-2.000000-18 16,1.000000-3.000000-26-16,-1.000000-4.000000-28 0,2.000000-3.000000-29 0,0.000000-2.000000-26 16,1.000000-1.000000-27-16,0.000000 0.000000-25 0,1.000000-2.000000-27 0,-4.000000 1.000000-41 15,-2.000000-3.000000-8-15,-6.000000-2.000000 14 0,-2.000000 0.000000 24 0</inkml:trace>
  <inkml:trace contextRef="#ctx0" brushRef="#br0">31843.000000 17493.000000 186 0,'-2.000000'8.000000'281'0,"-1.000000"5.000000"27 "15 ,1.000000-2.000000-33-15,-4.000000 1.000000-57 0,6.000000 2.000000-58 0,-2.000000-1.000000-35 16,-1.000000 3.000000-23-16,3.000000-5.000000-19 0,3.000000 1.000000-17 0,-1.000000 0.000000-15 16,-2.000000-2.000000-10-16,8.000000 0.000000-13 0,1.000000-1.000000-6 0,-1.000000-1.000000-6 15,2.000000-4.000000-3-15,7.000000-1.000000-6 0,-1.000000-3.000000-6 0,-2.000000-3.000000-3 0,1.000000-1.000000-11 16,5.000000-4.000000-11-16,2.000000-4.000000-8 0,-4.000000 0.000000-8 0,1.000000 0.000000-4 16,-1.000000-3.000000 0-16,4.000000 2.000000 6 0,-2.000000-3.000000 5 0,-7.000000 4.000000 6 15,3.000000 3.000000 10-15,-8.000000 3.000000 8 0,4.000000 5.000000 6 0,-11.000000-2.000000 4 16,4.000000 6.000000 5-16,-5.000000 4.000000 3 0,-5.000000 1.000000 5 0,4.000000 5.000000 0 15,-11.000000 4.000000 6-15,-1.000000 3.000000 4 0,-1.000000 4.000000 7 0,-3.000000 1.000000 3 16,-1.000000 1.000000 0-16,-4.000000 0.000000 5 0,0.000000 2.000000-2 0,1.000000 1.000000-2 0,2.000000 0.000000-2 16,-3.000000-2.000000-2-16,6.000000-1.000000 6 0,-3.000000-1.000000 2 0,4.000000-1.000000 3 15,0.000000-2.000000-1-15,2.000000-5.000000-4 0,3.000000-2.000000-2 0,1.000000-3.000000-9 16,4.000000 0.000000-5-16,2.000000-5.000000-10 0,-2.000000 0.000000-2 0,5.000000-2.000000-1 16,0.000000 1.000000-1-16,0.000000-2.000000 3 0,5.000000 1.000000 4 0,1.000000-3.000000 3 15,5.000000 0.000000 2-15,-1.000000-2.000000 2 0,6.000000 0.000000-2 0,1.000000-4.000000-3 16,2.000000 1.000000-5-16,-1.000000-1.000000-3 0,2.000000-1.000000-5 0,2.000000-3.000000-2 0,-2.000000 1.000000-6 15,0.000000 0.000000-3-15,-5.000000-3.000000-4 0,5.000000 2.000000-7 0,-5.000000 2.000000-6 16,-3.000000-2.000000-8-16,-2.000000 4.000000-2 0,-1.000000-1.000000-6 0,-1.000000 2.000000-2 16,-5.000000 1.000000-5-16,-1.000000-1.000000-5 0,-4.000000 3.000000-2 0,-4.000000 5.000000 3 15,-4.000000-2.000000 5-15,-4.000000 6.000000 8 0,-3.000000 1.000000 12 0,1.000000 5.000000 14 16,-5.000000-1.000000 16-16,1.000000 4.000000 8 0,-1.000000 1.000000 9 0,-1.000000 2.000000 7 16,3.000000 1.000000 7-16,1.000000 1.000000 7 0,1.000000-2.000000 0 0,2.000000-2.000000 3 0,0.000000-1.000000-2 15,5.000000-1.000000-3-15,0.000000-3.000000-4 0,3.000000-1.000000-5 0,2.000000-4.000000-8 16,3.000000 1.000000-4-16,2.000000-4.000000-1 0,0.000000 2.000000 0 0,2.000000-3.000000-1 15,7.000000-2.000000 2-15,-1.000000-3.000000 2 0,2.000000-3.000000-5 0,10.000000-3.000000-4 16,-5.000000-2.000000-5-16,4.000000-4.000000-1 0,1.000000-4.000000-3 0,1.000000 3.000000-4 16,1.000000-4.000000-9-16,-3.000000-3.000000-7 0,-1.000000 1.000000-9 0,1.000000 2.000000-10 15,-3.000000-1.000000-13-15,1.000000 5.000000-12 0,-3.000000-3.000000-3 0,-1.000000 6.000000-8 16,-5.000000 1.000000-4-16,1.000000 1.000000 3 0,-4.000000 4.000000-1 0,0.000000-2.000000 6 16,-2.000000 2.000000 2-16,-1.000000-1.000000 6 0,-2.000000 5.000000-6 0,0.000000-2.000000-7 0,0.000000 2.000000-7 15,-2.000000 0.000000-7-15,-1.000000 0.000000-2 0,-1.000000 2.000000 2 0,-1.000000 0.000000 12 16,5.000000 1.000000 9-16,-1.000000 1.000000 13 0,-6.000000 2.000000 4 0,5.000000-2.000000 3 15,-1.000000 2.000000-4-15,1.000000 2.000000-2 0,-1.000000-6.000000 0 0,0.000000 3.000000 6 16,1.000000-1.000000 7-16,-1.000000 1.000000 9 0,3.000000-3.000000 10 0,-4.000000 3.000000 9 16,4.000000-3.000000 11-16,-1.000000 2.000000 8 0,-3.000000-4.000000 13 0,4.000000 2.000000 13 0,-2.000000-2.000000 15 15,2.000000 2.000000 19-15,0.000000 1.000000 17 0,-6.000000-3.000000 17 0,1.000000 4.000000 12 16,0.000000 1.000000 2-16,0.000000 0.000000 4 0,-4.000000 2.000000 0 0,1.000000 5.000000-2 16,-2.000000 1.000000-9-16,-2.000000-1.000000-6 0,2.000000 5.000000-5 0,-3.000000 5.000000-8 15,-1.000000-3.000000-9-15,1.000000 4.000000-10 0,-7.000000 2.000000-10 0,5.000000 0.000000-6 16,-2.000000 1.000000-13-16,0.000000 3.000000-9 0,2.000000-4.000000-9 0,-5.000000 1.000000-9 15,5.000000 2.000000-4-15,1.000000-4.000000-7 0,-1.000000-2.000000 0 0,5.000000-1.000000-2 16,0.000000-1.000000-1-16,-1.000000-3.000000-6 0,2.000000 0.000000-9 0,4.000000-5.000000-7 0,0.000000-2.000000-16 16,0.000000-2.000000-14-16,2.000000-1.000000-17 0,-1.000000-5.000000-14 0,3.000000 3.000000-8 15,1.000000-5.000000-8-15,1.000000 0.000000-11 0,8.000000-5.000000-12 0,-4.000000-2.000000-14 16,8.000000-3.000000-12-16,-1.000000-2.000000-8 0,1.000000-2.000000 4 0,1.000000-3.000000 14 16,2.000000 2.000000 26-16,-2.000000 1.000000 33 0,-1.000000-2.000000 39 0,1.000000 2.000000 34 15,-4.000000 2.000000 27-15,3.000000 3.000000 31 0,1.000000 1.000000 35 0,-3.000000 3.000000 27 16,-1.000000 0.000000 20-16,4.000000 3.000000 17 0,3.000000-1.000000 12 0,1.000000 3.000000 2 0,2.000000 3.000000-6 15,2.000000-3.000000-8-15,0.000000 2.000000-10 0,-2.000000 1.000000-10 16,2.000000-1.000000-12-16,-1.000000 3.000000-8 0,-1.000000 0.000000-9 0,1.000000-2.000000-11 0,0.000000-2.000000-10 16,1.000000 2.000000-6-16,0.000000 2.000000-9 0,-4.000000-3.000000-10 0,-1.000000 1.000000-12 15,2.000000-3.000000-9-15,-6.000000 3.000000-7 0,0.000000-3.000000-9 0,-1.000000 0.000000-7 16,-2.000000 0.000000-6-16,-1.000000 0.000000-7 0,-4.000000 0.000000-10 0,1.000000-3.000000-16 16,-4.000000 3.000000-18-16,1.000000-5.000000-38 0,-3.000000 2.000000-88 0,4.000000 1.000000-118 0,-4.000000 2.000000-121 15,0.000000 0.000000-54-15,-12.000000 0.000000-20 0,-5.000000-3.000000 22 16,-1.000000 6.000000 77-16</inkml:trace>
  <inkml:trace contextRef="#ctx0" brushRef="#br0">13546.000000 12239.000000 63 0,'3.000000'0.000000'100'0,"-3.000000"0.000000"2 "0 ,3.000000 0.000000-7 16,-1.000000 3.000000-4-16,-2.000000-3.000000-4 0,0.000000 3.000000-8 0,0.000000-1.000000-1 15,-2.000000-2.000000-5-15,-1.000000 5.000000 0 0,0.000000-3.000000 2 0,-2.000000 0.000000-4 0,0.000000 4.000000-5 16,-4.000000-3.000000-7-16,1.000000 3.000000-7 0,0.000000-1.000000-4 16,-2.000000 1.000000-2-16,1.000000-3.000000-1 0,1.000000 3.000000 2 0,-2.000000-2.000000 2 0,-2.000000-4.000000-1 15,2.000000 5.000000-1-15,0.000000-3.000000-5 0,-2.000000 4.000000-2 0,-1.000000 1.000000-4 16,-1.000000-2.000000-3-16,1.000000 2.000000-3 0,0.000000-3.000000-2 0,-4.000000 4.000000-3 15,3.000000-3.000000-4-15,-2.000000 2.000000 1 0,-3.000000-2.000000 2 0,2.000000 0.000000 1 0,2.000000 0.000000-1 16,-1.000000-3.000000-3-16,-1.000000 1.000000-1 0,-2.000000-3.000000-3 0,1.000000-3.000000-6 16,-1.000000 1.000000 0-16,-1.000000-3.000000-3 0,2.000000 0.000000-1 0,1.000000-2.000000-1 15,-1.000000-3.000000-2-15,-1.000000-2.000000-2 0,-1.000000-2.000000-2 0,5.000000-4.000000-1 16,-2.000000-1.000000 0-16,1.000000-3.000000-1 0,2.000000 0.000000 0 0,1.000000 0.000000 4 16,-1.000000-2.000000 0-16,4.000000 0.000000 0 0,-3.000000 2.000000 0 0,1.000000-1.000000-1 15,4.000000 2.000000-1-15,-6.000000 2.000000-1 0,4.000000 1.000000-1 0,-1.000000-1.000000 0 0,1.000000-1.000000 0 16,-4.000000 6.000000 1-16,1.000000-3.000000 0 0,1.000000-3.000000-1 15,2.000000 3.000000 0-15,-4.000000-2.000000 1 0,3.000000 0.000000-1 0,1.000000-1.000000-1 0,-4.000000 0.000000 1 16,3.000000-1.000000 2-16,1.000000 2.000000-5 0,-4.000000-5.000000 2 0,6.000000 1.000000-1 16,-6.000000-1.000000 3-16,6.000000 2.000000-1 0,0.000000-2.000000 0 0,-3.000000 2.000000 2 15,3.000000-2.000000 0-15,0.000000-1.000000-2 0,3.000000 3.000000-1 0,0.000000-2.000000 0 16,0.000000-1.000000 0-16,-2.000000 2.000000 2 0,5.000000 1.000000 0 0,-1.000000-1.000000 2 16,3.000000 2.000000 1-16,0.000000-3.000000 2 0,-2.000000 4.000000-1 0,2.000000 1.000000 3 15,0.000000-4.000000 1-15,0.000000 6.000000-1 0,2.000000 3.000000 1 16,-2.000000 2.000000 1-16,0.000000 2.000000 3 0,0.000000 0.000000-1 0,0.000000 2.000000 2 0,0.000000 3.000000 0 0,0.000000-1.000000 1 15,0.000000 4.000000 0-15,0.000000-2.000000 1 0,3.000000 1.000000 0 0,-3.000000 3.000000-1 16,0.000000-3.000000-4-16,2.000000 3.000000-1 0,-2.000000-3.000000-2 0,3.000000 0.000000-1 16,1.000000 1.000000-2-16,1.000000-3.000000-1 0,0.000000 1.000000 1 0,3.000000-4.000000-1 15,0.000000 1.000000 2-15,3.000000-1.000000-2 0,0.000000 2.000000 3 0,-1.000000-6.000000 1 16,4.000000 4.000000 0-16,-1.000000 0.000000 0 0,-1.000000 2.000000 1 0,1.000000-2.000000 2 0,-3.000000 1.000000 0 16,4.000000-1.000000 1-16,-1.000000 3.000000 2 0,-1.000000 1.000000 1 0,-2.000000-1.000000 0 15,2.000000 2.000000-2-15,-6.000000-2.000000-2 0,3.000000 3.000000-1 0,-1.000000 0.000000-3 16,-3.000000-1.000000-1-16,4.000000 3.000000-2 0,-4.000000-2.000000 0 0,-2.000000-1.000000 4 15,5.000000 3.000000 5-15,-3.000000-2.000000 8 0,7.000000-1.000000 7 0,-2.000000 3.000000 7 16,0.000000-2.000000 4-16,2.000000-3.000000 0 0,-2.000000 3.000000-7 0,3.000000-1.000000-5 16,-4.000000 1.000000-6-16,4.000000 2.000000-8 0,1.000000-5.000000-3 0,-3.000000 3.000000-1 15,3.000000-1.000000 1-15,-1.000000 1.000000-1 0,4.000000-3.000000 1 0,-2.000000 2.000000 0 16,2.000000-1.000000 1-16,1.000000-1.000000 1 0,2.000000-1.000000 0 0,-1.000000 2.000000 3 0,2.000000-1.000000 1 16,-2.000000-3.000000 0-16,3.000000 4.000000 0 0,0.000000-4.000000-1 0,1.000000 3.000000 0 15,-1.000000 1.000000 1-15,-2.000000 2.000000-1 0,0.000000-4.000000 0 0,2.000000 1.000000 3 16,0.000000 1.000000 2-16,-1.000000-1.000000 2 0,1.000000-1.000000-1 0,0.000000 3.000000-3 15,-4.000000-3.000000 2-15,4.000000 2.000000-5 0,-3.000000 1.000000-3 0,-3.000000 0.000000-2 16,3.000000 2.000000 3-16,1.000000-5.000000 2 0,-2.000000 3.000000 1 0,-1.000000 1.000000 3 0,-2.000000 0.000000-1 16,2.000000-3.000000-2-16,1.000000 3.000000 0 0,-1.000000 0.000000-5 0,2.000000 2.000000 0 15,-3.000000-3.000000-1-15,3.000000 0.000000 0 0,-1.000000 3.000000 0 0,2.000000-2.000000-1 16,-1.000000 2.000000 0-16,-1.000000 0.000000-3 0,-1.000000 0.000000-1 0,1.000000 0.000000-1 16,3.000000 0.000000 2-16,-3.000000 2.000000-2 0,0.000000 1.000000-2 0,4.000000 0.000000 1 15,-3.000000 1.000000 1-15,1.000000 3.000000-1 0,2.000000 1.000000-1 0,-2.000000 2.000000 2 0,1.000000 0.000000-1 16,1.000000-1.000000-2-16,0.000000 0.000000-1 0,0.000000 4.000000-1 15,3.000000-4.000000 1-15,-2.000000 3.000000-4 0,-1.000000 0.000000 0 0,5.000000-1.000000 3 0,-2.000000-2.000000-1 16,-1.000000 1.000000 1-16,6.000000 2.000000-1 0,-3.000000-2.000000 2 0,-1.000000 2.000000 0 16,1.000000 0.000000 2-16,0.000000-2.000000 2 0,3.000000 2.000000-1 0,-5.000000-2.000000 3 15,-1.000000 2.000000-1-15,1.000000 1.000000-1 0,-3.000000-1.000000-2 0,-4.000000-4.000000 0 16,1.000000 6.000000 1-16,-1.000000-2.000000-1 0,-1.000000-3.000000 2 0,0.000000 2.000000 0 16,-4.000000 0.000000 0-16,-3.000000-2.000000 0 0,3.000000 4.000000-2 0,-4.000000-2.000000 0 15,-1.000000 0.000000 1-15,2.000000-1.000000-1 0,-1.000000 2.000000 1 0,-3.000000 0.000000 0 0,1.000000 2.000000 0 16,0.000000 1.000000 0-16,-1.000000-2.000000 0 0,1.000000-2.000000 3 0,-5.000000 0.000000-1 15,3.000000 2.000000 2-15,2.000000 0.000000 1 0,-6.000000 2.000000 3 0,3.000000-1.000000 3 16,-4.000000 1.000000 1-16,0.000000-1.000000 3 0,0.000000 3.000000 1 0,0.000000-2.000000 4 16,-4.000000 3.000000 1-16,-1.000000-5.000000 0 0,0.000000 2.000000 2 0,2.000000 0.000000 4 15,-2.000000 0.000000 2-15,-4.000000-1.000000 1 0,4.000000 1.000000-1 0,-3.000000-3.000000 1 16,0.000000-2.000000-3-16,-2.000000 2.000000-4 0,1.000000 0.000000-5 0,-4.000000-3.000000-4 0,3.000000 1.000000-3 16,-2.000000 2.000000-2-16,-5.000000-1.000000-5 0,4.000000 3.000000-1 0,-6.000000 0.000000-2 15,-2.000000 1.000000 0-15,2.000000 3.000000-1 0,-6.000000 1.000000-1 0,2.000000-2.000000 1 16,-3.000000 1.000000 1-16,0.000000 5.000000 0 0,-1.000000-1.000000-1 0,5.000000-1.000000 2 15,-5.000000-1.000000-2-15,5.000000 2.000000 2 0,-1.000000-3.000000-1 0,-2.000000 1.000000-1 16,3.000000-3.000000 3-16,4.000000-2.000000-1 0,-1.000000-1.000000 0 0,2.000000-5.000000 1 16,1.000000 2.000000-1-16,2.000000-4.000000 0 0,1.000000 0.000000-2 0,-1.000000-3.000000-4 0,-2.000000-1.000000-3 15,6.000000 0.000000-5-15,-4.000000-3.000000-4 0,2.000000-3.000000-6 16,2.000000 0.000000-7-16,0.000000-1.000000-7 0,-1.000000 2.000000-8 0,1.000000-6.000000-10 0,-2.000000 1.000000-13 16,-2.000000 2.000000-9-16,4.000000-2.000000-11 0,-3.000000 2.000000-11 0,1.000000-3.000000-23 15,2.000000 4.000000-35-15,-3.000000 2.000000-58 0,1.000000-1.000000-76 0,-1.000000 3.000000-109 16,-6.000000 3.000000-43-16,2.000000-3.000000-2 0,-4.000000 2.000000 28 0,-1.000000-2.000000 66 15</inkml:trace>
  <inkml:trace contextRef="#ctx0" brushRef="#br0">27003.000000 11620.000000 68 0,'-2.000000'-8.000000'223'15,"-1.000000"-2.000000"22 "-15 ,3.000000 5.000000-43 0,-4.000000-2.000000-54 0,4.000000 5.000000-35 0,-1.000000-3.000000-34 16,-3.000000 0.000000-29-16,4.000000 0.000000-13 0,-1.000000-1.000000 1 0,1.000000 0.000000 9 15,0.000000-1.000000 12-15,-4.000000-1.000000 11 0,1.000000-2.000000 11 0,3.000000 4.000000 10 16,0.000000-1.000000 7-16,0.000000-1.000000 2 0,0.000000 2.000000 0 0,0.000000 2.000000-1 16,3.000000 2.000000-5-16,-3.000000-2.000000-10 0,4.000000 3.000000-9 0,-4.000000-2.000000-9 15,0.000000-1.000000-10-15,0.000000 4.000000-9 0,0.000000 0.000000-8 0,0.000000 0.000000-7 16,0.000000 0.000000 2-16,1.000000 7.000000 4 0,4.000000-2.000000 10 0,4.000000 1.000000 7 0,-1.000000 5.000000 10 16,4.000000 3.000000 12-16,3.000000 6.000000 4 0,5.000000 4.000000 1 0,0.000000 0.000000-4 15,5.000000 5.000000-1-15,2.000000 6.000000 4 0,3.000000-1.000000 5 0,0.000000 0.000000 7 16,-1.000000 2.000000 4-16,-2.000000 0.000000 18 0,3.000000 1.000000 17 0,0.000000-3.000000-1 15,-3.000000 3.000000-2-15,3.000000-6.000000-3 0,-1.000000 1.000000-6 0,-1.000000-3.000000-19 16,-1.000000-2.000000-20-16,0.000000-1.000000-9 0,3.000000-2.000000-9 0,-7.000000-4.000000-9 16,8.000000 0.000000-7-16,-5.000000-3.000000-3 0,1.000000-5.000000 1 0,0.000000-5.000000-2 0,0.000000-4.000000-1 15,0.000000-6.000000-3-15,3.000000-4.000000 0 0,3.000000-11.000000-3 16,2.000000-5.000000-7-16,-1.000000-5.000000-1 0,1.000000-13.000000-3 0,4.000000-2.000000-3 0,1.000000-7.000000-5 16,-1.000000-2.000000-3-16,1.000000-6.000000-3 0,-2.000000-6.000000-3 0,-1.000000-2.000000-2 15,2.000000-2.000000 0-15,-2.000000 2.000000 1 0,-2.000000-2.000000-1 0,0.000000 3.000000 1 16,-1.000000-1.000000 3-16,-6.000000 6.000000-3 0,2.000000 4.000000-3 0,-3.000000 2.000000 0 15,0.000000 3.000000 1-15,-5.000000 6.000000-5 0,-1.000000-1.000000-13 0,-2.000000 5.000000-24 16,-2.000000 7.000000-45-16,-4.000000 0.000000-77 0,0.000000 8.000000-89 0,-8.000000-2.000000-72 16,2.000000 5.000000-85-16,-5.000000 8.000000-131 0,-2.000000 1.000000-122 0,-2.000000 3.000000-10 0,-6.000000 3.000000 42 15,-9.000000-1.000000 51-15,-1.000000 4.000000 83 0</inkml:trace>
  <inkml:trace contextRef="#ctx0" brushRef="#br0">20027.000000 10096.000000 79 0,'-5.000000'-6.000000'218'16,"2.000000"-5.000000"10 "-16 ,1.000000 6.000000-32 0,-1.000000 4.000000-20 0,1.000000-5.000000-31 0,-1.000000 4.000000-29 15,-2.000000-1.000000-19-15,0.000000-1.000000-13 0,-2.000000 1.000000-6 0,2.000000 1.000000 0 16,0.000000-1.000000 7-16,-4.000000 0.000000 3 0,6.000000 1.000000 7 0,-2.000000 2.000000 4 16,0.000000-2.000000 0-16,2.000000 2.000000-3 0,3.000000 0.000000-9 0,-5.000000 0.000000-5 15,5.000000 0.000000-10-15,-2.000000 0.000000-14 0,2.000000 0.000000-6 0,-3.000000 0.000000-12 16,-1.000000 0.000000-6-16,4.000000 2.000000-8 0,0.000000-2.000000-4 0,0.000000 2.000000-2 15,4.000000 4.000000 5-15,-1.000000-1.000000 3 0,2.000000 4.000000 4 0,0.000000 3.000000 4 16,5.000000 0.000000 6-16,3.000000 8.000000 3 0,3.000000 2.000000-2 0,-1.000000 2.000000-1 16,6.000000 3.000000-2-16,1.000000 2.000000 0 0,3.000000 3.000000-4 0,2.000000 0.000000 2 0,0.000000 1.000000-2 15,3.000000 2.000000 6-15,-3.000000-1.000000 4 0,1.000000-3.000000 7 0,3.000000 3.000000 8 16,-1.000000-5.000000 6-16,0.000000 1.000000 12 0,-2.000000-7.000000 3 0,-1.000000 3.000000 5 16,2.000000-2.000000 4-16,-1.000000-5.000000 5 0,-1.000000 4.000000-1 0,-2.000000-7.000000-6 15,2.000000-1.000000-7-15,-2.000000 0.000000-9 0,-3.000000-4.000000-10 0,-2.000000-1.000000-14 16,2.000000 0.000000-13-16,-5.000000-3.000000-5 0,1.000000 1.000000-1 0,-5.000000-6.000000 0 15,4.000000 3.000000 0-15,0.000000-5.000000 6 0,-2.000000-5.000000 6 0,2.000000-4.000000 4 0,1.000000-7.000000 0 16,4.000000-5.000000-3-16,5.000000-11.000000-3 0,0.000000-12.000000-6 0,6.000000-5.000000-10 16,-1.000000-6.000000-7-16,3.000000-9.000000-7 0,4.000000-2.000000-2 0,-2.000000-3.000000-4 15,3.000000-5.000000-4-15,-2.000000 1.000000-3 0,1.000000 0.000000-4 0,-2.000000 3.000000-7 16,-4.000000 1.000000-25-16,-1.000000 6.000000-41 0,-8.000000 8.000000-64 0,-3.000000 1.000000-70 16,-7.000000 10.000000-64-16,-1.000000 5.000000-94 0,-9.000000 5.000000-133 0,-8.000000 10.000000-103 15,-6.000000 2.000000-15-15,-12.000000 9.000000 31 0,-8.000000 4.000000 45 0,-7.000000 4.000000 88 0</inkml:trace>
  <inkml:trace contextRef="#ctx0" brushRef="#br0">10504.000000 7185.000000 20 0,'-9.000000'0.000000'13'0,"1.000000"3.000000"-4 "0 ,5.000000-3.000000-4 0,1.000000 0.000000 1 15,-1.000000 0.000000-1-15,-2.000000 2.000000 0 0,5.000000-2.000000 3 0,-4.000000 0.000000 8 16,4.000000 0.000000 9-16,0.000000 0.000000 6 0,0.000000 0.000000 8 0,0.000000 2.000000 6 0,0.000000-2.000000 1 16,0.000000 2.000000-9-16,0.000000-2.000000-3 0,0.000000 3.000000-8 0,0.000000 0.000000-4 15,0.000000-1.000000-3-15,4.000000 3.000000-1 0,-4.000000 2.000000 3 0,5.000000 1.000000-1 16,-2.000000 1.000000 1-16,2.000000 0.000000-3 0,-2.000000-2.000000-5 0,2.000000 3.000000-3 15,0.000000 4.000000-1-15,0.000000-5.000000-4 0,-1.000000 1.000000-2 0,1.000000 2.000000-3 16,0.000000-3.000000 1-16,2.000000-1.000000 5 0,-1.000000 1.000000 0 0,1.000000 2.000000 5 16,-2.000000-2.000000 1-16,0.000000 0.000000 14 0,3.000000 2.000000 10 0,-3.000000-2.000000 4 0,4.000000 3.000000 4 15,1.000000-2.000000 0-15,-2.000000-1.000000 4 0,4.000000 4.000000-11 0,-2.000000-3.000000-9 16,2.000000-1.000000-7-16,-2.000000 4.000000-6 0,2.000000-1.000000 1 0,-2.000000 0.000000 2 16,3.000000 0.000000 0-16,-3.000000 0.000000 3 0,5.000000-2.000000 10 0,-1.000000-1.000000 5 15,1.000000 1.000000 3-15,-2.000000-3.000000-2 0,4.000000 3.000000 0 0,0.000000-4.000000 2 16,-2.000000 0.000000-3-16,5.000000-1.000000-6 0,-2.000000-2.000000-2 0,1.000000 1.000000-1 15,1.000000 1.000000-1-15,0.000000 1.000000-3 0,0.000000-1.000000-6 0,-2.000000-4.000000 0 0,4.000000 4.000000 1 16,0.000000-2.000000 0-16,0.000000 2.000000-2 0,-4.000000-3.000000 0 0,4.000000 0.000000 3 16,-4.000000 1.000000-3-16,1.000000 2.000000-4 0,3.000000-1.000000 1 0,-2.000000-1.000000 5 15,-2.000000 2.000000 2-15,4.000000 0.000000-1 0,-4.000000 0.000000 0 0,1.000000 0.000000 1 16,-2.000000-3.000000 0-16,1.000000 3.000000-3 0,2.000000 0.000000-4 0,-1.000000 0.000000 0 16,-1.000000 0.000000 1-16,-1.000000-3.000000 1 0,1.000000 1.000000 2 0,1.000000 1.000000 1 0,2.000000-1.000000 3 15,-4.000000-1.000000 6-15,5.000000 1.000000 1 0,0.000000 2.000000 1 0,0.000000-3.000000 2 16,-1.000000 0.000000 1-16,1.000000 1.000000-3 0,-3.000000-1.000000-5 0,4.000000 1.000000-2 15,-1.000000-3.000000-3-15,3.000000 2.000000-2 0,-3.000000 1.000000-5 0,1.000000-3.000000-3 16,4.000000 0.000000 1-16,-5.000000 0.000000-3 0,5.000000 0.000000 0 0,-2.000000 0.000000 0 16,-3.000000 0.000000 0-16,1.000000-3.000000-2 0,-1.000000 3.000000-2 0,0.000000 0.000000 1 15,3.000000 0.000000-1-15,-2.000000 0.000000-2 0,-1.000000 0.000000 1 0,0.000000 0.000000 3 0,1.000000 3.000000 2 16,2.000000-3.000000-1-16,-3.000000 2.000000 1 0,2.000000 0.000000 2 16,-2.000000 1.000000 0-16,3.000000 2.000000-1 0,-2.000000-3.000000 1 0,2.000000 1.000000-1 0,-1.000000-1.000000 0 15,1.000000 3.000000-1-15,-2.000000-4.000000 0 0,2.000000 3.000000 0 0,-1.000000-1.000000-1 16,3.000000-3.000000 0-16,1.000000 0.000000 1 0,-1.000000-3.000000-1 0,2.000000-2.000000 2 15,1.000000 0.000000 2-15,3.000000-2.000000 4 0,-1.000000-3.000000-1 0,3.000000-2.000000 1 16,2.000000 0.000000 2-16,-2.000000 0.000000-3 0,-1.000000-1.000000-1 0,-2.000000 1.000000-4 0,0.000000 0.000000-1 16,1.000000 0.000000 1-16,-1.000000-1.000000-3 0,-2.000000 1.000000 1 15,-3.000000 1.000000-3-15,5.000000 0.000000 2 0,-5.000000-1.000000-2 0,3.000000 0.000000 2 0,-3.000000 1.000000 2 16,-1.000000 0.000000-3-16,3.000000-2.000000 0 0,-6.000000 5.000000 0 0,-4.000000-6.000000-1 16,3.000000 6.000000 1-16,-6.000000-3.000000-1 0,3.000000 0.000000 2 0,-2.000000-1.000000 0 15,-1.000000 0.000000 0-15,-1.000000-3.000000 0 0,-1.000000 2.000000 2 0,-3.000000-1.000000-1 16,0.000000-1.000000 0-16,-3.000000 1.000000 0 0,4.000000-3.000000 1 0,-6.000000 0.000000 0 15,1.000000-3.000000-1-15,-2.000000 3.000000 1 0,0.000000-3.000000-2 0,-2.000000-1.000000 0 16,-1.000000-1.000000-2-16,-2.000000-2.000000-1 0,0.000000-1.000000 0 0,0.000000 1.000000-1 0,0.000000-3.000000 2 16,0.000000 3.000000 0-16,-2.000000-3.000000 1 0,-1.000000 1.000000-1 0,0.000000-3.000000-2 15,3.000000 0.000000 0-15,-2.000000 0.000000 2 0,-1.000000 1.000000 1 0,3.000000-1.000000-2 16,-2.000000-5.000000 1-16,-1.000000 3.000000-1 0,3.000000-3.000000-2 0,-4.000000 0.000000 0 16,-1.000000-1.000000-2-16,4.000000 1.000000 2 0,-3.000000 3.000000 1 0,1.000000-3.000000 0 15,1.000000 2.000000 4-15,-1.000000-1.000000 1 0,-2.000000 4.000000-2 0,2.000000-4.000000 2 16,-6.000000 4.000000 0-16,4.000000 0.000000-1 0,-3.000000 2.000000-2 0,-2.000000 0.000000 1 0,1.000000 3.000000 2 15,-1.000000-1.000000 2-15,-1.000000 1.000000-1 0,-3.000000 4.000000 0 0,-3.000000 1.000000 0 16,2.000000 0.000000 0-16,-5.000000 1.000000-1 0,2.000000 0.000000 0 0,-4.000000 2.000000 0 16,-2.000000 2.000000 1-16,-1.000000-1.000000 0 0,-1.000000 1.000000-1 0,-1.000000 2.000000-2 15,-3.000000-1.000000-4-15,3.000000 4.000000-1 0,-3.000000-1.000000-1 0,-6.000000-2.000000 0 16,5.000000 2.000000-2-16,0.000000 1.000000 1 0,-4.000000 1.000000 1 0,3.000000-1.000000 2 16,0.000000-2.000000 1-16,-1.000000 2.000000 2 0,-2.000000 1.000000 0 0,3.000000 2.000000 3 0,-3.000000-2.000000 0 15,3.000000 2.000000 0-15,-2.000000-1.000000 1 0,2.000000 3.000000-1 16,2.000000-1.000000-1-16,-2.000000 1.000000-1 0,2.000000 1.000000 0 0,3.000000 0.000000-2 0,1.000000-2.000000 1 15,1.000000 5.000000 0-15,-2.000000-2.000000-1 0,5.000000 2.000000-1 0,0.000000 0.000000 1 16,2.000000 0.000000 1-16,0.000000 0.000000 1 0,1.000000 0.000000 0 0,1.000000 0.000000 0 16,1.000000 0.000000-3-16,1.000000 0.000000 0 0,2.000000 0.000000-1 0,-1.000000 0.000000-1 15,-2.000000 0.000000-1-15,4.000000 0.000000 2 0,-4.000000 0.000000 2 0,4.000000 0.000000-1 16,-4.000000 0.000000-1-16,2.000000 0.000000 2 0,-4.000000 2.000000-2 0,-1.000000-2.000000 0 0,-1.000000 3.000000 1 16,-3.000000-1.000000 3-16,-1.000000 4.000000-2 0,-2.000000-4.000000 0 0,0.000000 3.000000 1 15,-3.000000-1.000000-3-15,3.000000-2.000000 0 0,-5.000000 5.000000 0 0,2.000000-1.000000 0 16,-5.000000 2.000000 0-16,5.000000-4.000000 0 0,1.000000 4.000000 0 0,-4.000000-1.000000 0 15,4.000000-5.000000 0-15,-1.000000 3.000000-1 0,0.000000 0.000000 0 0,-2.000000-1.000000 1 16,2.000000 2.000000 0-16,3.000000 0.000000 1 0,-3.000000-2.000000-2 0,3.000000-3.000000 0 16,-3.000000 2.000000 0-16,3.000000 0.000000 0 0,0.000000-1.000000-1 0,1.000000-2.000000-2 15,-1.000000 0.000000 1-15,2.000000 0.000000 1 0,1.000000 0.000000 1 0,-1.000000 0.000000-3 16,3.000000-2.000000 3-16,-1.000000-1.000000-2 0,-2.000000 3.000000 0 0,3.000000-3.000000 0 0,-2.000000 2.000000-1 16,3.000000-2.000000 3-16,-5.000000 3.000000-2 0,3.000000-1.000000 1 0,-2.000000-3.000000 0 15,1.000000 4.000000 0-15,-1.000000-2.000000-1 0,-2.000000 2.000000 0 0,4.000000 0.000000-2 16,-4.000000 0.000000 1-16,2.000000 2.000000 1 0,-2.000000-2.000000 1 0,0.000000 4.000000 2 15,2.000000-3.000000 1-15,-2.000000-1.000000 1 0,6.000000 3.000000 1 0,-6.000000 1.000000 0 16,5.000000 1.000000 0-16,-5.000000 0.000000 1 0,5.000000-2.000000 1 0,-1.000000 5.000000-2 0,1.000000-2.000000 1 16,0.000000-1.000000 0-16,1.000000 2.000000 1 0,-1.000000-1.000000-3 0,0.000000 0.000000-1 15,4.000000-1.000000 1-15,1.000000 2.000000 0 0,-2.000000-2.000000 0 0,3.000000 3.000000-1 16,1.000000-4.000000 1-16,-2.000000 4.000000 0 0,3.000000-3.000000-1 0,1.000000 4.000000 2 16,0.000000-1.000000-1-16,1.000000-4.000000 0 0,2.000000 4.000000 2 0,-4.000000-3.000000-2 15,6.000000 2.000000-1-15,-2.000000-3.000000 1 0,2.000000 4.000000-2 0,-1.000000 0.000000 0 16,1.000000-2.000000-1-16,-1.000000 1.000000 0 0,1.000000 1.000000 2 0,1.000000 2.000000-1 0,-1.000000 0.000000 1 15,0.000000-1.000000 0-15,-1.000000 4.000000 0 0,1.000000-1.000000-1 0,-1.000000 3.000000 0 16,-1.000000 0.000000 1-16,2.000000-1.000000-1 0,0.000000 3.000000 1 0,-1.000000 0.000000-1 16,3.000000 2.000000 0-16,-3.000000 0.000000 0 0,1.000000-2.000000 0 0,-1.000000 3.000000 0 15,1.000000-3.000000 0-15,0.000000 2.000000 0 0,3.000000-1.000000 0 0,-4.000000-1.000000-2 16,-1.000000 1.000000 1-16,5.000000-2.000000 1 0,-3.000000-1.000000 0 16,4.000000-1.000000 0-1,-1.000000 1.000000 1-15,2.000000-4.000000 1 0,-2.000000 2.000000-2 0,5.000000 2.000000 0 0,-2.000000-3.000000 0 0,2.000000 2.000000 0 0,0.000000 3.000000 0 0,0.000000 0.000000 0 16,2.000000 3.000000 0-16,-2.000000-3.000000 1 0,5.000000 3.000000-1 0,-2.000000-1.000000-1 0,2.000000-3.000000 1 15,-1.000000 5.000000-2-15,1.000000-5.000000 1 0,3.000000 4.000000 0 0,-3.000000-1.000000-1 16,0.000000-2.000000 2-16,4.000000 3.000000-1 0,-1.000000-3.000000 1 0,0.000000 2.000000 0 16,-3.000000-2.000000 0-16,4.000000 2.000000 0 0,-1.000000-2.000000 1 0,1.000000 3.000000-1 15,-3.000000-3.000000 0-15,3.000000-2.000000-1 0,-1.000000-1.000000 1 0,-3.000000 1.000000 0 0,3.000000-2.000000-3 16,1.000000-2.000000-1-16,-1.000000 1.000000 1 0,-3.000000-2.000000 3 16,7.000000 0.000000-2-16,-5.000000-1.000000 2 0,4.000000 2.000000 0 0,-1.000000-5.000000 2 0,2.000000 2.000000-2 15,-2.000000-1.000000-4-15,2.000000-2.000000-4 0,-2.000000 3.000000-10 0,3.000000-4.000000-9 16,1.000000 1.000000-19-16,-2.000000 0.000000-34 0,-2.000000-2.000000-44 0,3.000000-2.000000-53 15,4.000000 2.000000-58-15,-4.000000 0.000000-72 0,4.000000-6.000000-73 0,-2.000000 0.000000-14 16,7.000000-9.000000 20-16,0.000000-2.000000 44 0</inkml:trace>
  <inkml:trace contextRef="#ctx0" brushRef="#br0">16400.000000 7496.000000 44 0,'-2.000000'-2.000000'60'16,"-1.000000"-2.000000"4 "-16 ,0.000000 4.000000 2 0,1.000000-1.000000 3 0,-1.000000-1.000000 7 15,3.000000 2.000000 2-15,0.000000-4.000000 0 0,-2.000000 4.000000-2 0,-1.000000-1.000000 0 16,-1.000000-2.000000-2-16,3.000000 1.000000-1 0,-3.000000-1.000000-2 0,3.000000 0.000000-6 0,-3.000000 3.000000-5 16,1.000000-4.000000-8-16,-2.000000 2.000000-6 0,2.000000-1.000000-11 0,1.000000 3.000000-7 15,-2.000000-2.000000-5-15,3.000000-1.000000-4 0,-6.000000 3.000000-5 0,2.000000-2.000000-2 16,0.000000 2.000000 1-16,2.000000-2.000000 1 0,-2.000000-1.000000 3 0,1.000000 3.000000 5 16,-1.000000-2.000000 7-16,0.000000 2.000000 6 0,2.000000 0.000000 1 0,1.000000 0.000000 1 15,-1.000000 0.000000-2-15,3.000000 0.000000-2 0,-2.000000 0.000000-6 0,-1.000000 0.000000-4 16,3.000000 0.000000-3-16,0.000000 0.000000-1 0,0.000000 0.000000 0 0,0.000000 0.000000 1 0,0.000000 0.000000 3 15,0.000000 0.000000-1-15,0.000000 0.000000-2 0,0.000000 0.000000-1 0,0.000000 0.000000-4 16,0.000000 0.000000-4-16,0.000000 0.000000-3 0,0.000000 0.000000-4 0,0.000000 0.000000-1 16,3.000000 0.000000-2-16,-1.000000 0.000000-1 0,-2.000000 0.000000-1 0,5.000000 2.000000 2 15,-2.000000-2.000000 5-15,2.000000 3.000000 3 0,0.000000-1.000000 5 0,2.000000 0.000000 7 16,-2.000000 3.000000 8-16,5.000000-2.000000 7 0,-2.000000-1.000000 3 0,6.000000 2.000000-2 16,-6.000000-1.000000 7-16,6.000000-3.000000 0 0,-1.000000 3.000000-4 0,0.000000-3.000000 0 0,4.000000 0.000000 1 15,-3.000000-3.000000 3-15,4.000000 0.000000-4 0,-1.000000 2.000000 0 0,1.000000-2.000000 0 16,2.000000-2.000000-2-16,1.000000 0.000000-1 0,0.000000 1.000000-5 0,1.000000-1.000000-6 15,0.000000 0.000000-3-15,-4.000000 0.000000-3 0,4.000000 0.000000-3 0,3.000000 0.000000-2 16,-3.000000 2.000000-2-16,0.000000-1.000000 0 0,1.000000-1.000000-1 0,-1.000000 3.000000-3 16,3.000000-1.000000-1-16,-3.000000 0.000000-1 0,1.000000-1.000000 0 0,-1.000000 2.000000-1 15,2.000000 2.000000 1-15,-2.000000-3.000000-3 0,3.000000 1.000000 1 0,-2.000000 2.000000 0 16,-3.000000 0.000000 0-16,2.000000 0.000000-2 0,-2.000000 0.000000-3 0,5.000000 0.000000 1 0,-3.000000 0.000000 2 16,2.000000 0.000000 0-16,-3.000000 0.000000-1 0,4.000000 0.000000 1 0,-1.000000-3.000000 2 15,1.000000 0.000000-1-15,-1.000000 3.000000-1 0,2.000000-2.000000-1 16,-1.000000 2.000000 0-16,2.000000-2.000000-1 0,0.000000 0.000000-1 0,-2.000000 2.000000 0 0,-1.000000-3.000000 0 15,3.000000 0.000000 0-15,-6.000000 3.000000 0 0,1.000000-2.000000-1 0,3.000000 2.000000 1 16,-3.000000-3.000000 0-16,-2.000000 2.000000 1 0,2.000000 1.000000-1 0,0.000000-3.000000 0 0,0.000000 3.000000 1 16,-4.000000 0.000000-2-16,2.000000 0.000000 0 0,-5.000000 0.000000 1 0,2.000000 3.000000 0 15,0.000000-3.000000 0-15,-4.000000 1.000000 0 0,1.000000 2.000000 0 0,-1.000000-1.000000 0 16,-3.000000 1.000000-3-16,3.000000 0.000000 2 0,2.000000 1.000000-1 0,-1.000000-2.000000 1 16,-1.000000 1.000000-1-16,-3.000000 0.000000-1 0,4.000000 2.000000 1 0,2.000000-3.000000 0 15,-2.000000 0.000000-1-15,-1.000000 0.000000 1 0,1.000000 4.000000 1 0,2.000000-6.000000 1 16,0.000000 2.000000-1-16,-3.000000-2.000000 0 0,4.000000 3.000000 0 0,1.000000-1.000000 1 15,-1.000000-2.000000-1-15,0.000000 2.000000-1 0,1.000000 0.000000 1 0,1.000000-2.000000 0 0,-3.000000 3.000000-1 16,3.000000-3.000000-2-16,1.000000 0.000000 1 0,-2.000000 0.000000 0 0,-1.000000 0.000000 2 16,-2.000000 3.000000-3-16,2.000000-1.000000 2 0,0.000000-2.000000 1 0,-2.000000 3.000000 0 15,2.000000-3.000000 0-15,-4.000000 2.000000-1 0,4.000000-2.000000 2 0,-4.000000 2.000000 0 16,1.000000-2.000000-1-16,1.000000 3.000000 1 0,-4.000000-1.000000-2 0,-1.000000-2.000000 0 16,4.000000 0.000000 0-16,-2.000000 3.000000 0 0,1.000000-3.000000 1 0,-3.000000 0.000000 0 15,3.000000 2.000000 2-15,-1.000000-2.000000 4 0,-2.000000 3.000000-1 0,4.000000-1.000000 1 16,-3.000000-2.000000 2-16,-1.000000 2.000000 0 0,4.000000-2.000000 0 0,-1.000000 3.000000-4 0,-1.000000-1.000000 0 15,1.000000-2.000000-2-15,-3.000000 3.000000 1 0,4.000000-1.000000 0 0,-2.000000 2.000000-1 16,1.000000-4.000000 0-16,-3.000000 3.000000 1 0,2.000000 0.000000 0 0,1.000000-1.000000 0 16,-3.000000 1.000000 0-16,4.000000-2.000000-1 0,-6.000000-1.000000-1 0,5.000000 4.000000 2 15,-4.000000-4.000000 1-15,-1.000000 2.000000-2 0,4.000000-1.000000 0 0,-2.000000-1.000000 0 16,0.000000 4.000000 2-16,2.000000-2.000000 0 0,-2.000000 1.000000 1 0,3.000000-1.000000 1 16,1.000000-2.000000 0-16,-3.000000 3.000000 1 0,3.000000-3.000000-2 0,-4.000000 2.000000-1 0,2.000000 0.000000-2 15,-2.000000-2.000000 1-15,-2.000000 3.000000 0 0,0.000000-2.000000-1 0,2.000000 3.000000 0 16,-1.000000-1.000000 0-16,-1.000000-3.000000 0 0,4.000000 1.000000-1 0,-5.000000-1.000000 1 15,1.000000 3.000000-1-15,0.000000-1.000000 0 0,1.000000-2.000000 0 0,-1.000000 2.000000 1 16,1.000000 1.000000-1-16,1.000000-3.000000 3 0,-2.000000 3.000000-1 0,2.000000-3.000000 0 16,-3.000000 3.000000-1-16,-1.000000-2.000000-2 0,3.000000-1.000000 2 0,-1.000000 0.000000-1 15,-3.000000 0.000000 0-15,4.000000 0.000000 1 0,-1.000000 0.000000 1 0,0.000000 0.000000 0 0,2.000000 0.000000-1 16,-1.000000 0.000000 0-16,-1.000000 0.000000 0 0,2.000000 0.000000 0 16,2.000000 0.000000 0-16,1.000000 0.000000 2 0,-3.000000 0.000000-4 0,4.000000-1.000000-8 0,3.000000 1.000000-15 15,-1.000000 0.000000-17-15,-1.000000 0.000000-23 0,7.000000 0.000000-32 16,-2.000000 0.000000-44-16,4.000000 0.000000-61 0,3.000000 1.000000-67 0,-1.000000 5.000000-87 0,1.000000-4.000000-42 15,3.000000 0.000000-3-15,-4.000000 2.000000 30 0,-3.000000-4.000000 59 0</inkml:trace>
  <inkml:trace contextRef="#ctx0" brushRef="#br0">22449.000000 7559.000000 1 0,'17.000000'0.000000'45'16,"-2.000000"0.000000"3 "-16 ,2.000000 0.000000 2 0,1.000000 0.000000 0 0,4.000000 0.000000 0 15,-2.000000 0.000000 2-15,3.000000-3.000000 6 0,-1.000000 1.000000-2 0,5.000000 1.000000-4 16,-5.000000-1.000000 0-16,5.000000 2.000000-3 0,-6.000000-4.000000-2 0,6.000000 4.000000-4 16,0.000000-2.000000-2-16,0.000000 0.000000-1 0,-2.000000 2.000000-2 0,2.000000-3.000000-5 15,3.000000 0.000000-4-15,-3.000000 3.000000-4 0,3.000000-1.000000-6 0,-2.000000-2.000000-3 16,3.000000 0.000000-3-16,2.000000 3.000000-4 0,-4.000000-3.000000-2 0,1.000000 1.000000-3 0,2.000000 0.000000 2 15,-2.000000-1.000000 1-15,5.000000 3.000000 2 0,-3.000000 0.000000 1 0,1.000000 0.000000 3 16,-1.000000 0.000000 0-16,3.000000 3.000000 2 0,-3.000000-1.000000 0 0,3.000000 0.000000 4 16,-1.000000 1.000000 3-16,1.000000 0.000000 4 0,2.000000 0.000000 6 0,-2.000000-2.000000-5 15,0.000000-1.000000 0-15,1.000000 3.000000-4 0,4.000000 0.000000-2 0,-5.000000-3.000000-7 16,7.000000 4.000000-1-16,-9.000000 0.000000 1 0,6.000000-2.000000 2 0,-4.000000-1.000000-1 16,0.000000 1.000000 2-16,1.000000 1.000000 1 0,-5.000000 2.000000-3 0,5.000000-2.000000-1 0,-3.000000 0.000000 2 15,-1.000000-2.000000 2-15,0.000000 4.000000-1 0,-2.000000-1.000000-1 0,2.000000-2.000000 0 16,-2.000000 0.000000 6-16,2.000000 2.000000 2 0,1.000000-4.000000 1 0,-1.000000 3.000000 4 15,3.000000-1.000000 4-15,1.000000-2.000000-2 0,2.000000 0.000000-7 0,-1.000000 0.000000-6 16,-2.000000 0.000000-4-16,0.000000 0.000000-2 0,1.000000 0.000000-4 0,-1.000000 0.000000 0 16,0.000000 0.000000-1-16,0.000000 0.000000 0 0,0.000000 0.000000 1 0,4.000000 0.000000 0 15,-4.000000 0.000000-1-15,0.000000 0.000000-2 0,-3.000000 0.000000 2 0,0.000000 0.000000 0 16,3.000000 0.000000 0-16,-1.000000 0.000000-2 0,-1.000000 0.000000 2 0,2.000000 0.000000 2 16,1.000000 0.000000 0-16,2.000000 0.000000 3 0,2.000000-2.000000 0 0,1.000000-1.000000 1 0,1.000000-1.000000-2 15,-2.000000 2.000000 1-15,3.000000 0.000000-2 0,-6.000000-2.000000-1 0,7.000000-1.000000-2 16,-4.000000 4.000000-2-16,0.000000-2.000000 0 0,0.000000 3.000000-4 0,-1.000000-3.000000 0 15,1.000000 3.000000-2-15,-1.000000 0.000000 1 0,-2.000000 0.000000 0 0,-2.000000 0.000000 0 16,0.000000 3.000000-1-16,0.000000-3.000000-1 0,0.000000 3.000000 0 0,-1.000000-2.000000 0 16,1.000000-1.000000 0-16,-6.000000 3.000000-2 0,6.000000-1.000000 0 0,-5.000000 2.000000 0 15,2.000000 0.000000 2-15,1.000000-1.000000-2 0,-1.000000-2.000000 1 0,3.000000 4.000000 1 16,-3.000000-2.000000-1-16,4.000000-3.000000 0 0,-1.000000 3.000000-1 0,0.000000-1.000000 2 0,3.000000-2.000000 0 16,-2.000000 0.000000-1-16,-1.000000 0.000000 3 0,0.000000 0.000000 0 0,0.000000 0.000000 3 15,-3.000000 0.000000-1-15,3.000000-2.000000 0 0,-3.000000-1.000000-1 0,2.000000 3.000000 3 16,-3.000000-3.000000-3-16,0.000000 3.000000 0 0,-1.000000-2.000000 0 0,-3.000000-1.000000 2 15,-4.000000 3.000000-3-15,2.000000-1.000000-9 0,-3.000000-2.000000-14 0,-2.000000-1.000000-23 16,-3.000000 4.000000-37-16,-4.000000 0.000000-50 0,1.000000 0.000000-61 0,-3.000000 2.000000-81 0,-11.000000-2.000000-30 16,0.000000 0.000000-1-16,-11.000000 0.000000 23 0</inkml:trace>
  <inkml:trace contextRef="#ctx0" brushRef="#br0">28216.000000 2760.000000 80 0,'-8.000000'-7.000000'181'0,"-2.000000"-3.000000"-2 "0 ,1.000000 3.000000-62 16,1.000000-2.000000-31-16,-2.000000 1.000000-10 0,2.000000-1.000000 1 0,-2.000000-2.000000 2 0,-4.000000 2.000000 4 16,2.000000-4.000000 10-16,-1.000000 1.000000 9 0,0.000000 0.000000-5 0,-1.000000 0.000000-11 15,2.000000 0.000000-13-15,-1.000000 2.000000-2 0,0.000000 1.000000-8 0,4.000000-1.000000-10 16,-1.000000 3.000000-5-16,2.000000-1.000000 0 0,-1.000000 1.000000 1 0,4.000000 2.000000 0 15,-3.000000 1.000000 0-15,0.000000 0.000000 2 0,3.000000 2.000000 0 0,-4.000000 1.000000-2 16,4.000000-2.000000-3-16,-5.000000 3.000000-7 0,-2.000000 3.000000-2 0,-1.000000-2.000000-4 16,0.000000 7.000000-3-16,-4.000000-1.000000-4 0,-2.000000 5.000000-3 0,-4.000000 4.000000 10 15,-2.000000 0.000000 3-15,-5.000000 6.000000 3 0,3.000000 2.000000 5 16,0.000000-2.000000 3-16,3.000000 2.000000 6 0,-1.000000-2.000000-2 16,4.000000 0.000000-4-16,-1.000000 0.000000-8 0,0.000000-3.000000-6 0,7.000000 0.000000-3 15,-2.000000-3.000000-4-15,4.000000 0.000000-4 0,3.000000 1.000000-2 16,-2.000000 0.000000-5-16,2.000000 1.000000 0 0,3.000000-1.000000-1 0,0.000000 2.000000-1 15,1.000000-2.000000-5-15,1.000000 2.000000-1 0,5.000000 3.000000 3 16,-2.000000-2.000000 3-16,2.000000 2.000000-1 0,-3.000000 1.000000 1 0,3.000000 1.000000-1 16,0.000000-1.000000-1-16,0.000000-1.000000 2 0,0.000000 3.000000 0 15,0.000000-4.000000 2-15,0.000000 1.000000-1 0,-4.000000 2.000000 2 0,4.000000-2.000000 4 16,0.000000 2.000000 3-16,0.000000-1.000000 0 0,0.000000 1.000000 1 16,0.000000-5.000000 5-16,0.000000 4.000000 1 0,0.000000-2.000000-2 0,4.000000 1.000000-2 15,-1.000000-3.000000 1-15,-1.000000 3.000000 0 0,-2.000000-5.000000-6 16,5.000000 3.000000-2-16,3.000000-3.000000 2 0,-3.000000 3.000000-3 0,4.000000-3.000000-1 15,-1.000000 1.000000-2-15,-3.000000-1.000000 1 0,7.000000 0.000000 0 0,-4.000000 3.000000 1 16,2.000000-3.000000 2-16,2.000000 3.000000 2 0,-2.000000-3.000000 1 16,0.000000 3.000000 2-16,-2.000000-1.000000 2 0,6.000000-2.000000-2 0,-2.000000 2.000000 0 15,-2.000000 1.000000-1-15,1.000000-1.000000 2 0,-1.000000-2.000000 1 16,4.000000 3.000000-3-16,-3.000000-3.000000 2 0,0.000000 1.000000 0 0,2.000000-5.000000 6 16,0.000000 5.000000 2-16,1.000000-4.000000 6 0,3.000000 1.000000 2 15,-4.000000-1.000000 5-15,5.000000-2.000000 4 0,-1.000000 3.000000-1 16,0.000000 0.000000-2-16,1.000000-1.000000-3 0,-1.000000-2.000000-2 0,2.000000 0.000000-10 15,-1.000000 1.000000-5-15,2.000000-1.000000-7 0,-5.000000-3.000000-7 0,4.000000 2.000000-3 16,2.000000-2.000000-3-16,0.000000 0.000000 2 0,0.000000 4.000000 0 16,-1.000000-4.000000 4-16,2.000000 3.000000 2 0,3.000000-1.000000-1 0,-1.000000-2.000000 0 15,-2.000000 1.000000-1-15,-1.000000-3.000000-2 0,-2.000000 3.000000-1 16,3.000000 0.000000-1-16,3.000000-1.000000-2 0,-3.000000-1.000000 0 0,-1.000000 1.000000 1 16,3.000000-1.000000 1-16,-2.000000-1.000000-6 0,3.000000 0.000000 2 15,-2.000000-2.000000 4-15,4.000000-2.000000 1 0,0.000000-1.000000 3 0,3.000000-2.000000 0 16,-3.000000-2.000000 4-16,6.000000-1.000000-3 0,-4.000000 1.000000-3 15,-2.000000-3.000000-4-15,3.000000 0.000000-4 0,-3.000000 3.000000 1 0,-1.000000-6.000000 0 16,5.000000 3.000000-1-16,-6.000000-2.000000 4 0,2.000000 2.000000-2 16,-4.000000-2.000000-2-16,4.000000 2.000000-2 0,-2.000000-2.000000-2 0,-2.000000 0.000000 1 15,6.000000 2.000000-2-15,-6.000000-3.000000 1 0,9.000000 1.000000 3 16,-3.000000-3.000000-1-16,-1.000000 0.000000 3 0,6.000000 1.000000-2 0,-2.000000-1.000000-2 16,-1.000000-2.000000-3-16,3.000000 3.000000 2 0,-6.000000-4.000000-1 0,3.000000 0.000000 2 15,-5.000000 2.000000 3-15,1.000000-1.000000 0 0,-2.000000-1.000000 2 16,-1.000000-1.000000-6-16,-2.000000-1.000000 2 0,-6.000000 3.000000 1 15,3.000000-2.000000-5-15,-6.000000-1.000000 4 0,1.000000 0.000000-1 0,1.000000 0.000000 3 16,-9.000000-2.000000 1-16,3.000000 3.000000-3 0,-4.000000-2.000000 5 0,-2.000000-5.000000-5 16,2.000000 0.000000 1-16,2.000000 1.000000 1 0,-5.000000-5.000000 0 15,-2.000000 4.000000-3-15,0.000000-6.000000 0 0,0.000000 3.000000 4 0,0.000000-1.000000 0 16,0.000000-1.000000 2-16,-2.000000-3.000000-3 0,-5.000000 1.000000 2 16,2.000000 0.000000-1-16,0.000000-1.000000-3 0,-3.000000 0.000000-1 0,-1.000000-3.000000-2 15,1.000000-2.000000 0-15,0.000000 2.000000 0 0,1.000000 1.000000-1 16,-5.000000-2.000000 0-16,4.000000 1.000000 2 0,-6.000000 1.000000 1 0,1.000000 0.000000 1 15,0.000000-1.000000 1-15,-1.000000 1.000000 0 0,1.000000 2.000000 2 16,-1.000000-3.000000 2-16,-4.000000 3.000000-2 0,-2.000000-3.000000-2 0,1.000000-1.000000-1 16,-2.000000 5.000000-1-16,-1.000000-3.000000 0 0,-2.000000 2.000000 0 15,3.000000 0.000000 1-15,-5.000000 1.000000 4 0,3.000000 2.000000-1 0,-2.000000 1.000000 2 16,1.000000 2.000000 0-16,-1.000000-1.000000 2 0,3.000000 3.000000 0 16,-1.000000 0.000000-1-16,-2.000000 1.000000 0 0,1.000000-2.000000-2 0,-1.000000 5.000000 1 15,-2.000000-2.000000-3-15,4.000000 2.000000-2 0,-4.000000 0.000000-1 0,-1.000000 0.000000 1 16,-1.000000 2.000000 1-16,2.000000 0.000000 0 0,-6.000000 4.000000 2 15,4.000000-2.000000 1-15,-6.000000 1.000000-1 0,0.000000-2.000000 2 16,1.000000 3.000000-2-16,-1.000000 1.000000-1 0,0.000000 2.000000-1 0,0.000000 3.000000-4 16,0.000000-1.000000 2-16,-1.000000-1.000000-5 0,1.000000 3.000000-2 15,2.000000 1.000000 4-15,-1.000000 0.000000-3 0,-1.000000 1.000000 6 0,3.000000-1.000000 1 16,2.000000 3.000000 4-16,0.000000-2.000000 3 0,3.000000 2.000000-6 0,4.000000 0.000000 3 16,-3.000000 0.000000-2-16,5.000000 0.000000-1 0,-1.000000 2.000000-1 15,3.000000-2.000000-2-15,-2.000000 5.000000 0 0,5.000000 1.000000-3 16,-4.000000-2.000000 4-16,2.000000 3.000000-2 0,-4.000000 3.000000-1 0,4.000000-1.000000 1 15,-1.000000 1.000000 2-15,-3.000000 1.000000 3 0,1.000000 4.000000-3 0,-1.000000 2.000000 1 16,0.000000-4.000000 0-16,-3.000000 5.000000 0 0,3.000000-4.000000-1 16,4.000000 3.000000-2-16,-4.000000 0.000000 0 0,0.000000 1.000000 2 15,2.000000-1.000000 4-15,-2.000000 0.000000-3 0,2.000000 0.000000-1 0,2.000000 0.000000 0 16,-1.000000-1.000000 0-16,3.000000 1.000000 2 0,-1.000000 0.000000-4 0,3.000000 0.000000 2 16,1.000000-2.000000 0-16,0.000000 1.000000 2 0,-1.000000 4.000000-3 15,4.000000-3.000000 1-15,-2.000000 0.000000-1 0,4.000000 3.000000 2 0,1.000000 0.000000-1 16,-1.000000-1.000000-1-16,0.000000 0.000000 1 0,2.000000 3.000000-1 15,0.000000-2.000000 0-15,1.000000 2.000000-3 0,3.000000-1.000000 3 0,-1.000000-2.000000 1 16,-1.000000 7.000000 2-16,4.000000-5.000000-2 0,0.000000 4.000000 1 16,0.000000-3.000000 1-16,4.000000-4.000000-1 0,-1.000000 7.000000 1 0,-1.000000-2.000000-2 15,6.000000-2.000000 0-15,-3.000000 1.000000 2 0,4.000000 0.000000 3 16,2.000000-1.000000 1-16,-4.000000 4.000000-1 0,1.000000-5.000000 2 0,6.000000 4.000000 1 16,-1.000000-2.000000 0-16,-1.000000 2.000000 3 0,3.000000-2.000000-4 15,0.000000 2.000000-1-15,-5.000000-2.000000 3 0,4.000000-1.000000-3 0,2.000000 2.000000 0 16,-6.000000-1.000000-7-16,4.000000-3.000000 3 0,-3.000000 1.000000 1 15,5.000000 1.000000 2-15,-3.000000-4.000000 1 0,2.000000 3.000000-3 0,-2.000000-3.000000 2 16,1.000000 0.000000 2-16,-1.000000 0.000000-2 0,1.000000 0.000000-2 0,-1.000000 0.000000-1 16,2.000000-1.000000 5-16,0.000000 0.000000-3 0,-1.000000-3.000000-1 15,-1.000000 3.000000 3-15,1.000000-1.000000-2 0,1.000000-3.000000 0 16,-2.000000 0.000000-1-16,2.000000 1.000000 2 0,-2.000000-4.000000-2 0,-2.000000 0.000000-1 16,2.000000 2.000000 2-16,0.000000-5.000000 2 0,1.000000 2.000000-2 0,-1.000000 2.000000 0 15,1.000000-3.000000 1-15,-1.000000-3.000000 2 0,4.000000 4.000000 0 16,-4.000000-3.000000-1-16,6.000000 2.000000 1 0,-4.000000-2.000000-5 0,0.000000 2.000000-1 15,3.000000-2.000000-3-15,-1.000000 0.000000 1 0,1.000000 0.000000-40 0,4.000000 2.000000 8 16,-2.000000-2.000000 9-16,2.000000 0.000000 2 0,-2.000000 0.000000 3 16,5.000000-3.000000-4-16,-1.000000 1.000000 44 0,1.000000 2.000000-9 0,2.000000-1.000000-5 0,0.000000-1.000000-3 15,-1.000000-1.000000 1-15,0.000000 1.000000-4 0,0.000000 2.000000 2 0,0.000000-5.000000-2 16,2.000000 4.000000-1-16,-3.000000-1.000000 0 0,2.000000-2.000000 0 0,-4.000000 3.000000 3 16,3.000000 0.000000-1-16,-3.000000-1.000000 0 0,-1.000000-1.000000 3 0,-2.000000-2.000000-3 15,-5.000000 2.000000-2-15,5.000000-2.000000 2 0,-1.000000 6.000000 0 0,-3.000000-3.000000 0 16,-1.000000-1.000000-1-16,6.000000 3.000000 2 0,-6.000000-5.000000 0 0,3.000000 2.000000-3 15,-1.000000-2.000000 0-15,0.000000 2.000000 0 0,-2.000000 2.000000 4 0,1.000000-4.000000-3 0,3.000000 2.000000 0 16,-2.000000-1.000000 3-16,1.000000-1.000000-1 0,-1.000000 0.000000-2 16,1.000000 0.000000-3-16,2.000000-1.000000 2 0,-1.000000 1.000000-1 0,-1.000000-2.000000 2 0,2.000000 2.000000-3 15,-1.000000-6.000000 3-15,-1.000000 4.000000-1 0,4.000000-1.000000 0 0,-4.000000 1.000000 0 16,3.000000-3.000000 0-16,-1.000000-1.000000 1 0,1.000000 2.000000-2 0,1.000000-3.000000 4 16,0.000000-1.000000-2-16,0.000000-1.000000 2 0,0.000000 1.000000-4 0,-4.000000-1.000000-3 15,4.000000-3.000000 5-15,-4.000000 4.000000-4 0,2.000000-4.000000 4 0,-1.000000 0.000000-2 0,-2.000000-1.000000 3 16,-2.000000-1.000000 1-16,1.000000 0.000000-4 0,1.000000-1.000000 1 15,-2.000000 1.000000-4-15,-1.000000-4.000000 4 0,1.000000 5.000000 0 0,-5.000000-1.000000-3 0,0.000000 0.000000 2 16,-2.000000-1.000000-1-16,1.000000 1.000000 4 0,-1.000000-1.000000-2 0,0.000000-3.000000 3 16,1.000000-1.000000 0-16,-4.000000 0.000000 1 0,0.000000 2.000000 1 0,0.000000-2.000000-2 15,2.000000 2.000000 1-15,-2.000000-3.000000-2 0,-4.000000 1.000000-1 0,3.000000-1.000000 1 16,-1.000000 0.000000 0-16,-3.000000 2.000000 2 0,2.000000-4.000000 1 0,-2.000000-1.000000 0 16,3.000000 2.000000-2-16,-1.000000-1.000000 1 0,-2.000000-3.000000-1 0,0.000000 4.000000-3 15,0.000000-4.000000 1-15,0.000000 4.000000 1 0,0.000000-4.000000 2 0,0.000000-2.000000 2 0,0.000000 3.000000 0 16,-2.000000 0.000000-2-16,-1.000000-2.000000 0 0,1.000000 3.000000-1 15,-5.000000-1.000000 1-15,6.000000-1.000000-1 0,-4.000000 4.000000 0 0,-7.000000-4.000000 3 0,7.000000 5.000000 0 16,-7.000000-6.000000 1-16,5.000000 4.000000 0 0,-4.000000-2.000000 4 0,-3.000000 2.000000 0 16,4.000000-2.000000-1-16,-3.000000 2.000000 3 0,-2.000000-3.000000 0 0,-4.000000 6.000000 0 15,6.000000-3.000000-3-15,-4.000000 0.000000 2 0,2.000000 1.000000-3 0,-2.000000 1.000000 1 16,-1.000000 1.000000 2-16,-1.000000-1.000000-3 0,-1.000000 0.000000 2 0,-2.000000-1.000000-2 0,1.000000 4.000000 4 16,1.000000-3.000000 1-16,-6.000000 3.000000-1 0,3.000000 0.000000 0 0,-2.000000 0.000000-3 15,-5.000000 0.000000-2-15,3.000000 2.000000-3 0,0.000000 1.000000-3 0,-3.000000-1.000000-2 16,1.000000 1.000000-1-16,-1.000000 2.000000 2 0,0.000000-1.000000 0 0,3.000000 3.000000 0 15,-3.000000-2.000000 2-15,0.000000 3.000000 0 0,3.000000-1.000000-1 0,-1.000000 0.000000-2 16,-6.000000 3.000000-1-16,6.000000-1.000000-3 0,-6.000000 3.000000-10 0,-1.000000-1.000000-18 0,0.000000-1.000000-38 16,-2.000000 6.000000-74-16,-5.000000-2.000000-99 0,-8.000000 6.000000-88 0,-2.000000 5.000000-136 15,-10.000000 3.000000-194-15,-9.000000 7.000000-76 0,-8.000000 1.000000 15 0,-18.000000-2.000000 67 16,-13.000000-2.000000 73-16,-14.000000-5.000000 141 0</inkml:trace>
  <inkml:trace contextRef="#ctx0" brushRef="#br0">12460.000000 8474.000000 1 0,'-2.000000'-7.000000'21'0,"-5.000000"-3.000000"-9 "0 ,2.000000 3.000000-6 15,2.000000-3.000000 1-15,1.000000 3.000000 0 0,-1.000000 0.000000 0 0,1.000000-1.000000 0 16,-1.000000 0.000000-1-16,0.000000-1.000000 2 0,-2.000000 0.000000 1 0,5.000000 1.000000 0 0,-2.000000 1.000000-2 16,-2.000000 0.000000 1-16,1.000000-1.000000 3 0,1.000000 1.000000-2 0,-1.000000-1.000000 0 15,-2.000000 4.000000-3-15,5.000000 0.000000-4 0,-3.000000 0.000000-8 0,3.000000 4.000000-16 16,-5.000000-2.000000-18-16,-4.000000-1.000000-12 0</inkml:trace>
  <inkml:trace contextRef="#ctx0" brushRef="#br0">11704.000000 9048.000000 159 0,'1.000000'10.000000'171'0,"3.000000"1.000000"-44 "0 ,-2.000000-3.000000-42 0,4.000000 0.000000-20 15,-1.000000-1.000000-12-15,5.000000 3.000000-3 0,2.000000-3.000000 10 16,1.000000-2.000000 8-16,1.000000 0.000000 10 0,4.000000-1.000000 4 0,4.000000-1.000000 0 16,0.000000 0.000000 3-16,3.000000-3.000000 0 0,4.000000 2.000000-4 15,-3.000000-2.000000-4-15,3.000000 0.000000-11 0,3.000000 0.000000-12 0,-2.000000-2.000000-5 16,-2.000000 2.000000-4-16,6.000000-3.000000-3 0,-2.000000 3.000000 6 16,0.000000-3.000000 3-16,-2.000000 1.000000 1 0,3.000000 0.000000-2 0,1.000000 0.000000-1 15,1.000000-1.000000-5-15,-2.000000 0.000000-8 0,-1.000000 1.000000-5 16,3.000000 2.000000 0-16,-3.000000-3.000000-6 0,4.000000 2.000000-4 0,-3.000000 1.000000 1 15,-1.000000 0.000000-2-15,3.000000 0.000000-1 0,0.000000 0.000000-5 0,0.000000 0.000000 0 16,1.000000 0.000000-1-16,-1.000000 0.000000 0 0,0.000000 0.000000 3 16,0.000000 0.000000 1-16,2.000000 0.000000 1 0,-2.000000 0.000000 2 15,1.000000 0.000000-1-15,-1.000000 0.000000-3 0,0.000000 0.000000-1 0,0.000000 0.000000-3 16,-1.000000 0.000000-1-16,-2.000000 0.000000-2 0,3.000000 0.000000-2 0,-3.000000 0.000000-2 16,6.000000-3.000000-2-16,-3.000000 3.000000 0 0,0.000000-2.000000-2 15,1.000000-1.000000 0-15,-1.000000 3.000000 0 0,2.000000-3.000000 1 0,-2.000000 1.000000 1 16,4.000000 2.000000-1-16,-4.000000-3.000000 3 0,0.000000 3.000000-3 15,0.000000-2.000000-1-15,-3.000000 0.000000 2 0,3.000000 2.000000-1 0,-3.000000-3.000000 0 16,-2.000000 1.000000-2-16,2.000000 2.000000 3 0,-2.000000-3.000000 1 16,0.000000-2.000000-3-16,1.000000 3.000000 3 0,-5.000000-3.000000-1 0,1.000000 1.000000 0 15,3.000000-4.000000-3-15,-1.000000-2.000000 2 0,1.000000-1.000000-1 16,-3.000000-7.000000 0-16,3.000000 1.000000-1 0,0.000000-2.000000 2 0,-3.000000-4.000000 1 16,0.000000 2.000000-2-16,-5.000000-4.000000-1 0,1.000000 2.000000 1 15,-1.000000-5.000000 1-15,-5.000000 3.000000-1 0,-1.000000-3.000000-1 0,-2.000000-2.000000 0 16,-4.000000-1.000000 1-16,-2.000000-1.000000 1 0,-3.000000-2.000000 0 15,-5.000000 0.000000 0-15,0.000000-2.000000 1 0,-5.000000 2.000000-1 0,-3.000000 0.000000 3 16,-6.000000 3.000000-3-16,-2.000000-2.000000-1 0,-3.000000 2.000000-1 0,-8.000000 2.000000 0 16,1.000000 0.000000 0-16,-5.000000 2.000000-3 0,-4.000000 0.000000 2 15,0.000000 4.000000-1-15,-5.000000-3.000000 1 0,-4.000000 4.000000 0 16,-4.000000 1.000000 0-16,-3.000000 1.000000-2 0,-6.000000 1.000000 1 0,-3.000000 4.000000 1 16,-4.000000 1.000000 0-16,-4.000000 4.000000 0 0,-3.000000 0.000000-3 0,1.000000 3.000000 3 15,-1.000000 2.000000-1-15,-1.000000 5.000000 0 0,-1.000000 0.000000 0 16,0.000000 0.000000 1-16,0.000000 5.000000 2 0,1.000000 2.000000-1 0,-2.000000 1.000000 3 15,2.000000 4.000000 0-15,-2.000000-1.000000-2 0,-1.000000 4.000000 2 16,4.000000 2.000000-2-16,1.000000 8.000000 1 0,0.000000 1.000000-2 0,-1.000000 3.000000-2 16,1.000000 5.000000 2-16,3.000000 6.000000 0 0,1.000000-1.000000 0 15,4.000000 2.000000 0-15,4.000000 1.000000 0 0,1.000000-2.000000 1 0,5.000000 2.000000 2 16,3.000000-3.000000-1-16,9.000000-3.000000-1 0,5.000000-7.000000-1 16,5.000000-1.000000-4-16,8.000000-6.000000-7 0,7.000000-1.000000-16 0,3.000000-5.000000-31 15,7.000000 0.000000-44-15,8.000000-5.000000-59 0,6.000000 2.000000-79 16,4.000000-6.000000-103-16,5.000000-4.000000-45 0,6.000000-11.000000-4 0,6.000000-3.000000 28 15,5.000000-10.000000 55-15</inkml:trace>
  <inkml:trace contextRef="#ctx0" brushRef="#br0">14022.000000 7949.000000 150 0,'-5.000000'-10.000000'310'0,"-4.000000"1.000000"33 "0 ,1.000000 1.000000 17 0,-2.000000 1.000000-109 16,5.000000 4.000000-87-16,-2.000000-2.000000-55 0,6.000000 5.000000-43 0,-3.000000-2.000000-24 16,8.000000 4.000000 0-16,-3.000000 1.000000 11 0,8.000000 2.000000 15 0,4.000000 4.000000 13 0,4.000000 3.000000 8 15,5.000000 3.000000 3-15,4.000000 3.000000-13 0,6.000000 6.000000-10 16,7.000000 2.000000-6-16,4.000000 8.000000-4 0,6.000000 3.000000-1 0,5.000000 2.000000 1 0,3.000000 5.000000 8 16,1.000000 2.000000-4-16,8.000000 2.000000-1 0,1.000000 3.000000-4 0,-2.000000 3.000000-5 15,5.000000 0.000000-3-15,4.000000-4.000000-6 0,-2.000000 1.000000-6 0,-1.000000 0.000000-3 16,2.000000 1.000000-2-16,-1.000000-4.000000-4 0,2.000000 1.000000-7 0,-2.000000-3.000000-1 15,-5.000000-2.000000-2-15,2.000000-3.000000-5 0,-7.000000 4.000000-5 0,-3.000000-5.000000-4 16,-2.000000 2.000000-2-16,-4.000000-1.000000-3 0,-6.000000-2.000000-2 0,-2.000000-2.000000-2 16,-4.000000-4.000000 0-16,-6.000000 0.000000-1 0,0.000000-2.000000 2 0,-5.000000-4.000000-1 0,-3.000000-2.000000 1 15,-2.000000 1.000000-1-15,-3.000000-4.000000-5 0,-4.000000-2.000000-12 0,-4.000000-4.000000-15 16,-1.000000-2.000000-15-16,-1.000000-1.000000-18 0,-5.000000-1.000000-17 0,1.000000-3.000000-18 16,0.000000-1.000000-16-16,-3.000000-3.000000-33 0,0.000000-2.000000-70 0,-1.000000-6.000000-92 15,-4.000000-4.000000-85-15,0.000000-8.000000-33 0,-9.000000-5.000000-3 0,1.000000-6.000000 36 16,3.000000-3.000000 77-16</inkml:trace>
  <inkml:trace contextRef="#ctx0" brushRef="#br0">15874.000000 7827.000000 1 0,'-4.000000'-8.000000'209'0,"3.000000"5.000000"28 "16 ,-6.000000-6.000000-8-16,2.000000 4.000000-49 0,-3.000000 3.000000-25 0,3.000000 0.000000-16 16,-5.000000 0.000000-13-16,-4.000000 2.000000-2 0,-1.000000 2.000000 0 0,-3.000000 2.000000-3 15,-4.000000 4.000000-3-15,0.000000 5.000000-3 0,-5.000000 3.000000-4 0,-5.000000 5.000000-9 16,1.000000 2.000000-6-16,-8.000000 6.000000-3 0,0.000000 6.000000-3 0,-6.000000 3.000000-3 15,-3.000000 1.000000-6-15,-4.000000 7.000000-5 0,-5.000000 5.000000-5 0,-2.000000 3.000000-9 0,-3.000000 9.000000-8 16,-3.000000 5.000000-9-16,1.000000 1.000000-10 0,-5.000000 1.000000-10 0,-1.000000 5.000000-8 16,-1.000000-2.000000-9-16,-4.000000 3.000000-7 0,0.000000-1.000000-5 0,-4.000000 3.000000-3 15,-2.000000 3.000000-7-15,1.000000 1.000000-9 0,-2.000000 5.000000-19 0,3.000000-2.000000-36 16,4.000000 2.000000-62-16,-1.000000 2.000000-100 0,9.000000-7.000000-143 0,-2.000000 1.000000-67 16,7.000000-7.000000-23-16,0.000000-8.000000 16 0,4.000000-10.000000 52 0</inkml:trace>
  <inkml:trace contextRef="#ctx0" brushRef="#br0">13130.000000 12461.000000 27 0,'-5.000000'2.000000'78'0,"2.000000"-1.000000"5 "0 ,-2.000000-1.000000 6 0,1.000000 4.000000 8 15,3.000000-4.000000 0-15,-3.000000 0.000000-1 0,3.000000 3.000000-8 0,1.000000-3.000000-8 16,-4.000000 0.000000-4-16,4.000000 0.000000-4 0,-3.000000 0.000000-6 0,3.000000 0.000000-4 0,-2.000000 0.000000-7 15,2.000000 0.000000-5-15,0.000000 0.000000-10 0,0.000000 0.000000-5 16,0.000000 0.000000-6-16,0.000000 0.000000-2 0,0.000000 0.000000-2 0,0.000000 0.000000 0 0,0.000000 0.000000 1 16,0.000000 0.000000 1-16,0.000000 0.000000 0 0,0.000000 0.000000-4 0,0.000000 0.000000-5 15,0.000000 0.000000-1-15,0.000000 0.000000-3 0,2.000000 0.000000-2 0,-2.000000 0.000000-4 16,3.000000 0.000000 0-16,1.000000 0.000000 2 0,-3.000000 0.000000-2 0,4.000000 0.000000 3 16,4.000000 0.000000 0-16,-4.000000 0.000000 4 0,1.000000 0.000000 3 0,0.000000 0.000000 4 15,2.000000 0.000000 1-15,0.000000 0.000000 3 0,-1.000000 0.000000 0 0,1.000000 0.000000 1 16,1.000000 1.000000 3-16,-4.000000 3.000000-2 0,3.000000-4.000000-2 0,1.000000 0.000000-4 0,-4.000000 0.000000-2 15,3.000000 0.000000-5-15,-3.000000 0.000000-3 0,0.000000 2.000000-3 0,3.000000-2.000000 2 16,-1.000000 0.000000 0-16,0.000000 0.000000 5 0,1.000000 2.000000 0 0,1.000000-2.000000 1 16,-4.000000 0.000000 2-16,3.000000 0.000000-4 0,0.000000 2.000000 0 0,2.000000-2.000000-4 15,-1.000000 0.000000-2-15,-1.000000 0.000000 2 0,4.000000 3.000000-3 0,-2.000000 0.000000 0 16,0.000000-1.000000-1-16,5.000000 1.000000 3 0,-2.000000-3.000000 0 0,1.000000 1.000000-1 16,-1.000000 2.000000 1-16,2.000000 0.000000 1 0,-1.000000-2.000000-2 0,3.000000 3.000000-2 0,-4.000000-4.000000 0 15,4.000000 2.000000 1-15,-4.000000-2.000000 0 0,4.000000 0.000000-1 16,-2.000000 2.000000 0-16,2.000000-2.000000 2 0,-1.000000 0.000000 3 0,0.000000 0.000000 1 0,0.000000 0.000000 1 15,3.000000 0.000000-1-15,-2.000000 0.000000 0 0,-4.000000 0.000000-3 0,4.000000 0.000000-3 16,-2.000000 0.000000-1-16,2.000000 0.000000-2 0,1.000000 0.000000-1 0,-1.000000-2.000000 1 16,1.000000 2.000000-2-16,-1.000000-2.000000 2 0,1.000000 2.000000-2 0,-1.000000-5.000000-2 15,2.000000 2.000000 0-15,-1.000000 0.000000 1 0,2.000000-1.000000-1 0,-5.000000-4.000000 0 0,2.000000 4.000000 0 16,1.000000-3.000000-1-16,-1.000000-1.000000 0 0,2.000000 1.000000 1 16,-3.000000-2.000000 1-16,1.000000-2.000000-1 0,-2.000000 2.000000 0 0,-1.000000-4.000000 2 0,2.000000 1.000000-1 15,-2.000000 0.000000-3-15,3.000000 1.000000-3 0,-4.000000-4.000000-5 0,-3.000000 2.000000-11 16,3.000000 1.000000-13-16,-4.000000 0.000000-20 0,-1.000000-2.000000-25 0,-3.000000 3.000000-26 15,-1.000000 2.000000-49-15,-4.000000 5.000000-65 0,0.000000 4.000000-82 0,-9.000000 0.000000-32 16,-1.000000 2.000000-4-16,-7.000000 2.000000 19 0</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50860874354839" units="cm"/>
      <inkml:brushProperty name="height" value="0.0550860874354839" units="cm"/>
      <inkml:brushProperty name="color" value="#FF0000"/>
      <inkml:brushProperty name="ignorePressure" value="0"/>
    </inkml:brush>
  </inkml:definitions>
  <inkml:trace contextRef="#ctx0" brushRef="#br0">85850.000000 41950.000000 794,'96.000000'15.000000'-6,"-5.000000"32.000000"10 ,-7.000000 31.000000 10,-5.000000 32.000000 9,-9.000000 21.000000 4,-9.000000 13.000000-4,-10.000000 12.000000-2,-8.000000 13.000000-3,-15.000000 7.000000-3,-19.000000 4.000000-1,-18.000000 3.000000-2,-19.000000 3.000000-2,-19.000000-4.000000-1,-19.000000-8.000000-1,-18.000000-10.000000-2,-19.000000-9.000000-1,-4.000000-13.000000-2,14.000000-16.000000-5,11.000000-15.000000-3,14.000000-15.000000-4,10.000000-15.000000-8,9.000000-12.000000-15,10.000000-13.000000-14,10.000000-12.000000-13</inkml:trace>
</inkml:ink>
</file>

<file path=ppt/ink/ink800.xml><?xml version="1.0" encoding="utf-8"?>
<inkml:ink xmlns:inkml="http://www.w3.org/2003/InkML">
  <annotation type="ScanImages2ExtractSignatures">1</annotation>
  <annotation type="ScanImagesWidth">197379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3318520188332" units="cm"/>
      <inkml:brushProperty name="height" value="0.0423318520188332" units="cm"/>
      <inkml:brushProperty name="color" value="#FF0000"/>
      <inkml:brushProperty name="ignorePressure" value="0"/>
    </inkml:brush>
  </inkml:definitions>
  <inkml:trace contextRef="#ctx0" brushRef="#br0">55350.000000 25450.000000 811,'-36.000000'-18.000000'20,"28.000000"17.000000"1 ,28.000000 15.000000 1,29.000000 16.000000 2,16.000000 4.000000 0,7.000000-6.000000-3,6.000000-6.000000-3,7.000000-6.000000-2,0.000000-6.000000-4,-2.000000-2.000000-5,-3.000000-3.000000-3,-3.000000-3.000000-6,1.000000-2.000000-4,6.000000 0.000000-5,7.000000 0.000000-5,6.000000 0.000000-5,-1.000000-2.000000-5,-5.000000-3.000000-4,-7.000000-3.000000-4,-5.000000-2.000000-4</inkml:trace>
</inkml:ink>
</file>

<file path=ppt/ink/ink80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9192788004875" units="cm"/>
      <inkml:brushProperty name="height" value="0.0469192788004875" units="cm"/>
      <inkml:brushProperty name="color" value="#FF0000"/>
      <inkml:brushProperty name="ignorePressure" value="0"/>
    </inkml:brush>
  </inkml:definitions>
  <inkml:trace contextRef="#ctx0" brushRef="#br0">57800.000000 24700.000000 805,'3.000000'143.000000'0,"6.000000"-11.000000"2 ,7.000000-14.000000 1,6.000000-11.000000 1,4.000000-11.000000 0,4.000000-5.000000-1,3.000000-7.000000 0,3.000000-5.000000 0,3.000000-12.000000-1,3.000000-16.000000 0,3.000000-15.000000 1,4.000000-15.000000-1,2.000000-21.000000 1,4.000000-25.000000 2,3.000000-25.000000 2,3.000000-25.000000 0,-1.000000-19.000000 2,-2.000000-12.000000-2,-3.000000-13.000000-1,-3.000000-12.000000 0,-6.000000-5.000000 0,-5.000000 3.000000 2,-7.000000 3.000000 2,-5.000000 4.000000 1,-11.000000 7.000000 1,-11.000000 13.000000 0,-14.000000 12.000000-1,-11.000000 13.000000 1,-17.000000 13.000000-2,-18.000000 17.000000-1,-19.000000 15.000000-2,-18.000000 16.000000-2,-12.000000 16.000000-4,-3.000000 20.000000-7,-3.000000 18.000000-5,-2.000000 20.000000-6,2.000000 8.000000-2,9.000000 1.000000 2,10.000000-1.000000 3,10.000000 1.000000 1,10.000000-6.000000-5,13.000000-8.000000-13,12.000000-10.000000-14,13.000000-9.000000-14</inkml:trace>
</inkml:ink>
</file>

<file path=ppt/ink/ink80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2014868557453" units="cm"/>
      <inkml:brushProperty name="height" value="0.0392014868557453" units="cm"/>
      <inkml:brushProperty name="color" value="#FF0000"/>
      <inkml:brushProperty name="ignorePressure" value="0"/>
    </inkml:brush>
  </inkml:definitions>
  <inkml:trace contextRef="#ctx0" brushRef="#br0">41700.000000 28300.000000 876,'-46.000000'-25.000000'-2,"10.000000"0.000000"-4 ,10.000000 0.000000-4,9.000000 0.000000-5,12.000000 3.000000 1,16.000000 6.000000 5,15.000000 7.000000 3,17.000000 6.000000 6,7.000000 3.000000 2,0.000000 0.000000 0,0.000000 0.000000 0,0.000000 0.000000 0,0.000000 0.000000 0,0.000000 0.000000 0,0.000000 0.000000-2,0.000000 0.000000 0,1.000000 3.000000-1,4.000000 6.000000 0,3.000000 7.000000 1,3.000000 6.000000 1,3.000000 1.000000-1,3.000000-3.000000 1,3.000000-3.000000 0,4.000000-2.000000 0,-1.000000-3.000000 0,-3.000000 1.000000 1,-3.000000-1.000000-1,-2.000000 1.000000 0,-3.000000-3.000000 1,1.000000-2.000000-2,-1.000000-3.000000 1,1.000000-3.000000-1,-3.000000-2.000000 0,-2.000000 0.000000 0,-3.000000 0.000000 0,-3.000000 0.000000 0,-2.000000 0.000000 0,0.000000 0.000000 1,0.000000 0.000000 0,0.000000 0.000000 1,-2.000000 0.000000 0,-3.000000 0.000000 0,-3.000000 0.000000-1,-2.000000 0.000000 0,-1.000000 0.000000 1,3.000000 0.000000-2,3.000000 0.000000 1,4.000000 0.000000-1,1.000000-2.000000 1,0.000000-3.000000 0,0.000000-3.000000 0,0.000000-2.000000 0,3.000000-5.000000 1,6.000000-2.000000 1,7.000000-3.000000 0,6.000000-3.000000 1,1.000000-2.000000 1,-3.000000 0.000000 1,-3.000000 0.000000 2,-2.000000 0.000000 2,-1.000000 1.000000 0,3.000000 4.000000-1,3.000000 3.000000 0,4.000000 3.000000-1,1.000000 3.000000-1,0.000000 3.000000 1,0.000000 3.000000-1,0.000000 4.000000 0,1.000000-1.000000 0,4.000000-3.000000-1,3.000000-3.000000 0,3.000000-2.000000-1,-1.000000-3.000000 0,-2.000000 1.000000-1,-3.000000-1.000000-1,-3.000000 1.000000 0,-2.000000-1.000000-2,0.000000 1.000000-1,0.000000-1.000000 0,0.000000 1.000000-2,-4.000000-1.000000-2,-5.000000 1.000000-3,-7.000000-1.000000-5,-5.000000 1.000000-3,-6.000000 1.000000-1,-3.000000 3.000000 2,-3.000000 3.000000 4,-2.000000 4.000000 3</inkml:trace>
</inkml:ink>
</file>

<file path=ppt/ink/ink8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442313015461" units="cm"/>
      <inkml:brushProperty name="height" value="0.034442313015461" units="cm"/>
      <inkml:brushProperty name="color" value="#FF0000"/>
      <inkml:brushProperty name="ignorePressure" value="0"/>
    </inkml:brush>
  </inkml:definitions>
  <inkml:trace contextRef="#ctx0" brushRef="#br0">59800.000000 25650.000000 997,'7.000000'-66.000000'-3,"17.000000"19.000000"2 ,15.000000 19.000000 1,16.000000 19.000000 2,12.000000 12.000000 0,9.000000 6.000000 0,10.000000 7.000000-1,10.000000 6.000000-2,2.000000 1.000000-2,-3.000000-3.000000-5,-3.000000-3.000000-6,-2.000000-2.000000-4,-6.000000-3.000000-3,-6.000000 1.000000-2,-6.000000-1.000000-1,-6.000000 1.000000-2,-9.000000-1.000000 1,-8.000000 1.000000 5,-10.000000-1.000000 3,-9.000000 1.000000 5</inkml:trace>
</inkml:ink>
</file>

<file path=ppt/ink/ink8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766176879406" units="cm"/>
      <inkml:brushProperty name="height" value="0.035766176879406" units="cm"/>
      <inkml:brushProperty name="color" value="#FF0000"/>
      <inkml:brushProperty name="ignorePressure" value="0"/>
    </inkml:brush>
  </inkml:definitions>
  <inkml:trace contextRef="#ctx0" brushRef="#br0">59900.000000 26450.000000 960,'-72.000000'21.000000'1,"6.000000"-5.000000"3 ,7.000000-7.000000 1,6.000000-5.000000 3,12.000000 2.000000 0,19.000000 13.000000-2,19.000000 12.000000-2,19.000000 13.000000-1,19.000000-1.000000-3,23.000000-11.000000-1,22.000000-14.000000-3,22.000000-11.000000-1,12.000000-11.000000-2,3.000000-5.000000 0,3.000000-7.000000 0,4.000000-5.000000 0,1.000000-4.000000-1,0.000000 0.000000-5,0.000000 0.000000-4,0.000000 0.000000-4,-8.000000 0.000000-2,-16.000000 0.000000-1,-15.000000 0.000000 0,-15.000000 0.000000-2,-14.000000 1.000000 3,-8.000000 4.000000 5,-10.000000 3.000000 5,-9.000000 3.000000 5</inkml:trace>
</inkml:ink>
</file>

<file path=ppt/ink/ink8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4485819637775" units="cm"/>
      <inkml:brushProperty name="height" value="0.0414485819637775" units="cm"/>
      <inkml:brushProperty name="color" value="#FF0000"/>
      <inkml:brushProperty name="ignorePressure" value="0"/>
    </inkml:brush>
  </inkml:definitions>
  <inkml:trace contextRef="#ctx0" brushRef="#br0">61350.000000 24900.000000 829,'31.000000'96.000000'50,"13.000000"-5.000000"-10 ,12.000000-7.000000-9,13.000000-5.000000-11,7.000000-1.000000-8,4.000000 6.000000-2,3.000000 7.000000-5,3.000000 6.000000-3,-5.000000 3.000000-4,-12.000000 0.000000-5,-13.000000 0.000000-5,-12.000000 0.000000-5,-13.000000-4.000000-2,-12.000000-5.000000 0,-13.000000-7.000000 1,-12.000000-5.000000 1,-15.000000-6.000000 0,-15.000000-3.000000-3,-15.000000-3.000000-1,-16.000000-2.000000-2,-8.000000-6.000000 0,0.000000-6.000000-1,0.000000-6.000000 1,0.000000-6.000000 0,4.000000-6.000000 2,10.000000-2.000000 4,10.000000-3.000000 3,9.000000-3.000000 4</inkml:trace>
</inkml:ink>
</file>

<file path=ppt/ink/ink8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7975871562958" units="cm"/>
      <inkml:brushProperty name="height" value="0.0387975871562958" units="cm"/>
      <inkml:brushProperty name="color" value="#FF0000"/>
      <inkml:brushProperty name="ignorePressure" value="0"/>
    </inkml:brush>
  </inkml:definitions>
  <inkml:trace contextRef="#ctx0" brushRef="#br0">64900.000000 24400.000000 885,'-49.000000'-19.000000'3,"4.000000"13.000000"4 ,3.000000 12.000000 5,3.000000 13.000000 6,-4.000000 18.000000 0,-8.000000 26.000000-2,-10.000000 24.000000-2,-9.000000 26.000000-3,-7.000000 22.000000-3,-3.000000 23.000000-3,-3.000000 22.000000-3,-2.000000 22.000000-3,0.000000 13.000000-3,7.000000 7.000000-4,6.000000 6.000000-4,7.000000 7.000000-3,8.000000-10.000000-3,14.000000-25.000000-1,11.000000-25.000000-1,14.000000-25.000000-2</inkml:trace>
</inkml:ink>
</file>

<file path=ppt/ink/ink8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149237960577" units="cm"/>
      <inkml:brushProperty name="height" value="0.040149237960577" units="cm"/>
      <inkml:brushProperty name="color" value="#FF0000"/>
      <inkml:brushProperty name="ignorePressure" value="0"/>
    </inkml:brush>
  </inkml:definitions>
  <inkml:trace contextRef="#ctx0" brushRef="#br0">64150.000000 25000.000000 883,'23.000000'-180.000000'3,"-3.000000"41.000000"4 ,-3.000000 40.000000 4,-2.000000 42.000000 6,5.000000 30.000000 0,16.000000 22.000000-1,15.000000 22.000000-2,17.000000 23.000000-3,8.000000 14.000000-2,4.000000 10.000000-2,3.000000 10.000000-4,3.000000 9.000000-2,1.000000 15.000000-1,1.000000 22.000000-2,-1.000000 22.000000 0,1.000000 23.000000-1,-4.000000 14.000000-2,-6.000000 10.000000-5,-6.000000 10.000000-3,-6.000000 9.000000-4,-9.000000-2.000000-3,-8.000000-12.000000 0,-10.000000-13.000000 0,-9.000000-12.000000-1,-10.000000-23.000000 1,-9.000000-30.000000 1,-10.000000-32.000000 3,-8.000000-30.000000 2,-8.000000-22.000000 0,-2.000000-8.000000-1,-3.000000-10.000000-2,-3.000000-9.000000-1</inkml:trace>
</inkml:ink>
</file>

<file path=ppt/ink/ink8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4838377833366" units="cm"/>
      <inkml:brushProperty name="height" value="0.0394838377833366" units="cm"/>
      <inkml:brushProperty name="color" value="#FF0000"/>
      <inkml:brushProperty name="ignorePressure" value="0"/>
    </inkml:brush>
  </inkml:definitions>
  <inkml:trace contextRef="#ctx0" brushRef="#br0">64600.000000 26050.000000 870,'-99.000000'-44.000000'26,"54.000000"13.000000"0 ,53.000000 12.000000-1,53.000000 13.000000 1,24.000000 6.000000-7,-2.000000 0.000000-11,-3.000000 0.000000-14,-3.000000 0.000000-12,-6.000000 0.000000-5,-5.000000 0.000000-1,-7.000000 0.000000 1,-5.000000 0.000000 0,-8.000000 1.000000-2,-5.000000 4.000000-3,-7.000000 3.000000-2,-5.000000 3.000000-4</inkml:trace>
</inkml:ink>
</file>

<file path=ppt/ink/ink80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3351150453091" units="cm"/>
      <inkml:brushProperty name="height" value="0.0403351150453091" units="cm"/>
      <inkml:brushProperty name="color" value="#FF0000"/>
      <inkml:brushProperty name="ignorePressure" value="0"/>
    </inkml:brush>
  </inkml:definitions>
  <inkml:trace contextRef="#ctx0" brushRef="#br0">66400.000000 25200.000000 963,'73.000000'-44.000000'14,"-3.000000"13.000000"-3 ,-3.000000 12.000000-4,-2.000000 13.000000-3,-5.000000 7.000000-6,-2.000000 4.000000-12,-3.000000 3.000000-11,-3.000000 3.000000-10</inkml:trace>
</inkml:ink>
</file>

<file path=ppt/ink/ink8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56222014129162" units="cm"/>
      <inkml:brushProperty name="height" value="0.0556222014129162" units="cm"/>
      <inkml:brushProperty name="color" value="#FF0000"/>
      <inkml:brushProperty name="ignorePressure" value="0"/>
    </inkml:brush>
  </inkml:definitions>
  <inkml:trace contextRef="#ctx0" brushRef="#br0">88950.000000 41800.000000 691,'-74.000000'-40.000000'16,"4.000000"23.000000"0 ,3.000000 22.000000 2,3.000000 22.000000 1,1.000000 13.000000 0,1.000000 7.000000-2,-1.000000 6.000000-2,1.000000 7.000000-2,-1.000000 0.000000-1,1.000000-2.000000-1,-1.000000-3.000000-1,1.000000-3.000000-1,1.000000-1.000000 0,3.000000 4.000000 0,3.000000 3.000000 0,4.000000 3.000000 0,1.000000-1.000000-2,0.000000-2.000000 0,0.000000-3.000000-2,0.000000-3.000000-2,3.000000-4.000000 0,6.000000-3.000000-1,7.000000-3.000000 1,6.000000-2.000000 1,13.000000-3.000000-1,23.000000 1.000000-1,22.000000-1.000000 0,22.000000 1.000000-1,12.000000-3.000000-1,3.000000-2.000000 1,3.000000-3.000000 0,4.000000-3.000000 0,-1.000000-2.000000 1,-3.000000 0.000000 2,-3.000000 0.000000 3,-2.000000 0.000000 1,0.000000-2.000000 2,7.000000-3.000000-2,6.000000-3.000000-2,7.000000-2.000000-1,4.000000 0.000000-3,3.000000 7.000000-1,3.000000 6.000000-4,4.000000 7.000000-2,-3.000000 2.000000-4,-5.000000 1.000000-5,-7.000000-1.000000-5,-5.000000 1.000000-5,-9.000000-3.000000-6,-9.000000-2.000000-5,-10.000000-3.000000-6,-8.000000-3.000000-6</inkml:trace>
</inkml:ink>
</file>

<file path=ppt/ink/ink81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273137062788" units="cm"/>
      <inkml:brushProperty name="height" value="0.038273137062788" units="cm"/>
      <inkml:brushProperty name="color" value="#FF0000"/>
      <inkml:brushProperty name="ignorePressure" value="0"/>
    </inkml:brush>
  </inkml:definitions>
  <inkml:trace contextRef="#ctx0" brushRef="#br0">67500.000000 24450.000000 897,'14.000000'-88.000000'26,"28.000000"26.000000"-3 ,28.000000 24.000000-3,29.000000 26.000000-3,15.000000 12.000000-5,3.000000 0.000000-8,3.000000 0.000000-7,4.000000 0.000000-7,-3.000000 1.000000-6,-5.000000 4.000000-3,-7.000000 3.000000-3,-5.000000 3.000000-4,-11.000000 1.000000-1,-11.000000 1.000000 0,-14.000000-1.000000-1,-11.000000 1.000000 0</inkml:trace>
</inkml:ink>
</file>

<file path=ppt/ink/ink81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6059358716011" units="cm"/>
      <inkml:brushProperty name="height" value="0.0386059358716011" units="cm"/>
      <inkml:brushProperty name="color" value="#FF0000"/>
      <inkml:brushProperty name="ignorePressure" value="0"/>
    </inkml:brush>
  </inkml:definitions>
  <inkml:trace contextRef="#ctx0" brushRef="#br0">68600.000000 24250.000000 886,'-96.000000'28.000000'0,"10.000000"6.000000"1 ,10.000000 7.000000 2,9.000000 6.000000 0,4.000000 9.000000 1,1.000000 13.000000-2,-1.000000 12.000000-1,1.000000 13.000000-2,-1.000000 15.000000 1,1.000000 19.000000 1,-1.000000 19.000000 0,1.000000 19.000000 2,2.000000 10.000000-1,7.000000 4.000000-2,6.000000 3.000000-2,7.000000 3.000000-2,5.000000-8.000000-2,7.000000-19.000000 1,6.000000-18.000000-1,7.000000-19.000000 0,5.000000-21.000000 1,7.000000-21.000000 5,6.000000-22.000000 3,7.000000-22.000000 4,8.000000-15.000000 2,14.000000-5.000000 3,11.000000-7.000000 2,14.000000-5.000000 2,3.000000-4.000000 0,-2.000000 0.000000-2,-3.000000 0.000000-3,-3.000000 0.000000-1,8.000000-7.000000-3,23.000000-11.000000-2,22.000000-14.000000-2,22.000000-11.000000-3,5.000000-6.000000-2,-8.000000 4.000000-6,-10.000000 3.000000-5,-9.000000 3.000000-5,-9.000000 1.000000-5,-5.000000 1.000000-4,-7.000000-1.000000-3,-5.000000 1.000000-4,-11.000000-1.000000-1,-11.000000 1.000000 5,-14.000000-1.000000 5,-11.000000 1.000000 3</inkml:trace>
</inkml:ink>
</file>

<file path=ppt/ink/ink8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4002629220486" units="cm"/>
      <inkml:brushProperty name="height" value="0.0404002629220486" units="cm"/>
      <inkml:brushProperty name="color" value="#FF0000"/>
      <inkml:brushProperty name="ignorePressure" value="0"/>
    </inkml:brush>
  </inkml:definitions>
  <inkml:trace contextRef="#ctx0" brushRef="#br0">67800.000000 25650.000000 850,'-136.000000'-22.000000'-8,"28.000000"6.000000"2 ,28.000000 7.000000 2,29.000000 6.000000 2,27.000000 7.000000 6,29.000000 10.000000 10,28.000000 10.000000 10,28.000000 9.000000 10,18.000000-1.000000 1,10.000000-8.000000-9,10.000000-10.000000-7,9.000000-9.000000-9,6.000000-7.000000-7,3.000000-3.000000-6,3.000000-3.000000-7,4.000000-2.000000-7,-1.000000-6.000000-4,-3.000000-6.000000-3,-3.000000-6.000000-1,-2.000000-6.000000-4,-14.000000-1.000000-1,-21.000000 7.000000 0,-22.000000 6.000000-2,-22.000000 7.000000-1</inkml:trace>
</inkml:ink>
</file>

<file path=ppt/ink/ink81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0303700268269" units="cm"/>
      <inkml:brushProperty name="height" value="0.0430303700268269" units="cm"/>
      <inkml:brushProperty name="color" value="#FF0000"/>
      <inkml:brushProperty name="ignorePressure" value="0"/>
    </inkml:brush>
  </inkml:definitions>
  <inkml:trace contextRef="#ctx0" brushRef="#br0">69900.000000 24850.000000 1000,'98.000000'-22.000000'-38,"-3.000000"6.000000"5 ,-3.000000 7.000000 3,-2.000000 6.000000 4,-5.000000 3.000000 3,-2.000000 0.000000-1,-3.000000 0.000000 0,-3.000000 0.000000 0,-4.000000-2.000000 1,-3.000000-3.000000 1,-3.000000-3.000000 2,-2.000000-2.000000 2,-8.000000-1.000000 1,-8.000000 3.000000 1,-10.000000 3.000000 3,-9.000000 4.000000 1</inkml:trace>
</inkml:ink>
</file>

<file path=ppt/ink/ink81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1646271348" units="cm"/>
      <inkml:brushProperty name="height" value="0.0401646271348" units="cm"/>
      <inkml:brushProperty name="color" value="#FF0000"/>
      <inkml:brushProperty name="ignorePressure" value="0"/>
    </inkml:brush>
  </inkml:definitions>
  <inkml:trace contextRef="#ctx0" brushRef="#br0">69800.000000 25850.000000 855,'-93.000000'1.000000'5,"17.000000"4.000000"9 ,15.000000 3.000000 10,16.000000 3.000000 9,26.000000 1.000000 0,38.000000 1.000000-11,37.000000-1.000000-10,38.000000 1.000000-10,21.000000-7.000000-9,7.000000-12.000000-6,6.000000-13.000000-5,7.000000-12.000000-7,2.000000-10.000000-1,1.000000-6.000000 2,-1.000000-6.000000 3,1.000000-6.000000 2,-13.000000 2.000000-1,-25.000000 14.000000-4,-25.000000 11.000000-3,-25.000000 14.000000-4</inkml:trace>
</inkml:ink>
</file>

<file path=ppt/ink/ink81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2616458535194" units="cm"/>
      <inkml:brushProperty name="height" value="0.0462616458535194" units="cm"/>
      <inkml:brushProperty name="color" value="#FF0000"/>
      <inkml:brushProperty name="ignorePressure" value="0"/>
    </inkml:brush>
  </inkml:definitions>
  <inkml:trace contextRef="#ctx0" brushRef="#br0">72250.000000 24950.000000 742,'-69.000000'28.000000'34,"13.000000"6.000000"-6 ,12.000000 7.000000-5,13.000000 6.000000-6,9.000000 9.000000-4,6.000000 13.000000-3,7.000000 12.000000-5,6.000000 13.000000-3,7.000000 10.000000-2,10.000000 10.000000-2,10.000000 10.000000-2,9.000000 9.000000 0,7.000000-4.000000-3,7.000000-15.000000 0,6.000000-15.000000-2,7.000000-16.000000 0,4.000000-16.000000-2,3.000000-16.000000 0,3.000000-15.000000 1,4.000000-15.000000-2,-3.000000-23.000000 1,-5.000000-28.000000 1,-7.000000-28.000000 0,-5.000000-27.000000 0,-6.000000-22.000000 2,-3.000000-11.000000 4,-3.000000-14.000000 3,-2.000000-11.000000 4,-6.000000-6.000000 3,-6.000000 4.000000 3,-6.000000 3.000000 4,-6.000000 3.000000 2,-9.000000 9.000000 3,-8.000000 16.000000 2,-10.000000 15.000000 1,-9.000000 17.000000 2,-10.000000 13.000000 0,-9.000000 13.000000 0,-10.000000 12.000000-1,-8.000000 13.000000 0,-8.000000 13.000000-2,-2.000000 17.000000-6,-3.000000 15.000000-5,-3.000000 16.000000-5,2.000000 10.000000-4,10.000000 7.000000-2,10.000000 6.000000-5,9.000000 7.000000-2,6.000000-3.000000-10,3.000000-8.000000-18,3.000000-10.000000-16,4.000000-9.000000-18</inkml:trace>
</inkml:ink>
</file>

<file path=ppt/ink/ink81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7827371060848" units="cm"/>
      <inkml:brushProperty name="height" value="0.0437827371060848" units="cm"/>
      <inkml:brushProperty name="color" value="#FF0000"/>
      <inkml:brushProperty name="ignorePressure" value="0"/>
    </inkml:brush>
  </inkml:definitions>
  <inkml:trace contextRef="#ctx0" brushRef="#br0">69550.000000 13950.000000 703,'-69.000000'48.000000'-1,"13.000000"-3.000000"-5 ,12.000000-3.000000-2,13.000000-2.000000-5,12.000000-1.000000 2,13.000000 3.000000 6,12.000000 3.000000 5,13.000000 4.000000 7,9.000000 1.000000 2,6.000000 0.000000-1,7.000000 0.000000-3,6.000000 0.000000-1,3.000000 1.000000 1,0.000000 4.000000 5,0.000000 3.000000 5,0.000000 3.000000 3,-2.000000-2.000000 3,-3.000000-6.000000 0,-3.000000-6.000000 0,-2.000000-6.000000 0,-3.000000-4.000000-1,1.000000 1.000000-1,-1.000000-1.000000-2,1.000000 1.000000-1,-1.000000-6.000000-2,1.000000-8.000000-1,-1.000000-10.000000-3,1.000000-9.000000-1,-3.000000-12.000000-2,-2.000000-11.000000-1,-3.000000-14.000000-2,-3.000000-11.000000-2,-2.000000-15.000000 0,0.000000-16.000000 0,0.000000-15.000000 1,0.000000-15.000000 0,3.000000-12.000000 1,6.000000-6.000000-1,7.000000-6.000000 0,6.000000-6.000000 0,4.000000-12.000000-1,4.000000-15.000000 1,3.000000-15.000000 1,3.000000-16.000000 0,6.000000-16.000000-2,9.000000-16.000000-2,10.000000-15.000000-4,10.000000-15.000000-3,2.000000 7.000000-5,-3.000000 31.000000-5,-3.000000 32.000000-6,-2.000000 31.000000-6,-9.000000 28.000000-5,-12.000000 25.000000-4,-13.000000 25.000000-5,-12.000000 25.000000-5</inkml:trace>
</inkml:ink>
</file>

<file path=ppt/ink/ink81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8618744909763" units="cm"/>
      <inkml:brushProperty name="height" value="0.0388618744909763" units="cm"/>
      <inkml:brushProperty name="color" value="#FF0000"/>
      <inkml:brushProperty name="ignorePressure" value="0"/>
    </inkml:brush>
  </inkml:definitions>
  <inkml:trace contextRef="#ctx0" brushRef="#br0">13300.000000 35200.000000 884,'-82.000000'3.000000'-26,"39.000000"6.000000"9 ,36.000000 7.000000 9,39.000000 6.000000 10,18.000000 1.000000 3,0.000000-3.000000 0,0.000000-3.000000 0,0.000000-2.000000-1,0.000000-1.000000-1,0.000000 3.000000 0,0.000000 3.000000-1,0.000000 4.000000 0,0.000000-1.000000 0,0.000000-3.000000 1,0.000000-3.000000 1,0.000000-2.000000 2,3.000000-5.000000 0,6.000000-2.000000 0,7.000000-3.000000 1,6.000000-3.000000 1,3.000000-2.000000-1,0.000000 0.000000-1,0.000000 0.000000-1,0.000000 0.000000-1,1.000000-5.000000-1,4.000000-9.000000-1,3.000000-10.000000-1,3.000000-8.000000-1,-1.000000-4.000000 0,-2.000000 3.000000 2,-3.000000 3.000000 0,-3.000000 4.000000 1,-6.000000 2.000000 1,-5.000000 4.000000-1,-7.000000 3.000000 1,-5.000000 3.000000-1,-6.000000 1.000000 0,-3.000000 1.000000 0,-3.000000-1.000000 0,-2.000000 1.000000 0,-1.000000 1.000000 0,3.000000 3.000000 0,3.000000 3.000000 0,4.000000 4.000000-1,-1.000000 1.000000 1,-3.000000 0.000000-1,-3.000000 0.000000 0,-2.000000 0.000000 1,-1.000000-2.000000-1,3.000000-3.000000 0,3.000000-3.000000 1,4.000000-2.000000 1,-1.000000-3.000000-4,-3.000000 1.000000-4,-3.000000-1.000000-5,-2.000000 1.000000-5,-3.000000 4.000000-8,1.000000 9.000000-9,-1.000000 10.000000-9,1.000000 10.000000-9</inkml:trace>
</inkml:ink>
</file>

<file path=ppt/ink/ink81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0128364562988" units="cm"/>
      <inkml:brushProperty name="height" value="0.0400128364562988" units="cm"/>
      <inkml:brushProperty name="color" value="#FF0000"/>
      <inkml:brushProperty name="ignorePressure" value="0"/>
    </inkml:brush>
  </inkml:definitions>
  <inkml:trace contextRef="#ctx0" brushRef="#br0">18700.000000 35500.000000 794,'48.000000'-44.000000'-2,"-3.000000"13.000000"2 ,-3.000000 12.000000 2,-2.000000 13.000000 2,-1.000000 7.000000 2,3.000000 4.000000-1,3.000000 3.000000 1,4.000000 3.000000-1,1.000000-1.000000 0,0.000000-2.000000 0,0.000000-3.000000-1,0.000000-3.000000 0,1.000000-2.000000-1,4.000000 0.000000 0,3.000000 0.000000 0,3.000000 0.000000 0,-1.000000-2.000000 1,-2.000000-3.000000-1,-3.000000-3.000000 1,-3.000000-2.000000 0,-2.000000-3.000000 0,0.000000 1.000000 0,0.000000-1.000000 0,0.000000 1.000000 0,-2.000000 1.000000 0,-3.000000 3.000000-1,-3.000000 3.000000 0,-2.000000 4.000000-1,-3.000000 1.000000 0,1.000000 0.000000 0,-1.000000 0.000000-1,1.000000 0.000000 0,-1.000000 0.000000 1,1.000000 0.000000-1,-1.000000 0.000000 1,1.000000 0.000000 0,-1.000000 0.000000 0,1.000000 0.000000 0,-1.000000 0.000000 0,1.000000 0.000000 0,1.000000-2.000000 0,3.000000-3.000000 0,3.000000-3.000000 1,4.000000-2.000000-1,-1.000000-1.000000 0,-3.000000 3.000000 0,-3.000000 3.000000 0,-2.000000 4.000000-1,-3.000000 1.000000 0,1.000000 0.000000 0,-1.000000 0.000000 0,1.000000 0.000000-1,-1.000000-2.000000 1,1.000000-3.000000 0,-1.000000-3.000000-1,1.000000-2.000000 0,-1.000000-1.000000 0,1.000000 3.000000 0,-1.000000 3.000000 0,1.000000 4.000000 0,2.000000 1.000000 2,7.000000 0.000000 1,6.000000 0.000000 3,7.000000 0.000000 1,0.000000 0.000000 1,-2.000000 0.000000 0,-3.000000 0.000000-1,-3.000000 0.000000-1,-2.000000 0.000000-1,0.000000 0.000000-1,0.000000 0.000000-1,0.000000 0.000000-2,1.000000-4.000000 0,4.000000-5.000000 0,3.000000-7.000000 0,3.000000-5.000000 0,-1.000000-3.000000-1,-2.000000 4.000000-4,-3.000000 3.000000-4,-3.000000 3.000000-4,-6.000000 6.000000-5,-5.000000 9.000000-8,-7.000000 10.000000-7,-5.000000 10.000000-8</inkml:trace>
</inkml:ink>
</file>

<file path=ppt/ink/ink81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5361913144588" units="cm"/>
      <inkml:brushProperty name="height" value="0.0405361913144588" units="cm"/>
      <inkml:brushProperty name="color" value="#FF0000"/>
      <inkml:brushProperty name="ignorePressure" value="0"/>
    </inkml:brush>
  </inkml:definitions>
  <inkml:trace contextRef="#ctx0" brushRef="#br0">26450.000000 35650.000000 690,'48.000000'-22.000000'84,"-3.000000"6.000000"-19 ,-3.000000 7.000000-19,-2.000000 6.000000-18,-3.000000 3.000000-11,1.000000 0.000000-3,-1.000000 0.000000-2,1.000000 0.000000-3,-3.000000 3.000000-2,-2.000000 6.000000-1,-3.000000 7.000000-2,-3.000000 6.000000-1,-2.000000 3.000000-1,0.000000 0.000000-2,0.000000 0.000000 0,0.000000 0.000000 0,-2.000000 3.000000-2,-3.000000 6.000000-1,-3.000000 7.000000 0,-2.000000 6.000000-1,-9.000000 7.000000-1,-12.000000 10.000000 0,-13.000000 10.000000 0,-12.000000 9.000000 0,-9.000000 4.000000-1,-2.000000 1.000000-2,-3.000000-1.000000 0,-3.000000 1.000000-1,-1.000000-7.000000-1,4.000000-12.000000 2,3.000000-13.000000 1,3.000000-12.000000 2,14.000000-13.000000 3,25.000000-12.000000 9,25.000000-13.000000 8,25.000000-12.000000 8,9.000000-7.000000 1,-6.000000 1.000000-6,-6.000000-1.000000-5,-6.000000 1.000000-7,-2.000000-3.000000-4,3.000000-2.000000-6,3.000000-3.000000-5,4.000000-3.000000-5,1.000000-2.000000-3,0.000000 0.000000-3,0.000000 0.000000-3,0.000000 0.000000-3,0.000000 1.000000-1,0.000000 4.000000-1,0.000000 3.000000 0,0.000000 3.000000-1,-4.000000-1.000000 2,-5.000000-2.000000 3,-7.000000-3.000000 4,-5.000000-3.000000 3</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79720996320248" units="cm"/>
      <inkml:brushProperty name="height" value="0.0579720996320248" units="cm"/>
      <inkml:brushProperty name="color" value="#FF0000"/>
      <inkml:brushProperty name="ignorePressure" value="0"/>
    </inkml:brush>
  </inkml:definitions>
  <inkml:trace contextRef="#ctx0" brushRef="#br0">91400.000000 42100.000000 718,'0.000000'-54.000000'-14,"0.000000"45.000000"14 ,0.000000 43.000000 13,0.000000 45.000000 13,0.000000 28.000000 4,0.000000 17.000000-6,0.000000 15.000000-4,0.000000 16.000000-5,-4.000000 4.000000-3,-5.000000-6.000000-4,-7.000000-6.000000-1,-5.000000-6.000000-4,-4.000000-13.000000-1,0.000000-19.000000-1,0.000000-18.000000-3,0.000000-19.000000 0,4.000000-27.000000-2,10.000000-34.000000-2,10.000000-35.000000-2,9.000000-33.000000-1,6.000000-22.000000-1,3.000000-5.000000 1,3.000000-7.000000 1,4.000000-5.000000 1,2.000000-6.000000 0,4.000000-3.000000 2,3.000000-3.000000 0,3.000000-2.000000 2,3.000000-3.000000 0,3.000000 1.000000 1,3.000000-1.000000 0,4.000000 1.000000 0,2.000000 4.000000 1,4.000000 9.000000 0,3.000000 10.000000 0,3.000000 10.000000 0,1.000000 8.000000 1,1.000000 10.000000 1,-1.000000 10.000000 2,1.000000 9.000000 1,-4.000000 13.000000 0,-6.000000 20.000000 2,-6.000000 18.000000-1,-6.000000 20.000000 2,-9.000000 21.000000 2,-8.000000 25.000000 4,-10.000000 25.000000 4,-9.000000 25.000000 4,-7.000000 14.000000 2,-3.000000 3.000000-4,-3.000000 3.000000-3,-2.000000 4.000000-2,-5.000000-4.000000-2,-2.000000-9.000000-1,-3.000000-10.000000-1,-3.000000-8.000000-1,1.000000-12.000000-1,6.000000-12.000000-1,7.000000-13.000000 0,6.000000-12.000000 0,9.000000-13.000000-13,13.000000-12.000000-21,12.000000-13.000000-22,13.000000-12.000000-23</inkml:trace>
</inkml:ink>
</file>

<file path=ppt/ink/ink8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2677634954453" units="cm"/>
      <inkml:brushProperty name="height" value="0.0392677634954453" units="cm"/>
      <inkml:brushProperty name="color" value="#FF0000"/>
      <inkml:brushProperty name="ignorePressure" value="0"/>
    </inkml:brush>
  </inkml:definitions>
  <inkml:trace contextRef="#ctx0" brushRef="#br0">28600.000000 35850.000000 875,'25.000000'-68.000000'-4,"0.000000"17.000000"-6 ,0.000000 15.000000-8,0.000000 16.000000-6,-7.000000 15.000000 5,-11.000000 16.000000 20,-14.000000 15.000000 19,-11.000000 17.000000 20,-12.000000 11.000000 4,-9.000000 10.000000-9,-10.000000 10.000000-9,-8.000000 9.000000-10,-8.000000 4.000000-7,-2.000000 1.000000-3,-3.000000-1.000000-3,-3.000000 1.000000-5,1.000000-4.000000-3,6.000000-6.000000-3,7.000000-6.000000-2,6.000000-6.000000-4,6.000000-9.000000-1,6.000000-8.000000-3,7.000000-10.000000-1,6.000000-9.000000-2,7.000000-16.000000-3,10.000000-22.000000-3,10.000000-22.000000-4,9.000000-21.000000-3</inkml:trace>
</inkml:ink>
</file>

<file path=ppt/ink/ink8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1899153888226" units="cm"/>
      <inkml:brushProperty name="height" value="0.0461899153888226" units="cm"/>
      <inkml:brushProperty name="color" value="#FF0000"/>
      <inkml:brushProperty name="ignorePressure" value="0"/>
    </inkml:brush>
  </inkml:definitions>
  <inkml:trace contextRef="#ctx0" brushRef="#br0">27850.000000 35900.000000 747,'-18.000000'-43.000000'4,"17.000000"17.000000"6 ,15.000000 15.000000 8,16.000000 16.000000 6,9.000000 10.000000 3,3.000000 7.000000-2,3.000000 6.000000-2,4.000000 7.000000-1,1.000000 2.000000-2,0.000000 1.000000 0,0.000000-1.000000 0,0.000000 1.000000-1,-2.000000-1.000000-4,-3.000000 1.000000-9,-3.000000-1.000000-10,-2.000000 1.000000-9,-3.000000-3.000000-6,1.000000-2.000000-2,-1.000000-3.000000-2,1.000000-3.000000-3,-1.000000-2.000000-2,1.000000 0.000000-4,-1.000000 0.000000-2,1.000000 0.000000-3</inkml:trace>
</inkml:ink>
</file>

<file path=ppt/ink/ink8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9191924631596" units="cm"/>
      <inkml:brushProperty name="height" value="0.0429191924631596" units="cm"/>
      <inkml:brushProperty name="color" value="#FF0000"/>
      <inkml:brushProperty name="ignorePressure" value="0"/>
    </inkml:brush>
  </inkml:definitions>
  <inkml:trace contextRef="#ctx0" brushRef="#br0">29000.000000 35250.000000 800,'29.000000'-44.000000'3,"10.000000"13.000000"8 ,10.000000 12.000000 6,9.000000 13.000000 7,1.000000 6.000000 2,-6.000000 0.000000-4,-6.000000 0.000000-3,-6.000000 0.000000-5,-4.000000 3.000000-1,1.000000 6.000000-2,-1.000000 7.000000-1,1.000000 6.000000-1,-4.000000 7.000000-3,-6.000000 10.000000-2,-6.000000 10.000000-2,-6.000000 9.000000-4,-9.000000 1.000000-1,-8.000000-6.000000-1,-10.000000-6.000000-2,-9.000000-6.000000 0,-7.000000-4.000000-1,-3.000000 1.000000 1,-3.000000-1.000000 1,-2.000000 1.000000 0,-1.000000-1.000000 1,3.000000 1.000000 2,3.000000-1.000000 0,4.000000 1.000000 2,13.000000-6.000000 0,26.000000-8.000000 2,24.000000-10.000000 0,26.000000-9.000000 1,8.000000-4.000000 0,-5.000000 4.000000 0,-7.000000 3.000000 0,-5.000000 3.000000-1,-6.000000 6.000000 1,-3.000000 9.000000 1,-3.000000 10.000000 1,-2.000000 10.000000 1,-11.000000 4.000000 0,-15.000000 0.000000-1,-15.000000 0.000000-1,-16.000000 0.000000-2,-12.000000 0.000000 0,-5.000000 0.000000 0,-7.000000 0.000000-1,-5.000000 0.000000 1,-4.000000-2.000000-1,0.000000-3.000000-2,0.000000-3.000000-1,0.000000-2.000000-1,1.000000-6.000000-4,4.000000-6.000000-5,3.000000-6.000000-6,3.000000-6.000000-6,9.000000-10.000000-3,16.000000-12.000000 2,15.000000-13.000000 0,17.000000-12.000000 2,5.000000-5.000000 4,-3.000000 3.000000 7,-3.000000 3.000000 9,-2.000000 4.000000 6</inkml:trace>
</inkml:ink>
</file>

<file path=ppt/ink/ink8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48919774591923" units="cm"/>
      <inkml:brushProperty name="height" value="0.0548919774591923" units="cm"/>
      <inkml:brushProperty name="color" value="#FF0000"/>
      <inkml:brushProperty name="ignorePressure" value="0"/>
    </inkml:brush>
  </inkml:definitions>
  <inkml:trace contextRef="#ctx0" brushRef="#br0">29050.000000 35300.000000 597,'-35.000000'-44.000000'22,"32.000000"13.000000"3 ,31.000000 12.000000 4,32.000000 13.000000 4,11.000000 7.000000-1,-5.000000 4.000000-6,-7.000000 3.000000-4,-5.000000 3.000000-6,-6.000000 1.000000-2,-3.000000 1.000000-1,-3.000000-1.000000-1,-2.000000 1.000000 0,-3.000000 1.000000-2,1.000000 3.000000-5,-1.000000 3.000000-4,1.000000 4.000000-4,-4.000000 2.000000-1,-6.000000 4.000000 1,-6.000000 3.000000 0,-6.000000 3.000000 2,-7.000000 4.000000 1,-6.000000 7.000000-1,-6.000000 6.000000 0,-6.000000 7.000000 0,-10.000000 5.000000 1,-12.000000 7.000000 0,-13.000000 6.000000 1,-12.000000 7.000000 1,-5.000000-1.000000-1,3.000000-6.000000 1,3.000000-6.000000-1,4.000000-6.000000 1,4.000000-7.000000-1,6.000000-6.000000 1,7.000000-6.000000-1,6.000000-6.000000 1,10.000000-10.000000 2,17.000000-12.000000 5,15.000000-13.000000 4,16.000000-12.000000 6,7.000000-9.000000 0,1.000000-2.000000-4,-1.000000-3.000000-3,1.000000-3.000000-4,1.000000-1.000000-2,3.000000 4.000000 0,3.000000 3.000000 0,4.000000 3.000000 0,1.000000-1.000000-1,0.000000-2.000000-2,0.000000-3.000000-1,0.000000-3.000000-3,1.000000-2.000000 0,4.000000 0.000000-2,3.000000 0.000000 0,3.000000 0.000000-1,-1.000000 0.000000-1,-2.000000 0.000000 0,-3.000000 0.000000-2,-3.000000 0.000000 0,-2.000000 1.000000-6,0.000000 4.000000-10,0.000000 3.000000-12,0.000000 3.000000-10</inkml:trace>
</inkml:ink>
</file>

<file path=ppt/ink/ink8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580297768116" units="cm"/>
      <inkml:brushProperty name="height" value="0.034580297768116" units="cm"/>
      <inkml:brushProperty name="color" value="#FF0000"/>
      <inkml:brushProperty name="ignorePressure" value="0"/>
    </inkml:brush>
  </inkml:definitions>
  <inkml:trace contextRef="#ctx0" brushRef="#br0">77650.000000 29700.000000 993,'-93.000000'6.000000'0,"17.000000"13.000000"0 ,15.000000 12.000000 0,16.000000 13.000000 0,1.000000 29.000000 0,-12.000000 47.000000 0,-13.000000 47.000000 1,-12.000000 48.000000-1,-18.000000 45.000000 0,-21.000000 48.000000 0,-22.000000 47.000000-1,-22.000000 47.000000-1,-1.000000-9.000000 1,23.000000-61.000000 2,22.000000-64.000000 1,22.000000-61.000000 3,32.000000-61.000000-4,44.000000-55.000000-6,44.000000-57.000000-8,44.000000-55.000000-7,12.000000-26.000000-2,-19.000000 6.000000 4,-18.000000 7.000000 3,-19.000000 6.000000 5,-7.000000 3.000000-1,7.000000 0.000000-4,6.000000 0.000000-4,7.000000 0.000000-4</inkml:trace>
</inkml:ink>
</file>

<file path=ppt/ink/ink8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8809032738209" units="cm"/>
      <inkml:brushProperty name="height" value="0.0388809032738209" units="cm"/>
      <inkml:brushProperty name="color" value="#FF0000"/>
      <inkml:brushProperty name="ignorePressure" value="0"/>
    </inkml:brush>
  </inkml:definitions>
  <inkml:trace contextRef="#ctx0" brushRef="#br0">77450.000000 29850.000000 883,'0.000000'-71.000000'-1,"0.000000"10.000000"-4 ,0.000000 10.000000-2,0.000000 9.000000-4,6.000000 12.000000 3,13.000000 16.000000 9,12.000000 15.000000 9,13.000000 17.000000 9,7.000000 16.000000 2,4.000000 19.000000-3,3.000000 19.000000-3,3.000000 19.000000-4,-1.000000 24.000000-2,-2.000000 32.000000 0,-3.000000 31.000000-1,-3.000000 32.000000-1,-9.000000 25.000000 0,-11.000000 23.000000-2,-14.000000 22.000000-1,-11.000000 22.000000-1,-7.000000-2.000000-2,0.000000-25.000000 0,0.000000-25.000000-2,0.000000-25.000000 0,0.000000-33.000000-4,0.000000-41.000000-5,0.000000-40.000000-5,0.000000-40.000000-5</inkml:trace>
</inkml:ink>
</file>

<file path=ppt/ink/ink8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9879579246044" units="cm"/>
      <inkml:brushProperty name="height" value="0.0449879579246044" units="cm"/>
      <inkml:brushProperty name="color" value="#FF0000"/>
      <inkml:brushProperty name="ignorePressure" value="0"/>
    </inkml:brush>
  </inkml:definitions>
  <inkml:trace contextRef="#ctx0" brushRef="#br0">76800.000000 32250.000000 763,'-97.000000'-93.000000'6,"56.000000"17.000000"12 ,57.000000 15.000000 11,56.000000 16.000000 12,32.000000 10.000000 1,10.000000 7.000000-10,10.000000 6.000000-9,9.000000 7.000000-9,2.000000 2.000000-6,-2.000000 1.000000 0,-3.000000-1.000000 0,-3.000000 1.000000-1,-7.000000 2.000000-6,-9.000000 7.000000-14,-10.000000 6.000000-11,-8.000000 7.000000-14,-12.000000 2.000000-7,-12.000000 1.000000-2,-13.000000-1.000000-2,-12.000000 1.000000-2</inkml:trace>
</inkml:ink>
</file>

<file path=ppt/ink/ink8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1596206724644" units="cm"/>
      <inkml:brushProperty name="height" value="0.0421596206724644" units="cm"/>
      <inkml:brushProperty name="color" value="#FF0000"/>
      <inkml:brushProperty name="ignorePressure" value="0"/>
    </inkml:brush>
  </inkml:definitions>
  <inkml:trace contextRef="#ctx0" brushRef="#br0">80100.000000 30000.000000 815,'-46.000000'-36.000000'-1,"10.000000"28.000000"1 ,10.000000 28.000000 0,9.000000 29.000000-1,6.000000 29.000000 4,3.000000 31.000000 6,3.000000 32.000000 7,4.000000 31.000000 6,-3.000000 29.000000 2,-5.000000 29.000000-5,-7.000000 28.000000-5,-5.000000 28.000000-5,-4.000000 1.000000-3,0.000000-24.000000-3,0.000000-26.000000-3,0.000000-24.000000-2,4.000000-45.000000-4,10.000000-61.000000-5,10.000000-64.000000-4,9.000000-61.000000-5,6.000000-43.000000-4,3.000000-22.000000-5,3.000000-22.000000-4,4.000000-21.000000-4,-1.000000-23.000000 0,-3.000000-21.000000 7,-3.000000-22.000000 7,-2.000000-22.000000 7,-1.000000-10.000000 5,3.000000 4.000000 2,3.000000 3.000000 2,4.000000 3.000000 4,1.000000 15.000000 2,0.000000 29.000000 4,0.000000 28.000000 5,0.000000 28.000000 3,6.000000 24.000000 5,13.000000 23.000000 7,12.000000 22.000000 6,13.000000 22.000000 7,4.000000 16.000000 2,-3.000000 14.000000-5,-3.000000 11.000000-3,-2.000000 14.000000-4,-6.000000 10.000000-4,-6.000000 9.000000-4,-6.000000 10.000000-4,-6.000000 10.000000-5,-9.000000 8.000000 0,-8.000000 10.000000 1,-10.000000 10.000000 2,-9.000000 9.000000 1,-13.000000 7.000000-2,-16.000000 7.000000-6,-15.000000 6.000000-8,-15.000000 7.000000-8,-6.000000-4.000000-2,7.000000-12.000000 0,6.000000-13.000000 1,7.000000-12.000000-1,7.000000-13.000000 2,9.000000-12.000000 3,10.000000-13.000000 2,10.000000-12.000000 2,16.000000-12.000000 2,26.000000-8.000000 0,24.000000-10.000000 1,26.000000-9.000000 0,12.000000-7.000000 1,0.000000-3.000000 0,0.000000-3.000000 1,0.000000-2.000000 1,-8.000000 0.000000-1,-16.000000 7.000000 1,-15.000000 6.000000-1,-15.000000 7.000000 1,-20.000000 10.000000-1,-21.000000 16.000000 1,-22.000000 15.000000 1,-22.000000 17.000000 1,-26.000000 13.000000-2,-27.000000 13.000000-3,-28.000000 12.000000-4,-28.000000 13.000000-4,-13.000000-2.000000-2,3.000000-16.000000-3,3.000000-15.000000-3,4.000000-15.000000-2,13.000000-15.000000 1,26.000000-12.000000 2,24.000000-13.000000 3,26.000000-12.000000 2</inkml:trace>
</inkml:ink>
</file>

<file path=ppt/ink/ink8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0996899008751" units="cm"/>
      <inkml:brushProperty name="height" value="0.0410996899008751" units="cm"/>
      <inkml:brushProperty name="color" value="#FF0000"/>
      <inkml:brushProperty name="ignorePressure" value="0"/>
    </inkml:brush>
  </inkml:definitions>
  <inkml:trace contextRef="#ctx0" brushRef="#br0">76850.000000 29150.000000 836,'-50.000000'-74.000000'0,"0.000000"4.000000"0 ,0.000000 3.000000 0,0.000000 3.000000 0,3.000000 7.000000 0,6.000000 14.000000 3,7.000000 11.000000 1,6.000000 14.000000 3,1.000000 11.000000 0,-3.000000 14.000000 3,-3.000000 11.000000 0,-2.000000 14.000000 2,-6.000000 19.000000 0,-6.000000 29.000000-2,-6.000000 28.000000-3,-6.000000 28.000000-1,-4.000000 26.000000-1,1.000000 26.000000 1,-1.000000 24.000000 1,1.000000 26.000000 2,1.000000 32.000000 0,3.000000 41.000000-2,3.000000 40.000000-1,4.000000 42.000000-2,8.000000 16.000000 0,17.000000-6.000000 1,15.000000-6.000000 1,16.000000-6.000000 1,13.000000-31.000000-6,14.000000-52.000000-15,11.000000-53.000000-13,14.000000-53.000000-14,3.000000-43.000000-6,-2.000000-31.000000 3,-3.000000-31.000000 2,-3.000000-31.000000 3</inkml:trace>
</inkml:ink>
</file>

<file path=ppt/ink/ink8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9168872237206" units="cm"/>
      <inkml:brushProperty name="height" value="0.0359168872237206" units="cm"/>
      <inkml:brushProperty name="color" value="#FF0000"/>
      <inkml:brushProperty name="ignorePressure" value="0"/>
    </inkml:brush>
  </inkml:definitions>
  <inkml:trace contextRef="#ctx0" brushRef="#br0">82450.000000 28500.000000 930,'-22.000000'-30.000000'0,"6.000000"41.000000"0 ,7.000000 40.000000 0,6.000000 42.000000-1,6.000000 42.000000 1,6.000000 48.000000 3,7.000000 47.000000 2,6.000000 47.000000 3,1.000000 35.000000 1,-3.000000 26.000000 0,-3.000000 24.000000 0,-2.000000 26.000000 1,-11.000000 5.000000-2,-15.000000-11.000000-3,-15.000000-14.000000-1,-16.000000-11.000000-4,-5.000000-32.000000-2,6.000000-50.000000-4,7.000000-50.000000-4,6.000000-50.000000-3,6.000000-32.000000-4,6.000000-11.000000-2,7.000000-14.000000-3,6.000000-11.000000-2,3.000000-17.000000 1,0.000000-18.000000 4,0.000000-19.000000 4,0.000000-18.000000 5</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92282882332802" units="cm"/>
      <inkml:brushProperty name="height" value="0.0492282882332802" units="cm"/>
      <inkml:brushProperty name="color" value="#FF0000"/>
      <inkml:brushProperty name="ignorePressure" value="0"/>
    </inkml:brush>
  </inkml:definitions>
  <inkml:trace contextRef="#ctx0" brushRef="#br0">27200.000000 39250.000000 774,'0.000000'-58.000000'8,"0.000000"34.000000"5 ,0.000000 35.000000 6,0.000000 35.000000 6,0.000000 21.000000 2,0.000000 9.000000-3,0.000000 10.000000-3,0.000000 10.000000-3,-2.000000 5.000000-4,-3.000000 4.000000-4,-3.000000 3.000000-6,-2.000000 3.000000-4,-3.000000-4.000000-3,1.000000-8.000000 1,-1.000000-10.000000-1,1.000000-9.000000 1,2.000000-23.000000-2,7.000000-33.000000-3,6.000000-35.000000-3,7.000000-34.000000-4,4.000000-16.000000 1,3.000000 3.000000 2,3.000000 3.000000 2,4.000000 4.000000 4,1.000000-1.000000 1,0.000000-3.000000 0,0.000000-3.000000 1,0.000000-2.000000 1,0.000000-5.000000 0,0.000000-2.000000 0,0.000000-3.000000-1,0.000000-3.000000 1,0.000000 2.000000 0,0.000000 10.000000 2,0.000000 10.000000 2,0.000000 9.000000 3,0.000000 6.000000 0,0.000000 3.000000 1,0.000000 3.000000 0,0.000000 4.000000 0,-2.000000 8.000000 0,-3.000000 17.000000 1,-3.000000 15.000000 2,-2.000000 16.000000 0,-5.000000 10.000000 0,-2.000000 7.000000 0,-3.000000 6.000000-1,-3.000000 7.000000 0,-2.000000 4.000000 0,0.000000 3.000000 0,0.000000 3.000000-1,0.000000 4.000000 0,0.000000-1.000000-1,0.000000-3.000000-1,0.000000-3.000000 0,0.000000-2.000000-2,1.000000-5.000000-1,4.000000-2.000000 0,3.000000-3.000000-1,3.000000-3.000000-1,3.000000-4.000000 0,3.000000-3.000000-1,3.000000-3.000000-1,4.000000-2.000000-1,4.000000-6.000000-1,6.000000-6.000000-5,7.000000-6.000000-3,6.000000-6.000000-4,1.000000-4.000000-5,-3.000000 1.000000-6,-3.000000-1.000000-6,-2.000000 1.000000-6</inkml:trace>
</inkml:ink>
</file>

<file path=ppt/ink/ink8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0797118246555" units="cm"/>
      <inkml:brushProperty name="height" value="0.0450797118246555" units="cm"/>
      <inkml:brushProperty name="color" value="#FF0000"/>
      <inkml:brushProperty name="ignorePressure" value="0"/>
    </inkml:brush>
  </inkml:definitions>
  <inkml:trace contextRef="#ctx0" brushRef="#br0">83200.000000 31100.000000 762,'-16.000000'-133.000000'5,"19.000000"34.000000"10 ,19.000000 35.000000 11,19.000000 35.000000 10,21.000000 18.000000 3,26.000000 3.000000-3,24.000000 3.000000-3,26.000000 4.000000-3,13.000000 1.000000-12,4.000000 0.000000-22,3.000000 0.000000-20,3.000000 0.000000-21,-8.000000 4.000000-8,-19.000000 10.000000 5,-18.000000 10.000000 6,-19.000000 9.000000 5,-19.000000 2.000000 5,-19.000000-2.000000 3,-18.000000-3.000000 4,-19.000000-3.000000 2</inkml:trace>
</inkml:ink>
</file>

<file path=ppt/ink/ink8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4698357284069" units="cm"/>
      <inkml:brushProperty name="height" value="0.0474698357284069" units="cm"/>
      <inkml:brushProperty name="color" value="#FF0000"/>
      <inkml:brushProperty name="ignorePressure" value="0"/>
    </inkml:brush>
  </inkml:definitions>
  <inkml:trace contextRef="#ctx0" brushRef="#br0">83450.000000 32300.000000 887,'-82.000000'-66.000000'4,"39.000000"19.000000"8 ,36.000000 19.000000 7,39.000000 19.000000 8,35.000000 2.000000-1,34.000000-11.000000-9,35.000000-14.000000-10,35.000000-11.000000-8,11.000000-6.000000-6,-8.000000 4.000000-4,-10.000000 3.000000-2,-9.000000 3.000000-4,-18.000000 4.000000-3,-24.000000 7.000000-2,-26.000000 6.000000-2,-24.000000 7.000000-3,-15.000000 2.000000 1,-3.000000 1.000000 1,-3.000000-1.000000 4,-2.000000 1.000000 2,0.000000-1.000000-2,7.000000 1.000000-4,6.000000-1.000000-4,7.000000 1.000000-5</inkml:trace>
</inkml:ink>
</file>

<file path=ppt/ink/ink8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5302067995071" units="cm"/>
      <inkml:brushProperty name="height" value="0.0415302067995071" units="cm"/>
      <inkml:brushProperty name="color" value="#FF0000"/>
      <inkml:brushProperty name="ignorePressure" value="0"/>
    </inkml:brush>
  </inkml:definitions>
  <inkml:trace contextRef="#ctx0" brushRef="#br0">87700.000000 29550.000000 827,'-86.000000'-33.000000'34,"28.000000"34.000000"-2 ,28.000000 35.000000-2,29.000000 35.000000-2,13.000000 29.000000-4,1.000000 25.000000-9,-1.000000 25.000000-6,1.000000 25.000000-9,-7.000000 21.000000-4,-12.000000 20.000000-2,-13.000000 18.000000-4,-12.000000 20.000000-1,-9.000000 2.000000-1,-2.000000-12.000000 3,-3.000000-13.000000 4,-3.000000-12.000000 2,1.000000-26.000000 1,6.000000-36.000000-2,7.000000-39.000000-2,6.000000-36.000000-3,9.000000-34.000000-4,13.000000-28.000000-10,12.000000-28.000000-9,13.000000-27.000000-9,4.000000-14.000000 0,-3.000000 4.000000 7,-3.000000 3.000000 8,-2.000000 3.000000 7,-3.000000-1.000000 5,1.000000-2.000000 2,-1.000000-3.000000 3,1.000000-3.000000 1</inkml:trace>
</inkml:ink>
</file>

<file path=ppt/ink/ink8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203510671854" units="cm"/>
      <inkml:brushProperty name="height" value="0.045203510671854" units="cm"/>
      <inkml:brushProperty name="color" value="#FF0000"/>
      <inkml:brushProperty name="ignorePressure" value="0"/>
    </inkml:brush>
  </inkml:definitions>
  <inkml:trace contextRef="#ctx0" brushRef="#br0">88050.000000 30000.000000 760,'28.000000'-63.000000'17,"6.000000"26.000000"-1 ,7.000000 24.000000-1,6.000000 26.000000-1,1.000000 18.000000-4,-3.000000 13.000000-4,-3.000000 12.000000-4,-2.000000 13.000000-5,-9.000000 10.000000-4,-12.000000 10.000000-3,-13.000000 10.000000-3,-12.000000 9.000000-3,-16.000000 4.000000 0,-19.000000 1.000000 4,-18.000000-1.000000 4,-19.000000 1.000000 4,-4.000000-6.000000 3,14.000000-8.000000 2,11.000000-10.000000 2,14.000000-9.000000 3,11.000000-9.000000 3,14.000000-5.000000 2,11.000000-7.000000 4,14.000000-5.000000 3,18.000000-11.000000 1,25.000000-11.000000-2,25.000000-14.000000-1,25.000000-11.000000-3,12.000000-9.000000-1,1.000000-3.000000-1,-1.000000-3.000000-1,1.000000-2.000000-2,-17.000000 6.000000 1,-30.000000 20.000000 3,-32.000000 18.000000 2,-30.000000 20.000000 3,-34.000000 13.000000-1,-34.000000 9.000000-7,-35.000000 10.000000-6,-33.000000 10.000000-5,-14.000000-1.000000-7,10.000000-9.000000-6,10.000000-10.000000-7,9.000000-8.000000-7,21.000000-22.000000-6,35.000000-30.000000-7,35.000000-32.000000-5,34.000000-30.000000-6</inkml:trace>
</inkml:ink>
</file>

<file path=ppt/ink/ink8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7914163768291" units="cm"/>
      <inkml:brushProperty name="height" value="0.0397914163768291" units="cm"/>
      <inkml:brushProperty name="color" value="#FF0000"/>
      <inkml:brushProperty name="ignorePressure" value="0"/>
    </inkml:brush>
  </inkml:definitions>
  <inkml:trace contextRef="#ctx0" brushRef="#br0">90050.000000 29750.000000 863,'48.000000'-63.000000'34,"-3.000000"26.000000"-5 ,-3.000000 24.000000-6,-2.000000 26.000000-6,-8.000000 24.000000-4,-8.000000 26.000000-4,-10.000000 24.000000-5,-9.000000 26.000000-3,-16.000000 19.000000-2,-22.000000 17.000000 1,-22.000000 15.000000 1,-21.000000 16.000000 1,-17.000000 13.000000 0,-8.000000 14.000000 0,-10.000000 11.000000-1,-9.000000 14.000000-2,-1.000000-7.000000 0,10.000000-25.000000-2,10.000000-25.000000-2,9.000000-25.000000-2,18.000000-36.000000-6,29.000000-47.000000-9,28.000000-47.000000-11,28.000000-46.000000-10,18.000000-39.000000-2,10.000000-27.000000 6,10.000000-28.000000 5,9.000000-28.000000 7,-1.000000-1.000000 5,-8.000000 29.000000 5,-10.000000 28.000000 5,-9.000000 28.000000 4</inkml:trace>
</inkml:ink>
</file>

<file path=ppt/ink/ink8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9008646905422" units="cm"/>
      <inkml:brushProperty name="height" value="0.0469008646905422" units="cm"/>
      <inkml:brushProperty name="color" value="#FF0000"/>
      <inkml:brushProperty name="ignorePressure" value="0"/>
    </inkml:brush>
  </inkml:definitions>
  <inkml:trace contextRef="#ctx0" brushRef="#br0">90250.000000 30050.000000 744,'70.000000'-13.000000'35,"-9.000000"26.000000"-4 ,-10.000000 24.000000-4,-8.000000 26.000000-4,-4.000000 19.000000-3,3.000000 17.000000-1,3.000000 15.000000 0,4.000000 16.000000 0,-1.000000 12.000000-2,-3.000000 9.000000-2,-3.000000 10.000000-2,-2.000000 10.000000-2,-5.000000-1.000000-5,-2.000000-9.000000-6,-3.000000-10.000000-7,-3.000000-8.000000-6,-7.000000-15.000000-5,-9.000000-19.000000 0,-10.000000-18.000000 0,-8.000000-19.000000-2,-14.000000-15.000000-2,-15.000000-8.000000-5,-15.000000-10.000000-4,-16.000000-9.000000-6,-7.000000-9.000000 0,4.000000-5.000000 1,3.000000-7.000000 2,3.000000-5.000000 2,6.000000-6.000000 3,9.000000-3.000000 7,10.000000-3.000000 7,10.000000-2.000000 5</inkml:trace>
</inkml:ink>
</file>

<file path=ppt/ink/ink8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3484359681606" units="cm"/>
      <inkml:brushProperty name="height" value="0.0473484359681606" units="cm"/>
      <inkml:brushProperty name="color" value="#FF0000"/>
      <inkml:brushProperty name="ignorePressure" value="0"/>
    </inkml:brush>
  </inkml:definitions>
  <inkml:trace contextRef="#ctx0" brushRef="#br0">89850.000000 31200.000000 842,'-100.000000'-63.000000'4,"50.000000"26.000000"11 ,50.000000 24.000000 8,50.000000 26.000000 11,28.000000 12.000000-1,6.000000 0.000000-8,7.000000 0.000000-9,6.000000 0.000000-8,3.000000-2.000000-10,0.000000-3.000000-7,0.000000-3.000000-9,0.000000-2.000000-8,-2.000000-5.000000-6,-3.000000-2.000000-4,-3.000000-3.000000-5,-2.000000-3.000000-3</inkml:trace>
</inkml:ink>
</file>

<file path=ppt/ink/ink8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00678420066833" units="cm"/>
      <inkml:brushProperty name="height" value="0.0500678420066833" units="cm"/>
      <inkml:brushProperty name="color" value="#FF0000"/>
      <inkml:brushProperty name="ignorePressure" value="0"/>
    </inkml:brush>
  </inkml:definitions>
  <inkml:trace contextRef="#ctx0" brushRef="#br0">91800.000000 29050.000000 686,'26.000000'-44.000000'20,"4.000000"63.000000"6 ,3.000000 62.000000 5,3.000000 63.000000 7,-4.000000 34.000000 1,-8.000000 6.000000-6,-10.000000 7.000000-5,-9.000000 6.000000-5,-7.000000 10.000000-3,-3.000000 17.000000-3,-3.000000 15.000000-3,-2.000000 16.000000-2,-8.000000 9.000000-4,-8.000000 3.000000-3,-10.000000 3.000000-6,-9.000000 4.000000-4,-4.000000-18.000000-8,4.000000-37.000000-10,3.000000-38.000000-13,3.000000-37.000000-10,-1.000000-32.000000-5,-2.000000-24.000000 3,-3.000000-26.000000 1,-3.000000-24.000000 4</inkml:trace>
</inkml:ink>
</file>

<file path=ppt/ink/ink8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4898639321327" units="cm"/>
      <inkml:brushProperty name="height" value="0.0424898639321327" units="cm"/>
      <inkml:brushProperty name="color" value="#FF0000"/>
      <inkml:brushProperty name="ignorePressure" value="0"/>
    </inkml:brush>
  </inkml:definitions>
  <inkml:trace contextRef="#ctx0" brushRef="#br0">85900.000000 28550.000000 808,'-69.000000'-85.000000'0,"13.000000"32.000000"0 ,12.000000 31.000000 0,13.000000 32.000000 0,13.000000 43.000000 4,17.000000 56.000000 8,15.000000 57.000000 9,16.000000 56.000000 7,7.000000 42.000000 3,1.000000 28.000000-3,-1.000000 28.000000-4,1.000000 29.000000-3,-7.000000 26.000000-5,-12.000000 25.000000-10,-13.000000 25.000000-7,-12.000000 25.000000-9,-5.000000-36.000000-6,3.000000-97.000000-3,3.000000-97.000000-4,4.000000-96.000000-3,-3.000000-45.000000-4,-5.000000 10.000000-5,-7.000000 10.000000-5,-5.000000 9.000000-5</inkml:trace>
</inkml:ink>
</file>

<file path=ppt/ink/ink8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0619032979012" units="cm"/>
      <inkml:brushProperty name="height" value="0.0350619032979012" units="cm"/>
      <inkml:brushProperty name="color" value="#FF0000"/>
      <inkml:brushProperty name="ignorePressure" value="0"/>
    </inkml:brush>
  </inkml:definitions>
  <inkml:trace contextRef="#ctx0" brushRef="#br0">82750.000000 21500.000000 980,'-94.000000'9.000000'-50,"13.000000"19.000000"17 ,12.000000 19.000000 16,13.000000 19.000000 17,1.000000 27.000000 9,-9.000000 39.000000 2,-10.000000 36.000000 2,-8.000000 39.000000 2,-9.000000 39.000000 0,-6.000000 45.000000 0,-6.000000 43.000000-1,-6.000000 45.000000-1,2.000000-6.000000-3,14.000000-53.000000-5,11.000000-53.000000-7,14.000000-52.000000-5,19.000000-61.000000-4,29.000000-65.000000-4,28.000000-65.000000-2,28.000000-66.000000-4,9.000000-29.000000 0,-9.000000 10.000000 5,-10.000000 10.000000 3,-8.000000 9.000000 3,-4.000000 4.000000 1,3.000000 1.000000-3,3.000000-1.000000-5,4.000000 1.000000-3</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10404817759991" units="cm"/>
      <inkml:brushProperty name="height" value="0.0510404817759991" units="cm"/>
      <inkml:brushProperty name="color" value="#FF0000"/>
      <inkml:brushProperty name="ignorePressure" value="0"/>
    </inkml:brush>
  </inkml:definitions>
  <inkml:trace contextRef="#ctx0" brushRef="#br0">23600.000000 41300.000000 897,'-68.000000'146.000000'-11,"17.000000"-5.000000"5 ,15.000000-7.000000 6,16.000000-5.000000 5,7.000000-3.000000 2,1.000000 4.000000-1,-1.000000 3.000000-2,1.000000 3.000000-2,1.000000-8.000000-1,3.000000-19.000000 0,3.000000-18.000000-2,4.000000-19.000000-1,4.000000-29.000000 0,6.000000-36.000000-2,7.000000-39.000000-1,6.000000-36.000000 0,1.000000-22.000000-2,-3.000000-2.000000 0,-3.000000-3.000000-1,-2.000000-3.000000 0,-3.000000-4.000000-1,1.000000-3.000000 3,-1.000000-3.000000 1,1.000000-2.000000 2,-1.000000 2.000000 0,1.000000 9.000000 2,-1.000000 10.000000 1,1.000000 10.000000 0,-1.000000 7.000000 1,1.000000 6.000000 0,-1.000000 7.000000 1,1.000000 6.000000 0,2.000000 10.000000 1,7.000000 17.000000 3,6.000000 15.000000 1,7.000000 16.000000 2,-3.000000 15.000000 1,-8.000000 16.000000 1,-10.000000 15.000000 0,-9.000000 17.000000 0,-4.000000 10.000000 1,4.000000 6.000000 1,3.000000 7.000000 2,3.000000 6.000000 1,-1.000000 1.000000-1,-2.000000-3.000000-4,-3.000000-3.000000-3,-3.000000-2.000000-3,1.000000-20.000000-5,6.000000-34.000000-5,7.000000-35.000000-6,6.000000-33.000000-5,4.000000-23.000000-4,4.000000-9.000000 1,3.000000-10.000000-1,3.000000-8.000000 0,1.000000-3.000000 2,1.000000 7.000000 2,-1.000000 6.000000 5,1.000000 7.000000 2,-3.000000 13.000000 4,-2.000000 22.000000 5,-3.000000 22.000000 4,-3.000000 23.000000 5,-6.000000 20.000000 3,-5.000000 23.000000 1,-7.000000 22.000000 1,-5.000000 22.000000 2,-8.000000 7.000000 0,-5.000000-6.000000-1,-7.000000-6.000000-3,-5.000000-6.000000-1,-1.000000-9.000000-3,6.000000-8.000000-7,7.000000-10.000000-6,6.000000-9.000000-5,9.000000-18.000000-6,13.000000-24.000000-3,12.000000-26.000000-4,13.000000-24.000000-3</inkml:trace>
</inkml:ink>
</file>

<file path=ppt/ink/ink8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6896001398563" units="cm"/>
      <inkml:brushProperty name="height" value="0.0376896001398563" units="cm"/>
      <inkml:brushProperty name="color" value="#FF0000"/>
      <inkml:brushProperty name="ignorePressure" value="0"/>
    </inkml:brush>
  </inkml:definitions>
  <inkml:trace contextRef="#ctx0" brushRef="#br0">82600.000000 21750.000000 864,'26.000000'-58.000000'-6,"4.000000"34.000000"5 ,3.000000 35.000000 5,3.000000 35.000000 5,1.000000 29.000000 3,1.000000 25.000000 0,-1.000000 25.000000 0,1.000000 25.000000 1,-4.000000 28.000000 0,-6.000000 31.000000 0,-6.000000 32.000000 1,-6.000000 31.000000 0,-4.000000 10.000000-1,1.000000-8.000000-4,-1.000000-10.000000-5,1.000000-9.000000-4,-3.000000-27.000000-3,-2.000000-44.000000-4,-3.000000-43.000000-4,-3.000000-44.000000-3,-7.000000-33.000000-5,-9.000000-22.000000-6,-10.000000-22.000000-8,-8.000000-21.000000-5,-3.000000-14.000000-1,7.000000-2.000000 7,6.000000-3.000000 7,7.000000-3.000000 7</inkml:trace>
</inkml:ink>
</file>

<file path=ppt/ink/ink8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9379672706127" units="cm"/>
      <inkml:brushProperty name="height" value="0.0389379672706127" units="cm"/>
      <inkml:brushProperty name="color" value="#FF0000"/>
      <inkml:brushProperty name="ignorePressure" value="0"/>
    </inkml:brush>
  </inkml:definitions>
  <inkml:trace contextRef="#ctx0" brushRef="#br0">82200.000000 23500.000000 882,'-47.000000'-46.000000'0,"6.000000"10.000000"0 ,7.000000 10.000000 0,6.000000 9.000000 0,3.000000 1.000000-1,0.000000-6.000000-1,0.000000-6.000000-2,0.000000-6.000000-2,10.000000 2.000000 5,23.000000 14.000000 10,22.000000 11.000000 10,22.000000 14.000000 10,13.000000 5.000000 1,7.000000 1.000000-7,6.000000-1.000000-9,7.000000 1.000000-8,7.000000-4.000000-4,9.000000-6.000000-4,10.000000-6.000000-2,10.000000-6.000000-3,5.000000-9.000000-6,4.000000-8.000000-10,3.000000-10.000000-8,3.000000-9.000000-10,-13.000000-1.000000-1,-28.000000 10.000000 7,-28.000000 10.000000 7,-27.000000 9.000000 6,-14.000000 1.000000 6,4.000000-6.000000 1,3.000000-6.000000 2,3.000000-6.000000 2</inkml:trace>
</inkml:ink>
</file>

<file path=ppt/ink/ink8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502086609602" units="cm"/>
      <inkml:brushProperty name="height" value="0.042502086609602" units="cm"/>
      <inkml:brushProperty name="color" value="#FF0000"/>
      <inkml:brushProperty name="ignorePressure" value="0"/>
    </inkml:brush>
  </inkml:definitions>
  <inkml:trace contextRef="#ctx0" brushRef="#br0">84550.000000 22050.000000 808,'-44.000000'204.000000'34,"13.000000"10.000000"-6 ,12.000000 10.000000-8,13.000000 9.000000-7,4.000000 1.000000-4,-3.000000-6.000000-5,-3.000000-6.000000-2,-2.000000-6.000000-4,-3.000000-21.000000-1,1.000000-34.000000-1,-1.000000-35.000000 0,1.000000-33.000000-1,1.000000-33.000000-1,3.000000-27.000000-4,3.000000-28.000000-3,4.000000-28.000000-3,1.000000-20.000000-2,0.000000-8.000000 0,0.000000-10.000000 0,0.000000-9.000000 0,3.000000-13.000000-1,6.000000-16.000000-2,7.000000-15.000000-3,6.000000-15.000000-2,4.000000-15.000000 2,4.000000-12.000000 5,3.000000-13.000000 5,3.000000-12.000000 6,1.000000-2.000000 3,1.000000 9.000000 2,-1.000000 10.000000 0,1.000000 10.000000 1,1.000000 13.000000 1,3.000000 19.000000 0,3.000000 19.000000 1,4.000000 19.000000 0,2.000000 13.000000 4,4.000000 10.000000 10,3.000000 10.000000 10,3.000000 9.000000 8,1.000000 9.000000 5,1.000000 9.000000-5,-1.000000 10.000000-2,1.000000 10.000000-4,-6.000000 7.000000-2,-8.000000 6.000000-3,-10.000000 7.000000-1,-9.000000 6.000000-3,-7.000000 7.000000-2,-3.000000 10.000000-3,-3.000000 10.000000-3,-2.000000 9.000000-3,-5.000000 4.000000-3,-2.000000 1.000000-4,-3.000000-1.000000-2,-3.000000 1.000000-4,-9.000000 1.000000-1,-11.000000 3.000000 1,-14.000000 3.000000 1,-11.000000 4.000000 0,-3.000000-3.000000 3,10.000000-5.000000 2,10.000000-7.000000 2,9.000000-5.000000 2,12.000000-6.000000 3,16.000000-3.000000 1,15.000000-3.000000 1,17.000000-2.000000 2,11.000000-6.000000 0,10.000000-6.000000-1,10.000000-6.000000-3,9.000000-6.000000-1,-2.000000-2.000000-1,-12.000000 3.000000-1,-13.000000 3.000000 0,-12.000000 4.000000 0,-10.000000 5.000000-1,-6.000000 10.000000 0,-6.000000 10.000000 0,-6.000000 9.000000 0,-16.000000 4.000000 0,-25.000000 1.000000 1,-25.000000-1.000000-1,-25.000000 1.000000 2,-13.000000-1.000000-2,1.000000 1.000000 0,-1.000000-1.000000-1,1.000000 1.000000-1,4.000000-7.000000-2,9.000000-12.000000-6,10.000000-13.000000-5,10.000000-12.000000-6</inkml:trace>
</inkml:ink>
</file>

<file path=ppt/ink/ink8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83850.000000 24500.000000 999,'-90.000000'-36.000000'-14,"23.000000"28.000000"1 ,22.000000 28.000000 2,22.000000 29.000000 2,10.000000 10.000000-1,1.000000-6.000000-2,-1.000000-6.000000-2,1.000000-6.000000-2,-1.000000-6.000000-3,1.000000-2.000000 0,-1.000000-3.000000-1,1.000000-3.000000-1</inkml:trace>
</inkml:ink>
</file>

<file path=ppt/ink/ink8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5991070866585" units="cm"/>
      <inkml:brushProperty name="height" value="0.0365991070866585" units="cm"/>
      <inkml:brushProperty name="color" value="#FF0000"/>
      <inkml:brushProperty name="ignorePressure" value="0"/>
    </inkml:brush>
  </inkml:definitions>
  <inkml:trace contextRef="#ctx0" brushRef="#br0">88100.000000 21750.000000 938,'25.000000'-46.000000'2,"0.000000"10.000000"3 ,0.000000 10.000000 3,0.000000 9.000000 3,1.000000 7.000000 1,4.000000 7.000000-2,3.000000 6.000000-2,3.000000 7.000000-2,-2.000000 7.000000-8,-6.000000 9.000000-12,-6.000000 10.000000-12,-6.000000 10.000000-12,-7.000000 0.000000-4,-6.000000-5.000000 6,-6.000000-7.000000 4,-6.000000-5.000000 5</inkml:trace>
</inkml:ink>
</file>

<file path=ppt/ink/ink8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6092192232609" units="cm"/>
      <inkml:brushProperty name="height" value="0.0356092192232609" units="cm"/>
      <inkml:brushProperty name="color" value="#FF0000"/>
      <inkml:brushProperty name="ignorePressure" value="0"/>
    </inkml:brush>
  </inkml:definitions>
  <inkml:trace contextRef="#ctx0" brushRef="#br0">86950.000000 22750.000000 964,'-90.000000'26.000000'-15,"23.000000"4.000000"1 ,22.000000 3.000000 2,22.000000 3.000000 2,15.000000-1.000000 2,9.000000-2.000000 3,10.000000-3.000000 3,10.000000-3.000000 2,8.000000-10.000000 3,10.000000-16.000000 3,10.000000-15.000000 2,9.000000-15.000000 2,7.000000-11.000000 2,7.000000-2.000000-2,6.000000-3.000000-1,7.000000-3.000000-1,4.000000-2.000000-1,3.000000 0.000000-1,3.000000 0.000000-1,4.000000 0.000000-2,5.000000-2.000000 0,10.000000-3.000000 0,10.000000-3.000000 0,9.000000-2.000000 1,6.000000-3.000000-3,3.000000 1.000000-2,3.000000-1.000000-4,4.000000 1.000000-2,-10.000000 4.000000-6,-22.000000 9.000000-4,-22.000000 10.000000-5,-21.000000 10.000000-6,-26.000000 11.000000-2,-28.000000 17.000000 3,-28.000000 15.000000 1,-27.000000 16.000000 2,-17.000000 5.000000 4,-3.000000-2.000000 4,-3.000000-3.000000 4,-2.000000-3.000000 5,0.000000-4.000000 3,7.000000-3.000000 1,6.000000-3.000000 1,7.000000-2.000000 0,4.000000-3.000000 2,3.000000 1.000000 0,3.000000-1.000000 1,4.000000 1.000000 0,1.000000-1.000000 1,0.000000 1.000000 2,0.000000-1.000000 1,0.000000 1.000000 2,1.000000 1.000000 0,4.000000 3.000000-1,3.000000 3.000000-1,3.000000 4.000000 0,-1.000000 5.000000 0,-2.000000 10.000000 1,-3.000000 10.000000 2,-3.000000 9.000000 2,-6.000000 17.000000 2,-5.000000 25.000000 2,-7.000000 25.000000 2,-5.000000 25.000000 3,-6.000000 17.000000-1,-3.000000 9.000000-2,-3.000000 10.000000-3,-2.000000 10.000000-3,2.000000-9.000000-1,9.000000-24.000000-2,10.000000-26.000000-1,10.000000-24.000000-2,11.000000-34.000000-5,17.000000-40.000000-10,15.000000-40.000000-10,16.000000-41.000000-10,4.000000-16.000000-2,-6.000000 9.000000 7,-6.000000 10.000000 7,-6.000000 10.000000 7,-2.000000 2.000000 3,3.000000-3.000000 0,3.000000-3.000000 0,4.000000-2.000000 0</inkml:trace>
</inkml:ink>
</file>

<file path=ppt/ink/ink846.xml><?xml version="1.0" encoding="utf-8"?>
<inkml:ink xmlns:inkml="http://www.w3.org/2003/InkML">
  <annotation type="ScanImages2ExtractSignatures">1</annotation>
  <annotation type="ScanImagesWidth">737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6791689395905" units="cm"/>
      <inkml:brushProperty name="height" value="0.0466791689395905" units="cm"/>
      <inkml:brushProperty name="color" value="#FF0000"/>
      <inkml:brushProperty name="ignorePressure" value="0"/>
    </inkml:brush>
  </inkml:definitions>
  <inkml:trace contextRef="#ctx0" brushRef="#br0">88450.000000 23000.000000 736,'73.000000'-88.000000'12,"-3.000000"26.000000"2 ,-3.000000 24.000000 1,-2.000000 26.000000 1,-1.000000 22.000000 0,3.000000 23.000000 0,3.000000 22.000000-1,4.000000 22.000000-1,-6.000000 13.000000 0,-11.000000 7.000000 0,-14.000000 6.000000-1,-11.000000 7.000000 0,-12.000000 0.000000-2,-9.000000-2.000000-3,-10.000000-3.000000-4,-8.000000-3.000000-2,-14.000000-6.000000-3,-15.000000-5.000000-3,-15.000000-7.000000-2,-16.000000-5.000000-3,-7.000000-12.000000-2,4.000000-16.000000-3,3.000000-15.000000-2,3.000000-15.000000-2,12.000000-25.000000-5,22.000000-30.000000-5,22.000000-32.000000-5,23.000000-30.000000-6,19.000000-29.000000 0,19.000000-25.000000 6,19.000000-25.000000 6,19.000000-25.000000 6,10.000000-11.000000 5,4.000000 3.000000 5,3.000000 3.000000 4,3.000000 4.000000 4,-1.000000 15.000000 4,-2.000000 28.000000 3,-3.000000 28.000000 4,-3.000000 29.000000 4,-4.000000 22.000000 3,-3.000000 20.000000 6,-3.000000 18.000000 4,-2.000000 20.000000 5,-8.000000 14.000000 2,-8.000000 14.000000-3,-10.000000 11.000000-4,-9.000000 14.000000-2,-12.000000 8.000000-3,-11.000000 7.000000-4,-14.000000 6.000000-3,-11.000000 7.000000-4,-12.000000 2.000000-3,-9.000000 1.000000-3,-10.000000-1.000000-3,-8.000000 1.000000-3,-4.000000-4.000000-2,3.000000-6.000000-1,3.000000-6.000000-1,4.000000-6.000000-2,10.000000-6.000000 0,19.000000-2.000000 2,19.000000-3.000000 3,19.000000-3.000000 0,7.000000-2.000000 3,-3.000000 0.000000 2,-3.000000 0.000000 2,-2.000000 0.000000 2,-8.000000 4.000000 1,-8.000000 10.000000-1,-10.000000 10.000000-1,-9.000000 9.000000 0,-13.000000-1.000000-1,-16.000000-8.000000-2,-15.000000-10.000000-1,-15.000000-9.000000-2,-7.000000-9.000000-2,3.000000-5.000000-1,3.000000-7.000000-3,4.000000-5.000000-2,4.000000-9.000000-1,6.000000-9.000000-1,7.000000-10.000000-2,6.000000-8.000000-1,4.000000-12.000000 0,4.000000-12.000000-1,3.000000-13.000000 0,3.000000-12.000000 0,1.000000-5.000000 1,1.000000 3.000000 3,-1.000000 3.000000 1,1.000000 4.000000 3,-1.000000 7.000000 2,1.000000 13.000000 3,-1.000000 12.000000 1,1.000000 13.000000 3,1.000000 20.000000 4,3.000000 28.000000 6,3.000000 28.000000 7,4.000000 29.000000 6,1.000000 32.000000 3,0.000000 38.000000-1,0.000000 37.000000 1,0.000000 38.000000-1,1.000000 18.000000-1,4.000000 1.000000-5,3.000000-1.000000-3,3.000000 1.000000-4,6.000000-17.000000-4,9.000000-30.000000-2,10.000000-32.000000-4,10.000000-30.000000-2,2.000000-29.000000-2,-3.000000-25.000000-1,-3.000000-25.000000 0,-2.000000-25.000000-1,-3.000000-27.000000-3,1.000000-28.000000-6,-1.000000-28.000000-6,1.000000-27.000000-6,-4.000000-17.000000-2,-6.000000-3.000000 1,-6.000000-3.000000 1,-6.000000-2.000000 2,-6.000000-9.000000-1,-2.000000-12.000000 1,-3.000000-13.000000-2,-3.000000-12.000000 1,-1.000000-9.000000 1,4.000000-2.000000 7,3.000000-3.000000 6,3.000000-3.000000 5,6.000000 7.000000 3,9.000000 19.000000 0,10.000000 19.000000 0,10.000000 19.000000 0,7.000000 16.000000 3,6.000000 17.000000 8,7.000000 15.000000 7,6.000000 16.000000 8,7.000000 9.000000 5,10.000000 3.000000 0,10.000000 3.000000 0,9.000000 4.000000 1,4.000000-1.000000-2,1.000000-3.000000-5,-1.000000-3.000000-6,1.000000-2.000000-5,-6.000000-5.000000-4,-8.000000-2.000000-1,-10.000000-3.000000-1,-9.000000-3.000000-2,-15.000000-2.000000-4,-18.000000 0.000000-7,-19.000000 0.000000-8,-18.000000 0.000000-6,-18.000000 6.000000-2,-16.000000 13.000000 5,-15.000000 12.000000 4,-15.000000 13.000000 5,-7.000000 12.000000 3,3.000000 13.000000 2,3.000000 12.000000 3,4.000000 13.000000 3,-1.000000 12.000000 2,-3.000000 13.000000 2,-3.000000 12.000000 1,-2.000000 13.000000 1,0.000000 9.000000 1,7.000000 6.000000 2,6.000000 7.000000 0,7.000000 6.000000 0,7.000000-1.000000 1,9.000000-5.000000-4,10.000000-7.000000-1,10.000000-5.000000-3,7.000000-14.000000-1,6.000000-18.000000-1,7.000000-19.000000 1,6.000000-18.000000-1,9.000000-17.000000 0,13.000000-11.000000-1,12.000000-14.000000 0,13.000000-11.000000-1,6.000000-14.000000-1,0.000000-11.000000-4,0.000000-14.000000-3,0.000000-11.000000-3,-5.000000-7.000000-2,-9.000000 0.000000 1,-10.000000 0.000000-1,-8.000000 0.000000 0,-9.000000 4.000000 1,-6.000000 10.000000 4,-6.000000 10.000000 3,-6.000000 9.000000 3,-6.000000 23.000000 4,-2.000000 38.000000 1,-3.000000 37.000000 3,-3.000000 38.000000 3,-2.000000 27.000000 2,0.000000 20.000000 2,0.000000 18.000000 4,0.000000 20.000000 3,0.000000 10.000000-1,0.000000 3.000000-4,0.000000 3.000000-3,0.000000 4.000000-4,-2.000000-12.000000-2,-3.000000-24.000000-4,-3.000000-26.000000-2,-2.000000-24.000000-3,-6.000000-20.000000-1,-6.000000-11.000000-2,-6.000000-14.000000-1,-6.000000-11.000000 0,-6.000000-14.000000-2,-2.000000-11.000000 0,-3.000000-14.000000 1,-3.000000-11.000000-1,-2.000000-12.000000-1,0.000000-9.000000-1,0.000000-10.000000-1,0.000000-8.000000-2,4.000000-12.000000 1,10.000000-12.000000 2,10.000000-13.000000 3,9.000000-12.000000 1,7.000000-5.000000 4,7.000000 3.000000 6,6.000000 3.000000 5,7.000000 4.000000 5,8.000000 1.000000 4,14.000000 0.000000-1,11.000000 0.000000 0,14.000000 0.000000 0,8.000000 1.000000-1,7.000000 4.000000-2,6.000000 3.000000-1,7.000000 3.000000-2,7.000000 4.000000-4,9.000000 7.000000-6,10.000000 6.000000-5,10.000000 7.000000-6,4.000000 7.000000-7,0.000000 9.000000-10,0.000000 10.000000-9,0.000000 10.000000-9,-13.000000 7.000000-4,-24.000000 6.000000 3,-26.000000 7.000000 2,-24.000000 6.000000 2</inkml:trace>
</inkml:ink>
</file>

<file path=ppt/ink/ink8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5722324550152" units="cm"/>
      <inkml:brushProperty name="height" value="0.0455722324550152" units="cm"/>
      <inkml:brushProperty name="color" value="#FF0000"/>
      <inkml:brushProperty name="ignorePressure" value="0"/>
    </inkml:brush>
  </inkml:definitions>
  <inkml:trace contextRef="#ctx0" brushRef="#br0">93700.000000 23250.000000 754,'0.000000'120.000000'-3,"0.000000"-9.000000"3 ,0.000000-10.000000 3,0.000000-8.000000 4,1.000000-6.000000-2,4.000000 1.000000-3,3.000000-1.000000-4,3.000000 1.000000-5,-1.000000-20.000000-2,-2.000000-36.000000-3,-3.000000-39.000000-1,-3.000000-36.000000-3,-2.000000-29.000000 1,0.000000-19.000000 5,0.000000-18.000000 3,0.000000-19.000000 5,1.000000-13.000000 2,4.000000-6.000000 2,3.000000-6.000000 1,3.000000-6.000000 0,1.000000 4.000000 3,1.000000 16.000000 3,-1.000000 15.000000 2,1.000000 17.000000 4,1.000000 14.000000 0,3.000000 17.000000-2,3.000000 15.000000 0,4.000000 16.000000-2,4.000000 16.000000 0,6.000000 20.000000-1,7.000000 18.000000 1,6.000000 20.000000-1,3.000000 16.000000 1,0.000000 16.000000-1,0.000000 15.000000-1,0.000000 17.000000 0,-2.000000 10.000000-1,-3.000000 6.000000-2,-3.000000 7.000000-2,-2.000000 6.000000-3,-8.000000-4.000000 0,-8.000000-11.000000 0,-10.000000-14.000000 1,-9.000000-11.000000-1,-10.000000-12.000000 0,-9.000000-9.000000-1,-10.000000-10.000000 0,-8.000000-8.000000-1,-9.000000-11.000000-1,-6.000000-8.000000 0,-6.000000-10.000000-1,-6.000000-9.000000-1,-1.000000-10.000000 0,7.000000-9.000000 0,6.000000-10.000000 0,7.000000-8.000000 0,7.000000-11.000000 1,9.000000-8.000000-1,10.000000-10.000000 0,10.000000-9.000000 0,7.000000-5.000000 0,6.000000 0.000000 0,7.000000 0.000000 1,6.000000 0.000000 0,10.000000 0.000000 1,17.000000 0.000000 1,15.000000 0.000000 1,16.000000 0.000000 1,12.000000 3.000000 0,9.000000 6.000000-1,10.000000 7.000000 0,10.000000 6.000000 0,8.000000 4.000000-1,10.000000 4.000000-2,10.000000 3.000000 0,9.000000 3.000000-2,-2.000000 3.000000 0,-12.000000 3.000000 0,-13.000000 3.000000 0,-12.000000 4.000000 0,-18.000000 1.000000-2,-21.000000 0.000000-4,-22.000000 0.000000-3,-22.000000 0.000000-5,-16.000000-2.000000-1,-9.000000-3.000000 2,-10.000000-3.000000 2,-8.000000-2.000000 2,-9.000000-6.000000 1,-6.000000-6.000000 1,-6.000000-6.000000 1,-6.000000-6.000000 0,-4.000000-6.000000 2,1.000000-2.000000 4,-1.000000-3.000000 3,1.000000-3.000000 3,2.000000-1.000000 2,7.000000 4.000000 1,6.000000 3.000000 1,7.000000 3.000000 0,4.000000 24.000000 4,3.000000 48.000000 9,3.000000 47.000000 8,4.000000 47.000000 8,1.000000 30.000000 3,0.000000 17.000000-2,0.000000 15.000000-3,0.000000 16.000000-2,1.000000 18.000000-3,4.000000 22.000000-2,3.000000 22.000000-4,3.000000 23.000000-3,-1.000000 11.000000-4,-2.000000 4.000000-2,-3.000000 3.000000-3,-3.000000 3.000000-2,-6.000000-18.000000-3,-5.000000-36.000000 1,-7.000000-39.000000-1,-5.000000-36.000000-1,-8.000000-32.000000-2,-5.000000-25.000000-5,-7.000000-25.000000-5,-5.000000-25.000000-5,-4.000000-18.000000-2,0.000000-8.000000 1,0.000000-10.000000 1,0.000000-9.000000 2,0.000000-10.000000 0,0.000000-9.000000 2,0.000000-10.000000 1,0.000000-8.000000 1,3.000000-15.000000 0,6.000000-19.000000 1,7.000000-18.000000-1,6.000000-19.000000 0,4.000000-10.000000 1,4.000000 1.000000 3,3.000000-1.000000 1,3.000000 1.000000 3,6.000000 2.000000 3,9.000000 7.000000 4,10.000000 6.000000 5,10.000000 7.000000 5,11.000000 8.000000 0,17.000000 14.000000-1,15.000000 11.000000-3,16.000000 14.000000-1,7.000000 11.000000-6,1.000000 14.000000-6,-1.000000 11.000000-7,1.000000 14.000000-8,-9.000000 7.000000-1,-15.000000 3.000000 3,-15.000000 3.000000 3,-16.000000 4.000000 3,-10.000000 2.000000-5,-3.000000 4.000000-13,-3.000000 3.000000-12,-2.000000 3.000000-14</inkml:trace>
</inkml:ink>
</file>

<file path=ppt/ink/ink8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44638633728027" units="cm"/>
      <inkml:brushProperty name="height" value="0.0544638633728027" units="cm"/>
      <inkml:brushProperty name="color" value="#FF0000"/>
      <inkml:brushProperty name="ignorePressure" value="0"/>
    </inkml:brush>
  </inkml:definitions>
  <inkml:trace contextRef="#ctx0" brushRef="#br0">94750.000000 30850.000000 626,'12.000000'-54.000000'5,"26.000000"45.000000"10 ,24.000000 43.000000 8,26.000000 45.000000 11,8.000000 30.000000 1,-5.000000 19.000000-5,-7.000000 19.000000-6,-5.000000 19.000000-7,-4.000000 9.000000-3,0.000000 0.000000-2,0.000000 0.000000-2,0.000000 0.000000-3,-2.000000-11.000000-1,-3.000000-22.000000-2,-3.000000-22.000000-1,-2.000000-21.000000-2,-6.000000-21.000000 0,-6.000000-19.000000 0,-6.000000-18.000000 2,-6.000000-19.000000 0,-6.000000-18.000000 2,-2.000000-15.000000 1,-3.000000-15.000000 2,-3.000000-16.000000 1,-1.000000-16.000000 0,4.000000-16.000000-3,3.000000-15.000000-3,3.000000-15.000000-2,3.000000-17.000000-1,3.000000-15.000000 0,3.000000-15.000000-1,4.000000-16.000000 0,4.000000-10.000000 2,6.000000-3.000000 1,7.000000-3.000000 2,6.000000-2.000000 1,3.000000 2.000000 2,0.000000 9.000000 1,0.000000 10.000000-1,0.000000 10.000000 2,0.000000 8.000000-1,0.000000 10.000000 0,0.000000 10.000000 1,0.000000 9.000000-1,0.000000 4.000000-4,0.000000 1.000000-7,0.000000-1.000000-7,0.000000 1.000000-8,-4.000000 4.000000-4,-5.000000 9.000000-1,-7.000000 10.000000 0,-5.000000 10.000000 0,-8.000000 8.000000-7,-5.000000 10.000000-11,-7.000000 10.000000-12,-5.000000 9.000000-11</inkml:trace>
</inkml:ink>
</file>

<file path=ppt/ink/ink8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4210646152496" units="cm"/>
      <inkml:brushProperty name="height" value="0.0384210646152496" units="cm"/>
      <inkml:brushProperty name="color" value="#FF0000"/>
      <inkml:brushProperty name="ignorePressure" value="0"/>
    </inkml:brush>
  </inkml:definitions>
  <inkml:trace contextRef="#ctx0" brushRef="#br0">14000.000000 35400.000000 894,'-160.000000'-24.000000'-39,"32.000000"4.000000"12 ,31.000000 3.000000 10,32.000000 3.000000 11,15.000000 3.000000 5,0.000000 3.000000 0,0.000000 3.000000-1,0.000000 4.000000 0,-2.000000 1.000000 1,-3.000000 0.000000 1,-3.000000 0.000000 1,-2.000000 0.000000 2,-5.000000 0.000000 0,-2.000000 0.000000 2,-3.000000 0.000000 0,-3.000000 0.000000 1,-1.000000-8.000000 1,4.000000-16.000000 0,3.000000-15.000000-1,3.000000-15.000000 1,3.000000-14.000000-1,3.000000-8.000000-1,3.000000-10.000000 0,4.000000-9.000000-1,2.000000-10.000000-1,4.000000-9.000000 2,3.000000-10.000000 0,3.000000-8.000000 1,6.000000-3.000000 0,9.000000 7.000000-3,10.000000 6.000000-3,10.000000 7.000000-2,4.000000 5.000000-1,0.000000 7.000000 0,0.000000 6.000000 0,0.000000 7.000000 0,1.000000 5.000000 1,4.000000 7.000000 0,3.000000 6.000000 0,3.000000 7.000000 0,4.000000 4.000000 1,7.000000 3.000000-1,6.000000 3.000000 1,7.000000 4.000000 0,2.000000 1.000000 1,1.000000 0.000000-1,-1.000000 0.000000 1,1.000000 0.000000 0,2.000000 0.000000 0,7.000000 0.000000 1,6.000000 0.000000 2,7.000000 0.000000 1,2.000000 1.000000 0,1.000000 4.000000 0,-1.000000 3.000000 0,1.000000 3.000000 1,2.000000-1.000000-1,7.000000-2.000000-1,6.000000-3.000000 0,7.000000-3.000000-1,2.000000 1.000000 0,1.000000 6.000000 1,-1.000000 7.000000 0,1.000000 6.000000 0,-1.000000 3.000000-1,1.000000 0.000000 0,-1.000000 0.000000 0,1.000000 0.000000-2,1.000000 3.000000 0,3.000000 6.000000 0,3.000000 7.000000 0,4.000000 6.000000 1,1.000000 1.000000 1,0.000000-3.000000 1,0.000000-3.000000 3,0.000000-2.000000 1,1.000000-3.000000 1,4.000000 1.000000 0,3.000000-1.000000-1,3.000000 1.000000 1,-1.000000-1.000000-2,-2.000000 1.000000 0,-3.000000-1.000000-2,-3.000000 1.000000-1,-6.000000 1.000000-2,-5.000000 3.000000 0,-7.000000 3.000000-1,-5.000000 4.000000-1,-6.000000 7.000000-1,-3.000000 13.000000 1,-3.000000 12.000000 0,-2.000000 13.000000 1,-5.000000 6.000000 0,-2.000000 0.000000 0,-3.000000 0.000000 0,-3.000000 0.000000-1,-1.000000 1.000000 1,4.000000 4.000000 0,3.000000 3.000000 0,3.000000 3.000000 1,1.000000 3.000000 0,1.000000 3.000000 0,-1.000000 3.000000 0,1.000000 4.000000 1,-1.000000 1.000000-1,1.000000 0.000000 1,-1.000000 0.000000-1,1.000000 0.000000 0,-6.000000 0.000000 0,-8.000000 0.000000-1,-10.000000 0.000000 1,-9.000000 0.000000-2,-9.000000 0.000000 1,-5.000000 0.000000 0,-7.000000 0.000000-1,-5.000000 0.000000 1,-8.000000 0.000000 0,-5.000000 0.000000-1,-7.000000 0.000000 1,-5.000000 0.000000-1,-8.000000-2.000000 0,-5.000000-3.000000-1,-7.000000-3.000000-1,-5.000000-2.000000-2,-6.000000-3.000000-1,-3.000000 1.000000-1,-3.000000-1.000000-3,-2.000000 1.000000-1,-1.000000-3.000000-3,3.000000-2.000000-3,3.000000-3.000000-4,4.000000-3.000000-2,4.000000-4.000000-3,6.000000-3.000000-1,7.000000-3.000000-1,6.000000-2.000000-1</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022966504097" units="cm"/>
      <inkml:brushProperty name="height" value="0.046022966504097" units="cm"/>
      <inkml:brushProperty name="color" value="#FF0000"/>
      <inkml:brushProperty name="ignorePressure" value="0"/>
    </inkml:brush>
  </inkml:definitions>
  <inkml:trace contextRef="#ctx0" brushRef="#br0">25200.000000 41400.000000 995,'-71.000000'10.000000'5,"10.000000"23.000000"-6 ,10.000000 22.000000-4,9.000000 22.000000-4,1.000000 13.000000-2,-6.000000 7.000000 0,-6.000000 6.000000 2,-6.000000 7.000000 1,-1.000000-3.000000 0,7.000000-8.000000-2,6.000000-10.000000-2,7.000000-9.000000-2,7.000000-21.000000-2,9.000000-31.000000-2,10.000000-31.000000-2,10.000000-31.000000-3,5.000000-15.000000 2,4.000000 4.000000 4,3.000000 3.000000 5,3.000000 3.000000 5,1.000000 1.000000 3,1.000000 1.000000 0,-1.000000-1.000000 2,1.000000 1.000000 1</inkml:trace>
</inkml:ink>
</file>

<file path=ppt/ink/ink8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3978333771229" units="cm"/>
      <inkml:brushProperty name="height" value="0.0363978333771229" units="cm"/>
      <inkml:brushProperty name="color" value="#FF0000"/>
      <inkml:brushProperty name="ignorePressure" value="0"/>
    </inkml:brush>
  </inkml:definitions>
  <inkml:trace contextRef="#ctx0" brushRef="#br0">19300.000000 35450.000000 944,'-47.000000'-25.000000'0,"6.000000"0.000000"0 ,7.000000 0.000000 0,6.000000 0.000000 0,3.000000 0.000000-1,0.000000 0.000000 0,0.000000 0.000000-1,0.000000 0.000000-1,0.000000 0.000000-1,0.000000 0.000000-4,0.000000 0.000000-3,0.000000 0.000000-3,1.000000 0.000000 0,4.000000 0.000000 3,3.000000 0.000000 3,3.000000 0.000000 2,-1.000000-4.000000 3,-2.000000-5.000000 1,-3.000000-7.000000 2,-3.000000-5.000000 1,-1.000000-8.000000 2,4.000000-5.000000-1,3.000000-7.000000 0,3.000000-5.000000 0,-1.000000-8.000000 0,-2.000000-5.000000 2,-3.000000-7.000000 0,-3.000000-5.000000 1,-2.000000-6.000000 1,0.000000-3.000000-1,0.000000-3.000000 0,0.000000-2.000000 0,0.000000-1.000000-1,0.000000 3.000000 0,0.000000 3.000000-2,0.000000 4.000000 0,3.000000 4.000000-1,6.000000 6.000000-2,7.000000 7.000000-2,6.000000 6.000000-1,3.000000 6.000000-1,0.000000 6.000000 2,0.000000 7.000000 1,0.000000 6.000000 0,3.000000 3.000000 1,6.000000 0.000000-2,7.000000 0.000000 0,6.000000 0.000000-2,3.000000 1.000000 0,0.000000 4.000000 0,0.000000 3.000000 2,0.000000 3.000000 1,0.000000 1.000000 0,0.000000 1.000000 1,0.000000-1.000000 0,0.000000 1.000000 1,1.000000-3.000000-1,4.000000-2.000000 1,3.000000-3.000000 0,3.000000-3.000000 0,1.000000-2.000000 1,1.000000 0.000000 1,-1.000000 0.000000 3,1.000000 0.000000 2,1.000000 1.000000 0,3.000000 4.000000 0,3.000000 3.000000-2,4.000000 3.000000 0,1.000000 3.000000-1,0.000000 3.000000 0,0.000000 3.000000-1,0.000000 4.000000-1,3.000000 1.000000 0,6.000000 0.000000 1,7.000000 0.000000-1,6.000000 0.000000 1,3.000000 1.000000-1,0.000000 4.000000 1,0.000000 3.000000-1,0.000000 3.000000 0,9.000000 1.000000 1,19.000000 1.000000 2,19.000000-1.000000 1,19.000000 1.000000 1,-1.000000 2.000000 1,-18.000000 7.000000-2,-19.000000 6.000000 0,-18.000000 7.000000-2,-12.000000 5.000000-1,-3.000000 7.000000 1,-3.000000 6.000000-1,-2.000000 7.000000 0,-3.000000 4.000000 0,1.000000 3.000000-1,-1.000000 3.000000 0,1.000000 4.000000-2,-3.000000 2.000000 1,-2.000000 4.000000-2,-3.000000 3.000000 1,-3.000000 3.000000-1,-4.000000 4.000000 0,-3.000000 7.000000 0,-3.000000 6.000000 1,-2.000000 7.000000 0,-5.000000 2.000000 0,-2.000000 1.000000 0,-3.000000-1.000000 0,-3.000000 1.000000 0,-1.000000-1.000000 0,4.000000 1.000000 0,3.000000-1.000000 0,3.000000 1.000000 1,1.000000-4.000000-1,1.000000-6.000000-3,-1.000000-6.000000-2,1.000000-6.000000-3,1.000000-7.000000-1,3.000000-6.000000 1,3.000000-6.000000 0,4.000000-6.000000 0,-1.000000-4.000000 1,-3.000000 1.000000 2,-3.000000-1.000000 1,-2.000000 1.000000 2,-5.000000 2.000000 0,-2.000000 7.000000 0,-3.000000 6.000000-1,-3.000000 7.000000 0,-7.000000 7.000000 0,-9.000000 9.000000 2,-10.000000 10.000000 2,-8.000000 10.000000 2,-11.000000 4.000000 0,-8.000000 0.000000 0,-10.000000 0.000000-1,-9.000000 0.000000-1,-7.000000 0.000000-1,-3.000000 0.000000-1,-3.000000 0.000000-2,-2.000000 0.000000-2,-6.000000 0.000000-1,-6.000000 0.000000-2,-6.000000 0.000000-2,-6.000000 0.000000-3,5.000000-10.000000 0,20.000000-18.000000-1,18.000000-19.000000 0,20.000000-18.000000 1,5.000000-9.000000-2,-6.000000 4.000000 0,-6.000000 3.000000-1,-6.000000 3.000000-1</inkml:trace>
</inkml:ink>
</file>

<file path=ppt/ink/ink8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2396599054337" units="cm"/>
      <inkml:brushProperty name="height" value="0.0392396599054337" units="cm"/>
      <inkml:brushProperty name="color" value="#FF0000"/>
      <inkml:brushProperty name="ignorePressure" value="0"/>
    </inkml:brush>
  </inkml:definitions>
  <inkml:trace contextRef="#ctx0" brushRef="#br0">20650.000000 42100.000000 875,'0.000000'-80.000000'0,"0.000000"-9.000000"0 ,0.000000-10.000000 1,0.000000-8.000000-1,0.000000 2.000000 1,0.000000 16.000000 3,0.000000 15.000000 1,0.000000 17.000000 3,-5.000000 22.000000 3,-9.000000 32.000000 4,-10.000000 31.000000 5,-8.000000 32.000000 5,-4.000000 18.000000-3,3.000000 6.000000-11,3.000000 7.000000-9,4.000000 6.000000-12,-3.000000 7.000000-3,-5.000000 10.000000 3,-7.000000 10.000000 2,-5.000000 9.000000 3,-20.000000 51.000000 2,-31.000000 94.000000 3,-31.000000 94.000000 3,-31.000000 94.000000 1,2.000000-7.000000 2,39.000000-106.000000-2,36.000000-106.000000 0,39.000000-106.000000-2,14.000000-35.000000 0,-5.000000 38.000000-2,-7.000000 37.000000 0,-5.000000 38.000000-1,0.000000-1.000000 1,10.000000-36.000000 0,10.000000-39.000000 2,9.000000-36.000000 1,12.000000-37.000000-4,16.000000-34.000000-12,15.000000-35.000000-9,17.000000-33.000000-12,10.000000-31.000000-3,6.000000-24.000000 1,7.000000-26.000000 4,6.000000-24.000000 2,-4.000000-3.000000 3,-11.000000 23.000000 5,-14.000000 22.000000 5,-11.000000 22.000000 4</inkml:trace>
</inkml:ink>
</file>

<file path=ppt/ink/ink8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4269099235535" units="cm"/>
      <inkml:brushProperty name="height" value="0.0404269099235535" units="cm"/>
      <inkml:brushProperty name="color" value="#FF0000"/>
      <inkml:brushProperty name="ignorePressure" value="0"/>
    </inkml:brush>
  </inkml:definitions>
  <inkml:trace contextRef="#ctx0" brushRef="#br0">20450.000000 41600.000000 849,'10.000000'-55.000000'1,"23.000000"41.000000"1 ,22.000000 40.000000 1,22.000000 42.000000 2,10.000000 46.000000 3,1.000000 53.000000 6,-1.000000 53.000000 6,1.000000 54.000000 6,-1.000000 29.000000 0,1.000000 6.000000-6,-1.000000 7.000000-6,1.000000 6.000000-6,-6.000000-15.000000-5,-8.000000-33.000000-4,-10.000000-35.000000-6,-9.000000-34.000000-5,-10.000000-30.000000-1,-9.000000-25.000000 2,-10.000000-25.000000 2,-8.000000-25.000000 1,-11.000000-18.000000-1,-8.000000-8.000000-7,-10.000000-10.000000-6,-9.000000-9.000000-6,-7.000000-12.000000-3,-3.000000-11.000000 1,-3.000000-14.000000 0,-2.000000-11.000000 1,-1.000000-9.000000 3,3.000000-3.000000 5,3.000000-3.000000 5,4.000000-2.000000 5</inkml:trace>
</inkml:ink>
</file>

<file path=ppt/ink/ink8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0502657592297" units="cm"/>
      <inkml:brushProperty name="height" value="0.0480502657592297" units="cm"/>
      <inkml:brushProperty name="color" value="#FF0000"/>
      <inkml:brushProperty name="ignorePressure" value="0"/>
    </inkml:brush>
  </inkml:definitions>
  <inkml:trace contextRef="#ctx0" brushRef="#br0">20650.000000 44450.000000 715,'-157.000000'-133.000000'3,"39.000000"34.000000"6 ,36.000000 35.000000 7,39.000000 35.000000 5,35.000000 16.000000 5,34.000000 1.000000 2,35.000000-1.000000 2,35.000000 1.000000 2,18.000000-1.000000 0,3.000000 1.000000-4,3.000000-1.000000-3,4.000000 1.000000-3,4.000000-4.000000-10,6.000000-6.000000-16,7.000000-6.000000-16,6.000000-6.000000-17,-2.000000-6.000000-8,-9.000000-2.000000-2,-10.000000-3.000000-2,-8.000000-3.000000-1,-15.000000 1.000000 3,-19.000000 6.000000 7,-18.000000 7.000000 8,-19.000000 6.000000 8</inkml:trace>
</inkml:ink>
</file>

<file path=ppt/ink/ink8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9003600776196" units="cm"/>
      <inkml:brushProperty name="height" value="0.0479003600776196" units="cm"/>
      <inkml:brushProperty name="color" value="#FF0000"/>
      <inkml:brushProperty name="ignorePressure" value="0"/>
    </inkml:brush>
  </inkml:definitions>
  <inkml:trace contextRef="#ctx0" brushRef="#br0">23250.000000 42100.000000 773,'-44.000000'228.000000'35,"13.000000"6.000000"-6 ,12.000000 7.000000-6,13.000000 6.000000-5,7.000000 10.000000-5,4.000000 17.000000-1,3.000000 15.000000-3,3.000000 16.000000-2,1.000000-4.000000-3,1.000000-21.000000-4,-1.000000-22.000000-5,1.000000-22.000000-3,1.000000-33.000000-4,3.000000-44.000000-2,3.000000-43.000000-3,4.000000-44.000000-1,1.000000-40.000000-2,0.000000-33.000000 0,0.000000-35.000000 0,0.000000-34.000000 0,-4.000000-12.000000 2,-5.000000 14.000000 4,-7.000000 11.000000 3,-5.000000 14.000000 4,-4.000000-14.000000 0,0.000000-36.000000-6,0.000000-39.000000-4,0.000000-36.000000-5,0.000000-26.000000-2,0.000000-12.000000 4,0.000000-13.000000 2,0.000000-12.000000 3,0.000000-2.000000 4,0.000000 9.000000 2,0.000000 10.000000 4,0.000000 10.000000 4,0.000000 8.000000 1,0.000000 10.000000-1,0.000000 10.000000-1,0.000000 9.000000 0,6.000000 15.000000 3,13.000000 22.000000 8,12.000000 22.000000 8,13.000000 23.000000 7,6.000000 20.000000 5,0.000000 23.000000 1,0.000000 22.000000 1,0.000000 22.000000 0,1.000000 18.000000-1,4.000000 16.000000-4,3.000000 15.000000-2,3.000000 17.000000-4,-4.000000 16.000000-3,-8.000000 19.000000-2,-10.000000 19.000000-4,-9.000000 19.000000-2,-12.000000 12.000000-3,-11.000000 6.000000 0,-14.000000 7.000000-2,-11.000000 6.000000-1,-12.000000-1.000000-1,-9.000000-5.000000-3,-10.000000-7.000000-1,-8.000000-5.000000-3,-3.000000-14.000000 1,7.000000-18.000000 2,6.000000-19.000000 2,7.000000-18.000000 3,13.000000-18.000000 1,22.000000-16.000000 2,22.000000-15.000000 0,23.000000-15.000000 1,20.000000-17.000000 1,23.000000-15.000000-1,22.000000-15.000000 0,22.000000-16.000000 0,15.000000-5.000000-1,9.000000 6.000000-1,10.000000 7.000000-1,10.000000 6.000000 0,-9.000000 9.000000-1,-24.000000 13.000000-1,-26.000000 12.000000-1,-24.000000 13.000000 0,-26.000000 12.000000 0,-24.000000 13.000000 1,-26.000000 12.000000 3,-24.000000 13.000000 1,-31.000000 23.000000 1,-33.000000 34.000000-3,-35.000000 35.000000-1,-34.000000 35.000000-2,-16.000000 10.000000 0,3.000000-12.000000 0,3.000000-13.000000 1,4.000000-12.000000 1,10.000000-23.000000-9,19.000000-30.000000-15,19.000000-32.000000-16,19.000000-30.000000-16</inkml:trace>
</inkml:ink>
</file>

<file path=ppt/ink/ink85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6770374178886" units="cm"/>
      <inkml:brushProperty name="height" value="0.0426770374178886" units="cm"/>
      <inkml:brushProperty name="color" value="#FF0000"/>
      <inkml:brushProperty name="ignorePressure" value="0"/>
    </inkml:brush>
  </inkml:definitions>
  <inkml:trace contextRef="#ctx0" brushRef="#br0">17900.000000 41700.000000 805,'-30.000000'-50.000000'-2,"-9.000000"0.000000"-4 ,-10.000000 0.000000-4,-8.000000 0.000000-4,-3.000000 6.000000 1,7.000000 13.000000 6,6.000000 12.000000 6,7.000000 13.000000 6,4.000000 12.000000 4,3.000000 13.000000 1,3.000000 12.000000 2,4.000000 13.000000 1,-1.000000 26.000000 1,-3.000000 41.000000-2,-3.000000 40.000000-1,-2.000000 42.000000-1,0.000000 35.000000-1,7.000000 31.000000 1,6.000000 32.000000 1,7.000000 31.000000 1,11.000000 28.000000 1,20.000000 25.000000-2,18.000000 25.000000 1,20.000000 25.000000-2,8.000000-13.000000 1,1.000000-49.000000-2,-1.000000-51.000000 0,1.000000-49.000000-1,2.000000-32.000000-1,7.000000-12.000000 0,6.000000-13.000000-1,7.000000-12.000000 0,21.000000 9.000000-6,38.000000 31.000000-14,37.000000 32.000000-12,38.000000 31.000000-14,-5.000000-19.000000-2,-47.000000-69.000000 9,-47.000000-68.000000 7,-46.000000-69.000000 10,-20.000000-33.000000 0,10.000000 3.000000-4,10.000000 3.000000-6,9.000000 4.000000-5</inkml:trace>
</inkml:ink>
</file>

<file path=ppt/ink/ink8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8668497800827" units="cm"/>
      <inkml:brushProperty name="height" value="0.0398668497800827" units="cm"/>
      <inkml:brushProperty name="color" value="#FF0000"/>
      <inkml:brushProperty name="ignorePressure" value="0"/>
    </inkml:brush>
  </inkml:definitions>
  <inkml:trace contextRef="#ctx0" brushRef="#br0">25650.000000 40450.000000 861,'1.000000'-71.000000'1,"4.000000"10.000000"-1 ,3.000000 10.000000 1,3.000000 9.000000 0,17.000000 23.000000-2,31.000000 38.000000-3,32.000000 37.000000-3,31.000000 38.000000-4,15.000000 41.000000 4,1.000000 48.000000 9,-1.000000 47.000000 9,1.000000 47.000000 9,-12.000000 55.000000 5,-21.000000 67.000000-1,-22.000000 65.000000-1,-22.000000 66.000000-1,-24.000000 1.000000-3,-24.000000-62.000000-7,-26.000000-63.000000-5,-24.000000-62.000000-7,-20.000000-35.000000-3,-11.000000-6.000000-2,-14.000000-6.000000-3,-11.000000-6.000000-2,-12.000000-15.000000-2,-9.000000-21.000000-2,-10.000000-22.000000-2,-8.000000-22.000000-3,7.000000-30.000000 0,25.000000-37.000000 1,25.000000-38.000000 1,25.000000-37.000000 1,9.000000-16.000000-2,-6.000000 6.000000-3,-6.000000 7.000000-5,-6.000000 6.000000-3</inkml:trace>
</inkml:ink>
</file>

<file path=ppt/ink/ink8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1012636721134" units="cm"/>
      <inkml:brushProperty name="height" value="0.0401012636721134" units="cm"/>
      <inkml:brushProperty name="color" value="#FF0000"/>
      <inkml:brushProperty name="ignorePressure" value="0"/>
    </inkml:brush>
  </inkml:definitions>
  <inkml:trace contextRef="#ctx0" brushRef="#br0">26900.000000 46650.000000 856,'6.000000'-61.000000'3,"13.000000"28.000000"4 ,12.000000 28.000000 4,13.000000 29.000000 5,1.000000 18.000000 2,-9.000000 9.000000-2,-10.000000 10.000000-3,-8.000000 10.000000-1,-8.000000 8.000000-2,-2.000000 10.000000-2,-3.000000 10.000000-2,-3.000000 9.000000-1,-6.000000 2.000000-2,-5.000000-2.000000-1,-7.000000-3.000000-1,-5.000000-3.000000-1,-4.000000-9.000000 0,0.000000-11.000000-1,0.000000-14.000000 1,0.000000-11.000000 0,7.000000-15.000000-1,17.000000-16.000000 0,15.000000-15.000000-1,16.000000-15.000000 0,10.000000-9.000000-1,7.000000 1.000000 1,6.000000-1.000000 0,7.000000 1.000000 1,0.000000 4.000000 1,-2.000000 9.000000 1,-3.000000 10.000000 1,-3.000000 10.000000 2,-9.000000 10.000000 0,-11.000000 13.000000 0,-14.000000 12.000000-1,-11.000000 13.000000 0,-14.000000 10.000000-1,-11.000000 10.000000 0,-14.000000 10.000000-1,-11.000000 9.000000 0,-11.000000 1.000000-1,-5.000000-6.000000 0,-7.000000-6.000000-1,-5.000000-6.000000-1,0.000000-12.000000-1,10.000000-15.000000-3,10.000000-15.000000-3,9.000000-16.000000-2,10.000000-19.000000-6,14.000000-22.000000-8,11.000000-22.000000-9,14.000000-21.000000-9,5.000000-7.000000 0,1.000000 9.000000 5,-1.000000 10.000000 8,1.000000 10.000000 5</inkml:trace>
</inkml:ink>
</file>

<file path=ppt/ink/ink8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7506373226643" units="cm"/>
      <inkml:brushProperty name="height" value="0.0387506373226643" units="cm"/>
      <inkml:brushProperty name="color" value="#FF0000"/>
      <inkml:brushProperty name="ignorePressure" value="0"/>
    </inkml:brush>
  </inkml:definitions>
  <inkml:trace contextRef="#ctx0" brushRef="#br0">29200.000000 46500.000000 945,'-69.000000'12.000000'1,"13.000000"26.000000"3 ,12.000000 24.000000 3,13.000000 26.000000 3,2.000000 24.000000 1,-5.000000 26.000000-3,-7.000000 24.000000-2,-5.000000 26.000000-1,-6.000000 12.000000-3,-3.000000 0.000000-2,-3.000000 0.000000-1,-2.000000 0.000000-3,-1.000000-15.000000-1,3.000000-27.000000 0,3.000000-28.000000-2,4.000000-28.000000 0,5.000000-31.000000-6,10.000000-30.000000-11,10.000000-32.000000-9,9.000000-30.000000-12,7.000000-17.000000-1,7.000000 1.000000 9,6.000000-1.000000 8,7.000000 1.000000 8</inkml:trace>
</inkml:ink>
</file>

<file path=ppt/ink/ink8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0658364892006" units="cm"/>
      <inkml:brushProperty name="height" value="0.0420658364892006" units="cm"/>
      <inkml:brushProperty name="color" value="#FF0000"/>
      <inkml:brushProperty name="ignorePressure" value="0"/>
    </inkml:brush>
  </inkml:definitions>
  <inkml:trace contextRef="#ctx0" brushRef="#br0">28250.000000 46850.000000 816,'-35.000000'125.000000'29,"32.000000"0.000000"0 ,31.000000 0.000000 1,32.000000 0.000000 1,16.000000 1.000000-3,4.000000 4.000000-8,3.000000 3.000000-8,3.000000 3.000000-8,-2.000000-7.000000-7,-6.000000-15.000000-8,-6.000000-15.000000-9,-6.000000-16.000000-7,-7.000000-16.000000-3,-6.000000-16.000000 5,-6.000000-15.000000 4,-6.000000-15.000000 4,-6.000000-9.000000-1,-2.000000 1.000000-6,-3.000000-1.000000-6,-3.000000 1.000000-6</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20948059856892" units="cm"/>
      <inkml:brushProperty name="height" value="0.0520948059856892" units="cm"/>
      <inkml:brushProperty name="color" value="#FF0000"/>
      <inkml:brushProperty name="ignorePressure" value="0"/>
    </inkml:brush>
  </inkml:definitions>
  <inkml:trace contextRef="#ctx0" brushRef="#br0">24700.000000 41450.000000 879,'68.000000'-18.000000'20,"-11.000000"17.000000"0 ,-14.000000 15.000000 0,-11.000000 16.000000-1,-7.000000 13.000000-2,0.000000 14.000000-5,0.000000 11.000000-3,0.000000 14.000000-5,1.000000 5.000000-5,4.000000 1.000000-4,3.000000-1.000000-4,3.000000 1.000000-4,1.000000-6.000000-5,1.000000-8.000000-3,-1.000000-10.000000-4,1.000000-9.000000-4,-1.000000-13.000000-2,1.000000-16.000000 1,-1.000000-15.000000-1,1.000000-15.000000 1</inkml:trace>
</inkml:ink>
</file>

<file path=ppt/ink/ink8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3842231333256" units="cm"/>
      <inkml:brushProperty name="height" value="0.0483842231333256" units="cm"/>
      <inkml:brushProperty name="color" value="#FF0000"/>
      <inkml:brushProperty name="ignorePressure" value="0"/>
    </inkml:brush>
  </inkml:definitions>
  <inkml:trace contextRef="#ctx0" brushRef="#br0">29650.000000 46000.000000 710,'-19.000000'-43.000000'5,"13.000000"17.000000"4 ,12.000000 15.000000 3,13.000000 16.000000 4,6.000000 9.000000 1,0.000000 3.000000 0,0.000000 3.000000-2,0.000000 4.000000-1,0.000000 1.000000-1,0.000000 0.000000-1,0.000000 0.000000-1,0.000000 0.000000-2,0.000000 3.000000 0,0.000000 6.000000 1,0.000000 7.000000 0,0.000000 6.000000 0,0.000000 1.000000-1,0.000000-3.000000-1,0.000000-3.000000-2,0.000000-2.000000-3,-4.000000-3.000000-1,-5.000000 1.000000-1,-7.000000-1.000000-2,-5.000000 1.000000 0,-3.000000 1.000000-2,4.000000 3.000000 1,3.000000 3.000000 0,3.000000 4.000000 0,-2.000000 1.000000 1,-6.000000 0.000000 1,-6.000000 0.000000 1,-6.000000 0.000000 2,-4.000000 0.000000 0,1.000000 0.000000 0,-1.000000 0.000000 0,1.000000 0.000000-1,-3.000000 0.000000 0,-2.000000 0.000000-2,-3.000000 0.000000-1,-3.000000 0.000000-3,-2.000000-2.000000 0,0.000000-3.000000 2,0.000000-3.000000 0,0.000000-2.000000 2,1.000000-1.000000 1,4.000000 3.000000-1,3.000000 3.000000 1,3.000000 4.000000-1,17.000000-3.000000 2,31.000000-5.000000 2,32.000000-7.000000 3,31.000000-5.000000 1,13.000000-9.000000 2,-2.000000-9.000000-1,-3.000000-10.000000 0,-3.000000-8.000000 0,-20.000000 16.000000-2,-33.000000 44.000000-1,-35.000000 44.000000-2,-34.000000 44.000000-1,-29.000000 21.000000-6,-21.000000 1.000000-6,-22.000000-1.000000-8,-22.000000 1.000000-6,-4.000000-15.000000-4,17.000000-28.000000 0,15.000000-28.000000 2,16.000000-27.000000 0,12.000000-17.000000-3,9.000000-3.000000-7,10.000000-3.000000-6,10.000000-2.000000-7</inkml:trace>
</inkml:ink>
</file>

<file path=ppt/ink/ink8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6394523084164" units="cm"/>
      <inkml:brushProperty name="height" value="0.0386394523084164" units="cm"/>
      <inkml:brushProperty name="color" value="#FF0000"/>
      <inkml:brushProperty name="ignorePressure" value="0"/>
    </inkml:brush>
  </inkml:definitions>
  <inkml:trace contextRef="#ctx0" brushRef="#br0">42600.000000 44150.000000 889,'0.000000'-115.000000'-15,"0.000000"23.000000"7 ,0.000000 22.000000 6,0.000000 22.000000 6,0.000000 33.000000 4,0.000000 48.000000 4,0.000000 47.000000 4,0.000000 47.000000 3,-2.000000 40.000000 0,-3.000000 34.000000-2,-3.000000 35.000000-4,-2.000000 35.000000-1,-6.000000 16.000000-4,-6.000000 1.000000-3,-6.000000-1.000000-2,-6.000000 1.000000-4,-4.000000-9.000000-2,1.000000-15.000000-3,-1.000000-15.000000-1,1.000000-16.000000-2,4.000000-46.000000-5,9.000000-74.000000-6,10.000000-76.000000-7,10.000000-74.000000-7,5.000000-42.000000-3,4.000000-5.000000 4,3.000000-7.000000 3,3.000000-5.000000 2,1.000000 0.000000 5,1.000000 10.000000 5,-1.000000 10.000000 5,1.000000 9.000000 5</inkml:trace>
</inkml:ink>
</file>

<file path=ppt/ink/ink862.xml><?xml version="1.0" encoding="utf-8"?>
<inkml:ink xmlns:inkml="http://www.w3.org/2003/InkML">
  <annotation type="ScanImages2ExtractSignatures">1</annotation>
  <annotation type="ScanImagesWidth">-2064305504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24643622338772" units="cm"/>
      <inkml:brushProperty name="height" value="0.0524643622338772" units="cm"/>
      <inkml:brushProperty name="color" value="#FF0000"/>
      <inkml:brushProperty name="ignorePressure" value="0"/>
    </inkml:brush>
  </inkml:definitions>
  <inkml:trace contextRef="#ctx0" brushRef="#br0">42550.000000 44050.000000 653,'-8.000000'-66.000000'1,"34.000000"19.000000"4 ,35.000000 19.000000 3,35.000000 19.000000 4,18.000000 15.000000 0,3.000000 13.000000-3,3.000000 12.000000-1,4.000000 13.000000-3,-1.000000 10.000000 0,-3.000000 10.000000 4,-3.000000 10.000000 4,-2.000000 9.000000 2,-8.000000 6.000000 1,-8.000000 3.000000-4,-10.000000 3.000000-3,-9.000000 4.000000-4,-18.000000 5.000000-2,-24.000000 10.000000-1,-26.000000 10.000000-2,-24.000000 9.000000-1,-23.000000 2.000000-1,-18.000000-2.000000-1,-19.000000-3.000000-1,-18.000000-3.000000 0,-9.000000-10.000000-1,4.000000-16.000000 1,3.000000-15.000000 0,3.000000-15.000000 0,7.000000-14.000000 1,14.000000-8.000000-1,11.000000-10.000000 1,14.000000-9.000000 0,-3.000000-7.000000 1,-15.000000-3.000000 2,-15.000000-3.000000 4,-16.000000-2.000000 2,-2.000000-6.000000 3,13.000000-6.000000 3,12.000000-6.000000 3,13.000000-6.000000 3,16.000000-1.000000 4,23.000000 7.000000 3,22.000000 6.000000 5,22.000000 7.000000 3,16.000000 8.000000-2,14.000000 14.000000-9,11.000000 11.000000-9,14.000000 14.000000-9,11.000000 3.000000-8,14.000000-2.000000-4,11.000000-3.000000-5,14.000000-3.000000-6,8.000000-4.000000-5,7.000000-3.000000-4,6.000000-3.000000-6,7.000000-2.000000-4,-7.000000-8.000000 0,-19.000000-8.000000 5,-18.000000-10.000000 6,-19.000000-9.000000 6,-16.000000-5.000000 0,-12.000000 0.000000-4,-13.000000 0.000000-5,-12.000000 0.000000-4</inkml:trace>
</inkml:ink>
</file>

<file path=ppt/ink/ink8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7979772686958" units="cm"/>
      <inkml:brushProperty name="height" value="0.0437979772686958" units="cm"/>
      <inkml:brushProperty name="color" value="#FF0000"/>
      <inkml:brushProperty name="ignorePressure" value="0"/>
    </inkml:brush>
  </inkml:definitions>
  <inkml:trace contextRef="#ctx0" brushRef="#br0">46200.000000 44450.000000 784,'-72.000000'-49.000000'-12,"6.000000"54.000000"8 ,7.000000 53.000000 8,6.000000 53.000000 7,-1.000000 35.000000 5,-5.000000 20.000000 2,-7.000000 18.000000 3,-5.000000 20.000000 1,-1.000000 8.000000 0,6.000000 1.000000-3,7.000000-1.000000-2,6.000000 1.000000-2,9.000000-12.000000-1,13.000000-21.000000-1,12.000000-22.000000 1,13.000000-22.000000-1,12.000000-26.000000-3,13.000000-27.000000-8,12.000000-28.000000-6,13.000000-28.000000-8,10.000000-20.000000-7,10.000000-8.000000-8,10.000000-10.000000-7,9.000000-9.000000-9,-5.000000-5.000000 1,-19.000000 0.000000 6,-18.000000 0.000000 7,-19.000000 0.000000 7,-8.000000 0.000000 3,3.000000 0.000000 0,3.000000 0.000000 0,4.000000 0.000000-1</inkml:trace>
</inkml:ink>
</file>

<file path=ppt/ink/ink864.xml><?xml version="1.0" encoding="utf-8"?>
<inkml:ink xmlns:inkml="http://www.w3.org/2003/InkML">
  <annotation type="ScanImages2ExtractSignatures">1</annotation>
  <annotation type="ScanImagesWidth">-2136724448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210910141468" units="cm"/>
      <inkml:brushProperty name="height" value="0.040210910141468" units="cm"/>
      <inkml:brushProperty name="color" value="#FF0000"/>
      <inkml:brushProperty name="ignorePressure" value="0"/>
    </inkml:brush>
  </inkml:definitions>
  <inkml:trace contextRef="#ctx0" brushRef="#br0">47400.000000 44550.000000 854,'-94.000000'90.000000'-20,"13.000000"32.000000"5 ,12.000000 31.000000 5,13.000000 32.000000 4,2.000000 19.000000 6,-5.000000 10.000000 6,-7.000000 10.000000 6,-5.000000 9.000000 6,2.000000-8.000000 4,13.000000-25.000000 0,12.000000-25.000000 0,13.000000-25.000000 0,9.000000-25.000000-1,6.000000-25.000000-3,7.000000-25.000000-3,6.000000-25.000000-2,7.000000-18.000000-7,10.000000-8.000000-10,10.000000-10.000000-9,9.000000-9.000000-10,7.000000-16.000000-4,7.000000-22.000000-2,6.000000-22.000000 1,7.000000-21.000000-2,2.000000-20.000000 0,1.000000-15.000000 1,-1.000000-15.000000 1,1.000000-16.000000-1,-7.000000 6.000000 4,-12.000000 28.000000 6,-13.000000 28.000000 5,-12.000000 29.000000 6</inkml:trace>
</inkml:ink>
</file>

<file path=ppt/ink/ink8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7699309289455" units="cm"/>
      <inkml:brushProperty name="height" value="0.0407699309289455" units="cm"/>
      <inkml:brushProperty name="color" value="#FF0000"/>
      <inkml:brushProperty name="ignorePressure" value="0"/>
    </inkml:brush>
  </inkml:definitions>
  <inkml:trace contextRef="#ctx0" brushRef="#br0">47500.000000 44750.000000 884,'50.000000'262.000000'26,"0.000000"-24.000000"-4 ,0.000000-26.000000-1,0.000000-24.000000-4,-2.000000-18.000000-3,-3.000000-9.000000-4,-3.000000-10.000000-5,-2.000000-8.000000-5,-3.000000-15.000000-2,1.000000-19.000000-2,-1.000000-18.000000-1,1.000000-19.000000-2,-10.000000-15.000000-5,-19.000000-8.000000-12,-18.000000-10.000000-10,-19.000000-9.000000-11,-10.000000-10.000000-3,1.000000-9.000000 7,-1.000000-10.000000 7,1.000000-8.000000 5</inkml:trace>
</inkml:ink>
</file>

<file path=ppt/ink/ink866.xml><?xml version="1.0" encoding="utf-8"?>
<inkml:ink xmlns:inkml="http://www.w3.org/2003/InkML">
  <annotation type="ScanImages2ExtractSignatures">1</annotation>
  <annotation type="ScanImagesWidth">-2063778064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9463976025581" units="cm"/>
      <inkml:brushProperty name="height" value="0.0389463976025581" units="cm"/>
      <inkml:brushProperty name="color" value="#FF0000"/>
      <inkml:brushProperty name="ignorePressure" value="0"/>
    </inkml:brush>
  </inkml:definitions>
  <inkml:trace contextRef="#ctx0" brushRef="#br0">46900.000000 46250.000000 882,'146.000000'-2.000000'62,"-5.000000"-3.000000"-23 ,-7.000000-3.000000-23,-5.000000-2.000000-22,-8.000000-8.000000-12,-5.000000-8.000000-1,-7.000000-10.000000-1,-5.000000-9.000000-1,-12.000000-2.000000-3,-16.000000 6.000000-5,-15.000000 7.000000-4,-15.000000 6.000000-6</inkml:trace>
</inkml:ink>
</file>

<file path=ppt/ink/ink8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9279790520668" units="cm"/>
      <inkml:brushProperty name="height" value="0.0459279790520668" units="cm"/>
      <inkml:brushProperty name="color" value="#FF0000"/>
      <inkml:brushProperty name="ignorePressure" value="0"/>
    </inkml:brush>
  </inkml:definitions>
  <inkml:trace contextRef="#ctx0" brushRef="#br0">48600.000000 44400.000000 861,'89.000000'201.000000'20,"-22.000000"-46.000000"-2 ,-22.000000-47.000000-3,-21.000000-47.000000-3,-7.000000-7.000000-1,9.000000 35.000000 2,10.000000 35.000000 2,10.000000 34.000000 1,0.000000 17.000000-3,-5.000000 0.000000-7,-7.000000 0.000000-8,-5.000000 0.000000-6,-12.000000-5.000000-6,-16.000000-9.000000-3,-15.000000-10.000000-4,-15.000000-8.000000-2,-15.000000-9.000000-3,-12.000000-6.000000 1,-13.000000-6.000000 0,-12.000000-6.000000 1,2.000000-15.000000 2,20.000000-21.000000 3,18.000000-22.000000 5,20.000000-22.000000 3,5.000000-11.000000 0,-6.000000 0.000000-7,-6.000000 0.000000-6,-6.000000 0.000000-6</inkml:trace>
</inkml:ink>
</file>

<file path=ppt/ink/ink8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8542122244835" units="cm"/>
      <inkml:brushProperty name="height" value="0.0428542122244835" units="cm"/>
      <inkml:brushProperty name="color" value="#FF0000"/>
      <inkml:brushProperty name="ignorePressure" value="0"/>
    </inkml:brush>
  </inkml:definitions>
  <inkml:trace contextRef="#ctx0" brushRef="#br0">48950.000000 44450.000000 714,'-15.000000'-44.000000'4,"23.000000"13.000000"7 ,22.000000 12.000000 8,22.000000 13.000000 6,13.000000 10.000000 3,7.000000 10.000000-4,6.000000 10.000000-4,7.000000 9.000000-4,-1.000000 7.000000-3,-6.000000 7.000000-2,-6.000000 6.000000-4,-6.000000 7.000000-2,-9.000000 5.000000-1,-8.000000 7.000000-1,-10.000000 6.000000 1,-9.000000 7.000000-1,-15.000000 4.000000-1,-18.000000 3.000000 1,-19.000000 3.000000-1,-18.000000 4.000000 0,-14.000000-6.000000 1,-5.000000-11.000000 1,-7.000000-14.000000 0,-5.000000-11.000000 2,2.000000-11.000000-1,13.000000-5.000000-2,12.000000-7.000000-2,13.000000-5.000000-2,18.000000-8.000000-2,26.000000-5.000000-1,24.000000-7.000000 0,26.000000-5.000000-2,16.000000-1.000000 0,10.000000 6.000000-1,10.000000 7.000000 1,9.000000 6.000000-1,-2.000000 6.000000 1,-12.000000 6.000000 0,-13.000000 7.000000 2,-12.000000 6.000000 1,-15.000000 6.000000 2,-15.000000 6.000000 2,-15.000000 7.000000 3,-16.000000 6.000000 3,-19.000000 4.000000 0,-22.000000 4.000000 1,-22.000000 3.000000 0,-21.000000 3.000000 0,-15.000000-1.000000 1,-6.000000-2.000000 0,-6.000000-3.000000 3,-6.000000-3.000000 0,4.000000-12.000000 0,16.000000-18.000000-3,15.000000-19.000000-2,17.000000-18.000000-3,13.000000-15.000000-4,13.000000-9.000000-6,12.000000-10.000000-7,13.000000-8.000000-7,10.000000-9.000000-3,10.000000-6.000000-1,10.000000-6.000000-1,9.000000-6.000000-1,4.000000-1.000000-3,1.000000 7.000000-2,-1.000000 6.000000-4,1.000000 7.000000-4</inkml:trace>
</inkml:ink>
</file>

<file path=ppt/ink/ink8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1607592403889" units="cm"/>
      <inkml:brushProperty name="height" value="0.0451607592403889" units="cm"/>
      <inkml:brushProperty name="color" value="#FF0000"/>
      <inkml:brushProperty name="ignorePressure" value="0"/>
    </inkml:brush>
  </inkml:definitions>
  <inkml:trace contextRef="#ctx0" brushRef="#br0">51100.000000 44300.000000 802,'142.000000'134.000000'37,"-16.000000"19.000000"-5 ,-15.000000 19.000000-7,-15.000000 19.000000-6,-18.000000 10.000000-4,-19.000000 4.000000-1,-18.000000 3.000000-3,-19.000000 3.000000-2,-24.000000-4.000000-1,-28.000000-8.000000 0,-28.000000-10.000000-1,-27.000000-9.000000 0,-19.000000-10.000000-2,-5.000000-9.000000-5,-7.000000-10.000000-2,-5.000000-8.000000-5,-1.000000-11.000000-6,6.000000-8.000000-10,7.000000-10.000000-8,6.000000-9.000000-10,9.000000-12.000000-5,13.000000-11.000000 2,12.000000-14.000000 0,13.000000-11.000000 1</inkml:trace>
</inkml:ink>
</file>

<file path=ppt/ink/ink8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29133528470993" units="cm"/>
      <inkml:brushProperty name="height" value="0.0529133528470993" units="cm"/>
      <inkml:brushProperty name="color" value="#FF0000"/>
      <inkml:brushProperty name="ignorePressure" value="0"/>
    </inkml:brush>
  </inkml:definitions>
  <inkml:trace contextRef="#ctx0" brushRef="#br0">25750.000000 41300.000000 879,'0.000000'187.000000'1,"0.000000"-24.000000"0 ,0.000000-26.000000 3,0.000000-24.000000 0,0.000000-15.000000 2,0.000000-3.000000 0,0.000000-3.000000 0,0.000000-2.000000 1,0.000000-30.000000-5,0.000000-52.000000-9,0.000000-53.000000-9,0.000000-53.000000-10,1.000000-21.000000-2,4.000000 13.000000 5,3.000000 12.000000 6,3.000000 13.000000 5,3.000000 9.000000 4,3.000000 6.000000 2,3.000000 7.000000 2,4.000000 6.000000 2,1.000000 4.000000 2,0.000000 4.000000 1,0.000000 3.000000 1,0.000000 3.000000 1,1.000000 4.000000 2,4.000000 7.000000 3,3.000000 6.000000 1,3.000000 7.000000 2,-1.000000 7.000000 2,-2.000000 9.000000 2,-3.000000 10.000000 2,-3.000000 10.000000 1,-1.000000 7.000000 0,4.000000 6.000000 0,3.000000 7.000000-2,3.000000 6.000000 0,-1.000000 4.000000-2,-2.000000 4.000000-1,-3.000000 3.000000-2,-3.000000 3.000000-1,-4.000000-1.000000-2,-3.000000-2.000000-3,-3.000000-3.000000-4,-2.000000-3.000000-2,-1.000000-1.000000-10,3.000000 4.000000-16,3.000000 3.000000-16,4.000000 3.000000-17</inkml:trace>
</inkml:ink>
</file>

<file path=ppt/ink/ink8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0681746006012" units="cm"/>
      <inkml:brushProperty name="height" value="0.0450681746006012" units="cm"/>
      <inkml:brushProperty name="color" value="#FF0000"/>
      <inkml:brushProperty name="ignorePressure" value="0"/>
    </inkml:brush>
  </inkml:definitions>
  <inkml:trace contextRef="#ctx0" brushRef="#br0">54150.000000 43550.000000 762,'-25.000000'-58.000000'1,"0.000000"34.000000"3 ,0.000000 35.000000 3,0.000000 35.000000 2,-5.000000 19.000000 1,-9.000000 7.000000-1,-10.000000 6.000000-1,-8.000000 7.000000 0,-8.000000 0.000000-1,-2.000000-2.000000 2,-3.000000-3.000000 0,-3.000000-3.000000 2,1.000000-7.000000 0,6.000000-9.000000 2,7.000000-10.000000 1,6.000000-8.000000 0,20.000000-1.000000 1,34.000000 9.000000 1,35.000000 10.000000 1,35.000000 10.000000 0,19.000000 0.000000-2,7.000000-5.000000-5,6.000000-7.000000-7,7.000000-5.000000-4,0.000000-6.000000-6,-2.000000-3.000000-2,-3.000000-3.000000-5,-3.000000-2.000000-3,-4.000000-1.000000-4,-3.000000 3.000000-4,-3.000000 3.000000-6,-2.000000 4.000000-4,-9.000000-1.000000-2,-12.000000-3.000000 0,-13.000000-3.000000-1,-12.000000-2.000000 1</inkml:trace>
</inkml:ink>
</file>

<file path=ppt/ink/ink8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4046309888363" units="cm"/>
      <inkml:brushProperty name="height" value="0.0414046309888363" units="cm"/>
      <inkml:brushProperty name="color" value="#FF0000"/>
      <inkml:brushProperty name="ignorePressure" value="0"/>
    </inkml:brush>
  </inkml:definitions>
  <inkml:trace contextRef="#ctx0" brushRef="#br0">53300.000000 45750.000000 829,'-69.000000'-72.000000'18,"13.000000"6.000000"-3 ,12.000000 7.000000-3,13.000000 6.000000-3,15.000000 10.000000-2,19.000000 17.000000-3,19.000000 15.000000-2,19.000000 16.000000-2,12.000000 12.000000-1,6.000000 9.000000 0,7.000000 10.000000 1,6.000000 10.000000 1,4.000000 4.000000 2,4.000000 0.000000 5,3.000000 0.000000 3,3.000000 0.000000 5,1.000000 0.000000 2,1.000000 0.000000-3,-1.000000 0.000000-2,1.000000 0.000000-1,1.000000-2.000000-5,3.000000-3.000000-5,3.000000-3.000000-7,4.000000-2.000000-6,-1.000000-5.000000 0,-3.000000-2.000000 3,-3.000000-3.000000 5,-2.000000-3.000000 4,-9.000000-4.000000-7,-12.000000-3.000000-18,-13.000000-3.000000-17,-12.000000-2.000000-19</inkml:trace>
</inkml:ink>
</file>

<file path=ppt/ink/ink8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9641380906105" units="cm"/>
      <inkml:brushProperty name="height" value="0.0429641380906105" units="cm"/>
      <inkml:brushProperty name="color" value="#FF0000"/>
      <inkml:brushProperty name="ignorePressure" value="0"/>
    </inkml:brush>
  </inkml:definitions>
  <inkml:trace contextRef="#ctx0" brushRef="#br0">57850.000000 43450.000000 799,'-25.000000'-49.000000'-1,"0.000000"4.000000"-4 ,0.000000 3.000000-2,0.000000 3.000000-3,4.000000 1.000000 0,10.000000 1.000000 2,10.000000-1.000000 3,9.000000 1.000000 3,6.000000 8.000000 4,3.000000 20.000000 7,3.000000 18.000000 6,4.000000 20.000000 5,-3.000000 22.000000 4,-5.000000 29.000000-2,-7.000000 28.000000 0,-5.000000 28.000000-1,-4.000000 12.000000-2,0.000000-3.000000-3,0.000000-3.000000-5,0.000000-2.000000-2,0.000000-5.000000-3,0.000000-2.000000 0,0.000000-3.000000 0,0.000000-3.000000-1,0.000000-27.000000-2,0.000000-50.000000-6,0.000000-50.000000-5,0.000000-50.000000-6,3.000000-33.000000-1,6.000000-16.000000 0,7.000000-15.000000 1,6.000000-15.000000 0,4.000000-6.000000 1,4.000000 7.000000 1,3.000000 6.000000 1,3.000000 7.000000 1,1.000000 5.000000 0,1.000000 7.000000 4,-1.000000 6.000000 1,1.000000 7.000000 3,-3.000000 11.000000 2,-2.000000 20.000000 2,-3.000000 18.000000 2,-3.000000 20.000000 1,-2.000000 17.000000 3,0.000000 20.000000 1,0.000000 18.000000 2,0.000000 20.000000 2,1.000000 38.000000 2,4.000000 59.000000 1,3.000000 60.000000 2,3.000000 60.000000 2,-1.000000-6.000000-1,-2.000000-68.000000-5,-3.000000-69.000000-4,-3.000000-68.000000-4,-1.000000-45.000000-4,4.000000-18.000000-1,3.000000-19.000000-3,3.000000-18.000000-1,3.000000-17.000000-4,3.000000-11.000000-3,3.000000-14.000000-4,4.000000-11.000000-3,1.000000-9.000000-2,0.000000-3.000000 1,0.000000-3.000000 2,0.000000-2.000000 1,-4.000000 3.000000 2,-5.000000 14.000000 3,-7.000000 11.000000 3,-5.000000 14.000000 4,-6.000000 27.000000 4,-3.000000 44.000000 7,-3.000000 44.000000 7,-2.000000 44.000000 7,-5.000000 24.000000 2,-2.000000 7.000000-2,-3.000000 6.000000-4,-3.000000 7.000000-1,-1.000000-1.000000-4,4.000000-6.000000-2,3.000000-6.000000-4,3.000000-6.000000-2,1.000000-12.000000-3,1.000000-15.000000-2,-1.000000-15.000000-1,1.000000-16.000000-2,4.000000-19.000000-7,9.000000-22.000000-10,10.000000-22.000000-11,10.000000-21.000000-11,0.000000-14.000000-2,-5.000000-2.000000 8,-7.000000-3.000000 6,-5.000000-3.000000 8,-6.000000 1.000000 3,-3.000000 6.000000-2,-3.000000 7.000000-1,-2.000000 6.000000 0</inkml:trace>
</inkml:ink>
</file>

<file path=ppt/ink/ink8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0130931735039" units="cm"/>
      <inkml:brushProperty name="height" value="0.0380130931735039" units="cm"/>
      <inkml:brushProperty name="color" value="#FF0000"/>
      <inkml:brushProperty name="ignorePressure" value="0"/>
    </inkml:brush>
  </inkml:definitions>
  <inkml:trace contextRef="#ctx0" brushRef="#br0">60650.000000 43600.000000 903,'0.000000'100.000000'14,"0.000000"0.000000"-1 ,0.000000 0.000000 0,0.000000 0.000000 0,0.000000 0.000000-2,0.000000 0.000000-1,0.000000 0.000000-2,0.000000 0.000000-3,0.000000-7.000000-1,0.000000-11.000000-1,0.000000-14.000000-1,0.000000-11.000000-2,3.000000-18.000000-6,6.000000-22.000000-15,7.000000-22.000000-14,6.000000-21.000000-14,-1.000000-10.000000-3,-5.000000 3.000000 10,-7.000000 3.000000 10,-5.000000 4.000000 9,-3.000000 1.000000 7,4.000000 0.000000 3,3.000000 0.000000 4,3.000000 0.000000 3</inkml:trace>
</inkml:ink>
</file>

<file path=ppt/ink/ink874.xml><?xml version="1.0" encoding="utf-8"?>
<inkml:ink xmlns:inkml="http://www.w3.org/2003/InkML">
  <annotation type="ScanImages2ExtractSignatures">1</annotation>
  <annotation type="ScanImagesWidth">-2063624480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6769023239613" units="cm"/>
      <inkml:brushProperty name="height" value="0.0366769023239613" units="cm"/>
      <inkml:brushProperty name="color" value="#FF0000"/>
      <inkml:brushProperty name="ignorePressure" value="0"/>
    </inkml:brush>
  </inkml:definitions>
  <inkml:trace contextRef="#ctx0" brushRef="#br0">60700.000000 42300.000000 936,'-68.000000'-25.000000'2,"17.000000"0.000000"2 ,15.000000 0.000000 3,16.000000 0.000000 3,15.000000 14.000000 1,16.000000 28.000000-1,15.000000 28.000000-1,17.000000 29.000000-1,7.000000 18.000000-5,0.000000 9.000000-13,0.000000 10.000000-12,0.000000 10.000000-11,-7.000000-9.000000-3,-11.000000-24.000000 6,-14.000000-26.000000 5,-11.000000-24.000000 7,-4.000000-12.000000 3,6.000000 4.000000-1,7.000000 3.000000-1,6.000000 3.000000 0</inkml:trace>
</inkml:ink>
</file>

<file path=ppt/ink/ink87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2990460693836" units="cm"/>
      <inkml:brushProperty name="height" value="0.0472990460693836" units="cm"/>
      <inkml:brushProperty name="color" value="#FF0000"/>
      <inkml:brushProperty name="ignorePressure" value="0"/>
    </inkml:brush>
  </inkml:definitions>
  <inkml:trace contextRef="#ctx0" brushRef="#br0">61700.000000 43550.000000 726,'-21.000000'53.000000'0,"10.000000"6.000000"1 ,10.000000 7.000000-1,9.000000 6.000000 1,6.000000 4.000000 0,3.000000 4.000000-2,3.000000 3.000000-1,4.000000 3.000000-1,-1.000000-2.000000 1,-3.000000-6.000000 1,-3.000000-6.000000 1,-2.000000-6.000000 2,-6.000000-9.000000 2,-6.000000-8.000000 1,-6.000000-10.000000 0,-6.000000-9.000000 2,-2.000000-16.000000-2,3.000000-22.000000-3,3.000000-22.000000-3,4.000000-21.000000-4,1.000000-15.000000-2,0.000000-6.000000-1,0.000000-6.000000 1,0.000000-6.000000 0,4.000000-4.000000 0,10.000000 1.000000 0,10.000000-1.000000 0,9.000000 1.000000 1,4.000000 4.000000 0,1.000000 9.000000 0,-1.000000 10.000000 0,1.000000 10.000000 0,1.000000 10.000000 3,3.000000 13.000000 8,3.000000 12.000000 8,4.000000 13.000000 8,1.000000 13.000000 4,0.000000 17.000000 2,0.000000 15.000000 1,0.000000 16.000000 2,-4.000000 10.000000 0,-5.000000 7.000000-2,-7.000000 6.000000-2,-5.000000 7.000000-2,-6.000000 4.000000-3,-3.000000 3.000000-3,-3.000000 3.000000-4,-2.000000 4.000000-3,-3.000000-3.000000-3,1.000000-5.000000-3,-1.000000-7.000000-1,1.000000-5.000000-4,1.000000-9.000000-8,3.000000-9.000000-18,3.000000-10.000000-18,4.000000-8.000000-16</inkml:trace>
</inkml:ink>
</file>

<file path=ppt/ink/ink87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3682890832424" units="cm"/>
      <inkml:brushProperty name="height" value="0.0423682890832424" units="cm"/>
      <inkml:brushProperty name="color" value="#FF0000"/>
      <inkml:brushProperty name="ignorePressure" value="0"/>
    </inkml:brush>
  </inkml:definitions>
  <inkml:trace contextRef="#ctx0" brushRef="#br0">64750.000000 42250.000000 811,'-22.000000'-115.000000'-20,"6.000000"23.000000"5 ,7.000000 22.000000 3,6.000000 22.000000 5,-1.000000 24.000000 5,-5.000000 29.000000 7,-7.000000 28.000000 7,-5.000000 28.000000 8,-3.000000 26.000000 3,4.000000 26.000000 0,3.000000 24.000000-1,3.000000 26.000000 1,-2.000000 27.000000-1,-6.000000 32.000000-1,-6.000000 31.000000 0,-6.000000 32.000000-1,-1.000000 5.000000-4,7.000000-18.000000-5,6.000000-19.000000-5,7.000000-18.000000-7,4.000000-29.000000-2,3.000000-37.000000 0,3.000000-38.000000 0,4.000000-37.000000 0,1.000000-13.000000-1,0.000000 13.000000 0,0.000000 12.000000-1,0.000000 13.000000-1,0.000000-15.000000-4,0.000000-40.000000-8,0.000000-40.000000-7,0.000000-41.000000-8,4.000000-32.000000-2,10.000000-21.000000 1,10.000000-22.000000 3,9.000000-22.000000 2,2.000000-16.000000 2,-2.000000-9.000000 4,-3.000000-10.000000 2,-3.000000-8.000000 3,-4.000000 7.000000 3,-3.000000 25.000000 4,-3.000000 25.000000 2,-2.000000 25.000000 4</inkml:trace>
</inkml:ink>
</file>

<file path=ppt/ink/ink87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0530187487602" units="cm"/>
      <inkml:brushProperty name="height" value="0.0480530187487602" units="cm"/>
      <inkml:brushProperty name="color" value="#FF0000"/>
      <inkml:brushProperty name="ignorePressure" value="0"/>
    </inkml:brush>
  </inkml:definitions>
  <inkml:trace contextRef="#ctx0" brushRef="#br0">64700.000000 42650.000000 715,'25.000000'-54.000000'-1,"0.000000"-5.000000"-1 ,0.000000-7.000000-1,0.000000-5.000000-1,3.000000 5.000000 2,6.000000 19.000000 4,7.000000 19.000000 5,6.000000 19.000000 5,10.000000 19.000000 2,17.000000 23.000000-1,15.000000 22.000000 0,16.000000 22.000000 0,7.000000 16.000000-2,1.000000 14.000000-1,-1.000000 11.000000-2,1.000000 14.000000-1,-10.000000 3.000000-3,-19.000000-2.000000-2,-18.000000-3.000000-3,-19.000000-3.000000-2,-22.000000-9.000000-1,-25.000000-11.000000 0,-25.000000-14.000000 0,-25.000000-11.000000 0,-19.000000-12.000000 1,-12.000000-9.000000 1,-13.000000-10.000000 2,-12.000000-8.000000 0,-5.000000-9.000000 2,3.000000-6.000000-1,3.000000-6.000000-1,4.000000-6.000000 1,5.000000-6.000000 1,10.000000-2.000000 3,10.000000-3.000000 4,9.000000-3.000000 3,18.000000 7.000000 4,29.000000 19.000000 4,28.000000 19.000000 6,28.000000 19.000000 4,23.000000 15.000000-1,19.000000 13.000000-6,19.000000 12.000000-6,19.000000 13.000000-7,13.000000 1.000000-8,10.000000-9.000000-10,10.000000-10.000000-11,9.000000-8.000000-11,-2.000000-17.000000-7,-12.000000-21.000000-4,-13.000000-22.000000-4,-12.000000-22.000000-5,-16.000000-16.000000 3,-19.000000-9.000000 5,-18.000000-10.000000 7,-19.000000-8.000000 7</inkml:trace>
</inkml:ink>
</file>

<file path=ppt/ink/ink87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9875549376011" units="cm"/>
      <inkml:brushProperty name="height" value="0.0409875549376011" units="cm"/>
      <inkml:brushProperty name="color" value="#FF0000"/>
      <inkml:brushProperty name="ignorePressure" value="0"/>
    </inkml:brush>
  </inkml:definitions>
  <inkml:trace contextRef="#ctx0" brushRef="#br0">67400.000000 42600.000000 838,'-47.000000'-52.000000'1,"6.000000"47.000000"5 ,7.000000 47.000000 6,6.000000 48.000000 5,-1.000000 30.000000 2,-5.000000 16.000000-1,-7.000000 15.000000-2,-5.000000 17.000000 0,-6.000000 11.000000-1,-3.000000 10.000000-3,-3.000000 10.000000 0,-2.000000 9.000000-2,3.000000-2.000000-4,14.000000-12.000000-4,11.000000-13.000000-6,14.000000-12.000000-5,10.000000-21.000000-3,9.000000-28.000000-2,10.000000-28.000000-2,10.000000-27.000000-2,10.000000-30.000000-1,13.000000-27.000000-1,12.000000-28.000000 0,13.000000-28.000000-1,1.000000-15.000000-1,-9.000000 1.000000-2,-10.000000-1.000000 0,-8.000000 1.000000-2,-8.000000 2.000000 2,-2.000000 7.000000 3,-3.000000 6.000000 3,-3.000000 7.000000 3</inkml:trace>
</inkml:ink>
</file>

<file path=ppt/ink/ink8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1084893643856" units="cm"/>
      <inkml:brushProperty name="height" value="0.0431084893643856" units="cm"/>
      <inkml:brushProperty name="color" value="#FF0000"/>
      <inkml:brushProperty name="ignorePressure" value="0"/>
    </inkml:brush>
  </inkml:definitions>
  <inkml:trace contextRef="#ctx0" brushRef="#br0">68150.000000 42550.000000 839,'-50.000000'65.000000'2,"0.000000"32.000000"2 ,0.000000 31.000000 4,0.000000 32.000000 3,-5.000000 29.000000 1,-9.000000 28.000000-1,-10.000000 28.000000-1,-8.000000 29.000000-2,0.000000 5.000000 1,14.000000-15.000000 0,11.000000-15.000000 2,14.000000-16.000000 0,11.000000-30.000000-2,14.000000-44.000000-6,11.000000-43.000000-5,14.000000-44.000000-6,8.000000-33.000000-4,7.000000-22.000000-1,6.000000-22.000000-3,7.000000-21.000000-2,16.000000-59.000000-5,29.000000-93.000000-7,28.000000-94.000000-8,28.000000-93.000000-7,-4.000000-7.000000 0,-33.000000 81.000000 11,-35.000000 82.000000 9,-34.000000 81.000000 10,-18.000000 34.000000 6,1.000000-12.000000 2,-1.000000-13.000000 2,1.000000-12.000000 2,-3.000000 7.000000 5,-2.000000 29.000000 5,-3.000000 28.000000 7,-3.000000 28.000000 7,-2.000000 24.000000 2,0.000000 23.000000 1,0.000000 22.000000 0,0.000000 22.000000 0,4.000000 18.000000-1,10.000000 16.000000-1,10.000000 15.000000-1,9.000000 17.000000 0,6.000000 7.000000-2,3.000000 0.000000 0,3.000000 0.000000 1,4.000000 0.000000-1,-1.000000 1.000000-3,-3.000000 4.000000-3,-3.000000 3.000000-5,-2.000000 3.000000-5,-6.000000-1.000000-3,-6.000000-2.000000-4,-6.000000-3.000000-3,-6.000000-3.000000-4,-7.000000-10.000000-3,-6.000000-16.000000-5,-6.000000-15.000000-4,-6.000000-15.000000-4,-10.000000-21.000000-4,-12.000000-25.000000-1,-13.000000-25.000000-2,-12.000000-25.000000-2,-9.000000-19.000000 3,-2.000000-12.000000 7,-3.000000-13.000000 8,-3.000000-12.000000 6,-1.000000-10.000000 6,4.000000-6.000000 1,3.000000-6.000000 1,3.000000-6.000000 2,1.000000 1.000000 0,1.000000 9.000000 1,-1.000000 10.000000 1,1.000000 10.000000-1,4.000000 8.000000 7,9.000000 10.000000 13,10.000000 10.000000 13,10.000000 9.000000 13,13.000000 12.000000 5,19.000000 16.000000-3,19.000000 15.000000-4,19.000000 17.000000-2,13.000000 3.000000-5,10.000000-5.000000-7,10.000000-7.000000-6,9.000000-5.000000-7,9.000000-4.000000-7,9.000000 0.000000-10,10.000000 0.000000-8,10.000000 0.000000-9,0.000000-4.000000-7,-5.000000-5.000000-6,-7.000000-7.000000-5,-5.000000-5.000000-7,-14.000000-3.000000 0,-18.000000 4.000000 4,-19.000000 3.000000 4,-18.000000 3.000000 4</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1224531233311" units="cm"/>
      <inkml:brushProperty name="height" value="0.0401224531233311" units="cm"/>
      <inkml:brushProperty name="color" value="#00B047"/>
      <inkml:brushProperty name="ignorePressure" value="0"/>
    </inkml:brush>
  </inkml:definitions>
  <inkml:trace contextRef="#ctx0" brushRef="#br0">43950.000000 42800.000000 999,'292.000000'-138.000000'-1,"-66.000000"26.000000"-4 ,-65.000000 24.000000-3,-65.000000 26.000000-3,-45.000000 21.000000-8,-21.000000 19.000000-12,-22.000000 19.000000-11,-22.000000 19.000000-12</inkml:trace>
</inkml:ink>
</file>

<file path=ppt/ink/ink8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8028462231159" units="cm"/>
      <inkml:brushProperty name="height" value="0.0438028462231159" units="cm"/>
      <inkml:brushProperty name="color" value="#FF0000"/>
      <inkml:brushProperty name="ignorePressure" value="0"/>
    </inkml:brush>
  </inkml:definitions>
  <inkml:trace contextRef="#ctx0" brushRef="#br0">69500.000000 43100.000000 784,'46.000000'28.000000'24,"-5.000000"6.000000"0 ,-7.000000 7.000000-1,-5.000000 6.000000 0,-3.000000 10.000000-2,4.000000 17.000000-2,3.000000 15.000000-3,3.000000 16.000000-3,-4.000000 12.000000-1,-8.000000 9.000000-1,-10.000000 10.000000-1,-9.000000 10.000000-1,-16.000000 4.000000-2,-22.000000 0.000000-3,-22.000000 0.000000-5,-21.000000 0.000000-2,-14.000000 0.000000-5,-2.000000 0.000000-3,-3.000000 0.000000-6,-3.000000 0.000000-4,1.000000-11.000000-4,6.000000-22.000000-6,7.000000-22.000000-5,6.000000-21.000000-4,9.000000-17.000000-1,13.000000-8.000000 4,12.000000-10.000000 5,13.000000-9.000000 4</inkml:trace>
</inkml:ink>
</file>

<file path=ppt/ink/ink8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5885556936264" units="cm"/>
      <inkml:brushProperty name="height" value="0.0395885556936264" units="cm"/>
      <inkml:brushProperty name="color" value="#FF0000"/>
      <inkml:brushProperty name="ignorePressure" value="0"/>
    </inkml:brush>
  </inkml:definitions>
  <inkml:trace contextRef="#ctx0" brushRef="#br0">71300.000000 44200.000000 867,'-74.000000'7.000000'2,"4.000000"17.000000"4 ,3.000000 15.000000 4,3.000000 16.000000 3,-1.000000 18.000000 2,-2.000000 22.000000-1,-3.000000 22.000000-2,-3.000000 23.000000-2,-4.000000 10.000000 1,-3.000000 0.000000 0,-3.000000 0.000000 0,-2.000000 0.000000 0,5.000000-15.000000-5,16.000000-27.000000-11,15.000000-28.000000-11,17.000000-28.000000-12</inkml:trace>
</inkml:ink>
</file>

<file path=ppt/ink/ink88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5489111542702" units="cm"/>
      <inkml:brushProperty name="height" value="0.0395489111542702" units="cm"/>
      <inkml:brushProperty name="color" value="#FF0000"/>
      <inkml:brushProperty name="ignorePressure" value="0"/>
    </inkml:brush>
  </inkml:definitions>
  <inkml:trace contextRef="#ctx0" brushRef="#br0">72300.000000 42600.000000 868,'1.000000'-113.000000'-23,"4.000000"26.000000"11 ,3.000000 24.000000 13,3.000000 26.000000 13,4.000000 24.000000 4,7.000000 26.000000-1,6.000000 24.000000-3,7.000000 26.000000-2,0.000000 24.000000-1,-2.000000 26.000000 0,-3.000000 24.000000 1,-3.000000 26.000000-1,-6.000000 16.000000 0,-5.000000 10.000000-1,-7.000000 10.000000 0,-5.000000 9.000000-2,-11.000000 7.000000-3,-11.000000 7.000000-3,-14.000000 6.000000-6,-11.000000 7.000000-3,-6.000000-14.000000-3,4.000000-30.000000-2,3.000000-32.000000 0,3.000000-30.000000-3,6.000000-40.000000-3,9.000000-47.000000-7,10.000000-47.000000-7,10.000000-46.000000-6,4.000000-24.000000-1,0.000000 0.000000 6,0.000000 0.000000 7,0.000000 0.000000 6,0.000000 3.000000 5,0.000000 6.000000 3,0.000000 7.000000 3,0.000000 6.000000 4</inkml:trace>
</inkml:ink>
</file>

<file path=ppt/ink/ink88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4123582243919" units="cm"/>
      <inkml:brushProperty name="height" value="0.0474123582243919" units="cm"/>
      <inkml:brushProperty name="color" value="#FF0000"/>
      <inkml:brushProperty name="ignorePressure" value="0"/>
    </inkml:brush>
  </inkml:definitions>
  <inkml:trace contextRef="#ctx0" brushRef="#br0">72550.000000 41800.000000 751,'123.000000'60.000000'21,"-3.000000"23.000000"-4 ,-3.000000 22.000000-2,-2.000000 22.000000-4,-8.000000 15.000000-2,-8.000000 9.000000-3,-10.000000 10.000000-2,-9.000000 10.000000-3,-21.000000 8.000000-2,-31.000000 10.000000 0,-31.000000 10.000000 0,-31.000000 9.000000-1,-15.000000-19.000000 1,4.000000-47.000000 0,3.000000-47.000000 1,3.000000-46.000000 1,-8.000000-24.000000 0,-19.000000 0.000000 2,-18.000000 0.000000 2,-19.000000 0.000000 0,-8.000000-4.000000 1,3.000000-5.000000-2,3.000000-7.000000-1,4.000000-5.000000-1,5.000000-6.000000 1,10.000000-3.000000 4,10.000000-3.000000 5,9.000000-2.000000 4,15.000000 5.000000 3,22.000000 16.000000 2,22.000000 15.000000 1,23.000000 17.000000 3,42.000000 19.000000-8,67.000000 26.000000-19,65.000000 24.000000-18,66.000000 26.000000-19,2.000000-6.000000-4,-58.000000-33.000000 7,-60.000000-35.000000 9,-59.000000-34.000000 8,-10.000000-27.000000 0,41.000000-19.000000-7,40.000000-18.000000-7,42.000000-19.000000-7,-1.000000-5.000000 1,-41.000000 9.000000 7,-40.000000 10.000000 8,-40.000000 10.000000 8</inkml:trace>
</inkml:ink>
</file>

<file path=ppt/ink/ink8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0942005217075" units="cm"/>
      <inkml:brushProperty name="height" value="0.0400942005217075" units="cm"/>
      <inkml:brushProperty name="color" value="#FF0000"/>
      <inkml:brushProperty name="ignorePressure" value="0"/>
    </inkml:brush>
  </inkml:definitions>
  <inkml:trace contextRef="#ctx0" brushRef="#br0">75050.000000 42800.000000 857,'-91.000000'-43.000000'12,"19.000000"17.000000"0 ,19.000000 15.000000 1,19.000000 16.000000 1,4.000000 20.000000-1,-9.000000 25.000000-2,-10.000000 25.000000-1,-8.000000 25.000000-1,-6.000000 18.000000-1,1.000000 14.000000 3,-1.000000 11.000000 1,1.000000 14.000000 1,26.000000 32.000000-8,53.000000 53.000000-21,53.000000 53.000000-21,54.000000 54.000000-19,10.000000-23.000000-5,-31.000000-96.000000 11,-31.000000-97.000000 12,-31.000000-97.000000 10</inkml:trace>
</inkml:ink>
</file>

<file path=ppt/ink/ink8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5068174004555" units="cm"/>
      <inkml:brushProperty name="height" value="0.0405068174004555" units="cm"/>
      <inkml:brushProperty name="color" value="#FF0000"/>
      <inkml:brushProperty name="ignorePressure" value="0"/>
    </inkml:brush>
  </inkml:definitions>
  <inkml:trace contextRef="#ctx0" brushRef="#br0">76100.000000 42950.000000 882,'-46.000000'-33.000000'30,"10.000000"34.000000"-3 ,10.000000 35.000000-4,9.000000 35.000000-4,2.000000 72.000000-5,-2.000000 114.000000-9,-3.000000 111.000000-9,-3.000000 114.000000-8,2.000000-22.000000-7,10.000000-152.000000-4,10.000000-153.000000-5,9.000000-153.000000-4,4.000000-82.000000-1,1.000000-9.000000-1,-1.000000-10.000000 2,1.000000-8.000000-1,-3.000000 3.000000 4,-2.000000 20.000000 6,-3.000000 18.000000 6,-3.000000 20.000000 5,-1.000000 8.000000 4,4.000000 1.000000 2,3.000000-1.000000 1,3.000000 1.000000 2</inkml:trace>
</inkml:ink>
</file>

<file path=ppt/ink/ink8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3993031084538" units="cm"/>
      <inkml:brushProperty name="height" value="0.0483993031084538" units="cm"/>
      <inkml:brushProperty name="color" value="#FF0000"/>
      <inkml:brushProperty name="ignorePressure" value="0"/>
    </inkml:brush>
  </inkml:definitions>
  <inkml:trace contextRef="#ctx0" brushRef="#br0">76350.000000 42750.000000 709,'26.000000'-66.000000'3,"4.000000"19.000000"3 ,3.000000 19.000000 6,3.000000 19.000000 3,-1.000000 13.000000 2,-2.000000 10.000000-2,-3.000000 10.000000-2,-3.000000 9.000000-3,-2.000000 4.000000-2,0.000000 1.000000-2,0.000000-1.000000-3,0.000000 1.000000-2,0.000000-3.000000-1,0.000000-2.000000-1,0.000000-3.000000 1,0.000000-3.000000 0,-2.000000 1.000000 1,-3.000000 6.000000-1,-3.000000 7.000000 0,-2.000000 6.000000 0,-3.000000 3.000000 0,1.000000 0.000000 1,-1.000000 0.000000 2,1.000000 0.000000 0,-3.000000 0.000000 1,-2.000000 0.000000-1,-3.000000 0.000000-1,-3.000000 0.000000 1,-4.000000-2.000000-1,-3.000000-3.000000 0,-3.000000-3.000000 0,-2.000000-2.000000 0,-5.000000-5.000000 0,-2.000000-2.000000 0,-3.000000-3.000000-1,-3.000000-3.000000 1,-2.000000-2.000000 0,0.000000 0.000000 0,0.000000 0.000000 0,0.000000 0.000000 0,0.000000 0.000000 0,0.000000 0.000000 0,0.000000 0.000000 0,0.000000 0.000000 1,-4.000000 1.000000-1,-5.000000 4.000000-1,-7.000000 3.000000 1,-5.000000 3.000000-2,-3.000000 1.000000 1,4.000000 1.000000 0,3.000000-1.000000 2,3.000000 1.000000 0,3.000000-3.000000-1,3.000000-2.000000 1,3.000000-3.000000-2,4.000000-3.000000-1,2.000000-1.000000-1,4.000000 4.000000-1,3.000000 3.000000-2,3.000000 3.000000-1,9.000000-4.000000-1,16.000000-8.000000 0,15.000000-10.000000 1,17.000000-9.000000 0,5.000000-5.000000 1,-3.000000 0.000000 1,-3.000000 0.000000 1,-2.000000 0.000000 0,-1.000000 0.000000 1,3.000000 0.000000 0,3.000000 0.000000 0,4.000000 0.000000 0,1.000000 1.000000 0,0.000000 4.000000-1,0.000000 3.000000 1,0.000000 3.000000 0,-2.000000-1.000000 1,-3.000000-2.000000 2,-3.000000-3.000000 3,-2.000000-3.000000 2,-3.000000-1.000000 2,1.000000 4.000000 1,-1.000000 3.000000 1,1.000000 3.000000 2,-6.000000 9.000000 0,-8.000000 16.000000 0,-10.000000 15.000000-1,-9.000000 17.000000 1,-18.000000 8.000000-1,-24.000000 4.000000-2,-26.000000 3.000000-1,-24.000000 3.000000-2,-15.000000 1.000000-1,-3.000000 1.000000-1,-3.000000-1.000000 0,-2.000000 1.000000-2,2.000000-7.000000-4,9.000000-12.000000-10,10.000000-13.000000-9,10.000000-12.000000-9,11.000000-16.000000-8,17.000000-19.000000-6,15.000000-18.000000-7,16.000000-19.000000-6,9.000000-10.000000 2,3.000000 1.000000 9,3.000000-1.000000 11,4.000000 1.000000 10</inkml:trace>
</inkml:ink>
</file>

<file path=ppt/ink/ink88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879490673542" units="cm"/>
      <inkml:brushProperty name="height" value="0.045879490673542" units="cm"/>
      <inkml:brushProperty name="color" value="#FF0000"/>
      <inkml:brushProperty name="ignorePressure" value="0"/>
    </inkml:brush>
  </inkml:definitions>
  <inkml:trace contextRef="#ctx0" brushRef="#br0">77600.000000 43000.000000 748,'92.000000'-40.000000'0,"-16.000000"23.000000"3 ,-15.000000 22.000000 3,-15.000000 22.000000 4,-7.000000 13.000000 4,3.000000 7.000000 1,3.000000 6.000000 3,4.000000 7.000000 3,-1.000000 5.000000 0,-3.000000 7.000000-1,-3.000000 6.000000-2,-2.000000 7.000000-1,-8.000000 5.000000-1,-8.000000 7.000000 0,-10.000000 6.000000-1,-9.000000 7.000000 1,-13.000000 5.000000-3,-16.000000 7.000000-5,-15.000000 6.000000-3,-15.000000 7.000000-6,-20.000000 5.000000-4,-21.000000 7.000000-4,-22.000000 6.000000-4,-22.000000 7.000000-5,-8.000000-4.000000-1,6.000000-12.000000-1,7.000000-13.000000-1,6.000000-12.000000 1,12.000000-18.000000-4,19.000000-21.000000-9,19.000000-22.000000-8,19.000000-22.000000-8</inkml:trace>
</inkml:ink>
</file>

<file path=ppt/ink/ink88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3450473248959" units="cm"/>
      <inkml:brushProperty name="height" value="0.0443450473248959" units="cm"/>
      <inkml:brushProperty name="color" value="#FF0000"/>
      <inkml:brushProperty name="ignorePressure" value="0"/>
    </inkml:brush>
  </inkml:definitions>
  <inkml:trace contextRef="#ctx0" brushRef="#br0">79050.000000 41050.000000 779,'145.000000'84.000000'22,"-9.000000"19.000000"-1 ,-10.000000 19.000000-1,-8.000000 19.000000-2,-9.000000 9.000000 0,-6.000000 0.000000-2,-6.000000 0.000000 0,-6.000000 0.000000-1,-12.000000-10.000000-1,-15.000000-18.000000-2,-15.000000-19.000000-2,-16.000000-18.000000-1,-10.000000 35.000000-2,-3.000000 91.000000-1,-3.000000 90.000000 0,-2.000000 92.000000-2,-9.000000-4.000000-1,-12.000000-97.000000-1,-13.000000-97.000000-1,-12.000000-96.000000-1,-26.000000-32.000000-1,-36.000000 34.000000-2,-39.000000 35.000000-2,-36.000000 35.000000-2,-26.000000 13.000000-2,-12.000000-6.000000-2,-13.000000-6.000000-2,-12.000000-6.000000-2,16.000000-21.000000 0,48.000000-34.000000 3,47.000000-35.000000 2,47.000000-33.000000 2,19.000000-18.000000-5,-5.000000 0.000000-13,-7.000000 0.000000-13,-5.000000 0.000000-12</inkml:trace>
</inkml:ink>
</file>

<file path=ppt/ink/ink8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6075506210327" units="cm"/>
      <inkml:brushProperty name="height" value="0.0376075506210327" units="cm"/>
      <inkml:brushProperty name="color" value="#FF0000"/>
      <inkml:brushProperty name="ignorePressure" value="0"/>
    </inkml:brush>
  </inkml:definitions>
  <inkml:trace contextRef="#ctx0" brushRef="#br0">64700.000000 41100.000000 913,'-115.000000'-113.000000'0,"23.000000"26.000000"-2 ,22.000000 24.000000 0,22.000000 26.000000-1,-12.000000 54.000000 3,-43.000000 84.000000 8,-44.000000 85.000000 7,-43.000000 85.000000 8,32.000000 146.000000 0,109.000000 209.000000-8,110.000000 210.000000-6,110.000000 210.000000-9,33.000000-37.000000-10,-40.000000-281.000000-14,-40.000000-281.000000-15,-41.000000-281.000000-14</inkml:trace>
</inkml:ink>
</file>

<file path=ppt/ink/ink8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35300709307194" units="cm"/>
      <inkml:brushProperty name="height" value="0.0535300709307194" units="cm"/>
      <inkml:brushProperty name="color" value="#00B047"/>
      <inkml:brushProperty name="ignorePressure" value="0"/>
    </inkml:brush>
  </inkml:definitions>
  <inkml:trace contextRef="#ctx0" brushRef="#br0">42650.000000 43100.000000 641,'-49.000000'-71.000000'0,"4.000000"10.000000"0 ,3.000000 10.000000-1,3.000000 9.000000 0,3.000000 7.000000 2,3.000000 7.000000 2,3.000000 6.000000 4,4.000000 7.000000 2,11.000000 11.000000 8,23.000000 20.000000 10,22.000000 18.000000 12,22.000000 20.000000 10,15.000000 2.000000 1,9.000000-12.000000-9,10.000000-13.000000-11,10.000000-12.000000-8,8.000000-10.000000-6,10.000000-6.000000-1,10.000000-6.000000-2,9.000000-6.000000 0,7.000000-12.000000-5,7.000000-15.000000-7,6.000000-15.000000-9,7.000000-16.000000-7,-6.000000-5.000000-5,-15.000000 6.000000-2,-15.000000 7.000000-1,-16.000000 6.000000-2,-16.000000 7.000000-3,-16.000000 10.000000-5,-15.000000 10.000000-5,-15.000000 9.000000-6</inkml:trace>
</inkml:ink>
</file>

<file path=ppt/ink/ink89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2078161239624" units="cm"/>
      <inkml:brushProperty name="height" value="0.0392078161239624" units="cm"/>
      <inkml:brushProperty name="color" value="#FF0000"/>
      <inkml:brushProperty name="ignorePressure" value="0"/>
    </inkml:brush>
  </inkml:definitions>
  <inkml:trace contextRef="#ctx0" brushRef="#br0">67200.000000 46900.000000 750,'-25.000000'-46.000000'29,"0.000000"10.000000"1 ,0.000000 10.000000 2,0.000000 9.000000 1,-8.000000 6.000000-3,-16.000000 3.000000-7,-15.000000 3.000000-7,-15.000000 4.000000-7,-6.000000 4.000000-4,7.000000 6.000000 1,6.000000 7.000000 0,7.000000 6.000000 0,0.000000 3.000000-1,-2.000000 0.000000 0,-3.000000 0.000000 0,-3.000000 0.000000-2,2.000000 0.000000 0,10.000000 0.000000-1,10.000000 0.000000-1,9.000000 0.000000 0,6.000000 0.000000-2,3.000000 0.000000 0,3.000000 0.000000 0,4.000000 0.000000 0,4.000000 1.000000 0,6.000000 4.000000-1,7.000000 3.000000 0,6.000000 3.000000 0,6.000000-1.000000 1,6.000000-2.000000-1,7.000000-3.000000 1,6.000000-3.000000 1,6.000000-1.000000-1,6.000000 4.000000 2,7.000000 3.000000-1,6.000000 3.000000 1,4.000000-1.000000 0,4.000000-2.000000-2,3.000000-3.000000-2,3.000000-3.000000-1,-1.000000-1.000000-3,-2.000000 4.000000-5,-3.000000 3.000000-3,-3.000000 3.000000-5,-2.000000-1.000000-2,0.000000-2.000000 0,0.000000-3.000000 1,0.000000-3.000000-1,-5.000000-2.000000 1,-9.000000 0.000000-3,-10.000000 0.000000 0,-8.000000 0.000000-2</inkml:trace>
</inkml:ink>
</file>

<file path=ppt/ink/ink8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2315143942833" units="cm"/>
      <inkml:brushProperty name="height" value="0.0382315143942833" units="cm"/>
      <inkml:brushProperty name="color" value="#FF0000"/>
      <inkml:brushProperty name="ignorePressure" value="0"/>
    </inkml:brush>
  </inkml:definitions>
  <inkml:trace contextRef="#ctx0" brushRef="#br0">65800.000000 48750.000000 898,'-46.000000'-69.000000'0,"10.000000"13.000000"-1 ,10.000000 12.000000-1,9.000000 13.000000 0,9.000000 12.000000 1,9.000000 13.000000 4,10.000000 12.000000 5,10.000000 13.000000 3,7.000000 7.000000 3,6.000000 4.000000-1,7.000000 3.000000-1,6.000000 3.000000 1,4.000000 1.000000-2,4.000000 1.000000-3,3.000000-1.000000-1,3.000000 1.000000-2,-1.000000-1.000000-2,-2.000000 1.000000-4,-3.000000-1.000000-2,-3.000000 1.000000-2,-1.000000-4.000000-4,4.000000-6.000000-3,3.000000-6.000000-3,3.000000-6.000000-4,-1.000000-4.000000-1,-2.000000 1.000000 1,-3.000000-1.000000 0,-3.000000 1.000000 2</inkml:trace>
</inkml:ink>
</file>

<file path=ppt/ink/ink89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9713353514671" units="cm"/>
      <inkml:brushProperty name="height" value="0.0429713353514671" units="cm"/>
      <inkml:brushProperty name="color" value="#FF0000"/>
      <inkml:brushProperty name="ignorePressure" value="0"/>
    </inkml:brush>
  </inkml:definitions>
  <inkml:trace contextRef="#ctx0" brushRef="#br0">67450.000000 47700.000000 799,'-19.000000'-157.000000'-2,"13.000000"39.000000"0 ,12.000000 36.000000 0,13.000000 39.000000 1,7.000000 21.000000 0,4.000000 6.000000 3,3.000000 7.000000 1,3.000000 6.000000 3,3.000000 6.000000 1,3.000000 6.000000-2,3.000000 7.000000 0,4.000000 6.000000-2,1.000000 7.000000 0,0.000000 10.000000 1,0.000000 10.000000 1,0.000000 9.000000 0,-2.000000 4.000000 0,-3.000000 1.000000 0,-3.000000-1.000000-1,-2.000000 1.000000 0,-6.000000-1.000000 0,-6.000000 1.000000-1,-6.000000-1.000000-2,-6.000000 1.000000 0,-6.000000-1.000000 0,-2.000000 1.000000 0,-3.000000-1.000000 0,-3.000000 1.000000 0,-9.000000-3.000000 0,-11.000000-2.000000 0,-14.000000-3.000000-2,-11.000000-3.000000 1,-20.000000-2.000000 0,-24.000000 0.000000 6,-26.000000 0.000000 3,-24.000000 0.000000 4,16.000000-2.000000 3,60.000000-3.000000 0,60.000000-3.000000 1,59.000000-2.000000 0,29.000000-6.000000-2,1.000000-6.000000-4,-1.000000-6.000000-5,1.000000-6.000000-4,-1.000000-6.000000-2,1.000000-2.000000-1,-1.000000-3.000000-1,1.000000-3.000000 0,-4.000000-1.000000-5,-6.000000 4.000000-8,-6.000000 3.000000-7,-6.000000 3.000000-9,-6.000000 1.000000-3,-2.000000 1.000000-1,-3.000000-1.000000 1,-3.000000 1.000000-1,-6.000000-1.000000 2,-5.000000 1.000000 3,-7.000000-1.000000 4,-5.000000 1.000000 3</inkml:trace>
</inkml:ink>
</file>

<file path=ppt/ink/ink89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9959205687046" units="cm"/>
      <inkml:brushProperty name="height" value="0.0439959205687046" units="cm"/>
      <inkml:brushProperty name="color" value="#FF0000"/>
      <inkml:brushProperty name="ignorePressure" value="0"/>
    </inkml:brush>
  </inkml:definitions>
  <inkml:trace contextRef="#ctx0" brushRef="#br0">76150.000000 46750.000000 750,'-27.000000'-44.000000'13,"-3.000000"13.000000"-1 ,-3.000000 12.000000-1,-2.000000 13.000000-1,-6.000000 9.000000 1,-6.000000 6.000000 2,-6.000000 7.000000 2,-6.000000 6.000000 2,-4.000000 1.000000 1,1.000000-3.000000-2,-1.000000-3.000000-1,1.000000-2.000000 0,1.000000-1.000000-2,3.000000 3.000000 2,3.000000 3.000000 0,4.000000 4.000000 0,2.000000-1.000000-2,4.000000-3.000000-4,3.000000-3.000000-6,3.000000-2.000000-3,6.000000 0.000000-5,9.000000 7.000000-1,10.000000 6.000000-2,10.000000 7.000000-2,8.000000 2.000000 1,10.000000 1.000000 1,10.000000-1.000000 3,9.000000 1.000000 2,6.000000-1.000000 2,3.000000 1.000000-1,3.000000-1.000000 2,4.000000 1.000000-1,2.000000-3.000000 1,4.000000-2.000000-1,3.000000-3.000000 1,3.000000-3.000000-1,-1.000000-4.000000-1,-2.000000-3.000000-1,-3.000000-3.000000-3,-3.000000-2.000000-2,-2.000000-5.000000-2,0.000000-2.000000-3,0.000000-3.000000-3,0.000000-3.000000-2,-7.000000 2.000000-5,-11.000000 10.000000-7,-14.000000 10.000000-6,-11.000000 9.000000-7</inkml:trace>
</inkml:ink>
</file>

<file path=ppt/ink/ink8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7693775594234" units="cm"/>
      <inkml:brushProperty name="height" value="0.0397693775594234" units="cm"/>
      <inkml:brushProperty name="color" value="#FF0000"/>
      <inkml:brushProperty name="ignorePressure" value="0"/>
    </inkml:brush>
  </inkml:definitions>
  <inkml:trace contextRef="#ctx0" brushRef="#br0">75150.000000 48150.000000 864,'-41.000000'-60.000000'1,"19.000000"32.000000"4 ,19.000000 31.000000 2,19.000000 32.000000 4,9.000000 11.000000 2,0.000000-5.000000 1,0.000000-7.000000 1,0.000000-5.000000 1,3.000000-4.000000-1,6.000000 0.000000-2,7.000000 0.000000-2,6.000000 0.000000-2,1.000000-4.000000-4,-3.000000-5.000000-4,-3.000000-7.000000-6,-2.000000-5.000000-5,-3.000000-3.000000-5,1.000000 4.000000-4,-1.000000 3.000000-3,1.000000 3.000000-5,-1.000000-1.000000-1,1.000000-2.000000 2,-1.000000-3.000000 1,1.000000-3.000000 2</inkml:trace>
</inkml:ink>
</file>

<file path=ppt/ink/ink89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5290783643723" units="cm"/>
      <inkml:brushProperty name="height" value="0.0435290783643723" units="cm"/>
      <inkml:brushProperty name="color" value="#FF0000"/>
      <inkml:brushProperty name="ignorePressure" value="0"/>
    </inkml:brush>
  </inkml:definitions>
  <inkml:trace contextRef="#ctx0" brushRef="#br0">76750.000000 47100.000000 789,'50.000000'-43.000000'3,"0.000000"17.000000"1 ,0.000000 15.000000-1,0.000000 16.000000 0,0.000000 9.000000 0,0.000000 3.000000 0,0.000000 3.000000 2,0.000000 4.000000 0,0.000000 2.000000 1,0.000000 4.000000 1,0.000000 3.000000-1,0.000000 3.000000 1,-29.000000 28.000000-1,-55.000000 53.000000-3,-57.000000 53.000000-2,-55.000000 54.000000-3,-12.000000-3.000000 0,34.000000-55.000000 4,35.000000-57.000000 4,35.000000-55.000000 3,29.000000-31.000000 3,25.000000-3.000000 2,25.000000-3.000000 2,25.000000-2.000000 2,18.000000-5.000000 0,14.000000-2.000000-3,11.000000-3.000000-1,14.000000-3.000000-3,5.000000-6.000000-3,1.000000-5.000000-3,-1.000000-7.000000-3,1.000000-5.000000-4,-4.000000-6.000000-2,-6.000000-3.000000-4,-6.000000-3.000000-3,-6.000000-2.000000-3,-10.000000 2.000000-3,-12.000000 9.000000-5,-13.000000 10.000000-3,-12.000000 10.000000-5</inkml:trace>
</inkml:ink>
</file>

<file path=ppt/ink/ink89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1539121568203" units="cm"/>
      <inkml:brushProperty name="height" value="0.0451539121568203" units="cm"/>
      <inkml:brushProperty name="color" value="#FF0000"/>
      <inkml:brushProperty name="ignorePressure" value="0"/>
    </inkml:brush>
  </inkml:definitions>
  <inkml:trace contextRef="#ctx0" brushRef="#br0">84650.000000 42250.000000 760,'-49.000000'-63.000000'15,"4.000000"26.000000"-4 ,3.000000 24.000000-3,3.000000 26.000000-5,-1.000000 16.000000-1,-2.000000 10.000000-1,-3.000000 10.000000 0,-3.000000 9.000000 1,-6.000000 6.000000 0,-5.000000 3.000000 1,-7.000000 3.000000 1,-5.000000 4.000000 1,-19.000000 11.000000 4,-27.000000 23.000000 8,-28.000000 22.000000 8,-28.000000 22.000000 8,18.000000-7.000000 0,66.000000-34.000000-9,65.000000-35.000000-7,67.000000-33.000000-9,32.000000-18.000000-4,0.000000 0.000000-1,0.000000 0.000000 0,0.000000 0.000000-2,1.000000-2.000000 1,4.000000-3.000000-1,3.000000-3.000000 0,3.000000-2.000000 1,1.000000-3.000000-3,1.000000 1.000000-1,-1.000000-1.000000-4,1.000000 1.000000-2,-4.000000-1.000000-4,-6.000000 1.000000-3,-6.000000-1.000000-4,-6.000000 1.000000-5,-7.000000-3.000000-3,-6.000000-2.000000-4,-6.000000-3.000000-3,-6.000000-3.000000-3</inkml:trace>
</inkml:ink>
</file>

<file path=ppt/ink/ink8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6005629599094" units="cm"/>
      <inkml:brushProperty name="height" value="0.0436005629599094" units="cm"/>
      <inkml:brushProperty name="color" value="#FF0000"/>
      <inkml:brushProperty name="ignorePressure" value="0"/>
    </inkml:brush>
  </inkml:definitions>
  <inkml:trace contextRef="#ctx0" brushRef="#br0">83350.000000 44600.000000 759,'-35.000000'-21.000000'4,"32.000000"10.000000"7 ,31.000000 10.000000 8,32.000000 9.000000 7,15.000000 4.000000 3,0.000000 1.000000-3,0.000000-1.000000-3,0.000000 1.000000-2,1.000000 1.000000-3,4.000000 3.000000-3,3.000000 3.000000-3,3.000000 4.000000-4,3.000000-3.000000-1,3.000000-5.000000-1,3.000000-7.000000 1,4.000000-5.000000-2,-3.000000-3.000000-1,-5.000000 4.000000-6,-7.000000 3.000000-5,-5.000000 3.000000-5,-8.000000-1.000000-6,-5.000000-2.000000-7,-7.000000-3.000000-8,-5.000000-3.000000-7</inkml:trace>
</inkml:ink>
</file>

<file path=ppt/ink/ink8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95301149785519" units="cm"/>
      <inkml:brushProperty name="height" value="0.0495301149785519" units="cm"/>
      <inkml:brushProperty name="color" value="#FF0000"/>
      <inkml:brushProperty name="ignorePressure" value="0"/>
    </inkml:brush>
  </inkml:definitions>
  <inkml:trace contextRef="#ctx0" brushRef="#br0">85900.000000 42450.000000 693,'0.000000'-91.000000'-43,"0.000000"19.000000"13 ,0.000000 19.000000 14,0.000000 19.000000 14,1.000000 9.000000 7,4.000000 0.000000 3,3.000000 0.000000 2,3.000000 0.000000 2,3.000000 1.000000 1,3.000000 4.000000 1,3.000000 3.000000 0,4.000000 3.000000 0,4.000000 4.000000 2,6.000000 7.000000 0,7.000000 6.000000 1,6.000000 7.000000 2,1.000000 2.000000-1,-3.000000 1.000000-3,-3.000000-1.000000-2,-2.000000 1.000000-3,0.000000 5.000000-1,7.000000 14.000000-3,6.000000 11.000000-1,7.000000 14.000000-3,5.000000 5.000000 0,7.000000 1.000000 0,6.000000-1.000000 1,7.000000 1.000000-1,-1.000000 1.000000 0,-6.000000 3.000000-1,-6.000000 3.000000 0,-6.000000 4.000000-1,-7.000000-1.000000 0,-6.000000-3.000000-1,-6.000000-3.000000-1,-6.000000-2.000000-1,-9.000000-1.000000 0,-8.000000 3.000000 0,-10.000000 3.000000 1,-9.000000 4.000000 0,-15.000000 1.000000 0,-18.000000 0.000000-1,-19.000000 0.000000-2,-18.000000 0.000000 0,-12.000000 0.000000-1,-3.000000 0.000000 1,-3.000000 0.000000 0,-2.000000 0.000000 2,0.000000-4.000000 0,7.000000-5.000000 1,6.000000-7.000000 0,7.000000-5.000000 1,8.000000-3.000000 1,14.000000 4.000000 5,11.000000 3.000000 3,14.000000 3.000000 4,16.000000-4.000000 1,22.000000-8.000000 0,22.000000-10.000000-1,23.000000-9.000000 0,10.000000-9.000000-2,0.000000-5.000000-1,0.000000-7.000000-2,0.000000-5.000000-2,1.000000-3.000000-1,4.000000 4.000000 1,3.000000 3.000000 0,3.000000 3.000000 1,1.000000-1.000000 0,1.000000-2.000000-1,-1.000000-3.000000 1,1.000000-3.000000-1,-4.000000-4.000000 0,-6.000000-3.000000 0,-6.000000-3.000000 0,-6.000000-2.000000 1,-6.000000-3.000000-1,-2.000000 1.000000 1,-3.000000-1.000000-1,-3.000000 1.000000 1,-4.000000-3.000000-1,-3.000000-2.000000-1,-3.000000-3.000000 0,-2.000000-3.000000-1</inkml:trace>
</inkml:ink>
</file>

<file path=ppt/ink/ink8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8795275986195" units="cm"/>
      <inkml:brushProperty name="height" value="0.0438795275986195" units="cm"/>
      <inkml:brushProperty name="color" value="#FF0000"/>
      <inkml:brushProperty name="ignorePressure" value="0"/>
    </inkml:brush>
  </inkml:definitions>
  <inkml:trace contextRef="#ctx0" brushRef="#br0">46900.000000 48400.000000 783,'-68.000000'-91.000000'-37,"17.000000"19.000000"8 ,15.000000 19.000000 10,16.000000 19.000000 7,9.000000 9.000000 7,3.000000 0.000000 4,3.000000 0.000000 3,4.000000 0.000000 4,7.000000 4.000000 3,13.000000 10.000000 2,12.000000 10.000000 3,13.000000 9.000000 3,6.000000 6.000000 0,0.000000 3.000000-4,0.000000 3.000000-2,0.000000 4.000000-3,0.000000-1.000000-2,0.000000-3.000000 0,0.000000-3.000000-1,0.000000-2.000000 0,1.000000-5.000000 0,4.000000-2.000000-1,3.000000-3.000000 1,3.000000-3.000000 0,3.000000-2.000000 0,3.000000 0.000000-1,3.000000 0.000000 0,4.000000 0.000000 0,-3.000000 0.000000-1,-5.000000 0.000000 1,-7.000000 0.000000 0,-5.000000 0.000000 1,-3.000000 0.000000-1,4.000000 0.000000 1,3.000000 0.000000 0,3.000000 0.000000 0,1.000000 0.000000 0,1.000000 0.000000-1,-1.000000 0.000000 0,1.000000 0.000000 0,-3.000000-2.000000-1,-2.000000-3.000000 0,-3.000000-3.000000 1,-3.000000-2.000000-1,-2.000000-1.000000 1,0.000000 3.000000 0,0.000000 3.000000 1,0.000000 4.000000 1,-2.000000 1.000000-1,-3.000000 0.000000 0,-3.000000 0.000000 0,-2.000000 0.000000-1,-3.000000 1.000000 1,1.000000 4.000000-1,-1.000000 3.000000 1,1.000000 3.000000 0,-1.000000-1.000000 0,1.000000-2.000000 0,-1.000000-3.000000 0,1.000000-3.000000-1,-1.000000-2.000000 0,1.000000 0.000000-1,-1.000000 0.000000 0,1.000000 0.000000-2,-1.000000 0.000000 1,1.000000 0.000000-3,-1.000000 0.000000 0,1.000000 0.000000-2,-4.000000 4.000000-10,-6.000000 10.000000-18,-6.000000 10.000000-20,-6.000000 9.000000-19</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 units="dev"/>
        </inkml:traceFormat>
        <inkml:channelProperties>
          <inkml:channelProperty channel="X" name="resolution" value="1612.54919" units="1/cm"/>
          <inkml:channelProperty channel="Y" name="resolution" value="2580.07886" units="1/cm"/>
          <inkml:channelProperty channel="F" name="resolution" value="1e-5" units="1/cm"/>
          <inkml:channelProperty channel="T" name="resolution" value="1" units="1/dev"/>
        </inkml:channelProperties>
      </inkml:inkSource>
      <inkml:timestamp xml:id="ts0" timeString="2022-05-04T17:10:27"/>
    </inkml:context>
    <inkml:brush xml:id="br0">
      <inkml:brushProperty name="width" value="0.05292" units="cm"/>
      <inkml:brushProperty name="height" value="0.05292" units="cm"/>
      <inkml:brushProperty name="color" value="#FF0000"/>
    </inkml:brush>
  </inkml:definitions>
  <inkml:trace contextRef="#ctx0" brushRef="#br0">3940.000000 3724.000000 17 0,'-5.000000'-3.000000'81'0,"-3.000000"3.000000"0 "16 ,6.000000-3.000000-2-16,-6.000000 1.000000-2 0,3.000000-2.000000-5 0,-2.000000 1.000000-8 16,2.000000-2.000000 0-16,0.000000 0.000000-1 0,0.000000 1.000000 5 0,-3.000000-4.000000 5 15,3.000000 3.000000 10-15,-2.000000 1.000000 5 0,2.000000-2.000000 5 0,0.000000 1.000000-5 16,0.000000 1.000000-4-16,2.000000 2.000000-6 0,1.000000-1.000000-12 0,-1.000000 0.000000-8 0,-1.000000 3.000000-11 16,4.000000-2.000000-4-16,-2.000000 2.000000-8 0,-1.000000 0.000000-5 15,3.000000 0.000000-4-15,0.000000 0.000000 2 0,0.000000 0.000000-6 0,0.000000 0.000000-3 0,0.000000 0.000000-4 16,0.000000 0.000000-6-16,0.000000 0.000000-2 0,0.000000 0.000000-2 0,0.000000 0.000000-3 15,0.000000 0.000000 0-15,0.000000 0.000000 0 0,0.000000 0.000000-1 0,0.000000 0.000000 1 16,0.000000 0.000000 1-16,3.000000 0.000000 0 0,-3.000000 0.000000 3 0,0.000000 0.000000-1 16,2.000000 0.000000 1-16,-2.000000 0.000000-1 0,4.000000 0.000000 2 0,-4.000000 0.000000 4 15,5.000000 0.000000 2-15,-5.000000 0.000000 8 0,5.000000 2.000000 7 0,1.000000 1.000000 10 0,-1.000000-3.000000 4 16,0.000000 3.000000 2-16,4.000000-1.000000-1 0,-1.000000-2.000000-4 0,0.000000 3.000000-3 16,-1.000000-2.000000-4-16,2.000000-1.000000-3 0,-1.000000 3.000000-5 0,0.000000-3.000000-4 15,1.000000 0.000000 1-15,1.000000 0.000000 0 0,-2.000000 0.000000-2 0,4.000000-3.000000-1 16,-2.000000 3.000000-1-16,0.000000-1.000000 1 0,2.000000-2.000000-3 0,1.000000 3.000000 1 15,1.000000-2.000000 4-15,-1.000000-1.000000-4 0,0.000000 3.000000 3 0,1.000000-3.000000 1 16,3.000000 1.000000 0-16,1.000000-1.000000-3 0,-1.000000 2.000000-1 0,-2.000000-2.000000 1 0,5.000000-2.000000-5 16,-2.000000 2.000000-1-16,-1.000000 3.000000-3 0,2.000000-5.000000 0 0,-1.000000 4.000000-2 15,4.000000-2.000000 0-15,-5.000000-2.000000 0 0,4.000000 2.000000-1 0,1.000000 1.000000 0 16,0.000000-1.000000 2-16,-2.000000-1.000000 0 0,0.000000 1.000000-2 0,4.000000 2.000000 0 16,-3.000000-3.000000-1-16,5.000000 0.000000-1 0,-5.000000 1.000000-1 0,3.000000 1.000000-2 15,-2.000000-1.000000 1-15,-1.000000-2.000000-1 0,1.000000 1.000000 0 0,0.000000 1.000000-1 16,0.000000 0.000000 1-16,0.000000 1.000000 2 0,-2.000000 2.000000 1 0,1.000000-2.000000 4 15,1.000000 0.000000-1-15,-2.000000 2.000000 1 0,-1.000000-4.000000 1 0,3.000000 4.000000-1 16,-1.000000-1.000000 1-16,1.000000-1.000000-1 0,-3.000000 2.000000 1 0,4.000000-3.000000 1 0,-1.000000 0.000000-2 16,0.000000 3.000000 2-16,-1.000000-2.000000 1 0,5.000000 2.000000-2 0,-3.000000-3.000000-1 15,-1.000000 0.000000 0-15,1.000000 3.000000 0 0,6.000000 0.000000 1 0,-6.000000 0.000000 1 16,7.000000 0.000000-1-16,-3.000000 0.000000 2 0,3.000000 6.000000-1 0,-3.000000-4.000000-2 16,0.000000 1.000000-3-16,5.000000 0.000000 1 0,-5.000000 0.000000 0 0,3.000000 1.000000 0 15,0.000000 0.000000 0-15,2.000000 1.000000 1 0,3.000000-2.000000-1 0,-1.000000-2.000000-2 0,1.000000 2.000000 1 16,2.000000-3.000000 0-16,-2.000000 0.000000-3 0,0.000000-3.000000 1 0,0.000000 2.000000-1 15,0.000000 1.000000 0-15,4.000000-3.000000 0 0,-2.000000 3.000000 0 0,-2.000000-5.000000 0 16,4.000000 3.000000-1-16,-4.000000 0.000000 0 0,0.000000-2.000000 0 0,0.000000 3.000000 0 16,-3.000000-1.000000-2-16,3.000000 2.000000 1 0,0.000000-3.000000 1 0,1.000000 0.000000-1 15,-1.000000 3.000000-2-15,0.000000-2.000000 0 0,-3.000000 2.000000 3 0,3.000000 0.000000-2 16,-3.000000-3.000000-1-16,3.000000 3.000000 0 0,-1.000000 0.000000 2 0,-3.000000 0.000000-1 0,1.000000 0.000000-3 16,2.000000 0.000000 1-16,-6.000000 0.000000 1 0,6.000000 0.000000-1 15,-4.000000 0.000000 2-15,-2.000000 0.000000 5 0,3.000000 3.000000-1 0,-1.000000-3.000000 0 0,-3.000000 0.000000 1 16,4.000000 0.000000 0-16,0.000000 0.000000-3 0,-5.000000 0.000000 0 0,5.000000 0.000000 0 15,-1.000000 0.000000 1-15,-3.000000 0.000000 0 0,-1.000000 0.000000 4 0,5.000000 0.000000 1 16,-3.000000 0.000000-2-16,2.000000 0.000000-1 0,-3.000000 0.000000 0 0,3.000000 0.000000 1 16,0.000000 0.000000-3-16,-1.000000 0.000000 1 0,-1.000000 0.000000 0 0,1.000000 0.000000 0 0,1.000000 0.000000-1 15,-3.000000 0.000000 0-15,3.000000 0.000000 0 0,0.000000 0.000000 0 16,-1.000000 0.000000 0-16,1.000000 0.000000 2 0,-3.000000-3.000000-3 0,0.000000 3.000000 1 0,3.000000-3.000000 0 16,-4.000000 3.000000 2-16,1.000000-2.000000-1 0,0.000000 0.000000-1 0,3.000000 2.000000 1 15,-3.000000-2.000000 1-15,-2.000000 2.000000 0 0,2.000000-4.000000-1 0,0.000000 2.000000 1 16,-2.000000 0.000000-3-16,2.000000 0.000000 0 0,0.000000 0.000000-3 0,-4.000000-3.000000 3 15,4.000000 2.000000 0-15,-2.000000 0.000000 0 0,2.000000 1.000000 2 0,-2.000000-2.000000-1 16,-1.000000 0.000000 0-16,2.000000 3.000000-1 0,-4.000000-6.000000-2 0,5.000000 7.000000-1 16,-2.000000-1.000000 2-16,-1.000000-1.000000-1 0,1.000000 0.000000 2 0,-2.000000 2.000000-1 0,4.000000-3.000000 0 15,-2.000000 0.000000-1-15,2.000000 1.000000-1 0,0.000000 2.000000 0 0,0.000000-3.000000-1 16,-2.000000 1.000000 2-16,2.000000-2.000000-1 0,-1.000000 1.000000 1 0,-4.000000-1.000000 2 16,5.000000 3.000000-2-16,0.000000-4.000000 0 0,0.000000 3.000000-1 0,-2.000000 0.000000 0 15,-4.000000-1.000000-1-15,6.000000-2.000000 2 0,-3.000000 2.000000-3 0,1.000000 1.000000 4 16,-2.000000 0.000000 0-16,3.000000 2.000000-2 0,-3.000000-3.000000 1 0,2.000000 1.000000-2 15,-3.000000 2.000000 1-15,1.000000 0.000000-1 0,3.000000 0.000000 1 0,-5.000000 2.000000 3 0,1.000000 1.000000 0 16,0.000000-3.000000 1-16,0.000000 2.000000 1 0,-2.000000 0.000000 0 0,2.000000-2.000000 0 16,3.000000 3.000000 0-16,-2.000000-3.000000 0 0,2.000000 2.000000-2 0,-1.000000 1.000000 1 15,4.000000 0.000000 0-15,-1.000000-1.000000 0 0,2.000000 0.000000 1 0,1.000000 3.000000 2 16,-3.000000-4.000000-2-16,6.000000 3.000000 1 0,-4.000000-1.000000 0 0,1.000000-1.000000 0 16,0.000000 0.000000-1-16,-3.000000-2.000000-2 0,3.000000 2.000000 1 0,-2.000000 1.000000-1 15,3.000000-1.000000 0-15,-1.000000 4.000000 0 0,2.000000-4.000000 0 0,-2.000000 0.000000 0 0,0.000000-1.000000 0 16,-2.000000 6.000000 0-16,1.000000-6.000000 1 0,-1.000000 3.000000-1 0,3.000000 0.000000 0 15,-5.000000-2.000000 0-15,5.000000 1.000000 1 0,0.000000 0.000000 1 0,0.000000 2.000000-2 16,0.000000-3.000000-1-16,0.000000 0.000000 0 0,-1.000000 0.000000 0 0,-3.000000 4.000000 1 16,-1.000000-4.000000-1-16,1.000000 0.000000 1 0,0.000000 0.000000 0 0,0.000000 4.000000 0 15,-2.000000-4.000000-1-15,2.000000 1.000000 0 0,-5.000000 0.000000-2 0,4.000000 0.000000 2 16,0.000000 1.000000 0-16,-3.000000 0.000000-2 0,-1.000000-2.000000 2 0,0.000000 1.000000 0 0,-1.000000 0.000000 1 16,-2.000000 1.000000-1-16,3.000000-1.000000-1 0,-4.000000-1.000000 0 0,2.000000 1.000000 1 15,-5.000000-1.000000-1-15,2.000000 1.000000 0 0,0.000000 1.000000 0 0,-2.000000-4.000000 2 16,2.000000 5.000000-1-16,-4.000000-2.000000 0 0,4.000000-1.000000 2 0,-2.000000 0.000000 1 15,-2.000000 3.000000 1-15,4.000000-2.000000 1 0,-5.000000-1.000000-1 0,-2.000000 1.000000 0 16,3.000000 0.000000 0-16,1.000000-2.000000-2 0,-3.000000-1.000000 1 0,3.000000 0.000000 3 16,1.000000 0.000000 1-16,2.000000 0.000000 1 0,-1.000000-4.000000 0 0,3.000000 1.000000 3 15,-1.000000-2.000000 0-15,2.000000 0.000000-2 0,-1.000000 1.000000-2 0,-2.000000-4.000000-1 0,1.000000 4.000000 0 16,0.000000-1.000000-4-16,-1.000000 0.000000 1 0,-3.000000-1.000000 0 0,-1.000000 2.000000 0 16,0.000000-1.000000-1-16,1.000000 1.000000 2 0,-1.000000 0.000000-2 0,1.000000 3.000000 1 15,-6.000000-1.000000 2-15,5.000000-4.000000-1 0,-4.000000 4.000000-2 0,-1.000000-1.000000 1 16,-3.000000 0.000000 2-16,4.000000 3.000000-3 0,-4.000000-2.000000-1 0,0.000000 0.000000 1 15,0.000000 2.000000 1-15,1.000000-2.000000-1 0,-4.000000 2.000000-1 0,1.000000 0.000000-1 0,-3.000000 0.000000 0 16,0.000000 0.000000 0-16,0.000000 0.000000-1 0,0.000000 0.000000-4 16,0.000000-4.000000-6-16,0.000000 2.000000-12 0,-3.000000 2.000000-24 0,-2.000000-4.000000-38 0,-3.000000 2.000000-65 15,3.000000 2.000000-93-15,-9.000000 0.000000-133 0,1.000000-3.000000-61 0,-6.000000 3.000000-18 16,-1.000000 0.000000 19-16,-3.000000 0.000000 54 0</inkml:trace>
  <inkml:trace contextRef="#ctx0" brushRef="#br0">12336.000000 3587.000000 15 0,'-9.000000'5.000000'68'0,"1.000000"-2.000000"-2 "0 ,-2.000000-3.000000-1 16,1.000000 2.000000 8-16,-4.000000 1.000000 10 0,5.000000-3.000000 4 0,-6.000000 0.000000 19 15,1.000000 0.000000 16-15,4.000000 0.000000 6 0,-4.000000-3.000000-9 0,5.000000 1.000000-11 0,-2.000000 2.000000-9 16,1.000000-3.000000-16-16,-1.000000 3.000000-15 0,2.000000 0.000000-4 0,-1.000000-2.000000 1 15,1.000000-1.000000 4-15,3.000000 3.000000 1 0,-3.000000 0.000000 1 0,4.000000 0.000000 0 16,-1.000000 0.000000-1-16,0.000000 0.000000-1 0,2.000000 0.000000-7 0,3.000000 0.000000-1 16,-2.000000 0.000000-2-16,2.000000 0.000000-6 0,0.000000 0.000000-6 0,0.000000 0.000000-6 15,0.000000-3.000000-6-15,0.000000 3.000000-8 0,0.000000 0.000000-7 0,0.000000 0.000000-4 16,2.000000 0.000000-3-16,-2.000000 0.000000 3 0,3.000000 0.000000 2 0,2.000000 3.000000-1 0,0.000000-3.000000 1 16,-1.000000 3.000000 3-16,6.000000-1.000000 2 0,-2.000000 1.000000 0 0,0.000000 2.000000 3 15,4.000000-3.000000 2-15,2.000000 0.000000-1 0,-4.000000 3.000000 0 0,3.000000-2.000000 0 16,0.000000-1.000000-3-16,1.000000 0.000000-3 0,-1.000000 3.000000-2 0,1.000000-2.000000 4 15,2.000000-1.000000-1-15,-2.000000 1.000000 2 0,-1.000000 0.000000-1 0,1.000000-2.000000 0 16,-1.000000 3.000000 2-16,1.000000-3.000000-2 0,2.000000-1.000000-1 0,-2.000000 3.000000-2 16,2.000000-3.000000 1-16,0.000000 2.000000-1 0,0.000000 1.000000-1 0,-2.000000-3.000000-1 15,2.000000 3.000000-1-15,-2.000000-2.000000 0 0,-1.000000-1.000000-2 0,1.000000 0.000000-1 16,-1.000000 0.000000 0-16,-1.000000 0.000000 2 0,-2.000000 0.000000 3 0,7.000000 0.000000 1 0,-4.000000 0.000000 1 16,0.000000 0.000000 1-16,1.000000 0.000000-1 0,-1.000000 0.000000-1 0,1.000000 0.000000 0 15,-1.000000 0.000000-1-15,1.000000 0.000000 0 0,-1.000000-1.000000-3 0,4.000000-2.000000 0 16,-4.000000 3.000000 1-16,0.000000-3.000000 0 0,1.000000 1.000000-3 0,3.000000 2.000000 2 15,-2.000000-3.000000 4-15,-2.000000 3.000000 2 0,-1.000000-1.000000 1 0,1.000000 1.000000 2 16,4.000000 0.000000 1-16,-4.000000 0.000000 0 0,1.000000 0.000000-1 0,-1.000000 0.000000 1 16,1.000000 0.000000 4-16,-4.000000 0.000000 3 0,3.000000 0.000000 1 0,1.000000 0.000000 1 0,-3.000000 0.000000 1 15,3.000000 0.000000-1-15,-4.000000 0.000000-3 0,3.000000 0.000000-4 0,-1.000000 0.000000-5 16,1.000000 0.000000-3-16,1.000000 0.000000-3 0,-4.000000 0.000000-2 0,2.000000 1.000000-3 16,1.000000-1.000000-1-16,0.000000 3.000000-3 0,-1.000000-3.000000 1 0,1.000000 0.000000 1 15,-2.000000 0.000000-1-15,2.000000 0.000000 0 0,-1.000000 0.000000 1 0,1.000000 0.000000 1 16,-3.000000 0.000000-1-16,4.000000 2.000000-1 0,-1.000000-2.000000 4 0,-1.000000 3.000000 0 15,-2.000000-3.000000 0-15,3.000000 0.000000 0 0,1.000000 3.000000 2 0,-3.000000-2.000000 1 0,3.000000-1.000000 0 16,-4.000000 3.000000-1-16,3.000000-3.000000 0 0,1.000000 0.000000-2 0,-3.000000 2.000000 1 16,-1.000000-2.000000-1-16,2.000000 0.000000-2 0,-2.000000 3.000000-2 0,2.000000-3.000000 0 15,-2.000000 0.000000 2-15,0.000000 3.000000-1 0,2.000000-3.000000 1 0,-2.000000 0.000000 0 16,3.000000 0.000000 2-16,1.000000 0.000000 0 0,-3.000000 0.000000 1 0,3.000000 0.000000 0 16,-6.000000 0.000000 0-16,-3.000000 0.000000 1 0,4.000000 0.000000-5 0,1.000000 0.000000-5 15,-2.000000 0.000000 0-15,0.000000 2.000000 3 0,1.000000-2.000000 1 0,-1.000000 0.000000-1 0,-3.000000 3.000000 3 16,5.000000-3.000000 2-16,-3.000000 0.000000-4 0,0.000000 0.000000-3 0,1.000000 0.000000-4 15,0.000000 0.000000 3-15,1.000000 0.000000 3 0,-4.000000 0.000000 2 0,3.000000 0.000000 3 16,1.000000 1.000000 1-16,-1.000000-1.000000 4 0,-3.000000 0.000000-3 0,5.000000 0.000000-2 16,-3.000000 0.000000 0-16,-2.000000 0.000000-1 0,0.000000 0.000000-1 0,3.000000 0.000000 0 15,-3.000000 0.000000-1-15,0.000000 3.000000 0 0,4.000000-3.000000 1 0,-4.000000 0.000000-3 16,1.000000 0.000000 0-16,1.000000 0.000000 1 0,-4.000000 0.000000 1 0,6.000000 0.000000 1 0,-4.000000 0.000000-1 16,3.000000 0.000000-2-16,1.000000 2.000000 2 0,-4.000000-2.000000 2 0,3.000000 0.000000 0 15,0.000000 0.000000-2-15,-3.000000 0.000000 2 0,4.000000 0.000000 3 0,-4.000000 0.000000 0 16,0.000000 0.000000-3-16,3.000000 0.000000 0 0,-3.000000 0.000000 1 0,0.000000 0.000000-2 15,4.000000 0.000000-3-15,-6.000000 0.000000-2 0,2.000000 0.000000 2 0,0.000000 0.000000-3 16,2.000000 0.000000 2-16,-2.000000 0.000000 0 0,0.000000 0.000000 0 0,0.000000 0.000000 0 16,1.000000 0.000000-5-16,1.000000-2.000000 3 0,0.000000 2.000000-3 0,-2.000000 0.000000 3 15,0.000000-3.000000-2-15,0.000000 3.000000-1 0,0.000000-1.000000 2 0,2.000000-2.000000-1 0,-2.000000 3.000000 0 16,0.000000 0.000000-4-16,-2.000000 0.000000 5 0,2.000000 0.000000-1 0,0.000000-2.000000 2 16,0.000000 2.000000 3-16,-1.000000 0.000000 2 0,1.000000 0.000000 3 0,-2.000000 0.000000-4 15,2.000000-3.000000 3-15,0.000000 3.000000 0 0,-2.000000 0.000000-3 0,2.000000 0.000000-2 16,-1.000000 0.000000 0-16,-3.000000 0.000000 2 0,3.000000 0.000000-2 0,-1.000000 0.000000 6 15,-1.000000-3.000000-5-15,1.000000 3.000000-1 0,2.000000 0.000000 1 0,-1.000000 0.000000-3 16,-3.000000 0.000000 1-16,3.000000 0.000000-5 0,-1.000000 0.000000 5 0,-1.000000 0.000000 1 16,3.000000 0.000000 0-16,-5.000000 0.000000 2 0,3.000000 0.000000 1 0,2.000000 0.000000-3 0,-2.000000 0.000000-3 15,-1.000000 0.000000 3-15,1.000000 0.000000-1 0,1.000000 0.000000-1 0,-3.000000 0.000000-2 16,3.000000 0.000000-1-16,-4.000000 0.000000 2 0,1.000000 0.000000-4 0,3.000000 0.000000-4 16,-4.000000 0.000000 3-16,3.000000 0.000000 0 0,-1.000000 0.000000 2 0,1.000000 0.000000 0 15,-3.000000 0.000000 3-15,0.000000 0.000000 2 0,5.000000 0.000000 0 0,-5.000000-2.000000-2 16,4.000000 2.000000-1-16,-3.000000 0.000000-1 0,-1.000000 0.000000 1 0,4.000000 0.000000 0 15,-4.000000 0.000000-3-15,3.000000 0.000000 1 0,-3.000000 0.000000 2 0,0.000000 0.000000 1 0,0.000000 0.000000-2 16,0.000000 0.000000 2-16,0.000000 0.000000 0 0,0.000000 0.000000-4 0,0.000000 0.000000 3 16,0.000000 0.000000-1-16,0.000000 0.000000 1 0,0.000000 0.000000-1 0,0.000000 0.000000 0 15,0.000000 0.000000 3-15,0.000000 0.000000-2 0,0.000000 0.000000 0 0,0.000000 0.000000 0 16,0.000000 0.000000 1-16,0.000000 0.000000-2 0,0.000000 0.000000-1 0,0.000000 0.000000-1 16,0.000000 0.000000 0-16,0.000000 0.000000 0 0,0.000000 0.000000-5 0,0.000000 0.000000 5 0,0.000000 0.000000 2 15,0.000000 0.000000 0-15,0.000000 0.000000-1 0,0.000000 0.000000 0 0,0.000000 0.000000 6 16,0.000000 0.000000-6-16,0.000000 0.000000 0 0,0.000000 0.000000 0 0,0.000000 0.000000-1 15,0.000000 0.000000 0-15,0.000000 0.000000 1 0,0.000000 0.000000 0 0,0.000000 0.000000 0 16,0.000000 0.000000-3-16,0.000000 0.000000 2 0,-3.000000 0.000000-1 0,3.000000 0.000000-2 16,0.000000 0.000000 0-16,0.000000 0.000000 1 0,0.000000 0.000000 4 0,0.000000 0.000000-1 15,0.000000 0.000000 0-15,0.000000 0.000000 3 0,0.000000 0.000000 1 0,0.000000 0.000000-2 0,0.000000 0.000000-1 16,0.000000 0.000000-4-16,0.000000 0.000000 1 0,0.000000 0.000000-3 0,0.000000 0.000000 3 16,0.000000 0.000000-2-16,0.000000 0.000000 2 0,0.000000 0.000000 5 0,0.000000 0.000000-5 15,0.000000 0.000000 1-15,0.000000 0.000000 1 0,0.000000 0.000000-1 0,0.000000 0.000000-1 16,0.000000 0.000000 1-16,0.000000 2.000000 2 0,0.000000-2.000000 0 0,0.000000 0.000000-2 15,0.000000 0.000000 1-15,0.000000 0.000000 0 0,0.000000 0.000000 0 0,0.000000 0.000000 0 16,0.000000 0.000000-1-16,0.000000 0.000000 0 0,-4.000000 0.000000-2 0,4.000000 3.000000 0 0,0.000000-3.000000-1 16,0.000000 0.000000 3-16,0.000000 0.000000-2 0,0.000000 0.000000 2 0,0.000000 0.000000 0 15,0.000000 0.000000 1-15,0.000000 0.000000 0 0,0.000000 0.000000-6 0,0.000000 0.000000 5 16,0.000000 0.000000-2-16,0.000000 0.000000 2 0,0.000000 0.000000 0 0,0.000000 0.000000 0 16,0.000000 0.000000 2-16,0.000000 0.000000-1 0,0.000000 0.000000 1 0,0.000000 0.000000-3 15,0.000000 0.000000 1-15,0.000000 0.000000 4 0,0.000000 0.000000-3 0,0.000000 0.000000 2 0,0.000000 0.000000-7 16,0.000000 0.000000 4-16,0.000000 0.000000-1 0,0.000000 0.000000-4 0,0.000000 0.000000 3 15,0.000000 0.000000 0-15,0.000000 0.000000 5 0,0.000000 0.000000 1 0,0.000000 0.000000-2 16,0.000000 0.000000 0-16,0.000000 0.000000-3 0,0.000000 0.000000 0 0,0.000000 0.000000 0 16,0.000000 0.000000-2-16,0.000000 0.000000 2 0,0.000000 0.000000-1 0,0.000000 0.000000 2 15,0.000000 0.000000 2-15,0.000000 0.000000-1 0,0.000000 3.000000 0 0,0.000000-3.000000 0 16,0.000000 0.000000-1-16,0.000000 0.000000 0 0,0.000000 0.000000-1 0,0.000000 0.000000 0 16,0.000000 0.000000 0-16,0.000000 0.000000 0 0,0.000000 0.000000 1 0,0.000000 0.000000 0 0,0.000000 0.000000 1 15,0.000000 0.000000 1-15,0.000000 0.000000-2 0,0.000000 0.000000 1 0,0.000000 0.000000 1 16,0.000000 0.000000-2-16,0.000000 0.000000 2 0,0.000000 0.000000 0 0,0.000000 0.000000 0 15,0.000000 0.000000 0-15,0.000000 0.000000-2 0,0.000000 0.000000 0 0,0.000000 0.000000 0 16,0.000000 0.000000 0-16,0.000000 0.000000 1 0,0.000000 0.000000-1 0,0.000000 0.000000 2 0,0.000000 0.000000-1 16,0.000000 0.000000 0-16,0.000000 0.000000 1 0,0.000000 0.000000-2 0,0.000000 0.000000 3 15,0.000000 0.000000-2-15,0.000000 0.000000 0 0,0.000000 0.000000 0 0,0.000000 0.000000-1 16,0.000000 0.000000 0-16,0.000000 0.000000 0 0,0.000000 0.000000 1 0,0.000000 0.000000-1 16,0.000000 0.000000-1-16,0.000000 0.000000 3 0,0.000000 0.000000 2 0,0.000000 0.000000-3 15,0.000000 0.000000-3-15,0.000000 2.000000 2 0,0.000000-2.000000 0 0,0.000000 0.000000-4 16,0.000000 0.000000-2-16,0.000000 0.000000 4 0,0.000000 0.000000 6 0,0.000000 0.000000-3 0,0.000000 0.000000-3 15,0.000000 0.000000 2-15,0.000000 0.000000 0 0,0.000000 0.000000-1 0,0.000000 0.000000-4 16,0.000000 0.000000 3-16,0.000000 0.000000 4 0,0.000000 0.000000-3 0,0.000000 0.000000 0 16,0.000000 0.000000 2-16,0.000000 0.000000-1 0,0.000000 0.000000 0 0,0.000000 0.000000 0 15,0.000000 0.000000 0-15,0.000000 0.000000 1 0,0.000000 0.000000-1 0,0.000000 0.000000 0 16,0.000000 0.000000 0-16,0.000000 0.000000 0 0,0.000000 0.000000 1 0,0.000000 0.000000 2 16,0.000000 0.000000-1-16,0.000000 0.000000-1 0,0.000000 0.000000 1 0,0.000000 0.000000-1 0,0.000000 0.000000-1 15,0.000000 0.000000 0-15,0.000000 0.000000 0 0,0.000000 0.000000 1 16,0.000000 0.000000 5-16,0.000000 0.000000-2 0,0.000000 0.000000-1 0,0.000000 0.000000-3 0,0.000000 0.000000 4 15,0.000000 0.000000-4-15,0.000000 0.000000-5 0,0.000000 0.000000 1 0,0.000000 0.000000 2 16,0.000000 0.000000 3-16,0.000000 3.000000-2 0,0.000000-3.000000-1 0,0.000000 0.000000 2 16,0.000000 0.000000 0-16,0.000000 0.000000 0 0,0.000000 0.000000-2 0,0.000000 0.000000-1 0,0.000000 0.000000 4 15,0.000000 0.000000-2-15,0.000000 0.000000-1 0,0.000000 0.000000 1 0,0.000000 0.000000 1 16,0.000000 0.000000 4-16,0.000000 1.000000-1 0,0.000000-1.000000 4 0,0.000000 0.000000-4 16,0.000000 0.000000 0-16,0.000000 0.000000-3 0,0.000000 0.000000-3 0,0.000000 0.000000-2 15,0.000000 0.000000-2-15,0.000000 0.000000 5 0,0.000000 0.000000-2 0,0.000000 0.000000 3 16,0.000000 3.000000-1-16,0.000000-3.000000 2 0,0.000000 0.000000 0 0,0.000000 0.000000 0 15,0.000000 0.000000 1-15,0.000000 0.000000 0 0,-1.000000 0.000000 0 0,1.000000 0.000000 0 0,0.000000 0.000000-1 16,0.000000 0.000000 1-16,0.000000 0.000000 0 0,0.000000 0.000000 1 16,0.000000 0.000000-1-16,0.000000 0.000000 0 0,0.000000 0.000000-1 0,0.000000 0.000000-1 0,0.000000 0.000000 0 15,0.000000 0.000000-2-15,0.000000 0.000000 2 0,0.000000 0.000000 0 0,0.000000 0.000000 3 16,0.000000 0.000000 0-16,0.000000 0.000000 0 0,0.000000 0.000000 1 0,0.000000 0.000000-3 16,0.000000 0.000000 2-16,0.000000 0.000000 0 0,0.000000 0.000000-2 0,0.000000 0.000000 0 15,0.000000 0.000000-1-15,0.000000 0.000000 0 0,0.000000 0.000000-1 0,0.000000 0.000000-2 0,0.000000 0.000000 3 16,0.000000 0.000000-2-16,0.000000 0.000000 3 0,0.000000 0.000000 3 15,0.000000 0.000000 0-15,0.000000 0.000000-2 0,0.000000 2.000000 1 0,0.000000-2.000000-1 0,0.000000 0.000000 0 16,0.000000 0.000000-1-16,-4.000000 0.000000 0 0,4.000000 0.000000-3 0,0.000000 0.000000 0 16,0.000000 0.000000 3-16,0.000000 0.000000-2 0,0.000000 0.000000 1 0,0.000000 0.000000 1 15,0.000000 0.000000 2-15,0.000000 0.000000 0 0,0.000000 0.000000-1 0,0.000000 0.000000 1 0,0.000000 0.000000-1 16,0.000000 0.000000 0-16,0.000000 0.000000 0 0,0.000000 0.000000-1 16,0.000000 0.000000-2-16,0.000000 0.000000 2 0,0.000000 0.000000 6 0,0.000000 0.000000 2 0,0.000000 0.000000-3 15,0.000000 0.000000-3-15,0.000000 0.000000 2 0,0.000000 0.000000-2 0,0.000000 0.000000-5 16,0.000000 0.000000-3-16,0.000000 0.000000 2 0,0.000000 0.000000 3 0,0.000000 0.000000-2 15,0.000000 0.000000 0-15,0.000000 0.000000-2 0,0.000000 0.000000 3 0,0.000000 0.000000 2 16,0.000000 0.000000 1-16,0.000000 0.000000 2 0,0.000000 0.000000 3 0,0.000000 0.000000-2 0,0.000000 0.000000-2 16,0.000000 0.000000-4-16,0.000000 0.000000 3 0,0.000000 0.000000-3 15,0.000000 0.000000-4-15,0.000000 0.000000 7 0,0.000000 0.000000-1 0,0.000000 0.000000-1 0,0.000000 0.000000-3 16,0.000000 0.000000 1-16,0.000000 0.000000 3 0,0.000000 0.000000-6 0,0.000000 0.000000 4 16,0.000000 0.000000-1-16,0.000000 0.000000 0 0,0.000000 0.000000 3 0,0.000000 0.000000-2 15,0.000000 0.000000 1-15,0.000000 0.000000-1 0,0.000000 0.000000 2 0,0.000000 0.000000 0 16,0.000000 0.000000 0-16,0.000000 0.000000 1 0,0.000000 0.000000-1 0,0.000000 0.000000 1 15,0.000000 0.000000 0-15,0.000000 0.000000 1 0,0.000000 0.000000-2 0,0.000000 0.000000 0 16,0.000000 0.000000 0-16,0.000000 0.000000 1 0,0.000000 0.000000 0 0,0.000000 0.000000-3 0,0.000000 0.000000 2 16,0.000000 0.000000-3-16,0.000000 0.000000 1 0,0.000000 0.000000 0 0,0.000000 0.000000 1 15,0.000000 0.000000 1-15,0.000000 0.000000-3 0,0.000000 0.000000 6 0,0.000000 0.000000-2 16,0.000000 0.000000 0-16,0.000000 0.000000-1 0,0.000000 0.000000 1 0,0.000000 0.000000 1 16,0.000000 0.000000-2-16,0.000000 0.000000 2 0,0.000000 0.000000-2 0,0.000000 0.000000 0 15,0.000000 0.000000-4-15,0.000000 0.000000 2 0,-1.000000 0.000000 2 0,1.000000 0.000000 4 0,0.000000 0.000000-4 16,0.000000 0.000000 0-16,0.000000 0.000000 0 0,0.000000 0.000000-4 15,0.000000 0.000000-3-15,0.000000 0.000000-7 0,-4.000000 0.000000-1 0,4.000000 0.000000-9 0,0.000000 0.000000-6 16,-3.000000 3.000000-12-16,1.000000-3.000000-21 0,-1.000000 3.000000-39 0,-2.000000-1.000000-51 16,1.000000-2.000000-58-16,3.000000 0.000000-51 0,-3.000000-2.000000-39 0,-1.000000-1.000000-37 15,2.000000-2.000000-67-15,-5.000000 5.000000-125 0,3.000000-3.000000-40 0,-5.000000 3.000000 4 16,-4.000000 0.000000 22-16,1.000000 0.000000 46 0,-4.000000 0.000000 102 0</inkml:trace>
  <inkml:trace contextRef="#ctx0" brushRef="#br0">18031.000000 3487.000000 95 0,'0.000000'-2.000000'105'0,"0.000000"2.000000"-1 "0 ,2.000000-2.000000-3 16,-2.000000 2.000000-8-16,0.000000-2.000000-7 0,0.000000 2.000000-6 0,0.000000 0.000000-5 0,3.000000 0.000000 3 16,-3.000000 0.000000-1-16,0.000000 0.000000-3 0,0.000000 0.000000-3 0,0.000000 0.000000-3 15,-3.000000 0.000000-7-15,3.000000 0.000000-14 0,0.000000 0.000000-7 16,0.000000 0.000000-12-16,0.000000 0.000000-2 0,3.000000 0.000000-2 0,-1.000000 2.000000-5 0,-2.000000 0.000000 4 15,0.000000-2.000000 0-15,3.000000 2.000000 2 0,-3.000000 1.000000-1 0,3.000000-1.000000 3 16,-1.000000 1.000000 0-16,-2.000000 0.000000 1 0,3.000000 1.000000 0 0,1.000000-3.000000 1 16,-4.000000 3.000000 2-16,1.000000-1.000000 2 0,-1.000000-3.000000 1 0,4.000000 1.000000 0 15,-3.000000 3.000000 3-15,3.000000-4.000000 4 0,1.000000 2.000000 0 0,-2.000000 0.000000 0 16,-1.000000-2.000000 2-16,4.000000 2.000000-3 0,0.000000 1.000000-2 0,-1.000000 0.000000 2 0,0.000000-3.000000-2 16,3.000000 2.000000-2-16,-3.000000 1.000000-4 0,-2.000000-3.000000-2 0,2.000000 0.000000 2 15,4.000000 0.000000 4-15,-1.000000 0.000000 0 0,0.000000 0.000000-1 0,1.000000 0.000000 0 16,1.000000-3.000000 1-16,-2.000000 1.000000 0 0,2.000000 2.000000-10 0,-1.000000-3.000000-4 15,4.000000 0.000000 1-15,-4.000000 3.000000 2 0,1.000000 0.000000-2 0,1.000000 0.000000-3 16,-1.000000 0.000000-2-16,-1.000000 0.000000 2 0,-1.000000 0.000000-5 0,1.000000 0.000000-4 0,-4.000000 0.000000 2 16,6.000000 0.000000 1-16,-4.000000 3.000000 1 0,6.000000 0.000000 2 0,-4.000000-3.000000 6 15,4.000000 2.000000 2-15,-4.000000 1.000000 1 0,-1.000000-3.000000-2 0,5.000000 0.000000 1 16,-4.000000 0.000000-4-16,1.000000 0.000000-3 0,2.000000 0.000000-3 0,-2.000000 0.000000-2 16,-2.000000 0.000000-1-16,4.000000 0.000000-2 0,-2.000000 0.000000-1 0,0.000000 0.000000-2 15,2.000000 0.000000 0-15,-2.000000 0.000000-2 0,3.000000 0.000000-1 0,-1.000000-3.000000-1 16,1.000000 1.000000 1-16,-3.000000 2.000000-1 0,7.000000-3.000000 1 0,-4.000000 0.000000-2 15,1.000000 3.000000 2-15,-2.000000-2.000000-2 0,3.000000 2.000000 0 0,-4.000000 0.000000 0 0,3.000000 0.000000 0 16,-1.000000 0.000000-1-16,1.000000 0.000000 1 0,-1.000000 0.000000 0 0,0.000000 0.000000 0 16,1.000000 0.000000 3-16,3.000000 0.000000-2 0,-4.000000 0.000000 1 0,0.000000 0.000000-1 15,1.000000 0.000000-1-15,-1.000000 0.000000-1 0,1.000000 0.000000-3 0,-1.000000 0.000000-1 16,0.000000 0.000000 1-16,1.000000 2.000000 2 0,3.000000-2.000000 0 0,-4.000000 0.000000 2 16,0.000000 0.000000-1-16,1.000000 0.000000 2 0,-1.000000 0.000000-1 0,1.000000 0.000000-3 15,-1.000000 0.000000 1-15,4.000000 3.000000 0 0,-4.000000 0.000000 0 0,4.000000-3.000000 2 0,-2.000000 0.000000-2 16,-3.000000 0.000000 2-16,1.000000 0.000000-1 0,4.000000 0.000000 0 0,-2.000000 0.000000-1 15,2.000000 0.000000 0-15,-4.000000 0.000000 0 0,4.000000 0.000000 1 0,-2.000000 0.000000-1 16,2.000000 0.000000 1-16,1.000000 0.000000 0 0,-1.000000 0.000000-2 0,-4.000000 0.000000 0 16,6.000000-3.000000 0-16,-6.000000 3.000000 1 0,4.000000-3.000000 0 0,0.000000 3.000000 0 15,0.000000 0.000000 0-15,-4.000000-2.000000 1 0,2.000000 2.000000 0 0,-2.000000 0.000000-1 16,1.000000 0.000000-1-16,-1.000000 0.000000 2 0,2.000000 0.000000 1 0,-5.000000 0.000000-1 0,4.000000 0.000000 0 16,-4.000000 0.000000-1-16,2.000000 0.000000 0 0,4.000000 0.000000-1 0,-1.000000 0.000000 0 15,-1.000000 0.000000-1-15,3.000000-2.000000 0 0,1.000000 0.000000 2 0,-1.000000 2.000000 0 16,1.000000-4.000000 0-16,4.000000 3.000000 1 0,-4.000000 1.000000 0 0,4.000000-3.000000 0 15,-2.000000-1.000000-1-15,-1.000000 4.000000 0 0,-1.000000-1.000000 0 0,4.000000 1.000000-1 16,-4.000000-2.000000 0-16,4.000000 0.000000-1 0,-5.000000 2.000000 0 0,1.000000-6.000000-1 16,3.000000 6.000000 0-16,-1.000000-2.000000 0 0,0.000000-3.000000 2 0,-2.000000 3.000000 0 15,4.000000 0.000000 1-15,0.000000-5.000000 1 0,0.000000 3.000000 0 0,1.000000 0.000000-1 16,-1.000000-1.000000-1-16,0.000000 0.000000 0 0,-1.000000 2.000000 1 0,-2.000000-1.000000-1 0,3.000000-1.000000-1 16,-4.000000 2.000000 0-16,-1.000000 1.000000 1 0,1.000000-1.000000-2 0,-1.000000 2.000000-1 15,-4.000000-2.000000 2-15,4.000000 3.000000 1 0,-2.000000 0.000000 1 0,0.000000 0.000000-2 16,0.000000 0.000000 2-16,-1.000000 0.000000 0 0,-1.000000 3.000000-1 0,1.000000-2.000000-1 15,-1.000000-1.000000 0-15,2.000000 3.000000 0 0,-1.000000-1.000000 1 0,-1.000000-2.000000-1 16,2.000000 0.000000 1-16,-2.000000 0.000000 1 0,1.000000 0.000000 0 0,1.000000 0.000000-1 16,0.000000 0.000000-3-16,-2.000000 0.000000 1 0,4.000000 0.000000-1 0,0.000000 0.000000 4 0,-2.000000 0.000000 0 15,-2.000000-2.000000 0-15,1.000000 2.000000 2 0,-1.000000-3.000000 0 0,2.000000 3.000000-1 16,-5.000000 0.000000-2-16,4.000000-1.000000 2 0,-1.000000-2.000000-1 0,1.000000 3.000000 1 16,-3.000000 0.000000 0-16,3.000000-3.000000 3 0,-4.000000 1.000000-1 0,3.000000 2.000000 2 15,1.000000-3.000000 2-15,-3.000000 3.000000 0 0,-1.000000-2.000000-1 0,4.000000-1.000000 0 16,-1.000000 3.000000-2-16,-4.000000-4.000000-1 0,4.000000 4.000000-2 0,-5.000000-5.000000 1 15,2.000000 5.000000-1-15,-1.000000-3.000000 0 0,3.000000 3.000000 0 0,-7.000000-2.000000-1 0,5.000000-1.000000 0 16,-7.000000 3.000000 2-16,5.000000 0.000000-2 0,-3.000000 0.000000 2 0,0.000000 0.000000-1 16,2.000000 0.000000 1-16,-2.000000 0.000000-1 0,0.000000 0.000000-1 0,-5.000000 0.000000 0 15,5.000000 0.000000 0-15,-1.000000 0.000000 0 0,-3.000000 0.000000-1 0,3.000000 0.000000 1 16,-1.000000 0.000000-1-16,-1.000000 0.000000 1 0,4.000000 0.000000 0 0,-4.000000 0.000000 0 16,1.000000 0.000000 0-16,-1.000000 0.000000 1 0,-2.000000 0.000000-1 0,3.000000 0.000000 0 15,-3.000000 0.000000 0-15,0.000000 0.000000 2 0,4.000000 0.000000-2 0,-3.000000 0.000000 2 0,-1.000000 0.000000 2 16,4.000000 0.000000-3-16,-3.000000 0.000000 1 0,-1.000000 0.000000-4 15,4.000000-2.000000-7-15,-4.000000 0.000000-11 0,0.000000-1.000000-19 0,0.000000-2.000000-36 0,-4.000000 1.000000-94 16,-1.000000-1.000000-171-16,-3.000000 0.000000-102 0,-5.000000-2.000000-47 0,-9.000000-3.000000-13 16,-10.000000 0.000000 20-16,-12.000000 2.000000 88 0</inkml:trace>
  <inkml:trace contextRef="#ctx0" brushRef="#br0">18244.000000 3814.000000 25 0,'-4.000000'0.000000'74'0,"-1.000000"0.000000"-1 "0 ,0.000000-3.000000-6 0,2.000000 1.000000-11 15,-2.000000 2.000000-1-15,2.000000 0.000000 2 0,-2.000000 0.000000 7 0,0.000000-2.000000 7 16,0.000000 2.000000 5-16,1.000000 0.000000 3 0,-4.000000-6.000000 0 0,3.000000 4.000000 1 15,0.000000 0.000000-6-15,-4.000000-4.000000-8 0,4.000000 6.000000-10 0,0.000000-2.000000-4 16,-1.000000 2.000000-8-16,1.000000-2.000000-11 0,0.000000-2.000000-6 0,-4.000000 4.000000-3 0,4.000000 0.000000-5 16,0.000000 0.000000-1-16,-3.000000-1.000000 2 0,-1.000000-1.000000 3 0,1.000000 2.000000 1 15,0.000000 0.000000-1-15,-1.000000 0.000000 7 0,-1.000000 0.000000 4 0,2.000000 0.000000 2 16,-2.000000 0.000000-4-16,1.000000 0.000000 0 0,-2.000000 0.000000 3 0,1.000000 0.000000-6 16,-1.000000 0.000000-2-16,0.000000 0.000000-1 0,1.000000 0.000000-2 0,-2.000000 0.000000-1 15,-1.000000 0.000000-3-15,-1.000000-4.000000 5 0,4.000000 3.000000-2 0,-3.000000 1.000000-2 16,1.000000-3.000000 2-16,-1.000000 3.000000 1 0,-1.000000-2.000000-2 0,1.000000-1.000000-1 0,1.000000 3.000000-2 15,-1.000000-3.000000-1-15,-3.000000 2.000000-1 0,3.000000-2.000000 3 0,-4.000000 1.000000 0 16,4.000000-2.000000 0-16,-4.000000 3.000000 3 0,4.000000-2.000000 2 0,-6.000000-1.000000 0 16,8.000000 1.000000-4-16,-3.000000 1.000000 0 0,1.000000-1.000000-2 0,-1.000000-2.000000-3 15,-1.000000 3.000000-2-15,2.000000-3.000000 0 0,-2.000000-3.000000 2 0,5.000000 4.000000-1 16,-4.000000-3.000000 4-16,4.000000-1.000000 2 0,-5.000000 1.000000 1 0,2.000000-1.000000 1 16,3.000000-1.000000-2-16,-2.000000 1.000000-2 0,-1.000000-4.000000-5 0,2.000000 3.000000-5 15,1.000000-4.000000-2-15,-1.000000 4.000000 1 0,1.000000-3.000000 0 0,-2.000000 0.000000 2 16,2.000000-1.000000-1-16,-2.000000 1.000000 1 0,4.000000 3.000000 1 0,-2.000000-1.000000 1 0,1.000000-2.000000-2 15,1.000000 0.000000 0-15,0.000000-1.000000 0 0,1.000000 1.000000-1 0,0.000000 0.000000-2 16,2.000000 0.000000 0-16,0.000000-3.000000-1 0,2.000000 3.000000 0 0,-2.000000-3.000000 0 16,0.000000 1.000000 1-16,1.000000 2.000000 0 0,-1.000000-3.000000-2 0,5.000000 1.000000 0 15,-3.000000-3.000000 0-15,-2.000000 1.000000 1 0,3.000000 2.000000-1 0,-1.000000-3.000000 2 16,3.000000-2.000000-2-16,-3.000000 2.000000 0 0,3.000000-2.000000-2 0,0.000000-1.000000 1 16,-2.000000 0.000000-1-16,-1.000000-2.000000 0 0,3.000000 3.000000 0 0,0.000000 0.000000 2 0,0.000000-3.000000-3 15,0.000000 2.000000 1-15,0.000000-1.000000-1 0,0.000000-2.000000 2 0,3.000000 1.000000-1 16,-1.000000 1.000000 0-16,-2.000000-1.000000 2 0,0.000000 2.000000 1 0,3.000000-2.000000-1 15,-3.000000 3.000000 0-15,0.000000 2.000000 3 0,-3.000000 0.000000 0 0,1.000000 0.000000 0 16,-1.000000 4.000000 2-16,1.000000 0.000000 1 0,4.000000-3.000000 0 0,3.000000 4.000000-3 16,-5.000000-2.000000 0-16,3.000000-1.000000-2 0,0.000000 1.000000-1 0,-1.000000-4.000000 1 15,3.000000 3.000000-3-15,-2.000000 1.000000 2 0,-3.000000 2.000000 1 0,5.000000-3.000000 1 0,-1.000000 1.000000-4 16,-3.000000-3.000000 1-16,3.000000 5.000000 1 0,1.000000-2.000000-2 0,-5.000000-1.000000 0 16,3.000000 2.000000 0-16,2.000000 0.000000-1 0,0.000000-3.000000 0 0,-1.000000 4.000000 0 15,1.000000 0.000000-1-15,0.000000-1.000000 1 0,-2.000000 2.000000-1 0,2.000000-1.000000 2 16,-2.000000-2.000000 0-16,1.000000 3.000000 1 0,-3.000000 2.000000-2 0,4.000000-2.000000 1 15,-1.000000 2.000000 0-15,-4.000000 1.000000-2 0,5.000000 1.000000 0 0,0.000000 0.000000 0 16,1.000000 0.000000 0-16,-4.000000-3.000000 1 0,7.000000 0.000000-1 0,-4.000000 3.000000 2 0,1.000000-3.000000-1 16,1.000000 1.000000 0-16,0.000000-1.000000 1 0,-2.000000 3.000000-2 0,0.000000-1.000000-1 15,3.000000 3.000000 1-15,-3.000000-2.000000 0 0,3.000000 2.000000 0 0,1.000000-4.000000 1 16,1.000000 1.000000 4-16,-2.000000 1.000000 0 0,6.000000 0.000000-1 0,-1.000000-3.000000 2 16,1.000000 0.000000 1-16,2.000000 3.000000 0 0,-2.000000-5.000000-1 0,4.000000 2.000000 0 15,-1.000000-3.000000 0-15,0.000000 4.000000-2 0,-2.000000-3.000000 0 0,5.000000 3.000000 0 16,-2.000000-4.000000 1-16,1.000000 1.000000-1 0,-1.000000 0.000000 1 0,-1.000000 0.000000 1 0,1.000000-1.000000-2 15,2.000000 4.000000 1-15,-4.000000-3.000000-4 0,0.000000 1.000000 1 0,3.000000 2.000000-2 16,-6.000000 1.000000-1-16,4.000000-1.000000 0 0,-4.000000 1.000000-1 0,4.000000 2.000000 0 16,-3.000000-5.000000-2-16,4.000000 7.000000 2 0,-5.000000-4.000000-1 0,4.000000 3.000000 0 15,0.000000-2.000000 0-15,-2.000000 2.000000 1 0,2.000000-2.000000-1 0,1.000000 6.000000-1 16,-1.000000-5.000000 0-16,0.000000 1.000000 1 0,-2.000000 0.000000 0 0,2.000000 0.000000 1 16,1.000000 2.000000 0-16,-1.000000 1.000000 0 0,1.000000-4.000000-1 0,-1.000000 5.000000-2 0,0.000000-1.000000 2 15,-2.000000-3.000000-1-15,5.000000 5.000000 4 0,-2.000000-3.000000 1 16,1.000000 1.000000 1-16,-1.000000-1.000000 1 0,2.000000 3.000000 1 0,-1.000000-2.000000 1 0,3.000000 0.000000-1 15,-4.000000-1.000000-2-15,4.000000 1.000000 1 0,-4.000000-2.000000-1 0,4.000000 0.000000 1 16,-2.000000 1.000000-2-16,0.000000 2.000000 1 0,2.000000-2.000000-1 0,0.000000-2.000000-1 16,0.000000 2.000000 3-16,-1.000000 2.000000-1 0,-2.000000-4.000000 2 0,3.000000 2.000000-3 15,3.000000 1.000000 2-15,-2.000000-1.000000-1 0,-3.000000-1.000000 1 0,0.000000 4.000000-1 0,2.000000-3.000000 0 16,0.000000 1.000000 0-16,0.000000 2.000000-2 0,0.000000-3.000000 1 16,-1.000000 1.000000 1-16,-2.000000-1.000000-1 0,3.000000 3.000000-1 0,-1.000000-3.000000 4 0,1.000000 2.000000-2 15,0.000000 1.000000 2-15,0.000000-3.000000 2 0,0.000000 3.000000-1 0,1.000000-5.000000 0 16,-1.000000 5.000000-2-16,0.000000-3.000000 1 0,4.000000 1.000000-2 0,-4.000000 2.000000 0 15,5.000000-3.000000-1-15,0.000000 3.000000 1 0,-2.000000 0.000000 0 0,2.000000 0.000000-1 16,-4.000000 3.000000 1-16,4.000000-3.000000-1 0,-2.000000 2.000000-1 0,2.000000 1.000000 1 16,0.000000-3.000000-3-16,0.000000 3.000000 1 0,-1.000000-1.000000 1 0,0.000000-2.000000-1 15,0.000000 3.000000 0-15,1.000000-3.000000-1 0,0.000000 1.000000 3 0,-2.000000 2.000000-1 0,2.000000-3.000000-1 16,-2.000000 0.000000 2-16,-1.000000 0.000000-2 0,2.000000 0.000000 0 0,-4.000000-3.000000 0 16,3.000000 3.000000 1-16,-1.000000-1.000000-1 0,-6.000000 1.000000 1 0,4.000000 0.000000 2 15,0.000000 0.000000-4-15,0.000000-3.000000 2 0,-4.000000 3.000000-2 0,4.000000 0.000000 0 16,-5.000000 0.000000 0-16,1.000000 0.000000 0 0,2.000000 3.000000 1 0,-5.000000-3.000000-1 15,4.000000 1.000000 1-15,-3.000000 2.000000-1 0,3.000000-3.000000 0 0,1.000000 3.000000 1 16,-2.000000-1.000000-1-16,1.000000-2.000000-1 0,1.000000 3.000000 0 0,2.000000-3.000000-1 0,-4.000000 2.000000-2 16,4.000000-2.000000 0-16,0.000000 3.000000 3 0,-2.000000-3.000000 3 0,2.000000 0.000000-1 15,3.000000 0.000000 0-15,-3.000000 4.000000 0 0,1.000000-4.000000-1 0,-3.000000 0.000000-3 16,2.000000 3.000000-3-16,-2.000000-1.000000 2 0,2.000000 1.000000 3 0,0.000000-1.000000-1 16,-2.000000 1.000000 2-16,-2.000000 1.000000 1 0,1.000000-1.000000 1 0,-1.000000 2.000000 0 15,-1.000000-1.000000-1-15,1.000000-1.000000 1 0,-4.000000 2.000000 0 0,2.000000 0.000000-1 16,-2.000000-1.000000 2-16,3.000000 1.000000 1 0,-2.000000-2.000000-1 0,0.000000 4.000000 0 0,0.000000 0.000000 1 15,-2.000000-2.000000-1-15,4.000000 2.000000 2 0,-4.000000-1.000000-3 0,1.000000 2.000000 0 16,3.000000-5.000000 3-16,-2.000000 5.000000-3 0,-2.000000-3.000000 0 0,2.000000-1.000000-1 16,0.000000 1.000000 0-16,-1.000000 1.000000 1 0,2.000000-1.000000-2 0,-2.000000-4.000000 1 15,-1.000000 4.000000 1-15,4.000000 3.000000 1 0,-2.000000-4.000000 0 0,0.000000 2.000000-1 16,0.000000-1.000000-1-16,2.000000 1.000000 1 0,0.000000 0.000000 0 0,-2.000000 0.000000 0 16,2.000000-1.000000 2-16,-1.000000 3.000000-1 0,-1.000000-1.000000 0 0,2.000000 1.000000 1 15,0.000000 1.000000-3-15,-2.000000-1.000000 1 0,2.000000-1.000000-1 0,1.000000 0.000000 1 16,-1.000000 0.000000 0-16,0.000000 1.000000 2 0,-2.000000 1.000000 0 0,5.000000-1.000000-1 0,-5.000000 0.000000 0 15,2.000000 1.000000 1-15,-4.000000 0.000000-1 0,4.000000 1.000000 0 0,-2.000000-1.000000-2 16,-1.000000 2.000000 0-16,2.000000-4.000000 0 0,1.000000 3.000000 0 0,-4.000000-1.000000 0 16,1.000000 1.000000 0-16,-1.000000 0.000000 1 0,1.000000-1.000000-2 0,-1.000000 2.000000 1 15,0.000000 2.000000 0-15,1.000000-2.000000 2 0,3.000000 1.000000-1 0,-4.000000 0.000000-1 0,0.000000 0.000000 2 16,1.000000 0.000000-1-16,-1.000000 0.000000 2 0,1.000000 1.000000-3 16,-1.000000-1.000000 0-16,-1.000000 1.000000 0 0,1.000000 0.000000 1 0,-3.000000 2.000000 0 0,4.000000 0.000000-1 15,-1.000000 0.000000 0-15,-5.000000 1.000000 0 0,4.000000-1.000000 0 0,-2.000000-3.000000 0 16,0.000000 3.000000-1-16,-1.000000-1.000000 0 0,-1.000000-1.000000 2 0,4.000000 2.000000-4 15,-5.000000-1.000000 1-15,1.000000 0.000000 2 0,0.000000 1.000000 0 0,1.000000-1.000000 0 16,-4.000000 1.000000 0-16,0.000000-3.000000 2 0,3.000000-2.000000 0 0,-3.000000 2.000000-2 0,-2.000000-3.000000 0 16,3.000000 2.000000 0-16,0.000000-2.000000 0 0,-1.000000 2.000000 0 15,-3.000000-2.000000 2-15,5.000000-2.000000-1 0,-2.000000 3.000000-1 0,0.000000 1.000000 1 0,-5.000000-3.000000 0 16,5.000000 0.000000-1-16,-2.000000 4.000000-3 0,-1.000000-3.000000 3 0,-2.000000 3.000000 0 16,3.000000 1.000000 0-16,-3.000000 2.000000-1 0,0.000000-1.000000 0 0,-3.000000 1.000000-1 15,3.000000-1.000000 2-15,-2.000000 3.000000 0 0,-1.000000 0.000000 0 0,-2.000000 0.000000 2 16,5.000000 0.000000-1-16,-4.000000-2.000000 0 0,-1.000000 1.000000-1 0,4.000000 0.000000 0 15,-3.000000-1.000000 0-15,1.000000 1.000000 0 0,-2.000000-2.000000 0 0,3.000000-1.000000-1 16,-4.000000 2.000000 0-16,0.000000-3.000000-3 0,6.000000-1.000000 2 0,-5.000000 2.000000 2 0,0.000000-1.000000-1 16,-1.000000 0.000000 1-16,4.000000-1.000000 1 0,-3.000000-2.000000-1 15,-2.000000 3.000000 0-15,2.000000-2.000000 0 0,0.000000-2.000000 1 0,-3.000000 5.000000-1 0,-1.000000-2.000000 0 16,1.000000-2.000000 2-16,-2.000000 2.000000 1 0,-2.000000 0.000000-1 0,-1.000000 2.000000 2 16,3.000000-5.000000 1-16,-4.000000 5.000000 2 0,1.000000-3.000000 0 0,0.000000 0.000000 3 15,-4.000000-1.000000-1-15,3.000000-1.000000 1 0,-2.000000-1.000000-2 0,-3.000000 0.000000 0 16,-3.000000 0.000000-1-16,4.000000 1.000000-3 0,-4.000000 1.000000-1 0,0.000000-4.000000-1 0,-1.000000 2.000000-1 15,-2.000000-2.000000 0-15,1.000000 3.000000-1 0,-1.000000-1.000000-1 16,-5.000000 1.000000 1-16,3.000000-2.000000-1 0,-3.000000 2.000000-1 0,2.000000-1.000000-1 0,-6.000000 0.000000 1 16,2.000000 3.000000 0-16,0.000000-1.000000-1 0,-1.000000 1.000000 1 0,-2.000000 1.000000-1 15,3.000000-5.000000 2-15,-3.000000 2.000000-2 0,4.000000 2.000000 2 0,0.000000-5.000000-1 16,-1.000000 1.000000 0-16,2.000000-2.000000 0 0,-1.000000 0.000000-6 0,1.000000-4.000000-6 16,2.000000 2.000000-10-16,1.000000-2.000000-11 0,-7.000000-2.000000-15 0,4.000000 0.000000-20 15,2.000000 0.000000-31-15,-2.000000 2.000000-67 0,3.000000 2.000000-95 0,-7.000000 2.000000-131 16,1.000000 2.000000-62-16,-2.000000 3.000000-19 0,-7.000000-1.000000 16 0,1.000000 4.000000 61 0</inkml:trace>
  <inkml:trace contextRef="#ctx0" brushRef="#br0">18941.000000 3977.000000 12 0,'-3.000000'-8.000000'171'16,"1.000000"1.000000"11 "-16 ,-1.000000 2.000000-27 0,-2.000000-2.000000-19 0,1.000000 2.000000-15 16,-1.000000 0.000000-14-16,0.000000 0.000000-14 0,2.000000 2.000000-6 0,-2.000000 1.000000-3 15,1.000000 0.000000-6-15,3.000000-3.000000-12 0,-3.000000 3.000000-7 0,3.000000-1.000000-10 16,-3.000000 3.000000-4-16,1.000000-3.000000 0 0,3.000000 3.000000-7 0,-2.000000 0.000000-5 15,2.000000 0.000000-3-15,0.000000 0.000000-3 0,0.000000 0.000000-2 0,0.000000 0.000000-7 16,0.000000 0.000000-2-16,0.000000 0.000000 0 0,0.000000 0.000000-6 0,0.000000 0.000000-1 0,0.000000 0.000000-4 16,0.000000 0.000000-1-16,0.000000 0.000000 0 0,0.000000 0.000000-2 0,0.000000 0.000000 2 15,0.000000 0.000000 0-15,0.000000 0.000000 1 0,2.000000 3.000000 1 0,-2.000000 0.000000 4 16,0.000000 4.000000 9-16,0.000000 0.000000 5 0,0.000000 1.000000 4 0,0.000000 6.000000 5 16,0.000000-2.000000 5-16,0.000000 5.000000 2 0,0.000000 3.000000-3 0,0.000000 0.000000 2 15,3.000000 1.000000 0-15,-3.000000 1.000000-1 0,4.000000 4.000000 1 0,-4.000000 3.000000-2 16,1.000000-1.000000-3-16,-1.000000 1.000000-2 0,0.000000 2.000000 1 0,0.000000 1.000000-2 0,0.000000 1.000000-3 15,0.000000 2.000000 1-15,0.000000-1.000000 0 0,0.000000 3.000000-2 0,0.000000-3.000000-3 16,-1.000000 3.000000-3-16,-3.000000-3.000000-2 0,4.000000 0.000000-3 0,0.000000-3.000000 0 16,0.000000-2.000000-2-16,0.000000 0.000000 2 0,0.000000 0.000000-2 0,0.000000-4.000000-3 15,0.000000-3.000000 0-15,0.000000 0.000000 0 0,0.000000-3.000000-4 0,0.000000-2.000000-3 16,0.000000-2.000000 0-16,0.000000-3.000000 1 0,0.000000-2.000000-3 0,0.000000-1.000000-2 16,0.000000-1.000000 3-16,0.000000 2.000000-1 0,0.000000-6.000000-3 0,0.000000 2.000000-6 0,0.000000-5.000000-8 15,0.000000 1.000000-12-15,-3.000000 1.000000-21 0,3.000000-3.000000-21 16,-2.000000 0.000000-29-16,-1.000000 0.000000-42 0,3.000000-3.000000-60 0,0.000000 1.000000-79 0,0.000000-5.000000-78 15,0.000000-3.000000-27-15,0.000000-7.000000 6 0,-2.000000 0.000000 34 0</inkml:trace>
  <inkml:trace contextRef="#ctx0" brushRef="#br0">19112.000000 3998.000000 63 0,'2.000000'0.000000'103'0,"-2.000000"-2.000000"4 "0 ,0.000000 0.000000 2 0,0.000000 2.000000-2 0,0.000000 0.000000-5 15,0.000000 0.000000-10-15,0.000000 0.000000-9 0,0.000000-4.000000-11 0,0.000000 3.000000-1 16,-2.000000 1.000000-1-16,-1.000000 0.000000 6 0,3.000000 0.000000 3 0,0.000000 0.000000-2 16,0.000000 0.000000 2-16,0.000000 0.000000-7 0,0.000000 0.000000-4 0,0.000000 0.000000-7 15,0.000000 0.000000-4-15,0.000000 0.000000-3 0,0.000000 0.000000-3 0,0.000000 0.000000-2 16,0.000000 0.000000-6-16,0.000000 0.000000-7 0,0.000000 0.000000-3 0,0.000000 5.000000-3 0,-4.000000-1.000000-5 15,4.000000 1.000000-2-15,-1.000000 3.000000-3 0,-3.000000 0.000000 5 16,4.000000 5.000000-2-16,-1.000000 2.000000 0 0,1.000000-1.000000 1 0,0.000000 6.000000 0 0,0.000000-1.000000 5 16,0.000000 5.000000-1-16,1.000000-1.000000 3 0,-1.000000 4.000000 1 0,4.000000 2.000000 1 15,-3.000000 0.000000 1-15,3.000000 1.000000 3 0,-1.000000 7.000000-1 0,-1.000000 2.000000-2 16,3.000000-2.000000-1-16,-2.000000 2.000000-1 0,2.000000 1.000000-4 0,-2.000000-2.000000-6 16,6.000000 1.000000-1-16,-4.000000-2.000000-6 0,0.000000-2.000000-2 0,3.000000-2.000000-4 0,1.000000-1.000000 0 15,-4.000000-3.000000-3-15,0.000000-3.000000-5 0,3.000000 0.000000 0 16,-3.000000-3.000000 0-16,2.000000-4.000000-1 0,-2.000000-1.000000 0 0,-4.000000-2.000000 0 0,3.000000-4.000000-2 15,1.000000-1.000000-5-15,-2.000000-5.000000-8 0,1.000000 2.000000-10 0,-4.000000-3.000000-12 16,0.000000-1.000000-16-16,0.000000-1.000000-23 0,-4.000000-3.000000-38 0,1.000000 0.000000-56 16,-2.000000-3.000000-72-16,1.000000-1.000000-95 0,-2.000000-4.000000-39 0,-6.000000-1.000000-4 15,-1.000000-4.000000 25-15,-4.000000 1.000000 58 0</inkml:trace>
  <inkml:trace contextRef="#ctx0" brushRef="#br0">18747.000000 4636.000000 64 0,'-4.000000'0.000000'112'0,"4.000000"2.000000"7 "0 ,-1.000000-2.000000 1 0,-3.000000-2.000000 3 16,4.000000 2.000000-5-16,0.000000 0.000000 0 0,-3.000000 0.000000-1 0,3.000000 0.000000-7 15,-2.000000 0.000000-7-15,2.000000 0.000000-13 0,0.000000 0.000000-11 0,0.000000 0.000000-12 16,0.000000 0.000000-17-16,0.000000 0.000000-10 0,0.000000 0.000000-9 0,2.000000 0.000000-4 0,1.000000 2.000000 1 16,1.000000 0.000000 3-16,4.000000 3.000000 9 0,-1.000000 3.000000 7 0,6.000000-1.000000 8 15,-1.000000 5.000000 8-15,1.000000 1.000000 3 0,1.000000 1.000000-2 0,4.000000 3.000000-2 16,-1.000000 3.000000-3-16,1.000000-1.000000-8 0,-1.000000 3.000000-4 0,1.000000 0.000000-4 15,3.000000-1.000000 1-15,-3.000000 5.000000-5 0,-3.000000-5.000000-2 0,5.000000 3.000000 1 16,-5.000000-2.000000-5-16,2.000000-1.000000-4 0,1.000000-1.000000-2 0,-1.000000 2.000000 0 16,0.000000-2.000000-2-16,-2.000000 0.000000 0 0,0.000000-2.000000-3 0,-5.000000 0.000000 1 0,4.000000-2.000000-1 15,-1.000000-1.000000-2-15,-5.000000 0.000000-2 0,6.000000-3.000000-2 16,-6.000000 0.000000-2-16,1.000000 0.000000 0 0,-3.000000-4.000000-3 0,1.000000-1.000000-4 0,-2.000000 0.000000-3 16,0.000000-4.000000 0-16,0.000000 2.000000-2 0,-2.000000-3.000000 1 0,1.000000 0.000000 0 15,-8.000000-2.000000 4-15,4.000000 0.000000 0 0,0.000000 0.000000 3 0,0.000000 0.000000 3 16,5.000000 0.000000 1-16,-5.000000-4.000000 0 0,5.000000-1.000000-1 0,-5.000000 0.000000 2 15,4.000000-5.000000-4-15,1.000000 0.000000-1 0,2.000000-2.000000-2 0,-6.000000-2.000000 2 16,4.000000-1.000000 0-16,-1.000000 1.000000-3 0,1.000000-1.000000-1 0,-2.000000 1.000000 0 16,-1.000000-2.000000-1-16,1.000000 3.000000 0 0,0.000000-3.000000 0 0,-1.000000 2.000000 0 0,3.000000-1.000000 1 15,-5.000000-2.000000 0-15,3.000000 3.000000 0 0,-3.000000-1.000000 0 0,4.000000 1.000000 0 16,-3.000000-3.000000 2-16,3.000000 1.000000-3 0,-1.000000 0.000000-2 0,-1.000000-1.000000-1 16,3.000000-3.000000 0-16,-2.000000 1.000000-1 0,-3.000000-1.000000-3 0,5.000000 1.000000 2 15,-1.000000 0.000000 0-15,-3.000000-1.000000 0 0,6.000000-2.000000-1 0,-5.000000 0.000000 0 16,4.000000-2.000000 0-16,-1.000000 2.000000-3 0,-3.000000-2.000000-2 0,1.000000 2.000000-10 15,1.000000 0.000000-16-15,-3.000000-3.000000-31 0,3.000000 4.000000-44 0,-3.000000-2.000000-67 0,3.000000 2.000000-92 16,-4.000000 2.000000-122-16,0.000000-1.000000-53 0,-4.000000 3.000000-8 0,-2.000000 2.000000 26 16,-1.000000 1.000000 59-16</inkml:trace>
  <inkml:trace contextRef="#ctx0" brushRef="#br0">18862.000000 3807.000000 4 0,'5.000000'-10.000000'53'0,"-1.000000"4.000000"2 "0 ,-1.000000-2.000000-6 0,-1.000000 5.000000-5 16,1.000000-5.000000-3-16,0.000000 3.000000 1 0,-1.000000 1.000000 4 0,-2.000000 1.000000 9 15,0.000000 1.000000 13-15,0.000000-2.000000 11 0,0.000000 0.000000 8 0,0.000000 4.000000 8 0,0.000000-4.000000-3 16,0.000000 4.000000-2-16,0.000000-3.000000-7 0,0.000000 3.000000-3 0,0.000000 0.000000-6 16,0.000000 3.000000-5-16,0.000000-2.000000 1 0,-2.000000 5.000000 1 0,-1.000000 1.000000 2 15,3.000000 0.000000 2-15,0.000000 6.000000-2 0,-3.000000-2.000000-1 0,-2.000000 7.000000-2 16,-4.000000 3.000000-8-16,1.000000 0.000000-7 0,-2.000000 3.000000-13 0,-4.000000 2.000000-7 15,-2.000000 3.000000-7-15,1.000000 1.000000-7 0,-2.000000 0.000000-6 0,-2.000000 3.000000-5 16,-1.000000-2.000000-3-16,5.000000-2.000000-2 0,-2.000000-2.000000-3 0,4.000000 0.000000-4 0,0.000000-3.000000-6 16,1.000000-4.000000-12-16,5.000000-6.000000-17 0,-1.000000-1.000000-23 0,1.000000-4.000000-28 15,2.000000-1.000000-33-15,3.000000-4.000000-38 0,-1.000000 4.000000-40 0,3.000000-8.000000-48 16,0.000000 0.000000-35-16,5.000000-8.000000-2 0,0.000000-4.000000 21 0</inkml:trace>
  <inkml:trace contextRef="#ctx0" brushRef="#br0">19001.000000 3746.000000 15 0,'7.000000'1.000000'230'0,"0.000000"2.000000"12 "15 ,-2.000000 1.000000 5-15,0.000000 2.000000-55 0,-5.000000-2.000000-51 0,5.000000 4.000000-23 16,0.000000 3.000000 3-16,2.000000 3.000000 12 0,-6.000000-2.000000 10 0,8.000000 5.000000-1 0,-4.000000 1.000000-6 16,3.000000-2.000000-13-16,0.000000 4.000000-14 0,4.000000 1.000000-17 0,-2.000000 1.000000-19 15,4.000000 2.000000-12-15,-1.000000 1.000000-15 0,0.000000-3.000000-10 0,1.000000 2.000000-10 16,4.000000-2.000000-12-16,-1.000000-2.000000-6 0,0.000000-1.000000-14 0,0.000000-3.000000-26 15,-2.000000 1.000000-43-15,3.000000 3.000000-68 0,-1.000000 0.000000-102 0,0.000000-3.000000-112 16,-7.000000 5.000000-49-16,-4.000000-3.000000-5 0,-9.000000 0.000000 22 0,-5.000000 6.000000 61 16</inkml:trace>
  <inkml:trace contextRef="#ctx0" brushRef="#br0">17798.000000 5990.000000 107 0,'17.000000'0.000000'185'0,"-7.000000"3.000000"2 "16 ,3.000000-2.000000-60-16,-1.000000 6.000000-33 0,-2.000000-3.000000-1 0,-5.000000 3.000000 13 15,0.000000 3.000000 15-15,-2.000000-1.000000 15 0,1.000000 7.000000 7 0,-4.000000-1.000000-6 16,0.000000 4.000000-20-16,-4.000000 3.000000-15 0,-4.000000 3.000000-14 0,3.000000 0.000000-10 16,-3.000000 8.000000-5-16,-3.000000 0.000000 1 0,-5.000000 3.000000-1 0,2.000000 1.000000-4 0,-4.000000 0.000000-4 15,-2.000000 0.000000-5-15,0.000000-3.000000-8 0,0.000000-1.000000-9 0,-2.000000-1.000000-5 16,0.000000-3.000000-4-16,-1.000000 0.000000-4 0,1.000000-3.000000-6 0,-2.000000-5.000000-2 16,-1.000000-5.000000-3-16,3.000000-4.000000 2 0,1.000000 1.000000-1 0,-3.000000-6.000000-4 15,2.000000-5.000000 0-15,-3.000000-2.000000-3 0,7.000000-5.000000-1 0,-4.000000-4.000000-6 16,0.000000-3.000000-4-16,4.000000-4.000000-2 0,-1.000000-5.000000 0 0,2.000000-1.000000 0 15,6.000000-4.000000 1-15,-3.000000-3.000000 1 0,4.000000-1.000000 0 0,5.000000-2.000000-1 16,2.000000 3.000000-4-16,-2.000000 0.000000 1 0,5.000000 0.000000 0 0,3.000000 3.000000-1 16,-1.000000 1.000000-1-16,1.000000 3.000000 1 0,2.000000 0.000000 1 0,0.000000 3.000000 1 0,0.000000 0.000000-2 15,4.000000 1.000000-1-15,-1.000000 4.000000 3 0,0.000000 1.000000-1 0,3.000000 1.000000 0 16,-3.000000 5.000000 2-16,0.000000 1.000000 0 0,6.000000 2.000000 5 0,-3.000000 4.000000 2 16,3.000000 4.000000 4-16,1.000000 2.000000 8 0,2.000000 6.000000 7 0,1.000000 8.000000 8 15,2.000000 1.000000 6-15,0.000000 9.000000 7 0,0.000000-2.000000 10 0,-1.000000 7.000000 8 16,-1.000000 2.000000 9-16,-1.000000-1.000000 3 0,2.000000 0.000000 3 0,-3.000000 1.000000-1 15,-2.000000-3.000000-7-15,4.000000-5.000000-13 0,-4.000000-1.000000-11 0,-3.000000 0.000000-15 0,-1.000000-3.000000-12 16,4.000000-6.000000-7-16,-6.000000 1.000000-6 0,4.000000-3.000000-6 0,-5.000000-3.000000-10 16,1.000000-2.000000-15-16,-1.000000-4.000000-22 0,-1.000000-2.000000-26 0,-2.000000 2.000000-27 15,1.000000-5.000000-29-15,-5.000000-1.000000-36 0,5.000000-2.000000-59 0,-2.000000 0.000000-85 16,-3.000000 0.000000-114-16,-3.000000-7.000000-47 0,-2.000000-10.000000-9 0,3.000000-3.000000 22 16,-1.000000 0.000000 63-16</inkml:trace>
  <inkml:trace contextRef="#ctx0" brushRef="#br0">18073.000000 6406.000000 192 0,'8.000000'17.000000'321'0,"-3.000000"-2.000000"17 "0 ,2.000000 2.000000 15 15,-5.000000 3.000000-104-15,1.000000-1.000000-83 0,0.000000 1.000000-38 0,-1.000000-1.000000-8 16,-2.000000 0.000000 1-16,3.000000-1.000000-1 0,-3.000000-3.000000-7 0,0.000000-2.000000-17 15,2.000000 4.000000-25-15,-2.000000-6.000000-20 0,0.000000-2.000000-21 0,0.000000 4.000000-12 0,0.000000-6.000000-8 16,0.000000 2.000000-3-16,0.000000 1.000000-3 0,0.000000 0.000000-1 0,0.000000-3.000000-3 16,0.000000 0.000000-4-16,0.000000 3.000000-13 0,0.000000-3.000000-22 0,-5.000000 1.000000-32 15,0.000000-1.000000-45-15,2.000000 0.000000-56 0,-2.000000 1.000000-69 0,1.000000 0.000000-83 16,-3.000000-1.000000-49-16,-1.000000-3.000000-6 0,-4.000000-2.000000 25 0,6.000000-2.000000 47 16</inkml:trace>
  <inkml:trace contextRef="#ctx0" brushRef="#br0">19112.000000 6099.000000 14 0,'2.000000'-4.000000'121'0,"-2.000000"4.000000"17 "0 ,0.000000 4.000000 18 0,0.000000-3.000000 12 15,0.000000 3.000000 7-15,0.000000 4.000000 1 0,0.000000 0.000000-5 0,0.000000 1.000000-14 16,0.000000 3.000000-14-16,5.000000 0.000000-9 0,-2.000000 5.000000-5 0,0.000000 0.000000-7 0,-1.000000 0.000000-3 16,1.000000 3.000000-3-16,-3.000000 0.000000-5 0,0.000000 2.000000-11 0,0.000000-1.000000-6 15,-3.000000 3.000000-9-15,-2.000000 1.000000-12 0,-3.000000 2.000000-7 0,-1.000000 2.000000-10 16,-1.000000 0.000000-2-16,0.000000 5.000000-9 0,-5.000000-2.000000-6 0,-3.000000 2.000000-3 15,1.000000-1.000000-6-15,-2.000000 2.000000-4 0,1.000000-4.000000-2 0,-4.000000 1.000000-3 16,4.000000-3.000000 0-16,-2.000000-2.000000-4 0,0.000000 0.000000-1 0,-1.000000-5.000000-3 16,3.000000 0.000000 0-16,1.000000-4.000000-3 0,-1.000000-2.000000 0 0,1.000000-4.000000 0 15,-1.000000-3.000000-1-15,4.000000-3.000000-2 0,-3.000000-4.000000-3 0,4.000000-7.000000-4 16,-2.000000-3.000000-6-16,0.000000-8.000000-6 0,1.000000-3.000000-7 0,4.000000-9.000000-4 0,0.000000-3.000000-5 16,2.000000-3.000000-5-16,1.000000-5.000000 2 0,2.000000 0.000000 1 0,4.000000 1.000000 4 15,-3.000000-2.000000 3-15,4.000000 4.000000 4 0,4.000000 2.000000 8 0,-3.000000 2.000000 3 16,-1.000000 3.000000 4-16,4.000000-1.000000 2 0,1.000000 6.000000 2 0,0.000000 2.000000-1 15,1.000000 1.000000-1-15,-1.000000 4.000000 2 0,0.000000-1.000000 0 0,4.000000 3.000000 0 16,-4.000000 3.000000 0-16,5.000000 1.000000 1 0,-3.000000 3.000000 3 0,1.000000 1.000000 3 0,-1.000000 4.000000 4 16,1.000000 3.000000 6-16,4.000000 3.000000 6 0,-2.000000 4.000000 10 0,3.000000 2.000000 8 15,-1.000000 4.000000 9-15,1.000000 3.000000 4 0,-3.000000 8.000000 8 0,4.000000-1.000000 9 16,-1.000000 4.000000 11-16,1.000000 2.000000 6 0,-3.000000 3.000000 8 0,-1.000000-3.000000 1 16,4.000000 0.000000-2-16,-1.000000-2.000000-11 0,-1.000000 2.000000-20 0,1.000000-3.000000-18 15,-3.000000-3.000000-15-15,7.000000-1.000000-12 0,-3.000000-1.000000-9 0,2.000000-5.000000-8 16,-2.000000 1.000000-16-16,-4.000000-1.000000-27 0,2.000000-3.000000-33 0,-2.000000-4.000000-37 15,-2.000000-1.000000-37-15,2.000000-1.000000-37 0,-2.000000-5.000000-48 16,1.000000 3.000000-61-16,-1.000000 0.000000-82 0,2.000000-5.000000-87 0,-1.000000-5.000000-29 0,-4.000000-2.000000 5 0,-2.000000-8.000000 41 16,2.000000-2.000000 79-16</inkml:trace>
  <inkml:trace contextRef="#ctx0" brushRef="#br0">19343.000000 6541.000000 74 0,'0.000000'-3.000000'248'16,"0.000000"0.000000"24 "-16 ,0.000000 3.000000-9 0,0.000000 0.000000-54 0,0.000000 0.000000-42 15,0.000000 0.000000-25-15,4.000000 0.000000-10 0,-4.000000 0.000000-9 0,0.000000 3.000000-7 16,3.000000 0.000000-14-16,-1.000000-3.000000-12 0,6.000000 2.000000-16 0,-3.000000-2.000000-7 16,8.000000 2.000000-3-16,-1.000000-2.000000-1 0,2.000000 4.000000-2 0,1.000000-3.000000-3 15,0.000000 1.000000-5-15,-2.000000 3.000000-7 0,1.000000-2.000000-8 0,-1.000000-1.000000-4 16,-3.000000 3.000000 0-16,-2.000000 2.000000-3 0,1.000000-1.000000-3 0,-4.000000 0.000000 4 0,-2.000000 5.000000 2 16,-1.000000-2.000000-1-16,-4.000000 5.000000 0 0,-1.000000 1.000000-1 0,-2.000000 2.000000 0 15,-7.000000 3.000000-5-15,2.000000-1.000000-3 0,-2.000000 3.000000-1 0,-1.000000-3.000000-2 16,-2.000000 2.000000 0-16,-2.000000-3.000000 6 0,4.000000 1.000000 1 0,-1.000000-4.000000 3 15,2.000000 1.000000 8-15,-1.000000-8.000000 9 0,8.000000 3.000000 5 0,-3.000000-5.000000 7 16,3.000000 0.000000 3-16,0.000000 0.000000-2 0,5.000000-5.000000-6 0,-4.000000 3.000000-12 16,4.000000-4.000000-10-16,4.000000 0.000000-12 0,-4.000000 0.000000-8 0,5.000000 0.000000-5 15,3.000000-4.000000-4-15,2.000000-1.000000 0 0,3.000000 1.000000-2 0,-1.000000-4.000000 1 16,5.000000 3.000000-1-16,-2.000000-3.000000-3 0,-2.000000 0.000000-12 0,4.000000 0.000000-23 0,-3.000000 0.000000-21 16,-1.000000-1.000000-31-16,0.000000 1.000000-28 0,1.000000 1.000000-30 0,3.000000 0.000000-42 15,-1.000000-1.000000-58-15,3.000000-1.000000-71 0,-1.000000 1.000000-105 0,-1.000000-4.000000-42 16,-4.000000-1.000000-1-16,1.000000-3.000000 33 0,-1.000000-3.000000 67 0</inkml:trace>
  <inkml:trace contextRef="#ctx0" brushRef="#br0">20198.000000 6056.000000 14 0,'5.000000'2.000000'196'16,"-2.000000"2.000000"10 "-16 ,-1.000000-4.000000-17 0,-2.000000 2.000000-38 0,3.000000 0.000000-21 15,-3.000000-2.000000-4-15,0.000000 5.000000 8 0,4.000000-3.000000 12 0,-3.000000 3.000000 11 0,3.000000 0.000000-11 16,1.000000-1.000000-16-16,0.000000 2.000000-13 0,0.000000 1.000000-11 0,3.000000-3.000000-6 16,-1.000000 4.000000-7-16,0.000000 0.000000-2 0,-1.000000 0.000000-2 0,1.000000-2.000000-4 15,0.000000 4.000000-7-15,-2.000000-1.000000-4 0,0.000000 1.000000-8 0,-2.000000 5.000000-4 16,-1.000000-1.000000-5-16,-2.000000 6.000000-3 0,-2.000000 0.000000-3 0,-1.000000 1.000000-7 15,-6.000000 4.000000-4-15,1.000000 2.000000-4 0,-2.000000-1.000000-3 0,-3.000000 3.000000-2 16,-4.000000 0.000000-1-16,2.000000 3.000000 3 0,-2.000000-1.000000-1 0,-1.000000-2.000000-1 0,-3.000000 0.000000-2 16,0.000000 2.000000-2-16,2.000000-7.000000-4 0,1.000000 0.000000-2 0,-4.000000-4.000000-5 15,4.000000-1.000000 1-15,-3.000000-4.000000 0 0,6.000000-3.000000-2 0,-1.000000-3.000000 0 16,-1.000000-4.000000-3-16,-2.000000 0.000000 0 0,3.000000-2.000000-2 0,-3.000000-6.000000-3 16,6.000000-2.000000-5-16,-4.000000-2.000000 0 0,4.000000-3.000000-2 0,-1.000000-4.000000-2 15,1.000000-1.000000-4-15,-1.000000-5.000000-4 0,1.000000 2.000000-1 0,5.000000-5.000000-1 16,-2.000000 2.000000-2-16,1.000000-6.000000-1 0,4.000000 2.000000 3 0,-2.000000 3.000000 3 15,2.000000-2.000000 1-15,4.000000 2.000000 1 0,1.000000 2.000000 1 0,0.000000 3.000000 1 0,0.000000 0.000000-1 16,1.000000 3.000000 0-16,3.000000-1.000000 3 0,-3.000000 3.000000-2 0,6.000000 3.000000 2 16,-2.000000 1.000000-1-16,4.000000 4.000000 4 0,1.000000 1.000000 2 0,-2.000000 3.000000 3 15,5.000000 3.000000 9-15,1.000000 3.000000 15 0,4.000000 1.000000 19 0,-1.000000 10.000000 23 16,5.000000 1.000000 27-16,-4.000000 4.000000 25 0,4.000000 4.000000 17 0,-4.000000 2.000000 6 0,4.000000 3.000000 0 16,-2.000000-2.000000-13-16,-1.000000 3.000000-22 0,-1.000000-1.000000-24 15,2.000000-1.000000-24-15,-5.000000-6.000000-18 0,4.000000 1.000000-15 0,-2.000000-1.000000-9 0,-4.000000-2.000000-5 16,4.000000-5.000000-10-16,-4.000000 0.000000-15 0,1.000000-4.000000-29 0,-6.000000 0.000000-41 15,0.000000-5.000000-58-15,-3.000000 0.000000-54 0,-1.000000-4.000000-42 0,-3.000000 0.000000-27 16,3.000000-4.000000-8-16,-3.000000 0.000000 0 0,3.000000-1.000000-2 0,-4.000000-6.000000-17 16,8.000000-1.000000-33-16,1.000000-5.000000-34 0,-1.000000-1.000000-43 0,-1.000000-3.000000-22 15,-4.000000-5.000000 24-15,0.000000 3.000000 53 0,-1.000000-6.000000 71 0</inkml:trace>
  <inkml:trace contextRef="#ctx0" brushRef="#br0">20340.000000 6484.000000 84 0,'0.000000'-3.000000'142'16,"4.000000"2.000000"-3 "-16 ,-4.000000-2.000000 1 0,0.000000 3.000000 13 0,0.000000 0.000000 15 15,0.000000 0.000000 9-15,0.000000 0.000000-2 0,0.000000 0.000000-13 0,0.000000 0.000000-21 16,0.000000 0.000000-22-16,0.000000 0.000000-21 0,0.000000 0.000000-9 0,0.000000 0.000000-3 0,3.000000 0.000000 1 16,-1.000000 0.000000-1-16,-2.000000 0.000000 0 0,3.000000 0.000000 0 0,-1.000000 0.000000-5 15,1.000000 3.000000-9-15,6.000000-3.000000-4 0,-4.000000 0.000000-7 0,3.000000 0.000000-4 16,0.000000 1.000000-8-16,1.000000-1.000000-6 0,1.000000 3.000000-6 0,-2.000000-3.000000-6 16,2.000000 3.000000-3-16,2.000000-1.000000-1 0,-2.000000 3.000000 0 0,3.000000-2.000000-4 15,-1.000000 1.000000 2-15,-2.000000 1.000000-1 0,2.000000-1.000000-2 0,-5.000000 3.000000-1 16,1.000000 1.000000-1-16,-1.000000 2.000000-1 0,-2.000000 0.000000 0 0,-4.000000 2.000000 0 0,-1.000000 3.000000 0 15,0.000000 2.000000-3-15,-5.000000 0.000000-2 0,-3.000000 5.000000-3 16,-2.000000-2.000000-1-16,-2.000000-2.000000-4 0,2.000000 2.000000-2 0,-3.000000 0.000000 1 0,1.000000-3.000000 1 16,-1.000000 0.000000 2-16,3.000000-4.000000 10 0,-2.000000 0.000000 4 0,5.000000-2.000000 4 15,0.000000-2.000000 5-15,2.000000-1.000000 1 0,0.000000-2.000000-6 0,2.000000-3.000000-9 16,1.000000 2.000000-6-16,2.000000 0.000000-5 0,2.000000-1.000000-6 0,5.000000 0.000000-2 16,-1.000000 0.000000 3-16,6.000000 0.000000 1 0,2.000000 1.000000 2 0,-1.000000-2.000000-1 0,5.000000 2.000000 0 15,-1.000000-2.000000-1-15,2.000000-2.000000 0 0,-3.000000 3.000000-2 16,-2.000000 0.000000 0-16,3.000000 1.000000 1 0,-7.000000-1.000000 1 0,3.000000 4.000000 2 0,-5.000000-1.000000 3 15,-3.000000 3.000000 7-15,0.000000 2.000000 7 0,-5.000000 5.000000 2 0,-5.000000 0.000000 4 16,-3.000000 6.000000 4-16,-2.000000 0.000000-1 0,-3.000000 1.000000-4 0,-4.000000 1.000000-2 16,-2.000000-3.000000-5-16,3.000000 0.000000-4 0,-3.000000-2.000000-3 0,2.000000-1.000000-5 15,-1.000000-5.000000-5-15,1.000000 2.000000-14 0,2.000000-5.000000-22 0,-2.000000-4.000000-27 16,1.000000-4.000000-31-16,2.000000-6.000000-37 0,1.000000-1.000000-55 0,-1.000000-4.000000-77 16,13.000000-1.000000-104-16,-6.000000-4.000000-97 0,7.000000-6.000000-37 0,3.000000-3.000000 0 0,-3.000000-6.000000 39 15,4.000000 0.000000 82-15</inkml:trace>
  <inkml:trace contextRef="#ctx0" brushRef="#br0">20731.000000 5772.000000 48 0,'0.000000'-3.000000'123'15,"0.000000"3.000000"-10 "-15 ,0.000000 0.000000 2 0,0.000000 0.000000 13 0,2.000000 3.000000 18 16,-2.000000-3.000000 14-16,5.000000 4.000000 10 0,-2.000000 2.000000 1 0,5.000000-2.000000-12 15,2.000000 3.000000-20-15,-1.000000 3.000000-14 0,4.000000 2.000000-7 0,6.000000 5.000000-3 16,-3.000000 3.000000 1-16,3.000000 4.000000 5 0,3.000000 3.000000 2 0,-1.000000 5.000000-8 0,5.000000-1.000000-9 16,-5.000000 4.000000-13-16,3.000000 2.000000-13 0,-2.000000 6.000000-16 0,-4.000000 0.000000-9 15,-1.000000 6.000000-7-15,-4.000000 2.000000-4 0,1.000000 3.000000-3 0,-6.000000 3.000000-6 16,-3.000000 0.000000-3-16,-2.000000 3.000000-7 0,-6.000000-2.000000-4 0,-2.000000 4.000000-8 16,-3.000000-3.000000-10-16,-2.000000-4.000000-4 0,-7.000000 1.000000-5 0,0.000000-2.000000-7 15,-5.000000-4.000000-13-15,-1.000000 2.000000-21 0,-7.000000-4.000000-30 0,0.000000-1.000000-58 16,-2.000000-3.000000-87-16,1.000000 2.000000-114 0,-5.000000-4.000000-90 0,-3.000000-4.000000-36 15,-6.000000-4.000000 7-15,-4.000000-5.000000 41 0,-3.000000-2.000000 84 0</inkml:trace>
  <inkml:trace contextRef="#ctx0" brushRef="#br0">17060.000000 5565.000000 14 0,'-3.000000'5.000000'144'0,"0.000000"1.000000"-18 "15 ,-2.000000 1.000000-29-15,-4.000000 2.000000-7 0,3.000000 4.000000 11 0,-6.000000 0.000000 19 16,2.000000 5.000000 19-16,-4.000000 1.000000 12 0,1.000000 5.000000 2 0,-2.000000 3.000000-11 0,5.000000 2.000000-15 16,-4.000000 3.000000-17-16,1.000000 4.000000-12 0,5.000000 5.000000-3 0,-6.000000 1.000000 2 15,6.000000 2.000000 2-15,0.000000 2.000000 1 0,2.000000 5.000000-1 0,6.000000 0.000000 0 16,0.000000 5.000000-6-16,0.000000 2.000000-10 0,6.000000-1.000000-12 0,5.000000 1.000000-8 15,-1.000000 2.000000-9-15,7.000000 2.000000-12 0,2.000000-2.000000-9 0,7.000000 3.000000-6 16,1.000000-4.000000-6-16,7.000000-1.000000-9 0,3.000000-3.000000-10 0,6.000000 2.000000-14 16,1.000000-4.000000-29-16,9.000000 1.000000-55 0,4.000000-3.000000-97 0,0.000000 3.000000-157 15,5.000000-6.000000-77-15,-5.000000-1.000000-33 0,5.000000-4.000000 4 0,0.000000-6.000000 42 16</inkml:trace>
  <inkml:trace contextRef="#ctx0" brushRef="#br0">21633.000000 4899.000000 152 0,'-2.000000'-5.000000'166'0,"-5.000000"5.000000"-51 "0 ,7.000000-3.000000-34 16,-5.000000 3.000000-11-16,0.000000 0.000000 8 0,0.000000 0.000000 14 0,2.000000 0.000000 18 16,-2.000000 0.000000 11-16,0.000000 0.000000 2 0,1.000000 0.000000-11 0,1.000000 0.000000-24 0,1.000000 0.000000-21 15,-1.000000 0.000000-17-15,3.000000 3.000000-5 0,-3.000000-3.000000-3 16,3.000000 2.000000 4-16,-2.000000 1.000000 5 0,-1.000000-3.000000 2 0,3.000000 2.000000-1 0,-2.000000 3.000000-1 15,-1.000000 0.000000-2-15,3.000000 4.000000-2 0,-4.000000 1.000000-4 0,-1.000000 5.000000 1 16,-3.000000 2.000000 0-16,3.000000 0.000000 0 0,-3.000000 4.000000-4 0,-1.000000 4.000000 0 16,-1.000000 2.000000-3-16,2.000000 2.000000-2 0,-1.000000 3.000000-1 0,-1.000000 2.000000-3 15,-1.000000 2.000000-1-15,4.000000 3.000000-4 0,-5.000000 3.000000-2 0,7.000000-1.000000-4 16,-3.000000 5.000000 0-16,-1.000000 2.000000-2 0,4.000000 1.000000 1 0,-3.000000 2.000000-1 16,3.000000 2.000000 2-16,2.000000 0.000000 1 0,-3.000000 0.000000 1 0,5.000000 2.000000 3 0,-6.000000 1.000000 0 15,7.000000 2.000000 1-15,-2.000000 4.000000 0 0,-1.000000 1.000000 0 0,3.000000 3.000000 0 16,0.000000 3.000000-2-16,0.000000 7.000000 1 0,0.000000 2.000000-3 0,0.000000 7.000000-1 15,0.000000 3.000000-2-15,3.000000 7.000000-3 0,-1.000000 2.000000-1 0,1.000000 5.000000-1 16,2.000000 3.000000-1-16,1.000000 2.000000-1 0,0.000000 2.000000 0 0,1.000000 5.000000 7 16,1.000000 8.000000 7-16,1.000000 0.000000 12 0,2.000000 3.000000 14 0,-1.000000 5.000000 15 15,1.000000 1.000000 12-15,4.000000 3.000000 8 0,-2.000000 0.000000 7 0,0.000000-2.000000 3 0,1.000000-1.000000-2 16,1.000000-8.000000-6-16,-2.000000-3.000000-5 0,4.000000-8.000000-11 0,0.000000-7.000000-12 16,-2.000000-7.000000-15-16,2.000000-9.000000-14 0,1.000000-4.000000-13 0,2.000000-12.000000-7 15,-1.000000-5.000000-5-15,-1.000000-5.000000-8 0,-1.000000-4.000000 1 0,1.000000-6.000000-6 16,2.000000-6.000000-12-16,-4.000000-9.000000-25 0,0.000000-4.000000-36 0,-2.000000-7.000000-34 15,-1.000000-3.000000-39-15,-3.000000-7.000000-33 0,-1.000000-7.000000-40 0,-1.000000-8.000000-77 16,0.000000-6.000000-103-16,2.000000-13.000000-75 0,-3.000000-10.000000-23 0,-5.000000-11.000000 2 0,-2.000000-12.000000 37 16,3.000000-3.000000 94-16</inkml:trace>
  <inkml:trace contextRef="#ctx0" brushRef="#br0">22747.000000 4471.000000 99 0,'2.000000'-3.000000'171'15,"-2.000000"3.000000"-22 "-15 ,3.000000-2.000000-50 0,-1.000000-1.000000-34 16,-2.000000 3.000000-11-16,0.000000 0.000000 12 0,3.000000 3.000000 20 0,1.000000-1.000000 16 0,-3.000000 3.000000 11 15,4.000000 2.000000 10-15,2.000000 5.000000-1 0,0.000000 2.000000-4 0,1.000000 6.000000-7 16,1.000000 4.000000-2-16,-1.000000 5.000000 3 0,2.000000 8.000000 0 0,-2.000000 2.000000-4 0,6.000000 5.000000-7 16,-2.000000 5.000000-3-16,1.000000 2.000000-4 0,-3.000000 4.000000-6 15,3.000000 7.000000-11-15,1.000000-2.000000-1 0,3.000000 6.000000-10 0,-4.000000 2.000000-7 0,0.000000 3.000000-7 16,4.000000 4.000000-8-16,0.000000 3.000000-4 0,-2.000000 4.000000 0 0,5.000000 1.000000 4 16,-5.000000 5.000000 2-16,5.000000 1.000000 4 0,-1.000000 7.000000 10 0,-1.000000-1.000000 6 15,1.000000 2.000000 9-15,-3.000000 5.000000 2 0,1.000000 2.000000 4 0,-2.000000 6.000000 0 16,2.000000-3.000000-2-16,0.000000 5.000000 0 0,-4.000000-5.000000-2 0,1.000000 2.000000 3 15,-1.000000 1.000000 0-15,0.000000-3.000000 3 0,-3.000000 0.000000 2 0,2.000000 0.000000 3 16,-2.000000 3.000000-4-16,-1.000000-1.000000-2 0,-1.000000-3.000000-4 0,-3.000000 3.000000-5 0,0.000000-3.000000-2 16,2.000000-4.000000-18-16,-2.000000 0.000000-2 0,-2.000000-2.000000-3 0,-1.000000-3.000000-8 15,-2.000000 0.000000-4-15,0.000000-2.000000-5 0,0.000000-2.000000 3 0,0.000000-3.000000-10 16,0.000000-3.000000-5-16,-2.000000-1.000000-6 0,2.000000-6.000000-6 0,-7.000000-5.000000-4 16,2.000000-7.000000-2-16,2.000000 0.000000-1 0,-2.000000-7.000000 0 0,-3.000000-5.000000-3 15,3.000000-2.000000 3-15,0.000000-11.000000-13 0,-4.000000-1.000000-19 0,1.000000-9.000000-30 16,3.000000-4.000000-44-16,0.000000-4.000000-52 0,-4.000000-8.000000-65 0,4.000000-2.000000-48 0,-6.000000-2.000000-46 15,2.000000-11.000000-67-15,-1.000000-2.000000-73 0,2.000000-2.000000-86 16,-1.000000-11.000000-11-16,4.000000-4.000000 20 0,-3.000000-5.000000 44 0,3.000000-7.000000 88 0</inkml:trace>
  <inkml:trace contextRef="#ctx0" brushRef="#br0">24177.000000 6112.000000 11 0,'0.000000'5.000000'228'0,"-7.000000"-2.000000"26 "16 ,7.000000-3.000000-3-16,-5.000000 4.000000-42 0,5.000000-4.000000-36 0,-3.000000 5.000000-20 0,3.000000-2.000000-11 15,-2.000000-1.000000-7-15,2.000000-2.000000-1 0,-3.000000 3.000000-10 0,3.000000-3.000000-16 16,0.000000 2.000000-24-16,3.000000 0.000000-14 0,-1.000000-2.000000-9 0,5.000000 5.000000-4 16,-2.000000-2.000000-6-16,3.000000 0.000000 6 0,0.000000-2.000000 3 0,6.000000 4.000000 4 15,-4.000000-2.000000-3-15,3.000000-1.000000-1 0,4.000000 1.000000 0 0,1.000000-3.000000 0 16,1.000000 3.000000 2-16,3.000000-3.000000-4 0,-1.000000-3.000000-4 0,1.000000 3.000000-4 15,0.000000-3.000000-5-15,3.000000-2.000000-9 0,-1.000000 0.000000-5 0,1.000000 1.000000-8 0,-7.000000 1.000000-8 16,4.000000-2.000000-2-16,-4.000000 1.000000-7 0,1.000000-1.000000-3 0,-2.000000 2.000000-3 16,-4.000000-2.000000-1-16,-1.000000 3.000000-6 0,-6.000000 0.000000-11 0,1.000000 2.000000-13 15,-2.000000-3.000000-16-15,-3.000000 3.000000-27 0,1.000000 0.000000-36 0,-3.000000 0.000000-55 16,0.000000 3.000000-75-16,0.000000 5.000000-100 0,-8.000000 1.000000-83 0,-2.000000 7.000000-28 16,-7.000000 1.000000 11-16,-1.000000 0.000000 46 0,-1.000000 5.000000 77 0</inkml:trace>
  <inkml:trace contextRef="#ctx0" brushRef="#br0">24195.000000 6586.000000 21 0,'-8.000000'5.000000'296'0,"-2.000000"1.000000"35 "0 ,-2.000000-2.000000 22 15,-1.000000-2.000000-25-15,8.000000 1.000000-88 0,-4.000000 2.000000-58 0,4.000000-1.000000-23 16,0.000000-4.000000-8-16,-3.000000 0.000000-6 0,5.000000 0.000000-12 0,-2.000000 0.000000-20 15,0.000000 0.000000-23-15,1.000000 0.000000-23 0,1.000000 0.000000-23 0,3.000000-4.000000-16 16,0.000000 4.000000-9-16,0.000000 0.000000-6 0,7.000000 0.000000 1 0,-1.000000 0.000000 5 0,3.000000-2.000000 7 16,4.000000-1.000000 8-16,0.000000 3.000000 3 0,4.000000-3.000000 5 0,5.000000 1.000000 2 15,-4.000000-1.000000-4-15,4.000000-1.000000-7 0,0.000000-1.000000-7 0,3.000000 2.000000-4 16,-1.000000-1.000000-8-16,-3.000000 0.000000-7 0,1.000000-2.000000-3 0,0.000000 1.000000-7 16,0.000000-2.000000-10-16,-4.000000 4.000000-14 0,4.000000-4.000000-16 0,-4.000000 2.000000-26 15,1.000000-2.000000-50-15,3.000000 0.000000-81 0,-1.000000 4.000000-99 0,0.000000 0.000000-116 16,-3.000000 1.000000-52-16,-5.000000 2.000000-9 0,-4.000000-2.000000 31 0,-1.000000 4.000000 74 0</inkml:trace>
  <inkml:trace contextRef="#ctx0" brushRef="#br0">25498.000000 6104.000000 165 0,'0.000000'0.000000'256'0,"3.000000"0.000000"15 "15 ,-3.000000 0.000000-45-15,0.000000 0.000000-56 0,0.000000 0.000000-43 0,0.000000 3.000000-24 0,-3.000000-3.000000-11 16,3.000000 5.000000-5-16,0.000000 3.000000-2 0,-4.000000 1.000000-6 0,-1.000000 1.000000-5 16,4.000000 4.000000-8-16,-3.000000 3.000000-6 0,1.000000 5.000000-3 0,1.000000 1.000000 0 15,-1.000000-1.000000 4-15,3.000000 8.000000 2 0,0.000000-2.000000 7 0,3.000000 1.000000-1 16,-1.000000 2.000000 0-16,-2.000000-2.000000-5 0,3.000000 5.000000-7 0,2.000000-2.000000-11 16,0.000000-1.000000-9-16,-1.000000-2.000000-6 0,4.000000 2.000000-5 0,-3.000000-2.000000-6 15,3.000000-1.000000-3-15,1.000000-3.000000-2 0,-4.000000-3.000000-3 0,5.000000-1.000000-2 0,-2.000000-1.000000-8 16,4.000000-3.000000-1-16,-2.000000 0.000000 1 0,2.000000-2.000000-1 0,-2.000000-3.000000-1 15,2.000000-2.000000 0-15,-2.000000-3.000000 4 0,0.000000-3.000000-1 0,5.000000-1.000000-2 16,-5.000000-3.000000-1-16,3.000000 0.000000 2 0,1.000000-5.000000 0 0,2.000000 0.000000 1 16,0.000000-3.000000 1-16,-1.000000 0.000000-1 0,0.000000-2.000000-1 0,-2.000000-1.000000-7 15,0.000000 0.000000-2-15,1.000000-1.000000-4 0,-1.000000-3.000000 0 0,2.000000 1.000000 3 16,-1.000000 2.000000 1-16,-4.000000-5.000000 2 0,3.000000 2.000000 3 0,-1.000000-2.000000-1 0,-2.000000 0.000000-1 16,-2.000000 1.000000 0-16,2.000000-5.000000 1 0,-1.000000 2.000000-1 0,-1.000000-2.000000 3 15,-3.000000 1.000000 0-15,0.000000-5.000000 1 0,2.000000 3.000000-2 0,-2.000000-2.000000 1 16,-3.000000-1.000000-1-16,1.000000 1.000000-1 0,-3.000000 0.000000 0 0,0.000000 0.000000 1 15,0.000000 0.000000 1-15,-3.000000 1.000000 0 0,-2.000000 4.000000 2 0,0.000000 0.000000-1 16,-4.000000-1.000000 0-16,1.000000 5.000000 0 0,-2.000000-2.000000 2 0,-4.000000 0.000000 1 16,1.000000 0.000000 0-16,0.000000 5.000000 3 0,-4.000000 0.000000 1 0,3.000000-2.000000 2 0,-2.000000 4.000000 0 15,-3.000000 3.000000 1-15,2.000000-1.000000 3 0,-1.000000 4.000000-1 0,-4.000000 0.000000-1 16,0.000000 4.000000 0-16,1.000000 4.000000-1 0,-1.000000-2.000000-4 0,2.000000 5.000000-3 16,-5.000000 0.000000-2-16,1.000000 6.000000-7 0,-4.000000-1.000000-19 0,1.000000 2.000000-53 15,3.000000 3.000000-96-15,-6.000000-2.000000-165 0,0.000000 5.000000-86 0,-2.000000-1.000000-39 16,-8.000000-2.000000-6-16,-4.000000 0.000000 36 0</inkml:trace>
  <inkml:trace contextRef="#ctx0" brushRef="#br0">19290.000000 2006.000000 21 0,'0.000000'0.000000'62'16,"0.000000"0.000000"2 "-16 ,0.000000 0.000000 3 0,0.000000 0.000000 0 0,0.000000 0.000000 1 15,0.000000 0.000000 2-15,0.000000-3.000000 4 0,0.000000 3.000000 3 0,3.000000 0.000000 2 16,-1.000000 0.000000 1-16,-2.000000 0.000000 1 0,0.000000 0.000000 5 0,0.000000-1.000000-2 16,0.000000 1.000000 6-16,0.000000 0.000000 0 0,0.000000 0.000000 3 0,0.000000 0.000000-1 15,0.000000 1.000000-4-15,0.000000-1.000000-2 0,0.000000 0.000000-6 0,0.000000 0.000000-5 0,0.000000-1.000000 0 16,0.000000 1.000000-2-16,0.000000-5.000000-6 0,3.000000 2.000000-4 0,0.000000 1.000000-3 15,-3.000000-5.000000-4-15,2.000000 4.000000-5 0,-2.000000-2.000000-1 0,3.000000 0.000000-4 16,-1.000000-2.000000 0-16,1.000000 2.000000-6 0,-3.000000 0.000000-4 0,5.000000-2.000000-1 16,-1.000000 2.000000-1-16,1.000000-2.000000-3 0,0.000000-1.000000-1 0,3.000000 1.000000-1 15,1.000000-3.000000 2-15,1.000000 1.000000-7 0,1.000000-4.000000-4 0,3.000000 0.000000-2 16,-1.000000 0.000000-4-16,1.000000 1.000000-3 0,4.000000-3.000000-4 0,-1.000000 0.000000 0 0,5.000000 0.000000 0 16,-4.000000 4.000000-4-16,4.000000-5.000000 0 0,0.000000 3.000000 1 0,1.000000 1.000000-2 15,2.000000-4.000000-1-15,0.000000 4.000000-1 0,-1.000000 0.000000 1 0,1.000000 3.000000 0 16,-5.000000-4.000000 1-16,2.000000 4.000000 2 0,0.000000-3.000000-3 0,-1.000000 2.000000 3 15,-2.000000 3.000000 1-15,-2.000000-1.000000-4 0,-4.000000 1.000000-1 0,0.000000 1.000000 0 16,1.000000 0.000000 4-16,-2.000000 1.000000-1 0,-2.000000 0.000000-2 0,-2.000000 0.000000 2 0,0.000000 0.000000 0 16,-3.000000 2.000000-2-16,0.000000-1.000000 0 0,4.000000 2.000000-3 15,-6.000000 0.000000-2-15,2.000000-4.000000-4 0,-1.000000 5.000000-10 0,-3.000000-2.000000-16 0,3.000000 0.000000-29 16,-4.000000 0.000000-43-16,0.000000 1.000000-55 0,-4.000000-3.000000-70 0,3.000000 5.000000-77 16,-6.000000 0.000000-75-16,-3.000000 0.000000-21 0,-7.000000 5.000000 20 0,-1.000000 0.000000 45 15</inkml:trace>
  <inkml:trace contextRef="#ctx0" brushRef="#br0">19489.000000 2079.000000 62 0,'3.000000'7.000000'207'16,"2.000000"1.000000"10 "-16 ,-1.000000-6.000000-31 0,-3.000000 3.000000-50 0,-1.000000 0.000000-23 15,4.000000-5.000000-6-15,-1.000000 2.000000 3 0,-1.000000-2.000000 7 0,5.000000 0.000000 2 0,-2.000000-2.000000-6 16,0.000000-1.000000-20-16,5.000000-1.000000-19 0,1.000000-1.000000-11 0,3.000000-5.000000-8 15,-1.000000 3.000000-7-15,4.000000-5.000000-8 0,-2.000000-2.000000-8 0,5.000000 3.000000-5 16,2.000000-7.000000-10-16,-4.000000 5.000000-6 0,1.000000-4.000000-4 0,-1.000000 0.000000-5 16,4.000000-1.000000-3-16,-2.000000 4.000000-4 0,-1.000000-3.000000-8 0,-3.000000 2.000000-18 0,-1.000000 1.000000-20 15,2.000000-1.000000-27-15,0.000000 3.000000-33 0,-4.000000 0.000000-33 16,1.000000 1.000000-37-16,-4.000000 3.000000-35 0,3.000000 1.000000-46 0,-8.000000-4.000000-13 0,-1.000000 4.000000 11 16,-4.000000-1.000000 29-16</inkml:trace>
  <inkml:trace contextRef="#ctx0" brushRef="#br0">19797.000000 1432.000000 168 0,'4.000000'-2.000000'218'0,"-3.000000"-1.000000"-4 "0 ,-1.000000 1.000000-53 0,4.000000 2.000000-37 0,-4.000000 0.000000-16 16,0.000000 0.000000 1-16,3.000000 0.000000 10 0,-1.000000 2.000000 13 0,5.000000 1.000000 7 15,-2.000000-1.000000 0-15,5.000000 3.000000-8 0,1.000000 0.000000-10 0,4.000000 2.000000-10 0,2.000000-2.000000-10 16,5.000000 0.000000-9-16,0.000000 0.000000-9 0,0.000000 0.000000-10 0,1.000000 0.000000-8 15,2.000000-1.000000-8-15,-1.000000 4.000000-7 0,1.000000-3.000000-9 0,-2.000000 2.000000-8 16,-3.000000 2.000000-8-16,0.000000 1.000000-3 0,-3.000000 0.000000-6 0,-3.000000 3.000000-2 16,-1.000000 4.000000-3-16,-5.000000-1.000000-1 0,-3.000000 1.000000-2 0,-5.000000 5.000000-2 15,0.000000 3.000000-2-15,-5.000000 4.000000 0 0,-8.000000 2.000000-4 0,0.000000 3.000000-3 16,-6.000000 6.000000-4-16,-3.000000-3.000000-10 0,1.000000 6.000000-17 0,-5.000000-2.000000-27 0,0.000000 1.000000-41 16,4.000000-4.000000-53-16,0.000000-4.000000-73 0,4.000000 0.000000-99 0,1.000000-5.000000-69 15,-2.000000-4.000000-16-15,3.000000-5.000000 17 0,2.000000-6.000000 43 0</inkml:trace>
  <inkml:trace contextRef="#ctx0" brushRef="#br0">21076.000000 1592.000000 37 0,'-3.000000'0.000000'152'0,"1.000000"4.000000"7 "0 ,-1.000000-4.000000-3 15,3.000000 0.000000-10-15,-2.000000 2.000000-16 0,2.000000 0.000000-16 0,-3.000000-2.000000-14 0,-1.000000 0.000000-11 16,4.000000 4.000000-4-16,0.000000-4.000000 1 0,0.000000 1.000000 2 0,0.000000 1.000000 6 16,0.000000-2.000000 5-16,0.000000 2.000000 4 0,0.000000 1.000000-1 0,0.000000-3.000000-4 15,0.000000 0.000000-6-15,0.000000 0.000000-12 0,0.000000 0.000000-9 0,-1.000000 0.000000-13 0,-3.000000 0.000000-4 16,4.000000 0.000000-7-16,-3.000000 0.000000-5 0,3.000000 0.000000-6 0,0.000000 0.000000 1 16,0.000000 0.000000-1-16,0.000000-3.000000-2 0,0.000000 3.000000-4 0,0.000000 0.000000-2 15,0.000000 0.000000 0-15,0.000000 0.000000-1 0,0.000000 0.000000-4 0,0.000000-2.000000-1 16,0.000000 2.000000 2-16,3.000000 0.000000 1 0,1.000000 0.000000 6 0,1.000000 0.000000 4 15,0.000000-2.000000 4-15,3.000000 1.000000 5 0,2.000000 1.000000 4 0,2.000000-4.000000 8 16,-2.000000 4.000000 12-16,4.000000-2.000000 12 0,2.000000 0.000000 12 0,3.000000 2.000000 10 16,-3.000000-4.000000 4-16,1.000000 2.000000-4 0,2.000000 2.000000-14 0,-1.000000-1.000000-18 15,-1.000000-2.000000-18-15,0.000000 3.000000-18 0,-2.000000-3.000000-13 0,1.000000 3.000000-7 0,3.000000-3.000000-3 16,-6.000000 1.000000-2-16,4.000000 2.000000-2 0,-4.000000-3.000000-3 16,1.000000 1.000000 3-16,-1.000000 2.000000-4 0,1.000000-2.000000-1 0,-1.000000 2.000000-2 0,-5.000000-2.000000-2 15,4.000000 2.000000-5-15,-2.000000-2.000000-15 0,0.000000 2.000000-35 0,-1.000000 0.000000-45 16,-1.000000-4.000000-46-16,0.000000 2.000000-40 0,1.000000 2.000000-49 0,-4.000000-2.000000-63 15,7.000000 0.000000-72-15,-7.000000 2.000000-82 0,0.000000-5.000000-23 0,0.000000-4.000000 9 16,-2.000000 1.000000 32-16,-1.000000-4.000000 72 0</inkml:trace>
  <inkml:trace contextRef="#ctx0" brushRef="#br0">22020.000000 1233.000000 125 0,'0.000000'2.000000'194'0,"2.000000"-2.000000"21 "0 ,-2.000000 3.000000 5 0,3.000000-3.000000-9 16,-3.000000 2.000000-13-16,3.000000 1.000000-28 0,-1.000000-3.000000-25 0,1.000000 1.000000-21 16,-1.000000 2.000000-15-16,-2.000000-3.000000-11 0,3.000000 0.000000-12 0,-3.000000 0.000000-7 15,0.000000 3.000000-7-15,0.000000-3.000000-7 0,0.000000 5.000000-1 0,0.000000 0.000000-6 0,4.000000-2.000000-2 16,-4.000000 3.000000-2-16,0.000000 2.000000-1 0,0.000000 4.000000-2 0,-4.000000-1.000000-5 16,4.000000 7.000000 0-16,-5.000000 1.000000-4 0,-3.000000 1.000000-3 0,3.000000 1.000000-2 15,-7.000000 2.000000-5-15,4.000000 1.000000-5 0,-2.000000 3.000000 1 0,0.000000-1.000000-4 16,-5.000000-1.000000-3-16,-1.000000 0.000000-4 0,0.000000 1.000000-5 0,2.000000-2.000000-3 15,-2.000000 2.000000-6-15,0.000000-6.000000-2 0,0.000000 0.000000 1 0,2.000000-3.000000 1 16,-2.000000-3.000000-1-16,2.000000-1.000000 1 0,1.000000-4.000000-1 0,-1.000000-1.000000-1 0,1.000000-1.000000-3 16,3.000000-2.000000-5-16,-2.000000-5.000000-6 0,-1.000000 0.000000-5 15,-1.000000-3.000000-11-15,4.000000-4.000000-2 0,-2.000000 0.000000-4 0,2.000000-5.000000-4 0,-1.000000-5.000000-2 16,6.000000-3.000000-1-16,-4.000000-2.000000 7 0,8.000000-2.000000 1 0,1.000000-3.000000 7 16,0.000000 3.000000 5-16,0.000000-3.000000 5 0,1.000000-1.000000 6 0,4.000000 5.000000 4 15,-1.000000 1.000000 0-15,1.000000 0.000000 5 0,0.000000 5.000000 2 0,-2.000000 0.000000 0 16,2.000000 3.000000 0-16,-2.000000 2.000000 1 0,1.000000 0.000000 0 0,1.000000-1.000000-1 15,0.000000 6.000000 0-15,0.000000-4.000000 0 0,-2.000000 8.000000 3 0,2.000000-3.000000 3 16,0.000000 2.000000 6-16,0.000000 1.000000 6 0,4.000000 3.000000 7 0,2.000000 3.000000 13 0,0.000000 1.000000 9 16,-3.000000 3.000000 8-16,5.000000 3.000000 13 0,1.000000 0.000000 12 15,-1.000000 4.000000 16-15,1.000000 1.000000 17 0,-1.000000 2.000000 14 0,-1.000000-2.000000 10 0,-2.000000 2.000000 3 16,3.000000 0.000000-4-16,1.000000-2.000000-10 0,-3.000000-1.000000-24 0,-1.000000 1.000000-21 16,2.000000 2.000000-21-16,-2.000000-5.000000-16 0,2.000000 0.000000-15 0,-5.000000 1.000000-13 15,4.000000-1.000000-5-15,-6.000000-3.000000-3 0,4.000000 1.000000-6 0,1.000000-3.000000-8 0,-7.000000 1.000000-19 16,5.000000-2.000000-33-16,-2.000000 2.000000-47 0,-1.000000-3.000000-53 0,3.000000-1.000000-41 15,-3.000000 2.000000-32-15,-2.000000-4.000000-20 0,2.000000 1.000000-21 0,0.000000-3.000000-25 16,2.000000-5.000000-41-16,1.000000 2.000000-61 0,-3.000000-5.000000-28 0,0.000000-4.000000 2 16,-5.000000 0.000000 33-16,4.000000-1.000000 66 0</inkml:trace>
  <inkml:trace contextRef="#ctx0" brushRef="#br0">22206.000000 1408.000000 52 0,'3.000000'5.000000'220'0,"-1.000000"-3.000000"25 "15 ,-2.000000 1.000000-13-15,3.000000-1.000000-29 0,-1.000000 3.000000-24 0,1.000000 0.000000-8 16,-3.000000-3.000000-3-16,4.000000 3.000000-8 0,-3.000000 0.000000-9 0,-1.000000-3.000000-16 0,4.000000 6.000000-19 16,-1.000000-1.000000-16-16,-3.000000 3.000000-10 0,2.000000-1.000000-5 0,-2.000000 4.000000-7 15,0.000000-1.000000 1-15,0.000000 2.000000-1 0,3.000000 1.000000-2 0,-3.000000-4.000000-3 16,2.000000 5.000000-7-16,-2.000000-2.000000-8 0,3.000000 3.000000-10 0,-3.000000-3.000000-13 16,0.000000-1.000000-9-16,0.000000 3.000000-9 0,0.000000-5.000000-7 0,3.000000 1.000000-3 15,-3.000000-2.000000-7-15,0.000000 2.000000-2 0,0.000000-2.000000-6 0,0.000000-1.000000-16 16,2.000000 1.000000-19-16,-2.000000-3.000000-20 0,3.000000 1.000000-24 0,-1.000000-1.000000-27 0,-2.000000-5.000000-36 15,0.000000 4.000000-46-15,0.000000-2.000000-53 0,0.000000-4.000000-75 16,0.000000 0.000000-63-16,0.000000 0.000000-12 0,0.000000-10.000000 20 0,-5.000000 1.000000 45 0</inkml:trace>
  <inkml:trace contextRef="#ctx0" brushRef="#br0">22511.000000 1440.000000 167 0,'0.000000'7.000000'255'0,"0.000000"0.000000"27 "0 ,0.000000-4.000000-27 16,0.000000 1.000000-41-16,0.000000 1.000000-27 0,3.000000-2.000000-10 0,-1.000000-1.000000-7 16,-2.000000 1.000000-11-16,3.000000-3.000000-20 0,-3.000000 0.000000-28 0,0.000000 0.000000-27 15,5.000000 0.000000-27-15,2.000000 0.000000-12 0,-2.000000 0.000000-8 0,3.000000 0.000000-6 0,6.000000 0.000000-1 16,-1.000000-3.000000 0-16,2.000000 1.000000 0 0,2.000000-1.000000-4 0,2.000000-2.000000-6 16,-3.000000 3.000000-1-16,3.000000 0.000000-3 0,3.000000-3.000000-3 0,-4.000000 0.000000-5 15,-1.000000 0.000000 0-15,1.000000 0.000000 2 0,-1.000000 0.000000-4 0,-4.000000 3.000000-2 16,1.000000-1.000000-2-16,-3.000000 1.000000-8 0,-2.000000 0.000000-11 0,-2.000000-1.000000-19 15,-1.000000 3.000000-24-15,-4.000000-2.000000-41 0,1.000000 2.000000-59 0,-1.000000 0.000000-80 16,-2.000000 0.000000-105-16,0.000000 0.000000-52 0,0.000000 0.000000-11 0,-10.000000 0.000000 23 0,-3.000000 0.000000 53 16</inkml:trace>
  <inkml:trace contextRef="#ctx0" brushRef="#br0">22709.000000 1226.000000 63 0,'3.000000'4.000000'274'0,"-1.000000"1.000000"25 "0 ,-2.000000 0.000000 22 16,0.000000-1.000000-55-16,3.000000 2.000000-61 0,-3.000000 0.000000-31 0,0.000000 1.000000-10 0,-3.000000 4.000000-3 16,3.000000 0.000000-9-16,-2.000000 4.000000-19 0,-5.000000 3.000000-26 15,6.000000 1.000000-26-15,-3.000000 4.000000-20 0,1.000000 1.000000-20 0,1.000000 2.000000-11 0,-1.000000 1.000000-12 16,-2.000000 0.000000-6-16,2.000000 0.000000-5 0,3.000000 2.000000 0 0,-5.000000-3.000000-1 16,3.000000 1.000000-3-16,-1.000000 0.000000-2 0,3.000000-3.000000-6 0,0.000000 1.000000-10 15,0.000000-3.000000-13-15,0.000000-1.000000-20 0,0.000000-4.000000-26 0,0.000000 0.000000-37 16,0.000000-2.000000-48-16,3.000000-5.000000-56 0,-1.000000-3.000000-61 0,3.000000-2.000000-68 15,-5.000000-5.000000-26-15,3.000000-5.000000 10 0,2.000000-4.000000 38 0</inkml:trace>
  <inkml:trace contextRef="#ctx0" brushRef="#br0">22974.000000 1110.000000 72 0,'8.000000'0.000000'258'0,"-3.000000"0.000000"17 "0 ,-2.000000 0.000000 1 0,2.000000 0.000000-68 15,0.000000 0.000000-57-15,0.000000 2.000000-30 0,2.000000-1.000000-1 0,-2.000000 4.000000 8 16,0.000000 3.000000 5-16,5.000000-4.000000-6 0,5.000000 4.000000-14 0,-1.000000 1.000000-21 16,1.000000 4.000000-19-16,2.000000-3.000000-17 0,1.000000 1.000000-9 0,0.000000 2.000000-7 15,3.000000 2.000000-9-15,-3.000000-3.000000-6 0,-1.000000 5.000000-1 0,1.000000-3.000000-2 0,-4.000000 1.000000-2 16,-1.000000 2.000000-5-16,-5.000000 2.000000-1 0,1.000000 2.000000 3 0,-8.000000-1.000000-4 16,-1.000000 5.000000-4-16,-5.000000-1.000000-6 0,-3.000000 1.000000-1 0,-5.000000-1.000000 1 15,-3.000000 3.000000-2-15,-4.000000-3.000000-1 0,2.000000 3.000000 1 0,-6.000000-4.000000 1 16,-1.000000 3.000000 0-16,4.000000-5.000000-1 0,-1.000000-2.000000 0 0,0.000000-1.000000 1 0,4.000000-4.000000 5 15,1.000000-4.000000 5-15,3.000000 0.000000 6 0,4.000000-5.000000 3 16,2.000000 0.000000 5-16,3.000000-1.000000 0 0,2.000000-1.000000 0 0,1.000000-1.000000 0 0,4.000000-2.000000-6 16,3.000000-2.000000-5-16,1.000000-1.000000-1 0,8.000000-1.000000 0 0,1.000000-1.000000 0 15,7.000000-5.000000-4-15,3.000000 0.000000-2 0,5.000000-2.000000 2 0,-3.000000 0.000000-3 16,1.000000-1.000000-3-16,6.000000 2.000000-4 0,-2.000000-1.000000-5 0,-2.000000-1.000000-14 16,0.000000 3.000000-17-16,-3.000000 1.000000-23 0,-4.000000-2.000000-35 0,-1.000000 4.000000-48 15,3.000000-1.000000-70-15,-3.000000 4.000000-73 0,-2.000000 0.000000-91 0,-3.000000-1.000000-36 16,-4.000000 0.000000 3-16,-4.000000-2.000000 34 0,-1.000000-3.000000 69 0</inkml:trace>
  <inkml:trace contextRef="#ctx0" brushRef="#br0">23869.000000 958.000000 213 0,'8.000000'-5.000000'280'0,"-6.000000"0.000000"23 "0 ,3.000000 5.000000-28 16,-2.000000-2.000000-59-16,0.000000 2.000000-37 0,-1.000000 2.000000-16 0,-2.000000-2.000000-4 15,-2.000000 5.000000-5-15,-1.000000 0.000000-11 0,0.000000 2.000000-20 0,1.000000 6.000000-24 16,-1.000000 1.000000-22-16,1.000000 1.000000-17 0,-5.000000 2.000000-14 0,2.000000 5.000000-11 0,2.000000-1.000000-4 16,-2.000000 4.000000-6-16,-4.000000 1.000000-1 0,3.000000 2.000000-1 0,-6.000000 1.000000 1 15,4.000000 2.000000-1-15,-2.000000-2.000000-3 0,-4.000000 3.000000 0 0,1.000000-3.000000-5 16,-1.000000 2.000000-5-16,-2.000000 2.000000-5 0,2.000000-3.000000 0 0,-3.000000-5.000000-4 16,2.000000 2.000000 0-16,2.000000-5.000000 0 0,-4.000000 0.000000 0 0,4.000000-5.000000 2 15,-1.000000 0.000000-2-15,1.000000-2.000000 1 0,1.000000-7.000000-1 0,-1.000000 3.000000 0 16,3.000000-6.000000 1-16,-2.000000-3.000000-5 0,2.000000-2.000000-1 0,-2.000000-4.000000-3 0,4.000000-4.000000-3 15,-2.000000-5.000000-3-15,1.000000-3.000000-2 0,4.000000-6.000000-2 16,-3.000000-2.000000-2-16,6.000000-6.000000-1 0,-1.000000-1.000000 1 0,0.000000-1.000000 2 0,3.000000-5.000000 0 16,0.000000 3.000000 4-16,0.000000 3.000000 5 0,6.000000 2.000000 4 0,-6.000000 2.000000 0 0,2.000000 2.000000 0 15,3.000000 4.000000 3-15,2.000000 2.000000 1 0,-6.000000 2.000000 0 16,4.000000 2.000000-1-16,4.000000 2.000000 1 0,-4.000000 4.000000 0 0,2.000000 1.000000 2 0,1.000000 4.000000 3 16,-1.000000 1.000000 2-16,4.000000 3.000000 6 0,-1.000000 3.000000 4 0,4.000000 1.000000 9 15,-1.000000 10.000000 11-15,4.000000-3.000000 11 0,0.000000 3.000000 15 0,-2.000000 6.000000 14 16,2.000000 0.000000 10-16,1.000000 1.000000 9 0,-1.000000 1.000000 3 0,-4.000000 3.000000-6 15,4.000000-5.000000-15-15,0.000000 6.000000-15 0,-4.000000-5.000000-16 0,1.000000-2.000000-14 16,-4.000000 5.000000-13-16,3.000000-5.000000-9 0,-1.000000 0.000000-18 0,-6.000000-2.000000-31 16,3.000000 0.000000-34-16,-1.000000-2.000000-34 0,-8.000000-3.000000-29 0,5.000000-3.000000-26 0,-5.000000-1.000000-16 15,4.000000-1.000000-13-15,-1.000000-2.000000-6 0,-1.000000-3.000000-20 16,3.000000 1.000000-31-16,-2.000000-6.000000-39 0,2.000000-2.000000-27 0,0.000000-2.000000-18 0,-2.000000-3.000000-5 16,2.000000-2.000000 29-16,2.000000-5.000000 47 0</inkml:trace>
  <inkml:trace contextRef="#ctx0" brushRef="#br0">23954.000000 1335.000000 46 0,'3.000000'-6.000000'181'0,"2.000000"4.000000"21 "15 ,4.000000-1.000000 9-15,-4.000000-1.000000 1 0,3.000000 2.000000-1 0,1.000000 2.000000-17 16,1.000000-2.000000-22-16,-2.000000-1.000000-26 0,5.000000 3.000000-23 0,-1.000000-3.000000-21 16,-2.000000 3.000000-18-16,4.000000 0.000000-10 0,-1.000000 3.000000-12 0,-5.000000-3.000000-5 15,6.000000 5.000000-6-15,-6.000000-3.000000-4 0,2.000000 4.000000-1 0,-3.000000-3.000000-6 16,1.000000 8.000000-3-16,-6.000000-4.000000-5 0,3.000000 3.000000 0 0,-5.000000 2.000000-3 16,0.000000 3.000000-3-16,-5.000000-1.000000-2 0,0.000000 6.000000-2 0,-3.000000-3.000000-2 0,-1.000000 2.000000 0 15,1.000000-2.000000 0-15,1.000000 0.000000 0 0,-1.000000-2.000000-1 16,1.000000-3.000000 0-16,2.000000 0.000000 0 0,0.000000-3.000000-3 0,2.000000-4.000000-3 0,3.000000 0.000000-3 15,0.000000 1.000000-3-15,0.000000-4.000000-1 0,0.000000 1.000000-3 0,3.000000-3.000000 0 16,2.000000 0.000000-1-16,3.000000 0.000000-2 0,4.000000-3.000000-1 0,-5.000000-2.000000-12 16,6.000000-3.000000-11-16,2.000000 2.000000-21 0,-5.000000-5.000000-35 0,4.000000 2.000000-56 15,4.000000-3.000000-77-15,2.000000 0.000000-83 0,-5.000000-1.000000-85 0,6.000000 1.000000-33 0,-6.000000 0.000000 8 16,-4.000000 0.000000 42-16</inkml:trace>
  <inkml:trace contextRef="#ctx0" brushRef="#br0">24448.000000 1227.000000 50 0,'-5.000000'0.000000'285'0,"4.000000"-1.000000"33 "16 ,-8.000000 1.000000 30-16,4.000000-3.000000-36 0,-1.000000 1.000000-74 0,4.000000 2.000000-39 16,-5.000000-3.000000-11-16,2.000000 3.000000-10 0,4.000000-2.000000-15 0,-3.000000-1.000000-23 0,4.000000 3.000000-28 15,-3.000000-2.000000-29-15,3.000000 0.000000-25 0,0.000000 2.000000-20 0,0.000000-3.000000-9 16,3.000000 3.000000-2-16,2.000000 0.000000 5 0,0.000000 0.000000 6 0,4.000000 0.000000 14 15,4.000000 3.000000 13-15,0.000000-3.000000 10 0,4.000000 2.000000 16 0,2.000000 0.000000 19 16,2.000000-2.000000 17-16,1.000000 0.000000 11 0,0.000000 0.000000 4 0,5.000000 0.000000-4 16,-2.000000-2.000000-12-16,-2.000000 0.000000-23 0,4.000000-1.000000-23 0,0.000000 1.000000-21 15,-2.000000-1.000000-19-15,0.000000-2.000000-13 0,-6.000000 3.000000-8 0,-1.000000 0.000000-8 16,1.000000-1.000000-10-16,-6.000000-2.000000-8 0,0.000000 2.000000-16 0,-1.000000 1.000000-32 16,-2.000000-2.000000-40-16,-6.000000 4.000000-42 0,1.000000-3.000000-40 0,-5.000000-2.000000-39 0,0.000000 0.000000-41 15,-2.000000 3.000000-44-15,-1.000000-3.000000-46 0,-1.000000 0.000000-48 0,-1.000000 2.000000-73 16,-3.000000-1.000000-17-16,-6.000000-1.000000 22 0,1.000000-3.000000 57 0,0.000000-1.000000 75 15</inkml:trace>
  <inkml:trace contextRef="#ctx0" brushRef="#br0">24660.000000 958.000000 171 0,'0.000000'0.000000'323'0,"0.000000"3.000000"38 "0 ,0.000000-3.000000 14 16,-2.000000 2.000000-64-16,2.000000 0.000000-67 0,0.000000 0.000000-45 0,0.000000 1.000000-30 15,-3.000000 2.000000-21-15,-1.000000 2.000000-19 0,-1.000000 6.000000-20 0,4.000000 1.000000-24 0,-3.000000 6.000000-15 16,1.000000-2.000000-19-16,3.000000 8.000000-13 0,0.000000 0.000000-12 15,-2.000000 4.000000-9-15,-1.000000-1.000000-7 0,3.000000 2.000000-4 0,0.000000-2.000000-4 0,0.000000 3.000000-1 16,0.000000-3.000000-4-16,3.000000 1.000000-10 0,-1.000000-4.000000-8 0,-2.000000-1.000000-18 16,3.000000-1.000000-20-16,2.000000-2.000000-32 0,0.000000-5.000000-38 0,2.000000-3.000000-47 15,0.000000-2.000000-51-15,1.000000-4.000000-54 0,4.000000-4.000000-67 0,-4.000000-4.000000-35 16,-1.000000-7.000000 9-16,1.000000-3.000000 35 0,1.000000-4.000000 53 0</inkml:trace>
  <inkml:trace contextRef="#ctx0" brushRef="#br0">25293.000000 761.000000 178 0,'10.000000'0.000000'252'0,"0.000000"5.000000"25 "0 ,-3.000000-2.000000-29 0,0.000000 9.000000-19 0,-1.000000 2.000000-4 16,-4.000000 1.000000-3-16,5.000000 7.000000-14 0,-7.000000-1.000000-20 0,0.000000 6.000000-19 16,0.000000 0.000000-26-16,-4.000000 2.000000-28 0,1.000000 2.000000-28 0,-2.000000 1.000000-17 15,0.000000 2.000000-13-15,-3.000000 3.000000-13 0,-1.000000-3.000000-5 0,1.000000 0.000000-5 16,-6.000000 0.000000-2-16,4.000000 0.000000-5 0,-1.000000-2.000000-6 0,-4.000000-3.000000-5 15,-2.000000 2.000000-5-15,3.000000-2.000000-4 0,-2.000000-1.000000-7 0,2.000000-5.000000 0 16,-1.000000 0.000000 0-16,2.000000-4.000000-2 0,-2.000000-2.000000-1 0,1.000000-2.000000-2 0,1.000000-6.000000-5 16,-2.000000-1.000000-4-16,1.000000-3.000000-6 0,1.000000-3.000000-5 0,1.000000-4.000000-8 15,-1.000000-3.000000-5-15,4.000000-3.000000-7 0,-1.000000-4.000000-8 0,4.000000-2.000000-8 16,-1.000000-6.000000-9-16,0.000000-2.000000-8 0,6.000000-7.000000-8 0,-8.000000 0.000000 0 16,6.000000-3.000000 2-16,-2.000000-2.000000 7 0,5.000000 0.000000 15 0,3.000000 3.000000 15 0,2.000000-1.000000 16 15,0.000000 3.000000 13-15,0.000000 4.000000 12 0,2.000000 1.000000 11 16,0.000000 5.000000 9-16,-1.000000 1.000000 12 0,3.000000 2.000000 9 0,-3.000000 4.000000 14 0,3.000000-1.000000 11 15,3.000000 4.000000 9-15,-4.000000 1.000000 3 0,2.000000 4.000000 1 16,0.000000 1.000000 1-16,3.000000 3.000000-3 0,-1.000000 3.000000-3 0,2.000000 1.000000-8 0,-1.000000 4.000000 0 16,0.000000 4.000000-2-16,1.000000-1.000000 3 0,3.000000 6.000000 0 0,-4.000000 6.000000 8 15,0.000000-4.000000 6-15,1.000000 5.000000 6 0,-1.000000-2.000000 0 0,1.000000 3.000000 2 16,-3.000000-4.000000-5-16,-1.000000 4.000000-14 0,4.000000-5.000000-13 0,-2.000000 1.000000-9 16,-6.000000-1.000000-15-16,3.000000 2.000000-10 0,2.000000-5.000000-10 0,-2.000000 1.000000-8 0,-4.000000-2.000000-20 15,0.000000-3.000000-29-15,-2.000000-5.000000-28 0,-1.000000 3.000000-30 16,1.000000-7.000000-29-16,-1.000000 1.000000-27 0,-2.000000 0.000000-35 0,3.000000-1.000000-50 0,-3.000000-4.000000-57 15,4.000000-4.000000-56-15,-3.000000-1.000000-62 0,3.000000-4.000000-12 0,-4.000000-3.000000 23 16,-4.000000-4.000000 64-16</inkml:trace>
  <inkml:trace contextRef="#ctx0" brushRef="#br0">25449.000000 1226.000000 62 0,'13.000000'0.000000'254'0,"-4.000000"1.000000"42 "16 ,1.000000 2.000000 21-16,-2.000000-3.000000-43 0,1.000000 3.000000-38 0,2.000000-3.000000-24 15,-4.000000 0.000000-13-15,1.000000 0.000000-23 0,1.000000-3.000000-22 0,-1.000000 3.000000-27 16,1.000000-3.000000-25-16,-1.000000 3.000000-20 0,-1.000000 0.000000-20 0,-4.000000 0.000000-16 15,5.000000 3.000000-11-15,-3.000000 0.000000-2 0,0.000000 2.000000-3 0,2.000000 0.000000 1 0,-5.000000 2.000000 2 16,-2.000000 3.000000 1-16,0.000000 2.000000-2 0,0.000000 1.000000-3 16,-2.000000 2.000000-4-16,-5.000000 3.000000-2 0,2.000000 1.000000-2 0,-3.000000 1.000000-8 0,3.000000-3.000000-2 15,0.000000 2.000000-4-15,0.000000-4.000000-1 0,-2.000000 2.000000-5 0,7.000000 0.000000 0 16,-1.000000-2.000000-1-16,1.000000-3.000000 0 0,1.000000 0.000000 1 0,-1.000000 0.000000 1 16,7.000000 2.000000 0-16,-5.000000-4.000000-1 0,6.000000 0.000000 5 0,-3.000000 3.000000 0 15,3.000000-4.000000 0-15,4.000000-1.000000 4 0,-5.000000 4.000000 3 0,1.000000-3.000000 4 16,4.000000 3.000000 2-16,-5.000000-2.000000 5 0,4.000000 2.000000 7 0,-6.000000 0.000000 6 15,0.000000 1.000000 8-15,-1.000000-1.000000 11 0,-1.000000 2.000000 10 0,-6.000000 1.000000 1 0,-1.000000 2.000000-5 16,-2.000000 0.000000-6-16,-1.000000 2.000000-12 0,-3.000000-1.000000-12 0,2.000000-1.000000-14 16,-2.000000-4.000000-8-16,3.000000 3.000000-9 0,0.000000-5.000000-8 0,0.000000 2.000000-21 15,-1.000000-6.000000-27-15,3.000000-1.000000-34 0,0.000000-4.000000-30 0,2.000000-2.000000-26 16,-2.000000-2.000000-37-16,3.000000-9.000000-41 0,2.000000-2.000000-56 0,0.000000 0.000000-63 16,5.000000-11.000000-84-16,0.000000 2.000000-30 0,0.000000-5.000000 9 0,0.000000-5.000000 44 15,3.000000-4.000000 75-15</inkml:trace>
  <inkml:trace contextRef="#ctx0" brushRef="#br0">25865.000000 1086.000000 213 0,'8.000000'3.000000'327'0,"-3.000000"-3.000000"31 "0 ,3.000000 3.000000-1 0,-1.000000-1.000000-61 16,-2.000000-2.000000-63-16,0.000000 2.000000-38 0,-1.000000-2.000000-25 0,-3.000000 0.000000-15 16,3.000000 0.000000-20-16,-3.000000-2.000000-20 0,3.000000 2.000000-23 0,4.000000 0.000000-18 15,-3.000000-2.000000-17-15,7.000000-1.000000-12 0,-2.000000 0.000000-11 0,3.000000 1.000000-11 16,1.000000 0.000000-7-16,2.000000-3.000000-8 0,0.000000 1.000000-4 0,0.000000-2.000000-1 15,1.000000 2.000000-5-15,-2.000000-2.000000-7 0,0.000000 2.000000-9 0,0.000000-2.000000-13 16,2.000000 5.000000-18-16,-4.000000-1.000000-32 0,-2.000000-1.000000-48 0,-3.000000 3.000000-64 0,-3.000000 3.000000-61 16,-2.000000 0.000000-58-16,-3.000000 3.000000-62 0,-3.000000 4.000000-33 0,-2.000000 0.000000 18 15,-5.000000 1.000000 52-15,-4.000000 1.000000 62 0</inkml:trace>
  <inkml:trace contextRef="#ctx0" brushRef="#br0">25949.000000 1320.000000 242 0,'-7.000000'17.000000'293'0,"0.000000"-1.000000"29 "16 ,2.000000-3.000000-20-16,2.000000-1.000000-23 0,3.000000 0.000000-19 0,-2.000000-7.000000-24 15,-1.000000 3.000000-24-15,3.000000-3.000000-24 0,-2.000000-3.000000-28 0,-1.000000 1.000000-25 0,3.000000-3.000000-20 16,3.000000 2.000000-7-16,-1.000000-2.000000 0 0,3.000000 0.000000 10 0,1.000000-2.000000 21 16,3.000000-1.000000 15-16,-2.000000-1.000000 7 0,6.000000-1.000000-4 0,-1.000000-1.000000-16 15,1.000000 1.000000-25-15,0.000000-1.000000-31 0,4.000000-2.000000-32 0,-2.000000 1.000000-21 16,2.000000 2.000000-18-16,2.000000-2.000000-12 0,1.000000-3.000000-10 0,1.000000 3.000000-19 16,-6.000000-1.000000-33-16,7.000000 2.000000-40 0,-3.000000-2.000000-36 0,1.000000 0.000000-31 0,-2.000000-2.000000-19 15,1.000000-1.000000-14-15,1.000000 1.000000-8 0,-5.000000-6.000000-19 0,3.000000 3.000000-40 16,-1.000000-2.000000-53-16,2.000000 1.000000-68 0,1.000000-3.000000-55 0,-2.000000-3.000000-6 15,4.000000-2.000000 39-15,0.000000-2.000000 65 0</inkml:trace>
  <inkml:trace contextRef="#ctx0" brushRef="#br0">26641.000000 967.000000 18 0,'8.000000'13.000000'293'0,"2.000000"2.000000"43 "0 ,-6.000000-1.000000 33 0,1.000000 3.000000-30 0,1.000000 3.000000-62 16,-4.000000-3.000000-50-16,-2.000000 2.000000-32 0,0.000000-5.000000-23 0,0.000000 3.000000-19 15,0.000000 0.000000-21-15,0.000000-1.000000-26 0,0.000000 0.000000-22 0,0.000000-1.000000-21 16,5.000000 0.000000-16-16,-5.000000-1.000000-14 0,7.000000-2.000000-6 0,-2.000000 0.000000 0 15,0.000000-4.000000 1-15,3.000000 1.000000 1 0,0.000000-1.000000 7 0,1.000000-3.000000 6 0,1.000000-2.000000 5 16,0.000000 1.000000-5-16,5.000000-4.000000-3 0,-2.000000 0.000000-3 0,6.000000-5.000000-9 16,-1.000000-2.000000-6-16,1.000000-1.000000-2 0,3.000000-4.000000-7 0,3.000000-2.000000-4 15,-2.000000-1.000000-4-15,2.000000-2.000000-2 0,-1.000000 0.000000 0 0,1.000000-5.000000-5 16,-2.000000 2.000000-1-16,3.000000 0.000000-1 0,-5.000000-1.000000 2 0,-4.000000 2.000000 2 16,-2.000000-2.000000-2-16,-1.000000 2.000000 2 0,-6.000000 1.000000 1 0,-3.000000-4.000000 1 15,2.000000-1.000000 1-15,-11.000000 2.000000-2 0,-1.000000-1.000000 2 0,-1.000000 0.000000 0 16,-4.000000 2.000000-1-16,-1.000000-1.000000 2 0,-2.000000 1.000000 9 0,-7.000000 3.000000 15 0,2.000000 3.000000 13 15,-4.000000 4.000000 12-15,0.000000 3.000000 13 0,0.000000 1.000000 15 0,0.000000 4.000000 0 16,-1.000000 4.000000-8-16,-2.000000 4.000000-10 0,1.000000 1.000000-12 0,-1.000000 5.000000-12 16,2.000000 3.000000-17-16,1.000000 1.000000-23 0,-3.000000 7.000000-34 0,3.000000-4.000000-44 15,2.000000 5.000000-44-15,0.000000-2.000000-50 0,-2.000000 5.000000-63 0,4.000000-3.000000-100 16,-1.000000 6.000000-142-16,1.000000-4.000000-58 0,-4.000000 1.000000-3 0,2.000000-8.000000 19 16,1.000000 1.000000 52-16</inkml:trace>
  <inkml:trace contextRef="#ctx0" brushRef="#br0">17153.000000 7647.000000 11 0,'-4.000000'3.000000'57'16,"1.000000"-3.000000"6 "-16 ,-2.000000 0.000000 14 0,5.000000-3.000000 43 0,-3.000000 3.000000 24 16,-2.000000 0.000000 6-16,3.000000-2.000000-4 0,-2.000000 2.000000-19 0,4.000000 0.000000-21 0,0.000000 0.000000-49 15,0.000000 0.000000-23-15,0.000000-3.000000-11 0,4.000000 3.000000-3 0,-4.000000 0.000000 0 16,2.000000 0.000000 3-16,-2.000000 0.000000 10 0,0.000000 0.000000 4 0,3.000000 0.000000 7 16,-1.000000 0.000000 4-16,1.000000 0.000000 4 0,0.000000 0.000000 6 0,2.000000 0.000000 3 15,0.000000 0.000000 1-15,0.000000 0.000000-6 0,2.000000 3.000000 2 0,0.000000-1.000000-5 16,1.000000-2.000000-4-16,4.000000 3.000000-4 0,-4.000000-1.000000-3 0,2.000000-2.000000-1 15,0.000000 2.000000-7-15,2.000000-2.000000-3 0,1.000000 3.000000-5 0,1.000000-3.000000-3 16,-1.000000 0.000000-1-16,4.000000 0.000000-4 0,-2.000000 0.000000-1 0,2.000000 0.000000-1 16,1.000000 0.000000-1-16,2.000000 0.000000-2 0,-1.000000 0.000000-1 0,-1.000000 2.000000 0 0,2.000000-2.000000-2 15,1.000000 0.000000-3-15,-1.000000 0.000000 0 0,-2.000000 0.000000-1 0,4.000000 0.000000-1 16,0.000000-2.000000-1-16,-1.000000-1.000000 0 0,1.000000 3.000000-2 0,0.000000-2.000000 2 16,-2.000000 2.000000-1-16,0.000000-2.000000-3 0,-1.000000-1.000000 1 0,3.000000 3.000000 1 15,-4.000000 0.000000-1-15,4.000000 0.000000-1 0,-4.000000 3.000000 1 0,-1.000000-1.000000 1 16,1.000000-2.000000 0-16,-1.000000 2.000000-2 0,2.000000 1.000000 0 0,1.000000-1.000000 3 15,-2.000000 3.000000-1-15,1.000000-2.000000 1 0,-1.000000-1.000000 1 0,-1.000000 0.000000 0 0,5.000000 3.000000 2 16,-4.000000-2.000000 0-16,4.000000-3.000000 1 0,-5.000000 2.000000-1 0,4.000000 1.000000 0 16,-2.000000-3.000000-1-16,3.000000 0.000000-1 0,3.000000 0.000000-1 0,-5.000000 0.000000-1 15,2.000000-3.000000-2-15,4.000000 1.000000-2 0,0.000000-1.000000 1 0,-3.000000-2.000000-1 16,5.000000 1.000000 1-16,-4.000000 1.000000 2 0,3.000000-2.000000 4 0,0.000000 0.000000 0 16,-1.000000 3.000000 1-16,0.000000-3.000000 1 0,0.000000 3.000000 0 0,1.000000-1.000000-3 15,0.000000 3.000000 1-15,0.000000-2.000000-1 0,1.000000 2.000000 1 0,-1.000000-3.000000-1 0,0.000000 1.000000 2 16,0.000000 2.000000 1-16,0.000000 0.000000-1 0,-1.000000 0.000000 1 0,5.000000 0.000000 1 15,-5.000000-2.000000 2-15,1.000000-1.000000-2 0,0.000000 3.000000 1 0,3.000000 0.000000 3 16,0.000000-2.000000 1-16,-3.000000-1.000000-4 0,5.000000 3.000000-1 0,-5.000000 0.000000 1 16,3.000000 0.000000-1-16,0.000000 0.000000-1 0,-3.000000 0.000000-1 0,5.000000 0.000000 1 15,-2.000000 0.000000 1-15,2.000000 0.000000-1 0,-2.000000 0.000000 0 0,0.000000-3.000000 0 16,2.000000 3.000000 1-16,2.000000-2.000000-1 0,-3.000000 0.000000 0 0,1.000000 1.000000-2 0,2.000000-3.000000 3 16,-2.000000-1.000000-1-16,3.000000 2.000000-2 0,-3.000000-1.000000-1 0,3.000000-1.000000-2 15,-2.000000 0.000000 1-15,-1.000000 1.000000-3 0,0.000000 1.000000 0 0,2.000000-1.000000-1 16,-3.000000 0.000000 1-16,1.000000 4.000000-1 0,-2.000000-2.000000 0 0,1.000000 2.000000 0 15,-5.000000 0.000000-2-15,6.000000 2.000000 1 0,-3.000000 2.000000 0 0,-6.000000-2.000000 1 16,4.000000 3.000000 0-16,-2.000000-1.000000 0 0,-1.000000 1.000000 2 0,-3.000000 0.000000 0 16,1.000000-1.000000 1-16,2.000000-1.000000-2 0,-3.000000 2.000000 0 0,0.000000-1.000000 1 0,-3.000000-3.000000 1 15,4.000000 1.000000-2-15,-4.000000 0.000000 1 0,1.000000-2.000000 2 0,1.000000 3.000000 5 16,-2.000000-3.000000 0-16,1.000000 3.000000 2 0,-3.000000-3.000000-1 0,3.000000 2.000000 0 16,1.000000-2.000000-1-16,-2.000000 0.000000-4 0,-1.000000 0.000000 0 0,-2.000000 0.000000-1 15,2.000000 0.000000 0-15,-4.000000 0.000000 1 0,1.000000 0.000000 0 0,3.000000 0.000000 0 16,-4.000000 0.000000 0-16,-3.000000 0.000000-1 0,3.000000 0.000000 2 0,-1.000000 0.000000-2 15,-2.000000 0.000000-1-15,2.000000 0.000000 1 0,-2.000000 3.000000 0 0,2.000000-1.000000-1 0,-6.000000-2.000000 1 16,3.000000 0.000000 4-16,3.000000 2.000000 9 0,-2.000000 1.000000 5 16,3.000000-3.000000 6-16,0.000000 2.000000 2 0,1.000000-2.000000 0 0,-1.000000 3.000000 0 0,4.000000-1.000000-10 15,-7.000000-2.000000-7-15,5.000000 0.000000-6 0,-5.000000 0.000000-2 0,0.000000 3.000000-1 16,-1.000000-3.000000-2-16,2.000000 2.000000 0 0,-6.000000-2.000000 0 0,5.000000 0.000000 1 16,-3.000000 0.000000-2-16,-5.000000 0.000000 0 0,3.000000 0.000000 0 0,-2.000000 0.000000 1 15,1.000000 0.000000-2-15,-3.000000 0.000000-2 0,-1.000000 0.000000-1 0,0.000000 0.000000-3 0,0.000000 0.000000-10 16,0.000000 0.000000-13-16,-5.000000-2.000000-26 0,2.000000-1.000000-50 15,1.000000 3.000000-76-15,-1.000000 0.000000-94 0,3.000000 0.000000-119 0,-5.000000-5.000000-49 0,-4.000000-2.000000-11 16,1.000000-3.000000 32-16,0.000000-2.000000 71 0</inkml:trace>
  <inkml:trace contextRef="#ctx0" brushRef="#br0">21941.000000 5410.000000 88 0,'-5.000000'2.000000'91'0,"0.000000"-2.000000"-11 "16 ,2.000000 2.000000 5-16,-2.000000 0.000000 22 0,-2.000000-2.000000 20 15,5.000000 0.000000 15-15,-1.000000 0.000000 3 0,-2.000000 0.000000-8 0,2.000000 0.000000-17 0,-2.000000 0.000000-19 16,3.000000 0.000000-16-16,-2.000000 0.000000-7 0,4.000000 0.000000 1 0,-3.000000 0.000000 5 16,1.000000 3.000000 6-16,-1.000000-3.000000 6 0,3.000000 2.000000 0 0,-3.000000 1.000000 3 15,3.000000-3.000000 0-15,-5.000000 0.000000-1 0,5.000000 0.000000-2 0,-5.000000 0.000000-5 16,1.000000 0.000000-6-16,3.000000 0.000000-5 0,-3.000000 0.000000-11 0,3.000000 0.000000-7 16,-3.000000 0.000000-7-16,4.000000-3.000000-4 0,0.000000 3.000000-5 0,0.000000 0.000000-3 15,0.000000-2.000000-4-15,0.000000 2.000000-2 0,0.000000-3.000000 0 0,0.000000 3.000000-3 0,0.000000 0.000000 0 16,0.000000-2.000000 0-16,0.000000 0.000000 1 0,0.000000 2.000000-3 0,4.000000-2.000000-1 15,-3.000000-1.000000 1-15,-1.000000 3.000000-1 0,0.000000 0.000000 1 0,0.000000-3.000000 2 16,4.000000 3.000000 7-16,-3.000000-2.000000 8 0,-1.000000-1.000000 7 0,0.000000 3.000000 9 16,0.000000 0.000000 14-16,0.000000-2.000000 13 0,0.000000 0.000000 12 0,0.000000 2.000000 5 0,0.000000-2.000000-2 15,4.000000-1.000000-1-15,-4.000000 3.000000-7 0,3.000000-3.000000-15 16,-1.000000 3.000000-14-16,-2.000000-2.000000-6 0,0.000000-1.000000-4 0,3.000000 3.000000-8 0,-1.000000 0.000000-10 16,1.000000-2.000000 1-16,2.000000 0.000000-4 0,-2.000000 2.000000-3 0,8.000000 0.000000-6 15,-3.000000 2.000000 2-15,4.000000 0.000000-4 0,-2.000000-2.000000-6 0,3.000000 0.000000-3 16,1.000000-2.000000-7-16,-3.000000 0.000000 0 0,3.000000 2.000000-6 0,1.000000-3.000000 2 0,0.000000 1.000000 1 15,0.000000 2.000000 0-15,-2.000000-3.000000 2 0,7.000000 3.000000-2 16,-4.000000-1.000000 3-16,2.000000-3.000000 1 0,-1.000000 4.000000 4 0,-1.000000-2.000000-1 0,1.000000 0.000000 0 16,-2.000000 2.000000 0-16,4.000000-3.000000 2 0,-4.000000 3.000000-4 0,-2.000000 0.000000-4 15,-3.000000 0.000000 1-15,4.000000 0.000000-2 0,-3.000000 0.000000-3 0,-4.000000-2.000000-4 16,2.000000 2.000000 1-16,-1.000000 0.000000-1 0,-3.000000 0.000000-2 0,2.000000 0.000000 2 16,-6.000000 0.000000 0-16,3.000000 0.000000 0 0,-3.000000 0.000000-2 0,-1.000000 0.000000 2 15,0.000000 0.000000-1-15,4.000000 0.000000 1 0,-4.000000 0.000000-4 0,0.000000 0.000000 2 16,0.000000 0.000000 0-16,0.000000 0.000000-1 0,0.000000 0.000000-8 0,0.000000 0.000000-14 0,-4.000000-3.000000-28 15,4.000000 3.000000-54-15,0.000000-2.000000-73 0,-1.000000-1.000000-74 16,-3.000000 3.000000-59-16,4.000000-2.000000-46 0,0.000000 0.000000-53 0,0.000000 2.000000-57 0,0.000000 0.000000-75 16,0.000000 0.000000-14-16,0.000000 0.000000 17 0,0.000000-8.000000 33 0,0.000000-3.000000 74 15</inkml:trace>
  <inkml:trace contextRef="#ctx0" brushRef="#br0">22546.000000 4867.000000 27 0,'0.000000'-8.000000'248'0,"0.000000"3.000000"19 "16 ,-5.000000-1.000000 9-16,2.000000 0.000000-69 0,3.000000 1.000000-72 0,-5.000000 1.000000-37 15,3.000000-1.000000-12-15,-1.000000 2.000000-2 0,-1.000000 0.000000 4 0,3.000000 1.000000-2 16,-3.000000-1.000000-11-16,4.000000 3.000000-12 0,0.000000-4.000000-16 0,0.000000 2.000000-9 0,0.000000 2.000000-6 15,0.000000-2.000000 3-15,0.000000 2.000000 6 0,4.000000 0.000000 3 0,-3.000000 0.000000 9 16,-1.000000 0.000000 0-16,0.000000 0.000000-1 0,4.000000 0.000000-3 0,-4.000000 0.000000-3 16,0.000000 0.000000 2-16,0.000000 0.000000-3 0,0.000000 0.000000 1 0,0.000000 0.000000 1 15,0.000000 0.000000-1-15,0.000000 0.000000-2 0,0.000000 0.000000-3 0,0.000000 0.000000-6 16,0.000000 0.000000-3-16,0.000000 0.000000-6 0,0.000000 2.000000-4 0,0.000000-2.000000 1 16,3.000000 6.000000 3-16,-3.000000-4.000000 0 0,2.000000 1.000000 3 0,-2.000000 3.000000 0 0,3.000000-1.000000 2 15,-3.000000-1.000000-1-15,0.000000 5.000000-1 0,2.000000-5.000000 5 16,-2.000000 3.000000 3-16,0.000000 3.000000 4 0,0.000000 0.000000 1 0,0.000000-1.000000 0 0,0.000000-1.000000-3 15,0.000000 4.000000-4-15,0.000000-2.000000 6 0,0.000000 2.000000 7 0,0.000000 2.000000 14 16,0.000000 3.000000 14-16,0.000000 0.000000 14 0,3.000000-1.000000 14 0,-3.000000 5.000000 9 16,0.000000 0.000000 3-16,3.000000 5.000000 2 0,-1.000000-1.000000 1 0,-2.000000 5.000000 0 15,3.000000 2.000000-4-15,-1.000000 2.000000-11 0,-2.000000 2.000000-11 0,4.000000 6.000000-14 0,-1.000000 2.000000-13 16,-1.000000 1.000000-12-16,1.000000 6.000000-7 0,-1.000000-2.000000-7 0,-2.000000 2.000000-5 16,0.000000 0.000000-2-16,0.000000-2.000000-7 0,0.000000-1.000000-7 0,3.000000 1.000000-8 15,-3.000000-3.000000-6-15,3.000000-2.000000-14 0,-1.000000 0.000000-30 0,-2.000000-2.000000-64 16,3.000000-4.000000-86-16,-3.000000-1.000000-77 0,4.000000-1.000000-80 0,-3.000000 1.000000-120 15,3.000000-3.000000-161-15,-3.000000-2.000000-42 0,3.000000-3.000000 28 0,-4.000000-7.000000 51 16,0.000000-6.000000 67-16,0.000000-6.000000 124 0</inkml:trace>
  <inkml:trace contextRef="#ctx0" brushRef="#br0">21887.000000 6893.000000 58 0,'2.000000'-7.000000'72'0,"-2.000000"-1.000000"1 "0 ,3.000000 1.000000-3 0,-3.000000-1.000000-8 0,0.000000 4.000000 2 15,0.000000-1.000000 3-15,0.000000 1.000000 10 0,0.000000 0.000000 9 0,0.000000 3.000000 8 16,0.000000-2.000000 5-16,0.000000 3.000000 2 0,0.000000-2.000000-2 0,0.000000 2.000000-3 15,0.000000 0.000000-6-15,0.000000 0.000000-4 0,4.000000 0.000000-6 0,-2.000000 0.000000-7 0,-2.000000 0.000000 3 16,5.000000 0.000000 2-16,-2.000000 0.000000 2 0,2.000000-3.000000 1 16,3.000000 3.000000 3-16,4.000000-5.000000 0 0,-2.000000 2.000000-10 0,0.000000 3.000000-5 0,4.000000-4.000000-6 15,2.000000 0.000000-4-15,1.000000 0.000000-4 0,2.000000 4.000000-5 16,-1.000000-2.000000-2-16,2.000000 2.000000-5 0,-2.000000 0.000000-5 0,6.000000 2.000000-5 0,-2.000000 2.000000 0 16,0.000000-2.000000 1-16,-1.000000 4.000000 0 0,1.000000-3.000000 1 0,0.000000 2.000000 3 15,-4.000000 3.000000-1-15,-1.000000-1.000000 0 0,-3.000000 0.000000 5 0,-4.000000 3.000000 12 16,-2.000000-1.000000 12-16,0.000000 6.000000 18 0,-4.000000 2.000000 13 0,-4.000000-2.000000 8 15,-4.000000 6.000000 0-15,-4.000000-1.000000-3 0,-2.000000 7.000000-17 0,-2.000000-3.000000-19 0,-6.000000 2.000000-15 16,1.000000 1.000000-15-16,-1.000000 0.000000-9 0,-4.000000 1.000000-12 16,0.000000-2.000000-2-16,0.000000-2.000000 2 0,-1.000000-2.000000 0 0,6.000000 0.000000 5 0,-5.000000-5.000000 4 15,4.000000 0.000000 8-15,1.000000-5.000000 12 0,2.000000-1.000000 8 0,3.000000-3.000000 14 16,2.000000-2.000000 12-16,-2.000000-2.000000 6 0,7.000000 2.000000 4 0,4.000000-6.000000-7 16,-3.000000 2.000000-6-16,1.000000-2.000000-13 0,3.000000 0.000000-10 0,0.000000 0.000000-13 15,0.000000 0.000000-12-15,0.000000 0.000000 0 0,0.000000 0.000000-7 0,0.000000-2.000000-4 16,0.000000 2.000000-8-16,0.000000 0.000000 0 0,3.000000 0.000000 0 0,1.000000 0.000000-3 15,-4.000000 0.000000-1-15,1.000000-3.000000-1 0,4.000000 0.000000 2 0,2.000000 1.000000 2 0,0.000000 0.000000 8 16,1.000000-4.000000 2-16,4.000000 2.000000 5 0,1.000000-2.000000 4 0,1.000000 0.000000 4 16,2.000000-2.000000 2-16,0.000000 4.000000-3 0,5.000000-5.000000 5 0,1.000000 2.000000 0 15,3.000000 1.000000 3-15,-5.000000-2.000000 3 0,9.000000 1.000000-1 0,-6.000000-3.000000 1 0,4.000000 1.000000-3 16,0.000000-1.000000-2-16,0.000000 2.000000-4 0,-2.000000-1.000000-5 16,2.000000 1.000000-2-16,-5.000000-1.000000-6 0,-1.000000 1.000000-4 0,-2.000000 3.000000-4 0,-3.000000 1.000000-5 15,1.000000-1.000000-1-15,-7.000000 0.000000-1 0,4.000000 2.000000 1 0,-4.000000-1.000000 0 16,-2.000000 1.000000-1-16,4.000000 1.000000-1 0,-7.000000-1.000000-1 0,3.000000 3.000000-4 15,-3.000000-2.000000-11-15,0.000000-1.000000-20 0,2.000000 3.000000-48 0,-5.000000 0.000000-98 16,1.000000 0.000000-110-16,-1.000000-2.000000-85 0,-2.000000 2.000000-92 0,0.000000 0.000000-127 16,0.000000 0.000000-102-16,0.000000 0.000000 19 0,0.000000 0.000000 69 0,-7.000000-5.000000 65 15,-5.000000 5.000000 89-15</inkml:trace>
  <inkml:trace contextRef="#ctx0" brushRef="#br0">22509.000000 8133.000000 176 0,'2.000000'0.000000'212'0,"-2.000000"0.000000"-17 "0 ,3.000000 0.000000-17 0,-3.000000 0.000000-10 16,0.000000 0.000000-4-16,0.000000 0.000000-2 0,0.000000 0.000000-14 0,0.000000-2.000000-15 16,2.000000 0.000000-19-16,-2.000000 2.000000-17 0,0.000000 0.000000-11 0,3.000000 0.000000-10 0,-3.000000-2.000000-7 15,0.000000 2.000000-1-15,0.000000-3.000000-5 0,0.000000 0.000000 2 16,0.000000 3.000000-5-16,0.000000 0.000000-3 0,0.000000 0.000000-5 0,-3.000000 0.000000-3 0,3.000000 0.000000-2 16,-2.000000 0.000000-3-16,-1.000000 0.000000 1 0,-2.000000 0.000000 2 0,5.000000 0.000000 3 15,-3.000000 0.000000 6-15,1.000000 0.000000 7 0,-1.000000 0.000000 10 0,1.000000 0.000000 9 16,2.000000 0.000000 12-16,-3.000000 0.000000 10 0,-1.000000 0.000000 10 0,4.000000 0.000000 3 15,-2.000000 0.000000 1-15,-1.000000 0.000000-2 0,3.000000 0.000000-5 0,0.000000 0.000000-7 0,-3.000000 0.000000-8 16,3.000000 0.000000-10-16,0.000000 0.000000-4 0,0.000000 0.000000 0 0,0.000000 0.000000-13 16,0.000000 0.000000-9-16,0.000000 3.000000-7 0,0.000000-3.000000-5 0,0.000000 0.000000-15 15,0.000000 0.000000-7-15,3.000000 0.000000 0 0,-3.000000 0.000000-2 0,3.000000 0.000000-2 0,-1.000000 0.000000-1 16,-2.000000 0.000000-3-16,4.000000 0.000000-2 0,-1.000000 0.000000-2 16,-3.000000 0.000000 2-16,0.000000 0.000000-1 0,0.000000 0.000000 1 0,0.000000 0.000000 6 0,0.000000 0.000000-6 15,0.000000 0.000000-1-15,0.000000 3.000000-3 0,0.000000-3.000000-3 0,0.000000 2.000000 2 16,2.000000 2.000000-4-16,-2.000000 1.000000 1 0,0.000000 5.000000 4 0,0.000000 0.000000 5 15,0.000000 2.000000 5-15,0.000000 2.000000-1 0,3.000000 1.000000 5 0,-3.000000 5.000000 5 16,2.000000-1.000000-3-16,-2.000000 3.000000 0 0,0.000000-3.000000-1 0,0.000000 6.000000-2 16,3.000000-1.000000 1-16,-3.000000 3.000000-2 0,3.000000-1.000000 0 0,-1.000000 3.000000-2 15,-2.000000 4.000000 0-15,3.000000 0.000000 1 0,-1.000000 4.000000 2 0,1.000000 3.000000-1 0,-3.000000-2.000000 1 16,5.000000 3.000000 0-16,-1.000000 1.000000-1 0,-1.000000-1.000000 0 16,-1.000000 0.000000-2-16,3.000000 1.000000 1 0,-5.000000-1.000000-1 0,3.000000 0.000000-1 0,2.000000-1.000000 3 15,-5.000000 0.000000-1-15,3.000000-3.000000 3 0,-1.000000-2.000000-1 0,-2.000000-2.000000 3 16,0.000000-4.000000-2-16,0.000000-2.000000 0 0,0.000000 0.000000 0 0,-2.000000-3.000000-2 15,-1.000000-2.000000 0-15,3.000000-1.000000-3 0,-2.000000-3.000000-3 0,-1.000000 0.000000 0 0,3.000000-2.000000-3 16,0.000000-4.000000-3-16,-3.000000 0.000000-3 0,3.000000-4.000000-4 16,0.000000 1.000000-5-16,0.000000-3.000000-16 0,0.000000-1.000000-15 0,0.000000-4.000000-28 0,0.000000 2.000000-75 15,0.000000-1.000000-155-15,-2.000000-4.000000-143 0,2.000000 2.000000-238 0,-3.000000-3.000000-142 16,-6.000000-3.000000-56-16,-1.000000-2.000000 32 0,-6.000000-4.000000 134 0,-6.000000-3.000000 134 16</inkml:trace>
  <inkml:trace contextRef="#ctx0" brushRef="#br0">24584.000000 1129.000000 41 0,'-3.000000'1.000000'106'0,"3.000000"-1.000000"5 "0 ,-2.000000 0.000000 1 16,-1.000000 0.000000-6-16,3.000000 0.000000-9 0,0.000000 0.000000-9 0,-2.000000 0.000000-8 0,-1.000000 0.000000-2 16,3.000000 0.000000 1-16,-4.000000 0.000000 5 0,4.000000 0.000000 5 0,-1.000000 0.000000 6 15,1.000000 0.000000 3-15,0.000000 0.000000 3 0,0.000000 3.000000 0 0,0.000000-3.000000-2 16,0.000000 2.000000-6-16,0.000000-2.000000-1 0,0.000000 3.000000-3 0,0.000000-3.000000-6 15,-4.000000 3.000000-4-15,4.000000-1.000000-2 0,-1.000000-2.000000-4 0,1.000000 3.000000 0 16,-4.000000 1.000000-4-16,1.000000 6.000000-5 0,3.000000 0.000000-8 0,-5.000000 1.000000-8 16,5.000000 4.000000-9-16,-3.000000-2.000000-6 0,1.000000 1.000000-9 0,-1.000000 1.000000-7 0,3.000000-3.000000-2 15,0.000000-2.000000-3-15,0.000000-3.000000-5 0,0.000000-2.000000-4 0,3.000000 2.000000 3 16,-1.000000-2.000000-1-16,-2.000000-4.000000-3 0,0.000000 3.000000 1 0,3.000000-1.000000 0 16,0.000000-3.000000 1-16,2.000000 0.000000-5 0,0.000000-3.000000 0 0,0.000000 3.000000 4 15,2.000000-5.000000 0-15,0.000000 2.000000-1 0,0.000000-1.000000-1 0,-1.000000-4.000000 3 16,3.000000 1.000000 1-16,-1.000000 0.000000-3 0,-3.000000-1.000000-2 0,-2.000000-1.000000 1 15,2.000000-2.000000 2-15,0.000000 2.000000-2 0,-5.000000-3.000000 2 0,4.000000 2.000000-2 0,-4.000000-2.000000 2 16,-4.000000 3.000000-2-16,4.000000-4.000000 1 0,-5.000000 6.000000-2 0,0.000000-2.000000-2 16,2.000000 1.000000 1-16,-4.000000 3.000000 0 0,1.000000 2.000000 0 0,-3.000000 3.000000-1 15,-1.000000 0.000000 2-15,5.000000 5.000000 0 0,-3.000000 3.000000 1 0,-1.000000-1.000000 3 16,4.000000 5.000000-1-16,-3.000000 3.000000 2 0,5.000000 0.000000-2 0,1.000000 2.000000 2 16,2.000000 0.000000-4-16,2.000000-3.000000 0 0,1.000000 1.000000-2 0,0.000000-3.000000 3 15,6.000000-2.000000-1-15,-4.000000-3.000000 1 0,5.000000-2.000000 0 0,-2.000000-1.000000 2 0,6.000000-4.000000 2 16,-1.000000 0.000000-3-16,0.000000-8.000000 1 0,4.000000 0.000000-1 15,0.000000-6.000000 1-15,-2.000000 1.000000-1 0,5.000000-7.000000 1 0,-5.000000-1.000000-1 0,5.000000-4.000000 3 16,-5.000000 1.000000-3-16,-1.000000-1.000000 1 0,-6.000000 2.000000-2 0,4.000000 0.000000 0 16,-10.000000-1.000000-1-16,1.000000 5.000000 2 0,-3.000000-3.000000 3 0,-3.000000 5.000000-5 15,-6.000000 2.000000-1-15,1.000000 1.000000-1 0,-2.000000 1.000000-1 0,0.000000 6.000000-2 16,-7.000000 2.000000-3-16,-1.000000 5.000000 3 0,-3.000000 5.000000 2 0,3.000000 2.000000 0 16,-4.000000 6.000000 2-16,0.000000 4.000000 1 0,1.000000 4.000000 2 0,2.000000-1.000000 4 15,2.000000 4.000000 3-15,2.000000 2.000000 5 0,2.000000 1.000000 0 0,1.000000 1.000000-1 0,4.000000-2.000000-2 16,3.000000-1.000000-5-16,3.000000-4.000000-2 0,2.000000 1.000000-4 0,0.000000-7.000000-2 15,5.000000-2.000000 1-15,4.000000 1.000000 0 0,-3.000000-7.000000 2 0,8.000000-2.000000 1 16,1.000000-5.000000 2-16,-2.000000-4.000000 2 0,6.000000 0.000000 0 0,-1.000000-8.000000 0 16,4.000000-2.000000 0-16,3.000000-6.000000-2 0,-5.000000-2.000000-2 0,2.000000 1.000000 1 15,-2.000000-7.000000-1-15,-2.000000 5.000000-2 0,-4.000000-1.000000 0 0,-1.000000 1.000000 0 16,-1.000000 2.000000 2-16,-10.000000-3.000000-2 0,1.000000 5.000000 0 0,-6.000000 5.000000 0 0,1.000000-3.000000-1 16,-10.000000 5.000000 0-16,4.000000 0.000000-1 0,-6.000000 7.000000 0 0,-1.000000 0.000000-2 15,-5.000000 7.000000-1-15,-2.000000 6.000000 2 0,-1.000000 4.000000-2 0,-2.000000 5.000000 1 16,1.000000 3.000000 0-16,-1.000000 3.000000 3 0,2.000000 7.000000 1 0,3.000000-1.000000 3 15,0.000000 0.000000 1-15,3.000000 3.000000 0 0,0.000000 2.000000 1 0,7.000000 0.000000-1 16,2.000000-2.000000 1-16,-1.000000-3.000000-3 0,6.000000 1.000000-1 0,3.000000-7.000000 1 16,3.000000 0.000000-1-16,2.000000-5.000000 1 0,4.000000-2.000000-1 0,-1.000000-4.000000 2 15,2.000000-5.000000-1-15,5.000000-2.000000 5 0,-1.000000-3.000000-4 0,1.000000-4.000000 0 0,1.000000-5.000000 1 16,1.000000-3.000000-2-16,2.000000-5.000000 1 0,-1.000000-2.000000-1 0,-1.000000-4.000000 2 16,0.000000 1.000000-2-16,-2.000000-4.000000 0 0,-2.000000 0.000000-1 0,0.000000-1.000000 2 15,-4.000000 2.000000-2-15,-1.000000 2.000000-2 0,-3.000000-1.000000 4 0,-5.000000 2.000000-1 16,0.000000 1.000000-2-16,0.000000 0.000000-1 0,-5.000000 5.000000 1 0,0.000000-2.000000 1 15,0.000000 4.000000-4-15,-7.000000 5.000000 0 0,4.000000-3.000000 2 0,0.000000 8.000000 0 16,1.000000-3.000000 0-16,-5.000000 5.000000-3 0,4.000000 5.000000 0 0,-2.000000-1.000000 1 0,1.000000 6.000000 0 16,-1.000000 6.000000 0-16,4.000000 1.000000 0 0,-3.000000 1.000000 3 0,8.000000 5.000000-1 15,-3.000000-4.000000 0-15,4.000000 1.000000 1 0,4.000000-2.000000 0 0,-3.000000-2.000000 1 16,8.000000-3.000000-3-16,-3.000000-2.000000 1 0,1.000000-1.000000 3 0,1.000000-3.000000-1 16,4.000000-6.000000 2-16,-2.000000-1.000000-2 0,4.000000-1.000000 3 0,-1.000000-6.000000 1 15,0.000000-3.000000-3-15,4.000000-5.000000 3 0,-3.000000-2.000000-3 0,2.000000-5.000000 1 0,-1.000000-2.000000 0 16,-1.000000-1.000000-3-16,-2.000000 2.000000-1 0,-4.000000-1.000000 0 0,-3.000000-1.000000 0 15,0.000000 3.000000 1-15,-2.000000-1.000000 0 0,-6.000000 5.000000 0 16,1.000000-2.000000 2-16,-4.000000 3.000000-1 0,-1.000000 3.000000 0 0,-5.000000 1.000000-1 0,4.000000 3.000000 0 16,-6.000000 3.000000 0-16,6.000000 3.000000 2 0,-5.000000 1.000000-1 0,3.000000 6.000000 0 15,-2.000000-1.000000 1-15,5.000000 5.000000 0 0,-5.000000 1.000000-1 0,4.000000 1.000000-2 16,3.000000 1.000000 0-16,2.000000 2.000000 0 0,3.000000 0.000000-3 0,0.000000 0.000000 1 16,3.000000 2.000000-5-16,2.000000 0.000000-6 0,0.000000-5.000000-11 0,7.000000 1.000000-16 15,-2.000000 0.000000-24-15,2.000000-3.000000-48 0,4.000000-1.000000-69 0,-1.000000 2.000000-89 0,-1.000000-1.000000-126 16,-1.000000-2.000000-58-16,1.000000 2.000000-15 0,-6.000000-2.000000 28 0,-3.000000 3.000000 62 15</inkml:trace>
  <inkml:trace contextRef="#ctx0" brushRef="#br0">24603.000000 1705.000000 54 0,'-2.000000'0.000000'125'0,"-1.000000"2.000000"-2 "0 ,3.000000-2.000000 6 0,-4.000000 0.000000 7 16,4.000000 0.000000 2-16,-1.000000 2.000000-2 0,-3.000000-2.000000-11 0,4.000000 3.000000-12 15,0.000000-3.000000-14-15,0.000000 2.000000-13 0,0.000000 1.000000-7 0,0.000000-3.000000-4 0,0.000000 0.000000 4 16,0.000000 3.000000 2-16,0.000000-3.000000 5 0,0.000000 0.000000 8 0,0.000000 2.000000 6 16,0.000000 0.000000 4-16,0.000000-2.000000 1 0,0.000000 2.000000 2 0,-1.000000 1.000000-3 15,1.000000-3.000000-10-15,-4.000000 0.000000-4 0,4.000000 0.000000-10 0,0.000000 0.000000-6 16,-3.000000 0.000000-4-16,3.000000-3.000000-5 0,-2.000000 3.000000 1 0,2.000000 0.000000-1 15,0.000000 0.000000 4-15,0.000000 0.000000 1 0,0.000000 0.000000 3 0,0.000000 0.000000-3 0,0.000000 0.000000 3 16,0.000000 0.000000-9-16,0.000000 0.000000-11 0,0.000000 0.000000-7 0,2.000000-2.000000-8 16,-2.000000 2.000000-6-16,3.000000-2.000000-6 0,-3.000000 2.000000 5 0,5.000000 0.000000 11 15,0.000000-2.000000 14-15,-1.000000 2.000000 18 0,1.000000 0.000000 17 0,3.000000 0.000000 15 16,0.000000 0.000000 5-16,2.000000-3.000000-1 0,-1.000000 3.000000-4 0,4.000000-3.000000-14 16,-4.000000 1.000000-7-16,4.000000 2.000000-14 0,0.000000-5.000000-7 0,-1.000000 5.000000-3 15,2.000000-2.000000-11-15,2.000000 2.000000-5 0,-2.000000 0.000000-5 0,-1.000000-2.000000-1 16,2.000000-4.000000-13-16,-1.000000 1.000000-7 0,2.000000-4.000000-2 0,1.000000 1.000000-3 0,-2.000000-1.000000-7 15,-1.000000 1.000000-3-15,1.000000-1.000000 4 0,-2.000000 1.000000-2 0,-3.000000 0.000000-2 16,-1.000000 2.000000-1-16,-4.000000 1.000000-2 0,3.000000 0.000000-1 0,-5.000000 3.000000 2 16,-1.000000-1.000000 0-16,1.000000 3.000000 2 0,-1.000000-3.000000 4 0,-2.000000 3.000000 5 15,0.000000 0.000000 11-15,0.000000 0.000000 4 0,0.000000 0.000000 6 0,-5.000000 0.000000 1 16,3.000000 3.000000 0-16,-1.000000-3.000000-6 0,-5.000000 3.000000-9 0,-1.000000-1.000000-8 0,1.000000 1.000000-6 16,-2.000000 1.000000-4-16,0.000000 5.000000-2 0,-5.000000-5.000000-1 0,1.000000 3.000000-4 15,-1.000000 0.000000 2-15,-5.000000 0.000000 3 0,5.000000 3.000000 0 0,-5.000000 0.000000-3 16,1.000000 0.000000-1-16,-2.000000-3.000000 4 0,-1.000000 3.000000 0 0,0.000000-1.000000-1 15,4.000000 1.000000-3-15,-4.000000-3.000000 1 0,3.000000 3.000000 3 0,1.000000-2.000000 0 16,-2.000000-2.000000-3-16,5.000000 2.000000 3 0,-2.000000-3.000000 2 0,0.000000 2.000000 0 16,4.000000-3.000000 1-16,3.000000 2.000000-2 0,-4.000000-2.000000 2 0,6.000000-1.000000-2 0,0.000000 0.000000 0 15,-1.000000-1.000000 3-15,4.000000-2.000000 0 0,0.000000 3.000000 3 0,2.000000-3.000000 1 16,1.000000 0.000000 2-16,-1.000000 0.000000-2 0,3.000000 0.000000-3 0,-4.000000 0.000000-3 16,4.000000 0.000000-1-16,0.000000 0.000000-2 0,4.000000 0.000000-3 0,-4.000000 0.000000 0 15,3.000000-3.000000 2-15,-1.000000 3.000000 1 0,-2.000000 0.000000-1 0,5.000000 0.000000-1 16,3.000000-2.000000-2-16,-1.000000 2.000000 6 0,3.000000-3.000000 0 0,-2.000000 0.000000 3 15,2.000000 1.000000-1-15,4.000000 0.000000 4 0,-1.000000-4.000000 1 0,4.000000 5.000000-2 0,0.000000-6.000000-2 16,1.000000 2.000000-1-16,1.000000-1.000000 1 0,1.000000 0.000000-1 0,2.000000-6.000000 0 16,-2.000000 7.000000-2-16,0.000000-3.000000 2 0,-2.000000 1.000000 0 0,4.000000 2.000000-4 15,-4.000000-3.000000 4-15,1.000000 4.000000-1 0,-2.000000-4.000000 2 0,-4.000000 3.000000-1 16,0.000000 1.000000 1-16,1.000000-1.000000 1 0,-2.000000 2.000000-7 0,-4.000000 1.000000 2 16,-1.000000-1.000000-3-16,-1.000000-1.000000 3 0,-4.000000 4.000000-1 0,5.000000-3.000000 2 0,-6.000000 1.000000 2 15,-1.000000 2.000000 1-15,4.000000 0.000000 3 0,-4.000000 0.000000 0 0,0.000000 0.000000 1 16,0.000000 0.000000 5-16,-4.000000 0.000000 3 0,3.000000 0.000000 0 0,-6.000000 0.000000-4 15,2.000000 0.000000-3-15,-3.000000 0.000000-3 0,3.000000 0.000000-3 0,-5.000000 0.000000-7 16,1.000000 0.000000 2-16,-3.000000 0.000000 1 0,2.000000 0.000000 1 0,-3.000000 2.000000-1 16,1.000000 1.000000-1-16,-1.000000-1.000000 0 0,-2.000000 3.000000 0 0,1.000000 0.000000-2 15,-6.000000 0.000000 2-15,5.000000 2.000000 1 0,-2.000000 1.000000-1 0,1.000000-2.000000 1 0,2.000000 2.000000 0 16,-3.000000-1.000000 1-16,4.000000-2.000000-2 0,0.000000 3.000000 3 0,-1.000000-4.000000-1 16,4.000000 4.000000 0-16,-2.000000-3.000000 0 0,7.000000-4.000000 1 0,-3.000000 4.000000 0 15,3.000000-2.000000-1-15,2.000000 0.000000 3 0,1.000000-3.000000-2 0,-1.000000 2.000000 1 16,3.000000-2.000000-1-16,0.000000 0.000000 1 0,0.000000 0.000000-2 0,0.000000 0.000000-1 15,3.000000-2.000000 3-15,-1.000000 2.000000-3 0,1.000000-3.000000 1 0,9.000000 0.000000-1 16,-6.000000-2.000000 4-16,6.000000 4.000000 0 0,-2.000000-4.000000-2 0,4.000000-2.000000 2 0,-1.000000 6.000000-3 16,0.000000-6.000000 2-16,3.000000 2.000000-2 0,-1.000000 0.000000 0 15,-2.000000 1.000000 1-15,4.000000-2.000000 0 0,-4.000000 1.000000 2 0,1.000000 1.000000-3 0,-3.000000 2.000000 0 16,3.000000-1.000000 0-16,-8.000000-2.000000 1 0,3.000000 2.000000 1 0,-4.000000 3.000000-2 16,-2.000000-2.000000-1-16,2.000000 2.000000 1 0,2.000000 0.000000 0 0,-7.000000 0.000000-1 15,0.000000 0.000000 0-15,0.000000 0.000000 2 0,0.000000 0.000000 3 0,0.000000 0.000000-2 0,0.000000 0.000000 0 16,0.000000 0.000000-4-16,0.000000 0.000000-6 0,-3.000000 0.000000-18 15,-1.000000 0.000000-30-15,-1.000000 0.000000-71 0,2.000000 0.000000-105 0,-7.000000-2.000000-88 0,1.000000 2.000000-103 16,-4.000000 2.000000-153-16,0.000000 0.000000-138 0,-4.000000-2.000000-18 0,-5.000000 0.000000 53 16,-5.000000-2.000000 70-16,-5.000000 0.000000 94 0</inkml:trace>
  <inkml:trace contextRef="#ctx0" brushRef="#br0">22008.000000 8926.000000 157 0,'-5.000000'8.000000'197'0,"-3.000000"-4.000000"-4 "0 ,-1.000000 4.000000-63 0,4.000000-3.000000-34 0,-5.000000-1.000000-3 15,4.000000-1.000000 13-15,-5.000000-1.000000 13 0,3.000000 1.000000 12 0,3.000000-3.000000 5 16,0.000000 0.000000-10-16,0.000000 0.000000-19 0,5.000000 0.000000-19 0,-7.000000 0.000000-7 16,7.000000-3.000000-7-16,-1.000000 3.000000-3 0,-3.000000 0.000000 3 0,4.000000-2.000000 0 15,0.000000-1.000000 0-15,0.000000 3.000000 0 0,0.000000-1.000000-2 0,0.000000-2.000000-4 16,0.000000 3.000000-7-16,0.000000 0.000000-6 0,-3.000000 0.000000 1 0,3.000000 0.000000-3 15,-2.000000 0.000000-8-15,-1.000000 0.000000 2 0,3.000000 0.000000-2 0,0.000000 0.000000 2 0,0.000000 0.000000-2 16,0.000000 0.000000 1-16,0.000000 0.000000 0 0,0.000000 0.000000 1 0,0.000000 0.000000-5 16,0.000000 0.000000 1-16,0.000000 0.000000 6 0,3.000000 0.000000 22 0,2.000000 0.000000 32 15,0.000000-2.000000 39-15,4.000000 2.000000 34 0,-1.000000-6.000000 22 0,0.000000 4.000000 9 16,6.000000-1.000000-6-16,3.000000-1.000000-25 0,-2.000000 2.000000-33 0,5.000000-1.000000-23 16,-5.000000 0.000000-19-16,3.000000-2.000000-14 0,2.000000 1.000000-19 0,-1.000000-1.000000-9 15,-2.000000-2.000000-11-15,-2.000000 2.000000-11 0,5.000000-3.000000-8 0,-2.000000 4.000000-5 16,1.000000-4.000000-4-16,1.000000-1.000000-2 0,-5.000000 1.000000-5 0,-2.000000 1.000000 1 15,1.000000 0.000000-3-15,-1.000000-1.000000 0 0,1.000000 1.000000 0 0,-3.000000 0.000000-1 0,-2.000000 0.000000-1 16,-4.000000 2.000000-3-16,3.000000-1.000000 3 0,-3.000000 4.000000-2 0,-2.000000 0.000000 1 16,-1.000000 2.000000 2-16,-2.000000 0.000000 10 0,0.000000 0.000000 5 0,0.000000 0.000000 4 15,0.000000 0.000000 10-15,0.000000 0.000000 2 0,-2.000000 0.000000-2 0,-1.000000 2.000000-5 16,0.000000 0.000000-4-16,-4.000000 1.000000-6 0,0.000000 0.000000-10 0,-3.000000-1.000000-4 16,-1.000000 3.000000-3-16,-3.000000 0.000000-1 0,-1.000000 2.000000 0 0,-2.000000 0.000000-1 0,1.000000 1.000000-2 15,0.000000-1.000000 0-15,-4.000000 0.000000-3 0,2.000000 1.000000 1 0,-1.000000 1.000000-4 16,-2.000000-1.000000 3-16,4.000000-1.000000 2 0,-5.000000 1.000000 0 0,0.000000-2.000000-1 15,4.000000 5.000000-1-15,-4.000000-2.000000 0 0,4.000000 0.000000 0 0,-1.000000 2.000000-1 16,2.000000-5.000000 1-16,1.000000 2.000000 2 0,1.000000 0.000000 5 0,1.000000-1.000000-2 0,1.000000 0.000000-1 16,1.000000-3.000000-3-16,4.000000-1.000000 0 0,-1.000000 2.000000 0 15,3.000000-1.000000-4-15,-1.000000-1.000000 0 0,2.000000 0.000000 4 0,3.000000-3.000000 2 0,-1.000000 1.000000 0 16,0.000000-1.000000 0-16,3.000000 0.000000-2 0,-2.000000 0.000000 1 0,-2.000000 0.000000-2 16,4.000000 0.000000 0-16,0.000000 0.000000 0 0,0.000000 0.000000 0 0,0.000000 0.000000-1 15,0.000000 0.000000-4-15,0.000000 0.000000 2 0,4.000000 0.000000-4 0,-2.000000 0.000000 2 16,-2.000000 0.000000-2-16,3.000000 0.000000 3 0,2.000000 0.000000 6 0,0.000000 0.000000-2 15,3.000000 0.000000 2-15,1.000000 0.000000-2 0,1.000000 4.000000 1 0,1.000000-2.000000 0 16,0.000000-2.000000-3-16,0.000000 0.000000 3 0,3.000000 0.000000 2 0,-1.000000 0.000000 0 0,0.000000 0.000000-3 16,-2.000000 0.000000 1-16,5.000000 0.000000 1 0,-4.000000 0.000000 0 0,-2.000000 0.000000-2 15,4.000000-2.000000-1-15,-1.000000-2.000000 3 0,-5.000000 4.000000-3 0,2.000000-1.000000-1 16,-1.000000 1.000000-1-16,-1.000000 0.000000 3 0,0.000000-3.000000 0 0,-2.000000 3.000000-1 16,2.000000-3.000000 1-16,-3.000000 3.000000 1 0,-5.000000 0.000000-1 0,5.000000 0.000000-5 15,-5.000000 0.000000 5-15,3.000000 0.000000 5 0,-3.000000 0.000000-3 0,4.000000 0.000000 3 0,-3.000000 0.000000 0 16,-1.000000 0.000000 2-16,0.000000 0.000000-5 0,0.000000 0.000000-3 0,0.000000 0.000000 1 15,0.000000 0.000000-3-15,0.000000 0.000000 3 0,0.000000 0.000000 4 0,-1.000000 0.000000 1 16,-3.000000 0.000000 0-16,4.000000 0.000000-1 0,-3.000000 0.000000 3 0,1.000000 0.000000 0 16,-1.000000 0.000000-2-16,-2.000000 0.000000-1 0,2.000000 0.000000 6 0,-2.000000 0.000000-3 15,-1.000000 0.000000-3-15,-2.000000 3.000000-2 0,3.000000-3.000000-1 0,0.000000 3.000000 0 16,-2.000000-3.000000-6-16,2.000000 0.000000 4 0,0.000000 0.000000 1 0,2.000000 0.000000 2 0,1.000000 0.000000-2 16,-1.000000 0.000000 1-16,1.000000 0.000000-2 0,-1.000000 0.000000-2 0,3.000000 0.000000 2 15,0.000000-3.000000-6-15,0.000000 0.000000-5 0,0.000000 3.000000-16 0,0.000000-1.000000-28 16,0.000000-2.000000-72-16,0.000000 3.000000-120 0,-3.000000-5.000000-107 0,3.000000 2.000000-120 15,3.000000-3.000000-162-15,-3.000000-6.000000-136 0,0.000000 4.000000-12 0,0.000000-6.000000 74 16,0.000000-3.000000 88-16,0.000000-3.000000 110 0</inkml:trace>
  <inkml:trace contextRef="#ctx0" brushRef="#br0">18576.000000 7907.000000 75 0,'0.000000'-7.000000'128'0,"0.000000"0.000000"-17 "16 ,0.000000-1.000000-8-16,0.000000 1.000000 4 0,-5.000000-3.000000 10 0,3.000000 3.000000 7 16,-1.000000 0.000000 5-16,-1.000000 0.000000 0 0,-1.000000-1.000000-7 0,5.000000 1.000000-12 15,-3.000000 0.000000-12-15,3.000000 1.000000-11 0,-2.000000 3.000000-6 0,-1.000000 0.000000-4 0,3.000000 0.000000 2 16,0.000000 3.000000 0-16,0.000000-3.000000-3 0,0.000000 3.000000-10 16,-2.000000 0.000000-5-16,-1.000000 3.000000-10 0,-1.000000-3.000000-10 0,3.000000 6.000000-11 0,-8.000000 3.000000-8 15,1.000000 5.000000-3-15,0.000000 8.000000 2 0,-6.000000 7.000000 2 0,1.000000 5.000000 3 16,-4.000000 8.000000 5-16,-1.000000 8.000000 3 0,-1.000000 4.000000 1 0,-3.000000 5.000000-5 15,1.000000 7.000000 2-15,-1.000000 1.000000-2 0,0.000000 1.000000 1 0,0.000000 3.000000 2 16,4.000000-3.000000 0-16,-4.000000 1.000000-1 0,0.000000-4.000000 2 0,0.000000-4.000000-8 0,4.000000-2.000000-5 16,1.000000-7.000000-5-16,2.000000 0.000000-4 0,2.000000-8.000000-2 15,-1.000000-1.000000-4-15,3.000000-6.000000-1 0,2.000000-3.000000-2 0,1.000000-3.000000 0 0,1.000000-4.000000-2 16,0.000000-5.000000-3-16,2.000000-7.000000-5 0,4.000000-1.000000-7 0,-3.000000-2.000000-11 16,4.000000-1.000000-15-16,0.000000-5.000000-14 0,0.000000 0.000000-17 0,0.000000-4.000000-18 15,0.000000 1.000000-20-15,5.000000-6.000000-29 0,0.000000-2.000000-35 0,2.000000-4.000000-41 16,-2.000000-3.000000-40-16,0.000000-8.000000-48 0,4.000000-4.000000-28 0,-4.000000-5.000000 12 15,3.000000-8.000000 32-15</inkml:trace>
  <inkml:trace contextRef="#ctx0" brushRef="#br0">18447.000000 7796.000000 91 0,'0.000000'-2.000000'107'0,"0.000000"-2.000000"16 "16 ,0.000000 0.000000 9-16,0.000000 2.000000 2 0,0.000000-1.000000-7 0,0.000000 3.000000-10 0,0.000000-2.000000-12 15,0.000000 2.000000-16-15,0.000000 0.000000-11 0,0.000000 0.000000-11 0,0.000000 0.000000-6 16,0.000000-3.000000-8-16,0.000000 3.000000-6 0,3.000000 0.000000-1 0,-1.000000 0.000000 1 16,-2.000000 3.000000 6-16,5.000000-3.000000 0 0,1.000000 2.000000 5 0,-1.000000 1.000000 4 15,0.000000 1.000000 0-15,4.000000 2.000000 3 0,1.000000-2.000000-1 0,-2.000000 5.000000 8 16,4.000000 1.000000 1-16,-2.000000 4.000000 1 0,3.000000-1.000000-4 0,-1.000000 4.000000-1 15,2.000000 0.000000-5-15,1.000000 5.000000-5 0,-2.000000 2.000000-4 0,0.000000 1.000000-2 16,-1.000000 4.000000-4-16,5.000000-1.000000-3 0,-4.000000 7.000000-3 0,1.000000 2.000000-8 16,-1.000000 1.000000-1-16,1.000000 7.000000-4 0,-4.000000-2.000000-4 0,3.000000 2.000000-3 0,-1.000000 5.000000-2 15,-2.000000-2.000000-2-15,-2.000000 1.000000-3 0,6.000000 0.000000 2 0,-6.000000-1.000000-2 16,2.000000 1.000000-2-16,-2.000000-1.000000-1 0,1.000000-6.000000-2 0,-1.000000 2.000000-1 16,2.000000-3.000000-2-16,-3.000000-4.000000-1 0,0.000000-1.000000-2 0,-1.000000 1.000000-1 15,-1.000000-6.000000 1-15,0.000000-1.000000-3 0,-1.000000-4.000000-2 0,-3.000000-2.000000 0 16,3.000000-2.000000-1-16,-1.000000-2.000000 0 0,-1.000000-3.000000-1 0,3.000000-6.000000 0 0,-2.000000 5.000000-2 15,-3.000000-8.000000-7-15,4.000000-1.000000-4 0,-3.000000-1.000000-10 0,-1.000000 0.000000-9 16,0.000000-2.000000-13-16,-1.000000-1.000000-16 0,-3.000000 0.000000-37 0,-1.000000-1.000000-58 16,0.000000-4.000000-68-16,-2.000000-1.000000-78 0,1.000000-2.000000-86 0,-3.000000-7.000000-35 15,-4.000000-3.000000 13-15,-4.000000-3.000000 49 0,0.000000-5.000000 70 0</inkml:trace>
  <inkml:trace contextRef="#ctx0" brushRef="#br0">18297.000000 8654.000000 13 0,'-8.000000'5.000000'231'0,"3.000000"-3.000000"30 "0 ,-3.000000 3.000000 8 0,3.000000-2.000000-65 16,0.000000-1.000000-40-16,1.000000 1.000000-33 0,4.000000-3.000000-29 0,0.000000 2.000000-23 15,0.000000 0.000000-6-15,7.000000 1.000000 1 0,0.000000-1.000000-4 0,4.000000 4.000000-1 16,3.000000-5.000000 4-16,2.000000-1.000000 5 0,5.000000 0.000000 1 0,0.000000 0.000000-5 0,1.000000-1.000000-2 15,5.000000-5.000000 1-15,0.000000-3.000000-8 0,3.000000 1.000000-7 0,0.000000-4.000000-13 16,-3.000000-2.000000-9-16,5.000000-2.000000-8 0,-7.000000 5.000000-8 0,2.000000-4.000000-7 16,0.000000 3.000000-2-16,-2.000000 0.000000-5 0,-3.000000-1.000000-10 0,-1.000000 5.000000-16 15,-2.000000-3.000000-28-15,-1.000000 4.000000-32 0,-1.000000-1.000000-49 0,-2.000000 7.000000-62 16,2.000000-3.000000-70-16,1.000000 4.000000-88 0,-1.000000 0.000000-29 0,-4.000000-2.000000 7 16,-1.000000 2.000000 28-16,-2.000000-4.000000 58 0</inkml:trace>
  <inkml:trace contextRef="#ctx0" brushRef="#br0">21909.000000 10191.000000 168 0,'-3.000000'0.000000'233'0,"3.000000"0.000000"7 "16 ,-3.000000 0.000000-60-16,1.000000 0.000000-57 0,-1.000000-2.000000-35 0,3.000000 0.000000-20 15,-2.000000-1.000000-1-15,-2.000000 1.000000 0 0,4.000000-3.000000-1 0,0.000000 2.000000-9 16,0.000000 1.000000-13-16,0.000000-3.000000-9 0,6.000000 0.000000-9 0,-1.000000-4.000000-7 16,1.000000 1.000000-5-16,1.000000 1.000000 4 0,1.000000-3.000000 5 0,1.000000-2.000000 7 0,4.000000 4.000000 0 15,-5.000000-1.000000 2-15,3.000000 1.000000-2 0,4.000000 1.000000-1 0,-5.000000 1.000000-5 16,0.000000 1.000000-5-16,5.000000-1.000000 2 0,-5.000000 1.000000-1 0,3.000000 5.000000 2 15,1.000000 0.000000 2-15,-3.000000 0.000000 5 0,-1.000000 5.000000 4 0,4.000000 2.000000 9 16,-1.000000 1.000000 10-16,-1.000000 1.000000 6 0,-2.000000 4.000000 8 0,0.000000 4.000000 1 16,2.000000 0.000000-3-16,-7.000000 0.000000-4 0,3.000000 2.000000-10 0,-3.000000 3.000000 0 15,0.000000-1.000000-4-15,4.000000 2.000000-6 0,-4.000000-4.000000-3 0,-2.000000 3.000000-2 16,2.000000 1.000000-3-16,2.000000-5.000000-11 0,-2.000000 2.000000-4 0,0.000000-3.000000-1 0,3.000000-2.000000-3 16,-3.000000 2.000000 0-16,7.000000-5.000000-3 0,-7.000000 0.000000 2 0,3.000000 0.000000-3 15,-1.000000-2.000000-2-15,2.000000-3.000000-1 0,-1.000000-1.000000-2 0,0.000000-2.000000-1 16,2.000000 1.000000-2-16,-1.000000-4.000000 1 0,2.000000 3.000000 1 0,3.000000-4.000000-1 15,-4.000000-4.000000 2-15,2.000000 4.000000-3 0,-2.000000-1.000000-5 0,-2.000000-2.000000-7 16,2.000000 1.000000-11-16,-1.000000-2.000000-17 0,-1.000000-2.000000-22 0,0.000000 1.000000-30 0,-3.000000 1.000000-34 16,0.000000-4.000000-47-16,4.000000 1.000000-56 0,-4.000000-3.000000-57 0,1.000000-2.000000-68 15,-1.000000 0.000000-23-15,-3.000000-5.000000 11 0,2.000000-1.000000 39 0</inkml:trace>
  <inkml:trace contextRef="#ctx0" brushRef="#br0">22436.000000 10024.000000 22 0,'-4.000000'2.000000'198'0,"-3.000000"-2.000000"14 "16 ,1.000000 2.000000-19-16,1.000000-2.000000-45 0,-4.000000 3.000000-26 0,4.000000 0.000000-5 16,0.000000 1.000000 3-16,-3.000000-1.000000 7 0,3.000000 1.000000 1 0,0.000000 1.000000-13 15,-4.000000 0.000000-20-15,1.000000 0.000000-20 0,0.000000 2.000000-13 0,-1.000000 0.000000-12 0,1.000000 6.000000-3 16,-2.000000-1.000000 5-16,0.000000 2.000000 8 0,-5.000000 6.000000 2 0,1.000000 0.000000 2 15,4.000000 1.000000 2-15,-3.000000 4.000000-1 0,-1.000000 4.000000-12 0,-2.000000-3.000000-6 16,-1.000000 5.000000-11-16,4.000000-2.000000-6 0,-1.000000-4.000000-10 0,1.000000 5.000000-7 16,-1.000000-6.000000-4-16,1.000000 3.000000-6 0,5.000000-8.000000-8 0,-3.000000 2.000000-12 15,3.000000-3.000000-17-15,3.000000-3.000000-26 0,-3.000000-3.000000-34 0,4.000000-2.000000-39 16,4.000000 1.000000-51-16,0.000000-3.000000-57 0,0.000000 2.000000-67 0,4.000000-2.000000-37 0,-4.000000-8.000000 1 16,0.000000 0.000000 22-16,0.000000 0.000000 48 0</inkml:trace>
  <inkml:trace contextRef="#ctx0" brushRef="#br0">21686.000000 9864.000000 21 0,'4.000000'0.000000'37'15,"-1.000000"-4.000000"0 "-15 ,-1.000000 3.000000-2 0,-2.000000 1.000000-1 0,5.000000-3.000000-6 16,-2.000000 3.000000 0-16,0.000000-3.000000-4 0,-1.000000 3.000000 0 0,1.000000-2.000000 1 15,1.000000 2.000000 1-15,-4.000000 0.000000-2 0,0.000000 0.000000-4 0,1.000000 0.000000-2 0,3.000000-3.000000 1 16,-2.000000 1.000000 0-16,-2.000000 2.000000-2 0,3.000000-2.000000 4 16,0.000000 2.000000 5-16,-1.000000 0.000000 6 0,1.000000 0.000000 1 0,-3.000000-3.000000-2 0,2.000000 3.000000-2 15,-2.000000 0.000000 1-15,3.000000 0.000000-3 0,-3.000000 0.000000-1 0,4.000000 0.000000 1 0,-3.000000 0.000000-6 16,-1.000000-2.000000 2-16,4.000000 2.000000-3 0,-3.000000 0.000000-2 16,-1.000000 0.000000-1-16,0.000000 0.000000 1 0,0.000000 0.000000 5 0,0.000000 0.000000 7 15,4.000000 0.000000 3-15,-4.000000 0.000000 3 0,0.000000 0.000000 4 0,0.000000 0.000000 2 16,0.000000 0.000000 3-16,0.000000 0.000000 2 0,0.000000 0.000000-1 0,0.000000 0.000000 2 15,0.000000 0.000000-3-15,3.000000 0.000000-3 0,-1.000000 2.000000-3 0,-2.000000-2.000000-6 0,3.000000 0.000000-2 16,0.000000 0.000000-4-16,-3.000000 0.000000 0 0,0.000000 0.000000-1 0,2.000000 0.000000 2 16,-2.000000 0.000000-1-16,3.000000 0.000000 3 0,-3.000000 0.000000 3 0,2.000000 0.000000 1 15,-2.000000 0.000000 4-15,3.000000 0.000000 0 0,-3.000000 0.000000 0 0,6.000000 0.000000-3 0,-3.000000 0.000000 2 16,-1.000000 0.000000-3-16,1.000000 0.000000-2 0,0.000000 0.000000 0 0,-1.000000 0.000000-1 16,5.000000 0.000000 3-16,-6.000000 0.000000-4 0,3.000000 0.000000 0 15,-3.000000 0.000000-3-15,3.000000 0.000000 0 0,-1.000000 0.000000-2 0,-1.000000 0.000000 0 0,3.000000 3.000000 2 16,-2.000000-3.000000 1-16,2.000000 2.000000 0 0,3.000000-2.000000 0 0,-2.000000 0.000000 2 15,0.000000 0.000000-1-15,1.000000 0.000000-3 0,1.000000 0.000000-3 0,1.000000 0.000000 0 16,-4.000000 0.000000 0-16,3.000000 0.000000-2 0,0.000000 0.000000-2 0,3.000000 0.000000-1 0,-3.000000-2.000000-3 16,0.000000-1.000000-1-16,4.000000 3.000000-3 0,-5.000000-2.000000-1 15,1.000000 2.000000-3-15,-3.000000-3.000000 0 0,4.000000 2.000000-2 0,-1.000000 1.000000 1 0,0.000000-4.000000-1 16,1.000000 2.000000 0-16,1.000000 2.000000 2 0,-2.000000-2.000000-2 0,4.000000 2.000000-1 16,-5.000000-3.000000 1-16,1.000000 1.000000-3 0,0.000000 2.000000 2 0,2.000000-3.000000-1 15,-3.000000 1.000000 3-15,3.000000 2.000000 1 0,-2.000000-3.000000-1 0,3.000000 3.000000 1 16,-3.000000-3.000000 0-16,5.000000 2.000000 2 0,-4.000000 1.000000 0 0,4.000000-3.000000 0 15,-1.000000 0.000000-2-15,-2.000000 3.000000 1 0,3.000000-2.000000-1 0,1.000000 0.000000 1 16,-1.000000 0.000000-1-16,1.000000-3.000000 2 0,-1.000000 3.000000 3 0,4.000000-1.000000 1 0,-4.000000-2.000000-2 16,4.000000 0.000000 1-16,0.000000 0.000000 2 0,-4.000000-1.000000-1 0,2.000000 4.000000 1 15,2.000000-4.000000-2-15,1.000000 1.000000-1 0,-1.000000-3.000000-2 0,2.000000 0.000000-1 16,-3.000000 4.000000-1-16,1.000000-1.000000 0 0,-4.000000 1.000000-1 0,3.000000-2.000000 1 16,-3.000000 1.000000-2-16,0.000000 1.000000-1 0,4.000000-1.000000-1 0,-3.000000 0.000000 1 15,-1.000000 0.000000 1-15,0.000000 1.000000 2 0,1.000000 1.000000 0 0,-1.000000 0.000000 0 16,1.000000-2.000000 1-16,1.000000 4.000000 2 0,-5.000000-2.000000 0 0,3.000000 0.000000 2 0,-3.000000 3.000000 2 15,5.000000-2.000000 1-15,-8.000000-1.000000 1 0,5.000000 3.000000-3 0,-4.000000 0.000000-2 16,2.000000 0.000000-4-16,-5.000000 0.000000-3 0,4.000000-2.000000-1 0,-1.000000 2.000000-3 16,-3.000000 0.000000 1-16,3.000000 0.000000 0 0,-3.000000 0.000000-1 0,4.000000 0.000000 0 15,-4.000000 0.000000 4-15,3.000000 0.000000 0 0,-3.000000 0.000000 2 0,4.000000 0.000000 1 16,-1.000000 0.000000 6-16,-3.000000 0.000000 0 0,3.000000 0.000000-1 0,-3.000000 0.000000 0 16,2.000000-3.000000-1-16,0.000000 3.000000-1 0,1.000000-1.000000-1 0,-1.000000 1.000000-2 0,-2.000000 0.000000-1 15,0.000000 0.000000-1-15,0.000000 0.000000-4 0,3.000000-3.000000 0 0,-3.000000 3.000000-3 16,0.000000-3.000000 3-16,4.000000 3.000000 1 0,-1.000000 0.000000 2 0,1.000000-2.000000 3 15,-1.000000-1.000000 0-15,-3.000000 3.000000 0 0,7.000000-2.000000-1 0,-7.000000-1.000000-1 16,3.000000 3.000000 0-16,-1.000000-2.000000-2 0,1.000000 2.000000-1 0,1.000000-2.000000-1 16,-4.000000-1.000000 1-16,3.000000 3.000000-1 0,-3.000000 0.000000 0 0,2.000000 0.000000 0 15,-2.000000 0.000000 0-15,0.000000 0.000000-1 0,-5.000000-2.000000 0 0,5.000000-1.000000 0 0,-2.000000 3.000000 0 16,0.000000 0.000000 0-16,-1.000000 0.000000 0 0,2.000000 0.000000 0 16,-3.000000 0.000000 0-16,-1.000000 0.000000 1 0,0.000000 0.000000-1 0,4.000000 0.000000 0 15,-4.000000 0.000000 0-15,3.000000 0.000000 2 0,-1.000000-2.000000 0 0,-2.000000 2.000000 1 0,3.000000 0.000000-2 16,-1.000000 0.000000 2-16,-2.000000 0.000000 1 0,3.000000 0.000000 0 0,-3.000000-3.000000 1 15,0.000000 1.000000-1-15,3.000000 2.000000 1 0,-1.000000 0.000000-2 0,-2.000000 0.000000 0 16,0.000000 0.000000 0-16,0.000000 0.000000-3 0,0.000000 0.000000-2 0,0.000000 0.000000-11 0,-2.000000 2.000000-17 16,-1.000000 1.000000-25-16,-2.000000-3.000000-28 0,-3.000000 2.000000-38 0,-3.000000 1.000000-60 15,-4.000000 2.000000-75-15,2.000000-1.000000-89 0,-9.000000 6.000000-88 16,-5.000000-3.000000-32-16,-4.000000 3.000000 7 0,-5.000000-3.000000 48 0,-4.000000 4.000000 75 0</inkml:trace>
  <inkml:trace contextRef="#ctx0" brushRef="#br0">21680.000000 9807.000000 86 0,'0.000000'-3.000000'111'0,"0.000000"1.000000"1 "0 ,0.000000 0.000000-1 16,0.000000 0.000000-2-16,0.000000-3.000000-5 0,0.000000 3.000000-10 0,0.000000-4.000000-6 15,-4.000000 4.000000-5-15,4.000000-1.000000-1 0,0.000000 1.000000 6 0,0.000000-3.000000 6 0,-3.000000 3.000000 2 16,3.000000-2.000000 0-16,0.000000 4.000000-5 0,0.000000-2.000000-6 0,0.000000 2.000000-9 16,0.000000 0.000000-11-16,0.000000 0.000000-4 0,0.000000 0.000000-9 0,3.000000 0.000000 2 15,1.000000 0.000000 1-15,-3.000000 0.000000 6 0,4.000000 0.000000 3 0,2.000000 2.000000 9 16,0.000000-2.000000 3-16,1.000000 4.000000-3 0,0.000000-2.000000-6 0,1.000000-2.000000-9 0,1.000000 0.000000-4 16,3.000000 0.000000-7-16,-1.000000 0.000000-5 0,-2.000000-2.000000-6 0,7.000000-2.000000-1 15,-4.000000 2.000000-3-15,6.000000-2.000000 2 0,-3.000000-1.000000-2 0,6.000000 0.000000-2 16,-3.000000-2.000000 5-16,3.000000-3.000000-3 0,-1.000000 1.000000 4 0,6.000000-6.000000-4 15,-5.000000 2.000000-3-15,5.000000 1.000000 1 0,-2.000000 0.000000 0 0,-2.000000 2.000000-4 16,2.000000-2.000000-4-16,-1.000000 5.000000-3 0,-4.000000-3.000000-3 0,0.000000 3.000000-3 16,2.000000 0.000000-1-16,-2.000000 2.000000 0 0,2.000000-2.000000 4 0,-7.000000 2.000000 2 15,5.000000-1.000000 6-15,-2.000000 2.000000 2 0,1.000000 3.000000 4 0,-2.000000-3.000000 2 16,-2.000000 2.000000 0-16,2.000000-4.000000 0 0,1.000000 2.000000-1 0,-1.000000-1.000000 5 0,-1.000000 2.000000 6 16,0.000000-1.000000 3-16,0.000000-1.000000 5 0,3.000000 1.000000 5 0,-2.000000 0.000000 0 15,-1.000000 0.000000 1-15,3.000000-1.000000-9 0,-1.000000 2.000000-5 0,-1.000000-2.000000-3 16,1.000000 1.000000-2-16,2.000000-2.000000-4 0,1.000000 0.000000-9 0,-1.000000 1.000000 2 15,-2.000000 0.000000-2-15,1.000000 0.000000-4 0,-3.000000-3.000000-1 0,3.000000 4.000000-3 16,1.000000-1.000000 0-16,-2.000000-2.000000-2 0,1.000000 2.000000 1 0,-1.000000-3.000000 3 16,-1.000000 4.000000 1-16,1.000000-4.000000 5 0,2.000000 3.000000 1 0,-4.000000-2.000000-3 0,0.000000 2.000000-2 15,3.000000-2.000000-4-15,-2.000000 2.000000-1 0,-4.000000 0.000000-5 0,4.000000 0.000000-1 16,-4.000000 3.000000 0-16,2.000000 0.000000 4 0,-3.000000-1.000000-1 0,-2.000000 3.000000-2 16,2.000000-2.000000 3-16,-4.000000-1.000000-1 0,0.000000 3.000000 0 0,-1.000000 0.000000 0 15,2.000000-3.000000 1-15,-4.000000 3.000000 2 0,1.000000 0.000000-2 0,1.000000 0.000000 0 16,-4.000000 0.000000 0-16,2.000000 0.000000-2 0,-5.000000 0.000000-4 0,7.000000 0.000000-1 15,-7.000000 0.000000 0-15,2.000000 0.000000-1 0,-2.000000 0.000000-2 0,3.000000 0.000000-1 0,-1.000000 0.000000 0 16,-2.000000 0.000000-2-16,3.000000 0.000000 0 0,-3.000000 0.000000 0 0,0.000000 0.000000 1 16,3.000000 0.000000 0-16,-1.000000 0.000000 0 0,-2.000000 0.000000 0 0,4.000000 0.000000-10 15,-3.000000 0.000000-25-15,-1.000000 0.000000-37 0,0.000000 3.000000-51 0,0.000000-3.000000-54 16,0.000000 3.000000-50-16,-1.000000-1.000000-46 0,1.000000 1.000000-73 0,-4.000000 1.000000-105 16,2.000000 4.000000-81-16,-4.000000 1.000000-19 0,-8.000000 4.000000 13 0,-4.000000-1.000000 39 15,-6.000000 0.000000 84-15</inkml:trace>
  <inkml:trace contextRef="#ctx0" brushRef="#br0">26800.000000 2480.000000 43 0,'-5.000000'-7.000000'60'0,"2.000000"-3.000000"9 "0 ,-2.000000 1.000000-1 0,-4.000000-3.000000 0 16,4.000000 0.000000 1-16,0.000000 2.000000 4 0,-3.000000-2.000000 12 0,3.000000 1.000000 0 0,-4.000000 2.000000 2 15,4.000000-3.000000 2-15,-3.000000 2.000000 8 0,0.000000 1.000000 4 0,-1.000000-1.000000 4 16,4.000000 0.000000-4-16,-3.000000 3.000000 1 0,-1.000000-1.000000-2 0,-1.000000 1.000000-7 16,2.000000 3.000000-13-16,-2.000000-5.000000-8 0,1.000000 7.000000 0 0,-2.000000-3.000000-5 15,4.000000 1.000000 0-15,-5.000000-1.000000-4 0,2.000000 1.000000-4 0,-1.000000-2.000000-10 0,0.000000 1.000000-3 16,0.000000 3.000000-4-16,-3.000000-2.000000-1 0,1.000000 1.000000 1 16,3.000000-1.000000 1-16,-2.000000 3.000000 3 0,-1.000000 1.000000-1 0,-1.000000-3.000000-3 0,4.000000 3.000000-5 15,-3.000000-2.000000-4-15,1.000000-1.000000-7 0,-1.000000 3.000000-5 16,-1.000000 0.000000-5-16,1.000000 0.000000-2 0,3.000000 3.000000 2 0,-4.000000-1.000000-3 0,-1.000000 1.000000 1 15,2.000000 2.000000-1-15,0.000000-2.000000-1 0,-3.000000 3.000000-2 0,0.000000 2.000000-1 16,-1.000000 2.000000-2-16,-2.000000 1.000000-1 0,1.000000 2.000000 0 0,-2.000000 0.000000 2 16,1.000000-2.000000 2-16,-2.000000 1.000000 0 0,6.000000 2.000000 2 0,-5.000000-3.000000 0 15,-2.000000 1.000000 2-15,3.000000 2.000000-1 0,1.000000-1.000000 0 0,-1.000000-1.000000 0 0,-1.000000 0.000000 2 16,2.000000 0.000000-1-16,-1.000000 2.000000-1 0,-1.000000 2.000000-1 16,2.000000-2.000000 2-16,1.000000 2.000000-3 0,-1.000000 0.000000-1 0,-1.000000-3.000000 1 0,1.000000 5.000000-2 15,-2.000000-3.000000 3-15,5.000000-1.000000-1 0,-2.000000 1.000000 4 0,0.000000-1.000000 0 16,2.000000-1.000000 0-16,0.000000 1.000000 4 0,2.000000-2.000000-1 0,-1.000000 0.000000 1 15,1.000000 0.000000-4-15,-1.000000 1.000000-1 0,4.000000-1.000000-1 0,-2.000000 0.000000-3 16,2.000000 2.000000 0-16,-1.000000 1.000000-1 0,1.000000 0.000000-1 0,0.000000 0.000000-1 16,-2.000000 1.000000 1-16,2.000000 2.000000-2 0,-2.000000-1.000000-2 0,4.000000 2.000000-1 15,1.000000-2.000000 4-15,-5.000000 2.000000 3 0,4.000000-2.000000 0 0,-1.000000 3.000000-1 0,3.000000-3.000000 2 16,-1.000000 5.000000-2-16,-1.000000-5.000000-2 0,3.000000 2.000000-2 0,0.000000-2.000000 2 16,0.000000 3.000000 1-16,0.000000-3.000000 2 0,1.000000 2.000000 1 0,1.000000-2.000000 1 15,-2.000000 0.000000 4-15,5.000000 1.000000 0 0,-2.000000-1.000000 3 0,2.000000-3.000000-1 16,-3.000000 1.000000 1-16,3.000000 2.000000 2 0,0.000000-5.000000-3 0,0.000000 2.000000-1 15,3.000000-1.000000 1-15,-3.000000-1.000000 0 0,2.000000 0.000000 0 0,1.000000 0.000000 2 16,-1.000000 1.000000 0-16,5.000000-4.000000 0 0,-6.000000 3.000000 0 0,4.000000-3.000000 0 0,2.000000 4.000000 0 16,-2.000000-1.000000-2-16,0.000000 0.000000-2 0,3.000000-2.000000-1 0,-3.000000 3.000000-1 15,4.000000-4.000000 1-15,-1.000000 3.000000-5 0,-3.000000-2.000000-2 0,7.000000 0.000000-3 16,-7.000000 2.000000 1-16,3.000000-3.000000-2 0,-1.000000-1.000000-1 0,1.000000 1.000000-2 16,1.000000 1.000000 4-16,-4.000000 0.000000 4 0,3.000000-2.000000 6 0,1.000000-2.000000-1 15,1.000000 2.000000 3-15,-4.000000-1.000000 6 0,3.000000 0.000000-3 0,-3.000000-1.000000-1 16,3.000000-1.000000-2-16,-1.000000 2.000000-3 0,-3.000000 0.000000-2 0,7.000000-3.000000-1 0,-4.000000 4.000000 2 15,-1.000000-3.000000 2-15,0.000000 1.000000 5 0,0.000000 0.000000 5 0,1.000000 4.000000 5 16,0.000000-2.000000 3-16,1.000000-1.000000 3 0,-1.000000-1.000000-2 0,0.000000 0.000000-1 16,-1.000000 1.000000-5-16,5.000000 0.000000-3 0,-4.000000 0.000000 2 0,2.000000 1.000000-2 15,-1.000000 1.000000-1-15,1.000000-1.000000-1 0,1.000000 0.000000-3 0,0.000000-2.000000-1 16,0.000000 1.000000-5-16,-1.000000 1.000000 0 0,4.000000 1.000000 0 0,-3.000000-4.000000-2 16,-1.000000 3.000000 0-16,4.000000-4.000000 3 0,-1.000000 4.000000 4 0,-1.000000-3.000000 6 0,1.000000-1.000000 3 15,4.000000 2.000000 3-15,-7.000000-1.000000 2 0,7.000000-1.000000-1 0,-2.000000 1.000000 0 16,2.000000 0.000000-7-16,0.000000-2.000000 0 0,-2.000000-1.000000-4 0,5.000000 0.000000-3 15,-5.000000 3.000000-1-15,5.000000-5.000000-3 0,-2.000000 3.000000 1 0,1.000000-1.000000-1 16,-1.000000-2.000000 4-16,4.000000 0.000000-4 0,0.000000 0.000000 1 0,0.000000-2.000000 0 16,3.000000-1.000000-1-16,-2.000000 3.000000-5 0,4.000000-5.000000-2 0,0.000000 3.000000 2 15,-2.000000 0.000000-2-15,2.000000-1.000000-3 0,-2.000000-2.000000 3 0,4.000000 2.000000-2 0,-3.000000 1.000000 2 16,3.000000 0.000000 0-16,-2.000000-3.000000-2 0,-1.000000 3.000000 1 0,-2.000000-1.000000-1 16,4.000000-2.000000 0-16,-1.000000 3.000000-2 0,-3.000000 0.000000-1 0,3.000000-1.000000 0 15,-6.000000 0.000000-1-15,6.000000 1.000000 0 0,-5.000000 2.000000 2 0,0.000000-3.000000 1 16,3.000000 3.000000-4-16,-2.000000 0.000000 2 0,-1.000000 0.000000 0 0,3.000000 0.000000 5 15,-5.000000-2.000000-4-15,2.000000 0.000000-1 0,-5.000000 2.000000 1 0,1.000000 0.000000 5 16,2.000000 0.000000-3-16,-1.000000 0.000000-8 0,4.000000 0.000000 2 0,-3.000000 0.000000 1 0,2.000000 0.000000-1 16,-3.000000 0.000000-5-16,-1.000000-2.000000 5 0,1.000000 2.000000 0 15,-3.000000 0.000000 3-15,3.000000-3.000000 0 0,-2.000000 3.000000-4 0,1.000000 0.000000 1 0,-1.000000-3.000000-1 16,-1.000000 1.000000 3-16,0.000000 2.000000-1 0,0.000000-3.000000 0 0,-2.000000 3.000000 6 16,2.000000 0.000000-4-16,0.000000-1.000000-1 0,-1.000000-2.000000 1 0,0.000000 3.000000 3 15,-2.000000-2.000000-2-15,7.000000-1.000000 3 0,-5.000000 3.000000 3 0,-1.000000-3.000000 1 16,3.000000 1.000000-3-16,-4.000000 2.000000 3 0,4.000000-3.000000 2 0,-2.000000 3.000000 1 0,-2.000000-1.000000 1 15,4.000000-2.000000-1-15,0.000000-2.000000 1 0,-4.000000 2.000000-1 0,4.000000-2.000000 0 16,-4.000000 1.000000-2-16,2.000000-1.000000 2 0,-1.000000 2.000000 2 0,-1.000000-4.000000-1 16,1.000000 2.000000-2-16,1.000000-2.000000-3 0,0.000000 0.000000-2 0,-2.000000 2.000000-4 15,1.000000-2.000000 0-15,-1.000000 1.000000-1 0,0.000000 0.000000 1 0,4.000000 1.000000 0 16,-3.000000-3.000000 1-16,-1.000000 3.000000-1 0,0.000000-2.000000 1 0,1.000000-1.000000-4 0,-1.000000 4.000000 1 16,-1.000000-3.000000 0-16,1.000000 1.000000 0 0,-3.000000 0.000000-1 15,4.000000 1.000000-2-15,-2.000000-3.000000 2 0,1.000000 4.000000 1 0,-3.000000-4.000000-1 0,5.000000 3.000000 1 16,-2.000000-2.000000 2-16,-2.000000-3.000000 1 0,2.000000 3.000000 0 0,0.000000-3.000000-1 15,4.000000 0.000000 2-15,-7.000000 1.000000 0 0,4.000000 1.000000-1 0,-1.000000-1.000000 0 16,-5.000000-1.000000-1-16,4.000000 3.000000 2 0,-2.000000-1.000000-3 0,2.000000-1.000000 1 16,-2.000000-2.000000-1-16,-2.000000 6.000000-2 0,1.000000-7.000000 2 0,-1.000000 3.000000-2 15,-1.000000-1.000000 0-15,0.000000 4.000000 0 0,-2.000000-7.000000 2 0,0.000000 2.000000 1 16,3.000000 0.000000-1-16,-3.000000-1.000000 3 0,0.000000-1.000000-3 0,3.000000 1.000000 1 0,-4.000000 0.000000 0 16,1.000000-1.000000 0-16,0.000000 3.000000 2 0,-2.000000-3.000000-1 0,-1.000000-2.000000 1 15,1.000000 3.000000 1-15,1.000000-2.000000-1 0,-3.000000 2.000000 1 0,-1.000000-4.000000-1 16,0.000000 2.000000-1-16,0.000000-1.000000-1 0,0.000000 1.000000 1 0,-5.000000 3.000000-1 0,2.000000-5.000000 0 15,1.000000 1.000000-2-15,-3.000000 1.000000 1 0,-2.000000-2.000000 1 16,2.000000 0.000000-1-16,0.000000 2.000000 4 0,-3.000000-1.000000 1 0,3.000000-2.000000 1 0,-3.000000 3.000000 2 16,-1.000000-1.000000-2-16,1.000000-2.000000 2 0,-2.000000 3.000000 0 0,1.000000-1.000000-1 15,-1.000000-2.000000-1-15,-1.000000 2.000000-1 0,2.000000 2.000000 0 0,-4.000000-4.000000 0 16,4.000000 4.000000-4-16,-4.000000-2.000000 1 0,0.000000 3.000000 0 0,-1.000000-3.000000 0 16,1.000000 1.000000 1-16,-1.000000 1.000000-3 0,1.000000-2.000000 3 0,-4.000000 1.000000-3 15,4.000000 2.000000 2-15,-1.000000 0.000000 0 0,1.000000-1.000000-1 0,-2.000000 4.000000 1 16,-2.000000-3.000000 2-16,0.000000 4.000000 1 0,4.000000-1.000000-2 0,-4.000000-1.000000-1 0,2.000000 0.000000 1 15,-2.000000 2.000000-2-15,1.000000 3.000000-1 0,-3.000000-3.000000 1 0,2.000000 0.000000 1 16,-1.000000-2.000000-2-16,1.000000 3.000000-1 0,2.000000-1.000000 2 0,-2.000000 2.000000 0 16,1.000000-2.000000-2-16,1.000000 2.000000 0 0,-2.000000-1.000000 1 0,0.000000 3.000000 2 0,2.000000-3.000000-2 15,-2.000000-1.000000-1-15,0.000000 3.000000 0 0,-1.000000-1.000000 1 16,1.000000-1.000000-1-16,4.000000 2.000000-1 0,-6.000000-1.000000 1 0,3.000000-1.000000-1 0,0.000000 3.000000 0 16,0.000000-2.000000-1-16,-3.000000 1.000000 0 0,1.000000 3.000000 1 0,-2.000000-2.000000 1 15,5.000000-2.000000 3-15,-5.000000 4.000000-3 0,1.000000-3.000000 3 0,-3.000000 2.000000-2 16,4.000000 1.000000-2-16,-2.000000 0.000000-3 0,0.000000-1.000000 0 0,-2.000000 1.000000 2 15,-3.000000 2.000000-1-15,3.000000 0.000000 2 0,0.000000 0.000000 0 0,-1.000000 0.000000 0 0,-2.000000 0.000000 2 16,1.000000 0.000000-2-16,-1.000000 0.000000 2 0,1.000000 0.000000-1 16,-1.000000 0.000000-1-16,2.000000 0.000000 3 0,-2.000000 0.000000-2 0,3.000000 2.000000 0 0,0.000000 1.000000-3 15,2.000000-3.000000 2-15,-5.000000 2.000000-3 0,8.000000 3.000000 2 0,-5.000000-3.000000-2 16,4.000000 1.000000 2-16,-1.000000-1.000000 1 0,1.000000 4.000000-1 0,-2.000000-5.000000 0 16,5.000000 4.000000 1-16,-2.000000 0.000000 0 0,0.000000 2.000000-2 0,2.000000-2.000000 2 15,2.000000 3.000000 1-15,-1.000000-4.000000 0 0,3.000000 4.000000-1 0,1.000000-4.000000-1 16,-2.000000 4.000000 0-16,-1.000000-3.000000-3 0,4.000000 0.000000 1 0,1.000000 2.000000 0 15,-6.000000-3.000000 4-15,8.000000 3.000000-1 0,-6.000000-1.000000 2 0,4.000000 2.000000-1 16,-1.000000-4.000000 0-16,2.000000 2.000000-1 0,-1.000000-2.000000-5 0,1.000000-2.000000 3 0,2.000000 3.000000 1 16,0.000000-5.000000-4-16,0.000000 2.000000-1 0,2.000000 1.000000 3 0,1.000000-3.000000 3 15,-1.000000 3.000000-3-15,0.000000-1.000000 2 0,3.000000-2.000000 5 0,-2.000000 3.000000 0 16,-1.000000-3.000000-1-16,3.000000 2.000000-3 0,0.000000-2.000000 0 0,-2.000000 0.000000-4 16,2.000000 0.000000-9-16,0.000000 0.000000-7 0,0.000000 0.000000-13 0,0.000000 0.000000-16 0,-4.000000 0.000000-28 15,4.000000 0.000000-40-15,-3.000000 0.000000-48 0,3.000000 0.000000-60 0,0.000000 0.000000-53 16,0.000000 0.000000-29-16,3.000000 0.000000-7 0,1.000000 3.000000 6 0,-2.000000-3.000000 12 15,1.000000 2.000000 1-15,2.000000 0.000000-21 0,0.000000-2.000000-42 16,3.000000 4.000000-86-16,2.000000-4.000000-34 0,-1.000000 0.000000 11 0,-1.000000-6.000000 50 0,-3.000000-1.000000 76 16</inkml:trace>
  <inkml:trace contextRef="#ctx0" brushRef="#br0">27951.000000 4217.000000 126 0,'-13.000000'-2.000000'192'0,"3.000000"-1.000000"-1 "0 ,-2.000000 1.000000 11 16,-1.000000-3.000000 3-16,3.000000 3.000000-23 0,-2.000000 2.000000-11 0,2.000000-3.000000-6 0,2.000000 1.000000-16 15,-3.000000 2.000000-19-15,5.000000-3.000000-15 0,1.000000 1.000000-9 0,0.000000 2.000000-10 16,1.000000-2.000000-10-16,3.000000 2.000000-8 0,1.000000-3.000000-9 0,-4.000000 1.000000-8 16,4.000000 2.000000-8-16,0.000000 0.000000-9 0,0.000000 0.000000-1 0,4.000000 0.000000-1 15,-3.000000 0.000000 1-15,8.000000-3.000000-3 0,-4.000000 1.000000 1 0,8.000000 2.000000 0 16,-1.000000-3.000000-2-16,5.000000-1.000000 1 0,-2.000000-1.000000 1 0,7.000000 0.000000 2 16,-1.000000-2.000000 2-16,6.000000-3.000000 4 0,-2.000000 0.000000 0 0,4.000000-2.000000-3 0,-1.000000-1.000000 0 15,1.000000-1.000000-2-15,1.000000 3.000000-3 0,-3.000000-7.000000-5 16,0.000000 3.000000-2-16,-6.000000 1.000000-7 0,5.000000 1.000000-7 0,-5.000000 1.000000-7 0,-2.000000 0.000000-3 15,-2.000000-1.000000-4-15,-4.000000 4.000000-4 0,-3.000000 2.000000 0 0,2.000000 0.000000-2 16,-6.000000 0.000000-5-16,1.000000 4.000000-14 0,-5.000000-2.000000-17 0,1.000000 3.000000-22 16,-3.000000-1.000000-20-16,0.000000 1.000000-23 0,-3.000000 0.000000-30 0,1.000000 4.000000-33 15,-5.000000 0.000000-41-15,2.000000 6.000000-45 0,0.000000 1.000000-51 0,-3.000000 4.000000-50 0,0.000000 0.000000-47 16,-6.000000 3.000000 5-16,-3.000000-4.000000 36 0,-1.000000-3.000000 54 0</inkml:trace>
  <inkml:trace contextRef="#ctx0" brushRef="#br0">28062.000000 3957.000000 13 0,'0.000000'-7.000000'202'0,"-5.000000"0.000000"33 "16 ,3.000000-1.000000-12-16,-1.000000 3.000000-15 0,0.000000 1.000000-11 0,-2.000000 1.000000-8 0,5.000000-2.000000-14 15,-4.000000 5.000000-14-15,4.000000-3.000000-24 0,-1.000000 3.000000-24 0,-3.000000 3.000000-17 16,4.000000 2.000000-14-16,0.000000 4.000000-2 0,0.000000 9.000000-3 0,0.000000 6.000000 3 16,0.000000 5.000000 5-16,0.000000 8.000000-5 0,0.000000 2.000000-5 0,-1.000000 7.000000-11 15,-3.000000 0.000000-13-15,4.000000 0.000000-12 0,-3.000000 3.000000-11 0,3.000000-3.000000-5 16,0.000000 1.000000-11-16,3.000000-4.000000-3 0,1.000000-2.000000-5 0,-3.000000-1.000000-1 15,4.000000-4.000000-2-15,-1.000000-5.000000-1 0,1.000000-2.000000 0 0,1.000000-3.000000-2 0,-1.000000-8.000000-6 16,-3.000000-1.000000-8-16,5.000000-2.000000-9 0,-1.000000-5.000000-9 0,-2.000000-3.000000-13 16,4.000000-2.000000-10-16,-3.000000-5.000000-17 0,4.000000-5.000000-19 0,-1.000000-5.000000-26 15,0.000000-7.000000-26-15,2.000000-5.000000-30 0,4.000000-7.000000-24 0,-2.000000-5.000000-14 16,-2.000000-3.000000-7-16,1.000000-1.000000 4 0,-1.000000-6.000000 9 0,-1.000000-2.000000 12 0,-1.000000-3.000000 20 16,-3.000000 0.000000 20-16,0.000000-2.000000 30 0,0.000000 3.000000 27 15,-1.000000-3.000000 29-15,-1.000000 2.000000 33 0,-1.000000 3.000000 30 0,-2.000000 5.000000 26 0,3.000000 2.000000 21 16,-1.000000 5.000000 22-16,-2.000000 5.000000 24 0,0.000000 4.000000 19 0,0.000000 5.000000 19 15,0.000000 7.000000 19-15,-2.000000-3.000000 12 0,-1.000000 7.000000 1 0,3.000000 1.000000-4 16,0.000000 4.000000-10-16,0.000000 1.000000-9 0,0.000000 6.000000-2 0,0.000000 3.000000-9 16,3.000000 7.000000-4-16,-1.000000 5.000000-1 0,-2.000000 3.000000-4 0,3.000000 5.000000-9 0,0.000000 6.000000-19 15,-3.000000 2.000000-9-15,2.000000 3.000000-8 0,-2.000000-1.000000-11 0,3.000000 4.000000-9 16,-1.000000-2.000000-11-16,-2.000000 1.000000-5 0,0.000000-2.000000-13 0,0.000000-1.000000-6 16,-2.000000-1.000000-7-16,-1.000000 2.000000-2 0,3.000000-4.000000-2 0,-2.000000-2.000000-3 15,-4.000000-3.000000 1-15,4.000000-5.000000-3 0,-1.000000 0.000000 0 0,1.000000-4.000000-2 16,-1.000000-4.000000-1-16,-1.000000-3.000000-5 0,3.000000-3.000000-4 0,-3.000000 1.000000-5 15,4.000000-6.000000-8-15,-3.000000-1.000000-10 0,1.000000 0.000000-11 0,-3.000000-6.000000-5 16,-2.000000 0.000000-9-16,2.000000-6.000000-3 0,4.000000-3.000000-4 0,-8.000000-2.000000 2 16,4.000000-6.000000 7-16,-1.000000-2.000000 9 0,1.000000 0.000000 10 0,0.000000-2.000000 9 0,0.000000-3.000000 12 15,1.000000 3.000000 9-15,-1.000000-1.000000 4 0,0.000000 6.000000 6 0,-2.000000 0.000000 0 16,7.000000 1.000000 3-16,-5.000000 0.000000 1 0,5.000000 7.000000 3 0,-3.000000 1.000000-1 16,3.000000 1.000000-1-16,0.000000 1.000000 0 0,0.000000 4.000000 1 0,0.000000-1.000000-3 15,0.000000 0.000000-1-15,0.000000 2.000000-1 0,0.000000 3.000000 2 0,0.000000-2.000000-1 16,3.000000 2.000000 0-16,2.000000 2.000000 0 0,-5.000000-2.000000-2 0,7.000000 3.000000-3 15,-5.000000 2.000000 1-15,1.000000 2.000000-2 0,-1.000000 3.000000 0 0,1.000000-1.000000 3 0,-3.000000 4.000000 3 16,-3.000000 2.000000 4-16,1.000000-4.000000 0 0,-1.000000 7.000000-3 0,-2.000000-4.000000-1 16,1.000000 2.000000-3-16,-1.000000-1.000000-3 0,0.000000 1.000000-3 0,0.000000-5.000000 1 15,2.000000 2.000000 0-15,0.000000-4.000000 2 0,-2.000000 1.000000 0 0,3.000000 0.000000 0 16,2.000000-2.000000 1-16,-3.000000-2.000000 2 0,-1.000000 2.000000-2 0,4.000000 1.000000 1 16,0.000000-1.000000 2-16,-5.000000 1.000000-3 0,3.000000 3.000000-1 0,-4.000000 1.000000-3 15,1.000000-1.000000-4-15,-4.000000 5.000000-3 0,-4.000000 3.000000-4 0,0.000000 1.000000 0 0,-6.000000 1.000000 3 16,-3.000000 5.000000 1-16,-3.000000 3.000000 4 0,-2.000000-1.000000 6 15,-1.000000 5.000000 1-15,-6.000000 0.000000 5 0,-1.000000 0.000000 4 0,3.000000-1.000000 2 0,-3.000000 0.000000 6 16,0.000000-2.000000 3-16,3.000000-2.000000 8 0,-1.000000-3.000000 6 0,1.000000-3.000000 4 16,5.000000-4.000000 5-16,2.000000-2.000000 5 0,3.000000-2.000000 4 0,4.000000-6.000000 1 15,1.000000 1.000000-1-15,7.000000-3.000000-1 0,-2.000000-3.000000-5 0,7.000000 3.000000-8 16,0.000000-6.000000-6-16,5.000000-1.000000-9 0,0.000000 0.000000-8 0,3.000000-1.000000-5 0,4.000000-6.000000-4 16,5.000000 3.000000-1-16,1.000000-5.000000-1 0,4.000000-3.000000 0 15,5.000000-3.000000-1-15,-2.000000 0.000000 0 0,8.000000-2.000000 0 0,-1.000000 0.000000 0 0,2.000000 0.000000-1 16,4.000000-2.000000-1-16,-1.000000-2.000000 0 0,3.000000 0.000000 1 0,4.000000-1.000000-2 15,1.000000-1.000000 0-15,0.000000-1.000000 0 0,4.000000 1.000000-2 0,-4.000000 1.000000-1 16,5.000000-2.000000 0-16,-3.000000 2.000000 0 0,0.000000 0.000000 1 0,-3.000000 0.000000 2 16,1.000000 0.000000-2-16,-5.000000 2.000000 1 0,-5.000000 4.000000-2 0,-3.000000-1.000000-5 15,-5.000000 10.000000-4-15,-4.000000-1.000000-7 0,-4.000000 3.000000-2 0,-3.000000 2.000000 0 16,-2.000000 3.000000 2-16,-9.000000 3.000000 4 0,0.000000 5.000000 2 0,-7.000000 0.000000 5 0,-6.000000 5.000000 4 16,-1.000000 5.000000 2-16,-1.000000 1.000000 0 0,-7.000000 0.000000 0 0,1.000000 6.000000 2 15,-6.000000 1.000000 5-15,2.000000 1.000000 2 0,-6.000000 3.000000 3 0,5.000000 0.000000 3 16,-1.000000-2.000000 4-16,0.000000-2.000000 2 0,3.000000 1.000000-3 0,3.000000-3.000000 2 15,1.000000-1.000000-1-15,1.000000-6.000000-1 0,9.000000 0.000000-1 0,-2.000000-5.000000-4 16,4.000000-5.000000 0-16,3.000000 3.000000-4 0,2.000000-5.000000-1 0,3.000000 0.000000-3 16,3.000000-1.000000-1-16,2.000000-1.000000 0 0,3.000000-1.000000-3 0,1.000000-2.000000-1 0,1.000000-5.000000-3 15,7.000000 3.000000 0-15,1.000000-5.000000 1 0,-1.000000-1.000000-5 0,0.000000 1.000000-2 16,-2.000000 0.000000-4-16,-2.000000 2.000000-3 0,-1.000000 0.000000-7 0,-2.000000 3.000000-5 16,-3.000000-1.000000 5-16,-6.000000 3.000000 1 0,3.000000 3.000000 5 0,-8.000000 4.000000 10 15,3.000000 0.000000 10-15,-8.000000 2.000000 6 0,-3.000000 7.000000 2 0,-1.000000-2.000000 4 16,-2.000000 6.000000 2-16,-2.000000-4.000000-4 0,0.000000 4.000000 0 0,2.000000-4.000000 0 15,-1.000000 4.000000 3-15,2.000000-5.000000 0 0,1.000000-1.000000-1 0,1.000000-1.000000 1 0,4.000000-6.000000-3 16,3.000000 1.000000-1-16,0.000000-4.000000-4 0,1.000000-1.000000-3 0,4.000000-1.000000-3 16,0.000000-4.000000-4-16,7.000000-1.000000 0 0,0.000000-1.000000-2 0,1.000000-4.000000-1 15,5.000000 0.000000-1-15,1.000000-4.000000 1 0,3.000000 3.000000 0 0,-1.000000-1.000000 3 16,-1.000000 0.000000 0-16,2.000000 4.000000-2 0,0.000000-2.000000 2 0,-4.000000 2.000000 1 16,-3.000000 6.000000 0-16,4.000000 0.000000 0 0,-6.000000 3.000000 3 0,1.000000 5.000000 5 0,-4.000000-1.000000 6 15,1.000000 5.000000 5-15,-4.000000 1.000000 3 0,-2.000000-1.000000 9 0,0.000000-1.000000 3 16,0.000000 2.000000 3-16,0.000000-1.000000-3 0,-2.000000-2.000000-1 0,2.000000-3.000000-4 15,0.000000 0.000000-6-15,0.000000-2.000000-3 0,0.000000-2.000000-5 0,2.000000-3.000000-1 16,1.000000 0.000000-2-16,6.000000-3.000000-2 0,-4.000000-4.000000-5 0,5.000000-3.000000-10 16,3.000000-7.000000-11-16,4.000000-3.000000-14 0,1.000000-1.000000-22 0,3.000000-6.000000-33 15,-1.000000-2.000000-32-15,1.000000-4.000000-34 0,5.000000 0.000000-31 0,-3.000000-3.000000-32 16,2.000000-3.000000-33-16,-1.000000 1.000000-12 0,-3.000000-6.000000 14 0,0.000000-2.000000 30 0</inkml:trace>
  <inkml:trace contextRef="#ctx0" brushRef="#br0">28587.000000 4383.000000 154 0,'0.000000'-5.000000'247'0,"0.000000"2.000000"13 "0 ,-2.000000 3.000000-24 0,2.000000 0.000000-26 16,0.000000 5.000000-24-16,-3.000000 0.000000-21 0,-1.000000-2.000000-26 0,4.000000 1.000000-25 0,0.000000 1.000000-22 16,0.000000 0.000000-22-16,7.000000-2.000000-17 0,-7.000000 1.000000-16 0,7.000000-1.000000-7 15,1.000000-1.000000-3-15,0.000000-2.000000-1 0,4.000000 0.000000-5 0,2.000000-2.000000-4 16,1.000000-1.000000-3-16,-2.000000-1.000000-3 0,4.000000-4.000000-4 0,1.000000 3.000000-2 16,-4.000000-2.000000-4-16,2.000000 2.000000-1 0,-4.000000 3.000000-1 0,-5.000000-1.000000-2 15,1.000000 6.000000 1-15,-3.000000 4.000000-1 0,-1.000000 0.000000 0 0,-8.000000 8.000000 1 16,-1.000000 4.000000 0-16,-5.000000 3.000000 1 0,-7.000000 5.000000-1 0,1.000000 7.000000 1 0,-3.000000-1.000000 0 15,-3.000000 4.000000-3-15,1.000000 0.000000 1 0,-3.000000 0.000000 0 16,2.000000-3.000000 0-16,4.000000-2.000000 2 0,-2.000000-3.000000-1 0,1.000000-3.000000-1 0,6.000000-7.000000-4 16,3.000000 1.000000-6-16,-2.000000-5.000000-8 0,9.000000-6.000000-10 0,-2.000000 0.000000-4 15,5.000000-5.000000-2-15,0.000000-1.000000-3 0,5.000000-6.000000 3 0,3.000000-1.000000 3 16,4.000000-5.000000 6-16,-2.000000 0.000000-1 0,3.000000 0.000000 1 0,1.000000-1.000000 5 16,3.000000-3.000000 4-16,-4.000000 3.000000 5 0,0.000000 4.000000 2 0,-1.000000 0.000000 4 15,2.000000 1.000000 5-15,-4.000000 5.000000 2 0,1.000000 0.000000 5 0,-6.000000 5.000000 6 16,4.000000 1.000000 7-16,-8.000000 3.000000 6 0,4.000000 1.000000 5 0,-1.000000 4.000000 5 0,-4.000000 1.000000 3 15,3.000000 3.000000-3-15,-3.000000-5.000000-3 0,0.000000 2.000000-4 0,0.000000-1.000000-5 16,2.000000-1.000000-5-16,-2.000000-3.000000-6 0,3.000000-3.000000-3 0,1.000000-2.000000-3 16,-4.000000 0.000000-1-16,1.000000-3.000000 1 0,3.000000 1.000000-2 0,1.000000-3.000000 0 15,0.000000-3.000000-1-15,3.000000-4.000000-3 0,2.000000 0.000000-5 0,-2.000000-6.000000-6 0,1.000000-2.000000-3 16,3.000000 1.000000-2-16,-6.000000-3.000000-3 0,3.000000 0.000000 1 16,-4.000000 2.000000 1-16,3.000000 1.000000 5 0,-5.000000 2.000000 3 0,1.000000 2.000000 5 0,-3.000000 3.000000 6 15,-1.000000-1.000000 4-15,-1.000000 6.000000 1 0,-3.000000 2.000000 3 16,1.000000 2.000000 5-16,-5.000000 4.000000 4 0,-2.000000 3.000000 3 0,1.000000 4.000000 5 0,-1.000000 2.000000 3 15,2.000000-2.000000 4-15,-1.000000 3.000000-2 0,1.000000-3.000000-4 0,0.000000-1.000000-4 16,3.000000 0.000000-5-16,3.000000-7.000000-4 0,-5.000000 1.000000-6 0,7.000000-1.000000-3 16,0.000000-3.000000 0-16,0.000000 0.000000 0 0,7.000000-2.000000 1 0,-2.000000-4.000000-3 0,3.000000-1.000000 2 15,2.000000-5.000000-3-15,4.000000-5.000000-2 0,-1.000000 0.000000-6 0,6.000000-6.000000-6 16,1.000000-1.000000-3-16,-2.000000-5.000000-5 0,7.000000-1.000000-2 0,-6.000000 0.000000-6 16,4.000000 2.000000 2-16,-1.000000-4.000000 2 0,0.000000 6.000000 4 0,3.000000-1.000000 2 15,-3.000000 7.000000 6-15,-2.000000-5.000000 6 0,2.000000 9.000000 3 0,-2.000000-1.000000 1 16,-2.000000 4.000000 2-16,1.000000 3.000000 2 0,-6.000000 5.000000 3 0,0.000000 1.000000 7 15,1.000000 4.000000 8-15,-2.000000 1.000000 5 0,-4.000000 5.000000 6 0,0.000000 3.000000 0 0,-1.000000 4.000000 1 16,0.000000-1.000000-6-16,-6.000000 1.000000-3 0,4.000000 2.000000-5 0,-5.000000 0.000000-4 16,0.000000 0.000000-2-16,0.000000 0.000000-2 0,-1.000000-2.000000-2 0,-3.000000-1.000000-4 15,-1.000000 1.000000-1-15,2.000000-4.000000-2 0,1.000000 2.000000-1 0,-1.000000-6.000000-4 16,1.000000-2.000000-5-16,-1.000000-1.000000-6 0,0.000000 0.000000-8 0,-2.000000-2.000000-11 16,3.000000-2.000000-10-16,2.000000-2.000000-5 0,-7.000000-2.000000-5 0,6.000000 0.000000-1 15,-3.000000-5.000000-4-15,4.000000-4.000000 0 0,-3.000000-1.000000 0 0,3.000000-4.000000-4 0,0.000000-1.000000-5 16,0.000000-2.000000-4-16,0.000000-4.000000-5 0,0.000000-2.000000 5 15,0.000000-2.000000 7-15,0.000000-2.000000 7 0,0.000000 1.000000 14 0,-2.000000 1.000000 13 0,-1.000000 0.000000 17 16,3.000000 4.000000 17-16,0.000000 4.000000 15 0,-2.000000 1.000000 13 0,2.000000 6.000000 15 16,0.000000 4.000000 9-16,-3.000000 0.000000 3 0,3.000000 5.000000-1 0,0.000000 2.000000 0 15,0.000000 6.000000 2-15,0.000000 5.000000 0 0,0.000000 5.000000 3 0,-4.000000 5.000000 3 16,4.000000 4.000000 6-16,-5.000000 8.000000-5 0,4.000000 1.000000-4 0,1.000000 6.000000-9 16,-7.000000-2.000000-5-16,2.000000 2.000000-10 0,0.000000 0.000000-9 0,2.000000 0.000000-1 15,1.000000-1.000000-9-15,-1.000000-4.000000-5 0,-1.000000-2.000000-4 0,-1.000000 1.000000-4 0,5.000000-8.000000-1 16,-1.000000-4.000000-4-16,1.000000-1.000000-6 0,-4.000000-4.000000-3 0,4.000000-3.000000-8 15,-3.000000-5.000000-6-15,3.000000 2.000000-4 0,0.000000-4.000000-2 0,0.000000-3.000000-3 16,-2.000000-1.000000-9-16,-1.000000-1.000000-3 0,3.000000-8.000000-3 0,0.000000 2.000000-6 16,0.000000-6.000000 0-16,-2.000000-1.000000-4 0,2.000000-1.000000-2 0,-3.000000-4.000000-1 15,-1.000000-1.000000 5-15,3.000000 3.000000 5 0,-3.000000 1.000000 12 0,1.000000 3.000000 12 16,-2.000000 6.000000 17-16,3.000000 2.000000 13 0,-4.000000 3.000000 14 0,-1.000000 4.000000 11 0,-1.000000 7.000000 6 16,-1.000000 7.000000 4-16,-3.000000 0.000000 5 0,6.000000 6.000000 6 0,-3.000000 4.000000 0 15,-2.000000 3.000000-1-15,2.000000-1.000000-5 0,-1.000000 1.000000-3 0,2.000000 2.000000-3 16,3.000000-1.000000-6-16,-4.000000-3.000000-7 0,8.000000-2.000000-4 0,-6.000000-5.000000-3 15,5.000000 4.000000-3-15,-1.000000-8.000000-1 0,3.000000-3.000000-4 0,-3.000000-2.000000-3 16,3.000000-3.000000-1-16,3.000000-1.000000 0 0,-3.000000-5.000000-1 0,5.000000-2.000000-1 16,2.000000-2.000000 2-16,-1.000000-5.000000-2 0,3.000000-3.000000-2 0,3.000000-5.000000-3 0,-2.000000 0.000000-6 15,3.000000-1.000000-2-15,0.000000-3.000000-4 0,-1.000000-1.000000 0 0,2.000000 3.000000 1 16,-4.000000 2.000000 2-16,3.000000 3.000000 5 0,-1.000000 2.000000-1 0,-4.000000 3.000000 3 16,2.000000 2.000000 3-16,-5.000000 3.000000 9 0,4.000000 4.000000 11 0,-4.000000 3.000000 5 15,-2.000000 2.000000 9-15,-1.000000 3.000000 12 0,1.000000 2.000000 6 0,-3.000000-1.000000-4 16,0.000000 5.000000-1-16,0.000000-4.000000-7 0,0.000000-3.000000-4 0,0.000000 1.000000-8 15,0.000000-2.000000-7-15,0.000000-1.000000-8 0,0.000000-5.000000-4 0,0.000000 2.000000-2 0,3.000000-4.000000-3 16,2.000000-6.000000-1-16,0.000000 2.000000-4 0,9.000000-10.000000-3 0,-1.000000-1.000000-6 16,4.000000-6.000000-9-16,1.000000-5.000000-11 0,3.000000-6.000000-9 0,-1.000000 1.000000-10 15,1.000000-6.000000-10-15,1.000000 0.000000-8 0,0.000000-4.000000-10 0,0.000000 0.000000-7 16,0.000000-3.000000-3-16,-4.000000-2.000000-1 0,4.000000-3.000000 6 0,-4.000000 3.000000 11 16,4.000000-1.000000 15-16,-2.000000 4.000000 16 0,-1.000000 4.000000 16 0,-1.000000 3.000000 14 15,-5.000000 2.000000 10-15,1.000000 6.000000 9 0,-1.000000 8.000000 9 0,-1.000000 0.000000 6 0,-4.000000 5.000000 4 16,-1.000000 2.000000 4-16,0.000000 4.000000 4 0,-6.000000 2.000000-2 0,6.000000-1.000000-1 15,-7.000000 6.000000 1-15,2.000000-1.000000 0 0,-2.000000 6.000000 3 0,-2.000000 2.000000 2 16,-1.000000 3.000000 2-16,-1.000000 5.000000-4 0,-4.000000 5.000000-4 0,1.000000 1.000000-5 16,-4.000000 3.000000-9-16,2.000000 3.000000-8 0,-4.000000 1.000000-4 0,-1.000000 1.000000-1 15,6.000000 0.000000-4-15,-2.000000-3.000000 0 0,2.000000 1.000000-2 0,3.000000-4.000000 1 16,1.000000-1.000000-1-16,3.000000-3.000000 1 0,1.000000 0.000000-1 0,1.000000-1.000000 1 0,6.000000-3.000000-1 16,-2.000000 0.000000 0-16,3.000000-4.000000 0 0,-1.000000-2.000000-3 15,6.000000 0.000000 1-15,-4.000000-4.000000 0 0,4.000000 2.000000 2 0,-1.000000-1.000000-2 0,-2.000000-4.000000-1 16,-2.000000 3.000000 1-16,4.000000-3.000000 1 0,-5.000000 2.000000-1 0,0.000000 1.000000 0 15,-6.000000 2.000000 1-15,4.000000-3.000000 5 0,-1.000000 0.000000 4 0,-4.000000 3.000000 3 16,0.000000 3.000000 4-16,-4.000000-1.000000 2 0,-1.000000 3.000000 3 0,0.000000 0.000000-4 16,-3.000000 2.000000-2-16,-1.000000 2.000000 0 0,4.000000-1.000000-4 0,-3.000000 0.000000-2 0,3.000000 3.000000-3 15,-3.000000-1.000000 0-15,3.000000-4.000000-2 0,1.000000 1.000000-3 16,-1.000000 2.000000-1-16,4.000000-3.000000 2 0,-6.000000 1.000000 1 0,5.000000 1.000000-2 0,-1.000000-1.000000 0 16,-1.000000 0.000000 0-16,3.000000-1.000000 0 0,-3.000000 2.000000-1 0,3.000000-3.000000 1 15,-6.000000 2.000000 1-15,7.000000-5.000000-1 0,-5.000000 3.000000 2 0,5.000000-5.000000-2 16,-2.000000 2.000000 2-16,2.000000-5.000000 1 0,-3.000000 3.000000-2 0,0.000000-2.000000 2 15,3.000000-1.000000 1-15,0.000000-2.000000-1 0,0.000000-2.000000-1 0,0.000000-1.000000-3 16,3.000000-2.000000-2-16,0.000000-2.000000-6 0,-1.000000-6.000000-5 0,1.000000-3.000000-5 16,-1.000000-3.000000-2-16,6.000000-3.000000-7 0,1.000000-5.000000-6 0,-4.000000-6.000000-3 0,3.000000-2.000000-6 15,4.000000-7.000000-8-15,-5.000000 1.000000-4 0,1.000000-3.000000-4 0,4.000000-1.000000-1 16,-4.000000-2.000000 4-16,2.000000 1.000000 10 0,-1.000000 0.000000 7 0,1.000000 1.000000 10 16,-2.000000 4.000000 10-16,4.000000 2.000000 10 0,-6.000000 2.000000 5 0,3.000000 3.000000 8 15,-1.000000 5.000000 8-15,4.000000 0.000000 4 0,-7.000000 5.000000 6 0,3.000000 2.000000 5 16,-1.000000 5.000000-1-16,-4.000000 0.000000-2 0,2.000000 5.000000-4 0,2.000000 2.000000-1 15,-5.000000 5.000000 2-15,3.000000 5.000000 5 0,2.000000 2.000000 8 0,-6.000000 10.000000 10 0,4.000000 1.000000 11 16,2.000000 11.000000 5-16,-5.000000 6.000000 5 0,3.000000 6.000000-2 0,-5.000000 7.000000-4 16,3.000000 10.000000-4-16,-3.000000 2.000000-5 0,-3.000000 8.000000-5 0,1.000000 5.000000-2 15,-1.000000 5.000000-4-15,-2.000000 2.000000-4 0,1.000000 1.000000-4 0,-1.000000-3.000000-2 16,-3.000000 0.000000-7-16,3.000000-5.000000-3 0,3.000000-2.000000-4 0,-5.000000-6.000000-3 16,6.000000-3.000000 0-16,-3.000000-4.000000-5 0,1.000000-6.000000 0 0,3.000000-5.000000-5 15,0.000000-2.000000-1-15,-2.000000-8.000000 0 0,-1.000000-3.000000-2 0,3.000000-3.000000 0 0,0.000000-6.000000 1 16,0.000000-6.000000 1-16,0.000000-2.000000 3 15,-2.000000-1.000000 1-15,2.000000-5.000000-4 0,-3.000000-6.000000-5 0,0.000000-4.000000-5 0,-2.000000-6.000000-7 0,3.000000-7.000000-7 16,-5.000000-7.000000-7-16,2.000000-5.000000-9 0,2.000000-5.000000-10 0,-2.000000-5.000000-12 16,0.000000-7.000000-15-16,0.000000-8.000000-12 0,0.000000 0.000000-3 0,1.000000-4.000000 2 15,1.000000-2.000000 9-15,-2.000000-2.000000 16 0,5.000000 7.000000 16 0,0.000000-2.000000 16 16,0.000000 7.000000 12-16,3.000000 3.000000 7 0,-1.000000 4.000000 5 0,5.000000 6.000000 5 0,-7.000000 3.000000 2 16,5.000000 5.000000 2-16,0.000000 4.000000 2 0,0.000000 6.000000 2 15,-2.000000-1.000000 2-15,-1.000000 5.000000 0 0,1.000000 4.000000 0 0,2.000000 1.000000-1 0,-1.000000 0.000000 0 16,-1.000000 6.000000 1-16,-3.000000 1.000000 4 0,2.000000 6.000000 5 0,-2.000000 5.000000 7 15,0.000000 5.000000 6-15,-2.000000 7.000000 4 0,-1.000000 4.000000 2 0,-2.000000 3.000000 3 16,-2.000000 2.000000-2-16,2.000000 2.000000 0 0,0.000000 1.000000-3 0,0.000000-2.000000-1 16,0.000000-1.000000-6-16,1.000000-3.000000-6 0,1.000000-4.000000-5 0,1.000000-1.000000-4 15,-1.000000-5.000000-4-15,3.000000-3.000000-3 0,0.000000-5.000000 1 0,3.000000 0.000000 1 16,-1.000000-3.000000 0-16,5.000000-5.000000-1 0,-2.000000-2.000000 0 0,5.000000-9.000000 0 0,2.000000-3.000000-7 16,1.000000-7.000000-7-16,2.000000-7.000000-8 0,5.000000-3.000000-6 0,-1.000000-6.000000-9 15,-1.000000-4.000000-11-15,4.000000-3.000000-7 0,0.000000-2.000000-2 0,3.000000-4.000000-1 16,-3.000000 0.000000 0-16,1.000000 1.000000 6 0,2.000000-2.000000 8 0,-1.000000 0.000000 10 15,2.000000 5.000000 7-15,-4.000000 2.000000 9 0,0.000000 5.000000 7 0,-4.000000 5.000000 4 16,3.000000 3.000000 7-16,-6.000000 4.000000 2 0,1.000000 2.000000 5 0,1.000000 7.000000 1 16,-7.000000 2.000000 1-16,-1.000000 5.000000 1 0,-1.000000-2.000000 1 0,0.000000 6.000000 0 0,-3.000000 3.000000 1 15,0.000000 1.000000 3-15,0.000000 3.000000 0 0,-5.000000 4.000000 2 16,4.000000 1.000000-2-16,-3.000000 3.000000-2 0,-1.000000 2.000000-6 0,-1.000000 1.000000-4 0,-3.000000-1.000000-2 16,4.000000 0.000000-5-16,0.000000 3.000000 0 0,0.000000-4.000000-1 0,0.000000 0.000000 0 15,0.000000 3.000000 0-15,4.000000-7.000000 1 0,-3.000000 3.000000 1 0,6.000000-3.000000-2 16,-2.000000 0.000000-1-16,0.000000-3.000000 1 0,4.000000 3.000000 4 0,-1.000000-2.000000 1 15,0.000000-1.000000 2-15,-1.000000 0.000000 0 0,0.000000 1.000000 1 0,1.000000-1.000000 0 0,-3.000000 1.000000-3 16,-3.000000 2.000000 1-16,5.000000-1.000000 2 0,-6.000000 4.000000 7 0,3.000000-1.000000 5 16,-8.000000 5.000000 6-16,3.000000 0.000000-1 0,-6.000000 4.000000-5 0,0.000000 2.000000-6 15,-1.000000 0.000000-5-15,-1.000000 1.000000-3 0,-2.000000-2.000000-3 0,4.000000 3.000000-1 16,-1.000000-4.000000 4-16,3.000000-1.000000 0 0,-4.000000 0.000000-3 0,2.000000-6.000000 0 16,6.000000 2.000000-2-16,-3.000000-5.000000-1 0,4.000000 2.000000-1 0,4.000000-4.000000 1 15,1.000000-1.000000 0-15,0.000000-1.000000 0 0,3.000000-2.000000 6 0,6.000000-2.000000 2 16,-1.000000-1.000000 3-16,0.000000-1.000000-3 0,4.000000-1.000000 1 0,-3.000000 2.000000 2 15,4.000000-2.000000-6-15,-5.000000 4.000000-2 0,-4.000000-2.000000-3 0,3.000000 3.000000 0 0,-4.000000 3.000000 0 16,-6.000000-2.000000 0-16,3.000000 7.000000 0 0,-7.000000 1.000000 0 0,-3.000000 4.000000 0 16,-2.000000 4.000000 3-16,-6.000000 2.000000 1 0,-1.000000 3.000000-4 0,1.000000 3.000000 0 15,-4.000000-1.000000 0-15,-1.000000 2.000000 2 0,-1.000000-2.000000 3 0,1.000000 3.000000 2 16,1.000000-2.000000 4-16,0.000000-3.000000 1 0,2.000000-3.000000 1 0,4.000000-2.000000-1 16,1.000000-2.000000-2-16,1.000000-5.000000-3 0,4.000000-1.000000-2 0,-2.000000-4.000000-2 15,6.000000 0.000000 1-15,-3.000000-2.000000-3 0,4.000000-2.000000 0 0,0.000000-2.000000 2 0,5.000000-2.000000-1 16,2.000000-4.000000-3-16,0.000000-3.000000 0 0,1.000000 0.000000-1 0,6.000000-2.000000 0 15,-3.000000-2.000000-4-15,-1.000000-1.000000 8 0,4.000000 3.000000 3 0,-1.000000-3.000000 2 16,-1.000000 0.000000-1-16,-2.000000 3.000000 1 0,2.000000-2.000000 1 0,-2.000000 2.000000-5 16,-5.000000 2.000000-3-16,3.000000 3.000000-3 0,-3.000000-4.000000 2 0,-1.000000 7.000000-1 15,1.000000-1.000000-1-15,-2.000000 3.000000 1 0,0.000000-2.000000 1 0,-3.000000 2.000000 2 0,2.000000 1.000000-1 16,-2.000000 1.000000 0-16,0.000000 0.000000 0 0,3.000000 0.000000-2 0,-1.000000 0.000000 0 16,-2.000000 0.000000-2-16,3.000000 0.000000 2 0,1.000000 3.000000 2 0,1.000000 1.000000-2 15,0.000000 3.000000 2-15,3.000000-3.000000 2 0,1.000000 7.000000 0 0,-1.000000-4.000000-1 16,-1.000000 5.000000-1-16,1.000000 0.000000 4 0,5.000000 3.000000 2 0,-4.000000 2.000000 1 15,3.000000 5.000000 2-15,1.000000 5.000000 0 0,-6.000000 2.000000 1 0,4.000000 2.000000 1 16,-2.000000 6.000000-2-16,-1.000000-1.000000 1 0,-3.000000 5.000000 0 0,0.000000-1.000000 3 16,-1.000000 0.000000-2-16,-4.000000 2.000000-1 0,-4.000000 2.000000 0 0,1.000000 0.000000-1 0,-2.000000-3.000000 1 15,0.000000-2.000000-3-15,-4.000000 0.000000 2 0,1.000000-5.000000 1 0,-2.000000 0.000000-2 16,2.000000-3.000000-1-16,-2.000000-4.000000 0 0,-2.000000-2.000000 1 0,3.000000-3.000000 2 16,-1.000000-5.000000 0-16,5.000000 0.000000 2 0,-6.000000-5.000000 3 0,2.000000-2.000000 1 15,4.000000-6.000000-1-15,-3.000000-1.000000-1 0,3.000000-3.000000-1 0,0.000000-3.000000-2 16,0.000000-6.000000-3-16,-2.000000-3.000000 0 0,2.000000-5.000000 2 0,3.000000-5.000000 1 15,2.000000-2.000000 2-15,0.000000-1.000000 5 0,0.000000 0.000000 6 0,2.000000 2.000000 8 0,1.000000-2.000000 8 16,-1.000000 4.000000 5-16,5.000000-2.000000 5 0,-6.000000 1.000000 6 0,8.000000 1.000000 6 16,-4.000000 1.000000 5-16,7.000000-2.000000 7 0,-2.000000 0.000000 8 0,3.000000 3.000000 6 15,6.000000-3.000000 6-15,1.000000 0.000000-4 0,1.000000-2.000000-11 0,3.000000 2.000000-10 16,-2.000000 0.000000-15-16,4.000000-2.000000-16 0,0.000000 2.000000-12 0,0.000000 2.000000-10 16,-2.000000 3.000000-3-16,1.000000 2.000000-5 0,-1.000000 1.000000-6 0,1.000000 2.000000 1 15,-7.000000 4.000000-2-15,4.000000-1.000000-7 0,0.000000 4.000000-12 0,-6.000000 1.000000-19 0,-1.000000 1.000000-25 16,-1.000000 0.000000-33-16,-6.000000 0.000000-32 0,4.000000 3.000000-27 15,-7.000000 3.000000-37-15,0.000000 0.000000-63 0,0.000000 7.000000-83 0,-5.000000-2.000000-114 0,-5.000000 0.000000-45 16,-3.000000 4.000000-7-16,-2.000000-3.000000 26 0,-4.000000 2.000000 71 0</inkml:trace>
  <inkml:trace contextRef="#ctx0" brushRef="#br0">30804.000000 5127.000000 247 0,'2.000000'17.000000'401'0,"-4.000000"-5.000000"14 "15 ,-5.000000-4.000000-7-15,2.000000-1.000000-119 0,0.000000-2.000000-229 0,-3.000000-5.000000-189 0,-2.000000 0.000000-155 16,-7.000000 0.000000-69-16,-1.000000-5.000000-21 0,-4.000000-2.000000 17 0,-3.000000 2.000000 56 16</inkml:trace>
  <inkml:trace contextRef="#ctx0" brushRef="#br0">29562.000000 5873.000000 2 0,'7.000000'-4.000000'33'16,"-6.000000"2.000000"15 "-16 ,4.000000-1.000000 12 0,2.000000 3.000000 14 15,-2.000000 0.000000 13-15,-3.000000 3.000000 17 0,1.000000-1.000000 12 0,1.000000 1.000000 9 0,-3.000000-2.000000 6 16,6.000000 5.000000-1-16,-5.000000 1.000000-3 0,-2.000000 0.000000-8 0,3.000000 1.000000-8 16,-1.000000 1.000000-11-16,-2.000000 1.000000-11 0,0.000000 2.000000-10 0,-2.000000 3.000000-7 15,-1.000000 2.000000-8-15,1.000000 0.000000-11 0,-6.000000 3.000000-8 0,-1.000000 4.000000-6 16,-3.000000 0.000000-7-16,-1.000000 2.000000-7 0,0.000000 3.000000-7 0,-2.000000 1.000000-3 0,-2.000000 2.000000-4 16,0.000000-3.000000-3-16,-1.000000 0.000000-4 0,-1.000000 0.000000-6 15,-1.000000-2.000000-6-15,2.000000 0.000000-9 0,1.000000-5.000000-16 0,-2.000000 2.000000-20 0,3.000000-5.000000-27 16,2.000000 1.000000-39-16,-1.000000-3.000000-43 0,2.000000-3.000000-45 0,-1.000000 1.000000-66 15,-2.000000-5.000000-19-15,-1.000000-6.000000 4 0,3.000000-4.000000 28 0</inkml:trace>
  <inkml:trace contextRef="#ctx0" brushRef="#br0">29455.000000 6245.000000 102 0,'18.000000'0.000000'207'0,"1.000000"0.000000"36 "0 ,-3.000000 6.000000-29 16,6.000000-4.000000-29-16,0.000000 3.000000-2 0,-4.000000-5.000000-1 0,8.000000 3.000000 0 0,-3.000000-3.000000-17 15,-1.000000 0.000000-22-15,3.000000 2.000000-21 0,-2.000000-2.000000-21 16,3.000000-2.000000-19-16,-3.000000-1.000000-16 0,4.000000 0.000000-15 0,-5.000000-1.000000-16 0,-1.000000-2.000000-12 16,-2.000000 2.000000-11-16,-2.000000 0.000000-12 0,-4.000000 1.000000-14 0,0.000000-2.000000-20 15,-4.000000 0.000000-23-15,-4.000000 2.000000-30 0,0.000000-1.000000-33 0,-2.000000 4.000000-45 16,-3.000000 0.000000-51-16,0.000000 0.000000-56 0,-8.000000 4.000000-47 0,-2.000000 1.000000-12 16,-7.000000 6.000000 17-16,-1.000000 1.000000 41 0</inkml:trace>
  <inkml:trace contextRef="#ctx0" brushRef="#br0">29570.000000 6514.000000 53 0,'9.000000'14.000000'191'0,"-1.000000"3.000000"5 "15 ,2.000000 3.000000-13-15,4.000000 1.000000-7 0,-1.000000 4.000000-8 0,-1.000000-1.000000-5 16,-2.000000 3.000000-14-16,3.000000 0.000000-17 0,-4.000000-1.000000-15 0,-1.000000 1.000000-15 0,0.000000-1.000000-15 16,1.000000 2.000000-20-16,-4.000000-3.000000-12 0,0.000000-1.000000-16 0,-2.000000-3.000000-13 15,-1.000000 1.000000-10-15,1.000000 0.000000-5 0,-3.000000-4.000000-4 0,0.000000-2.000000-3 16,0.000000-1.000000-6-16,0.000000 2.000000-12 0,0.000000-5.000000-15 0,0.000000 0.000000-26 15,0.000000-4.000000-32-15,0.000000 1.000000-39 0,0.000000-4.000000-34 0,0.000000 0.000000-40 16,0.000000-5.000000-44-16,0.000000 0.000000-35 0,0.000000 0.000000 4 0,0.000000-13.000000 19 16</inkml:trace>
  <inkml:trace contextRef="#ctx0" brushRef="#br0">30072.000000 5827.000000 116 0,'13.000000'-4.000000'265'15,"-6.000000"8.000000"22 "-15 ,1.000000 4.000000-5 0,-3.000000 9.000000-63 0,-2.000000 4.000000-55 16,1.000000 4.000000-34-16,-4.000000 4.000000-13 0,-4.000000 3.000000-7 0,1.000000 2.000000-7 16,-2.000000 0.000000-6-16,0.000000-3.000000-12 0,2.000000-2.000000-10 0,1.000000 1.000000-12 15,-1.000000-8.000000-13-15,3.000000-3.000000-15 0,0.000000-2.000000-11 0,3.000000-2.000000-10 16,-1.000000-2.000000-7-16,4.000000-4.000000 4 0,-1.000000-4.000000 2 0,4.000000-1.000000 2 16,1.000000-6.000000-2-16,3.000000-2.000000 0 0,4.000000-7.000000-4 0,1.000000-1.000000-12 0,1.000000-7.000000-11 15,3.000000-2.000000-13-15,-1.000000-3.000000-5 0,5.000000-4.000000-7 0,-3.000000-1.000000 0 16,2.000000 2.000000-1-16,-1.000000 1.000000 6 0,-3.000000 1.000000 8 0,1.000000 4.000000 3 15,-3.000000 1.000000 6-15,-3.000000 5.000000 5 0,1.000000 3.000000 5 0,-3.000000 5.000000 1 16,-4.000000 2.000000 3-16,-2.000000 5.000000 2 0,0.000000 5.000000 3 0,-4.000000 7.000000 0 16,-3.000000 2.000000 2-16,-2.000000 8.000000 0 0,-6.000000 5.000000-1 0,-3.000000 0.000000-1 15,-2.000000 7.000000-1-15,-1.000000-1.000000 0 0,-1.000000 0.000000 1 0,-1.000000 0.000000-1 0,2.000000 1.000000 0 16,0.000000-4.000000 1-16,-2.000000-2.000000-1 0,8.000000-6.000000 0 0,-5.000000-2.000000-1 16,4.000000-2.000000 1-16,3.000000-6.000000-1 0,0.000000 0.000000-2 0,0.000000-5.000000-1 15,1.000000-1.000000-2-15,1.000000-5.000000-7 0,1.000000-1.000000-11 0,-1.000000-1.000000-8 16,3.000000-5.000000-10-16,0.000000-6.000000-3 0,3.000000-1.000000-6 0,-1.000000-6.000000-2 15,5.000000-3.000000 5-15,-1.000000 1.000000 4 0,-2.000000-7.000000 6 0,7.000000 2.000000 2 16,-6.000000-3.000000 5-16,4.000000 0.000000 4 0,-2.000000 2.000000 6 0,-4.000000 0.000000 3 0,5.000000 0.000000 5 16,-3.000000 2.000000 5-16,0.000000 4.000000 4 0,2.000000 1.000000 8 0,-5.000000 3.000000 5 15,1.000000 3.000000 10-15,-1.000000 2.000000 8 0,1.000000 4.000000 11 0,-3.000000 1.000000 5 16,3.000000 2.000000 4-16,-3.000000 1.000000 2 0,0.000000 1.000000-3 0,0.000000 1.000000-5 16,0.000000 2.000000-6-16,0.000000 5.000000-4 0,-3.000000-1.000000-5 0,3.000000 8.000000-2 15,-3.000000 4.000000 0-15,-2.000000 1.000000 1 0,3.000000 5.000000 0 0,-1.000000 6.000000 2 16,-1.000000 4.000000 0-16,3.000000 0.000000 0 0,-3.000000 2.000000-1 0,4.000000-1.000000 0 0,0.000000 4.000000-1 15,0.000000-3.000000-1-15,4.000000 0.000000-5 0,-4.000000-2.000000-2 0,1.000000-1.000000-4 16,6.000000 1.000000-3-16,-5.000000-5.000000-1 0,1.000000-1.000000-1 0,-1.000000-1.000000-2 16,1.000000-1.000000-3-16,0.000000-4.000000 0 0,-1.000000-3.000000-1 0,-2.000000-3.000000 1 15,3.000000 1.000000-2-15,-1.000000-3.000000-2 0,-2.000000 0.000000 2 0,0.000000-3.000000 0 16,0.000000 2.000000 0-16,0.000000-4.000000-1 0,0.000000-1.000000 3 0,0.000000 1.000000-1 16,0.000000-3.000000 4-16,0.000000-2.000000 0 0,0.000000 1.000000 5 0,0.000000 0.000000 1 15,0.000000-3.000000 1-15,-2.000000 0.000000 1 0,-1.000000-3.000000-2 0,1.000000 3.000000-2 16,-4.000000-5.000000-5-16,1.000000 2.000000-2 0,3.000000-1.000000-1 0,-5.000000 0.000000-3 0,2.000000-4.000000 1 15,4.000000 3.000000 0-15,-3.000000-3.000000 2 0,1.000000 3.000000-2 0,1.000000-2.000000 0 16,-1.000000 0.000000 2-16,3.000000 0.000000-1 0,3.000000-1.000000-1 0,-1.000000-1.000000 0 16,5.000000-1.000000 1-16,-6.000000 0.000000 1 0,4.000000-3.000000-1 0,4.000000 4.000000 0 15,-1.000000-3.000000-2-15,0.000000 4.000000 1 0,1.000000-1.000000-2 0,-1.000000 1.000000-1 0,-3.000000 2.000000-1 16,0.000000 0.000000 2-16,0.000000 1.000000 0 0,4.000000 4.000000 1 16,-4.000000-2.000000-1-16,0.000000 3.000000 1 0,1.000000 0.000000 0 0,-1.000000 0.000000 0 0,-1.000000 0.000000-1 15,1.000000 4.000000-1-15,-3.000000-1.000000 4 0,4.000000 7.000000 3 0,-4.000000-3.000000 3 16,-2.000000 7.000000 3-16,0.000000 1.000000 5 0,0.000000 2.000000 2 0,0.000000 5.000000 0 15,0.000000 0.000000 2-15,0.000000-1.000000-2 0,0.000000 0.000000 1 0,0.000000-2.000000-2 16,0.000000 1.000000-2-16,0.000000-3.000000-3 0,0.000000-3.000000-4 0,0.000000-2.000000-3 16,0.000000-4.000000-4-16,3.000000-2.000000-1 0,-1.000000 2.000000 0 0,-2.000000-3.000000 0 0,3.000000-3.000000 0 15,-3.000000 1.000000 1-15,5.000000-3.000000 2 0,2.000000-5.000000 0 0,-5.000000 0.000000 0 16,9.000000-5.000000 1-16,-4.000000-5.000000-2 0,5.000000-3.000000 2 16,-2.000000-2.000000-3-16,3.000000-5.000000 0 0,1.000000-1.000000 2 0,1.000000-1.000000-2 0,-2.000000 0.000000-2 15,1.000000-2.000000-3-15,-1.000000 0.000000 4 0,2.000000-1.000000 0 0,2.000000 1.000000 0 16,0.000000 3.000000-2-16,-2.000000-1.000000 3 0,5.000000 2.000000 0 0,-2.000000 6.000000-1 15,1.000000-3.000000-1-15,1.000000 7.000000 0 0,-2.000000-3.000000 1 0,1.000000 7.000000 0 0,-1.000000 2.000000 0 16,4.000000 1.000000 1-16,0.000000 3.000000 0 0,-1.000000 1.000000-1 0,1.000000 4.000000 0 16,0.000000 4.000000 0-16,-4.000000 1.000000 1 0,4.000000 3.000000 2 15,0.000000 4.000000 1-15,-3.000000 0.000000 3 0,-3.000000 5.000000 0 0,-2.000000-1.000000 1 0,-1.000000 2.000000 1 16,-5.000000 1.000000 0-16,-3.000000 5.000000 0 0,-5.000000-4.000000 0 0,-1.000000 5.000000-3 16,-8.000000 1.000000 0-16,-2.000000 3.000000-3 0,-3.000000-1.000000-1 0,-7.000000-2.000000-2 15,-1.000000 2.000000-2-15,-2.000000 4.000000 2 0,-1.000000-7.000000 1 0,-2.000000-1.000000 0 16,4.000000-4.000000 1-16,-4.000000 2.000000-1 0,2.000000-7.000000 1 0,3.000000-4.000000-2 15,0.000000 0.000000 1-15,1.000000-9.000000 0 0,2.000000 0.000000 0 0,2.000000-4.000000 0 0,4.000000-5.000000-1 16,3.000000-1.000000 2-16,1.000000-1.000000-2 0,6.000000-1.000000 2 0,-2.000000 0.000000 0 16,8.000000-2.000000-1-16,2.000000 4.000000 0 0,4.000000-4.000000 0 0,1.000000 0.000000 2 15,3.000000 3.000000-1-15,4.000000-1.000000 1 0,5.000000 0.000000 1 0,3.000000 2.000000 2 16,2.000000 3.000000-1-16,1.000000-3.000000-1 0,1.000000 2.000000-1 0,-1.000000 2.000000 0 0,-1.000000 1.000000-2 16,-2.000000 3.000000-8-16,-1.000000 0.000000-9 0,-4.000000 0.000000-19 15,-5.000000 3.000000-27-15,-3.000000 4.000000-38 0,-7.000000 4.000000-64 0,-5.000000 0.000000-81 0,-9.000000 9.000000-119 16,-4.000000 1.000000-54-16,-11.000000 1.000000-14 0,-6.000000 3.000000 19 0,-8.000000 1.000000 50 15</inkml:trace>
  <inkml:trace contextRef="#ctx0" brushRef="#br0">28763.000000 7932.000000 118 0,'-4.000000'0.000000'154'0,"-2.000000"0.000000"-10 "0 ,-1.000000 0.000000 6 0,5.000000 0.000000 13 15,-1.000000 0.000000 10-15,1.000000 0.000000 7 0,-1.000000 0.000000-1 0,-1.000000 0.000000-16 0,4.000000 0.000000-20 16,0.000000 0.000000-26-16,0.000000-2.000000-26 0,0.000000 2.000000-21 0,4.000000 0.000000-17 16,-1.000000 0.000000-1-16,-1.000000 0.000000 5 0,3.000000 2.000000 8 0,3.000000-2.000000 6 15,1.000000 2.000000 7-15,1.000000 0.000000 4 0,5.000000 3.000000-6 0,-2.000000-2.000000-13 16,2.000000 0.000000-10-16,5.000000-1.000000-8 0,-5.000000 2.000000-8 0,7.000000-1.000000-6 15,0.000000-1.000000-8-15,3.000000 1.000000 2 0,-5.000000-3.000000-8 0,2.000000 3.000000-3 16,3.000000-3.000000-5-16,-3.000000 0.000000-2 0,0.000000 0.000000-1 0,-4.000000 0.000000-8 0,-1.000000 0.000000-6 16,-4.000000 0.000000-12-16,-3.000000 0.000000-17 0,2.000000 0.000000-23 0,-5.000000 0.000000-30 15,-4.000000 2.000000-33-15,2.000000-2.000000-39 0,-5.000000 3.000000-50 0,0.000000 6.000000-59 16,-8.000000 0.000000-78-16,-2.000000-1.000000-25 0,-9.000000 3.000000 7 0,-6.000000-1.000000 30 16,2.000000 4.000000 54-16</inkml:trace>
  <inkml:trace contextRef="#ctx0" brushRef="#br0">28662.000000 8267.000000 228 0,'-5.000000'8.000000'283'0,"3.000000"-4.000000"12 "0 ,2.000000 3.000000-43 0,0.000000 1.000000-63 0,2.000000-6.000000-48 15,3.000000 4.000000-18-15,3.000000-2.000000 3 0,-3.000000 0.000000 11 0,7.000000-4.000000 5 16,-2.000000 0.000000-6-16,4.000000 0.000000-15 0,2.000000 0.000000-15 0,1.000000-4.000000-20 0,2.000000 0.000000-19 16,-1.000000 1.000000-16-16,2.000000-2.000000-12 0,2.000000 0.000000-11 15,-4.000000 0.000000-10-15,1.000000 0.000000-7 0,-1.000000 3.000000-4 0,2.000000-2.000000-4 0,-1.000000 1.000000-3 16,-1.000000 0.000000-7-16,2.000000-2.000000-21 0,-5.000000 3.000000-31 0,2.000000 0.000000-45 15,0.000000-1.000000-69-15,-2.000000 3.000000-84 0,5.000000 0.000000-107 0,-6.000000 0.000000-44 16,-4.000000 0.000000-2-16,-2.000000-6.000000 28 0,0.000000 5.000000 60 0</inkml:trace>
  <inkml:trace contextRef="#ctx0" brushRef="#br0">29653.000000 7739.000000 112 0,'0.000000'-2.000000'191'0,"1.000000"2.000000"-5 "0 ,-1.000000 0.000000-10 16,0.000000-2.000000-4-16,0.000000 0.000000 4 0,0.000000 2.000000 4 0,-1.000000 0.000000-2 0,1.000000 0.000000-17 16,-4.000000 0.000000-19-16,1.000000 0.000000-22 0,3.000000 4.000000-15 0,-2.000000 1.000000-15 15,-1.000000 0.000000-5-15,3.000000 3.000000 2 0,0.000000 4.000000-4 0,-2.000000 0.000000 1 16,2.000000 3.000000-6-16,-3.000000 1.000000-3 0,-1.000000 6.000000-4 0,4.000000 0.000000-7 16,-1.000000 2.000000-3-16,-3.000000 5.000000-1 0,1.000000 0.000000 4 0,1.000000 1.000000 2 15,-1.000000 2.000000 4-15,1.000000 1.000000 2 0,-4.000000 2.000000 2 0,4.000000-4.000000 1 16,-1.000000-1.000000 1-16,1.000000-2.000000-5 0,-1.000000-1.000000-4 0,-1.000000-2.000000-4 0,3.000000-2.000000-6 15,-3.000000-4.000000-6-15,4.000000-1.000000-8 0,-3.000000-3.000000-6 16,3.000000-3.000000-6-16,-2.000000 0.000000-9 0,2.000000-5.000000-5 0,0.000000-2.000000-5 0,0.000000 0.000000-4 16,0.000000 0.000000-1-16,0.000000-3.000000-2 0,0.000000 1.000000 1 0,0.000000-1.000000 2 15,0.000000-2.000000 4-15,0.000000 0.000000 3 0,0.000000 0.000000 5 0,0.000000 0.000000 7 16,0.000000-2.000000 3-16,-3.000000-1.000000-1 0,3.000000 1.000000-1 0,-2.000000 0.000000-2 16,-1.000000-3.000000-3-16,3.000000-1.000000-5 0,-4.000000 2.000000-5 0,4.000000-1.000000-1 15,-1.000000 1.000000-2-15,-3.000000-2.000000-3 0,4.000000 2.000000-6 0,-1.000000-2.000000 2 16,1.000000 2.000000-2-16,0.000000-1.000000-1 0,0.000000 1.000000-1 0,0.000000-2.000000 1 0,-4.000000 1.000000 4 15,4.000000 3.000000-5-15,0.000000-3.000000 0 0,-3.000000-1.000000 0 0,3.000000 3.000000 1 16,0.000000-1.000000-1-16,-2.000000 0.000000 1 0,2.000000 2.000000 0 0,-3.000000-1.000000 0 16,3.000000 0.000000 1-16,0.000000-1.000000 0 0,-2.000000 2.000000-1 0,2.000000-1.000000-1 15,0.000000-2.000000 0-15,0.000000 2.000000 3 0,0.000000 2.000000-2 0,0.000000-2.000000 0 0,0.000000 1.000000 2 16,0.000000-1.000000-1-16,0.000000 3.000000-1 0,0.000000-2.000000-2 16,0.000000 2.000000 6-16,0.000000-3.000000 3 0,0.000000 0.000000-2 0,0.000000 3.000000 0 0,0.000000 0.000000-1 15,0.000000-1.000000 0-15,0.000000 1.000000-4 0,0.000000 0.000000 0 0,0.000000-3.000000 2 16,0.000000 3.000000 5-16,0.000000 0.000000 1 0,0.000000 0.000000 0 0,0.000000 0.000000-2 15,0.000000 0.000000 0-15,0.000000 0.000000-2 0,0.000000 0.000000-4 0,0.000000-2.000000-1 16,0.000000-1.000000 1-16,0.000000-2.000000 1 0,0.000000-2.000000-1 0,0.000000 2.000000 0 16,2.000000-2.000000-2-16,-2.000000-1.000000 2 0,3.000000-1.000000 0 0,-1.000000 1.000000-1 15,-2.000000 1.000000 2-15,3.000000 0.000000 0 0,1.000000-1.000000 2 0,-4.000000 4.000000-3 0,0.000000-4.000000 0 16,0.000000 7.000000 1-16,0.000000-5.000000-1 0,0.000000 1.000000 1 0,0.000000 3.000000-1 16,0.000000-1.000000 1-16,0.000000 1.000000 0 0,0.000000 2.000000-1 0,0.000000-3.000000 0 15,0.000000 1.000000 1-15,0.000000 2.000000 0 0,0.000000 0.000000 1 0,0.000000 0.000000 5 16,0.000000 0.000000 0-16,0.000000 0.000000-2 0,0.000000 0.000000-3 0,0.000000 0.000000 0 15,0.000000 0.000000 2-15,0.000000 0.000000-7 0,0.000000 0.000000 0 0,0.000000 0.000000-1 16,0.000000 0.000000 2-16,0.000000 0.000000 1 0,0.000000 0.000000 1 0,0.000000 0.000000-1 0,0.000000 0.000000 2 16,0.000000 0.000000 1-16,0.000000 0.000000 1 0,0.000000 0.000000-3 15,0.000000 0.000000 4-15,0.000000 0.000000-3 0,0.000000 0.000000 0 0,0.000000 0.000000-1 0,0.000000 0.000000 0 16,0.000000 0.000000 1-16,0.000000 0.000000-5 0,0.000000 0.000000 3 0,0.000000 0.000000 0 16,0.000000 0.000000-3-16,0.000000 0.000000 3 0,0.000000 0.000000 0 0,0.000000 0.000000 0 15,0.000000 0.000000 1-15,0.000000 0.000000 0 0,1.000000 0.000000 2 0,-1.000000 0.000000-1 16,0.000000 0.000000 0-16,0.000000 0.000000-1 0,0.000000 0.000000 1 0,0.000000 0.000000 0 0,0.000000 0.000000 2 15,0.000000 0.000000 2-15,0.000000-2.000000 1 0,0.000000 2.000000 3 16,0.000000 0.000000 0-16,0.000000 0.000000 2 0,0.000000 0.000000 2 0,0.000000 0.000000 0 0,0.000000-3.000000 2 16,0.000000 2.000000 0-16,4.000000-3.000000-2 0,-3.000000 0.000000-2 0,-1.000000-1.000000-3 15,4.000000-3.000000-3-15,-1.000000 1.000000-4 0,-1.000000 0.000000-1 0,1.000000-2.000000 0 16,-1.000000-2.000000 0-16,1.000000 4.000000-4 0,2.000000-3.000000 1 0,2.000000 1.000000 0 16,-5.000000-2.000000 5-16,3.000000 2.000000 3 0,1.000000 2.000000-4 0,-1.000000-3.000000 1 15,0.000000-2.000000 1-15,0.000000 2.000000 0 0,4.000000 0.000000-6 0,-4.000000-2.000000-4 16,3.000000 2.000000 4-16,-3.000000-2.000000 3 0,4.000000 5.000000-1 0,-1.000000-3.000000 1 0,-3.000000 1.000000 1 15,3.000000-1.000000 0-15,1.000000 0.000000 8 0,-1.000000 2.000000 1 0,-3.000000-1.000000 2 16,5.000000 1.000000 5-16,-1.000000 2.000000 10 0,-1.000000-5.000000 8 0,4.000000 5.000000-4 16,-6.000000-2.000000 8-16,3.000000 1.000000 3 0,-1.000000-1.000000-1 0,4.000000 3.000000-4 15,-5.000000 0.000000 0-15,4.000000 1.000000-3 0,-1.000000-1.000000-1 0,-1.000000-2.000000 0 0,4.000000 2.000000-4 16,-4.000000 0.000000 3-16,4.000000 3.000000 1 0,-5.000000 0.000000 3 16,1.000000 2.000000-2-16,-1.000000 0.000000-1 0,-1.000000 2.000000 7 0,-4.000000 0.000000-1 0,6.000000 3.000000 4 15,-4.000000 3.000000-1-15,-2.000000 1.000000 0 0,-1.000000 0.000000 0 0,-2.000000 7.000000-3 16,0.000000 0.000000 0-16,0.000000 3.000000-3 0,-2.000000 1.000000-2 0,-3.000000 5.000000-4 15,-2.000000-4.000000-2-15,2.000000 6.000000-3 0,2.000000-3.000000-4 0,-2.000000-2.000000-3 16,3.000000 2.000000-4-16,-5.000000-1.000000 0 0,6.000000 2.000000-2 0,-3.000000-7.000000-3 16,4.000000 4.000000-1-16,-1.000000-2.000000 2 0,1.000000-1.000000-4 0,1.000000-1.000000 0 15,3.000000-1.000000 2-15,-3.000000-3.000000-2 0,6.000000 1.000000-1 0,0.000000-4.000000-5 0,0.000000 1.000000 6 16,1.000000-1.000000-1-16,-1.000000-2.000000-3 0,4.000000-1.000000 0 16,-1.000000-2.000000 2-16,2.000000 2.000000 1 0,-2.000000-4.000000-2 0,2.000000 3.000000-2 0,-5.000000-1.000000-1 15,1.000000-3.000000-4-15,0.000000-1.000000-5 0,1.000000 0.000000-11 0,-4.000000 3.000000-21 16,0.000000-5.000000-35-16,2.000000 6.000000-62 0,-6.000000-4.000000-87 0,-1.000000 0.000000-78 15,4.000000-2.000000-60-15,-3.000000 2.000000-38 0,-1.000000-2.000000-31 0,4.000000 0.000000-33 0,-4.000000 3.000000-47 16,0.000000-3.000000-34-16,0.000000 0.000000 8 0,0.000000-9.000000 21 0,-4.000000-4.000000 53 16,4.000000-1.000000 85-16</inkml:trace>
  <inkml:trace contextRef="#ctx0" brushRef="#br0">30169.000000 7915.000000 128 0,'0.000000'0.000000'323'0,"-4.000000"2.000000"35 "16 ,1.000000 0.000000 27-16,3.000000-2.000000-62 0,0.000000 3.000000-84 0,0.000000-3.000000-48 15,0.000000 0.000000-29-15,0.000000 0.000000-21 0,0.000000 0.000000-17 0,3.000000 0.000000-22 0,1.000000 2.000000-18 16,-3.000000-2.000000-17-16,4.000000 3.000000-4 0,4.000000 0.000000 1 16,-1.000000-1.000000 17-16,4.000000 2.000000 24 0,1.000000 1.000000 30 0,2.000000 1.000000 36 0,6.000000-2.000000 30 15,-6.000000-2.000000 23-15,5.000000 3.000000 6 0,0.000000-5.000000-10 0,8.000000 3.000000-24 16,-4.000000-3.000000-37-16,3.000000-3.000000-37 0,-1.000000 1.000000-36 0,1.000000-1.000000-30 15,-2.000000-1.000000-21-15,-6.000000 2.000000-15 0,3.000000-1.000000-7 0,-6.000000 0.000000-9 16,0.000000 3.000000-12-16,-8.000000-2.000000-25 0,0.000000 2.000000-41 0,-3.000000 0.000000-49 0,2.000000 0.000000-58 16,-5.000000 0.000000-51-16,1.000000-3.000000-41 0,-6.000000 3.000000-31 15,1.000000-4.000000-41-15,-5.000000 4.000000-48 0,1.000000 0.000000-56 0,-3.000000 2.000000-62 0,1.000000 0.000000-12 16,-4.000000-4.000000 21-16,-1.000000-2.000000 64 0,3.000000-2.000000 90 0</inkml:trace>
  <inkml:trace contextRef="#ctx0" brushRef="#br0">30643.000000 7635.000000 22 0,'14.000000'-5.000000'299'16,"-8.000000"3.000000"39 "-16 ,3.000000-1.000000 29 0,-8.000000 0.000000-37 0,4.000000 3.000000-71 15,-1.000000 0.000000-60-15,-1.000000 3.000000-32 0,-3.000000 2.000000-17 0,-3.000000 2.000000-8 16,-1.000000 6.000000-9-16,3.000000 4.000000-12 0,-4.000000 4.000000-13 0,-2.000000 4.000000-11 0,5.000000 1.000000-7 16,-1.000000 3.000000-5-16,0.000000 5.000000 5 0,1.000000 3.000000 10 15,-3.000000 0.000000 18-15,-2.000000 2.000000 13 0,7.000000-1.000000 10 0,-5.000000 2.000000 3 0,0.000000-2.000000-7 16,2.000000 5.000000-18-16,-2.000000-8.000000-25 0,1.000000 4.000000-26 0,-1.000000-3.000000-23 15,4.000000 1.000000-17-15,-6.000000-3.000000-11 0,7.000000 0.000000-3 0,-5.000000-5.000000-6 16,3.000000-4.000000-4-16,-5.000000-1.000000-1 0,6.000000-4.000000-3 0,-3.000000-3.000000-5 16,3.000000-5.000000-11-16,1.000000-1.000000-19 0,-4.000000 0.000000-15 0,1.000000-6.000000-33 0,3.000000-3.000000-38 15,-2.000000 0.000000-32-15,-1.000000-4.000000-16 0,0.000000-5.000000-3 0,1.000000-1.000000 2 16,-1.000000-1.000000 15-16,1.000000-8.000000 18 0,-5.000000 0.000000 10 0,6.000000-6.000000-2 16,-3.000000-2.000000-11-16,3.000000-4.000000-12 0,1.000000-4.000000-9 0,-4.000000-2.000000-3 15,4.000000-3.000000 12-15,0.000000-3.000000 21 0,4.000000 2.000000 27 0,-4.000000 0.000000 27 16,1.000000-3.000000 21-16,4.000000 4.000000 25 0,2.000000-1.000000 18 0,0.000000 3.000000 15 15,1.000000-4.000000 18-15,0.000000 6.000000 16 0,6.000000-3.000000 20 0,-1.000000 4.000000 12 0,4.000000 1.000000 19 16,0.000000 3.000000 10-16,1.000000 0.000000 8 0,1.000000 0.000000 3 16,-1.000000 4.000000 1-16,2.000000 5.000000 2 0,-1.000000 1.000000-5 0,-1.000000 3.000000-2 0,2.000000 0.000000-6 15,-1.000000 7.000000-4-15,-1.000000 1.000000-3 0,4.000000 1.000000 2 0,3.000000 5.000000 7 16,-2.000000 2.000000 9-16,3.000000 2.000000 10 0,-3.000000 4.000000 12 0,2.000000 0.000000 10 16,-1.000000 2.000000 4-16,-3.000000 1.000000-6 0,-2.000000 3.000000-11 0,1.000000 1.000000-12 15,-5.000000 3.000000-11-15,-1.000000-3.000000-8 0,-6.000000 7.000000-10 0,0.000000-3.000000-4 16,-4.000000 4.000000-11-16,-4.000000-1.000000-10 0,-4.000000 5.000000-15 0,-6.000000-4.000000-9 15,-3.000000 4.000000-17-15,-7.000000 1.000000-8 0,-2.000000 1.000000-5 0,-5.000000 1.000000 1 0,0.000000-3.000000-3 16,-3.000000 2.000000 0-16,2.000000-3.000000 1 0,-6.000000-2.000000 3 0,6.000000-2.000000-1 16,-1.000000-3.000000-2-16,1.000000 0.000000 2 0,2.000000-5.000000 7 0,10.000000-5.000000 10 15,-3.000000 1.000000 8-15,9.000000-4.000000 7 0,2.000000 1.000000 6 0,-1.000000-3.000000 4 16,1.000000 1.000000-6-16,6.000000 0.000000-8 0,-1.000000 0.000000-11 0,0.000000-1.000000-9 16,3.000000-2.000000-5-16,0.000000 5.000000 2 0,6.000000-3.000000 6 0,1.000000 5.000000-1 0,2.000000 0.000000 7 15,2.000000 1.000000 7-15,-1.000000 1.000000 3 0,7.000000 1.000000-3 0,0.000000-3.000000-4 16,-4.000000 4.000000-1-16,2.000000 0.000000-3 0,5.000000-1.000000-4 0,-5.000000 0.000000-6 15,6.000000-1.000000-5-15,-6.000000-1.000000-3 0,5.000000 1.000000 1 0,-2.000000 2.000000-4 16,1.000000-4.000000-8-16,-1.000000 0.000000-12 0,-1.000000 0.000000-23 0,1.000000-2.000000-34 16,2.000000 0.000000-58-16,2.000000-2.000000-74 0,-3.000000-3.000000-66 0,-1.000000-3.000000-50 15,1.000000-4.000000-32-15,2.000000-3.000000-25 0,6.000000-7.000000-28 16,2.000000 0.000000-22-16,-1.000000 0.000000-44 0,2.000000-8.000000-40 0,-3.000000 1.000000 0 0,3.000000-3.000000 29 16,-6.000000-2.000000 70-16,6.000000 0.000000 90 0</inkml:trace>
  <inkml:trace contextRef="#ctx0" brushRef="#br0">31600.000000 7588.000000 14 0,'0.000000'-12.000000'284'0,"0.000000"0.000000"43 "16 ,-2.000000 2.000000 35-16,-1.000000 3.000000-35 0,-2.000000-3.000000-58 0,0.000000 6.000000-48 15,-2.000000-2.000000-30-15,2.000000 2.000000-22 0,-3.000000 1.000000-24 0,0.000000 2.000000-21 16,-3.000000-2.000000-24-16,1.000000 6.000000-23 0,-1.000000-2.000000-15 0,1.000000 4.000000-13 16,-2.000000 6.000000-5-16,-1.000000 4.000000-1 0,2.000000 1.000000 1 0,-2.000000 5.000000 4 15,0.000000 8.000000 9-15,-4.000000 1.000000 14 0,3.000000 4.000000 19 0,1.000000 5.000000 17 0,-4.000000 3.000000 19 16,4.000000-2.000000 17-16,-4.000000 7.000000 10 0,2.000000 2.000000-4 0,2.000000 0.000000-14 15,-1.000000 2.000000-23-15,2.000000-1.000000-21 0,2.000000-1.000000-23 0,-1.000000-2.000000-24 16,2.000000-1.000000-16-16,4.000000-3.000000-9 0,2.000000 1.000000-5 0,-2.000000-6.000000-7 16,5.000000-1.000000-16-16,0.000000-5.000000-27 0,0.000000-7.000000-30 0,5.000000-4.000000-34 15,-2.000000-4.000000-35-15,2.000000-4.000000-33 0,2.000000-6.000000-22 0,0.000000-5.000000-4 16,1.000000-4.000000-2-16,6.000000-8.000000-9 0,-1.000000-7.000000-27 0,7.000000-7.000000-33 0,2.000000 0.000000-42 16,-2.000000-6.000000-51-16,2.000000-2.000000-66 0,-2.000000-4.000000-6 15,-5.000000-5.000000 33-15,2.000000-3.000000 55 0</inkml:trace>
  <inkml:trace contextRef="#ctx0" brushRef="#br0">31746.000000 7618.000000 28 0,'13.000000'-25.000000'251'0,"-4.000000"6.000000"45 "0 ,-1.000000 1.000000 20 0,-3.000000 5.000000-26 15,0.000000 3.000000-24-15,-1.000000 2.000000-18 0,-1.000000 2.000000-17 0,-3.000000-1.000000-20 16,0.000000 3.000000-24-16,-3.000000 0.000000-33 0,3.000000 1.000000-35 0,-4.000000 3.000000-32 0,-1.000000 3.000000-30 16,-3.000000 5.000000-24-16,3.000000 10.000000-12 0,-5.000000 3.000000-6 0,-2.000000 8.000000 1 15,4.000000 4.000000 5-15,-6.000000 8.000000 9 0,4.000000 1.000000 11 0,-2.000000 4.000000 7 16,2.000000 2.000000 7-16,0.000000 1.000000 5 0,-3.000000 5.000000-2 0,1.000000-3.000000-6 15,4.000000 3.000000-5-15,-6.000000-2.000000-12 0,6.000000 1.000000-9 0,1.000000-6.000000-7 16,-1.000000-2.000000-7-16,1.000000-4.000000-4 0,0.000000-4.000000-8 0,4.000000-6.000000-11 16,-2.000000-5.000000-15-16,2.000000-6.000000-16 0,1.000000-6.000000-17 0,-1.000000-1.000000-13 0,-1.000000-6.000000-8 15,8.000000-4.000000-1-15,-1.000000-6.000000-7 0,4.000000-4.000000-12 0,-1.000000-10.000000-19 16,5.000000-4.000000-35-16,0.000000-7.000000-38 0,3.000000-4.000000-43 0,-1.000000-5.000000-34 16,2.000000-1.000000-27-16,-1.000000-5.000000-13 0,-3.000000-4.000000-8 0,-1.000000-1.000000 9 15,-1.000000-2.000000 33-15,-1.000000-2.000000 40 0</inkml:trace>
  <inkml:trace contextRef="#ctx0" brushRef="#br0">31768.000000 7671.000000 25 0,'5.000000'-29.000000'181'0,"1.000000"7.000000"9 "0 ,-1.000000 1.000000-2 0,-3.000000 4.000000 0 16,2.000000 2.000000-3-16,-1.000000 2.000000 0 0,-3.000000 6.000000-2 0,2.000000 0.000000-7 16,-2.000000 3.000000-10-16,3.000000 1.000000-5 0,0.000000 6.000000-6 0,-1.000000 1.000000-10 15,3.000000 3.000000-12-15,-2.000000 5.000000-8 0,1.000000 5.000000-7 0,1.000000 6.000000-16 16,0.000000 3.000000-15-16,0.000000 3.000000-8 0,3.000000 5.000000 2 0,1.000000 0.000000 4 16,1.000000 3.000000 2-16,-2.000000 2.000000 6 0,0.000000-1.000000 7 0,4.000000 4.000000 6 0,-5.000000-5.000000 5 15,1.000000 1.000000 2-15,4.000000-1.000000 1 0,-7.000000-3.000000 0 16,0.000000 1.000000-4-16,0.000000-4.000000-12 0,-2.000000-2.000000-14 0,1.000000-2.000000-16 0,-4.000000-3.000000-15 15,0.000000-2.000000-18-15,0.000000-5.000000-13 0,0.000000 0.000000-5 0,-4.000000-2.000000-3 16,1.000000-3.000000-4-16,-2.000000-3.000000-7 0,0.000000 2.000000-9 0,-3.000000-5.000000-15 16,-1.000000 1.000000-25-16,-1.000000-1.000000-35 0,-2.000000-4.000000-32 0,-1.000000-2.000000-34 15,-2.000000-2.000000-25-15,-5.000000-6.000000-9 0,5.000000 1.000000 2 0,-7.000000-8.000000 11 0,2.000000-1.000000 18 16,1.000000-4.000000 15-16,3.000000-2.000000 16 0,-3.000000 0.000000 14 0,6.000000-2.000000 8 16,-1.000000 4.000000 10-16,4.000000-2.000000 14 0,-3.000000 3.000000 15 0,4.000000 0.000000 15 15,3.000000 2.000000 10-15,1.000000 2.000000 12 0,3.000000 0.000000 12 0,-1.000000 3.000000 8 16,-1.000000 3.000000 6-16,4.000000-3.000000 7 0,0.000000 9.000000 7 0,0.000000-2.000000 12 15,0.000000 0.000000 10-15,7.000000 2.000000 12 0,-5.000000-1.000000 11 0,3.000000 4.000000 9 16,3.000000-2.000000 5-16,1.000000-1.000000 0 0,2.000000-1.000000-5 0,-4.000000 1.000000 1 0,6.000000-2.000000-5 16,4.000000 2.000000-1-16,2.000000-6.000000-7 0,-3.000000 1.000000-5 0,3.000000-3.000000-7 15,1.000000-2.000000-13-15,-2.000000-2.000000-11 0,1.000000 3.000000-15 0,-2.000000-5.000000-18 16,-1.000000 4.000000-20-16,-6.000000-3.000000-22 0,4.000000 4.000000-22 0,-3.000000-1.000000-26 16,-4.000000 1.000000-32-16,5.000000 3.000000-47 0,-4.000000 5.000000-58 0,2.000000 0.000000-64 15,-1.000000 8.000000-92-15,-4.000000-4.000000-46 0,-5.000000 0.000000 1 0,0.000000 0.000000 39 16,0.000000 0.000000 62-16</inkml:trace>
  <inkml:trace contextRef="#ctx0" brushRef="#br0">32187.000000 7536.000000 28 0,'8.000000'-9.000000'231'0,"-3.000000"2.000000"29 "0 ,0.000000 3.000000 3 16,-1.000000-1.000000-30-16,1.000000 2.000000-28 0,0.000000-1.000000-18 0,-2.000000 4.000000 0 15,2.000000 0.000000 1-15,3.000000 0.000000-3 0,-3.000000 4.000000-12 0,7.000000 0.000000-9 16,-2.000000 7.000000-9-16,4.000000 3.000000-2 0,-3.000000 3.000000 3 0,3.000000 9.000000 13 16,-1.000000-1.000000 15-16,4.000000 5.000000 17 0,-4.000000-1.000000 14 0,-3.000000 3.000000-1 0,4.000000 2.000000-10 15,-3.000000 3.000000-18-15,0.000000-6.000000-22 0,-3.000000 3.000000-25 16,-3.000000 0.000000-28-16,-2.000000-2.000000-26 0,-1.000000 2.000000-22 0,-4.000000 2.000000-20 0,-1.000000 2.000000-13 16,-5.000000-1.000000-12-16,-1.000000 2.000000-4 0,-4.000000-2.000000-7 0,-1.000000-1.000000-19 15,1.000000 4.000000-37-15,-5.000000-5.000000-66 0,-8.000000 2.000000-85 0,0.000000 2.000000-78 16,-10.000000-2.000000-81-16,1.000000-1.000000-119 0,0.000000 1.000000-143 0,-7.000000-1.000000-31 15,-7.000000 4.000000 31-15,-8.000000-6.000000 50 0,-5.000000 1.000000 69 0</inkml:trace>
  <inkml:trace contextRef="#ctx0" brushRef="#br0">28613.000000 9584.000000 102 0,'-6.000000'4.000000'226'0,"-1.000000"1.000000"30 "0 ,2.000000-1.000000-31 0,0.000000-1.000000-26 0,0.000000 0.000000-15 16,5.000000-1.000000-4-16,-3.000000 3.000000-7 0,-1.000000-2.000000-11 0,4.000000-1.000000-16 16,0.000000-2.000000-24-16,0.000000 0.000000-27 0,0.000000 0.000000-27 0,7.000000 0.000000-14 15,-5.000000 0.000000-8-15,3.000000 2.000000-1 0,3.000000-2.000000 1 0,5.000000 3.000000 8 16,-1.000000-3.000000 7-16,3.000000 0.000000 1 0,2.000000 0.000000-2 0,1.000000 0.000000-9 0,-1.000000-3.000000-1 16,5.000000 3.000000-3-16,-4.000000-2.000000-6 0,4.000000 0.000000-3 0,0.000000-1.000000-9 15,0.000000-2.000000-3-15,-4.000000 3.000000-7 0,4.000000-4.000000-8 0,0.000000 2.000000-4 16,3.000000-1.000000-3-16,-7.000000 3.000000-1 0,1.000000-5.000000-3 0,-1.000000 2.000000-7 15,-3.000000-1.000000-10-15,-1.000000 2.000000-15 0,-4.000000 1.000000-25 0,0.000000 1.000000-32 16,-2.000000 0.000000-40-16,-1.000000 2.000000-54 0,-5.000000 0.000000-69 0,-2.000000 0.000000-86 16,-5.000000 2.000000-63-16,-4.000000 3.000000-14 0,-8.000000-1.000000 20 0,2.000000 4.000000 42 0</inkml:trace>
  <inkml:trace contextRef="#ctx0" brushRef="#br0">28684.000000 9841.000000 160 0,'7.000000'7.000000'331'15,"-7.000000"-2.000000"25 "-15 ,1.000000 1.000000 12 0,4.000000-1.000000-90 0,-1.000000-4.000000-93 16,1.000000 2.000000-50-16,-2.000000-1.000000-20 0,5.000000-2.000000-1 0,-3.000000-2.000000 9 0,0.000000-1.000000 5 16,9.000000 2.000000-8-16,-2.000000-7.000000-19 0,3.000000 3.000000-19 0,1.000000-2.000000-17 15,3.000000-1.000000-19-15,1.000000 1.000000-16 0,0.000000 0.000000-9 0,2.000000-1.000000-8 16,0.000000-2.000000-4-16,-2.000000 6.000000-7 0,-5.000000-2.000000-9 0,3.000000 3.000000-10 16,2.000000-3.000000-20-16,-5.000000 4.000000-32 0,2.000000-1.000000-47 0,2.000000 1.000000-63 15,-6.000000-1.000000-71-15,4.000000 3.000000-84 0,-5.000000 0.000000-69 0,-2.000000 0.000000-15 16,-2.000000-2.000000 26-16,-3.000000-4.000000 49 0</inkml:trace>
  <inkml:trace contextRef="#ctx0" brushRef="#br0">29482.000000 8995.000000 189 0,'5.000000'2.000000'396'0,"-5.000000"-2.000000"38 "0 ,0.000000 3.000000 21 0,0.000000-2.000000-69 15,0.000000-1.000000-130-15,0.000000 3.000000-93 0,0.000000-3.000000-58 0,0.000000 0.000000-25 16,3.000000 3.000000-9-16,-1.000000-3.000000 5 0,1.000000 1.000000 2 0,5.000000 7.000000-1 0,2.000000 2.000000 6 16,2.000000 0.000000 3-16,2.000000 2.000000-4 0,2.000000 3.000000-9 0,-1.000000-1.000000-1 15,4.000000 3.000000 6-15,-2.000000 0.000000-8 0,1.000000 1.000000 5 0,-1.000000 1.000000 13 16,0.000000 1.000000 10-16,-4.000000 4.000000-1 0,-3.000000-1.000000-4 0,2.000000 2.000000 1 16,-4.000000 4.000000-12-16,-6.000000 6.000000-15 0,1.000000-2.000000-16 0,-6.000000 7.000000-11 15,-2.000000-2.000000-13-15,-4.000000 5.000000-6 0,-4.000000 2.000000-7 0,-4.000000 1.000000-4 16,2.000000 1.000000-3-16,-5.000000-4.000000-3 0,2.000000 1.000000 0 0,-1.000000-2.000000-2 0,1.000000-6.000000 1 15,1.000000-4.000000-1-15,0.000000-3.000000 1 0,4.000000-5.000000 0 0,4.000000-5.000000-3 16,1.000000-2.000000 0-16,3.000000-5.000000 0 0,3.000000-1.000000-3 0,-1.000000-2.000000 1 16,3.000000 1.000000 2-16,3.000000 0.000000 5 0,4.000000-3.000000-5 0,1.000000 3.000000 0 15,6.000000-1.000000 1-15,-1.000000-1.000000 1 0,7.000000-2.000000-1 0,2.000000 0.000000-4 16,2.000000 1.000000 3-16,-3.000000-2.000000 0 0,6.000000 0.000000-4 0,-5.000000-3.000000-2 16,3.000000 6.000000 3-16,-5.000000-5.000000 3 0,2.000000 8.000000 1 0,-5.000000-1.000000 4 0,-4.000000 2.000000 2 15,-1.000000 5.000000 0-15,-10.000000 2.000000 0 0,1.000000 6.000000-3 0,-6.000000 4.000000 1 16,-6.000000 3.000000 3-16,-4.000000 7.000000 1 0,-1.000000-3.000000 0 0,-1.000000 5.000000 5 15,-6.000000 0.000000 7-15,0.000000-1.000000 0 0,0.000000-1.000000-2 0,1.000000-3.000000 1 16,-2.000000-4.000000-3-16,2.000000-4.000000 2 0,6.000000-5.000000-10 0,1.000000-4.000000-5 16,-1.000000-5.000000-19-16,6.000000-2.000000-44 0,3.000000-7.000000-59 0,0.000000-2.000000-71 15,2.000000-10.000000-54-15,3.000000-6.000000-62 0,6.000000-6.000000-73 0,1.000000-2.000000-80 0,5.000000-6.000000-71 16,1.000000-5.000000-11-16,4.000000-2.000000 18 0,-4.000000-2.000000 45 0,1.000000-1.000000 82 16</inkml:trace>
  <inkml:trace contextRef="#ctx0" brushRef="#br0">30182.000000 9651.000000 82 0,'5.000000'8.000000'347'0,"0.000000"-4.000000"46 "0 ,0.000000 4.000000 35 0,-5.000000-3.000000-38 0,7.000000-1.000000-90 15,-5.000000 1.000000-74-15,-2.000000-2.000000-44 0,0.000000 0.000000-19 0,0.000000-3.000000 5 16,3.000000-3.000000 50-16,-1.000000 3.000000 49 0,4.000000 3.000000 38 0,4.000000-1.000000 13 16,4.000000 2.000000 0-16,4.000000 1.000000-11 0,4.000000 1.000000-53 0,-2.000000-2.000000-57 15,0.000000-2.000000-44-15,2.000000 3.000000-24 0,7.000000-5.000000-17 0,-6.000000 0.000000-14 16,2.000000-2.000000-15-16,2.000000-1.000000-14 0,0.000000-1.000000-14 0,3.000000-4.000000-13 15,-7.000000 1.000000-10-15,4.000000-3.000000-8 0,-2.000000 4.000000-11 0,-1.000000-5.000000-5 0,-2.000000 2.000000-5 16,-4.000000-1.000000 0-16,2.000000 3.000000 0 0,-6.000000-1.000000-4 0,-4.000000 1.000000-2 16,1.000000 2.000000-8-16,-4.000000 0.000000-15 0,0.000000 3.000000-31 0,-5.000000 0.000000-68 15,1.000000-1.000000-129-15,-6.000000-2.000000-116 0,-3.000000 5.000000-160 0,-2.000000 0.000000-209 16,-5.000000 3.000000-91-16,-9.000000-1.000000 5 0,-5.000000 3.000000 93 0,-8.000000-3.000000 104 16,-9.000000 8.000000 160-16</inkml:trace>
  <inkml:trace contextRef="#ctx0" brushRef="#br0">8647.000000 3704.000000 84 0,'-14.000000'5.000000'184'0,"-2.000000"-5.000000"0 "16 ,2.000000 3.000000-50-16,-3.000000-3.000000-17 0,2.000000-3.000000-6 0,-1.000000 1.000000-1 15,2.000000-4.000000 1-15,-3.000000 2.000000-1 0,4.000000-6.000000 1 0,-5.000000 3.000000-1 0,1.000000-6.000000-14 16,2.000000 4.000000-14-16,-2.000000-3.000000-8 0,0.000000-1.000000 3 15,4.000000 1.000000 2-15,-4.000000 0.000000-2 0,2.000000 3.000000 2 0,1.000000-4.000000 2 0,-2.000000 3.000000 3 16,-1.000000 0.000000-9-16,-1.000000 1.000000-8 0,1.000000-1.000000-4 0,-2.000000 0.000000-3 16,1.000000 4.000000-2-16,1.000000-5.000000-4 0,-5.000000 1.000000 2 0,4.000000 1.000000-5 15,-1.000000-3.000000-6-15,-1.000000 3.000000-4 0,2.000000-4.000000-6 0,-1.000000-2.000000-6 16,1.000000 1.000000-8-16,-2.000000-1.000000-6 0,5.000000-2.000000-2 0,-2.000000-4.000000-2 0,0.000000 1.000000-1 16,4.000000-7.000000-1-16,-2.000000 0.000000 0 0,0.000000-1.000000 0 15,5.000000-4.000000-2-15,-4.000000 1.000000 0 0,6.000000-4.000000 0 0,0.000000 4.000000-2 0,-3.000000-6.000000 0 16,3.000000 4.000000 1-16,5.000000-4.000000-3 0,-2.000000 2.000000 2 0,0.000000-2.000000-3 15,1.000000 2.000000 0-15,4.000000-2.000000-1 0,4.000000 0.000000-1 0,-1.000000-5.000000 2 16,2.000000 6.000000-2-16,0.000000-2.000000 0 0,3.000000 1.000000 0 0,3.000000 0.000000 0 16,2.000000 4.000000 1-16,-1.000000 0.000000 0 0,1.000000 2.000000-1 0,4.000000 2.000000 1 0,-2.000000 5.000000 0 15,2.000000-2.000000 0-15,1.000000 4.000000-1 0,-1.000000 2.000000-1 16,5.000000 3.000000 0-16,-4.000000 0.000000-1 0,7.000000 0.000000 1 0,-1.000000 2.000000 0 0,3.000000 1.000000 1 16,3.000000-1.000000-2-16,5.000000 0.000000 0 0,0.000000 0.000000 1 0,2.000000 1.000000-1 15,5.000000-4.000000 1-15,3.000000 7.000000 1 0,-1.000000-1.000000 2 0,4.000000-2.000000 5 16,1.000000 6.000000 0-16,0.000000 0.000000 5 0,-1.000000 4.000000 1 0,4.000000 4.000000 2 15,-2.000000 0.000000 1-15,-1.000000 2.000000-1 0,0.000000 3.000000 1 0,-1.000000 1.000000 2 16,-4.000000 5.000000-3-16,1.000000 3.000000 0 0,-1.000000 1.000000 2 0,-6.000000 2.000000 1 16,2.000000-1.000000 0-16,-4.000000 8.000000 2 0,-1.000000-3.000000 5 0,0.000000 3.000000 6 0,-3.000000-2.000000 5 15,-2.000000 2.000000 5-15,2.000000 1.000000 15 0,-5.000000 1.000000 23 0,3.000000 2.000000 20 16,-8.000000 1.000000 17-16,3.000000 2.000000 15 0,-3.000000 1.000000 12 0,-4.000000 2.000000-1 16,-5.000000 0.000000-9-16,1.000000 5.000000-10 0,-4.000000-3.000000-11 0,-7.000000 6.000000-13 15,2.000000 1.000000-11-15,-1.000000 2.000000-12 0,-8.000000-2.000000-13 0,3.000000 3.000000-15 16,-3.000000-2.000000-9-16,-4.000000 0.000000-7 0,3.000000-3.000000-5 0,-4.000000 1.000000-4 15,1.000000-1.000000-3-15,0.000000-5.000000-3 0,3.000000-3.000000-6 0,-9.000000 0.000000-1 0,1.000000-4.000000-3 16,4.000000 1.000000-4-16,-4.000000-6.000000-1 0,8.000000-2.000000 0 0,0.000000-1.000000 5 16,-3.000000-4.000000-1-16,4.000000-2.000000-1 0,-4.000000-2.000000 2 0,3.000000-4.000000-1 15,0.000000 1.000000 0-15,-4.000000-3.000000-1 0,4.000000 1.000000-2 0,-3.000000-4.000000-3 16,0.000000-3.000000-16-16,-1.000000 7.000000-23 0,-1.000000 0.000000-43 0,-3.000000 0.000000-66 16,-1.000000-1.000000-73-16,-4.000000-1.000000-64 0,-4.000000 4.000000-56 0,0.000000 4.000000-79 15,1.000000 2.000000-116-15,-1.000000 4.000000-68 0,0.000000 4.000000 1 0,-2.000000-2.000000 33 0,-1.000000-5.000000 47 16,-1.000000 0.000000 93-16</inkml:trace>
  <inkml:trace contextRef="#ctx0" brushRef="#br0">12389.000000 3612.000000 18 0,'-1.000000'0.000000'90'0,"-3.000000"0.000000"13 "16 ,1.000000 0.000000 9-16,-2.000000-3.000000-8 0,5.000000 3.000000-16 0,-2.000000-1.000000-9 16,-1.000000-3.000000-4-16,0.000000 4.000000-2 0,1.000000-2.000000 5 0,-2.000000 0.000000 4 15,-1.000000 2.000000 3-15,2.000000-3.000000-6 0,-2.000000 1.000000-4 0,0.000000 2.000000-10 16,0.000000-3.000000-7-16,2.000000-2.000000-9 0,-2.000000 2.000000-2 0,-4.000000 2.000000-1 0,4.000000 1.000000 0 15,-1.000000-3.000000-2-15,1.000000 0.000000 3 0,-1.000000 1.000000-1 0,-2.000000 2.000000-6 16,3.000000-4.000000-2-16,0.000000 4.000000-2 0,-3.000000-4.000000-4 0,-1.000000 4.000000-4 16,6.000000-3.000000 0-16,-4.000000 0.000000 7 0,1.000000 0.000000 1 0,0.000000 1.000000-2 15,-2.000000-4.000000-1-15,3.000000 2.000000-1 0,0.000000-4.000000-5 0,-3.000000 4.000000-7 16,3.000000-3.000000-4-16,0.000000-1.000000 0 0,-2.000000 0.000000-3 0,0.000000-1.000000 1 16,1.000000-1.000000-1-16,0.000000-1.000000 2 0,-2.000000 0.000000-1 0,3.000000-1.000000 3 0,0.000000 0.000000 1 15,-3.000000 1.000000 2-15,4.000000-2.000000-4 0,-4.000000 1.000000-2 0,3.000000-3.000000-4 16,-3.000000 1.000000 0-16,2.000000 2.000000-2 0,1.000000-4.000000 3 0,-3.000000 2.000000-1 15,3.000000 3.000000 1-15,0.000000-5.000000 1 0,-3.000000 1.000000-2 0,3.000000 2.000000 0 16,-2.000000-3.000000-1-16,2.000000 0.000000 0 0,-3.000000-1.000000 1 0,6.000000-3.000000-1 16,-5.000000-2.000000 0-16,2.000000 2.000000-2 0,3.000000-3.000000-1 0,-1.000000 0.000000-1 15,0.000000 1.000000 2-15,1.000000-2.000000 2 0,-1.000000 2.000000 2 0,3.000000 1.000000 2 0,-2.000000 0.000000 0 16,-1.000000 3.000000-2-16,3.000000-2.000000-2 0,-4.000000-2.000000-4 0,4.000000 3.000000-1 16,-1.000000-3.000000 0-16,1.000000 0.000000 1 0,0.000000 1.000000-1 0,0.000000 1.000000-1 15,0.000000 1.000000 0-15,0.000000-1.000000-1 0,0.000000 0.000000 0 0,1.000000-1.000000-2 16,-1.000000 1.000000 4-16,4.000000 3.000000-1 0,-4.000000-3.000000 0 0,5.000000 1.000000 1 15,-2.000000 2.000000-2-15,-1.000000 2.000000 0 0,1.000000-2.000000-2 0,0.000000 4.000000 0 16,2.000000 0.000000 0-16,-3.000000 2.000000 1 0,1.000000 2.000000-1 0,3.000000 2.000000 1 0,-6.000000 2.000000-2 16,3.000000-3.000000 0-16,2.000000 1.000000-2 0,3.000000 5.000000-1 0,-3.000000-2.000000 1 15,7.000000-2.000000 3-15,-2.000000 2.000000 0 0,2.000000-1.000000-1 0,3.000000-1.000000-1 16,2.000000 2.000000 2-16,1.000000-2.000000-5 0,4.000000-2.000000-2 0,5.000000 3.000000 0 16,-2.000000-3.000000 3-16,2.000000-1.000000-1 0,5.000000-2.000000 0 0,-2.000000 2.000000 3 15,5.000000-3.000000 0-15,0.000000-2.000000 3 0,0.000000 1.000000-1 0,2.000000-2.000000 2 16,2.000000 1.000000 0-16,1.000000 2.000000 2 0,-2.000000 0.000000-2 0,-1.000000-1.000000-1 0,2.000000 1.000000 0 15,-4.000000 4.000000 1-15,2.000000-4.000000 0 0,-2.000000 3.000000-1 16,0.000000 1.000000 1-16,1.000000 4.000000-1 0,-3.000000-4.000000 3 0,-1.000000 4.000000-3 0,0.000000-1.000000 0 16,1.000000 3.000000 0-16,-4.000000-1.000000 1 0,1.000000 0.000000 1 0,3.000000 0.000000 1 15,-4.000000 3.000000-1-15,1.000000 3.000000 3 0,2.000000 0.000000-3 16,1.000000 0.000000 1-16,-1.000000-1.000000 1 0,0.000000 3.000000-2 0,3.000000-1.000000 2 0,-1.000000 2.000000-2 16,-2.000000-3.000000 2-16,3.000000 0.000000 2 0,0.000000 0.000000 5 0,0.000000 2.000000 2 0,1.000000-5.000000-1 15,-5.000000 3.000000 3-15,5.000000-1.000000 0 0,-3.000000-2.000000-2 16,-1.000000 2.000000 0-16,0.000000 0.000000-5 0,-2.000000 2.000000 1 0,2.000000 0.000000-1 0,-4.000000 0.000000 0 15,1.000000-1.000000-2-15,-4.000000 2.000000 1 0,-2.000000 3.000000 0 0,4.000000 1.000000 2 16,-5.000000 0.000000 0-16,0.000000 2.000000 0 0,-2.000000 1.000000 0 0,-2.000000 2.000000 2 16,-3.000000 1.000000 0-16,2.000000-1.000000 0 0,0.000000 2.000000 0 0,-4.000000-2.000000 2 15,1.000000 2.000000 1-15,-4.000000 2.000000 2 0,2.000000-1.000000 1 0,-4.000000 2.000000 1 16,0.000000 0.000000 1-16,-1.000000 1.000000-2 0,0.000000 0.000000 3 0,-1.000000 2.000000 2 16,-2.000000-3.000000 2-16,1.000000 0.000000-2 0,-2.000000 4.000000 2 0,0.000000-1.000000 0 0,-1.000000-1.000000-1 15,-2.000000 4.000000-1-15,4.000000-1.000000-1 0,-4.000000 0.000000-1 0,-4.000000 5.000000 0 16,4.000000 0.000000-1-16,0.000000 0.000000 0 0,-5.000000 1.000000-1 0,2.000000-1.000000-1 15,1.000000 0.000000-3-15,-1.000000-1.000000 2 0,-1.000000 2.000000 1 0,-1.000000 1.000000 0 16,-3.000000-2.000000-2-16,3.000000-4.000000 1 0,-3.000000 3.000000 1 0,-1.000000-2.000000-2 16,3.000000 3.000000-1-16,-6.000000-4.000000 2 0,2.000000 1.000000 1 0,-2.000000 2.000000 0 15,-1.000000-1.000000 0-15,-1.000000-3.000000 1 0,1.000000 0.000000 2 0,-4.000000 0.000000-1 0,2.000000 0.000000-3 16,-2.000000 1.000000 0-16,0.000000-1.000000-2 0,-1.000000-2.000000-2 0,0.000000 0.000000-2 16,-4.000000-1.000000 2-16,3.000000-1.000000-1 0,-1.000000-3.000000 2 0,-2.000000 3.000000 2 15,4.000000-3.000000 2-15,-4.000000 0.000000 0 0,4.000000-3.000000-2 0,-1.000000 1.000000-3 16,-1.000000-3.000000-1-16,0.000000-2.000000-1 0,0.000000 2.000000 0 0,2.000000-5.000000 1 15,-1.000000 3.000000 1-15,2.000000-3.000000 6 0,1.000000-2.000000 8 0,2.000000 3.000000 1 16,1.000000-4.000000 5-16,4.000000 1.000000 3 0,-1.000000-2.000000 0 0,5.000000-1.000000-2 16,-1.000000 1.000000-5-16,1.000000-2.000000-2 0,0.000000 2.000000-8 0,5.000000-3.000000-4 0,-4.000000 0.000000-4 15,4.000000 0.000000-5-15,-1.000000 0.000000-1 0,-3.000000 0.000000-2 0,4.000000 0.000000-2 16,0.000000 0.000000 1-16,0.000000 0.000000-2 0,0.000000 0.000000-1 0,0.000000 0.000000 0 16,0.000000 3.000000-1-16,0.000000-3.000000 2 0,0.000000 0.000000 0 0,0.000000 0.000000 0 15,0.000000 0.000000 4-15,0.000000 0.000000-3 0,-2.000000 0.000000 1 0,2.000000 0.000000-2 16,0.000000 0.000000 1-16,0.000000 0.000000 0 0,0.000000 0.000000 0 0,0.000000 0.000000 3 15,0.000000 0.000000-1-15,-3.000000 0.000000 1 0,3.000000 0.000000 2 0,0.000000 0.000000 1 16,0.000000 0.000000-2-16,0.000000 0.000000-1 0,0.000000 0.000000 1 0,0.000000 0.000000-1 0,0.000000 0.000000 0 16,0.000000 0.000000-3-16,-3.000000 0.000000 0 0,3.000000 0.000000 0 0,0.000000 0.000000 0 15,-2.000000-3.000000-1-15,-1.000000 3.000000-2 0,3.000000 0.000000-1 0,0.000000-3.000000-7 16,0.000000 3.000000-9-16,-4.000000-1.000000-15 0,4.000000 1.000000-18 0,0.000000-3.000000-26 16,-1.000000 3.000000-24-16,1.000000-5.000000-30 0,-4.000000 2.000000-24 0,3.000000-1.000000-19 15,-3.000000-1.000000-24-15,4.000000 0.000000-33 0,0.000000 0.000000-54 0,5.000000 3.000000-56 16,0.000000-3.000000-89-16,4.000000-3.000000-39 0,3.000000 2.000000 5 0,-2.000000-5.000000 37 0,3.000000-3.000000 72 15</inkml:trace>
  <inkml:trace contextRef="#ctx0" brushRef="#br0">18108.000000 3556.000000 195 0,'0.000000'5.000000'230'0,"-2.000000"-2.000000"4 "0 ,-1.000000 0.000000-48 0,3.000000 1.000000-31 15,-5.000000-4.000000-20-15,2.000000 2.000000-8 0,1.000000 0.000000-1 0,-1.000000-2.000000-6 16,-1.000000 2.000000-14-16,4.000000 1.000000-20 0,-1.000000-3.000000-19 0,-3.000000 3.000000-14 0,4.000000-3.000000-9 16,-2.000000 0.000000-6-16,2.000000 0.000000-3 0,0.000000 0.000000-2 15,0.000000 0.000000-1-15,0.000000 0.000000-3 0,2.000000 0.000000-2 0,-2.000000 0.000000-5 0,0.000000 0.000000-7 16,0.000000 0.000000-3-16,0.000000 0.000000-3 0,0.000000 0.000000-2 0,0.000000 0.000000-1 16,4.000000 0.000000-3-16,-4.000000 0.000000 1 0,0.000000 0.000000-2 0,0.000000 0.000000 0 15,0.000000 0.000000 1-15,0.000000 0.000000 0 0,0.000000 0.000000 3 0,0.000000 0.000000 5 0,0.000000 0.000000 4 16,1.000000 0.000000 5-16,-1.000000 0.000000 1 0,0.000000 0.000000 1 0,0.000000 0.000000 1 15,0.000000 0.000000 0-15,0.000000 0.000000-3 0,0.000000 0.000000-3 16,0.000000 0.000000 1-16,0.000000 0.000000-1 0,0.000000 0.000000-3 0,0.000000 0.000000-3 0,0.000000 0.000000-4 16,0.000000 0.000000 0-16,0.000000-3.000000-3 0,0.000000 3.000000 0 0,0.000000 0.000000-4 15,0.000000 0.000000 2-15,0.000000 0.000000-2 0,0.000000 0.000000 0 0,0.000000 0.000000 0 16,0.000000 0.000000 0-16,0.000000 0.000000 1 0,-1.000000 0.000000-4 0,-3.000000 0.000000-5 0,2.000000 0.000000-13 16,-4.000000 0.000000-21-16,-4.000000 3.000000-31 0,0.000000-2.000000-38 15,-5.000000 2.000000-51-15,-4.000000 5.000000-63 0,-3.000000 1.000000-74 0,-6.000000-1.000000-52 16,-6.000000 1.000000-9-16,-6.000000-1.000000 17 0,-8.000000 1.000000 45 0</inkml:trace>
  <inkml:trace contextRef="#ctx0" brushRef="#br0">13938.000000 3441.000000 13 0,'3.000000'0.000000'53'0,"-1.000000"0.000000"-8 "0 ,-2.000000 0.000000-6 16,3.000000 0.000000-6-16,-3.000000 0.000000-1 0,4.000000 0.000000-4 0,-4.000000 0.000000-8 16,0.000000 0.000000-5-16,0.000000 0.000000-4 0,0.000000 0.000000 0 0,1.000000 0.000000-2 15,-1.000000 0.000000 1-15,0.000000 0.000000 1 0,0.000000 0.000000 0 0,0.000000 0.000000-1 16,4.000000 0.000000-1-16,-4.000000 0.000000 1 0,0.000000 0.000000 2 0,0.000000 0.000000-2 15,0.000000 0.000000-1-15,0.000000 0.000000 4 0,0.000000 0.000000-2 0,0.000000 0.000000 0 0,0.000000 0.000000-3 16,1.000000 0.000000 3-16,-1.000000 0.000000 3 0,0.000000 0.000000 2 0,0.000000 0.000000 4 16,0.000000 0.000000 5-16,4.000000 0.000000 5 0,-4.000000 0.000000 2 0,0.000000 0.000000 2 15,0.000000 0.000000 6-15,0.000000 0.000000-4 0,3.000000 0.000000-3 0,-3.000000 0.000000-3 16,0.000000 0.000000-4-16,0.000000 0.000000-6 0,0.000000 0.000000-4 0,0.000000 0.000000-3 16,0.000000 0.000000-3-16,0.000000 0.000000-3 0,0.000000 0.000000-3 0,0.000000 0.000000 0 15,0.000000 0.000000-3-15,0.000000 0.000000-1 0,0.000000 0.000000 0 0,0.000000 0.000000-1 0,2.000000 0.000000-1 16,-2.000000-2.000000 0-16,3.000000 2.000000 3 0,-3.000000 0.000000 0 0,0.000000 0.000000 0 15,0.000000 0.000000 1-15,4.000000 0.000000 0 0,-3.000000 0.000000 1 0,-1.000000 0.000000-4 16,0.000000 0.000000-3-16,0.000000 0.000000 0 0,0.000000 0.000000 0 0,0.000000 0.000000-4 16,0.000000 0.000000-2-16,0.000000 0.000000-2 0,0.000000 0.000000-4 0,0.000000 0.000000-8 15,0.000000 2.000000-14-15,0.000000-2.000000-15 0,0.000000 0.000000-29 0,0.000000 0.000000-30 16,0.000000 0.000000-34-16,0.000000 0.000000-17 0,0.000000 0.000000 2 0</inkml:trace>
  <inkml:trace contextRef="#ctx0" brushRef="#br0">31117.000000 9383.000000 29 0,'-3.000000'0.000000'120'0,"0.000000"0.000000"12 "16 ,-2.000000 0.000000 9-16,0.000000-1.000000 25 0,0.000000-2.000000 16 0,1.000000-2.000000 3 0,-4.000000 3.000000 0 15,3.000000-1.000000-7-15,0.000000 0.000000-8 0,0.000000-1.000000-17 0,-4.000000-1.000000-14 16,3.000000 2.000000-3-16,1.000000-2.000000-4 0,3.000000-1.000000-4 0,-5.000000-2.000000-9 16,1.000000 1.000000-8-16,-1.000000-1.000000-10 0,2.000000 2.000000-8 0,0.000000 0.000000-6 15,2.000000-1.000000-4-15,-3.000000 2.000000 5 0,3.000000 0.000000 4 0,3.000000 0.000000 2 16,-2.000000 0.000000 2-16,2.000000 3.000000 0 0,0.000000 0.000000-4 0,0.000000 0.000000-6 15,0.000000-4.000000-8-15,0.000000 6.000000-11 0,0.000000-2.000000-11 0,2.000000 2.000000-10 0,-2.000000-2.000000-18 16,3.000000 2.000000-10-16,1.000000 0.000000 6 0,1.000000 0.000000 18 0,0.000000 2.000000 22 16,7.000000-2.000000 16-16,1.000000 2.000000 18 0,0.000000 4.000000 10 0,3.000000-2.000000-1 15,4.000000 1.000000-13-15,1.000000 2.000000-8 0,0.000000 1.000000-10 0,0.000000 1.000000-2 16,1.000000-1.000000-8-16,0.000000 1.000000-4 0,0.000000 3.000000-1 0,3.000000 3.000000-14 16,-2.000000-1.000000 0-16,-1.000000 2.000000-5 0,0.000000-2.000000 1 0,-4.000000-2.000000-3 15,4.000000 3.000000-8-15,-3.000000-1.000000 3 0,-6.000000-2.000000-8 0,2.000000 4.000000 0 16,-2.000000-2.000000-1-16,-3.000000 1.000000 0 0,-4.000000 2.000000 2 0,2.000000 0.000000 2 0,-3.000000 2.000000 0 15,-5.000000 2.000000 1-15,0.000000-1.000000-1 0,-5.000000 5.000000-5 0,-3.000000-1.000000-2 16,-1.000000 2.000000-4-16,2.000000 2.000000-2 0,-6.000000-5.000000-4 0,-2.000000 1.000000-3 16,0.000000-1.000000 0-16,-2.000000 1.000000-1 0,0.000000-5.000000-2 0,2.000000 4.000000-1 15,-5.000000-4.000000-1-15,2.000000 0.000000 1 0,1.000000 1.000000-2 0,2.000000-3.000000-1 0,-4.000000 0.000000 4 16,4.000000-2.000000 2-16,2.000000-4.000000-2 0,3.000000 2.000000 1 16,-2.000000-3.000000 1-16,7.000000-4.000000 1 0,-3.000000 0.000000-2 0,1.000000 1.000000-1 0,4.000000-2.000000 6 15,-1.000000-3.000000 4-15,-1.000000 1.000000 0 0,5.000000-1.000000 0 0,-1.000000-2.000000 1 16,1.000000 3.000000-2-16,0.000000-3.000000-1 0,0.000000 0.000000-2 0,0.000000 0.000000 1 15,0.000000 0.000000 2-15,0.000000 0.000000 0 0,0.000000 0.000000 1 0,0.000000 0.000000 3 0,0.000000-3.000000 0 16,0.000000 3.000000-2-16,0.000000 0.000000 1 0,0.000000 0.000000 2 16,0.000000 0.000000 1-16,1.000000 0.000000 3 0,-1.000000-2.000000 2 0,4.000000 2.000000 0 0,-4.000000-3.000000-1 15,0.000000 1.000000-2-15,1.000000 2.000000-1 0,-1.000000 0.000000-2 0,0.000000 0.000000-2 16,4.000000 0.000000-2-16,-1.000000-2.000000-1 0,-3.000000 2.000000-2 0,0.000000 0.000000-2 16,0.000000-3.000000-4-16,0.000000 3.000000-1 0,0.000000 0.000000 3 0,2.000000 0.000000-2 15,-2.000000 0.000000-1-15,3.000000 0.000000-2 0,-1.000000 0.000000-3 0,-2.000000-2.000000 0 16,0.000000 2.000000-4-16,3.000000-4.000000 2 0,-3.000000 4.000000-1 0,5.000000 0.000000 2 15,-2.000000-1.000000 8-15,2.000000 1.000000 3 0,7.000000-3.000000 4 0,-2.000000 0.000000 2 0,0.000000 3.000000-5 16,5.000000-1.000000 3-16,1.000000-2.000000 4 0,-3.000000 3.000000-4 0,0.000000-2.000000 1 16,4.000000 2.000000-3-16,-4.000000-6.000000 5 0,1.000000 4.000000-5 0,-1.000000 0.000000-4 15,1.000000-3.000000-1-15,-1.000000 3.000000-2 0,4.000000 2.000000 0 0,-7.000000-3.000000 1 16,2.000000 0.000000-1-16,-2.000000 3.000000 1 0,-2.000000-2.000000-3 0,4.000000 0.000000-2 0,-7.000000 2.000000-1 16,0.000000 0.000000 1-16,3.000000 0.000000 0 0,-3.000000 0.000000 0 0,0.000000 0.000000 2 15,4.000000 0.000000 0-15,-4.000000 0.000000 0 0,1.000000 0.000000-4 0,1.000000 0.000000 3 16,0.000000 0.000000-3-16,1.000000 0.000000 1 0,-3.000000 0.000000 1 0,4.000000 0.000000-1 15,-3.000000-2.000000 3-15,-2.000000-1.000000-1 0,4.000000 3.000000 0 0,-3.000000 0.000000 0 16,0.000000-2.000000-1-16,4.000000 2.000000 1 0,-4.000000-3.000000 1 0,1.000000 0.000000 0 16,1.000000 3.000000-2-16,0.000000-2.000000 4 0,-2.000000 0.000000 2 0,0.000000 2.000000 1 15,3.000000 0.000000 1-15,-3.000000-2.000000 1 0,0.000000 2.000000 2 0,4.000000-3.000000 2 0,-3.000000 0.000000 0 16,-1.000000 1.000000-2-16,4.000000-1.000000 0 31,-8.000000 2.000000-2-31,4.000000-2.000000-4 0,2.000000 3.000000-2 0,-5.000000-2.000000-4 0,1.000000 2.000000-1 0,-1.000000-3.000000 0 16,1.000000 0.000000 1-16,2.000000 3.000000 0 0,-2.000000-2.000000 0 0,1.000000-1.000000 1 0,-2.000000 3.000000-1 0,3.000000 0.000000 3 0,-2.000000-1.000000 0 0,0.000000 1.000000-1 15,-1.000000 0.000000 2-15,-2.000000 0.000000-1 0,0.000000 0.000000 1 0,3.000000 0.000000-1 16,-3.000000 0.000000 0-16,0.000000 0.000000 0 0,0.000000 0.000000 0 0,2.000000 0.000000 0 0,-2.000000 0.000000 2 16,0.000000 0.000000 0-16,0.000000 0.000000 2 0,0.000000 0.000000 0 15,0.000000-3.000000-1-15,0.000000 3.000000 2 0,0.000000 0.000000 2 0,0.000000 0.000000-4 0,0.000000 0.000000 0 16,0.000000 0.000000 1-16,0.000000 0.000000 2 0,0.000000 0.000000-1 0,0.000000 0.000000-3 16,0.000000 0.000000 0-16,0.000000 0.000000-3 0,0.000000 0.000000 1 0,0.000000 0.000000-2 15,0.000000 0.000000-2-15,0.000000 0.000000 1 0,0.000000 0.000000-2 0,0.000000 0.000000 0 0,0.000000 0.000000 0 16,0.000000 0.000000 0-16,0.000000 0.000000 0 0,-2.000000 0.000000-1 0,-1.000000 0.000000-2 15,3.000000 0.000000-7-15,0.000000 0.000000-16 0,0.000000 3.000000-33 0,-2.000000-2.000000-35 16,-1.000000 4.000000-38-16,-5.000000-2.000000-64 0,-1.000000 2.000000-163 0,-1.000000-1.000000-161 16,-3.000000 9.000000-268-16,-6.000000 4.000000-135 0,-6.000000 4.000000-50 0,-10.000000 4.000000 19 15,-5.000000-2.000000 144-15,-12.000000 8.000000 167 0</inkml:trace>
  <inkml:trace contextRef="#ctx0" brushRef="#br0">28746.000000 11274.000000 19 0,'-7.000000'3.000000'192'16,"-5.000000"-3.000000"28 "-16 ,7.000000 0.000000-25 0,-3.000000 0.000000-23 0,3.000000 0.000000-5 16,0.000000 0.000000 0-16,2.000000 0.000000-5 0,-1.000000 0.000000-4 0,3.000000 0.000000-16 15,-3.000000 0.000000-22-15,4.000000-3.000000-21 0,0.000000 1.000000-24 0,4.000000 2.000000-20 0,-4.000000 0.000000-16 16,0.000000-3.000000-10-16,0.000000 3.000000-1 0,1.000000 0.000000-5 0,-1.000000 0.000000 8 15,7.000000 0.000000 9-15,-2.000000 0.000000 9 0,3.000000 0.000000 8 0,-1.000000 0.000000 9 16,1.000000 0.000000 0-16,4.000000 0.000000-1 0,-2.000000 0.000000-9 0,-1.000000 0.000000-2 16,4.000000 0.000000-8-16,0.000000 0.000000-6 0,1.000000 0.000000 2 0,-1.000000 0.000000-1 15,4.000000 0.000000 2-15,0.000000 0.000000 0 0,1.000000 0.000000-4 0,1.000000-3.000000 3 0,2.000000 3.000000-1 16,6.000000-3.000000-1-16,-2.000000 0.000000-7 0,-1.000000-2.000000-4 0,3.000000-2.000000-4 16,1.000000 2.000000-5-16,-4.000000-3.000000-6 0,1.000000 0.000000-6 0,-2.000000 0.000000-2 15,2.000000 2.000000-1-15,-5.000000-1.000000-6 0,1.000000-1.000000-11 0,-6.000000 4.000000-11 16,1.000000-4.000000-18-16,-2.000000 3.000000-18 0,-1.000000 1.000000-30 0,-1.000000 1.000000-43 15,-4.000000 3.000000-58-15,-1.000000 3.000000-68 0,0.000000 1.000000-83 16,-7.000000 4.000000-79-16,-9.000000 1.000000-24 0,-4.000000 1.000000 21 0,-7.000000 0.000000 52 0</inkml:trace>
  <inkml:trace contextRef="#ctx0" brushRef="#br0">28759.000000 11602.000000 84 0,'0.000000'3.000000'302'0,"-1.000000"-3.000000"24 "15 ,-3.000000 0.000000 17-15,4.000000 0.000000-75 0,0.000000 0.000000-85 0,0.000000 0.000000-46 16,0.000000 0.000000-19-16,0.000000 0.000000-2 0,4.000000 0.000000 3 0,-3.000000 0.000000 3 16,3.000000-3.000000-2-16,1.000000 1.000000-14 0,3.000000-1.000000-19 0,5.000000-2.000000-21 15,1.000000 1.000000-7-15,6.000000-1.000000-8 0,0.000000 0.000000-7 0,9.000000-2.000000-6 0,-6.000000-3.000000-5 16,9.000000 1.000000-8-16,-2.000000-2.000000-3 0,2.000000 0.000000-6 0,3.000000 4.000000-8 16,-5.000000-4.000000-5-16,4.000000 2.000000-5 0,-2.000000 1.000000-5 0,-6.000000 1.000000-12 15,1.000000-1.000000-12-15,0.000000 2.000000-25 0,0.000000 1.000000-33 0,-5.000000 2.000000-43 16,3.000000-1.000000-61-16,-3.000000 8.000000-67 0,-1.000000-1.000000-73 0,-6.000000 2.000000-58 15,2.000000-4.000000-9-15,-7.000000 2.000000 22 0,2.000000-1.000000 53 0</inkml:trace>
  <inkml:trace contextRef="#ctx0" brushRef="#br0">29756.000000 10999.000000 164 0,'7.000000'-7.000000'210'0,"-5.000000"2.000000"-7 "0 ,1.000000 0.000000-15 0,1.000000-1.000000-5 16,-3.000000 2.000000 6-16,-1.000000 2.000000 7 0,4.000000-1.000000 0 0,-3.000000 0.000000-8 0,-1.000000-1.000000-22 15,4.000000 2.000000-26-15,-1.000000-1.000000-26 0,-3.000000 1.000000-22 0,0.000000-4.000000-12 16,0.000000 6.000000-9-16,0.000000-1.000000-7 0,0.000000-2.000000-4 0,0.000000 3.000000-6 15,0.000000-2.000000-5-15,-3.000000 2.000000-8 0,-1.000000-3.000000-1 0,4.000000 1.000000 0 16,0.000000 2.000000-3-16,-1.000000 0.000000 1 0,-3.000000 0.000000 2 0,4.000000 0.000000-2 16,-1.000000 2.000000-4-16,1.000000 1.000000-1 0,0.000000-3.000000-4 0,0.000000 0.000000-3 15,0.000000 2.000000-1-15,0.000000-2.000000 2 0,0.000000 3.000000-2 0,0.000000-2.000000-1 0,0.000000-1.000000 2 16,0.000000 6.000000 16-16,0.000000-1.000000 45 0,0.000000 1.000000 36 0,1.000000 6.000000 28 16,-1.000000 6.000000 26-16,0.000000-1.000000 19 0,0.000000 2.000000-8 0,0.000000 3.000000-36 15,0.000000 3.000000-27-15,0.000000 2.000000-22 0,0.000000 2.000000-15 0,4.000000 0.000000-11 16,-3.000000 0.000000-3-16,-1.000000 3.000000-2 0,0.000000 5.000000-7 0,0.000000-2.000000-2 15,0.000000 5.000000-7-15,0.000000-1.000000-4 0,-1.000000 2.000000-2 0,-3.000000 2.000000-3 16,4.000000 2.000000 0-16,-1.000000-5.000000-6 0,-3.000000 5.000000-2 0,1.000000-7.000000-2 0,3.000000 4.000000-4 16,0.000000-5.000000-4-16,-2.000000 4.000000-3 0,-1.000000-2.000000-2 0,3.000000-1.000000-2 15,-4.000000-1.000000-3-15,4.000000-3.000000 0 0,0.000000 3.000000-3 0,0.000000-3.000000 0 16,0.000000 0.000000-1-16,0.000000 0.000000 0 0,-1.000000 0.000000 1 0,1.000000 0.000000-2 16,-4.000000-1.000000-1-16,4.000000 0.000000 1 0,-1.000000-1.000000-2 0,1.000000-6.000000-3 15,0.000000 1.000000-2-15,0.000000-3.000000 0 0,0.000000-5.000000 0 0,0.000000 1.000000-4 0,0.000000-1.000000 1 16,0.000000-2.000000-2-16,0.000000-2.000000 3 0,0.000000-2.000000-2 0,0.000000-4.000000-2 15,0.000000 0.000000 1-15,0.000000-1.000000-1 0,0.000000 0.000000-1 0,-4.000000-2.000000-1 16,4.000000 2.000000 1-16,0.000000-4.000000 4 0,0.000000 1.000000-4 0,0.000000 1.000000 1 16,0.000000-1.000000 1-16,0.000000-4.000000-1 0,0.000000 2.000000-1 0,0.000000-1.000000-2 15,0.000000 1.000000 3-15,0.000000 0.000000 0 0,0.000000-3.000000-1 0,0.000000 0.000000 0 16,0.000000 0.000000 6-16,0.000000 0.000000-2 0,0.000000 0.000000-3 0,0.000000 0.000000 1 0,0.000000 0.000000 0 16,0.000000 0.000000 1-16,0.000000 0.000000-6 0,0.000000 0.000000 2 0,0.000000 0.000000 3 15,0.000000 0.000000 2-15,0.000000 0.000000-3 0,0.000000 0.000000 1 0,0.000000 0.000000 2 16,0.000000 0.000000 0-16,0.000000 2.000000 0 0,0.000000-2.000000-2 0,0.000000 0.000000 2 15,0.000000 0.000000-1-15,0.000000 0.000000 0 0,0.000000 0.000000-4 0,0.000000 0.000000-1 16,0.000000 0.000000 2-16,0.000000 0.000000 0 0,0.000000 0.000000 0 0,0.000000 0.000000 0 0,0.000000 0.000000 3 16,0.000000 0.000000-1-16,0.000000 0.000000-2 0,0.000000 0.000000 0 0,0.000000 0.000000-1 15,0.000000 0.000000 0-15,0.000000 0.000000 0 0,0.000000 0.000000 0 0,0.000000 0.000000 0 16,0.000000 0.000000 1-16,0.000000 0.000000-1 0,0.000000 0.000000 0 0,0.000000 0.000000 1 16,0.000000 0.000000 0-16,0.000000 0.000000-1 0,0.000000 0.000000 1 0,0.000000 0.000000 1 15,0.000000 0.000000-1-15,0.000000 0.000000 0 0,0.000000 0.000000 0 0,0.000000 0.000000 1 16,0.000000 0.000000-3-16,0.000000-2.000000-7 0,0.000000 2.000000-8 0,0.000000 0.000000-12 15,0.000000-3.000000-27-15,-3.000000 3.000000-50 0,3.000000 0.000000-87 0,0.000000-3.000000-101 0,-5.000000 1.000000-89 16,5.000000-1.000000-123-16,-5.000000 2.000000-157 0,0.000000-7.000000-91 0,-3.000000-1.000000 12 16,-4.000000-7.000000 66-16,-2.000000-8.000000 79 0,-4.000000-10.000000 123 0</inkml:trace>
  <inkml:trace contextRef="#ctx0" brushRef="#br0">28223.000000 5528.000000 51 0,'-12.000000'3.000000'163'0,"4.000000"-1.000000"-25 "0 ,-2.000000-2.000000-13 0,5.000000 0.000000-5 0,-4.000000 3.000000 6 16,4.000000 0.000000 3-16,-1.000000-3.000000 8 0,1.000000 0.000000-3 0,1.000000 0.000000-10 15,4.000000 0.000000-20-15,0.000000 0.000000-31 0,0.000000 0.000000-23 0,0.000000 0.000000-17 16,0.000000 0.000000-11-16,4.000000 0.000000-1 0,-4.000000 0.000000 7 0,5.000000 2.000000 11 16,-2.000000-2.000000 14-16,0.000000 2.000000 8 0,4.000000-1.000000 11 0,0.000000 5.000000 7 0,-1.000000-4.000000 4 15,3.000000 4.000000-4-15,3.000000-2.000000-7 0,-2.000000 2.000000 2 16,6.000000-4.000000-6-16,-1.000000 4.000000-6 0,2.000000-5.000000-10 0,2.000000 1.000000 1 0,-3.000000 2.000000-4 16,6.000000 0.000000-5-16,-3.000000-4.000000-5 0,2.000000 2.000000-5 0,6.000000 1.000000 0 15,-2.000000-3.000000 0-15,-1.000000 2.000000-5 0,3.000000 0.000000-5 0,1.000000 1.000000-2 16,-1.000000 3.000000-2-16,0.000000-4.000000-2 0,3.000000 0.000000-1 0,-3.000000 1.000000 2 15,1.000000 1.000000 2-15,2.000000-2.000000 2 0,6.000000-2.000000 0 0,-3.000000 3.000000 0 16,-1.000000 0.000000-1-16,3.000000-3.000000-5 0,2.000000 2.000000-1 0,-2.000000 0.000000-2 16,7.000000-2.000000 1-16,-5.000000 2.000000 0 0,3.000000-2.000000-1 0,4.000000 0.000000-1 0,-1.000000 0.000000-4 15,-2.000000 0.000000 0-15,-1.000000 0.000000-3 0,3.000000 0.000000 0 0,-2.000000 0.000000-4 16,-1.000000 0.000000 0-16,2.000000 3.000000 0 0,-2.000000 0.000000-1 0,-3.000000-3.000000 0 16,-2.000000 5.000000-3-16,0.000000-3.000000 0 0,0.000000 0.000000 0 0,-1.000000 0.000000 1 15,-2.000000 4.000000-3-15,-2.000000-4.000000 1 0,2.000000 1.000000 1 0,-5.000000-2.000000-1 16,3.000000 4.000000 0-16,0.000000-2.000000-1 0,-2.000000 0.000000 2 0,3.000000-1.000000 1 15,2.000000-2.000000 0-15,-4.000000 3.000000-1 0,4.000000-3.000000 2 0,-4.000000 0.000000 0 0,1.000000 0.000000-1 16,0.000000-3.000000-2-16,0.000000 3.000000 10 0,-1.000000-2.000000 3 0,-3.000000-1.000000 3 16,5.000000 3.000000 1-16,-5.000000-3.000000 3 0,1.000000 3.000000 0 0,-2.000000-2.000000-8 15,-1.000000-1.000000 0-15,4.000000 3.000000-2 0,-7.000000 0.000000 0 0,0.000000 0.000000-1 16,1.000000 0.000000 1-16,0.000000 0.000000 6 0,-4.000000 0.000000 4 0,4.000000 0.000000 4 16,0.000000 0.000000 3-16,0.000000 0.000000 4 0,-4.000000 0.000000 1 0,4.000000 0.000000-1 15,-2.000000 0.000000 1-15,-2.000000 0.000000-1 0,1.000000 0.000000-1 0,1.000000 0.000000-2 16,-5.000000 0.000000 2-16,4.000000 0.000000 4 0,-3.000000 0.000000-1 0,3.000000 0.000000-3 0,1.000000 0.000000-1 15,-5.000000 0.000000-2-15,5.000000 0.000000-6 0,-5.000000 0.000000-6 0,2.000000 0.000000-4 16,0.000000 0.000000-3-16,-4.000000 0.000000-1 0,-3.000000 0.000000-3 0,4.000000 0.000000 0 16,-6.000000 0.000000-1-16,0.000000 0.000000-3 0,-3.000000 3.000000-15 0,0.000000-1.000000-24 15,-1.000000-2.000000-28-15,-4.000000 3.000000-29 0,0.000000 2.000000-33 0,-5.000000 2.000000-46 16,0.000000 6.000000-84-16,-12.000000 6.000000-136 0,-2.000000 5.000000-85 0,-11.000000 5.000000-30 0,-8.000000 5.000000 1 16,-3.000000 3.000000 33-16,-10.000000 1.000000 93 0</inkml:trace>
  <inkml:trace contextRef="#ctx0" brushRef="#br0">2965.000000 4605.000000 4 0,'-5.000000'1.000000'3'0,"0.000000"7.000000"-3 "0 ,2.000000-1.000000-3 0</inkml:trace>
  <inkml:trace contextRef="#ctx0" brushRef="#br0">21660.000000 9048.000000 7 0,'5.000000'17.000000'21'15,"3.000000"0.000000"2 "-15 ,-1.000000 1.000000-1 0,-1.000000-1.000000 2 0,3.000000 0.000000 1 0,-1.000000 0.000000 7 16,4.000000 0.000000 0-16,-5.000000 1.000000-4 0,4.000000 0.000000 1 0,-2.000000 1.000000-1 15,-3.000000-2.000000 1-15,6.000000 3.000000 3 0,-2.000000-1.000000 1 0,2.000000-2.000000 5 16,-4.000000 3.000000 0-16,2.000000-3.000000 0 0,-1.000000-1.000000 5 0,-1.000000 1.000000 4 16,-3.000000 0.000000 5-16,5.000000 0.000000 2 0,-3.000000-2.000000-6 0,1.000000 0.000000 1 0,-3.000000 0.000000-4 15,0.000000 2.000000-7-15,0.000000-3.000000-6 0,4.000000 1.000000 1 16,-1.000000 2.000000 8-16,0.000000-1.000000 3 0,-3.000000 2.000000 4 0,6.000000-1.000000 1 0,-3.000000 0.000000-2 16,4.000000 0.000000-3-16,-4.000000 0.000000-9 0,2.000000-2.000000-7 0,-2.000000-1.000000-10 15,3.000000 3.000000-3-15,-3.000000-2.000000-4 0,4.000000-1.000000-3 0,-6.000000-2.000000 0 16,6.000000 3.000000-1-16,-4.000000-2.000000 0 0,3.000000-1.000000-2 0,-6.000000-1.000000-1 15,3.000000 0.000000-2-15,0.000000-3.000000-1 0,-3.000000 3.000000-1 0,4.000000-4.000000 0 16,-4.000000 1.000000 0-16,3.000000-3.000000 1 0,0.000000 1.000000 1 0,1.000000 0.000000 2 0,-1.000000-2.000000 3 16,-1.000000 1.000000 0-16,1.000000-2.000000 1 0,1.000000 2.000000 0 0,4.000000-3.000000-1 15,-4.000000-2.000000-1-15,4.000000 0.000000-1 0,0.000000 0.000000-3 0,1.000000 0.000000 2 16,2.000000-2.000000-2-16,1.000000-3.000000 1 0,2.000000 0.000000-1 0,-1.000000 2.000000-1 16,4.000000-1.000000 2-16,-4.000000-4.000000-1 0,-1.000000 4.000000-1 0,2.000000-3.000000 2 15,1.000000-1.000000 0-15,-2.000000 0.000000-2 0,1.000000 0.000000 1 0,-1.000000 0.000000 0 16,-1.000000-3.000000-1-16,1.000000 0.000000 0 0,2.000000-1.000000 0 0,-1.000000-3.000000-1 15,-1.000000-2.000000 0-15,-1.000000-3.000000 0 0,1.000000-2.000000 0 0,2.000000 0.000000 0 0,-1.000000-2.000000 1 16,-1.000000-2.000000 2-16,1.000000-2.000000 0 0,-2.000000-1.000000 1 0,1.000000 1.000000 0 16,2.000000-1.000000 3-16,-1.000000-4.000000-3 0,-3.000000 1.000000 0 0,3.000000-2.000000 1 15,-1.000000-1.000000-1-15,2.000000 0.000000 0 0,-5.000000-4.000000 0 0,4.000000 0.000000-1 16,1.000000-2.000000 0-16,-2.000000 2.000000-1 0,1.000000-2.000000 0 0,-2.000000-1.000000 2 16,1.000000-1.000000-4-16,2.000000-1.000000 1 0,0.000000-3.000000 1 0,-3.000000-1.000000-2 15,1.000000 0.000000 1-15,3.000000-4.000000 1 0,-3.000000 2.000000 1 0,-1.000000-4.000000-2 0,-2.000000 0.000000 0 16,2.000000-2.000000 0-16,-1.000000 0.000000-1 0,-1.000000 3.000000-1 0,-1.000000-3.000000 0 15,1.000000 1.000000 0-15,0.000000 0.000000-2 0,-3.000000 1.000000 0 0,-2.000000-1.000000 1 16,3.000000 1.000000-2-16,-4.000000 1.000000 2 0,1.000000 1.000000-2 16,-2.000000 0.000000 0-16,4.000000-2.000000-1 0,-4.000000 0.000000 3 0,2.000000 0.000000-1 0,-1.000000 2.000000 1 15,1.000000-2.000000 3-15,-4.000000 0.000000 2 0,1.000000 0.000000 0 0,1.000000 2.000000 2 16,1.000000-1.000000 1-16,2.000000 3.000000 0 0,-4.000000-1.000000 0 0,2.000000 2.000000 1 16,2.000000 0.000000-1-16,-4.000000 1.000000 0 0,8.000000 0.000000 0 0,-8.000000-1.000000-2 15,5.000000 0.000000 0-15,-2.000000 0.000000-1 0,1.000000 1.000000 0 0,-1.000000-1.000000-1 0,-1.000000-2.000000 0 16,-1.000000 0.000000 2-16,-3.000000-1.000000-2 0,4.000000-1.000000 1 0,-4.000000 2.000000 0 15,-2.000000 0.000000 1-15,-1.000000-2.000000 2 0,1.000000-1.000000 0 0,0.000000-2.000000 1 16,-3.000000 2.000000 0-16,0.000000 2.000000-2 0,-3.000000-3.000000 1 0,3.000000 2.000000-3 16,-3.000000-1.000000-2-16,-2.000000 2.000000-1 0,3.000000-1.000000-3 0,-6.000000-5.000000 0 0,1.000000 6.000000-2 15,0.000000-5.000000 1-15,-1.000000 1.000000 3 0,3.000000 3.000000 3 0,-7.000000-3.000000 1 16,9.000000 2.000000 1-16,-4.000000 0.000000 2 0,0.000000 4.000000 0 0,2.000000-1.000000 0 16,4.000000 1.000000-2-16,-6.000000 4.000000 0 0,2.000000 0.000000-1 0,3.000000 3.000000 0 15,-5.000000 2.000000 1-15,-1.000000 2.000000-1 0,3.000000-1.000000 1 0,-3.000000 4.000000-1 16,1.000000 4.000000 1-16,0.000000-2.000000-1 0,-3.000000 5.000000 2 0,-2.000000 0.000000-1 15,2.000000 0.000000 0-15,0.000000 1.000000-1 0,-1.000000 5.000000-1 0,-3.000000-4.000000 0 0,6.000000 0.000000-1 16,-2.000000 1.000000-1-16,-2.000000-1.000000 0 0,2.000000 0.000000 0 16,-2.000000-2.000000 0-16,2.000000-1.000000 1 0,-2.000000 1.000000-1 0,6.000000 0.000000 0 0,-3.000000 0.000000 0 15,-2.000000 0.000000 0-15,4.000000 2.000000 0 0,-5.000000 1.000000 0 0,4.000000 1.000000 0 16,-1.000000 4.000000 0-16,3.000000-2.000000 2 0,-6.000000 4.000000 1 0,2.000000-2.000000 0 16,-2.000000 5.000000 0-16,2.000000-1.000000 0 0,-2.000000 0.000000 2 0,-1.000000 1.000000-2 15,0.000000 3.000000 1-15,3.000000-4.000000-2 0,-4.000000 5.000000 1 0,2.000000-3.000000 0 0,-1.000000 1.000000-2 16,0.000000 1.000000-1-16,-4.000000-1.000000 1 0,3.000000 3.000000 1 15,-1.000000-2.000000 0-15,-1.000000 0.000000 1 0,-1.000000 2.000000 0 0,-2.000000 1.000000-1 0,1.000000-1.000000-1 16,-2.000000 1.000000-1-16,1.000000 4.000000 1 0,-2.000000-4.000000 0 0,2.000000 2.000000 1 16,-3.000000 3.000000 0-16,6.000000 1.000000-1 0,-3.000000 0.000000 0 0,1.000000 1.000000-1 15,-1.000000 1.000000 0-15,-1.000000 2.000000-1 0,-2.000000-3.000000 1 0,4.000000 3.000000 0 16,1.000000 0.000000 5-16,-1.000000 3.000000 2 0,-1.000000-3.000000 2 0,1.000000 2.000000 3 16,-2.000000-2.000000 4-16,1.000000 2.000000 0 0,3.000000-1.000000 0 0,-3.000000-1.000000-3 15,1.000000 7.000000-1-15,-2.000000-6.000000-4 0,1.000000 4.000000-2 0,-3.000000 0.000000-1 0,4.000000 1.000000-1 16,-1.000000 1.000000 1-16,-1.000000-3.000000 1 0,5.000000 4.000000 2 15,-5.000000-4.000000 0-15,2.000000 4.000000 3 0,1.000000 0.000000-1 0,-1.000000-1.000000 1 0,-1.000000 0.000000 0 16,1.000000 3.000000-5-16,1.000000 0.000000-1 0,0.000000 2.000000-2 0,-1.000000 0.000000-1 16,1.000000 0.000000 0-16,2.000000 0.000000 1 0,1.000000 0.000000 3 0,-1.000000-2.000000 0 15,2.000000 2.000000 1-15,0.000000-2.000000 1 0,6.000000 2.000000 0 0,-8.000000 0.000000-1 16,5.000000 1.000000-1-16,1.000000 1.000000-2 0,-4.000000 1.000000-1 0,5.000000 2.000000 0 0,-6.000000-1.000000 1 16,6.000000 2.000000-1-16,-2.000000 1.000000-1 0,-2.000000-1.000000-1 15,5.000000 0.000000 0-15,-4.000000 2.000000-1 0,2.000000-1.000000 0 0,1.000000 4.000000 1 0,-2.000000-2.000000-1 16,1.000000 1.000000 1-16,1.000000 3.000000-1 0,-2.000000-4.000000 2 0,-2.000000 4.000000-2 15,2.000000 1.000000 0-15,0.000000 2.000000 0 0,-2.000000-2.000000 1 0,-1.000000 3.000000 1 16,3.000000 0.000000-2-16,-2.000000 1.000000 0 0,-1.000000-5.000000-1 0,3.000000 4.000000 1 0,-2.000000 0.000000 0 16,2.000000-3.000000-2-16,-2.000000 3.000000 1 0,2.000000 0.000000 1 0,-2.000000 1.000000 0 15,6.000000-1.000000 0-15,-9.000000 0.000000-1 0,4.000000 0.000000 0 16,1.000000 0.000000 1-16,2.000000 0.000000 0 0,-4.000000-2.000000-1 0,7.000000 0.000000 1 0,-3.000000-3.000000-2 16,3.000000 1.000000 0-16,-4.000000-4.000000-1 0,4.000000-1.000000 2 0,2.000000-3.000000-2 15,-2.000000 3.000000 1-15,0.000000-3.000000 1 0,0.000000-3.000000 1 0,2.000000 4.000000 0 16,-2.000000-5.000000 0-16,0.000000 3.000000-1 0,-2.000000-1.000000-2 0,5.000000 1.000000 1 15,-3.000000 1.000000 0-15,-1.000000 3.000000-2 0,0.000000-1.000000 3 0,-2.000000 1.000000 2 16,3.000000 1.000000 1-16,0.000000 1.000000 0 0,-3.000000 0.000000-1 0,3.000000 2.000000 3 0,0.000000 0.000000-2 16,-2.000000 1.000000-1-16,2.000000 2.000000 1 0,2.000000-3.000000 1 0,-3.000000 2.000000 0 15,1.000000 2.000000 0-15,2.000000-4.000000 0 0,-2.000000 0.000000-1 0,3.000000 3.000000 0 16,2.000000-2.000000-1-16,-6.000000-5.000000 0 0,4.000000 4.000000 0 0,-1.000000 0.000000 1 16,3.000000-3.000000-1-16,-4.000000 4.000000 1 0,4.000000-4.000000 0 0,0.000000 1.000000 0 15,0.000000-2.000000 0-15,0.000000 2.000000-1 0,0.000000-2.000000 1 0,4.000000 4.000000-1 16,-4.000000-3.000000-1-16,3.000000 4.000000 0 0,-1.000000-3.000000 0 0,-2.000000 2.000000 0 0,3.000000 0.000000 0 15,0.000000 0.000000-1-15,-3.000000 4.000000 1 0,0.000000-2.000000 1 0,0.000000 0.000000-1 16,0.000000 3.000000-1-16,0.000000 4.000000 1 0,0.000000-2.000000 0 0,0.000000 1.000000 1 16,0.000000 0.000000-1-16,-3.000000-1.000000 1 0,0.000000 1.000000 2 0,3.000000-3.000000-2 15,-2.000000-2.000000-1-15,-1.000000 0.000000 0 0,3.000000-3.000000-1 0,-4.000000-3.000000 0 16,4.000000 2.000000 1-16,-1.000000-4.000000-2 0,1.000000 3.000000 0 0,-4.000000-5.000000 1 0,4.000000 2.000000 0 16,0.000000-2.000000 1-16,0.000000 3.000000 0 0,0.000000-3.000000 0 0,0.000000 3.000000-1 15,0.000000-3.000000 0-15,0.000000 4.000000-1 0,0.000000-2.000000 1 0,0.000000 1.000000 0 16,0.000000-3.000000 1-16,4.000000 3.000000 0 0,-4.000000-1.000000 1 0,0.000000-2.000000-1 15,0.000000 3.000000-1-15,1.000000-3.000000-2 0,-1.000000 2.000000-1 0,0.000000 0.000000-2 16,0.000000-4.000000-4-16,0.000000 2.000000-3 0,0.000000-1.000000-6 0,0.000000 2.000000-7 16,0.000000-3.000000-9-16,0.000000-1.000000-10 0,0.000000 0.000000-14 0,0.000000-1.000000-28 15,-1.000000 2.000000-33-15,1.000000-1.000000-40 0,-4.000000 1.000000-45 0,3.000000-1.000000-67 0,-8.000000 1.000000-20 16,1.000000-2.000000 7-16,-2.000000-4.000000 28 0</inkml:trace>
  <inkml:trace contextRef="#ctx0" brushRef="#br0">21874.000000 9435.000000 72 0,'2.000000'2.000000'196'0,"3.000000"1.000000"8 "16 ,-5.000000 2.000000-33-16,3.000000-2.000000-27 0,-3.000000-2.000000-14 0,-3.000000 4.000000-6 15,3.000000-1.000000-3-15,-5.000000 3.000000-4 0,5.000000-3.000000-9 0,-5.000000 1.000000-19 16,1.000000 2.000000-14-16,-1.000000-2.000000-11 0,0.000000 3.000000-5 0,2.000000-2.000000 0 0,-2.000000 2.000000-4 16,3.000000 2.000000 2-16,-4.000000 0.000000-1 0,-3.000000-1.000000 0 0,4.000000 3.000000 1 15,-3.000000 0.000000-1-15,-2.000000 3.000000-2 0,1.000000 1.000000-5 0,-1.000000 0.000000-5 16,-1.000000 1.000000-4-16,-3.000000 2.000000-4 0,1.000000 0.000000-1 0,-1.000000 1.000000 0 16,-2.000000 2.000000 0-16,0.000000 0.000000 1 0,0.000000-1.000000-1 0,-3.000000 4.000000-4 0,-1.000000 0.000000-2 15,0.000000-1.000000-2-15,-5.000000 2.000000 1 0,3.000000 2.000000 1 16,-5.000000-2.000000 0-16,2.000000 0.000000 1 0,-7.000000 4.000000-3 0,2.000000-3.000000-2 0,-2.000000 2.000000-4 15,0.000000 0.000000 1-15,-1.000000 1.000000 1 0,-2.000000 1.000000-3 0,-2.000000-2.000000-1 16,-2.000000 3.000000-2-16,-1.000000-3.000000 2 0,2.000000 2.000000 1 0,-4.000000-2.000000-1 16,0.000000 4.000000 3-16,-4.000000-2.000000 1 0,1.000000-2.000000-2 0,-2.000000 0.000000-3 15,-3.000000 3.000000-1-15,-2.000000-5.000000 1 0,3.000000-2.000000-1 0,-4.000000 4.000000 0 16,-3.000000-3.000000-2-16,-2.000000 0.000000 1 0,-3.000000 3.000000-2 0,-1.000000-1.000000-3 16,-1.000000-2.000000 1-16,-6.000000 3.000000-1 0,5.000000-1.000000 4 0,-4.000000 1.000000 0 0,1.000000-3.000000-3 15,0.000000 2.000000 0-15,-2.000000 1.000000 0 0,-2.000000-1.000000-2 0,-1.000000 0.000000-2 16,-1.000000-2.000000-1-16,-4.000000 0.000000 1 0,-2.000000 2.000000-3 0,-2.000000-2.000000 0 15,-2.000000 1.000000-5-15,-5.000000-2.000000 1 0,1.000000-3.000000-2 0,-2.000000 1.000000 0 16,2.000000 0.000000 1-16,-2.000000-4.000000 0 0,4.000000 0.000000 0 0,-6.000000 1.000000 0 0,3.000000-3.000000 0 16,-1.000000-3.000000 2-16,2.000000 1.000000 2 0,-2.000000-3.000000 0 15,0.000000 0.000000 2-15,2.000000 0.000000 3 0,-2.000000-1.000000 2 0,3.000000-2.000000 0 0,-4.000000-1.000000-2 16,4.000000-3.000000 0-16,-2.000000 3.000000-1 0,-5.000000-1.000000-3 16,-2.000000-1.000000-1-16,-2.000000-1.000000-1 0,0.000000-2.000000-2 0,-2.000000-1.000000-1 0,0.000000-2.000000-1 15,0.000000-2.000000 1-15,3.000000-3.000000-1 0,-1.000000-4.000000 1 0,0.000000-2.000000 0 16,3.000000-1.000000 0-16,-1.000000-1.000000 6 0,-3.000000-3.000000 4 0,4.000000-1.000000 1 15,2.000000 0.000000 1-15,-2.000000-3.000000 3 0,-1.000000 1.000000 1 0,1.000000-1.000000-4 16,-2.000000 0.000000-1-16,-1.000000-1.000000-2 0,-2.000000 1.000000-1 0,-5.000000 1.000000-2 0,6.000000-1.000000-2 16,-6.000000-1.000000-3-16,-2.000000-1.000000-1 0,2.000000 0.000000-1 0,-1.000000-2.000000-4 15,-4.000000-1.000000 0-15,3.000000 1.000000-2 0,-1.000000-3.000000 0 0,-2.000000 0.000000-1 16,3.000000-2.000000 3-16,2.000000-1.000000 5 0,0.000000-4.000000 2 0,2.000000 1.000000 2 0,0.000000-1.000000 4 16,1.000000 0.000000 1-16,1.000000-4.000000-1 0,3.000000-3.000000-4 15,-2.000000 3.000000-1-15,-2.000000-6.000000-1 0,1.000000 0.000000-2 0,-6.000000-2.000000 1 0,4.000000 0.000000-4 16,0.000000-1.000000 0-16,1.000000-1.000000-3 0,-1.000000-1.000000-4 15,-1.000000-2.000000-1-15,0.000000 1.000000-3 0,0.000000-6.000000 0 0,3.000000 2.000000 2 16,-2.000000 0.000000 4-16,3.000000-2.000000 3 0,0.000000 3.000000 4 0,5.000000-1.000000 2 0,-3.000000 1.000000 5 16,4.000000-1.000000 1-16,1.000000-2.000000 0 0,-2.000000 3.000000 1 0,-1.000000 1.000000 2 15,-2.000000 2.000000-1-15,0.000000-4.000000-1 0,-2.000000 6.000000-3 0,-2.000000-4.000000-3 16,0.000000 1.000000 1-16,4.000000 3.000000-3 0,0.000000-1.000000-1 0,0.000000 0.000000-4 0,0.000000 0.000000-2 16,3.000000 1.000000 1-16,-2.000000 0.000000 1 0,2.000000-4.000000 1 15,2.000000 1.000000 3-15,0.000000-5.000000 5 0,0.000000-2.000000 1 0,3.000000 0.000000 2 16,4.000000-3.000000-2-16,-3.000000 3.000000-1 0,8.000000 1.000000-3 0,-2.000000 2.000000-1 0,3.000000 1.000000-1 15,-1.000000 4.000000-1-15,1.000000-5.000000 1 0,-2.000000 4.000000-1 0,3.000000 2.000000-1 16,-1.000000 3.000000-2-16,3.000000 0.000000-2 0,1.000000 0.000000 0 0,5.000000 2.000000-3 16,-1.000000 0.000000-2-16,4.000000 1.000000-3 0,2.000000 1.000000 0 0,-1.000000 1.000000-2 15,4.000000-1.000000 3-15,0.000000 2.000000 2 0,0.000000 0.000000 2 0,4.000000 1.000000 3 0,-3.000000-2.000000 2 16,4.000000 4.000000 5-16,4.000000-2.000000 2 0,-1.000000-3.000000 0 0,6.000000 4.000000-1 16,-1.000000-3.000000 4-16,2.000000 2.000000-1 0,7.000000 1.000000-2 0,-4.000000-5.000000 0 15,7.000000 4.000000 0-15,-1.000000-1.000000 1 0,3.000000 0.000000-2 16,-1.000000-1.000000-1-16,-1.000000 2.000000-2 0,4.000000-2.000000-2 0,1.000000 5.000000-3 0,0.000000-5.000000 0 15,-1.000000 6.000000 0-15,1.000000-1.000000 1 0,2.000000 4.000000 1 0,3.000000-2.000000 2 16,-5.000000 0.000000 1-16,5.000000 3.000000 2 0,-3.000000-2.000000 0 0,0.000000 2.000000 0 16,3.000000 2.000000 0-16,-3.000000 0.000000-1 0,1.000000 0.000000-2 0,-1.000000 1.000000-1 0,-5.000000-2.000000-8 15,0.000000-3.000000-5-15,0.000000 4.000000-2 0,-6.000000 0.000000-2 16,3.000000 2.000000 1-16,1.000000-2.000000 0 0,-2.000000 3.000000 8 0,3.000000-2.000000 5 0,0.000000 2.000000 3 16,3.000000-1.000000-1-16,1.000000 1.000000 1 0,-1.000000-5.000000 0 0,1.000000 2.000000 0 15,2.000000 1.000000-1-15,1.000000-2.000000 0 0,-1.000000 1.000000 2 0,3.000000-1.000000-1 16,0.000000 1.000000-1-16,2.000000-2.000000 0 0,-2.000000 1.000000 1 0,5.000000-1.000000-2 15,-4.000000 2.000000 0-15,1.000000-2.000000 1 0,1.000000 2.000000 0 0,2.000000 1.000000-2 0,-1.000000-3.000000 1 16,1.000000 4.000000 2-16,0.000000 1.000000 0 0,0.000000-1.000000 2 0,-3.000000-1.000000 1 16,2.000000 2.000000 1-16,1.000000 2.000000 0 0,0.000000-1.000000 1 0,-5.000000 2.000000 1 15,6.000000-2.000000-2-15,-1.000000 2.000000 0 0,-2.000000 1.000000 0 0,3.000000 1.000000 1 16,-5.000000 2.000000-1-16,5.000000-1.000000 0 0,-6.000000 1.000000 0 0,5.000000 0.000000 0 16,-1.000000-1.000000 1-16,-3.000000 3.000000 1 0,8.000000 0.000000 0 0,-4.000000 0.000000-1 15,4.000000 0.000000 1-15,-4.000000 2.000000 1 0,5.000000-2.000000-1 0,-1.000000 5.000000 0 0,1.000000-1.000000-2 16,-1.000000-2.000000 0-16,1.000000 2.000000-3 0,2.000000 0.000000-4 0,-2.000000 4.000000-1 15,0.000000-1.000000-1-15,-1.000000 1.000000 1 0,1.000000-1.000000 0 16,-1.000000 0.000000 2-16,1.000000 3.000000 2 0,-2.000000-2.000000-2 0,6.000000 1.000000 0 0,-4.000000 0.000000 2 16,4.000000 2.000000 1-16,-2.000000-2.000000 0 0,-2.000000 1.000000 1 0,0.000000-1.000000 0 15,2.000000-1.000000 0-15,-2.000000 1.000000-1 0,-1.000000 1.000000 3 0,1.000000 0.000000 0 16,0.000000 2.000000 0-16,-1.000000-2.000000 0 0,1.000000-1.000000 1 0,2.000000-1.000000 0 0,-2.000000 1.000000-2 16,1.000000 1.000000 0-16,-3.000000 0.000000 1 0,1.000000-1.000000 1 15,-2.000000 1.000000 0-15,5.000000-3.000000 0 0,-2.000000 6.000000 1 0,0.000000-4.000000-1 0,2.000000 3.000000 1 16,-2.000000 1.000000 0-16,4.000000-2.000000-2 0,-1.000000 2.000000 1 0,6.000000-1.000000-1 15,-2.000000 3.000000 0-15,2.000000-1.000000-1 0,-1.000000-3.000000 1 0,1.000000 4.000000 0 16,-1.000000 1.000000 0-16,4.000000-3.000000 1 0,0.000000 0.000000 0 0,0.000000 0.000000-1 16,-1.000000 3.000000 0-16,1.000000-2.000000 0 0,5.000000 3.000000 0 0,-5.000000-1.000000 1 0,1.000000-2.000000-1 15,3.000000 3.000000 0-15,-3.000000-3.000000 0 0,1.000000 1.000000 0 16,1.000000 2.000000-1-16,2.000000 0.000000 1 0,0.000000 0.000000-1 0,-3.000000 0.000000 1 0,3.000000 0.000000 0 16,0.000000 0.000000 0-16,-2.000000 0.000000 0 0,2.000000 0.000000 0 0,-3.000000 0.000000-1 15,3.000000 0.000000-1-15,0.000000 0.000000 1 0,0.000000 0.000000 0 0,0.000000 0.000000 1 16,0.000000 0.000000 0-16,0.000000 0.000000-1 0,0.000000 0.000000 1 0,0.000000 0.000000-1 15,0.000000 0.000000 0-15,0.000000 0.000000 0 0,0.000000 0.000000 1 0,0.000000 0.000000 0 0,0.000000 0.000000 1 16,0.000000 0.000000-1-16,0.000000 0.000000 0 0,0.000000 0.000000 0 16,0.000000 0.000000 0-16,0.000000 0.000000 0 0,0.000000 0.000000 0 0,0.000000 0.000000 0 0,3.000000 0.000000-1 15,-1.000000 0.000000-1-15,-2.000000 0.000000 0 0,3.000000 2.000000 1 0,-3.000000 1.000000 0 16,5.000000 1.000000-1-16,0.000000 0.000000 1 0,-1.000000 3.000000 1 0,1.000000-1.000000 0 16,0.000000 2.000000 0-16,3.000000 2.000000-2 0,-3.000000-2.000000 2 0,3.000000 3.000000-4 15,1.000000 1.000000 1-15,-1.000000 2.000000 2 0,2.000000-3.000000 0 0,-1.000000 3.000000 1 16,2.000000-2.000000 1-16,-4.000000 1.000000 2 0,5.000000-1.000000 0 0,-4.000000 2.000000-1 15,1.000000-2.000000 0-15,1.000000 1.000000 0 0,-2.000000-1.000000-2 0,2.000000 0.000000 1 0,-2.000000 0.000000-1 16,1.000000 1.000000 0-16,-1.000000-1.000000 0 0,-3.000000 0.000000-2 0,4.000000-1.000000 2 16,-4.000000 3.000000-1-16,0.000000-5.000000 1 0,-2.000000 2.000000 0 0,2.000000-2.000000 0 15,-2.000000 0.000000 0-15,-1.000000 1.000000 0 0,1.000000-1.000000 0 0,2.000000-1.000000 0 16,-1.000000 0.000000 0-16,-4.000000-2.000000 0 0,1.000000 1.000000 0 0,3.000000-2.000000-5 16,-4.000000 1.000000-4-16,0.000000-2.000000-7 0,3.000000-2.000000-6 0,-1.000000 3.000000-10 15,-2.000000-2.000000-9-15,0.000000-3.000000-13 0,0.000000 3.000000-20 0,0.000000-3.000000-29 0,-2.000000 0.000000-32 16,-1.000000-3.000000-39-16,-2.000000 0.000000-39 0,0.000000-2.000000-39 0,-4.000000-4.000000-23 15,4.000000 1.000000-13-15,-6.000000-4.000000-19 0,2.000000-5.000000 1 0,-4.000000 0.000000 24 16,-1.000000-5.000000 41-16</inkml:trace>
  <inkml:trace contextRef="#ctx0" brushRef="#br0">5814.000000 5033.000000 47 0,'0.000000'-5.000000'120'15,"0.000000"-2.000000"-11 "-15 ,0.000000 3.000000-8 0,0.000000 0.000000-5 0,0.000000-1.000000-2 16,2.000000 2.000000-4-16,1.000000-3.000000-4 0,1.000000-1.000000-2 0,-3.000000 1.000000-2 15,3.000000-1.000000-2-15,-1.000000 2.000000-5 0,-1.000000-2.000000-2 0,1.000000 2.000000-2 16,2.000000-3.000000-2-16,-2.000000 1.000000 0 0,2.000000 0.000000-4 0,0.000000-3.000000-1 0,0.000000 3.000000 0 16,-1.000000 0.000000 0-16,4.000000 2.000000 0 0,-3.000000 0.000000 2 15,0.000000 0.000000 0-15,4.000000 3.000000 0 0,-1.000000-1.000000 1 0,5.000000 3.000000 3 0,-3.000000 3.000000 8 16,4.000000-3.000000-1-16,3.000000 4.000000 0 0,-1.000000-1.000000 3 0,3.000000 2.000000-5 16,-1.000000 2.000000-6-16,4.000000-2.000000-9 0,-2.000000 2.000000-7 0,-1.000000-3.000000-6 15,2.000000 2.000000-6-15,-2.000000-4.000000-4 0,-1.000000 3.000000-4 0,2.000000-5.000000-8 16,-1.000000 3.000000-5-16,-2.000000-3.000000-2 0,-2.000000 0.000000-4 0,1.000000-3.000000-3 15,-2.000000 3.000000-5-15,-1.000000-5.000000-1 0,-1.000000 3.000000-2 0,-2.000000-4.000000-3 16,3.000000 2.000000-9-16,-4.000000 2.000000-18 0,-1.000000-3.000000-33 0,-3.000000 0.000000-62 0,0.000000 5.000000-94 16,-5.000000 0.000000-152-16,0.000000 0.000000-74 0,-8.000000 5.000000-28 0,-11.000000 0.000000 11 15,-2.000000 7.000000 49-15</inkml:trace>
  <inkml:trace contextRef="#ctx0" brushRef="#br0">3568.000000 4830.000000 7 0,'5.000000'-2.000000'22'0,"0.000000"2.000000"-3 "0 ,4.000000-3.000000-12 15,2.000000 3.000000-15-15,0.000000-3.000000-36 0</inkml:trace>
  <inkml:trace contextRef="#ctx0" brushRef="#br0">6366.000000 4132.000000 3 0,'-4.000000'-7.000000'63'0,"4.000000"2.000000"4 "16 ,-5.000000 0.000000-2-16,0.000000 0.000000-4 0,2.000000 3.000000-3 0,1.000000-3.000000 7 15,-1.000000 0.000000 1-15,3.000000 1.000000 0 0,0.000000-1.000000 3 0,3.000000-1.000000 3 0,-1.000000 2.000000 0 16,3.000000-1.000000 5-16,2.000000 0.000000 3 0,-6.000000 2.000000 1 0,3.000000 0.000000-1 16,-3.000000 1.000000-4-16,3.000000 1.000000-10 0,-4.000000-1.000000-10 0,3.000000 2.000000-14 15,-1.000000 0.000000-14-15,-2.000000 0.000000-6 0,-2.000000-4.000000-3 0,-1.000000 2.000000-4 16,-1.000000 2.000000-2-16,3.000000-2.000000-1 0,-3.000000 2.000000 3 0,3.000000 0.000000 0 16,-3.000000 0.000000 1-16,-1.000000 0.000000 1 0,2.000000 0.000000-2 0,-2.000000 0.000000 1 15,-7.000000 0.000000-2-15,-1.000000 0.000000-2 0,-2.000000 0.000000-1 16,1.000000 0.000000-1-16,1.000000 0.000000-1 0,1.000000 2.000000 0 0,4.000000-2.000000 2 15,-2.000000 2.000000-8-15,1.000000 2.000000 0 0,4.000000-4.000000 0 16,-3.000000 2.000000-1-16,3.000000-1.000000-2 0,0.000000 1.000000 2 0,-2.000000 4.000000 2 16,2.000000-1.000000 2-16,-3.000000 2.000000-2 0,3.000000 3.000000-1 0,0.000000-3.000000 2 15,1.000000 3.000000-1-15,-1.000000 0.000000 3 0,2.000000 1.000000 0 16,-2.000000 2.000000 1-16,0.000000 2.000000 0 0,-4.000000-1.000000 0 16,4.000000 1.000000-1-16,2.000000 2.000000-3 0,-2.000000-3.000000 0 0,0.000000 1.000000-3 15,2.000000-1.000000 0-15,1.000000 2.000000 0 0,-5.000000-1.000000-1 16,2.000000 3.000000 1-16,2.000000-1.000000 1 0,1.000000 1.000000 0 0,-1.000000-2.000000 0 15,1.000000-1.000000 1-15,-1.000000-1.000000 0 0,-2.000000 3.000000 0 16,1.000000-2.000000-1-16,4.000000 0.000000 2 0,-1.000000 0.000000-3 0,1.000000-1.000000 1 16,-4.000000-2.000000-1-16,4.000000-2.000000-1 0,0.000000 2.000000 0 0,0.000000-3.000000 0 15,0.000000 2.000000 0-15,0.000000-3.000000-1 0,4.000000 1.000000 0 16,-4.000000 3.000000 1-16,1.000000-4.000000 2 0,3.000000 5.000000-1 16,-3.000000-2.000000 2-16,3.000000 0.000000 1 0,1.000000 1.000000-1 0,-5.000000 2.000000 2 15,5.000000-3.000000 0-15,2.000000 1.000000-3 0,-2.000000 0.000000 3 16,-2.000000 1.000000 1-16,2.000000 1.000000 2 0,0.000000-2.000000 0 0,0.000000 2.000000-1 15,-2.000000 1.000000 6-15,2.000000-2.000000 1 0,-1.000000 1.000000 1 16,1.000000-2.000000-3-16,-2.000000-1.000000 1 0,2.000000 2.000000 1 0,0.000000-2.000000 0 16,0.000000 0.000000-1-16,-1.000000 1.000000-1 0,1.000000 2.000000-1 0,0.000000-6.000000-1 15,0.000000 4.000000-1-15,1.000000-1.000000-2 0,-1.000000-2.000000-3 16,4.000000 3.000000-2-16,-4.000000-2.000000 0 0,3.000000-3.000000 1 0,1.000000 3.000000-2 16,1.000000 0.000000 1-16,-2.000000 0.000000 3 0,0.000000-3.000000-2 15,2.000000 4.000000 1-15,4.000000 0.000000 1 0,-6.000000-2.000000 1 0,4.000000 1.000000-1 16,1.000000-3.000000 1-16,-3.000000 1.000000 1 0,4.000000 1.000000 0 15,-1.000000-1.000000-2-15,1.000000-4.000000-1 0,-3.000000 4.000000 1 0,3.000000-3.000000-2 16,-4.000000 2.000000 0-16,3.000000-2.000000-2 0,-1.000000-1.000000 3 16,1.000000 1.000000 0-16,-3.000000-3.000000 0 0,2.000000 4.000000 1 0,-2.000000-1.000000-1 15,-1.000000 0.000000-4-15,-1.000000-1.000000 0 0,2.000000 2.000000 1 0,-2.000000-4.000000-1 16,1.000000 2.000000 0-16,1.000000-1.000000 2 0,2.000000-1.000000 4 16,-2.000000 1.000000-1-16,1.000000 2.000000 1 0,3.000000-3.000000-1 15,-1.000000 0.000000-1-15,-3.000000 2.000000 1 0,2.000000 0.000000-3 0,1.000000 0.000000 1 16,1.000000-3.000000 0-16,-1.000000-1.000000-1 0,1.000000 2.000000 4 15,-1.000000-2.000000-2-15,4.000000 2.000000 0 0,-4.000000 1.000000 1 0,4.000000-3.000000-2 16,-2.000000 3.000000 0-16,-2.000000-1.000000-1 0,4.000000-2.000000-1 0,2.000000 0.000000 1 16,-3.000000 3.000000 0-16,3.000000-1.000000-1 0,-2.000000-2.000000 0 15,-1.000000 2.000000 1-15,-1.000000-2.000000 1 0,6.000000 3.000000-1 0,-3.000000-1.000000 2 16,0.000000-2.000000 0-16,1.000000 5.000000 1 0,-2.000000-5.000000-3 16,1.000000 3.000000 2-16,2.000000 1.000000-1 0,-1.000000-4.000000 0 15,-1.000000 3.000000 0-15,-1.000000-1.000000-2 0,5.000000 1.000000 3 0,-4.000000-1.000000-2 16,1.000000 1.000000-1-16,-3.000000-1.000000 3 0,3.000000 0.000000-2 0,1.000000 1.000000-1 15,-2.000000-1.000000 1-15,1.000000 1.000000-2 0,-3.000000-1.000000-2 16,3.000000 1.000000 1-16,-2.000000 1.000000 0 0,1.000000-1.000000 2 0,1.000000-1.000000 1 16,1.000000 1.000000-1-16,-2.000000 2.000000 1 0,4.000000-1.000000-1 15,1.000000 1.000000-1-15,-1.000000-2.000000-3 0,3.000000 2.000000 2 0,-1.000000-1.000000 3 16,1.000000-1.000000 1-16,2.000000-1.000000 1 0,-1.000000 4.000000-4 0,1.000000-5.000000 0 16,-2.000000 2.000000-2-16,-1.000000 2.000000 2 0,3.000000-3.000000-2 15,-5.000000 1.000000 1-15,4.000000 0.000000 2 0,-4.000000 1.000000 2 16,0.000000-4.000000 2-16,3.000000 1.000000-5 0,-1.000000-1.000000 2 0,-6.000000 0.000000 0 15,4.000000-1.000000 0-15,0.000000 1.000000-2 0,-1.000000-3.000000 0 16,1.000000 2.000000 1-16,0.000000-2.000000 1 0,-4.000000 0.000000 0 0,4.000000 1.000000-1 16,-3.000000-3.000000-1-16,2.000000 2.000000 0 0,-1.000000 2.000000 0 15,-1.000000-2.000000 0-15,-1.000000-2.000000-1 0,2.000000 2.000000 1 0,-1.000000 1.000000 0 16,-1.000000 0.000000 0-16,1.000000-3.000000-2 0,1.000000 5.000000 0 0,-2.000000-3.000000 2 16,4.000000-2.000000-1-16,-3.000000 3.000000 3 0,2.000000 0.000000-2 15,1.000000-3.000000 0-15,0.000000 2.000000 3 0,1.000000 1.000000-1 16,3.000000-1.000000-1-16,-3.000000-1.000000-2 0,2.000000-1.000000 2 0,2.000000 2.000000 1 15,-2.000000-2.000000-2-15,4.000000 1.000000 0 0,-4.000000-1.000000 1 0,5.000000 0.000000-1 16,-3.000000 0.000000 2-16,1.000000 0.000000-2 0,1.000000 4.000000 1 16,-3.000000-3.000000 1-16,3.000000-1.000000 0 0,-1.000000 5.000000-1 0,1.000000-2.000000-2 15,-2.000000 2.000000 0-15,-2.000000 2.000000 0 0,2.000000-2.000000 0 16,0.000000 5.000000 0-16,-6.000000-1.000000-1 0,6.000000-3.000000 3 16,-2.000000 2.000000 0-16,-3.000000 1.000000 0 0,2.000000 1.000000-1 0,-3.000000 0.000000 0 15,1.000000 0.000000 0-15,0.000000 0.000000-1 0,-4.000000 0.000000-1 16,1.000000 2.000000 1-16,3.000000 0.000000 1 0,-6.000000-2.000000-1 0,3.000000 2.000000 1 15,1.000000-2.000000 3-15,-2.000000 1.000000-2 0,4.000000-2.000000-1 16,-3.000000 1.000000 0-16,2.000000 0.000000 1 0,1.000000-1.000000-1 0,2.000000-1.000000-1 16,-3.000000 2.000000 2-16,5.000000-3.000000-1 0,-3.000000 1.000000 0 0,4.000000 0.000000 0 15,-5.000000 1.000000 0-15,3.000000-3.000000 0 0,-2.000000 3.000000-1 16,-1.000000-1.000000 1-16,0.000000-1.000000 1 0,0.000000 1.000000-1 0,-1.000000-3.000000 0 16,1.000000 1.000000 0-16,-3.000000 2.000000 0 0,2.000000-3.000000-1 15,-2.000000 0.000000 1-15,-2.000000 0.000000 1 0,1.000000 0.000000 0 0,-1.000000 0.000000-1 16,1.000000 0.000000 2-16,4.000000-3.000000 1 0,-4.000000 2.000000-2 15,4.000000 1.000000-1-15,-2.000000-3.000000 0 0,0.000000 1.000000 1 0,2.000000-1.000000-1 16,-2.000000 3.000000-1-16,-1.000000-4.000000 0 0,3.000000 3.000000 1 16,-4.000000 1.000000 1-16,4.000000 0.000000-1 0,-4.000000 0.000000 0 0,2.000000 0.000000 2 15,-1.000000 0.000000-1-15,-1.000000 0.000000 0 0,-1.000000-3.000000-2 16,1.000000 2.000000 1-16,-1.000000 1.000000 0 0,2.000000-3.000000 0 0,-1.000000 0.000000 1 16,4.000000 1.000000 1-16,-2.000000-6.000000 1 0,3.000000 4.000000 0 15,-1.000000-4.000000-2-15,5.000000-1.000000 0 0,-5.000000-1.000000-1 0,5.000000 0.000000 0 16,-2.000000-2.000000-1-16,2.000000 2.000000 1 0,-4.000000 3.000000 0 0,2.000000-5.000000 0 15,2.000000 2.000000 0-15,-5.000000 1.000000 0 0,1.000000-4.000000 0 16,-1.000000 4.000000 1-16,0.000000-1.000000-1 0,-4.000000 0.000000 1 16,2.000000 1.000000-1-16,-5.000000-1.000000 0 0,-1.000000 3.000000 0 0,-2.000000-2.000000-1 15,1.000000 2.000000 1-15,-3.000000-1.000000 1 0,-2.000000 0.000000 0 16,4.000000 0.000000 1-16,-7.000000-1.000000 0 0,4.000000 1.000000 1 0,-4.000000-1.000000-2 16,0.000000-3.000000-1-16,-2.000000 2.000000 0 0,-1.000000-2.000000 1 0,1.000000 0.000000 1 15,0.000000-3.000000-3-15,-1.000000 3.000000 1 0,-2.000000-3.000000 1 16,0.000000-2.000000-1-16,0.000000 2.000000 0 0,0.000000-2.000000 0 0,0.000000 0.000000 1 15,0.000000 1.000000-1-15,0.000000-2.000000 2 0,0.000000 4.000000 0 16,-2.000000-1.000000 0-16,-1.000000 2.000000 0 0,3.000000 1.000000 0 0,-3.000000 1.000000-2 16,1.000000 1.000000 0-16,-1.000000-2.000000-1 0,3.000000-3.000000 1 15,-5.000000 3.000000-1-15,0.000000 0.000000 0 0,-4.000000 0.000000 2 0,6.000000-1.000000 2 16,-7.000000 1.000000 1-16,1.000000 0.000000 1 0,1.000000 1.000000-1 16,-2.000000-5.000000 0-16,-2.000000 2.000000-1 0,-1.000000-4.000000-2 0,-1.000000 3.000000 0 15,1.000000-1.000000-1-15,0.000000-1.000000 1 0,-4.000000 0.000000-1 16,2.000000 0.000000 1-16,-2.000000 2.000000 2 0,0.000000-2.000000-2 0,4.000000 0.000000 0 15,-2.000000 0.000000 0-15,-2.000000 0.000000 0 0,0.000000 0.000000 0 16,4.000000 1.000000-1-16,-2.000000-2.000000 0 0,0.000000 2.000000 0 0,1.000000 0.000000 1 16,1.000000 2.000000 2-16,-1.000000-1.000000 0 0,1.000000 4.000000 2 15,0.000000-4.000000 1-15,-4.000000 1.000000-1 0,3.000000 1.000000-1 0,-4.000000-2.000000 0 16,1.000000 1.000000 1-16,2.000000 2.000000-1 0,-2.000000-3.000000-1 0,-1.000000 1.000000 1 16,0.000000 1.000000 1-16,-3.000000-2.000000-3 0,0.000000 1.000000 0 15,2.000000 2.000000-2-15,-3.000000-2.000000 0 0,1.000000-1.000000 2 16,-3.000000 2.000000-1-16,2.000000 2.000000 1 0,-3.000000-5.000000 0 0,-2.000000 8.000000 4 15,1.000000-3.000000 1-15,-5.000000 2.000000-1 0,0.000000 1.000000 0 0,-5.000000 4.000000 1 16,-2.000000-1.000000-2-16,1.000000 2.000000-4 0,-7.000000 3.000000 0 16,1.000000 0.000000 1-16,-1.000000 0.000000-1 0,-1.000000 0.000000 0 15,1.000000 3.000000 0-15,-1.000000-3.000000 4 0,2.000000 1.000000-1 0,-1.000000 3.000000-1 16,-1.000000-4.000000 2-16,1.000000 2.000000-2 0,1.000000 0.000000 3 0,2.000000-2.000000 1 16,-2.000000 0.000000 0-16,3.000000 0.000000 4 0,-1.000000 0.000000-2 15,-2.000000 0.000000 0-15,3.000000-2.000000 1 0,1.000000 0.000000-3 0,-1.000000 2.000000 0 16,0.000000 0.000000-3-16,1.000000 0.000000 0 0,-1.000000 0.000000-2 15,0.000000 0.000000-1-15,1.000000 0.000000 2 0,-1.000000 0.000000-1 0,0.000000 2.000000-1 16,-1.000000 0.000000 1-16,3.000000 1.000000 0 0,1.000000-1.000000 0 0,-2.000000 1.000000-2 16,4.000000 2.000000 1-16,0.000000-3.000000-2 0,0.000000 0.000000 0 15,3.000000 1.000000 1-15,-3.000000-3.000000-1 0,5.000000 1.000000 2 16,3.000000 3.000000 0-16,-3.000000-4.000000-1 0,3.000000 0.000000 0 0,-3.000000 0.000000-1 16,6.000000-4.000000 2-16,-3.000000 4.000000-3 0,2.000000 0.000000-1 15,-2.000000 0.000000 3-15,1.000000 4.000000 0 0,-1.000000-4.000000 0 0,2.000000 3.000000-1 16,-4.000000-2.000000 2-16,-1.000000-1.000000 0 0,3.000000 5.000000 0 15,-6.000000-3.000000 0-15,1.000000 1.000000-1 0,0.000000 0.000000 2 0,-3.000000 2.000000-3 16,-4.000000 0.000000-2-16,2.000000 3.000000 2 0,-1.000000-5.000000 0 0,-3.000000 5.000000-1 16,3.000000-3.000000 1-16,-2.000000 2.000000 1 0,-1.000000-1.000000 2 15,1.000000 1.000000-2-15,2.000000-3.000000-1 0,1.000000 1.000000 1 0,-2.000000-2.000000-1 16,-1.000000-1.000000-2-16,5.000000 0.000000 1 0,-4.000000-2.000000 2 16,4.000000 2.000000 0-16,3.000000-2.000000-1 0,-3.000000 0.000000 2 0,3.000000-2.000000 1 15,2.000000 2.000000-1-15,0.000000 0.000000-1 0,0.000000 0.000000-1 16,3.000000-2.000000 1-16,0.000000 2.000000-2 0,-3.000000 0.000000 0 0,3.000000 0.000000 1 15,0.000000 0.000000 1-15,0.000000 0.000000 1 0,1.000000 0.000000 0 16,-1.000000 0.000000 1-16,2.000000 0.000000-2 0,-2.000000 0.000000 0 0,3.000000 2.000000 0 16,-1.000000-2.000000 0-16,2.000000 2.000000-1 0,-2.000000 1.000000-1 15,1.000000 2.000000 1-15,2.000000 0.000000 0 0,-3.000000 2.000000 1 0,3.000000-2.000000-1 16,4.000000 2.000000 0-16,-4.000000-2.000000 0 0,4.000000 3.000000 0 16,1.000000-1.000000 0-16,-1.000000-2.000000 0 0,1.000000 2.000000 1 15,3.000000-2.000000 0-15,-2.000000 2.000000-1 0,2.000000-2.000000 1 0,1.000000 2.000000 1 16,-1.000000-2.000000-1-16,4.000000 0.000000-1 0,-1.000000 0.000000 1 0,-3.000000-3.000000 1 15,4.000000 3.000000-1-15,-3.000000 0.000000 0 0,4.000000 0.000000 0 16,1.000000 0.000000 0-16,0.000000-2.000000 0 0,-2.000000 1.000000-2 0,-2.000000 1.000000 2 16,2.000000 0.000000-2-16,-2.000000 0.000000 0 0,2.000000 5.000000 0 0,0.000000-4.000000-1 15,-2.000000 7.000000 0-15,2.000000-2.000000-4 0,-2.000000 2.000000-18 16,4.000000 0.000000-28-16,-2.000000 3.000000-42 0,5.000000 4.000000-70 16,-7.000000-1.000000-115-16,7.000000 1.000000-90 0,-5.000000 2.000000-29 0,-2.000000-3.000000 2 15,-1.000000 0.000000 30-15</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6202599406242" units="cm"/>
      <inkml:brushProperty name="height" value="0.0406202599406242" units="cm"/>
      <inkml:brushProperty name="color" value="#00B047"/>
      <inkml:brushProperty name="ignorePressure" value="0"/>
    </inkml:brush>
  </inkml:definitions>
  <inkml:trace contextRef="#ctx0" brushRef="#br0">44100.000000 41550.000000 835,'-24.000000'-38.000000'1,"4.000000"26.000000"3 ,3.000000 24.000000 1,3.000000 26.000000 3,-2.000000 22.000000 1,-6.000000 23.000000-1,-6.000000 22.000000-2,-6.000000 22.000000 0,-9.000000 21.000000 1,-8.000000 22.000000 3,-10.000000 22.000000 4,-9.000000 23.000000 3,-12.000000 13.000000 0,-11.000000 6.000000-1,-14.000000 7.000000-3,-11.000000 6.000000-2,-9.000000-4.000000-3,-3.000000-11.000000-4,-3.000000-14.000000-3,-2.000000-11.000000-5,5.000000-18.000000-3,16.000000-22.000000-4,15.000000-22.000000-5,17.000000-21.000000-4</inkml:trace>
</inkml:ink>
</file>

<file path=ppt/ink/ink9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246484965086" units="cm"/>
      <inkml:brushProperty name="height" value="0.041246484965086" units="cm"/>
      <inkml:brushProperty name="color" value="#FF0000"/>
      <inkml:brushProperty name="ignorePressure" value="0"/>
    </inkml:brush>
  </inkml:definitions>
  <inkml:trace contextRef="#ctx0" brushRef="#br0">25700.000000 49800.000000 800,'-61.000000'-19.000000'-13,"28.000000"13.000000"5 ,28.000000 12.000000 4,29.000000 13.000000 5,13.000000 4.000000 3,1.000000-3.000000 0,-1.000000-3.000000 0,1.000000-2.000000 0,1.000000-3.000000 1,3.000000 1.000000-1,3.000000-1.000000 0,4.000000 1.000000 1,1.000000-1.000000-1,0.000000 1.000000 0,0.000000-1.000000 0,0.000000 1.000000 1,10.000000 1.000000 0,23.000000 3.000000-1,22.000000 3.000000 0,22.000000 4.000000 0,-2.000000-1.000000 0,-25.000000-3.000000-1,-25.000000-3.000000-1,-25.000000-2.000000 1,-13.000000-3.000000-1,1.000000 1.000000-1,-1.000000-1.000000 1,1.000000 1.000000 0,-1.000000-3.000000-1,1.000000-2.000000 0,-1.000000-3.000000 0,1.000000-3.000000 0,2.000000-1.000000-1,7.000000 4.000000-1,6.000000 3.000000 0,7.000000 3.000000 0,4.000000-1.000000 0,3.000000-2.000000 1,3.000000-3.000000 0,4.000000-3.000000 1,-4.000000-2.000000 1,-9.000000 0.000000 0,-10.000000 0.000000 1,-8.000000 0.000000 1,17.000000-13.000000 0,48.000000-24.000000 0,47.000000-26.000000 1,47.000000-24.000000-1,1.000000-3.000000 1,-44.000000 23.000000-2,-43.000000 22.000000-2,-44.000000 22.000000 0,-24.000000 10.000000-1,-3.000000 1.000000-1,-3.000000-1.000000 1,-2.000000 1.000000-1,-1.000000 1.000000 1,3.000000 3.000000-1,3.000000 3.000000 1,4.000000 4.000000 0,-1.000000-1.000000 0,-3.000000-3.000000 0,-3.000000-3.000000 0,-2.000000-2.000000 0,-3.000000-1.000000 0,1.000000 3.000000 0,-1.000000 3.000000 1,1.000000 4.000000-1,-1.000000-1.000000 2,1.000000-3.000000 0,-1.000000-3.000000 2,1.000000-2.000000 0,-1.000000-3.000000 1,1.000000 1.000000 0,-1.000000-1.000000-1,1.000000 1.000000-1,-1.000000-1.000000 0,1.000000 1.000000 0,-1.000000-1.000000-2,1.000000 1.000000 1,-1.000000 1.000000-1,1.000000 3.000000 0,-1.000000 3.000000 1,1.000000 4.000000 1,1.000000-1.000000-1,3.000000-3.000000 0,3.000000-3.000000-1,4.000000-2.000000-1,1.000000-3.000000 1,0.000000 1.000000 0,0.000000-1.000000 1,0.000000 1.000000 0,0.000000-1.000000 1,0.000000 1.000000 0,0.000000-1.000000 0,0.000000 1.000000 0,-2.000000 1.000000 1,-3.000000 3.000000-1,-3.000000 3.000000 0,-2.000000 4.000000-1,-1.000000-1.000000 1,3.000000-3.000000-2,3.000000-3.000000 1,4.000000-2.000000-2,2.000000-1.000000 1,4.000000 3.000000 1,3.000000 3.000000 0,3.000000 4.000000 0,-1.000000-1.000000 1,-2.000000-3.000000-1,-3.000000-3.000000-1,-3.000000-2.000000-1,-4.000000-1.000000 0,-3.000000 3.000000 0,-3.000000 3.000000-1,-2.000000 4.000000 0,2.000000-3.000000-4,9.000000-5.000000-7,10.000000-7.000000-8,10.000000-5.000000-7,-1.000000 0.000000-6,-9.000000 10.000000-4,-10.000000 10.000000-4,-8.000000 9.000000-5</inkml:trace>
</inkml:ink>
</file>

<file path=ppt/ink/ink90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608139596879482" units="cm"/>
      <inkml:brushProperty name="height" value="0.0608139596879482" units="cm"/>
      <inkml:brushProperty name="color" value="#FF0000"/>
      <inkml:brushProperty name="ignorePressure" value="0"/>
    </inkml:brush>
  </inkml:definitions>
  <inkml:trace contextRef="#ctx0" brushRef="#br0">91850.000000 41500.000000 565,'-4.000000'-86.000000'-8,"-5.000000"28.000000"5 ,-7.000000 28.000000 5,-5.000000 29.000000 3,-6.000000 19.000000 3,-3.000000 14.000000 1,-3.000000 11.000000 1,-2.000000 14.000000 1,-9.000000 8.000000-1,-12.000000 7.000000-1,-13.000000 6.000000-2,-12.000000 7.000000-1,-9.000000 4.000000-1,-2.000000 3.000000 1,-3.000000 3.000000 0,-3.000000 4.000000 1,-2.000000-3.000000 1,0.000000-5.000000 1,0.000000-7.000000 0,0.000000-5.000000 1,7.000000-9.000000 1,17.000000-9.000000-1,15.000000-10.000000 1,16.000000-8.000000 0,15.000000-4.000000-1,16.000000 3.000000-1,15.000000 3.000000 0,17.000000 4.000000-1,8.000000-3.000000-1,4.000000-5.000000 0,3.000000-7.000000-2,3.000000-5.000000 0,3.000000-4.000000 0,3.000000 0.000000 0,3.000000 0.000000 1,4.000000 0.000000 0,30.000000 9.000000 4,60.000000 19.000000 5,60.000000 19.000000 7,59.000000 19.000000 5,1.000000-2.000000 1,-56.000000-22.000000-6,-56.000000-22.000000-5,-56.000000-21.000000-6,-31.000000-12.000000-3,-2.000000 1.000000 0,-3.000000-1.000000 0,-3.000000 1.000000 0</inkml:trace>
</inkml:ink>
</file>

<file path=ppt/ink/ink9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11495508253574" units="cm"/>
      <inkml:brushProperty name="height" value="0.0511495508253574" units="cm"/>
      <inkml:brushProperty name="color" value="#FF0000"/>
      <inkml:brushProperty name="ignorePressure" value="0"/>
    </inkml:brush>
  </inkml:definitions>
  <inkml:trace contextRef="#ctx0" brushRef="#br0">93950.000000 40300.000000 671,'-24.000000'-47.000000'2,"4.000000"6.000000"5 ,3.000000 7.000000 4,3.000000 6.000000 4,12.000000 10.000000 1,22.000000 17.000000-2,22.000000 15.000000-2,23.000000 16.000000-3,6.000000 10.000000 0,-5.000000 7.000000-1,-7.000000 6.000000-1,-5.000000 7.000000 0,-4.000000 2.000000-1,0.000000 1.000000 1,0.000000-1.000000-1,0.000000 1.000000 1,-4.000000 1.000000 0,-5.000000 3.000000-1,-7.000000 3.000000 0,-5.000000 4.000000 0,-6.000000 2.000000-2,-3.000000 4.000000-2,-3.000000 3.000000-1,-2.000000 3.000000-2,-11.000000 1.000000-2,-15.000000 1.000000 0,-15.000000-1.000000 1,-16.000000 1.000000-1,-10.000000-3.000000 0,-3.000000-2.000000 2,-3.000000-3.000000 0,-2.000000-3.000000 2,2.000000-6.000000 1,9.000000-5.000000 0,10.000000-7.000000 2,10.000000-5.000000 1,5.000000-6.000000 0,4.000000-3.000000-1,3.000000-3.000000-1,3.000000-2.000000-2,4.000000-1.000000 0,7.000000 3.000000-1,6.000000 3.000000 0,7.000000 4.000000-1,7.000000-1.000000-1,9.000000-3.000000-1,10.000000-3.000000-3,10.000000-2.000000-2,2.000000-1.000000 1,-3.000000 3.000000 1,-3.000000 3.000000 1,-2.000000 4.000000 2,-3.000000-1.000000 2,1.000000-3.000000 2,-1.000000-3.000000 2,1.000000-2.000000 1,-1.000000-1.000000 3,1.000000 3.000000 2,-1.000000 3.000000 2,1.000000 4.000000 3,-6.000000-1.000000 1,-8.000000-3.000000-1,-10.000000-3.000000 0,-9.000000-2.000000 0,-10.000000 0.000000-1,-9.000000 7.000000 0,-10.000000 6.000000 0,-8.000000 7.000000 0,-4.000000-1.000000-2,3.000000-6.000000-3,3.000000-6.000000-3,4.000000-6.000000-3,-14.000000 10.000000-5,-27.000000 29.000000-8,-28.000000 28.000000-8,-28.000000 28.000000-8,-2.000000 1.000000-9,25.000000-24.000000-11,25.000000-26.000000-11,25.000000-24.000000-10</inkml:trace>
</inkml:ink>
</file>

<file path=ppt/ink/ink903.xml><?xml version="1.0" encoding="utf-8"?>
<inkml:ink xmlns:inkml="http://www.w3.org/2003/InkML">
  <annotation type="ScanImages2ExtractSignatures">1</annotation>
  <annotation type="ScanImagesWidth">828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90921884775162" units="cm"/>
      <inkml:brushProperty name="height" value="0.0490921884775162" units="cm"/>
      <inkml:brushProperty name="color" value="#FF0000"/>
      <inkml:brushProperty name="ignorePressure" value="0"/>
    </inkml:brush>
  </inkml:definitions>
  <inkml:trace contextRef="#ctx0" brushRef="#br0">41400.000000 49700.000000 610,'-44.000000'-41.000000'2,"13.000000"19.000000"2 ,12.000000 19.000000 4,13.000000 19.000000 3,12.000000 13.000000 1,13.000000 10.000000 2,12.000000 10.000000 1,13.000000 9.000000 0,6.000000 7.000000 0,0.000000 7.000000-2,0.000000 6.000000-3,0.000000 7.000000-3,3.000000 0.000000 0,6.000000-2.000000-1,7.000000-3.000000 0,6.000000-3.000000-1,4.000000-9.000000 1,4.000000-11.000000-1,3.000000-14.000000 0,3.000000-11.000000-1,-1.000000-14.000000 0,-2.000000-11.000000-2,-3.000000-14.000000-1,-3.000000-11.000000-2,-2.000000-18.000000-1,0.000000-22.000000 2,0.000000-22.000000 0,0.000000-21.000000 2,0.000000-14.000000-1,0.000000-2.000000 0,0.000000-3.000000-2,0.000000-3.000000 0,-5.000000 5.000000 0,-9.000000 17.000000 0,-10.000000 15.000000 1,-8.000000 16.000000 0,0.000000 18.000000 1,14.000000 22.000000 1,11.000000 22.000000 0,14.000000 23.000000 1,5.000000 10.000000-1,1.000000 0.000000-2,-1.000000 0.000000-3,1.000000 0.000000-1,4.000000-5.000000-2,9.000000-9.000000 1,10.000000-10.000000 0,10.000000-8.000000 0,10.000000-20.000000 3,13.000000-28.000000 3,12.000000-28.000000 3,13.000000-27.000000 4,-9.000000 8.000000 4,-27.000000 47.000000 1,-28.000000 47.000000 2,-28.000000 48.000000 3,-17.000000 24.000000-1,-2.000000 3.000000-3,-3.000000 3.000000-5,-3.000000 4.000000-3,-1.000000-4.000000-1,4.000000-9.000000 0,3.000000-10.000000 0,3.000000-8.000000 0,9.000000-11.000000-3,16.000000-8.000000-9,15.000000-10.000000-8,17.000000-9.000000-8,3.000000-16.000000-2,-5.000000-22.000000 5,-7.000000-22.000000 3,-5.000000-21.000000 5,-9.000000-7.000000 4,-9.000000 9.000000 4,-10.000000 10.000000 4,-8.000000 10.000000 3,-8.000000 11.000000 5,-2.000000 17.000000 5,-3.000000 15.000000 5,-3.000000 16.000000 5,1.000000 10.000000-2,6.000000 7.000000-6,7.000000 6.000000-8,6.000000 7.000000-7,6.000000 0.000000-5,6.000000-2.000000-3,7.000000-3.000000-2,6.000000-3.000000-3,4.000000-7.000000-1,4.000000-9.000000 1,3.000000-10.000000 0,3.000000-8.000000 0,-5.000000-11.000000 2,-12.000000-8.000000 0,-13.000000-10.000000 2,-12.000000-9.000000 0,-7.000000-4.000000 5,1.000000 4.000000 9,-1.000000 3.000000 7,1.000000 3.000000 9,-3.000000 6.000000 4,-2.000000 9.000000-1,-3.000000 10.000000-1,-3.000000 10.000000 0,1.000000 7.000000-3,6.000000 6.000000 0,7.000000 7.000000-2,6.000000 6.000000-2,10.000000 1.000000-2,17.000000-3.000000-2,15.000000-3.000000-3,16.000000-2.000000-2,12.000000-8.000000-4,9.000000-8.000000-3,10.000000-10.000000-4,10.000000-9.000000-4,4.000000-12.000000-3,0.000000-11.000000-3,0.000000-14.000000-3,0.000000-11.000000-2,-5.000000-6.000000-3,-9.000000 4.000000-1,-10.000000 3.000000-3,-8.000000 3.000000-1,-15.000000 9.000000-3,-19.000000 16.000000-6,-18.000000 15.000000-5,-19.000000 17.000000-5</inkml:trace>
</inkml:ink>
</file>

<file path=ppt/ink/ink9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2091751396656" units="cm"/>
      <inkml:brushProperty name="height" value="0.0462091751396656" units="cm"/>
      <inkml:brushProperty name="color" value="#FF0000"/>
      <inkml:brushProperty name="ignorePressure" value="0"/>
    </inkml:brush>
  </inkml:definitions>
  <inkml:trace contextRef="#ctx0" brushRef="#br0">92000.000000 45700.000000 707,'1.000000'-63.000000'5,"4.000000"26.000000"5 ,3.000000 24.000000 5,3.000000 26.000000 5,4.000000 16.000000 1,7.000000 10.000000-3,6.000000 10.000000-3,7.000000 9.000000-2,2.000000 4.000000-3,1.000000 1.000000-1,-1.000000-1.000000-2,1.000000 1.000000-1,1.000000-3.000000-2,3.000000-2.000000-1,3.000000-3.000000-1,4.000000-3.000000-2,4.000000-9.000000-1,6.000000-11.000000 0,7.000000-14.000000-2,6.000000-11.000000 0,7.000000-18.000000 0,10.000000-22.000000-2,10.000000-22.000000 1,9.000000-21.000000-2,2.000000-14.000000 1,-2.000000-2.000000-1,-3.000000-3.000000 2,-3.000000-3.000000-1,-12.000000 5.000000 2,-18.000000 17.000000 1,-19.000000 15.000000 1,-18.000000 16.000000 2,30.000000 15.000000 2,82.000000 16.000000 3,81.000000 15.000000 3,82.000000 17.000000 4,5.000000 2.000000 0,-68.000000-9.000000 1,-69.000000-10.000000 0,-68.000000-8.000000 0,-34.000000-3.000000 0,4.000000 7.000000-2,3.000000 6.000000 0,3.000000 7.000000-1,6.000000 4.000000-1,9.000000 3.000000-2,10.000000 3.000000-1,10.000000 4.000000-2,7.000000-1.000000 0,6.000000-3.000000-1,7.000000-3.000000 0,6.000000-2.000000 1,6.000000-12.000000-2,6.000000-19.000000-4,7.000000-18.000000-1,6.000000-19.000000-4,1.000000-13.000000-4,-3.000000-6.000000-6,-3.000000-6.000000-6,-2.000000-6.000000-7,-15.000000 2.000000-5,-25.000000 14.000000-8,-25.000000 11.000000-5,-25.000000 14.000000-8</inkml:trace>
</inkml:ink>
</file>

<file path=ppt/ink/ink9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6606062054634" units="cm"/>
      <inkml:brushProperty name="height" value="0.0376606062054634" units="cm"/>
      <inkml:brushProperty name="color" value="#FF0000"/>
      <inkml:brushProperty name="ignorePressure" value="0"/>
    </inkml:brush>
  </inkml:definitions>
  <inkml:trace contextRef="#ctx0" brushRef="#br0">45600.000000 54850.000000 912,'-16.000000'-88.000000'17,"19.000000"26.000000"1 ,19.000000 24.000000 0,19.000000 26.000000 0,16.000000 12.000000-5,17.000000 0.000000-9,15.000000 0.000000-12,16.000000 0.000000-9,13.000000 3.000000-4,14.000000 6.000000 4,11.000000 7.000000 2,14.000000 6.000000 3,2.000000-1.000000 2,-6.000000-5.000000 0,-6.000000-7.000000-1,-6.000000-5.000000 1,-13.000000-4.000000-2,-19.000000 0.000000-3,-18.000000 0.000000-2,-19.000000 0.000000-2</inkml:trace>
</inkml:ink>
</file>

<file path=ppt/ink/ink9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8029400706291" units="cm"/>
      <inkml:brushProperty name="height" value="0.0368029400706291" units="cm"/>
      <inkml:brushProperty name="color" value="#FF0000"/>
      <inkml:brushProperty name="ignorePressure" value="0"/>
    </inkml:brush>
  </inkml:definitions>
  <inkml:trace contextRef="#ctx0" brushRef="#br0">45800.000000 55550.000000 919,'-30.000000'-44.000000'12,"41.000000"13.000000"0 ,40.000000 12.000000 2,42.000000 13.000000 2,21.000000 9.000000-3,3.000000 6.000000-4,3.000000 7.000000-5,4.000000 6.000000-4,19.000000-4.000000-7,39.000000-11.000000-11,36.000000-14.000000-10,39.000000-11.000000-11,-14.000000-7.000000-2,-61.000000 0.000000 5,-64.000000 0.000000 5,-61.000000 0.000000 6</inkml:trace>
</inkml:ink>
</file>

<file path=ppt/ink/ink9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5978780686855" units="cm"/>
      <inkml:brushProperty name="height" value="0.0385978780686855" units="cm"/>
      <inkml:brushProperty name="color" value="#FF0000"/>
      <inkml:brushProperty name="ignorePressure" value="0"/>
    </inkml:brush>
  </inkml:definitions>
  <inkml:trace contextRef="#ctx0" brushRef="#br0">47850.000000 53950.000000 890,'59.000000'-61.000000'49,"19.000000"28.000000"-15 ,19.000000 28.000000-14,19.000000 29.000000-14,9.000000 18.000000-7,0.000000 9.000000-1,0.000000 10.000000 0,0.000000 10.000000-2,-8.000000 5.000000 0,-16.000000 4.000000-2,-15.000000 3.000000-1,-15.000000 3.000000-2,-65.000000 46.000000-2,-112.000000 92.000000-6,-113.000000 90.000000-4,-112.000000 91.000000-6,-5.000000-15.000000-2,103.000000-118.000000 0,103.000000-119.000000-2,104.000000-118.000000 0</inkml:trace>
</inkml:ink>
</file>

<file path=ppt/ink/ink9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191011339426" units="cm"/>
      <inkml:brushProperty name="height" value="0.039191011339426" units="cm"/>
      <inkml:brushProperty name="color" value="#FF0000"/>
      <inkml:brushProperty name="ignorePressure" value="0"/>
    </inkml:brush>
  </inkml:definitions>
  <inkml:trace contextRef="#ctx0" brushRef="#br0">54550.000000 52950.000000 876,'-71.000000'196.000000'1,"10.000000"-5.000000"3 ,10.000000-7.000000 1,9.000000-5.000000 3,2.000000-6.000000 2,-2.000000-3.000000 1,-3.000000-3.000000 2,-3.000000-2.000000 2,-1.000000-6.000000-1,4.000000-6.000000-1,3.000000-6.000000-2,3.000000-6.000000-1,6.000000-15.000000-3,9.000000-21.000000-5,10.000000-22.000000-5,10.000000-22.000000-5,11.000000-29.000000-8,17.000000-33.000000-12,15.000000-35.000000-11,16.000000-34.000000-13,2.000000-27.000000 0,-8.000000-19.000000 11,-10.000000-18.000000 10,-9.000000-19.000000 10,-7.000000 4.000000 8,-3.000000 29.000000 2,-3.000000 28.000000 3,-2.000000 28.000000 4</inkml:trace>
</inkml:ink>
</file>

<file path=ppt/ink/ink90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7825498580933" units="cm"/>
      <inkml:brushProperty name="height" value="0.0377825498580933" units="cm"/>
      <inkml:brushProperty name="color" value="#FF0000"/>
      <inkml:brushProperty name="ignorePressure" value="0"/>
    </inkml:brush>
  </inkml:definitions>
  <inkml:trace contextRef="#ctx0" brushRef="#br0">54400.000000 52850.000000 909,'23.000000'-75.000000'0,"-3.000000"0.000000"-2 ,-3.000000 0.000000 0,-2.000000 0.000000 0,3.000000 18.000000 0,14.000000 39.000000 5,11.000000 36.000000 3,14.000000 39.000000 4,8.000000 32.000000 2,7.000000 28.000000-2,6.000000 28.000000-2,7.000000 29.000000 0,0.000000 13.000000-1,-2.000000 1.000000 0,-3.000000-1.000000 1,-3.000000 1.000000 1,-4.000000 1.000000-2,-3.000000 3.000000-3,-3.000000 3.000000-5,-2.000000 4.000000-2,-12.000000-20.000000-4,-19.000000-40.000000-2,-18.000000-40.000000-2,-19.000000-41.000000-3,-15.000000-26.000000-2,-8.000000-8.000000-1,-10.000000-10.000000-3,-9.000000-9.000000-1,-4.000000-10.000000-1,4.000000-9.000000 1,3.000000-10.000000-1,3.000000-8.000000 2,3.000000-4.000000 0,3.000000 3.000000 2,3.000000 3.000000 2,4.000000 4.000000 2</inkml:trace>
</inkml:ink>
</file>

<file path=ppt/ink/ink9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488713145256" units="cm"/>
      <inkml:brushProperty name="height" value="0.044488713145256" units="cm"/>
      <inkml:brushProperty name="color" value="#00B047"/>
      <inkml:brushProperty name="ignorePressure" value="0"/>
    </inkml:brush>
  </inkml:definitions>
  <inkml:trace contextRef="#ctx0" brushRef="#br0">43250.000000 43850.000000 772,'-21.000000'-41.000000'6,"10.000000"19.000000"11 ,10.000000 19.000000 12,9.000000 19.000000 10,9.000000 4.000000 3,9.000000-9.000000-9,10.000000-10.000000-7,10.000000-8.000000-7,7.000000-6.000000-8,6.000000 1.000000-5,7.000000-1.000000-7,6.000000 1.000000-6,-1.000000-1.000000-4,-5.000000 1.000000 0,-7.000000-1.000000-1,-5.000000 1.000000 0,-9.000000 7.000000 1,-9.000000 16.000000 1,-10.000000 15.000000 3,-8.000000 17.000000 1,-9.000000 16.000000 1,-6.000000 19.000000 1,-6.000000 19.000000 1,-6.000000 19.000000 0,-7.000000 7.000000 1,-6.000000-3.000000 1,-6.000000-3.000000 0,-6.000000-2.000000 2,1.000000-12.000000 1,9.000000-19.000000 4,10.000000-18.000000 2,10.000000-19.000000 3,11.000000-21.000000 1,17.000000-21.000000-3,15.000000-22.000000-3,16.000000-22.000000-2,15.000000-21.000000-3,16.000000-18.000000-4,15.000000-19.000000-3,17.000000-18.000000-4,3.000000-4.000000-2,-5.000000 13.000000 1,-7.000000 12.000000-1,-5.000000 13.000000 1,-11.000000 10.000000-6,-11.000000 10.000000-11,-14.000000 10.000000-12,-11.000000 9.000000-10</inkml:trace>
</inkml:ink>
</file>

<file path=ppt/ink/ink9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4551510214806" units="cm"/>
      <inkml:brushProperty name="height" value="0.0384551510214806" units="cm"/>
      <inkml:brushProperty name="color" value="#FF0000"/>
      <inkml:brushProperty name="ignorePressure" value="0"/>
    </inkml:brush>
  </inkml:definitions>
  <inkml:trace contextRef="#ctx0" brushRef="#br0">54450.000000 54200.000000 893,'-55.000000'4.000000'4,"41.000000"10.000000"8 ,40.000000 10.000000 8,42.000000 9.000000 8,33.000000 1.000000-2,29.000000-6.000000-12,28.000000-6.000000-11,28.000000-6.000000-13,-7.000000-7.000000-10,-40.000000-6.000000-10,-40.000000-6.000000-11,-41.000000-6.000000-11</inkml:trace>
</inkml:ink>
</file>

<file path=ppt/ink/ink91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8679893910885" units="cm"/>
      <inkml:brushProperty name="height" value="0.0378679893910885" units="cm"/>
      <inkml:brushProperty name="color" value="#FF0000"/>
      <inkml:brushProperty name="ignorePressure" value="0"/>
    </inkml:brush>
  </inkml:definitions>
  <inkml:trace contextRef="#ctx0" brushRef="#br0">56300.000000 53000.000000 907,'1.000000'-69.000000'-2,"4.000000"13.000000"-3 ,3.000000 12.000000-3,3.000000 13.000000-3,1.000000 29.000000 1,1.000000 47.000000 9,-1.000000 47.000000 7,1.000000 48.000000 8,-3.000000 24.000000 3,-2.000000 3.000000-1,-3.000000 3.000000 0,-3.000000 4.000000-2,-2.000000-1.000000-1,0.000000-3.000000-1,0.000000-3.000000-3,0.000000-2.000000-1,0.000000-11.000000-4,0.000000-15.000000-4,0.000000-15.000000-4,0.000000-16.000000-4,3.000000-37.000000-9,6.000000-55.000000-10,7.000000-57.000000-12,6.000000-55.000000-11,-1.000000-17.000000 0,-5.000000 26.000000 11,-7.000000 24.000000 11,-5.000000 26.000000 11,-3.000000 8.000000 7,4.000000-5.000000 3,3.000000-7.000000 1,3.000000-5.000000 3</inkml:trace>
</inkml:ink>
</file>

<file path=ppt/ink/ink91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0439300835133" units="cm"/>
      <inkml:brushProperty name="height" value="0.0430439300835133" units="cm"/>
      <inkml:brushProperty name="color" value="#FF0000"/>
      <inkml:brushProperty name="ignorePressure" value="0"/>
    </inkml:brush>
  </inkml:definitions>
  <inkml:trace contextRef="#ctx0" brushRef="#br0">56600.000000 53250.000000 798,'3.000000'-93.000000'1,"6.000000"17.000000"2 ,7.000000 15.000000 3,6.000000 16.000000 2,23.000000 35.000000 0,41.000000 57.000000-2,40.000000 56.000000-2,42.000000 57.000000-2,-8.000000 13.000000-2,-52.000000-28.000000 1,-53.000000-28.000000 0,-53.000000-27.000000 0,-29.000000-17.000000 2,-3.000000-3.000000 4,-3.000000-3.000000 4,-2.000000-2.000000 3,0.000000-6.000000 1,7.000000-6.000000 0,6.000000-6.000000-1,7.000000-6.000000-2,15.000000-7.000000 1,25.000000-6.000000 2,25.000000-6.000000 1,25.000000-6.000000 1,-30.000000 26.000000-8,-84.000000 59.000000-22,-85.000000 60.000000-19,-83.000000 60.000000-21,-17.000000-1.000000-6,54.000000-59.000000 7,53.000000-60.000000 7,53.000000-58.000000 7</inkml:trace>
</inkml:ink>
</file>

<file path=ppt/ink/ink9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568711400032" units="cm"/>
      <inkml:brushProperty name="height" value="0.041568711400032" units="cm"/>
      <inkml:brushProperty name="color" value="#FF0000"/>
      <inkml:brushProperty name="ignorePressure" value="0"/>
    </inkml:brush>
  </inkml:definitions>
  <inkml:trace contextRef="#ctx0" brushRef="#br0">53350.000000 51700.000000 826,'-49.000000'-41.000000'2,"4.000000"19.000000"2 ,3.000000 19.000000 3,3.000000 19.000000 4,4.000000 23.000000 0,7.000000 28.000000 2,6.000000 28.000000-1,7.000000 29.000000 1,4.000000 36.000000 1,3.000000 48.000000 2,3.000000 47.000000 1,4.000000 47.000000 2,-1.000000 29.000000-2,-3.000000 13.000000-5,-3.000000 12.000000-7,-2.000000 13.000000-5,0.000000-7.000000-5,7.000000-24.000000-6,6.000000-26.000000-5,7.000000-24.000000-6,8.000000-32.000000-2,14.000000-37.000000 0,11.000000-38.000000 1,14.000000-37.000000 1,2.000000-32.000000-3,-6.000000-24.000000-2,-6.000000-26.000000-4,-6.000000-24.000000-4</inkml:trace>
</inkml:ink>
</file>

<file path=ppt/ink/ink9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8826361894608" units="cm"/>
      <inkml:brushProperty name="height" value="0.0428826361894608" units="cm"/>
      <inkml:brushProperty name="color" value="#FF0000"/>
      <inkml:brushProperty name="ignorePressure" value="0"/>
    </inkml:brush>
  </inkml:definitions>
  <inkml:trace contextRef="#ctx0" brushRef="#br0">58300.000000 51800.000000 765,'-65.000000'85.000000'29,"23.000000"23.000000"-1 ,22.000000 22.000000-1,22.000000 22.000000-2,10.000000 32.000000-2,1.000000 44.000000-3,-1.000000 44.000000-1,1.000000 44.000000-3,-1.000000 15.000000-3,1.000000-12.000000-5,-1.000000-13.000000-3,1.000000-12.000000-5,-1.000000-16.000000 0,1.000000-19.000000 3,-1.000000-18.000000 3,1.000000-19.000000 3,1.000000-24.000000-6,3.000000-28.000000-12,3.000000-28.000000-14,4.000000-27.000000-13,1.000000-22.000000-7,0.000000-11.000000-2,0.000000-14.000000-1,0.000000-11.000000-1</inkml:trace>
</inkml:ink>
</file>

<file path=ppt/ink/ink9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4325594902039" units="cm"/>
      <inkml:brushProperty name="height" value="0.0414325594902039" units="cm"/>
      <inkml:brushProperty name="color" value="#FF0000"/>
      <inkml:brushProperty name="ignorePressure" value="0"/>
    </inkml:brush>
  </inkml:definitions>
  <inkml:trace contextRef="#ctx0" brushRef="#br0">60250.000000 53350.000000 829,'-46.000000'-47.000000'3,"10.000000"6.000000"6 ,10.000000 7.000000 6,9.000000 6.000000 6,18.000000 10.000000 2,29.000000 17.000000-3,28.000000 15.000000-4,28.000000 16.000000-3,12.000000 5.000000-2,-3.000000-2.000000-2,-3.000000-3.000000-1,-2.000000-3.000000-3,-1.000000-4.000000 0,3.000000-3.000000-1,3.000000-3.000000 0,4.000000-2.000000-1,-3.000000-5.000000-1,-5.000000-2.000000-4,-7.000000-3.000000-2,-5.000000-3.000000-4,-9.000000-4.000000 0,-9.000000-3.000000 2,-10.000000-3.000000 2,-8.000000-2.000000 1,-15.000000 2.000000-6,-19.000000 9.000000-17,-18.000000 10.000000-17,-19.000000 10.000000-16</inkml:trace>
</inkml:ink>
</file>

<file path=ppt/ink/ink9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455958366394" units="cm"/>
      <inkml:brushProperty name="height" value="0.043455958366394" units="cm"/>
      <inkml:brushProperty name="color" value="#FF0000"/>
      <inkml:brushProperty name="ignorePressure" value="0"/>
    </inkml:brush>
  </inkml:definitions>
  <inkml:trace contextRef="#ctx0" brushRef="#br0">60300.000000 54350.000000 790,'-82.000000'21.000000'16,"39.000000"-5.000000"3 ,36.000000-7.000000 5,39.000000-5.000000 3,24.000000-4.000000 1,13.000000 0.000000-4,12.000000 0.000000-3,13.000000 0.000000-3,6.000000-2.000000-3,0.000000-3.000000-5,0.000000-3.000000-4,0.000000-2.000000-5,0.000000-5.000000-3,0.000000-2.000000-4,0.000000-3.000000-5,0.000000-3.000000-3,-2.000000-2.000000-5,-3.000000 0.000000-5,-3.000000 0.000000-5,-2.000000 0.000000-5,-11.000000 1.000000-2,-15.000000 4.000000 1,-15.000000 3.000000 1,-16.000000 3.000000 1,-8.000000 1.000000 4,0.000000 1.000000 4,0.000000-1.000000 6,0.000000 1.000000 4</inkml:trace>
</inkml:ink>
</file>

<file path=ppt/ink/ink9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19673228263855" units="cm"/>
      <inkml:brushProperty name="height" value="0.0519673228263855" units="cm"/>
      <inkml:brushProperty name="color" value="#FF0000"/>
      <inkml:brushProperty name="ignorePressure" value="0"/>
    </inkml:brush>
  </inkml:definitions>
  <inkml:trace contextRef="#ctx0" brushRef="#br0">62500.000000 53450.000000 629,'-19.000000'75.000000'23,"13.000000"0.000000"-3 ,12.000000 0.000000-5,13.000000 0.000000-3,7.000000-2.000000-4,4.000000-3.000000 0,3.000000-3.000000-2,3.000000-2.000000 0,3.000000-3.000000-2,3.000000 1.000000-1,3.000000-1.000000 0,4.000000 1.000000-2,1.000000-4.000000 0,0.000000-6.000000 0,0.000000-6.000000 0,0.000000-6.000000 1,1.000000-9.000000-1,4.000000-8.000000-1,3.000000-10.000000 0,3.000000-9.000000-1,-1.000000-9.000000 0,-2.000000-5.000000-1,-3.000000-7.000000-1,-3.000000-5.000000-1,-4.000000-8.000000 1,-3.000000-5.000000 0,-3.000000-7.000000 2,-2.000000-5.000000 0,-5.000000-1.000000 2,-2.000000 6.000000-1,-3.000000 7.000000 1,-3.000000 6.000000 0,-4.000000-2.000000 1,-3.000000-9.000000 0,-3.000000-10.000000 0,-2.000000-8.000000 1,-3.000000-6.000000 0,1.000000 1.000000 1,-1.000000-1.000000-1,1.000000 1.000000 0,-3.000000-1.000000 1,-2.000000 1.000000 0,-3.000000-1.000000 0,-3.000000 1.000000 1,-6.000000 1.000000 0,-5.000000 3.000000 3,-7.000000 3.000000 1,-5.000000 4.000000 1,-8.000000 2.000000 1,-5.000000 4.000000 0,-7.000000 3.000000 0,-5.000000 3.000000-1,-8.000000 6.000000 1,-5.000000 9.000000 2,-7.000000 10.000000 1,-5.000000 10.000000 1,-6.000000 4.000000 1,-3.000000 0.000000 1,-3.000000 0.000000 0,-2.000000 0.000000 0,-1.000000 3.000000-1,3.000000 6.000000-5,3.000000 7.000000-3,4.000000 6.000000-6,5.000000 3.000000-2,10.000000 0.000000-2,10.000000 0.000000-2,9.000000 0.000000-2,6.000000 1.000000-5,3.000000 4.000000-10,3.000000 3.000000-9,4.000000 3.000000-9</inkml:trace>
</inkml:ink>
</file>

<file path=ppt/ink/ink91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5851639807224" units="cm"/>
      <inkml:brushProperty name="height" value="0.0405851639807224" units="cm"/>
      <inkml:brushProperty name="color" value="#FF0000"/>
      <inkml:brushProperty name="ignorePressure" value="0"/>
    </inkml:brush>
  </inkml:definitions>
  <inkml:trace contextRef="#ctx0" brushRef="#br0">67850.000000 52050.000000 846,'-91.000000'-24.000000'5,"19.000000"4.000000"9 ,19.000000 3.000000 10,19.000000 3.000000 9,16.000000 3.000000 0,17.000000 3.000000-9,15.000000 3.000000-9,16.000000 4.000000-10,12.000000 2.000000-6,9.000000 4.000000-5,10.000000 3.000000-5,10.000000 3.000000-4,8.000000-1.000000-2,10.000000-2.000000 3,10.000000-3.000000 3,9.000000-3.000000 3,1.000000-2.000000 3,-6.000000 0.000000 1,-6.000000 0.000000 3,-6.000000 0.000000 2,-7.000000 0.000000 1,-6.000000 0.000000 0,-6.000000 0.000000 2,-6.000000 0.000000 1,-18.000000 7.000000 0,-28.000000 17.000000 1,-28.000000 15.000000 1,-27.000000 16.000000 1,-26.000000 20.000000 0,-22.000000 25.000000-1,-22.000000 25.000000-1,-21.000000 25.000000 0,-17.000000 21.000000-2,-8.000000 20.000000 1,-10.000000 18.000000-1,-9.000000 20.000000-1,-1.000000 3.000000 0,10.000000-8.000000 0,10.000000-10.000000-2,9.000000-9.000000 0,29.000000-35.000000-6,51.000000-59.000000-12,49.000000-60.000000-11,51.000000-58.000000-11,21.000000-33.000000-5,-6.000000-2.000000 2,-6.000000-3.000000 3,-6.000000-3.000000 3</inkml:trace>
</inkml:ink>
</file>

<file path=ppt/ink/ink9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2500199377537" units="cm"/>
      <inkml:brushProperty name="height" value="0.0392500199377537" units="cm"/>
      <inkml:brushProperty name="color" value="#FF0000"/>
      <inkml:brushProperty name="ignorePressure" value="0"/>
    </inkml:brush>
  </inkml:definitions>
  <inkml:trace contextRef="#ctx0" brushRef="#br0">68150.000000 53450.000000 875,'-22.000000'53.000000'1,"6.000000"6.000000"4 ,7.000000 7.000000 2,6.000000 6.000000 3,3.000000 10.000000 3,0.000000 17.000000 1,0.000000 15.000000 3,0.000000 16.000000 2,1.000000 5.000000-2,4.000000-2.000000-5,3.000000-3.000000-5,3.000000-3.000000-5,1.000000-10.000000-3,1.000000-16.000000-2,-1.000000-15.000000-3,1.000000-15.000000-1,4.000000-20.000000-7,9.000000-21.000000-10,10.000000-22.000000-10,10.000000-22.000000-11,-3.000000-11.000000-1,-11.000000 0.000000 9,-14.000000 0.000000 9,-11.000000 0.000000 9,-6.000000-2.000000 6,4.000000-3.000000 1,3.000000-3.000000 1,3.000000-2.000000 1</inkml:trace>
</inkml:ink>
</file>

<file path=ppt/ink/ink92.xml><?xml version="1.0" encoding="utf-8"?>
<inkml:ink xmlns:inkml="http://www.w3.org/2003/InkML">
  <annotation type="ScanImages2ExtractSignatures">1</annotation>
  <annotation type="ScanImagesWidth">718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91647571325302" units="cm"/>
      <inkml:brushProperty name="height" value="0.0491647571325302" units="cm"/>
      <inkml:brushProperty name="color" value="#00B047"/>
      <inkml:brushProperty name="ignorePressure" value="0"/>
    </inkml:brush>
  </inkml:definitions>
  <inkml:trace contextRef="#ctx0" brushRef="#br0">46350.000000 41150.000000 698,'-21.000000'-63.000000'3,"10.000000"26.000000"5 ,10.000000 24.000000 5,9.000000 26.000000 6,1.000000 19.000000-1,-6.000000 17.000000-4,-6.000000 15.000000-6,-6.000000 16.000000-4,-12.000000 12.000000-3,-15.000000 9.000000-1,-15.000000 10.000000 0,-16.000000 10.000000 0,-13.000000 5.000000-1,-9.000000 4.000000 0,-10.000000 3.000000-1,-8.000000 3.000000-1,-1.000000-5.000000 3,9.000000-12.000000 5,10.000000-13.000000 5,10.000000-12.000000 4,19.000000-19.000000 5,32.000000-25.000000 2,31.000000-25.000000 2,32.000000-25.000000 4,22.000000-18.000000-1,17.000000-8.000000-3,15.000000-10.000000-3,16.000000-9.000000-3,10.000000-7.000000-5,7.000000-3.000000-8,6.000000-3.000000-8,7.000000-2.000000-8,-3.000000-1.000000-8,-8.000000 3.000000-6,-10.000000 3.000000-8,-9.000000 4.000000-6,-10.000000 2.000000-4,-9.000000 4.000000 2,-10.000000 3.000000 1,-8.000000 3.000000 2,-23.000000 3.000000 4,-34.000000 3.000000 4,-35.000000 3.000000 5,-33.000000 4.000000 5,-17.000000-1.000000 5,4.000000-3.000000 5,3.000000-3.000000 4,3.000000-2.000000 6,4.000000-1.000000 4,7.000000 3.000000 3,6.000000 3.000000 3,7.000000 4.000000 3,2.000000 4.000000 2,1.000000 6.000000 1,-1.000000 7.000000 2,1.000000 6.000000 2,4.000000 7.000000 1,9.000000 10.000000-1,10.000000 10.000000-1,10.000000 9.000000 0,4.000000 20.000000 0,0.000000 31.000000-2,0.000000 32.000000-1,0.000000 31.000000-1,4.000000 28.000000-2,10.000000 25.000000-2,10.000000 25.000000-2,9.000000 25.000000-2,4.000000 10.000000-3,1.000000-2.000000-3,-1.000000-3.000000-3,1.000000-3.000000-4,-3.000000-13.000000-1,-2.000000-22.000000 0,-3.000000-22.000000 1,-3.000000-21.000000 0,-6.000000-23.000000 1,-5.000000-21.000000 0,-7.000000-22.000000 1,-5.000000-22.000000 1,-11.000000-24.000000-2,-11.000000-24.000000-2,-14.000000-26.000000-3,-11.000000-24.000000-2,-11.000000-24.000000-1,-5.000000-22.000000-1,-7.000000-22.000000 1,-5.000000-21.000000 0,-4.000000-21.000000-1,0.000000-19.000000 2,0.000000-18.000000-1,0.000000-19.000000 2,3.000000-4.000000 0,6.000000 14.000000 3,7.000000 11.000000 2,6.000000 14.000000 2,7.000000 18.000000 4,10.000000 25.000000 5,10.000000 25.000000 7,9.000000 25.000000 6,13.000000 21.000000 2,20.000000 20.000000-2,18.000000 18.000000-1,20.000000 20.000000-1,2.000000 14.000000-2,-12.000000 14.000000-4,-13.000000 11.000000-2,-12.000000 14.000000-3,-9.000000 8.000000-1,-2.000000 7.000000-1,-3.000000 6.000000 0,-3.000000 7.000000-1,-7.000000 0.000000 0,-9.000000-2.000000 0,-10.000000-3.000000 0,-8.000000-3.000000-1,-4.000000-10.000000 1,3.000000-16.000000-1,3.000000-15.000000 1,4.000000-15.000000 0,4.000000-31.000000 0,6.000000-43.000000-2,7.000000-44.000000-1,6.000000-43.000000-2,9.000000-20.000000-3,13.000000 7.000000-2,12.000000 6.000000-4,13.000000 7.000000-4,4.000000 10.000000 2,-3.000000 16.000000 6,-3.000000 15.000000 5,-2.000000 17.000000 5,-8.000000 17.000000 5,-8.000000 23.000000 2,-10.000000 22.000000 3,-9.000000 22.000000 2,-10.000000 16.000000 2,-9.000000 14.000000 1,-10.000000 11.000000 0,-8.000000 14.000000 2,5.000000-6.000000-4,22.000000-21.000000-8,22.000000-22.000000-8,23.000000-22.000000-8,6.000000-15.000000-4,-5.000000-5.000000 0,-7.000000-7.000000 1,-5.000000-5.000000 0,5.000000-15.000000 0,19.000000-22.000000 0,19.000000-22.000000-1,19.000000-21.000000 0,4.000000-3.000000 2,-9.000000 20.000000 3,-10.000000 18.000000 4,-8.000000 20.000000 2,-14.000000 17.000000 3,-15.000000 20.000000 3,-15.000000 18.000000 2,-16.000000 20.000000 4,-12.000000 13.000000 1,-5.000000 9.000000 3,-7.000000 10.000000 3,-5.000000 10.000000 2,-1.000000-1.000000 0,6.000000-9.000000-1,7.000000-10.000000-1,6.000000-8.000000-2,9.000000-12.000000-5,13.000000-12.000000-11,12.000000-13.000000-9,13.000000-12.000000-10,2.000000-12.000000-5,-5.000000-8.000000 2,-7.000000-10.000000 1,-5.000000-9.000000 2</inkml:trace>
</inkml:ink>
</file>

<file path=ppt/ink/ink9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9226661324501" units="cm"/>
      <inkml:brushProperty name="height" value="0.0419226661324501" units="cm"/>
      <inkml:brushProperty name="color" value="#FF0000"/>
      <inkml:brushProperty name="ignorePressure" value="0"/>
    </inkml:brush>
  </inkml:definitions>
  <inkml:trace contextRef="#ctx0" brushRef="#br0">68800.000000 53450.000000 819,'29.000000'145.000000'68,"10.000000"-9.000000"-17 ,10.000000-10.000000-16,9.000000-8.000000-17,4.000000-9.000000-11,1.000000-6.000000-6,-1.000000-6.000000-4,1.000000-6.000000-5,-3.000000-10.000000-5,-2.000000-12.000000-5,-3.000000-13.000000-5,-3.000000-12.000000-6,-4.000000-19.000000-4,-3.000000-25.000000-3,-3.000000-25.000000-3,-2.000000-25.000000-4,-8.000000-8.000000 3,-8.000000 9.000000 9,-10.000000 10.000000 8,-9.000000 10.000000 10</inkml:trace>
</inkml:ink>
</file>

<file path=ppt/ink/ink9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2058119177818" units="cm"/>
      <inkml:brushProperty name="height" value="0.0392058119177818" units="cm"/>
      <inkml:brushProperty name="color" value="#FF0000"/>
      <inkml:brushProperty name="ignorePressure" value="0"/>
    </inkml:brush>
  </inkml:definitions>
  <inkml:trace contextRef="#ctx0" brushRef="#br0">70300.000000 52400.000000 876,'100.000000'-88.000000'28,"0.000000"26.000000"-8 ,0.000000 24.000000-7,0.000000 26.000000-8,-2.000000 15.000000-5,-3.000000 6.000000-2,-3.000000 7.000000-1,-2.000000 6.000000-3,-8.000000 6.000000 1,-8.000000 6.000000 0,-10.000000 7.000000 2,-9.000000 6.000000 0,-12.000000 3.000000 1,-11.000000 0.000000 1,-14.000000 0.000000 1,-11.000000 0.000000-1,-20.000000 3.000000 2,-24.000000 6.000000-1,-26.000000 7.000000 1,-24.000000 6.000000 0,-15.000000 3.000000 0,-3.000000 0.000000-2,-3.000000 0.000000 0,-2.000000 0.000000-2,3.000000-4.000000 1,14.000000-5.000000 0,11.000000-7.000000 1,14.000000-5.000000 1,18.000000-14.000000 0,25.000000-18.000000-3,25.000000-19.000000-2,25.000000-18.000000-2,21.000000 18.000000 2,20.000000 56.000000 6,18.000000 57.000000 7,20.000000 56.000000 6,-14.000000 9.000000 2,-43.000000-37.000000-2,-44.000000-38.000000-3,-43.000000-37.000000-1,-20.000000-24.000000-2,7.000000-9.000000 0,6.000000-10.000000-1,7.000000-8.000000-1,8.000000-12.000000-2,14.000000-12.000000-4,11.000000-13.000000-3,14.000000-12.000000-4,8.000000-16.000000-3,7.000000-19.000000 0,6.000000-18.000000 0,7.000000-19.000000-1,4.000000-8.000000-1,3.000000 3.000000-2,3.000000 3.000000-1,4.000000 4.000000-2,1.000000 7.000000 2,0.000000 13.000000 2,0.000000 12.000000 3,0.000000 13.000000 4,-4.000000 10.000000 2,-5.000000 10.000000 2,-7.000000 10.000000 2,-5.000000 9.000000 2,-3.000000 12.000000 2,4.000000 16.000000 1,3.000000 15.000000 1,3.000000 17.000000 2,1.000000 14.000000 2,1.000000 17.000000 0,-1.000000 15.000000 2,1.000000 16.000000 1,-4.000000-1.000000 0,-6.000000-15.000000-2,-6.000000-15.000000-3,-6.000000-16.000000-2,-4.000000 2.000000 0,1.000000 23.000000 1,-1.000000 22.000000 1,1.000000 22.000000 1,-4.000000 2.000000 0,-6.000000-15.000000-1,-6.000000-15.000000-3,-6.000000-16.000000-1,-9.000000-8.000000-2,-8.000000 0.000000-2,-10.000000 0.000000-2,-9.000000 0.000000-3,-7.000000-7.000000-1,-3.000000-11.000000-1,-3.000000-14.000000-1,-2.000000-11.000000 0,0.000000-14.000000-5,7.000000-11.000000-6,6.000000-14.000000-8,7.000000-11.000000-6,7.000000-7.000000-2,9.000000 0.000000 2,10.000000 0.000000 2,10.000000 0.000000 3</inkml:trace>
</inkml:ink>
</file>

<file path=ppt/ink/ink922.xml><?xml version="1.0" encoding="utf-8"?>
<inkml:ink xmlns:inkml="http://www.w3.org/2003/InkML">
  <annotation type="ScanImages2ExtractSignatures">1</annotation>
  <annotation type="ScanImagesWidth">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4087328612804" units="cm"/>
      <inkml:brushProperty name="height" value="0.0434087328612804" units="cm"/>
      <inkml:brushProperty name="color" value="#FF0000"/>
      <inkml:brushProperty name="ignorePressure" value="0"/>
    </inkml:brush>
  </inkml:definitions>
  <inkml:trace contextRef="#ctx0" brushRef="#br0">73250.000000 51850.000000 791,'-91.000000'25.000000'-2,"19.000000"0.000000"-4 ,19.000000 0.000000-3,19.000000 0.000000-5,12.000000 3.000000 0,6.000000 6.000000 2,7.000000 7.000000 1,6.000000 6.000000 3,3.000000 1.000000-1,0.000000-3.000000 1,0.000000-3.000000-2,0.000000-2.000000-1,3.000000-8.000000 0,6.000000-8.000000 2,7.000000-10.000000 0,6.000000-9.000000 2,3.000000-7.000000 3,0.000000-3.000000 4,0.000000-3.000000 4,0.000000-2.000000 4,0.000000-3.000000 4,0.000000 1.000000 4,0.000000-1.000000 5,0.000000 1.000000 3,-2.000000 5.000000 1,-3.000000 14.000000-3,-3.000000 11.000000-2,-2.000000 14.000000-3,-3.000000 21.000000-5,1.000000 31.000000-6,-1.000000 32.000000-8,1.000000 31.000000-7,5.000000-12.000000-4,14.000000-52.000000-1,11.000000-53.000000 0,14.000000-53.000000-1,7.000000-35.000000-1,3.000000-16.000000 1,3.000000-15.000000-1,4.000000-15.000000 0,1.000000-11.000000 1,0.000000-2.000000 2,0.000000-3.000000 2,0.000000-3.000000 2,-5.000000 5.000000 3,-9.000000 17.000000 5,-10.000000 15.000000 5,-8.000000 16.000000 4,-15.000000 21.000000 4,-19.000000 29.000000 4,-18.000000 28.000000 3,-19.000000 28.000000 4,-16.000000 18.000000-2,-12.000000 10.000000-4,-13.000000 10.000000-6,-12.000000 9.000000-5,-5.000000 4.000000-4,3.000000 1.000000-2,3.000000-1.000000-4,4.000000 1.000000-2,18.000000 4.000000 1,34.000000 9.000000 4,35.000000 10.000000 4,35.000000 10.000000 5,13.000000-11.000000-1,-6.000000-27.000000-2,-6.000000-28.000000-5,-6.000000-28.000000-3,-10.000000-12.000000-2,-12.000000 7.000000 0,-13.000000 6.000000 1,-12.000000 7.000000-1,-13.000000 4.000000 1,-12.000000 3.000000-1,-13.000000 3.000000 1,-12.000000 4.000000 1,-7.000000 1.000000 1,1.000000 0.000000 4,-1.000000 0.000000 3,1.000000 0.000000 4,2.000000 0.000000 1,7.000000 0.000000-1,6.000000 0.000000-2,7.000000 0.000000-1,7.000000-2.000000 0,9.000000-3.000000-1,10.000000-3.000000-1,10.000000-2.000000 0,7.000000-5.000000-1,6.000000-2.000000-1,7.000000-3.000000-1,6.000000-3.000000-2,-2.000000-1.000000 0,-9.000000 4.000000 1,-10.000000 3.000000 0,-8.000000 3.000000 1,-8.000000 1.000000 1,-2.000000 1.000000 1,-3.000000-1.000000 0,-3.000000 1.000000 1,-2.000000-3.000000-2,0.000000-2.000000-3,0.000000-3.000000-2,0.000000-3.000000-4,7.000000-13.000000-1,17.000000-22.000000-1,15.000000-22.000000-1,16.000000-21.000000 0,5.000000-9.000000 0,-2.000000 7.000000 3,-3.000000 6.000000 1,-3.000000 7.000000 2,-2.000000 2.000000 2,0.000000 1.000000 1,0.000000-1.000000 2,0.000000 1.000000 1,0.000000 2.000000 0,0.000000 7.000000 0,0.000000 6.000000-2,0.000000 7.000000 0,0.000000 2.000000 1,0.000000 1.000000 2,0.000000-1.000000 2,0.000000 1.000000 2,-2.000000 5.000000 2,-3.000000 14.000000 0,-3.000000 11.000000 0,-2.000000 14.000000 0,-5.000000 10.000000 1,-2.000000 9.000000 3,-3.000000 10.000000 3,-3.000000 10.000000 2,-7.000000 2.000000 1,-9.000000-3.000000-3,-10.000000-3.000000-2,-8.000000-2.000000-2,-8.000000-1.000000-2,-2.000000 3.000000-1,-3.000000 3.000000 0,-3.000000 4.000000-1,-6.000000-3.000000-1,-5.000000-5.000000 1,-7.000000-7.000000-1,-5.000000-5.000000 0,-4.000000-9.000000-2,0.000000-9.000000-8,0.000000-10.000000-6,0.000000-8.000000-6,1.000000-8.000000-7,4.000000-2.000000-5,3.000000-3.000000-5,3.000000-3.000000-6,6.000000-6.000000-2,9.000000-5.000000 1,10.000000-7.000000 2,10.000000-5.000000 2</inkml:trace>
</inkml:ink>
</file>

<file path=ppt/ink/ink92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1610498130322" units="cm"/>
      <inkml:brushProperty name="height" value="0.0451610498130322" units="cm"/>
      <inkml:brushProperty name="color" value="#FF0000"/>
      <inkml:brushProperty name="ignorePressure" value="0"/>
    </inkml:brush>
  </inkml:definitions>
  <inkml:trace contextRef="#ctx0" brushRef="#br0">67450.000000 51200.000000 760,'-115.000000'-66.000000'-14,"23.000000"19.000000"6 ,22.000000 19.000000 9,22.000000 19.000000 7,8.000000 23.000000 4,-2.000000 28.000000 0,-3.000000 28.000000-1,-3.000000 29.000000 0,-4.000000 26.000000 0,-3.000000 25.000000 3,-3.000000 25.000000 2,-2.000000 25.000000 3,0.000000 32.000000 0,7.000000 42.000000-1,6.000000 40.000000 0,7.000000 41.000000-2,11.000000 12.000000-1,20.000000-16.000000-4,18.000000-15.000000-3,20.000000-15.000000-2,17.000000-21.000000-2,20.000000-25.000000 3,18.000000-25.000000 2,20.000000-25.000000 2,14.000000-18.000000-7,14.000000-8.000000-14,11.000000-10.000000-15,14.000000-9.000000-15,-3.000000-23.000000-4,-15.000000-33.000000 5,-15.000000-35.000000 6,-16.000000-34.000000 5,-15.000000-21.000000 3,-11.000000-6.000000-3,-14.000000-6.000000 0,-11.000000-6.000000-2</inkml:trace>
</inkml:ink>
</file>

<file path=ppt/ink/ink9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1830581724644" units="cm"/>
      <inkml:brushProperty name="height" value="0.0411830581724644" units="cm"/>
      <inkml:brushProperty name="color" value="#FF0000"/>
      <inkml:brushProperty name="ignorePressure" value="0"/>
    </inkml:brush>
  </inkml:definitions>
  <inkml:trace contextRef="#ctx0" brushRef="#br0">75850.000000 51750.000000 834,'142.000000'37.000000'22,"-16.000000"26.000000"0 ,-15.000000 24.000000 2,-15.000000 26.000000 2,-12.000000 22.000000-3,-6.000000 23.000000-4,-6.000000 22.000000-5,-6.000000 22.000000-5,-41.000000 48.000000-4,-75.000000 75.000000-3,-75.000000 75.000000-5,-75.000000 75.000000-4,-30.000000-7.000000-3,16.000000-86.000000-5,15.000000-89.000000-4,17.000000-86.000000-4,16.000000-54.000000-5,19.000000-19.000000-6,19.000000-18.000000-6,19.000000-19.000000-5</inkml:trace>
</inkml:ink>
</file>

<file path=ppt/ink/ink92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798759251833" units="cm"/>
      <inkml:brushProperty name="height" value="0.041798759251833" units="cm"/>
      <inkml:brushProperty name="color" value="#FF0000"/>
      <inkml:brushProperty name="ignorePressure" value="0"/>
    </inkml:brush>
  </inkml:definitions>
  <inkml:trace contextRef="#ctx0" brushRef="#br0">72700.000000 53550.000000 822,'-71.000000'29.000000'3,"10.000000"10.000000"6 ,10.000000 10.000000 5,9.000000 9.000000 7,2.000000 15.000000 0,-2.000000 22.000000-6,-3.000000 22.000000-7,-3.000000 23.000000-7,-4.000000 16.000000-3,-3.000000 13.000000 0,-3.000000 12.000000-2,-2.000000 13.000000-1,5.000000-1.000000 0,16.000000-11.000000 2,15.000000-14.000000 1,17.000000-11.000000 2,22.000000-22.000000 3,32.000000-27.000000 4,31.000000-28.000000 3,32.000000-28.000000 5,27.000000-26.000000 1,26.000000-21.000000-1,24.000000-22.000000-2,26.000000-22.000000-1,4.000000-15.000000-3,-16.000000-5.000000-3,-15.000000-7.000000-3,-15.000000-5.000000-4,-7.000000-4.000000-6,3.000000 0.000000-9,3.000000 0.000000-9,4.000000 0.000000-10,-17.000000 7.000000-4,-33.000000 17.000000-2,-35.000000 15.000000-1,-34.000000 16.000000 0</inkml:trace>
</inkml:ink>
</file>

<file path=ppt/ink/ink92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5894030332565" units="cm"/>
      <inkml:brushProperty name="height" value="0.0385894030332565" units="cm"/>
      <inkml:brushProperty name="color" value="#FF0000"/>
      <inkml:brushProperty name="ignorePressure" value="0"/>
    </inkml:brush>
  </inkml:definitions>
  <inkml:trace contextRef="#ctx0" brushRef="#br0">10450.000000 38950.000000 838,'210.000000'123.000000'15,"-27.000000"-3.000000"-1 ,-28.000000-3.000000-2,-28.000000-2.000000-1,-7.000000-1.000000-2,16.000000 3.000000-1,15.000000 3.000000-2,17.000000 4.000000-1,5.000000-6.000000-1,-3.000000-11.000000-3,-3.000000-14.000000-1,-2.000000-11.000000-3,-5.000000-18.000000-1,-2.000000-22.000000 1,-3.000000-22.000000 1,-3.000000-21.000000 0,-2.000000-31.000000 0,0.000000-36.000000 1,0.000000-39.000000 1,0.000000-36.000000 0,-4.000000-20.000000 1,-5.000000 1.000000 1,-7.000000-1.000000 2,-5.000000 1.000000 0,0.000000-4.000000 1,10.000000-6.000000 1,10.000000-6.000000 1,9.000000-6.000000 1,1.000000 1.000000-1,-6.000000 9.000000 1,-6.000000 10.000000-1,-6.000000 10.000000 0,-6.000000 2.000000 0,-2.000000-3.000000-1,-3.000000-3.000000 0,-3.000000-2.000000-1,2.000000-5.000000-2,10.000000-2.000000-3,10.000000-3.000000-2,9.000000-3.000000-3,-2.000000 7.000000-5,-12.000000 19.000000-5,-13.000000 19.000000-5,-12.000000 19.000000-6,-12.000000 15.000000-4,-8.000000 13.000000-3,-10.000000 12.000000-1,-9.000000 13.000000-3</inkml:trace>
</inkml:ink>
</file>

<file path=ppt/ink/ink9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42783883214" units="cm"/>
      <inkml:brushProperty name="height" value="0.04842783883214" units="cm"/>
      <inkml:brushProperty name="color" value="#FF0000"/>
      <inkml:brushProperty name="ignorePressure" value="0"/>
    </inkml:brush>
  </inkml:definitions>
  <inkml:trace contextRef="#ctx0" brushRef="#br0">74200.000000 35050.000000 686,'-15.000000'-44.000000'-16,"23.000000"13.000000"4 ,22.000000 12.000000 4,22.000000 13.000000 4,15.000000 6.000000 3,9.000000 0.000000 1,10.000000 0.000000 1,10.000000 0.000000 2,8.000000-4.000000 0,10.000000-5.000000 0,10.000000-7.000000-1,9.000000-5.000000-1,6.000000-3.000000 0,3.000000 4.000000 0,3.000000 3.000000 0,4.000000 3.000000 0,2.000000 3.000000 1,4.000000 3.000000 2,3.000000 3.000000 1,3.000000 4.000000 1,-1.000000 4.000000 1,-2.000000 6.000000-1,-3.000000 7.000000 0,-3.000000 6.000000-1,-4.000000 6.000000 0,-3.000000 6.000000-2,-3.000000 7.000000-1,-2.000000 6.000000-2,-3.000000-2.000000 1,1.000000-9.000000-1,-1.000000-10.000000-1,1.000000-8.000000 1,4.000000-8.000000 0,9.000000-2.000000 0,10.000000-3.000000 0,10.000000-3.000000 0,10.000000-10.000000 0,13.000000-16.000000 1,12.000000-15.000000-1,13.000000-15.000000 0,7.000000-12.000000 1,4.000000-6.000000 1,3.000000-6.000000 0,3.000000-6.000000 1,67.000000 4.000000 1,131.000000 16.000000 0,132.000000 15.000000 0,131.000000 17.000000 1,-22.000000 5.000000-1,-175.000000-3.000000-1,-175.000000-3.000000-1,-175.000000-2.000000-1,-79.000000-9.000000-1,20.000000-12.000000 0,18.000000-13.000000 0,20.000000-12.000000-1,8.000000-1.000000 0,1.000000 14.000000 2,-1.000000 11.000000 0,1.000000 14.000000 1,-4.000000 11.000000 3,-6.000000 14.000000 2,-6.000000 11.000000 4,-6.000000 14.000000 3,-6.000000 13.000000 2,-2.000000 16.000000 0,-3.000000 15.000000 0,-3.000000 17.000000 0,-2.000000 8.000000-1,0.000000 4.000000-4,0.000000 3.000000-3,0.000000 3.000000-3,4.000000-8.000000-4,10.000000-19.000000-2,10.000000-18.000000-4,9.000000-19.000000-2,7.000000-18.000000-2,7.000000-15.000000 2,6.000000-15.000000 2,7.000000-16.000000 2,100.000000 6.000000-1,198.000000 28.000000-2,197.000000 28.000000-2,197.000000 29.000000-3,-9.000000-9.000000-1,-211.000000-43.000000 0,-214.000000-44.000000 1,-211.000000-43.000000 0,-100.000000-23.000000-1,17.000000 1.000000-1,15.000000-1.000000-1,16.000000 1.000000-1,-1.000000 19.000000 6,-15.000000 42.000000 13,-15.000000 40.000000 13,-16.000000 41.000000 13,-7.000000 34.000000 5,4.000000 28.000000-1,3.000000 28.000000-3,3.000000 29.000000-1,4.000000 5.000000-3,7.000000-15.000000-3,6.000000-15.000000-3,7.000000-16.000000-4,10.000000-24.000000-6,16.000000-31.000000-10,15.000000-31.000000-9,17.000000-31.000000-10,8.000000-32.000000-4,4.000000-31.000000 2,3.000000-31.000000 1,3.000000-31.000000 3,-1.000000-10.000000 2,-2.000000 13.000000 4,-3.000000 12.000000 4,-3.000000 13.000000 3,-9.000000 23.000000 4,-11.000000 34.000000 0,-14.000000 35.000000 2,-11.000000 35.000000 2,-11.000000 29.000000 1,-5.000000 25.000000 4,-7.000000 25.000000 2,-5.000000 25.000000 3,-1.000000 4.000000 0,6.000000-15.000000-3,7.000000-15.000000-4,6.000000-16.000000-3,17.000000-27.000000-4,28.000000-37.000000-6,28.000000-38.000000-4,29.000000-37.000000-6,7.000000-35.000000-6,-12.000000-31.000000-5,-13.000000-31.000000-6,-12.000000-31.000000-5,-21.000000-6.000000-4,-28.000000 23.000000 2,-28.000000 22.000000-1,-27.000000 22.000000 1</inkml:trace>
</inkml:ink>
</file>

<file path=ppt/ink/ink928.xml><?xml version="1.0" encoding="utf-8"?>
<inkml:ink xmlns:inkml="http://www.w3.org/2003/InkML">
  <annotation type="ScanImages2ExtractSignatures">1</annotation>
  <annotation type="ScanImagesWidth">877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95278388261795" units="cm"/>
      <inkml:brushProperty name="height" value="0.0495278388261795" units="cm"/>
      <inkml:brushProperty name="color" value="#FF0000"/>
      <inkml:brushProperty name="ignorePressure" value="0"/>
    </inkml:brush>
  </inkml:definitions>
  <inkml:trace contextRef="#ctx0" brushRef="#br0">99400.000000 27350.000000 693,'-105.000000'-97.000000'19,"41.000000"6.000000"-3 ,40.000000 7.000000-3,42.000000 6.000000-4,38.000000-10.000000-4,38.000000-24.000000-4,37.000000-26.000000-5,38.000000-24.000000-4,27.000000-24.000000-3,20.000000-22.000000 0,18.000000-22.000000 0,20.000000-21.000000-1,8.000000-7.000000 0,1.000000 9.000000 2,-1.000000 10.000000 1,1.000000 10.000000 2,-13.000000 10.000000 1,-25.000000 13.000000 4,-25.000000 12.000000 2,-25.000000 13.000000 3,-29.000000 18.000000 3,-30.000000 26.000000 2,-32.000000 24.000000 2,-30.000000 26.000000 2,-25.000000 29.000000-1,-15.000000 34.000000-6,-15.000000 35.000000-6,-16.000000 35.000000-4,-5.000000 13.000000-3,6.000000-6.000000 1,7.000000-6.000000 2,6.000000-6.000000 1,3.000000 16.000000 1,0.000000 42.000000 2,0.000000 40.000000 3,0.000000 41.000000 1,-4.000000 30.000000 2,-5.000000 23.000000 0,-7.000000 22.000000 0,-5.000000 22.000000 1,-12.000000 29.000000 0,-16.000000 38.000000-2,-15.000000 37.000000 1,-15.000000 38.000000-2,-11.000000-1.000000 0,-2.000000-36.000000-2,-3.000000-39.000000 0,-3.000000-36.000000-2,7.000000-47.000000 0,19.000000-52.000000 0,19.000000-53.000000 0,19.000000-53.000000-1,10.000000-48.000000 1,4.000000-40.000000 0,3.000000-40.000000 0,3.000000-41.000000 1,-43.000000-126.000000 2,-86.000000-208.000000 4,-89.000000-210.000000 5,-86.000000-209.000000 4,-3.000000-2.000000 1,85.000000 206.000000-3,85.000000 207.000000-2,84.000000 206.000000-4,45.000000 99.000000-3,6.000000-5.000000-1,7.000000-7.000000-3,6.000000-5.000000-2,3.000000-1.000000-1,0.000000 6.000000 1,0.000000 7.000000 1,0.000000 6.000000 1,1.000000 9.000000 0,4.000000 13.000000 1,3.000000 12.000000-1,3.000000 13.000000-1,4.000000 12.000000 1,7.000000 13.000000 0,6.000000 12.000000-1,7.000000 13.000000 1,0.000000 9.000000 1,-2.000000 6.000000 0,-3.000000 7.000000 3,-3.000000 6.000000 0,-2.000000 4.000000 1,0.000000 4.000000 0,0.000000 3.000000 0,0.000000 3.000000 0,1.000000 1.000000-1,4.000000 1.000000-1,3.000000-1.000000 0,3.000000 1.000000-1,-1.000000-3.000000 0,-2.000000-2.000000-1,-3.000000-3.000000 0,-3.000000-3.000000 0,-2.000000-1.000000 0,0.000000 4.000000 1,0.000000 3.000000 0,0.000000 3.000000 1,0.000000-1.000000 0,0.000000-2.000000 0,0.000000-3.000000-1,0.000000-3.000000-1,0.000000-1.000000 0,0.000000 4.000000 1,0.000000 3.000000-1,0.000000 3.000000 0,1.000000-1.000000 0,4.000000-2.000000 0,3.000000-3.000000 0,3.000000-3.000000 0,-1.000000-1.000000 0,-2.000000 4.000000 0,-3.000000 3.000000 0,-3.000000 3.000000-1,-2.000000 1.000000 1,0.000000 1.000000 0,0.000000-1.000000-1,0.000000 1.000000 1,1.000000-1.000000 0,4.000000 1.000000 0,3.000000-1.000000 0,3.000000 1.000000 1,1.000000-1.000000-1,1.000000 1.000000-1,-1.000000-1.000000 0,1.000000 1.000000-1,-1.000000-1.000000 0,1.000000 1.000000 0,-1.000000-1.000000-1,1.000000 1.000000 1,-1.000000-3.000000-1,1.000000-2.000000 1,-1.000000-3.000000 1,1.000000-3.000000 0,-1.000000 1.000000 0,1.000000 6.000000 1,-1.000000 7.000000 0,1.000000 6.000000 0,-3.000000-1.000000-1,-2.000000-5.000000 0,-3.000000-7.000000-1,-3.000000-5.000000 0,-1.000000-1.000000-1,4.000000 6.000000 0,3.000000 7.000000 0,3.000000 6.000000-1,1.000000-1.000000 1,1.000000-5.000000 1,-1.000000-7.000000 0,1.000000-5.000000 0,-3.000000-3.000000 1,-2.000000 4.000000-1,-3.000000 3.000000-1,-3.000000 3.000000 0,-2.000000 1.000000 0,0.000000 1.000000-1,0.000000-1.000000 0,0.000000 1.000000 0,1.000000-1.000000 0,4.000000 1.000000 1,3.000000-1.000000 0,3.000000 1.000000 1,1.000000 1.000000 0,1.000000 3.000000 0,-1.000000 3.000000 1,1.000000 4.000000-1,4.000000 5.000000 0,9.000000 10.000000-1,10.000000 10.000000-1,10.000000 9.000000-1,0.000000 1.000000 1,-5.000000-6.000000 0,-7.000000-6.000000 2,-5.000000-6.000000 1,-6.000000-7.000000 1,-3.000000-6.000000 2,-3.000000-6.000000 0,-2.000000-6.000000 2,-3.000000-4.000000 0,1.000000 1.000000 2,-1.000000-1.000000 0,1.000000 1.000000 2,-3.000000-3.000000 0,-2.000000-2.000000-2,-3.000000-3.000000 0,-3.000000-3.000000-1,-10.000000-6.000000 1,-16.000000-5.000000 2,-15.000000-7.000000 3,-15.000000-5.000000 3,-12.000000-6.000000 0,-6.000000-3.000000-3,-6.000000-3.000000-3,-6.000000-2.000000-3,-6.000000-3.000000-2,-2.000000 1.000000-1,-3.000000-1.000000-1,-3.000000 1.000000 0,-6.000000-1.000000-2,-5.000000 1.000000 1,-7.000000-1.000000 0,-5.000000 1.000000-1,-8.000000-3.000000 0,-5.000000-2.000000 1,-7.000000-3.000000-1,-5.000000-3.000000 1,-8.000000-1.000000 0,-5.000000 4.000000 0,-7.000000 3.000000 1,-5.000000 3.000000 0,-8.000000-1.000000 1,-5.000000-2.000000-1,-7.000000-3.000000 1,-5.000000-3.000000-1,-3.000000-2.000000 0,4.000000 0.000000-1,3.000000 0.000000-2,3.000000 0.000000-1,1.000000-7.000000-3,1.000000-11.000000-3,-1.000000-14.000000-3,1.000000-11.000000-4,12.000000-1.000000-1,25.000000 13.000000 2,25.000000 12.000000 2,25.000000 13.000000 2,17.000000 6.000000 0,9.000000 0.000000 1,10.000000 0.000000 0,10.000000 0.000000 0,-3.000000 1.000000-3,-11.000000 4.000000-5,-14.000000 3.000000-5,-11.000000 3.000000-6,-4.000000 1.000000-4,6.000000 1.000000-2,7.000000-1.000000-3,6.000000 1.000000-3</inkml:trace>
</inkml:ink>
</file>

<file path=ppt/ink/ink929.xml><?xml version="1.0" encoding="utf-8"?>
<inkml:ink xmlns:inkml="http://www.w3.org/2003/InkML">
  <annotation type="ScanImages2ExtractSignatures">1</annotation>
  <annotation type="ScanImagesWidth">2222</annotation>
  <inkml:definitions>
    <inkml:context xml:id="ctx0">
      <inkml:inkSource xml:id="inkSrc0">
        <inkml:traceFormat>
          <inkml:channel name="X" type="integer" max="32767" units="cm"/>
          <inkml:channel name="Y" type="integer" max="32767" units="cm"/>
          <inkml:channel name="F" type="integer" max="8191" units="cm"/>
          <inkml:channel name="T" type="integer" max="2" units="dev"/>
        </inkml:traceFormat>
        <inkml:channelProperties>
          <inkml:channelProperty channel="X" name="resolution" value="1612.54919" units="1/cm"/>
          <inkml:channelProperty channel="Y" name="resolution" value="2580.07886" units="1/cm"/>
          <inkml:channelProperty channel="F" name="resolution" value="1e-5" units="1/cm"/>
          <inkml:channelProperty channel="T" name="resolution" value="1" units="1/dev"/>
        </inkml:channelProperties>
      </inkml:inkSource>
      <inkml:timestamp xml:id="ts0" timeString="2022-05-04T17:30:51"/>
    </inkml:context>
    <inkml:brush xml:id="br0">
      <inkml:brushProperty name="width" value="0.05292" units="cm"/>
      <inkml:brushProperty name="height" value="0.05292" units="cm"/>
      <inkml:brushProperty name="color" value="#FF0000"/>
    </inkml:brush>
  </inkml:definitions>
  <inkml:trace contextRef="#ctx0" brushRef="#br0">11586.000000 3481.000000 6 0,'0.000000'0.000000'66'16,"0.000000"-3.000000"7 "-16 ,0.000000 3.000000 0 0,0.000000-4.000000 5 0,0.000000 4.000000 8 15,0.000000 0.000000 1-15,-1.000000 0.000000 6 0,-3.000000 0.000000 0 0,4.000000 0.000000-1 16,0.000000 0.000000 2-16,-3.000000 0.000000-1 0,1.000000 0.000000-5 0,2.000000 0.000000-5 16,-3.000000 0.000000-11-16,1.000000 0.000000-8 0,-1.000000 0.000000-10 0,3.000000 0.000000-7 15,0.000000 0.000000-3-15,0.000000 0.000000-4 0,0.000000 0.000000 2 0,-3.000000 0.000000 5 0,3.000000 0.000000 3 16,0.000000 0.000000-1-16,0.000000 0.000000-2 0,0.000000 0.000000-2 0,0.000000 0.000000-5 15,0.000000 0.000000-9-15,0.000000 0.000000-3 0,0.000000 0.000000-3 16,0.000000 0.000000-2-16,0.000000 0.000000-1 0,0.000000 0.000000-1 0,0.000000 0.000000-1 0,0.000000 0.000000-2 16,0.000000 0.000000-2-16,0.000000 0.000000-4 0,0.000000 0.000000 0 0,0.000000 0.000000-2 15,0.000000 0.000000 1-15,0.000000 0.000000 0 0,0.000000 0.000000 0 0,0.000000 0.000000 3 16,0.000000 0.000000 0-16,0.000000 0.000000-2 0,0.000000 0.000000 0 0,0.000000 0.000000 0 16,0.000000 4.000000-2-16,0.000000-4.000000 1 0,0.000000 0.000000-1 0,0.000000 0.000000 1 0,0.000000 0.000000 3 15,3.000000 3.000000 0-15,-3.000000-3.000000 2 0,0.000000 2.000000-1 0,0.000000 0.000000 0 16,0.000000-2.000000-1-16,0.000000 0.000000-3 0,3.000000 0.000000-2 0,-1.000000 2.000000 0 15,-2.000000 1.000000 1-15,3.000000-3.000000-1 0,-3.000000 2.000000-1 16,2.000000-2.000000 0-16,1.000000 3.000000 1 0,-3.000000 0.000000-2 0,0.000000-1.000000 0 0,4.000000 0.000000-1 16,-3.000000-1.000000-2-16,-1.000000 3.000000-1 0,4.000000-1.000000 0 0,-4.000000-3.000000-2 0,3.000000 1.000000 1 15,-1.000000 3.000000-1-15,-2.000000-4.000000-1 0,0.000000 2.000000 1 16,0.000000-2.000000 0-16,0.000000 0.000000 0 0,0.000000 0.000000 2 0,0.000000 0.000000 1 0,0.000000 0.000000 3 16,0.000000 0.000000 0-16,0.000000 0.000000 3 0,0.000000 0.000000 2 0,0.000000 0.000000 1 15,0.000000 0.000000 2-15,0.000000 0.000000 3 0,0.000000-2.000000-1 16,0.000000 2.000000-1-16,0.000000 0.000000 2 0,0.000000 0.000000-2 0,0.000000 0.000000 0 0,0.000000 0.000000-2 15,0.000000 0.000000-2-15,0.000000 0.000000 2 0,0.000000 0.000000-4 0,0.000000 0.000000 0 16,0.000000 0.000000-3-16,0.000000 0.000000 0 0,0.000000 0.000000 0 0,0.000000 0.000000 2 16,0.000000-4.000000 2-16,0.000000 4.000000 1 0,0.000000-1.000000 1 0,0.000000 1.000000 0 0,0.000000 0.000000 0 15,0.000000 0.000000-2-15,0.000000 0.000000-1 0,0.000000 0.000000-3 0,0.000000 0.000000 0 16,0.000000 0.000000-1-16,0.000000 0.000000 1 0,0.000000 0.000000 0 0,0.000000 0.000000-1 16,0.000000-3.000000 1-16,0.000000 3.000000-2 0,0.000000-4.000000-1 0,0.000000 4.000000-4 15,0.000000 0.000000 0-15,0.000000 0.000000 0 0,0.000000 0.000000 0 0,0.000000 0.000000 1 16,0.000000 0.000000-1-16,0.000000 0.000000 1 0,0.000000 0.000000-1 0,0.000000 0.000000 1 15,0.000000 0.000000-2-15,0.000000 0.000000 1 0,3.000000 0.000000 0 0,-1.000000 0.000000 3 0,1.000000 4.000000 0 16,1.000000-1.000000-2-16,-3.000000-3.000000 0 0,4.000000 0.000000 0 0,-1.000000 1.000000 0 16,1.000000-1.000000-4-16,-2.000000 4.000000 2 0,-1.000000-4.000000 1 0,1.000000 0.000000 0 15,2.000000 2.000000-2-15,-5.000000 0.000000 0 0,3.000000-2.000000 2 0,2.000000 2.000000 0 16,-1.000000-2.000000 0-16,-2.000000 0.000000 0 0,1.000000 3.000000 3 0,0.000000 0.000000 0 16,-1.000000-3.000000 0-16,1.000000 2.000000-1 0,2.000000 1.000000-1 0,-1.000000-3.000000 1 15,-3.000000 2.000000-1-15,-1.000000-2.000000 0 0,4.000000 0.000000-1 0,-4.000000 0.000000 0 0,3.000000 0.000000 0 16,-1.000000 0.000000 0-16,-2.000000 2.000000-1 0,3.000000-2.000000 0 0,-1.000000 2.000000 0 15,-2.000000-2.000000 0-15,3.000000 0.000000 1 0,-3.000000 0.000000 1 0,3.000000 0.000000-1 16,-3.000000 0.000000 1-16,2.000000 0.000000 0 0,-2.000000 0.000000 0 0,3.000000 2.000000-1 16,-1.000000 2.000000-1-16,-2.000000-4.000000 1 0,3.000000 0.000000 0 0,-3.000000 2.000000 0 15,4.000000-2.000000 1-15,-3.000000 0.000000 1 0,-1.000000 0.000000-2 0,4.000000 0.000000 0 16,-4.000000 2.000000 1-16,5.000000-2.000000 0 0,-2.000000 2.000000 0 0,-1.000000-2.000000 0 0,1.000000 0.000000-1 16,1.000000 3.000000 2-16,-4.000000 0.000000-2 0,1.000000-3.000000 0 15,4.000000 0.000000 0-15,-1.000000 2.000000 0 0,-4.000000-2.000000 0 0,3.000000 0.000000 0 0,-1.000000 0.000000 1 16,1.000000 0.000000 0-16,-3.000000 3.000000 1 0,2.000000 0.000000-2 0,1.000000-3.000000 0 15,-3.000000 0.000000 0-15,5.000000 2.000000-1 0,-2.000000-1.000000-1 0,-1.000000-1.000000 2 16,1.000000 4.000000-1-16,1.000000-4.000000 0 0,-2.000000 2.000000-1 0,1.000000 0.000000 2 16,2.000000-2.000000 1-16,-2.000000 0.000000-1 0,-1.000000 0.000000 0 0,1.000000 2.000000 2 0,1.000000 1.000000-1 15,-3.000000-3.000000-1-15,3.000000 3.000000 0 0,1.000000-3.000000 0 16,-5.000000 0.000000 1-16,5.000000 0.000000-1 0,-2.000000 0.000000 0 0,0.000000 1.000000 0 0,-1.000000 2.000000 0 16,1.000000-3.000000 1-16,-1.000000 0.000000-1 0,-2.000000 0.000000 0 0,3.000000 0.000000 1 15,-3.000000 0.000000-1-15,4.000000 0.000000-1 0,-3.000000 3.000000 1 0,-1.000000-3.000000 0 16,6.000000 2.000000 0-16,-3.000000-2.000000-2 0,-3.000000 0.000000 2 0,5.000000 3.000000 0 15,-2.000000-3.000000 0-15,-1.000000 0.000000-1 0,1.000000 0.000000 1 0,1.000000 0.000000 0 16,-3.000000 0.000000-1-16,-1.000000 2.000000 1 0,0.000000 1.000000-1 0,4.000000-3.000000-2 16,-4.000000 0.000000 1-16,3.000000 0.000000 2 0,-1.000000 0.000000-1 0,-2.000000 0.000000-1 0,3.000000 0.000000 2 15,-1.000000 0.000000 3-15,-2.000000 0.000000 0 0,3.000000 2.000000-3 0,-3.000000 0.000000 2 16,0.000000-2.000000 1-16,3.000000 0.000000-1 0,-1.000000 4.000000-2 0,1.000000-4.000000-2 16,-1.000000 1.000000 2-16,1.000000-1.000000 0 0,3.000000 3.000000-3 0,-6.000000-3.000000 1 15,3.000000 0.000000 1-15,2.000000 0.000000 1 0,-2.000000 0.000000 0 0,-1.000000 2.000000 0 16,1.000000 0.000000 2-16,1.000000-2.000000-1 0,-3.000000 0.000000 0 0,4.000000 3.000000-1 15,-1.000000-1.000000 0-15,-1.000000-2.000000-1 0,-1.000000 0.000000 0 0,1.000000 3.000000 0 0,-1.000000-3.000000-1 16,1.000000 2.000000 2-16,2.000000 1.000000-2 0,2.000000-3.000000-1 16,-6.000000 0.000000 3-16,5.000000 3.000000 0 0,0.000000-2.000000 1 0,-4.000000-1.000000-1 0,3.000000 4.000000 2 15,2.000000-3.000000-1-15,-2.000000-1.000000-1 0,-4.000000 3.000000-1 0,6.000000-3.000000-1 16,-5.000000 2.000000 2-16,1.000000 1.000000-1 0,2.000000-3.000000 1 0,-2.000000 3.000000 0 16,2.000000-2.000000 1-16,1.000000-1.000000 0 0,-3.000000 3.000000 0 0,2.000000-3.000000-1 15,0.000000 2.000000 0-15,-2.000000 1.000000-1 0,2.000000-3.000000-1 0,0.000000 3.000000 0 16,-1.000000-1.000000 1-16,4.000000 1.000000 2 0,-3.000000-2.000000-1 0,0.000000-1.000000-1 15,-2.000000 3.000000 2-15,2.000000-3.000000 0 0,1.000000 2.000000-1 0,-3.000000 1.000000-1 0,2.000000-3.000000-1 16,0.000000 3.000000 2-16,-2.000000-1.000000-1 0,2.000000-2.000000-1 0,0.000000 2.000000 2 16,2.000000-2.000000 0-16,-5.000000 0.000000 1 0,4.000000 2.000000 0 0,-1.000000-2.000000 0 15,0.000000 0.000000 0-15,-5.000000 3.000000 0 0,5.000000-3.000000-1 0,-1.000000 0.000000 0 16,-2.000000 2.000000 0-16,4.000000-2.000000-1 0,-4.000000 0.000000 0 0,1.000000 0.000000-1 16,2.000000 3.000000 2-16,0.000000-3.000000 0 0,-1.000000 0.000000-1 0,1.000000 3.000000 0 15,0.000000-3.000000 1-15,-2.000000 2.000000-1 0,2.000000-2.000000 1 0,0.000000 2.000000-2 0,-2.000000-2.000000 1 16,3.000000 2.000000 1-16,0.000000 1.000000-1 0,1.000000-3.000000 0 0,1.000000 3.000000 0 15,-3.000000-1.000000 0-15,4.000000-2.000000 1 0,-1.000000 3.000000 0 0,0.000000-1.000000 0 16,3.000000-2.000000 0-16,-3.000000 2.000000 0 0,0.000000-2.000000 0 0,2.000000 0.000000 0 16,-1.000000 2.000000-3-16,2.000000-2.000000 0 0,-2.000000 3.000000 2 0,1.000000-3.000000-1 15,-2.000000 0.000000 0-15,2.000000 0.000000 1 0,-1.000000 0.000000 0 0,-1.000000 0.000000 0 0,0.000000 3.000000 0 16,6.000000-1.000000-1-16,-6.000000-2.000000 1 0,2.000000 3.000000 0 0,-1.000000-1.000000 0 16,-1.000000-2.000000 3-16,2.000000 2.000000-2 0,-1.000000-2.000000 1 0,-4.000000 2.000000-1 15,3.000000 1.000000 1-15,0.000000-3.000000-1 0,1.000000 3.000000-2 0,-4.000000-1.000000 2 16,6.000000-2.000000 0-16,-4.000000 3.000000-1 0,5.000000-3.000000-1 0,-7.000000 1.000000-1 15,7.000000 2.000000 2-15,-6.000000-3.000000 0 0,3.000000 3.000000-1 0,-1.000000-2.000000 2 16,-3.000000-1.000000 2-16,4.000000 4.000000-1 0,-1.000000-2.000000 0 0,2.000000-2.000000 1 16,-2.000000 3.000000-1-16,1.000000-3.000000-1 0,-1.000000 1.000000 0 0,0.000000 2.000000 0 0,1.000000-3.000000 0 15,-2.000000 0.000000 0-15,1.000000 0.000000 0 0,-5.000000 0.000000-1 0,6.000000 0.000000 1 16,-4.000000 0.000000 0-16,0.000000 3.000000-1 0,0.000000-1.000000 0 0,1.000000-2.000000 1 16,-1.000000 0.000000 3-16,-3.000000 0.000000 0 0,7.000000 0.000000-3 0,-6.000000 0.000000 2 15,2.000000 0.000000 0-15,3.000000 0.000000 0 0,-3.000000 0.000000 0 0,0.000000 0.000000 0 16,2.000000 0.000000 2-16,-2.000000 0.000000 0 0,3.000000 0.000000-1 0,1.000000 0.000000 0 15,-2.000000 0.000000 0-15,1.000000-2.000000 0 0,0.000000-1.000000-1 0,1.000000 3.000000 0 0,1.000000 0.000000 0 16,-2.000000 0.000000 0-16,4.000000-3.000000-1 0,-5.000000 2.000000 0 0,1.000000 1.000000 1 16,5.000000-3.000000-1-16,-4.000000 3.000000 1 0,4.000000-2.000000 0 0,-4.000000-2.000000 0 15,2.000000 4.000000 1-15,-1.000000-1.000000 0 0,0.000000-2.000000 0 0,5.000000 3.000000-1 16,-4.000000-4.000000 1-16,2.000000 1.000000 1 0,-1.000000 1.000000 0 0,-2.000000-1.000000-1 0,0.000000-2.000000 0 16,1.000000 3.000000 0-16,0.000000 0.000000-1 0,-3.000000-1.000000 0 15,0.000000 1.000000-1-15,2.000000-1.000000 0 0,-1.000000 3.000000 1 0,2.000000-3.000000-1 0,-2.000000 1.000000 0 16,1.000000 2.000000 0-16,-2.000000-2.000000 1 0,2.000000 0.000000-1 15,2.000000-1.000000 0-15,-2.000000 3.000000 0 0,4.000000-2.000000 1 0,-3.000000-1.000000 1 0,3.000000 3.000000-2 16,-1.000000-3.000000 0-16,4.000000 1.000000-1 0,-2.000000 0.000000 0 0,-2.000000 2.000000 0 16,4.000000-2.000000 0-16,-3.000000-1.000000 1 0,-1.000000 3.000000 1 0,4.000000-3.000000-1 15,-4.000000 1.000000-1-15,1.000000 2.000000 0 0,-1.000000-3.000000 0 0,0.000000 3.000000-1 16,-3.000000-2.000000 0-16,2.000000 0.000000 2 0,2.000000 2.000000 1 0,-1.000000-2.000000-2 0,-3.000000-1.000000 0 16,5.000000 3.000000 1-16,-5.000000-3.000000-1 0,0.000000 1.000000 0 15,2.000000 2.000000 0-15,-2.000000-3.000000 0 0,2.000000 3.000000 0 0,-2.000000-1.000000 0 16,-2.000000-2.000000 0-16,6.000000 3.000000 0 0,-3.000000-2.000000 0 0,-1.000000-1.000000 0 0,4.000000 3.000000 1 15,-1.000000-3.000000 0-15,1.000000 1.000000 0 0,-1.000000-1.000000 0 0,4.000000 2.000000 0 16,1.000000-2.000000-1-16,2.000000-2.000000 0 0,-1.000000 2.000000 0 0,-1.000000 2.000000 0 16,1.000000-4.000000 0-16,-3.000000 2.000000 0 0,3.000000-2.000000-1 0,3.000000 2.000000 1 15,-6.000000 1.000000-2-15,3.000000-1.000000 1 0,-1.000000-1.000000-2 0,-1.000000 1.000000 2 16,0.000000 3.000000 1-16,-4.000000-1.000000 0 0,4.000000-3.000000 0 0,-4.000000 4.000000 0 0,-3.000000-2.000000 0 16,4.000000 2.000000-1-16,-6.000000 0.000000 0 0,2.000000 0.000000 0 0,2.000000 0.000000-1 15,1.000000 0.000000 2-15,-3.000000 0.000000-1 0,4.000000 0.000000 1 0,-2.000000 0.000000 0 16,1.000000 0.000000 0-16,0.000000 0.000000 0 0,-3.000000 0.000000 1 0,2.000000 0.000000-1 15,2.000000 0.000000-1-15,-1.000000-2.000000 1 0,-5.000000 2.000000 0 0,6.000000 0.000000-2 16,-4.000000-3.000000 0-16,2.000000 1.000000 0 0,1.000000 2.000000 1 0,0.000000-3.000000 0 16,4.000000 3.000000 0-16,-2.000000-2.000000 1 0,-1.000000-1.000000-1 0,2.000000 3.000000 0 0,1.000000-4.000000-1 15,-2.000000 1.000000 0-15,0.000000 3.000000 0 0,0.000000-3.000000 1 0,-1.000000 1.000000 1 16,3.000000 2.000000 0-16,-4.000000-2.000000-1 0,0.000000 0.000000 0 0,1.000000 2.000000-1 16,-1.000000-4.000000 1-16,1.000000 4.000000 0 0,-1.000000 0.000000 0 0,0.000000 0.000000-1 15,1.000000-1.000000 0-15,3.000000 1.000000 1 0,-4.000000 0.000000 2 0,0.000000 0.000000 1 16,1.000000 0.000000 0-16,-1.000000 0.000000 4 0,4.000000-2.000000-2 0,-4.000000 2.000000 0 15,4.000000 0.000000-1-15,-2.000000-3.000000-1 0,-1.000000 0.000000 0 0,2.000000 3.000000-1 0,-2.000000-2.000000 1 16,-1.000000 2.000000-1-16,1.000000-3.000000 1 0,-1.000000 0.000000-1 0,-1.000000 3.000000 0 16,1.000000-2.000000 1-16,-3.000000 0.000000 0 0,4.000000 2.000000 0 0,-3.000000-2.000000 0 15,3.000000 2.000000 0-15,-4.000000-4.000000 1 0,3.000000 2.000000-3 0,-1.000000 2.000000 0 16,1.000000-2.000000 0-16,1.000000 0.000000 0 0,-1.000000 2.000000 0 0,1.000000-2.000000 0 16,-1.000000 2.000000 1-16,0.000000-3.000000 1 0,1.000000 1.000000 0 0,-1.000000 2.000000 0 15,1.000000-3.000000-1-15,2.000000 0.000000 3 0,-2.000000 3.000000-2 0,3.000000 0.000000 2 16,-4.000000-2.000000-2-16,4.000000 2.000000 1 0,-2.000000-2.000000 0 0,2.000000 0.000000-3 0,-4.000000 2.000000 2 15,4.000000-4.000000-2-15,-4.000000 3.000000 1 0,-3.000000 1.000000-1 0,4.000000-3.000000 0 16,-3.000000-1.000000 0-16,-1.000000 4.000000-1 0,2.000000-1.000000 1 0,-2.000000 1.000000 1 16,-1.000000-4.000000 0-16,1.000000 1.000000 0 0,-2.000000 0.000000 1 0,0.000000 3.000000 0 15,1.000000-2.000000 1-15,-1.000000 2.000000-1 0,1.000000-3.000000 0 0,-3.000000 1.000000-1 16,3.000000 0.000000 1-16,-1.000000 0.000000 0 0,-3.000000-1.000000-1 0,3.000000 3.000000 0 0,1.000000-4.000000 1 16,-4.000000 3.000000 0-16,3.000000 1.000000 0 0,1.000000-3.000000-1 0,-1.000000 1.000000 1 15,-3.000000 0.000000 0-15,5.000000 2.000000 1 0,-2.000000-2.000000-3 0,-3.000000-1.000000 1 16,2.000000 3.000000 0-16,-2.000000-3.000000-1 0,0.000000 1.000000 1 0,4.000000 2.000000-1 15,-4.000000-3.000000 2-15,0.000000 3.000000 0 0,3.000000-2.000000-1 0,-3.000000 0.000000 2 16,3.000000 2.000000 0-16,1.000000-3.000000 0 0,-4.000000 1.000000 1 0,3.000000 2.000000 0 16,-3.000000-3.000000 0-16,4.000000 3.000000 2 0,-1.000000 0.000000-1 0,-3.000000-2.000000-1 0,3.000000-1.000000 2 15,-3.000000 3.000000 0-15,4.000000-1.000000 0 0,-1.000000-2.000000 1 16,1.000000 3.000000 3-16,-1.000000-3.000000 0 0,0.000000 1.000000-1 0,2.000000 2.000000 0 0,-5.000000 0.000000 0 16,4.000000-3.000000-2-16,-1.000000 3.000000-3 0,1.000000-2.000000 1 0,-4.000000-1.000000-3 15,0.000000 3.000000 2-15,3.000000-2.000000-1 0,-3.000000 2.000000-1 0,2.000000 0.000000-1 16,-1.000000-2.000000 1-16,1.000000 2.000000 0 0,-2.000000 0.000000-1 0,0.000000-3.000000 6 15,4.000000 1.000000-1-15,-4.000000 2.000000-4 0,0.000000-3.000000 2 0,3.000000 3.000000 0 0,-3.000000 0.000000 0 16,-2.000000 0.000000-6-16,2.000000 0.000000-1 0,0.000000 0.000000 4 16,4.000000-2.000000 0-16,-2.000000 2.000000 0 0,-2.000000 0.000000 0 0,0.000000-3.000000 0 0,5.000000 3.000000 2 15,-4.000000 0.000000-1-15,1.000000-2.000000 0 0,1.000000 2.000000-1 16,1.000000 0.000000 2-16,-4.000000 0.000000 2 0,3.000000-2.000000 1 0,1.000000 2.000000 0 0,-1.000000 0.000000 1 16,2.000000-3.000000 0-16,-2.000000 3.000000 0 0,1.000000-2.000000-2 0,1.000000-1.000000-2 15,-2.000000 3.000000 2-15,1.000000 0.000000-1 0,2.000000 0.000000 2 0,-1.000000-2.000000 1 16,2.000000 0.000000 4-16,-2.000000 2.000000 0 0,0.000000 0.000000 1 0,4.000000 0.000000 0 15,-3.000000-3.000000 5-15,3.000000 3.000000 2 0,-4.000000 0.000000 1 0,3.000000-2.000000 0 0,-1.000000 2.000000 1 16,1.000000 0.000000-1-16,-3.000000 0.000000-6 0,2.000000 0.000000-3 16,-2.000000 0.000000-3-16,-1.000000 0.000000-2 0,-1.000000 0.000000 0 0,-3.000000 0.000000-1 0,3.000000 0.000000 0 15,1.000000 0.000000-1-15,-1.000000 0.000000 1 0,1.000000 0.000000-1 0,-3.000000 2.000000-3 16,1.000000 1.000000 3-16,-2.000000-3.000000 0 0,3.000000 2.000000 1 0,1.000000 0.000000 1 16,-4.000000-2.000000 1-16,0.000000 0.000000 0 0,3.000000 0.000000-1 0,-3.000000 0.000000-2 15,4.000000 3.000000 1-15,-4.000000-3.000000-1 0,3.000000 2.000000-1 0,0.000000-2.000000 0 0,2.000000 3.000000 2 16,-1.000000-3.000000 2-16,3.000000 0.000000 0 0,-2.000000 0.000000 3 0,3.000000 2.000000 0 15,-1.000000 0.000000 0-15,1.000000-2.000000 6 0,1.000000 0.000000-5 0,-1.000000 0.000000-4 16,-3.000000 0.000000-2-16,3.000000 0.000000-2 0,1.000000 0.000000 0 0,-2.000000 0.000000-7 16,-2.000000 0.000000 3-16,3.000000 3.000000-2 0,0.000000-1.000000 2 0,-1.000000-2.000000 0 15,-2.000000 0.000000 0-15,4.000000 0.000000 0 0,-1.000000 0.000000 1 0,-1.000000 3.000000 0 16,-2.000000-3.000000 1-16,-2.000000 0.000000 0 0,1.000000 0.000000 0 0,1.000000 0.000000-1 16,-2.000000 0.000000 0-16,0.000000 0.000000 1 0,-3.000000 0.000000-1 0,4.000000 0.000000 0 15,-1.000000 0.000000 0-15,1.000000 0.000000 2 0,-4.000000 0.000000 0 0,3.000000 0.000000 2 0,-3.000000 0.000000 1 16,0.000000 0.000000 3-16,3.000000 0.000000 4 0,1.000000 0.000000 2 0,-1.000000-3.000000 5 15,1.000000 3.000000 4-15,-3.000000-2.000000 6 0,3.000000-1.000000 10 0,-1.000000 3.000000 14 16,5.000000-2.000000 19-16,4.000000 0.000000 9 0,0.000000-1.000000 7 0,1.000000-2.000000 0 16,1.000000 3.000000-6-16,-1.000000-3.000000-9 0,2.000000 0.000000-19 0,-1.000000 0.000000-11 15,-1.000000 1.000000-9-15,-1.000000 1.000000-4 0,1.000000-2.000000-3 0,-1.000000 1.000000-3 16,-3.000000-1.000000 2-16,-4.000000 2.000000-3 0,1.000000 1.000000 0 0,3.000000-1.000000 1 0,-4.000000-2.000000-1 16,-2.000000 2.000000-3-16,1.000000 1.000000-4 0,-1.000000 2.000000-1 0,-3.000000-2.000000 0 15,3.000000 2.000000-2-15,-3.000000-2.000000-2 0,-1.000000 0.000000-2 0,-2.000000 2.000000 1 16,-2.000000 0.000000 0-16,3.000000 0.000000-4 0,-3.000000 0.000000-2 0,0.000000 0.000000 0 15,0.000000 0.000000 2-15,0.000000 0.000000-4 0,0.000000 0.000000-2 0,0.000000 0.000000-7 16,0.000000 0.000000-12-16,0.000000 0.000000-27 0,0.000000 0.000000-41 0,-3.000000 0.000000-47 16,3.000000 0.000000-53-16,-2.000000 0.000000-42 0,-2.000000-4.000000-26 0,-1.000000 2.000000-9 0,0.000000 2.000000-3 15,2.000000 0.000000-11-15,-2.000000 0.000000-26 0,0.000000 8.000000-45 0,-2.000000-4.000000-87 16,-6.000000 3.000000-31-16,0.000000-1.000000 4 0,-3.000000-4.000000 42 0,-4.000000 1.000000 71 16</inkml:trace>
  <inkml:trace contextRef="#ctx0" brushRef="#br0">19298.000000 3446.000000 205 0,'3.000000'5.000000'265'0,"-1.000000"0.000000"3 "0 ,-2.000000-3.000000-58 0,3.000000 1.000000-87 16,-1.000000 0.000000-64-16,-2.000000-1.000000-36 0,3.000000-2.000000-11 0,-3.000000 2.000000 6 0,0.000000-2.000000 11 15,4.000000 0.000000 9-15,-3.000000 0.000000 5 0,-1.000000 0.000000 0 0,5.000000-2.000000-4 16,-1.000000 2.000000-4-16,1.000000-2.000000-6 0,7.000000-1.000000 0 0,-2.000000-2.000000 0 16,3.000000 0.000000 4-16,0.000000 0.000000 4 0,1.000000 0.000000 1 0,-1.000000 0.000000 3 15,4.000000 1.000000 0-15,-4.000000-1.000000 0 0,6.000000 2.000000-5 0,-6.000000-2.000000-1 0,4.000000 3.000000-2 16,-4.000000 0.000000-6-16,4.000000-3.000000 5 0,0.000000 2.000000 0 16,-2.000000 3.000000-3-16,5.000000-2.000000-3 0,-1.000000 2.000000-3 0,-1.000000 0.000000-3 0,0.000000 0.000000-6 15,-1.000000 0.000000-3-15,2.000000 0.000000 2 0,1.000000 0.000000-3 0,-2.000000 0.000000 2 16,1.000000 0.000000 1-16,1.000000 0.000000 2 0,0.000000 0.000000 3 0,0.000000 0.000000 0 15,-2.000000 2.000000 3-15,4.000000-2.000000 1 0,-3.000000 0.000000-2 0,-1.000000 0.000000 1 16,4.000000 0.000000-1-16,0.000000 0.000000-1 0,-1.000000 3.000000 1 0,1.000000-3.000000-4 16,0.000000 2.000000 2-16,0.000000 1.000000-2 0,0.000000-3.000000-3 0,-1.000000 0.000000-3 15,1.000000 2.000000-1-15,2.000000-2.000000 0 0,1.000000 0.000000-1 0,-2.000000 0.000000 3 0,4.000000-2.000000 4 16,0.000000 2.000000 2-16,0.000000-3.000000-1 0,1.000000 1.000000-1 16,1.000000 2.000000 0-16,1.000000-3.000000-2 0,-3.000000 3.000000-3 0,3.000000-2.000000-1 0,0.000000-1.000000 1 15,2.000000 3.000000-1-15,-2.000000-2.000000 0 0,0.000000 0.000000-2 0,-1.000000 2.000000 0 16,1.000000-3.000000 0-16,2.000000 3.000000 0 0,-6.000000-2.000000 1 0,5.000000-1.000000 0 15,-1.000000 3.000000-2-15,0.000000 0.000000-1 0,-2.000000-2.000000 0 0,1.000000 0.000000-1 16,-1.000000 2.000000-1-16,-1.000000-3.000000 0 0,2.000000 1.000000 1 0,-2.000000 2.000000 1 0,1.000000 0.000000 0 16,1.000000 0.000000-1-16,-3.000000 0.000000 0 0,1.000000 0.000000-1 15,0.000000-3.000000 2-15,0.000000 3.000000-2 0,0.000000 0.000000-1 0,3.000000 0.000000-2 0,-7.000000 0.000000 1 16,-1.000000 0.000000 1-16,5.000000 0.000000-1 0,-2.000000-2.000000-1 0,7.000000 2.000000 2 16,-2.000000-3.000000 0-16,2.000000 3.000000-1 0,-2.000000-3.000000 1 0,0.000000 2.000000-1 15,-3.000000 1.000000-2-15,0.000000-3.000000 2 0,0.000000 3.000000 1 0,0.000000-1.000000 1 16,-2.000000-3.000000-2-16,-2.000000 4.000000-2 0,6.000000-2.000000 3 0,-9.000000 2.000000-2 15,5.000000-2.000000 1-15,-2.000000 2.000000-2 0,-1.000000 0.000000 0 0,3.000000-4.000000 1 16,-1.000000 3.000000 0-16,1.000000 1.000000 1 0,2.000000-3.000000-1 0,-2.000000 1.000000 0 0,2.000000-1.000000 0 16,-1.000000-2.000000-1-16,-2.000000 2.000000-1 0,3.000000 1.000000-3 0,1.000000 2.000000 1 15,1.000000-2.000000 2-15,-2.000000 2.000000 1 0,1.000000-2.000000 0 0,1.000000 0.000000 0 16,1.000000 2.000000 1-16,0.000000 0.000000 2 0,2.000000 0.000000 2 0,-2.000000 0.000000 0 16,0.000000 0.000000 2-16,5.000000-4.000000 0 0,-6.000000 2.000000 2 0,4.000000 2.000000 0 15,-1.000000-2.000000 3-15,0.000000 2.000000 0 0,1.000000-2.000000 1 0,-1.000000-1.000000-1 16,0.000000-2.000000-2-16,-2.000000 2.000000-1 0,2.000000-1.000000-2 0,3.000000-2.000000 0 0,-1.000000 2.000000-2 15,-2.000000-1.000000 2-15,3.000000 3.000000-1 0,-3.000000-3.000000 1 0,3.000000 0.000000-1 16,-2.000000 0.000000 1-16,-1.000000 1.000000 1 0,4.000000-3.000000-2 0,-5.000000 3.000000 2 16,0.000000 2.000000-1-16,0.000000 0.000000-1 0,3.000000-3.000000 0 0,-4.000000 2.000000 1 15,-1.000000 1.000000-2-15,-3.000000 2.000000-2 0,0.000000-3.000000 0 0,0.000000 3.000000 0 16,-1.000000 0.000000 2-16,4.000000 0.000000-3 0,-2.000000 0.000000 2 0,1.000000 0.000000 0 16,1.000000 0.000000-2-16,-2.000000 0.000000 2 0,1.000000 0.000000-2 0,1.000000 0.000000-1 0,-3.000000 0.000000 0 15,3.000000 0.000000 1-15,-2.000000-2.000000 0 0,0.000000 0.000000 0 0,-1.000000 2.000000 0 16,-2.000000-4.000000 1-16,1.000000 3.000000 0 0,-2.000000 1.000000-1 0,-1.000000 0.000000-1 15,0.000000-3.000000-1-15,-5.000000 3.000000-1 0,1.000000-2.000000 2 0,-1.000000 2.000000-1 16,-4.000000 0.000000 0-16,4.000000 0.000000 1 0,-3.000000 0.000000 0 0,-1.000000-3.000000 1 16,2.000000 3.000000-1-16,-3.000000 0.000000-2 0,-2.000000 0.000000 2 0,3.000000-1.000000-1 15,-1.000000 1.000000 2-15,-4.000000 0.000000-1 0,2.000000 0.000000-1 0,-5.000000 0.000000 2 0,4.000000-3.000000-1 16,-1.000000 3.000000 2-16,-3.000000-3.000000-2 0,4.000000 3.000000 4 0,-1.000000 0.000000 3 16,-3.000000 0.000000 1-16,3.000000 0.000000 5 0,1.000000 0.000000 0 0,-4.000000 0.000000 1 15,3.000000-2.000000 1-15,-3.000000 2.000000 1 0,4.000000 0.000000-1 0,-1.000000 0.000000-2 16,0.000000 0.000000 1-16,1.000000 0.000000 1 0,-3.000000 0.000000 0 0,3.000000 0.000000-2 15,-4.000000 0.000000 2-15,7.000000 0.000000 4 0,-4.000000 0.000000-2 0,2.000000 0.000000-1 16,-2.000000 0.000000-2-16,2.000000 0.000000-1 0,-3.000000 0.000000-3 0,0.000000 0.000000-3 0,0.000000 0.000000-2 16,1.000000 0.000000-1-16,-3.000000 0.000000 0 0,0.000000 0.000000-3 0,0.000000 0.000000 0 15,0.000000 0.000000-1-15,-2.000000 0.000000 1 0,2.000000 0.000000-1 0,-1.000000 0.000000 0 16,-1.000000 0.000000 3-16,-1.000000 0.000000-1 0,1.000000 0.000000-1 0,-1.000000 0.000000 1 16,-2.000000 0.000000 3-16,0.000000 2.000000 1 0,3.000000-2.000000 2 0,-3.000000 0.000000 4 15,0.000000 0.000000-2-15,0.000000 0.000000 3 0,0.000000 0.000000 0 0,0.000000 0.000000 0 16,0.000000 0.000000 4-16,0.000000 0.000000 1 0,0.000000 0.000000 0 0,0.000000 0.000000 2 15,0.000000 0.000000 0-15,0.000000 0.000000-1 0,0.000000 3.000000-2 0,0.000000-3.000000-1 16,4.000000 0.000000 3-16,-4.000000 0.000000-3 0,0.000000 0.000000 3 0,1.000000 0.000000 0 0,-1.000000 0.000000 2 16,0.000000 0.000000 1-16,0.000000 0.000000 3 0,0.000000 0.000000 2 0,0.000000 0.000000 2 15,0.000000 0.000000 5-15,0.000000 0.000000 2 0,0.000000 0.000000 2 0,0.000000 0.000000 1 16,0.000000 0.000000 3-16,0.000000 0.000000 1 0,0.000000 0.000000-4 0,0.000000 0.000000-4 16,0.000000 0.000000-4-16,0.000000 0.000000-5 0,0.000000 0.000000-2 0,0.000000 0.000000-3 15,0.000000 0.000000 0-15,0.000000 0.000000 3 0,0.000000 0.000000 1 0,0.000000 0.000000 3 16,0.000000 0.000000 1-16,0.000000 0.000000 1 0,0.000000 0.000000-1 0,0.000000 0.000000-3 0,0.000000 0.000000-2 15,0.000000 0.000000-1-15,0.000000 0.000000-5 0,0.000000 0.000000 0 0,0.000000 0.000000-4 16,0.000000 0.000000-5-16,0.000000 0.000000 1 0,0.000000 0.000000-2 0,0.000000 0.000000-4 16,0.000000 0.000000-4-16,0.000000 0.000000 0 0,0.000000 0.000000 2 0,0.000000 0.000000-1 15,0.000000 0.000000-1-15,0.000000 0.000000 0 0,0.000000 0.000000 1 0,0.000000 0.000000-6 0,0.000000 0.000000 4 16,0.000000 0.000000-1-16,0.000000 0.000000 10 0,0.000000 0.000000-4 16,0.000000 0.000000-4-16,0.000000 0.000000 5 0,0.000000 0.000000-2 0,0.000000 0.000000-1 0,0.000000 0.000000-10 15,0.000000 0.000000 5-15,0.000000 0.000000 8 0,0.000000 0.000000-4 0,0.000000 0.000000 3 16,0.000000 0.000000 1-16,0.000000 0.000000 3 0,0.000000 0.000000 2 0,0.000000 0.000000-4 15,0.000000 0.000000 2-15,0.000000 0.000000 1 0,0.000000 0.000000 0 0,0.000000 0.000000-1 16,0.000000 0.000000-1-16,0.000000 0.000000 3 0,0.000000 0.000000 2 0,0.000000 0.000000-4 16,0.000000 0.000000-2-16,0.000000 0.000000 1 0,0.000000 0.000000 0 0,0.000000 0.000000-4 15,0.000000 0.000000-1-15,0.000000 0.000000 1 0,0.000000 0.000000 0 0,0.000000 0.000000 0 0,0.000000 0.000000-4 16,0.000000 0.000000-1-16,0.000000 0.000000-1 0,0.000000 0.000000 4 0,0.000000 0.000000-1 16,0.000000 0.000000-1-16,0.000000 0.000000 3 0,0.000000 0.000000 1 0,0.000000 0.000000-1 15,0.000000 0.000000-3-15,0.000000 0.000000 1 0,0.000000 0.000000 1 0,0.000000 0.000000-1 16,0.000000 0.000000 2-16,0.000000 0.000000 1 0,0.000000 0.000000-1 0,0.000000 0.000000-1 15,0.000000 0.000000 0-15,0.000000 0.000000 1 0,-1.000000 0.000000 0 0,1.000000 0.000000 0 16,0.000000 0.000000 3-16,0.000000 0.000000-1 0,0.000000 0.000000-1 0,0.000000 0.000000-2 0,0.000000 0.000000-2 16,0.000000 0.000000 0-16,0.000000 0.000000-1 0,-4.000000 0.000000 1 15,4.000000 0.000000 1-15,0.000000 0.000000 0 0,0.000000 0.000000 2 0,0.000000 0.000000-1 0,0.000000 0.000000-3 16,0.000000 0.000000-4-16,0.000000 0.000000-7 0,0.000000 0.000000-17 0,0.000000 0.000000-24 16,0.000000 0.000000-33-16,0.000000 0.000000-33 0,-3.000000 0.000000-38 0,3.000000 0.000000-35 15,-5.000000 0.000000-19-15,3.000000-3.000000-9 0,-5.000000 3.000000-5 0,2.000000-2.000000-16 16,2.000000-1.000000-35-16,3.000000 6.000000-49 0,-5.000000-1.000000-88 0,0.000000 4.000000-48 15,-5.000000-2.000000-5-15,-5.000000 1.000000 30 0,1.000000-4.000000 65 0</inkml:trace>
  <inkml:trace contextRef="#ctx0" brushRef="#br0">12227.000000 3733.000000 14 0,'-2.000000'0.000000'21'0,"-1.000000"2.000000"0 "15 ,1.000000 1.000000-7-15,-1.000000-3.000000 1 0,-1.000000 3.000000-1 0,-1.000000-1.000000-3 16,5.000000 1.000000-1-16,-5.000000-3.000000 1 0,2.000000 1.000000 1 0,1.000000 2.000000 0 16,-1.000000-3.000000 1-16,1.000000 3.000000 4 0,-1.000000-2.000000 3 0,0.000000-1.000000-1 0,-3.000000 0.000000 1 15,3.000000 0.000000 1-15,-2.000000 0.000000 0 0,0.000000 0.000000-5 0,2.000000-1.000000-2 16,-4.000000-2.000000 7-16,0.000000 3.000000 0 0,-1.000000-3.000000 5 0,3.000000 2.000000 1 16,-5.000000-2.000000 3-16,1.000000-2.000000 3 0,-1.000000 2.000000-8 0,-1.000000-1.000000 0 15,1.000000-1.000000-3-15,-2.000000 3.000000-2 0,-2.000000-4.000000-3 0,1.000000 2.000000-2 16,0.000000-1.000000 1-16,-1.000000 0.000000-4 0,1.000000 0.000000-1 0,-4.000000 3.000000-4 0,0.000000-6.000000 0 15,2.000000 3.000000 4-15,-2.000000-1.000000 0 0,1.000000-2.000000 2 0,1.000000 4.000000 10 16,-2.000000-4.000000 6-16,0.000000 3.000000 11 0,4.000000-2.000000 1 0,-2.000000-1.000000 6 16,-2.000000 3.000000 5-16,0.000000-4.000000 0 0,4.000000 4.000000 5 0,-1.000000-2.000000-4 15,1.000000 3.000000 0-15,-1.000000-4.000000-5 0,1.000000 3.000000 0 0,0.000000-3.000000-3 16,-1.000000 4.000000-6-16,1.000000-4.000000 0 0,-4.000000 0.000000-4 0,2.000000-1.000000-2 16,-2.000000 1.000000-6-16,4.000000 2.000000-2 0,-4.000000-2.000000-2 0,0.000000 1.000000-3 15,2.000000-1.000000 2-15,-2.000000 2.000000 0 0,1.000000-6.000000 4 0,-3.000000 4.000000-3 16,3.000000-2.000000-2-16,-3.000000-2.000000 1 0,1.000000 3.000000 0 0,1.000000-2.000000 4 0,2.000000-1.000000 0 15,-2.000000 0.000000 0-15,0.000000 0.000000 1 0,1.000000-3.000000 1 0,2.000000 1.000000 0 16,1.000000-1.000000-1-16,-2.000000-1.000000-2 0,3.000000-2.000000-2 0,-2.000000-1.000000 0 16,1.000000 2.000000-2-16,5.000000-5.000000-1 0,-2.000000 1.000000-3 0,-2.000000 3.000000 0 15,5.000000-3.000000 0-15,-5.000000-2.000000 1 0,7.000000 4.000000-2 0,-3.000000-4.000000-4 16,0.000000 2.000000-1-16,3.000000 0.000000-3 0,-4.000000-4.000000-1 0,4.000000-3.000000-1 0,-3.000000 5.000000 1 16,3.000000-2.000000-1-16,1.000000-4.000000-2 0,-1.000000 2.000000 0 0,9.000000-2.000000-1 15,-3.000000 0.000000 1-15,-1.000000 0.000000-3 0,4.000000 1.000000 3 0,1.000000-2.000000 1 16,0.000000-1.000000 0-16,0.000000 3.000000 1 0,3.000000-1.000000 1 0,1.000000-1.000000-2 15,-4.000000 4.000000-2-15,1.000000-3.000000 0 0,-1.000000 4.000000-1 0,4.000000-1.000000 0 16,1.000000 0.000000 0-16,3.000000-2.000000-1 0,4.000000 3.000000 0 0,-4.000000-1.000000 0 0,6.000000 2.000000 1 16,-2.000000-1.000000-1-16,1.000000 1.000000 0 0,1.000000 2.000000 1 15,2.000000 0.000000 1-15,-1.000000 1.000000-2 0,-1.000000 2.000000-1 0,3.000000-2.000000 3 0,-4.000000 2.000000 0 16,7.000000 2.000000 1-16,-1.000000 2.000000 1 0,-3.000000-2.000000 2 0,6.000000 3.000000 2 16,0.000000-1.000000-1-16,-2.000000 3.000000 0 0,5.000000-1.000000 0 0,-1.000000 4.000000-1 15,-2.000000-3.000000-1-15,6.000000 4.000000-3 0,-1.000000-1.000000 2 0,-2.000000-1.000000 0 16,5.000000 0.000000 0-16,1.000000 1.000000 3 0,1.000000-1.000000 1 0,1.000000-2.000000 0 15,2.000000 1.000000 2-15,1.000000-3.000000-2 0,2.000000 0.000000-2 0,4.000000-1.000000-3 0,2.000000 1.000000-2 16,-4.000000-1.000000 1-16,3.000000-2.000000 0 0,4.000000 3.000000 0 0,-1.000000 2.000000 1 16,-3.000000 1.000000 2-16,1.000000 2.000000 2 0,0.000000 1.000000 0 15,-1.000000 4.000000 0-15,-1.000000-1.000000 1 0,-2.000000 0.000000 3 0,2.000000 5.000000 0 0,-1.000000-3.000000 0 16,-1.000000 3.000000 0-16,2.000000 3.000000 1 0,1.000000-3.000000-1 0,1.000000 5.000000-1 16,-4.000000-2.000000-3-16,7.000000-1.000000 0 0,-3.000000 0.000000-1 0,-1.000000 3.000000-1 15,6.000000-2.000000-1-15,3.000000-1.000000 0 0,0.000000-2.000000 0 0,0.000000 0.000000-1 0,2.000000 0.000000 0 16,3.000000-2.000000 0-16,1.000000-1.000000-2 0,1.000000-2.000000-1 0,1.000000 3.000000-1 15,1.000000-3.000000 0-15,-3.000000 0.000000-3 0,3.000000 0.000000 1 16,-1.000000 3.000000 0-16,-1.000000 0.000000 1 0,1.000000-1.000000-1 0,-3.000000 0.000000 2 0,0.000000 1.000000 3 16,-5.000000 2.000000 1-16,5.000000-3.000000 5 0,-5.000000 1.000000 0 0,4.000000 2.000000 2 15,-6.000000 0.000000 2-15,2.000000 0.000000-2 0,-2.000000 0.000000 0 0,-1.000000 2.000000-1 16,-1.000000 1.000000 0-16,-1.000000-1.000000-1 0,-1.000000 1.000000 0 0,1.000000 2.000000 2 0,-4.000000-1.000000 0 16,6.000000 1.000000 0-16,-2.000000 3.000000 0 0,1.000000-4.000000-1 15,1.000000 4.000000 0-15,1.000000-4.000000-2 0,2.000000 4.000000-1 0,-1.000000-3.000000 0 16,1.000000 2.000000 0-16,-4.000000-2.000000-2 0,3.000000 3.000000 0 0,-3.000000-4.000000-3 0,-1.000000 4.000000 0 15,-2.000000-3.000000 0-15,-3.000000 2.000000-2 0,-1.000000-1.000000 0 0,-3.000000 5.000000-1 16,2.000000-2.000000-1-16,-6.000000 2.000000 1 0,-2.000000 0.000000 0 0,1.000000 1.000000 1 16,-2.000000 2.000000-1-16,-5.000000-3.000000 2 0,0.000000 3.000000 0 0,-1.000000 6.000000 0 0,-3.000000-3.000000 0 15,-4.000000 4.000000 1-15,2.000000-1.000000-2 0,-3.000000 5.000000-3 16,1.000000-4.000000 3-16,-1.000000 4.000000-2 0,0.000000 1.000000 1 0,0.000000 2.000000 1 0,0.000000-2.000000-1 16,4.000000 3.000000 1-16,0.000000-3.000000-2 0,-3.000000-1.000000-1 0,7.000000 0.000000 2 15,-3.000000-5.000000-2-15,3.000000-2.000000 0 0,2.000000 2.000000 3 0,-2.000000-3.000000 3 16,0.000000-4.000000 0-16,2.000000 1.000000-1 0,-2.000000-4.000000 2 0,-1.000000-1.000000-1 15,1.000000 1.000000 1-15,0.000000-1.000000-3 0,-3.000000 2.000000 0 0,3.000000-2.000000 1 16,-6.000000-1.000000 0-16,3.000000 1.000000 0 0,-6.000000 1.000000-1 0,1.000000 0.000000-1 16,-3.000000 2.000000 2-16,-3.000000-2.000000 0 0,3.000000 2.000000-2 0,-8.000000 0.000000 0 0,3.000000 0.000000 2 15,-4.000000 5.000000 0-15,-2.000000-3.000000-1 0,1.000000 1.000000-1 0,-4.000000 2.000000 3 16,1.000000-3.000000-1-16,-1.000000 1.000000 1 0,-3.000000 3.000000 1 0,1.000000-4.000000 3 16,1.000000 1.000000 6-16,-2.000000-1.000000-4 0,-2.000000 1.000000 1 0,3.000000-1.000000 0 15,-1.000000-2.000000-2-15,-2.000000 1.000000 0 0,3.000000-1.000000 1 0,-3.000000 0.000000 1 16,0.000000 1.000000 1-16,0.000000-1.000000 1 0,0.000000 0.000000 2 0,0.000000-1.000000 2 15,0.000000 0.000000 2-15,0.000000 1.000000-1 0,-3.000000-3.000000 2 0,1.000000 4.000000 2 0,-1.000000-4.000000 3 16,-3.000000 3.000000 0-16,1.000000 0.000000 1 0,-3.000000 1.000000 1 0,0.000000-1.000000-4 16,3.000000-2.000000-3-16,-7.000000 2.000000-2 0,5.000000-5.000000-5 0,-5.000000 3.000000-2 15,4.000000-1.000000-4-15,-2.000000 2.000000-2 0,-2.000000-4.000000 0 0,-1.000000 3.000000-2 16,3.000000-1.000000 2-16,-4.000000 0.000000-2 0,3.000000-1.000000-1 0,1.000000-1.000000 0 16,1.000000 1.000000-1-16,1.000000-1.000000 0 0,0.000000-5.000000-3 0,1.000000 3.000000 1 15,0.000000 0.000000 1-15,2.000000-2.000000 0 0,2.000000 1.000000 1 0,-2.000000-1.000000 0 0,0.000000-1.000000-1 16,1.000000 1.000000 0-16,-1.000000 2.000000 0 0,0.000000-3.000000-2 0,2.000000 0.000000 2 15,-2.000000 1.000000 0-15,0.000000 2.000000 0 0,2.000000-3.000000 1 0,1.000000 1.000000 0 16,2.000000-1.000000 0-16,-4.000000 0.000000 1 0,4.000000-2.000000-1 0,-3.000000 3.000000 0 16,3.000000-3.000000 0-16,-5.000000 1.000000 1 0,3.000000 3.000000-1 0,-1.000000-1.000000 0 15,0.000000-2.000000 0-15,-2.000000 2.000000 0 0,3.000000-1.000000 1 0,-1.000000 1.000000-1 16,-1.000000-3.000000 0-16,-1.000000 2.000000 1 0,5.000000 1.000000-1 0,0.000000-3.000000 0 0,-5.000000 3.000000 0 16,2.000000-1.000000 0-16,1.000000-2.000000 0 0,-1.000000 2.000000-1 15,0.000000-2.000000 2-15,1.000000 3.000000 1 0,-2.000000-1.000000 0 0,-1.000000-2.000000-1 16,2.000000 0.000000 2-16,1.000000 0.000000-1 0,-1.000000 0.000000 0 0,-2.000000 2.000000-2 0,2.000000-2.000000 1 15,-2.000000 2.000000-1-15,1.000000-2.000000 2 0,-1.000000 0.000000 0 0,0.000000 0.000000 0 16,0.000000 0.000000 4-16,2.000000 0.000000 0 0,-2.000000 0.000000 1 0,2.000000 4.000000 1 16,1.000000-4.000000-1-16,-2.000000 0.000000 2 0,-1.000000 0.000000 1 0,5.000000 0.000000 1 15,0.000000 2.000000-2-15,-3.000000-2.000000 2 0,3.000000 0.000000 1 0,-2.000000 0.000000-2 16,2.000000 0.000000-3-16,0.000000 0.000000 0 0,0.000000 0.000000-3 0,0.000000 0.000000 0 16,-3.000000 0.000000 1-16,3.000000 0.000000-1 0,0.000000 0.000000 0 0,0.000000 0.000000-3 0,0.000000 0.000000 1 15,0.000000 0.000000 3-15,0.000000 0.000000-3 0,0.000000 1.000000 1 0,0.000000-1.000000 0 16,0.000000 0.000000 3-16,0.000000 0.000000-1 0,0.000000 0.000000-3 0,0.000000 0.000000 0 15,0.000000 0.000000 0-15,0.000000 0.000000-1 0,0.000000 0.000000-1 0,0.000000 0.000000 0 16,0.000000 0.000000 0-16,0.000000 0.000000 0 0,0.000000 0.000000 1 0,0.000000 0.000000-2 16,0.000000 0.000000 1-16,0.000000 0.000000 0 0,0.000000 0.000000 1 0,0.000000 0.000000 0 15,0.000000 0.000000-1-15,0.000000 0.000000 3 0,0.000000 0.000000-1 0,0.000000 0.000000 0 0,0.000000 0.000000-2 16,0.000000 0.000000 0-16,0.000000 0.000000-1 0,0.000000 0.000000 0 16,0.000000 0.000000 0-16,0.000000 0.000000 1 0,0.000000 0.000000 0 0,0.000000 0.000000 0 0,0.000000 0.000000 1 15,0.000000 0.000000 0-15,0.000000 0.000000-1 0,0.000000 0.000000 0 0,0.000000 0.000000 1 16,0.000000 0.000000-1-16,0.000000 0.000000 0 0,0.000000 0.000000 0 0,-3.000000 0.000000 0 15,3.000000 0.000000 0-15,0.000000 0.000000 0 0,0.000000 0.000000 0 0,0.000000 0.000000 0 0,0.000000 0.000000 0 16,0.000000 0.000000 0-16,0.000000 0.000000 0 0,0.000000 0.000000-1 0,0.000000 0.000000 1 16,0.000000 0.000000 1-16,0.000000 0.000000-1 0,0.000000 0.000000-1 0,0.000000 0.000000 2 15,0.000000 0.000000 1-15,0.000000 0.000000 1 0,0.000000 0.000000 0 0,0.000000 0.000000 2 16,0.000000 0.000000 2-16,0.000000 0.000000 0 0,0.000000 0.000000 0 0,0.000000 0.000000 1 16,0.000000 0.000000 0-16,0.000000 0.000000 0 0,0.000000 0.000000-1 0,0.000000 0.000000 0 15,0.000000 0.000000-2-15,0.000000 0.000000 2 0,0.000000 0.000000 0 0,0.000000 0.000000 0 0,0.000000 0.000000-1 16,0.000000 0.000000-1-16,0.000000 0.000000 1 0,0.000000 0.000000-5 15,0.000000 0.000000-1-15,0.000000 0.000000 0 0,0.000000 0.000000 1 0,0.000000 0.000000-1 16,0.000000 0.000000 0-16,0.000000 0.000000 1 0,0.000000 0.000000 0 0,0.000000 0.000000-1 0,0.000000 0.000000-1 16,0.000000 0.000000 1-16,0.000000 0.000000 2 0,0.000000 0.000000 2 0,0.000000 0.000000-1 15,0.000000 0.000000 0-15,0.000000 0.000000 1 0,0.000000 0.000000 0 0,0.000000 0.000000-1 16,0.000000 0.000000 0-16,0.000000 0.000000 1 0,0.000000 0.000000 3 0,0.000000 0.000000 0 0,3.000000 0.000000 2 16,-3.000000 0.000000 1-16,0.000000 0.000000-1 0,0.000000 0.000000 1 15,0.000000 0.000000 0-15,0.000000 0.000000-1 0,0.000000 0.000000-2 0,0.000000 0.000000 0 0,0.000000 0.000000 0 16,0.000000 0.000000-1-16,0.000000 0.000000-1 0,0.000000 0.000000-1 0,0.000000 0.000000-2 15,0.000000-1.000000-1-15,0.000000 1.000000 0 0,0.000000 0.000000-1 0,0.000000 0.000000 0 16,0.000000 0.000000 0-16,0.000000 0.000000 1 0,0.000000 0.000000-1 0,0.000000 0.000000 0 16,0.000000 0.000000 0-16,0.000000 0.000000 2 0,0.000000 0.000000-2 0,0.000000 0.000000 2 15,0.000000 0.000000 0-15,0.000000 0.000000-1 0,0.000000 0.000000-8 0,0.000000 0.000000-23 16,-3.000000-2.000000-26-16,-2.000000-2.000000-27 0,0.000000 2.000000-23 0,-4.000000-2.000000-24 0,1.000000-1.000000-19 16,-6.000000 0.000000-19-16,4.000000 0.000000-33 0,-1.000000 2.000000-65 0,-3.000000 3.000000-89 15,1.000000-5.000000-79-15,-6.000000 4.000000-29 0,-6.000000-2.000000 12 0,-2.000000-2.000000 47 16,1.000000 5.000000 82-16</inkml:trace>
  <inkml:trace contextRef="#ctx0" brushRef="#br0">2584.000000 8286.000000 115 0,'4.000000'3.000000'160'0,"-3.000000"2.000000"-37 "16 ,3.000000-3.000000-48-16,1.000000 4.000000-31 0,-5.000000-2.000000-15 0,5.000000 0.000000 2 0,-5.000000-1.000000 11 15,3.000000-1.000000 15-15,-3.000000 1.000000 17 0,2.000000 2.000000 17 0,1.000000-5.000000 11 16,-3.000000 3.000000 3-16,4.000000-1.000000-6 0,-3.000000 0.000000-8 0,-1.000000 1.000000-12 0,4.000000-1.000000-12 16,1.000000 2.000000-9-16,0.000000 0.000000-3 0,-2.000000-1.000000-3 0,5.000000-2.000000-4 15,-3.000000 4.000000 0-15,4.000000-2.000000 0 0,-1.000000 0.000000-2 0,-3.000000-1.000000-2 16,5.000000 2.000000 2-16,-1.000000-1.000000 6 0,4.000000 2.000000 4 0,-5.000000 0.000000 3 16,6.000000-1.000000 3-16,-2.000000-1.000000-1 0,-2.000000 2.000000 0 0,3.000000-2.000000-4 15,0.000000-3.000000-7-15,4.000000 2.000000-4 0,-3.000000 0.000000-4 0,4.000000-2.000000-4 0,-1.000000 0.000000-2 16,5.000000 0.000000-3-16,-1.000000-2.000000-2 0,1.000000 0.000000-4 15,-3.000000 2.000000-3-15,4.000000-3.000000-2 0,2.000000 3.000000-3 0,-3.000000-5.000000 0 0,2.000000 2.000000 0 16,1.000000 1.000000 1-16,-2.000000 0.000000-1 0,4.000000-3.000000 0 0,1.000000 0.000000-2 16,-4.000000 2.000000 1-16,6.000000-1.000000-3 0,-3.000000-1.000000 0 0,0.000000-3.000000-1 15,0.000000 4.000000 0-15,-1.000000-4.000000 0 0,5.000000 3.000000-2 0,-5.000000 1.000000-1 16,1.000000-1.000000 1-16,0.000000-1.000000 0 0,3.000000 1.000000-3 0,-3.000000 1.000000-1 16,0.000000 0.000000 0-16,1.000000-2.000000-1 0,-1.000000 2.000000 0 0,-3.000000 1.000000 0 15,2.000000-2.000000-1-15,-1.000000 3.000000 0 0,2.000000-1.000000 2 0,0.000000 1.000000-2 0,0.000000 2.000000 1 16,0.000000-2.000000 0-16,-5.000000 0.000000 0 0,4.000000 2.000000 0 0,-4.000000 0.000000-1 15,3.000000 0.000000-2-15,-3.000000 0.000000-2 0,0.000000 0.000000 0 0,-2.000000 0.000000-1 16,0.000000 0.000000 1-16,4.000000 0.000000 0 0,-3.000000 0.000000 1 0,1.000000 0.000000 2 16,0.000000 0.000000 0-16,-4.000000 0.000000 1 0,8.000000 0.000000 0 0,-3.000000 0.000000 1 15,-1.000000 0.000000 1-15,0.000000-3.000000 1 0,-1.000000 0.000000 0 0,3.000000-2.000000 0 0,-2.000000 3.000000 1 16,-1.000000 0.000000 0-16,1.000000-1.000000-2 0,0.000000-3.000000 1 0,0.000000 5.000000 1 16,0.000000-1.000000 0-16,-4.000000-2.000000 1 0,4.000000 0.000000 0 0,-4.000000 2.000000 1 15,2.000000-1.000000 1-15,-1.000000 3.000000-2 0,-1.000000-3.000000-2 0,-1.000000 3.000000 2 16,1.000000 0.000000 2-16,-1.000000 0.000000 3 0,2.000000 0.000000-1 0,-3.000000 0.000000-1 15,3.000000 3.000000 1-15,-2.000000-3.000000-2 0,-2.000000 3.000000-2 0,1.000000-1.000000 0 0,1.000000-2.000000 2 16,2.000000 3.000000 3-16,-3.000000-2.000000 2 0,3.000000-1.000000 3 16,-2.000000 4.000000 0-16,-2.000000-2.000000 1 0,1.000000-2.000000 0 0,1.000000 1.000000-2 0,-3.000000-1.000000-1 15,-1.000000 0.000000-3-15,4.000000 0.000000-1 0,-7.000000 0.000000-2 16,3.000000 0.000000-2-16,-1.000000 0.000000-1 0,-2.000000 4.000000 0 0,0.000000-4.000000-1 0,2.000000 0.000000-1 16,-7.000000 2.000000-1-16,3.000000-2.000000-1 0,1.000000 0.000000-1 0,-8.000000 0.000000-2 15,6.000000 0.000000-1-15,-5.000000 0.000000 0 0,1.000000 0.000000 1 0,-1.000000 0.000000-2 16,1.000000 0.000000-1-16,-3.000000 0.000000 1 0,0.000000 0.000000 0 0,3.000000 0.000000 1 15,-1.000000 0.000000-1-15,-2.000000 0.000000 0 0,0.000000 0.000000 1 0,0.000000 0.000000 1 0,0.000000-2.000000-1 16,0.000000-2.000000 0-16,0.000000 4.000000-3 0,0.000000 0.000000-3 0,0.000000 0.000000-9 16,0.000000-1.000000-16-16,0.000000 1.000000-21 0,-2.000000-6.000000-29 0,-1.000000 2.000000-25 15,-2.000000-1.000000-24-15,2.000000-2.000000-24 0,-6.000000-3.000000-33 0,4.000000 3.000000-50 16,0.000000 2.000000-57-16,2.000000 5.000000-76 0,-4.000000-2.000000-67 0,-5.000000 4.000000-16 16,2.000000 3.000000 24-16,-3.000000 2.000000 55 0</inkml:trace>
  <inkml:trace contextRef="#ctx0" brushRef="#br0">2687.000000 10766.000000 38 0,'0.000000'-2.000000'63'0,"0.000000"2.000000"4 "16 ,0.000000-3.000000-7-16,0.000000 0.000000 3 0,0.000000 3.000000 4 0,0.000000-2.000000 0 16,0.000000 2.000000 0-16,0.000000 0.000000 0 0,0.000000 0.000000-3 0,0.000000 0.000000-4 15,0.000000 0.000000 0-15,3.000000 0.000000 14 0,-1.000000 0.000000 15 0,4.000000 0.000000 14 0,-1.000000 0.000000 9 16,4.000000 0.000000 4-16,-1.000000 0.000000-2 0,-1.000000 0.000000-14 15,5.000000-3.000000-18-15,-2.000000 3.000000-11 0,1.000000 0.000000-6 0,-1.000000-3.000000-1 0,4.000000 3.000000 3 16,-2.000000-1.000000 2-16,1.000000-2.000000 0 0,0.000000 3.000000-4 0,1.000000-2.000000 0 16,-1.000000 2.000000-4-16,6.000000-4.000000-6 0,-6.000000 3.000000-3 0,4.000000 1.000000-2 15,-4.000000-3.000000 0-15,4.000000 0.000000-3 0,-4.000000 3.000000-2 0,3.000000-1.000000-3 16,0.000000 1.000000-2-16,1.000000 0.000000-2 0,-2.000000 1.000000-4 0,2.000000-1.000000 1 0,0.000000 3.000000-2 16,1.000000 0.000000 1-16,1.000000-3.000000-3 0,2.000000 1.000000-3 15,-1.000000 3.000000-2-15,-1.000000-2.000000-1 0,-1.000000-2.000000-3 0,4.000000 4.000000 1 0,0.000000-4.000000 0 16,-4.000000 3.000000-3-16,4.000000 0.000000 0 0,0.000000-3.000000-1 0,-4.000000 2.000000-1 15,2.000000-2.000000-1-15,-1.000000 3.000000-1 0,3.000000 0.000000 3 0,1.000000-3.000000 1 16,-1.000000 2.000000 2-16,0.000000-1.000000 3 0,-4.000000-1.000000-2 0,4.000000 2.000000 0 16,3.000000 2.000000-1-16,-1.000000-4.000000 0 0,-3.000000 0.000000 0 0,1.000000 0.000000-1 15,3.000000 0.000000 0-15,-3.000000-4.000000-2 0,2.000000 2.000000-2 0,2.000000 2.000000-1 16,-4.000000-1.000000-1-16,5.000000-1.000000 0 0,-2.000000 2.000000-1 0,-1.000000-3.000000-1 0,1.000000 0.000000 0 16,-2.000000 3.000000 0-16,2.000000-2.000000 1 0,-1.000000 2.000000 1 0,1.000000-3.000000 2 15,-2.000000 0.000000-1-15,3.000000 3.000000 1 0,-3.000000-1.000000-1 0,-1.000000-2.000000-2 16,3.000000 3.000000-4-16,-2.000000-2.000000 0 0,-1.000000 2.000000 0 0,0.000000-5.000000 1 15,3.000000 2.000000 1-15,-5.000000 0.000000 1 0,2.000000-1.000000 2 0,3.000000 2.000000 2 16,-3.000000-1.000000 0-16,0.000000 0.000000 2 0,-4.000000-1.000000-2 0,4.000000 2.000000 2 16,0.000000-1.000000 3-16,1.000000 1.000000 1 0,-1.000000-5.000000 4 0,-4.000000 6.000000 3 0,4.000000-1.000000 8 15,0.000000 0.000000 7-15,0.000000-3.000000 6 0,0.000000-1.000000 5 0,-1.000000 4.000000-1 16,-2.000000-2.000000-5-16,3.000000 1.000000-9 0,-6.000000 0.000000-9 0,3.000000-2.000000-11 16,-2.000000 5.000000-8-16,-2.000000-2.000000-2 0,1.000000 0.000000-1 0,1.000000 2.000000-1 15,-3.000000-2.000000 4-15,-1.000000 2.000000 2 0,-3.000000-3.000000 1 0,3.000000 3.000000 4 16,-1.000000 0.000000-1-16,-3.000000 0.000000 4 0,4.000000 0.000000-3 0,-3.000000 0.000000 1 15,2.000000 0.000000 5-15,-2.000000 0.000000 0 0,-2.000000 0.000000 3 0,1.000000 0.000000-3 0,1.000000 0.000000 1 16,-4.000000 0.000000-4-16,1.000000 0.000000-5 0,0.000000 0.000000-4 0,-2.000000 0.000000-1 16,0.000000 0.000000-1-16,0.000000 0.000000 0 0,3.000000 0.000000-2 0,-3.000000 0.000000-3 15,2.000000 0.000000-2-15,-5.000000 0.000000 0 0,3.000000 0.000000-3 0,3.000000 0.000000 2 16,-5.000000 0.000000-1-16,6.000000 0.000000 4 0,-4.000000 0.000000 0 0,0.000000 0.000000 0 16,0.000000 0.000000 0-16,3.000000 0.000000 3 0,-4.000000 0.000000-1 0,1.000000 0.000000 0 15,0.000000 0.000000-1-15,0.000000 0.000000-1 0,-2.000000 0.000000 0 0,2.000000 0.000000-3 0,2.000000 0.000000-2 16,-6.000000 0.000000 0-16,3.000000 0.000000 0 0,-3.000000 0.000000-3 0,3.000000 0.000000 1 15,1.000000 0.000000 2-15,-5.000000 0.000000-1 0,3.000000 0.000000 0 0,-3.000000 0.000000 0 16,2.000000 0.000000 4-16,1.000000 0.000000-2 0,-3.000000 0.000000-1 0,0.000000 0.000000 1 16,0.000000 0.000000-2-16,0.000000 0.000000 1 0,0.000000 0.000000-5 0,0.000000 0.000000 3 15,0.000000 0.000000 0-15,0.000000 0.000000 0 0,0.000000 0.000000 3 0,0.000000 0.000000 0 16,0.000000 0.000000 2-16,0.000000 0.000000 0 0,0.000000 0.000000 0 0,0.000000 0.000000-2 0,0.000000 0.000000-2 16,0.000000 0.000000 2-16,0.000000 0.000000 0 0,0.000000 0.000000-2 0,4.000000 0.000000 0 15,-4.000000 0.000000 1-15,0.000000 0.000000 0 0,0.000000 0.000000-1 0,0.000000 0.000000 3 16,0.000000 0.000000-1-16,0.000000 0.000000 1 0,0.000000 0.000000-1 0,0.000000-3.000000 1 15,0.000000 3.000000 0-15,0.000000 0.000000-1 0,0.000000 0.000000 0 0,0.000000 0.000000 3 16,-4.000000 0.000000-3-16,4.000000 0.000000 0 0,0.000000 0.000000-2 0,0.000000 0.000000 2 16,0.000000 0.000000-1-16,0.000000 0.000000-2 0,0.000000 0.000000 1 0,0.000000 0.000000 1 0,0.000000 0.000000 1 15,0.000000-2.000000-2-15,0.000000 2.000000-1 0,-3.000000 0.000000 0 16,3.000000 0.000000 0-16,-2.000000 0.000000 6 0,2.000000-3.000000-3 0,-3.000000 3.000000 0 0,3.000000 0.000000 2 16,-2.000000 0.000000 0-16,-1.000000 0.000000-1 0,3.000000 0.000000-5 0,0.000000 0.000000 7 15,-4.000000 0.000000-1-15,4.000000 0.000000-3 0,0.000000 0.000000-4 0,0.000000 0.000000 2 16,-1.000000 0.000000 0-16,1.000000-2.000000-14 0,0.000000 2.000000-12 0,0.000000-2.000000-15 15,-4.000000-1.000000-23-15,3.000000 3.000000-38 0,-6.000000-5.000000-49 0,-1.000000 0.000000-44 0,-2.000000 3.000000-38 16,-4.000000-5.000000-21-16,-3.000000-1.000000-10 0,2.000000-1.000000 1 16,-1.000000-1.000000 2-16,-3.000000 0.000000-11 0,-1.000000 3.000000-31 0,2.000000-3.000000-46 0,-4.000000 2.000000-73 15,-2.000000-7.000000-21-15,-2.000000-3.000000 17 0,-5.000000-4.000000 48 0,-4.000000 0.000000 74 16</inkml:trace>
  <inkml:trace contextRef="#ctx0" brushRef="#br0">2853.000000 10729.000000 21 0,'-4.000000'0.000000'68'16,"-1.000000"3.000000"11 "-16 ,-1.000000-2.000000 6 0,1.000000-1.000000 6 0,3.000000 0.000000 2 15,-2.000000 0.000000-4-15,-1.000000 0.000000-3 0,2.000000 0.000000-2 0,1.000000 0.000000 1 16,-1.000000 0.000000-1-16,-2.000000 0.000000-1 0,2.000000 0.000000 1 0,-2.000000 0.000000-4 16,0.000000 0.000000-7-16,-4.000000 0.000000-5 0,1.000000 0.000000-4 0,3.000000 0.000000-1 15,-4.000000 0.000000-8-15,1.000000 0.000000-9 0,-2.000000 3.000000-7 0,-2.000000 0.000000-2 16,2.000000-3.000000-2-16,2.000000 5.000000-2 0,-1.000000-5.000000 2 0,1.000000 2.000000 5 0,-5.000000 1.000000 3 16,4.000000-2.000000 3-16,-1.000000-1.000000-2 0,-1.000000 0.000000-7 0,4.000000 0.000000-3 15,-5.000000 0.000000 2-15,4.000000-1.000000-6 0,-2.000000-2.000000-6 0,5.000000 1.000000-4 16,-4.000000-2.000000 1-16,1.000000 3.000000-2 0,-1.000000-5.000000 0 0,1.000000 2.000000-3 0,3.000000-1.000000 4 15,0.000000 0.000000-2-15,-3.000000 1.000000-3 0,3.000000-1.000000 1 0,0.000000-2.000000-4 16,-2.000000 4.000000-2-16,2.000000-4.000000-3 0,-3.000000 1.000000 0 0,2.000000 0.000000-1 16,1.000000-5.000000-2-16,-3.000000 5.000000 0 0,3.000000-5.000000 3 0,0.000000 4.000000 0 0,-2.000000 0.000000 1 15,-1.000000 0.000000 2-15,3.000000-1.000000-1 0,0.000000 2.000000-1 0,0.000000-5.000000-1 16,0.000000 4.000000-2-16,-2.000000 1.000000 1 0,2.000000-2.000000 2 0,0.000000 0.000000 1 0,2.000000 0.000000-1 16,-6.000000 3.000000 1-16,4.000000-7.000000 1 0,0.000000 6.000000-2 0,0.000000-5.000000-1 15,0.000000 1.000000-3-15,2.000000-1.000000 0 0,-2.000000 1.000000 2 0,-2.000000-2.000000-1 16,2.000000 3.000000-1-16,3.000000-2.000000 1 0,-4.000000 5.000000-1 0,4.000000-5.000000 1 15,-1.000000 2.000000-1-15,-2.000000-1.000000-1 0,5.000000 0.000000 2 0,-5.000000 3.000000 0 0,1.000000-3.000000 0 16,1.000000 3.000000 0-16,1.000000 0.000000 2 0,-1.000000-1.000000-4 0,1.000000-1.000000-1 16,-1.000000-1.000000 1-16,-2.000000 0.000000-2 0,1.000000-2.000000 1 0,3.000000 3.000000-3 0,-3.000000-2.000000 3 15,1.000000 0.000000 1-15,1.000000 1.000000-1 0,-1.000000-3.000000 4 0,-2.000000 5.000000 1 16,2.000000-5.000000 3-16,3.000000 2.000000-2 0,-2.000000 3.000000 1 0,-1.000000-5.000000-2 16,-2.000000 3.000000 0-16,5.000000-3.000000 0 0,-4.000000 4.000000-1 0,4.000000 0.000000 1 15,-1.000000-1.000000 1-15,-3.000000 0.000000 0 0,4.000000 3.000000 4 0,0.000000 0.000000-1 0,-5.000000-1.000000 1 16,5.000000 1.000000-2-16,-3.000000-3.000000-1 0,1.000000-2.000000-4 0,-1.000000 3.000000-2 15,3.000000-2.000000-1-15,-3.000000 2.000000 0 0,1.000000 0.000000 0 0,2.000000-2.000000-1 0,0.000000 5.000000 0 16,-4.000000-5.000000 2-16,4.000000 2.000000-1 0,0.000000 1.000000 0 0,0.000000 1.000000 0 16,0.000000-3.000000-1-16,0.000000 3.000000 1 0,0.000000-4.000000 0 0,0.000000 3.000000-1 15,0.000000-2.000000 0-15,4.000000-1.000000-1 0,-4.000000 4.000000 2 0,0.000000 1.000000-1 0,0.000000-4.000000 0 16,2.000000 3.000000 0-16,-2.000000-1.000000 1 0,3.000000 1.000000 3 0,-3.000000-1.000000-1 16,3.000000-1.000000 2-16,-1.000000-3.000000 0 0,1.000000 2.000000 0 0,2.000000-2.000000 0 15,-5.000000 3.000000 1-15,5.000000-3.000000 0 0,-1.000000 1.000000 1 0,-3.000000-1.000000-1 0,3.000000 6.000000 2 16,1.000000-5.000000 1-16,-5.000000 1.000000-1 0,3.000000 0.000000-2 0,0.000000 0.000000 0 15,-1.000000 1.000000-1-15,1.000000-3.000000-1 0,2.000000 4.000000-1 0,-5.000000-1.000000-1 16,5.000000-1.000000 2-16,-1.000000 1.000000 1 0,-2.000000-1.000000 0 0,1.000000 0.000000-2 0,2.000000 1.000000-1 16,-2.000000-4.000000 1-16,2.000000 3.000000-1 0,-1.000000-2.000000-1 0,1.000000 2.000000 1 15,3.000000-2.000000-2-15,-3.000000 3.000000 2 0,0.000000-1.000000 0 0,3.000000 0.000000-2 0,-2.000000 1.000000-1 16,0.000000-1.000000 0-16,1.000000 3.000000 1 0,1.000000-3.000000-1 0,1.000000 0.000000 0 16,-1.000000 2.000000 0-16,2.000000-1.000000-1 0,-2.000000-1.000000 2 0,4.000000 0.000000-1 15,-2.000000 1.000000 3-15,2.000000 1.000000 1 0,-2.000000-1.000000 0 0,0.000000-1.000000 1 0,2.000000 2.000000-1 16,-2.000000 0.000000 0-16,2.000000 2.000000 1 0,1.000000-1.000000 0 0,-3.000000-1.000000 0 15,7.000000-1.000000 0-15,-4.000000 1.000000 3 0,1.000000 1.000000 2 0,2.000000 0.000000-1 16,0.000000 0.000000 2-16,0.000000-1.000000 2 0,3.000000 1.000000 5 0,1.000000-3.000000-2 0,-2.000000 3.000000-1 16,4.000000 0.000000 1-16,-4.000000 0.000000-3 0,4.000000-1.000000-2 0,0.000000 3.000000-4 15,0.000000-2.000000 2-15,0.000000 2.000000 3 0,-1.000000-3.000000 1 0,3.000000 4.000000 1 16,-2.000000-4.000000 1-16,-1.000000 4.000000 3 0,3.000000-4.000000 1 0,-2.000000 2.000000-2 16,3.000000-1.000000-1-16,-3.000000-1.000000-2 0,1.000000 3.000000 1 0,-1.000000-3.000000-1 15,0.000000 1.000000-2-15,-1.000000 2.000000-1 0,1.000000-2.000000 2 0,0.000000 2.000000 0 16,-3.000000 0.000000 0-16,2.000000 0.000000-2 0,1.000000 3.000000 2 0,0.000000-2.000000 0 0,1.000000 4.000000-2 15,-3.000000-7.000000-1-15,2.000000 6.000000 1 0,-2.000000-2.000000 0 16,5.000000-2.000000 1-16,-3.000000 3.000000 2 0,2.000000-3.000000 1 0,1.000000 0.000000 5 0,-2.000000 0.000000 0 16,4.000000 1.000000-1-16,-2.000000-1.000000 2 0,2.000000 0.000000-2 0,0.000000 0.000000 0 15,-5.000000 0.000000-2-15,5.000000 0.000000 2 0,-2.000000 1.000000 1 0,-2.000000-1.000000-2 16,2.000000 0.000000 1-16,2.000000-1.000000 3 0,-3.000000 2.000000 2 0,1.000000 2.000000 0 16,-7.000000-4.000000-2-16,2.000000 1.000000 0 0,-1.000000 4.000000-1 0,-1.000000-2.000000-2 15,-1.000000 1.000000-3-15,1.000000-1.000000-2 0,1.000000 0.000000 3 0,1.000000 3.000000 1 16,-2.000000-2.000000 3-16,1.000000 2.000000-1 0,-2.000000-3.000000 2 0,1.000000 2.000000 0 0,-1.000000 1.000000-1 15,1.000000 0.000000 2-15,-1.000000-3.000000 3 0,0.000000 3.000000 0 16,1.000000-2.000000 4-16,1.000000 2.000000-2 0,-3.000000-3.000000 0 0,3.000000 3.000000-1 0,-1.000000 0.000000-2 16,4.000000 0.000000-2-16,-2.000000 0.000000-6 0,-1.000000 0.000000-1 0,2.000000 0.000000-4 15,-2.000000 0.000000 1-15,3.000000 0.000000-6 0,-1.000000 3.000000-3 0,3.000000-3.000000 1 16,-2.000000 0.000000-1-16,-1.000000 2.000000 1 0,5.000000 1.000000 1 0,-3.000000-3.000000 2 16,-1.000000 1.000000 0-16,0.000000 2.000000 0 0,1.000000-1.000000-1 0,2.000000 4.000000 2 0,-3.000000-4.000000 0 15,1.000000 1.000000 4-15,3.000000 1.000000 0 0,-5.000000 1.000000 1 0,3.000000 0.000000 1 16,1.000000-1.000000 0-16,-2.000000 2.000000 1 0,-2.000000-4.000000-3 0,0.000000 6.000000-1 15,-1.000000-4.000000-2-15,2.000000 1.000000-1 0,0.000000 0.000000-2 0,-2.000000 2.000000-4 16,-1.000000-2.000000 1-16,-1.000000 2.000000-1 0,-1.000000-2.000000-1 0,1.000000 3.000000 1 16,1.000000-4.000000 0-16,-3.000000 4.000000 3 0,3.000000 0.000000-3 0,-2.000000-4.000000 0 15,-1.000000 1.000000-1-15,-1.000000 2.000000 0 0,-1.000000-5.000000 0 0,3.000000 4.000000-1 0,-4.000000-2.000000 0 16,0.000000 1.000000 0-16,1.000000-1.000000 1 0,-2.000000 2.000000-2 0,-2.000000-1.000000 1 16,1.000000 0.000000 0-16,-1.000000-1.000000 2 0,0.000000 2.000000 0 0,2.000000 0.000000 0 15,-2.000000-1.000000 4-15,2.000000 3.000000 1 0,-2.000000 2.000000 1 0,2.000000-4.000000 2 16,-4.000000 2.000000-1-16,2.000000 1.000000-2 0,-1.000000 2.000000 0 0,4.000000-2.000000-3 15,-5.000000 1.000000 0-15,2.000000 2.000000-4 0,4.000000 0.000000-1 0,-2.000000 0.000000 1 16,-2.000000 1.000000-1-16,3.000000-1.000000 1 0,-1.000000 0.000000 0 0,-2.000000 0.000000 0 0,2.000000 1.000000 2 16,-2.000000-2.000000 0-16,1.000000 2.000000-2 0,-1.000000-1.000000-1 0,0.000000 0.000000 4 15,2.000000 3.000000 0-15,-2.000000-4.000000-1 0,2.000000 0.000000 1 0,-4.000000-2.000000 0 16,2.000000 3.000000 1-16,-5.000000-2.000000 0 0,4.000000 2.000000 1 0,-1.000000-2.000000 1 16,-3.000000 2.000000 4-16,4.000000 0.000000 2 0,-4.000000 0.000000 3 0,-2.000000 0.000000 2 15,-1.000000 1.000000 4-15,1.000000-1.000000 0 0,0.000000 0.000000 0 0,-1.000000 0.000000 0 16,-2.000000 3.000000-2-16,0.000000-3.000000-3 0,0.000000 3.000000-2 0,-2.000000-1.000000-2 0,-1.000000-1.000000-3 15,3.000000 0.000000-1-15,-5.000000 3.000000 0 0,2.000000-2.000000 0 0,3.000000-2.000000-2 16,-5.000000 3.000000-1-16,0.000000-1.000000 0 0,0.000000 3.000000 0 0,-2.000000-2.000000-4 16,-2.000000 2.000000-1-16,4.000000 3.000000 2 0,-8.000000-1.000000 0 0,5.000000 5.000000-2 15,-6.000000 0.000000 0-15,1.000000 1.000000 1 0,-1.000000 3.000000 0 0,-1.000000-3.000000 1 16,-1.000000 0.000000 1-16,-1.000000-1.000000-2 0,3.000000 1.000000 1 0,1.000000-4.000000-1 16,0.000000 4.000000-1-16,-1.000000-6.000000 0 0,1.000000 0.000000-1 0,-1.000000-1.000000 0 15,3.000000-2.000000 2-15,1.000000-3.000000 3 0,-2.000000 2.000000-2 0,2.000000-4.000000 1 16,0.000000 0.000000 1-16,1.000000-2.000000 0 0,-2.000000-2.000000-1 0,6.000000 1.000000-4 0,-4.000000-6.000000 1 15,1.000000 3.000000 0-15,-1.000000 0.000000-2 0,4.000000-5.000000-12 0,0.000000 2.000000-18 16,-3.000000-2.000000-39-16,0.000000 0.000000-52 0,1.000000-2.000000-67 0,-8.000000 2.000000-57 16,1.000000-3.000000-39-16,1.000000 1.000000-22 0,-5.000000 2.000000-8 0,1.000000 0.000000 3 15,3.000000 0.000000-2-15,1.000000 5.000000-11 0,5.000000 2.000000-19 0,3.000000 5.000000-48 16,3.000000 3.000000-30-16,-1.000000-3.000000 16 0,6.000000 5.000000 44 0,2.000000 2.000000 60 16</inkml:trace>
  <inkml:trace contextRef="#ctx0" brushRef="#br0">5281.000000 11150.000000 93 0,'4.000000'0.000000'79'0,"-4.000000"0.000000"-4 "0 ,0.000000-3.000000 8 0,0.000000 1.000000 15 16,0.000000-3.000000 14-16,0.000000 3.000000 10 0,0.000000-3.000000 5 15,0.000000-2.000000-2-15,-4.000000 2.000000-2 0,4.000000-5.000000-4 0,0.000000 5.000000-2 0,0.000000-3.000000-4 16,0.000000 4.000000-4-16,0.000000 2.000000-6 0,0.000000-4.000000-10 0,0.000000 4.000000-10 15,0.000000-1.000000-10-15,4.000000 3.000000-13 0,-4.000000-1.000000-8 0,1.000000 1.000000-8 16,-1.000000 0.000000 0-16,4.000000 0.000000 2 0,1.000000 0.000000 5 0,-2.000000 0.000000 8 16,5.000000 1.000000 3-16,1.000000 2.000000 5 0,1.000000-1.000000-5 0,-2.000000 4.000000-5 0,6.000000-4.000000-9 15,-1.000000 2.000000-4-15,4.000000-1.000000-12 0,-2.000000 0.000000-4 16,-2.000000 3.000000-4-16,4.000000-5.000000-2 0,0.000000-1.000000-3 0,1.000000 0.000000-5 0,9.000000 0.000000 2 16,-2.000000 0.000000-5-16,2.000000-1.000000 0 0,0.000000-3.000000-3 0,0.000000-1.000000-1 15,-1.000000 0.000000 0-15,1.000000 1.000000-1 0,-2.000000-2.000000 0 0,2.000000 1.000000-2 16,-5.000000 1.000000-2-16,1.000000 2.000000 0 0,3.000000 0.000000-1 0,-5.000000-2.000000 1 15,-2.000000 2.000000-1-15,3.000000-1.000000 1 0,-1.000000 3.000000-2 0,3.000000 0.000000 0 16,-2.000000 0.000000 1-16,-1.000000 0.000000 5 0,6.000000 0.000000 7 0,0.000000 3.000000 2 16,3.000000-3.000000 4-16,0.000000 0.000000 3 0,2.000000 0.000000 4 0,2.000000 0.000000-1 0,-2.000000 0.000000 3 15,-1.000000-3.000000 7-15,0.000000 3.000000 8 0,0.000000-1.000000 5 0,3.000000 1.000000 5 16,-6.000000-3.000000 0-16,3.000000 0.000000-4 0,-1.000000 3.000000-5 0,5.000000-5.000000-1 16,-3.000000 2.000000 0-16,1.000000 0.000000-1 0,3.000000-3.000000-4 0,-1.000000-4.000000 1 15,2.000000 3.000000-4-15,-2.000000 0.000000-9 0,0.000000-2.000000-5 0,0.000000-1.000000-4 16,-3.000000 2.000000-4-16,-2.000000 1.000000-3 0,-3.000000 0.000000 0 0,0.000000 2.000000 7 15,-2.000000 2.000000 6-15,-3.000000 0.000000 15 0,-4.000000 3.000000 12 0,4.000000 3.000000 9 0,-4.000000 0.000000 4 16,-1.000000-1.000000-5-16,2.000000 2.000000-3 0,2.000000 3.000000-10 0,-2.000000-1.000000-12 16,1.000000 2.000000-9-16,-2.000000-4.000000-4 0,4.000000 4.000000-5 0,2.000000-1.000000-4 15,-3.000000-3.000000-6-15,5.000000 2.000000-1 0,0.000000-3.000000 0 0,1.000000-2.000000 0 16,0.000000 2.000000 1-16,3.000000-6.000000-1 0,0.000000 3.000000 1 0,2.000000-4.000000 0 16,3.000000-4.000000-2-16,1.000000 3.000000 0 0,1.000000-4.000000-2 0,1.000000-1.000000 1 15,1.000000 3.000000 3-15,-2.000000-4.000000 1 0,1.000000-1.000000-3 0,-1.000000 3.000000 1 16,-2.000000 1.000000-2-16,0.000000-1.000000-2 0,-5.000000 2.000000-1 0,2.000000 0.000000-4 0,-1.000000-1.000000 4 15,-1.000000 4.000000-2-15,0.000000-1.000000 2 0,-3.000000 2.000000 1 0,-1.000000 0.000000 0 16,1.000000 1.000000-1-16,0.000000 0.000000-1 0,-2.000000 0.000000 2 0,2.000000-1.000000-1 16,-3.000000 0.000000 1-16,2.000000 1.000000 0 0,-1.000000-1.000000 1 0,-3.000000 1.000000 0 15,5.000000-2.000000 1-15,-3.000000 1.000000 1 0,1.000000 0.000000 1 0,-4.000000 1.000000 1 16,3.000000-3.000000 1-16,-2.000000 5.000000 1 0,3.000000-2.000000-1 0,-2.000000 0.000000 0 0,-1.000000-1.000000 1 16,0.000000 3.000000-2-16,3.000000-3.000000-1 0,-1.000000 1.000000 0 15,-3.000000 2.000000-1-15,4.000000 0.000000 2 0,-1.000000 2.000000-3 0,-2.000000 1.000000 1 0,1.000000-3.000000 3 16,6.000000 3.000000 4-16,-6.000000-1.000000-1 0,7.000000 0.000000-1 0,-3.000000 3.000000-1 15,0.000000-3.000000 0-15,3.000000 1.000000-1 0,-3.000000 0.000000-5 0,5.000000 1.000000 1 16,-2.000000-4.000000 1-16,2.000000 2.000000-2 0,-2.000000 1.000000 3 0,0.000000-3.000000 0 16,0.000000 2.000000 2-16,-1.000000-2.000000 1 0,-2.000000 3.000000 1 0,1.000000 0.000000 5 15,-4.000000 1.000000-2-15,-3.000000-2.000000 0 0,1.000000 1.000000 2 0,0.000000 2.000000-1 0,-4.000000 0.000000 0 16,-1.000000-1.000000 0-16,-2.000000 2.000000 0 0,2.000000-1.000000-1 0,-4.000000-3.000000-3 16,1.000000 3.000000-1-16,-1.000000 0.000000 1 0,4.000000 0.000000-4 0,-7.000000-4.000000 0 15,2.000000 5.000000-2-15,-2.000000-4.000000 0 0,-4.000000 1.000000 0 0,1.000000-1.000000-3 16,-3.000000 2.000000 0-16,1.000000-4.000000-1 0,-5.000000 3.000000-4 0,3.000000 0.000000-5 15,-3.000000-3.000000-16-15,2.000000 0.000000-27 0,-2.000000 0.000000-38 0,0.000000 0.000000-48 0,-2.000000 0.000000-44 16,-1.000000-6.000000-35-16,3.000000 2.000000-27 0,-2.000000-1.000000-21 16,2.000000-3.000000-43-16,2.000000-1.000000-44 0,1.000000 0.000000-58 0,5.000000-6.000000-58 15,1.000000 2.000000-14-15,1.000000-4.000000 24 0,3.000000 0.000000 64 0,6.000000 0.000000 87 0</inkml:trace>
  <inkml:trace contextRef="#ctx0" brushRef="#br0">9954.000000 10916.000000 98 0,'7.000000'2.000000'164'0,"-1.000000"-2.000000"-16 "16 ,-2.000000 0.000000-62-16,1.000000 0.000000-44 0,0.000000 0.000000-25 15,-2.000000-2.000000-9-15,2.000000 0.000000-8 0,-1.000000 2.000000-14 0,-4.000000 0.000000-22 0,0.000000 0.000000-54 16,0.000000 0.000000-36-16,0.000000 0.000000-19 0</inkml:trace>
  <inkml:trace contextRef="#ctx0" brushRef="#br0">6146.000000 13750.000000 39 0,'-2.000000'4.000000'58'0,"-1.000000"-1.000000"9 "0 ,0.000000 3.000000 9 15,1.000000-2.000000 0-15,2.000000-1.000000-5 0,0.000000 1.000000-13 0,0.000000 0.000000-18 16,0.000000-2.000000-10-16,5.000000 1.000000-7 0,-2.000000-3.000000-3 0,2.000000 3.000000 1 16,-3.000000-3.000000 5-16,6.000000 3.000000 11 0,1.000000-1.000000 10 0,-1.000000-2.000000 9 0,2.000000 3.000000 4 15,4.000000-3.000000 7-15,1.000000 0.000000 4 0,-2.000000 0.000000 2 0,2.000000-3.000000-5 16,-1.000000 3.000000-1-16,2.000000-5.000000 2 0,3.000000 2.000000-4 0,3.000000 1.000000-6 15,-4.000000 1.000000-10-15,4.000000-5.000000-7 0,3.000000 2.000000-8 16,-3.000000 1.000000-7-16,5.000000-1.000000-2 0,-1.000000-5.000000-2 0,5.000000 2.000000 2 0,0.000000-1.000000 1 16,5.000000 0.000000 2-16,-1.000000-2.000000 3 0,0.000000-1.000000 1 0,5.000000 2.000000-2 15,-1.000000-3.000000-1-15,1.000000 0.000000-4 0,0.000000 0.000000-5 0,4.000000-1.000000-5 16,-4.000000 4.000000-4-16,4.000000-3.000000-2 0,1.000000 2.000000-1 0,-2.000000 1.000000 0 16,1.000000-2.000000-1-16,1.000000 2.000000-1 0,2.000000 0.000000 0 0,2.000000-2.000000 0 0,-1.000000-1.000000 0 15,1.000000 2.000000 0-15,5.000000-2.000000 1 0,-1.000000-2.000000 0 0,-1.000000 1.000000 1 16,5.000000 0.000000-1-16,-3.000000-2.000000 0 0,0.000000-1.000000 1 0,-3.000000 4.000000-2 15,3.000000-2.000000 0-15,-5.000000 0.000000 0 0,-1.000000 2.000000-1 0,1.000000-1.000000 1 16,-2.000000 3.000000 1-16,-4.000000 1.000000-1 0,3.000000 1.000000 1 0,-6.000000 2.000000 4 16,4.000000 0.000000 3-16,-4.000000 4.000000 1 0,3.000000 2.000000 4 0,-4.000000 0.000000 4 15,1.000000 0.000000-1-15,0.000000 2.000000-2 0,1.000000-2.000000 1 0,-3.000000 3.000000-4 0,2.000000 0.000000 0 16,1.000000-2.000000-1-16,-1.000000 2.000000 3 0,-2.000000-1.000000-1 0,3.000000 1.000000 3 16,-3.000000-1.000000 4-16,-1.000000-2.000000 0 0,1.000000 3.000000 2 0,-2.000000 0.000000 1 15,-1.000000-3.000000-1-15,-3.000000 0.000000-1 0,0.000000 0.000000 0 0,1.000000 0.000000-2 16,-6.000000 0.000000-1-16,3.000000 0.000000-2 0,-6.000000 0.000000 0 0,-3.000000 0.000000 0 15,1.000000 0.000000 0-15,-3.000000 0.000000-3 0,-6.000000 0.000000 0 0,0.000000 0.000000-2 16,1.000000 0.000000 1-16,-6.000000 0.000000-1 0,1.000000 0.000000-3 0,-1.000000-3.000000-1 0,-3.000000 0.000000 0 16,0.000000 3.000000 0-16,-2.000000 0.000000-2 0,1.000000 0.000000 0 15,-3.000000-2.000000 0-15,-1.000000 2.000000 3 0,4.000000-3.000000-3 0,-4.000000 3.000000-1 0,0.000000 0.000000-2 16,-4.000000-2.000000-8-16,3.000000 2.000000-23 0,-6.000000-4.000000-53 0,2.000000 1.000000-97 16,-3.000000 0.000000-169-16,-2.000000 1.000000-88 0,-7.000000-3.000000-42 0,-10.000000 1.000000-5 15,-8.000000-4.000000 39-15</inkml:trace>
  <inkml:trace contextRef="#ctx0" brushRef="#br0">17106.000000 4334.000000 7 0,'-9.000000'-4.000000'34'0,"1.000000"-1.000000"11 "0 ,-2.000000-3.000000 14 16,2.000000 3.000000 13-16,-1.000000-2.000000 20 0,-1.000000-3.000000 9 0,-2.000000 3.000000 3 0,2.000000-4.000000 0 15,-3.000000 3.000000 3-15,4.000000-2.000000 2 0,-1.000000 2.000000-3 0,-1.000000-1.000000-4 16,2.000000-1.000000-6-16,-1.000000 3.000000-6 0,2.000000-1.000000-6 0,-2.000000 1.000000 0 15,3.000000 2.000000 1-15,-3.000000 3.000000 7 0,5.000000-3.000000 3 0,-2.000000 5.000000 5 16,2.000000-3.000000 0-16,0.000000 1.000000-6 0,2.000000 2.000000-7 0,1.000000 0.000000-8 0,-1.000000 0.000000-6 16,1.000000 0.000000-9-16,-1.000000-2.000000-5 0,3.000000 2.000000-9 15,-3.000000 0.000000-3-15,3.000000 0.000000-7 0,0.000000 0.000000-7 0,0.000000 0.000000-7 0,0.000000 0.000000-1 16,0.000000 0.000000-7-16,3.000000 0.000000-4 0,-3.000000 0.000000-1 0,0.000000 0.000000-1 16,3.000000 0.000000 0-16,-3.000000-3.000000-2 0,2.000000 3.000000 1 0,-2.000000 0.000000-2 15,0.000000-2.000000-2-15,3.000000 2.000000 1 0,-1.000000 0.000000-1 0,-2.000000 0.000000 1 16,0.000000 0.000000-1-16,3.000000 0.000000 0 0,-3.000000-3.000000 0 0,4.000000 3.000000 1 15,-3.000000 0.000000-1-15,3.000000 0.000000 0 0,1.000000 0.000000 4 0,0.000000 0.000000 2 16,1.000000-2.000000 2-16,1.000000 2.000000 1 0,2.000000-3.000000 4 0,2.000000 1.000000-1 0,3.000000 0.000000-4 16,-1.000000-3.000000-1-16,2.000000 2.000000 3 0,5.000000-2.000000 3 0,2.000000 1.000000-1 15,2.000000-1.000000-4-15,1.000000 0.000000 1 0,3.000000-2.000000-5 0,2.000000 2.000000-7 16,6.000000-3.000000-7-16,-5.000000 6.000000-2 0,5.000000-3.000000 2 0,-3.000000 0.000000 1 16,-1.000000 2.000000 1-16,0.000000 1.000000 0 0,-7.000000 2.000000 0 0,2.000000 2.000000 1 15,-5.000000 1.000000-3-15,-6.000000 6.000000 1 0,-2.000000-1.000000 2 0,-9.000000 4.000000 0 16,0.000000 8.000000-1-16,-10.000000 4.000000-6 0,-4.000000 5.000000 0 0,-4.000000 5.000000-6 0,-11.000000 8.000000-6 15,-4.000000 4.000000-6-15,-4.000000 6.000000-2 0,-5.000000 0.000000 0 16,-5.000000 2.000000-2-16,2.000000-1.000000 3 0,0.000000 2.000000 4 0,1.000000-7.000000 4 0,4.000000-7.000000 3 16,3.000000-2.000000 6-16,5.000000-7.000000 6 0,6.000000-8.000000 5 0,2.000000-4.000000 7 15,2.000000-4.000000 4-15,7.000000-6.000000 2 0,-1.000000-3.000000 1 0,6.000000-1.000000 0 16,1.000000-6.000000-3-16,3.000000-2.000000-4 0,2.000000-7.000000-2 0,6.000000-3.000000-1 16,3.000000-2.000000 0-16,3.000000-4.000000-4 0,6.000000-3.000000 2 0,3.000000-2.000000-1 15,3.000000-3.000000-2-15,2.000000 2.000000-1 0,3.000000-3.000000 0 0,-2.000000 0.000000 0 16,3.000000 3.000000-1-16,-5.000000 2.000000-8 0,-1.000000 0.000000-12 0,-1.000000 2.000000-16 0,-7.000000 5.000000-24 15,-1.000000 4.000000-30-15,-5.000000 2.000000-28 0,-3.000000 0.000000-26 0,-3.000000 5.000000-27 16,-5.000000 4.000000-24-16,0.000000 0.000000-26 0,0.000000 3.000000-12 0,-8.000000 4.000000-12 16,-3.000000 0.000000-5-16,-5.000000 1.000000-9 0,-1.000000 0.000000 1 0,-1.000000 3.000000 28 15,-4.000000-4.000000 31-15</inkml:trace>
  <inkml:trace contextRef="#ctx0" brushRef="#br0">17049.000000 4614.000000 133 0,'-14.000000'2.000000'149'0,"4.000000"1.000000"-12 "0 ,2.000000 1.000000-10 15,-4.000000 1.000000-11-15,5.000000-2.000000-4 0,-4.000000 6.000000 2 0,2.000000-1.000000 4 16,1.000000 6.000000 1-16,3.000000 4.000000 4 0,0.000000 1.000000-1 0,0.000000 5.000000-4 15,2.000000 1.000000-9-15,1.000000 1.000000-5 0,2.000000 3.000000 1 0,0.000000 3.000000 0 0,2.000000 0.000000 1 16,1.000000 0.000000 0-16,2.000000-1.000000-4 0,-2.000000 3.000000-6 16,4.000000-6.000000-8-16,1.000000 1.000000-12 0,1.000000 2.000000-11 0,2.000000-7.000000-11 0,-1.000000-2.000000-10 15,4.000000-3.000000-7-15,-1.000000-2.000000-8 0,4.000000-4.000000-6 0,2.000000-4.000000-4 16,-1.000000-4.000000-4-16,-1.000000-2.000000-1 0,4.000000-3.000000-4 0,6.000000-8.000000-1 16,-2.000000-1.000000-3-16,2.000000-6.000000-2 0,0.000000-2.000000-5 0,0.000000-7.000000-11 15,0.000000-3.000000-14-15,3.000000-1.000000-19 16,-7.000000-3.000000-33-16,2.000000 0.000000-42 0,-1.000000-3.000000-60 0,-2.000000 0.000000-62 0,-2.000000-3.000000-66 0,-5.000000 1.000000-79 15,2.000000-4.000000-20-15,-7.000000 3.000000 17 0,-2.000000 0.000000 47 0</inkml:trace>
  <inkml:trace contextRef="#ctx0" brushRef="#br0">17847.000000 3986.000000 150 0,'8.000000'-12.000000'256'0,"-3.000000"2.000000"17 "0 ,-5.000000 6.000000-43 0,3.000000-1.000000-61 16,-3.000000 2.000000-36-16,0.000000 6.000000-28 0,-3.000000 2.000000-9 0,3.000000 4.000000 7 16,-3.000000 3.000000 6-16,-2.000000 5.000000 6 0,0.000000 4.000000 0 0,-1.000000 5.000000-7 15,1.000000 3.000000-13-15,-1.000000 0.000000-19 0,1.000000 0.000000-14 0,5.000000 0.000000-17 16,-4.000000-2.000000-12-16,4.000000 0.000000-6 0,4.000000-5.000000-7 0,-1.000000-2.000000-1 16,2.000000-3.000000-2-16,0.000000-3.000000-3 0,4.000000-3.000000-2 0,1.000000-3.000000-1 15,-2.000000-1.000000 1-15,5.000000-1.000000-6 0,1.000000-3.000000-3 0,-1.000000-6.000000 2 0,4.000000-3.000000-3 16,0.000000-1.000000-2-16,1.000000-3.000000-1 0,1.000000 1.000000-3 0,-3.000000-4.000000-5 15,3.000000 0.000000-11-15,-6.000000 2.000000-13 0,1.000000 2.000000-20 0,-6.000000 4.000000-20 16,-1.000000 1.000000-15-16,-6.000000 4.000000-14 0,-1.000000 9.000000-10 0,-5.000000 6.000000-3 16,-6.000000 3.000000 0-16,-3.000000 10.000000 0 0,-1.000000 3.000000 4 0,-7.000000 6.000000 10 15,1.000000 6.000000 14-15,-6.000000 1.000000 15 0,0.000000 4.000000 22 0,0.000000-1.000000 24 16,2.000000-1.000000 20-16,1.000000-2.000000 25 0,-1.000000-5.000000 19 0,9.000000-2.000000 18 16,0.000000-7.000000 7-16,5.000000-5.000000 5 0,-3.000000-6.000000-4 0,9.000000-1.000000-5 15,0.000000-4.000000-10-15,2.000000-6.000000-6 0,3.000000-1.000000-1 0,3.000000-1.000000-3 0,2.000000-2.000000 1 16,5.000000-4.000000-4-16,4.000000-4.000000-3 0,3.000000-5.000000-6 0,1.000000-3.000000-5 15,4.000000-2.000000-7-15,3.000000-1.000000-6 0,-3.000000-1.000000-3 0,1.000000-2.000000-4 16,-1.000000-1.000000-3-16,3.000000-1.000000-8 0,-6.000000 3.000000-12 0,-1.000000 0.000000-14 16,0.000000 2.000000-19-16,-3.000000 3.000000-24 0,-4.000000 3.000000-24 0,-1.000000-1.000000-19 0,1.000000 5.000000-12 15,-6.000000 1.000000-8-15,0.000000 1.000000-7 0,-5.000000 0.000000-15 16,0.000000 3.000000-13-16,-5.000000-5.000000-16 0,4.000000 1.000000-6 0,-11.000000-1.000000 7 0</inkml:trace>
  <inkml:trace contextRef="#ctx0" brushRef="#br0">17949.000000 4670.000000 87 0,'-9.000000'24.000000'141'0,"-1.000000"5.000000"-10 "15 ,2.000000 4.000000-2-15,-5.000000 4.000000-3 0,-1.000000 5.000000-1 16,-3.000000 2.000000 1-16,2.000000 0.000000-2 0,-1.000000 2.000000-7 0,-1.000000 2.000000-13 16,-2.000000-1.000000-10-16,6.000000-3.000000-14 0,-4.000000-3.000000-19 0,4.000000-2.000000-16 0,3.000000-5.000000-13 15,1.000000-5.000000-10-15,1.000000-4.000000-8 0,0.000000-5.000000-5 0,6.000000-4.000000-3 16,-1.000000-3.000000-6-16,-1.000000-4.000000 0 0,8.000000-3.000000-7 0,-1.000000-6.000000-7 16,2.000000-6.000000-13-16,5.000000-3.000000-17 0,2.000000-7.000000-18 0,3.000000-5.000000-21 0,2.000000-3.000000-17 15,4.000000-9.000000-11-15,1.000000 0.000000-6 0,0.000000-9.000000 4 16,0.000000 1.000000 11-16,1.000000-1.000000 16 0,-1.000000 2.000000 17 0,3.000000-1.000000 15 0,-3.000000 8.000000 19 15,-2.000000 4.000000 13-15,0.000000 5.000000 9 0,-5.000000 4.000000 14 0,2.000000 8.000000 17 16,-4.000000 7.000000 21-16,-4.000000 3.000000 19 0,1.000000 6.000000 22 0,-2.000000 8.000000 16 16,-3.000000-1.000000 14-16,2.000000 6.000000 3 0,-5.000000 0.000000-9 0,1.000000 2.000000-12 15,-3.000000 1.000000-17-15,3.000000-3.000000-14 0,-1.000000-1.000000-22 0,3.000000 1.000000-15 0,-5.000000-5.000000-9 16,3.000000 1.000000-7-16,2.000000-3.000000-2 0,0.000000-6.000000-3 16,2.000000 0.000000 1-16,0.000000-4.000000-2 0,5.000000-6.000000-1 0,-2.000000-1.000000-2 0,1.000000-7.000000-3 15,3.000000-3.000000-4-15,-1.000000-3.000000-6 0,1.000000-5.000000-5 0,2.000000 1.000000-2 16,-2.000000 0.000000-1-16,1.000000-3.000000 0 0,-3.000000 5.000000 1 0,-2.000000 1.000000 2 15,3.000000 3.000000 6-15,-6.000000 3.000000 3 0,-1.000000 6.000000 5 0,1.000000 7.000000 10 16,-2.000000-1.000000 10-16,-2.000000 6.000000 11 0,-1.000000 5.000000 9 0,2.000000 3.000000 8 16,-4.000000 7.000000 4-16,0.000000-2.000000-3 0,1.000000 5.000000-6 0,-1.000000-1.000000-5 15,4.000000 0.000000-8-15,1.000000-3.000000-5 0,0.000000-3.000000-4 0,3.000000-1.000000-3 0,0.000000-1.000000 0 16,4.000000-3.000000 2-16,1.000000-5.000000-1 0,-2.000000 0.000000 0 0,2.000000-8.000000-1 16,4.000000 0.000000-2-16,-2.000000-8.000000-1 0,5.000000-2.000000-3 0,-2.000000-6.000000-1 15,-1.000000-2.000000-2-15,-2.000000-2.000000 1 0,2.000000-3.000000-2 0,-4.000000 4.000000 0 16,-4.000000-4.000000-1-16,-4.000000 1.000000 4 0,0.000000 2.000000 0 0,-5.000000 4.000000 2 15,-5.000000 4.000000 0-15,-4.000000 2.000000 6 0,-6.000000 4.000000-1 0,-5.000000 5.000000 2 16,0.000000 3.000000-1-16,-8.000000 4.000000-1 0,1.000000 5.000000 0 0,-5.000000 2.000000-4 0,2.000000 7.000000-2 16,0.000000-3.000000-3-16,1.000000 3.000000-5 0,4.000000 1.000000-10 0,3.000000-6.000000-23 15,4.000000 2.000000-38-15,8.000000-2.000000-43 0,1.000000-6.000000-46 0,6.000000 1.000000-71 16,3.000000-6.000000-64-16,5.000000 0.000000-15 0,3.000000-8.000000 15 0,6.000000-1.000000 33 16</inkml:trace>
  <inkml:trace contextRef="#ctx0" brushRef="#br0">19559.000000 4034.000000 18 0,'-5.000000'0.000000'197'0,"0.000000"9.000000"18 "0 ,-3.000000 0.000000-7 0,0.000000 8.000000-43 16,-6.000000 3.000000-21-16,1.000000 3.000000-2 0,-4.000000 7.000000 10 0,2.000000 4.000000 10 0,-5.000000 5.000000 6 16,1.000000 7.000000-6-16,3.000000 5.000000-10 0,-8.000000 10.000000-11 0,2.000000 5.000000-16 15,1.000000 4.000000-22-15,-1.000000 6.000000-18 0,0.000000-1.000000-22 0,0.000000 5.000000-17 16,2.000000-3.000000-15-16,3.000000-3.000000-11 0,4.000000-6.000000-5 0,1.000000-6.000000-8 16,6.000000-7.000000-4-16,-1.000000-4.000000-2 0,5.000000-10.000000-5 0,-1.000000-7.000000-4 15,6.000000-6.000000-7-15,-1.000000-7.000000-5 0,1.000000-8.000000-7 0,2.000000-1.000000-11 16,0.000000-10.000000-18-16,7.000000-8.000000-15 0,-2.000000-5.000000-19 0,2.000000-11.000000-13 0,3.000000-7.000000-16 15,-2.000000-8.000000-9-15,4.000000-6.000000 0 0,0.000000-8.000000-4 16,-2.000000-8.000000-10-16,-3.000000-7.000000-4 0,4.000000-2.000000 4 0,-6.000000-7.000000 8 0,4.000000 0.000000 15 16,-1.000000 1.000000 28-16,-1.000000 4.000000 39 0,-2.000000 4.000000 38 0,3.000000 8.000000 36 15,-1.000000 4.000000 28-15,-2.000000 8.000000 22 0,0.000000 4.000000 14 0,2.000000 11.000000 14 16,-2.000000 5.000000 7-16,-2.000000 6.000000 2 0,4.000000 4.000000 1 0,-2.000000 12.000000 2 16,4.000000 4.000000 5-16,-3.000000 4.000000 1 0,4.000000 9.000000-1 0,-1.000000 10.000000 1 15,-1.000000 3.000000 0-15,2.000000 9.000000-9 0,-1.000000 6.000000-11 0,-1.000000 5.000000-13 16,1.000000 5.000000-11-16,-4.000000 4.000000-14 0,3.000000 4.000000-9 0,0.000000-1.000000-7 0,-1.000000 4.000000-6 15,3.000000-4.000000-5-15,-1.000000-1.000000-6 0,1.000000-5.000000-4 0,-5.000000-3.000000-6 16,3.000000-5.000000-4-16,-3.000000-3.000000-4 0,2.000000-5.000000-1 0,1.000000-4.000000-3 16,-3.000000-3.000000-3-16,-1.000000-7.000000-2 0,-1.000000 0.000000 0 0,-3.000000-7.000000 0 15,-1.000000-3.000000-2-15,1.000000-2.000000 2 0,-5.000000-3.000000-4 0,0.000000-2.000000-11 16,-5.000000-2.000000-16-16,1.000000-3.000000-19 0,-2.000000-3.000000-21 0,-6.000000-2.000000-26 16,-5.000000-5.000000-32-16,-1.000000-2.000000-24 0,-4.000000-3.000000-23 0,-5.000000-6.000000-17 0,-3.000000-4.000000-6 15,1.000000-1.000000 13-15,-4.000000-6.000000 27 0,1.000000 1.000000 40 0,-3.000000-1.000000 58 16,0.000000 0.000000 56-16,4.000000 5.000000 55 0,1.000000 3.000000 37 0,-2.000000 2.000000 30 15,6.000000 5.000000 18-15,0.000000 3.000000 12 0,6.000000 1.000000 1 0,0.000000 3.000000-5 16,5.000000 4.000000-5-16,2.000000-2.000000-13 0,1.000000 3.000000-20 0,4.000000 1.000000-25 16,6.000000 1.000000-23-16,-1.000000 0.000000-19 0,8.000000 3.000000-14 0,1.000000 0.000000-9 15,4.000000 3.000000-4-15,4.000000-3.000000-1 0,4.000000 3.000000-3 0,4.000000-3.000000-7 0,5.000000-3.000000-14 16,3.000000-3.000000-25-16,2.000000-1.000000-38 0,3.000000-5.000000-50 0,4.000000 0.000000-63 16,1.000000-5.000000-75-16,0.000000 0.000000-99 0,-5.000000 0.000000-35 0,-5.000000-5.000000 4 15,2.000000-2.000000 34-15,-7.000000 2.000000 56 0</inkml:trace>
  <inkml:trace contextRef="#ctx0" brushRef="#br0">19978.000000 4563.000000 191 0,'9.000000'14.000000'353'0,"-4.000000"-2.000000"23 "0 ,3.000000-2.000000 12 0,4.000000 2.000000-89 15,-2.000000-4.000000-128-15,3.000000-1.000000-79 0,4.000000-2.000000-42 0,-2.000000-5.000000-23 16,5.000000 0.000000-13-16,-1.000000-8.000000-13 0,3.000000 1.000000-24 0,1.000000-4.000000-48 16,2.000000-2.000000-62-16,2.000000 3.000000-82 0,-5.000000-2.000000-87 0,0.000000-1.000000-42 15,-6.000000 4.000000-2-15,-1.000000 0.000000 30 0</inkml:trace>
  <inkml:trace contextRef="#ctx0" brushRef="#br0">19950.000000 4971.000000 21 0,'-12.000000'34.000000'377'0,"4.000000"-3.000000"41 "0 ,3.000000-5.000000 21 0,1.000000-7.000000 13 0,4.000000-3.000000-156 16,0.000000-8.000000-126-16,4.000000 2.000000-76 0,6.000000-8.000000-32 16,-2.000000-2.000000-16-16,6.000000-2.000000-9 0,2.000000-8.000000-10 0,3.000000 2.000000-7 0,6.000000-8.000000-8 15,2.000000 1.000000-14-15,5.000000-4.000000-22 0,1.000000 0.000000-36 0,2.000000-1.000000-42 16,2.000000 0.000000-64-16,7.000000 1.000000-72 0,-4.000000 4.000000-105 0,0.000000 1.000000-46 15,-1.000000 2.000000-2-15,-1.000000 0.000000 29 0,-9.000000-1.000000 50 0</inkml:trace>
  <inkml:trace contextRef="#ctx0" brushRef="#br0">21051.000000 3667.000000 136 0,'-18.000000'-9.000000'254'0,"1.000000"1.000000"18 "16 ,-2.000000 4.000000-18-16,-2.000000 1.000000-72 0,2.000000 3.000000-45 0,-3.000000 3.000000-18 16,4.000000 1.000000-4-16,0.000000 4.000000 2 0,-4.000000 1.000000 1 0,2.000000 4.000000-4 15,1.000000 4.000000-4-15,1.000000 0.000000-8 0,1.000000 4.000000-10 0,0.000000 4.000000-10 16,4.000000 4.000000-7-16,3.000000 5.000000-3 0,-2.000000 6.000000-3 0,2.000000 6.000000-2 15,2.000000 5.000000 2-15,3.000000 8.000000 6 0,1.000000 11.000000 5 0,4.000000 7.000000 8 16,0.000000 8.000000 7-16,0.000000 10.000000 12 0,4.000000 10.000000 19 0,1.000000 7.000000 17 0,0.000000 2.000000 15 16,3.000000 2.000000 9-16,0.000000 7.000000-1 0,4.000000-5.000000-9 0,-5.000000 7.000000-18 15,1.000000-2.000000-24-15,6.000000 5.000000-27 0,-3.000000-5.000000-22 0,3.000000-1.000000-17 16,1.000000-1.000000-10-16,2.000000-7.000000-11 0,1.000000-3.000000-4 0,2.000000-5.000000-1 16,2.000000-4.000000-6-16,1.000000-4.000000-4 0,4.000000-5.000000-18 0,0.000000-4.000000-32 15,0.000000-6.000000-36-15,3.000000-7.000000-61 0,0.000000-6.000000-60 0,-3.000000-9.000000-55 16,0.000000-6.000000-56-16,3.000000-6.000000-87 0,-3.000000-4.000000-128 0,0.000000-10.000000-53 15,-1.000000-5.000000 2-15,0.000000-11.000000 25 0,-8.000000-11.000000 54 0,1.000000-11.000000 107 16</inkml:trace>
  <inkml:trace contextRef="#ctx0" brushRef="#br0">21368.000000 3881.000000 14 0,'5.000000'3.000000'275'16,"-5.000000"-1.000000"23 "-16 ,0.000000 4.000000 13 0,3.000000 3.000000-52 0,-3.000000 3.000000-76 15,4.000000 5.000000-59-15,-3.000000 5.000000-19 0,4.000000 3.000000 2 0,-5.000000 4.000000 16 0,4.000000 2.000000 5 16,-4.000000 6.000000-2-16,0.000000-1.000000-3 0,0.000000 8.000000-13 16,-4.000000-3.000000-20-16,4.000000 4.000000-20 0,0.000000 1.000000-19 0,0.000000 0.000000-12 0,0.000000 0.000000-16 15,0.000000 0.000000-12-15,4.000000-2.000000-10 0,-4.000000 0.000000-7 0,3.000000-3.000000-17 16,-1.000000-2.000000-30-16,3.000000 0.000000-38 0,-2.000000-5.000000-58 0,2.000000 0.000000-83 16,2.000000-5.000000-121-16,-2.000000-4.000000-51 0,-3.000000-9.000000-8 0,-2.000000-3.000000 21 15,-2.000000-6.000000 49-15</inkml:trace>
  <inkml:trace contextRef="#ctx0" brushRef="#br0">22167.000000 3940.000000 223 0,'22.000000'3.000000'370'0,"-2.000000"1.000000"27 "16 ,-1.000000 4.000000 11-16,-1.000000 1.000000-92 0,1.000000 4.000000-136 0,2.000000 0.000000-82 15,1.000000 5.000000-44-15,3.000000-3.000000-23 0,-1.000000 2.000000-13 0,-2.000000-3.000000-6 0,-4.000000 1.000000-5 16,2.000000-3.000000-3-16,-5.000000 2.000000 1 0,2.000000 1.000000-3 0,-4.000000 0.000000 2 15,-1.000000 0.000000-3-15,-2.000000-1.000000 0 0,-5.000000 3.000000 2 0,-5.000000 3.000000-3 16,0.000000-3.000000 0-16,-5.000000 2.000000 4 0,-3.000000 0.000000 0 0,-1.000000 4.000000 2 16,-4.000000-1.000000 3-16,0.000000-4.000000 7 0,2.000000 3.000000 4 0,0.000000-5.000000 0 15,4.000000 1.000000 1-15,0.000000-5.000000-1 0,2.000000-2.000000 0 0,2.000000 0.000000-1 0,6.000000-3.000000 2 16,2.000000 0.000000 0-16,4.000000-4.000000 4 0,4.000000-1.000000 0 16,4.000000-4.000000 0-16,6.000000-3.000000-5 0,3.000000-2.000000-4 0,5.000000-5.000000-10 0,5.000000-5.000000-19 15,4.000000-3.000000-28-15,3.000000-5.000000-38 0,6.000000-2.000000-59 0,3.000000-2.000000-82 16,2.000000 1.000000-105-16,-1.000000 1.000000-56 0,2.000000-2.000000-17 0,-4.000000-3.000000 19 15,-3.000000 2.000000 47-15</inkml:trace>
  <inkml:trace contextRef="#ctx0" brushRef="#br0">23803.000000 3687.000000 230 0,'27.000000'5.000000'347'0,"-9.000000"0.000000"19 "15 ,-1.000000-3.000000 9-15,2.000000 3.000000-115 0,-6.000000-2.000000-116 0,4.000000-1.000000-60 16,-4.000000 3.000000-30-16,-1.000000-5.000000-10 0,-2.000000 2.000000 2 0,2.000000-2.000000 0 15,-2.000000 2.000000 1-15,-5.000000 1.000000-3 0,3.000000 0.000000-6 0,-3.000000-1.000000-5 0,2.000000 5.000000-9 16,-2.000000 1.000000-4-16,-3.000000 1.000000-5 0,-2.000000 8.000000-3 0,0.000000 3.000000 1 16,-5.000000 2.000000-5-16,-4.000000 4.000000 1 0,1.000000 3.000000-2 0,1.000000 1.000000-1 15,0.000000-1.000000 1-15,2.000000 0.000000-4 0,5.000000 0.000000 1 0,0.000000-2.000000-3 16,5.000000-1.000000 1-16,4.000000 0.000000-1 0,4.000000-5.000000-1 0,1.000000 1.000000 1 16,2.000000 0.000000-1-16,3.000000-5.000000 0 0,1.000000 0.000000 0 0,0.000000 0.000000 0 15,2.000000 0.000000 0-15,-2.000000-2.000000 0 0,-2.000000-1.000000 0 0,-1.000000 4.000000-2 0,-2.000000-1.000000 0 16,-1.000000 1.000000 0-16,-6.000000 2.000000-9 0,-3.000000 2.000000-6 15,-5.000000 0.000000-20-15,-5.000000 2.000000-29 0,-3.000000 5.000000-36 0,1.000000 1.000000-53 0,-8.000000-1.000000-59 16,1.000000 5.000000-80-16,-4.000000-6.000000-48 0,-4.000000 1.000000-7 0,-5.000000-1.000000 20 16,1.000000-4.000000 44-16</inkml:trace>
  <inkml:trace contextRef="#ctx0" brushRef="#br0">21455.000000 5247.000000 148 0,'0.000000'9.000000'147'0,"-3.000000"3.000000"-4 "0 ,3.000000 2.000000 8 0,-4.000000 3.000000 13 15,3.000000 6.000000 10-15,-3.000000 1.000000 6 0,-1.000000 5.000000 3 0,2.000000 3.000000-9 0,1.000000 2.000000-22 16,-1.000000 0.000000-24-16,3.000000 2.000000-23 0,5.000000-3.000000-13 16,-2.000000 2.000000-18-16,6.000000-1.000000-12 0,1.000000-4.000000-9 0,-2.000000-1.000000-4 0,5.000000-5.000000-3 15,4.000000-2.000000-7-15,0.000000-5.000000-10 0,3.000000-2.000000-3 0,2.000000-7.000000-3 16,0.000000-2.000000-6-16,5.000000-6.000000-5 0,1.000000-6.000000-4 0,1.000000-1.000000-1 16,1.000000-4.000000-4-16,2.000000-7.000000-2 0,-2.000000 0.000000-3 0,2.000000-7.000000-8 15,-4.000000 1.000000-9-15,-1.000000-1.000000-13 0,-5.000000 0.000000-19 0,-2.000000-3.000000-24 16,-3.000000 1.000000-28-16,-4.000000-2.000000-28 0,-1.000000 0.000000-30 0,-4.000000-1.000000-29 15,-6.000000 1.000000-20-15,1.000000-2.000000-12 0,-6.000000 2.000000 2 0,-2.000000 0.000000 10 0,-7.000000-1.000000 26 16,2.000000 4.000000 34-16,-4.000000 2.000000 40 0,1.000000 7.000000 44 0,0.000000 0.000000 39 16,1.000000 6.000000 48-16,-1.000000 6.000000 38 0,2.000000 5.000000 33 0,0.000000 3.000000 27 15,1.000000 10.000000 30-15,1.000000 4.000000 20 0,1.000000 4.000000 6 0,0.000000 7.000000-2 16,3.000000 5.000000-4-16,-1.000000 8.000000-10 0,3.000000 3.000000-20 0,1.000000 4.000000-22 16,2.000000 1.000000-15-16,2.000000 5.000000-16 0,1.000000-1.000000-17 0,3.000000-1.000000-16 15,2.000000 0.000000-13-15,4.000000-2.000000-11 0,-2.000000-3.000000-9 0,3.000000-7.000000-11 0,6.000000 2.000000-13 16,-3.000000-8.000000-17-16,3.000000-8.000000-25 0,6.000000-4.000000-34 0,2.000000-11.000000-52 15,-1.000000-3.000000-61-15,6.000000-9.000000-73 0,4.000000-10.000000-62 0,-1.000000-10.000000-16 16,0.000000-9.000000 12-16,0.000000-11.000000 41 0</inkml:trace>
  <inkml:trace contextRef="#ctx0" brushRef="#br0">22692.000000 4959.000000 57 0,'13.000000'5.000000'329'0,"-1.000000"0.000000"27 "16 ,-7.000000 5.000000 19-16,4.000000 3.000000-38 0,-4.000000 5.000000-114 0,0.000000 5.000000-83 15,3.000000-2.000000-40-15,-3.000000 6.000000-14 0,2.000000-3.000000-2 0,-1.000000 3.000000 2 16,3.000000-3.000000-9-16,4.000000 1.000000-6 0,-1.000000-1.000000-9 0,3.000000 1.000000-12 0,2.000000 1.000000-11 16,1.000000-4.000000-10-16,4.000000-1.000000-5 0,0.000000 2.000000-5 0,0.000000-1.000000-6 15,-4.000000-3.000000-2-15,4.000000 0.000000-2 0,-5.000000-2.000000-3 0,1.000000-2.000000 0 16,-5.000000-1.000000-5-16,1.000000 2.000000 1 0,-6.000000-4.000000 0 0,1.000000-1.000000-1 16,-4.000000 0.000000-4-16,-5.000000 5.000000-9 0,-5.000000-2.000000-13 0,-6.000000 1.000000-19 15,-2.000000 1.000000-26-15,-9.000000 0.000000-35 0,-3.000000-3.000000-30 0,-2.000000-2.000000-41 16,-3.000000-1.000000-39-16,-2.000000-3.000000-42 0,0.000000-2.000000-48 0,-6.000000-5.000000-29 0,3.000000-5.000000 3 15,-4.000000-4.000000 31-15,-1.000000-8.000000 46 0</inkml:trace>
  <inkml:trace contextRef="#ctx0" brushRef="#br0">22533.000000 5188.000000 18 0,'16.000000'-20.000000'191'16,"3.000000"3.000000"9 "-16 ,6.000000 3.000000-31 0,-1.000000-1.000000-61 0,6.000000 3.000000-45 0,2.000000-1.000000-28 16,3.000000-3.000000-16-16,5.000000 3.000000-7 0,2.000000-3.000000-4 0,0.000000 0.000000-3 15,1.000000 1.000000-4-15,6.000000-1.000000-13 0,-2.000000 2.000000-21 0,-2.000000-1.000000-33 16,4.000000 1.000000-48-16,-4.000000-1.000000-47 0,-1.000000-2.000000-22 0,-1.000000-2.000000 0 15</inkml:trace>
  <inkml:trace contextRef="#ctx0" brushRef="#br0">23917.000000 4473.000000 115 0,'15.000000'2.000000'189'0,"-3.000000"8.000000"-12 "0 ,-2.000000 2.000000-37 15,-3.000000 4.000000-15-15,-6.000000 8.000000 2 0,3.000000 5.000000-6 0,-8.000000 4.000000-7 16,-1.000000 8.000000-6-16,0.000000 6.000000-7 0,-3.000000 3.000000-13 0,0.000000 6.000000-13 0,-1.000000 4.000000-12 15,1.000000-2.000000-9-15,3.000000 2.000000-9 0,0.000000 2.000000-9 0,1.000000-4.000000-5 16,4.000000-2.000000-5-16,4.000000-5.000000-5 0,1.000000-2.000000-3 0,0.000000-8.000000-1 16,8.000000-4.000000 1-16,-1.000000-6.000000 3 0,5.000000-5.000000 0 0,-2.000000-4.000000 0 15,7.000000-7.000000 4-15,4.000000-3.000000-3 0,0.000000-10.000000-5 0,2.000000-4.000000-4 16,2.000000-8.000000-5-16,0.000000-4.000000 5 0,2.000000-6.000000 0 0,-2.000000-4.000000 3 16,-3.000000 1.000000 1-16,0.000000-3.000000 3 0,-2.000000 5.000000 1 0,-10.000000-1.000000-5 15,-3.000000 2.000000-2-15,-7.000000 3.000000-4 0,-7.000000 0.000000-3 0,-9.000000 5.000000-5 16,-8.000000 5.000000-4-16,-6.000000 2.000000-3 0,-7.000000 5.000000-2 0,-6.000000 5.000000-3 0,-8.000000 2.000000-5 15,-6.000000 10.000000-9-15,-1.000000 0.000000-21 0,-4.000000 5.000000-31 0,-5.000000 2.000000-51 16,-4.000000 3.000000-62-16,-1.000000 1.000000-80 0,-8.000000-3.000000-53 0,-4.000000 5.000000-15 16,-5.000000-6.000000 16-16,-8.000000 5.000000 40 0</inkml:trace>
  <inkml:trace contextRef="#ctx0" brushRef="#br0">21673.000000 6360.000000 56 0,'7.000000'0.000000'267'0,"-6.000000"0.000000"16 "0 ,4.000000 0.000000 12 16,2.000000 0.000000-86-16,0.000000 3.000000-77 0,1.000000 0.000000-52 0,4.000000-2.000000-20 15,1.000000 3.000000-5-15,2.000000-3.000000-2 0,2.000000-1.000000 6 0,5.000000 0.000000 0 16,0.000000 0.000000-5-16,4.000000 0.000000-9 0,0.000000 3.000000-12 0,2.000000-1.000000-6 0,-3.000000 4.000000-8 15,-1.000000 0.000000-4-15,1.000000 6.000000-2 0,-7.000000 1.000000 7 16,1.000000 4.000000 5-16,1.000000 2.000000 6 0,-7.000000 3.000000 2 0,-4.000000 7.000000 3 0,-3.000000 1.000000-2 16,-2.000000 4.000000-6-16,-4.000000 2.000000-7 0,-4.000000 1.000000-8 0,-1.000000-1.000000-3 15,0.000000 1.000000-4-15,-3.000000-3.000000-5 0,0.000000 0.000000-10 0,3.000000-5.000000-16 16,-4.000000-5.000000-29-16,7.000000-4.000000-33 0,-1.000000-3.000000-40 0,3.000000-5.000000-44 16,5.000000-5.000000-51-16,2.000000-2.000000-72 0,0.000000-12.000000-20 0,1.000000-8.000000 9 15,5.000000-6.000000 28-15</inkml:trace>
  <inkml:trace contextRef="#ctx0" brushRef="#br0">22781.000000 6175.000000 224 0,'30.000000'3.000000'275'0,"-3.000000"5.000000"23 "0 ,-2.000000 4.000000-33 0,-2.000000 2.000000-82 16,-1.000000 6.000000-49-16,3.000000-1.000000-21 0,-6.000000 0.000000-10 0,3.000000 3.000000-9 0,-1.000000-3.000000-10 16,-2.000000-1.000000-4-16,-1.000000 1.000000-6 0,2.000000-1.000000-12 0,-5.000000-1.000000-13 15,2.000000-3.000000-14-15,-3.000000 3.000000-11 0,-3.000000-5.000000-9 0,-4.000000 0.000000-6 16,1.000000 2.000000-4-16,-3.000000-3.000000-1 0,-5.000000-2.000000-4 0,-1.000000 3.000000-7 15,-8.000000-2.000000-9-15,1.000000 2.000000-12 0,-7.000000-2.000000-12 0,-2.000000-1.000000-14 16,-1.000000 1.000000-6-16,-4.000000-2.000000-2 0,-3.000000-2.000000 8 0,1.000000-3.000000 9 16,3.000000-1.000000 12-16,-5.000000-4.000000 11 0,8.000000-1.000000 9 0,1.000000-8.000000 8 0,4.000000-4.000000 9 15,-1.000000-2.000000 10-15,13.000000 0.000000 9 0,-3.000000-5.000000 5 0,8.000000-2.000000 5 16,-3.000000-1.000000 2-16,13.000000-4.000000-3 0,-1.000000 0.000000-7 0,7.000000-2.000000-6 16,0.000000-3.000000-1-16,2.000000 0.000000-3 0,5.000000-3.000000 0 0,1.000000 0.000000-1 15,1.000000-1.000000 2-15,-4.000000 4.000000-1 0,-1.000000 0.000000 0 0,-3.000000 2.000000-3 16,-1.000000 3.000000-1-16,-6.000000 2.000000-3 0,-4.000000 6.000000 0 0,-5.000000 1.000000-1 15,-2.000000 0.000000 0-15,-6.000000 6.000000-3 0,-2.000000-1.000000-1 0,0.000000 2.000000-1 0,-7.000000 4.000000-1 16,-1.000000 1.000000-2-16,-1.000000 2.000000-2 0,1.000000 0.000000-4 0,0.000000 2.000000-5 16,-1.000000 3.000000-14-16,6.000000-3.000000-15 0,3.000000 2.000000-12 0,1.000000 0.000000-14 15,4.000000 2.000000-11-15,4.000000-4.000000-14 0,6.000000 0.000000-14 0,5.000000 2.000000-11 16,3.000000-1.000000-16-16,6.000000-2.000000-23 0,3.000000-1.000000-19 0,3.000000 3.000000-23 16,5.000000-3.000000-16-16,0.000000 2.000000-7 0,0.000000 1.000000 13 0</inkml:trace>
  <inkml:trace contextRef="#ctx0" brushRef="#br0">24060.000000 5886.000000 77 0,'13.000000'-5.000000'88'0,"-1.000000"0.000000"-2 "0 ,1.000000-4.000000-3 0,-3.000000-2.000000-1 16,4.000000-5.000000-3-16,-1.000000-3.000000 1 0,-5.000000-4.000000 0 0,4.000000 1.000000 0 15,-2.000000-3.000000 1-15,-5.000000-1.000000-2 0,4.000000 2.000000 2 0,-6.000000 2.000000 0 16,-3.000000 1.000000-4-16,-3.000000 1.000000-8 0,-6.000000 3.000000-5 0,4.000000 3.000000-7 15,-8.000000 3.000000-9-15,-1.000000 4.000000-12 0,-4.000000 5.000000-7 0,-2.000000 4.000000-3 16,-7.000000 5.000000-7-16,0.000000 6.000000-3 0,-3.000000 2.000000 2 0,2.000000 4.000000 3 0,-6.000000 2.000000 4 16,7.000000 4.000000 4-16,0.000000-3.000000 2 0,6.000000-3.000000 1 0,4.000000 1.000000-3 15,3.000000-3.000000-8-15,1.000000-2.000000-5 0,8.000000-2.000000-6 0,3.000000 0.000000-4 16,2.000000-2.000000-3-16,2.000000-3.000000-2 0,3.000000 0.000000-3 0,7.000000-1.000000-2 16,1.000000-1.000000-4-16,6.000000-4.000000-1 0,2.000000 0.000000-1 0,1.000000-2.000000-1 15,8.000000 0.000000 2-15,-1.000000 0.000000 0 0,1.000000 5.000000 2 0,-3.000000-1.000000 2 16,0.000000 8.000000 3-16,1.000000 4.000000 3 0,-4.000000 5.000000 9 0,-3.000000 6.000000 14 0,-2.000000 8.000000 15 15,-6.000000 8.000000 14-15,-1.000000 8.000000 9 0,-7.000000 7.000000 9 0,-5.000000 5.000000 6 16,-5.000000 8.000000 1-16,-3.000000 2.000000-6 0,-4.000000 2.000000-2 0,-2.000000 3.000000-4 16,1.000000 3.000000-6-16,-5.000000-6.000000-12 0,1.000000-2.000000-9 0,3.000000-2.000000-11 15,-1.000000-5.000000-8-15,2.000000-6.000000-10 0,1.000000-7.000000-8 0,2.000000-8.000000-15 16,2.000000-5.000000-24-16,3.000000-8.000000-33 0,-2.000000-7.000000-38 0,7.000000-8.000000-57 16,3.000000-5.000000-76-16,-3.000000-12.000000-103 0,4.000000-8.000000-39 0,1.000000-11.000000-3 15,-4.000000-11.000000 24-15,8.000000-10.000000 47 0</inkml:trace>
  <inkml:trace contextRef="#ctx0" brushRef="#br0">24819.000000 3339.000000 127 0,'17.000000'0.000000'231'0,"1.000000"8.000000"28 "16 ,4.000000 2.000000-19-16,0.000000 6.000000-44 0,4.000000 9.000000-19 0,1.000000 4.000000-2 15,0.000000 8.000000 7-15,7.000000 2.000000-1 0,-3.000000 14.000000-8 0,0.000000 7.000000-8 16,-1.000000 8.000000-9-16,-3.000000 11.000000-12 0,-1.000000 9.000000-17 0,-4.000000 8.000000-19 0,0.000000 11.000000-12 16,-4.000000 8.000000-12-16,-4.000000 9.000000-13 0,-2.000000 2.000000-9 0,-7.000000 5.000000-11 15,-5.000000 1.000000-13-15,-5.000000-1.000000-11 0,-11.000000 1.000000-14 0,-2.000000-1.000000-12 16,-4.000000 3.000000-2-16,-10.000000 0.000000-1 0,-3.000000-3.000000-6 0,-3.000000 1.000000-12 15,-4.000000-6.000000-13-15,-5.000000-2.000000-24 0,-2.000000-5.000000-61 0,-3.000000-2.000000-101 16,-1.000000-1.000000-150-16,-6.000000-7.000000-87 0,-6.000000-4.000000-39 0,-6.000000-5.000000 1 16,-9.000000-12.000000 42-16,-9.000000-8.000000 93 0</inkml:trace>
  <inkml:trace contextRef="#ctx0" brushRef="#br0">19749.000000 8435.000000 290 0,'0.000000'-2.000000'365'0,"-2.000000"-5.000000"24 "0 ,4.000000 2.000000 12 16,3.000000 0.000000-142-16,3.000000 2.000000-108 0,9.000000-1.000000-54 0,6.000000 4.000000-34 16,8.000000-5.000000-4-16,7.000000 2.000000 3 0,7.000000-6.000000 8 0,4.000000-6.000000 5 15,11.000000-7.000000-3-15,4.000000-3.000000-10 0,10.000000-6.000000-9 0,1.000000-3.000000-17 16,6.000000-1.000000-9-16,-3.000000-3.000000-11 0,1.000000 1.000000-2 0,2.000000 3.000000-1 16,-8.000000 0.000000-10-16,-6.000000 3.000000-4 0,-5.000000 2.000000-7 0,-6.000000 0.000000-13 15,-11.000000 9.000000-18-15,-5.000000 0.000000-17 0,-10.000000 3.000000-19 0,-6.000000 6.000000-19 0,-11.000000-2.000000-26 16,-4.000000 3.000000-26-16,-9.000000 3.000000-21 0,-5.000000 2.000000-19 0,-9.000000 0.000000-15 15,-8.000000 5.000000-2-15,-4.000000-2.000000 13 0,-10.000000 2.000000 22 0,-2.000000 0.000000 34 16,-2.000000-3.000000 31-16,-9.000000 3.000000 34 0,0.000000-2.000000 33 0,-1.000000 0.000000 32 16,2.000000-1.000000 36-16,1.000000 1.000000 39 0,3.000000-1.000000 35 0,4.000000 3.000000 27 0,5.000000 0.000000 14 15,4.000000 0.000000-1-15,5.000000 5.000000-12 0,7.000000 0.000000-21 16,2.000000 5.000000-21-16,4.000000 4.000000-13 0,5.000000 6.000000-4 0,3.000000 6.000000-2 0,3.000000 11.000000 6 16,4.000000 6.000000 4-16,1.000000 9.000000 1 0,5.000000 9.000000-3 0,2.000000 6.000000-6 15,7.000000 14.000000-3-15,-2.000000 2.000000-4 0,5.000000 7.000000-10 0,-1.000000 4.000000-6 16,-1.000000 6.000000-8-16,2.000000 3.000000-7 0,-1.000000-1.000000-6 0,-2.000000 0.000000-5 15,-2.000000-1.000000-7-15,-2.000000-5.000000-2 0,0.000000-4.000000-1 0,1.000000-4.000000-3 0,-2.000000-10.000000-1 16,-2.000000-7.000000-2-16,-2.000000-10.000000 1 0,0.000000-8.000000-4 0,-3.000000-7.000000-3 16,0.000000-7.000000-1-16,-5.000000-5.000000-2 0,0.000000-7.000000 0 0,-1.000000-3.000000 0 15,-11.000000-8.000000-1-15,-1.000000 0.000000-4 0,-6.000000-4.000000-7 0,-3.000000-7.000000-4 16,-4.000000-5.000000-6-16,-5.000000-5.000000-6 0,-4.000000-7.000000-5 0,-2.000000-5.000000-3 16,-1.000000-5.000000 0-16,-2.000000-7.000000-4 0,1.000000-5.000000 0 0,-3.000000-6.000000 2 15,4.000000-1.000000 5-15,-3.000000-6.000000 6 0,3.000000-3.000000 6 0,1.000000 1.000000 9 16,3.000000-2.000000 5-16,3.000000 0.000000 7 0,5.000000 5.000000 5 0,3.000000-1.000000 1 15,5.000000 9.000000 0-15,4.000000 1.000000 1 0,6.000000 6.000000 1 0,3.000000 2.000000-3 0,5.000000 4.000000-2 16,5.000000-1.000000-2-16,3.000000 2.000000-2 0,6.000000-1.000000-1 0,4.000000 0.000000 0 16,5.000000 3.000000-2-16,3.000000 3.000000-1 0,0.000000 2.000000 0 0,5.000000 4.000000 1 15,-1.000000 7.000000-2-15,-3.000000 0.000000 1 0,-1.000000 12.000000 0 0,-4.000000 3.000000 2 16,-3.000000 8.000000 2-16,-6.000000 5.000000 3 0,-5.000000 7.000000 5 0,-3.000000 6.000000 4 0,-6.000000 4.000000 5 16,-6.000000 1.000000 3-16,-1.000000 5.000000 2 0,-2.000000-2.000000 2 15,-7.000000 4.000000 3-15,2.000000-6.000000 0 0,-2.000000 0.000000 3 0,0.000000-4.000000 0 0,2.000000-6.000000 5 16,2.000000-4.000000-2-16,-1.000000-5.000000 0 0,6.000000-5.000000 0 15,0.000000-5.000000-4-15,3.000000-4.000000-5 0,-2.000000-6.000000-6 0,5.000000-4.000000-4 0,2.000000-9.000000-7 16,2.000000-3.000000-4-16,6.000000-6.000000-3 0,6.000000-6.000000-4 0,2.000000-1.000000-4 16,6.000000-7.000000-2-16,2.000000 0.000000-2 0,9.000000-3.000000-1 0,-1.000000 4.000000-2 15,7.000000-4.000000 1-15,-3.000000 5.000000-3 0,0.000000 3.000000 1 0,2.000000 4.000000-2 16,-3.000000 7.000000-1-16,-3.000000 1.000000 0 0,-5.000000 9.000000 1 0,3.000000 4.000000 1 0,-6.000000 4.000000 2 16,-3.000000 6.000000 2-16,-4.000000 6.000000 5 0,-3.000000 5.000000 1 15,-3.000000 6.000000 2-15,-4.000000 0.000000 3 0,1.000000 6.000000 2 0,-3.000000-1.000000 3 16,4.000000-2.000000 4-16,-1.000000-1.000000 4 0,-3.000000-3.000000 0 0,7.000000-5.000000 2 0,-4.000000-1.000000 0 15,2.000000-8.000000 0-15,4.000000 1.000000-1 0,3.000000-6.000000-2 0,1.000000-6.000000 2 16,4.000000-1.000000-3-16,0.000000-9.000000 0 0,9.000000-5.000000-1 0,0.000000-5.000000 0 16,0.000000-4.000000-1-16,5.000000-3.000000-5 0,-1.000000 2.000000-6 0,0.000000-1.000000-12 15,0.000000 3.000000-17-15,-1.000000-2.000000-21 0,-6.000000 7.000000-27 0,-1.000000-1.000000-29 0,-2.000000 2.000000-30 16,-1.000000 4.000000-34-16,-8.000000 0.000000-27 0,-2.000000 3.000000-31 0,-2.000000-3.000000-37 16,-6.000000 1.000000-46-16,-6.000000 1.000000-4 0,-5.000000-3.000000 20 0,-3.000000-2.000000 34 15</inkml:trace>
  <inkml:trace contextRef="#ctx0" brushRef="#br0">20825.000000 8226.000000 171 0,'-4.000000'-27.000000'309'0,"3.000000"3.000000"21 "0 ,1.000000 7.000000-3 15,1.000000 5.000000-100-15,3.000000 2.000000-85 0,4.000000 5.000000-61 0,1.000000 5.000000-35 16,1.000000 5.000000-18-16,3.000000 3.000000-8 0,0.000000 3.000000-7 0,4.000000 9.000000-9 16,2.000000 1.000000-24-16,2.000000 9.000000-38 0,6.000000 6.000000-56 0,0.000000 4.000000-74 15,3.000000 4.000000-81-15,0.000000-1.000000-37 0,-3.000000-2.000000-3 0,5.000000-2.000000 25 16</inkml:trace>
  <inkml:trace contextRef="#ctx0" brushRef="#br0">22052.000000 8481.000000 90 0,'0.000000'8.000000'278'0,"0.000000"1.000000"24 "0 ,0.000000 3.000000 18 0,-4.000000 5.000000-76 0,4.000000 9.000000-75 16,0.000000-1.000000-36-16,0.000000 7.000000-10 0,0.000000 2.000000 1 0,0.000000 5.000000 1 16,0.000000 2.000000-2-16,4.000000 4.000000-8 0,-4.000000 3.000000-10 0,3.000000 3.000000-18 15,-1.000000 2.000000-18-15,4.000000 4.000000-19 0,-1.000000-3.000000-16 0,0.000000 1.000000-9 16,1.000000-2.000000-10-16,2.000000 1.000000-8 0,-3.000000-4.000000-4 0,3.000000 0.000000-1 16,-3.000000-7.000000-1-16,2.000000-6.000000-2 0,0.000000-3.000000 1 0,-1.000000-5.000000 1 0,-4.000000-4.000000-1 15,3.000000-6.000000-3-15,-1.000000-5.000000-3 0,1.000000-1.000000-5 16,-5.000000-6.000000-6-16,3.000000-4.000000-13 0,-3.000000-3.000000-13 0,-3.000000-7.000000-18 0,3.000000-9.000000-19 15,-5.000000-3.000000-19-15,1.000000-8.000000-28 0,2.000000-7.000000-31 0,-1.000000-4.000000-32 16,-2.000000-6.000000-38-16,0.000000-5.000000-42 0,-3.000000-2.000000-42 0,-4.000000-7.000000-4 16,2.000000-3.000000 26-16,-4.000000 0.000000 40 0</inkml:trace>
  <inkml:trace contextRef="#ctx0" brushRef="#br0">22079.000000 8249.000000 56 0,'16.000000'-20.000000'132'0,"1.000000"0.000000"-11 "16 ,1.000000 1.000000 4-16,1.000000 2.000000 6 0,3.000000 2.000000 8 0,3.000000 1.000000 9 15,-2.000000-1.000000 1-15,4.000000 2.000000-9 0,-2.000000 1.000000-9 0,4.000000 4.000000-13 16,-1.000000-3.000000-14-16,4.000000 4.000000-17 0,0.000000 3.000000-11 0,-2.000000-2.000000-2 16,2.000000 4.000000-9-16,-2.000000 4.000000-6 0,2.000000 4.000000-2 0,-7.000000 5.000000-1 0,-1.000000 3.000000-4 15,-8.000000 6.000000 0-15,-2.000000 7.000000-1 0,-6.000000 5.000000-1 0,-3.000000 6.000000-4 16,-10.000000 6.000000-3-16,-3.000000 6.000000-4 0,-2.000000 0.000000-5 0,-7.000000 6.000000-3 16,-5.000000 0.000000-1-16,0.000000-1.000000 1 0,-1.000000 2.000000-1 0,-2.000000-4.000000 0 15,-2.000000 0.000000 1-15,5.000000-7.000000 1 0,0.000000-1.000000-4 0,4.000000-4.000000-5 16,1.000000-7.000000-4-16,7.000000-7.000000-4 0,5.000000-5.000000-4 0,2.000000-6.000000 0 15,8.000000 0.000000-3-15,3.000000-4.000000 0 0,9.000000-6.000000 0 0,5.000000-1.000000-1 0,6.000000-5.000000 0 16,2.000000-2.000000-2-16,9.000000-2.000000-1 0,-2.000000-1.000000 0 0,6.000000-3.000000-1 16,1.000000 1.000000 0-16,-4.000000 5.000000-1 0,4.000000-1.000000-1 0,-6.000000 6.000000 0 15,-4.000000-1.000000 0-15,-4.000000 2.000000-1 0,-3.000000 7.000000 2 0,-7.000000 3.000000 0 16,-7.000000 3.000000 0-16,-4.000000 4.000000 2 0,-9.000000 7.000000-1 0,-4.000000 4.000000 0 0,-9.000000 1.000000-3 16,-4.000000 7.000000-2-16,-5.000000-2.000000-1 0,-4.000000 4.000000 0 15,-5.000000 1.000000-1-15,0.000000-1.000000 0 0,-1.000000-4.000000-3 0,-2.000000-3.000000-3 0,-1.000000-4.000000-12 16,3.000000-2.000000-23-16,2.000000-4.000000-47 0,1.000000-8.000000-84 15,4.000000 0.000000-121-15,2.000000-8.000000-100 0,3.000000-4.000000-44 0,1.000000-7.000000-8 0,6.000000-6.000000 34 16,1.000000-4.000000 76-16</inkml:trace>
  <inkml:trace contextRef="#ctx0" brushRef="#br0">23626.000000 9186.000000 102 0,'28.000000'18.000000'419'0,"-11.000000"-11.000000"36 "16 ,-7.000000 0.000000 10-16,-3.000000-2.000000-16 0,-6.000000 3.000000-237 0,6.000000-4.000000-214 15,-7.000000 1.000000-196-15,-7.000000-1.000000-139 0,-1.000000-4.000000-66 0,-11.000000 0.000000-14 16,-7.000000-4.000000 23-16,-10.000000-1.000000 65 0</inkml:trace>
  <inkml:trace contextRef="#ctx0" brushRef="#br0">2092.000000 13149.000000 8 0,'3.000000'7.000000'130'0,"-3.000000"-2.000000"-33 "0 ,0.000000 3.000000-37 0,3.000000-1.000000-24 16,-1.000000-2.000000-15-16,1.000000 0.000000-8 0,2.000000-1.000000 0 0,-1.000000 0.000000 2 16,-3.000000 3.000000 7-16,3.000000-5.000000 10 0,-1.000000 0.000000 11 0,-1.000000 0.000000 8 15,1.000000-2.000000 5-15,2.000000 3.000000 7 0,0.000000-1.000000 6 0,4.000000-2.000000 5 0,-4.000000 0.000000 0 16,3.000000 0.000000 4-16,-3.000000 0.000000 1 0,2.000000 0.000000-1 0,-2.000000 0.000000-6 15,0.000000 0.000000-1-15,0.000000 0.000000-3 0,-2.000000 0.000000-4 0,2.000000 0.000000 0 16,0.000000 3.000000-2-16,-1.000000 0.000000-2 0,1.000000-1.000000-2 0,0.000000 1.000000 4 0,3.000000 4.000000 4 16,0.000000-2.000000 0-16,1.000000 1.000000-8 0,1.000000 0.000000-3 0,2.000000 1.000000-4 0,1.000000-3.000000-5 15,0.000000 4.000000-11-15,1.000000-4.000000-4 0,4.000000 4.000000-3 16,-1.000000-2.000000-3-16,5.000000-3.000000-3 0,0.000000 3.000000-7 0,1.000000-4.000000-6 0,4.000000 3.000000-4 0,0.000000-5.000000-2 16,3.000000 3.000000-2-16,3.000000-3.000000-1 0,-1.000000 1.000000 2 15,3.000000 2.000000 2-15,1.000000-3.000000 3 0,1.000000 3.000000 0 0,1.000000-1.000000 3 0,2.000000-2.000000 1 16,-1.000000 3.000000 0-16,1.000000 2.000000 0 0,0.000000-3.000000 0 0,1.000000 0.000000-1 15,2.000000 3.000000 1-15,-3.000000 0.000000-1 0,4.000000 0.000000-2 0,-4.000000 0.000000-1 16,2.000000 0.000000 0-16,0.000000-2.000000-1 0,-2.000000 1.000000-1 0,2.000000 1.000000 0 16,-2.000000-3.000000-1-16,1.000000 1.000000 1 0,-1.000000 0.000000-2 0,0.000000 1.000000 0 15,4.000000-4.000000 0-15,-4.000000 2.000000-3 0,2.000000-2.000000 3 0,-2.000000 3.000000-3 16,3.000000-3.000000 0-16,-2.000000 2.000000-1 0,-4.000000-2.000000 1 0,4.000000 3.000000 0 0,-4.000000 0.000000 0 16,4.000000-3.000000-1-16,-3.000000 1.000000 0 0,2.000000 2.000000 1 0,1.000000-3.000000-2 15,-3.000000 2.000000 0-15,2.000000 4.000000-1 0,1.000000-4.000000 1 0,-3.000000 0.000000 1 16,2.000000 0.000000-2-16,4.000000-2.000000 2 0,-4.000000 0.000000 1 0,0.000000 0.000000-1 15,4.000000 0.000000-1-15,-4.000000 0.000000 0 0,4.000000-2.000000 2 0,-1.000000 2.000000 0 16,-2.000000-4.000000 5-16,4.000000 1.000000 6 0,-2.000000 0.000000 2 0,6.000000 1.000000 4 16,-5.000000-2.000000 0-16,4.000000 1.000000 1 0,-4.000000 0.000000-5 0,1.000000 1.000000-3 0,-1.000000-1.000000 2 15,4.000000 3.000000 2-15,-3.000000 0.000000 2 0,2.000000 0.000000 0 16,5.000000 0.000000 2-16,-3.000000 0.000000-2 0,1.000000 0.000000-3 0,-1.000000-2.000000-4 0,3.000000 2.000000-1 16,1.000000-4.000000 3-16,4.000000-2.000000 3 0,0.000000 1.000000 1 0,2.000000-1.000000 0 15,1.000000-5.000000 1-15,-1.000000-1.000000-2 0,3.000000-2.000000-2 0,-5.000000 2.000000-4 16,3.000000-4.000000 0-16,-1.000000-1.000000 1 0,-2.000000 1.000000-2 0,0.000000-1.000000 2 15,-3.000000 0.000000-2-15,-2.000000 2.000000 0 0,1.000000 0.000000-4 0,-1.000000 1.000000-2 0,-3.000000 2.000000-1 16,-1.000000 3.000000-1-16,1.000000-2.000000-1 0,-4.000000 4.000000-4 16,4.000000 2.000000 1-16,-2.000000 0.000000 2 0,-2.000000 3.000000 3 0,0.000000-1.000000 0 0,2.000000 1.000000 5 15,-2.000000 2.000000 2-15,4.000000 0.000000 2 0,-2.000000 0.000000 1 0,2.000000 0.000000-2 16,-4.000000 0.000000 0-16,3.000000 0.000000 0 0,-1.000000 0.000000-1 0,-1.000000 0.000000 0 16,-1.000000-2.000000-1-16,4.000000-1.000000 1 0,-1.000000 3.000000 0 0,4.000000-2.000000 0 15,0.000000 2.000000 1-15,-2.000000-5.000000-1 0,2.000000 3.000000-1 0,2.000000-1.000000-2 16,-2.000000 1.000000-1-16,1.000000-3.000000-1 0,4.000000-1.000000-1 0,0.000000 2.000000 0 15,-3.000000-1.000000 0-15,0.000000 1.000000 0 0,-2.000000-1.000000-1 0,1.000000 0.000000 0 0,-4.000000-1.000000-1 16,0.000000 1.000000 0-16,-1.000000 1.000000-1 0,-1.000000 0.000000-1 0,-2.000000-2.000000 0 16,2.000000 2.000000 0-16,-1.000000-2.000000-1 0,-1.000000 1.000000-2 0,2.000000 2.000000 1 15,-2.000000 0.000000-1-15,4.000000-3.000000 1 0,-1.000000 4.000000-1 0,-1.000000 0.000000-1 16,3.000000-1.000000 4-16,-1.000000-1.000000 0 0,0.000000 4.000000 5 0,3.000000-3.000000 0 16,-1.000000 3.000000 1-16,0.000000-3.000000 1 0,-3.000000 1.000000 0 0,1.000000 2.000000 1 15,0.000000-3.000000-2-15,3.000000 1.000000 1 0,-4.000000-1.000000-2 0,-3.000000 2.000000 2 0,4.000000-2.000000-1 16,-2.000000-2.000000 0-16,-2.000000 2.000000-1 0,-1.000000 1.000000 0 0,3.000000 0.000000 1 15,-2.000000-3.000000 0-15,0.000000 2.000000-1 0,4.000000 1.000000 0 0,-1.000000-3.000000-2 16,-1.000000 3.000000 1-16,2.000000-3.000000-1 0,-4.000000 0.000000-2 0,4.000000 1.000000 2 16,-6.000000-2.000000-1-16,6.000000 1.000000 1 0,0.000000 0.000000-1 0,-6.000000-2.000000-1 15,6.000000 0.000000 2-15,-4.000000-3.000000-1 0,-1.000000 2.000000-1 0,-1.000000 2.000000-2 16,2.000000-2.000000 0-16,-3.000000 1.000000 1 0,0.000000 0.000000-1 0,0.000000 0.000000 0 0,-5.000000-4.000000-1 16,3.000000 6.000000 2-16,-1.000000-1.000000-2 0,1.000000 0.000000 0 15,-5.000000 0.000000 1-15,0.000000 0.000000 0 0,1.000000 1.000000 3 0,-1.000000 4.000000 0 0,-3.000000-4.000000 2 16,-2.000000-1.000000-1-16,2.000000 2.000000 2 0,-6.000000 1.000000 2 0,5.000000 3.000000-2 15,-6.000000-2.000000 1-15,2.000000-1.000000 0 0,-4.000000 3.000000-1 0,6.000000-2.000000 2 16,-6.000000-1.000000-2-16,4.000000 3.000000 2 0,0.000000 0.000000-2 0,-1.000000 0.000000 1 16,0.000000 0.000000 1-16,-5.000000 0.000000-1 0,1.000000 0.000000 0 0,-3.000000 0.000000-2 0,-1.000000 0.000000 0 15,-1.000000 0.000000 0-15,0.000000 0.000000-1 0,-4.000000 3.000000 0 0,0.000000-1.000000 1 16,-3.000000-2.000000 1-16,2.000000 0.000000 1 0,-3.000000 0.000000 4 0,1.000000 0.000000-1 16,-5.000000 0.000000 1-16,3.000000 0.000000-2 0,-3.000000 0.000000 0 0,-2.000000 0.000000 0 15,2.000000 0.000000-2-15,0.000000 0.000000 4 0,-1.000000 0.000000 2 0,-4.000000 0.000000 3 16,0.000000 0.000000 6-16,3.000000 0.000000 1 0,-3.000000 0.000000 3 0,0.000000 0.000000 0 15,0.000000 0.000000 2-15,0.000000 0.000000-3 0,0.000000 0.000000-2 0,0.000000 0.000000 0 16,0.000000 0.000000-5-16,0.000000 0.000000-3 0,0.000000 0.000000-2 0,0.000000 0.000000-2 0,0.000000 0.000000-1 16,0.000000 0.000000-2-16,0.000000 0.000000 0 0,0.000000 0.000000-1 0,0.000000 0.000000-2 15,0.000000 0.000000 0-15,0.000000 0.000000-1 0,0.000000 0.000000 0 0,0.000000 0.000000 0 16,0.000000 0.000000 0-16,0.000000 0.000000 0 0,0.000000 0.000000 0 0,0.000000 0.000000-1 16,0.000000 0.000000 0-16,0.000000 0.000000 0 0,0.000000 0.000000 0 0,0.000000 0.000000 1 15,0.000000 0.000000 0-15,0.000000 0.000000 0 0,0.000000 0.000000 1 0,0.000000 0.000000 0 16,0.000000 0.000000 0-16,0.000000 0.000000-1 0,0.000000 0.000000 0 0,0.000000 0.000000-1 15,0.000000 0.000000 1-15,0.000000 0.000000 0 0,-3.000000 3.000000-1 0,3.000000-3.000000-2 0,0.000000 0.000000-2 16,0.000000 0.000000-2-16,0.000000 0.000000-5 0,0.000000 0.000000-7 0,-4.000000 0.000000-5 16,4.000000 0.000000-11-16,-5.000000 0.000000-9 0,-3.000000 2.000000-25 0,0.000000 1.000000-32 15,-6.000000 1.000000-41-15,-4.000000 2.000000-57 0,-4.000000 3.000000-64 0,-5.000000 1.000000-82 16,-5.000000 6.000000-67-16,-6.000000-5.000000-12 0,-6.000000 1.000000 19 0,-9.000000-1.000000 50 0</inkml:trace>
  <inkml:trace contextRef="#ctx0" brushRef="#br0">2965.000000 12976.000000 1 0,'0.000000'0.000000'60'0,"0.000000"0.000000"-1 "0 ,-2.000000 0.000000 9 0,-4.000000 0.000000 12 0,1.000000 0.000000 11 15,-6.000000 0.000000 8-15,3.000000 0.000000 0 0,-5.000000 0.000000-9 0,1.000000 0.000000-9 16,2.000000-2.000000-4-16,-4.000000 0.000000 0 0,1.000000 2.000000-4 0,1.000000-3.000000 1 16,7.000000 1.000000 2-16,5.000000-1.000000 7 0,4.000000 1.000000 2 15,6.000000-1.000000-4-15,-7.000000-1.000000-5 0,2.000000 4.000000-5 16,0.000000-4.000000-5-16,-2.000000 4.000000-11 0,-3.000000 0.000000-11 0,0.000000 0.000000-3 15,2.000000 0.000000-6-15,1.000000 0.000000-2 0,-3.000000 0.000000-4 16,4.000000 0.000000 1-16,-4.000000 0.000000-3 0,0.000000 0.000000-4 0,0.000000 0.000000 1 16,0.000000 0.000000 1-16,0.000000 0.000000 0 0,0.000000 0.000000-2 0,0.000000 0.000000-1 15,0.000000 0.000000 3-15,0.000000 0.000000 0 0,0.000000 0.000000-4 16,0.000000 0.000000-4-16,0.000000 0.000000 1 0,0.000000 0.000000 0 0,0.000000 0.000000-1 16,0.000000 0.000000 1-16,0.000000 0.000000 1 0,2.000000 0.000000 1 15,-2.000000 0.000000-1-15,0.000000 0.000000 1 0,0.000000 0.000000 1 0,0.000000 0.000000 1 16,0.000000 0.000000 1-16,0.000000 0.000000-1 0,0.000000 0.000000-4 15,0.000000 0.000000-1-15,0.000000 0.000000-5 0,0.000000 0.000000-2 16,0.000000 0.000000-4-16,0.000000 0.000000 0 0,0.000000 0.000000-4 0,0.000000 0.000000-1 0,0.000000 0.000000 1 16,0.000000 0.000000-1-16,0.000000 0.000000-1 0,0.000000 0.000000 1 15,0.000000 0.000000 2-15,0.000000 0.000000 2 0,0.000000 0.000000-1 16,3.000000 0.000000 0-16,-3.000000 0.000000 3 0,0.000000 0.000000-2 0,0.000000 0.000000 2 16,0.000000 0.000000-1-16,0.000000 0.000000-2 0,0.000000 0.000000 1 15,0.000000 0.000000-1-15,0.000000 0.000000 1 0,0.000000 0.000000-4 0,0.000000 0.000000 3 16,0.000000 0.000000 1-16,0.000000 0.000000 1 0,0.000000 0.000000 0 15,0.000000 0.000000-1-15,0.000000 0.000000 1 0,0.000000 0.000000-3 0,0.000000 0.000000 2 16,0.000000 0.000000-2-16,0.000000 0.000000-1 0,0.000000 0.000000-1 16,0.000000 0.000000 0-16,0.000000 0.000000 2 0,0.000000 0.000000-3 0,0.000000 0.000000 0 15,0.000000 0.000000 1-15,0.000000 0.000000 1 0,0.000000 0.000000-2 16,0.000000 0.000000-2-16,0.000000 0.000000 2 0,0.000000 0.000000 0 0,0.000000 0.000000-1 16,0.000000 0.000000-2-16,0.000000 0.000000 3 0,0.000000 0.000000 0 15,0.000000 0.000000 0-15,0.000000 0.000000 0 0,0.000000 0.000000 0 0,0.000000 0.000000 2 16,0.000000 0.000000 2-16,0.000000 0.000000-3 0,0.000000 0.000000 1 0,0.000000 0.000000 1 15,0.000000 0.000000-1-15,0.000000 0.000000 2 0,0.000000 0.000000-2 16,0.000000 0.000000 5-16,0.000000 0.000000 4 0,0.000000 0.000000 5 16,0.000000 0.000000 2-16,0.000000 0.000000 4 0,0.000000 0.000000 2 0,0.000000 0.000000 0 15,0.000000 0.000000 2-15,0.000000 0.000000-3 0,0.000000 0.000000-1 0,0.000000 0.000000 0 16,0.000000 0.000000-2-16,-3.000000 0.000000-1 0,3.000000 0.000000-3 16,-2.000000 0.000000-2-16,-2.000000 0.000000 0 0,4.000000 0.000000-2 0,0.000000 0.000000-3 15,-3.000000 0.000000-1-15,3.000000 0.000000-2 0,-2.000000 0.000000-4 16,2.000000 0.000000-1-16,0.000000 0.000000 3 0,0.000000 0.000000 0 0,0.000000 0.000000-2 15,0.000000 0.000000-1-15,0.000000 0.000000 0 0,0.000000 0.000000 0 16,0.000000 0.000000-3-16,0.000000 4.000000-1 0,0.000000-4.000000 2 0,-3.000000 2.000000-2 16,3.000000 0.000000 2-16,-2.000000-2.000000-1 0,-1.000000 3.000000 1 15,3.000000-1.000000 1-15,-5.000000 1.000000 0 0,2.000000-1.000000 1 0,1.000000 1.000000 0 16,-5.000000 1.000000 0-16,2.000000-1.000000 0 0,4.000000 2.000000-3 16,-3.000000-2.000000 2-16,1.000000-2.000000 0 0,3.000000-1.000000 0 0,-2.000000 3.000000 1 15,-1.000000-3.000000-3-15,3.000000 2.000000 3 0,-5.000000 1.000000-2 16,5.000000-3.000000 1-16,-3.000000 2.000000 1 0,3.000000 1.000000 0 0,-2.000000-3.000000 0 15,2.000000 0.000000-1-15,-4.000000 0.000000 0 0,4.000000 0.000000 0 0,0.000000 0.000000 0 16,0.000000 0.000000 0-16,0.000000 0.000000-1 0,0.000000 0.000000 2 16,0.000000 0.000000-1-16,0.000000 0.000000 1 0,0.000000 0.000000 0 15,0.000000 0.000000 0-15,0.000000 0.000000-1 0,0.000000 0.000000-1 0,-3.000000 0.000000 3 16,3.000000 0.000000-3-16,0.000000 0.000000 1 0,0.000000 0.000000-1 0,0.000000 0.000000 2 16,0.000000 0.000000-1-16,0.000000 0.000000 0 0,0.000000 0.000000 3 15,0.000000 0.000000-3-15,0.000000 0.000000 1 0,0.000000 0.000000-1 0,0.000000 0.000000 0 16,0.000000 0.000000 0-16,0.000000 0.000000 0 0,0.000000 0.000000 0 15,0.000000 0.000000-1-15,0.000000 0.000000 2 0,0.000000 0.000000-1 0,0.000000 0.000000 0 16,0.000000 0.000000 0-16,0.000000 0.000000 0 0,0.000000 0.000000 1 16,0.000000 0.000000-2-16,0.000000 0.000000 1 0,0.000000 0.000000-1 0,0.000000 0.000000 2 15,0.000000 0.000000 0-15,0.000000 0.000000 0 0,0.000000 0.000000-1 16,0.000000 0.000000 2-16,0.000000 0.000000 1 0,0.000000 0.000000-5 0,0.000000 0.000000 2 16,0.000000 0.000000 0-16,0.000000 0.000000 0 0,0.000000 0.000000 0 15,0.000000 0.000000-1-15,0.000000 0.000000 1 0,0.000000-3.000000 1 0,0.000000 3.000000-1 16,0.000000 0.000000 0-16,-2.000000 0.000000 0 0,2.000000 0.000000 0 15,-3.000000 0.000000-1-15,3.000000 0.000000 0 0,0.000000 0.000000 1 0,0.000000 0.000000 1 16,0.000000 0.000000 0-16,0.000000 0.000000 1 0,-2.000000 0.000000-2 16,-1.000000 0.000000 0-16,3.000000 0.000000 1 0,0.000000 0.000000 0 0,-3.000000 0.000000-1 15,1.000000 0.000000-1-15,2.000000 0.000000 0 0,0.000000 0.000000-1 16,-3.000000 0.000000 0-16,3.000000 0.000000 1 0,0.000000 0.000000 0 0,0.000000 0.000000 1 16,0.000000 0.000000 0-16,-2.000000 0.000000 2 0,-1.000000 0.000000-2 15,3.000000 0.000000 0-15,0.000000 0.000000 0 0,0.000000 0.000000 0 0,0.000000 0.000000 0 16,0.000000 0.000000 0-16,0.000000 0.000000 1 0,0.000000 0.000000-1 15,0.000000 0.000000 0-15,0.000000 0.000000 0 0,0.000000 0.000000 0 0,0.000000 0.000000-1 16,0.000000 0.000000 0-16,-4.000000 0.000000 1 0,4.000000 0.000000 0 0,0.000000 0.000000-1 16,0.000000 0.000000 0-16,0.000000 0.000000 0 0,0.000000 0.000000-2 15,0.000000 0.000000 1-15,0.000000 0.000000 1 0,0.000000 0.000000 2 0,0.000000 0.000000-1 16,0.000000 0.000000 0-16,0.000000 0.000000 0 0,0.000000 0.000000 1 16,0.000000 0.000000-1-16,0.000000 0.000000-2 0,0.000000 0.000000 2 15,0.000000 0.000000 0-15,0.000000 0.000000 1 0,0.000000 0.000000 0 0,0.000000 0.000000 1 16,0.000000 0.000000 1-16,0.000000 0.000000-2 0,0.000000 0.000000-1 0,0.000000 0.000000-1 15,0.000000 0.000000 1-15,0.000000 0.000000 0 0,-1.000000 0.000000 0 16,1.000000 0.000000 1-16,0.000000 0.000000-2 0,-4.000000 0.000000 1 16,4.000000 0.000000-2-16,0.000000 0.000000 1 0,0.000000 0.000000 3 0,0.000000 0.000000-1 0,0.000000 0.000000 1 15,0.000000 0.000000-1-15,-3.000000 0.000000 4 0,1.000000 0.000000-3 16,2.000000 0.000000-4-16,-3.000000 0.000000 1 0,3.000000 0.000000-1 16,-2.000000 0.000000-1-16,-1.000000 0.000000-1 0,3.000000 0.000000 2 0,-3.000000 0.000000 2 15,3.000000 0.000000 2-15,-2.000000 0.000000 0 0,2.000000 0.000000-1 16,-4.000000 0.000000 2-16,4.000000 0.000000-2 0,-1.000000 0.000000-2 0,1.000000 0.000000-3 15,0.000000 0.000000 2-15,0.000000 0.000000 0 0,-4.000000 0.000000 2 16,4.000000 0.000000-1-16,0.000000 0.000000 1 0,0.000000 0.000000 0 0,0.000000 0.000000 0 16,0.000000 0.000000 0-16,0.000000 0.000000-1 0,0.000000 0.000000 0 15,0.000000 0.000000 2-15,0.000000 0.000000 1 0,0.000000 0.000000-1 0,0.000000 0.000000-1 16,-3.000000 0.000000 0-16,3.000000 0.000000 0 0,-2.000000 0.000000 3 0,2.000000 0.000000-4 16,-3.000000 0.000000 1-16,3.000000 0.000000 1 0,0.000000 0.000000-1 15,0.000000 0.000000 0-15,0.000000 0.000000-4 0,0.000000 0.000000 2 16,0.000000 0.000000 1-16,0.000000 0.000000 1 0,0.000000 0.000000 0 0,0.000000 0.000000-2 15,0.000000 0.000000 2-15,0.000000 0.000000 1 0,-3.000000 0.000000 0 16,3.000000 0.000000-1-16,0.000000 0.000000 0 0,0.000000 0.000000 1 0,0.000000 0.000000-1 16,0.000000 0.000000-1-16,0.000000 0.000000 0 0,0.000000 0.000000 0 15,0.000000 0.000000 0-15,0.000000 0.000000 1 0,0.000000 0.000000 1 0,0.000000 0.000000 1 16,0.000000 0.000000-1-16,0.000000 0.000000 0 0,0.000000 0.000000 0 0,0.000000 0.000000 0 16,0.000000 0.000000-1-16,0.000000 0.000000 0 0,0.000000 0.000000 0 15,0.000000 0.000000 0-15,0.000000 0.000000 0 0,0.000000 0.000000 0 16,0.000000 0.000000 1-16,0.000000 0.000000-1 0,0.000000 0.000000-1 0,0.000000 0.000000 1 15,0.000000 0.000000 0-15,0.000000 0.000000 0 0,0.000000 0.000000 0 0,0.000000 0.000000 1 16,0.000000 0.000000 0-16,0.000000 0.000000 0 0,0.000000 0.000000-1 16,0.000000 0.000000-3-16,0.000000 0.000000 2 0,0.000000 0.000000-1 0,0.000000 0.000000 1 15,0.000000 0.000000 1-15,0.000000 0.000000 2 0,0.000000 0.000000 0 16,0.000000 0.000000-1-16,0.000000 0.000000-1 0,0.000000 0.000000 0 0,0.000000 0.000000 0 16,0.000000 0.000000 1-16,0.000000 0.000000-1 0,0.000000 0.000000 0 15,0.000000 0.000000 1-15,0.000000 0.000000-1 0,-2.000000 0.000000-1 0,2.000000 0.000000 0 16,0.000000 0.000000-2-16,0.000000 0.000000 1 0,0.000000 0.000000 2 15,0.000000 0.000000 0-15,0.000000 0.000000-2 0,0.000000 0.000000 1 0,0.000000 0.000000 2 16,0.000000 0.000000 0-16,0.000000 0.000000-2 0,0.000000 0.000000 1 16,0.000000 0.000000 2-16,0.000000 0.000000-1 0,0.000000 0.000000 0 0,0.000000 0.000000-1 15,0.000000 0.000000-2-15,0.000000 0.000000 1 0,0.000000 0.000000-2 16,0.000000 0.000000 0-16,-3.000000 0.000000 3 0,3.000000 0.000000 0 0,0.000000 0.000000 3 16,0.000000 0.000000-1-16,0.000000 0.000000 0 0,0.000000 0.000000-1 0,0.000000 0.000000 0 15,0.000000 0.000000-1-15,0.000000 0.000000-1 0,0.000000 0.000000 1 16,0.000000 0.000000 1-16,0.000000 0.000000 0 0,0.000000 0.000000-1 15,0.000000 0.000000 0-15,0.000000 0.000000-1 0,0.000000 0.000000 0 0,0.000000 0.000000 0 16,0.000000 0.000000 1-16,0.000000 0.000000 0 0,0.000000 0.000000 2 0,0.000000 0.000000-2 16,0.000000 0.000000 1-16,0.000000 0.000000-2 0,0.000000 0.000000-1 15,0.000000 0.000000 0-15,0.000000 0.000000-2 0,0.000000 0.000000-2 0,0.000000 0.000000-3 16,0.000000 0.000000-5-16,0.000000 0.000000-3 0,0.000000 0.000000-8 16,0.000000 0.000000-15-16,0.000000 0.000000-19 0,-2.000000 0.000000-34 0,-1.000000 0.000000-44 15,-1.000000 3.000000-59-15,3.000000 0.000000-62 0,-8.000000 1.000000-80 16,1.000000 1.000000-58-16,-6.000000 3.000000-6 0,6.000000-5.000000 26 0,-5.000000 3.000000 52 15</inkml:trace>
  <inkml:trace contextRef="#ctx0" brushRef="#br0">3498.000000 12899.000000 96 0,'-3.000000'2.000000'184'0,"-6.000000"3.000000"-7 "0 ,4.000000-5.000000-51 15,0.000000 2.000000-56-15,-3.000000 1.000000-27 0,-1.000000 2.000000-15 0,4.000000-3.000000-11 16,0.000000 1.000000-2-16,0.000000 1.000000-9 0,2.000000 1.000000-15 16,3.000000 0.000000-26-16,0.000000 2.000000-23 0,0.000000 1.000000-66 0,5.000000-1.000000-39 15,3.000000 0.000000-14-15,1.000000 1.000000 2 0</inkml:trace>
  <inkml:trace contextRef="#ctx0" brushRef="#br0">4601.000000 12893.000000 145 0,'0.000000'6.000000'136'31,"0.000000"-4.000000"-28 "-31 ,-4.000000 3.000000-19 0,-1.000000-3.000000-11 0,2.000000 1.000000 2 0,1.000000-3.000000 16 0,2.000000 2.000000 20 0,0.000000 1.000000 1 16,-3.000000-3.000000-1-16,-2.000000 2.000000-6 0,-3.000000-2.000000-4 0,3.000000 0.000000-15 0,-4.000000 0.000000-18 0,1.000000 0.000000-11 0,-2.000000 0.000000-8 15,1.000000 0.000000 0-15,-2.000000 0.000000-4 0,6.000000 0.000000-10 0,-5.000000 0.000000-7 16,5.000000 0.000000-3-16,-2.000000 0.000000-6 0,0.000000 0.000000-7 0,0.000000 0.000000-4 0,2.000000-2.000000 0 16,-3.000000 2.000000 4-16,3.000000 0.000000 0 0,0.000000 0.000000 6 15,-3.000000 0.000000 2-15,4.000000 0.000000 2 0,-1.000000-3.000000-2 0,2.000000 3.000000-3 0,1.000000 0.000000-3 16,-1.000000-2.000000-4-16,1.000000 2.000000-4 0,2.000000 0.000000-4 0,-3.000000 0.000000-4 16,3.000000 0.000000 0-16,-4.000000 0.000000-1 0,3.000000 0.000000 2 0,1.000000 0.000000-1 15,0.000000 0.000000 1-15,-4.000000 0.000000 2 0,4.000000 0.000000 1 0,-1.000000 0.000000 1 16,-3.000000 0.000000 2-16,4.000000 0.000000 3 0,-3.000000 0.000000 3 0,3.000000 0.000000 5 15,-2.000000 0.000000-2-15,2.000000 0.000000 2 0,-3.000000 0.000000 2 0,3.000000 0.000000 0 0,-2.000000 0.000000-3 16,-1.000000 0.000000 1-16,3.000000 0.000000-4 0,0.000000 0.000000-1 0,0.000000 0.000000-1 16,0.000000 0.000000-1-16,0.000000 0.000000-1 0,0.000000 0.000000-1 0,0.000000 0.000000-1 15,0.000000 0.000000-2-15,0.000000 0.000000-2 0,0.000000 0.000000 1 0,0.000000 0.000000 0 16,0.000000 0.000000-1-16,0.000000 0.000000 2 0,0.000000-3.000000 0 0,0.000000 3.000000-2 16,-3.000000 0.000000 0-16,3.000000 0.000000-1 0,0.000000-2.000000-1 0,0.000000 2.000000-2 15,-2.000000 0.000000 0-15,2.000000 0.000000-1 0,0.000000 0.000000 0 0,-3.000000 0.000000 2 0,3.000000 0.000000-1 16,0.000000 0.000000-2-16,0.000000 0.000000 2 0,0.000000 0.000000 0 0,0.000000 0.000000-1 15,0.000000 0.000000-2-15,0.000000 0.000000 0 0,0.000000 0.000000 0 0,0.000000 0.000000 1 16,0.000000 0.000000 0-16,-4.000000 0.000000-1 0,4.000000 0.000000 1 0,-1.000000 0.000000 1 16,1.000000 0.000000 3-16,0.000000 0.000000-1 0,-4.000000 0.000000 0 0,4.000000 0.000000-1 15,0.000000 0.000000 0-15,0.000000 0.000000-2 0,-1.000000 0.000000 0 0,-3.000000 0.000000-1 16,4.000000 0.000000 0-16,0.000000 0.000000 0 0,-3.000000 0.000000 1 0,1.000000 0.000000-1 0,2.000000 0.000000 1 16,0.000000 0.000000-1-16,0.000000 0.000000 0 0,0.000000 0.000000 0 0,0.000000 0.000000 1 15,-3.000000 0.000000-1-15,3.000000 0.000000 3 0,0.000000 0.000000-2 0,0.000000 0.000000 3 16,0.000000 0.000000-2-16,0.000000 0.000000 0 0,0.000000 0.000000 1 0,-2.000000 0.000000 1 15,2.000000 0.000000-1-15,-3.000000 0.000000 1 0,3.000000-2.000000 2 0,-4.000000 2.000000-2 16,4.000000-3.000000 1-16,-1.000000 3.000000-3 0,-3.000000 0.000000 2 0,4.000000 0.000000-2 16,0.000000 0.000000-2-16,-3.000000 0.000000 0 0,1.000000 0.000000-1 0,2.000000 0.000000 5 0,-3.000000-2.000000-3 15,3.000000 2.000000 0-15,-2.000000 0.000000 0 0,-1.000000 0.000000-1 16,3.000000 0.000000 0-16,-3.000000 0.000000-4 0,1.000000 0.000000 3 0,2.000000 0.000000 1 0,0.000000 0.000000 0 16,0.000000 0.000000 1-16,0.000000 0.000000 1 0,0.000000 0.000000-1 0,0.000000 0.000000-1 15,0.000000 0.000000-1-15,0.000000 0.000000 0 0,0.000000 0.000000-1 0,0.000000 0.000000 0 16,0.000000 0.000000 2-16,0.000000 0.000000 0 0,0.000000 0.000000 0 0,0.000000 0.000000 1 15,0.000000 0.000000-1-15,0.000000 0.000000-2 0,0.000000 0.000000 1 0,0.000000 0.000000 2 0,0.000000 0.000000-1 16,0.000000 0.000000 0-16,0.000000 0.000000-1 0,0.000000 0.000000 2 16,0.000000 0.000000 1-16,0.000000 0.000000-2 0,0.000000 0.000000 0 0,0.000000 0.000000 0 0,0.000000 0.000000 0 15,0.000000 0.000000 0-15,0.000000 0.000000 0 0,0.000000 0.000000 0 0,0.000000 0.000000 0 16,0.000000 0.000000 0-16,0.000000 0.000000 1 0,0.000000 0.000000-1 0,0.000000 0.000000 0 16,0.000000 0.000000 1-16,0.000000 0.000000-1 0,0.000000 0.000000 3 0,0.000000 0.000000-2 15,0.000000 0.000000 0-15,0.000000 0.000000-1 0,0.000000 0.000000-2 0,0.000000 0.000000 2 16,0.000000 0.000000 0-16,0.000000 0.000000 0 0,0.000000 0.000000 0 0,0.000000 0.000000 0 15,0.000000 0.000000 3-15,0.000000 0.000000-1 0,0.000000 0.000000 0 0,0.000000 0.000000-1 0,0.000000 0.000000 2 16,0.000000 0.000000 0-16,0.000000 0.000000-1 0,0.000000 0.000000 3 0,0.000000 0.000000-3 16,0.000000 0.000000 3-16,0.000000 0.000000 1 0,0.000000 0.000000 1 0,0.000000-3.000000-1 15,0.000000 3.000000-1-15,-3.000000 0.000000 1 0,3.000000 0.000000-1 0,0.000000 0.000000-2 16,0.000000 0.000000-2-16,0.000000 0.000000 0 0,0.000000 0.000000 0 0,0.000000 0.000000 0 16,-2.000000 0.000000-1-16,2.000000 0.000000 0 0,0.000000 0.000000 0 0,-3.000000 0.000000-1 15,3.000000 0.000000-1-15,0.000000 0.000000 1 0,0.000000 0.000000 1 0,0.000000 0.000000 0 0,0.000000 0.000000 1 16,0.000000 0.000000-1-16,0.000000 0.000000 0 0,0.000000 0.000000-1 0,0.000000 0.000000 0 15,0.000000 0.000000 0-15,0.000000 0.000000 0 0,0.000000 0.000000 1 0,0.000000 0.000000 0 16,0.000000 0.000000 0-16,0.000000 3.000000 0 0,0.000000-3.000000-2 0,0.000000 0.000000 1 16,0.000000 0.000000 0-16,0.000000 0.000000 1 0,0.000000 0.000000 1 0,0.000000 0.000000 0 15,0.000000 0.000000 1-15,0.000000 0.000000-1 0,0.000000 0.000000 0 0,0.000000 0.000000-1 16,0.000000 0.000000 0-16,0.000000 0.000000 0 0,0.000000 0.000000-1 0,0.000000 0.000000 1 0,0.000000 0.000000 1 16,0.000000 0.000000-2-16,0.000000 0.000000 0 0,0.000000 0.000000 1 0,0.000000 0.000000 2 15,0.000000 0.000000 1-15,0.000000 0.000000-2 0,0.000000 0.000000 1 0,0.000000 0.000000 0 16,0.000000 0.000000-1-16,0.000000 0.000000-2 0,0.000000 0.000000 1 0,0.000000 0.000000 0 15,0.000000 0.000000 0-15,0.000000 0.000000 0 0,0.000000 0.000000 0 0,0.000000 0.000000 1 16,0.000000 0.000000-1-16,0.000000 0.000000 0 0,0.000000 0.000000 0 0,0.000000 0.000000 0 16,0.000000 0.000000 0-16,0.000000 0.000000 0 0,0.000000 0.000000 1 0,0.000000 0.000000 0 15,0.000000 0.000000-1-15,0.000000 0.000000 1 0,0.000000 0.000000-1 0,0.000000 0.000000-1 0,0.000000 0.000000-1 16,0.000000 0.000000 1-16,0.000000 0.000000 0 0,0.000000 0.000000 1 0,0.000000 0.000000 0 16,0.000000 0.000000 0-16,0.000000 0.000000 1 0,0.000000 0.000000-2 0,0.000000 0.000000 0 15,0.000000 0.000000 0-15,0.000000 0.000000 1 0,0.000000 0.000000-1 0,0.000000 0.000000 1 16,0.000000 0.000000 1-16,0.000000 0.000000-1 0,0.000000 0.000000 0 0,0.000000 0.000000 0 15,0.000000 0.000000 0-15,0.000000 0.000000-1 0,0.000000 0.000000 0 0,0.000000 0.000000 1 16,0.000000 0.000000 1-16,0.000000 0.000000 0 0,0.000000 0.000000-1 0,0.000000 0.000000 0 0,0.000000 0.000000 0 16,0.000000 0.000000-1-16,0.000000 0.000000-2 0,0.000000 0.000000 2 0,0.000000 0.000000 1 15,0.000000 0.000000-1-15,0.000000 0.000000 0 0,0.000000 0.000000 0 0,0.000000 0.000000 1 16,0.000000 0.000000-1-16,0.000000 0.000000 0 0,0.000000 0.000000 1 0,0.000000 0.000000-1 16,0.000000 0.000000 2-16,0.000000 0.000000-1 0,0.000000 0.000000-1 0,0.000000 0.000000 0 15,0.000000 0.000000 0-15,0.000000 0.000000 2 0,0.000000 0.000000-1 0,0.000000 0.000000 1 16,0.000000 0.000000 1-16,0.000000 0.000000 0 0,0.000000 0.000000-1 0,0.000000 0.000000 1 15,0.000000 0.000000-1-15,0.000000 0.000000-1 0,0.000000 0.000000 0 0,0.000000 0.000000 0 0,0.000000 0.000000-1 16,0.000000 0.000000 0-16,0.000000 0.000000 0 0,0.000000 0.000000 0 0,0.000000 0.000000 1 16,0.000000 0.000000-1-16,0.000000 0.000000 1 0,0.000000 0.000000 0 0,0.000000 0.000000 0 15,0.000000 0.000000-1-15,0.000000 0.000000 1 0,0.000000 0.000000 1 0,0.000000 0.000000-1 16,0.000000 0.000000-1-16,0.000000 0.000000 1 0,0.000000 0.000000 1 0,0.000000 0.000000-1 0,0.000000 0.000000 0 16,0.000000 0.000000 0-16,0.000000 0.000000 1 0,0.000000 0.000000-2 15,0.000000 0.000000 2-15,0.000000 0.000000-1 0,0.000000 0.000000 0 0,0.000000 0.000000 0 0,0.000000 0.000000 0 16,0.000000 0.000000 1-16,0.000000 0.000000-1 0,0.000000 0.000000 1 0,0.000000 0.000000-1 15,0.000000 0.000000-2-15,0.000000 0.000000 2 0,0.000000 0.000000 0 0,0.000000 0.000000 0 16,0.000000 0.000000 0-16,0.000000 0.000000 0 0,0.000000 0.000000 0 0,0.000000 0.000000-3 16,0.000000 0.000000 0-16,0.000000 0.000000 2 0,0.000000 0.000000-2 0,0.000000 0.000000 2 0,0.000000 0.000000 3 15,0.000000 2.000000-2-15,0.000000-2.000000 0 0,0.000000 0.000000 0 16,0.000000 0.000000 0-16,0.000000 0.000000-1 0,0.000000 0.000000 0 0,0.000000 0.000000 1 0,0.000000 0.000000 0 16,0.000000 0.000000 1-16,0.000000 0.000000 0 0,0.000000 0.000000-1 15,0.000000 0.000000-1-15,0.000000 3.000000 0 0,0.000000-3.000000 1 0,0.000000 2.000000-1 0,0.000000-2.000000 1 16,0.000000 0.000000 0-16,0.000000 0.000000 2 0,0.000000 0.000000-3 0,0.000000 2.000000 0 15,0.000000-2.000000 1-15,0.000000 0.000000 0 0,0.000000 0.000000 0 0,0.000000 3.000000 0 16,0.000000-3.000000 4-16,0.000000 0.000000-2 0,0.000000 0.000000-1 0,0.000000 0.000000 0 16,0.000000 0.000000-1-16,0.000000 0.000000 0 0,0.000000 0.000000-1 0,0.000000 0.000000 1 0,0.000000 0.000000 1 15,0.000000 0.000000 0-15,0.000000 0.000000 0 0,0.000000 0.000000-1 0,0.000000 0.000000 0 16,0.000000 0.000000-1-16,0.000000 0.000000 1 0,0.000000 0.000000 2 0,0.000000 0.000000-1 16,0.000000 0.000000-1-16,0.000000 0.000000 1 0,0.000000 0.000000-1 0,0.000000 0.000000-1 15,0.000000 0.000000 0-15,0.000000 0.000000-1 0,0.000000 0.000000 2 0,0.000000 0.000000 0 16,0.000000 0.000000 1-16,0.000000 0.000000-1 0,0.000000 0.000000 1 0,0.000000 0.000000 0 15,0.000000 0.000000-1-15,0.000000 0.000000 0 0,0.000000 0.000000 0 0,0.000000 0.000000 2 16,0.000000 2.000000-2-16,0.000000-2.000000-1 0,0.000000 0.000000 1 0,0.000000 0.000000 0 16,0.000000 0.000000 0-16,0.000000 0.000000-2 0,0.000000 0.000000 0 0,0.000000 0.000000 1 0,0.000000 0.000000 1 15,0.000000 0.000000-1-15,0.000000 0.000000 0 0,0.000000 0.000000 0 0,0.000000 0.000000 1 16,0.000000 0.000000-2-16,0.000000 0.000000 1 0,0.000000 0.000000 1 0,0.000000 0.000000 0 16,0.000000 0.000000 2-16,0.000000 0.000000-1 0,0.000000 0.000000 1 0,0.000000 0.000000-1 15,0.000000 0.000000-1-15,0.000000 0.000000-1 0,0.000000 0.000000 1 0,0.000000 0.000000 0 16,0.000000 0.000000 0-16,0.000000 0.000000-1 0,0.000000 0.000000 1 0,0.000000 0.000000 1 15,0.000000 0.000000-1-15,0.000000 3.000000 1 0,0.000000-3.000000 0 0,0.000000 2.000000 0 0,0.000000-2.000000 0 16,0.000000 0.000000-2-16,-4.000000 3.000000 1 0,4.000000-1.000000-2 0,-1.000000-2.000000 1 16,1.000000 2.000000-1-16,0.000000-2.000000 2 0,0.000000 3.000000 0 0,0.000000-3.000000 0 15,0.000000 0.000000-1-15,0.000000 2.000000 0 0,0.000000-2.000000-1 0,0.000000 3.000000 1 16,0.000000-1.000000 3-16,0.000000-2.000000-1 0,0.000000 6.000000 1 0,0.000000-5.000000-2 16,0.000000 2.000000 1-16,0.000000-1.000000 0 0,1.000000-2.000000-3 0,-1.000000 3.000000 0 15,0.000000-2.000000 1-15,0.000000-1.000000 1 0,0.000000 4.000000 0 0,0.000000-4.000000 0 0,0.000000 0.000000 1 16,0.000000 0.000000 0-16,0.000000 0.000000-1 0,0.000000 0.000000 0 0,0.000000 0.000000 1 15,0.000000 0.000000-1-15,0.000000 0.000000 0 0,0.000000 0.000000 0 0,0.000000 0.000000 2 16,0.000000 0.000000-2-16,0.000000 0.000000 0 0,0.000000 0.000000-1 0,0.000000 0.000000 1 16,0.000000 0.000000 0-16,0.000000 0.000000 0 0,0.000000 0.000000 1 0,0.000000 0.000000 1 15,0.000000 2.000000 1-15,0.000000-2.000000 0 0,0.000000 0.000000-1 0,0.000000 0.000000-2 16,0.000000 0.000000 0-16,0.000000 0.000000 1 0,0.000000 0.000000-1 0,0.000000 0.000000 0 0,0.000000 0.000000 0 16,0.000000 0.000000 1-16,0.000000 0.000000 0 0,0.000000 0.000000-2 0,0.000000 0.000000 1 15,0.000000 0.000000 1-15,0.000000 0.000000-1 0,0.000000 0.000000-1 0,0.000000 0.000000 1 16,0.000000 0.000000 0-16,0.000000 0.000000 0 0,0.000000 0.000000 0 0,0.000000 0.000000 0 15,0.000000 0.000000 0-15,0.000000 0.000000 0 0,0.000000 0.000000 1 0,0.000000 0.000000-1 16,0.000000 0.000000 1-16,0.000000 0.000000-1 0,0.000000 0.000000-2 0,-1.000000 0.000000 2 16,1.000000 0.000000 0-16,0.000000 0.000000 0 0,0.000000 0.000000-2 0,-4.000000 0.000000-4 0,4.000000 0.000000-1 15,0.000000 0.000000-4-15,-2.000000 0.000000-5 0,-1.000000 0.000000-2 0,3.000000 0.000000 1 16,-3.000000 0.000000-3-16,3.000000 0.000000-3 0,0.000000 0.000000-4 0,0.000000 0.000000-6 16,0.000000 0.000000-12-16,6.000000 0.000000-12 0,0.000000 0.000000-16 0,-1.000000-2.000000-25 15,-5.000000 2.000000-64-15,-4.000000 0.000000-65 0,-3.000000 0.000000-100 16,-4.000000 0.000000-43-16,-3.000000 0.000000-11 0,4.000000 0.000000 14 15,-6.000000 0.000000 65-15</inkml:trace>
  <inkml:trace contextRef="#ctx0" brushRef="#br0">5003.000000 12955.000000 71 0,'-2.000000'7.000000'83'0,"-4.000000"0.000000"9 "0 ,-4.000000 0.000000 10 15,-2.000000 4.000000 2-15,2.000000-2.000000-2 0,-7.000000-1.000000-14 0,4.000000 1.000000-2 16,-1.000000 2.000000-9-16,-4.000000 0.000000-7 0,1.000000-2.000000-5 0,0.000000 3.000000-1 16,2.000000-1.000000 1-16,-2.000000 1.000000 2 0,-1.000000-2.000000-6 0,1.000000 2.000000-7 0,2.000000 0.000000-8 15,-5.000000 0.000000-3-15,2.000000 0.000000-1 0,-4.000000 0.000000-9 16,-5.000000 0.000000-1-16,2.000000 0.000000-2 0,-4.000000 1.000000-3 0,-1.000000-1.000000 2 16,-2.000000 0.000000-4-16,-1.000000 1.000000-3 0,-2.000000 1.000000-5 0,-6.000000 1.000000-3 0,1.000000-1.000000 0 15,-3.000000 4.000000-3-15,-1.000000-5.000000-3 0,-1.000000 5.000000 0 0,-4.000000-4.000000-2 16,-3.000000 1.000000-1-16,-1.000000-3.000000-1 0,-4.000000-2.000000 0 0,0.000000-1.000000-1 15,-7.000000-1.000000-2-15,-1.000000-4.000000 2 0,-3.000000-1.000000 1 0,0.000000-3.000000-1 0,2.000000-4.000000 0 16,3.000000-4.000000 1-16,-3.000000-1.000000 0 0,4.000000-4.000000-1 16,4.000000-4.000000 0-16,-3.000000-2.000000 2 0,9.000000-1.000000-3 0,7.000000-7.000000-4 15,0.000000-5.000000 2-15,1.000000-2.000000 0 0,6.000000-1.000000 0 16,-3.000000-5.000000-3-16,1.000000 4.000000 2 0,2.000000-4.000000 5 0,3.000000-1.000000-1 16,3.000000 2.000000-1-16,0.000000 1.000000-1 0,2.000000-1.000000 0 15,-1.000000-1.000000-2-15,5.000000 5.000000 1 0,-1.000000-5.000000-4 16,5.000000 4.000000 2-16,-3.000000-4.000000 0 0,5.000000 2.000000 1 0,0.000000-1.000000 1 15,1.000000 3.000000 1-15,3.000000-3.000000 0 0,-3.000000 0.000000 0 0,6.000000 0.000000 0 16,-1.000000 3.000000-1-16,1.000000-4.000000 0 0,1.000000 4.000000-1 0,2.000000 0.000000 1 16,5.000000-1.000000 0-16,-3.000000 0.000000-1 0,4.000000 1.000000 0 0,3.000000 2.000000 0 15,-3.000000-2.000000 0-15,4.000000-1.000000-1 0,5.000000 7.000000 1 0,-5.000000-5.000000 0 16,5.000000 5.000000 0-16,4.000000 1.000000 2 0,-1.000000 0.000000-1 16,6.000000 0.000000-1-16,-3.000000 0.000000 1 0,4.000000 1.000000-1 15,2.000000-1.000000 2-15,2.000000 3.000000-1 0,6.000000-1.000000 1 0,-2.000000 3.000000 1 16,2.000000 2.000000 0-16,2.000000-1.000000 1 0,5.000000 2.000000-2 0,-2.000000 2.000000-1 15,5.000000-4.000000 0-15,0.000000 4.000000 1 0,1.000000 0.000000-1 16,-1.000000-3.000000 1-16,5.000000 0.000000-2 0,0.000000-2.000000 1 16,-1.000000 0.000000 1-16,4.000000-1.000000 1 0,-1.000000 3.000000 1 0,2.000000 0.000000 1 15,3.000000 3.000000 1-15,-2.000000 0.000000 1 0,0.000000-1.000000-1 0,2.000000 3.000000-1 16,-1.000000 0.000000-1-16,6.000000 2.000000 0 0,-4.000000-2.000000 2 16,1.000000 4.000000 0-16,-1.000000-2.000000-1 0,1.000000-3.000000 1 0,0.000000 4.000000 2 15,-1.000000-2.000000 1-15,4.000000-1.000000 1 0,-7.000000 3.000000 3 16,4.000000-1.000000 2-16,0.000000-2.000000 1 0,-3.000000 5.000000-1 0,0.000000 0.000000-1 15,2.000000 2.000000 0-15,1.000000 1.000000-5 0,-2.000000 1.000000-1 16,1.000000 4.000000 0-16,1.000000-1.000000 0 0,0.000000 2.000000 2 0,-1.000000 1.000000 2 16,3.000000 2.000000 0-16,-3.000000-3.000000 0 0,4.000000 1.000000 2 15,-3.000000 2.000000-1-15,3.000000 0.000000-1 0,-4.000000 2.000000-2 0,1.000000 1.000000 2 16,-4.000000-3.000000 1-16,4.000000 5.000000-2 0,-1.000000-3.000000 2 16,-1.000000 1.000000-1-16,2.000000-1.000000-1 0,-4.000000 3.000000-2 0,4.000000 2.000000 2 15,-6.000000-2.000000 3-15,3.000000 5.000000-1 0,1.000000-1.000000 4 16,-2.000000 4.000000 0-16,-2.000000 1.000000 4 0,1.000000 1.000000 0 0,-4.000000 5.000000-3 15,4.000000-2.000000 1-15,-4.000000 4.000000-4 0,0.000000 4.000000 0 16,0.000000 0.000000-2-16,1.000000 0.000000-1 0,-3.000000 4.000000 0 0,1.000000 2.000000 1 16,-6.000000-1.000000 0-16,1.000000 3.000000-4 0,-4.000000 1.000000 3 15,-2.000000 1.000000 1-15,-2.000000 1.000000-1 0,0.000000-2.000000-4 0,-4.000000 6.000000 5 16,-3.000000 1.000000 0-16,-3.000000 2.000000-1 0,-2.000000 2.000000-1 0,-1.000000 1.000000 2 16,-4.000000 1.000000 2-16,-4.000000 1.000000-4 0,0.000000 2.000000 1 15,-5.000000 0.000000 2-15,0.000000 2.000000 2 0,0.000000 1.000000-1 16,-5.000000-3.000000 1-16,0.000000-1.000000 5 0,1.000000 0.000000-2 0,-4.000000-3.000000 3 15,-2.000000-2.000000-1-15,-2.000000 2.000000 0 0,2.000000-4.000000 0 0,-3.000000-1.000000-4 16,-4.000000-4.000000-1-16,2.000000 2.000000-4 0,-5.000000-5.000000-3 16,1.000000-1.000000 1-16,-3.000000 1.000000-3 0,1.000000-5.000000 0 0,-3.000000 0.000000 0 15,-1.000000-3.000000-3-15,-2.000000 0.000000-1 0,-3.000000 0.000000 0 16,2.000000-3.000000-1-16,-6.000000 1.000000-1 0,-1.000000-1.000000 0 0,0.000000-1.000000 1 16,-1.000000 2.000000 1-16,-4.000000 0.000000 0 0,5.000000-2.000000 0 15,-5.000000 3.000000-2-15,0.000000-3.000000 0 0,1.000000 5.000000 0 0,2.000000-7.000000 0 16,2.000000 1.000000 1-16,1.000000-2.000000 1 0,-1.000000 0.000000 1 15,7.000000-3.000000 4-15,-6.000000 0.000000 1 0,7.000000-4.000000 3 0,1.000000 3.000000 1 16,-1.000000-5.000000 0-16,0.000000 1.000000-1 0,2.000000 2.000000-2 16,3.000000-3.000000-2-16,-1.000000-2.000000 1 0,4.000000 2.000000-2 0,-1.000000-4.000000-1 15,2.000000 0.000000 2-15,1.000000 0.000000 0 0,-2.000000 1.000000 0 16,6.000000-3.000000 0-16,1.000000-1.000000 1 0,2.000000-1.000000 2 0,2.000000 2.000000-2 16,-2.000000-3.000000 1-16,5.000000-2.000000 0 0,-2.000000 3.000000 0 0,2.000000 0.000000-1 15,-3.000000-3.000000-2-15,3.000000 1.000000 1 0,1.000000 2.000000-2 16,3.000000-3.000000 0-16,-3.000000 0.000000-2 0,3.000000 0.000000 0 15,-3.000000 0.000000 3-15,4.000000 0.000000-4 0,-3.000000 0.000000 0 0,3.000000 0.000000 0 16,0.000000 0.000000-1-16,0.000000 0.000000 0 0,0.000000 0.000000 0 0,0.000000 0.000000-1 16,0.000000 0.000000 1-16,0.000000 0.000000-2 0,0.000000 0.000000-2 15,0.000000 2.000000 0-15,0.000000-2.000000 1 0,0.000000 0.000000 1 0,0.000000 0.000000-2 16,0.000000 0.000000 1-16,0.000000 0.000000 4 0,0.000000 0.000000-1 16,0.000000 0.000000-2-16,0.000000 0.000000-1 0,0.000000 0.000000 4 0,0.000000 0.000000 0 15,0.000000 0.000000-1-15,0.000000 0.000000 1 0,0.000000 0.000000 1 16,0.000000 0.000000-1-16,0.000000 0.000000 0 0,0.000000 0.000000-1 0,0.000000 0.000000-2 15,0.000000 0.000000 1-15,0.000000 0.000000 0 0,0.000000 0.000000 0 16,0.000000 0.000000-1-16,0.000000 0.000000 0 0,0.000000 0.000000 1 16,0.000000 0.000000 1-16,0.000000 0.000000-1 0,-2.000000 0.000000 2 0,2.000000 0.000000 1 15,0.000000 0.000000-1-15,0.000000 0.000000-1 0,0.000000 0.000000 0 0,0.000000 0.000000-2 16,0.000000 0.000000 1-16,0.000000 0.000000 0 0,0.000000 0.000000 0 16,0.000000 0.000000 0-16,0.000000-2.000000 1 0,0.000000 2.000000 2 15,0.000000 0.000000-2-15,0.000000 0.000000-1 0,0.000000 0.000000 0 0,0.000000 0.000000 2 16,0.000000 0.000000 3-16,0.000000 0.000000-2 0,-3.000000 0.000000 1 0,3.000000 0.000000 3 15,0.000000 0.000000-1-15,0.000000 0.000000-1 0,-2.000000 0.000000-2 16,-1.000000 0.000000-2-16,3.000000 0.000000 1 0,-4.000000 0.000000-1 0,3.000000 0.000000 0 16,-3.000000 0.000000-1-16,4.000000 0.000000-1 0,0.000000 0.000000 1 0,0.000000 0.000000 0 15,0.000000 0.000000 4-15,0.000000 0.000000-2 0,-3.000000 0.000000-1 16,3.000000 0.000000 1-16,0.000000 0.000000-2 0,0.000000 0.000000 1 0,0.000000 0.000000-7 16,0.000000 0.000000 3-16,0.000000 0.000000 2 0,0.000000 0.000000 1 15,0.000000 0.000000-1-15,0.000000 0.000000 0 0,0.000000 0.000000 0 16,0.000000 0.000000 0-16,0.000000 0.000000 1 0,0.000000 0.000000-1 0,0.000000 0.000000 1 15,0.000000 0.000000 1-15,0.000000 0.000000 0 0,0.000000 0.000000 0 16,0.000000 0.000000 0-16,0.000000 0.000000-2 0,0.000000 0.000000 0 0,0.000000 0.000000 1 16,0.000000 0.000000-1-16,0.000000 0.000000 1 0,0.000000 0.000000 0 15,-2.000000 0.000000 2-15,2.000000 0.000000 1 0,0.000000 0.000000-1 0,0.000000 0.000000 4 16,0.000000 0.000000-2-16,0.000000 0.000000 2 0,0.000000 0.000000-1 0,0.000000 0.000000 2 16,0.000000 0.000000 0-16,0.000000 0.000000-1 0,0.000000 0.000000-1 15,0.000000 0.000000 0-15,0.000000 0.000000-1 0,0.000000 0.000000-2 16,0.000000 0.000000 0-16,0.000000 0.000000 2 0,0.000000 0.000000-1 0,0.000000 0.000000 2 15,0.000000 0.000000 1-15,-3.000000 0.000000-1 0,3.000000 0.000000 0 0,-2.000000 0.000000 0 16,-1.000000-3.000000-1-16,0.000000 3.000000 0 0,1.000000 0.000000-1 16,2.000000-1.000000-3-16,-3.000000 1.000000 1 0,1.000000 0.000000-1 0,-1.000000 0.000000 1 15,-1.000000-3.000000-1-15,4.000000 0.000000 0 0,-1.000000 3.000000 2 16,-3.000000 0.000000 0-16,4.000000 0.000000 0 0,-3.000000 0.000000-3 0,3.000000 0.000000 0 16,0.000000 0.000000-1-16,0.000000 3.000000 1 0,0.000000-3.000000 1 15,-2.000000 0.000000-1-15,2.000000 0.000000 2 0,0.000000 0.000000 0 0,0.000000 0.000000 0 16,0.000000 0.000000 1-16,0.000000 0.000000-1 0,0.000000 0.000000-1 15,0.000000 0.000000 0-15,0.000000 0.000000-2 0,0.000000 0.000000 0 0,0.000000 0.000000 0 16,0.000000 0.000000 1-16,0.000000 0.000000 0 0,0.000000 0.000000 1 16,0.000000 0.000000 2-16,0.000000 0.000000-1 0,0.000000 0.000000 0 0,0.000000 0.000000 0 15,0.000000 0.000000-1-15,0.000000 0.000000-1 0,0.000000 0.000000 1 16,0.000000 0.000000-1-16,0.000000 0.000000 1 0,0.000000 0.000000 0 0,0.000000 0.000000 1 16,0.000000 0.000000 0-16,0.000000 0.000000-2 0,0.000000 0.000000 1 0,0.000000 0.000000 0 15,0.000000 0.000000-1-15,0.000000 0.000000 1 0,0.000000 0.000000 0 16,0.000000 0.000000 0-16,0.000000 0.000000 0 0,0.000000 0.000000 0 15,0.000000 0.000000 0-15,0.000000 0.000000-1 0,0.000000 0.000000 1 0,0.000000 0.000000 0 16,0.000000 0.000000 1-16,0.000000 0.000000-1 0,0.000000 0.000000 0 0,0.000000 0.000000 0 16,0.000000 0.000000 0-16,0.000000 0.000000 0 0,0.000000 0.000000-2 15,0.000000 0.000000-1-15,0.000000 0.000000 2 0,0.000000 0.000000 2 0,0.000000 0.000000-1 16,0.000000 0.000000-1-16,0.000000 0.000000 1 0,0.000000 0.000000 1 16,0.000000 0.000000 1-16,0.000000 0.000000-2 0,0.000000 0.000000 0 0,0.000000 0.000000 3 15,0.000000 0.000000-3-15,0.000000 0.000000 2 0,0.000000 0.000000-2 16,0.000000 0.000000 1-16,0.000000 3.000000 0 0,0.000000-3.000000-3 0,0.000000 0.000000 2 15,0.000000 0.000000-3-15,0.000000 0.000000 1 0,0.000000 0.000000 1 16,0.000000 0.000000 0-16,0.000000 0.000000 2 0,0.000000 0.000000-2 0,0.000000 0.000000 2 16,0.000000 0.000000 0-16,0.000000 0.000000 1 0,0.000000 0.000000-2 15,0.000000 0.000000 1-15,0.000000 0.000000 0 0,0.000000 0.000000 0 0,0.000000 0.000000-2 16,0.000000 0.000000 0-16,0.000000 0.000000 1 0,0.000000 0.000000 0 16,0.000000 0.000000 0-16,0.000000 0.000000 2 0,0.000000 0.000000 0 0,0.000000 0.000000-1 15,0.000000 0.000000 0-15,0.000000 0.000000 1 0,0.000000 0.000000-2 0,-3.000000 0.000000-1 16,3.000000 0.000000 1-16,0.000000 0.000000-1 0,0.000000 0.000000-1 15,0.000000 0.000000 0-15,0.000000 0.000000 1 0,0.000000 0.000000 1 16,0.000000 0.000000 1-16,0.000000-3.000000-1 0,0.000000 3.000000 0 0,0.000000 0.000000 0 16,0.000000 0.000000 1-16,0.000000 0.000000 1 0,0.000000 0.000000-2 0,0.000000 0.000000 2 15,0.000000 0.000000-2-15,0.000000 0.000000 1 0,0.000000 0.000000-1 16,0.000000 0.000000 0-16,0.000000 0.000000 0 0,0.000000 0.000000-1 16,0.000000 0.000000 1-16,0.000000 0.000000 0 0,0.000000 0.000000-1 0,0.000000 0.000000 1 15,0.000000 0.000000 0-15,0.000000 0.000000 1 0,0.000000 0.000000-1 0,0.000000 0.000000 0 16,0.000000 0.000000 2-16,0.000000 0.000000 4 0,0.000000 0.000000-6 15,0.000000 0.000000 0-15,0.000000 0.000000 0 0,0.000000 0.000000 0 16,0.000000 0.000000 0-16,0.000000 0.000000-7 0,0.000000 0.000000 6 0,0.000000 0.000000 1 16,0.000000 0.000000 0-16,0.000000 0.000000 0 0,0.000000 0.000000-1 0,0.000000 0.000000 2 15,0.000000 0.000000 0-15,0.000000 0.000000-1 0,0.000000 0.000000-2 16,0.000000 0.000000 1-16,0.000000 0.000000 1 0,0.000000 0.000000-1 0,0.000000 0.000000 1 16,0.000000 0.000000 2-16,0.000000 0.000000-1 0,0.000000 0.000000 1 15,0.000000 0.000000-1-15,0.000000 0.000000 0 0,0.000000 0.000000-1 16,0.000000 0.000000-3-16,0.000000 0.000000 3 0,0.000000 0.000000-1 0,0.000000 0.000000 0 15,0.000000 0.000000 0-15,0.000000 0.000000 1 0,0.000000 0.000000 0 16,0.000000 0.000000 0-16,0.000000 3.000000 1 0,0.000000-3.000000-1 0,0.000000 0.000000 1 16,0.000000 0.000000 0-16,0.000000 0.000000 0 0,0.000000 0.000000 0 15,0.000000 0.000000 0-15,0.000000 0.000000 0 0,0.000000 0.000000-2 0,0.000000 0.000000 1 16,0.000000 0.000000 0-16,0.000000 0.000000 0 0,0.000000 0.000000 0 0,0.000000 0.000000 0 16,0.000000 0.000000-1-16,0.000000 0.000000 1 0,0.000000 0.000000 0 15,-2.000000 0.000000-1-15,-1.000000 0.000000-1 0,3.000000 0.000000 2 0,-4.000000 0.000000 0 16,3.000000 0.000000 0-16,1.000000 0.000000 0 0,0.000000 0.000000 0 0,0.000000 0.000000 2 15,-4.000000 0.000000 0-15,4.000000 0.000000-1 0,0.000000 0.000000-1 16,-1.000000 0.000000-1-16,1.000000 0.000000 0 0,-4.000000 0.000000 1 0,4.000000 0.000000-3 16,-3.000000 0.000000 2-16,3.000000 0.000000 0 0,0.000000 0.000000 3 15,0.000000 0.000000-2-15,0.000000 0.000000 0 0,-2.000000 0.000000 0 16,-1.000000 0.000000 0-16,3.000000 0.000000 0 0,-2.000000 0.000000-3 0,-1.000000 0.000000 2 16,3.000000 0.000000 0-16,-3.000000 0.000000 1 0,3.000000 0.000000-1 0,0.000000 0.000000 2 15,0.000000 0.000000 2-15,0.000000 0.000000-2 0,0.000000 0.000000 0 16,0.000000 0.000000-1-16,-2.000000 0.000000 0 0,2.000000 0.000000 0 15,0.000000 0.000000 0-15,0.000000 0.000000 0 0,0.000000 0.000000 0 0,0.000000 0.000000 0 16,-3.000000 0.000000 1-16,3.000000 0.000000 2 0,0.000000 0.000000-3 0,0.000000 0.000000 1 16,0.000000 0.000000 0-16,0.000000 1.000000-1 0,0.000000 2.000000-1 15,0.000000-3.000000 1-15,0.000000 0.000000 0 0,0.000000 0.000000 0 16,-4.000000 0.000000 2-16,3.000000 0.000000 0 0,1.000000 0.000000-1 0,-4.000000 0.000000-1 16,4.000000 0.000000 0-16,-1.000000 0.000000 0 0,-3.000000 0.000000-3 0,4.000000 0.000000 0 15,-3.000000 0.000000 2-15,1.000000 0.000000 1 0,-1.000000 0.000000 0 16,-2.000000 0.000000-1-16,1.000000 0.000000 2 0,3.000000 0.000000 0 0,-6.000000 0.000000 1 15,2.000000 0.000000-2-15,3.000000 0.000000-1 0,-1.000000 0.000000 1 16,0.000000 0.000000-1-16,1.000000 0.000000 1 0,-1.000000 0.000000-2 0,1.000000 0.000000 1 16,-1.000000 0.000000 2-16,3.000000 0.000000 1 0,-4.000000 0.000000-1 15,3.000000 0.000000-2-15,1.000000 0.000000 1 0,0.000000 0.000000 2 0,-4.000000 0.000000-1 16,4.000000 0.000000-1-16,0.000000 0.000000 0 0,0.000000 0.000000 3 16,-1.000000 2.000000-1-16,-3.000000-2.000000-1 0,4.000000 0.000000-1 0,0.000000 0.000000-2 15,0.000000 0.000000-3-15,0.000000 0.000000-6 0,-3.000000 0.000000-5 16,3.000000 0.000000-6-16,0.000000 0.000000-12 0,-2.000000 0.000000-12 0,-1.000000 0.000000-22 15,3.000000 0.000000-30-15,0.000000 0.000000-37 0,-4.000000 0.000000-52 16,3.000000 0.000000-56-16,1.000000 3.000000-59 0,0.000000-3.000000-81 0,-9.000000-3.000000-27 16,4.000000 3.000000 8-16,2.000000-2.000000 40 0,3.000000 2.000000 57 0</inkml:trace>
  <inkml:trace contextRef="#ctx0" brushRef="#br0">6322.000000 13067.000000 40 0,'-13.000000'2.000000'51'0,"-4.000000"2.000000"7 "16 ,3.000000 2.000000 6-16,1.000000 0.000000 6 0,0.000000-5.000000 1 0,-1.000000 3.000000 2 16,1.000000-1.000000-11-16,-1.000000 0.000000-2 0,1.000000 2.000000-1 0,1.000000-3.000000-1 15,7.000000 1.000000 8-15,-3.000000-1.000000 8 0,1.000000 3.000000 8 0,0.000000-5.000000 1 16,-1.000000 2.000000-5-16,3.000000-2.000000-10 0,0.000000 3.000000-16 0,0.000000-1.000000-18 0,0.000000-2.000000-13 15,2.000000 0.000000-14-15,-1.000000 0.000000-16 0,3.000000 0.000000-21 0,-6.000000 0.000000-21 16,2.000000 0.000000-24-16,0.000000 0.000000-25 0,0.000000 0.000000-24 0,5.000000 0.000000-28 16,0.000000 0.000000-37-16,0.000000 0.000000-5 0,0.000000 0.000000 5 0</inkml:trace>
  <inkml:trace contextRef="#ctx0" brushRef="#br0">8285.000000 12789.000000 35 0,'0.000000'5.000000'73'0,"0.000000"-2.000000"-7 "0 ,1.000000-1.000000 5 0,-1.000000 0.000000 7 0,0.000000-2.000000 14 15,0.000000 4.000000 6-15,4.000000-4.000000-6 0,-4.000000 0.000000-8 0,3.000000 0.000000-15 16,-1.000000 0.000000-15-16,-2.000000 0.000000-12 0,3.000000-4.000000-7 0,-1.000000 4.000000-5 16,-2.000000-2.000000 0-16,3.000000 0.000000 0 0,-3.000000 2.000000 3 0,3.000000-3.000000-4 15,-3.000000 3.000000-4-15,0.000000-2.000000-3 0,0.000000-1.000000-4 0,0.000000 3.000000-8 16,-3.000000-2.000000-4-16,3.000000-1.000000-2 0,-3.000000 3.000000-5 0,3.000000 0.000000-10 0,-2.000000 0.000000-15 15,-3.000000 0.000000-18-15,-2.000000 0.000000-28 0,2.000000 0.000000-34 0,5.000000 0.000000-37 16,-1.000000-3.000000-45-16,-6.000000 1.000000-17 0,-1.000000-3.000000 6 0</inkml:trace>
  <inkml:trace contextRef="#ctx0" brushRef="#br0">8427.000000 12565.000000 35 0,'0.000000'10.000000'138'0,"-2.000000"-3.000000"-23 "0 ,-1.000000-2.000000-49 0,3.000000 1.000000-19 15,-3.000000-1.000000-12-15,-2.000000-4.000000 1 0,3.000000 2.000000 11 0,-1.000000-1.000000 3 16,-2.000000 1.000000 0-16,1.000000-3.000000-3 0,-1.000000 0.000000-7 0,2.000000 0.000000-9 16,3.000000 0.000000-13-16,-2.000000 0.000000-11 0,2.000000-3.000000-8 0,0.000000 1.000000-5 15,0.000000-1.000000-8-15,0.000000-1.000000-10 0,0.000000-1.000000-15 0,2.000000 0.000000-21 16,-2.000000 0.000000-31-16,3.000000 0.000000-48 0,-6.000000 0.000000-20 0,-2.000000-2.000000-2 0</inkml:trace>
  <inkml:trace contextRef="#ctx0" brushRef="#br0">8303.000000 12704.000000 33 0,'3.000000'0.000000'120'16,"-3.000000"3.000000"-20 "-16 ,0.000000-2.000000-5 0,0.000000-1.000000 0 0,2.000000 3.000000 4 0,2.000000 0.000000 5 15,-3.000000-3.000000-3-15,3.000000 2.000000-7 0,1.000000 1.000000-15 0,-2.000000-3.000000-15 16,0.000000 0.000000-13-16,-1.000000 0.000000-15 0,1.000000 0.000000-9 0,-1.000000 0.000000-6 15,-2.000000 0.000000-3-15,0.000000 0.000000-1 0,3.000000 0.000000-3 0,-3.000000 0.000000 0 16,0.000000 0.000000-1-16,4.000000 0.000000 0 0,-4.000000 0.000000-3 0,0.000000 0.000000-3 16,0.000000 0.000000-1-16,0.000000 0.000000-2 0,0.000000-3.000000-1 0,0.000000 3.000000-3 15,0.000000 0.000000 3-15,0.000000 0.000000 1 0,0.000000 0.000000-4 0,0.000000 0.000000-4 0,-4.000000 0.000000-10 16,1.000000 0.000000-18-16,3.000000 0.000000-21 0,-5.000000 0.000000-28 0,-3.000000 0.000000-38 16,3.000000-2.000000-56-16,-4.000000 2.000000-37 0,1.000000-6.000000-11 0,-2.000000 5.000000 10 15</inkml:trace>
  <inkml:trace contextRef="#ctx0" brushRef="#br0">6979.000000 12955.000000 55 0,'0.000000'0.000000'44'16,"0.000000"2.000000"-13 "-16 ,0.000000 0.000000-3 0,0.000000-2.000000 0 0,0.000000 3.000000 4 0,0.000000-1.000000 1 16,0.000000-2.000000-3-16,0.000000 0.000000-3 0,0.000000 0.000000-5 0,0.000000 0.000000-6 15,0.000000 0.000000 3-15,0.000000 0.000000 8 0,0.000000 3.000000 8 0,-3.000000-3.000000 12 16,1.000000 0.000000 15-16,-5.000000 2.000000 16 0,1.000000 1.000000 11 0,-1.000000-3.000000 9 0,-3.000000 2.000000 5 15,5.000000-2.000000-3-15,-4.000000 2.000000-12 0,1.000000-2.000000-11 0,3.000000 0.000000-18 16,0.000000 3.000000-12-16,-2.000000-3.000000-14 0,2.000000 1.000000-4 0,-3.000000 3.000000 0 16,3.000000-4.000000 2-16,0.000000 3.000000 6 0,5.000000-2.000000 1 0,-4.000000-1.000000 1 15,4.000000 3.000000 4-15,0.000000-3.000000 2 0,4.000000 0.000000-3 0,-4.000000 0.000000-1 16,0.000000 0.000000-3-16,2.000000 0.000000-4 0,1.000000 0.000000-4 0,-3.000000 0.000000-3 16,3.000000 0.000000-3-16,-1.000000 0.000000-3 0,1.000000 0.000000-1 0,1.000000 0.000000-2 0,-3.000000 0.000000-1 15,-1.000000 0.000000-1-15,4.000000 0.000000-5 0,-3.000000 2.000000-1 16,-1.000000-2.000000 3-16,4.000000 0.000000-1 0,-1.000000 0.000000 1 0,-1.000000 0.000000 3 0,-2.000000 3.000000 5 15,3.000000-3.000000 3-15,-3.000000 0.000000-1 0,2.000000 0.000000 1 0,-2.000000 0.000000 1 16,3.000000 0.000000-2-16,-3.000000 0.000000 0 0,0.000000 0.000000-4 0,0.000000 0.000000-2 16,0.000000 0.000000-3-16,0.000000 0.000000 0 0,0.000000 0.000000-5 0,3.000000 0.000000-2 15,-3.000000 0.000000 0-15,0.000000 0.000000-2 0,0.000000 0.000000-3 0,0.000000 0.000000 0 16,2.000000 0.000000 1-16,-2.000000 0.000000-3 0,0.000000 0.000000 0 0,0.000000 0.000000 0 16,0.000000 0.000000 0-16,0.000000 0.000000 0 0,0.000000 0.000000 0 0,0.000000 0.000000-1 0,3.000000 0.000000 0 15,-3.000000 0.000000 3-15,0.000000 0.000000-3 0,2.000000 2.000000 0 0,1.000000-2.000000 0 16,-3.000000 3.000000 1-16,0.000000-3.000000 1 0,4.000000 3.000000 0 0,-4.000000-3.000000 2 15,1.000000 2.000000 1-15,-1.000000 0.000000-2 0,4.000000-2.000000 4 0,-1.000000 3.000000-1 16,-1.000000-1.000000-2-16,3.000000-2.000000 4 0,-5.000000 2.000000-2 0,0.000000-2.000000 1 16,3.000000 0.000000 1-16,-3.000000 0.000000-1 0,4.000000 0.000000 0 0,-3.000000 0.000000-1 15,-1.000000 0.000000 2-15,4.000000 0.000000-1 0,-4.000000 0.000000 1 0,1.000000 0.000000 0 0,-1.000000 0.000000 1 16,0.000000 0.000000-1-16,0.000000 0.000000 1 0,0.000000 0.000000 0 0,0.000000 0.000000 1 16,0.000000 0.000000 0-16,0.000000-2.000000 0 0,0.000000 2.000000 0 0,0.000000 0.000000 2 15,0.000000-2.000000-1-15,-1.000000 2.000000-1 0,1.000000-3.000000-1 0,-4.000000 3.000000-2 16,3.000000-2.000000-2-16,-3.000000 0.000000-2 0,1.000000 2.000000-2 0,1.000000-3.000000-1 15,-1.000000 3.000000-6-15,-2.000000-3.000000-5 0,1.000000 1.000000-12 0,3.000000 2.000000-14 16,-3.000000 0.000000-21-16,-4.000000 0.000000-29 0,0.000000-3.000000-35 0,3.000000 3.000000-45 0,3.000000 0.000000-52 16,4.000000 0.000000-56-16,-2.000000 0.000000-59 0,5.000000 0.000000-13 0,3.000000-2.000000 17 15,-8.000000 2.000000 40-15</inkml:trace>
  <inkml:trace contextRef="#ctx0" brushRef="#br0">7976.000000 13230.000000 100 0,'0.000000'5.000000'215'0,"0.000000"-5.000000"16 "0 ,0.000000 2.000000-50 16,0.000000-2.000000-56-16,-3.000000 0.000000-26 0,1.000000 0.000000-21 0,-1.000000-2.000000-23 15,-2.000000 2.000000-12-15,2.000000-4.000000-13 0,-2.000000 3.000000-21 0,-4.000000 1.000000-29 0,4.000000-3.000000-41 16,2.000000-1.000000-49-16,-2.000000 4.000000-71 0,-4.000000-1.000000-43 0,1.000000-1.000000-13 16,1.000000 0.000000 9-16</inkml:trace>
</inkml:ink>
</file>

<file path=ppt/ink/ink93.xml><?xml version="1.0" encoding="utf-8"?>
<inkml:ink xmlns:inkml="http://www.w3.org/2003/InkML">
  <annotation type="ScanImages2ExtractSignatures">1</annotation>
  <annotation type="ScanImagesWidth">758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4207550883293" units="cm"/>
      <inkml:brushProperty name="height" value="0.0364207550883293" units="cm"/>
      <inkml:brushProperty name="color" value="#00B047"/>
      <inkml:brushProperty name="ignorePressure" value="0"/>
    </inkml:brush>
  </inkml:definitions>
  <inkml:trace contextRef="#ctx0" brushRef="#br0">46600.000000 44000.000000 773,'-96.000000'96.000000'4,"10.000000"-5.000000"5 ,10.000000-7.000000 7,9.000000-5.000000 7,6.000000-1.000000 3,3.000000 6.000000-1,3.000000 7.000000 0,4.000000 6.000000 0,4.000000-1.000000-2,6.000000-5.000000-3,7.000000-7.000000-3,6.000000-5.000000-3</inkml:trace>
</inkml:ink>
</file>

<file path=ppt/ink/ink9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9204154014587" units="cm"/>
      <inkml:brushProperty name="height" value="0.0379204154014587" units="cm"/>
      <inkml:brushProperty name="color" value="#FF0000"/>
      <inkml:brushProperty name="ignorePressure" value="0"/>
    </inkml:brush>
  </inkml:definitions>
  <inkml:trace contextRef="#ctx0" brushRef="#br0">59050.000000 6050.000000 906,'-71.000000'-24.000000'1,"10.000000"4.000000"3 ,10.000000 3.000000 2,9.000000 3.000000 2,7.000000 9.000000 3,7.000000 16.000000 1,6.000000 15.000000 3,7.000000 17.000000 1,2.000000 17.000000-3,1.000000 23.000000-6,-1.000000 22.000000-6,1.000000 22.000000-8,2.000000 13.000000-4,7.000000 7.000000-4,6.000000 6.000000-4,7.000000 7.000000-3,5.000000-7.000000-1,7.000000-19.000000 0,6.000000-18.000000 1,7.000000-19.000000 0,0.000000-19.000000 1,-2.000000-19.000000 2,-3.000000-18.000000 0,-3.000000-19.000000 2</inkml:trace>
</inkml:ink>
</file>

<file path=ppt/ink/ink9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620197981596" units="cm"/>
      <inkml:brushProperty name="height" value="0.037620197981596" units="cm"/>
      <inkml:brushProperty name="color" value="#FF0000"/>
      <inkml:brushProperty name="ignorePressure" value="0"/>
    </inkml:brush>
  </inkml:definitions>
  <inkml:trace contextRef="#ctx0" brushRef="#br0">58500.000000 6050.000000 913,'-135.000000'-46.000000'-6,"32.000000"10.000000"-10 ,31.000000 10.000000-12,32.000000 9.000000-11,13.000000 7.000000 1,-3.000000 7.000000 10,-3.000000 6.000000 13,-2.000000 7.000000 10,-3.000000 4.000000 7,1.000000 3.000000 3,-1.000000 3.000000 2,1.000000 4.000000 2,2.000000 4.000000 2,7.000000 6.000000 3,6.000000 7.000000 1,7.000000 6.000000 2,2.000000 12.000000 1,1.000000 19.000000-1,-1.000000 19.000000-1,1.000000 19.000000-1,4.000000 16.000000-1,9.000000 17.000000-4,10.000000 15.000000-2,10.000000 16.000000-3,8.000000 2.000000-1,10.000000-8.000000-2,10.000000-10.000000-1,9.000000-9.000000 0,7.000000-16.000000-1,7.000000-22.000000 1,6.000000-22.000000 1,7.000000-21.000000 0,0.000000-20.000000-1,-2.000000-15.000000-1,-3.000000-15.000000-2,-3.000000-16.000000-2,-1.000000-18.000000 0,4.000000-18.000000 1,3.000000-19.000000 2,3.000000-18.000000 1,-4.000000-10.000000 1,-8.000000 0.000000 0,-10.000000 0.000000 0,-9.000000 0.000000 0,-9.000000 4.000000 0,-5.000000 10.000000-1,-7.000000 10.000000 0,-5.000000 9.000000 0,-1.000000-13.000000 0,6.000000-34.000000 0,7.000000-35.000000 1,6.000000-33.000000 0,-1.000000-17.000000 0,-5.000000 4.000000-1,-7.000000 3.000000 0,-5.000000 3.000000 0,-11.000000 9.000000 0,-11.000000 16.000000 1,-14.000000 15.000000 1,-11.000000 17.000000 1,-15.000000 14.000000 0,-16.000000 17.000000 2,-15.000000 15.000000 0,-15.000000 16.000000 0,-12.000000 9.000000 1,-6.000000 3.000000 0,-6.000000 3.000000 1,-6.000000 4.000000 0,-2.000000 4.000000-1,3.000000 6.000000 0,3.000000 7.000000-2,4.000000 6.000000-1,8.000000 4.000000-2,17.000000 4.000000-2,15.000000 3.000000-3,16.000000 3.000000-3,12.000000 4.000000-7,9.000000 7.000000-12,10.000000 6.000000-12,10.000000 7.000000-12</inkml:trace>
</inkml:ink>
</file>

<file path=ppt/ink/ink932.xml><?xml version="1.0" encoding="utf-8"?>
<inkml:ink xmlns:inkml="http://www.w3.org/2003/InkML">
  <annotation type="ScanImages2ExtractSignatures">1</annotation>
  <annotation type="ScanImagesWidth">760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4929525256157" units="cm"/>
      <inkml:brushProperty name="height" value="0.0444929525256157" units="cm"/>
      <inkml:brushProperty name="color" value="#FF0000"/>
      <inkml:brushProperty name="ignorePressure" value="0"/>
    </inkml:brush>
  </inkml:definitions>
  <inkml:trace contextRef="#ctx0" brushRef="#br0">65250.000000 10300.000000 635,'-71.000000'0.000000'-1,"10.000000"0.000000"2 ,10.000000 0.000000 2,9.000000 0.000000 2,6.000000 0.000000 2,3.000000 0.000000-1,3.000000 0.000000-1,4.000000 0.000000 0,1.000000-2.000000-1,0.000000-3.000000-1,0.000000-3.000000 0,0.000000-2.000000-2,0.000000-5.000000 0,0.000000-2.000000 1,0.000000-3.000000-1,0.000000-3.000000 0,0.000000-4.000000 1,0.000000-3.000000-1,0.000000-3.000000-1,0.000000-2.000000 0,0.000000-3.000000 1,0.000000 1.000000-1,0.000000-1.000000 0,0.000000 1.000000 0,0.000000-3.000000 0,0.000000-2.000000 0,0.000000-3.000000 0,0.000000-3.000000 1,1.000000-4.000000-1,4.000000-3.000000 1,3.000000-3.000000-2,3.000000-2.000000 1,-1.000000-1.000000-1,-2.000000 3.000000 0,-3.000000 3.000000 1,-3.000000 4.000000-1,1.000000 1.000000 1,6.000000 0.000000 0,7.000000 0.000000-1,6.000000 0.000000 1,1.000000 0.000000 0,-3.000000 0.000000 0,-3.000000 0.000000 0,-2.000000 0.000000 0,-1.000000 1.000000 0,3.000000 4.000000 0,3.000000 3.000000 0,4.000000 3.000000 0,1.000000 1.000000 0,0.000000 1.000000 0,0.000000-1.000000 0,0.000000 1.000000 0,0.000000-1.000000 0,0.000000 1.000000 0,0.000000-1.000000 0,0.000000 1.000000 0,0.000000-1.000000 0,0.000000 1.000000 1,0.000000-1.000000 0,0.000000 1.000000 1,0.000000-1.000000 0,0.000000 1.000000 0,0.000000-1.000000-1,0.000000 1.000000 0,1.000000 1.000000 0,4.000000 3.000000 0,3.000000 3.000000-1,3.000000 4.000000 1,3.000000 1.000000-1,3.000000 0.000000 1,3.000000 0.000000-1,4.000000 0.000000 0,1.000000 1.000000 0,0.000000 4.000000 0,0.000000 3.000000-1,0.000000 3.000000 1,0.000000 1.000000-1,0.000000 1.000000 1,0.000000-1.000000 0,0.000000 1.000000 1,0.000000 1.000000 0,0.000000 3.000000 0,0.000000 3.000000 1,0.000000 4.000000 0,0.000000-1.000000 1,0.000000-3.000000-1,0.000000-3.000000 0,0.000000-2.000000 0,1.000000-5.000000 0,4.000000-2.000000 0,3.000000-3.000000-1,3.000000-3.000000 0,3.000000-2.000000-1,3.000000 0.000000 1,3.000000 0.000000-1,4.000000 0.000000 0,1.000000 0.000000 0,0.000000 0.000000 0,0.000000 0.000000 0,0.000000 0.000000-1,-2.000000 1.000000 1,-3.000000 4.000000 0,-3.000000 3.000000 0,-2.000000 3.000000-1,-3.000000 1.000000 2,1.000000 1.000000 0,-1.000000-1.000000 0,1.000000 1.000000 1,-1.000000 1.000000 1,1.000000 3.000000-2,-1.000000 3.000000 1,1.000000 4.000000-1,2.000000 1.000000 0,7.000000 0.000000 1,6.000000 0.000000 1,7.000000 0.000000 1,0.000000-2.000000 0,-2.000000-3.000000 0,-3.000000-3.000000-1,-3.000000-2.000000 0,-1.000000-3.000000-1,4.000000 1.000000 0,3.000000-1.000000 0,3.000000 1.000000 0,-1.000000-1.000000 0,-2.000000 1.000000 0,-3.000000-1.000000-1,-3.000000 1.000000 0,-4.000000-1.000000 0,-3.000000 1.000000 0,-3.000000-1.000000-1,-2.000000 1.000000 1,-3.000000 1.000000 0,1.000000 3.000000-1,-1.000000 3.000000 1,1.000000 4.000000 0,-1.000000 1.000000 0,1.000000 0.000000 0,-1.000000 0.000000 0,1.000000 0.000000 0,1.000000 0.000000-1,3.000000 0.000000 1,3.000000 0.000000-1,4.000000 0.000000-1,-1.000000 0.000000 1,-3.000000 0.000000 0,-3.000000 0.000000 0,-2.000000 0.000000 0,0.000000-2.000000 0,7.000000-3.000000 0,6.000000-3.000000 0,7.000000-2.000000 0,0.000000-3.000000 1,-2.000000 1.000000-1,-3.000000-1.000000 0,-3.000000 1.000000 0,-4.000000 1.000000 0,-3.000000 3.000000 1,-3.000000 3.000000 1,-2.000000 4.000000 0,-1.000000 1.000000 0,3.000000 0.000000 0,3.000000 0.000000-1,4.000000 0.000000 1,1.000000 1.000000 0,0.000000 4.000000 0,0.000000 3.000000-1,0.000000 3.000000 0,3.000000-1.000000 1,6.000000-2.000000-2,7.000000-3.000000 1,6.000000-3.000000-1,3.000000-2.000000 0,0.000000 0.000000 1,0.000000 0.000000-1,0.000000 0.000000 0,0.000000 0.000000 1,0.000000 0.000000-2,0.000000 0.000000 0,0.000000 0.000000-1,-4.000000 0.000000-1,-5.000000 0.000000 2,-7.000000 0.000000 1,-5.000000 0.000000 0,-4.000000 0.000000 1,0.000000 0.000000 0,0.000000 0.000000 0,0.000000 0.000000 1,0.000000 0.000000 0,0.000000 0.000000 0,0.000000 0.000000-1,0.000000 0.000000 0,-2.000000 0.000000 0,-3.000000 0.000000 0,-3.000000 0.000000 0,-2.000000 0.000000 1,-1.000000 0.000000-1,3.000000 0.000000 0,3.000000 0.000000 0,4.000000 0.000000-1,1.000000 1.000000 1,0.000000 4.000000-1,0.000000 3.000000 1,0.000000 3.000000-1,0.000000 3.000000 0,0.000000 3.000000 2,0.000000 3.000000 0,0.000000 4.000000 1,-2.000000 1.000000 1,-3.000000 0.000000 0,-3.000000 0.000000-1,-2.000000 0.000000 0,-5.000000 0.000000 0,-2.000000 0.000000-1,-3.000000 0.000000 0,-3.000000 0.000000-1,-2.000000 0.000000 0,0.000000 0.000000-1,0.000000 0.000000 0,0.000000 0.000000 0,3.000000 3.000000 0,6.000000 6.000000 1,7.000000 7.000000 0,6.000000 6.000000 0,-1.000000-1.000000 0,-5.000000-5.000000 0,-7.000000-7.000000 1,-5.000000-5.000000-1,-4.000000-3.000000 0,0.000000 4.000000 1,0.000000 3.000000 0,0.000000 3.000000 0,0.000000 3.000000 0,0.000000 3.000000 0,0.000000 3.000000 0,0.000000 4.000000 0,-2.000000 1.000000 0,-3.000000 0.000000 0,-3.000000 0.000000 1,-2.000000 0.000000 0,-5.000000 0.000000-1,-2.000000 0.000000 0,-3.000000 0.000000 1,-3.000000 0.000000-2,-2.000000 0.000000 1,0.000000 0.000000-1,0.000000 0.000000 0,0.000000 0.000000 0,-2.000000-2.000000-1,-3.000000-3.000000 1,-3.000000-3.000000 0,-2.000000-2.000000 0,-3.000000-3.000000 1,1.000000 1.000000-1,-1.000000-1.000000 0,1.000000 1.000000 1,-3.000000-1.000000-1,-2.000000 1.000000 0,-3.000000-1.000000 0,-3.000000 1.000000-1,-1.000000-1.000000 1,4.000000 1.000000-1,3.000000-1.000000 1,3.000000 1.000000-1,-1.000000-1.000000 0,-2.000000 1.000000 0,-3.000000-1.000000 0,-3.000000 1.000000 0,-6.000000-1.000000 0,-5.000000 1.000000 0,-7.000000-1.000000 0,-5.000000 1.000000 0,-3.000000 1.000000 0,4.000000 3.000000 1,3.000000 3.000000-1,3.000000 4.000000 0,-1.000000-1.000000 1,-2.000000-3.000000-1,-3.000000-3.000000 0,-3.000000-2.000000 1,-2.000000-3.000000-1,0.000000 1.000000 0,0.000000-1.000000 1,0.000000 1.000000-1,-2.000000-3.000000 0,-3.000000-2.000000-1,-3.000000-3.000000 1,-2.000000-3.000000-1,-1.000000-4.000000 0,3.000000-3.000000 0,3.000000-3.000000 0,4.000000-2.000000 0,-3.000000-1.000000 0,-5.000000 3.000000 1,-7.000000 3.000000-1,-5.000000 4.000000 1,-4.000000 1.000000-1,0.000000 0.000000 2,0.000000 0.000000 0,0.000000 0.000000 0,0.000000 0.000000 2,0.000000 0.000000 0,0.000000 0.000000 0,0.000000 0.000000 2,1.000000-2.000000-1,4.000000-3.000000 0,3.000000-3.000000 0,3.000000-2.000000-2,-1.000000-5.000000 1,-2.000000-2.000000-2,-3.000000-3.000000 1,-3.000000-3.000000-1,-1.000000-1.000000-1,4.000000 4.000000 0,3.000000 3.000000 0,3.000000 3.000000 0,3.000000-1.000000 0,3.000000-2.000000 1,3.000000-3.000000-1,4.000000-3.000000 1,-1.000000-2.000000 0,-3.000000 0.000000 0,-3.000000 0.000000 0,-2.000000 0.000000 0,0.000000 0.000000-1,7.000000 0.000000 1,6.000000 0.000000 0,7.000000 0.000000-1,0.000000-2.000000 1,-2.000000-3.000000-1,-3.000000-3.000000 1,-3.000000-2.000000-1,-2.000000-1.000000 0,0.000000 3.000000 0,0.000000 3.000000 0,0.000000 4.000000 1,-2.000000 1.000000 1,-3.000000 0.000000-1,-3.000000 0.000000 1,-2.000000 0.000000 1,-5.000000 0.000000-1,-2.000000 0.000000 0,-3.000000 0.000000-1,-3.000000 0.000000 0,-2.000000-2.000000 0,0.000000-3.000000 0,0.000000-3.000000-1,0.000000-2.000000 1,1.000000-3.000000 0,4.000000 1.000000-1,3.000000-1.000000 0,3.000000 1.000000 0,-1.000000-3.000000 0,-2.000000-2.000000 0,-3.000000-3.000000 1,-3.000000-3.000000-1,-2.000000-2.000000 1,0.000000 0.000000-1,0.000000 0.000000 1,0.000000 0.000000 0,0.000000 0.000000 0,0.000000 0.000000 0,0.000000 0.000000 2,0.000000 0.000000 0,0.000000-2.000000 0,0.000000-3.000000 0,0.000000-3.000000 1,0.000000-2.000000-1,1.000000-3.000000 0,4.000000 1.000000 0,3.000000-1.000000-1,3.000000 1.000000 0,4.000000-1.000000-3,7.000000 1.000000-3,6.000000-1.000000-2,7.000000 1.000000-4,5.000000-1.000000-2,7.000000 1.000000 1,6.000000-1.000000 1,7.000000 1.000000 0,2.000000-9.000000-2,1.000000-15.000000-6,-1.000000-15.000000-5,1.000000-16.000000-5,1.000000-2.000000-5,3.000000 13.000000-2,3.000000 12.000000-2,4.000000 13.000000-4</inkml:trace>
</inkml:ink>
</file>

<file path=ppt/ink/ink93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0088253617287" units="cm"/>
      <inkml:brushProperty name="height" value="0.0350088253617287" units="cm"/>
      <inkml:brushProperty name="color" value="#FF0000"/>
      <inkml:brushProperty name="ignorePressure" value="0"/>
    </inkml:brush>
  </inkml:definitions>
  <inkml:trace contextRef="#ctx0" brushRef="#br0">71650.000000 5800.000000 981,'-69.000000'0.000000'-59,"13.000000"0.000000"13 ,12.000000 0.000000 15,13.000000 0.000000 14,9.000000 3.000000 12,6.000000 6.000000 9,7.000000 7.000000 12,6.000000 6.000000 9,4.000000 3.000000 2,4.000000 0.000000-5,3.000000 0.000000-5,3.000000 0.000000-7,3.000000-2.000000-3,3.000000-3.000000-2,3.000000-3.000000-1,4.000000-2.000000-3,1.000000-3.000000-1,0.000000 1.000000-1,0.000000-1.000000 0,0.000000 1.000000-2,-5.000000-6.000000 1,-9.000000-8.000000 0,-10.000000-10.000000 1,-8.000000-9.000000 1,-9.000000-2.000000 1,-6.000000 6.000000 1,-6.000000 7.000000 2,-6.000000 6.000000 2,-2.000000 4.000000 0,3.000000 4.000000 0,3.000000 3.000000 0,4.000000 3.000000-1,2.000000 3.000000 0,4.000000 3.000000-1,3.000000 3.000000-2,3.000000 4.000000 0</inkml:trace>
</inkml:ink>
</file>

<file path=ppt/ink/ink93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7889729142189" units="cm"/>
      <inkml:brushProperty name="height" value="0.0417889729142189" units="cm"/>
      <inkml:brushProperty name="color" value="#FF0000"/>
      <inkml:brushProperty name="ignorePressure" value="0"/>
    </inkml:brush>
  </inkml:definitions>
  <inkml:trace contextRef="#ctx0" brushRef="#br0">72000.000000 2900.000000 822,'-110.000000'-50.000000'-1,"32.000000"0.000000"0 ,31.000000 0.000000-2,32.000000 0.000000-1,21.000000 1.000000 2,13.000000 4.000000 2,12.000000 3.000000 4,13.000000 3.000000 3,7.000000 1.000000 1,4.000000 1.000000 1,3.000000-1.000000-2,3.000000 1.000000 1,6.000000 1.000000 0,9.000000 3.000000 1,10.000000 3.000000 1,10.000000 4.000000 2,2.000000 2.000000-1,-3.000000 4.000000-2,-3.000000 3.000000 0,-2.000000 3.000000-3,-5.000000 10.000000 0,-2.000000 20.000000 0,-3.000000 18.000000-1,-3.000000 20.000000-1,-9.000000 13.000000 0,-11.000000 9.000000 0,-14.000000 10.000000 0,-11.000000 10.000000 0,-12.000000 5.000000 0,-9.000000 4.000000 0,-10.000000 3.000000 0,-8.000000 3.000000 0,-9.000000-2.000000-1,-6.000000-6.000000 0,-6.000000-6.000000-1,-6.000000-6.000000-1,-4.000000-7.000000 1,1.000000-6.000000-1,-1.000000-6.000000 0,1.000000-6.000000 1,2.000000-7.000000 0,7.000000-6.000000-1,6.000000-6.000000-1,7.000000-6.000000 0,4.000000-2.000000-1,3.000000 3.000000-4,3.000000 3.000000-2,4.000000 4.000000-3,4.000000-1.000000-3,6.000000-3.000000-1,7.000000-3.000000-4,6.000000-2.000000-1,3.000000-3.000000-3,0.000000 1.000000-3,0.000000-1.000000-2,0.000000 1.000000-3,0.000000-3.000000 0,0.000000-2.000000 2,0.000000-3.000000 0,0.000000-3.000000 3</inkml:trace>
</inkml:ink>
</file>

<file path=ppt/ink/ink9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7414727807045" units="cm"/>
      <inkml:brushProperty name="height" value="0.0367414727807045" units="cm"/>
      <inkml:brushProperty name="color" value="#FF0000"/>
      <inkml:brushProperty name="ignorePressure" value="0"/>
    </inkml:brush>
  </inkml:definitions>
  <inkml:trace contextRef="#ctx0" brushRef="#br0">73450.000000 5400.000000 935,'-68.000000'50.000000'-2,"17.000000"0.000000"-3 ,15.000000 0.000000-3,16.000000 0.000000-3,10.000000-4.000000 0,7.000000-5.000000 4,6.000000-7.000000 5,7.000000-5.000000 3,4.000000-6.000000 4,3.000000-3.000000 3,3.000000-3.000000 2,4.000000-2.000000 4,2.000000-5.000000 2,4.000000-2.000000 1,3.000000-3.000000 2,3.000000-3.000000 2</inkml:trace>
</inkml:ink>
</file>

<file path=ppt/ink/ink9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0256115198135" units="cm"/>
      <inkml:brushProperty name="height" value="0.0350256115198135" units="cm"/>
      <inkml:brushProperty name="color" value="#FF0000"/>
      <inkml:brushProperty name="ignorePressure" value="0"/>
    </inkml:brush>
  </inkml:definitions>
  <inkml:trace contextRef="#ctx0" brushRef="#br0">75100.000000 3600.000000 918,'3.000000'-66.000000'-34,"6.000000"19.000000"16 ,7.000000 19.000000 15,6.000000 19.000000 15,6.000000 9.000000 7,6.000000 0.000000 0,7.000000 0.000000 0,6.000000 0.000000-1,3.000000 0.000000-2,0.000000 0.000000-4,0.000000 0.000000-3,0.000000 0.000000-4,1.000000 0.000000-2,4.000000 0.000000-1,3.000000 0.000000-2,3.000000 0.000000 0,1.000000 0.000000-1,1.000000 0.000000 1,-1.000000 0.000000 1,1.000000 0.000000 1,-4.000000-2.000000-4,-6.000000-3.000000-11,-6.000000-3.000000-11,-6.000000-2.000000-11</inkml:trace>
</inkml:ink>
</file>

<file path=ppt/ink/ink9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740206182003" units="cm"/>
      <inkml:brushProperty name="height" value="0.036740206182003" units="cm"/>
      <inkml:brushProperty name="color" value="#FF0000"/>
      <inkml:brushProperty name="ignorePressure" value="0"/>
    </inkml:brush>
  </inkml:definitions>
  <inkml:trace contextRef="#ctx0" brushRef="#br0">75350.000000 4500.000000 935,'-107.000000'25.000000'1,"39.000000"0.000000"1 ,36.000000 0.000000 3,39.000000 0.000000 2,21.000000-4.000000 0,6.000000-5.000000 2,7.000000-7.000000-1,6.000000-5.000000 2,10.000000-9.000000-2,17.000000-9.000000-3,15.000000-10.000000-2,16.000000-8.000000-4,5.000000-11.000000-3,-2.000000-8.000000-3,-3.000000-10.000000-3,-3.000000-9.000000-4,-6.000000-4.000000-4,-5.000000 4.000000-3,-7.000000 3.000000-4,-5.000000 3.000000-4,-8.000000 4.000000-1,-5.000000 7.000000 3,-7.000000 6.000000 3,-5.000000 7.000000 3</inkml:trace>
</inkml:ink>
</file>

<file path=ppt/ink/ink9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9077958166599" units="cm"/>
      <inkml:brushProperty name="height" value="0.0369077958166599" units="cm"/>
      <inkml:brushProperty name="color" value="#FF0000"/>
      <inkml:brushProperty name="ignorePressure" value="0"/>
    </inkml:brush>
  </inkml:definitions>
  <inkml:trace contextRef="#ctx0" brushRef="#br0">77250.000000 2100.000000 859,'-80.000000'-44.000000'4,"41.000000"13.000000"5 ,40.000000 12.000000 7,42.000000 13.000000 7,24.000000 4.000000 1,9.000000-3.000000-4,10.000000-3.000000-4,10.000000-2.000000-4,4.000000-6.000000-4,0.000000-6.000000-2,0.000000-6.000000-3,0.000000-6.000000-4,3.000000-6.000000-2,6.000000-2.000000 0,7.000000-3.000000-2,6.000000-3.000000 0,-4.000000-1.000000-4,-11.000000 4.000000-5,-14.000000 3.000000-7,-11.000000 3.000000-5,-14.000000 6.000000-3,-11.000000 9.000000-1,-14.000000 10.000000 1,-11.000000 10.000000-1,-12.000000 7.000000 3,-9.000000 6.000000 6,-10.000000 7.000000 6,-8.000000 6.000000 6</inkml:trace>
</inkml:ink>
</file>

<file path=ppt/ink/ink93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5316484868526" units="cm"/>
      <inkml:brushProperty name="height" value="0.0415316484868526" units="cm"/>
      <inkml:brushProperty name="color" value="#FF0000"/>
      <inkml:brushProperty name="ignorePressure" value="0"/>
    </inkml:brush>
  </inkml:definitions>
  <inkml:trace contextRef="#ctx0" brushRef="#br0">78100.000000 1750.000000 763,'-44.000000'98.000000'2,"13.000000"-3.000000"3 ,12.000000-3.000000 4,13.000000-2.000000 5,4.000000 3.000000 1,-3.000000 14.000000 1,-3.000000 11.000000 0,-2.000000 14.000000 0,-3.000000 7.000000-1,1.000000 3.000000 1,-1.000000 3.000000-2,1.000000 4.000000 0,-1.000000-4.000000-1,1.000000-9.000000-2,-1.000000-10.000000 0,1.000000-8.000000-2,-1.000000-14.000000 0,1.000000-15.000000-1,-1.000000-15.000000 0,1.000000-16.000000-1,5.000000-13.000000-1,14.000000-9.000000-4,11.000000-10.000000-2,14.000000-8.000000-4,7.000000-9.000000-1,3.000000-6.000000 1,3.000000-6.000000 1,4.000000-6.000000 0,4.000000-7.000000 1,6.000000-6.000000 1,7.000000-6.000000 0,6.000000-6.000000 0,3.000000-2.000000 1,0.000000 3.000000 0,0.000000 3.000000 2,0.000000 4.000000 0,0.000000-1.000000 0,0.000000-3.000000 1,0.000000-3.000000 0,0.000000-2.000000 0,0.000000 0.000000 0,0.000000 7.000000-1,0.000000 6.000000 0,0.000000 7.000000-1,-4.000000 2.000000 0,-5.000000 1.000000-1,-7.000000-1.000000-1,-5.000000 1.000000-1</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2631800174713" units="cm"/>
      <inkml:brushProperty name="height" value="0.0422631800174713" units="cm"/>
      <inkml:brushProperty name="color" value="#00B047"/>
      <inkml:brushProperty name="ignorePressure" value="0"/>
    </inkml:brush>
  </inkml:definitions>
  <inkml:trace contextRef="#ctx0" brushRef="#br0">46750.000000 44550.000000 813,'76.000000'-22.000000'3,"4.000000"6.000000"7 ,3.000000 7.000000 6,3.000000 6.000000 7,1.000000 3.000000 1,1.000000 0.000000-4,-1.000000 0.000000-3,1.000000 0.000000-4,-6.000000 0.000000-1,-8.000000 0.000000 2,-10.000000 0.000000 2,-9.000000 0.000000 2</inkml:trace>
</inkml:ink>
</file>

<file path=ppt/ink/ink9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8956184983253" units="cm"/>
      <inkml:brushProperty name="height" value="0.0408956184983253" units="cm"/>
      <inkml:brushProperty name="color" value="#FF0000"/>
      <inkml:brushProperty name="ignorePressure" value="0"/>
    </inkml:brush>
  </inkml:definitions>
  <inkml:trace contextRef="#ctx0" brushRef="#br0">78250.000000 3200.000000 840,'-40.000000'-25.000000'2,"23.000000"0.000000"6 ,22.000000 0.000000 6,22.000000 0.000000 5,13.000000 1.000000 1,7.000000 4.000000-1,6.000000 3.000000-3,7.000000 3.000000-2,2.000000-1.000000-1,1.000000-2.000000-2,-1.000000-3.000000-2,1.000000-3.000000-2,1.000000-1.000000-2,3.000000 4.000000-2,3.000000 3.000000-4,4.000000 3.000000-2,-1.000000-1.000000-2,-3.000000-2.000000 2,-3.000000-3.000000-1,-2.000000-3.000000 1,-6.000000 1.000000-3,-6.000000 6.000000-9,-6.000000 7.000000-7,-6.000000 6.000000-7,-6.000000 1.000000-6,-2.000000-3.000000-1,-3.000000-3.000000-2,-3.000000-2.000000-3</inkml:trace>
</inkml:ink>
</file>

<file path=ppt/ink/ink9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1662283539772" units="cm"/>
      <inkml:brushProperty name="height" value="0.0361662283539772" units="cm"/>
      <inkml:brushProperty name="color" value="#FF0000"/>
      <inkml:brushProperty name="ignorePressure" value="0"/>
    </inkml:brush>
  </inkml:definitions>
  <inkml:trace contextRef="#ctx0" brushRef="#br0">40050.000000 10250.000000 729,'-44.000000'-19.000000'2,"13.000000"13.000000"3 ,12.000000 12.000000 3,13.000000 13.000000 4,2.000000 6.000000 1,-5.000000 0.000000-1,-7.000000 0.000000 0,-5.000000 0.000000-2,-4.000000 0.000000-2,0.000000 0.000000 0,0.000000 0.000000-3,0.000000 0.000000-1,1.000000 0.000000-1,4.000000 0.000000 0,3.000000 0.000000-1,3.000000 0.000000 0,-1.000000 1.000000 0,-2.000000 4.000000 1,-3.000000 3.000000-1,-3.000000 3.000000 2,-2.000000 3.000000-1,0.000000 3.000000-1,0.000000 3.000000 0,0.000000 4.000000-1,-4.000000 2.000000 0,-5.000000 4.000000 0,-7.000000 3.000000 0,-5.000000 3.000000 1,-1.000000-2.000000 0,6.000000-6.000000-1,7.000000-6.000000 1,6.000000-6.000000-1,1.000000-6.000000 1,-3.000000-2.000000-1,-3.000000-3.000000-1,-2.000000-3.000000 0,-1.000000-4.000000 1,3.000000-3.000000-1,3.000000-3.000000 1,4.000000-2.000000 0,7.000000-3.000000 0,13.000000 1.000000 1,12.000000-1.000000 2,13.000000 1.000000 0,7.000000-4.000000 0,4.000000-6.000000-1,3.000000-6.000000 0,3.000000-6.000000-1,4.000000-4.000000-1,7.000000 1.000000 1,6.000000-1.000000-1,7.000000 1.000000 1,-1.000000-1.000000-1,-6.000000 1.000000 1,-6.000000-1.000000-1,-6.000000 1.000000-1,-2.000000 1.000000 1,3.000000 3.000000-1,3.000000 3.000000 1,4.000000 4.000000-1,-1.000000-1.000000 0,-3.000000-3.000000 0,-3.000000-3.000000 0,-2.000000-2.000000 0,-3.000000-3.000000 0,1.000000 1.000000 0,-1.000000-1.000000 1,1.000000 1.000000 0,-6.000000-4.000000 2,-8.000000-6.000000 2,-10.000000-6.000000 2,-9.000000-6.000000 3,-7.000000-2.000000 0,-3.000000 3.000000-2,-3.000000 3.000000-1,-2.000000 4.000000-3,-5.000000-3.000000 0,-2.000000-5.000000 1,-3.000000-7.000000-1,-3.000000-5.000000 0,1.000000-6.000000 1,6.000000-3.000000-1,7.000000-3.000000 0,6.000000-2.000000 0,1.000000 0.000000-7,-3.000000 7.000000-16,-3.000000 6.000000-16,-2.000000 7.000000-15</inkml:trace>
</inkml:ink>
</file>

<file path=ppt/ink/ink942.xml><?xml version="1.0" encoding="utf-8"?>
<inkml:ink xmlns:inkml="http://www.w3.org/2003/InkML">
  <annotation type="ScanImages2ExtractSignatures">1</annotation>
  <annotation type="ScanImagesWidth">982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19200.000000 2650.000000 999,'28.000000'-43.000000'-4,"6.000000"17.000000"0 ,7.000000 15.000000-1,6.000000 16.000000 0,3.000000 9.000000-2,0.000000 3.000000-2,0.000000 3.000000-2,0.000000 4.000000-3,-4.000000 1.000000-2,-5.000000 0.000000-3,-7.000000 0.000000-3,-5.000000 0.000000-2</inkml:trace>
</inkml:ink>
</file>

<file path=ppt/ink/ink9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9670327007771" units="cm"/>
      <inkml:brushProperty name="height" value="0.0319670327007771" units="cm"/>
      <inkml:brushProperty name="color" value="#FF0000"/>
      <inkml:brushProperty name="ignorePressure" value="0"/>
    </inkml:brush>
  </inkml:definitions>
  <inkml:trace contextRef="#ctx0" brushRef="#br0">18800.000000 3650.000000 1000,'150.000000'50.000000'-149</inkml:trace>
</inkml:ink>
</file>

<file path=ppt/ink/ink9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4355908930302" units="cm"/>
      <inkml:brushProperty name="height" value="0.0354355908930302" units="cm"/>
      <inkml:brushProperty name="color" value="#FF0000"/>
      <inkml:brushProperty name="ignorePressure" value="0"/>
    </inkml:brush>
  </inkml:definitions>
  <inkml:trace contextRef="#ctx0" brushRef="#br0">19100.000000 5150.000000 969,'1.000000'92.000000'-14,"4.000000"-16.000000"12 ,3.000000-15.000000 11,3.000000-15.000000 12,9.000000-31.000000-4,16.000000-43.000000-22,15.000000-44.000000-21,17.000000-43.000000-20,0.000000-14.000000-5,-11.000000 20.000000 9,-14.000000 18.000000 12,-11.000000 20.000000 9</inkml:trace>
</inkml:ink>
</file>

<file path=ppt/ink/ink9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5317982137203" units="cm"/>
      <inkml:brushProperty name="height" value="0.0345317982137203" units="cm"/>
      <inkml:brushProperty name="color" value="#FF0000"/>
      <inkml:brushProperty name="ignorePressure" value="0"/>
    </inkml:brush>
  </inkml:definitions>
  <inkml:trace contextRef="#ctx0" brushRef="#br0">20350.000000 1850.000000 995,'-22.000000'148.000000'1,"6.000000"-3.000000"0 ,7.000000-3.000000 0,6.000000-2.000000 0,3.000000-11.000000-5,0.000000-15.000000-13,0.000000-15.000000-11,0.000000-16.000000-13</inkml:trace>
</inkml:ink>
</file>

<file path=ppt/ink/ink946.xml><?xml version="1.0" encoding="utf-8"?>
<inkml:ink xmlns:inkml="http://www.w3.org/2003/InkML">
  <annotation type="ScanImages2ExtractSignatures">1</annotation>
  <annotation type="ScanImagesWidth">931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7230478227139" units="cm"/>
      <inkml:brushProperty name="height" value="0.0387230478227139" units="cm"/>
      <inkml:brushProperty name="color" value="#FF0000"/>
      <inkml:brushProperty name="ignorePressure" value="0"/>
    </inkml:brush>
  </inkml:definitions>
  <inkml:trace contextRef="#ctx0" brushRef="#br0">20500.000000 2450.000000 887,'-93.000000'53.000000'0,"17.000000"6.000000"0 ,15.000000 7.000000 0,16.000000 6.000000 0,9.000000 7.000000 1,3.000000 10.000000 1,3.000000 10.000000 0,4.000000 9.000000 1,4.000000-5.000000-1,6.000000-19.000000-2,7.000000-18.000000-4,6.000000-19.000000-3,10.000000-19.000000-2,17.000000-19.000000-2,15.000000-18.000000-2,16.000000-19.000000-3,10.000000-19.000000 0,7.000000-19.000000 2,6.000000-18.000000 1,7.000000-19.000000 1,5.000000-8.000000 3,7.000000 3.000000 1,6.000000 3.000000 4,7.000000 4.000000 1,-4.000000 7.000000 1,-12.000000 13.000000 0,-13.000000 12.000000-2,-12.000000 13.000000-1,-15.000000 16.000000 2,-15.000000 23.000000 5,-15.000000 22.000000 4,-16.000000 22.000000 5,-21.000000 23.000000 0,-24.000000 25.000000-4,-26.000000 25.000000-4,-24.000000 25.000000-5,-15.000000 10.000000-1,-3.000000-2.000000 0,-3.000000-3.000000 0,-2.000000-3.000000 0,3.000000-12.000000 0,14.000000-18.000000 0,11.000000-19.000000 0,14.000000-18.000000 0,18.000000-18.000000 2,25.000000-16.000000 5,25.000000-15.000000 5,25.000000-15.000000 4,10.000000 0.000000 2,-2.000000 20.000000 1,-3.000000 18.000000-1,-3.000000 20.000000-1,-6.000000 21.000000 1,-5.000000 25.000000-2,-7.000000 25.000000 0,-5.000000 25.000000-1,-4.000000 14.000000-1,0.000000 3.000000 0,0.000000 3.000000 0,0.000000 4.000000-1,0.000000-14.000000-2,0.000000-27.000000-4,0.000000-28.000000-3,0.000000-28.000000-4,6.000000-38.000000-3,13.000000-47.000000 0,12.000000-47.000000-2,13.000000-46.000000-1,2.000000-29.000000-2,-5.000000-9.000000-3,-7.000000-10.000000-4,-5.000000-8.000000-4,-8.000000-8.000000 1,-5.000000-2.000000 2,-7.000000-3.000000 4,-5.000000-3.000000 3,-3.000000 7.000000 5,4.000000 19.000000 5,3.000000 19.000000 5,3.000000 19.000000 6,3.000000 21.000000 3,3.000000 26.000000 1,3.000000 24.000000 2,4.000000 26.000000 1,2.000000 27.000000 1,4.000000 32.000000 0,3.000000 31.000000 0,3.000000 32.000000-1,-1.000000 24.000000 1,-2.000000 19.000000-2,-3.000000 19.000000 0,-3.000000 19.000000-1,-6.000000 4.000000-3,-5.000000-9.000000-2,-7.000000-10.000000-4,-5.000000-8.000000-4,-4.000000-15.000000-2,0.000000-19.000000-2,0.000000-18.000000-2,0.000000-19.000000-2,-7.000000-27.000000-1,-11.000000-34.000000 3,-14.000000-35.000000 2,-11.000000-33.000000 2,-6.000000-22.000000 0,4.000000-5.000000 1,3.000000-7.000000 0,3.000000-5.000000 0,3.000000-11.000000-3,3.000000-11.000000-6,3.000000-14.000000-5,4.000000-11.000000-5,4.000000-4.000000-1,6.000000 6.000000 6,7.000000 7.000000 5,6.000000 6.000000 5,9.000000 24.000000 4,13.000000 45.000000 2,12.000000 43.000000 3,13.000000 45.000000 3,1.000000 25.000000 1,-9.000000 10.000000 1,-10.000000 10.000000 2,-8.000000 9.000000 0,-4.000000-4.000000-2,3.000000-15.000000-7,3.000000-15.000000-7,4.000000-16.000000-6,2.000000-16.000000-5,4.000000-16.000000-3,3.000000-15.000000-3,3.000000-15.000000-3,-2.000000-11.000000 1,-6.000000-2.000000 4,-6.000000-3.000000 4,-6.000000-3.000000 5,-4.000000-4.000000 1,1.000000-3.000000-4,-1.000000-3.000000-2,1.000000-2.000000-3</inkml:trace>
</inkml:ink>
</file>

<file path=ppt/ink/ink9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55516634881496" units="cm"/>
      <inkml:brushProperty name="height" value="0.0355516634881496" units="cm"/>
      <inkml:brushProperty name="color" value="#FF0000"/>
      <inkml:brushProperty name="ignorePressure" value="0"/>
    </inkml:brush>
  </inkml:definitions>
  <inkml:trace contextRef="#ctx0" brushRef="#br0">21900.000000 2950.000000 970,'57.000000'-25.000000'1,"17.000000"0.000000"3 ,15.000000 0.000000 3,16.000000 0.000000 2,4.000000-2.000000-2,-6.000000-3.000000-6,-6.000000-3.000000-6,-6.000000-2.000000-6,-6.000000-3.000000-4,-2.000000 1.000000 0,-3.000000-1.000000 0,-3.000000 1.000000-1,-9.000000 1.000000 0,-11.000000 3.000000-3,-14.000000 3.000000-3,-11.000000 4.000000-3</inkml:trace>
</inkml:ink>
</file>

<file path=ppt/ink/ink9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0961755812168" units="cm"/>
      <inkml:brushProperty name="height" value="0.0440961755812168" units="cm"/>
      <inkml:brushProperty name="color" value="#FF0000"/>
      <inkml:brushProperty name="ignorePressure" value="0"/>
    </inkml:brush>
  </inkml:definitions>
  <inkml:trace contextRef="#ctx0" brushRef="#br0">22800.000000 2250.000000 779,'-69.000000'29.000000'13,"13.000000"10.000000"2 ,12.000000 10.000000 1,13.000000 9.000000 2,6.000000 15.000000-1,0.000000 22.000000-2,0.000000 22.000000-4,0.000000 23.000000-2,-5.000000 14.000000-2,-9.000000 10.000000-3,-10.000000 10.000000-3,-8.000000 9.000000-2,-1.000000-7.000000 0,9.000000-21.000000 3,10.000000-22.000000 2,10.000000-22.000000 3,4.000000-18.000000-1,0.000000-11.000000-5,0.000000-14.000000-3,0.000000-11.000000-5,10.000000-23.000000-3,23.000000-31.000000-1,22.000000-31.000000-1,22.000000-31.000000-2,12.000000-13.000000 1,3.000000 6.000000 3,3.000000 7.000000 3,4.000000 6.000000 3,1.000000 6.000000 0,0.000000 6.000000-2,0.000000 7.000000-1,0.000000 6.000000-1,-7.000000 12.000000-2,-11.000000 19.000000 0,-14.000000 19.000000 0,-11.000000 19.000000 0,-15.000000 18.000000-1,-16.000000 19.000000 1,-15.000000 19.000000 0,-15.000000 19.000000 1,-14.000000 7.000000 1,-8.000000-3.000000 0,-10.000000-3.000000 0,-9.000000-2.000000 2,2.000000-14.000000 0,17.000000-21.000000 1,15.000000-22.000000 2,16.000000-22.000000 1,20.000000-18.000000 2,25.000000-11.000000 4,25.000000-14.000000 3,25.000000-11.000000 3,7.000000-4.000000 3,-8.000000 6.000000 2,-10.000000 7.000000 3,-9.000000 6.000000 2,-9.000000 9.000000 2,-5.000000 13.000000 0,-7.000000 12.000000 0,-5.000000 13.000000 1,-11.000000 7.000000 0,-11.000000 4.000000-1,-14.000000 3.000000-1,-11.000000 3.000000 0,-7.000000-4.000000-3,0.000000-8.000000-2,0.000000-10.000000-4,0.000000-9.000000-4</inkml:trace>
</inkml:ink>
</file>

<file path=ppt/ink/ink9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0666770339012" units="cm"/>
      <inkml:brushProperty name="height" value="0.0450666770339012" units="cm"/>
      <inkml:brushProperty name="color" value="#FF0000"/>
      <inkml:brushProperty name="ignorePressure" value="0"/>
    </inkml:brush>
  </inkml:definitions>
  <inkml:trace contextRef="#ctx0" brushRef="#br0">25750.000000 2050.000000 762,'-93.000000'-18.000000'6,"17.000000"17.000000"3 ,15.000000 15.000000 2,16.000000 16.000000 4,5.000000 18.000000 1,-2.000000 22.000000 1,-3.000000 22.000000 0,-3.000000 23.000000 0,-7.000000 22.000000 0,-9.000000 26.000000-1,-10.000000 24.000000-2,-8.000000 26.000000 0,-1.000000 15.000000-1,9.000000 6.000000 1,10.000000 7.000000-1,10.000000 6.000000 1,10.000000-19.000000-3,13.000000-44.000000-7,12.000000-43.000000-8,13.000000-44.000000-7,10.000000-33.000000-4,10.000000-22.000000-3,10.000000-22.000000-3,9.000000-21.000000-2,4.000000-23.000000-2,1.000000-21.000000-1,-1.000000-22.000000-2,1.000000-22.000000 0,2.000000-19.000000 0,7.000000-16.000000 0,6.000000-15.000000 2,7.000000-15.000000 1,0.000000-14.000000 2,-2.000000-8.000000 3,-3.000000-10.000000 2,-3.000000-9.000000 3,-4.000000-2.000000 3,-3.000000 6.000000 2,-3.000000 7.000000 3,-2.000000 6.000000 3,-5.000000 18.000000 4,-2.000000 32.000000 6,-3.000000 31.000000 5,-3.000000 32.000000 6,-2.000000 25.000000 3,0.000000 23.000000 2,0.000000 22.000000 2,0.000000 22.000000 2,1.000000 19.000000 0,4.000000 20.000000-1,3.000000 18.000000-2,3.000000 20.000000 0,3.000000 13.000000-2,3.000000 9.000000-1,3.000000 10.000000 0,4.000000 10.000000-2,1.000000 4.000000-2,0.000000 0.000000-2,0.000000 0.000000-3,0.000000 0.000000-3,-4.000000 0.000000-4,-5.000000 0.000000-8,-7.000000 0.000000-7,-5.000000 0.000000-6,-6.000000-10.000000-5,-3.000000-18.000000 0,-3.000000-19.000000 0,-2.000000-18.000000-1,-8.000000-18.000000 0,-8.000000-16.000000 0,-10.000000-15.000000 0,-9.000000-15.000000 1,-5.000000-14.000000 0,0.000000-8.000000 3,0.000000-10.000000 2,0.000000-9.000000 3,0.000000-5.000000 1,0.000000 0.000000 1,0.000000 0.000000 1,0.000000 0.000000 0</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719635784626" units="cm"/>
      <inkml:brushProperty name="height" value="0.040719635784626" units="cm"/>
      <inkml:brushProperty name="color" value="#00B047"/>
      <inkml:brushProperty name="ignorePressure" value="0"/>
    </inkml:brush>
  </inkml:definitions>
  <inkml:trace contextRef="#ctx0" brushRef="#br0">48050.000000 42500.000000 831,'-55.000000'-21.000000'5,"41.000000"10.000000"9 ,40.000000 10.000000 10,42.000000 9.000000 9,21.000000-2.000000 1,3.000000-12.000000-8,3.000000-13.000000-8,4.000000-12.000000-7,-1.000000-9.000000-8,-3.000000-2.000000-5,-3.000000-3.000000-6,-2.000000-3.000000-6,-9.000000-2.000000-4,-12.000000 0.000000-3,-13.000000 0.000000-2,-12.000000 0.000000-2,-18.000000 0.000000-2,-21.000000 0.000000-3,-22.000000 0.000000-2,-22.000000 0.000000-2,-11.000000 4.000000 3,0.000000 10.000000 9,0.000000 10.000000 9,0.000000 9.000000 9,3.000000 9.000000 7,6.000000 9.000000 4,7.000000 10.000000 5,6.000000 10.000000 4,4.000000 16.000000 2,4.000000 26.000000 0,3.000000 24.000000 1,3.000000 26.000000-1,3.000000 22.000000 1,3.000000 23.000000 1,3.000000 22.000000 0,4.000000 22.000000 2,2.000000 16.000000-2,4.000000 14.000000-3,3.000000 11.000000-4,3.000000 14.000000-3,3.000000-3.000000-3,3.000000-15.000000-4,3.000000-15.000000-3,4.000000-16.000000-4,-3.000000-26.000000-2,-5.000000-33.000000 1,-7.000000-35.000000-1,-5.000000-34.000000 1,-6.000000-35.000000-3,-3.000000-34.000000-3,-3.000000-35.000000-4,-2.000000-33.000000-3,-5.000000-25.000000-2,-2.000000-11.000000 2,-3.000000-14.000000 1,-3.000000-11.000000 2,-2.000000-6.000000 2,0.000000 4.000000 4,0.000000 3.000000 4,0.000000 3.000000 2,0.000000 7.000000 3,0.000000 14.000000 1,0.000000 11.000000 0,0.000000 14.000000 2,7.000000 10.000000 0,17.000000 9.000000-1,15.000000 10.000000 0,16.000000 10.000000-1,10.000000 0.000000 0,7.000000-5.000000-3,6.000000-7.000000-2,7.000000-5.000000-3,4.000000-8.000000-1,3.000000-5.000000-2,3.000000-7.000000-2,4.000000-5.000000-2,4.000000-8.000000 0,6.000000-5.000000 2,7.000000-7.000000 3,6.000000-5.000000 1,-1.000000-8.000000 2,-5.000000-5.000000-1,-7.000000-7.000000 0,-5.000000-5.000000-1,-9.000000 0.000000 1,-9.000000 10.000000 2,-10.000000 10.000000 0,-8.000000 9.000000 3,-9.000000 10.000000-1,-6.000000 14.000000 2,-6.000000 11.000000 0,-6.000000 14.000000 0</inkml:trace>
</inkml:ink>
</file>

<file path=ppt/ink/ink9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7530018389225" units="cm"/>
      <inkml:brushProperty name="height" value="0.0437530018389225" units="cm"/>
      <inkml:brushProperty name="color" value="#FF0000"/>
      <inkml:brushProperty name="ignorePressure" value="0"/>
    </inkml:brush>
  </inkml:definitions>
  <inkml:trace contextRef="#ctx0" brushRef="#br0">25350.000000 3600.000000 785,'-61.000000'1.000000'7,"28.000000"4.000000"15 ,28.000000 3.000000 14,29.000000 3.000000 14,19.000000-1.000000-1,14.000000-2.000000-16,11.000000-3.000000-16,14.000000-3.000000-17,5.000000-6.000000-13,1.000000-5.000000-12,-1.000000-7.000000-11,1.000000-5.000000-11,-7.000000-4.000000-4,-12.000000 0.000000 5,-13.000000 0.000000 4,-12.000000 0.000000 4</inkml:trace>
</inkml:ink>
</file>

<file path=ppt/ink/ink9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4608733952045" units="cm"/>
      <inkml:brushProperty name="height" value="0.0404608733952045" units="cm"/>
      <inkml:brushProperty name="color" value="#FF0000"/>
      <inkml:brushProperty name="ignorePressure" value="0"/>
    </inkml:brush>
  </inkml:definitions>
  <inkml:trace contextRef="#ctx0" brushRef="#br0">26350.000000 2450.000000 986,'7.000000'-88.000000'12,"17.000000"26.000000"-10 ,15.000000 24.000000-13,16.000000 26.000000-10,7.000000 12.000000-4,1.000000 0.000000 6,-1.000000 0.000000 4,1.000000 0.000000 6,-1.000000 0.000000 0,1.000000 0.000000-4,-1.000000 0.000000-6,1.000000 0.000000-4,-4.000000-2.000000-2,-6.000000-3.000000-1,-6.000000-3.000000 1,-6.000000-2.000000 0</inkml:trace>
</inkml:ink>
</file>

<file path=ppt/ink/ink9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5511097311974" units="cm"/>
      <inkml:brushProperty name="height" value="0.0435511097311974" units="cm"/>
      <inkml:brushProperty name="color" value="#FF0000"/>
      <inkml:brushProperty name="ignorePressure" value="0"/>
    </inkml:brush>
  </inkml:definitions>
  <inkml:trace contextRef="#ctx0" brushRef="#br0">27450.000000 1450.000000 1000,'0.000000'168.000000'-2,"0.000000"-11.000000"-3 ,0.000000-14.000000-4,0.000000-11.000000-3,0.000000-9.000000-4,0.000000-3.000000-7,0.000000-3.000000-7,0.000000-2.000000-5,0.000000-11.000000-4,0.000000-15.000000 0,0.000000-15.000000 0,0.000000-16.000000 1</inkml:trace>
</inkml:ink>
</file>

<file path=ppt/ink/ink9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28600.000000 3600.000000 999,'-46.000000'50.000000'-18,"10.000000"0.000000"-7 ,10.000000 0.000000-7,9.000000 0.000000-7</inkml:trace>
</inkml:ink>
</file>

<file path=ppt/ink/ink9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1827269494534" units="cm"/>
      <inkml:brushProperty name="height" value="0.0431827269494534" units="cm"/>
      <inkml:brushProperty name="color" value="#FF0000"/>
      <inkml:brushProperty name="ignorePressure" value="0"/>
    </inkml:brush>
  </inkml:definitions>
  <inkml:trace contextRef="#ctx0" brushRef="#br0">31550.000000 1750.000000 795,'-74.000000'3.000000'2,"4.000000"6.000000"3 ,3.000000 7.000000 4,3.000000 6.000000 3,-1.000000 17.000000 1,-2.000000 28.000000-2,-3.000000 28.000000-1,-3.000000 29.000000-3,-7.000000 22.000000-3,-9.000000 20.000000-2,-10.000000 18.000000-3,-8.000000 20.000000-2,-1.000000 2.000000-3,9.000000-12.000000-1,10.000000-13.000000-2,10.000000-12.000000-1,11.000000-19.000000 1,17.000000-25.000000 0,15.000000-25.000000 2,16.000000-25.000000 1,13.000000-24.000000 0,14.000000-21.000000-2,11.000000-22.000000-1,14.000000-22.000000-3,11.000000-26.000000-2,14.000000-27.000000-2,11.000000-28.000000-3,14.000000-28.000000-2,7.000000-21.000000 0,3.000000-12.000000 4,3.000000-13.000000 2,4.000000-12.000000 3,-3.000000-10.000000 3,-5.000000-6.000000 2,-7.000000-6.000000 2,-5.000000-6.000000 1,-8.000000 4.000000 3,-5.000000 16.000000-1,-7.000000 15.000000 1,-5.000000 17.000000 1,-9.000000 22.000000 3,-9.000000 32.000000 6,-10.000000 31.000000 8,-8.000000 32.000000 7,-8.000000 32.000000 3,-2.000000 34.000000 2,-3.000000 35.000000 0,-3.000000 35.000000 1,1.000000 18.000000 0,6.000000 3.000000-4,7.000000 3.000000-2,6.000000 4.000000-3,-1.000000-9.000000-3,-5.000000-18.000000-2,-7.000000-19.000000-4,-5.000000-18.000000-2,-1.000000 7.000000-1,6.000000 34.000000 0,7.000000 35.000000 1,6.000000 35.000000 1,3.000000 14.000000-1,0.000000-2.000000-2,0.000000-3.000000-1,0.000000-3.000000-2,-2.000000-12.000000-3,-3.000000-18.000000-5,-3.000000-19.000000-3,-2.000000-18.000000-5,-5.000000-17.000000-3,-2.000000-11.000000-3,-3.000000-14.000000-3,-3.000000-11.000000-3,-9.000000-22.000000-5,-11.000000-27.000000-7,-14.000000-28.000000-6,-11.000000-28.000000-6,-4.000000-12.000000 1,6.000000 7.000000 11,7.000000 6.000000 9,6.000000 7.000000 11</inkml:trace>
</inkml:ink>
</file>

<file path=ppt/ink/ink9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7663031518459" units="cm"/>
      <inkml:brushProperty name="height" value="0.0447663031518459" units="cm"/>
      <inkml:brushProperty name="color" value="#FF0000"/>
      <inkml:brushProperty name="ignorePressure" value="0"/>
    </inkml:brush>
  </inkml:definitions>
  <inkml:trace contextRef="#ctx0" brushRef="#br0">31000.000000 3100.000000 767,'-61.000000'1.000000'7,"28.000000"4.000000"16 ,28.000000 3.000000 13,29.000000 3.000000 16,19.000000-1.000000-1,14.000000-2.000000-15,11.000000-3.000000-15,14.000000-3.000000-15,7.000000-6.000000-12,3.000000-5.000000-12,3.000000-7.000000-11,4.000000-5.000000-11,-6.000000-4.000000-6,-11.000000 0.000000 1,-14.000000 0.000000-2,-11.000000 0.000000 1</inkml:trace>
</inkml:ink>
</file>

<file path=ppt/ink/ink95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0052365362644" units="cm"/>
      <inkml:brushProperty name="height" value="0.0380052365362644" units="cm"/>
      <inkml:brushProperty name="color" value="#FF0000"/>
      <inkml:brushProperty name="ignorePressure" value="0"/>
    </inkml:brush>
  </inkml:definitions>
  <inkml:trace contextRef="#ctx0" brushRef="#br0">32250.000000 1450.000000 902,'68.000000'71.000000'7,"-11.000000"-5.000000"-2 ,-14.000000-7.000000-2,-11.000000-5.000000-2,-6.000000-8.000000-2,4.000000-5.000000-3,3.000000-7.000000-2,3.000000-5.000000-2,1.000000-8.000000-2,1.000000-5.000000-1,-1.000000-7.000000-2,1.000000-5.000000-1,-1.000000-12.000000-1,1.000000-16.000000-4,-1.000000-15.000000-3,1.000000-15.000000-3,-4.000000-9.000000 2,-6.000000 1.000000 4,-6.000000-1.000000 5,-6.000000 1.000000 5,-4.000000 4.000000 3,1.000000 9.000000 1,-1.000000 10.000000 2,1.000000 10.000000 0,-6.000000 19.000000 11,-8.000000 32.000000 19,-10.000000 31.000000 18,-9.000000 32.000000 18,-5.000000 16.000000 2,0.000000 4.000000-16,0.000000 3.000000-17,0.000000 3.000000-15,0.000000-2.000000-11,0.000000-6.000000-7,0.000000-6.000000-6,0.000000-6.000000-7,0.000000-10.000000-5,0.000000-12.000000-7,0.000000-13.000000-6,0.000000-12.000000-6,0.000000-12.000000 0,0.000000-8.000000 5,0.000000-10.000000 5,0.000000-9.000000 6</inkml:trace>
</inkml:ink>
</file>

<file path=ppt/ink/ink9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7321835458279" units="cm"/>
      <inkml:brushProperty name="height" value="0.0467321835458279" units="cm"/>
      <inkml:brushProperty name="color" value="#FF0000"/>
      <inkml:brushProperty name="ignorePressure" value="0"/>
    </inkml:brush>
  </inkml:definitions>
  <inkml:trace contextRef="#ctx0" brushRef="#br0">32150.000000 2150.000000 748,'-61.000000'-19.000000'31,"28.000000"13.000000"3 ,28.000000 12.000000 2,29.000000 13.000000 2,19.000000 2.000000-2,14.000000-5.000000-6,11.000000-7.000000-8,14.000000-5.000000-6,10.000000-9.000000-8,9.000000-9.000000-8,10.000000-10.000000-7,10.000000-8.000000-9,-1.000000-4.000000-5,-9.000000 3.000000-1,-10.000000 3.000000-1,-8.000000 4.000000-1,-12.000000 2.000000-1,-12.000000 4.000000-2,-13.000000 3.000000 1,-12.000000 3.000000-2,-9.000000 1.000000-1,-2.000000 1.000000-1,-3.000000-1.000000-1,-3.000000 1.000000-2</inkml:trace>
</inkml:ink>
</file>

<file path=ppt/ink/ink95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78058142960072" units="cm"/>
      <inkml:brushProperty name="height" value="0.0378058142960072" units="cm"/>
      <inkml:brushProperty name="color" value="#FF0000"/>
      <inkml:brushProperty name="ignorePressure" value="0"/>
    </inkml:brush>
  </inkml:definitions>
  <inkml:trace contextRef="#ctx0" brushRef="#br0">32800.000000 2000.000000 947,'92.000000'114.000000'15,"-16.000000"-22.000000"-2 ,-15.000000-22.000000-2,-15.000000-21.000000-2,-7.000000-10.000000-5,3.000000 3.000000-4,3.000000 3.000000-6,4.000000 4.000000-5</inkml:trace>
</inkml:ink>
</file>

<file path=ppt/ink/ink95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88867519795895" units="cm"/>
      <inkml:brushProperty name="height" value="0.0388867519795895" units="cm"/>
      <inkml:brushProperty name="color" value="#FF0000"/>
      <inkml:brushProperty name="ignorePressure" value="0"/>
    </inkml:brush>
  </inkml:definitions>
  <inkml:trace contextRef="#ctx0" brushRef="#br0">87000.000000 16750.000000 883,'-72.000000'-2.000000'0,"6.000000"-3.000000"-2 ,7.000000-3.000000-1,6.000000-2.000000-2,1.000000 6.000000 2,-3.000000 20.000000 4,-3.000000 18.000000 3,-2.000000 20.000000 5,-8.000000 31.000000 1,-8.000000 48.000000 1,-10.000000 47.000000-1,-9.000000 47.000000 2,-7.000000 27.000000-1,-3.000000 10.000000 1,-3.000000 10.000000 1,-2.000000 9.000000 0,6.000000-23.000000-1,20.000000-52.000000-5,18.000000-53.000000-3,20.000000-53.000000-4,3.000000-13.000000-2,-8.000000 28.000000-1,-10.000000 28.000000-1,-9.000000 29.000000-1,12.000000-15.000000-4,34.000000-56.000000-7,35.000000-56.000000-8,35.000000-56.000000-7,14.000000-32.000000-3,-2.000000-6.000000 4,-3.000000-6.000000 3,-3.000000-6.000000 2,-6.000000-1.000000 3,-5.000000 7.000000 2,-7.000000 6.000000 2,-5.000000 7.000000 3</inkml:trace>
</inkml:ink>
</file>

<file path=ppt/ink/ink96.xml><?xml version="1.0" encoding="utf-8"?>
<inkml:ink xmlns:inkml="http://www.w3.org/2003/InkML">
  <annotation type="ScanImages2ExtractSignatures">1</annotation>
  <annotation type="ScanImagesWidth">656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0775755345821" units="cm"/>
      <inkml:brushProperty name="height" value="0.0460775755345821" units="cm"/>
      <inkml:brushProperty name="color" value="#00B047"/>
      <inkml:brushProperty name="ignorePressure" value="0"/>
    </inkml:brush>
  </inkml:definitions>
  <inkml:trace contextRef="#ctx0" brushRef="#br0">50100.000000 41550.000000 718,'-47.000000'-21.000000'0,"6.000000"10.000000"3 ,7.000000 10.000000 1,6.000000 9.000000 1,4.000000 7.000000 0,4.000000 7.000000 0,3.000000 6.000000-1,3.000000 7.000000-1,1.000000 0.000000 0,1.000000-2.000000-3,-1.000000-3.000000-1,1.000000-3.000000-1,-4.000000 4.000000-1,-6.000000 13.000000 0,-6.000000 12.000000 0,-6.000000 13.000000-1,-4.000000 2.000000 2,1.000000-5.000000 1,-1.000000-7.000000 2,1.000000-5.000000 2,-1.000000-6.000000 1,1.000000-3.000000 1,-1.000000-3.000000 0,1.000000-2.000000 2,7.000000-11.000000-4,16.000000-15.000000-8,15.000000-15.000000-8,17.000000-16.000000-8,11.000000-13.000000-4,10.000000-9.000000 2,10.000000-10.000000 2,9.000000-8.000000 1,4.000000-4.000000 4,1.000000 3.000000 5,-1.000000 3.000000 5,1.000000 4.000000 6,-4.000000 4.000000 5,-6.000000 6.000000 4,-6.000000 7.000000 4,-6.000000 6.000000 4,-6.000000 6.000000 0,-2.000000 6.000000-3,-3.000000 7.000000-3,-3.000000 6.000000-4,-4.000000 7.000000-2,-3.000000 10.000000-1,-3.000000 10.000000 0,-2.000000 9.000000-2,-8.000000 10.000000-2,-8.000000 14.000000-3,-10.000000 11.000000-2,-9.000000 14.000000-4,-13.000000 8.000000-2,-16.000000 7.000000-1,-15.000000 6.000000-1,-15.000000 7.000000-1,-7.000000-1.000000 0,3.000000-6.000000 2,3.000000-6.000000 2,4.000000-6.000000 1,2.000000-7.000000 3,4.000000-6.000000 0,3.000000-6.000000 2,3.000000-6.000000 2,7.000000-6.000000 2,14.000000-2.000000 5,11.000000-3.000000 4,14.000000-3.000000 5,8.000000-2.000000 3,7.000000 0.000000 4,6.000000 0.000000 2,7.000000 0.000000 2,7.000000 0.000000-1,9.000000 0.000000-6,10.000000 0.000000-6,10.000000 0.000000-6,2.000000-5.000000-5,-3.000000-9.000000-3,-3.000000-10.000000-3,-2.000000-8.000000-3,-3.000000-15.000000-2,1.000000-19.000000-4,-1.000000-18.000000-3,1.000000-19.000000-3,-6.000000-12.000000 0,-8.000000-2.000000 4,-10.000000-3.000000 5,-9.000000-3.000000 4,-5.000000-2.000000 3,0.000000 0.000000 4,0.000000 0.000000 2,0.000000 0.000000 3,0.000000 4.000000 2,0.000000 10.000000-3,0.000000 10.000000-1,0.000000 9.000000-2,1.000000 4.000000 2,4.000000 1.000000 3,3.000000-1.000000 4,3.000000 1.000000 4,6.000000 1.000000 1,9.000000 3.000000-1,10.000000 3.000000-1,10.000000 4.000000-1,7.000000 4.000000-1,6.000000 6.000000-4,7.000000 7.000000-2,6.000000 6.000000-3,-2.000000 10.000000-2,-9.000000 17.000000-2,-10.000000 15.000000-2,-8.000000 16.000000-1,-15.000000 15.000000-1,-19.000000 16.000000 0,-18.000000 15.000000-2,-19.000000 17.000000 0,-22.000000 7.000000 0,-25.000000 0.000000-2,-25.000000 0.000000 1,-25.000000 0.000000-2,-15.000000-4.000000 2,-2.000000-5.000000 3,-3.000000-7.000000 3,-3.000000-5.000000 3,4.000000-12.000000 3,13.000000-16.000000 4,12.000000-15.000000 4,13.000000-15.000000 3,23.000000-18.000000 5,34.000000-19.000000 7,35.000000-18.000000 6,35.000000-19.000000 7,25.000000-13.000000 2,20.000000-6.000000-4,18.000000-6.000000-3,20.000000-6.000000-2,11.000000-4.000000-7,7.000000 1.000000-9,6.000000-1.000000-8,7.000000 1.000000-10,0.000000 2.000000-7,-2.000000 7.000000-6,-3.000000 6.000000-6,-3.000000 7.000000-6,-10.000000 4.000000-3,-16.000000 3.000000-2,-15.000000 3.000000-1,-15.000000 4.000000 0</inkml:trace>
</inkml:ink>
</file>

<file path=ppt/ink/ink9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6761931478977" units="cm"/>
      <inkml:brushProperty name="height" value="0.0396761931478977" units="cm"/>
      <inkml:brushProperty name="color" value="#FF0000"/>
      <inkml:brushProperty name="ignorePressure" value="0"/>
    </inkml:brush>
  </inkml:definitions>
  <inkml:trace contextRef="#ctx0" brushRef="#br0">87400.000000 16450.000000 919,'-38.000000'232.000000'18,"26.000000"17.000000"-4 ,24.000000 15.000000-4,26.000000 16.000000-3,12.000000 9.000000-2,0.000000 3.000000 0,0.000000 3.000000-2,0.000000 4.000000 1,-5.000000-18.000000-2,-9.000000-37.000000 1,-10.000000-38.000000-2,-8.000000-37.000000 0,-9.000000-32.000000 0,-6.000000-24.000000 1,-6.000000-26.000000 0,-6.000000-24.000000 1,-9.000000-15.000000-5,-8.000000-3.000000-9,-10.000000-3.000000-9,-9.000000-2.000000-8,-7.000000-6.000000-6,-3.000000-6.000000 1,-3.000000-6.000000-2,-2.000000-6.000000 1,0.000000-7.000000 1,7.000000-6.000000 6,6.000000-6.000000 4,7.000000-6.000000 5</inkml:trace>
</inkml:ink>
</file>

<file path=ppt/ink/ink9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1110953688622" units="cm"/>
      <inkml:brushProperty name="height" value="0.0441110953688622" units="cm"/>
      <inkml:brushProperty name="color" value="#FF0000"/>
      <inkml:brushProperty name="ignorePressure" value="0"/>
    </inkml:brush>
  </inkml:definitions>
  <inkml:trace contextRef="#ctx0" brushRef="#br0">86150.000000 18550.000000 778,'-47.000000'-47.000000'0,"6.000000"6.000000"0 ,7.000000 7.000000 0,6.000000 6.000000 0,12.000000 10.000000 6,19.000000 17.000000 12,19.000000 15.000000 12,19.000000 16.000000 11,15.000000 5.000000 2,13.000000-2.000000-9,12.000000-3.000000-8,13.000000-3.000000-9,6.000000-6.000000-11,0.000000-5.000000-11,0.000000-7.000000-14,0.000000-5.000000-11,3.000000-6.000000-6,6.000000-3.000000 3,7.000000-3.000000 1,6.000000-2.000000 3,-10.000000-3.000000 3,-24.000000 1.000000 6,-26.000000-1.000000 6,-24.000000 1.000000 4,-10.000000-3.000000 1,6.000000-2.000000-6,7.000000-3.000000-6,6.000000-3.000000-4</inkml:trace>
</inkml:ink>
</file>

<file path=ppt/ink/ink96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9169254601002" units="cm"/>
      <inkml:brushProperty name="height" value="0.0419169254601002" units="cm"/>
      <inkml:brushProperty name="color" value="#FF0000"/>
      <inkml:brushProperty name="ignorePressure" value="0"/>
    </inkml:brush>
  </inkml:definitions>
  <inkml:trace contextRef="#ctx0" brushRef="#br0">89450.000000 16450.000000 819,'-69.000000'103.000000'2,"13.000000"6.000000"2 ,12.000000 7.000000 4,13.000000 6.000000 3,7.000000-5.000000 1,4.000000-16.000000-2,3.000000-15.000000 0,3.000000-15.000000 0,-10.000000 24.000000 0,-21.000000 66.000000 3,-22.000000 65.000000 3,-22.000000 67.000000 4,-11.000000 17.000000-1,0.000000-27.000000-4,0.000000-28.000000-4,0.000000-28.000000-4,7.000000-38.000000-5,17.000000-47.000000-2,15.000000-47.000000-5,16.000000-46.000000-3,15.000000-40.000000-6,16.000000-31.000000-10,15.000000-31.000000-8,17.000000-31.000000-9,5.000000-7.000000-2,-3.000000 19.000000 7,-3.000000 19.000000 7,-2.000000 19.000000 6,-3.000000 5.000000 4,1.000000-5.000000 0,-1.000000-7.000000 1,1.000000-5.000000 1</inkml:trace>
</inkml:ink>
</file>

<file path=ppt/ink/ink96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00103570520878" units="cm"/>
      <inkml:brushProperty name="height" value="0.0500103570520878" units="cm"/>
      <inkml:brushProperty name="color" value="#FF0000"/>
      <inkml:brushProperty name="ignorePressure" value="0"/>
    </inkml:brush>
  </inkml:definitions>
  <inkml:trace contextRef="#ctx0" brushRef="#br0">89200.000000 16900.000000 756,'28.000000'114.000000'46,"6.000000"28.000000"-6 ,7.000000 28.000000-8,6.000000 29.000000-6,7.000000 21.000000-6,10.000000 16.000000-3,10.000000 15.000000-5,9.000000 17.000000-4,4.000000-8.000000-4,1.000000-27.000000-2,-1.000000-28.000000-3,1.000000-28.000000-4,-7.000000-31.000000-1,-12.000000-30.000000-2,-13.000000-32.000000 0,-12.000000-30.000000-2,-27.000000-23.000000-8,-41.000000-12.000000-14,-40.000000-13.000000-15,-40.000000-12.000000-15,-21.000000-15.000000-1,0.000000-15.000000 12,0.000000-15.000000 12,0.000000-16.000000 11,0.000000-10.000000 9,0.000000-3.000000 3,0.000000-3.000000 6,0.000000-2.000000 3,4.000000-3.000000 4,10.000000 1.000000 2,10.000000-1.000000 2,9.000000 1.000000 2,12.000000 7.000000 5,16.000000 16.000000 8,15.000000 15.000000 6,17.000000 17.000000 8,14.000000 10.000000 5,17.000000 6.000000 0,15.000000 7.000000 2,16.000000 6.000000 1,16.000000 3.000000-1,20.000000 0.000000-2,18.000000 0.000000-2,20.000000 0.000000-2,11.000000-2.000000-3,7.000000-3.000000-2,6.000000-3.000000-2,7.000000-2.000000-3,0.000000-5.000000-10,-2.000000-2.000000-19,-3.000000-3.000000-19,-3.000000-3.000000-18,-9.000000-2.000000-6,-11.000000 0.000000 3,-14.000000 0.000000 6,-11.000000 0.000000 4,-14.000000 0.000000 3,-11.000000 0.000000 2,-14.000000 0.000000 1,-11.000000 0.000000 1</inkml:trace>
</inkml:ink>
</file>

<file path=ppt/ink/ink9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6419902145863" units="cm"/>
      <inkml:brushProperty name="height" value="0.0446419902145863" units="cm"/>
      <inkml:brushProperty name="color" value="#FF0000"/>
      <inkml:brushProperty name="ignorePressure" value="0"/>
    </inkml:brush>
  </inkml:definitions>
  <inkml:trace contextRef="#ctx0" brushRef="#br0">90600.000000 16800.000000 769,'-79.000000'-46.000000'7,"45.000000"10.000000"15 ,43.000000 10.000000 13,45.000000 9.000000 15,16.000000 7.000000-1,-9.000000 7.000000-12,-10.000000 6.000000-15,-8.000000 7.000000-13,3.000000 0.000000-11,20.000000-2.000000-5,18.000000-3.000000-6,20.000000-3.000000-6,6.000000-2.000000-4,-2.000000 0.000000-3,-3.000000 0.000000-4,-3.000000 0.000000-3,-7.000000-2.000000-1,-9.000000-3.000000 0,-10.000000-3.000000 0,-8.000000-2.000000-1,-11.000000-5.000000 4,-8.000000-2.000000 5,-10.000000-3.000000 6,-9.000000-3.000000 5</inkml:trace>
</inkml:ink>
</file>

<file path=ppt/ink/ink9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537078589201" units="cm"/>
      <inkml:brushProperty name="height" value="0.044537078589201" units="cm"/>
      <inkml:brushProperty name="color" value="#FF0000"/>
      <inkml:brushProperty name="ignorePressure" value="0"/>
    </inkml:brush>
  </inkml:definitions>
  <inkml:trace contextRef="#ctx0" brushRef="#br0">91950.000000 15800.000000 771,'1.000000'-82.000000'5,"4.000000"39.000000"10 ,3.000000 36.000000 10,3.000000 39.000000 9,1.000000 30.000000 4,1.000000 26.000000-6,-1.000000 24.000000-4,1.000000 26.000000-5,-6.000000 21.000000-6,-8.000000 19.000000-8,-10.000000 19.000000-6,-9.000000 19.000000-9,-5.000000 5.000000-7,0.000000-5.000000-8,0.000000-7.000000-7,0.000000-5.000000-8,0.000000-19.000000-4,0.000000-27.000000-2,0.000000-28.000000-2,0.000000-28.000000-2</inkml:trace>
</inkml:ink>
</file>

<file path=ppt/ink/ink9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05400097370148" units="cm"/>
      <inkml:brushProperty name="height" value="0.0405400097370148" units="cm"/>
      <inkml:brushProperty name="color" value="#FF0000"/>
      <inkml:brushProperty name="ignorePressure" value="0"/>
    </inkml:brush>
  </inkml:definitions>
  <inkml:trace contextRef="#ctx0" brushRef="#br0">93150.000000 17500.000000 847,'6.000000'-66.000000'-11,"13.000000"19.000000"6 ,12.000000 19.000000 8,13.000000 19.000000 6,10.000000 9.000000 6,10.000000 0.000000 3,10.000000 0.000000 4,9.000000 0.000000 2,9.000000 0.000000 0,9.000000 0.000000-3,10.000000 0.000000-5,10.000000 0.000000-3,4.000000 0.000000-10,0.000000 0.000000-13,0.000000 0.000000-16,0.000000 0.000000-14,-8.000000-2.000000-6,-16.000000-3.000000 3,-15.000000-3.000000 2,-15.000000-2.000000 2</inkml:trace>
</inkml:ink>
</file>

<file path=ppt/ink/ink9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41082072258" units="cm"/>
      <inkml:brushProperty name="height" value="0.04241082072258" units="cm"/>
      <inkml:brushProperty name="color" value="#FF0000"/>
      <inkml:brushProperty name="ignorePressure" value="0"/>
    </inkml:brush>
  </inkml:definitions>
  <inkml:trace contextRef="#ctx0" brushRef="#br0">93150.000000 18650.000000 810,'-127.000000'-44.000000'46,"47.000000"13.000000"-7 ,47.000000 12.000000-8,48.000000 13.000000-7,33.000000 6.000000-7,22.000000 0.000000-3,22.000000 0.000000-4,23.000000 0.000000-4,13.000000-5.000000-4,6.000000-9.000000-3,7.000000-10.000000-5,6.000000-8.000000-3,1.000000-6.000000-4,-3.000000 1.000000-5,-3.000000-1.000000-5,-2.000000 1.000000-5,-12.000000 2.000000-4,-19.000000 7.000000-4,-18.000000 6.000000-3,-19.000000 7.000000-5</inkml:trace>
</inkml:ink>
</file>

<file path=ppt/ink/ink9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2639870345592" units="cm"/>
      <inkml:brushProperty name="height" value="0.0452639870345592" units="cm"/>
      <inkml:brushProperty name="color" value="#FF0000"/>
      <inkml:brushProperty name="ignorePressure" value="0"/>
    </inkml:brush>
  </inkml:definitions>
  <inkml:trace contextRef="#ctx0" brushRef="#br0">96250.000000 17200.000000 759,'-13.000000'-66.000000'7,"26.000000"19.000000"16 ,24.000000 19.000000 15,26.000000 19.000000 15,24.000000 7.000000 0,26.000000-3.000000-15,24.000000-3.000000-16,26.000000-2.000000-15,10.000000-3.000000-11,-3.000000 1.000000-5,-3.000000-1.000000-5,-2.000000 1.000000-5,-12.000000-3.000000-3,-19.000000-2.000000 0,-18.000000-3.000000-1,-19.000000-3.000000 0,-16.000000 1.000000-2,-12.000000 6.000000-2,-13.000000 7.000000-2,-12.000000 6.000000-1</inkml:trace>
</inkml:ink>
</file>

<file path=ppt/ink/ink96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15941716730595" units="cm"/>
      <inkml:brushProperty name="height" value="0.0515941716730595" units="cm"/>
      <inkml:brushProperty name="color" value="#FF0000"/>
      <inkml:brushProperty name="ignorePressure" value="0"/>
    </inkml:brush>
  </inkml:definitions>
  <inkml:trace contextRef="#ctx0" brushRef="#br0">97450.000000 17050.000000 666,'-116.000000'56.000000'-1,"19.000000"13.000000"0 ,19.000000 12.000000-2,19.000000 13.000000 0,12.000000 1.000000 1,6.000000-9.000000 1,7.000000-10.000000 4,6.000000-8.000000 1,-5.000000 17.000000 2,-16.000000 48.000000 3,-15.000000 47.000000 1,-15.000000 47.000000 3,-4.000000 12.000000 0,9.000000-22.000000 2,10.000000-22.000000 0,10.000000-21.000000 0,10.000000-23.000000 1,13.000000-21.000000-2,12.000000-22.000000 0,13.000000-22.000000-1,13.000000-19.000000 1,17.000000-16.000000 2,15.000000-15.000000 4,16.000000-15.000000 1,13.000000-11.000000 1,14.000000-2.000000-3,11.000000-3.000000-2,14.000000-3.000000-3,10.000000-9.000000-3,9.000000-11.000000-3,10.000000-14.000000-3,10.000000-11.000000-3,0.000000-7.000000-1,-5.000000 0.000000 2,-7.000000 0.000000 0,-5.000000 0.000000 2,-11.000000 3.000000-1,-11.000000 6.000000-6,-14.000000 7.000000-5,-11.000000 6.000000-4,-22.000000 4.000000-12,-27.000000 4.000000-19,-28.000000 3.000000-20,-28.000000 3.000000-18</inkml:trace>
</inkml:ink>
</file>

<file path=ppt/ink/ink9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6361205279827" units="cm"/>
      <inkml:brushProperty name="height" value="0.0416361205279827" units="cm"/>
      <inkml:brushProperty name="color" value="#00B047"/>
      <inkml:brushProperty name="ignorePressure" value="0"/>
    </inkml:brush>
  </inkml:definitions>
  <inkml:trace contextRef="#ctx0" brushRef="#br0">49900.000000 43400.000000 825,'-68.000000'75.000000'0,"17.000000"0.000000"0 ,15.000000 0.000000 0,16.000000 0.000000 1,7.000000 4.000000-2,1.000000 10.000000-3,-1.000000 10.000000-3,1.000000 9.000000-3,-4.000000 2.000000-3,-6.000000-2.000000-3,-6.000000-3.000000-2,-6.000000-3.000000-3,-1.000000-12.000000 0,7.000000-18.000000 3,6.000000-19.000000 1,7.000000-18.000000 2,4.000000-18.000000 3,3.000000-16.000000 3,3.000000-15.000000 2,4.000000-15.000000 3,5.000000-12.000000 1,10.000000-6.000000 2,10.000000-6.000000-1,9.000000-6.000000 1,9.000000-1.000000 3,9.000000 7.000000 5,10.000000 6.000000 4,10.000000 7.000000 5,4.000000 7.000000 6,0.000000 9.000000 6,0.000000 10.000000 7,0.000000 10.000000 6,4.000000 5.000000 2,10.000000 4.000000-3,10.000000 3.000000-2,9.000000 3.000000-4,2.000000 3.000000-5,-2.000000 3.000000-10,-3.000000 3.000000-10,-3.000000 4.000000-10,-7.000000-3.000000-9,-9.000000-5.000000-6,-10.000000-7.000000-7,-8.000000-5.000000-7,-11.000000-8.000000-5,-8.000000-5.000000-3,-10.000000-7.000000-3,-9.000000-5.000000-3</inkml:trace>
</inkml:ink>
</file>

<file path=ppt/ink/ink9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8935519456863" units="cm"/>
      <inkml:brushProperty name="height" value="0.0468935519456863" units="cm"/>
      <inkml:brushProperty name="color" value="#FF0000"/>
      <inkml:brushProperty name="ignorePressure" value="0"/>
    </inkml:brush>
  </inkml:definitions>
  <inkml:trace contextRef="#ctx0" brushRef="#br0">96550.000000 18700.000000 902,'-60.000000'-66.000000'3,"32.000000"19.000000"5 ,31.000000 19.000000 7,32.000000 19.000000 6,27.000000 9.000000 0,26.000000 0.000000-6,24.000000 0.000000-5,26.000000 0.000000-5,12.000000-2.000000-7,0.000000-3.000000-6,0.000000-3.000000-8,0.000000-2.000000-6,-7.000000-6.000000-3,-11.000000-6.000000 0,-14.000000-6.000000-1,-11.000000-6.000000 1,-15.000000-1.000000-4,-16.000000 7.000000-5,-15.000000 6.000000-6,-15.000000 7.000000-6</inkml:trace>
</inkml:ink>
</file>

<file path=ppt/ink/ink97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4544126987457" units="cm"/>
      <inkml:brushProperty name="height" value="0.0454544126987457" units="cm"/>
      <inkml:brushProperty name="color" value="#FF0000"/>
      <inkml:brushProperty name="ignorePressure" value="0"/>
    </inkml:brush>
  </inkml:definitions>
  <inkml:trace contextRef="#ctx0" brushRef="#br0">85150.000000 23400.000000 760,'-52.000000'-44.000000'-3,"-3.000000"13.000000"-7 ,-3.000000 12.000000-7,-2.000000 13.000000-7,-5.000000 20.000000 4,-2.000000 28.000000 13,-3.000000 28.000000 14,-3.000000 29.000000 14,-6.000000 29.000000 6,-5.000000 31.000000 1,-7.000000 32.000000 0,-5.000000 31.000000 1,-8.000000 28.000000-1,-5.000000 25.000000-2,-7.000000 25.000000-4,-5.000000 25.000000-1,-1.000000 10.000000-3,6.000000-2.000000-2,7.000000-3.000000-1,6.000000-3.000000-3,12.000000-32.000000-1,19.000000-59.000000-4,19.000000-60.000000-3,19.000000-58.000000-4,19.000000-45.000000-5,23.000000-28.000000-8,22.000000-28.000000-9,22.000000-27.000000-8,13.000000-26.000000-3,7.000000-22.000000 2,6.000000-22.000000 4,7.000000-21.000000 1,-1.000000-18.000000 2,-6.000000-12.000000 0,-6.000000-13.000000-2,-6.000000-12.000000 1,-7.000000 2.000000 0,-6.000000 20.000000 2,-6.000000 18.000000 2,-6.000000 20.000000 2</inkml:trace>
</inkml:ink>
</file>

<file path=ppt/ink/ink97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503066688776" units="cm"/>
      <inkml:brushProperty name="height" value="0.044503066688776" units="cm"/>
      <inkml:brushProperty name="color" value="#FF0000"/>
      <inkml:brushProperty name="ignorePressure" value="0"/>
    </inkml:brush>
  </inkml:definitions>
  <inkml:trace contextRef="#ctx0" brushRef="#br0">84700.000000 23950.000000 772,'26.000000'-93.000000'1,"4.000000"67.000000"4 ,3.000000 65.000000 3,3.000000 66.000000 3,3.000000 35.000000 4,3.000000 7.000000 3,3.000000 6.000000 5,4.000000 7.000000 3,-1.000000 16.000000 0,-3.000000 29.000000-2,-3.000000 28.000000-4,-2.000000 28.000000-2,-6.000000 17.000000-4,-6.000000 6.000000-4,-6.000000 7.000000-4,-6.000000 6.000000-3,-7.000000-18.000000-6,-6.000000-40.000000-4,-6.000000-40.000000-5,-6.000000-41.000000-5,-10.000000-40.000000-6,-12.000000-36.000000-7,-13.000000-39.000000-7,-12.000000-36.000000-6,-5.000000-28.000000-1,3.000000-15.000000 7,3.000000-15.000000 6,4.000000-16.000000 7,2.000000-4.000000 4,4.000000 10.000000 2,3.000000 10.000000 2,3.000000 9.000000 2</inkml:trace>
</inkml:ink>
</file>

<file path=ppt/ink/ink9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2211550176144" units="cm"/>
      <inkml:brushProperty name="height" value="0.0422211550176144" units="cm"/>
      <inkml:brushProperty name="color" value="#FF0000"/>
      <inkml:brushProperty name="ignorePressure" value="0"/>
    </inkml:brush>
  </inkml:definitions>
  <inkml:trace contextRef="#ctx0" brushRef="#br0">84100.000000 25950.000000 813,'-40.000000'-107.000000'3,"23.000000"39.000000"-1 ,22.000000 36.000000-1,22.000000 39.000000 0,18.000000 16.000000 6,16.000000-3.000000 11,15.000000-3.000000 14,17.000000-2.000000 11,13.000000-5.000000-1,13.000000-2.000000-15,12.000000-3.000000-16,13.000000-3.000000-16,9.000000-10.000000-10,6.000000-16.000000-2,7.000000-15.000000-3,6.000000-15.000000-4</inkml:trace>
</inkml:ink>
</file>

<file path=ppt/ink/ink9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4884594976902" units="cm"/>
      <inkml:brushProperty name="height" value="0.0424884594976902" units="cm"/>
      <inkml:brushProperty name="color" value="#FF0000"/>
      <inkml:brushProperty name="ignorePressure" value="0"/>
    </inkml:brush>
  </inkml:definitions>
  <inkml:trace contextRef="#ctx0" brushRef="#br0">87450.000000 23700.000000 739,'1.000000'78.000000'0,"4.000000"6.000000"0 ,3.000000 7.000000 0,3.000000 6.000000 0,4.000000 10.000000 3,7.000000 17.000000 7,6.000000 15.000000 6,7.000000 16.000000 7,-1.000000 1.000000 2,-6.000000-12.000000-5,-6.000000-13.000000-2,-6.000000-12.000000-5,-6.000000-16.000000-2,-2.000000-19.000000-3,-3.000000-18.000000-3,-3.000000-19.000000-2,-6.000000 1.000000 0,-5.000000 22.000000 2,-7.000000 22.000000 2,-5.000000 23.000000 2,-9.000000 11.000000 2,-9.000000 4.000000-1,-10.000000 3.000000 0,-8.000000 3.000000 1,-4.000000-2.000000-2,3.000000-6.000000 0,3.000000-6.000000-1,4.000000-6.000000-1,5.000000-7.000000-2,10.000000-6.000000-3,10.000000-6.000000-5,9.000000-6.000000-2,6.000000-7.000000-4,3.000000-6.000000-4,3.000000-6.000000-4,4.000000-6.000000-4</inkml:trace>
</inkml:ink>
</file>

<file path=ppt/ink/ink9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3319833874702" units="cm"/>
      <inkml:brushProperty name="height" value="0.0483319833874702" units="cm"/>
      <inkml:brushProperty name="color" value="#FF0000"/>
      <inkml:brushProperty name="ignorePressure" value="0"/>
    </inkml:brush>
  </inkml:definitions>
  <inkml:trace contextRef="#ctx0" brushRef="#br0">87600.000000 24300.000000 710,'9.000000'-69.000000'20,"19.000000"63.000000"4 ,19.000000 62.000000 6,19.000000 63.000000 4,10.000000 40.000000 1,4.000000 19.000000-4,3.000000 19.000000-3,3.000000 19.000000-5,1.000000 19.000000-3,1.000000 23.000000-4,-1.000000 22.000000-4,1.000000 22.000000-3,-7.000000-9.000000-4,-12.000000-36.000000-3,-13.000000-39.000000-2,-12.000000-36.000000-2,-21.000000-42.000000-11,-28.000000-43.000000-19,-28.000000-44.000000-19,-27.000000-43.000000-20,-12.000000-26.000000-2,6.000000-6.000000 13,7.000000-6.000000 13,6.000000-6.000000 14,6.000000-4.000000 10,6.000000 1.000000 4,7.000000-1.000000 6,6.000000 1.000000 5</inkml:trace>
</inkml:ink>
</file>

<file path=ppt/ink/ink9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03827780485153" units="cm"/>
      <inkml:brushProperty name="height" value="0.0503827780485153" units="cm"/>
      <inkml:brushProperty name="color" value="#FF0000"/>
      <inkml:brushProperty name="ignorePressure" value="0"/>
    </inkml:brush>
  </inkml:definitions>
  <inkml:trace contextRef="#ctx0" brushRef="#br0">87550.000000 26150.000000 682,'-30.000000'-40.000000'48,"41.000000"23.000000"0 ,40.000000 22.000000-1,42.000000 22.000000 1,21.000000 5.000000-6,3.000000-8.000000-8,3.000000-10.000000-8,4.000000-9.000000-9,2.000000-12.000000-9,4.000000-11.000000-10,3.000000-14.000000-9,3.000000-11.000000-10,-5.000000-12.000000-8,-12.000000-9.000000-9,-13.000000-10.000000-7,-12.000000-8.000000-9,-16.000000 2.000000-1,-19.000000 16.000000 6,-18.000000 15.000000 6,-19.000000 17.000000 7</inkml:trace>
</inkml:ink>
</file>

<file path=ppt/ink/ink9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8201220929623" units="cm"/>
      <inkml:brushProperty name="height" value="0.0428201220929623" units="cm"/>
      <inkml:brushProperty name="color" value="#FF0000"/>
      <inkml:brushProperty name="ignorePressure" value="0"/>
    </inkml:brush>
  </inkml:definitions>
  <inkml:trace contextRef="#ctx0" brushRef="#br0">89250.000000 22700.000000 802,'-129.000000'64.000000'56,"45.000000"28.000000"-10 ,43.000000 28.000000-11,45.000000 29.000000-9,28.000000 18.000000-8,17.000000 9.000000-7,15.000000 10.000000-5,16.000000 10.000000-8,2.000000-6.000000-4,-8.000000-18.000000-5,-10.000000-19.000000-3,-9.000000-18.000000-5,-7.000000-21.000000-2,-3.000000-22.000000 3,-3.000000-22.000000 0,-2.000000-21.000000 2,-3.000000-20.000000 0,1.000000-15.000000-4,-1.000000-15.000000-2,1.000000-16.000000-3,-4.000000-10.000000-1,-6.000000-3.000000-1,-6.000000-3.000000 1,-6.000000-2.000000-1</inkml:trace>
</inkml:ink>
</file>

<file path=ppt/ink/ink97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67972792685032" units="cm"/>
      <inkml:brushProperty name="height" value="0.0467972792685032" units="cm"/>
      <inkml:brushProperty name="color" value="#FF0000"/>
      <inkml:brushProperty name="ignorePressure" value="0"/>
    </inkml:brush>
  </inkml:definitions>
  <inkml:trace contextRef="#ctx0" brushRef="#br0">90050.000000 23350.000000 734,'-135.000000'103.000000'2,"32.000000"6.000000"-1 ,31.000000 7.000000 0,32.000000 6.000000 0,13.000000 3.000000 1,-3.000000 0.000000 3,-3.000000 0.000000 3,-2.000000 0.000000 4,-5.000000-5.000000-2,-2.000000-9.000000-6,-3.000000-10.000000-6,-3.000000-8.000000-8,-7.000000-14.000000-2,-9.000000-15.000000-2,-10.000000-15.000000-1,-8.000000-16.000000-1,-1.000000-15.000000 1,9.000000-11.000000 2,10.000000-14.000000 2,10.000000-11.000000 2,5.000000-15.000000 2,4.000000-16.000000 1,3.000000-15.000000 2,3.000000-15.000000 1,6.000000-9.000000 4,9.000000 1.000000 4,10.000000-1.000000 4,10.000000 1.000000 5,8.000000 7.000000 4,10.000000 16.000000 6,10.000000 15.000000 5,9.000000 17.000000 5,9.000000 8.000000 1,9.000000 4.000000-1,10.000000 3.000000-1,10.000000 3.000000-2,10.000000 4.000000-3,13.000000 7.000000-4,12.000000 6.000000-5,13.000000 7.000000-4,9.000000 2.000000-12,6.000000 1.000000-17,7.000000-1.000000-18,6.000000 1.000000-18,-12.000000-3.000000-5,-27.000000-2.000000 8,-28.000000-3.000000 8,-28.000000-3.000000 9,-15.000000-1.000000 4,1.000000 4.000000 0,-1.000000 3.000000 1,1.000000 3.000000 0</inkml:trace>
</inkml:ink>
</file>

<file path=ppt/ink/ink9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7286032140255" units="cm"/>
      <inkml:brushProperty name="height" value="0.0447286032140255" units="cm"/>
      <inkml:brushProperty name="color" value="#FF0000"/>
      <inkml:brushProperty name="ignorePressure" value="0"/>
    </inkml:brush>
  </inkml:definitions>
  <inkml:trace contextRef="#ctx0" brushRef="#br0">90900.000000 24550.000000 926,'-50.000000'4.000000'3,"50.000000"10.000000"8 ,50.000000 10.000000 6,50.000000 9.000000 8,25.000000 1.000000-7,0.000000-6.000000-22,0.000000-6.000000-20,0.000000-6.000000-21,-10.000000-4.000000-9,-18.000000 1.000000 6,-19.000000-1.000000 5,-18.000000 1.000000 5,-14.000000-1.000000 4,-5.000000 1.000000 5,-7.000000-1.000000 4,-5.000000 1.000000 5</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3522496819496" units="cm"/>
      <inkml:brushProperty name="height" value="0.0413522496819496" units="cm"/>
      <inkml:brushProperty name="color" value="#00B047"/>
      <inkml:brushProperty name="ignorePressure" value="0"/>
    </inkml:brush>
  </inkml:definitions>
  <inkml:trace contextRef="#ctx0" brushRef="#br0">51900.000000 41350.000000 844,'46.000000'-15.000000'8,"-5.000000"23.000000"-1 ,-7.000000 22.000000-2,-5.000000 22.000000 0,-9.000000 19.000000-1,-9.000000 20.000000 0,-10.000000 18.000000 1,-8.000000 20.000000 0,-15.000000 13.000000-1,-19.000000 9.000000 1,-18.000000 10.000000-2,-19.000000 10.000000 0,-10.000000-4.000000 1,1.000000-16.000000 2,-1.000000-15.000000 3,1.000000-15.000000 2,7.000000-20.000000 1,16.000000-21.000000 0,15.000000-22.000000-2,17.000000-22.000000-1,16.000000-19.000000-3,19.000000-16.000000-5,19.000000-15.000000-5,19.000000-15.000000-5,10.000000-6.000000-3,4.000000 7.000000-1,3.000000 6.000000-1,3.000000 7.000000 0,-4.000000 7.000000-2,-8.000000 9.000000 0,-10.000000 10.000000-1,-9.000000 10.000000-2,-12.000000 10.000000 1,-11.000000 13.000000 0,-14.000000 12.000000 3,-11.000000 13.000000 0,-11.000000 6.000000 3,-5.000000 0.000000 3,-7.000000 0.000000 4,-5.000000 0.000000 3,0.000000-4.000000 1,10.000000-5.000000 0,10.000000-7.000000-1,9.000000-5.000000 0,6.000000-4.000000 2,3.000000 0.000000 9,3.000000 0.000000 6,4.000000 0.000000 7,2.000000 1.000000 5,4.000000 4.000000 1,3.000000 3.000000 0,3.000000 3.000000 2,1.000000 1.000000-2,1.000000 1.000000-4,-1.000000-1.000000-5,1.000000 1.000000-3,2.000000-10.000000-10,7.000000-19.000000-16,6.000000-18.000000-15,7.000000-19.000000-15,2.000000-26.000000-6,1.000000-30.000000 3,-1.000000-32.000000 4,1.000000-30.000000 2,-1.000000-17.000000 6,1.000000 1.000000 5,-1.000000-1.000000 5,1.000000 1.000000 6,-4.000000 8.000000 3,-6.000000 20.000000 4,-6.000000 18.000000 1,-6.000000 20.000000 4</inkml:trace>
</inkml:ink>
</file>

<file path=ppt/ink/ink9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00178709626198" units="cm"/>
      <inkml:brushProperty name="height" value="0.0500178709626198" units="cm"/>
      <inkml:brushProperty name="color" value="#FF0000"/>
      <inkml:brushProperty name="ignorePressure" value="0"/>
    </inkml:brush>
  </inkml:definitions>
  <inkml:trace contextRef="#ctx0" brushRef="#br0">90850.000000 25650.000000 837,'-155.000000'26.000000'3,"41.000000"4.000000"7 ,40.000000 3.000000 7,42.000000 3.000000 7,33.000000-1.000000 2,29.000000-2.000000-2,28.000000-3.000000-1,28.000000-3.000000-1,21.000000-6.000000-9,17.000000-5.000000-12,15.000000-7.000000-15,16.000000-5.000000-13,4.000000-9.000000-5,-6.000000-9.000000 2,-6.000000-10.000000 4,-6.000000-8.000000 2,-16.000000-4.000000 3,-25.000000 3.000000-2,-25.000000 3.000000 1,-25.000000 4.000000 0,-2.000000-4.000000-2,22.000000-9.000000 0,22.000000-10.000000-2,23.000000-8.000000-1,0.000000-3.000000 1,-18.000000 7.000000 3,-19.000000 6.000000 2,-18.000000 7.000000 3</inkml:trace>
</inkml:ink>
</file>

<file path=ppt/ink/ink98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81159240007401" units="cm"/>
      <inkml:brushProperty name="height" value="0.0481159240007401" units="cm"/>
      <inkml:brushProperty name="color" value="#FF0000"/>
      <inkml:brushProperty name="ignorePressure" value="0"/>
    </inkml:brush>
  </inkml:definitions>
  <inkml:trace contextRef="#ctx0" brushRef="#br0">93550.000000 24500.000000 714,'-230.000000'103.000000'52,"41.000000"6.000000"-9 ,40.000000 7.000000-9,42.000000 6.000000-9,22.000000 6.000000-6,7.000000 6.000000 0,6.000000 7.000000-2,7.000000 6.000000-2,7.000000-8.000000-2,9.000000-22.000000-5,10.000000-22.000000-4,10.000000-21.000000-4,-1.000000 7.000000-1,-9.000000 38.000000 1,-10.000000 37.000000 2,-8.000000 38.000000 2,0.000000 2.000000 1,14.000000-30.000000 1,11.000000-32.000000 3,14.000000-30.000000 1,18.000000-44.000000-8,25.000000-52.000000-22,25.000000-53.000000-19,25.000000-53.000000-20,9.000000-27.000000-6,-6.000000 0.000000 9,-6.000000 0.000000 9,-6.000000 0.000000 10,-9.000000 7.000000 6,-8.000000 17.000000 5,-10.000000 15.000000 5,-9.000000 16.000000 4</inkml:trace>
</inkml:ink>
</file>

<file path=ppt/ink/ink98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0005639791489" units="cm"/>
      <inkml:brushProperty name="height" value="0.0430005639791489" units="cm"/>
      <inkml:brushProperty name="color" value="#FF0000"/>
      <inkml:brushProperty name="ignorePressure" value="0"/>
    </inkml:brush>
  </inkml:definitions>
  <inkml:trace contextRef="#ctx0" brushRef="#br0">93700.000000 23800.000000 868,'-66.000000'131.000000'2,"19.000000"13.000000"6 ,19.000000 12.000000 6,19.000000 13.000000 5,12.000000 2.000000 1,6.000000-5.000000-3,7.000000-7.000000-3,6.000000-5.000000-2,-1.000000-15.000000-3,-5.000000-22.000000-2,-7.000000-22.000000-2,-5.000000-21.000000-2,-1.000000 8.000000-2,6.000000 42.000000-1,7.000000 40.000000 0,6.000000 41.000000-2,-1.000000 7.000000-1,-5.000000-24.000000-4,-7.000000-26.000000-3,-5.000000-24.000000-3,-11.000000-29.000000-5,-11.000000-31.000000-7,-14.000000-31.000000-8,-11.000000-31.000000-6,-11.000000-26.000000-3,-5.000000-18.000000 3,-7.000000-19.000000 3,-5.000000-18.000000 3,-6.000000-18.000000 5,-3.000000-16.000000 6,-3.000000-15.000000 6,-2.000000-15.000000 7,2.000000-4.000000 7,9.000000 9.000000 8,10.000000 10.000000 9,10.000000 10.000000 9,14.000000 18.000000 6,23.000000 28.000000 7,22.000000 28.000000 6,22.000000 29.000000 6,19.000000 15.000000-1,20.000000 3.000000-9,18.000000 3.000000-8,20.000000 4.000000-8,10.000000-4.000000-10,3.000000-9.000000-13,3.000000-10.000000-12,4.000000-8.000000-12,-4.000000-11.000000-4,-9.000000-8.000000 2,-10.000000-10.000000 4,-8.000000-9.000000 3,-12.000000-4.000000-2,-12.000000 4.000000-6,-13.000000 3.000000-6,-12.000000 3.000000-5</inkml:trace>
</inkml:ink>
</file>

<file path=ppt/ink/ink9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19888438284397" units="cm"/>
      <inkml:brushProperty name="height" value="0.0519888438284397" units="cm"/>
      <inkml:brushProperty name="color" value="#FF0000"/>
      <inkml:brushProperty name="ignorePressure" value="0"/>
    </inkml:brush>
  </inkml:definitions>
  <inkml:trace contextRef="#ctx0" brushRef="#br0">94350.000000 23450.000000 695,'3.000000'139.000000'60,"6.000000"-22.000000"-12 ,7.000000-22.000000-10,6.000000-21.000000-11,3.000000-10.000000-6,0.000000 3.000000-4,0.000000 3.000000-3,0.000000 4.000000-4,0.000000-1.000000 0,0.000000-3.000000-1,0.000000-3.000000 0,0.000000-2.000000 0,-2.000000-5.000000 0,-3.000000-2.000000-1,-3.000000-3.000000-1,-2.000000-3.000000-1,-6.000000-2.000000-4,-6.000000 0.000000-5,-6.000000 0.000000-7,-6.000000 0.000000-6,-4.000000-15.000000-10,1.000000-27.000000-14,-1.000000-28.000000-16,1.000000-28.000000-14,-1.000000-10.000000 0,1.000000 9.000000 12,-1.000000 10.000000 14,1.000000 10.000000 12</inkml:trace>
</inkml:ink>
</file>

<file path=ppt/ink/ink98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1198084950447" units="cm"/>
      <inkml:brushProperty name="height" value="0.0421198084950447" units="cm"/>
      <inkml:brushProperty name="color" value="#FF0000"/>
      <inkml:brushProperty name="ignorePressure" value="0"/>
    </inkml:brush>
  </inkml:definitions>
  <inkml:trace contextRef="#ctx0" brushRef="#br0">94900.000000 23600.000000 815,'-29.000000'76.000000'34,"-5.000000"4.000000"-11 ,-7.000000 3.000000-8,-5.000000 3.000000-11,-9.000000 3.000000-5,-9.000000 3.000000-1,-10.000000 3.000000-1,-8.000000 4.000000-2,-6.000000-6.000000-1,1.000000-11.000000 0,-1.000000-14.000000-1,1.000000-11.000000-1,4.000000-12.000000 0,9.000000-9.000000-1,10.000000-10.000000-1,10.000000-8.000000-1,8.000000-14.000000 0,10.000000-15.000000 1,10.000000-15.000000 2,9.000000-16.000000 1,6.000000-8.000000 2,3.000000 0.000000 4,3.000000 0.000000 3,4.000000 0.000000 4,5.000000 3.000000 4,10.000000 6.000000 4,10.000000 7.000000 5,9.000000 6.000000 5,7.000000 6.000000 3,7.000000 6.000000-1,6.000000 7.000000 0,7.000000 6.000000 0,8.000000 4.000000-4,14.000000 4.000000-7,11.000000 3.000000-7,14.000000 3.000000-7,5.000000 3.000000-7,1.000000 3.000000-9,-1.000000 3.000000-7,1.000000 4.000000-9,-7.000000-1.000000-6,-12.000000-3.000000-3,-13.000000-3.000000-3,-12.000000-2.000000-2</inkml:trace>
</inkml:ink>
</file>

<file path=ppt/ink/ink9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6589311361313" units="cm"/>
      <inkml:brushProperty name="height" value="0.0456589311361313" units="cm"/>
      <inkml:brushProperty name="color" value="#FF0000"/>
      <inkml:brushProperty name="ignorePressure" value="0"/>
    </inkml:brush>
  </inkml:definitions>
  <inkml:trace contextRef="#ctx0" brushRef="#br0">96350.000000 24000.000000 752,'-71.000000'4.000000'5,"10.000000"10.000000"9 ,10.000000 10.000000 9,9.000000 9.000000 9,2.000000 13.000000 2,-2.000000 20.000000-7,-3.000000 18.000000-7,-3.000000 20.000000-6,-9.000000 16.000000-4,-11.000000 16.000000 2,-14.000000 15.000000 1,-11.000000 17.000000 2,-9.000000 10.000000-2,-3.000000 6.000000-4,-3.000000 7.000000-4,-2.000000 6.000000-4,6.000000-8.000000-2,20.000000-22.000000-2,18.000000-22.000000-1,20.000000-21.000000-1,16.000000-31.000000-7,16.000000-36.000000-10,15.000000-39.000000-12,17.000000-36.000000-11,7.000000-28.000000-3,0.000000-15.000000 6,0.000000-15.000000 5,0.000000-16.000000 4,0.000000-2.000000 6,0.000000 13.000000 2,0.000000 12.000000 3,0.000000 13.000000 4</inkml:trace>
</inkml:ink>
</file>

<file path=ppt/ink/ink98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8816157877445" units="cm"/>
      <inkml:brushProperty name="height" value="0.0448816157877445" units="cm"/>
      <inkml:brushProperty name="color" value="#FF0000"/>
      <inkml:brushProperty name="ignorePressure" value="0"/>
    </inkml:brush>
  </inkml:definitions>
  <inkml:trace contextRef="#ctx0" brushRef="#br0">96000.000000 24150.000000 780,'-18.000000'175.000000'13,"17.000000"0.000000"1 ,15.000000 0.000000 2,16.000000 0.000000 1,4.000000-4.000000 1,-6.000000-5.000000-1,-6.000000-7.000000 0,-6.000000-5.000000-1,-6.000000-14.000000-2,-2.000000-18.000000-3,-3.000000-19.000000-2,-3.000000-18.000000-3,-2.000000 0.000000 0,0.000000 23.000000 0,0.000000 22.000000 2,0.000000 22.000000 1,-2.000000 1.000000 0,-3.000000-19.000000-2,-3.000000-18.000000-3,-2.000000-19.000000-1,-9.000000-22.000000-10,-12.000000-25.000000-13,-13.000000-25.000000-14,-12.000000-25.000000-15,-2.000000-16.000000-5,9.000000-6.000000 6,10.000000-6.000000 5,10.000000-6.000000 6,4.000000-2.000000 5,0.000000 3.000000 5,0.000000 3.000000 7,0.000000 4.000000 5</inkml:trace>
</inkml:ink>
</file>

<file path=ppt/ink/ink98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79075685143471" units="cm"/>
      <inkml:brushProperty name="height" value="0.0479075685143471" units="cm"/>
      <inkml:brushProperty name="color" value="#FF0000"/>
      <inkml:brushProperty name="ignorePressure" value="0"/>
    </inkml:brush>
  </inkml:definitions>
  <inkml:trace contextRef="#ctx0" brushRef="#br0">95150.000000 25750.000000 859,'148.000000'-44.000000'64,"-3.000000"13.000000"-19 ,-3.000000 12.000000-20,-2.000000 13.000000-18,-3.000000 4.000000-15,1.000000-3.000000-9,-1.000000-3.000000-10,1.000000-2.000000-8,-10.000000-3.000000-6,-19.000000 1.000000 0,-18.000000-1.000000-1,-19.000000 1.000000-1</inkml:trace>
</inkml:ink>
</file>

<file path=ppt/ink/ink9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11516800522804" units="cm"/>
      <inkml:brushProperty name="height" value="0.0411516800522804" units="cm"/>
      <inkml:brushProperty name="color" value="#FF0000"/>
      <inkml:brushProperty name="ignorePressure" value="0"/>
    </inkml:brush>
  </inkml:definitions>
  <inkml:trace contextRef="#ctx0" brushRef="#br0">97100.000000 25000.000000 835,'-69.000000'-2.000000'5,"13.000000"-3.000000"13 ,12.000000-3.000000 12,13.000000-2.000000 12,13.000000-1.000000-2,17.000000 3.000000-17,15.000000 3.000000-17,16.000000 4.000000-15,13.000000 1.000000-7,14.000000 0.000000 3,11.000000 0.000000 4,14.000000 0.000000 4,2.000000 0.000000 1,-6.000000 0.000000-1,-6.000000 0.000000 0,-6.000000 0.000000 0,-1.000000 0.000000-1,7.000000 0.000000 0,6.000000 0.000000-1,7.000000 0.000000-1,-3.000000 1.000000-2,-8.000000 4.000000-7,-10.000000 3.000000-6,-9.000000 3.000000-6</inkml:trace>
</inkml:ink>
</file>

<file path=ppt/ink/ink9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5355806946754" units="cm"/>
      <inkml:brushProperty name="height" value="0.0425355806946754" units="cm"/>
      <inkml:brushProperty name="color" value="#FF0000"/>
      <inkml:brushProperty name="ignorePressure" value="0"/>
    </inkml:brush>
  </inkml:definitions>
  <inkml:trace contextRef="#ctx0" brushRef="#br0">97100.000000 25700.000000 807,'-57.000000'3.000000'8,"39.000000"6.000000"13 ,36.000000 7.000000 15,39.000000 6.000000 15,24.000000-1.000000-4,13.000000-5.000000-22,12.000000-7.000000-20,13.000000-5.000000-23,7.000000-8.000000-9,4.000000-5.000000 4,3.000000-7.000000 2,3.000000-5.000000 3,-11.000000-4.000000-3,-25.000000 0.000000-8,-25.000000 0.000000-8,-25.000000 0.000000-9</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5196760594845" units="cm"/>
      <inkml:brushProperty name="height" value="0.0455196760594845" units="cm"/>
      <inkml:brushProperty name="color" value="#00B047"/>
      <inkml:brushProperty name="ignorePressure" value="0"/>
    </inkml:brush>
  </inkml:definitions>
  <inkml:trace contextRef="#ctx0" brushRef="#br0">52200.000000 42550.000000 754,'3.000000'-105.000000'33,"6.000000"41.000000"1 ,7.000000 40.000000-1,6.000000 42.000000 1,9.000000 17.000000-3,13.000000-2.000000-4,12.000000-3.000000-4,13.000000-3.000000-5,9.000000-7.000000-7,6.000000-9.000000-10,7.000000-10.000000-9,6.000000-8.000000-10,3.000000-9.000000-8,0.000000-6.000000-5,0.000000-6.000000-5,0.000000-6.000000-7,-11.000000 4.000000-1,-22.000000 16.000000 3,-22.000000 15.000000 2,-21.000000 17.000000 3,-18.000000 8.000000 4,-12.000000 4.000000 8,-13.000000 3.000000 6,-12.000000 3.000000 7</inkml:trace>
</inkml:ink>
</file>

<file path=ppt/ink/ink99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43626716732979" units="cm"/>
      <inkml:brushProperty name="height" value="0.0443626716732979" units="cm"/>
      <inkml:brushProperty name="color" value="#FF0000"/>
      <inkml:brushProperty name="ignorePressure" value="0"/>
    </inkml:brush>
  </inkml:definitions>
  <inkml:trace contextRef="#ctx0" brushRef="#br0">99650.000000 24450.000000 774,'-135.000000'9.000000'45,"32.000000"19.000000"-7 ,31.000000 19.000000-6,32.000000 19.000000-7,11.000000 19.000000-4,-5.000000 23.000000-2,-7.000000 22.000000-1,-5.000000 22.000000-2,-8.000000 18.000000-5,-5.000000 16.000000-10,-7.000000 15.000000-11,-5.000000 17.000000-9,-4.000000-1.000000-2,0.000000-16.000000 6,0.000000-15.000000 6,0.000000-15.000000 7,6.000000-25.000000 2,13.000000-30.000000-2,12.000000-32.000000-1,13.000000-30.000000-1,12.000000-28.000000-2,13.000000-21.000000-6,12.000000-22.000000-5,13.000000-22.000000-4,12.000000-24.000000-2,13.000000-24.000000-1,12.000000-26.000000-1,13.000000-24.000000 1,4.000000-15.000000-1,-3.000000-3.000000 0,-3.000000-3.000000 0,-2.000000-2.000000 0,-8.000000 8.000000 2,-8.000000 22.000000 5,-10.000000 22.000000 5,-9.000000 23.000000 6</inkml:trace>
</inkml:ink>
</file>

<file path=ppt/ink/ink99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59937937557697" units="cm"/>
      <inkml:brushProperty name="height" value="0.0459937937557697" units="cm"/>
      <inkml:brushProperty name="color" value="#FF0000"/>
      <inkml:brushProperty name="ignorePressure" value="0"/>
    </inkml:brush>
  </inkml:definitions>
  <inkml:trace contextRef="#ctx0" brushRef="#br0">99450.000000 24450.000000 747,'45.000000'103.000000'48,"-9.000000"6.000000"-11 ,-10.000000 7.000000-9,-8.000000 6.000000-12,-6.000000 9.000000-4,1.000000 13.000000 1,-1.000000 12.000000 1,1.000000 13.000000 0,1.000000 1.000000 1,3.000000-9.000000 0,3.000000-10.000000 1,4.000000-8.000000-1,-3.000000-17.000000-6,-5.000000-21.000000-9,-7.000000-22.000000-11,-5.000000-22.000000-11,-15.000000-27.000000-8,-22.000000-31.000000-8,-22.000000-31.000000-8,-21.000000-31.000000-7,-10.000000-20.000000 1,3.000000-5.000000 9,3.000000-7.000000 9,4.000000-5.000000 10,4.000000-3.000000 5,6.000000 4.000000 4,7.000000 3.000000 2,6.000000 3.000000 4,7.000000 9.000000 6,10.000000 16.000000 9,10.000000 15.000000 11,9.000000 17.000000 10,15.000000 16.000000 7,22.000000 19.000000 3,22.000000 19.000000 5,23.000000 19.000000 3,10.000000 5.000000-1,0.000000-5.000000-9,0.000000-7.000000-8,0.000000-5.000000-8,0.000000-8.000000-6,0.000000-5.000000-6,0.000000-7.000000-5,0.000000-5.000000-6,-5.000000-6.000000-10,-9.000000-3.000000-17,-10.000000-3.000000-16,-8.000000-2.000000-17</inkml:trace>
</inkml:ink>
</file>

<file path=ppt/ink/ink9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38999198377132" units="cm"/>
      <inkml:brushProperty name="height" value="0.0438999198377132" units="cm"/>
      <inkml:brushProperty name="color" value="#FF0000"/>
      <inkml:brushProperty name="ignorePressure" value="0"/>
    </inkml:brush>
  </inkml:definitions>
  <inkml:trace contextRef="#ctx0" brushRef="#br0">98850.000000 24000.000000 782,'-68.000000'-35.000000'4,"17.000000"32.000000"7 ,15.000000 31.000000 7,16.000000 32.000000 7,5.000000 24.000000 2,-2.000000 19.000000-4,-3.000000 19.000000-3,-3.000000 19.000000-4,-6.000000 19.000000-2,-5.000000 23.000000 0,-7.000000 22.000000 0,-5.000000 22.000000 0,-4.000000 12.000000-3,0.000000 3.000000-5,0.000000 3.000000-5,0.000000 4.000000-6,3.000000-15.000000-1,6.000000-31.000000 1,7.000000-31.000000 1,6.000000-31.000000 2,10.000000-35.000000-9,17.000000-37.000000-19,15.000000-38.000000-18,16.000000-37.000000-19</inkml:trace>
</inkml:ink>
</file>

<file path=ppt/ink/ink99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423764288425446" units="cm"/>
      <inkml:brushProperty name="height" value="0.0423764288425446" units="cm"/>
      <inkml:brushProperty name="color" value="#FF0000"/>
      <inkml:brushProperty name="ignorePressure" value="0"/>
    </inkml:brush>
  </inkml:definitions>
  <inkml:trace contextRef="#ctx0" brushRef="#br0">100450.000000 23900.000000 999,'-66.000000'201.000000'-39,"19.000000"4.000000"9 ,19.000000 3.000000 11,19.000000 3.000000 9,9.000000 10.000000 6,0.000000 20.000000 0,0.000000 18.000000 1,0.000000 20.000000-1,-2.000000-4.000000-1,-3.000000-25.000000-2,-3.000000-25.000000-1,-2.000000-25.000000-3,-3.000000-29.000000 1,1.000000-30.000000 2,-1.000000-32.000000 2,1.000000-30.000000 4</inkml:trace>
</inkml:ink>
</file>

<file path=ppt/ink/ink99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619026243687" units="cm"/>
      <inkml:brushProperty name="height" value="0.0343619026243687" units="cm"/>
      <inkml:brushProperty name="color" value="#FF0000"/>
      <inkml:brushProperty name="ignorePressure" value="0"/>
    </inkml:brush>
  </inkml:definitions>
  <inkml:trace contextRef="#ctx0" brushRef="#br0">101050.000000 24550.000000 999,'239.000000'-44.000000'-7,"-22.000000"13.000000"0 ,-22.000000 12.000000 1,-21.000000 13.000000 0,-15.000000 4.000000-1,-6.000000-3.000000-2,-6.000000-3.000000-1,-6.000000-2.000000-3,-15.000000-1.000000 2,-21.000000 3.000000 5,-22.000000 3.000000 3,-22.000000 4.000000 6</inkml:trace>
</inkml:ink>
</file>

<file path=ppt/ink/ink99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566532760858536" units="cm"/>
      <inkml:brushProperty name="height" value="0.0566532760858536" units="cm"/>
      <inkml:brushProperty name="color" value="#FF0000"/>
      <inkml:brushProperty name="ignorePressure" value="0"/>
    </inkml:brush>
  </inkml:definitions>
  <inkml:trace contextRef="#ctx0" brushRef="#br0">102000.000000 24650.000000 694,'-135.000000'31.000000'4,"32.000000"13.000000"5 ,31.000000 12.000000 7,32.000000 13.000000 7,15.000000 12.000000-1,0.000000 13.000000-6,0.000000 12.000000-7,0.000000 13.000000-6,-2.000000 13.000000-3,-3.000000 17.000000 2,-3.000000 15.000000 2,-2.000000 16.000000 3,-8.000000 2.000000 1,-8.000000-8.000000 1,-10.000000-10.000000 1,-9.000000-9.000000 1,1.000000-15.000000 1,13.000000-18.000000 0,12.000000-19.000000 0,13.000000-18.000000 1,15.000000-20.000000-1,19.000000-18.000000-2,19.000000-19.000000-3,19.000000-18.000000-2,13.000000-15.000000-1,10.000000-9.000000 0,10.000000-10.000000 0,9.000000-8.000000 1,7.000000-8.000000-1,7.000000-2.000000 2,6.000000-3.000000 0,7.000000-3.000000 0,2.000000-2.000000 1,1.000000 0.000000-1,-1.000000 0.000000 0,1.000000 0.000000-1,-3.000000 3.000000 0,-2.000000 6.000000-4,-3.000000 7.000000-1,-3.000000 6.000000-2,-7.000000 3.000000-4,-9.000000 0.000000-3,-10.000000 0.000000-6,-8.000000 0.000000-3,-25.000000 1.000000-10,-36.000000 4.000000-16,-39.000000 3.000000-15,-36.000000 3.000000-15,-14.000000 3.000000-1,14.000000 3.000000 15,11.000000 3.000000 14,14.000000 4.000000 14</inkml:trace>
</inkml:ink>
</file>

<file path=ppt/ink/ink9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96379046142101" units="cm"/>
      <inkml:brushProperty name="height" value="0.0396379046142101" units="cm"/>
      <inkml:brushProperty name="color" value="#FF0000"/>
      <inkml:brushProperty name="ignorePressure" value="0"/>
    </inkml:brush>
  </inkml:definitions>
  <inkml:trace contextRef="#ctx0" brushRef="#br0">101250.000000 25850.000000 866,'-40.000000'-22.000000'2,"23.000000"6.000000"1 ,22.000000 7.000000 0,22.000000 6.000000 1,16.000000 3.000000 1,14.000000 0.000000 4,11.000000 0.000000 3,14.000000 0.000000 3,7.000000 1.000000 2,3.000000 4.000000-1,3.000000 3.000000 0,4.000000 3.000000 0,-4.000000-2.000000-5,-9.000000-6.000000-7,-10.000000-6.000000-7,-8.000000-6.000000-8</inkml:trace>
</inkml:ink>
</file>

<file path=ppt/ink/ink99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43495644629002" units="cm"/>
      <inkml:brushProperty name="height" value="0.0343495644629002" units="cm"/>
      <inkml:brushProperty name="color" value="#FF0000"/>
      <inkml:brushProperty name="ignorePressure" value="0"/>
    </inkml:brush>
  </inkml:definitions>
  <inkml:trace contextRef="#ctx0" brushRef="#br0">8650.000000 21450.000000 913,'-40.000000'-24.000000'1,"23.000000"4.000000"3 ,22.000000 3.000000 3,22.000000 3.000000 3,15.000000 3.000000 0,9.000000 3.000000-2,10.000000 3.000000-2,10.000000 4.000000-2,-1.000000-1.000000-2,-9.000000-3.000000 1,-10.000000-3.000000-1,-8.000000-2.000000 1,-3.000000-5.000000-1,7.000000-2.000000 1,6.000000-3.000000 0,7.000000-3.000000 0,-1.000000-1.000000 0,-6.000000 4.000000 0,-6.000000 3.000000 0,-6.000000 3.000000-1,-4.000000 1.000000 0,1.000000 1.000000 0,-1.000000-1.000000-2,1.000000 1.000000 0,-1.000000 1.000000-1,1.000000 3.000000-4,-1.000000 3.000000-1,1.000000 4.000000-4,-1.000000 2.000000-4,1.000000 4.000000-7,-1.000000 3.000000-8,1.000000 3.000000-7</inkml:trace>
</inkml:ink>
</file>

<file path=ppt/ink/ink998.xml><?xml version="1.0" encoding="utf-8"?>
<inkml:ink xmlns:inkml="http://www.w3.org/2003/InkML">
  <annotation type="ScanImages2ExtractSignatures">1</annotation>
  <annotation type="ScanImagesWidth">967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15785557031631" units="cm"/>
      <inkml:brushProperty name="height" value="0.0315785557031631" units="cm"/>
      <inkml:brushProperty name="color" value="#FF0000"/>
      <inkml:brushProperty name="ignorePressure" value="0"/>
    </inkml:brush>
  </inkml:definitions>
  <inkml:trace contextRef="#ctx0" brushRef="#br0">14750.000000 14150.000000 963,'-47.000000'-24.000000'-2,"6.000000"4.000000"-4 ,7.000000 3.000000-4,6.000000 3.000000-4,3.000000 3.000000 0,0.000000 3.000000 3,0.000000 3.000000 4,0.000000 4.000000 4,0.000000 2.000000 2,0.000000 4.000000 1,0.000000 3.000000 1,0.000000 3.000000 1,1.000000 6.000000 1,4.000000 9.000000-1,3.000000 10.000000 0,3.000000 10.000000-2,-1.000000 4.000000 1,-2.000000 0.000000-1,-3.000000 0.000000 1,-3.000000 0.000000-1,-1.000000 1.000000 1,4.000000 4.000000 0,3.000000 3.000000-1,3.000000 3.000000 1,-1.000000 1.000000-1,-2.000000 1.000000 0,-3.000000-1.000000 1,-3.000000 1.000000-1,-1.000000 1.000000 0,4.000000 3.000000 0,3.000000 3.000000 0,3.000000 4.000000 0,1.000000-1.000000 0,1.000000-3.000000 1,-1.000000-3.000000 0,1.000000-2.000000 1,1.000000-5.000000 0,3.000000-2.000000 0,3.000000-3.000000-1,4.000000-3.000000 0,-1.000000-1.000000 0,-3.000000 4.000000 1,-3.000000 3.000000 0,-2.000000 3.000000 0,-1.000000-1.000000-1,3.000000-2.000000 1,3.000000-3.000000-2,4.000000-3.000000 0,1.000000-4.000000-1,0.000000-3.000000 1,0.000000-3.000000-1,0.000000-2.000000 1,0.000000-5.000000 0,0.000000-2.000000 0,0.000000-3.000000-1,0.000000-3.000000 1,4.000000-4.000000 0,10.000000-3.000000 1,10.000000-3.000000-1,9.000000-2.000000 2,6.000000-1.000000-1,3.000000 3.000000 0,3.000000 3.000000 0,4.000000 4.000000-1,-3.000000-3.000000 0,-5.000000-5.000000 1,-7.000000-7.000000-1,-5.000000-5.000000 0,-4.000000-3.000000 0,0.000000 4.000000 1,0.000000 3.000000 1,0.000000 3.000000 0,1.000000-1.000000 0,4.000000-2.000000 0,3.000000-3.000000-1,3.000000-3.000000 1,1.000000-6.000000-1,1.000000-5.000000 0,-1.000000-7.000000-1,1.000000-5.000000 1,1.000000-4.000000-1,3.000000 0.000000 1,3.000000 0.000000 0,4.000000 0.000000 0,1.000000-4.000000 0,0.000000-5.000000-1,0.000000-7.000000 0,0.000000-5.000000 0,0.000000-3.000000 0,0.000000 4.000000-1,0.000000 3.000000 1,0.000000 3.000000 1,0.000000-1.000000-1,0.000000-2.000000 1,0.000000-3.000000 1,0.000000-3.000000 0,-2.000000-1.000000 1,-3.000000 4.000000-1,-3.000000 3.000000 0,-2.000000 3.000000-1,-3.000000 1.000000 1,1.000000 1.000000-1,-1.000000-1.000000 1,1.000000 1.000000-1,-1.000000 1.000000 1,1.000000 3.000000-2,-1.000000 3.000000 0,1.000000 4.000000-1,1.000000-1.000000-1,3.000000-3.000000 1,3.000000-3.000000 0,4.000000-2.000000 0,-3.000000-5.000000 1,-5.000000-2.000000-1,-7.000000-3.000000 1,-5.000000-3.000000 0,-3.000000-1.000000 0,4.000000 4.000000-1,3.000000 3.000000 1,3.000000 3.000000 0,-2.000000 3.000000 0,-6.000000 3.000000 0,-6.000000 3.000000 0,-6.000000 4.000000 0,-6.000000 1.000000 1,-2.000000 0.000000-1,-3.000000 0.000000 0,-3.000000 0.000000 0,-2.000000-2.000000 0,0.000000-3.000000 0,0.000000-3.000000 0,0.000000-2.000000 0,0.000000-3.000000 0,0.000000 1.000000 0,0.000000-1.000000 0,0.000000 1.000000 0,0.000000 1.000000 0,0.000000 3.000000 0,0.000000 3.000000 0,0.000000 4.000000 0,-2.000000-1.000000 0,-3.000000-3.000000 0,-3.000000-3.000000 0,-2.000000-2.000000 1,-3.000000-1.000000-1,1.000000 3.000000 2,-1.000000 3.000000 0,1.000000 4.000000 0,-1.000000-1.000000 1,1.000000-3.000000-1,-1.000000-3.000000 0,1.000000-2.000000 0,-3.000000-1.000000-1,-2.000000 3.000000 1,-3.000000 3.000000 0,-3.000000 4.000000 0,-1.000000-1.000000 1,4.000000-3.000000-1,3.000000-3.000000-1,3.000000-2.000000 0,-1.000000-1.000000 0,-2.000000 3.000000-1,-3.000000 3.000000 0,-3.000000 4.000000 1,-7.000000 4.000000-2,-9.000000 6.000000 0,-10.000000 7.000000-1,-8.000000 6.000000 0,-8.000000 7.000000-1,-2.000000 10.000000 1,-3.000000 10.000000 0,-3.000000 9.000000 1,2.000000 2.000000-1,10.000000-2.000000-2,10.000000-3.000000 0,9.000000-3.000000-3,-8.000000 7.000000 1,-25.000000 19.000000-1,-25.000000 19.000000 0,-25.000000 19.000000 1,-13.000000 13.000000-1,1.000000 10.000000-1,-1.000000 10.000000-1,1.000000 9.000000 0,13.000000-8.000000-1,29.000000-25.000000-1,28.000000-25.000000-1,28.000000-25.000000-1</inkml:trace>
</inkml:ink>
</file>

<file path=ppt/ink/ink999.xml><?xml version="1.0" encoding="utf-8"?>
<inkml:ink xmlns:inkml="http://www.w3.org/2003/InkML">
  <annotation type="ScanImages2ExtractSignatures">1</annotation>
  <annotation type="ScanImagesWidth">926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6T06:37:33"/>
    </inkml:context>
    <inkml:brush xml:id="br0">
      <inkml:brushProperty name="width" value="0.0367906503379345" units="cm"/>
      <inkml:brushProperty name="height" value="0.0367906503379345" units="cm"/>
      <inkml:brushProperty name="color" value="#FF0000"/>
      <inkml:brushProperty name="ignorePressure" value="0"/>
    </inkml:brush>
  </inkml:definitions>
  <inkml:trace contextRef="#ctx0" brushRef="#br0">10450.000000 25650.000000 933,'-91.000000'0.000000'-37,"19.000000"0.000000"7 ,19.000000 0.000000 8,19.000000 0.000000 7,7.000000 0.000000 5,-3.000000 0.000000 3,-3.000000 0.000000 2,-2.000000 0.000000 2,-1.000000 0.000000 2,3.000000 0.000000 1,3.000000 0.000000 2,4.000000 0.000000 0,1.000000 0.000000 0,0.000000 0.000000-1,0.000000 0.000000-1,0.000000 0.000000-1,0.000000 0.000000 0,0.000000 0.000000 0,0.000000 0.000000 1,0.000000 0.000000 1,-5.000000 1.000000 1,-9.000000 4.000000 2,-10.000000 3.000000 1,-8.000000 3.000000 2,-4.000000-1.000000 0,3.000000-2.000000 0,3.000000-3.000000-2,4.000000-3.000000 0,1.000000-2.000000-1,0.000000 0.000000 0,0.000000 0.000000 0,0.000000 0.000000-1,1.000000 0.000000 0,4.000000 0.000000 0,3.000000 0.000000-1,3.000000 0.000000 0,-1.000000-4.000000 0,-2.000000-5.000000-1,-3.000000-7.000000 0,-3.000000-5.000000 0,-1.000000-4.000000 0,4.000000 0.000000-1,3.000000 0.000000 0,3.000000 0.000000 0,-1.000000-4.000000 0,-2.000000-5.000000 0,-3.000000-7.000000 1,-3.000000-5.000000 1,1.000000-4.000000-1,6.000000 0.000000 0,7.000000 0.000000 1,6.000000 0.000000-1,3.000000 0.000000 0,0.000000 0.000000 1,0.000000 0.000000 1,0.000000 0.000000 0,1.000000 0.000000 1,4.000000 0.000000-1,3.000000 0.000000 0,3.000000 0.000000-1,3.000000-2.000000 1,3.000000-3.000000-2,3.000000-3.000000 1,4.000000-2.000000-1,1.000000-1.000000-1,0.000000 3.000000 1,0.000000 3.000000 0,0.000000 4.000000-1,1.000000 1.000000 1,4.000000 0.000000-1,3.000000 0.000000 0,3.000000 0.000000 0,1.000000 0.000000-1,1.000000 0.000000 0,-1.000000 0.000000 0,1.000000 0.000000 0,-1.000000-2.000000 0,1.000000-3.000000 1,-1.000000-3.000000-1,1.000000-2.000000 0,1.000000-1.000000 1,3.000000 3.000000-1,3.000000 3.000000 1,4.000000 4.000000 0,1.000000-1.000000 0,0.000000-3.000000-1,0.000000-3.000000 1,0.000000-2.000000 0,0.000000 0.000000 0,0.000000 7.000000 0,0.000000 6.000000 0,0.000000 7.000000 0,0.000000 4.000000 0,0.000000 3.000000 0,0.000000 3.000000 1,0.000000 4.000000-1,0.000000 1.000000 0,0.000000 0.000000 1,0.000000 0.000000 0,0.000000 0.000000 0,0.000000 1.000000 0,0.000000 4.000000 1,0.000000 3.000000-2,0.000000 3.000000 1,0.000000-1.000000-1,0.000000-2.000000 1,0.000000-3.000000-1,0.000000-3.000000 0,1.000000-1.000000 1,4.000000 4.000000-1,3.000000 3.000000 0,3.000000 3.000000 0,1.000000 1.000000 1,1.000000 1.000000-1,-1.000000-1.000000 1,1.000000 1.000000-1,-1.000000-3.000000 1,1.000000-2.000000-1,-1.000000-3.000000 1,1.000000-3.000000-1,-1.000000-1.000000 0,1.000000 4.000000 0,-1.000000 3.000000 0,1.000000 3.000000 1,1.000000 1.000000-1,3.000000 1.000000-1,3.000000-1.000000 1,4.000000 1.000000 0,1.000000 1.000000 0,0.000000 3.000000 0,0.000000 3.000000 0,0.000000 4.000000 0,-2.000000-1.000000 0,-3.000000-3.000000 0,-3.000000-3.000000 0,-2.000000-2.000000 0,-1.000000-5.000000 0,3.000000-2.000000 0,3.000000-3.000000 0,4.000000-3.000000 0,2.000000-1.000000 0,4.000000 4.000000 0,3.000000 3.000000 0,3.000000 3.000000 0,-1.000000-1.000000 0,-2.000000-2.000000 0,-3.000000-3.000000 0,-3.000000-3.000000 0,-2.000000-1.000000 0,0.000000 4.000000 0,0.000000 3.000000 0,0.000000 3.000000 0,1.000000 1.000000 1,4.000000 1.000000-1,3.000000-1.000000 0,3.000000 1.000000 0,3.000000-1.000000 0,3.000000 1.000000 0,3.000000-1.000000 0,4.000000 1.000000-1,2.000000-3.000000 0,4.000000-2.000000 1,3.000000-3.000000-1,3.000000-3.000000 0,1.000000-2.000000 1,1.000000 0.000000-1,-1.000000 0.000000 1,1.000000 0.000000 0,-1.000000 1.000000 0,1.000000 4.000000-1,-1.000000 3.000000 1,1.000000 3.000000 0,-1.000000 1.000000 0,1.000000 1.000000 0,-1.000000-1.000000 0,1.000000 1.000000 0,-1.000000 1.000000-1,1.000000 3.000000 0,-1.000000 3.000000-1,1.000000 4.000000 0,-1.000000-1.000000 0,1.000000-3.000000 0,-1.000000-3.000000 0,1.000000-2.000000 0,-3.000000-3.000000 0,-2.000000 1.000000 1,-3.000000-1.000000-1,-3.000000 1.000000 1,-2.000000 1.000000 0,0.000000 3.000000 0,0.000000 3.000000 1,0.000000 4.000000-1,-2.000000 1.000000 1,-3.000000 0.000000 0,-3.000000 0.000000 0,-2.000000 0.000000 0,-3.000000 1.000000 1,1.000000 4.000000 0,-1.000000 3.000000-1,1.000000 3.000000 0,-3.000000 1.000000 0,-2.000000 1.000000 1,-3.000000-1.000000-1,-3.000000 1.000000 0,-4.000000 1.000000 0,-3.000000 3.000000 0,-3.000000 3.000000 0,-2.000000 4.000000 0,-1.000000-1.000000 0,3.000000-3.000000 1,3.000000-3.000000-1,4.000000-2.000000 1,1.000000-3.000000-1,0.000000 1.000000 1,0.000000-1.000000-1,0.000000 1.000000 1,-2.000000-1.000000-1,-3.000000 1.000000 0,-3.000000-1.000000 0,-2.000000 1.000000 0,-3.000000 1.000000 0,1.000000 3.000000 0,-1.000000 3.000000 0,1.000000 4.000000 0,-1.000000 1.000000 0,1.000000 0.000000 0,-1.000000 0.000000 1,1.000000 0.000000-1,-3.000000 0.000000 1,-2.000000 0.000000-1,-3.000000 0.000000 1,-3.000000 0.000000 0,1.000000 0.000000 0,6.000000 0.000000-1,7.000000 0.000000 1,6.000000 0.000000-1,-1.000000 0.000000 0,-5.000000 0.000000 0,-7.000000 0.000000 1,-5.000000 0.000000-1,-1.000000 1.000000 0,6.000000 4.000000 0,7.000000 3.000000-1,6.000000 3.000000 0,1.000000-1.000000 0,-3.000000-2.000000 0,-3.000000-3.000000 0,-2.000000-3.000000 1,-6.000000 1.000000 0,-6.000000 6.000000-1,-6.000000 7.000000 1,-6.000000 6.000000 0,-2.000000 3.000000 0,3.000000 0.000000 0,3.000000 0.000000 0,4.000000 0.000000 0,-3.000000 3.000000 0,-5.000000 6.000000 0,-7.000000 7.000000 0,-5.000000 6.000000 0,-3.000000-1.000000 0,4.000000-5.000000 0,3.000000-7.000000 0,3.000000-5.000000 0,1.000000-4.000000 1,1.000000 0.000000 0,-1.000000 0.000000 0,1.000000 0.000000 1,-3.000000-2.000000 0,-2.000000-3.000000-1,-3.000000-3.000000 1,-3.000000-2.000000-1,-2.000000 0.000000-1,0.000000 7.000000 1,0.000000 6.000000-1,0.000000 7.000000 1,-4.000000 0.000000-1,-5.000000-2.000000 0,-7.000000-3.000000 0,-5.000000-3.000000 0,-4.000000-2.000000 0,0.000000 0.000000 1,0.000000 0.000000-1,0.000000 0.000000 0,0.000000-2.000000 1,0.000000-3.000000-1,0.000000-3.000000-1,0.000000-2.000000 1,0.000000-3.000000-1,0.000000 1.000000 1,0.000000-1.000000-1,0.000000 1.000000 1,0.000000-1.000000 0,0.000000 1.000000 0,0.000000-1.000000 0,0.000000 1.000000 0,-2.000000-1.000000 0,-3.000000 1.000000-1,-3.000000-1.000000 1,-2.000000 1.000000-1,-1.000000-3.000000 1,3.000000-2.000000-1,3.000000-3.000000-1,4.000000-3.000000 0,-3.000000-2.000000 0,-5.000000 0.000000 1,-7.000000 0.000000-1,-5.000000 0.000000 1,-4.000000 0.000000 0,0.000000 0.000000 1,0.000000 0.000000-1,0.000000 0.000000 0,-2.000000-2.000000 1,-3.000000-3.000000-1,-3.000000-3.000000 0,-2.000000-2.000000 0,-3.000000-3.000000 1,1.000000 1.000000 0,-1.000000-1.000000 1,1.000000 1.000000 0,-3.000000-3.000000 1,-2.000000-2.000000 0,-3.000000-3.000000 1,-3.000000-3.000000 0,-1.000000-2.000000-1,4.000000 0.000000 0,3.000000 0.000000 0,3.000000 0.000000-1,-2.000000 0.000000-1,-6.000000 0.000000 1,-6.000000 0.000000-1,-6.000000 0.000000 1,-4.000000 1.000000-1,1.000000 4.000000 0,-1.000000 3.000000 0,1.000000 3.000000 0,-1.000000 1.000000-1,1.000000 1.000000 1,-1.000000-1.000000 0,1.000000 1.000000-1,-1.000000 1.000000 1,1.000000 3.000000 0,-1.000000 3.000000 1,1.000000 4.000000 1,1.000000 2.000000 0,3.000000 4.000000-1,3.000000 3.000000 1,4.000000 3.000000-1,1.000000-1.000000 0,0.000000-2.000000 1,0.000000-3.000000 0,0.000000-3.000000 1,1.000000-6.000000 0,4.000000-5.000000-1,3.000000-7.000000 1,3.000000-5.000000-1,3.000000-4.000000 0,3.000000 0.000000 1,3.000000 0.000000 0,4.000000 0.000000 1,1.000000 0.000000-1,0.000000 0.000000 1,0.000000 0.000000-2,0.000000 0.000000 0,0.000000 0.000000-1,0.000000 0.000000 0,0.000000 0.000000 0,0.000000 0.000000-1,-2.000000 0.000000 0,-3.000000 0.000000 0,-3.000000 0.000000 0,-2.000000 0.000000 0,-3.000000 0.000000 0,1.000000 0.000000-1,-1.000000 0.000000 1,1.000000 0.000000-1,-1.000000-2.000000 1,1.000000-3.000000 0,-1.000000-3.000000 1,1.000000-2.000000 1,-1.000000-3.000000 0,1.000000 1.000000 1,-1.000000-1.000000-1,1.000000 1.000000 0,1.000000-1.000000 1,3.000000 1.000000-1,3.000000-1.000000 0,4.000000 1.000000 1,1.000000-3.000000-1,0.000000-2.000000 0,0.000000-3.000000 0,0.000000-3.000000 0,1.000000-1.000000 0,4.000000 4.000000-3,3.000000 3.000000 0,3.000000 3.000000-2,1.000000 1.000000-2,1.000000 1.000000-1,-1.000000-1.000000-1,1.000000 1.000000-2,4.000000 5.000000-5,9.000000 14.000000-10,10.000000 11.000000-10,10.000000 14.000000-10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14:cpLocks xmlns:a14="http://schemas.microsoft.com/office/drawing/2010/main"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14:cpLocks xmlns:a14="http://schemas.microsoft.com/office/drawing/2010/main"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14:cpLocks xmlns:a14="http://schemas.microsoft.com/office/drawing/2010/main" noGrp="1"/>
          </p:cNvSpPr>
          <p:nvPr>
            <p:ph type="dt" sz="half" idx="10"/>
          </p:nvPr>
        </p:nvSpPr>
        <p:spPr/>
        <p:txBody>
          <a:bodyPr/>
          <a:lstStyle/>
          <a:p>
            <a:fld id="{206F7BFD-EFC8-49A1-A5D3-64F3352A2243}" type="datetimeFigureOut">
              <a:rPr lang="zh-CN" altLang="en-US" smtClean="0"/>
            </a:fld>
            <a:endParaRPr lang="zh-CN" altLang="en-US"/>
          </a:p>
        </p:txBody>
      </p:sp>
      <p:sp>
        <p:nvSpPr>
          <p:cNvPr id="5" name="页脚占位符 4"/>
          <p:cNvSpPr>
            <a14:cpLocks xmlns:a14="http://schemas.microsoft.com/office/drawing/2010/main" noGrp="1"/>
          </p:cNvSpPr>
          <p:nvPr>
            <p:ph type="ftr" sz="quarter" idx="11"/>
          </p:nvPr>
        </p:nvSpPr>
        <p:spPr/>
        <p:txBody>
          <a:bodyPr/>
          <a:lstStyle/>
          <a:p>
            <a:endParaRPr lang="zh-CN" altLang="en-US"/>
          </a:p>
        </p:txBody>
      </p:sp>
      <p:sp>
        <p:nvSpPr>
          <p:cNvPr id="6" name="灯片编号占位符 5"/>
          <p:cNvSpPr>
            <a14:cpLocks xmlns:a14="http://schemas.microsoft.com/office/drawing/2010/main" noGrp="1"/>
          </p:cNvSpPr>
          <p:nvPr>
            <p:ph type="sldNum" sz="quarter" idx="12"/>
          </p:nvPr>
        </p:nvSpPr>
        <p:spPr/>
        <p:txBody>
          <a:bodyPr/>
          <a:lstStyle/>
          <a:p>
            <a:fld id="{771449D9-3E12-44F2-B448-D6C865D7073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14:cpLocks xmlns:a14="http://schemas.microsoft.com/office/drawing/2010/main" noGrp="1"/>
          </p:cNvSpPr>
          <p:nvPr>
            <p:ph type="title"/>
          </p:nvPr>
        </p:nvSpPr>
        <p:spPr/>
        <p:txBody>
          <a:bodyPr/>
          <a:lstStyle/>
          <a:p>
            <a:r>
              <a:rPr lang="zh-CN" altLang="en-US"/>
              <a:t>单击此处编辑母版标题样式</a:t>
            </a:r>
            <a:endParaRPr lang="zh-CN" altLang="en-US"/>
          </a:p>
        </p:txBody>
      </p:sp>
      <p:sp>
        <p:nvSpPr>
          <p:cNvPr id="3" name="竖排文字占位符 2"/>
          <p:cNvSpPr>
            <a14:cpLocks xmlns:a14="http://schemas.microsoft.com/office/drawing/2010/main"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14:cpLocks xmlns:a14="http://schemas.microsoft.com/office/drawing/2010/main" noGrp="1"/>
          </p:cNvSpPr>
          <p:nvPr>
            <p:ph type="dt" sz="half" idx="10"/>
          </p:nvPr>
        </p:nvSpPr>
        <p:spPr/>
        <p:txBody>
          <a:bodyPr/>
          <a:lstStyle/>
          <a:p>
            <a:fld id="{206F7BFD-EFC8-49A1-A5D3-64F3352A2243}" type="datetimeFigureOut">
              <a:rPr lang="zh-CN" altLang="en-US" smtClean="0"/>
            </a:fld>
            <a:endParaRPr lang="zh-CN" altLang="en-US"/>
          </a:p>
        </p:txBody>
      </p:sp>
      <p:sp>
        <p:nvSpPr>
          <p:cNvPr id="5" name="页脚占位符 4"/>
          <p:cNvSpPr>
            <a14:cpLocks xmlns:a14="http://schemas.microsoft.com/office/drawing/2010/main" noGrp="1"/>
          </p:cNvSpPr>
          <p:nvPr>
            <p:ph type="ftr" sz="quarter" idx="11"/>
          </p:nvPr>
        </p:nvSpPr>
        <p:spPr/>
        <p:txBody>
          <a:bodyPr/>
          <a:lstStyle/>
          <a:p>
            <a:endParaRPr lang="zh-CN" altLang="en-US"/>
          </a:p>
        </p:txBody>
      </p:sp>
      <p:sp>
        <p:nvSpPr>
          <p:cNvPr id="6" name="灯片编号占位符 5"/>
          <p:cNvSpPr>
            <a14:cpLocks xmlns:a14="http://schemas.microsoft.com/office/drawing/2010/main" noGrp="1"/>
          </p:cNvSpPr>
          <p:nvPr>
            <p:ph type="sldNum" sz="quarter" idx="12"/>
          </p:nvPr>
        </p:nvSpPr>
        <p:spPr/>
        <p:txBody>
          <a:bodyPr/>
          <a:lstStyle/>
          <a:p>
            <a:fld id="{771449D9-3E12-44F2-B448-D6C865D7073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14:cpLocks xmlns:a14="http://schemas.microsoft.com/office/drawing/2010/main"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14:cpLocks xmlns:a14="http://schemas.microsoft.com/office/drawing/2010/main"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14:cpLocks xmlns:a14="http://schemas.microsoft.com/office/drawing/2010/main" noGrp="1"/>
          </p:cNvSpPr>
          <p:nvPr>
            <p:ph type="dt" sz="half" idx="10"/>
          </p:nvPr>
        </p:nvSpPr>
        <p:spPr/>
        <p:txBody>
          <a:bodyPr/>
          <a:lstStyle/>
          <a:p>
            <a:fld id="{206F7BFD-EFC8-49A1-A5D3-64F3352A2243}" type="datetimeFigureOut">
              <a:rPr lang="zh-CN" altLang="en-US" smtClean="0"/>
            </a:fld>
            <a:endParaRPr lang="zh-CN" altLang="en-US"/>
          </a:p>
        </p:txBody>
      </p:sp>
      <p:sp>
        <p:nvSpPr>
          <p:cNvPr id="5" name="页脚占位符 4"/>
          <p:cNvSpPr>
            <a14:cpLocks xmlns:a14="http://schemas.microsoft.com/office/drawing/2010/main" noGrp="1"/>
          </p:cNvSpPr>
          <p:nvPr>
            <p:ph type="ftr" sz="quarter" idx="11"/>
          </p:nvPr>
        </p:nvSpPr>
        <p:spPr/>
        <p:txBody>
          <a:bodyPr/>
          <a:lstStyle/>
          <a:p>
            <a:endParaRPr lang="zh-CN" altLang="en-US"/>
          </a:p>
        </p:txBody>
      </p:sp>
      <p:sp>
        <p:nvSpPr>
          <p:cNvPr id="6" name="灯片编号占位符 5"/>
          <p:cNvSpPr>
            <a14:cpLocks xmlns:a14="http://schemas.microsoft.com/office/drawing/2010/main" noGrp="1"/>
          </p:cNvSpPr>
          <p:nvPr>
            <p:ph type="sldNum" sz="quarter" idx="12"/>
          </p:nvPr>
        </p:nvSpPr>
        <p:spPr/>
        <p:txBody>
          <a:bodyPr/>
          <a:lstStyle/>
          <a:p>
            <a:fld id="{771449D9-3E12-44F2-B448-D6C865D7073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14:cpLocks xmlns:a14="http://schemas.microsoft.com/office/drawing/2010/main" noGrp="1"/>
          </p:cNvSpPr>
          <p:nvPr>
            <p:ph type="title"/>
          </p:nvPr>
        </p:nvSpPr>
        <p:spPr/>
        <p:txBody>
          <a:bodyPr/>
          <a:lstStyle/>
          <a:p>
            <a:r>
              <a:rPr lang="zh-CN" altLang="en-US"/>
              <a:t>单击此处编辑母版标题样式</a:t>
            </a:r>
            <a:endParaRPr lang="zh-CN" altLang="en-US"/>
          </a:p>
        </p:txBody>
      </p:sp>
      <p:sp>
        <p:nvSpPr>
          <p:cNvPr id="3" name="内容占位符 2"/>
          <p:cNvSpPr>
            <a14:cpLocks xmlns:a14="http://schemas.microsoft.com/office/drawing/2010/main"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14:cpLocks xmlns:a14="http://schemas.microsoft.com/office/drawing/2010/main" noGrp="1"/>
          </p:cNvSpPr>
          <p:nvPr>
            <p:ph type="dt" sz="half" idx="10"/>
          </p:nvPr>
        </p:nvSpPr>
        <p:spPr/>
        <p:txBody>
          <a:bodyPr/>
          <a:lstStyle/>
          <a:p>
            <a:fld id="{206F7BFD-EFC8-49A1-A5D3-64F3352A2243}" type="datetimeFigureOut">
              <a:rPr lang="zh-CN" altLang="en-US" smtClean="0"/>
            </a:fld>
            <a:endParaRPr lang="zh-CN" altLang="en-US"/>
          </a:p>
        </p:txBody>
      </p:sp>
      <p:sp>
        <p:nvSpPr>
          <p:cNvPr id="5" name="页脚占位符 4"/>
          <p:cNvSpPr>
            <a14:cpLocks xmlns:a14="http://schemas.microsoft.com/office/drawing/2010/main" noGrp="1"/>
          </p:cNvSpPr>
          <p:nvPr>
            <p:ph type="ftr" sz="quarter" idx="11"/>
          </p:nvPr>
        </p:nvSpPr>
        <p:spPr/>
        <p:txBody>
          <a:bodyPr/>
          <a:lstStyle/>
          <a:p>
            <a:endParaRPr lang="zh-CN" altLang="en-US"/>
          </a:p>
        </p:txBody>
      </p:sp>
      <p:sp>
        <p:nvSpPr>
          <p:cNvPr id="6" name="灯片编号占位符 5"/>
          <p:cNvSpPr>
            <a14:cpLocks xmlns:a14="http://schemas.microsoft.com/office/drawing/2010/main" noGrp="1"/>
          </p:cNvSpPr>
          <p:nvPr>
            <p:ph type="sldNum" sz="quarter" idx="12"/>
          </p:nvPr>
        </p:nvSpPr>
        <p:spPr/>
        <p:txBody>
          <a:bodyPr/>
          <a:lstStyle/>
          <a:p>
            <a:fld id="{771449D9-3E12-44F2-B448-D6C865D7073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14:cpLocks xmlns:a14="http://schemas.microsoft.com/office/drawing/2010/main"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14:cpLocks xmlns:a14="http://schemas.microsoft.com/office/drawing/2010/main"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14:cpLocks xmlns:a14="http://schemas.microsoft.com/office/drawing/2010/main" noGrp="1"/>
          </p:cNvSpPr>
          <p:nvPr>
            <p:ph type="dt" sz="half" idx="10"/>
          </p:nvPr>
        </p:nvSpPr>
        <p:spPr/>
        <p:txBody>
          <a:bodyPr/>
          <a:lstStyle/>
          <a:p>
            <a:fld id="{206F7BFD-EFC8-49A1-A5D3-64F3352A2243}" type="datetimeFigureOut">
              <a:rPr lang="zh-CN" altLang="en-US" smtClean="0"/>
            </a:fld>
            <a:endParaRPr lang="zh-CN" altLang="en-US"/>
          </a:p>
        </p:txBody>
      </p:sp>
      <p:sp>
        <p:nvSpPr>
          <p:cNvPr id="5" name="页脚占位符 4"/>
          <p:cNvSpPr>
            <a14:cpLocks xmlns:a14="http://schemas.microsoft.com/office/drawing/2010/main" noGrp="1"/>
          </p:cNvSpPr>
          <p:nvPr>
            <p:ph type="ftr" sz="quarter" idx="11"/>
          </p:nvPr>
        </p:nvSpPr>
        <p:spPr/>
        <p:txBody>
          <a:bodyPr/>
          <a:lstStyle/>
          <a:p>
            <a:endParaRPr lang="zh-CN" altLang="en-US"/>
          </a:p>
        </p:txBody>
      </p:sp>
      <p:sp>
        <p:nvSpPr>
          <p:cNvPr id="6" name="灯片编号占位符 5"/>
          <p:cNvSpPr>
            <a14:cpLocks xmlns:a14="http://schemas.microsoft.com/office/drawing/2010/main" noGrp="1"/>
          </p:cNvSpPr>
          <p:nvPr>
            <p:ph type="sldNum" sz="quarter" idx="12"/>
          </p:nvPr>
        </p:nvSpPr>
        <p:spPr/>
        <p:txBody>
          <a:bodyPr/>
          <a:lstStyle/>
          <a:p>
            <a:fld id="{771449D9-3E12-44F2-B448-D6C865D7073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14:cpLocks xmlns:a14="http://schemas.microsoft.com/office/drawing/2010/main" noGrp="1"/>
          </p:cNvSpPr>
          <p:nvPr>
            <p:ph type="title"/>
          </p:nvPr>
        </p:nvSpPr>
        <p:spPr/>
        <p:txBody>
          <a:bodyPr/>
          <a:lstStyle/>
          <a:p>
            <a:r>
              <a:rPr lang="zh-CN" altLang="en-US"/>
              <a:t>单击此处编辑母版标题样式</a:t>
            </a:r>
            <a:endParaRPr lang="zh-CN" altLang="en-US"/>
          </a:p>
        </p:txBody>
      </p:sp>
      <p:sp>
        <p:nvSpPr>
          <p:cNvPr id="3" name="内容占位符 2"/>
          <p:cNvSpPr>
            <a14:cpLocks xmlns:a14="http://schemas.microsoft.com/office/drawing/2010/main"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14:cpLocks xmlns:a14="http://schemas.microsoft.com/office/drawing/2010/main"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14:cpLocks xmlns:a14="http://schemas.microsoft.com/office/drawing/2010/main" noGrp="1"/>
          </p:cNvSpPr>
          <p:nvPr>
            <p:ph type="dt" sz="half" idx="10"/>
          </p:nvPr>
        </p:nvSpPr>
        <p:spPr/>
        <p:txBody>
          <a:bodyPr/>
          <a:lstStyle/>
          <a:p>
            <a:fld id="{206F7BFD-EFC8-49A1-A5D3-64F3352A2243}" type="datetimeFigureOut">
              <a:rPr lang="zh-CN" altLang="en-US" smtClean="0"/>
            </a:fld>
            <a:endParaRPr lang="zh-CN" altLang="en-US"/>
          </a:p>
        </p:txBody>
      </p:sp>
      <p:sp>
        <p:nvSpPr>
          <p:cNvPr id="6" name="页脚占位符 5"/>
          <p:cNvSpPr>
            <a14:cpLocks xmlns:a14="http://schemas.microsoft.com/office/drawing/2010/main" noGrp="1"/>
          </p:cNvSpPr>
          <p:nvPr>
            <p:ph type="ftr" sz="quarter" idx="11"/>
          </p:nvPr>
        </p:nvSpPr>
        <p:spPr/>
        <p:txBody>
          <a:bodyPr/>
          <a:lstStyle/>
          <a:p>
            <a:endParaRPr lang="zh-CN" altLang="en-US"/>
          </a:p>
        </p:txBody>
      </p:sp>
      <p:sp>
        <p:nvSpPr>
          <p:cNvPr id="7" name="灯片编号占位符 6"/>
          <p:cNvSpPr>
            <a14:cpLocks xmlns:a14="http://schemas.microsoft.com/office/drawing/2010/main" noGrp="1"/>
          </p:cNvSpPr>
          <p:nvPr>
            <p:ph type="sldNum" sz="quarter" idx="12"/>
          </p:nvPr>
        </p:nvSpPr>
        <p:spPr/>
        <p:txBody>
          <a:bodyPr/>
          <a:lstStyle/>
          <a:p>
            <a:fld id="{771449D9-3E12-44F2-B448-D6C865D7073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14:cpLocks xmlns:a14="http://schemas.microsoft.com/office/drawing/2010/main"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14:cpLocks xmlns:a14="http://schemas.microsoft.com/office/drawing/2010/main"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14:cpLocks xmlns:a14="http://schemas.microsoft.com/office/drawing/2010/main"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14:cpLocks xmlns:a14="http://schemas.microsoft.com/office/drawing/2010/main"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14:cpLocks xmlns:a14="http://schemas.microsoft.com/office/drawing/2010/main"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14:cpLocks xmlns:a14="http://schemas.microsoft.com/office/drawing/2010/main" noGrp="1"/>
          </p:cNvSpPr>
          <p:nvPr>
            <p:ph type="dt" sz="half" idx="10"/>
          </p:nvPr>
        </p:nvSpPr>
        <p:spPr/>
        <p:txBody>
          <a:bodyPr/>
          <a:lstStyle/>
          <a:p>
            <a:fld id="{206F7BFD-EFC8-49A1-A5D3-64F3352A2243}" type="datetimeFigureOut">
              <a:rPr lang="zh-CN" altLang="en-US" smtClean="0"/>
            </a:fld>
            <a:endParaRPr lang="zh-CN" altLang="en-US"/>
          </a:p>
        </p:txBody>
      </p:sp>
      <p:sp>
        <p:nvSpPr>
          <p:cNvPr id="8" name="页脚占位符 7"/>
          <p:cNvSpPr>
            <a14:cpLocks xmlns:a14="http://schemas.microsoft.com/office/drawing/2010/main" noGrp="1"/>
          </p:cNvSpPr>
          <p:nvPr>
            <p:ph type="ftr" sz="quarter" idx="11"/>
          </p:nvPr>
        </p:nvSpPr>
        <p:spPr/>
        <p:txBody>
          <a:bodyPr/>
          <a:lstStyle/>
          <a:p>
            <a:endParaRPr lang="zh-CN" altLang="en-US"/>
          </a:p>
        </p:txBody>
      </p:sp>
      <p:sp>
        <p:nvSpPr>
          <p:cNvPr id="9" name="灯片编号占位符 8"/>
          <p:cNvSpPr>
            <a14:cpLocks xmlns:a14="http://schemas.microsoft.com/office/drawing/2010/main" noGrp="1"/>
          </p:cNvSpPr>
          <p:nvPr>
            <p:ph type="sldNum" sz="quarter" idx="12"/>
          </p:nvPr>
        </p:nvSpPr>
        <p:spPr/>
        <p:txBody>
          <a:bodyPr/>
          <a:lstStyle/>
          <a:p>
            <a:fld id="{771449D9-3E12-44F2-B448-D6C865D7073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14:cpLocks xmlns:a14="http://schemas.microsoft.com/office/drawing/2010/main" noGrp="1"/>
          </p:cNvSpPr>
          <p:nvPr>
            <p:ph type="title"/>
          </p:nvPr>
        </p:nvSpPr>
        <p:spPr/>
        <p:txBody>
          <a:bodyPr/>
          <a:lstStyle/>
          <a:p>
            <a:r>
              <a:rPr lang="zh-CN" altLang="en-US"/>
              <a:t>单击此处编辑母版标题样式</a:t>
            </a:r>
            <a:endParaRPr lang="zh-CN" altLang="en-US"/>
          </a:p>
        </p:txBody>
      </p:sp>
      <p:sp>
        <p:nvSpPr>
          <p:cNvPr id="3" name="日期占位符 2"/>
          <p:cNvSpPr>
            <a14:cpLocks xmlns:a14="http://schemas.microsoft.com/office/drawing/2010/main" noGrp="1"/>
          </p:cNvSpPr>
          <p:nvPr>
            <p:ph type="dt" sz="half" idx="10"/>
          </p:nvPr>
        </p:nvSpPr>
        <p:spPr/>
        <p:txBody>
          <a:bodyPr/>
          <a:lstStyle/>
          <a:p>
            <a:fld id="{206F7BFD-EFC8-49A1-A5D3-64F3352A2243}" type="datetimeFigureOut">
              <a:rPr lang="zh-CN" altLang="en-US" smtClean="0"/>
            </a:fld>
            <a:endParaRPr lang="zh-CN" altLang="en-US"/>
          </a:p>
        </p:txBody>
      </p:sp>
      <p:sp>
        <p:nvSpPr>
          <p:cNvPr id="4" name="页脚占位符 3"/>
          <p:cNvSpPr>
            <a14:cpLocks xmlns:a14="http://schemas.microsoft.com/office/drawing/2010/main" noGrp="1"/>
          </p:cNvSpPr>
          <p:nvPr>
            <p:ph type="ftr" sz="quarter" idx="11"/>
          </p:nvPr>
        </p:nvSpPr>
        <p:spPr/>
        <p:txBody>
          <a:bodyPr/>
          <a:lstStyle/>
          <a:p>
            <a:endParaRPr lang="zh-CN" altLang="en-US"/>
          </a:p>
        </p:txBody>
      </p:sp>
      <p:sp>
        <p:nvSpPr>
          <p:cNvPr id="5" name="灯片编号占位符 4"/>
          <p:cNvSpPr>
            <a14:cpLocks xmlns:a14="http://schemas.microsoft.com/office/drawing/2010/main" noGrp="1"/>
          </p:cNvSpPr>
          <p:nvPr>
            <p:ph type="sldNum" sz="quarter" idx="12"/>
          </p:nvPr>
        </p:nvSpPr>
        <p:spPr/>
        <p:txBody>
          <a:bodyPr/>
          <a:lstStyle/>
          <a:p>
            <a:fld id="{771449D9-3E12-44F2-B448-D6C865D7073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14:cpLocks xmlns:a14="http://schemas.microsoft.com/office/drawing/2010/main" noGrp="1"/>
          </p:cNvSpPr>
          <p:nvPr>
            <p:ph type="dt" sz="half" idx="10"/>
          </p:nvPr>
        </p:nvSpPr>
        <p:spPr/>
        <p:txBody>
          <a:bodyPr/>
          <a:lstStyle/>
          <a:p>
            <a:fld id="{206F7BFD-EFC8-49A1-A5D3-64F3352A2243}" type="datetimeFigureOut">
              <a:rPr lang="zh-CN" altLang="en-US" smtClean="0"/>
            </a:fld>
            <a:endParaRPr lang="zh-CN" altLang="en-US"/>
          </a:p>
        </p:txBody>
      </p:sp>
      <p:sp>
        <p:nvSpPr>
          <p:cNvPr id="3" name="页脚占位符 2"/>
          <p:cNvSpPr>
            <a14:cpLocks xmlns:a14="http://schemas.microsoft.com/office/drawing/2010/main" noGrp="1"/>
          </p:cNvSpPr>
          <p:nvPr>
            <p:ph type="ftr" sz="quarter" idx="11"/>
          </p:nvPr>
        </p:nvSpPr>
        <p:spPr/>
        <p:txBody>
          <a:bodyPr/>
          <a:lstStyle/>
          <a:p>
            <a:endParaRPr lang="zh-CN" altLang="en-US"/>
          </a:p>
        </p:txBody>
      </p:sp>
      <p:sp>
        <p:nvSpPr>
          <p:cNvPr id="4" name="灯片编号占位符 3"/>
          <p:cNvSpPr>
            <a14:cpLocks xmlns:a14="http://schemas.microsoft.com/office/drawing/2010/main" noGrp="1"/>
          </p:cNvSpPr>
          <p:nvPr>
            <p:ph type="sldNum" sz="quarter" idx="12"/>
          </p:nvPr>
        </p:nvSpPr>
        <p:spPr/>
        <p:txBody>
          <a:bodyPr/>
          <a:lstStyle/>
          <a:p>
            <a:fld id="{771449D9-3E12-44F2-B448-D6C865D7073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14:cpLocks xmlns:a14="http://schemas.microsoft.com/office/drawing/2010/main"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14:cpLocks xmlns:a14="http://schemas.microsoft.com/office/drawing/2010/main"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14:cpLocks xmlns:a14="http://schemas.microsoft.com/office/drawing/2010/main"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14:cpLocks xmlns:a14="http://schemas.microsoft.com/office/drawing/2010/main" noGrp="1"/>
          </p:cNvSpPr>
          <p:nvPr>
            <p:ph type="dt" sz="half" idx="10"/>
          </p:nvPr>
        </p:nvSpPr>
        <p:spPr/>
        <p:txBody>
          <a:bodyPr/>
          <a:lstStyle/>
          <a:p>
            <a:fld id="{206F7BFD-EFC8-49A1-A5D3-64F3352A2243}" type="datetimeFigureOut">
              <a:rPr lang="zh-CN" altLang="en-US" smtClean="0"/>
            </a:fld>
            <a:endParaRPr lang="zh-CN" altLang="en-US"/>
          </a:p>
        </p:txBody>
      </p:sp>
      <p:sp>
        <p:nvSpPr>
          <p:cNvPr id="6" name="页脚占位符 5"/>
          <p:cNvSpPr>
            <a14:cpLocks xmlns:a14="http://schemas.microsoft.com/office/drawing/2010/main" noGrp="1"/>
          </p:cNvSpPr>
          <p:nvPr>
            <p:ph type="ftr" sz="quarter" idx="11"/>
          </p:nvPr>
        </p:nvSpPr>
        <p:spPr/>
        <p:txBody>
          <a:bodyPr/>
          <a:lstStyle/>
          <a:p>
            <a:endParaRPr lang="zh-CN" altLang="en-US"/>
          </a:p>
        </p:txBody>
      </p:sp>
      <p:sp>
        <p:nvSpPr>
          <p:cNvPr id="7" name="灯片编号占位符 6"/>
          <p:cNvSpPr>
            <a14:cpLocks xmlns:a14="http://schemas.microsoft.com/office/drawing/2010/main" noGrp="1"/>
          </p:cNvSpPr>
          <p:nvPr>
            <p:ph type="sldNum" sz="quarter" idx="12"/>
          </p:nvPr>
        </p:nvSpPr>
        <p:spPr/>
        <p:txBody>
          <a:bodyPr/>
          <a:lstStyle/>
          <a:p>
            <a:fld id="{771449D9-3E12-44F2-B448-D6C865D7073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14:cpLocks xmlns:a14="http://schemas.microsoft.com/office/drawing/2010/main"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14:cpLocks xmlns:a14="http://schemas.microsoft.com/office/drawing/2010/main"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14:cpLocks xmlns:a14="http://schemas.microsoft.com/office/drawing/2010/main"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14:cpLocks xmlns:a14="http://schemas.microsoft.com/office/drawing/2010/main" noGrp="1"/>
          </p:cNvSpPr>
          <p:nvPr>
            <p:ph type="dt" sz="half" idx="10"/>
          </p:nvPr>
        </p:nvSpPr>
        <p:spPr/>
        <p:txBody>
          <a:bodyPr/>
          <a:lstStyle/>
          <a:p>
            <a:fld id="{206F7BFD-EFC8-49A1-A5D3-64F3352A2243}" type="datetimeFigureOut">
              <a:rPr lang="zh-CN" altLang="en-US" smtClean="0"/>
            </a:fld>
            <a:endParaRPr lang="zh-CN" altLang="en-US"/>
          </a:p>
        </p:txBody>
      </p:sp>
      <p:sp>
        <p:nvSpPr>
          <p:cNvPr id="6" name="页脚占位符 5"/>
          <p:cNvSpPr>
            <a14:cpLocks xmlns:a14="http://schemas.microsoft.com/office/drawing/2010/main" noGrp="1"/>
          </p:cNvSpPr>
          <p:nvPr>
            <p:ph type="ftr" sz="quarter" idx="11"/>
          </p:nvPr>
        </p:nvSpPr>
        <p:spPr/>
        <p:txBody>
          <a:bodyPr/>
          <a:lstStyle/>
          <a:p>
            <a:endParaRPr lang="zh-CN" altLang="en-US"/>
          </a:p>
        </p:txBody>
      </p:sp>
      <p:sp>
        <p:nvSpPr>
          <p:cNvPr id="7" name="灯片编号占位符 6"/>
          <p:cNvSpPr>
            <a14:cpLocks xmlns:a14="http://schemas.microsoft.com/office/drawing/2010/main" noGrp="1"/>
          </p:cNvSpPr>
          <p:nvPr>
            <p:ph type="sldNum" sz="quarter" idx="12"/>
          </p:nvPr>
        </p:nvSpPr>
        <p:spPr/>
        <p:txBody>
          <a:bodyPr/>
          <a:lstStyle/>
          <a:p>
            <a:fld id="{771449D9-3E12-44F2-B448-D6C865D7073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14:cpLocks xmlns:a14="http://schemas.microsoft.com/office/drawing/2010/main"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14:cpLocks xmlns:a14="http://schemas.microsoft.com/office/drawing/2010/main"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14:cpLocks xmlns:a14="http://schemas.microsoft.com/office/drawing/2010/main"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6F7BFD-EFC8-49A1-A5D3-64F3352A2243}" type="datetimeFigureOut">
              <a:rPr lang="zh-CN" altLang="en-US" smtClean="0"/>
            </a:fld>
            <a:endParaRPr lang="zh-CN" altLang="en-US"/>
          </a:p>
        </p:txBody>
      </p:sp>
      <p:sp>
        <p:nvSpPr>
          <p:cNvPr id="5" name="页脚占位符 4"/>
          <p:cNvSpPr>
            <a14:cpLocks xmlns:a14="http://schemas.microsoft.com/office/drawing/2010/main"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14:cpLocks xmlns:a14="http://schemas.microsoft.com/office/drawing/2010/main"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1449D9-3E12-44F2-B448-D6C865D7073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ink/ink9.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ink/ink10.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ink/ink11.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ink/ink1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customXml" Target="../ink/ink13.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99" Type="http://schemas.openxmlformats.org/officeDocument/2006/relationships/customXml" Target="../ink/ink111.xml"/><Relationship Id="rId98" Type="http://schemas.openxmlformats.org/officeDocument/2006/relationships/customXml" Target="../ink/ink110.xml"/><Relationship Id="rId97" Type="http://schemas.openxmlformats.org/officeDocument/2006/relationships/customXml" Target="../ink/ink109.xml"/><Relationship Id="rId96" Type="http://schemas.openxmlformats.org/officeDocument/2006/relationships/customXml" Target="../ink/ink108.xml"/><Relationship Id="rId95" Type="http://schemas.openxmlformats.org/officeDocument/2006/relationships/customXml" Target="../ink/ink107.xml"/><Relationship Id="rId94" Type="http://schemas.openxmlformats.org/officeDocument/2006/relationships/customXml" Target="../ink/ink106.xml"/><Relationship Id="rId93" Type="http://schemas.openxmlformats.org/officeDocument/2006/relationships/customXml" Target="../ink/ink105.xml"/><Relationship Id="rId92" Type="http://schemas.openxmlformats.org/officeDocument/2006/relationships/customXml" Target="../ink/ink104.xml"/><Relationship Id="rId91" Type="http://schemas.openxmlformats.org/officeDocument/2006/relationships/customXml" Target="../ink/ink103.xml"/><Relationship Id="rId90" Type="http://schemas.openxmlformats.org/officeDocument/2006/relationships/customXml" Target="../ink/ink102.xml"/><Relationship Id="rId9" Type="http://schemas.openxmlformats.org/officeDocument/2006/relationships/customXml" Target="../ink/ink21.xml"/><Relationship Id="rId89" Type="http://schemas.openxmlformats.org/officeDocument/2006/relationships/customXml" Target="../ink/ink101.xml"/><Relationship Id="rId88" Type="http://schemas.openxmlformats.org/officeDocument/2006/relationships/customXml" Target="../ink/ink100.xml"/><Relationship Id="rId87" Type="http://schemas.openxmlformats.org/officeDocument/2006/relationships/customXml" Target="../ink/ink99.xml"/><Relationship Id="rId86" Type="http://schemas.openxmlformats.org/officeDocument/2006/relationships/customXml" Target="../ink/ink98.xml"/><Relationship Id="rId85" Type="http://schemas.openxmlformats.org/officeDocument/2006/relationships/customXml" Target="../ink/ink97.xml"/><Relationship Id="rId84" Type="http://schemas.openxmlformats.org/officeDocument/2006/relationships/customXml" Target="../ink/ink96.xml"/><Relationship Id="rId83" Type="http://schemas.openxmlformats.org/officeDocument/2006/relationships/customXml" Target="../ink/ink95.xml"/><Relationship Id="rId82" Type="http://schemas.openxmlformats.org/officeDocument/2006/relationships/customXml" Target="../ink/ink94.xml"/><Relationship Id="rId81" Type="http://schemas.openxmlformats.org/officeDocument/2006/relationships/customXml" Target="../ink/ink93.xml"/><Relationship Id="rId80" Type="http://schemas.openxmlformats.org/officeDocument/2006/relationships/customXml" Target="../ink/ink92.xml"/><Relationship Id="rId8" Type="http://schemas.openxmlformats.org/officeDocument/2006/relationships/customXml" Target="../ink/ink20.xml"/><Relationship Id="rId79" Type="http://schemas.openxmlformats.org/officeDocument/2006/relationships/customXml" Target="../ink/ink91.xml"/><Relationship Id="rId78" Type="http://schemas.openxmlformats.org/officeDocument/2006/relationships/customXml" Target="../ink/ink90.xml"/><Relationship Id="rId77" Type="http://schemas.openxmlformats.org/officeDocument/2006/relationships/customXml" Target="../ink/ink89.xml"/><Relationship Id="rId76" Type="http://schemas.openxmlformats.org/officeDocument/2006/relationships/customXml" Target="../ink/ink88.xml"/><Relationship Id="rId75" Type="http://schemas.openxmlformats.org/officeDocument/2006/relationships/customXml" Target="../ink/ink87.xml"/><Relationship Id="rId74" Type="http://schemas.openxmlformats.org/officeDocument/2006/relationships/customXml" Target="../ink/ink86.xml"/><Relationship Id="rId73" Type="http://schemas.openxmlformats.org/officeDocument/2006/relationships/customXml" Target="../ink/ink85.xml"/><Relationship Id="rId72" Type="http://schemas.openxmlformats.org/officeDocument/2006/relationships/customXml" Target="../ink/ink84.xml"/><Relationship Id="rId71" Type="http://schemas.openxmlformats.org/officeDocument/2006/relationships/customXml" Target="../ink/ink83.xml"/><Relationship Id="rId70" Type="http://schemas.openxmlformats.org/officeDocument/2006/relationships/customXml" Target="../ink/ink82.xml"/><Relationship Id="rId7" Type="http://schemas.openxmlformats.org/officeDocument/2006/relationships/customXml" Target="../ink/ink19.xml"/><Relationship Id="rId69" Type="http://schemas.openxmlformats.org/officeDocument/2006/relationships/customXml" Target="../ink/ink81.xml"/><Relationship Id="rId68" Type="http://schemas.openxmlformats.org/officeDocument/2006/relationships/customXml" Target="../ink/ink80.xml"/><Relationship Id="rId67" Type="http://schemas.openxmlformats.org/officeDocument/2006/relationships/customXml" Target="../ink/ink79.xml"/><Relationship Id="rId66" Type="http://schemas.openxmlformats.org/officeDocument/2006/relationships/customXml" Target="../ink/ink78.xml"/><Relationship Id="rId65" Type="http://schemas.openxmlformats.org/officeDocument/2006/relationships/customXml" Target="../ink/ink77.xml"/><Relationship Id="rId64" Type="http://schemas.openxmlformats.org/officeDocument/2006/relationships/customXml" Target="../ink/ink76.xml"/><Relationship Id="rId63" Type="http://schemas.openxmlformats.org/officeDocument/2006/relationships/customXml" Target="../ink/ink75.xml"/><Relationship Id="rId62" Type="http://schemas.openxmlformats.org/officeDocument/2006/relationships/customXml" Target="../ink/ink74.xml"/><Relationship Id="rId61" Type="http://schemas.openxmlformats.org/officeDocument/2006/relationships/customXml" Target="../ink/ink73.xml"/><Relationship Id="rId60" Type="http://schemas.openxmlformats.org/officeDocument/2006/relationships/customXml" Target="../ink/ink72.xml"/><Relationship Id="rId6" Type="http://schemas.openxmlformats.org/officeDocument/2006/relationships/customXml" Target="../ink/ink18.xml"/><Relationship Id="rId59" Type="http://schemas.openxmlformats.org/officeDocument/2006/relationships/customXml" Target="../ink/ink71.xml"/><Relationship Id="rId58" Type="http://schemas.openxmlformats.org/officeDocument/2006/relationships/customXml" Target="../ink/ink70.xml"/><Relationship Id="rId57" Type="http://schemas.openxmlformats.org/officeDocument/2006/relationships/customXml" Target="../ink/ink69.xml"/><Relationship Id="rId56" Type="http://schemas.openxmlformats.org/officeDocument/2006/relationships/customXml" Target="../ink/ink68.xml"/><Relationship Id="rId55" Type="http://schemas.openxmlformats.org/officeDocument/2006/relationships/customXml" Target="../ink/ink67.xml"/><Relationship Id="rId54" Type="http://schemas.openxmlformats.org/officeDocument/2006/relationships/customXml" Target="../ink/ink66.xml"/><Relationship Id="rId53" Type="http://schemas.openxmlformats.org/officeDocument/2006/relationships/customXml" Target="../ink/ink65.xml"/><Relationship Id="rId52" Type="http://schemas.openxmlformats.org/officeDocument/2006/relationships/customXml" Target="../ink/ink64.xml"/><Relationship Id="rId51" Type="http://schemas.openxmlformats.org/officeDocument/2006/relationships/customXml" Target="../ink/ink63.xml"/><Relationship Id="rId50" Type="http://schemas.openxmlformats.org/officeDocument/2006/relationships/customXml" Target="../ink/ink62.xml"/><Relationship Id="rId5" Type="http://schemas.openxmlformats.org/officeDocument/2006/relationships/customXml" Target="../ink/ink17.xml"/><Relationship Id="rId49" Type="http://schemas.openxmlformats.org/officeDocument/2006/relationships/customXml" Target="../ink/ink61.xml"/><Relationship Id="rId48" Type="http://schemas.openxmlformats.org/officeDocument/2006/relationships/customXml" Target="../ink/ink60.xml"/><Relationship Id="rId47" Type="http://schemas.openxmlformats.org/officeDocument/2006/relationships/customXml" Target="../ink/ink59.xml"/><Relationship Id="rId46" Type="http://schemas.openxmlformats.org/officeDocument/2006/relationships/customXml" Target="../ink/ink58.xml"/><Relationship Id="rId45" Type="http://schemas.openxmlformats.org/officeDocument/2006/relationships/customXml" Target="../ink/ink57.xml"/><Relationship Id="rId44" Type="http://schemas.openxmlformats.org/officeDocument/2006/relationships/customXml" Target="../ink/ink56.xml"/><Relationship Id="rId43" Type="http://schemas.openxmlformats.org/officeDocument/2006/relationships/customXml" Target="../ink/ink55.xml"/><Relationship Id="rId42" Type="http://schemas.openxmlformats.org/officeDocument/2006/relationships/customXml" Target="../ink/ink54.xml"/><Relationship Id="rId41" Type="http://schemas.openxmlformats.org/officeDocument/2006/relationships/customXml" Target="../ink/ink53.xml"/><Relationship Id="rId40" Type="http://schemas.openxmlformats.org/officeDocument/2006/relationships/customXml" Target="../ink/ink52.xml"/><Relationship Id="rId4" Type="http://schemas.openxmlformats.org/officeDocument/2006/relationships/customXml" Target="../ink/ink16.xml"/><Relationship Id="rId39" Type="http://schemas.openxmlformats.org/officeDocument/2006/relationships/customXml" Target="../ink/ink51.xml"/><Relationship Id="rId38" Type="http://schemas.openxmlformats.org/officeDocument/2006/relationships/customXml" Target="../ink/ink50.xml"/><Relationship Id="rId37" Type="http://schemas.openxmlformats.org/officeDocument/2006/relationships/customXml" Target="../ink/ink49.xml"/><Relationship Id="rId36" Type="http://schemas.openxmlformats.org/officeDocument/2006/relationships/customXml" Target="../ink/ink48.xml"/><Relationship Id="rId35" Type="http://schemas.openxmlformats.org/officeDocument/2006/relationships/customXml" Target="../ink/ink47.xml"/><Relationship Id="rId34" Type="http://schemas.openxmlformats.org/officeDocument/2006/relationships/customXml" Target="../ink/ink46.xml"/><Relationship Id="rId33" Type="http://schemas.openxmlformats.org/officeDocument/2006/relationships/customXml" Target="../ink/ink45.xml"/><Relationship Id="rId32" Type="http://schemas.openxmlformats.org/officeDocument/2006/relationships/customXml" Target="../ink/ink44.xml"/><Relationship Id="rId31" Type="http://schemas.openxmlformats.org/officeDocument/2006/relationships/customXml" Target="../ink/ink43.xml"/><Relationship Id="rId30" Type="http://schemas.openxmlformats.org/officeDocument/2006/relationships/customXml" Target="../ink/ink42.xml"/><Relationship Id="rId3" Type="http://schemas.openxmlformats.org/officeDocument/2006/relationships/customXml" Target="../ink/ink15.xml"/><Relationship Id="rId29" Type="http://schemas.openxmlformats.org/officeDocument/2006/relationships/customXml" Target="../ink/ink41.xml"/><Relationship Id="rId28" Type="http://schemas.openxmlformats.org/officeDocument/2006/relationships/customXml" Target="../ink/ink40.xml"/><Relationship Id="rId27" Type="http://schemas.openxmlformats.org/officeDocument/2006/relationships/customXml" Target="../ink/ink39.xml"/><Relationship Id="rId26" Type="http://schemas.openxmlformats.org/officeDocument/2006/relationships/customXml" Target="../ink/ink38.xml"/><Relationship Id="rId25" Type="http://schemas.openxmlformats.org/officeDocument/2006/relationships/customXml" Target="../ink/ink37.xml"/><Relationship Id="rId24" Type="http://schemas.openxmlformats.org/officeDocument/2006/relationships/customXml" Target="../ink/ink36.xml"/><Relationship Id="rId23" Type="http://schemas.openxmlformats.org/officeDocument/2006/relationships/customXml" Target="../ink/ink35.xml"/><Relationship Id="rId22" Type="http://schemas.openxmlformats.org/officeDocument/2006/relationships/customXml" Target="../ink/ink34.xml"/><Relationship Id="rId21" Type="http://schemas.openxmlformats.org/officeDocument/2006/relationships/customXml" Target="../ink/ink33.xml"/><Relationship Id="rId20" Type="http://schemas.openxmlformats.org/officeDocument/2006/relationships/customXml" Target="../ink/ink32.xml"/><Relationship Id="rId2" Type="http://schemas.openxmlformats.org/officeDocument/2006/relationships/customXml" Target="../ink/ink14.xml"/><Relationship Id="rId191" Type="http://schemas.openxmlformats.org/officeDocument/2006/relationships/slideLayout" Target="../slideLayouts/slideLayout2.xml"/><Relationship Id="rId190" Type="http://schemas.openxmlformats.org/officeDocument/2006/relationships/customXml" Target="../ink/ink202.xml"/><Relationship Id="rId19" Type="http://schemas.openxmlformats.org/officeDocument/2006/relationships/customXml" Target="../ink/ink31.xml"/><Relationship Id="rId189" Type="http://schemas.openxmlformats.org/officeDocument/2006/relationships/customXml" Target="../ink/ink201.xml"/><Relationship Id="rId188" Type="http://schemas.openxmlformats.org/officeDocument/2006/relationships/customXml" Target="../ink/ink200.xml"/><Relationship Id="rId187" Type="http://schemas.openxmlformats.org/officeDocument/2006/relationships/customXml" Target="../ink/ink199.xml"/><Relationship Id="rId186" Type="http://schemas.openxmlformats.org/officeDocument/2006/relationships/customXml" Target="../ink/ink198.xml"/><Relationship Id="rId185" Type="http://schemas.openxmlformats.org/officeDocument/2006/relationships/customXml" Target="../ink/ink197.xml"/><Relationship Id="rId184" Type="http://schemas.openxmlformats.org/officeDocument/2006/relationships/customXml" Target="../ink/ink196.xml"/><Relationship Id="rId183" Type="http://schemas.openxmlformats.org/officeDocument/2006/relationships/customXml" Target="../ink/ink195.xml"/><Relationship Id="rId182" Type="http://schemas.openxmlformats.org/officeDocument/2006/relationships/customXml" Target="../ink/ink194.xml"/><Relationship Id="rId181" Type="http://schemas.openxmlformats.org/officeDocument/2006/relationships/customXml" Target="../ink/ink193.xml"/><Relationship Id="rId180" Type="http://schemas.openxmlformats.org/officeDocument/2006/relationships/customXml" Target="../ink/ink192.xml"/><Relationship Id="rId18" Type="http://schemas.openxmlformats.org/officeDocument/2006/relationships/customXml" Target="../ink/ink30.xml"/><Relationship Id="rId179" Type="http://schemas.openxmlformats.org/officeDocument/2006/relationships/customXml" Target="../ink/ink191.xml"/><Relationship Id="rId178" Type="http://schemas.openxmlformats.org/officeDocument/2006/relationships/customXml" Target="../ink/ink190.xml"/><Relationship Id="rId177" Type="http://schemas.openxmlformats.org/officeDocument/2006/relationships/customXml" Target="../ink/ink189.xml"/><Relationship Id="rId176" Type="http://schemas.openxmlformats.org/officeDocument/2006/relationships/customXml" Target="../ink/ink188.xml"/><Relationship Id="rId175" Type="http://schemas.openxmlformats.org/officeDocument/2006/relationships/customXml" Target="../ink/ink187.xml"/><Relationship Id="rId174" Type="http://schemas.openxmlformats.org/officeDocument/2006/relationships/customXml" Target="../ink/ink186.xml"/><Relationship Id="rId173" Type="http://schemas.openxmlformats.org/officeDocument/2006/relationships/customXml" Target="../ink/ink185.xml"/><Relationship Id="rId172" Type="http://schemas.openxmlformats.org/officeDocument/2006/relationships/customXml" Target="../ink/ink184.xml"/><Relationship Id="rId171" Type="http://schemas.openxmlformats.org/officeDocument/2006/relationships/customXml" Target="../ink/ink183.xml"/><Relationship Id="rId170" Type="http://schemas.openxmlformats.org/officeDocument/2006/relationships/customXml" Target="../ink/ink182.xml"/><Relationship Id="rId17" Type="http://schemas.openxmlformats.org/officeDocument/2006/relationships/customXml" Target="../ink/ink29.xml"/><Relationship Id="rId169" Type="http://schemas.openxmlformats.org/officeDocument/2006/relationships/customXml" Target="../ink/ink181.xml"/><Relationship Id="rId168" Type="http://schemas.openxmlformats.org/officeDocument/2006/relationships/customXml" Target="../ink/ink180.xml"/><Relationship Id="rId167" Type="http://schemas.openxmlformats.org/officeDocument/2006/relationships/customXml" Target="../ink/ink179.xml"/><Relationship Id="rId166" Type="http://schemas.openxmlformats.org/officeDocument/2006/relationships/customXml" Target="../ink/ink178.xml"/><Relationship Id="rId165" Type="http://schemas.openxmlformats.org/officeDocument/2006/relationships/customXml" Target="../ink/ink177.xml"/><Relationship Id="rId164" Type="http://schemas.openxmlformats.org/officeDocument/2006/relationships/customXml" Target="../ink/ink176.xml"/><Relationship Id="rId163" Type="http://schemas.openxmlformats.org/officeDocument/2006/relationships/customXml" Target="../ink/ink175.xml"/><Relationship Id="rId162" Type="http://schemas.openxmlformats.org/officeDocument/2006/relationships/customXml" Target="../ink/ink174.xml"/><Relationship Id="rId161" Type="http://schemas.openxmlformats.org/officeDocument/2006/relationships/customXml" Target="../ink/ink173.xml"/><Relationship Id="rId160" Type="http://schemas.openxmlformats.org/officeDocument/2006/relationships/customXml" Target="../ink/ink172.xml"/><Relationship Id="rId16" Type="http://schemas.openxmlformats.org/officeDocument/2006/relationships/customXml" Target="../ink/ink28.xml"/><Relationship Id="rId159" Type="http://schemas.openxmlformats.org/officeDocument/2006/relationships/customXml" Target="../ink/ink171.xml"/><Relationship Id="rId158" Type="http://schemas.openxmlformats.org/officeDocument/2006/relationships/customXml" Target="../ink/ink170.xml"/><Relationship Id="rId157" Type="http://schemas.openxmlformats.org/officeDocument/2006/relationships/customXml" Target="../ink/ink169.xml"/><Relationship Id="rId156" Type="http://schemas.openxmlformats.org/officeDocument/2006/relationships/customXml" Target="../ink/ink168.xml"/><Relationship Id="rId155" Type="http://schemas.openxmlformats.org/officeDocument/2006/relationships/customXml" Target="../ink/ink167.xml"/><Relationship Id="rId154" Type="http://schemas.openxmlformats.org/officeDocument/2006/relationships/customXml" Target="../ink/ink166.xml"/><Relationship Id="rId153" Type="http://schemas.openxmlformats.org/officeDocument/2006/relationships/customXml" Target="../ink/ink165.xml"/><Relationship Id="rId152" Type="http://schemas.openxmlformats.org/officeDocument/2006/relationships/customXml" Target="../ink/ink164.xml"/><Relationship Id="rId151" Type="http://schemas.openxmlformats.org/officeDocument/2006/relationships/customXml" Target="../ink/ink163.xml"/><Relationship Id="rId150" Type="http://schemas.openxmlformats.org/officeDocument/2006/relationships/customXml" Target="../ink/ink162.xml"/><Relationship Id="rId15" Type="http://schemas.openxmlformats.org/officeDocument/2006/relationships/customXml" Target="../ink/ink27.xml"/><Relationship Id="rId149" Type="http://schemas.openxmlformats.org/officeDocument/2006/relationships/customXml" Target="../ink/ink161.xml"/><Relationship Id="rId148" Type="http://schemas.openxmlformats.org/officeDocument/2006/relationships/customXml" Target="../ink/ink160.xml"/><Relationship Id="rId147" Type="http://schemas.openxmlformats.org/officeDocument/2006/relationships/customXml" Target="../ink/ink159.xml"/><Relationship Id="rId146" Type="http://schemas.openxmlformats.org/officeDocument/2006/relationships/customXml" Target="../ink/ink158.xml"/><Relationship Id="rId145" Type="http://schemas.openxmlformats.org/officeDocument/2006/relationships/customXml" Target="../ink/ink157.xml"/><Relationship Id="rId144" Type="http://schemas.openxmlformats.org/officeDocument/2006/relationships/customXml" Target="../ink/ink156.xml"/><Relationship Id="rId143" Type="http://schemas.openxmlformats.org/officeDocument/2006/relationships/customXml" Target="../ink/ink155.xml"/><Relationship Id="rId142" Type="http://schemas.openxmlformats.org/officeDocument/2006/relationships/customXml" Target="../ink/ink154.xml"/><Relationship Id="rId141" Type="http://schemas.openxmlformats.org/officeDocument/2006/relationships/customXml" Target="../ink/ink153.xml"/><Relationship Id="rId140" Type="http://schemas.openxmlformats.org/officeDocument/2006/relationships/customXml" Target="../ink/ink152.xml"/><Relationship Id="rId14" Type="http://schemas.openxmlformats.org/officeDocument/2006/relationships/customXml" Target="../ink/ink26.xml"/><Relationship Id="rId139" Type="http://schemas.openxmlformats.org/officeDocument/2006/relationships/customXml" Target="../ink/ink151.xml"/><Relationship Id="rId138" Type="http://schemas.openxmlformats.org/officeDocument/2006/relationships/customXml" Target="../ink/ink150.xml"/><Relationship Id="rId137" Type="http://schemas.openxmlformats.org/officeDocument/2006/relationships/customXml" Target="../ink/ink149.xml"/><Relationship Id="rId136" Type="http://schemas.openxmlformats.org/officeDocument/2006/relationships/customXml" Target="../ink/ink148.xml"/><Relationship Id="rId135" Type="http://schemas.openxmlformats.org/officeDocument/2006/relationships/customXml" Target="../ink/ink147.xml"/><Relationship Id="rId134" Type="http://schemas.openxmlformats.org/officeDocument/2006/relationships/customXml" Target="../ink/ink146.xml"/><Relationship Id="rId133" Type="http://schemas.openxmlformats.org/officeDocument/2006/relationships/customXml" Target="../ink/ink145.xml"/><Relationship Id="rId132" Type="http://schemas.openxmlformats.org/officeDocument/2006/relationships/customXml" Target="../ink/ink144.xml"/><Relationship Id="rId131" Type="http://schemas.openxmlformats.org/officeDocument/2006/relationships/customXml" Target="../ink/ink143.xml"/><Relationship Id="rId130" Type="http://schemas.openxmlformats.org/officeDocument/2006/relationships/customXml" Target="../ink/ink142.xml"/><Relationship Id="rId13" Type="http://schemas.openxmlformats.org/officeDocument/2006/relationships/customXml" Target="../ink/ink25.xml"/><Relationship Id="rId129" Type="http://schemas.openxmlformats.org/officeDocument/2006/relationships/customXml" Target="../ink/ink141.xml"/><Relationship Id="rId128" Type="http://schemas.openxmlformats.org/officeDocument/2006/relationships/customXml" Target="../ink/ink140.xml"/><Relationship Id="rId127" Type="http://schemas.openxmlformats.org/officeDocument/2006/relationships/customXml" Target="../ink/ink139.xml"/><Relationship Id="rId126" Type="http://schemas.openxmlformats.org/officeDocument/2006/relationships/customXml" Target="../ink/ink138.xml"/><Relationship Id="rId125" Type="http://schemas.openxmlformats.org/officeDocument/2006/relationships/customXml" Target="../ink/ink137.xml"/><Relationship Id="rId124" Type="http://schemas.openxmlformats.org/officeDocument/2006/relationships/customXml" Target="../ink/ink136.xml"/><Relationship Id="rId123" Type="http://schemas.openxmlformats.org/officeDocument/2006/relationships/customXml" Target="../ink/ink135.xml"/><Relationship Id="rId122" Type="http://schemas.openxmlformats.org/officeDocument/2006/relationships/customXml" Target="../ink/ink134.xml"/><Relationship Id="rId121" Type="http://schemas.openxmlformats.org/officeDocument/2006/relationships/customXml" Target="../ink/ink133.xml"/><Relationship Id="rId120" Type="http://schemas.openxmlformats.org/officeDocument/2006/relationships/customXml" Target="../ink/ink132.xml"/><Relationship Id="rId12" Type="http://schemas.openxmlformats.org/officeDocument/2006/relationships/customXml" Target="../ink/ink24.xml"/><Relationship Id="rId119" Type="http://schemas.openxmlformats.org/officeDocument/2006/relationships/customXml" Target="../ink/ink131.xml"/><Relationship Id="rId118" Type="http://schemas.openxmlformats.org/officeDocument/2006/relationships/customXml" Target="../ink/ink130.xml"/><Relationship Id="rId117" Type="http://schemas.openxmlformats.org/officeDocument/2006/relationships/customXml" Target="../ink/ink129.xml"/><Relationship Id="rId116" Type="http://schemas.openxmlformats.org/officeDocument/2006/relationships/customXml" Target="../ink/ink128.xml"/><Relationship Id="rId115" Type="http://schemas.openxmlformats.org/officeDocument/2006/relationships/customXml" Target="../ink/ink127.xml"/><Relationship Id="rId114" Type="http://schemas.openxmlformats.org/officeDocument/2006/relationships/customXml" Target="../ink/ink126.xml"/><Relationship Id="rId113" Type="http://schemas.openxmlformats.org/officeDocument/2006/relationships/customXml" Target="../ink/ink125.xml"/><Relationship Id="rId112" Type="http://schemas.openxmlformats.org/officeDocument/2006/relationships/customXml" Target="../ink/ink124.xml"/><Relationship Id="rId111" Type="http://schemas.openxmlformats.org/officeDocument/2006/relationships/customXml" Target="../ink/ink123.xml"/><Relationship Id="rId110" Type="http://schemas.openxmlformats.org/officeDocument/2006/relationships/customXml" Target="../ink/ink122.xml"/><Relationship Id="rId11" Type="http://schemas.openxmlformats.org/officeDocument/2006/relationships/customXml" Target="../ink/ink23.xml"/><Relationship Id="rId109" Type="http://schemas.openxmlformats.org/officeDocument/2006/relationships/customXml" Target="../ink/ink121.xml"/><Relationship Id="rId108" Type="http://schemas.openxmlformats.org/officeDocument/2006/relationships/customXml" Target="../ink/ink120.xml"/><Relationship Id="rId107" Type="http://schemas.openxmlformats.org/officeDocument/2006/relationships/customXml" Target="../ink/ink119.xml"/><Relationship Id="rId106" Type="http://schemas.openxmlformats.org/officeDocument/2006/relationships/customXml" Target="../ink/ink118.xml"/><Relationship Id="rId105" Type="http://schemas.openxmlformats.org/officeDocument/2006/relationships/customXml" Target="../ink/ink117.xml"/><Relationship Id="rId104" Type="http://schemas.openxmlformats.org/officeDocument/2006/relationships/customXml" Target="../ink/ink116.xml"/><Relationship Id="rId103" Type="http://schemas.openxmlformats.org/officeDocument/2006/relationships/customXml" Target="../ink/ink115.xml"/><Relationship Id="rId102" Type="http://schemas.openxmlformats.org/officeDocument/2006/relationships/customXml" Target="../ink/ink114.xml"/><Relationship Id="rId101" Type="http://schemas.openxmlformats.org/officeDocument/2006/relationships/customXml" Target="../ink/ink113.xml"/><Relationship Id="rId100" Type="http://schemas.openxmlformats.org/officeDocument/2006/relationships/customXml" Target="../ink/ink112.xml"/><Relationship Id="rId10" Type="http://schemas.openxmlformats.org/officeDocument/2006/relationships/customXml" Target="../ink/ink22.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99" Type="http://schemas.openxmlformats.org/officeDocument/2006/relationships/customXml" Target="../ink/ink299.xml"/><Relationship Id="rId98" Type="http://schemas.openxmlformats.org/officeDocument/2006/relationships/customXml" Target="../ink/ink298.xml"/><Relationship Id="rId97" Type="http://schemas.openxmlformats.org/officeDocument/2006/relationships/customXml" Target="../ink/ink297.xml"/><Relationship Id="rId96" Type="http://schemas.openxmlformats.org/officeDocument/2006/relationships/customXml" Target="../ink/ink296.xml"/><Relationship Id="rId95" Type="http://schemas.openxmlformats.org/officeDocument/2006/relationships/customXml" Target="../ink/ink295.xml"/><Relationship Id="rId94" Type="http://schemas.openxmlformats.org/officeDocument/2006/relationships/customXml" Target="../ink/ink294.xml"/><Relationship Id="rId93" Type="http://schemas.openxmlformats.org/officeDocument/2006/relationships/customXml" Target="../ink/ink293.xml"/><Relationship Id="rId92" Type="http://schemas.openxmlformats.org/officeDocument/2006/relationships/customXml" Target="../ink/ink292.xml"/><Relationship Id="rId91" Type="http://schemas.openxmlformats.org/officeDocument/2006/relationships/customXml" Target="../ink/ink291.xml"/><Relationship Id="rId90" Type="http://schemas.openxmlformats.org/officeDocument/2006/relationships/customXml" Target="../ink/ink290.xml"/><Relationship Id="rId9" Type="http://schemas.openxmlformats.org/officeDocument/2006/relationships/customXml" Target="../ink/ink209.xml"/><Relationship Id="rId89" Type="http://schemas.openxmlformats.org/officeDocument/2006/relationships/customXml" Target="../ink/ink289.xml"/><Relationship Id="rId88" Type="http://schemas.openxmlformats.org/officeDocument/2006/relationships/customXml" Target="../ink/ink288.xml"/><Relationship Id="rId87" Type="http://schemas.openxmlformats.org/officeDocument/2006/relationships/customXml" Target="../ink/ink287.xml"/><Relationship Id="rId86" Type="http://schemas.openxmlformats.org/officeDocument/2006/relationships/customXml" Target="../ink/ink286.xml"/><Relationship Id="rId85" Type="http://schemas.openxmlformats.org/officeDocument/2006/relationships/customXml" Target="../ink/ink285.xml"/><Relationship Id="rId84" Type="http://schemas.openxmlformats.org/officeDocument/2006/relationships/customXml" Target="../ink/ink284.xml"/><Relationship Id="rId83" Type="http://schemas.openxmlformats.org/officeDocument/2006/relationships/customXml" Target="../ink/ink283.xml"/><Relationship Id="rId82" Type="http://schemas.openxmlformats.org/officeDocument/2006/relationships/customXml" Target="../ink/ink282.xml"/><Relationship Id="rId81" Type="http://schemas.openxmlformats.org/officeDocument/2006/relationships/customXml" Target="../ink/ink281.xml"/><Relationship Id="rId80" Type="http://schemas.openxmlformats.org/officeDocument/2006/relationships/customXml" Target="../ink/ink280.xml"/><Relationship Id="rId8" Type="http://schemas.openxmlformats.org/officeDocument/2006/relationships/customXml" Target="../ink/ink208.xml"/><Relationship Id="rId79" Type="http://schemas.openxmlformats.org/officeDocument/2006/relationships/customXml" Target="../ink/ink279.xml"/><Relationship Id="rId78" Type="http://schemas.openxmlformats.org/officeDocument/2006/relationships/customXml" Target="../ink/ink278.xml"/><Relationship Id="rId77" Type="http://schemas.openxmlformats.org/officeDocument/2006/relationships/customXml" Target="../ink/ink277.xml"/><Relationship Id="rId76" Type="http://schemas.openxmlformats.org/officeDocument/2006/relationships/customXml" Target="../ink/ink276.xml"/><Relationship Id="rId75" Type="http://schemas.openxmlformats.org/officeDocument/2006/relationships/customXml" Target="../ink/ink275.xml"/><Relationship Id="rId74" Type="http://schemas.openxmlformats.org/officeDocument/2006/relationships/customXml" Target="../ink/ink274.xml"/><Relationship Id="rId73" Type="http://schemas.openxmlformats.org/officeDocument/2006/relationships/customXml" Target="../ink/ink273.xml"/><Relationship Id="rId72" Type="http://schemas.openxmlformats.org/officeDocument/2006/relationships/customXml" Target="../ink/ink272.xml"/><Relationship Id="rId71" Type="http://schemas.openxmlformats.org/officeDocument/2006/relationships/customXml" Target="../ink/ink271.xml"/><Relationship Id="rId70" Type="http://schemas.openxmlformats.org/officeDocument/2006/relationships/customXml" Target="../ink/ink270.xml"/><Relationship Id="rId7" Type="http://schemas.openxmlformats.org/officeDocument/2006/relationships/customXml" Target="../ink/ink207.xml"/><Relationship Id="rId69" Type="http://schemas.openxmlformats.org/officeDocument/2006/relationships/customXml" Target="../ink/ink269.xml"/><Relationship Id="rId68" Type="http://schemas.openxmlformats.org/officeDocument/2006/relationships/customXml" Target="../ink/ink268.xml"/><Relationship Id="rId67" Type="http://schemas.openxmlformats.org/officeDocument/2006/relationships/customXml" Target="../ink/ink267.xml"/><Relationship Id="rId66" Type="http://schemas.openxmlformats.org/officeDocument/2006/relationships/customXml" Target="../ink/ink266.xml"/><Relationship Id="rId65" Type="http://schemas.openxmlformats.org/officeDocument/2006/relationships/customXml" Target="../ink/ink265.xml"/><Relationship Id="rId64" Type="http://schemas.openxmlformats.org/officeDocument/2006/relationships/customXml" Target="../ink/ink264.xml"/><Relationship Id="rId63" Type="http://schemas.openxmlformats.org/officeDocument/2006/relationships/customXml" Target="../ink/ink263.xml"/><Relationship Id="rId62" Type="http://schemas.openxmlformats.org/officeDocument/2006/relationships/customXml" Target="../ink/ink262.xml"/><Relationship Id="rId61" Type="http://schemas.openxmlformats.org/officeDocument/2006/relationships/customXml" Target="../ink/ink261.xml"/><Relationship Id="rId60" Type="http://schemas.openxmlformats.org/officeDocument/2006/relationships/customXml" Target="../ink/ink260.xml"/><Relationship Id="rId6" Type="http://schemas.openxmlformats.org/officeDocument/2006/relationships/customXml" Target="../ink/ink206.xml"/><Relationship Id="rId59" Type="http://schemas.openxmlformats.org/officeDocument/2006/relationships/customXml" Target="../ink/ink259.xml"/><Relationship Id="rId58" Type="http://schemas.openxmlformats.org/officeDocument/2006/relationships/customXml" Target="../ink/ink258.xml"/><Relationship Id="rId57" Type="http://schemas.openxmlformats.org/officeDocument/2006/relationships/customXml" Target="../ink/ink257.xml"/><Relationship Id="rId56" Type="http://schemas.openxmlformats.org/officeDocument/2006/relationships/customXml" Target="../ink/ink256.xml"/><Relationship Id="rId55" Type="http://schemas.openxmlformats.org/officeDocument/2006/relationships/customXml" Target="../ink/ink255.xml"/><Relationship Id="rId54" Type="http://schemas.openxmlformats.org/officeDocument/2006/relationships/customXml" Target="../ink/ink254.xml"/><Relationship Id="rId53" Type="http://schemas.openxmlformats.org/officeDocument/2006/relationships/customXml" Target="../ink/ink253.xml"/><Relationship Id="rId52" Type="http://schemas.openxmlformats.org/officeDocument/2006/relationships/customXml" Target="../ink/ink252.xml"/><Relationship Id="rId51" Type="http://schemas.openxmlformats.org/officeDocument/2006/relationships/customXml" Target="../ink/ink251.xml"/><Relationship Id="rId50" Type="http://schemas.openxmlformats.org/officeDocument/2006/relationships/customXml" Target="../ink/ink250.xml"/><Relationship Id="rId5" Type="http://schemas.openxmlformats.org/officeDocument/2006/relationships/customXml" Target="../ink/ink205.xml"/><Relationship Id="rId49" Type="http://schemas.openxmlformats.org/officeDocument/2006/relationships/customXml" Target="../ink/ink249.xml"/><Relationship Id="rId48" Type="http://schemas.openxmlformats.org/officeDocument/2006/relationships/customXml" Target="../ink/ink248.xml"/><Relationship Id="rId47" Type="http://schemas.openxmlformats.org/officeDocument/2006/relationships/customXml" Target="../ink/ink247.xml"/><Relationship Id="rId46" Type="http://schemas.openxmlformats.org/officeDocument/2006/relationships/customXml" Target="../ink/ink246.xml"/><Relationship Id="rId45" Type="http://schemas.openxmlformats.org/officeDocument/2006/relationships/customXml" Target="../ink/ink245.xml"/><Relationship Id="rId44" Type="http://schemas.openxmlformats.org/officeDocument/2006/relationships/customXml" Target="../ink/ink244.xml"/><Relationship Id="rId43" Type="http://schemas.openxmlformats.org/officeDocument/2006/relationships/customXml" Target="../ink/ink243.xml"/><Relationship Id="rId42" Type="http://schemas.openxmlformats.org/officeDocument/2006/relationships/customXml" Target="../ink/ink242.xml"/><Relationship Id="rId41" Type="http://schemas.openxmlformats.org/officeDocument/2006/relationships/customXml" Target="../ink/ink241.xml"/><Relationship Id="rId40" Type="http://schemas.openxmlformats.org/officeDocument/2006/relationships/customXml" Target="../ink/ink240.xml"/><Relationship Id="rId4" Type="http://schemas.openxmlformats.org/officeDocument/2006/relationships/customXml" Target="../ink/ink204.xml"/><Relationship Id="rId39" Type="http://schemas.openxmlformats.org/officeDocument/2006/relationships/customXml" Target="../ink/ink239.xml"/><Relationship Id="rId38" Type="http://schemas.openxmlformats.org/officeDocument/2006/relationships/customXml" Target="../ink/ink238.xml"/><Relationship Id="rId37" Type="http://schemas.openxmlformats.org/officeDocument/2006/relationships/customXml" Target="../ink/ink237.xml"/><Relationship Id="rId36" Type="http://schemas.openxmlformats.org/officeDocument/2006/relationships/customXml" Target="../ink/ink236.xml"/><Relationship Id="rId35" Type="http://schemas.openxmlformats.org/officeDocument/2006/relationships/customXml" Target="../ink/ink235.xml"/><Relationship Id="rId34" Type="http://schemas.openxmlformats.org/officeDocument/2006/relationships/customXml" Target="../ink/ink234.xml"/><Relationship Id="rId337" Type="http://schemas.openxmlformats.org/officeDocument/2006/relationships/slideLayout" Target="../slideLayouts/slideLayout1.xml"/><Relationship Id="rId336" Type="http://schemas.openxmlformats.org/officeDocument/2006/relationships/customXml" Target="../ink/ink536.xml"/><Relationship Id="rId335" Type="http://schemas.openxmlformats.org/officeDocument/2006/relationships/customXml" Target="../ink/ink535.xml"/><Relationship Id="rId334" Type="http://schemas.openxmlformats.org/officeDocument/2006/relationships/customXml" Target="../ink/ink534.xml"/><Relationship Id="rId333" Type="http://schemas.openxmlformats.org/officeDocument/2006/relationships/customXml" Target="../ink/ink533.xml"/><Relationship Id="rId332" Type="http://schemas.openxmlformats.org/officeDocument/2006/relationships/customXml" Target="../ink/ink532.xml"/><Relationship Id="rId331" Type="http://schemas.openxmlformats.org/officeDocument/2006/relationships/customXml" Target="../ink/ink531.xml"/><Relationship Id="rId330" Type="http://schemas.openxmlformats.org/officeDocument/2006/relationships/customXml" Target="../ink/ink530.xml"/><Relationship Id="rId33" Type="http://schemas.openxmlformats.org/officeDocument/2006/relationships/customXml" Target="../ink/ink233.xml"/><Relationship Id="rId329" Type="http://schemas.openxmlformats.org/officeDocument/2006/relationships/customXml" Target="../ink/ink529.xml"/><Relationship Id="rId328" Type="http://schemas.openxmlformats.org/officeDocument/2006/relationships/customXml" Target="../ink/ink528.xml"/><Relationship Id="rId327" Type="http://schemas.openxmlformats.org/officeDocument/2006/relationships/customXml" Target="../ink/ink527.xml"/><Relationship Id="rId326" Type="http://schemas.openxmlformats.org/officeDocument/2006/relationships/customXml" Target="../ink/ink526.xml"/><Relationship Id="rId325" Type="http://schemas.openxmlformats.org/officeDocument/2006/relationships/customXml" Target="../ink/ink525.xml"/><Relationship Id="rId324" Type="http://schemas.openxmlformats.org/officeDocument/2006/relationships/customXml" Target="../ink/ink524.xml"/><Relationship Id="rId323" Type="http://schemas.openxmlformats.org/officeDocument/2006/relationships/customXml" Target="../ink/ink523.xml"/><Relationship Id="rId322" Type="http://schemas.openxmlformats.org/officeDocument/2006/relationships/customXml" Target="../ink/ink522.xml"/><Relationship Id="rId321" Type="http://schemas.openxmlformats.org/officeDocument/2006/relationships/customXml" Target="../ink/ink521.xml"/><Relationship Id="rId320" Type="http://schemas.openxmlformats.org/officeDocument/2006/relationships/customXml" Target="../ink/ink520.xml"/><Relationship Id="rId32" Type="http://schemas.openxmlformats.org/officeDocument/2006/relationships/customXml" Target="../ink/ink232.xml"/><Relationship Id="rId319" Type="http://schemas.openxmlformats.org/officeDocument/2006/relationships/customXml" Target="../ink/ink519.xml"/><Relationship Id="rId318" Type="http://schemas.openxmlformats.org/officeDocument/2006/relationships/customXml" Target="../ink/ink518.xml"/><Relationship Id="rId317" Type="http://schemas.openxmlformats.org/officeDocument/2006/relationships/customXml" Target="../ink/ink517.xml"/><Relationship Id="rId316" Type="http://schemas.openxmlformats.org/officeDocument/2006/relationships/customXml" Target="../ink/ink516.xml"/><Relationship Id="rId315" Type="http://schemas.openxmlformats.org/officeDocument/2006/relationships/customXml" Target="../ink/ink515.xml"/><Relationship Id="rId314" Type="http://schemas.openxmlformats.org/officeDocument/2006/relationships/customXml" Target="../ink/ink514.xml"/><Relationship Id="rId313" Type="http://schemas.openxmlformats.org/officeDocument/2006/relationships/customXml" Target="../ink/ink513.xml"/><Relationship Id="rId312" Type="http://schemas.openxmlformats.org/officeDocument/2006/relationships/customXml" Target="../ink/ink512.xml"/><Relationship Id="rId311" Type="http://schemas.openxmlformats.org/officeDocument/2006/relationships/customXml" Target="../ink/ink511.xml"/><Relationship Id="rId310" Type="http://schemas.openxmlformats.org/officeDocument/2006/relationships/customXml" Target="../ink/ink510.xml"/><Relationship Id="rId31" Type="http://schemas.openxmlformats.org/officeDocument/2006/relationships/customXml" Target="../ink/ink231.xml"/><Relationship Id="rId309" Type="http://schemas.openxmlformats.org/officeDocument/2006/relationships/customXml" Target="../ink/ink509.xml"/><Relationship Id="rId308" Type="http://schemas.openxmlformats.org/officeDocument/2006/relationships/customXml" Target="../ink/ink508.xml"/><Relationship Id="rId307" Type="http://schemas.openxmlformats.org/officeDocument/2006/relationships/customXml" Target="../ink/ink507.xml"/><Relationship Id="rId306" Type="http://schemas.openxmlformats.org/officeDocument/2006/relationships/customXml" Target="../ink/ink506.xml"/><Relationship Id="rId305" Type="http://schemas.openxmlformats.org/officeDocument/2006/relationships/customXml" Target="../ink/ink505.xml"/><Relationship Id="rId304" Type="http://schemas.openxmlformats.org/officeDocument/2006/relationships/customXml" Target="../ink/ink504.xml"/><Relationship Id="rId303" Type="http://schemas.openxmlformats.org/officeDocument/2006/relationships/customXml" Target="../ink/ink503.xml"/><Relationship Id="rId302" Type="http://schemas.openxmlformats.org/officeDocument/2006/relationships/customXml" Target="../ink/ink502.xml"/><Relationship Id="rId301" Type="http://schemas.openxmlformats.org/officeDocument/2006/relationships/customXml" Target="../ink/ink501.xml"/><Relationship Id="rId300" Type="http://schemas.openxmlformats.org/officeDocument/2006/relationships/customXml" Target="../ink/ink500.xml"/><Relationship Id="rId30" Type="http://schemas.openxmlformats.org/officeDocument/2006/relationships/customXml" Target="../ink/ink230.xml"/><Relationship Id="rId3" Type="http://schemas.openxmlformats.org/officeDocument/2006/relationships/customXml" Target="../ink/ink203.xml"/><Relationship Id="rId299" Type="http://schemas.openxmlformats.org/officeDocument/2006/relationships/customXml" Target="../ink/ink499.xml"/><Relationship Id="rId298" Type="http://schemas.openxmlformats.org/officeDocument/2006/relationships/customXml" Target="../ink/ink498.xml"/><Relationship Id="rId297" Type="http://schemas.openxmlformats.org/officeDocument/2006/relationships/customXml" Target="../ink/ink497.xml"/><Relationship Id="rId296" Type="http://schemas.openxmlformats.org/officeDocument/2006/relationships/customXml" Target="../ink/ink496.xml"/><Relationship Id="rId295" Type="http://schemas.openxmlformats.org/officeDocument/2006/relationships/customXml" Target="../ink/ink495.xml"/><Relationship Id="rId294" Type="http://schemas.openxmlformats.org/officeDocument/2006/relationships/customXml" Target="../ink/ink494.xml"/><Relationship Id="rId293" Type="http://schemas.openxmlformats.org/officeDocument/2006/relationships/customXml" Target="../ink/ink493.xml"/><Relationship Id="rId292" Type="http://schemas.openxmlformats.org/officeDocument/2006/relationships/customXml" Target="../ink/ink492.xml"/><Relationship Id="rId291" Type="http://schemas.openxmlformats.org/officeDocument/2006/relationships/customXml" Target="../ink/ink491.xml"/><Relationship Id="rId290" Type="http://schemas.openxmlformats.org/officeDocument/2006/relationships/customXml" Target="../ink/ink490.xml"/><Relationship Id="rId29" Type="http://schemas.openxmlformats.org/officeDocument/2006/relationships/customXml" Target="../ink/ink229.xml"/><Relationship Id="rId289" Type="http://schemas.openxmlformats.org/officeDocument/2006/relationships/customXml" Target="../ink/ink489.xml"/><Relationship Id="rId288" Type="http://schemas.openxmlformats.org/officeDocument/2006/relationships/customXml" Target="../ink/ink488.xml"/><Relationship Id="rId287" Type="http://schemas.openxmlformats.org/officeDocument/2006/relationships/customXml" Target="../ink/ink487.xml"/><Relationship Id="rId286" Type="http://schemas.openxmlformats.org/officeDocument/2006/relationships/customXml" Target="../ink/ink486.xml"/><Relationship Id="rId285" Type="http://schemas.openxmlformats.org/officeDocument/2006/relationships/customXml" Target="../ink/ink485.xml"/><Relationship Id="rId284" Type="http://schemas.openxmlformats.org/officeDocument/2006/relationships/customXml" Target="../ink/ink484.xml"/><Relationship Id="rId283" Type="http://schemas.openxmlformats.org/officeDocument/2006/relationships/customXml" Target="../ink/ink483.xml"/><Relationship Id="rId282" Type="http://schemas.openxmlformats.org/officeDocument/2006/relationships/customXml" Target="../ink/ink482.xml"/><Relationship Id="rId281" Type="http://schemas.openxmlformats.org/officeDocument/2006/relationships/customXml" Target="../ink/ink481.xml"/><Relationship Id="rId280" Type="http://schemas.openxmlformats.org/officeDocument/2006/relationships/customXml" Target="../ink/ink480.xml"/><Relationship Id="rId28" Type="http://schemas.openxmlformats.org/officeDocument/2006/relationships/customXml" Target="../ink/ink228.xml"/><Relationship Id="rId279" Type="http://schemas.openxmlformats.org/officeDocument/2006/relationships/customXml" Target="../ink/ink479.xml"/><Relationship Id="rId278" Type="http://schemas.openxmlformats.org/officeDocument/2006/relationships/customXml" Target="../ink/ink478.xml"/><Relationship Id="rId277" Type="http://schemas.openxmlformats.org/officeDocument/2006/relationships/customXml" Target="../ink/ink477.xml"/><Relationship Id="rId276" Type="http://schemas.openxmlformats.org/officeDocument/2006/relationships/customXml" Target="../ink/ink476.xml"/><Relationship Id="rId275" Type="http://schemas.openxmlformats.org/officeDocument/2006/relationships/customXml" Target="../ink/ink475.xml"/><Relationship Id="rId274" Type="http://schemas.openxmlformats.org/officeDocument/2006/relationships/customXml" Target="../ink/ink474.xml"/><Relationship Id="rId273" Type="http://schemas.openxmlformats.org/officeDocument/2006/relationships/customXml" Target="../ink/ink473.xml"/><Relationship Id="rId272" Type="http://schemas.openxmlformats.org/officeDocument/2006/relationships/customXml" Target="../ink/ink472.xml"/><Relationship Id="rId271" Type="http://schemas.openxmlformats.org/officeDocument/2006/relationships/customXml" Target="../ink/ink471.xml"/><Relationship Id="rId270" Type="http://schemas.openxmlformats.org/officeDocument/2006/relationships/customXml" Target="../ink/ink470.xml"/><Relationship Id="rId27" Type="http://schemas.openxmlformats.org/officeDocument/2006/relationships/customXml" Target="../ink/ink227.xml"/><Relationship Id="rId269" Type="http://schemas.openxmlformats.org/officeDocument/2006/relationships/customXml" Target="../ink/ink469.xml"/><Relationship Id="rId268" Type="http://schemas.openxmlformats.org/officeDocument/2006/relationships/customXml" Target="../ink/ink468.xml"/><Relationship Id="rId267" Type="http://schemas.openxmlformats.org/officeDocument/2006/relationships/customXml" Target="../ink/ink467.xml"/><Relationship Id="rId266" Type="http://schemas.openxmlformats.org/officeDocument/2006/relationships/customXml" Target="../ink/ink466.xml"/><Relationship Id="rId265" Type="http://schemas.openxmlformats.org/officeDocument/2006/relationships/customXml" Target="../ink/ink465.xml"/><Relationship Id="rId264" Type="http://schemas.openxmlformats.org/officeDocument/2006/relationships/customXml" Target="../ink/ink464.xml"/><Relationship Id="rId263" Type="http://schemas.openxmlformats.org/officeDocument/2006/relationships/customXml" Target="../ink/ink463.xml"/><Relationship Id="rId262" Type="http://schemas.openxmlformats.org/officeDocument/2006/relationships/customXml" Target="../ink/ink462.xml"/><Relationship Id="rId261" Type="http://schemas.openxmlformats.org/officeDocument/2006/relationships/customXml" Target="../ink/ink461.xml"/><Relationship Id="rId260" Type="http://schemas.openxmlformats.org/officeDocument/2006/relationships/customXml" Target="../ink/ink460.xml"/><Relationship Id="rId26" Type="http://schemas.openxmlformats.org/officeDocument/2006/relationships/customXml" Target="../ink/ink226.xml"/><Relationship Id="rId259" Type="http://schemas.openxmlformats.org/officeDocument/2006/relationships/customXml" Target="../ink/ink459.xml"/><Relationship Id="rId258" Type="http://schemas.openxmlformats.org/officeDocument/2006/relationships/customXml" Target="../ink/ink458.xml"/><Relationship Id="rId257" Type="http://schemas.openxmlformats.org/officeDocument/2006/relationships/customXml" Target="../ink/ink457.xml"/><Relationship Id="rId256" Type="http://schemas.openxmlformats.org/officeDocument/2006/relationships/customXml" Target="../ink/ink456.xml"/><Relationship Id="rId255" Type="http://schemas.openxmlformats.org/officeDocument/2006/relationships/customXml" Target="../ink/ink455.xml"/><Relationship Id="rId254" Type="http://schemas.openxmlformats.org/officeDocument/2006/relationships/customXml" Target="../ink/ink454.xml"/><Relationship Id="rId253" Type="http://schemas.openxmlformats.org/officeDocument/2006/relationships/customXml" Target="../ink/ink453.xml"/><Relationship Id="rId252" Type="http://schemas.openxmlformats.org/officeDocument/2006/relationships/customXml" Target="../ink/ink452.xml"/><Relationship Id="rId251" Type="http://schemas.openxmlformats.org/officeDocument/2006/relationships/customXml" Target="../ink/ink451.xml"/><Relationship Id="rId250" Type="http://schemas.openxmlformats.org/officeDocument/2006/relationships/customXml" Target="../ink/ink450.xml"/><Relationship Id="rId25" Type="http://schemas.openxmlformats.org/officeDocument/2006/relationships/customXml" Target="../ink/ink225.xml"/><Relationship Id="rId249" Type="http://schemas.openxmlformats.org/officeDocument/2006/relationships/customXml" Target="../ink/ink449.xml"/><Relationship Id="rId248" Type="http://schemas.openxmlformats.org/officeDocument/2006/relationships/customXml" Target="../ink/ink448.xml"/><Relationship Id="rId247" Type="http://schemas.openxmlformats.org/officeDocument/2006/relationships/customXml" Target="../ink/ink447.xml"/><Relationship Id="rId246" Type="http://schemas.openxmlformats.org/officeDocument/2006/relationships/customXml" Target="../ink/ink446.xml"/><Relationship Id="rId245" Type="http://schemas.openxmlformats.org/officeDocument/2006/relationships/customXml" Target="../ink/ink445.xml"/><Relationship Id="rId244" Type="http://schemas.openxmlformats.org/officeDocument/2006/relationships/customXml" Target="../ink/ink444.xml"/><Relationship Id="rId243" Type="http://schemas.openxmlformats.org/officeDocument/2006/relationships/customXml" Target="../ink/ink443.xml"/><Relationship Id="rId242" Type="http://schemas.openxmlformats.org/officeDocument/2006/relationships/customXml" Target="../ink/ink442.xml"/><Relationship Id="rId241" Type="http://schemas.openxmlformats.org/officeDocument/2006/relationships/customXml" Target="../ink/ink441.xml"/><Relationship Id="rId240" Type="http://schemas.openxmlformats.org/officeDocument/2006/relationships/customXml" Target="../ink/ink440.xml"/><Relationship Id="rId24" Type="http://schemas.openxmlformats.org/officeDocument/2006/relationships/customXml" Target="../ink/ink224.xml"/><Relationship Id="rId239" Type="http://schemas.openxmlformats.org/officeDocument/2006/relationships/customXml" Target="../ink/ink439.xml"/><Relationship Id="rId238" Type="http://schemas.openxmlformats.org/officeDocument/2006/relationships/customXml" Target="../ink/ink438.xml"/><Relationship Id="rId237" Type="http://schemas.openxmlformats.org/officeDocument/2006/relationships/customXml" Target="../ink/ink437.xml"/><Relationship Id="rId236" Type="http://schemas.openxmlformats.org/officeDocument/2006/relationships/customXml" Target="../ink/ink436.xml"/><Relationship Id="rId235" Type="http://schemas.openxmlformats.org/officeDocument/2006/relationships/customXml" Target="../ink/ink435.xml"/><Relationship Id="rId234" Type="http://schemas.openxmlformats.org/officeDocument/2006/relationships/customXml" Target="../ink/ink434.xml"/><Relationship Id="rId233" Type="http://schemas.openxmlformats.org/officeDocument/2006/relationships/customXml" Target="../ink/ink433.xml"/><Relationship Id="rId232" Type="http://schemas.openxmlformats.org/officeDocument/2006/relationships/customXml" Target="../ink/ink432.xml"/><Relationship Id="rId231" Type="http://schemas.openxmlformats.org/officeDocument/2006/relationships/customXml" Target="../ink/ink431.xml"/><Relationship Id="rId230" Type="http://schemas.openxmlformats.org/officeDocument/2006/relationships/customXml" Target="../ink/ink430.xml"/><Relationship Id="rId23" Type="http://schemas.openxmlformats.org/officeDocument/2006/relationships/customXml" Target="../ink/ink223.xml"/><Relationship Id="rId229" Type="http://schemas.openxmlformats.org/officeDocument/2006/relationships/customXml" Target="../ink/ink429.xml"/><Relationship Id="rId228" Type="http://schemas.openxmlformats.org/officeDocument/2006/relationships/customXml" Target="../ink/ink428.xml"/><Relationship Id="rId227" Type="http://schemas.openxmlformats.org/officeDocument/2006/relationships/customXml" Target="../ink/ink427.xml"/><Relationship Id="rId226" Type="http://schemas.openxmlformats.org/officeDocument/2006/relationships/customXml" Target="../ink/ink426.xml"/><Relationship Id="rId225" Type="http://schemas.openxmlformats.org/officeDocument/2006/relationships/customXml" Target="../ink/ink425.xml"/><Relationship Id="rId224" Type="http://schemas.openxmlformats.org/officeDocument/2006/relationships/customXml" Target="../ink/ink424.xml"/><Relationship Id="rId223" Type="http://schemas.openxmlformats.org/officeDocument/2006/relationships/customXml" Target="../ink/ink423.xml"/><Relationship Id="rId222" Type="http://schemas.openxmlformats.org/officeDocument/2006/relationships/customXml" Target="../ink/ink422.xml"/><Relationship Id="rId221" Type="http://schemas.openxmlformats.org/officeDocument/2006/relationships/customXml" Target="../ink/ink421.xml"/><Relationship Id="rId220" Type="http://schemas.openxmlformats.org/officeDocument/2006/relationships/customXml" Target="../ink/ink420.xml"/><Relationship Id="rId22" Type="http://schemas.openxmlformats.org/officeDocument/2006/relationships/customXml" Target="../ink/ink222.xml"/><Relationship Id="rId219" Type="http://schemas.openxmlformats.org/officeDocument/2006/relationships/customXml" Target="../ink/ink419.xml"/><Relationship Id="rId218" Type="http://schemas.openxmlformats.org/officeDocument/2006/relationships/customXml" Target="../ink/ink418.xml"/><Relationship Id="rId217" Type="http://schemas.openxmlformats.org/officeDocument/2006/relationships/customXml" Target="../ink/ink417.xml"/><Relationship Id="rId216" Type="http://schemas.openxmlformats.org/officeDocument/2006/relationships/customXml" Target="../ink/ink416.xml"/><Relationship Id="rId215" Type="http://schemas.openxmlformats.org/officeDocument/2006/relationships/customXml" Target="../ink/ink415.xml"/><Relationship Id="rId214" Type="http://schemas.openxmlformats.org/officeDocument/2006/relationships/customXml" Target="../ink/ink414.xml"/><Relationship Id="rId213" Type="http://schemas.openxmlformats.org/officeDocument/2006/relationships/customXml" Target="../ink/ink413.xml"/><Relationship Id="rId212" Type="http://schemas.openxmlformats.org/officeDocument/2006/relationships/customXml" Target="../ink/ink412.xml"/><Relationship Id="rId211" Type="http://schemas.openxmlformats.org/officeDocument/2006/relationships/customXml" Target="../ink/ink411.xml"/><Relationship Id="rId210" Type="http://schemas.openxmlformats.org/officeDocument/2006/relationships/customXml" Target="../ink/ink410.xml"/><Relationship Id="rId21" Type="http://schemas.openxmlformats.org/officeDocument/2006/relationships/customXml" Target="../ink/ink221.xml"/><Relationship Id="rId209" Type="http://schemas.openxmlformats.org/officeDocument/2006/relationships/customXml" Target="../ink/ink409.xml"/><Relationship Id="rId208" Type="http://schemas.openxmlformats.org/officeDocument/2006/relationships/customXml" Target="../ink/ink408.xml"/><Relationship Id="rId207" Type="http://schemas.openxmlformats.org/officeDocument/2006/relationships/customXml" Target="../ink/ink407.xml"/><Relationship Id="rId206" Type="http://schemas.openxmlformats.org/officeDocument/2006/relationships/customXml" Target="../ink/ink406.xml"/><Relationship Id="rId205" Type="http://schemas.openxmlformats.org/officeDocument/2006/relationships/customXml" Target="../ink/ink405.xml"/><Relationship Id="rId204" Type="http://schemas.openxmlformats.org/officeDocument/2006/relationships/customXml" Target="../ink/ink404.xml"/><Relationship Id="rId203" Type="http://schemas.openxmlformats.org/officeDocument/2006/relationships/customXml" Target="../ink/ink403.xml"/><Relationship Id="rId202" Type="http://schemas.openxmlformats.org/officeDocument/2006/relationships/customXml" Target="../ink/ink402.xml"/><Relationship Id="rId201" Type="http://schemas.openxmlformats.org/officeDocument/2006/relationships/customXml" Target="../ink/ink401.xml"/><Relationship Id="rId200" Type="http://schemas.openxmlformats.org/officeDocument/2006/relationships/customXml" Target="../ink/ink400.xml"/><Relationship Id="rId20" Type="http://schemas.openxmlformats.org/officeDocument/2006/relationships/customXml" Target="../ink/ink220.xml"/><Relationship Id="rId2" Type="http://schemas.openxmlformats.org/officeDocument/2006/relationships/image" Target="../media/image18.png"/><Relationship Id="rId199" Type="http://schemas.openxmlformats.org/officeDocument/2006/relationships/customXml" Target="../ink/ink399.xml"/><Relationship Id="rId198" Type="http://schemas.openxmlformats.org/officeDocument/2006/relationships/customXml" Target="../ink/ink398.xml"/><Relationship Id="rId197" Type="http://schemas.openxmlformats.org/officeDocument/2006/relationships/customXml" Target="../ink/ink397.xml"/><Relationship Id="rId196" Type="http://schemas.openxmlformats.org/officeDocument/2006/relationships/customXml" Target="../ink/ink396.xml"/><Relationship Id="rId195" Type="http://schemas.openxmlformats.org/officeDocument/2006/relationships/customXml" Target="../ink/ink395.xml"/><Relationship Id="rId194" Type="http://schemas.openxmlformats.org/officeDocument/2006/relationships/customXml" Target="../ink/ink394.xml"/><Relationship Id="rId193" Type="http://schemas.openxmlformats.org/officeDocument/2006/relationships/customXml" Target="../ink/ink393.xml"/><Relationship Id="rId192" Type="http://schemas.openxmlformats.org/officeDocument/2006/relationships/customXml" Target="../ink/ink392.xml"/><Relationship Id="rId191" Type="http://schemas.openxmlformats.org/officeDocument/2006/relationships/customXml" Target="../ink/ink391.xml"/><Relationship Id="rId190" Type="http://schemas.openxmlformats.org/officeDocument/2006/relationships/customXml" Target="../ink/ink390.xml"/><Relationship Id="rId19" Type="http://schemas.openxmlformats.org/officeDocument/2006/relationships/customXml" Target="../ink/ink219.xml"/><Relationship Id="rId189" Type="http://schemas.openxmlformats.org/officeDocument/2006/relationships/customXml" Target="../ink/ink389.xml"/><Relationship Id="rId188" Type="http://schemas.openxmlformats.org/officeDocument/2006/relationships/customXml" Target="../ink/ink388.xml"/><Relationship Id="rId187" Type="http://schemas.openxmlformats.org/officeDocument/2006/relationships/customXml" Target="../ink/ink387.xml"/><Relationship Id="rId186" Type="http://schemas.openxmlformats.org/officeDocument/2006/relationships/customXml" Target="../ink/ink386.xml"/><Relationship Id="rId185" Type="http://schemas.openxmlformats.org/officeDocument/2006/relationships/customXml" Target="../ink/ink385.xml"/><Relationship Id="rId184" Type="http://schemas.openxmlformats.org/officeDocument/2006/relationships/customXml" Target="../ink/ink384.xml"/><Relationship Id="rId183" Type="http://schemas.openxmlformats.org/officeDocument/2006/relationships/customXml" Target="../ink/ink383.xml"/><Relationship Id="rId182" Type="http://schemas.openxmlformats.org/officeDocument/2006/relationships/customXml" Target="../ink/ink382.xml"/><Relationship Id="rId181" Type="http://schemas.openxmlformats.org/officeDocument/2006/relationships/customXml" Target="../ink/ink381.xml"/><Relationship Id="rId180" Type="http://schemas.openxmlformats.org/officeDocument/2006/relationships/customXml" Target="../ink/ink380.xml"/><Relationship Id="rId18" Type="http://schemas.openxmlformats.org/officeDocument/2006/relationships/customXml" Target="../ink/ink218.xml"/><Relationship Id="rId179" Type="http://schemas.openxmlformats.org/officeDocument/2006/relationships/customXml" Target="../ink/ink379.xml"/><Relationship Id="rId178" Type="http://schemas.openxmlformats.org/officeDocument/2006/relationships/customXml" Target="../ink/ink378.xml"/><Relationship Id="rId177" Type="http://schemas.openxmlformats.org/officeDocument/2006/relationships/customXml" Target="../ink/ink377.xml"/><Relationship Id="rId176" Type="http://schemas.openxmlformats.org/officeDocument/2006/relationships/customXml" Target="../ink/ink376.xml"/><Relationship Id="rId175" Type="http://schemas.openxmlformats.org/officeDocument/2006/relationships/customXml" Target="../ink/ink375.xml"/><Relationship Id="rId174" Type="http://schemas.openxmlformats.org/officeDocument/2006/relationships/customXml" Target="../ink/ink374.xml"/><Relationship Id="rId173" Type="http://schemas.openxmlformats.org/officeDocument/2006/relationships/customXml" Target="../ink/ink373.xml"/><Relationship Id="rId172" Type="http://schemas.openxmlformats.org/officeDocument/2006/relationships/customXml" Target="../ink/ink372.xml"/><Relationship Id="rId171" Type="http://schemas.openxmlformats.org/officeDocument/2006/relationships/customXml" Target="../ink/ink371.xml"/><Relationship Id="rId170" Type="http://schemas.openxmlformats.org/officeDocument/2006/relationships/customXml" Target="../ink/ink370.xml"/><Relationship Id="rId17" Type="http://schemas.openxmlformats.org/officeDocument/2006/relationships/customXml" Target="../ink/ink217.xml"/><Relationship Id="rId169" Type="http://schemas.openxmlformats.org/officeDocument/2006/relationships/customXml" Target="../ink/ink369.xml"/><Relationship Id="rId168" Type="http://schemas.openxmlformats.org/officeDocument/2006/relationships/customXml" Target="../ink/ink368.xml"/><Relationship Id="rId167" Type="http://schemas.openxmlformats.org/officeDocument/2006/relationships/customXml" Target="../ink/ink367.xml"/><Relationship Id="rId166" Type="http://schemas.openxmlformats.org/officeDocument/2006/relationships/customXml" Target="../ink/ink366.xml"/><Relationship Id="rId165" Type="http://schemas.openxmlformats.org/officeDocument/2006/relationships/customXml" Target="../ink/ink365.xml"/><Relationship Id="rId164" Type="http://schemas.openxmlformats.org/officeDocument/2006/relationships/customXml" Target="../ink/ink364.xml"/><Relationship Id="rId163" Type="http://schemas.openxmlformats.org/officeDocument/2006/relationships/customXml" Target="../ink/ink363.xml"/><Relationship Id="rId162" Type="http://schemas.openxmlformats.org/officeDocument/2006/relationships/customXml" Target="../ink/ink362.xml"/><Relationship Id="rId161" Type="http://schemas.openxmlformats.org/officeDocument/2006/relationships/customXml" Target="../ink/ink361.xml"/><Relationship Id="rId160" Type="http://schemas.openxmlformats.org/officeDocument/2006/relationships/customXml" Target="../ink/ink360.xml"/><Relationship Id="rId16" Type="http://schemas.openxmlformats.org/officeDocument/2006/relationships/customXml" Target="../ink/ink216.xml"/><Relationship Id="rId159" Type="http://schemas.openxmlformats.org/officeDocument/2006/relationships/customXml" Target="../ink/ink359.xml"/><Relationship Id="rId158" Type="http://schemas.openxmlformats.org/officeDocument/2006/relationships/customXml" Target="../ink/ink358.xml"/><Relationship Id="rId157" Type="http://schemas.openxmlformats.org/officeDocument/2006/relationships/customXml" Target="../ink/ink357.xml"/><Relationship Id="rId156" Type="http://schemas.openxmlformats.org/officeDocument/2006/relationships/customXml" Target="../ink/ink356.xml"/><Relationship Id="rId155" Type="http://schemas.openxmlformats.org/officeDocument/2006/relationships/customXml" Target="../ink/ink355.xml"/><Relationship Id="rId154" Type="http://schemas.openxmlformats.org/officeDocument/2006/relationships/customXml" Target="../ink/ink354.xml"/><Relationship Id="rId153" Type="http://schemas.openxmlformats.org/officeDocument/2006/relationships/customXml" Target="../ink/ink353.xml"/><Relationship Id="rId152" Type="http://schemas.openxmlformats.org/officeDocument/2006/relationships/customXml" Target="../ink/ink352.xml"/><Relationship Id="rId151" Type="http://schemas.openxmlformats.org/officeDocument/2006/relationships/customXml" Target="../ink/ink351.xml"/><Relationship Id="rId150" Type="http://schemas.openxmlformats.org/officeDocument/2006/relationships/customXml" Target="../ink/ink350.xml"/><Relationship Id="rId15" Type="http://schemas.openxmlformats.org/officeDocument/2006/relationships/customXml" Target="../ink/ink215.xml"/><Relationship Id="rId149" Type="http://schemas.openxmlformats.org/officeDocument/2006/relationships/customXml" Target="../ink/ink349.xml"/><Relationship Id="rId148" Type="http://schemas.openxmlformats.org/officeDocument/2006/relationships/customXml" Target="../ink/ink348.xml"/><Relationship Id="rId147" Type="http://schemas.openxmlformats.org/officeDocument/2006/relationships/customXml" Target="../ink/ink347.xml"/><Relationship Id="rId146" Type="http://schemas.openxmlformats.org/officeDocument/2006/relationships/customXml" Target="../ink/ink346.xml"/><Relationship Id="rId145" Type="http://schemas.openxmlformats.org/officeDocument/2006/relationships/customXml" Target="../ink/ink345.xml"/><Relationship Id="rId144" Type="http://schemas.openxmlformats.org/officeDocument/2006/relationships/customXml" Target="../ink/ink344.xml"/><Relationship Id="rId143" Type="http://schemas.openxmlformats.org/officeDocument/2006/relationships/customXml" Target="../ink/ink343.xml"/><Relationship Id="rId142" Type="http://schemas.openxmlformats.org/officeDocument/2006/relationships/customXml" Target="../ink/ink342.xml"/><Relationship Id="rId141" Type="http://schemas.openxmlformats.org/officeDocument/2006/relationships/customXml" Target="../ink/ink341.xml"/><Relationship Id="rId140" Type="http://schemas.openxmlformats.org/officeDocument/2006/relationships/customXml" Target="../ink/ink340.xml"/><Relationship Id="rId14" Type="http://schemas.openxmlformats.org/officeDocument/2006/relationships/customXml" Target="../ink/ink214.xml"/><Relationship Id="rId139" Type="http://schemas.openxmlformats.org/officeDocument/2006/relationships/customXml" Target="../ink/ink339.xml"/><Relationship Id="rId138" Type="http://schemas.openxmlformats.org/officeDocument/2006/relationships/customXml" Target="../ink/ink338.xml"/><Relationship Id="rId137" Type="http://schemas.openxmlformats.org/officeDocument/2006/relationships/customXml" Target="../ink/ink337.xml"/><Relationship Id="rId136" Type="http://schemas.openxmlformats.org/officeDocument/2006/relationships/customXml" Target="../ink/ink336.xml"/><Relationship Id="rId135" Type="http://schemas.openxmlformats.org/officeDocument/2006/relationships/customXml" Target="../ink/ink335.xml"/><Relationship Id="rId134" Type="http://schemas.openxmlformats.org/officeDocument/2006/relationships/customXml" Target="../ink/ink334.xml"/><Relationship Id="rId133" Type="http://schemas.openxmlformats.org/officeDocument/2006/relationships/customXml" Target="../ink/ink333.xml"/><Relationship Id="rId132" Type="http://schemas.openxmlformats.org/officeDocument/2006/relationships/customXml" Target="../ink/ink332.xml"/><Relationship Id="rId131" Type="http://schemas.openxmlformats.org/officeDocument/2006/relationships/customXml" Target="../ink/ink331.xml"/><Relationship Id="rId130" Type="http://schemas.openxmlformats.org/officeDocument/2006/relationships/customXml" Target="../ink/ink330.xml"/><Relationship Id="rId13" Type="http://schemas.openxmlformats.org/officeDocument/2006/relationships/customXml" Target="../ink/ink213.xml"/><Relationship Id="rId129" Type="http://schemas.openxmlformats.org/officeDocument/2006/relationships/customXml" Target="../ink/ink329.xml"/><Relationship Id="rId128" Type="http://schemas.openxmlformats.org/officeDocument/2006/relationships/customXml" Target="../ink/ink328.xml"/><Relationship Id="rId127" Type="http://schemas.openxmlformats.org/officeDocument/2006/relationships/customXml" Target="../ink/ink327.xml"/><Relationship Id="rId126" Type="http://schemas.openxmlformats.org/officeDocument/2006/relationships/customXml" Target="../ink/ink326.xml"/><Relationship Id="rId125" Type="http://schemas.openxmlformats.org/officeDocument/2006/relationships/customXml" Target="../ink/ink325.xml"/><Relationship Id="rId124" Type="http://schemas.openxmlformats.org/officeDocument/2006/relationships/customXml" Target="../ink/ink324.xml"/><Relationship Id="rId123" Type="http://schemas.openxmlformats.org/officeDocument/2006/relationships/customXml" Target="../ink/ink323.xml"/><Relationship Id="rId122" Type="http://schemas.openxmlformats.org/officeDocument/2006/relationships/customXml" Target="../ink/ink322.xml"/><Relationship Id="rId121" Type="http://schemas.openxmlformats.org/officeDocument/2006/relationships/customXml" Target="../ink/ink321.xml"/><Relationship Id="rId120" Type="http://schemas.openxmlformats.org/officeDocument/2006/relationships/customXml" Target="../ink/ink320.xml"/><Relationship Id="rId12" Type="http://schemas.openxmlformats.org/officeDocument/2006/relationships/customXml" Target="../ink/ink212.xml"/><Relationship Id="rId119" Type="http://schemas.openxmlformats.org/officeDocument/2006/relationships/customXml" Target="../ink/ink319.xml"/><Relationship Id="rId118" Type="http://schemas.openxmlformats.org/officeDocument/2006/relationships/customXml" Target="../ink/ink318.xml"/><Relationship Id="rId117" Type="http://schemas.openxmlformats.org/officeDocument/2006/relationships/customXml" Target="../ink/ink317.xml"/><Relationship Id="rId116" Type="http://schemas.openxmlformats.org/officeDocument/2006/relationships/customXml" Target="../ink/ink316.xml"/><Relationship Id="rId115" Type="http://schemas.openxmlformats.org/officeDocument/2006/relationships/customXml" Target="../ink/ink315.xml"/><Relationship Id="rId114" Type="http://schemas.openxmlformats.org/officeDocument/2006/relationships/customXml" Target="../ink/ink314.xml"/><Relationship Id="rId113" Type="http://schemas.openxmlformats.org/officeDocument/2006/relationships/customXml" Target="../ink/ink313.xml"/><Relationship Id="rId112" Type="http://schemas.openxmlformats.org/officeDocument/2006/relationships/customXml" Target="../ink/ink312.xml"/><Relationship Id="rId111" Type="http://schemas.openxmlformats.org/officeDocument/2006/relationships/customXml" Target="../ink/ink311.xml"/><Relationship Id="rId110" Type="http://schemas.openxmlformats.org/officeDocument/2006/relationships/customXml" Target="../ink/ink310.xml"/><Relationship Id="rId11" Type="http://schemas.openxmlformats.org/officeDocument/2006/relationships/customXml" Target="../ink/ink211.xml"/><Relationship Id="rId109" Type="http://schemas.openxmlformats.org/officeDocument/2006/relationships/customXml" Target="../ink/ink309.xml"/><Relationship Id="rId108" Type="http://schemas.openxmlformats.org/officeDocument/2006/relationships/customXml" Target="../ink/ink308.xml"/><Relationship Id="rId107" Type="http://schemas.openxmlformats.org/officeDocument/2006/relationships/customXml" Target="../ink/ink307.xml"/><Relationship Id="rId106" Type="http://schemas.openxmlformats.org/officeDocument/2006/relationships/customXml" Target="../ink/ink306.xml"/><Relationship Id="rId105" Type="http://schemas.openxmlformats.org/officeDocument/2006/relationships/customXml" Target="../ink/ink305.xml"/><Relationship Id="rId104" Type="http://schemas.openxmlformats.org/officeDocument/2006/relationships/customXml" Target="../ink/ink304.xml"/><Relationship Id="rId103" Type="http://schemas.openxmlformats.org/officeDocument/2006/relationships/customXml" Target="../ink/ink303.xml"/><Relationship Id="rId102" Type="http://schemas.openxmlformats.org/officeDocument/2006/relationships/customXml" Target="../ink/ink302.xml"/><Relationship Id="rId101" Type="http://schemas.openxmlformats.org/officeDocument/2006/relationships/customXml" Target="../ink/ink301.xml"/><Relationship Id="rId100" Type="http://schemas.openxmlformats.org/officeDocument/2006/relationships/customXml" Target="../ink/ink300.xml"/><Relationship Id="rId10" Type="http://schemas.openxmlformats.org/officeDocument/2006/relationships/customXml" Target="../ink/ink210.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99" Type="http://schemas.openxmlformats.org/officeDocument/2006/relationships/customXml" Target="../ink/ink634.xml"/><Relationship Id="rId98" Type="http://schemas.openxmlformats.org/officeDocument/2006/relationships/customXml" Target="../ink/ink633.xml"/><Relationship Id="rId97" Type="http://schemas.openxmlformats.org/officeDocument/2006/relationships/customXml" Target="../ink/ink632.xml"/><Relationship Id="rId96" Type="http://schemas.openxmlformats.org/officeDocument/2006/relationships/customXml" Target="../ink/ink631.xml"/><Relationship Id="rId95" Type="http://schemas.openxmlformats.org/officeDocument/2006/relationships/customXml" Target="../ink/ink630.xml"/><Relationship Id="rId94" Type="http://schemas.openxmlformats.org/officeDocument/2006/relationships/customXml" Target="../ink/ink629.xml"/><Relationship Id="rId93" Type="http://schemas.openxmlformats.org/officeDocument/2006/relationships/customXml" Target="../ink/ink628.xml"/><Relationship Id="rId92" Type="http://schemas.openxmlformats.org/officeDocument/2006/relationships/customXml" Target="../ink/ink627.xml"/><Relationship Id="rId91" Type="http://schemas.openxmlformats.org/officeDocument/2006/relationships/customXml" Target="../ink/ink626.xml"/><Relationship Id="rId90" Type="http://schemas.openxmlformats.org/officeDocument/2006/relationships/customXml" Target="../ink/ink625.xml"/><Relationship Id="rId9" Type="http://schemas.openxmlformats.org/officeDocument/2006/relationships/customXml" Target="../ink/ink544.xml"/><Relationship Id="rId89" Type="http://schemas.openxmlformats.org/officeDocument/2006/relationships/customXml" Target="../ink/ink624.xml"/><Relationship Id="rId88" Type="http://schemas.openxmlformats.org/officeDocument/2006/relationships/customXml" Target="../ink/ink623.xml"/><Relationship Id="rId87" Type="http://schemas.openxmlformats.org/officeDocument/2006/relationships/customXml" Target="../ink/ink622.xml"/><Relationship Id="rId86" Type="http://schemas.openxmlformats.org/officeDocument/2006/relationships/customXml" Target="../ink/ink621.xml"/><Relationship Id="rId85" Type="http://schemas.openxmlformats.org/officeDocument/2006/relationships/customXml" Target="../ink/ink620.xml"/><Relationship Id="rId84" Type="http://schemas.openxmlformats.org/officeDocument/2006/relationships/customXml" Target="../ink/ink619.xml"/><Relationship Id="rId83" Type="http://schemas.openxmlformats.org/officeDocument/2006/relationships/customXml" Target="../ink/ink618.xml"/><Relationship Id="rId82" Type="http://schemas.openxmlformats.org/officeDocument/2006/relationships/customXml" Target="../ink/ink617.xml"/><Relationship Id="rId81" Type="http://schemas.openxmlformats.org/officeDocument/2006/relationships/customXml" Target="../ink/ink616.xml"/><Relationship Id="rId80" Type="http://schemas.openxmlformats.org/officeDocument/2006/relationships/customXml" Target="../ink/ink615.xml"/><Relationship Id="rId8" Type="http://schemas.openxmlformats.org/officeDocument/2006/relationships/customXml" Target="../ink/ink543.xml"/><Relationship Id="rId79" Type="http://schemas.openxmlformats.org/officeDocument/2006/relationships/customXml" Target="../ink/ink614.xml"/><Relationship Id="rId78" Type="http://schemas.openxmlformats.org/officeDocument/2006/relationships/customXml" Target="../ink/ink613.xml"/><Relationship Id="rId77" Type="http://schemas.openxmlformats.org/officeDocument/2006/relationships/customXml" Target="../ink/ink612.xml"/><Relationship Id="rId76" Type="http://schemas.openxmlformats.org/officeDocument/2006/relationships/customXml" Target="../ink/ink611.xml"/><Relationship Id="rId75" Type="http://schemas.openxmlformats.org/officeDocument/2006/relationships/customXml" Target="../ink/ink610.xml"/><Relationship Id="rId74" Type="http://schemas.openxmlformats.org/officeDocument/2006/relationships/customXml" Target="../ink/ink609.xml"/><Relationship Id="rId73" Type="http://schemas.openxmlformats.org/officeDocument/2006/relationships/customXml" Target="../ink/ink608.xml"/><Relationship Id="rId72" Type="http://schemas.openxmlformats.org/officeDocument/2006/relationships/customXml" Target="../ink/ink607.xml"/><Relationship Id="rId71" Type="http://schemas.openxmlformats.org/officeDocument/2006/relationships/customXml" Target="../ink/ink606.xml"/><Relationship Id="rId70" Type="http://schemas.openxmlformats.org/officeDocument/2006/relationships/customXml" Target="../ink/ink605.xml"/><Relationship Id="rId7" Type="http://schemas.openxmlformats.org/officeDocument/2006/relationships/customXml" Target="../ink/ink542.xml"/><Relationship Id="rId69" Type="http://schemas.openxmlformats.org/officeDocument/2006/relationships/customXml" Target="../ink/ink604.xml"/><Relationship Id="rId68" Type="http://schemas.openxmlformats.org/officeDocument/2006/relationships/customXml" Target="../ink/ink603.xml"/><Relationship Id="rId67" Type="http://schemas.openxmlformats.org/officeDocument/2006/relationships/customXml" Target="../ink/ink602.xml"/><Relationship Id="rId66" Type="http://schemas.openxmlformats.org/officeDocument/2006/relationships/customXml" Target="../ink/ink601.xml"/><Relationship Id="rId65" Type="http://schemas.openxmlformats.org/officeDocument/2006/relationships/customXml" Target="../ink/ink600.xml"/><Relationship Id="rId64" Type="http://schemas.openxmlformats.org/officeDocument/2006/relationships/customXml" Target="../ink/ink599.xml"/><Relationship Id="rId63" Type="http://schemas.openxmlformats.org/officeDocument/2006/relationships/customXml" Target="../ink/ink598.xml"/><Relationship Id="rId62" Type="http://schemas.openxmlformats.org/officeDocument/2006/relationships/customXml" Target="../ink/ink597.xml"/><Relationship Id="rId61" Type="http://schemas.openxmlformats.org/officeDocument/2006/relationships/customXml" Target="../ink/ink596.xml"/><Relationship Id="rId60" Type="http://schemas.openxmlformats.org/officeDocument/2006/relationships/customXml" Target="../ink/ink595.xml"/><Relationship Id="rId6" Type="http://schemas.openxmlformats.org/officeDocument/2006/relationships/customXml" Target="../ink/ink541.xml"/><Relationship Id="rId59" Type="http://schemas.openxmlformats.org/officeDocument/2006/relationships/customXml" Target="../ink/ink594.xml"/><Relationship Id="rId58" Type="http://schemas.openxmlformats.org/officeDocument/2006/relationships/customXml" Target="../ink/ink593.xml"/><Relationship Id="rId57" Type="http://schemas.openxmlformats.org/officeDocument/2006/relationships/customXml" Target="../ink/ink592.xml"/><Relationship Id="rId56" Type="http://schemas.openxmlformats.org/officeDocument/2006/relationships/customXml" Target="../ink/ink591.xml"/><Relationship Id="rId55" Type="http://schemas.openxmlformats.org/officeDocument/2006/relationships/customXml" Target="../ink/ink590.xml"/><Relationship Id="rId54" Type="http://schemas.openxmlformats.org/officeDocument/2006/relationships/customXml" Target="../ink/ink589.xml"/><Relationship Id="rId53" Type="http://schemas.openxmlformats.org/officeDocument/2006/relationships/customXml" Target="../ink/ink588.xml"/><Relationship Id="rId52" Type="http://schemas.openxmlformats.org/officeDocument/2006/relationships/customXml" Target="../ink/ink587.xml"/><Relationship Id="rId51" Type="http://schemas.openxmlformats.org/officeDocument/2006/relationships/customXml" Target="../ink/ink586.xml"/><Relationship Id="rId50" Type="http://schemas.openxmlformats.org/officeDocument/2006/relationships/customXml" Target="../ink/ink585.xml"/><Relationship Id="rId5" Type="http://schemas.openxmlformats.org/officeDocument/2006/relationships/customXml" Target="../ink/ink540.xml"/><Relationship Id="rId49" Type="http://schemas.openxmlformats.org/officeDocument/2006/relationships/customXml" Target="../ink/ink584.xml"/><Relationship Id="rId48" Type="http://schemas.openxmlformats.org/officeDocument/2006/relationships/customXml" Target="../ink/ink583.xml"/><Relationship Id="rId47" Type="http://schemas.openxmlformats.org/officeDocument/2006/relationships/customXml" Target="../ink/ink582.xml"/><Relationship Id="rId46" Type="http://schemas.openxmlformats.org/officeDocument/2006/relationships/customXml" Target="../ink/ink581.xml"/><Relationship Id="rId45" Type="http://schemas.openxmlformats.org/officeDocument/2006/relationships/customXml" Target="../ink/ink580.xml"/><Relationship Id="rId44" Type="http://schemas.openxmlformats.org/officeDocument/2006/relationships/customXml" Target="../ink/ink579.xml"/><Relationship Id="rId43" Type="http://schemas.openxmlformats.org/officeDocument/2006/relationships/customXml" Target="../ink/ink578.xml"/><Relationship Id="rId42" Type="http://schemas.openxmlformats.org/officeDocument/2006/relationships/customXml" Target="../ink/ink577.xml"/><Relationship Id="rId41" Type="http://schemas.openxmlformats.org/officeDocument/2006/relationships/customXml" Target="../ink/ink576.xml"/><Relationship Id="rId40" Type="http://schemas.openxmlformats.org/officeDocument/2006/relationships/customXml" Target="../ink/ink575.xml"/><Relationship Id="rId4" Type="http://schemas.openxmlformats.org/officeDocument/2006/relationships/customXml" Target="../ink/ink539.xml"/><Relationship Id="rId39" Type="http://schemas.openxmlformats.org/officeDocument/2006/relationships/customXml" Target="../ink/ink574.xml"/><Relationship Id="rId38" Type="http://schemas.openxmlformats.org/officeDocument/2006/relationships/customXml" Target="../ink/ink573.xml"/><Relationship Id="rId37" Type="http://schemas.openxmlformats.org/officeDocument/2006/relationships/customXml" Target="../ink/ink572.xml"/><Relationship Id="rId36" Type="http://schemas.openxmlformats.org/officeDocument/2006/relationships/customXml" Target="../ink/ink571.xml"/><Relationship Id="rId35" Type="http://schemas.openxmlformats.org/officeDocument/2006/relationships/customXml" Target="../ink/ink570.xml"/><Relationship Id="rId34" Type="http://schemas.openxmlformats.org/officeDocument/2006/relationships/customXml" Target="../ink/ink569.xml"/><Relationship Id="rId33" Type="http://schemas.openxmlformats.org/officeDocument/2006/relationships/customXml" Target="../ink/ink568.xml"/><Relationship Id="rId32" Type="http://schemas.openxmlformats.org/officeDocument/2006/relationships/customXml" Target="../ink/ink567.xml"/><Relationship Id="rId31" Type="http://schemas.openxmlformats.org/officeDocument/2006/relationships/customXml" Target="../ink/ink566.xml"/><Relationship Id="rId30" Type="http://schemas.openxmlformats.org/officeDocument/2006/relationships/customXml" Target="../ink/ink565.xml"/><Relationship Id="rId3" Type="http://schemas.openxmlformats.org/officeDocument/2006/relationships/customXml" Target="../ink/ink538.xml"/><Relationship Id="rId29" Type="http://schemas.openxmlformats.org/officeDocument/2006/relationships/customXml" Target="../ink/ink564.xml"/><Relationship Id="rId28" Type="http://schemas.openxmlformats.org/officeDocument/2006/relationships/customXml" Target="../ink/ink563.xml"/><Relationship Id="rId27" Type="http://schemas.openxmlformats.org/officeDocument/2006/relationships/customXml" Target="../ink/ink562.xml"/><Relationship Id="rId26" Type="http://schemas.openxmlformats.org/officeDocument/2006/relationships/customXml" Target="../ink/ink561.xml"/><Relationship Id="rId25" Type="http://schemas.openxmlformats.org/officeDocument/2006/relationships/customXml" Target="../ink/ink560.xml"/><Relationship Id="rId24" Type="http://schemas.openxmlformats.org/officeDocument/2006/relationships/customXml" Target="../ink/ink559.xml"/><Relationship Id="rId23" Type="http://schemas.openxmlformats.org/officeDocument/2006/relationships/customXml" Target="../ink/ink558.xml"/><Relationship Id="rId22" Type="http://schemas.openxmlformats.org/officeDocument/2006/relationships/customXml" Target="../ink/ink557.xml"/><Relationship Id="rId21" Type="http://schemas.openxmlformats.org/officeDocument/2006/relationships/customXml" Target="../ink/ink556.xml"/><Relationship Id="rId20" Type="http://schemas.openxmlformats.org/officeDocument/2006/relationships/customXml" Target="../ink/ink555.xml"/><Relationship Id="rId2" Type="http://schemas.openxmlformats.org/officeDocument/2006/relationships/customXml" Target="../ink/ink537.xml"/><Relationship Id="rId19" Type="http://schemas.openxmlformats.org/officeDocument/2006/relationships/customXml" Target="../ink/ink554.xml"/><Relationship Id="rId18" Type="http://schemas.openxmlformats.org/officeDocument/2006/relationships/customXml" Target="../ink/ink553.xml"/><Relationship Id="rId17" Type="http://schemas.openxmlformats.org/officeDocument/2006/relationships/customXml" Target="../ink/ink552.xml"/><Relationship Id="rId16" Type="http://schemas.openxmlformats.org/officeDocument/2006/relationships/customXml" Target="../ink/ink551.xml"/><Relationship Id="rId15" Type="http://schemas.openxmlformats.org/officeDocument/2006/relationships/customXml" Target="../ink/ink550.xml"/><Relationship Id="rId14" Type="http://schemas.openxmlformats.org/officeDocument/2006/relationships/customXml" Target="../ink/ink549.xml"/><Relationship Id="rId136" Type="http://schemas.openxmlformats.org/officeDocument/2006/relationships/slideLayout" Target="../slideLayouts/slideLayout1.xml"/><Relationship Id="rId135" Type="http://schemas.openxmlformats.org/officeDocument/2006/relationships/customXml" Target="../ink/ink670.xml"/><Relationship Id="rId134" Type="http://schemas.openxmlformats.org/officeDocument/2006/relationships/customXml" Target="../ink/ink669.xml"/><Relationship Id="rId133" Type="http://schemas.openxmlformats.org/officeDocument/2006/relationships/customXml" Target="../ink/ink668.xml"/><Relationship Id="rId132" Type="http://schemas.openxmlformats.org/officeDocument/2006/relationships/customXml" Target="../ink/ink667.xml"/><Relationship Id="rId131" Type="http://schemas.openxmlformats.org/officeDocument/2006/relationships/customXml" Target="../ink/ink666.xml"/><Relationship Id="rId130" Type="http://schemas.openxmlformats.org/officeDocument/2006/relationships/customXml" Target="../ink/ink665.xml"/><Relationship Id="rId13" Type="http://schemas.openxmlformats.org/officeDocument/2006/relationships/customXml" Target="../ink/ink548.xml"/><Relationship Id="rId129" Type="http://schemas.openxmlformats.org/officeDocument/2006/relationships/customXml" Target="../ink/ink664.xml"/><Relationship Id="rId128" Type="http://schemas.openxmlformats.org/officeDocument/2006/relationships/customXml" Target="../ink/ink663.xml"/><Relationship Id="rId127" Type="http://schemas.openxmlformats.org/officeDocument/2006/relationships/customXml" Target="../ink/ink662.xml"/><Relationship Id="rId126" Type="http://schemas.openxmlformats.org/officeDocument/2006/relationships/customXml" Target="../ink/ink661.xml"/><Relationship Id="rId125" Type="http://schemas.openxmlformats.org/officeDocument/2006/relationships/customXml" Target="../ink/ink660.xml"/><Relationship Id="rId124" Type="http://schemas.openxmlformats.org/officeDocument/2006/relationships/customXml" Target="../ink/ink659.xml"/><Relationship Id="rId123" Type="http://schemas.openxmlformats.org/officeDocument/2006/relationships/customXml" Target="../ink/ink658.xml"/><Relationship Id="rId122" Type="http://schemas.openxmlformats.org/officeDocument/2006/relationships/customXml" Target="../ink/ink657.xml"/><Relationship Id="rId121" Type="http://schemas.openxmlformats.org/officeDocument/2006/relationships/customXml" Target="../ink/ink656.xml"/><Relationship Id="rId120" Type="http://schemas.openxmlformats.org/officeDocument/2006/relationships/customXml" Target="../ink/ink655.xml"/><Relationship Id="rId12" Type="http://schemas.openxmlformats.org/officeDocument/2006/relationships/customXml" Target="../ink/ink547.xml"/><Relationship Id="rId119" Type="http://schemas.openxmlformats.org/officeDocument/2006/relationships/customXml" Target="../ink/ink654.xml"/><Relationship Id="rId118" Type="http://schemas.openxmlformats.org/officeDocument/2006/relationships/customXml" Target="../ink/ink653.xml"/><Relationship Id="rId117" Type="http://schemas.openxmlformats.org/officeDocument/2006/relationships/customXml" Target="../ink/ink652.xml"/><Relationship Id="rId116" Type="http://schemas.openxmlformats.org/officeDocument/2006/relationships/customXml" Target="../ink/ink651.xml"/><Relationship Id="rId115" Type="http://schemas.openxmlformats.org/officeDocument/2006/relationships/customXml" Target="../ink/ink650.xml"/><Relationship Id="rId114" Type="http://schemas.openxmlformats.org/officeDocument/2006/relationships/customXml" Target="../ink/ink649.xml"/><Relationship Id="rId113" Type="http://schemas.openxmlformats.org/officeDocument/2006/relationships/customXml" Target="../ink/ink648.xml"/><Relationship Id="rId112" Type="http://schemas.openxmlformats.org/officeDocument/2006/relationships/customXml" Target="../ink/ink647.xml"/><Relationship Id="rId111" Type="http://schemas.openxmlformats.org/officeDocument/2006/relationships/customXml" Target="../ink/ink646.xml"/><Relationship Id="rId110" Type="http://schemas.openxmlformats.org/officeDocument/2006/relationships/customXml" Target="../ink/ink645.xml"/><Relationship Id="rId11" Type="http://schemas.openxmlformats.org/officeDocument/2006/relationships/customXml" Target="../ink/ink546.xml"/><Relationship Id="rId109" Type="http://schemas.openxmlformats.org/officeDocument/2006/relationships/customXml" Target="../ink/ink644.xml"/><Relationship Id="rId108" Type="http://schemas.openxmlformats.org/officeDocument/2006/relationships/customXml" Target="../ink/ink643.xml"/><Relationship Id="rId107" Type="http://schemas.openxmlformats.org/officeDocument/2006/relationships/customXml" Target="../ink/ink642.xml"/><Relationship Id="rId106" Type="http://schemas.openxmlformats.org/officeDocument/2006/relationships/customXml" Target="../ink/ink641.xml"/><Relationship Id="rId105" Type="http://schemas.openxmlformats.org/officeDocument/2006/relationships/customXml" Target="../ink/ink640.xml"/><Relationship Id="rId104" Type="http://schemas.openxmlformats.org/officeDocument/2006/relationships/customXml" Target="../ink/ink639.xml"/><Relationship Id="rId103" Type="http://schemas.openxmlformats.org/officeDocument/2006/relationships/customXml" Target="../ink/ink638.xml"/><Relationship Id="rId102" Type="http://schemas.openxmlformats.org/officeDocument/2006/relationships/customXml" Target="../ink/ink637.xml"/><Relationship Id="rId101" Type="http://schemas.openxmlformats.org/officeDocument/2006/relationships/customXml" Target="../ink/ink636.xml"/><Relationship Id="rId100" Type="http://schemas.openxmlformats.org/officeDocument/2006/relationships/customXml" Target="../ink/ink635.xml"/><Relationship Id="rId10" Type="http://schemas.openxmlformats.org/officeDocument/2006/relationships/customXml" Target="../ink/ink545.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99" Type="http://schemas.openxmlformats.org/officeDocument/2006/relationships/customXml" Target="../ink/ink767.xml"/><Relationship Id="rId98" Type="http://schemas.openxmlformats.org/officeDocument/2006/relationships/customXml" Target="../ink/ink766.xml"/><Relationship Id="rId97" Type="http://schemas.openxmlformats.org/officeDocument/2006/relationships/customXml" Target="../ink/ink765.xml"/><Relationship Id="rId96" Type="http://schemas.openxmlformats.org/officeDocument/2006/relationships/customXml" Target="../ink/ink764.xml"/><Relationship Id="rId95" Type="http://schemas.openxmlformats.org/officeDocument/2006/relationships/customXml" Target="../ink/ink763.xml"/><Relationship Id="rId94" Type="http://schemas.openxmlformats.org/officeDocument/2006/relationships/customXml" Target="../ink/ink762.xml"/><Relationship Id="rId93" Type="http://schemas.openxmlformats.org/officeDocument/2006/relationships/customXml" Target="../ink/ink761.xml"/><Relationship Id="rId92" Type="http://schemas.openxmlformats.org/officeDocument/2006/relationships/customXml" Target="../ink/ink760.xml"/><Relationship Id="rId91" Type="http://schemas.openxmlformats.org/officeDocument/2006/relationships/customXml" Target="../ink/ink759.xml"/><Relationship Id="rId90" Type="http://schemas.openxmlformats.org/officeDocument/2006/relationships/customXml" Target="../ink/ink758.xml"/><Relationship Id="rId9" Type="http://schemas.openxmlformats.org/officeDocument/2006/relationships/customXml" Target="../ink/ink677.xml"/><Relationship Id="rId89" Type="http://schemas.openxmlformats.org/officeDocument/2006/relationships/customXml" Target="../ink/ink757.xml"/><Relationship Id="rId88" Type="http://schemas.openxmlformats.org/officeDocument/2006/relationships/customXml" Target="../ink/ink756.xml"/><Relationship Id="rId87" Type="http://schemas.openxmlformats.org/officeDocument/2006/relationships/customXml" Target="../ink/ink755.xml"/><Relationship Id="rId86" Type="http://schemas.openxmlformats.org/officeDocument/2006/relationships/customXml" Target="../ink/ink754.xml"/><Relationship Id="rId85" Type="http://schemas.openxmlformats.org/officeDocument/2006/relationships/customXml" Target="../ink/ink753.xml"/><Relationship Id="rId84" Type="http://schemas.openxmlformats.org/officeDocument/2006/relationships/customXml" Target="../ink/ink752.xml"/><Relationship Id="rId83" Type="http://schemas.openxmlformats.org/officeDocument/2006/relationships/customXml" Target="../ink/ink751.xml"/><Relationship Id="rId82" Type="http://schemas.openxmlformats.org/officeDocument/2006/relationships/customXml" Target="../ink/ink750.xml"/><Relationship Id="rId81" Type="http://schemas.openxmlformats.org/officeDocument/2006/relationships/customXml" Target="../ink/ink749.xml"/><Relationship Id="rId80" Type="http://schemas.openxmlformats.org/officeDocument/2006/relationships/customXml" Target="../ink/ink748.xml"/><Relationship Id="rId8" Type="http://schemas.openxmlformats.org/officeDocument/2006/relationships/customXml" Target="../ink/ink676.xml"/><Relationship Id="rId79" Type="http://schemas.openxmlformats.org/officeDocument/2006/relationships/customXml" Target="../ink/ink747.xml"/><Relationship Id="rId78" Type="http://schemas.openxmlformats.org/officeDocument/2006/relationships/customXml" Target="../ink/ink746.xml"/><Relationship Id="rId77" Type="http://schemas.openxmlformats.org/officeDocument/2006/relationships/customXml" Target="../ink/ink745.xml"/><Relationship Id="rId76" Type="http://schemas.openxmlformats.org/officeDocument/2006/relationships/customXml" Target="../ink/ink744.xml"/><Relationship Id="rId75" Type="http://schemas.openxmlformats.org/officeDocument/2006/relationships/customXml" Target="../ink/ink743.xml"/><Relationship Id="rId74" Type="http://schemas.openxmlformats.org/officeDocument/2006/relationships/customXml" Target="../ink/ink742.xml"/><Relationship Id="rId73" Type="http://schemas.openxmlformats.org/officeDocument/2006/relationships/customXml" Target="../ink/ink741.xml"/><Relationship Id="rId72" Type="http://schemas.openxmlformats.org/officeDocument/2006/relationships/customXml" Target="../ink/ink740.xml"/><Relationship Id="rId71" Type="http://schemas.openxmlformats.org/officeDocument/2006/relationships/customXml" Target="../ink/ink739.xml"/><Relationship Id="rId70" Type="http://schemas.openxmlformats.org/officeDocument/2006/relationships/customXml" Target="../ink/ink738.xml"/><Relationship Id="rId7" Type="http://schemas.openxmlformats.org/officeDocument/2006/relationships/customXml" Target="../ink/ink675.xml"/><Relationship Id="rId69" Type="http://schemas.openxmlformats.org/officeDocument/2006/relationships/customXml" Target="../ink/ink737.xml"/><Relationship Id="rId68" Type="http://schemas.openxmlformats.org/officeDocument/2006/relationships/customXml" Target="../ink/ink736.xml"/><Relationship Id="rId67" Type="http://schemas.openxmlformats.org/officeDocument/2006/relationships/customXml" Target="../ink/ink735.xml"/><Relationship Id="rId66" Type="http://schemas.openxmlformats.org/officeDocument/2006/relationships/customXml" Target="../ink/ink734.xml"/><Relationship Id="rId65" Type="http://schemas.openxmlformats.org/officeDocument/2006/relationships/customXml" Target="../ink/ink733.xml"/><Relationship Id="rId64" Type="http://schemas.openxmlformats.org/officeDocument/2006/relationships/customXml" Target="../ink/ink732.xml"/><Relationship Id="rId63" Type="http://schemas.openxmlformats.org/officeDocument/2006/relationships/customXml" Target="../ink/ink731.xml"/><Relationship Id="rId62" Type="http://schemas.openxmlformats.org/officeDocument/2006/relationships/customXml" Target="../ink/ink730.xml"/><Relationship Id="rId61" Type="http://schemas.openxmlformats.org/officeDocument/2006/relationships/customXml" Target="../ink/ink729.xml"/><Relationship Id="rId60" Type="http://schemas.openxmlformats.org/officeDocument/2006/relationships/customXml" Target="../ink/ink728.xml"/><Relationship Id="rId6" Type="http://schemas.openxmlformats.org/officeDocument/2006/relationships/customXml" Target="../ink/ink674.xml"/><Relationship Id="rId59" Type="http://schemas.openxmlformats.org/officeDocument/2006/relationships/customXml" Target="../ink/ink727.xml"/><Relationship Id="rId58" Type="http://schemas.openxmlformats.org/officeDocument/2006/relationships/customXml" Target="../ink/ink726.xml"/><Relationship Id="rId57" Type="http://schemas.openxmlformats.org/officeDocument/2006/relationships/customXml" Target="../ink/ink725.xml"/><Relationship Id="rId56" Type="http://schemas.openxmlformats.org/officeDocument/2006/relationships/customXml" Target="../ink/ink724.xml"/><Relationship Id="rId55" Type="http://schemas.openxmlformats.org/officeDocument/2006/relationships/customXml" Target="../ink/ink723.xml"/><Relationship Id="rId54" Type="http://schemas.openxmlformats.org/officeDocument/2006/relationships/customXml" Target="../ink/ink722.xml"/><Relationship Id="rId53" Type="http://schemas.openxmlformats.org/officeDocument/2006/relationships/customXml" Target="../ink/ink721.xml"/><Relationship Id="rId52" Type="http://schemas.openxmlformats.org/officeDocument/2006/relationships/customXml" Target="../ink/ink720.xml"/><Relationship Id="rId51" Type="http://schemas.openxmlformats.org/officeDocument/2006/relationships/customXml" Target="../ink/ink719.xml"/><Relationship Id="rId50" Type="http://schemas.openxmlformats.org/officeDocument/2006/relationships/customXml" Target="../ink/ink718.xml"/><Relationship Id="rId5" Type="http://schemas.openxmlformats.org/officeDocument/2006/relationships/customXml" Target="../ink/ink673.xml"/><Relationship Id="rId49" Type="http://schemas.openxmlformats.org/officeDocument/2006/relationships/customXml" Target="../ink/ink717.xml"/><Relationship Id="rId48" Type="http://schemas.openxmlformats.org/officeDocument/2006/relationships/customXml" Target="../ink/ink716.xml"/><Relationship Id="rId47" Type="http://schemas.openxmlformats.org/officeDocument/2006/relationships/customXml" Target="../ink/ink715.xml"/><Relationship Id="rId46" Type="http://schemas.openxmlformats.org/officeDocument/2006/relationships/customXml" Target="../ink/ink714.xml"/><Relationship Id="rId45" Type="http://schemas.openxmlformats.org/officeDocument/2006/relationships/customXml" Target="../ink/ink713.xml"/><Relationship Id="rId44" Type="http://schemas.openxmlformats.org/officeDocument/2006/relationships/customXml" Target="../ink/ink712.xml"/><Relationship Id="rId43" Type="http://schemas.openxmlformats.org/officeDocument/2006/relationships/customXml" Target="../ink/ink711.xml"/><Relationship Id="rId42" Type="http://schemas.openxmlformats.org/officeDocument/2006/relationships/customXml" Target="../ink/ink710.xml"/><Relationship Id="rId41" Type="http://schemas.openxmlformats.org/officeDocument/2006/relationships/customXml" Target="../ink/ink709.xml"/><Relationship Id="rId40" Type="http://schemas.openxmlformats.org/officeDocument/2006/relationships/customXml" Target="../ink/ink708.xml"/><Relationship Id="rId4" Type="http://schemas.openxmlformats.org/officeDocument/2006/relationships/customXml" Target="../ink/ink672.xml"/><Relationship Id="rId39" Type="http://schemas.openxmlformats.org/officeDocument/2006/relationships/customXml" Target="../ink/ink707.xml"/><Relationship Id="rId38" Type="http://schemas.openxmlformats.org/officeDocument/2006/relationships/customXml" Target="../ink/ink706.xml"/><Relationship Id="rId37" Type="http://schemas.openxmlformats.org/officeDocument/2006/relationships/customXml" Target="../ink/ink705.xml"/><Relationship Id="rId36" Type="http://schemas.openxmlformats.org/officeDocument/2006/relationships/customXml" Target="../ink/ink704.xml"/><Relationship Id="rId35" Type="http://schemas.openxmlformats.org/officeDocument/2006/relationships/customXml" Target="../ink/ink703.xml"/><Relationship Id="rId34" Type="http://schemas.openxmlformats.org/officeDocument/2006/relationships/customXml" Target="../ink/ink702.xml"/><Relationship Id="rId33" Type="http://schemas.openxmlformats.org/officeDocument/2006/relationships/customXml" Target="../ink/ink701.xml"/><Relationship Id="rId32" Type="http://schemas.openxmlformats.org/officeDocument/2006/relationships/customXml" Target="../ink/ink700.xml"/><Relationship Id="rId31" Type="http://schemas.openxmlformats.org/officeDocument/2006/relationships/customXml" Target="../ink/ink699.xml"/><Relationship Id="rId30" Type="http://schemas.openxmlformats.org/officeDocument/2006/relationships/customXml" Target="../ink/ink698.xml"/><Relationship Id="rId3" Type="http://schemas.openxmlformats.org/officeDocument/2006/relationships/customXml" Target="../ink/ink671.xml"/><Relationship Id="rId29" Type="http://schemas.openxmlformats.org/officeDocument/2006/relationships/customXml" Target="../ink/ink697.xml"/><Relationship Id="rId28" Type="http://schemas.openxmlformats.org/officeDocument/2006/relationships/customXml" Target="../ink/ink696.xml"/><Relationship Id="rId27" Type="http://schemas.openxmlformats.org/officeDocument/2006/relationships/customXml" Target="../ink/ink695.xml"/><Relationship Id="rId261" Type="http://schemas.openxmlformats.org/officeDocument/2006/relationships/slideLayout" Target="../slideLayouts/slideLayout1.xml"/><Relationship Id="rId260" Type="http://schemas.openxmlformats.org/officeDocument/2006/relationships/customXml" Target="../ink/ink928.xml"/><Relationship Id="rId26" Type="http://schemas.openxmlformats.org/officeDocument/2006/relationships/customXml" Target="../ink/ink694.xml"/><Relationship Id="rId259" Type="http://schemas.openxmlformats.org/officeDocument/2006/relationships/customXml" Target="../ink/ink927.xml"/><Relationship Id="rId258" Type="http://schemas.openxmlformats.org/officeDocument/2006/relationships/customXml" Target="../ink/ink926.xml"/><Relationship Id="rId257" Type="http://schemas.openxmlformats.org/officeDocument/2006/relationships/customXml" Target="../ink/ink925.xml"/><Relationship Id="rId256" Type="http://schemas.openxmlformats.org/officeDocument/2006/relationships/customXml" Target="../ink/ink924.xml"/><Relationship Id="rId255" Type="http://schemas.openxmlformats.org/officeDocument/2006/relationships/customXml" Target="../ink/ink923.xml"/><Relationship Id="rId254" Type="http://schemas.openxmlformats.org/officeDocument/2006/relationships/customXml" Target="../ink/ink922.xml"/><Relationship Id="rId253" Type="http://schemas.openxmlformats.org/officeDocument/2006/relationships/customXml" Target="../ink/ink921.xml"/><Relationship Id="rId252" Type="http://schemas.openxmlformats.org/officeDocument/2006/relationships/customXml" Target="../ink/ink920.xml"/><Relationship Id="rId251" Type="http://schemas.openxmlformats.org/officeDocument/2006/relationships/customXml" Target="../ink/ink919.xml"/><Relationship Id="rId250" Type="http://schemas.openxmlformats.org/officeDocument/2006/relationships/customXml" Target="../ink/ink918.xml"/><Relationship Id="rId25" Type="http://schemas.openxmlformats.org/officeDocument/2006/relationships/customXml" Target="../ink/ink693.xml"/><Relationship Id="rId249" Type="http://schemas.openxmlformats.org/officeDocument/2006/relationships/customXml" Target="../ink/ink917.xml"/><Relationship Id="rId248" Type="http://schemas.openxmlformats.org/officeDocument/2006/relationships/customXml" Target="../ink/ink916.xml"/><Relationship Id="rId247" Type="http://schemas.openxmlformats.org/officeDocument/2006/relationships/customXml" Target="../ink/ink915.xml"/><Relationship Id="rId246" Type="http://schemas.openxmlformats.org/officeDocument/2006/relationships/customXml" Target="../ink/ink914.xml"/><Relationship Id="rId245" Type="http://schemas.openxmlformats.org/officeDocument/2006/relationships/customXml" Target="../ink/ink913.xml"/><Relationship Id="rId244" Type="http://schemas.openxmlformats.org/officeDocument/2006/relationships/customXml" Target="../ink/ink912.xml"/><Relationship Id="rId243" Type="http://schemas.openxmlformats.org/officeDocument/2006/relationships/customXml" Target="../ink/ink911.xml"/><Relationship Id="rId242" Type="http://schemas.openxmlformats.org/officeDocument/2006/relationships/customXml" Target="../ink/ink910.xml"/><Relationship Id="rId241" Type="http://schemas.openxmlformats.org/officeDocument/2006/relationships/customXml" Target="../ink/ink909.xml"/><Relationship Id="rId240" Type="http://schemas.openxmlformats.org/officeDocument/2006/relationships/customXml" Target="../ink/ink908.xml"/><Relationship Id="rId24" Type="http://schemas.openxmlformats.org/officeDocument/2006/relationships/customXml" Target="../ink/ink692.xml"/><Relationship Id="rId239" Type="http://schemas.openxmlformats.org/officeDocument/2006/relationships/customXml" Target="../ink/ink907.xml"/><Relationship Id="rId238" Type="http://schemas.openxmlformats.org/officeDocument/2006/relationships/customXml" Target="../ink/ink906.xml"/><Relationship Id="rId237" Type="http://schemas.openxmlformats.org/officeDocument/2006/relationships/customXml" Target="../ink/ink905.xml"/><Relationship Id="rId236" Type="http://schemas.openxmlformats.org/officeDocument/2006/relationships/customXml" Target="../ink/ink904.xml"/><Relationship Id="rId235" Type="http://schemas.openxmlformats.org/officeDocument/2006/relationships/customXml" Target="../ink/ink903.xml"/><Relationship Id="rId234" Type="http://schemas.openxmlformats.org/officeDocument/2006/relationships/customXml" Target="../ink/ink902.xml"/><Relationship Id="rId233" Type="http://schemas.openxmlformats.org/officeDocument/2006/relationships/customXml" Target="../ink/ink901.xml"/><Relationship Id="rId232" Type="http://schemas.openxmlformats.org/officeDocument/2006/relationships/customXml" Target="../ink/ink900.xml"/><Relationship Id="rId231" Type="http://schemas.openxmlformats.org/officeDocument/2006/relationships/customXml" Target="../ink/ink899.xml"/><Relationship Id="rId230" Type="http://schemas.openxmlformats.org/officeDocument/2006/relationships/customXml" Target="../ink/ink898.xml"/><Relationship Id="rId23" Type="http://schemas.openxmlformats.org/officeDocument/2006/relationships/customXml" Target="../ink/ink691.xml"/><Relationship Id="rId229" Type="http://schemas.openxmlformats.org/officeDocument/2006/relationships/customXml" Target="../ink/ink897.xml"/><Relationship Id="rId228" Type="http://schemas.openxmlformats.org/officeDocument/2006/relationships/customXml" Target="../ink/ink896.xml"/><Relationship Id="rId227" Type="http://schemas.openxmlformats.org/officeDocument/2006/relationships/customXml" Target="../ink/ink895.xml"/><Relationship Id="rId226" Type="http://schemas.openxmlformats.org/officeDocument/2006/relationships/customXml" Target="../ink/ink894.xml"/><Relationship Id="rId225" Type="http://schemas.openxmlformats.org/officeDocument/2006/relationships/customXml" Target="../ink/ink893.xml"/><Relationship Id="rId224" Type="http://schemas.openxmlformats.org/officeDocument/2006/relationships/customXml" Target="../ink/ink892.xml"/><Relationship Id="rId223" Type="http://schemas.openxmlformats.org/officeDocument/2006/relationships/customXml" Target="../ink/ink891.xml"/><Relationship Id="rId222" Type="http://schemas.openxmlformats.org/officeDocument/2006/relationships/customXml" Target="../ink/ink890.xml"/><Relationship Id="rId221" Type="http://schemas.openxmlformats.org/officeDocument/2006/relationships/customXml" Target="../ink/ink889.xml"/><Relationship Id="rId220" Type="http://schemas.openxmlformats.org/officeDocument/2006/relationships/customXml" Target="../ink/ink888.xml"/><Relationship Id="rId22" Type="http://schemas.openxmlformats.org/officeDocument/2006/relationships/customXml" Target="../ink/ink690.xml"/><Relationship Id="rId219" Type="http://schemas.openxmlformats.org/officeDocument/2006/relationships/customXml" Target="../ink/ink887.xml"/><Relationship Id="rId218" Type="http://schemas.openxmlformats.org/officeDocument/2006/relationships/customXml" Target="../ink/ink886.xml"/><Relationship Id="rId217" Type="http://schemas.openxmlformats.org/officeDocument/2006/relationships/customXml" Target="../ink/ink885.xml"/><Relationship Id="rId216" Type="http://schemas.openxmlformats.org/officeDocument/2006/relationships/customXml" Target="../ink/ink884.xml"/><Relationship Id="rId215" Type="http://schemas.openxmlformats.org/officeDocument/2006/relationships/customXml" Target="../ink/ink883.xml"/><Relationship Id="rId214" Type="http://schemas.openxmlformats.org/officeDocument/2006/relationships/customXml" Target="../ink/ink882.xml"/><Relationship Id="rId213" Type="http://schemas.openxmlformats.org/officeDocument/2006/relationships/customXml" Target="../ink/ink881.xml"/><Relationship Id="rId212" Type="http://schemas.openxmlformats.org/officeDocument/2006/relationships/customXml" Target="../ink/ink880.xml"/><Relationship Id="rId211" Type="http://schemas.openxmlformats.org/officeDocument/2006/relationships/customXml" Target="../ink/ink879.xml"/><Relationship Id="rId210" Type="http://schemas.openxmlformats.org/officeDocument/2006/relationships/customXml" Target="../ink/ink878.xml"/><Relationship Id="rId21" Type="http://schemas.openxmlformats.org/officeDocument/2006/relationships/customXml" Target="../ink/ink689.xml"/><Relationship Id="rId209" Type="http://schemas.openxmlformats.org/officeDocument/2006/relationships/customXml" Target="../ink/ink877.xml"/><Relationship Id="rId208" Type="http://schemas.openxmlformats.org/officeDocument/2006/relationships/customXml" Target="../ink/ink876.xml"/><Relationship Id="rId207" Type="http://schemas.openxmlformats.org/officeDocument/2006/relationships/customXml" Target="../ink/ink875.xml"/><Relationship Id="rId206" Type="http://schemas.openxmlformats.org/officeDocument/2006/relationships/customXml" Target="../ink/ink874.xml"/><Relationship Id="rId205" Type="http://schemas.openxmlformats.org/officeDocument/2006/relationships/customXml" Target="../ink/ink873.xml"/><Relationship Id="rId204" Type="http://schemas.openxmlformats.org/officeDocument/2006/relationships/customXml" Target="../ink/ink872.xml"/><Relationship Id="rId203" Type="http://schemas.openxmlformats.org/officeDocument/2006/relationships/customXml" Target="../ink/ink871.xml"/><Relationship Id="rId202" Type="http://schemas.openxmlformats.org/officeDocument/2006/relationships/customXml" Target="../ink/ink870.xml"/><Relationship Id="rId201" Type="http://schemas.openxmlformats.org/officeDocument/2006/relationships/customXml" Target="../ink/ink869.xml"/><Relationship Id="rId200" Type="http://schemas.openxmlformats.org/officeDocument/2006/relationships/customXml" Target="../ink/ink868.xml"/><Relationship Id="rId20" Type="http://schemas.openxmlformats.org/officeDocument/2006/relationships/customXml" Target="../ink/ink688.xml"/><Relationship Id="rId2" Type="http://schemas.openxmlformats.org/officeDocument/2006/relationships/image" Target="../media/image21.png"/><Relationship Id="rId199" Type="http://schemas.openxmlformats.org/officeDocument/2006/relationships/customXml" Target="../ink/ink867.xml"/><Relationship Id="rId198" Type="http://schemas.openxmlformats.org/officeDocument/2006/relationships/customXml" Target="../ink/ink866.xml"/><Relationship Id="rId197" Type="http://schemas.openxmlformats.org/officeDocument/2006/relationships/customXml" Target="../ink/ink865.xml"/><Relationship Id="rId196" Type="http://schemas.openxmlformats.org/officeDocument/2006/relationships/customXml" Target="../ink/ink864.xml"/><Relationship Id="rId195" Type="http://schemas.openxmlformats.org/officeDocument/2006/relationships/customXml" Target="../ink/ink863.xml"/><Relationship Id="rId194" Type="http://schemas.openxmlformats.org/officeDocument/2006/relationships/customXml" Target="../ink/ink862.xml"/><Relationship Id="rId193" Type="http://schemas.openxmlformats.org/officeDocument/2006/relationships/customXml" Target="../ink/ink861.xml"/><Relationship Id="rId192" Type="http://schemas.openxmlformats.org/officeDocument/2006/relationships/customXml" Target="../ink/ink860.xml"/><Relationship Id="rId191" Type="http://schemas.openxmlformats.org/officeDocument/2006/relationships/customXml" Target="../ink/ink859.xml"/><Relationship Id="rId190" Type="http://schemas.openxmlformats.org/officeDocument/2006/relationships/customXml" Target="../ink/ink858.xml"/><Relationship Id="rId19" Type="http://schemas.openxmlformats.org/officeDocument/2006/relationships/customXml" Target="../ink/ink687.xml"/><Relationship Id="rId189" Type="http://schemas.openxmlformats.org/officeDocument/2006/relationships/customXml" Target="../ink/ink857.xml"/><Relationship Id="rId188" Type="http://schemas.openxmlformats.org/officeDocument/2006/relationships/customXml" Target="../ink/ink856.xml"/><Relationship Id="rId187" Type="http://schemas.openxmlformats.org/officeDocument/2006/relationships/customXml" Target="../ink/ink855.xml"/><Relationship Id="rId186" Type="http://schemas.openxmlformats.org/officeDocument/2006/relationships/customXml" Target="../ink/ink854.xml"/><Relationship Id="rId185" Type="http://schemas.openxmlformats.org/officeDocument/2006/relationships/customXml" Target="../ink/ink853.xml"/><Relationship Id="rId184" Type="http://schemas.openxmlformats.org/officeDocument/2006/relationships/customXml" Target="../ink/ink852.xml"/><Relationship Id="rId183" Type="http://schemas.openxmlformats.org/officeDocument/2006/relationships/customXml" Target="../ink/ink851.xml"/><Relationship Id="rId182" Type="http://schemas.openxmlformats.org/officeDocument/2006/relationships/customXml" Target="../ink/ink850.xml"/><Relationship Id="rId181" Type="http://schemas.openxmlformats.org/officeDocument/2006/relationships/customXml" Target="../ink/ink849.xml"/><Relationship Id="rId180" Type="http://schemas.openxmlformats.org/officeDocument/2006/relationships/customXml" Target="../ink/ink848.xml"/><Relationship Id="rId18" Type="http://schemas.openxmlformats.org/officeDocument/2006/relationships/customXml" Target="../ink/ink686.xml"/><Relationship Id="rId179" Type="http://schemas.openxmlformats.org/officeDocument/2006/relationships/customXml" Target="../ink/ink847.xml"/><Relationship Id="rId178" Type="http://schemas.openxmlformats.org/officeDocument/2006/relationships/customXml" Target="../ink/ink846.xml"/><Relationship Id="rId177" Type="http://schemas.openxmlformats.org/officeDocument/2006/relationships/customXml" Target="../ink/ink845.xml"/><Relationship Id="rId176" Type="http://schemas.openxmlformats.org/officeDocument/2006/relationships/customXml" Target="../ink/ink844.xml"/><Relationship Id="rId175" Type="http://schemas.openxmlformats.org/officeDocument/2006/relationships/customXml" Target="../ink/ink843.xml"/><Relationship Id="rId174" Type="http://schemas.openxmlformats.org/officeDocument/2006/relationships/customXml" Target="../ink/ink842.xml"/><Relationship Id="rId173" Type="http://schemas.openxmlformats.org/officeDocument/2006/relationships/customXml" Target="../ink/ink841.xml"/><Relationship Id="rId172" Type="http://schemas.openxmlformats.org/officeDocument/2006/relationships/customXml" Target="../ink/ink840.xml"/><Relationship Id="rId171" Type="http://schemas.openxmlformats.org/officeDocument/2006/relationships/customXml" Target="../ink/ink839.xml"/><Relationship Id="rId170" Type="http://schemas.openxmlformats.org/officeDocument/2006/relationships/customXml" Target="../ink/ink838.xml"/><Relationship Id="rId17" Type="http://schemas.openxmlformats.org/officeDocument/2006/relationships/customXml" Target="../ink/ink685.xml"/><Relationship Id="rId169" Type="http://schemas.openxmlformats.org/officeDocument/2006/relationships/customXml" Target="../ink/ink837.xml"/><Relationship Id="rId168" Type="http://schemas.openxmlformats.org/officeDocument/2006/relationships/customXml" Target="../ink/ink836.xml"/><Relationship Id="rId167" Type="http://schemas.openxmlformats.org/officeDocument/2006/relationships/customXml" Target="../ink/ink835.xml"/><Relationship Id="rId166" Type="http://schemas.openxmlformats.org/officeDocument/2006/relationships/customXml" Target="../ink/ink834.xml"/><Relationship Id="rId165" Type="http://schemas.openxmlformats.org/officeDocument/2006/relationships/customXml" Target="../ink/ink833.xml"/><Relationship Id="rId164" Type="http://schemas.openxmlformats.org/officeDocument/2006/relationships/customXml" Target="../ink/ink832.xml"/><Relationship Id="rId163" Type="http://schemas.openxmlformats.org/officeDocument/2006/relationships/customXml" Target="../ink/ink831.xml"/><Relationship Id="rId162" Type="http://schemas.openxmlformats.org/officeDocument/2006/relationships/customXml" Target="../ink/ink830.xml"/><Relationship Id="rId161" Type="http://schemas.openxmlformats.org/officeDocument/2006/relationships/customXml" Target="../ink/ink829.xml"/><Relationship Id="rId160" Type="http://schemas.openxmlformats.org/officeDocument/2006/relationships/customXml" Target="../ink/ink828.xml"/><Relationship Id="rId16" Type="http://schemas.openxmlformats.org/officeDocument/2006/relationships/customXml" Target="../ink/ink684.xml"/><Relationship Id="rId159" Type="http://schemas.openxmlformats.org/officeDocument/2006/relationships/customXml" Target="../ink/ink827.xml"/><Relationship Id="rId158" Type="http://schemas.openxmlformats.org/officeDocument/2006/relationships/customXml" Target="../ink/ink826.xml"/><Relationship Id="rId157" Type="http://schemas.openxmlformats.org/officeDocument/2006/relationships/customXml" Target="../ink/ink825.xml"/><Relationship Id="rId156" Type="http://schemas.openxmlformats.org/officeDocument/2006/relationships/customXml" Target="../ink/ink824.xml"/><Relationship Id="rId155" Type="http://schemas.openxmlformats.org/officeDocument/2006/relationships/customXml" Target="../ink/ink823.xml"/><Relationship Id="rId154" Type="http://schemas.openxmlformats.org/officeDocument/2006/relationships/customXml" Target="../ink/ink822.xml"/><Relationship Id="rId153" Type="http://schemas.openxmlformats.org/officeDocument/2006/relationships/customXml" Target="../ink/ink821.xml"/><Relationship Id="rId152" Type="http://schemas.openxmlformats.org/officeDocument/2006/relationships/customXml" Target="../ink/ink820.xml"/><Relationship Id="rId151" Type="http://schemas.openxmlformats.org/officeDocument/2006/relationships/customXml" Target="../ink/ink819.xml"/><Relationship Id="rId150" Type="http://schemas.openxmlformats.org/officeDocument/2006/relationships/customXml" Target="../ink/ink818.xml"/><Relationship Id="rId15" Type="http://schemas.openxmlformats.org/officeDocument/2006/relationships/customXml" Target="../ink/ink683.xml"/><Relationship Id="rId149" Type="http://schemas.openxmlformats.org/officeDocument/2006/relationships/customXml" Target="../ink/ink817.xml"/><Relationship Id="rId148" Type="http://schemas.openxmlformats.org/officeDocument/2006/relationships/customXml" Target="../ink/ink816.xml"/><Relationship Id="rId147" Type="http://schemas.openxmlformats.org/officeDocument/2006/relationships/customXml" Target="../ink/ink815.xml"/><Relationship Id="rId146" Type="http://schemas.openxmlformats.org/officeDocument/2006/relationships/customXml" Target="../ink/ink814.xml"/><Relationship Id="rId145" Type="http://schemas.openxmlformats.org/officeDocument/2006/relationships/customXml" Target="../ink/ink813.xml"/><Relationship Id="rId144" Type="http://schemas.openxmlformats.org/officeDocument/2006/relationships/customXml" Target="../ink/ink812.xml"/><Relationship Id="rId143" Type="http://schemas.openxmlformats.org/officeDocument/2006/relationships/customXml" Target="../ink/ink811.xml"/><Relationship Id="rId142" Type="http://schemas.openxmlformats.org/officeDocument/2006/relationships/customXml" Target="../ink/ink810.xml"/><Relationship Id="rId141" Type="http://schemas.openxmlformats.org/officeDocument/2006/relationships/customXml" Target="../ink/ink809.xml"/><Relationship Id="rId140" Type="http://schemas.openxmlformats.org/officeDocument/2006/relationships/customXml" Target="../ink/ink808.xml"/><Relationship Id="rId14" Type="http://schemas.openxmlformats.org/officeDocument/2006/relationships/customXml" Target="../ink/ink682.xml"/><Relationship Id="rId139" Type="http://schemas.openxmlformats.org/officeDocument/2006/relationships/customXml" Target="../ink/ink807.xml"/><Relationship Id="rId138" Type="http://schemas.openxmlformats.org/officeDocument/2006/relationships/customXml" Target="../ink/ink806.xml"/><Relationship Id="rId137" Type="http://schemas.openxmlformats.org/officeDocument/2006/relationships/customXml" Target="../ink/ink805.xml"/><Relationship Id="rId136" Type="http://schemas.openxmlformats.org/officeDocument/2006/relationships/customXml" Target="../ink/ink804.xml"/><Relationship Id="rId135" Type="http://schemas.openxmlformats.org/officeDocument/2006/relationships/customXml" Target="../ink/ink803.xml"/><Relationship Id="rId134" Type="http://schemas.openxmlformats.org/officeDocument/2006/relationships/customXml" Target="../ink/ink802.xml"/><Relationship Id="rId133" Type="http://schemas.openxmlformats.org/officeDocument/2006/relationships/customXml" Target="../ink/ink801.xml"/><Relationship Id="rId132" Type="http://schemas.openxmlformats.org/officeDocument/2006/relationships/customXml" Target="../ink/ink800.xml"/><Relationship Id="rId131" Type="http://schemas.openxmlformats.org/officeDocument/2006/relationships/customXml" Target="../ink/ink799.xml"/><Relationship Id="rId130" Type="http://schemas.openxmlformats.org/officeDocument/2006/relationships/customXml" Target="../ink/ink798.xml"/><Relationship Id="rId13" Type="http://schemas.openxmlformats.org/officeDocument/2006/relationships/customXml" Target="../ink/ink681.xml"/><Relationship Id="rId129" Type="http://schemas.openxmlformats.org/officeDocument/2006/relationships/customXml" Target="../ink/ink797.xml"/><Relationship Id="rId128" Type="http://schemas.openxmlformats.org/officeDocument/2006/relationships/customXml" Target="../ink/ink796.xml"/><Relationship Id="rId127" Type="http://schemas.openxmlformats.org/officeDocument/2006/relationships/customXml" Target="../ink/ink795.xml"/><Relationship Id="rId126" Type="http://schemas.openxmlformats.org/officeDocument/2006/relationships/customXml" Target="../ink/ink794.xml"/><Relationship Id="rId125" Type="http://schemas.openxmlformats.org/officeDocument/2006/relationships/customXml" Target="../ink/ink793.xml"/><Relationship Id="rId124" Type="http://schemas.openxmlformats.org/officeDocument/2006/relationships/customXml" Target="../ink/ink792.xml"/><Relationship Id="rId123" Type="http://schemas.openxmlformats.org/officeDocument/2006/relationships/customXml" Target="../ink/ink791.xml"/><Relationship Id="rId122" Type="http://schemas.openxmlformats.org/officeDocument/2006/relationships/customXml" Target="../ink/ink790.xml"/><Relationship Id="rId121" Type="http://schemas.openxmlformats.org/officeDocument/2006/relationships/customXml" Target="../ink/ink789.xml"/><Relationship Id="rId120" Type="http://schemas.openxmlformats.org/officeDocument/2006/relationships/customXml" Target="../ink/ink788.xml"/><Relationship Id="rId12" Type="http://schemas.openxmlformats.org/officeDocument/2006/relationships/customXml" Target="../ink/ink680.xml"/><Relationship Id="rId119" Type="http://schemas.openxmlformats.org/officeDocument/2006/relationships/customXml" Target="../ink/ink787.xml"/><Relationship Id="rId118" Type="http://schemas.openxmlformats.org/officeDocument/2006/relationships/customXml" Target="../ink/ink786.xml"/><Relationship Id="rId117" Type="http://schemas.openxmlformats.org/officeDocument/2006/relationships/customXml" Target="../ink/ink785.xml"/><Relationship Id="rId116" Type="http://schemas.openxmlformats.org/officeDocument/2006/relationships/customXml" Target="../ink/ink784.xml"/><Relationship Id="rId115" Type="http://schemas.openxmlformats.org/officeDocument/2006/relationships/customXml" Target="../ink/ink783.xml"/><Relationship Id="rId114" Type="http://schemas.openxmlformats.org/officeDocument/2006/relationships/customXml" Target="../ink/ink782.xml"/><Relationship Id="rId113" Type="http://schemas.openxmlformats.org/officeDocument/2006/relationships/customXml" Target="../ink/ink781.xml"/><Relationship Id="rId112" Type="http://schemas.openxmlformats.org/officeDocument/2006/relationships/customXml" Target="../ink/ink780.xml"/><Relationship Id="rId111" Type="http://schemas.openxmlformats.org/officeDocument/2006/relationships/customXml" Target="../ink/ink779.xml"/><Relationship Id="rId110" Type="http://schemas.openxmlformats.org/officeDocument/2006/relationships/customXml" Target="../ink/ink778.xml"/><Relationship Id="rId11" Type="http://schemas.openxmlformats.org/officeDocument/2006/relationships/customXml" Target="../ink/ink679.xml"/><Relationship Id="rId109" Type="http://schemas.openxmlformats.org/officeDocument/2006/relationships/customXml" Target="../ink/ink777.xml"/><Relationship Id="rId108" Type="http://schemas.openxmlformats.org/officeDocument/2006/relationships/customXml" Target="../ink/ink776.xml"/><Relationship Id="rId107" Type="http://schemas.openxmlformats.org/officeDocument/2006/relationships/customXml" Target="../ink/ink775.xml"/><Relationship Id="rId106" Type="http://schemas.openxmlformats.org/officeDocument/2006/relationships/customXml" Target="../ink/ink774.xml"/><Relationship Id="rId105" Type="http://schemas.openxmlformats.org/officeDocument/2006/relationships/customXml" Target="../ink/ink773.xml"/><Relationship Id="rId104" Type="http://schemas.openxmlformats.org/officeDocument/2006/relationships/customXml" Target="../ink/ink772.xml"/><Relationship Id="rId103" Type="http://schemas.openxmlformats.org/officeDocument/2006/relationships/customXml" Target="../ink/ink771.xml"/><Relationship Id="rId102" Type="http://schemas.openxmlformats.org/officeDocument/2006/relationships/customXml" Target="../ink/ink770.xml"/><Relationship Id="rId101" Type="http://schemas.openxmlformats.org/officeDocument/2006/relationships/customXml" Target="../ink/ink769.xml"/><Relationship Id="rId100" Type="http://schemas.openxmlformats.org/officeDocument/2006/relationships/customXml" Target="../ink/ink768.xml"/><Relationship Id="rId10" Type="http://schemas.openxmlformats.org/officeDocument/2006/relationships/customXml" Target="../ink/ink678.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99" Type="http://schemas.openxmlformats.org/officeDocument/2006/relationships/customXml" Target="../ink/ink1026.xml"/><Relationship Id="rId98" Type="http://schemas.openxmlformats.org/officeDocument/2006/relationships/customXml" Target="../ink/ink1025.xml"/><Relationship Id="rId97" Type="http://schemas.openxmlformats.org/officeDocument/2006/relationships/customXml" Target="../ink/ink1024.xml"/><Relationship Id="rId96" Type="http://schemas.openxmlformats.org/officeDocument/2006/relationships/customXml" Target="../ink/ink1023.xml"/><Relationship Id="rId95" Type="http://schemas.openxmlformats.org/officeDocument/2006/relationships/customXml" Target="../ink/ink1022.xml"/><Relationship Id="rId94" Type="http://schemas.openxmlformats.org/officeDocument/2006/relationships/customXml" Target="../ink/ink1021.xml"/><Relationship Id="rId93" Type="http://schemas.openxmlformats.org/officeDocument/2006/relationships/customXml" Target="../ink/ink1020.xml"/><Relationship Id="rId92" Type="http://schemas.openxmlformats.org/officeDocument/2006/relationships/customXml" Target="../ink/ink1019.xml"/><Relationship Id="rId91" Type="http://schemas.openxmlformats.org/officeDocument/2006/relationships/customXml" Target="../ink/ink1018.xml"/><Relationship Id="rId90" Type="http://schemas.openxmlformats.org/officeDocument/2006/relationships/customXml" Target="../ink/ink1017.xml"/><Relationship Id="rId9" Type="http://schemas.openxmlformats.org/officeDocument/2006/relationships/customXml" Target="../ink/ink936.xml"/><Relationship Id="rId89" Type="http://schemas.openxmlformats.org/officeDocument/2006/relationships/customXml" Target="../ink/ink1016.xml"/><Relationship Id="rId88" Type="http://schemas.openxmlformats.org/officeDocument/2006/relationships/customXml" Target="../ink/ink1015.xml"/><Relationship Id="rId87" Type="http://schemas.openxmlformats.org/officeDocument/2006/relationships/customXml" Target="../ink/ink1014.xml"/><Relationship Id="rId86" Type="http://schemas.openxmlformats.org/officeDocument/2006/relationships/customXml" Target="../ink/ink1013.xml"/><Relationship Id="rId85" Type="http://schemas.openxmlformats.org/officeDocument/2006/relationships/customXml" Target="../ink/ink1012.xml"/><Relationship Id="rId84" Type="http://schemas.openxmlformats.org/officeDocument/2006/relationships/customXml" Target="../ink/ink1011.xml"/><Relationship Id="rId83" Type="http://schemas.openxmlformats.org/officeDocument/2006/relationships/customXml" Target="../ink/ink1010.xml"/><Relationship Id="rId82" Type="http://schemas.openxmlformats.org/officeDocument/2006/relationships/customXml" Target="../ink/ink1009.xml"/><Relationship Id="rId81" Type="http://schemas.openxmlformats.org/officeDocument/2006/relationships/customXml" Target="../ink/ink1008.xml"/><Relationship Id="rId80" Type="http://schemas.openxmlformats.org/officeDocument/2006/relationships/customXml" Target="../ink/ink1007.xml"/><Relationship Id="rId8" Type="http://schemas.openxmlformats.org/officeDocument/2006/relationships/customXml" Target="../ink/ink935.xml"/><Relationship Id="rId79" Type="http://schemas.openxmlformats.org/officeDocument/2006/relationships/customXml" Target="../ink/ink1006.xml"/><Relationship Id="rId78" Type="http://schemas.openxmlformats.org/officeDocument/2006/relationships/customXml" Target="../ink/ink1005.xml"/><Relationship Id="rId77" Type="http://schemas.openxmlformats.org/officeDocument/2006/relationships/customXml" Target="../ink/ink1004.xml"/><Relationship Id="rId76" Type="http://schemas.openxmlformats.org/officeDocument/2006/relationships/customXml" Target="../ink/ink1003.xml"/><Relationship Id="rId75" Type="http://schemas.openxmlformats.org/officeDocument/2006/relationships/customXml" Target="../ink/ink1002.xml"/><Relationship Id="rId74" Type="http://schemas.openxmlformats.org/officeDocument/2006/relationships/customXml" Target="../ink/ink1001.xml"/><Relationship Id="rId73" Type="http://schemas.openxmlformats.org/officeDocument/2006/relationships/customXml" Target="../ink/ink1000.xml"/><Relationship Id="rId72" Type="http://schemas.openxmlformats.org/officeDocument/2006/relationships/customXml" Target="../ink/ink999.xml"/><Relationship Id="rId71" Type="http://schemas.openxmlformats.org/officeDocument/2006/relationships/customXml" Target="../ink/ink998.xml"/><Relationship Id="rId70" Type="http://schemas.openxmlformats.org/officeDocument/2006/relationships/customXml" Target="../ink/ink997.xml"/><Relationship Id="rId7" Type="http://schemas.openxmlformats.org/officeDocument/2006/relationships/customXml" Target="../ink/ink934.xml"/><Relationship Id="rId69" Type="http://schemas.openxmlformats.org/officeDocument/2006/relationships/customXml" Target="../ink/ink996.xml"/><Relationship Id="rId68" Type="http://schemas.openxmlformats.org/officeDocument/2006/relationships/customXml" Target="../ink/ink995.xml"/><Relationship Id="rId67" Type="http://schemas.openxmlformats.org/officeDocument/2006/relationships/customXml" Target="../ink/ink994.xml"/><Relationship Id="rId66" Type="http://schemas.openxmlformats.org/officeDocument/2006/relationships/customXml" Target="../ink/ink993.xml"/><Relationship Id="rId65" Type="http://schemas.openxmlformats.org/officeDocument/2006/relationships/customXml" Target="../ink/ink992.xml"/><Relationship Id="rId64" Type="http://schemas.openxmlformats.org/officeDocument/2006/relationships/customXml" Target="../ink/ink991.xml"/><Relationship Id="rId63" Type="http://schemas.openxmlformats.org/officeDocument/2006/relationships/customXml" Target="../ink/ink990.xml"/><Relationship Id="rId62" Type="http://schemas.openxmlformats.org/officeDocument/2006/relationships/customXml" Target="../ink/ink989.xml"/><Relationship Id="rId61" Type="http://schemas.openxmlformats.org/officeDocument/2006/relationships/customXml" Target="../ink/ink988.xml"/><Relationship Id="rId60" Type="http://schemas.openxmlformats.org/officeDocument/2006/relationships/customXml" Target="../ink/ink987.xml"/><Relationship Id="rId6" Type="http://schemas.openxmlformats.org/officeDocument/2006/relationships/customXml" Target="../ink/ink933.xml"/><Relationship Id="rId59" Type="http://schemas.openxmlformats.org/officeDocument/2006/relationships/customXml" Target="../ink/ink986.xml"/><Relationship Id="rId58" Type="http://schemas.openxmlformats.org/officeDocument/2006/relationships/customXml" Target="../ink/ink985.xml"/><Relationship Id="rId57" Type="http://schemas.openxmlformats.org/officeDocument/2006/relationships/customXml" Target="../ink/ink984.xml"/><Relationship Id="rId56" Type="http://schemas.openxmlformats.org/officeDocument/2006/relationships/customXml" Target="../ink/ink983.xml"/><Relationship Id="rId55" Type="http://schemas.openxmlformats.org/officeDocument/2006/relationships/customXml" Target="../ink/ink982.xml"/><Relationship Id="rId54" Type="http://schemas.openxmlformats.org/officeDocument/2006/relationships/customXml" Target="../ink/ink981.xml"/><Relationship Id="rId53" Type="http://schemas.openxmlformats.org/officeDocument/2006/relationships/customXml" Target="../ink/ink980.xml"/><Relationship Id="rId52" Type="http://schemas.openxmlformats.org/officeDocument/2006/relationships/customXml" Target="../ink/ink979.xml"/><Relationship Id="rId51" Type="http://schemas.openxmlformats.org/officeDocument/2006/relationships/customXml" Target="../ink/ink978.xml"/><Relationship Id="rId50" Type="http://schemas.openxmlformats.org/officeDocument/2006/relationships/customXml" Target="../ink/ink977.xml"/><Relationship Id="rId5" Type="http://schemas.openxmlformats.org/officeDocument/2006/relationships/customXml" Target="../ink/ink932.xml"/><Relationship Id="rId49" Type="http://schemas.openxmlformats.org/officeDocument/2006/relationships/customXml" Target="../ink/ink976.xml"/><Relationship Id="rId48" Type="http://schemas.openxmlformats.org/officeDocument/2006/relationships/customXml" Target="../ink/ink975.xml"/><Relationship Id="rId47" Type="http://schemas.openxmlformats.org/officeDocument/2006/relationships/customXml" Target="../ink/ink974.xml"/><Relationship Id="rId46" Type="http://schemas.openxmlformats.org/officeDocument/2006/relationships/customXml" Target="../ink/ink973.xml"/><Relationship Id="rId45" Type="http://schemas.openxmlformats.org/officeDocument/2006/relationships/customXml" Target="../ink/ink972.xml"/><Relationship Id="rId44" Type="http://schemas.openxmlformats.org/officeDocument/2006/relationships/customXml" Target="../ink/ink971.xml"/><Relationship Id="rId43" Type="http://schemas.openxmlformats.org/officeDocument/2006/relationships/customXml" Target="../ink/ink970.xml"/><Relationship Id="rId42" Type="http://schemas.openxmlformats.org/officeDocument/2006/relationships/customXml" Target="../ink/ink969.xml"/><Relationship Id="rId41" Type="http://schemas.openxmlformats.org/officeDocument/2006/relationships/customXml" Target="../ink/ink968.xml"/><Relationship Id="rId40" Type="http://schemas.openxmlformats.org/officeDocument/2006/relationships/customXml" Target="../ink/ink967.xml"/><Relationship Id="rId4" Type="http://schemas.openxmlformats.org/officeDocument/2006/relationships/customXml" Target="../ink/ink931.xml"/><Relationship Id="rId39" Type="http://schemas.openxmlformats.org/officeDocument/2006/relationships/customXml" Target="../ink/ink966.xml"/><Relationship Id="rId38" Type="http://schemas.openxmlformats.org/officeDocument/2006/relationships/customXml" Target="../ink/ink965.xml"/><Relationship Id="rId37" Type="http://schemas.openxmlformats.org/officeDocument/2006/relationships/customXml" Target="../ink/ink964.xml"/><Relationship Id="rId36" Type="http://schemas.openxmlformats.org/officeDocument/2006/relationships/customXml" Target="../ink/ink963.xml"/><Relationship Id="rId35" Type="http://schemas.openxmlformats.org/officeDocument/2006/relationships/customXml" Target="../ink/ink962.xml"/><Relationship Id="rId34" Type="http://schemas.openxmlformats.org/officeDocument/2006/relationships/customXml" Target="../ink/ink961.xml"/><Relationship Id="rId33" Type="http://schemas.openxmlformats.org/officeDocument/2006/relationships/customXml" Target="../ink/ink960.xml"/><Relationship Id="rId32" Type="http://schemas.openxmlformats.org/officeDocument/2006/relationships/customXml" Target="../ink/ink959.xml"/><Relationship Id="rId31" Type="http://schemas.openxmlformats.org/officeDocument/2006/relationships/customXml" Target="../ink/ink958.xml"/><Relationship Id="rId30" Type="http://schemas.openxmlformats.org/officeDocument/2006/relationships/customXml" Target="../ink/ink957.xml"/><Relationship Id="rId3" Type="http://schemas.openxmlformats.org/officeDocument/2006/relationships/customXml" Target="../ink/ink930.xml"/><Relationship Id="rId29" Type="http://schemas.openxmlformats.org/officeDocument/2006/relationships/customXml" Target="../ink/ink956.xml"/><Relationship Id="rId28" Type="http://schemas.openxmlformats.org/officeDocument/2006/relationships/customXml" Target="../ink/ink955.xml"/><Relationship Id="rId27" Type="http://schemas.openxmlformats.org/officeDocument/2006/relationships/customXml" Target="../ink/ink954.xml"/><Relationship Id="rId26" Type="http://schemas.openxmlformats.org/officeDocument/2006/relationships/customXml" Target="../ink/ink953.xml"/><Relationship Id="rId25" Type="http://schemas.openxmlformats.org/officeDocument/2006/relationships/customXml" Target="../ink/ink952.xml"/><Relationship Id="rId24" Type="http://schemas.openxmlformats.org/officeDocument/2006/relationships/customXml" Target="../ink/ink951.xml"/><Relationship Id="rId23" Type="http://schemas.openxmlformats.org/officeDocument/2006/relationships/customXml" Target="../ink/ink950.xml"/><Relationship Id="rId22" Type="http://schemas.openxmlformats.org/officeDocument/2006/relationships/customXml" Target="../ink/ink949.xml"/><Relationship Id="rId21" Type="http://schemas.openxmlformats.org/officeDocument/2006/relationships/customXml" Target="../ink/ink948.xml"/><Relationship Id="rId20" Type="http://schemas.openxmlformats.org/officeDocument/2006/relationships/customXml" Target="../ink/ink947.xml"/><Relationship Id="rId2" Type="http://schemas.openxmlformats.org/officeDocument/2006/relationships/customXml" Target="../ink/ink929.xml"/><Relationship Id="rId19" Type="http://schemas.openxmlformats.org/officeDocument/2006/relationships/customXml" Target="../ink/ink946.xml"/><Relationship Id="rId18" Type="http://schemas.openxmlformats.org/officeDocument/2006/relationships/customXml" Target="../ink/ink945.xml"/><Relationship Id="rId17" Type="http://schemas.openxmlformats.org/officeDocument/2006/relationships/customXml" Target="../ink/ink944.xml"/><Relationship Id="rId16" Type="http://schemas.openxmlformats.org/officeDocument/2006/relationships/customXml" Target="../ink/ink943.xml"/><Relationship Id="rId15" Type="http://schemas.openxmlformats.org/officeDocument/2006/relationships/customXml" Target="../ink/ink942.xml"/><Relationship Id="rId14" Type="http://schemas.openxmlformats.org/officeDocument/2006/relationships/customXml" Target="../ink/ink941.xml"/><Relationship Id="rId13" Type="http://schemas.openxmlformats.org/officeDocument/2006/relationships/customXml" Target="../ink/ink940.xml"/><Relationship Id="rId12" Type="http://schemas.openxmlformats.org/officeDocument/2006/relationships/customXml" Target="../ink/ink939.xml"/><Relationship Id="rId11" Type="http://schemas.openxmlformats.org/officeDocument/2006/relationships/customXml" Target="../ink/ink938.xml"/><Relationship Id="rId105" Type="http://schemas.openxmlformats.org/officeDocument/2006/relationships/slideLayout" Target="../slideLayouts/slideLayout1.xml"/><Relationship Id="rId104" Type="http://schemas.openxmlformats.org/officeDocument/2006/relationships/customXml" Target="../ink/ink1031.xml"/><Relationship Id="rId103" Type="http://schemas.openxmlformats.org/officeDocument/2006/relationships/customXml" Target="../ink/ink1030.xml"/><Relationship Id="rId102" Type="http://schemas.openxmlformats.org/officeDocument/2006/relationships/customXml" Target="../ink/ink1029.xml"/><Relationship Id="rId101" Type="http://schemas.openxmlformats.org/officeDocument/2006/relationships/customXml" Target="../ink/ink1028.xml"/><Relationship Id="rId100" Type="http://schemas.openxmlformats.org/officeDocument/2006/relationships/customXml" Target="../ink/ink1027.xml"/><Relationship Id="rId10" Type="http://schemas.openxmlformats.org/officeDocument/2006/relationships/customXml" Target="../ink/ink937.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ink/ink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customXml" Target="../ink/ink1039.xml"/><Relationship Id="rId8" Type="http://schemas.openxmlformats.org/officeDocument/2006/relationships/customXml" Target="../ink/ink1038.xml"/><Relationship Id="rId7" Type="http://schemas.openxmlformats.org/officeDocument/2006/relationships/customXml" Target="../ink/ink1037.xml"/><Relationship Id="rId64" Type="http://schemas.openxmlformats.org/officeDocument/2006/relationships/slideLayout" Target="../slideLayouts/slideLayout2.xml"/><Relationship Id="rId63" Type="http://schemas.openxmlformats.org/officeDocument/2006/relationships/customXml" Target="../ink/ink1093.xml"/><Relationship Id="rId62" Type="http://schemas.openxmlformats.org/officeDocument/2006/relationships/customXml" Target="../ink/ink1092.xml"/><Relationship Id="rId61" Type="http://schemas.openxmlformats.org/officeDocument/2006/relationships/customXml" Target="../ink/ink1091.xml"/><Relationship Id="rId60" Type="http://schemas.openxmlformats.org/officeDocument/2006/relationships/customXml" Target="../ink/ink1090.xml"/><Relationship Id="rId6" Type="http://schemas.openxmlformats.org/officeDocument/2006/relationships/customXml" Target="../ink/ink1036.xml"/><Relationship Id="rId59" Type="http://schemas.openxmlformats.org/officeDocument/2006/relationships/customXml" Target="../ink/ink1089.xml"/><Relationship Id="rId58" Type="http://schemas.openxmlformats.org/officeDocument/2006/relationships/customXml" Target="../ink/ink1088.xml"/><Relationship Id="rId57" Type="http://schemas.openxmlformats.org/officeDocument/2006/relationships/customXml" Target="../ink/ink1087.xml"/><Relationship Id="rId56" Type="http://schemas.openxmlformats.org/officeDocument/2006/relationships/customXml" Target="../ink/ink1086.xml"/><Relationship Id="rId55" Type="http://schemas.openxmlformats.org/officeDocument/2006/relationships/customXml" Target="../ink/ink1085.xml"/><Relationship Id="rId54" Type="http://schemas.openxmlformats.org/officeDocument/2006/relationships/customXml" Target="../ink/ink1084.xml"/><Relationship Id="rId53" Type="http://schemas.openxmlformats.org/officeDocument/2006/relationships/customXml" Target="../ink/ink1083.xml"/><Relationship Id="rId52" Type="http://schemas.openxmlformats.org/officeDocument/2006/relationships/customXml" Target="../ink/ink1082.xml"/><Relationship Id="rId51" Type="http://schemas.openxmlformats.org/officeDocument/2006/relationships/customXml" Target="../ink/ink1081.xml"/><Relationship Id="rId50" Type="http://schemas.openxmlformats.org/officeDocument/2006/relationships/customXml" Target="../ink/ink1080.xml"/><Relationship Id="rId5" Type="http://schemas.openxmlformats.org/officeDocument/2006/relationships/customXml" Target="../ink/ink1035.xml"/><Relationship Id="rId49" Type="http://schemas.openxmlformats.org/officeDocument/2006/relationships/customXml" Target="../ink/ink1079.xml"/><Relationship Id="rId48" Type="http://schemas.openxmlformats.org/officeDocument/2006/relationships/customXml" Target="../ink/ink1078.xml"/><Relationship Id="rId47" Type="http://schemas.openxmlformats.org/officeDocument/2006/relationships/customXml" Target="../ink/ink1077.xml"/><Relationship Id="rId46" Type="http://schemas.openxmlformats.org/officeDocument/2006/relationships/customXml" Target="../ink/ink1076.xml"/><Relationship Id="rId45" Type="http://schemas.openxmlformats.org/officeDocument/2006/relationships/customXml" Target="../ink/ink1075.xml"/><Relationship Id="rId44" Type="http://schemas.openxmlformats.org/officeDocument/2006/relationships/customXml" Target="../ink/ink1074.xml"/><Relationship Id="rId43" Type="http://schemas.openxmlformats.org/officeDocument/2006/relationships/customXml" Target="../ink/ink1073.xml"/><Relationship Id="rId42" Type="http://schemas.openxmlformats.org/officeDocument/2006/relationships/customXml" Target="../ink/ink1072.xml"/><Relationship Id="rId41" Type="http://schemas.openxmlformats.org/officeDocument/2006/relationships/customXml" Target="../ink/ink1071.xml"/><Relationship Id="rId40" Type="http://schemas.openxmlformats.org/officeDocument/2006/relationships/customXml" Target="../ink/ink1070.xml"/><Relationship Id="rId4" Type="http://schemas.openxmlformats.org/officeDocument/2006/relationships/customXml" Target="../ink/ink1034.xml"/><Relationship Id="rId39" Type="http://schemas.openxmlformats.org/officeDocument/2006/relationships/customXml" Target="../ink/ink1069.xml"/><Relationship Id="rId38" Type="http://schemas.openxmlformats.org/officeDocument/2006/relationships/customXml" Target="../ink/ink1068.xml"/><Relationship Id="rId37" Type="http://schemas.openxmlformats.org/officeDocument/2006/relationships/customXml" Target="../ink/ink1067.xml"/><Relationship Id="rId36" Type="http://schemas.openxmlformats.org/officeDocument/2006/relationships/customXml" Target="../ink/ink1066.xml"/><Relationship Id="rId35" Type="http://schemas.openxmlformats.org/officeDocument/2006/relationships/customXml" Target="../ink/ink1065.xml"/><Relationship Id="rId34" Type="http://schemas.openxmlformats.org/officeDocument/2006/relationships/customXml" Target="../ink/ink1064.xml"/><Relationship Id="rId33" Type="http://schemas.openxmlformats.org/officeDocument/2006/relationships/customXml" Target="../ink/ink1063.xml"/><Relationship Id="rId32" Type="http://schemas.openxmlformats.org/officeDocument/2006/relationships/customXml" Target="../ink/ink1062.xml"/><Relationship Id="rId31" Type="http://schemas.openxmlformats.org/officeDocument/2006/relationships/customXml" Target="../ink/ink1061.xml"/><Relationship Id="rId30" Type="http://schemas.openxmlformats.org/officeDocument/2006/relationships/customXml" Target="../ink/ink1060.xml"/><Relationship Id="rId3" Type="http://schemas.openxmlformats.org/officeDocument/2006/relationships/customXml" Target="../ink/ink1033.xml"/><Relationship Id="rId29" Type="http://schemas.openxmlformats.org/officeDocument/2006/relationships/customXml" Target="../ink/ink1059.xml"/><Relationship Id="rId28" Type="http://schemas.openxmlformats.org/officeDocument/2006/relationships/customXml" Target="../ink/ink1058.xml"/><Relationship Id="rId27" Type="http://schemas.openxmlformats.org/officeDocument/2006/relationships/customXml" Target="../ink/ink1057.xml"/><Relationship Id="rId26" Type="http://schemas.openxmlformats.org/officeDocument/2006/relationships/customXml" Target="../ink/ink1056.xml"/><Relationship Id="rId25" Type="http://schemas.openxmlformats.org/officeDocument/2006/relationships/customXml" Target="../ink/ink1055.xml"/><Relationship Id="rId24" Type="http://schemas.openxmlformats.org/officeDocument/2006/relationships/customXml" Target="../ink/ink1054.xml"/><Relationship Id="rId23" Type="http://schemas.openxmlformats.org/officeDocument/2006/relationships/customXml" Target="../ink/ink1053.xml"/><Relationship Id="rId22" Type="http://schemas.openxmlformats.org/officeDocument/2006/relationships/customXml" Target="../ink/ink1052.xml"/><Relationship Id="rId21" Type="http://schemas.openxmlformats.org/officeDocument/2006/relationships/customXml" Target="../ink/ink1051.xml"/><Relationship Id="rId20" Type="http://schemas.openxmlformats.org/officeDocument/2006/relationships/customXml" Target="../ink/ink1050.xml"/><Relationship Id="rId2" Type="http://schemas.openxmlformats.org/officeDocument/2006/relationships/customXml" Target="../ink/ink1032.xml"/><Relationship Id="rId19" Type="http://schemas.openxmlformats.org/officeDocument/2006/relationships/customXml" Target="../ink/ink1049.xml"/><Relationship Id="rId18" Type="http://schemas.openxmlformats.org/officeDocument/2006/relationships/customXml" Target="../ink/ink1048.xml"/><Relationship Id="rId17" Type="http://schemas.openxmlformats.org/officeDocument/2006/relationships/customXml" Target="../ink/ink1047.xml"/><Relationship Id="rId16" Type="http://schemas.openxmlformats.org/officeDocument/2006/relationships/customXml" Target="../ink/ink1046.xml"/><Relationship Id="rId15" Type="http://schemas.openxmlformats.org/officeDocument/2006/relationships/customXml" Target="../ink/ink1045.xml"/><Relationship Id="rId14" Type="http://schemas.openxmlformats.org/officeDocument/2006/relationships/customXml" Target="../ink/ink1044.xml"/><Relationship Id="rId13" Type="http://schemas.openxmlformats.org/officeDocument/2006/relationships/customXml" Target="../ink/ink1043.xml"/><Relationship Id="rId12" Type="http://schemas.openxmlformats.org/officeDocument/2006/relationships/customXml" Target="../ink/ink1042.xml"/><Relationship Id="rId11" Type="http://schemas.openxmlformats.org/officeDocument/2006/relationships/customXml" Target="../ink/ink1041.xml"/><Relationship Id="rId10" Type="http://schemas.openxmlformats.org/officeDocument/2006/relationships/customXml" Target="../ink/ink1040.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98" Type="http://schemas.openxmlformats.org/officeDocument/2006/relationships/slideLayout" Target="../slideLayouts/slideLayout1.xml"/><Relationship Id="rId97" Type="http://schemas.openxmlformats.org/officeDocument/2006/relationships/customXml" Target="../ink/ink1189.xml"/><Relationship Id="rId96" Type="http://schemas.openxmlformats.org/officeDocument/2006/relationships/customXml" Target="../ink/ink1188.xml"/><Relationship Id="rId95" Type="http://schemas.openxmlformats.org/officeDocument/2006/relationships/customXml" Target="../ink/ink1187.xml"/><Relationship Id="rId94" Type="http://schemas.openxmlformats.org/officeDocument/2006/relationships/customXml" Target="../ink/ink1186.xml"/><Relationship Id="rId93" Type="http://schemas.openxmlformats.org/officeDocument/2006/relationships/customXml" Target="../ink/ink1185.xml"/><Relationship Id="rId92" Type="http://schemas.openxmlformats.org/officeDocument/2006/relationships/customXml" Target="../ink/ink1184.xml"/><Relationship Id="rId91" Type="http://schemas.openxmlformats.org/officeDocument/2006/relationships/customXml" Target="../ink/ink1183.xml"/><Relationship Id="rId90" Type="http://schemas.openxmlformats.org/officeDocument/2006/relationships/customXml" Target="../ink/ink1182.xml"/><Relationship Id="rId9" Type="http://schemas.openxmlformats.org/officeDocument/2006/relationships/customXml" Target="../ink/ink1101.xml"/><Relationship Id="rId89" Type="http://schemas.openxmlformats.org/officeDocument/2006/relationships/customXml" Target="../ink/ink1181.xml"/><Relationship Id="rId88" Type="http://schemas.openxmlformats.org/officeDocument/2006/relationships/customXml" Target="../ink/ink1180.xml"/><Relationship Id="rId87" Type="http://schemas.openxmlformats.org/officeDocument/2006/relationships/customXml" Target="../ink/ink1179.xml"/><Relationship Id="rId86" Type="http://schemas.openxmlformats.org/officeDocument/2006/relationships/customXml" Target="../ink/ink1178.xml"/><Relationship Id="rId85" Type="http://schemas.openxmlformats.org/officeDocument/2006/relationships/customXml" Target="../ink/ink1177.xml"/><Relationship Id="rId84" Type="http://schemas.openxmlformats.org/officeDocument/2006/relationships/customXml" Target="../ink/ink1176.xml"/><Relationship Id="rId83" Type="http://schemas.openxmlformats.org/officeDocument/2006/relationships/customXml" Target="../ink/ink1175.xml"/><Relationship Id="rId82" Type="http://schemas.openxmlformats.org/officeDocument/2006/relationships/customXml" Target="../ink/ink1174.xml"/><Relationship Id="rId81" Type="http://schemas.openxmlformats.org/officeDocument/2006/relationships/customXml" Target="../ink/ink1173.xml"/><Relationship Id="rId80" Type="http://schemas.openxmlformats.org/officeDocument/2006/relationships/customXml" Target="../ink/ink1172.xml"/><Relationship Id="rId8" Type="http://schemas.openxmlformats.org/officeDocument/2006/relationships/customXml" Target="../ink/ink1100.xml"/><Relationship Id="rId79" Type="http://schemas.openxmlformats.org/officeDocument/2006/relationships/customXml" Target="../ink/ink1171.xml"/><Relationship Id="rId78" Type="http://schemas.openxmlformats.org/officeDocument/2006/relationships/customXml" Target="../ink/ink1170.xml"/><Relationship Id="rId77" Type="http://schemas.openxmlformats.org/officeDocument/2006/relationships/customXml" Target="../ink/ink1169.xml"/><Relationship Id="rId76" Type="http://schemas.openxmlformats.org/officeDocument/2006/relationships/customXml" Target="../ink/ink1168.xml"/><Relationship Id="rId75" Type="http://schemas.openxmlformats.org/officeDocument/2006/relationships/customXml" Target="../ink/ink1167.xml"/><Relationship Id="rId74" Type="http://schemas.openxmlformats.org/officeDocument/2006/relationships/customXml" Target="../ink/ink1166.xml"/><Relationship Id="rId73" Type="http://schemas.openxmlformats.org/officeDocument/2006/relationships/customXml" Target="../ink/ink1165.xml"/><Relationship Id="rId72" Type="http://schemas.openxmlformats.org/officeDocument/2006/relationships/customXml" Target="../ink/ink1164.xml"/><Relationship Id="rId71" Type="http://schemas.openxmlformats.org/officeDocument/2006/relationships/customXml" Target="../ink/ink1163.xml"/><Relationship Id="rId70" Type="http://schemas.openxmlformats.org/officeDocument/2006/relationships/customXml" Target="../ink/ink1162.xml"/><Relationship Id="rId7" Type="http://schemas.openxmlformats.org/officeDocument/2006/relationships/customXml" Target="../ink/ink1099.xml"/><Relationship Id="rId69" Type="http://schemas.openxmlformats.org/officeDocument/2006/relationships/customXml" Target="../ink/ink1161.xml"/><Relationship Id="rId68" Type="http://schemas.openxmlformats.org/officeDocument/2006/relationships/customXml" Target="../ink/ink1160.xml"/><Relationship Id="rId67" Type="http://schemas.openxmlformats.org/officeDocument/2006/relationships/customXml" Target="../ink/ink1159.xml"/><Relationship Id="rId66" Type="http://schemas.openxmlformats.org/officeDocument/2006/relationships/customXml" Target="../ink/ink1158.xml"/><Relationship Id="rId65" Type="http://schemas.openxmlformats.org/officeDocument/2006/relationships/customXml" Target="../ink/ink1157.xml"/><Relationship Id="rId64" Type="http://schemas.openxmlformats.org/officeDocument/2006/relationships/customXml" Target="../ink/ink1156.xml"/><Relationship Id="rId63" Type="http://schemas.openxmlformats.org/officeDocument/2006/relationships/customXml" Target="../ink/ink1155.xml"/><Relationship Id="rId62" Type="http://schemas.openxmlformats.org/officeDocument/2006/relationships/customXml" Target="../ink/ink1154.xml"/><Relationship Id="rId61" Type="http://schemas.openxmlformats.org/officeDocument/2006/relationships/customXml" Target="../ink/ink1153.xml"/><Relationship Id="rId60" Type="http://schemas.openxmlformats.org/officeDocument/2006/relationships/customXml" Target="../ink/ink1152.xml"/><Relationship Id="rId6" Type="http://schemas.openxmlformats.org/officeDocument/2006/relationships/customXml" Target="../ink/ink1098.xml"/><Relationship Id="rId59" Type="http://schemas.openxmlformats.org/officeDocument/2006/relationships/customXml" Target="../ink/ink1151.xml"/><Relationship Id="rId58" Type="http://schemas.openxmlformats.org/officeDocument/2006/relationships/customXml" Target="../ink/ink1150.xml"/><Relationship Id="rId57" Type="http://schemas.openxmlformats.org/officeDocument/2006/relationships/customXml" Target="../ink/ink1149.xml"/><Relationship Id="rId56" Type="http://schemas.openxmlformats.org/officeDocument/2006/relationships/customXml" Target="../ink/ink1148.xml"/><Relationship Id="rId55" Type="http://schemas.openxmlformats.org/officeDocument/2006/relationships/customXml" Target="../ink/ink1147.xml"/><Relationship Id="rId54" Type="http://schemas.openxmlformats.org/officeDocument/2006/relationships/customXml" Target="../ink/ink1146.xml"/><Relationship Id="rId53" Type="http://schemas.openxmlformats.org/officeDocument/2006/relationships/customXml" Target="../ink/ink1145.xml"/><Relationship Id="rId52" Type="http://schemas.openxmlformats.org/officeDocument/2006/relationships/customXml" Target="../ink/ink1144.xml"/><Relationship Id="rId51" Type="http://schemas.openxmlformats.org/officeDocument/2006/relationships/customXml" Target="../ink/ink1143.xml"/><Relationship Id="rId50" Type="http://schemas.openxmlformats.org/officeDocument/2006/relationships/customXml" Target="../ink/ink1142.xml"/><Relationship Id="rId5" Type="http://schemas.openxmlformats.org/officeDocument/2006/relationships/customXml" Target="../ink/ink1097.xml"/><Relationship Id="rId49" Type="http://schemas.openxmlformats.org/officeDocument/2006/relationships/customXml" Target="../ink/ink1141.xml"/><Relationship Id="rId48" Type="http://schemas.openxmlformats.org/officeDocument/2006/relationships/customXml" Target="../ink/ink1140.xml"/><Relationship Id="rId47" Type="http://schemas.openxmlformats.org/officeDocument/2006/relationships/customXml" Target="../ink/ink1139.xml"/><Relationship Id="rId46" Type="http://schemas.openxmlformats.org/officeDocument/2006/relationships/customXml" Target="../ink/ink1138.xml"/><Relationship Id="rId45" Type="http://schemas.openxmlformats.org/officeDocument/2006/relationships/customXml" Target="../ink/ink1137.xml"/><Relationship Id="rId44" Type="http://schemas.openxmlformats.org/officeDocument/2006/relationships/customXml" Target="../ink/ink1136.xml"/><Relationship Id="rId43" Type="http://schemas.openxmlformats.org/officeDocument/2006/relationships/customXml" Target="../ink/ink1135.xml"/><Relationship Id="rId42" Type="http://schemas.openxmlformats.org/officeDocument/2006/relationships/customXml" Target="../ink/ink1134.xml"/><Relationship Id="rId41" Type="http://schemas.openxmlformats.org/officeDocument/2006/relationships/customXml" Target="../ink/ink1133.xml"/><Relationship Id="rId40" Type="http://schemas.openxmlformats.org/officeDocument/2006/relationships/customXml" Target="../ink/ink1132.xml"/><Relationship Id="rId4" Type="http://schemas.openxmlformats.org/officeDocument/2006/relationships/customXml" Target="../ink/ink1096.xml"/><Relationship Id="rId39" Type="http://schemas.openxmlformats.org/officeDocument/2006/relationships/customXml" Target="../ink/ink1131.xml"/><Relationship Id="rId38" Type="http://schemas.openxmlformats.org/officeDocument/2006/relationships/customXml" Target="../ink/ink1130.xml"/><Relationship Id="rId37" Type="http://schemas.openxmlformats.org/officeDocument/2006/relationships/customXml" Target="../ink/ink1129.xml"/><Relationship Id="rId36" Type="http://schemas.openxmlformats.org/officeDocument/2006/relationships/customXml" Target="../ink/ink1128.xml"/><Relationship Id="rId35" Type="http://schemas.openxmlformats.org/officeDocument/2006/relationships/customXml" Target="../ink/ink1127.xml"/><Relationship Id="rId34" Type="http://schemas.openxmlformats.org/officeDocument/2006/relationships/customXml" Target="../ink/ink1126.xml"/><Relationship Id="rId33" Type="http://schemas.openxmlformats.org/officeDocument/2006/relationships/customXml" Target="../ink/ink1125.xml"/><Relationship Id="rId32" Type="http://schemas.openxmlformats.org/officeDocument/2006/relationships/customXml" Target="../ink/ink1124.xml"/><Relationship Id="rId31" Type="http://schemas.openxmlformats.org/officeDocument/2006/relationships/customXml" Target="../ink/ink1123.xml"/><Relationship Id="rId30" Type="http://schemas.openxmlformats.org/officeDocument/2006/relationships/customXml" Target="../ink/ink1122.xml"/><Relationship Id="rId3" Type="http://schemas.openxmlformats.org/officeDocument/2006/relationships/customXml" Target="../ink/ink1095.xml"/><Relationship Id="rId29" Type="http://schemas.openxmlformats.org/officeDocument/2006/relationships/customXml" Target="../ink/ink1121.xml"/><Relationship Id="rId28" Type="http://schemas.openxmlformats.org/officeDocument/2006/relationships/customXml" Target="../ink/ink1120.xml"/><Relationship Id="rId27" Type="http://schemas.openxmlformats.org/officeDocument/2006/relationships/customXml" Target="../ink/ink1119.xml"/><Relationship Id="rId26" Type="http://schemas.openxmlformats.org/officeDocument/2006/relationships/customXml" Target="../ink/ink1118.xml"/><Relationship Id="rId25" Type="http://schemas.openxmlformats.org/officeDocument/2006/relationships/customXml" Target="../ink/ink1117.xml"/><Relationship Id="rId24" Type="http://schemas.openxmlformats.org/officeDocument/2006/relationships/customXml" Target="../ink/ink1116.xml"/><Relationship Id="rId23" Type="http://schemas.openxmlformats.org/officeDocument/2006/relationships/customXml" Target="../ink/ink1115.xml"/><Relationship Id="rId22" Type="http://schemas.openxmlformats.org/officeDocument/2006/relationships/customXml" Target="../ink/ink1114.xml"/><Relationship Id="rId21" Type="http://schemas.openxmlformats.org/officeDocument/2006/relationships/customXml" Target="../ink/ink1113.xml"/><Relationship Id="rId20" Type="http://schemas.openxmlformats.org/officeDocument/2006/relationships/customXml" Target="../ink/ink1112.xml"/><Relationship Id="rId2" Type="http://schemas.openxmlformats.org/officeDocument/2006/relationships/customXml" Target="../ink/ink1094.xml"/><Relationship Id="rId19" Type="http://schemas.openxmlformats.org/officeDocument/2006/relationships/customXml" Target="../ink/ink1111.xml"/><Relationship Id="rId18" Type="http://schemas.openxmlformats.org/officeDocument/2006/relationships/customXml" Target="../ink/ink1110.xml"/><Relationship Id="rId17" Type="http://schemas.openxmlformats.org/officeDocument/2006/relationships/customXml" Target="../ink/ink1109.xml"/><Relationship Id="rId16" Type="http://schemas.openxmlformats.org/officeDocument/2006/relationships/customXml" Target="../ink/ink1108.xml"/><Relationship Id="rId15" Type="http://schemas.openxmlformats.org/officeDocument/2006/relationships/customXml" Target="../ink/ink1107.xml"/><Relationship Id="rId14" Type="http://schemas.openxmlformats.org/officeDocument/2006/relationships/customXml" Target="../ink/ink1106.xml"/><Relationship Id="rId13" Type="http://schemas.openxmlformats.org/officeDocument/2006/relationships/customXml" Target="../ink/ink1105.xml"/><Relationship Id="rId12" Type="http://schemas.openxmlformats.org/officeDocument/2006/relationships/customXml" Target="../ink/ink1104.xml"/><Relationship Id="rId11" Type="http://schemas.openxmlformats.org/officeDocument/2006/relationships/customXml" Target="../ink/ink1103.xml"/><Relationship Id="rId10" Type="http://schemas.openxmlformats.org/officeDocument/2006/relationships/customXml" Target="../ink/ink1102.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99" Type="http://schemas.openxmlformats.org/officeDocument/2006/relationships/customXml" Target="../ink/ink1287.xml"/><Relationship Id="rId98" Type="http://schemas.openxmlformats.org/officeDocument/2006/relationships/customXml" Target="../ink/ink1286.xml"/><Relationship Id="rId97" Type="http://schemas.openxmlformats.org/officeDocument/2006/relationships/customXml" Target="../ink/ink1285.xml"/><Relationship Id="rId96" Type="http://schemas.openxmlformats.org/officeDocument/2006/relationships/customXml" Target="../ink/ink1284.xml"/><Relationship Id="rId95" Type="http://schemas.openxmlformats.org/officeDocument/2006/relationships/customXml" Target="../ink/ink1283.xml"/><Relationship Id="rId94" Type="http://schemas.openxmlformats.org/officeDocument/2006/relationships/customXml" Target="../ink/ink1282.xml"/><Relationship Id="rId93" Type="http://schemas.openxmlformats.org/officeDocument/2006/relationships/customXml" Target="../ink/ink1281.xml"/><Relationship Id="rId92" Type="http://schemas.openxmlformats.org/officeDocument/2006/relationships/customXml" Target="../ink/ink1280.xml"/><Relationship Id="rId91" Type="http://schemas.openxmlformats.org/officeDocument/2006/relationships/customXml" Target="../ink/ink1279.xml"/><Relationship Id="rId90" Type="http://schemas.openxmlformats.org/officeDocument/2006/relationships/customXml" Target="../ink/ink1278.xml"/><Relationship Id="rId9" Type="http://schemas.openxmlformats.org/officeDocument/2006/relationships/customXml" Target="../ink/ink1197.xml"/><Relationship Id="rId89" Type="http://schemas.openxmlformats.org/officeDocument/2006/relationships/customXml" Target="../ink/ink1277.xml"/><Relationship Id="rId88" Type="http://schemas.openxmlformats.org/officeDocument/2006/relationships/customXml" Target="../ink/ink1276.xml"/><Relationship Id="rId87" Type="http://schemas.openxmlformats.org/officeDocument/2006/relationships/customXml" Target="../ink/ink1275.xml"/><Relationship Id="rId86" Type="http://schemas.openxmlformats.org/officeDocument/2006/relationships/customXml" Target="../ink/ink1274.xml"/><Relationship Id="rId85" Type="http://schemas.openxmlformats.org/officeDocument/2006/relationships/customXml" Target="../ink/ink1273.xml"/><Relationship Id="rId84" Type="http://schemas.openxmlformats.org/officeDocument/2006/relationships/customXml" Target="../ink/ink1272.xml"/><Relationship Id="rId83" Type="http://schemas.openxmlformats.org/officeDocument/2006/relationships/customXml" Target="../ink/ink1271.xml"/><Relationship Id="rId82" Type="http://schemas.openxmlformats.org/officeDocument/2006/relationships/customXml" Target="../ink/ink1270.xml"/><Relationship Id="rId81" Type="http://schemas.openxmlformats.org/officeDocument/2006/relationships/customXml" Target="../ink/ink1269.xml"/><Relationship Id="rId80" Type="http://schemas.openxmlformats.org/officeDocument/2006/relationships/customXml" Target="../ink/ink1268.xml"/><Relationship Id="rId8" Type="http://schemas.openxmlformats.org/officeDocument/2006/relationships/customXml" Target="../ink/ink1196.xml"/><Relationship Id="rId79" Type="http://schemas.openxmlformats.org/officeDocument/2006/relationships/customXml" Target="../ink/ink1267.xml"/><Relationship Id="rId78" Type="http://schemas.openxmlformats.org/officeDocument/2006/relationships/customXml" Target="../ink/ink1266.xml"/><Relationship Id="rId77" Type="http://schemas.openxmlformats.org/officeDocument/2006/relationships/customXml" Target="../ink/ink1265.xml"/><Relationship Id="rId76" Type="http://schemas.openxmlformats.org/officeDocument/2006/relationships/customXml" Target="../ink/ink1264.xml"/><Relationship Id="rId75" Type="http://schemas.openxmlformats.org/officeDocument/2006/relationships/customXml" Target="../ink/ink1263.xml"/><Relationship Id="rId74" Type="http://schemas.openxmlformats.org/officeDocument/2006/relationships/customXml" Target="../ink/ink1262.xml"/><Relationship Id="rId73" Type="http://schemas.openxmlformats.org/officeDocument/2006/relationships/customXml" Target="../ink/ink1261.xml"/><Relationship Id="rId72" Type="http://schemas.openxmlformats.org/officeDocument/2006/relationships/customXml" Target="../ink/ink1260.xml"/><Relationship Id="rId71" Type="http://schemas.openxmlformats.org/officeDocument/2006/relationships/customXml" Target="../ink/ink1259.xml"/><Relationship Id="rId70" Type="http://schemas.openxmlformats.org/officeDocument/2006/relationships/customXml" Target="../ink/ink1258.xml"/><Relationship Id="rId7" Type="http://schemas.openxmlformats.org/officeDocument/2006/relationships/customXml" Target="../ink/ink1195.xml"/><Relationship Id="rId69" Type="http://schemas.openxmlformats.org/officeDocument/2006/relationships/customXml" Target="../ink/ink1257.xml"/><Relationship Id="rId68" Type="http://schemas.openxmlformats.org/officeDocument/2006/relationships/customXml" Target="../ink/ink1256.xml"/><Relationship Id="rId67" Type="http://schemas.openxmlformats.org/officeDocument/2006/relationships/customXml" Target="../ink/ink1255.xml"/><Relationship Id="rId66" Type="http://schemas.openxmlformats.org/officeDocument/2006/relationships/customXml" Target="../ink/ink1254.xml"/><Relationship Id="rId65" Type="http://schemas.openxmlformats.org/officeDocument/2006/relationships/customXml" Target="../ink/ink1253.xml"/><Relationship Id="rId64" Type="http://schemas.openxmlformats.org/officeDocument/2006/relationships/customXml" Target="../ink/ink1252.xml"/><Relationship Id="rId63" Type="http://schemas.openxmlformats.org/officeDocument/2006/relationships/customXml" Target="../ink/ink1251.xml"/><Relationship Id="rId62" Type="http://schemas.openxmlformats.org/officeDocument/2006/relationships/customXml" Target="../ink/ink1250.xml"/><Relationship Id="rId61" Type="http://schemas.openxmlformats.org/officeDocument/2006/relationships/customXml" Target="../ink/ink1249.xml"/><Relationship Id="rId60" Type="http://schemas.openxmlformats.org/officeDocument/2006/relationships/customXml" Target="../ink/ink1248.xml"/><Relationship Id="rId6" Type="http://schemas.openxmlformats.org/officeDocument/2006/relationships/customXml" Target="../ink/ink1194.xml"/><Relationship Id="rId59" Type="http://schemas.openxmlformats.org/officeDocument/2006/relationships/customXml" Target="../ink/ink1247.xml"/><Relationship Id="rId58" Type="http://schemas.openxmlformats.org/officeDocument/2006/relationships/customXml" Target="../ink/ink1246.xml"/><Relationship Id="rId57" Type="http://schemas.openxmlformats.org/officeDocument/2006/relationships/customXml" Target="../ink/ink1245.xml"/><Relationship Id="rId56" Type="http://schemas.openxmlformats.org/officeDocument/2006/relationships/customXml" Target="../ink/ink1244.xml"/><Relationship Id="rId55" Type="http://schemas.openxmlformats.org/officeDocument/2006/relationships/customXml" Target="../ink/ink1243.xml"/><Relationship Id="rId54" Type="http://schemas.openxmlformats.org/officeDocument/2006/relationships/customXml" Target="../ink/ink1242.xml"/><Relationship Id="rId53" Type="http://schemas.openxmlformats.org/officeDocument/2006/relationships/customXml" Target="../ink/ink1241.xml"/><Relationship Id="rId52" Type="http://schemas.openxmlformats.org/officeDocument/2006/relationships/customXml" Target="../ink/ink1240.xml"/><Relationship Id="rId51" Type="http://schemas.openxmlformats.org/officeDocument/2006/relationships/customXml" Target="../ink/ink1239.xml"/><Relationship Id="rId50" Type="http://schemas.openxmlformats.org/officeDocument/2006/relationships/customXml" Target="../ink/ink1238.xml"/><Relationship Id="rId5" Type="http://schemas.openxmlformats.org/officeDocument/2006/relationships/customXml" Target="../ink/ink1193.xml"/><Relationship Id="rId49" Type="http://schemas.openxmlformats.org/officeDocument/2006/relationships/customXml" Target="../ink/ink1237.xml"/><Relationship Id="rId48" Type="http://schemas.openxmlformats.org/officeDocument/2006/relationships/customXml" Target="../ink/ink1236.xml"/><Relationship Id="rId47" Type="http://schemas.openxmlformats.org/officeDocument/2006/relationships/customXml" Target="../ink/ink1235.xml"/><Relationship Id="rId46" Type="http://schemas.openxmlformats.org/officeDocument/2006/relationships/customXml" Target="../ink/ink1234.xml"/><Relationship Id="rId45" Type="http://schemas.openxmlformats.org/officeDocument/2006/relationships/customXml" Target="../ink/ink1233.xml"/><Relationship Id="rId44" Type="http://schemas.openxmlformats.org/officeDocument/2006/relationships/customXml" Target="../ink/ink1232.xml"/><Relationship Id="rId43" Type="http://schemas.openxmlformats.org/officeDocument/2006/relationships/customXml" Target="../ink/ink1231.xml"/><Relationship Id="rId42" Type="http://schemas.openxmlformats.org/officeDocument/2006/relationships/customXml" Target="../ink/ink1230.xml"/><Relationship Id="rId41" Type="http://schemas.openxmlformats.org/officeDocument/2006/relationships/customXml" Target="../ink/ink1229.xml"/><Relationship Id="rId40" Type="http://schemas.openxmlformats.org/officeDocument/2006/relationships/customXml" Target="../ink/ink1228.xml"/><Relationship Id="rId4" Type="http://schemas.openxmlformats.org/officeDocument/2006/relationships/customXml" Target="../ink/ink1192.xml"/><Relationship Id="rId39" Type="http://schemas.openxmlformats.org/officeDocument/2006/relationships/customXml" Target="../ink/ink1227.xml"/><Relationship Id="rId38" Type="http://schemas.openxmlformats.org/officeDocument/2006/relationships/customXml" Target="../ink/ink1226.xml"/><Relationship Id="rId37" Type="http://schemas.openxmlformats.org/officeDocument/2006/relationships/customXml" Target="../ink/ink1225.xml"/><Relationship Id="rId36" Type="http://schemas.openxmlformats.org/officeDocument/2006/relationships/customXml" Target="../ink/ink1224.xml"/><Relationship Id="rId35" Type="http://schemas.openxmlformats.org/officeDocument/2006/relationships/customXml" Target="../ink/ink1223.xml"/><Relationship Id="rId34" Type="http://schemas.openxmlformats.org/officeDocument/2006/relationships/customXml" Target="../ink/ink1222.xml"/><Relationship Id="rId33" Type="http://schemas.openxmlformats.org/officeDocument/2006/relationships/customXml" Target="../ink/ink1221.xml"/><Relationship Id="rId32" Type="http://schemas.openxmlformats.org/officeDocument/2006/relationships/customXml" Target="../ink/ink1220.xml"/><Relationship Id="rId31" Type="http://schemas.openxmlformats.org/officeDocument/2006/relationships/customXml" Target="../ink/ink1219.xml"/><Relationship Id="rId30" Type="http://schemas.openxmlformats.org/officeDocument/2006/relationships/customXml" Target="../ink/ink1218.xml"/><Relationship Id="rId3" Type="http://schemas.openxmlformats.org/officeDocument/2006/relationships/customXml" Target="../ink/ink1191.xml"/><Relationship Id="rId29" Type="http://schemas.openxmlformats.org/officeDocument/2006/relationships/customXml" Target="../ink/ink1217.xml"/><Relationship Id="rId28" Type="http://schemas.openxmlformats.org/officeDocument/2006/relationships/customXml" Target="../ink/ink1216.xml"/><Relationship Id="rId27" Type="http://schemas.openxmlformats.org/officeDocument/2006/relationships/customXml" Target="../ink/ink1215.xml"/><Relationship Id="rId26" Type="http://schemas.openxmlformats.org/officeDocument/2006/relationships/customXml" Target="../ink/ink1214.xml"/><Relationship Id="rId25" Type="http://schemas.openxmlformats.org/officeDocument/2006/relationships/customXml" Target="../ink/ink1213.xml"/><Relationship Id="rId24" Type="http://schemas.openxmlformats.org/officeDocument/2006/relationships/customXml" Target="../ink/ink1212.xml"/><Relationship Id="rId23" Type="http://schemas.openxmlformats.org/officeDocument/2006/relationships/customXml" Target="../ink/ink1211.xml"/><Relationship Id="rId22" Type="http://schemas.openxmlformats.org/officeDocument/2006/relationships/customXml" Target="../ink/ink1210.xml"/><Relationship Id="rId21" Type="http://schemas.openxmlformats.org/officeDocument/2006/relationships/customXml" Target="../ink/ink1209.xml"/><Relationship Id="rId20" Type="http://schemas.openxmlformats.org/officeDocument/2006/relationships/customXml" Target="../ink/ink1208.xml"/><Relationship Id="rId2" Type="http://schemas.openxmlformats.org/officeDocument/2006/relationships/customXml" Target="../ink/ink1190.xml"/><Relationship Id="rId19" Type="http://schemas.openxmlformats.org/officeDocument/2006/relationships/customXml" Target="../ink/ink1207.xml"/><Relationship Id="rId18" Type="http://schemas.openxmlformats.org/officeDocument/2006/relationships/customXml" Target="../ink/ink1206.xml"/><Relationship Id="rId175" Type="http://schemas.openxmlformats.org/officeDocument/2006/relationships/slideLayout" Target="../slideLayouts/slideLayout1.xml"/><Relationship Id="rId174" Type="http://schemas.openxmlformats.org/officeDocument/2006/relationships/customXml" Target="../ink/ink1362.xml"/><Relationship Id="rId173" Type="http://schemas.openxmlformats.org/officeDocument/2006/relationships/customXml" Target="../ink/ink1361.xml"/><Relationship Id="rId172" Type="http://schemas.openxmlformats.org/officeDocument/2006/relationships/customXml" Target="../ink/ink1360.xml"/><Relationship Id="rId171" Type="http://schemas.openxmlformats.org/officeDocument/2006/relationships/customXml" Target="../ink/ink1359.xml"/><Relationship Id="rId170" Type="http://schemas.openxmlformats.org/officeDocument/2006/relationships/customXml" Target="../ink/ink1358.xml"/><Relationship Id="rId17" Type="http://schemas.openxmlformats.org/officeDocument/2006/relationships/customXml" Target="../ink/ink1205.xml"/><Relationship Id="rId169" Type="http://schemas.openxmlformats.org/officeDocument/2006/relationships/customXml" Target="../ink/ink1357.xml"/><Relationship Id="rId168" Type="http://schemas.openxmlformats.org/officeDocument/2006/relationships/customXml" Target="../ink/ink1356.xml"/><Relationship Id="rId167" Type="http://schemas.openxmlformats.org/officeDocument/2006/relationships/customXml" Target="../ink/ink1355.xml"/><Relationship Id="rId166" Type="http://schemas.openxmlformats.org/officeDocument/2006/relationships/customXml" Target="../ink/ink1354.xml"/><Relationship Id="rId165" Type="http://schemas.openxmlformats.org/officeDocument/2006/relationships/customXml" Target="../ink/ink1353.xml"/><Relationship Id="rId164" Type="http://schemas.openxmlformats.org/officeDocument/2006/relationships/customXml" Target="../ink/ink1352.xml"/><Relationship Id="rId163" Type="http://schemas.openxmlformats.org/officeDocument/2006/relationships/customXml" Target="../ink/ink1351.xml"/><Relationship Id="rId162" Type="http://schemas.openxmlformats.org/officeDocument/2006/relationships/customXml" Target="../ink/ink1350.xml"/><Relationship Id="rId161" Type="http://schemas.openxmlformats.org/officeDocument/2006/relationships/customXml" Target="../ink/ink1349.xml"/><Relationship Id="rId160" Type="http://schemas.openxmlformats.org/officeDocument/2006/relationships/customXml" Target="../ink/ink1348.xml"/><Relationship Id="rId16" Type="http://schemas.openxmlformats.org/officeDocument/2006/relationships/customXml" Target="../ink/ink1204.xml"/><Relationship Id="rId159" Type="http://schemas.openxmlformats.org/officeDocument/2006/relationships/customXml" Target="../ink/ink1347.xml"/><Relationship Id="rId158" Type="http://schemas.openxmlformats.org/officeDocument/2006/relationships/customXml" Target="../ink/ink1346.xml"/><Relationship Id="rId157" Type="http://schemas.openxmlformats.org/officeDocument/2006/relationships/customXml" Target="../ink/ink1345.xml"/><Relationship Id="rId156" Type="http://schemas.openxmlformats.org/officeDocument/2006/relationships/customXml" Target="../ink/ink1344.xml"/><Relationship Id="rId155" Type="http://schemas.openxmlformats.org/officeDocument/2006/relationships/customXml" Target="../ink/ink1343.xml"/><Relationship Id="rId154" Type="http://schemas.openxmlformats.org/officeDocument/2006/relationships/customXml" Target="../ink/ink1342.xml"/><Relationship Id="rId153" Type="http://schemas.openxmlformats.org/officeDocument/2006/relationships/customXml" Target="../ink/ink1341.xml"/><Relationship Id="rId152" Type="http://schemas.openxmlformats.org/officeDocument/2006/relationships/customXml" Target="../ink/ink1340.xml"/><Relationship Id="rId151" Type="http://schemas.openxmlformats.org/officeDocument/2006/relationships/customXml" Target="../ink/ink1339.xml"/><Relationship Id="rId150" Type="http://schemas.openxmlformats.org/officeDocument/2006/relationships/customXml" Target="../ink/ink1338.xml"/><Relationship Id="rId15" Type="http://schemas.openxmlformats.org/officeDocument/2006/relationships/customXml" Target="../ink/ink1203.xml"/><Relationship Id="rId149" Type="http://schemas.openxmlformats.org/officeDocument/2006/relationships/customXml" Target="../ink/ink1337.xml"/><Relationship Id="rId148" Type="http://schemas.openxmlformats.org/officeDocument/2006/relationships/customXml" Target="../ink/ink1336.xml"/><Relationship Id="rId147" Type="http://schemas.openxmlformats.org/officeDocument/2006/relationships/customXml" Target="../ink/ink1335.xml"/><Relationship Id="rId146" Type="http://schemas.openxmlformats.org/officeDocument/2006/relationships/customXml" Target="../ink/ink1334.xml"/><Relationship Id="rId145" Type="http://schemas.openxmlformats.org/officeDocument/2006/relationships/customXml" Target="../ink/ink1333.xml"/><Relationship Id="rId144" Type="http://schemas.openxmlformats.org/officeDocument/2006/relationships/customXml" Target="../ink/ink1332.xml"/><Relationship Id="rId143" Type="http://schemas.openxmlformats.org/officeDocument/2006/relationships/customXml" Target="../ink/ink1331.xml"/><Relationship Id="rId142" Type="http://schemas.openxmlformats.org/officeDocument/2006/relationships/customXml" Target="../ink/ink1330.xml"/><Relationship Id="rId141" Type="http://schemas.openxmlformats.org/officeDocument/2006/relationships/customXml" Target="../ink/ink1329.xml"/><Relationship Id="rId140" Type="http://schemas.openxmlformats.org/officeDocument/2006/relationships/customXml" Target="../ink/ink1328.xml"/><Relationship Id="rId14" Type="http://schemas.openxmlformats.org/officeDocument/2006/relationships/customXml" Target="../ink/ink1202.xml"/><Relationship Id="rId139" Type="http://schemas.openxmlformats.org/officeDocument/2006/relationships/customXml" Target="../ink/ink1327.xml"/><Relationship Id="rId138" Type="http://schemas.openxmlformats.org/officeDocument/2006/relationships/customXml" Target="../ink/ink1326.xml"/><Relationship Id="rId137" Type="http://schemas.openxmlformats.org/officeDocument/2006/relationships/customXml" Target="../ink/ink1325.xml"/><Relationship Id="rId136" Type="http://schemas.openxmlformats.org/officeDocument/2006/relationships/customXml" Target="../ink/ink1324.xml"/><Relationship Id="rId135" Type="http://schemas.openxmlformats.org/officeDocument/2006/relationships/customXml" Target="../ink/ink1323.xml"/><Relationship Id="rId134" Type="http://schemas.openxmlformats.org/officeDocument/2006/relationships/customXml" Target="../ink/ink1322.xml"/><Relationship Id="rId133" Type="http://schemas.openxmlformats.org/officeDocument/2006/relationships/customXml" Target="../ink/ink1321.xml"/><Relationship Id="rId132" Type="http://schemas.openxmlformats.org/officeDocument/2006/relationships/customXml" Target="../ink/ink1320.xml"/><Relationship Id="rId131" Type="http://schemas.openxmlformats.org/officeDocument/2006/relationships/customXml" Target="../ink/ink1319.xml"/><Relationship Id="rId130" Type="http://schemas.openxmlformats.org/officeDocument/2006/relationships/customXml" Target="../ink/ink1318.xml"/><Relationship Id="rId13" Type="http://schemas.openxmlformats.org/officeDocument/2006/relationships/customXml" Target="../ink/ink1201.xml"/><Relationship Id="rId129" Type="http://schemas.openxmlformats.org/officeDocument/2006/relationships/customXml" Target="../ink/ink1317.xml"/><Relationship Id="rId128" Type="http://schemas.openxmlformats.org/officeDocument/2006/relationships/customXml" Target="../ink/ink1316.xml"/><Relationship Id="rId127" Type="http://schemas.openxmlformats.org/officeDocument/2006/relationships/customXml" Target="../ink/ink1315.xml"/><Relationship Id="rId126" Type="http://schemas.openxmlformats.org/officeDocument/2006/relationships/customXml" Target="../ink/ink1314.xml"/><Relationship Id="rId125" Type="http://schemas.openxmlformats.org/officeDocument/2006/relationships/customXml" Target="../ink/ink1313.xml"/><Relationship Id="rId124" Type="http://schemas.openxmlformats.org/officeDocument/2006/relationships/customXml" Target="../ink/ink1312.xml"/><Relationship Id="rId123" Type="http://schemas.openxmlformats.org/officeDocument/2006/relationships/customXml" Target="../ink/ink1311.xml"/><Relationship Id="rId122" Type="http://schemas.openxmlformats.org/officeDocument/2006/relationships/customXml" Target="../ink/ink1310.xml"/><Relationship Id="rId121" Type="http://schemas.openxmlformats.org/officeDocument/2006/relationships/customXml" Target="../ink/ink1309.xml"/><Relationship Id="rId120" Type="http://schemas.openxmlformats.org/officeDocument/2006/relationships/customXml" Target="../ink/ink1308.xml"/><Relationship Id="rId12" Type="http://schemas.openxmlformats.org/officeDocument/2006/relationships/customXml" Target="../ink/ink1200.xml"/><Relationship Id="rId119" Type="http://schemas.openxmlformats.org/officeDocument/2006/relationships/customXml" Target="../ink/ink1307.xml"/><Relationship Id="rId118" Type="http://schemas.openxmlformats.org/officeDocument/2006/relationships/customXml" Target="../ink/ink1306.xml"/><Relationship Id="rId117" Type="http://schemas.openxmlformats.org/officeDocument/2006/relationships/customXml" Target="../ink/ink1305.xml"/><Relationship Id="rId116" Type="http://schemas.openxmlformats.org/officeDocument/2006/relationships/customXml" Target="../ink/ink1304.xml"/><Relationship Id="rId115" Type="http://schemas.openxmlformats.org/officeDocument/2006/relationships/customXml" Target="../ink/ink1303.xml"/><Relationship Id="rId114" Type="http://schemas.openxmlformats.org/officeDocument/2006/relationships/customXml" Target="../ink/ink1302.xml"/><Relationship Id="rId113" Type="http://schemas.openxmlformats.org/officeDocument/2006/relationships/customXml" Target="../ink/ink1301.xml"/><Relationship Id="rId112" Type="http://schemas.openxmlformats.org/officeDocument/2006/relationships/customXml" Target="../ink/ink1300.xml"/><Relationship Id="rId111" Type="http://schemas.openxmlformats.org/officeDocument/2006/relationships/customXml" Target="../ink/ink1299.xml"/><Relationship Id="rId110" Type="http://schemas.openxmlformats.org/officeDocument/2006/relationships/customXml" Target="../ink/ink1298.xml"/><Relationship Id="rId11" Type="http://schemas.openxmlformats.org/officeDocument/2006/relationships/customXml" Target="../ink/ink1199.xml"/><Relationship Id="rId109" Type="http://schemas.openxmlformats.org/officeDocument/2006/relationships/customXml" Target="../ink/ink1297.xml"/><Relationship Id="rId108" Type="http://schemas.openxmlformats.org/officeDocument/2006/relationships/customXml" Target="../ink/ink1296.xml"/><Relationship Id="rId107" Type="http://schemas.openxmlformats.org/officeDocument/2006/relationships/customXml" Target="../ink/ink1295.xml"/><Relationship Id="rId106" Type="http://schemas.openxmlformats.org/officeDocument/2006/relationships/customXml" Target="../ink/ink1294.xml"/><Relationship Id="rId105" Type="http://schemas.openxmlformats.org/officeDocument/2006/relationships/customXml" Target="../ink/ink1293.xml"/><Relationship Id="rId104" Type="http://schemas.openxmlformats.org/officeDocument/2006/relationships/customXml" Target="../ink/ink1292.xml"/><Relationship Id="rId103" Type="http://schemas.openxmlformats.org/officeDocument/2006/relationships/customXml" Target="../ink/ink1291.xml"/><Relationship Id="rId102" Type="http://schemas.openxmlformats.org/officeDocument/2006/relationships/customXml" Target="../ink/ink1290.xml"/><Relationship Id="rId101" Type="http://schemas.openxmlformats.org/officeDocument/2006/relationships/customXml" Target="../ink/ink1289.xml"/><Relationship Id="rId100" Type="http://schemas.openxmlformats.org/officeDocument/2006/relationships/customXml" Target="../ink/ink1288.xml"/><Relationship Id="rId10" Type="http://schemas.openxmlformats.org/officeDocument/2006/relationships/customXml" Target="../ink/ink1198.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99" Type="http://schemas.openxmlformats.org/officeDocument/2006/relationships/customXml" Target="../ink/ink1460.xml"/><Relationship Id="rId98" Type="http://schemas.openxmlformats.org/officeDocument/2006/relationships/customXml" Target="../ink/ink1459.xml"/><Relationship Id="rId97" Type="http://schemas.openxmlformats.org/officeDocument/2006/relationships/customXml" Target="../ink/ink1458.xml"/><Relationship Id="rId96" Type="http://schemas.openxmlformats.org/officeDocument/2006/relationships/customXml" Target="../ink/ink1457.xml"/><Relationship Id="rId95" Type="http://schemas.openxmlformats.org/officeDocument/2006/relationships/customXml" Target="../ink/ink1456.xml"/><Relationship Id="rId94" Type="http://schemas.openxmlformats.org/officeDocument/2006/relationships/customXml" Target="../ink/ink1455.xml"/><Relationship Id="rId93" Type="http://schemas.openxmlformats.org/officeDocument/2006/relationships/customXml" Target="../ink/ink1454.xml"/><Relationship Id="rId92" Type="http://schemas.openxmlformats.org/officeDocument/2006/relationships/customXml" Target="../ink/ink1453.xml"/><Relationship Id="rId91" Type="http://schemas.openxmlformats.org/officeDocument/2006/relationships/customXml" Target="../ink/ink1452.xml"/><Relationship Id="rId90" Type="http://schemas.openxmlformats.org/officeDocument/2006/relationships/customXml" Target="../ink/ink1451.xml"/><Relationship Id="rId9" Type="http://schemas.openxmlformats.org/officeDocument/2006/relationships/customXml" Target="../ink/ink1370.xml"/><Relationship Id="rId89" Type="http://schemas.openxmlformats.org/officeDocument/2006/relationships/customXml" Target="../ink/ink1450.xml"/><Relationship Id="rId88" Type="http://schemas.openxmlformats.org/officeDocument/2006/relationships/customXml" Target="../ink/ink1449.xml"/><Relationship Id="rId87" Type="http://schemas.openxmlformats.org/officeDocument/2006/relationships/customXml" Target="../ink/ink1448.xml"/><Relationship Id="rId86" Type="http://schemas.openxmlformats.org/officeDocument/2006/relationships/customXml" Target="../ink/ink1447.xml"/><Relationship Id="rId85" Type="http://schemas.openxmlformats.org/officeDocument/2006/relationships/customXml" Target="../ink/ink1446.xml"/><Relationship Id="rId84" Type="http://schemas.openxmlformats.org/officeDocument/2006/relationships/customXml" Target="../ink/ink1445.xml"/><Relationship Id="rId83" Type="http://schemas.openxmlformats.org/officeDocument/2006/relationships/customXml" Target="../ink/ink1444.xml"/><Relationship Id="rId82" Type="http://schemas.openxmlformats.org/officeDocument/2006/relationships/customXml" Target="../ink/ink1443.xml"/><Relationship Id="rId81" Type="http://schemas.openxmlformats.org/officeDocument/2006/relationships/customXml" Target="../ink/ink1442.xml"/><Relationship Id="rId80" Type="http://schemas.openxmlformats.org/officeDocument/2006/relationships/customXml" Target="../ink/ink1441.xml"/><Relationship Id="rId8" Type="http://schemas.openxmlformats.org/officeDocument/2006/relationships/customXml" Target="../ink/ink1369.xml"/><Relationship Id="rId79" Type="http://schemas.openxmlformats.org/officeDocument/2006/relationships/customXml" Target="../ink/ink1440.xml"/><Relationship Id="rId78" Type="http://schemas.openxmlformats.org/officeDocument/2006/relationships/customXml" Target="../ink/ink1439.xml"/><Relationship Id="rId77" Type="http://schemas.openxmlformats.org/officeDocument/2006/relationships/customXml" Target="../ink/ink1438.xml"/><Relationship Id="rId76" Type="http://schemas.openxmlformats.org/officeDocument/2006/relationships/customXml" Target="../ink/ink1437.xml"/><Relationship Id="rId75" Type="http://schemas.openxmlformats.org/officeDocument/2006/relationships/customXml" Target="../ink/ink1436.xml"/><Relationship Id="rId74" Type="http://schemas.openxmlformats.org/officeDocument/2006/relationships/customXml" Target="../ink/ink1435.xml"/><Relationship Id="rId73" Type="http://schemas.openxmlformats.org/officeDocument/2006/relationships/customXml" Target="../ink/ink1434.xml"/><Relationship Id="rId72" Type="http://schemas.openxmlformats.org/officeDocument/2006/relationships/customXml" Target="../ink/ink1433.xml"/><Relationship Id="rId71" Type="http://schemas.openxmlformats.org/officeDocument/2006/relationships/customXml" Target="../ink/ink1432.xml"/><Relationship Id="rId70" Type="http://schemas.openxmlformats.org/officeDocument/2006/relationships/customXml" Target="../ink/ink1431.xml"/><Relationship Id="rId7" Type="http://schemas.openxmlformats.org/officeDocument/2006/relationships/customXml" Target="../ink/ink1368.xml"/><Relationship Id="rId69" Type="http://schemas.openxmlformats.org/officeDocument/2006/relationships/customXml" Target="../ink/ink1430.xml"/><Relationship Id="rId68" Type="http://schemas.openxmlformats.org/officeDocument/2006/relationships/customXml" Target="../ink/ink1429.xml"/><Relationship Id="rId67" Type="http://schemas.openxmlformats.org/officeDocument/2006/relationships/customXml" Target="../ink/ink1428.xml"/><Relationship Id="rId66" Type="http://schemas.openxmlformats.org/officeDocument/2006/relationships/customXml" Target="../ink/ink1427.xml"/><Relationship Id="rId65" Type="http://schemas.openxmlformats.org/officeDocument/2006/relationships/customXml" Target="../ink/ink1426.xml"/><Relationship Id="rId64" Type="http://schemas.openxmlformats.org/officeDocument/2006/relationships/customXml" Target="../ink/ink1425.xml"/><Relationship Id="rId63" Type="http://schemas.openxmlformats.org/officeDocument/2006/relationships/customXml" Target="../ink/ink1424.xml"/><Relationship Id="rId62" Type="http://schemas.openxmlformats.org/officeDocument/2006/relationships/customXml" Target="../ink/ink1423.xml"/><Relationship Id="rId61" Type="http://schemas.openxmlformats.org/officeDocument/2006/relationships/customXml" Target="../ink/ink1422.xml"/><Relationship Id="rId60" Type="http://schemas.openxmlformats.org/officeDocument/2006/relationships/customXml" Target="../ink/ink1421.xml"/><Relationship Id="rId6" Type="http://schemas.openxmlformats.org/officeDocument/2006/relationships/customXml" Target="../ink/ink1367.xml"/><Relationship Id="rId59" Type="http://schemas.openxmlformats.org/officeDocument/2006/relationships/customXml" Target="../ink/ink1420.xml"/><Relationship Id="rId58" Type="http://schemas.openxmlformats.org/officeDocument/2006/relationships/customXml" Target="../ink/ink1419.xml"/><Relationship Id="rId57" Type="http://schemas.openxmlformats.org/officeDocument/2006/relationships/customXml" Target="../ink/ink1418.xml"/><Relationship Id="rId56" Type="http://schemas.openxmlformats.org/officeDocument/2006/relationships/customXml" Target="../ink/ink1417.xml"/><Relationship Id="rId55" Type="http://schemas.openxmlformats.org/officeDocument/2006/relationships/customXml" Target="../ink/ink1416.xml"/><Relationship Id="rId54" Type="http://schemas.openxmlformats.org/officeDocument/2006/relationships/customXml" Target="../ink/ink1415.xml"/><Relationship Id="rId53" Type="http://schemas.openxmlformats.org/officeDocument/2006/relationships/customXml" Target="../ink/ink1414.xml"/><Relationship Id="rId52" Type="http://schemas.openxmlformats.org/officeDocument/2006/relationships/customXml" Target="../ink/ink1413.xml"/><Relationship Id="rId51" Type="http://schemas.openxmlformats.org/officeDocument/2006/relationships/customXml" Target="../ink/ink1412.xml"/><Relationship Id="rId50" Type="http://schemas.openxmlformats.org/officeDocument/2006/relationships/customXml" Target="../ink/ink1411.xml"/><Relationship Id="rId5" Type="http://schemas.openxmlformats.org/officeDocument/2006/relationships/customXml" Target="../ink/ink1366.xml"/><Relationship Id="rId49" Type="http://schemas.openxmlformats.org/officeDocument/2006/relationships/customXml" Target="../ink/ink1410.xml"/><Relationship Id="rId48" Type="http://schemas.openxmlformats.org/officeDocument/2006/relationships/customXml" Target="../ink/ink1409.xml"/><Relationship Id="rId47" Type="http://schemas.openxmlformats.org/officeDocument/2006/relationships/customXml" Target="../ink/ink1408.xml"/><Relationship Id="rId46" Type="http://schemas.openxmlformats.org/officeDocument/2006/relationships/customXml" Target="../ink/ink1407.xml"/><Relationship Id="rId45" Type="http://schemas.openxmlformats.org/officeDocument/2006/relationships/customXml" Target="../ink/ink1406.xml"/><Relationship Id="rId44" Type="http://schemas.openxmlformats.org/officeDocument/2006/relationships/customXml" Target="../ink/ink1405.xml"/><Relationship Id="rId43" Type="http://schemas.openxmlformats.org/officeDocument/2006/relationships/customXml" Target="../ink/ink1404.xml"/><Relationship Id="rId42" Type="http://schemas.openxmlformats.org/officeDocument/2006/relationships/customXml" Target="../ink/ink1403.xml"/><Relationship Id="rId41" Type="http://schemas.openxmlformats.org/officeDocument/2006/relationships/customXml" Target="../ink/ink1402.xml"/><Relationship Id="rId40" Type="http://schemas.openxmlformats.org/officeDocument/2006/relationships/customXml" Target="../ink/ink1401.xml"/><Relationship Id="rId4" Type="http://schemas.openxmlformats.org/officeDocument/2006/relationships/customXml" Target="../ink/ink1365.xml"/><Relationship Id="rId39" Type="http://schemas.openxmlformats.org/officeDocument/2006/relationships/customXml" Target="../ink/ink1400.xml"/><Relationship Id="rId38" Type="http://schemas.openxmlformats.org/officeDocument/2006/relationships/customXml" Target="../ink/ink1399.xml"/><Relationship Id="rId37" Type="http://schemas.openxmlformats.org/officeDocument/2006/relationships/customXml" Target="../ink/ink1398.xml"/><Relationship Id="rId36" Type="http://schemas.openxmlformats.org/officeDocument/2006/relationships/customXml" Target="../ink/ink1397.xml"/><Relationship Id="rId35" Type="http://schemas.openxmlformats.org/officeDocument/2006/relationships/customXml" Target="../ink/ink1396.xml"/><Relationship Id="rId34" Type="http://schemas.openxmlformats.org/officeDocument/2006/relationships/customXml" Target="../ink/ink1395.xml"/><Relationship Id="rId33" Type="http://schemas.openxmlformats.org/officeDocument/2006/relationships/customXml" Target="../ink/ink1394.xml"/><Relationship Id="rId32" Type="http://schemas.openxmlformats.org/officeDocument/2006/relationships/customXml" Target="../ink/ink1393.xml"/><Relationship Id="rId31" Type="http://schemas.openxmlformats.org/officeDocument/2006/relationships/customXml" Target="../ink/ink1392.xml"/><Relationship Id="rId30" Type="http://schemas.openxmlformats.org/officeDocument/2006/relationships/customXml" Target="../ink/ink1391.xml"/><Relationship Id="rId3" Type="http://schemas.openxmlformats.org/officeDocument/2006/relationships/customXml" Target="../ink/ink1364.xml"/><Relationship Id="rId29" Type="http://schemas.openxmlformats.org/officeDocument/2006/relationships/customXml" Target="../ink/ink1390.xml"/><Relationship Id="rId28" Type="http://schemas.openxmlformats.org/officeDocument/2006/relationships/customXml" Target="../ink/ink1389.xml"/><Relationship Id="rId27" Type="http://schemas.openxmlformats.org/officeDocument/2006/relationships/customXml" Target="../ink/ink1388.xml"/><Relationship Id="rId26" Type="http://schemas.openxmlformats.org/officeDocument/2006/relationships/customXml" Target="../ink/ink1387.xml"/><Relationship Id="rId25" Type="http://schemas.openxmlformats.org/officeDocument/2006/relationships/customXml" Target="../ink/ink1386.xml"/><Relationship Id="rId24" Type="http://schemas.openxmlformats.org/officeDocument/2006/relationships/customXml" Target="../ink/ink1385.xml"/><Relationship Id="rId23" Type="http://schemas.openxmlformats.org/officeDocument/2006/relationships/customXml" Target="../ink/ink1384.xml"/><Relationship Id="rId22" Type="http://schemas.openxmlformats.org/officeDocument/2006/relationships/customXml" Target="../ink/ink1383.xml"/><Relationship Id="rId21" Type="http://schemas.openxmlformats.org/officeDocument/2006/relationships/customXml" Target="../ink/ink1382.xml"/><Relationship Id="rId20" Type="http://schemas.openxmlformats.org/officeDocument/2006/relationships/customXml" Target="../ink/ink1381.xml"/><Relationship Id="rId2" Type="http://schemas.openxmlformats.org/officeDocument/2006/relationships/customXml" Target="../ink/ink1363.xml"/><Relationship Id="rId19" Type="http://schemas.openxmlformats.org/officeDocument/2006/relationships/customXml" Target="../ink/ink1380.xml"/><Relationship Id="rId18" Type="http://schemas.openxmlformats.org/officeDocument/2006/relationships/customXml" Target="../ink/ink1379.xml"/><Relationship Id="rId17" Type="http://schemas.openxmlformats.org/officeDocument/2006/relationships/customXml" Target="../ink/ink1378.xml"/><Relationship Id="rId161" Type="http://schemas.openxmlformats.org/officeDocument/2006/relationships/slideLayout" Target="../slideLayouts/slideLayout1.xml"/><Relationship Id="rId160" Type="http://schemas.openxmlformats.org/officeDocument/2006/relationships/customXml" Target="../ink/ink1521.xml"/><Relationship Id="rId16" Type="http://schemas.openxmlformats.org/officeDocument/2006/relationships/customXml" Target="../ink/ink1377.xml"/><Relationship Id="rId159" Type="http://schemas.openxmlformats.org/officeDocument/2006/relationships/customXml" Target="../ink/ink1520.xml"/><Relationship Id="rId158" Type="http://schemas.openxmlformats.org/officeDocument/2006/relationships/customXml" Target="../ink/ink1519.xml"/><Relationship Id="rId157" Type="http://schemas.openxmlformats.org/officeDocument/2006/relationships/customXml" Target="../ink/ink1518.xml"/><Relationship Id="rId156" Type="http://schemas.openxmlformats.org/officeDocument/2006/relationships/customXml" Target="../ink/ink1517.xml"/><Relationship Id="rId155" Type="http://schemas.openxmlformats.org/officeDocument/2006/relationships/customXml" Target="../ink/ink1516.xml"/><Relationship Id="rId154" Type="http://schemas.openxmlformats.org/officeDocument/2006/relationships/customXml" Target="../ink/ink1515.xml"/><Relationship Id="rId153" Type="http://schemas.openxmlformats.org/officeDocument/2006/relationships/customXml" Target="../ink/ink1514.xml"/><Relationship Id="rId152" Type="http://schemas.openxmlformats.org/officeDocument/2006/relationships/customXml" Target="../ink/ink1513.xml"/><Relationship Id="rId151" Type="http://schemas.openxmlformats.org/officeDocument/2006/relationships/customXml" Target="../ink/ink1512.xml"/><Relationship Id="rId150" Type="http://schemas.openxmlformats.org/officeDocument/2006/relationships/customXml" Target="../ink/ink1511.xml"/><Relationship Id="rId15" Type="http://schemas.openxmlformats.org/officeDocument/2006/relationships/customXml" Target="../ink/ink1376.xml"/><Relationship Id="rId149" Type="http://schemas.openxmlformats.org/officeDocument/2006/relationships/customXml" Target="../ink/ink1510.xml"/><Relationship Id="rId148" Type="http://schemas.openxmlformats.org/officeDocument/2006/relationships/customXml" Target="../ink/ink1509.xml"/><Relationship Id="rId147" Type="http://schemas.openxmlformats.org/officeDocument/2006/relationships/customXml" Target="../ink/ink1508.xml"/><Relationship Id="rId146" Type="http://schemas.openxmlformats.org/officeDocument/2006/relationships/customXml" Target="../ink/ink1507.xml"/><Relationship Id="rId145" Type="http://schemas.openxmlformats.org/officeDocument/2006/relationships/customXml" Target="../ink/ink1506.xml"/><Relationship Id="rId144" Type="http://schemas.openxmlformats.org/officeDocument/2006/relationships/customXml" Target="../ink/ink1505.xml"/><Relationship Id="rId143" Type="http://schemas.openxmlformats.org/officeDocument/2006/relationships/customXml" Target="../ink/ink1504.xml"/><Relationship Id="rId142" Type="http://schemas.openxmlformats.org/officeDocument/2006/relationships/customXml" Target="../ink/ink1503.xml"/><Relationship Id="rId141" Type="http://schemas.openxmlformats.org/officeDocument/2006/relationships/customXml" Target="../ink/ink1502.xml"/><Relationship Id="rId140" Type="http://schemas.openxmlformats.org/officeDocument/2006/relationships/customXml" Target="../ink/ink1501.xml"/><Relationship Id="rId14" Type="http://schemas.openxmlformats.org/officeDocument/2006/relationships/customXml" Target="../ink/ink1375.xml"/><Relationship Id="rId139" Type="http://schemas.openxmlformats.org/officeDocument/2006/relationships/customXml" Target="../ink/ink1500.xml"/><Relationship Id="rId138" Type="http://schemas.openxmlformats.org/officeDocument/2006/relationships/customXml" Target="../ink/ink1499.xml"/><Relationship Id="rId137" Type="http://schemas.openxmlformats.org/officeDocument/2006/relationships/customXml" Target="../ink/ink1498.xml"/><Relationship Id="rId136" Type="http://schemas.openxmlformats.org/officeDocument/2006/relationships/customXml" Target="../ink/ink1497.xml"/><Relationship Id="rId135" Type="http://schemas.openxmlformats.org/officeDocument/2006/relationships/customXml" Target="../ink/ink1496.xml"/><Relationship Id="rId134" Type="http://schemas.openxmlformats.org/officeDocument/2006/relationships/customXml" Target="../ink/ink1495.xml"/><Relationship Id="rId133" Type="http://schemas.openxmlformats.org/officeDocument/2006/relationships/customXml" Target="../ink/ink1494.xml"/><Relationship Id="rId132" Type="http://schemas.openxmlformats.org/officeDocument/2006/relationships/customXml" Target="../ink/ink1493.xml"/><Relationship Id="rId131" Type="http://schemas.openxmlformats.org/officeDocument/2006/relationships/customXml" Target="../ink/ink1492.xml"/><Relationship Id="rId130" Type="http://schemas.openxmlformats.org/officeDocument/2006/relationships/customXml" Target="../ink/ink1491.xml"/><Relationship Id="rId13" Type="http://schemas.openxmlformats.org/officeDocument/2006/relationships/customXml" Target="../ink/ink1374.xml"/><Relationship Id="rId129" Type="http://schemas.openxmlformats.org/officeDocument/2006/relationships/customXml" Target="../ink/ink1490.xml"/><Relationship Id="rId128" Type="http://schemas.openxmlformats.org/officeDocument/2006/relationships/customXml" Target="../ink/ink1489.xml"/><Relationship Id="rId127" Type="http://schemas.openxmlformats.org/officeDocument/2006/relationships/customXml" Target="../ink/ink1488.xml"/><Relationship Id="rId126" Type="http://schemas.openxmlformats.org/officeDocument/2006/relationships/customXml" Target="../ink/ink1487.xml"/><Relationship Id="rId125" Type="http://schemas.openxmlformats.org/officeDocument/2006/relationships/customXml" Target="../ink/ink1486.xml"/><Relationship Id="rId124" Type="http://schemas.openxmlformats.org/officeDocument/2006/relationships/customXml" Target="../ink/ink1485.xml"/><Relationship Id="rId123" Type="http://schemas.openxmlformats.org/officeDocument/2006/relationships/customXml" Target="../ink/ink1484.xml"/><Relationship Id="rId122" Type="http://schemas.openxmlformats.org/officeDocument/2006/relationships/customXml" Target="../ink/ink1483.xml"/><Relationship Id="rId121" Type="http://schemas.openxmlformats.org/officeDocument/2006/relationships/customXml" Target="../ink/ink1482.xml"/><Relationship Id="rId120" Type="http://schemas.openxmlformats.org/officeDocument/2006/relationships/customXml" Target="../ink/ink1481.xml"/><Relationship Id="rId12" Type="http://schemas.openxmlformats.org/officeDocument/2006/relationships/customXml" Target="../ink/ink1373.xml"/><Relationship Id="rId119" Type="http://schemas.openxmlformats.org/officeDocument/2006/relationships/customXml" Target="../ink/ink1480.xml"/><Relationship Id="rId118" Type="http://schemas.openxmlformats.org/officeDocument/2006/relationships/customXml" Target="../ink/ink1479.xml"/><Relationship Id="rId117" Type="http://schemas.openxmlformats.org/officeDocument/2006/relationships/customXml" Target="../ink/ink1478.xml"/><Relationship Id="rId116" Type="http://schemas.openxmlformats.org/officeDocument/2006/relationships/customXml" Target="../ink/ink1477.xml"/><Relationship Id="rId115" Type="http://schemas.openxmlformats.org/officeDocument/2006/relationships/customXml" Target="../ink/ink1476.xml"/><Relationship Id="rId114" Type="http://schemas.openxmlformats.org/officeDocument/2006/relationships/customXml" Target="../ink/ink1475.xml"/><Relationship Id="rId113" Type="http://schemas.openxmlformats.org/officeDocument/2006/relationships/customXml" Target="../ink/ink1474.xml"/><Relationship Id="rId112" Type="http://schemas.openxmlformats.org/officeDocument/2006/relationships/customXml" Target="../ink/ink1473.xml"/><Relationship Id="rId111" Type="http://schemas.openxmlformats.org/officeDocument/2006/relationships/customXml" Target="../ink/ink1472.xml"/><Relationship Id="rId110" Type="http://schemas.openxmlformats.org/officeDocument/2006/relationships/customXml" Target="../ink/ink1471.xml"/><Relationship Id="rId11" Type="http://schemas.openxmlformats.org/officeDocument/2006/relationships/customXml" Target="../ink/ink1372.xml"/><Relationship Id="rId109" Type="http://schemas.openxmlformats.org/officeDocument/2006/relationships/customXml" Target="../ink/ink1470.xml"/><Relationship Id="rId108" Type="http://schemas.openxmlformats.org/officeDocument/2006/relationships/customXml" Target="../ink/ink1469.xml"/><Relationship Id="rId107" Type="http://schemas.openxmlformats.org/officeDocument/2006/relationships/customXml" Target="../ink/ink1468.xml"/><Relationship Id="rId106" Type="http://schemas.openxmlformats.org/officeDocument/2006/relationships/customXml" Target="../ink/ink1467.xml"/><Relationship Id="rId105" Type="http://schemas.openxmlformats.org/officeDocument/2006/relationships/customXml" Target="../ink/ink1466.xml"/><Relationship Id="rId104" Type="http://schemas.openxmlformats.org/officeDocument/2006/relationships/customXml" Target="../ink/ink1465.xml"/><Relationship Id="rId103" Type="http://schemas.openxmlformats.org/officeDocument/2006/relationships/customXml" Target="../ink/ink1464.xml"/><Relationship Id="rId102" Type="http://schemas.openxmlformats.org/officeDocument/2006/relationships/customXml" Target="../ink/ink1463.xml"/><Relationship Id="rId101" Type="http://schemas.openxmlformats.org/officeDocument/2006/relationships/customXml" Target="../ink/ink1462.xml"/><Relationship Id="rId100" Type="http://schemas.openxmlformats.org/officeDocument/2006/relationships/customXml" Target="../ink/ink1461.xml"/><Relationship Id="rId10" Type="http://schemas.openxmlformats.org/officeDocument/2006/relationships/customXml" Target="../ink/ink1371.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99" Type="http://schemas.openxmlformats.org/officeDocument/2006/relationships/customXml" Target="../ink/ink1619.xml"/><Relationship Id="rId98" Type="http://schemas.openxmlformats.org/officeDocument/2006/relationships/customXml" Target="../ink/ink1618.xml"/><Relationship Id="rId97" Type="http://schemas.openxmlformats.org/officeDocument/2006/relationships/customXml" Target="../ink/ink1617.xml"/><Relationship Id="rId96" Type="http://schemas.openxmlformats.org/officeDocument/2006/relationships/customXml" Target="../ink/ink1616.xml"/><Relationship Id="rId95" Type="http://schemas.openxmlformats.org/officeDocument/2006/relationships/customXml" Target="../ink/ink1615.xml"/><Relationship Id="rId94" Type="http://schemas.openxmlformats.org/officeDocument/2006/relationships/customXml" Target="../ink/ink1614.xml"/><Relationship Id="rId93" Type="http://schemas.openxmlformats.org/officeDocument/2006/relationships/customXml" Target="../ink/ink1613.xml"/><Relationship Id="rId92" Type="http://schemas.openxmlformats.org/officeDocument/2006/relationships/customXml" Target="../ink/ink1612.xml"/><Relationship Id="rId91" Type="http://schemas.openxmlformats.org/officeDocument/2006/relationships/customXml" Target="../ink/ink1611.xml"/><Relationship Id="rId90" Type="http://schemas.openxmlformats.org/officeDocument/2006/relationships/customXml" Target="../ink/ink1610.xml"/><Relationship Id="rId9" Type="http://schemas.openxmlformats.org/officeDocument/2006/relationships/customXml" Target="../ink/ink1529.xml"/><Relationship Id="rId89" Type="http://schemas.openxmlformats.org/officeDocument/2006/relationships/customXml" Target="../ink/ink1609.xml"/><Relationship Id="rId88" Type="http://schemas.openxmlformats.org/officeDocument/2006/relationships/customXml" Target="../ink/ink1608.xml"/><Relationship Id="rId87" Type="http://schemas.openxmlformats.org/officeDocument/2006/relationships/customXml" Target="../ink/ink1607.xml"/><Relationship Id="rId86" Type="http://schemas.openxmlformats.org/officeDocument/2006/relationships/customXml" Target="../ink/ink1606.xml"/><Relationship Id="rId85" Type="http://schemas.openxmlformats.org/officeDocument/2006/relationships/customXml" Target="../ink/ink1605.xml"/><Relationship Id="rId84" Type="http://schemas.openxmlformats.org/officeDocument/2006/relationships/customXml" Target="../ink/ink1604.xml"/><Relationship Id="rId83" Type="http://schemas.openxmlformats.org/officeDocument/2006/relationships/customXml" Target="../ink/ink1603.xml"/><Relationship Id="rId82" Type="http://schemas.openxmlformats.org/officeDocument/2006/relationships/customXml" Target="../ink/ink1602.xml"/><Relationship Id="rId81" Type="http://schemas.openxmlformats.org/officeDocument/2006/relationships/customXml" Target="../ink/ink1601.xml"/><Relationship Id="rId80" Type="http://schemas.openxmlformats.org/officeDocument/2006/relationships/customXml" Target="../ink/ink1600.xml"/><Relationship Id="rId8" Type="http://schemas.openxmlformats.org/officeDocument/2006/relationships/customXml" Target="../ink/ink1528.xml"/><Relationship Id="rId79" Type="http://schemas.openxmlformats.org/officeDocument/2006/relationships/customXml" Target="../ink/ink1599.xml"/><Relationship Id="rId78" Type="http://schemas.openxmlformats.org/officeDocument/2006/relationships/customXml" Target="../ink/ink1598.xml"/><Relationship Id="rId77" Type="http://schemas.openxmlformats.org/officeDocument/2006/relationships/customXml" Target="../ink/ink1597.xml"/><Relationship Id="rId76" Type="http://schemas.openxmlformats.org/officeDocument/2006/relationships/customXml" Target="../ink/ink1596.xml"/><Relationship Id="rId75" Type="http://schemas.openxmlformats.org/officeDocument/2006/relationships/customXml" Target="../ink/ink1595.xml"/><Relationship Id="rId74" Type="http://schemas.openxmlformats.org/officeDocument/2006/relationships/customXml" Target="../ink/ink1594.xml"/><Relationship Id="rId73" Type="http://schemas.openxmlformats.org/officeDocument/2006/relationships/customXml" Target="../ink/ink1593.xml"/><Relationship Id="rId72" Type="http://schemas.openxmlformats.org/officeDocument/2006/relationships/customXml" Target="../ink/ink1592.xml"/><Relationship Id="rId71" Type="http://schemas.openxmlformats.org/officeDocument/2006/relationships/customXml" Target="../ink/ink1591.xml"/><Relationship Id="rId70" Type="http://schemas.openxmlformats.org/officeDocument/2006/relationships/customXml" Target="../ink/ink1590.xml"/><Relationship Id="rId7" Type="http://schemas.openxmlformats.org/officeDocument/2006/relationships/customXml" Target="../ink/ink1527.xml"/><Relationship Id="rId69" Type="http://schemas.openxmlformats.org/officeDocument/2006/relationships/customXml" Target="../ink/ink1589.xml"/><Relationship Id="rId68" Type="http://schemas.openxmlformats.org/officeDocument/2006/relationships/customXml" Target="../ink/ink1588.xml"/><Relationship Id="rId67" Type="http://schemas.openxmlformats.org/officeDocument/2006/relationships/customXml" Target="../ink/ink1587.xml"/><Relationship Id="rId66" Type="http://schemas.openxmlformats.org/officeDocument/2006/relationships/customXml" Target="../ink/ink1586.xml"/><Relationship Id="rId65" Type="http://schemas.openxmlformats.org/officeDocument/2006/relationships/customXml" Target="../ink/ink1585.xml"/><Relationship Id="rId64" Type="http://schemas.openxmlformats.org/officeDocument/2006/relationships/customXml" Target="../ink/ink1584.xml"/><Relationship Id="rId63" Type="http://schemas.openxmlformats.org/officeDocument/2006/relationships/customXml" Target="../ink/ink1583.xml"/><Relationship Id="rId62" Type="http://schemas.openxmlformats.org/officeDocument/2006/relationships/customXml" Target="../ink/ink1582.xml"/><Relationship Id="rId61" Type="http://schemas.openxmlformats.org/officeDocument/2006/relationships/customXml" Target="../ink/ink1581.xml"/><Relationship Id="rId60" Type="http://schemas.openxmlformats.org/officeDocument/2006/relationships/customXml" Target="../ink/ink1580.xml"/><Relationship Id="rId6" Type="http://schemas.openxmlformats.org/officeDocument/2006/relationships/customXml" Target="../ink/ink1526.xml"/><Relationship Id="rId59" Type="http://schemas.openxmlformats.org/officeDocument/2006/relationships/customXml" Target="../ink/ink1579.xml"/><Relationship Id="rId58" Type="http://schemas.openxmlformats.org/officeDocument/2006/relationships/customXml" Target="../ink/ink1578.xml"/><Relationship Id="rId57" Type="http://schemas.openxmlformats.org/officeDocument/2006/relationships/customXml" Target="../ink/ink1577.xml"/><Relationship Id="rId56" Type="http://schemas.openxmlformats.org/officeDocument/2006/relationships/customXml" Target="../ink/ink1576.xml"/><Relationship Id="rId55" Type="http://schemas.openxmlformats.org/officeDocument/2006/relationships/customXml" Target="../ink/ink1575.xml"/><Relationship Id="rId54" Type="http://schemas.openxmlformats.org/officeDocument/2006/relationships/customXml" Target="../ink/ink1574.xml"/><Relationship Id="rId53" Type="http://schemas.openxmlformats.org/officeDocument/2006/relationships/customXml" Target="../ink/ink1573.xml"/><Relationship Id="rId52" Type="http://schemas.openxmlformats.org/officeDocument/2006/relationships/customXml" Target="../ink/ink1572.xml"/><Relationship Id="rId51" Type="http://schemas.openxmlformats.org/officeDocument/2006/relationships/customXml" Target="../ink/ink1571.xml"/><Relationship Id="rId50" Type="http://schemas.openxmlformats.org/officeDocument/2006/relationships/customXml" Target="../ink/ink1570.xml"/><Relationship Id="rId5" Type="http://schemas.openxmlformats.org/officeDocument/2006/relationships/customXml" Target="../ink/ink1525.xml"/><Relationship Id="rId49" Type="http://schemas.openxmlformats.org/officeDocument/2006/relationships/customXml" Target="../ink/ink1569.xml"/><Relationship Id="rId48" Type="http://schemas.openxmlformats.org/officeDocument/2006/relationships/customXml" Target="../ink/ink1568.xml"/><Relationship Id="rId47" Type="http://schemas.openxmlformats.org/officeDocument/2006/relationships/customXml" Target="../ink/ink1567.xml"/><Relationship Id="rId46" Type="http://schemas.openxmlformats.org/officeDocument/2006/relationships/customXml" Target="../ink/ink1566.xml"/><Relationship Id="rId45" Type="http://schemas.openxmlformats.org/officeDocument/2006/relationships/customXml" Target="../ink/ink1565.xml"/><Relationship Id="rId44" Type="http://schemas.openxmlformats.org/officeDocument/2006/relationships/customXml" Target="../ink/ink1564.xml"/><Relationship Id="rId43" Type="http://schemas.openxmlformats.org/officeDocument/2006/relationships/customXml" Target="../ink/ink1563.xml"/><Relationship Id="rId42" Type="http://schemas.openxmlformats.org/officeDocument/2006/relationships/customXml" Target="../ink/ink1562.xml"/><Relationship Id="rId41" Type="http://schemas.openxmlformats.org/officeDocument/2006/relationships/customXml" Target="../ink/ink1561.xml"/><Relationship Id="rId40" Type="http://schemas.openxmlformats.org/officeDocument/2006/relationships/customXml" Target="../ink/ink1560.xml"/><Relationship Id="rId4" Type="http://schemas.openxmlformats.org/officeDocument/2006/relationships/customXml" Target="../ink/ink1524.xml"/><Relationship Id="rId39" Type="http://schemas.openxmlformats.org/officeDocument/2006/relationships/customXml" Target="../ink/ink1559.xml"/><Relationship Id="rId38" Type="http://schemas.openxmlformats.org/officeDocument/2006/relationships/customXml" Target="../ink/ink1558.xml"/><Relationship Id="rId37" Type="http://schemas.openxmlformats.org/officeDocument/2006/relationships/customXml" Target="../ink/ink1557.xml"/><Relationship Id="rId36" Type="http://schemas.openxmlformats.org/officeDocument/2006/relationships/customXml" Target="../ink/ink1556.xml"/><Relationship Id="rId35" Type="http://schemas.openxmlformats.org/officeDocument/2006/relationships/customXml" Target="../ink/ink1555.xml"/><Relationship Id="rId34" Type="http://schemas.openxmlformats.org/officeDocument/2006/relationships/customXml" Target="../ink/ink1554.xml"/><Relationship Id="rId33" Type="http://schemas.openxmlformats.org/officeDocument/2006/relationships/customXml" Target="../ink/ink1553.xml"/><Relationship Id="rId32" Type="http://schemas.openxmlformats.org/officeDocument/2006/relationships/customXml" Target="../ink/ink1552.xml"/><Relationship Id="rId31" Type="http://schemas.openxmlformats.org/officeDocument/2006/relationships/customXml" Target="../ink/ink1551.xml"/><Relationship Id="rId30" Type="http://schemas.openxmlformats.org/officeDocument/2006/relationships/customXml" Target="../ink/ink1550.xml"/><Relationship Id="rId3" Type="http://schemas.openxmlformats.org/officeDocument/2006/relationships/customXml" Target="../ink/ink1523.xml"/><Relationship Id="rId29" Type="http://schemas.openxmlformats.org/officeDocument/2006/relationships/customXml" Target="../ink/ink1549.xml"/><Relationship Id="rId28" Type="http://schemas.openxmlformats.org/officeDocument/2006/relationships/customXml" Target="../ink/ink1548.xml"/><Relationship Id="rId27" Type="http://schemas.openxmlformats.org/officeDocument/2006/relationships/customXml" Target="../ink/ink1547.xml"/><Relationship Id="rId26" Type="http://schemas.openxmlformats.org/officeDocument/2006/relationships/customXml" Target="../ink/ink1546.xml"/><Relationship Id="rId25" Type="http://schemas.openxmlformats.org/officeDocument/2006/relationships/customXml" Target="../ink/ink1545.xml"/><Relationship Id="rId24" Type="http://schemas.openxmlformats.org/officeDocument/2006/relationships/customXml" Target="../ink/ink1544.xml"/><Relationship Id="rId23" Type="http://schemas.openxmlformats.org/officeDocument/2006/relationships/customXml" Target="../ink/ink1543.xml"/><Relationship Id="rId22" Type="http://schemas.openxmlformats.org/officeDocument/2006/relationships/customXml" Target="../ink/ink1542.xml"/><Relationship Id="rId21" Type="http://schemas.openxmlformats.org/officeDocument/2006/relationships/customXml" Target="../ink/ink1541.xml"/><Relationship Id="rId20" Type="http://schemas.openxmlformats.org/officeDocument/2006/relationships/customXml" Target="../ink/ink1540.xml"/><Relationship Id="rId2" Type="http://schemas.openxmlformats.org/officeDocument/2006/relationships/customXml" Target="../ink/ink1522.xml"/><Relationship Id="rId19" Type="http://schemas.openxmlformats.org/officeDocument/2006/relationships/customXml" Target="../ink/ink1539.xml"/><Relationship Id="rId18" Type="http://schemas.openxmlformats.org/officeDocument/2006/relationships/customXml" Target="../ink/ink1538.xml"/><Relationship Id="rId17" Type="http://schemas.openxmlformats.org/officeDocument/2006/relationships/customXml" Target="../ink/ink1537.xml"/><Relationship Id="rId161" Type="http://schemas.openxmlformats.org/officeDocument/2006/relationships/slideLayout" Target="../slideLayouts/slideLayout1.xml"/><Relationship Id="rId160" Type="http://schemas.openxmlformats.org/officeDocument/2006/relationships/customXml" Target="../ink/ink1680.xml"/><Relationship Id="rId16" Type="http://schemas.openxmlformats.org/officeDocument/2006/relationships/customXml" Target="../ink/ink1536.xml"/><Relationship Id="rId159" Type="http://schemas.openxmlformats.org/officeDocument/2006/relationships/customXml" Target="../ink/ink1679.xml"/><Relationship Id="rId158" Type="http://schemas.openxmlformats.org/officeDocument/2006/relationships/customXml" Target="../ink/ink1678.xml"/><Relationship Id="rId157" Type="http://schemas.openxmlformats.org/officeDocument/2006/relationships/customXml" Target="../ink/ink1677.xml"/><Relationship Id="rId156" Type="http://schemas.openxmlformats.org/officeDocument/2006/relationships/customXml" Target="../ink/ink1676.xml"/><Relationship Id="rId155" Type="http://schemas.openxmlformats.org/officeDocument/2006/relationships/customXml" Target="../ink/ink1675.xml"/><Relationship Id="rId154" Type="http://schemas.openxmlformats.org/officeDocument/2006/relationships/customXml" Target="../ink/ink1674.xml"/><Relationship Id="rId153" Type="http://schemas.openxmlformats.org/officeDocument/2006/relationships/customXml" Target="../ink/ink1673.xml"/><Relationship Id="rId152" Type="http://schemas.openxmlformats.org/officeDocument/2006/relationships/customXml" Target="../ink/ink1672.xml"/><Relationship Id="rId151" Type="http://schemas.openxmlformats.org/officeDocument/2006/relationships/customXml" Target="../ink/ink1671.xml"/><Relationship Id="rId150" Type="http://schemas.openxmlformats.org/officeDocument/2006/relationships/customXml" Target="../ink/ink1670.xml"/><Relationship Id="rId15" Type="http://schemas.openxmlformats.org/officeDocument/2006/relationships/customXml" Target="../ink/ink1535.xml"/><Relationship Id="rId149" Type="http://schemas.openxmlformats.org/officeDocument/2006/relationships/customXml" Target="../ink/ink1669.xml"/><Relationship Id="rId148" Type="http://schemas.openxmlformats.org/officeDocument/2006/relationships/customXml" Target="../ink/ink1668.xml"/><Relationship Id="rId147" Type="http://schemas.openxmlformats.org/officeDocument/2006/relationships/customXml" Target="../ink/ink1667.xml"/><Relationship Id="rId146" Type="http://schemas.openxmlformats.org/officeDocument/2006/relationships/customXml" Target="../ink/ink1666.xml"/><Relationship Id="rId145" Type="http://schemas.openxmlformats.org/officeDocument/2006/relationships/customXml" Target="../ink/ink1665.xml"/><Relationship Id="rId144" Type="http://schemas.openxmlformats.org/officeDocument/2006/relationships/customXml" Target="../ink/ink1664.xml"/><Relationship Id="rId143" Type="http://schemas.openxmlformats.org/officeDocument/2006/relationships/customXml" Target="../ink/ink1663.xml"/><Relationship Id="rId142" Type="http://schemas.openxmlformats.org/officeDocument/2006/relationships/customXml" Target="../ink/ink1662.xml"/><Relationship Id="rId141" Type="http://schemas.openxmlformats.org/officeDocument/2006/relationships/customXml" Target="../ink/ink1661.xml"/><Relationship Id="rId140" Type="http://schemas.openxmlformats.org/officeDocument/2006/relationships/customXml" Target="../ink/ink1660.xml"/><Relationship Id="rId14" Type="http://schemas.openxmlformats.org/officeDocument/2006/relationships/customXml" Target="../ink/ink1534.xml"/><Relationship Id="rId139" Type="http://schemas.openxmlformats.org/officeDocument/2006/relationships/customXml" Target="../ink/ink1659.xml"/><Relationship Id="rId138" Type="http://schemas.openxmlformats.org/officeDocument/2006/relationships/customXml" Target="../ink/ink1658.xml"/><Relationship Id="rId137" Type="http://schemas.openxmlformats.org/officeDocument/2006/relationships/customXml" Target="../ink/ink1657.xml"/><Relationship Id="rId136" Type="http://schemas.openxmlformats.org/officeDocument/2006/relationships/customXml" Target="../ink/ink1656.xml"/><Relationship Id="rId135" Type="http://schemas.openxmlformats.org/officeDocument/2006/relationships/customXml" Target="../ink/ink1655.xml"/><Relationship Id="rId134" Type="http://schemas.openxmlformats.org/officeDocument/2006/relationships/customXml" Target="../ink/ink1654.xml"/><Relationship Id="rId133" Type="http://schemas.openxmlformats.org/officeDocument/2006/relationships/customXml" Target="../ink/ink1653.xml"/><Relationship Id="rId132" Type="http://schemas.openxmlformats.org/officeDocument/2006/relationships/customXml" Target="../ink/ink1652.xml"/><Relationship Id="rId131" Type="http://schemas.openxmlformats.org/officeDocument/2006/relationships/customXml" Target="../ink/ink1651.xml"/><Relationship Id="rId130" Type="http://schemas.openxmlformats.org/officeDocument/2006/relationships/customXml" Target="../ink/ink1650.xml"/><Relationship Id="rId13" Type="http://schemas.openxmlformats.org/officeDocument/2006/relationships/customXml" Target="../ink/ink1533.xml"/><Relationship Id="rId129" Type="http://schemas.openxmlformats.org/officeDocument/2006/relationships/customXml" Target="../ink/ink1649.xml"/><Relationship Id="rId128" Type="http://schemas.openxmlformats.org/officeDocument/2006/relationships/customXml" Target="../ink/ink1648.xml"/><Relationship Id="rId127" Type="http://schemas.openxmlformats.org/officeDocument/2006/relationships/customXml" Target="../ink/ink1647.xml"/><Relationship Id="rId126" Type="http://schemas.openxmlformats.org/officeDocument/2006/relationships/customXml" Target="../ink/ink1646.xml"/><Relationship Id="rId125" Type="http://schemas.openxmlformats.org/officeDocument/2006/relationships/customXml" Target="../ink/ink1645.xml"/><Relationship Id="rId124" Type="http://schemas.openxmlformats.org/officeDocument/2006/relationships/customXml" Target="../ink/ink1644.xml"/><Relationship Id="rId123" Type="http://schemas.openxmlformats.org/officeDocument/2006/relationships/customXml" Target="../ink/ink1643.xml"/><Relationship Id="rId122" Type="http://schemas.openxmlformats.org/officeDocument/2006/relationships/customXml" Target="../ink/ink1642.xml"/><Relationship Id="rId121" Type="http://schemas.openxmlformats.org/officeDocument/2006/relationships/customXml" Target="../ink/ink1641.xml"/><Relationship Id="rId120" Type="http://schemas.openxmlformats.org/officeDocument/2006/relationships/customXml" Target="../ink/ink1640.xml"/><Relationship Id="rId12" Type="http://schemas.openxmlformats.org/officeDocument/2006/relationships/customXml" Target="../ink/ink1532.xml"/><Relationship Id="rId119" Type="http://schemas.openxmlformats.org/officeDocument/2006/relationships/customXml" Target="../ink/ink1639.xml"/><Relationship Id="rId118" Type="http://schemas.openxmlformats.org/officeDocument/2006/relationships/customXml" Target="../ink/ink1638.xml"/><Relationship Id="rId117" Type="http://schemas.openxmlformats.org/officeDocument/2006/relationships/customXml" Target="../ink/ink1637.xml"/><Relationship Id="rId116" Type="http://schemas.openxmlformats.org/officeDocument/2006/relationships/customXml" Target="../ink/ink1636.xml"/><Relationship Id="rId115" Type="http://schemas.openxmlformats.org/officeDocument/2006/relationships/customXml" Target="../ink/ink1635.xml"/><Relationship Id="rId114" Type="http://schemas.openxmlformats.org/officeDocument/2006/relationships/customXml" Target="../ink/ink1634.xml"/><Relationship Id="rId113" Type="http://schemas.openxmlformats.org/officeDocument/2006/relationships/customXml" Target="../ink/ink1633.xml"/><Relationship Id="rId112" Type="http://schemas.openxmlformats.org/officeDocument/2006/relationships/customXml" Target="../ink/ink1632.xml"/><Relationship Id="rId111" Type="http://schemas.openxmlformats.org/officeDocument/2006/relationships/customXml" Target="../ink/ink1631.xml"/><Relationship Id="rId110" Type="http://schemas.openxmlformats.org/officeDocument/2006/relationships/customXml" Target="../ink/ink1630.xml"/><Relationship Id="rId11" Type="http://schemas.openxmlformats.org/officeDocument/2006/relationships/customXml" Target="../ink/ink1531.xml"/><Relationship Id="rId109" Type="http://schemas.openxmlformats.org/officeDocument/2006/relationships/customXml" Target="../ink/ink1629.xml"/><Relationship Id="rId108" Type="http://schemas.openxmlformats.org/officeDocument/2006/relationships/customXml" Target="../ink/ink1628.xml"/><Relationship Id="rId107" Type="http://schemas.openxmlformats.org/officeDocument/2006/relationships/customXml" Target="../ink/ink1627.xml"/><Relationship Id="rId106" Type="http://schemas.openxmlformats.org/officeDocument/2006/relationships/customXml" Target="../ink/ink1626.xml"/><Relationship Id="rId105" Type="http://schemas.openxmlformats.org/officeDocument/2006/relationships/customXml" Target="../ink/ink1625.xml"/><Relationship Id="rId104" Type="http://schemas.openxmlformats.org/officeDocument/2006/relationships/customXml" Target="../ink/ink1624.xml"/><Relationship Id="rId103" Type="http://schemas.openxmlformats.org/officeDocument/2006/relationships/customXml" Target="../ink/ink1623.xml"/><Relationship Id="rId102" Type="http://schemas.openxmlformats.org/officeDocument/2006/relationships/customXml" Target="../ink/ink1622.xml"/><Relationship Id="rId101" Type="http://schemas.openxmlformats.org/officeDocument/2006/relationships/customXml" Target="../ink/ink1621.xml"/><Relationship Id="rId100" Type="http://schemas.openxmlformats.org/officeDocument/2006/relationships/customXml" Target="../ink/ink1620.xml"/><Relationship Id="rId10" Type="http://schemas.openxmlformats.org/officeDocument/2006/relationships/customXml" Target="../ink/ink1530.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99" Type="http://schemas.openxmlformats.org/officeDocument/2006/relationships/customXml" Target="../ink/ink1778.xml"/><Relationship Id="rId98" Type="http://schemas.openxmlformats.org/officeDocument/2006/relationships/customXml" Target="../ink/ink1777.xml"/><Relationship Id="rId97" Type="http://schemas.openxmlformats.org/officeDocument/2006/relationships/customXml" Target="../ink/ink1776.xml"/><Relationship Id="rId96" Type="http://schemas.openxmlformats.org/officeDocument/2006/relationships/customXml" Target="../ink/ink1775.xml"/><Relationship Id="rId95" Type="http://schemas.openxmlformats.org/officeDocument/2006/relationships/customXml" Target="../ink/ink1774.xml"/><Relationship Id="rId94" Type="http://schemas.openxmlformats.org/officeDocument/2006/relationships/customXml" Target="../ink/ink1773.xml"/><Relationship Id="rId93" Type="http://schemas.openxmlformats.org/officeDocument/2006/relationships/customXml" Target="../ink/ink1772.xml"/><Relationship Id="rId92" Type="http://schemas.openxmlformats.org/officeDocument/2006/relationships/customXml" Target="../ink/ink1771.xml"/><Relationship Id="rId91" Type="http://schemas.openxmlformats.org/officeDocument/2006/relationships/customXml" Target="../ink/ink1770.xml"/><Relationship Id="rId90" Type="http://schemas.openxmlformats.org/officeDocument/2006/relationships/customXml" Target="../ink/ink1769.xml"/><Relationship Id="rId9" Type="http://schemas.openxmlformats.org/officeDocument/2006/relationships/customXml" Target="../ink/ink1688.xml"/><Relationship Id="rId89" Type="http://schemas.openxmlformats.org/officeDocument/2006/relationships/customXml" Target="../ink/ink1768.xml"/><Relationship Id="rId88" Type="http://schemas.openxmlformats.org/officeDocument/2006/relationships/customXml" Target="../ink/ink1767.xml"/><Relationship Id="rId87" Type="http://schemas.openxmlformats.org/officeDocument/2006/relationships/customXml" Target="../ink/ink1766.xml"/><Relationship Id="rId86" Type="http://schemas.openxmlformats.org/officeDocument/2006/relationships/customXml" Target="../ink/ink1765.xml"/><Relationship Id="rId85" Type="http://schemas.openxmlformats.org/officeDocument/2006/relationships/customXml" Target="../ink/ink1764.xml"/><Relationship Id="rId84" Type="http://schemas.openxmlformats.org/officeDocument/2006/relationships/customXml" Target="../ink/ink1763.xml"/><Relationship Id="rId83" Type="http://schemas.openxmlformats.org/officeDocument/2006/relationships/customXml" Target="../ink/ink1762.xml"/><Relationship Id="rId82" Type="http://schemas.openxmlformats.org/officeDocument/2006/relationships/customXml" Target="../ink/ink1761.xml"/><Relationship Id="rId81" Type="http://schemas.openxmlformats.org/officeDocument/2006/relationships/customXml" Target="../ink/ink1760.xml"/><Relationship Id="rId80" Type="http://schemas.openxmlformats.org/officeDocument/2006/relationships/customXml" Target="../ink/ink1759.xml"/><Relationship Id="rId8" Type="http://schemas.openxmlformats.org/officeDocument/2006/relationships/customXml" Target="../ink/ink1687.xml"/><Relationship Id="rId79" Type="http://schemas.openxmlformats.org/officeDocument/2006/relationships/customXml" Target="../ink/ink1758.xml"/><Relationship Id="rId78" Type="http://schemas.openxmlformats.org/officeDocument/2006/relationships/customXml" Target="../ink/ink1757.xml"/><Relationship Id="rId77" Type="http://schemas.openxmlformats.org/officeDocument/2006/relationships/customXml" Target="../ink/ink1756.xml"/><Relationship Id="rId76" Type="http://schemas.openxmlformats.org/officeDocument/2006/relationships/customXml" Target="../ink/ink1755.xml"/><Relationship Id="rId75" Type="http://schemas.openxmlformats.org/officeDocument/2006/relationships/customXml" Target="../ink/ink1754.xml"/><Relationship Id="rId74" Type="http://schemas.openxmlformats.org/officeDocument/2006/relationships/customXml" Target="../ink/ink1753.xml"/><Relationship Id="rId73" Type="http://schemas.openxmlformats.org/officeDocument/2006/relationships/customXml" Target="../ink/ink1752.xml"/><Relationship Id="rId72" Type="http://schemas.openxmlformats.org/officeDocument/2006/relationships/customXml" Target="../ink/ink1751.xml"/><Relationship Id="rId71" Type="http://schemas.openxmlformats.org/officeDocument/2006/relationships/customXml" Target="../ink/ink1750.xml"/><Relationship Id="rId70" Type="http://schemas.openxmlformats.org/officeDocument/2006/relationships/customXml" Target="../ink/ink1749.xml"/><Relationship Id="rId7" Type="http://schemas.openxmlformats.org/officeDocument/2006/relationships/customXml" Target="../ink/ink1686.xml"/><Relationship Id="rId69" Type="http://schemas.openxmlformats.org/officeDocument/2006/relationships/customXml" Target="../ink/ink1748.xml"/><Relationship Id="rId68" Type="http://schemas.openxmlformats.org/officeDocument/2006/relationships/customXml" Target="../ink/ink1747.xml"/><Relationship Id="rId67" Type="http://schemas.openxmlformats.org/officeDocument/2006/relationships/customXml" Target="../ink/ink1746.xml"/><Relationship Id="rId66" Type="http://schemas.openxmlformats.org/officeDocument/2006/relationships/customXml" Target="../ink/ink1745.xml"/><Relationship Id="rId65" Type="http://schemas.openxmlformats.org/officeDocument/2006/relationships/customXml" Target="../ink/ink1744.xml"/><Relationship Id="rId64" Type="http://schemas.openxmlformats.org/officeDocument/2006/relationships/customXml" Target="../ink/ink1743.xml"/><Relationship Id="rId63" Type="http://schemas.openxmlformats.org/officeDocument/2006/relationships/customXml" Target="../ink/ink1742.xml"/><Relationship Id="rId62" Type="http://schemas.openxmlformats.org/officeDocument/2006/relationships/customXml" Target="../ink/ink1741.xml"/><Relationship Id="rId61" Type="http://schemas.openxmlformats.org/officeDocument/2006/relationships/customXml" Target="../ink/ink1740.xml"/><Relationship Id="rId60" Type="http://schemas.openxmlformats.org/officeDocument/2006/relationships/customXml" Target="../ink/ink1739.xml"/><Relationship Id="rId6" Type="http://schemas.openxmlformats.org/officeDocument/2006/relationships/customXml" Target="../ink/ink1685.xml"/><Relationship Id="rId59" Type="http://schemas.openxmlformats.org/officeDocument/2006/relationships/customXml" Target="../ink/ink1738.xml"/><Relationship Id="rId58" Type="http://schemas.openxmlformats.org/officeDocument/2006/relationships/customXml" Target="../ink/ink1737.xml"/><Relationship Id="rId57" Type="http://schemas.openxmlformats.org/officeDocument/2006/relationships/customXml" Target="../ink/ink1736.xml"/><Relationship Id="rId56" Type="http://schemas.openxmlformats.org/officeDocument/2006/relationships/customXml" Target="../ink/ink1735.xml"/><Relationship Id="rId55" Type="http://schemas.openxmlformats.org/officeDocument/2006/relationships/customXml" Target="../ink/ink1734.xml"/><Relationship Id="rId54" Type="http://schemas.openxmlformats.org/officeDocument/2006/relationships/customXml" Target="../ink/ink1733.xml"/><Relationship Id="rId53" Type="http://schemas.openxmlformats.org/officeDocument/2006/relationships/customXml" Target="../ink/ink1732.xml"/><Relationship Id="rId52" Type="http://schemas.openxmlformats.org/officeDocument/2006/relationships/customXml" Target="../ink/ink1731.xml"/><Relationship Id="rId51" Type="http://schemas.openxmlformats.org/officeDocument/2006/relationships/customXml" Target="../ink/ink1730.xml"/><Relationship Id="rId50" Type="http://schemas.openxmlformats.org/officeDocument/2006/relationships/customXml" Target="../ink/ink1729.xml"/><Relationship Id="rId5" Type="http://schemas.openxmlformats.org/officeDocument/2006/relationships/customXml" Target="../ink/ink1684.xml"/><Relationship Id="rId49" Type="http://schemas.openxmlformats.org/officeDocument/2006/relationships/customXml" Target="../ink/ink1728.xml"/><Relationship Id="rId48" Type="http://schemas.openxmlformats.org/officeDocument/2006/relationships/customXml" Target="../ink/ink1727.xml"/><Relationship Id="rId47" Type="http://schemas.openxmlformats.org/officeDocument/2006/relationships/customXml" Target="../ink/ink1726.xml"/><Relationship Id="rId46" Type="http://schemas.openxmlformats.org/officeDocument/2006/relationships/customXml" Target="../ink/ink1725.xml"/><Relationship Id="rId45" Type="http://schemas.openxmlformats.org/officeDocument/2006/relationships/customXml" Target="../ink/ink1724.xml"/><Relationship Id="rId44" Type="http://schemas.openxmlformats.org/officeDocument/2006/relationships/customXml" Target="../ink/ink1723.xml"/><Relationship Id="rId43" Type="http://schemas.openxmlformats.org/officeDocument/2006/relationships/customXml" Target="../ink/ink1722.xml"/><Relationship Id="rId42" Type="http://schemas.openxmlformats.org/officeDocument/2006/relationships/customXml" Target="../ink/ink1721.xml"/><Relationship Id="rId41" Type="http://schemas.openxmlformats.org/officeDocument/2006/relationships/customXml" Target="../ink/ink1720.xml"/><Relationship Id="rId40" Type="http://schemas.openxmlformats.org/officeDocument/2006/relationships/customXml" Target="../ink/ink1719.xml"/><Relationship Id="rId4" Type="http://schemas.openxmlformats.org/officeDocument/2006/relationships/customXml" Target="../ink/ink1683.xml"/><Relationship Id="rId39" Type="http://schemas.openxmlformats.org/officeDocument/2006/relationships/customXml" Target="../ink/ink1718.xml"/><Relationship Id="rId38" Type="http://schemas.openxmlformats.org/officeDocument/2006/relationships/customXml" Target="../ink/ink1717.xml"/><Relationship Id="rId37" Type="http://schemas.openxmlformats.org/officeDocument/2006/relationships/customXml" Target="../ink/ink1716.xml"/><Relationship Id="rId36" Type="http://schemas.openxmlformats.org/officeDocument/2006/relationships/customXml" Target="../ink/ink1715.xml"/><Relationship Id="rId35" Type="http://schemas.openxmlformats.org/officeDocument/2006/relationships/customXml" Target="../ink/ink1714.xml"/><Relationship Id="rId34" Type="http://schemas.openxmlformats.org/officeDocument/2006/relationships/customXml" Target="../ink/ink1713.xml"/><Relationship Id="rId33" Type="http://schemas.openxmlformats.org/officeDocument/2006/relationships/customXml" Target="../ink/ink1712.xml"/><Relationship Id="rId32" Type="http://schemas.openxmlformats.org/officeDocument/2006/relationships/customXml" Target="../ink/ink1711.xml"/><Relationship Id="rId31" Type="http://schemas.openxmlformats.org/officeDocument/2006/relationships/customXml" Target="../ink/ink1710.xml"/><Relationship Id="rId30" Type="http://schemas.openxmlformats.org/officeDocument/2006/relationships/customXml" Target="../ink/ink1709.xml"/><Relationship Id="rId3" Type="http://schemas.openxmlformats.org/officeDocument/2006/relationships/customXml" Target="../ink/ink1682.xml"/><Relationship Id="rId29" Type="http://schemas.openxmlformats.org/officeDocument/2006/relationships/customXml" Target="../ink/ink1708.xml"/><Relationship Id="rId28" Type="http://schemas.openxmlformats.org/officeDocument/2006/relationships/customXml" Target="../ink/ink1707.xml"/><Relationship Id="rId27" Type="http://schemas.openxmlformats.org/officeDocument/2006/relationships/customXml" Target="../ink/ink1706.xml"/><Relationship Id="rId26" Type="http://schemas.openxmlformats.org/officeDocument/2006/relationships/customXml" Target="../ink/ink1705.xml"/><Relationship Id="rId25" Type="http://schemas.openxmlformats.org/officeDocument/2006/relationships/customXml" Target="../ink/ink1704.xml"/><Relationship Id="rId24" Type="http://schemas.openxmlformats.org/officeDocument/2006/relationships/customXml" Target="../ink/ink1703.xml"/><Relationship Id="rId23" Type="http://schemas.openxmlformats.org/officeDocument/2006/relationships/customXml" Target="../ink/ink1702.xml"/><Relationship Id="rId22" Type="http://schemas.openxmlformats.org/officeDocument/2006/relationships/customXml" Target="../ink/ink1701.xml"/><Relationship Id="rId21" Type="http://schemas.openxmlformats.org/officeDocument/2006/relationships/customXml" Target="../ink/ink1700.xml"/><Relationship Id="rId208" Type="http://schemas.openxmlformats.org/officeDocument/2006/relationships/slideLayout" Target="../slideLayouts/slideLayout2.xml"/><Relationship Id="rId207" Type="http://schemas.openxmlformats.org/officeDocument/2006/relationships/customXml" Target="../ink/ink1886.xml"/><Relationship Id="rId206" Type="http://schemas.openxmlformats.org/officeDocument/2006/relationships/customXml" Target="../ink/ink1885.xml"/><Relationship Id="rId205" Type="http://schemas.openxmlformats.org/officeDocument/2006/relationships/customXml" Target="../ink/ink1884.xml"/><Relationship Id="rId204" Type="http://schemas.openxmlformats.org/officeDocument/2006/relationships/customXml" Target="../ink/ink1883.xml"/><Relationship Id="rId203" Type="http://schemas.openxmlformats.org/officeDocument/2006/relationships/customXml" Target="../ink/ink1882.xml"/><Relationship Id="rId202" Type="http://schemas.openxmlformats.org/officeDocument/2006/relationships/customXml" Target="../ink/ink1881.xml"/><Relationship Id="rId201" Type="http://schemas.openxmlformats.org/officeDocument/2006/relationships/customXml" Target="../ink/ink1880.xml"/><Relationship Id="rId200" Type="http://schemas.openxmlformats.org/officeDocument/2006/relationships/customXml" Target="../ink/ink1879.xml"/><Relationship Id="rId20" Type="http://schemas.openxmlformats.org/officeDocument/2006/relationships/customXml" Target="../ink/ink1699.xml"/><Relationship Id="rId2" Type="http://schemas.openxmlformats.org/officeDocument/2006/relationships/customXml" Target="../ink/ink1681.xml"/><Relationship Id="rId199" Type="http://schemas.openxmlformats.org/officeDocument/2006/relationships/customXml" Target="../ink/ink1878.xml"/><Relationship Id="rId198" Type="http://schemas.openxmlformats.org/officeDocument/2006/relationships/customXml" Target="../ink/ink1877.xml"/><Relationship Id="rId197" Type="http://schemas.openxmlformats.org/officeDocument/2006/relationships/customXml" Target="../ink/ink1876.xml"/><Relationship Id="rId196" Type="http://schemas.openxmlformats.org/officeDocument/2006/relationships/customXml" Target="../ink/ink1875.xml"/><Relationship Id="rId195" Type="http://schemas.openxmlformats.org/officeDocument/2006/relationships/customXml" Target="../ink/ink1874.xml"/><Relationship Id="rId194" Type="http://schemas.openxmlformats.org/officeDocument/2006/relationships/customXml" Target="../ink/ink1873.xml"/><Relationship Id="rId193" Type="http://schemas.openxmlformats.org/officeDocument/2006/relationships/customXml" Target="../ink/ink1872.xml"/><Relationship Id="rId192" Type="http://schemas.openxmlformats.org/officeDocument/2006/relationships/customXml" Target="../ink/ink1871.xml"/><Relationship Id="rId191" Type="http://schemas.openxmlformats.org/officeDocument/2006/relationships/customXml" Target="../ink/ink1870.xml"/><Relationship Id="rId190" Type="http://schemas.openxmlformats.org/officeDocument/2006/relationships/customXml" Target="../ink/ink1869.xml"/><Relationship Id="rId19" Type="http://schemas.openxmlformats.org/officeDocument/2006/relationships/customXml" Target="../ink/ink1698.xml"/><Relationship Id="rId189" Type="http://schemas.openxmlformats.org/officeDocument/2006/relationships/customXml" Target="../ink/ink1868.xml"/><Relationship Id="rId188" Type="http://schemas.openxmlformats.org/officeDocument/2006/relationships/customXml" Target="../ink/ink1867.xml"/><Relationship Id="rId187" Type="http://schemas.openxmlformats.org/officeDocument/2006/relationships/customXml" Target="../ink/ink1866.xml"/><Relationship Id="rId186" Type="http://schemas.openxmlformats.org/officeDocument/2006/relationships/customXml" Target="../ink/ink1865.xml"/><Relationship Id="rId185" Type="http://schemas.openxmlformats.org/officeDocument/2006/relationships/customXml" Target="../ink/ink1864.xml"/><Relationship Id="rId184" Type="http://schemas.openxmlformats.org/officeDocument/2006/relationships/customXml" Target="../ink/ink1863.xml"/><Relationship Id="rId183" Type="http://schemas.openxmlformats.org/officeDocument/2006/relationships/customXml" Target="../ink/ink1862.xml"/><Relationship Id="rId182" Type="http://schemas.openxmlformats.org/officeDocument/2006/relationships/customXml" Target="../ink/ink1861.xml"/><Relationship Id="rId181" Type="http://schemas.openxmlformats.org/officeDocument/2006/relationships/customXml" Target="../ink/ink1860.xml"/><Relationship Id="rId180" Type="http://schemas.openxmlformats.org/officeDocument/2006/relationships/customXml" Target="../ink/ink1859.xml"/><Relationship Id="rId18" Type="http://schemas.openxmlformats.org/officeDocument/2006/relationships/customXml" Target="../ink/ink1697.xml"/><Relationship Id="rId179" Type="http://schemas.openxmlformats.org/officeDocument/2006/relationships/customXml" Target="../ink/ink1858.xml"/><Relationship Id="rId178" Type="http://schemas.openxmlformats.org/officeDocument/2006/relationships/customXml" Target="../ink/ink1857.xml"/><Relationship Id="rId177" Type="http://schemas.openxmlformats.org/officeDocument/2006/relationships/customXml" Target="../ink/ink1856.xml"/><Relationship Id="rId176" Type="http://schemas.openxmlformats.org/officeDocument/2006/relationships/customXml" Target="../ink/ink1855.xml"/><Relationship Id="rId175" Type="http://schemas.openxmlformats.org/officeDocument/2006/relationships/customXml" Target="../ink/ink1854.xml"/><Relationship Id="rId174" Type="http://schemas.openxmlformats.org/officeDocument/2006/relationships/customXml" Target="../ink/ink1853.xml"/><Relationship Id="rId173" Type="http://schemas.openxmlformats.org/officeDocument/2006/relationships/customXml" Target="../ink/ink1852.xml"/><Relationship Id="rId172" Type="http://schemas.openxmlformats.org/officeDocument/2006/relationships/customXml" Target="../ink/ink1851.xml"/><Relationship Id="rId171" Type="http://schemas.openxmlformats.org/officeDocument/2006/relationships/customXml" Target="../ink/ink1850.xml"/><Relationship Id="rId170" Type="http://schemas.openxmlformats.org/officeDocument/2006/relationships/customXml" Target="../ink/ink1849.xml"/><Relationship Id="rId17" Type="http://schemas.openxmlformats.org/officeDocument/2006/relationships/customXml" Target="../ink/ink1696.xml"/><Relationship Id="rId169" Type="http://schemas.openxmlformats.org/officeDocument/2006/relationships/customXml" Target="../ink/ink1848.xml"/><Relationship Id="rId168" Type="http://schemas.openxmlformats.org/officeDocument/2006/relationships/customXml" Target="../ink/ink1847.xml"/><Relationship Id="rId167" Type="http://schemas.openxmlformats.org/officeDocument/2006/relationships/customXml" Target="../ink/ink1846.xml"/><Relationship Id="rId166" Type="http://schemas.openxmlformats.org/officeDocument/2006/relationships/customXml" Target="../ink/ink1845.xml"/><Relationship Id="rId165" Type="http://schemas.openxmlformats.org/officeDocument/2006/relationships/customXml" Target="../ink/ink1844.xml"/><Relationship Id="rId164" Type="http://schemas.openxmlformats.org/officeDocument/2006/relationships/customXml" Target="../ink/ink1843.xml"/><Relationship Id="rId163" Type="http://schemas.openxmlformats.org/officeDocument/2006/relationships/customXml" Target="../ink/ink1842.xml"/><Relationship Id="rId162" Type="http://schemas.openxmlformats.org/officeDocument/2006/relationships/customXml" Target="../ink/ink1841.xml"/><Relationship Id="rId161" Type="http://schemas.openxmlformats.org/officeDocument/2006/relationships/customXml" Target="../ink/ink1840.xml"/><Relationship Id="rId160" Type="http://schemas.openxmlformats.org/officeDocument/2006/relationships/customXml" Target="../ink/ink1839.xml"/><Relationship Id="rId16" Type="http://schemas.openxmlformats.org/officeDocument/2006/relationships/customXml" Target="../ink/ink1695.xml"/><Relationship Id="rId159" Type="http://schemas.openxmlformats.org/officeDocument/2006/relationships/customXml" Target="../ink/ink1838.xml"/><Relationship Id="rId158" Type="http://schemas.openxmlformats.org/officeDocument/2006/relationships/customXml" Target="../ink/ink1837.xml"/><Relationship Id="rId157" Type="http://schemas.openxmlformats.org/officeDocument/2006/relationships/customXml" Target="../ink/ink1836.xml"/><Relationship Id="rId156" Type="http://schemas.openxmlformats.org/officeDocument/2006/relationships/customXml" Target="../ink/ink1835.xml"/><Relationship Id="rId155" Type="http://schemas.openxmlformats.org/officeDocument/2006/relationships/customXml" Target="../ink/ink1834.xml"/><Relationship Id="rId154" Type="http://schemas.openxmlformats.org/officeDocument/2006/relationships/customXml" Target="../ink/ink1833.xml"/><Relationship Id="rId153" Type="http://schemas.openxmlformats.org/officeDocument/2006/relationships/customXml" Target="../ink/ink1832.xml"/><Relationship Id="rId152" Type="http://schemas.openxmlformats.org/officeDocument/2006/relationships/customXml" Target="../ink/ink1831.xml"/><Relationship Id="rId151" Type="http://schemas.openxmlformats.org/officeDocument/2006/relationships/customXml" Target="../ink/ink1830.xml"/><Relationship Id="rId150" Type="http://schemas.openxmlformats.org/officeDocument/2006/relationships/customXml" Target="../ink/ink1829.xml"/><Relationship Id="rId15" Type="http://schemas.openxmlformats.org/officeDocument/2006/relationships/customXml" Target="../ink/ink1694.xml"/><Relationship Id="rId149" Type="http://schemas.openxmlformats.org/officeDocument/2006/relationships/customXml" Target="../ink/ink1828.xml"/><Relationship Id="rId148" Type="http://schemas.openxmlformats.org/officeDocument/2006/relationships/customXml" Target="../ink/ink1827.xml"/><Relationship Id="rId147" Type="http://schemas.openxmlformats.org/officeDocument/2006/relationships/customXml" Target="../ink/ink1826.xml"/><Relationship Id="rId146" Type="http://schemas.openxmlformats.org/officeDocument/2006/relationships/customXml" Target="../ink/ink1825.xml"/><Relationship Id="rId145" Type="http://schemas.openxmlformats.org/officeDocument/2006/relationships/customXml" Target="../ink/ink1824.xml"/><Relationship Id="rId144" Type="http://schemas.openxmlformats.org/officeDocument/2006/relationships/customXml" Target="../ink/ink1823.xml"/><Relationship Id="rId143" Type="http://schemas.openxmlformats.org/officeDocument/2006/relationships/customXml" Target="../ink/ink1822.xml"/><Relationship Id="rId142" Type="http://schemas.openxmlformats.org/officeDocument/2006/relationships/customXml" Target="../ink/ink1821.xml"/><Relationship Id="rId141" Type="http://schemas.openxmlformats.org/officeDocument/2006/relationships/customXml" Target="../ink/ink1820.xml"/><Relationship Id="rId140" Type="http://schemas.openxmlformats.org/officeDocument/2006/relationships/customXml" Target="../ink/ink1819.xml"/><Relationship Id="rId14" Type="http://schemas.openxmlformats.org/officeDocument/2006/relationships/customXml" Target="../ink/ink1693.xml"/><Relationship Id="rId139" Type="http://schemas.openxmlformats.org/officeDocument/2006/relationships/customXml" Target="../ink/ink1818.xml"/><Relationship Id="rId138" Type="http://schemas.openxmlformats.org/officeDocument/2006/relationships/customXml" Target="../ink/ink1817.xml"/><Relationship Id="rId137" Type="http://schemas.openxmlformats.org/officeDocument/2006/relationships/customXml" Target="../ink/ink1816.xml"/><Relationship Id="rId136" Type="http://schemas.openxmlformats.org/officeDocument/2006/relationships/customXml" Target="../ink/ink1815.xml"/><Relationship Id="rId135" Type="http://schemas.openxmlformats.org/officeDocument/2006/relationships/customXml" Target="../ink/ink1814.xml"/><Relationship Id="rId134" Type="http://schemas.openxmlformats.org/officeDocument/2006/relationships/customXml" Target="../ink/ink1813.xml"/><Relationship Id="rId133" Type="http://schemas.openxmlformats.org/officeDocument/2006/relationships/customXml" Target="../ink/ink1812.xml"/><Relationship Id="rId132" Type="http://schemas.openxmlformats.org/officeDocument/2006/relationships/customXml" Target="../ink/ink1811.xml"/><Relationship Id="rId131" Type="http://schemas.openxmlformats.org/officeDocument/2006/relationships/customXml" Target="../ink/ink1810.xml"/><Relationship Id="rId130" Type="http://schemas.openxmlformats.org/officeDocument/2006/relationships/customXml" Target="../ink/ink1809.xml"/><Relationship Id="rId13" Type="http://schemas.openxmlformats.org/officeDocument/2006/relationships/customXml" Target="../ink/ink1692.xml"/><Relationship Id="rId129" Type="http://schemas.openxmlformats.org/officeDocument/2006/relationships/customXml" Target="../ink/ink1808.xml"/><Relationship Id="rId128" Type="http://schemas.openxmlformats.org/officeDocument/2006/relationships/customXml" Target="../ink/ink1807.xml"/><Relationship Id="rId127" Type="http://schemas.openxmlformats.org/officeDocument/2006/relationships/customXml" Target="../ink/ink1806.xml"/><Relationship Id="rId126" Type="http://schemas.openxmlformats.org/officeDocument/2006/relationships/customXml" Target="../ink/ink1805.xml"/><Relationship Id="rId125" Type="http://schemas.openxmlformats.org/officeDocument/2006/relationships/customXml" Target="../ink/ink1804.xml"/><Relationship Id="rId124" Type="http://schemas.openxmlformats.org/officeDocument/2006/relationships/customXml" Target="../ink/ink1803.xml"/><Relationship Id="rId123" Type="http://schemas.openxmlformats.org/officeDocument/2006/relationships/customXml" Target="../ink/ink1802.xml"/><Relationship Id="rId122" Type="http://schemas.openxmlformats.org/officeDocument/2006/relationships/customXml" Target="../ink/ink1801.xml"/><Relationship Id="rId121" Type="http://schemas.openxmlformats.org/officeDocument/2006/relationships/customXml" Target="../ink/ink1800.xml"/><Relationship Id="rId120" Type="http://schemas.openxmlformats.org/officeDocument/2006/relationships/customXml" Target="../ink/ink1799.xml"/><Relationship Id="rId12" Type="http://schemas.openxmlformats.org/officeDocument/2006/relationships/customXml" Target="../ink/ink1691.xml"/><Relationship Id="rId119" Type="http://schemas.openxmlformats.org/officeDocument/2006/relationships/customXml" Target="../ink/ink1798.xml"/><Relationship Id="rId118" Type="http://schemas.openxmlformats.org/officeDocument/2006/relationships/customXml" Target="../ink/ink1797.xml"/><Relationship Id="rId117" Type="http://schemas.openxmlformats.org/officeDocument/2006/relationships/customXml" Target="../ink/ink1796.xml"/><Relationship Id="rId116" Type="http://schemas.openxmlformats.org/officeDocument/2006/relationships/customXml" Target="../ink/ink1795.xml"/><Relationship Id="rId115" Type="http://schemas.openxmlformats.org/officeDocument/2006/relationships/customXml" Target="../ink/ink1794.xml"/><Relationship Id="rId114" Type="http://schemas.openxmlformats.org/officeDocument/2006/relationships/customXml" Target="../ink/ink1793.xml"/><Relationship Id="rId113" Type="http://schemas.openxmlformats.org/officeDocument/2006/relationships/customXml" Target="../ink/ink1792.xml"/><Relationship Id="rId112" Type="http://schemas.openxmlformats.org/officeDocument/2006/relationships/customXml" Target="../ink/ink1791.xml"/><Relationship Id="rId111" Type="http://schemas.openxmlformats.org/officeDocument/2006/relationships/customXml" Target="../ink/ink1790.xml"/><Relationship Id="rId110" Type="http://schemas.openxmlformats.org/officeDocument/2006/relationships/customXml" Target="../ink/ink1789.xml"/><Relationship Id="rId11" Type="http://schemas.openxmlformats.org/officeDocument/2006/relationships/customXml" Target="../ink/ink1690.xml"/><Relationship Id="rId109" Type="http://schemas.openxmlformats.org/officeDocument/2006/relationships/customXml" Target="../ink/ink1788.xml"/><Relationship Id="rId108" Type="http://schemas.openxmlformats.org/officeDocument/2006/relationships/customXml" Target="../ink/ink1787.xml"/><Relationship Id="rId107" Type="http://schemas.openxmlformats.org/officeDocument/2006/relationships/customXml" Target="../ink/ink1786.xml"/><Relationship Id="rId106" Type="http://schemas.openxmlformats.org/officeDocument/2006/relationships/customXml" Target="../ink/ink1785.xml"/><Relationship Id="rId105" Type="http://schemas.openxmlformats.org/officeDocument/2006/relationships/customXml" Target="../ink/ink1784.xml"/><Relationship Id="rId104" Type="http://schemas.openxmlformats.org/officeDocument/2006/relationships/customXml" Target="../ink/ink1783.xml"/><Relationship Id="rId103" Type="http://schemas.openxmlformats.org/officeDocument/2006/relationships/customXml" Target="../ink/ink1782.xml"/><Relationship Id="rId102" Type="http://schemas.openxmlformats.org/officeDocument/2006/relationships/customXml" Target="../ink/ink1781.xml"/><Relationship Id="rId101" Type="http://schemas.openxmlformats.org/officeDocument/2006/relationships/customXml" Target="../ink/ink1780.xml"/><Relationship Id="rId100" Type="http://schemas.openxmlformats.org/officeDocument/2006/relationships/customXml" Target="../ink/ink1779.xml"/><Relationship Id="rId10" Type="http://schemas.openxmlformats.org/officeDocument/2006/relationships/customXml" Target="../ink/ink1689.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99" Type="http://schemas.openxmlformats.org/officeDocument/2006/relationships/customXml" Target="../ink/ink1984.xml"/><Relationship Id="rId98" Type="http://schemas.openxmlformats.org/officeDocument/2006/relationships/customXml" Target="../ink/ink1983.xml"/><Relationship Id="rId97" Type="http://schemas.openxmlformats.org/officeDocument/2006/relationships/customXml" Target="../ink/ink1982.xml"/><Relationship Id="rId96" Type="http://schemas.openxmlformats.org/officeDocument/2006/relationships/customXml" Target="../ink/ink1981.xml"/><Relationship Id="rId95" Type="http://schemas.openxmlformats.org/officeDocument/2006/relationships/customXml" Target="../ink/ink1980.xml"/><Relationship Id="rId94" Type="http://schemas.openxmlformats.org/officeDocument/2006/relationships/customXml" Target="../ink/ink1979.xml"/><Relationship Id="rId93" Type="http://schemas.openxmlformats.org/officeDocument/2006/relationships/customXml" Target="../ink/ink1978.xml"/><Relationship Id="rId92" Type="http://schemas.openxmlformats.org/officeDocument/2006/relationships/customXml" Target="../ink/ink1977.xml"/><Relationship Id="rId91" Type="http://schemas.openxmlformats.org/officeDocument/2006/relationships/customXml" Target="../ink/ink1976.xml"/><Relationship Id="rId90" Type="http://schemas.openxmlformats.org/officeDocument/2006/relationships/customXml" Target="../ink/ink1975.xml"/><Relationship Id="rId9" Type="http://schemas.openxmlformats.org/officeDocument/2006/relationships/customXml" Target="../ink/ink1894.xml"/><Relationship Id="rId89" Type="http://schemas.openxmlformats.org/officeDocument/2006/relationships/customXml" Target="../ink/ink1974.xml"/><Relationship Id="rId88" Type="http://schemas.openxmlformats.org/officeDocument/2006/relationships/customXml" Target="../ink/ink1973.xml"/><Relationship Id="rId87" Type="http://schemas.openxmlformats.org/officeDocument/2006/relationships/customXml" Target="../ink/ink1972.xml"/><Relationship Id="rId86" Type="http://schemas.openxmlformats.org/officeDocument/2006/relationships/customXml" Target="../ink/ink1971.xml"/><Relationship Id="rId85" Type="http://schemas.openxmlformats.org/officeDocument/2006/relationships/customXml" Target="../ink/ink1970.xml"/><Relationship Id="rId84" Type="http://schemas.openxmlformats.org/officeDocument/2006/relationships/customXml" Target="../ink/ink1969.xml"/><Relationship Id="rId83" Type="http://schemas.openxmlformats.org/officeDocument/2006/relationships/customXml" Target="../ink/ink1968.xml"/><Relationship Id="rId82" Type="http://schemas.openxmlformats.org/officeDocument/2006/relationships/customXml" Target="../ink/ink1967.xml"/><Relationship Id="rId81" Type="http://schemas.openxmlformats.org/officeDocument/2006/relationships/customXml" Target="../ink/ink1966.xml"/><Relationship Id="rId80" Type="http://schemas.openxmlformats.org/officeDocument/2006/relationships/customXml" Target="../ink/ink1965.xml"/><Relationship Id="rId8" Type="http://schemas.openxmlformats.org/officeDocument/2006/relationships/customXml" Target="../ink/ink1893.xml"/><Relationship Id="rId79" Type="http://schemas.openxmlformats.org/officeDocument/2006/relationships/customXml" Target="../ink/ink1964.xml"/><Relationship Id="rId78" Type="http://schemas.openxmlformats.org/officeDocument/2006/relationships/customXml" Target="../ink/ink1963.xml"/><Relationship Id="rId77" Type="http://schemas.openxmlformats.org/officeDocument/2006/relationships/customXml" Target="../ink/ink1962.xml"/><Relationship Id="rId76" Type="http://schemas.openxmlformats.org/officeDocument/2006/relationships/customXml" Target="../ink/ink1961.xml"/><Relationship Id="rId75" Type="http://schemas.openxmlformats.org/officeDocument/2006/relationships/customXml" Target="../ink/ink1960.xml"/><Relationship Id="rId74" Type="http://schemas.openxmlformats.org/officeDocument/2006/relationships/customXml" Target="../ink/ink1959.xml"/><Relationship Id="rId73" Type="http://schemas.openxmlformats.org/officeDocument/2006/relationships/customXml" Target="../ink/ink1958.xml"/><Relationship Id="rId72" Type="http://schemas.openxmlformats.org/officeDocument/2006/relationships/customXml" Target="../ink/ink1957.xml"/><Relationship Id="rId71" Type="http://schemas.openxmlformats.org/officeDocument/2006/relationships/customXml" Target="../ink/ink1956.xml"/><Relationship Id="rId70" Type="http://schemas.openxmlformats.org/officeDocument/2006/relationships/customXml" Target="../ink/ink1955.xml"/><Relationship Id="rId7" Type="http://schemas.openxmlformats.org/officeDocument/2006/relationships/customXml" Target="../ink/ink1892.xml"/><Relationship Id="rId69" Type="http://schemas.openxmlformats.org/officeDocument/2006/relationships/customXml" Target="../ink/ink1954.xml"/><Relationship Id="rId68" Type="http://schemas.openxmlformats.org/officeDocument/2006/relationships/customXml" Target="../ink/ink1953.xml"/><Relationship Id="rId67" Type="http://schemas.openxmlformats.org/officeDocument/2006/relationships/customXml" Target="../ink/ink1952.xml"/><Relationship Id="rId66" Type="http://schemas.openxmlformats.org/officeDocument/2006/relationships/customXml" Target="../ink/ink1951.xml"/><Relationship Id="rId65" Type="http://schemas.openxmlformats.org/officeDocument/2006/relationships/customXml" Target="../ink/ink1950.xml"/><Relationship Id="rId64" Type="http://schemas.openxmlformats.org/officeDocument/2006/relationships/customXml" Target="../ink/ink1949.xml"/><Relationship Id="rId63" Type="http://schemas.openxmlformats.org/officeDocument/2006/relationships/customXml" Target="../ink/ink1948.xml"/><Relationship Id="rId62" Type="http://schemas.openxmlformats.org/officeDocument/2006/relationships/customXml" Target="../ink/ink1947.xml"/><Relationship Id="rId61" Type="http://schemas.openxmlformats.org/officeDocument/2006/relationships/customXml" Target="../ink/ink1946.xml"/><Relationship Id="rId60" Type="http://schemas.openxmlformats.org/officeDocument/2006/relationships/customXml" Target="../ink/ink1945.xml"/><Relationship Id="rId6" Type="http://schemas.openxmlformats.org/officeDocument/2006/relationships/customXml" Target="../ink/ink1891.xml"/><Relationship Id="rId59" Type="http://schemas.openxmlformats.org/officeDocument/2006/relationships/customXml" Target="../ink/ink1944.xml"/><Relationship Id="rId58" Type="http://schemas.openxmlformats.org/officeDocument/2006/relationships/customXml" Target="../ink/ink1943.xml"/><Relationship Id="rId57" Type="http://schemas.openxmlformats.org/officeDocument/2006/relationships/customXml" Target="../ink/ink1942.xml"/><Relationship Id="rId56" Type="http://schemas.openxmlformats.org/officeDocument/2006/relationships/customXml" Target="../ink/ink1941.xml"/><Relationship Id="rId55" Type="http://schemas.openxmlformats.org/officeDocument/2006/relationships/customXml" Target="../ink/ink1940.xml"/><Relationship Id="rId54" Type="http://schemas.openxmlformats.org/officeDocument/2006/relationships/customXml" Target="../ink/ink1939.xml"/><Relationship Id="rId53" Type="http://schemas.openxmlformats.org/officeDocument/2006/relationships/customXml" Target="../ink/ink1938.xml"/><Relationship Id="rId52" Type="http://schemas.openxmlformats.org/officeDocument/2006/relationships/customXml" Target="../ink/ink1937.xml"/><Relationship Id="rId51" Type="http://schemas.openxmlformats.org/officeDocument/2006/relationships/customXml" Target="../ink/ink1936.xml"/><Relationship Id="rId50" Type="http://schemas.openxmlformats.org/officeDocument/2006/relationships/customXml" Target="../ink/ink1935.xml"/><Relationship Id="rId5" Type="http://schemas.openxmlformats.org/officeDocument/2006/relationships/customXml" Target="../ink/ink1890.xml"/><Relationship Id="rId49" Type="http://schemas.openxmlformats.org/officeDocument/2006/relationships/customXml" Target="../ink/ink1934.xml"/><Relationship Id="rId487" Type="http://schemas.openxmlformats.org/officeDocument/2006/relationships/slideLayout" Target="../slideLayouts/slideLayout2.xml"/><Relationship Id="rId486" Type="http://schemas.openxmlformats.org/officeDocument/2006/relationships/customXml" Target="../ink/ink2371.xml"/><Relationship Id="rId485" Type="http://schemas.openxmlformats.org/officeDocument/2006/relationships/customXml" Target="../ink/ink2370.xml"/><Relationship Id="rId484" Type="http://schemas.openxmlformats.org/officeDocument/2006/relationships/customXml" Target="../ink/ink2369.xml"/><Relationship Id="rId483" Type="http://schemas.openxmlformats.org/officeDocument/2006/relationships/customXml" Target="../ink/ink2368.xml"/><Relationship Id="rId482" Type="http://schemas.openxmlformats.org/officeDocument/2006/relationships/customXml" Target="../ink/ink2367.xml"/><Relationship Id="rId481" Type="http://schemas.openxmlformats.org/officeDocument/2006/relationships/customXml" Target="../ink/ink2366.xml"/><Relationship Id="rId480" Type="http://schemas.openxmlformats.org/officeDocument/2006/relationships/customXml" Target="../ink/ink2365.xml"/><Relationship Id="rId48" Type="http://schemas.openxmlformats.org/officeDocument/2006/relationships/customXml" Target="../ink/ink1933.xml"/><Relationship Id="rId479" Type="http://schemas.openxmlformats.org/officeDocument/2006/relationships/customXml" Target="../ink/ink2364.xml"/><Relationship Id="rId478" Type="http://schemas.openxmlformats.org/officeDocument/2006/relationships/customXml" Target="../ink/ink2363.xml"/><Relationship Id="rId477" Type="http://schemas.openxmlformats.org/officeDocument/2006/relationships/customXml" Target="../ink/ink2362.xml"/><Relationship Id="rId476" Type="http://schemas.openxmlformats.org/officeDocument/2006/relationships/customXml" Target="../ink/ink2361.xml"/><Relationship Id="rId475" Type="http://schemas.openxmlformats.org/officeDocument/2006/relationships/customXml" Target="../ink/ink2360.xml"/><Relationship Id="rId474" Type="http://schemas.openxmlformats.org/officeDocument/2006/relationships/customXml" Target="../ink/ink2359.xml"/><Relationship Id="rId473" Type="http://schemas.openxmlformats.org/officeDocument/2006/relationships/customXml" Target="../ink/ink2358.xml"/><Relationship Id="rId472" Type="http://schemas.openxmlformats.org/officeDocument/2006/relationships/customXml" Target="../ink/ink2357.xml"/><Relationship Id="rId471" Type="http://schemas.openxmlformats.org/officeDocument/2006/relationships/customXml" Target="../ink/ink2356.xml"/><Relationship Id="rId470" Type="http://schemas.openxmlformats.org/officeDocument/2006/relationships/customXml" Target="../ink/ink2355.xml"/><Relationship Id="rId47" Type="http://schemas.openxmlformats.org/officeDocument/2006/relationships/customXml" Target="../ink/ink1932.xml"/><Relationship Id="rId469" Type="http://schemas.openxmlformats.org/officeDocument/2006/relationships/customXml" Target="../ink/ink2354.xml"/><Relationship Id="rId468" Type="http://schemas.openxmlformats.org/officeDocument/2006/relationships/customXml" Target="../ink/ink2353.xml"/><Relationship Id="rId467" Type="http://schemas.openxmlformats.org/officeDocument/2006/relationships/customXml" Target="../ink/ink2352.xml"/><Relationship Id="rId466" Type="http://schemas.openxmlformats.org/officeDocument/2006/relationships/customXml" Target="../ink/ink2351.xml"/><Relationship Id="rId465" Type="http://schemas.openxmlformats.org/officeDocument/2006/relationships/customXml" Target="../ink/ink2350.xml"/><Relationship Id="rId464" Type="http://schemas.openxmlformats.org/officeDocument/2006/relationships/customXml" Target="../ink/ink2349.xml"/><Relationship Id="rId463" Type="http://schemas.openxmlformats.org/officeDocument/2006/relationships/customXml" Target="../ink/ink2348.xml"/><Relationship Id="rId462" Type="http://schemas.openxmlformats.org/officeDocument/2006/relationships/customXml" Target="../ink/ink2347.xml"/><Relationship Id="rId461" Type="http://schemas.openxmlformats.org/officeDocument/2006/relationships/customXml" Target="../ink/ink2346.xml"/><Relationship Id="rId460" Type="http://schemas.openxmlformats.org/officeDocument/2006/relationships/customXml" Target="../ink/ink2345.xml"/><Relationship Id="rId46" Type="http://schemas.openxmlformats.org/officeDocument/2006/relationships/customXml" Target="../ink/ink1931.xml"/><Relationship Id="rId459" Type="http://schemas.openxmlformats.org/officeDocument/2006/relationships/customXml" Target="../ink/ink2344.xml"/><Relationship Id="rId458" Type="http://schemas.openxmlformats.org/officeDocument/2006/relationships/customXml" Target="../ink/ink2343.xml"/><Relationship Id="rId457" Type="http://schemas.openxmlformats.org/officeDocument/2006/relationships/customXml" Target="../ink/ink2342.xml"/><Relationship Id="rId456" Type="http://schemas.openxmlformats.org/officeDocument/2006/relationships/customXml" Target="../ink/ink2341.xml"/><Relationship Id="rId455" Type="http://schemas.openxmlformats.org/officeDocument/2006/relationships/customXml" Target="../ink/ink2340.xml"/><Relationship Id="rId454" Type="http://schemas.openxmlformats.org/officeDocument/2006/relationships/customXml" Target="../ink/ink2339.xml"/><Relationship Id="rId453" Type="http://schemas.openxmlformats.org/officeDocument/2006/relationships/customXml" Target="../ink/ink2338.xml"/><Relationship Id="rId452" Type="http://schemas.openxmlformats.org/officeDocument/2006/relationships/customXml" Target="../ink/ink2337.xml"/><Relationship Id="rId451" Type="http://schemas.openxmlformats.org/officeDocument/2006/relationships/customXml" Target="../ink/ink2336.xml"/><Relationship Id="rId450" Type="http://schemas.openxmlformats.org/officeDocument/2006/relationships/customXml" Target="../ink/ink2335.xml"/><Relationship Id="rId45" Type="http://schemas.openxmlformats.org/officeDocument/2006/relationships/customXml" Target="../ink/ink1930.xml"/><Relationship Id="rId449" Type="http://schemas.openxmlformats.org/officeDocument/2006/relationships/customXml" Target="../ink/ink2334.xml"/><Relationship Id="rId448" Type="http://schemas.openxmlformats.org/officeDocument/2006/relationships/customXml" Target="../ink/ink2333.xml"/><Relationship Id="rId447" Type="http://schemas.openxmlformats.org/officeDocument/2006/relationships/customXml" Target="../ink/ink2332.xml"/><Relationship Id="rId446" Type="http://schemas.openxmlformats.org/officeDocument/2006/relationships/customXml" Target="../ink/ink2331.xml"/><Relationship Id="rId445" Type="http://schemas.openxmlformats.org/officeDocument/2006/relationships/customXml" Target="../ink/ink2330.xml"/><Relationship Id="rId444" Type="http://schemas.openxmlformats.org/officeDocument/2006/relationships/customXml" Target="../ink/ink2329.xml"/><Relationship Id="rId443" Type="http://schemas.openxmlformats.org/officeDocument/2006/relationships/customXml" Target="../ink/ink2328.xml"/><Relationship Id="rId442" Type="http://schemas.openxmlformats.org/officeDocument/2006/relationships/customXml" Target="../ink/ink2327.xml"/><Relationship Id="rId441" Type="http://schemas.openxmlformats.org/officeDocument/2006/relationships/customXml" Target="../ink/ink2326.xml"/><Relationship Id="rId440" Type="http://schemas.openxmlformats.org/officeDocument/2006/relationships/customXml" Target="../ink/ink2325.xml"/><Relationship Id="rId44" Type="http://schemas.openxmlformats.org/officeDocument/2006/relationships/customXml" Target="../ink/ink1929.xml"/><Relationship Id="rId439" Type="http://schemas.openxmlformats.org/officeDocument/2006/relationships/customXml" Target="../ink/ink2324.xml"/><Relationship Id="rId438" Type="http://schemas.openxmlformats.org/officeDocument/2006/relationships/customXml" Target="../ink/ink2323.xml"/><Relationship Id="rId437" Type="http://schemas.openxmlformats.org/officeDocument/2006/relationships/customXml" Target="../ink/ink2322.xml"/><Relationship Id="rId436" Type="http://schemas.openxmlformats.org/officeDocument/2006/relationships/customXml" Target="../ink/ink2321.xml"/><Relationship Id="rId435" Type="http://schemas.openxmlformats.org/officeDocument/2006/relationships/customXml" Target="../ink/ink2320.xml"/><Relationship Id="rId434" Type="http://schemas.openxmlformats.org/officeDocument/2006/relationships/customXml" Target="../ink/ink2319.xml"/><Relationship Id="rId433" Type="http://schemas.openxmlformats.org/officeDocument/2006/relationships/customXml" Target="../ink/ink2318.xml"/><Relationship Id="rId432" Type="http://schemas.openxmlformats.org/officeDocument/2006/relationships/customXml" Target="../ink/ink2317.xml"/><Relationship Id="rId431" Type="http://schemas.openxmlformats.org/officeDocument/2006/relationships/customXml" Target="../ink/ink2316.xml"/><Relationship Id="rId430" Type="http://schemas.openxmlformats.org/officeDocument/2006/relationships/customXml" Target="../ink/ink2315.xml"/><Relationship Id="rId43" Type="http://schemas.openxmlformats.org/officeDocument/2006/relationships/customXml" Target="../ink/ink1928.xml"/><Relationship Id="rId429" Type="http://schemas.openxmlformats.org/officeDocument/2006/relationships/customXml" Target="../ink/ink2314.xml"/><Relationship Id="rId428" Type="http://schemas.openxmlformats.org/officeDocument/2006/relationships/customXml" Target="../ink/ink2313.xml"/><Relationship Id="rId427" Type="http://schemas.openxmlformats.org/officeDocument/2006/relationships/customXml" Target="../ink/ink2312.xml"/><Relationship Id="rId426" Type="http://schemas.openxmlformats.org/officeDocument/2006/relationships/customXml" Target="../ink/ink2311.xml"/><Relationship Id="rId425" Type="http://schemas.openxmlformats.org/officeDocument/2006/relationships/customXml" Target="../ink/ink2310.xml"/><Relationship Id="rId424" Type="http://schemas.openxmlformats.org/officeDocument/2006/relationships/customXml" Target="../ink/ink2309.xml"/><Relationship Id="rId423" Type="http://schemas.openxmlformats.org/officeDocument/2006/relationships/customXml" Target="../ink/ink2308.xml"/><Relationship Id="rId422" Type="http://schemas.openxmlformats.org/officeDocument/2006/relationships/customXml" Target="../ink/ink2307.xml"/><Relationship Id="rId421" Type="http://schemas.openxmlformats.org/officeDocument/2006/relationships/customXml" Target="../ink/ink2306.xml"/><Relationship Id="rId420" Type="http://schemas.openxmlformats.org/officeDocument/2006/relationships/customXml" Target="../ink/ink2305.xml"/><Relationship Id="rId42" Type="http://schemas.openxmlformats.org/officeDocument/2006/relationships/customXml" Target="../ink/ink1927.xml"/><Relationship Id="rId419" Type="http://schemas.openxmlformats.org/officeDocument/2006/relationships/customXml" Target="../ink/ink2304.xml"/><Relationship Id="rId418" Type="http://schemas.openxmlformats.org/officeDocument/2006/relationships/customXml" Target="../ink/ink2303.xml"/><Relationship Id="rId417" Type="http://schemas.openxmlformats.org/officeDocument/2006/relationships/customXml" Target="../ink/ink2302.xml"/><Relationship Id="rId416" Type="http://schemas.openxmlformats.org/officeDocument/2006/relationships/customXml" Target="../ink/ink2301.xml"/><Relationship Id="rId415" Type="http://schemas.openxmlformats.org/officeDocument/2006/relationships/customXml" Target="../ink/ink2300.xml"/><Relationship Id="rId414" Type="http://schemas.openxmlformats.org/officeDocument/2006/relationships/customXml" Target="../ink/ink2299.xml"/><Relationship Id="rId413" Type="http://schemas.openxmlformats.org/officeDocument/2006/relationships/customXml" Target="../ink/ink2298.xml"/><Relationship Id="rId412" Type="http://schemas.openxmlformats.org/officeDocument/2006/relationships/customXml" Target="../ink/ink2297.xml"/><Relationship Id="rId411" Type="http://schemas.openxmlformats.org/officeDocument/2006/relationships/customXml" Target="../ink/ink2296.xml"/><Relationship Id="rId410" Type="http://schemas.openxmlformats.org/officeDocument/2006/relationships/customXml" Target="../ink/ink2295.xml"/><Relationship Id="rId41" Type="http://schemas.openxmlformats.org/officeDocument/2006/relationships/customXml" Target="../ink/ink1926.xml"/><Relationship Id="rId409" Type="http://schemas.openxmlformats.org/officeDocument/2006/relationships/customXml" Target="../ink/ink2294.xml"/><Relationship Id="rId408" Type="http://schemas.openxmlformats.org/officeDocument/2006/relationships/customXml" Target="../ink/ink2293.xml"/><Relationship Id="rId407" Type="http://schemas.openxmlformats.org/officeDocument/2006/relationships/customXml" Target="../ink/ink2292.xml"/><Relationship Id="rId406" Type="http://schemas.openxmlformats.org/officeDocument/2006/relationships/customXml" Target="../ink/ink2291.xml"/><Relationship Id="rId405" Type="http://schemas.openxmlformats.org/officeDocument/2006/relationships/customXml" Target="../ink/ink2290.xml"/><Relationship Id="rId404" Type="http://schemas.openxmlformats.org/officeDocument/2006/relationships/customXml" Target="../ink/ink2289.xml"/><Relationship Id="rId403" Type="http://schemas.openxmlformats.org/officeDocument/2006/relationships/customXml" Target="../ink/ink2288.xml"/><Relationship Id="rId402" Type="http://schemas.openxmlformats.org/officeDocument/2006/relationships/customXml" Target="../ink/ink2287.xml"/><Relationship Id="rId401" Type="http://schemas.openxmlformats.org/officeDocument/2006/relationships/customXml" Target="../ink/ink2286.xml"/><Relationship Id="rId400" Type="http://schemas.openxmlformats.org/officeDocument/2006/relationships/customXml" Target="../ink/ink2285.xml"/><Relationship Id="rId40" Type="http://schemas.openxmlformats.org/officeDocument/2006/relationships/customXml" Target="../ink/ink1925.xml"/><Relationship Id="rId4" Type="http://schemas.openxmlformats.org/officeDocument/2006/relationships/customXml" Target="../ink/ink1889.xml"/><Relationship Id="rId399" Type="http://schemas.openxmlformats.org/officeDocument/2006/relationships/customXml" Target="../ink/ink2284.xml"/><Relationship Id="rId398" Type="http://schemas.openxmlformats.org/officeDocument/2006/relationships/customXml" Target="../ink/ink2283.xml"/><Relationship Id="rId397" Type="http://schemas.openxmlformats.org/officeDocument/2006/relationships/customXml" Target="../ink/ink2282.xml"/><Relationship Id="rId396" Type="http://schemas.openxmlformats.org/officeDocument/2006/relationships/customXml" Target="../ink/ink2281.xml"/><Relationship Id="rId395" Type="http://schemas.openxmlformats.org/officeDocument/2006/relationships/customXml" Target="../ink/ink2280.xml"/><Relationship Id="rId394" Type="http://schemas.openxmlformats.org/officeDocument/2006/relationships/customXml" Target="../ink/ink2279.xml"/><Relationship Id="rId393" Type="http://schemas.openxmlformats.org/officeDocument/2006/relationships/customXml" Target="../ink/ink2278.xml"/><Relationship Id="rId392" Type="http://schemas.openxmlformats.org/officeDocument/2006/relationships/customXml" Target="../ink/ink2277.xml"/><Relationship Id="rId391" Type="http://schemas.openxmlformats.org/officeDocument/2006/relationships/customXml" Target="../ink/ink2276.xml"/><Relationship Id="rId390" Type="http://schemas.openxmlformats.org/officeDocument/2006/relationships/customXml" Target="../ink/ink2275.xml"/><Relationship Id="rId39" Type="http://schemas.openxmlformats.org/officeDocument/2006/relationships/customXml" Target="../ink/ink1924.xml"/><Relationship Id="rId389" Type="http://schemas.openxmlformats.org/officeDocument/2006/relationships/customXml" Target="../ink/ink2274.xml"/><Relationship Id="rId388" Type="http://schemas.openxmlformats.org/officeDocument/2006/relationships/customXml" Target="../ink/ink2273.xml"/><Relationship Id="rId387" Type="http://schemas.openxmlformats.org/officeDocument/2006/relationships/customXml" Target="../ink/ink2272.xml"/><Relationship Id="rId386" Type="http://schemas.openxmlformats.org/officeDocument/2006/relationships/customXml" Target="../ink/ink2271.xml"/><Relationship Id="rId385" Type="http://schemas.openxmlformats.org/officeDocument/2006/relationships/customXml" Target="../ink/ink2270.xml"/><Relationship Id="rId384" Type="http://schemas.openxmlformats.org/officeDocument/2006/relationships/customXml" Target="../ink/ink2269.xml"/><Relationship Id="rId383" Type="http://schemas.openxmlformats.org/officeDocument/2006/relationships/customXml" Target="../ink/ink2268.xml"/><Relationship Id="rId382" Type="http://schemas.openxmlformats.org/officeDocument/2006/relationships/customXml" Target="../ink/ink2267.xml"/><Relationship Id="rId381" Type="http://schemas.openxmlformats.org/officeDocument/2006/relationships/customXml" Target="../ink/ink2266.xml"/><Relationship Id="rId380" Type="http://schemas.openxmlformats.org/officeDocument/2006/relationships/customXml" Target="../ink/ink2265.xml"/><Relationship Id="rId38" Type="http://schemas.openxmlformats.org/officeDocument/2006/relationships/customXml" Target="../ink/ink1923.xml"/><Relationship Id="rId379" Type="http://schemas.openxmlformats.org/officeDocument/2006/relationships/customXml" Target="../ink/ink2264.xml"/><Relationship Id="rId378" Type="http://schemas.openxmlformats.org/officeDocument/2006/relationships/customXml" Target="../ink/ink2263.xml"/><Relationship Id="rId377" Type="http://schemas.openxmlformats.org/officeDocument/2006/relationships/customXml" Target="../ink/ink2262.xml"/><Relationship Id="rId376" Type="http://schemas.openxmlformats.org/officeDocument/2006/relationships/customXml" Target="../ink/ink2261.xml"/><Relationship Id="rId375" Type="http://schemas.openxmlformats.org/officeDocument/2006/relationships/customXml" Target="../ink/ink2260.xml"/><Relationship Id="rId374" Type="http://schemas.openxmlformats.org/officeDocument/2006/relationships/customXml" Target="../ink/ink2259.xml"/><Relationship Id="rId373" Type="http://schemas.openxmlformats.org/officeDocument/2006/relationships/customXml" Target="../ink/ink2258.xml"/><Relationship Id="rId372" Type="http://schemas.openxmlformats.org/officeDocument/2006/relationships/customXml" Target="../ink/ink2257.xml"/><Relationship Id="rId371" Type="http://schemas.openxmlformats.org/officeDocument/2006/relationships/customXml" Target="../ink/ink2256.xml"/><Relationship Id="rId370" Type="http://schemas.openxmlformats.org/officeDocument/2006/relationships/customXml" Target="../ink/ink2255.xml"/><Relationship Id="rId37" Type="http://schemas.openxmlformats.org/officeDocument/2006/relationships/customXml" Target="../ink/ink1922.xml"/><Relationship Id="rId369" Type="http://schemas.openxmlformats.org/officeDocument/2006/relationships/customXml" Target="../ink/ink2254.xml"/><Relationship Id="rId368" Type="http://schemas.openxmlformats.org/officeDocument/2006/relationships/customXml" Target="../ink/ink2253.xml"/><Relationship Id="rId367" Type="http://schemas.openxmlformats.org/officeDocument/2006/relationships/customXml" Target="../ink/ink2252.xml"/><Relationship Id="rId366" Type="http://schemas.openxmlformats.org/officeDocument/2006/relationships/customXml" Target="../ink/ink2251.xml"/><Relationship Id="rId365" Type="http://schemas.openxmlformats.org/officeDocument/2006/relationships/customXml" Target="../ink/ink2250.xml"/><Relationship Id="rId364" Type="http://schemas.openxmlformats.org/officeDocument/2006/relationships/customXml" Target="../ink/ink2249.xml"/><Relationship Id="rId363" Type="http://schemas.openxmlformats.org/officeDocument/2006/relationships/customXml" Target="../ink/ink2248.xml"/><Relationship Id="rId362" Type="http://schemas.openxmlformats.org/officeDocument/2006/relationships/customXml" Target="../ink/ink2247.xml"/><Relationship Id="rId361" Type="http://schemas.openxmlformats.org/officeDocument/2006/relationships/customXml" Target="../ink/ink2246.xml"/><Relationship Id="rId360" Type="http://schemas.openxmlformats.org/officeDocument/2006/relationships/customXml" Target="../ink/ink2245.xml"/><Relationship Id="rId36" Type="http://schemas.openxmlformats.org/officeDocument/2006/relationships/customXml" Target="../ink/ink1921.xml"/><Relationship Id="rId359" Type="http://schemas.openxmlformats.org/officeDocument/2006/relationships/customXml" Target="../ink/ink2244.xml"/><Relationship Id="rId358" Type="http://schemas.openxmlformats.org/officeDocument/2006/relationships/customXml" Target="../ink/ink2243.xml"/><Relationship Id="rId357" Type="http://schemas.openxmlformats.org/officeDocument/2006/relationships/customXml" Target="../ink/ink2242.xml"/><Relationship Id="rId356" Type="http://schemas.openxmlformats.org/officeDocument/2006/relationships/customXml" Target="../ink/ink2241.xml"/><Relationship Id="rId355" Type="http://schemas.openxmlformats.org/officeDocument/2006/relationships/customXml" Target="../ink/ink2240.xml"/><Relationship Id="rId354" Type="http://schemas.openxmlformats.org/officeDocument/2006/relationships/customXml" Target="../ink/ink2239.xml"/><Relationship Id="rId353" Type="http://schemas.openxmlformats.org/officeDocument/2006/relationships/customXml" Target="../ink/ink2238.xml"/><Relationship Id="rId352" Type="http://schemas.openxmlformats.org/officeDocument/2006/relationships/customXml" Target="../ink/ink2237.xml"/><Relationship Id="rId351" Type="http://schemas.openxmlformats.org/officeDocument/2006/relationships/customXml" Target="../ink/ink2236.xml"/><Relationship Id="rId350" Type="http://schemas.openxmlformats.org/officeDocument/2006/relationships/customXml" Target="../ink/ink2235.xml"/><Relationship Id="rId35" Type="http://schemas.openxmlformats.org/officeDocument/2006/relationships/customXml" Target="../ink/ink1920.xml"/><Relationship Id="rId349" Type="http://schemas.openxmlformats.org/officeDocument/2006/relationships/customXml" Target="../ink/ink2234.xml"/><Relationship Id="rId348" Type="http://schemas.openxmlformats.org/officeDocument/2006/relationships/customXml" Target="../ink/ink2233.xml"/><Relationship Id="rId347" Type="http://schemas.openxmlformats.org/officeDocument/2006/relationships/customXml" Target="../ink/ink2232.xml"/><Relationship Id="rId346" Type="http://schemas.openxmlformats.org/officeDocument/2006/relationships/customXml" Target="../ink/ink2231.xml"/><Relationship Id="rId345" Type="http://schemas.openxmlformats.org/officeDocument/2006/relationships/customXml" Target="../ink/ink2230.xml"/><Relationship Id="rId344" Type="http://schemas.openxmlformats.org/officeDocument/2006/relationships/customXml" Target="../ink/ink2229.xml"/><Relationship Id="rId343" Type="http://schemas.openxmlformats.org/officeDocument/2006/relationships/customXml" Target="../ink/ink2228.xml"/><Relationship Id="rId342" Type="http://schemas.openxmlformats.org/officeDocument/2006/relationships/customXml" Target="../ink/ink2227.xml"/><Relationship Id="rId341" Type="http://schemas.openxmlformats.org/officeDocument/2006/relationships/customXml" Target="../ink/ink2226.xml"/><Relationship Id="rId340" Type="http://schemas.openxmlformats.org/officeDocument/2006/relationships/customXml" Target="../ink/ink2225.xml"/><Relationship Id="rId34" Type="http://schemas.openxmlformats.org/officeDocument/2006/relationships/customXml" Target="../ink/ink1919.xml"/><Relationship Id="rId339" Type="http://schemas.openxmlformats.org/officeDocument/2006/relationships/customXml" Target="../ink/ink2224.xml"/><Relationship Id="rId338" Type="http://schemas.openxmlformats.org/officeDocument/2006/relationships/customXml" Target="../ink/ink2223.xml"/><Relationship Id="rId337" Type="http://schemas.openxmlformats.org/officeDocument/2006/relationships/customXml" Target="../ink/ink2222.xml"/><Relationship Id="rId336" Type="http://schemas.openxmlformats.org/officeDocument/2006/relationships/customXml" Target="../ink/ink2221.xml"/><Relationship Id="rId335" Type="http://schemas.openxmlformats.org/officeDocument/2006/relationships/customXml" Target="../ink/ink2220.xml"/><Relationship Id="rId334" Type="http://schemas.openxmlformats.org/officeDocument/2006/relationships/customXml" Target="../ink/ink2219.xml"/><Relationship Id="rId333" Type="http://schemas.openxmlformats.org/officeDocument/2006/relationships/customXml" Target="../ink/ink2218.xml"/><Relationship Id="rId332" Type="http://schemas.openxmlformats.org/officeDocument/2006/relationships/customXml" Target="../ink/ink2217.xml"/><Relationship Id="rId331" Type="http://schemas.openxmlformats.org/officeDocument/2006/relationships/customXml" Target="../ink/ink2216.xml"/><Relationship Id="rId330" Type="http://schemas.openxmlformats.org/officeDocument/2006/relationships/customXml" Target="../ink/ink2215.xml"/><Relationship Id="rId33" Type="http://schemas.openxmlformats.org/officeDocument/2006/relationships/customXml" Target="../ink/ink1918.xml"/><Relationship Id="rId329" Type="http://schemas.openxmlformats.org/officeDocument/2006/relationships/customXml" Target="../ink/ink2214.xml"/><Relationship Id="rId328" Type="http://schemas.openxmlformats.org/officeDocument/2006/relationships/customXml" Target="../ink/ink2213.xml"/><Relationship Id="rId327" Type="http://schemas.openxmlformats.org/officeDocument/2006/relationships/customXml" Target="../ink/ink2212.xml"/><Relationship Id="rId326" Type="http://schemas.openxmlformats.org/officeDocument/2006/relationships/customXml" Target="../ink/ink2211.xml"/><Relationship Id="rId325" Type="http://schemas.openxmlformats.org/officeDocument/2006/relationships/customXml" Target="../ink/ink2210.xml"/><Relationship Id="rId324" Type="http://schemas.openxmlformats.org/officeDocument/2006/relationships/customXml" Target="../ink/ink2209.xml"/><Relationship Id="rId323" Type="http://schemas.openxmlformats.org/officeDocument/2006/relationships/customXml" Target="../ink/ink2208.xml"/><Relationship Id="rId322" Type="http://schemas.openxmlformats.org/officeDocument/2006/relationships/customXml" Target="../ink/ink2207.xml"/><Relationship Id="rId321" Type="http://schemas.openxmlformats.org/officeDocument/2006/relationships/customXml" Target="../ink/ink2206.xml"/><Relationship Id="rId320" Type="http://schemas.openxmlformats.org/officeDocument/2006/relationships/customXml" Target="../ink/ink2205.xml"/><Relationship Id="rId32" Type="http://schemas.openxmlformats.org/officeDocument/2006/relationships/customXml" Target="../ink/ink1917.xml"/><Relationship Id="rId319" Type="http://schemas.openxmlformats.org/officeDocument/2006/relationships/customXml" Target="../ink/ink2204.xml"/><Relationship Id="rId318" Type="http://schemas.openxmlformats.org/officeDocument/2006/relationships/customXml" Target="../ink/ink2203.xml"/><Relationship Id="rId317" Type="http://schemas.openxmlformats.org/officeDocument/2006/relationships/customXml" Target="../ink/ink2202.xml"/><Relationship Id="rId316" Type="http://schemas.openxmlformats.org/officeDocument/2006/relationships/customXml" Target="../ink/ink2201.xml"/><Relationship Id="rId315" Type="http://schemas.openxmlformats.org/officeDocument/2006/relationships/customXml" Target="../ink/ink2200.xml"/><Relationship Id="rId314" Type="http://schemas.openxmlformats.org/officeDocument/2006/relationships/customXml" Target="../ink/ink2199.xml"/><Relationship Id="rId313" Type="http://schemas.openxmlformats.org/officeDocument/2006/relationships/customXml" Target="../ink/ink2198.xml"/><Relationship Id="rId312" Type="http://schemas.openxmlformats.org/officeDocument/2006/relationships/customXml" Target="../ink/ink2197.xml"/><Relationship Id="rId311" Type="http://schemas.openxmlformats.org/officeDocument/2006/relationships/customXml" Target="../ink/ink2196.xml"/><Relationship Id="rId310" Type="http://schemas.openxmlformats.org/officeDocument/2006/relationships/customXml" Target="../ink/ink2195.xml"/><Relationship Id="rId31" Type="http://schemas.openxmlformats.org/officeDocument/2006/relationships/customXml" Target="../ink/ink1916.xml"/><Relationship Id="rId309" Type="http://schemas.openxmlformats.org/officeDocument/2006/relationships/customXml" Target="../ink/ink2194.xml"/><Relationship Id="rId308" Type="http://schemas.openxmlformats.org/officeDocument/2006/relationships/customXml" Target="../ink/ink2193.xml"/><Relationship Id="rId307" Type="http://schemas.openxmlformats.org/officeDocument/2006/relationships/customXml" Target="../ink/ink2192.xml"/><Relationship Id="rId306" Type="http://schemas.openxmlformats.org/officeDocument/2006/relationships/customXml" Target="../ink/ink2191.xml"/><Relationship Id="rId305" Type="http://schemas.openxmlformats.org/officeDocument/2006/relationships/customXml" Target="../ink/ink2190.xml"/><Relationship Id="rId304" Type="http://schemas.openxmlformats.org/officeDocument/2006/relationships/customXml" Target="../ink/ink2189.xml"/><Relationship Id="rId303" Type="http://schemas.openxmlformats.org/officeDocument/2006/relationships/customXml" Target="../ink/ink2188.xml"/><Relationship Id="rId302" Type="http://schemas.openxmlformats.org/officeDocument/2006/relationships/customXml" Target="../ink/ink2187.xml"/><Relationship Id="rId301" Type="http://schemas.openxmlformats.org/officeDocument/2006/relationships/customXml" Target="../ink/ink2186.xml"/><Relationship Id="rId300" Type="http://schemas.openxmlformats.org/officeDocument/2006/relationships/customXml" Target="../ink/ink2185.xml"/><Relationship Id="rId30" Type="http://schemas.openxmlformats.org/officeDocument/2006/relationships/customXml" Target="../ink/ink1915.xml"/><Relationship Id="rId3" Type="http://schemas.openxmlformats.org/officeDocument/2006/relationships/customXml" Target="../ink/ink1888.xml"/><Relationship Id="rId299" Type="http://schemas.openxmlformats.org/officeDocument/2006/relationships/customXml" Target="../ink/ink2184.xml"/><Relationship Id="rId298" Type="http://schemas.openxmlformats.org/officeDocument/2006/relationships/customXml" Target="../ink/ink2183.xml"/><Relationship Id="rId297" Type="http://schemas.openxmlformats.org/officeDocument/2006/relationships/customXml" Target="../ink/ink2182.xml"/><Relationship Id="rId296" Type="http://schemas.openxmlformats.org/officeDocument/2006/relationships/customXml" Target="../ink/ink2181.xml"/><Relationship Id="rId295" Type="http://schemas.openxmlformats.org/officeDocument/2006/relationships/customXml" Target="../ink/ink2180.xml"/><Relationship Id="rId294" Type="http://schemas.openxmlformats.org/officeDocument/2006/relationships/customXml" Target="../ink/ink2179.xml"/><Relationship Id="rId293" Type="http://schemas.openxmlformats.org/officeDocument/2006/relationships/customXml" Target="../ink/ink2178.xml"/><Relationship Id="rId292" Type="http://schemas.openxmlformats.org/officeDocument/2006/relationships/customXml" Target="../ink/ink2177.xml"/><Relationship Id="rId291" Type="http://schemas.openxmlformats.org/officeDocument/2006/relationships/customXml" Target="../ink/ink2176.xml"/><Relationship Id="rId290" Type="http://schemas.openxmlformats.org/officeDocument/2006/relationships/customXml" Target="../ink/ink2175.xml"/><Relationship Id="rId29" Type="http://schemas.openxmlformats.org/officeDocument/2006/relationships/customXml" Target="../ink/ink1914.xml"/><Relationship Id="rId289" Type="http://schemas.openxmlformats.org/officeDocument/2006/relationships/customXml" Target="../ink/ink2174.xml"/><Relationship Id="rId288" Type="http://schemas.openxmlformats.org/officeDocument/2006/relationships/customXml" Target="../ink/ink2173.xml"/><Relationship Id="rId287" Type="http://schemas.openxmlformats.org/officeDocument/2006/relationships/customXml" Target="../ink/ink2172.xml"/><Relationship Id="rId286" Type="http://schemas.openxmlformats.org/officeDocument/2006/relationships/customXml" Target="../ink/ink2171.xml"/><Relationship Id="rId285" Type="http://schemas.openxmlformats.org/officeDocument/2006/relationships/customXml" Target="../ink/ink2170.xml"/><Relationship Id="rId284" Type="http://schemas.openxmlformats.org/officeDocument/2006/relationships/customXml" Target="../ink/ink2169.xml"/><Relationship Id="rId283" Type="http://schemas.openxmlformats.org/officeDocument/2006/relationships/customXml" Target="../ink/ink2168.xml"/><Relationship Id="rId282" Type="http://schemas.openxmlformats.org/officeDocument/2006/relationships/customXml" Target="../ink/ink2167.xml"/><Relationship Id="rId281" Type="http://schemas.openxmlformats.org/officeDocument/2006/relationships/customXml" Target="../ink/ink2166.xml"/><Relationship Id="rId280" Type="http://schemas.openxmlformats.org/officeDocument/2006/relationships/customXml" Target="../ink/ink2165.xml"/><Relationship Id="rId28" Type="http://schemas.openxmlformats.org/officeDocument/2006/relationships/customXml" Target="../ink/ink1913.xml"/><Relationship Id="rId279" Type="http://schemas.openxmlformats.org/officeDocument/2006/relationships/customXml" Target="../ink/ink2164.xml"/><Relationship Id="rId278" Type="http://schemas.openxmlformats.org/officeDocument/2006/relationships/customXml" Target="../ink/ink2163.xml"/><Relationship Id="rId277" Type="http://schemas.openxmlformats.org/officeDocument/2006/relationships/customXml" Target="../ink/ink2162.xml"/><Relationship Id="rId276" Type="http://schemas.openxmlformats.org/officeDocument/2006/relationships/customXml" Target="../ink/ink2161.xml"/><Relationship Id="rId275" Type="http://schemas.openxmlformats.org/officeDocument/2006/relationships/customXml" Target="../ink/ink2160.xml"/><Relationship Id="rId274" Type="http://schemas.openxmlformats.org/officeDocument/2006/relationships/customXml" Target="../ink/ink2159.xml"/><Relationship Id="rId273" Type="http://schemas.openxmlformats.org/officeDocument/2006/relationships/customXml" Target="../ink/ink2158.xml"/><Relationship Id="rId272" Type="http://schemas.openxmlformats.org/officeDocument/2006/relationships/customXml" Target="../ink/ink2157.xml"/><Relationship Id="rId271" Type="http://schemas.openxmlformats.org/officeDocument/2006/relationships/customXml" Target="../ink/ink2156.xml"/><Relationship Id="rId270" Type="http://schemas.openxmlformats.org/officeDocument/2006/relationships/customXml" Target="../ink/ink2155.xml"/><Relationship Id="rId27" Type="http://schemas.openxmlformats.org/officeDocument/2006/relationships/customXml" Target="../ink/ink1912.xml"/><Relationship Id="rId269" Type="http://schemas.openxmlformats.org/officeDocument/2006/relationships/customXml" Target="../ink/ink2154.xml"/><Relationship Id="rId268" Type="http://schemas.openxmlformats.org/officeDocument/2006/relationships/customXml" Target="../ink/ink2153.xml"/><Relationship Id="rId267" Type="http://schemas.openxmlformats.org/officeDocument/2006/relationships/customXml" Target="../ink/ink2152.xml"/><Relationship Id="rId266" Type="http://schemas.openxmlformats.org/officeDocument/2006/relationships/customXml" Target="../ink/ink2151.xml"/><Relationship Id="rId265" Type="http://schemas.openxmlformats.org/officeDocument/2006/relationships/customXml" Target="../ink/ink2150.xml"/><Relationship Id="rId264" Type="http://schemas.openxmlformats.org/officeDocument/2006/relationships/customXml" Target="../ink/ink2149.xml"/><Relationship Id="rId263" Type="http://schemas.openxmlformats.org/officeDocument/2006/relationships/customXml" Target="../ink/ink2148.xml"/><Relationship Id="rId262" Type="http://schemas.openxmlformats.org/officeDocument/2006/relationships/customXml" Target="../ink/ink2147.xml"/><Relationship Id="rId261" Type="http://schemas.openxmlformats.org/officeDocument/2006/relationships/customXml" Target="../ink/ink2146.xml"/><Relationship Id="rId260" Type="http://schemas.openxmlformats.org/officeDocument/2006/relationships/customXml" Target="../ink/ink2145.xml"/><Relationship Id="rId26" Type="http://schemas.openxmlformats.org/officeDocument/2006/relationships/customXml" Target="../ink/ink1911.xml"/><Relationship Id="rId259" Type="http://schemas.openxmlformats.org/officeDocument/2006/relationships/customXml" Target="../ink/ink2144.xml"/><Relationship Id="rId258" Type="http://schemas.openxmlformats.org/officeDocument/2006/relationships/customXml" Target="../ink/ink2143.xml"/><Relationship Id="rId257" Type="http://schemas.openxmlformats.org/officeDocument/2006/relationships/customXml" Target="../ink/ink2142.xml"/><Relationship Id="rId256" Type="http://schemas.openxmlformats.org/officeDocument/2006/relationships/customXml" Target="../ink/ink2141.xml"/><Relationship Id="rId255" Type="http://schemas.openxmlformats.org/officeDocument/2006/relationships/customXml" Target="../ink/ink2140.xml"/><Relationship Id="rId254" Type="http://schemas.openxmlformats.org/officeDocument/2006/relationships/customXml" Target="../ink/ink2139.xml"/><Relationship Id="rId253" Type="http://schemas.openxmlformats.org/officeDocument/2006/relationships/customXml" Target="../ink/ink2138.xml"/><Relationship Id="rId252" Type="http://schemas.openxmlformats.org/officeDocument/2006/relationships/customXml" Target="../ink/ink2137.xml"/><Relationship Id="rId251" Type="http://schemas.openxmlformats.org/officeDocument/2006/relationships/customXml" Target="../ink/ink2136.xml"/><Relationship Id="rId250" Type="http://schemas.openxmlformats.org/officeDocument/2006/relationships/customXml" Target="../ink/ink2135.xml"/><Relationship Id="rId25" Type="http://schemas.openxmlformats.org/officeDocument/2006/relationships/customXml" Target="../ink/ink1910.xml"/><Relationship Id="rId249" Type="http://schemas.openxmlformats.org/officeDocument/2006/relationships/customXml" Target="../ink/ink2134.xml"/><Relationship Id="rId248" Type="http://schemas.openxmlformats.org/officeDocument/2006/relationships/customXml" Target="../ink/ink2133.xml"/><Relationship Id="rId247" Type="http://schemas.openxmlformats.org/officeDocument/2006/relationships/customXml" Target="../ink/ink2132.xml"/><Relationship Id="rId246" Type="http://schemas.openxmlformats.org/officeDocument/2006/relationships/customXml" Target="../ink/ink2131.xml"/><Relationship Id="rId245" Type="http://schemas.openxmlformats.org/officeDocument/2006/relationships/customXml" Target="../ink/ink2130.xml"/><Relationship Id="rId244" Type="http://schemas.openxmlformats.org/officeDocument/2006/relationships/customXml" Target="../ink/ink2129.xml"/><Relationship Id="rId243" Type="http://schemas.openxmlformats.org/officeDocument/2006/relationships/customXml" Target="../ink/ink2128.xml"/><Relationship Id="rId242" Type="http://schemas.openxmlformats.org/officeDocument/2006/relationships/customXml" Target="../ink/ink2127.xml"/><Relationship Id="rId241" Type="http://schemas.openxmlformats.org/officeDocument/2006/relationships/customXml" Target="../ink/ink2126.xml"/><Relationship Id="rId240" Type="http://schemas.openxmlformats.org/officeDocument/2006/relationships/customXml" Target="../ink/ink2125.xml"/><Relationship Id="rId24" Type="http://schemas.openxmlformats.org/officeDocument/2006/relationships/customXml" Target="../ink/ink1909.xml"/><Relationship Id="rId239" Type="http://schemas.openxmlformats.org/officeDocument/2006/relationships/customXml" Target="../ink/ink2124.xml"/><Relationship Id="rId238" Type="http://schemas.openxmlformats.org/officeDocument/2006/relationships/customXml" Target="../ink/ink2123.xml"/><Relationship Id="rId237" Type="http://schemas.openxmlformats.org/officeDocument/2006/relationships/customXml" Target="../ink/ink2122.xml"/><Relationship Id="rId236" Type="http://schemas.openxmlformats.org/officeDocument/2006/relationships/customXml" Target="../ink/ink2121.xml"/><Relationship Id="rId235" Type="http://schemas.openxmlformats.org/officeDocument/2006/relationships/customXml" Target="../ink/ink2120.xml"/><Relationship Id="rId234" Type="http://schemas.openxmlformats.org/officeDocument/2006/relationships/customXml" Target="../ink/ink2119.xml"/><Relationship Id="rId233" Type="http://schemas.openxmlformats.org/officeDocument/2006/relationships/customXml" Target="../ink/ink2118.xml"/><Relationship Id="rId232" Type="http://schemas.openxmlformats.org/officeDocument/2006/relationships/customXml" Target="../ink/ink2117.xml"/><Relationship Id="rId231" Type="http://schemas.openxmlformats.org/officeDocument/2006/relationships/customXml" Target="../ink/ink2116.xml"/><Relationship Id="rId230" Type="http://schemas.openxmlformats.org/officeDocument/2006/relationships/customXml" Target="../ink/ink2115.xml"/><Relationship Id="rId23" Type="http://schemas.openxmlformats.org/officeDocument/2006/relationships/customXml" Target="../ink/ink1908.xml"/><Relationship Id="rId229" Type="http://schemas.openxmlformats.org/officeDocument/2006/relationships/customXml" Target="../ink/ink2114.xml"/><Relationship Id="rId228" Type="http://schemas.openxmlformats.org/officeDocument/2006/relationships/customXml" Target="../ink/ink2113.xml"/><Relationship Id="rId227" Type="http://schemas.openxmlformats.org/officeDocument/2006/relationships/customXml" Target="../ink/ink2112.xml"/><Relationship Id="rId226" Type="http://schemas.openxmlformats.org/officeDocument/2006/relationships/customXml" Target="../ink/ink2111.xml"/><Relationship Id="rId225" Type="http://schemas.openxmlformats.org/officeDocument/2006/relationships/customXml" Target="../ink/ink2110.xml"/><Relationship Id="rId224" Type="http://schemas.openxmlformats.org/officeDocument/2006/relationships/customXml" Target="../ink/ink2109.xml"/><Relationship Id="rId223" Type="http://schemas.openxmlformats.org/officeDocument/2006/relationships/customXml" Target="../ink/ink2108.xml"/><Relationship Id="rId222" Type="http://schemas.openxmlformats.org/officeDocument/2006/relationships/customXml" Target="../ink/ink2107.xml"/><Relationship Id="rId221" Type="http://schemas.openxmlformats.org/officeDocument/2006/relationships/customXml" Target="../ink/ink2106.xml"/><Relationship Id="rId220" Type="http://schemas.openxmlformats.org/officeDocument/2006/relationships/customXml" Target="../ink/ink2105.xml"/><Relationship Id="rId22" Type="http://schemas.openxmlformats.org/officeDocument/2006/relationships/customXml" Target="../ink/ink1907.xml"/><Relationship Id="rId219" Type="http://schemas.openxmlformats.org/officeDocument/2006/relationships/customXml" Target="../ink/ink2104.xml"/><Relationship Id="rId218" Type="http://schemas.openxmlformats.org/officeDocument/2006/relationships/customXml" Target="../ink/ink2103.xml"/><Relationship Id="rId217" Type="http://schemas.openxmlformats.org/officeDocument/2006/relationships/customXml" Target="../ink/ink2102.xml"/><Relationship Id="rId216" Type="http://schemas.openxmlformats.org/officeDocument/2006/relationships/customXml" Target="../ink/ink2101.xml"/><Relationship Id="rId215" Type="http://schemas.openxmlformats.org/officeDocument/2006/relationships/customXml" Target="../ink/ink2100.xml"/><Relationship Id="rId214" Type="http://schemas.openxmlformats.org/officeDocument/2006/relationships/customXml" Target="../ink/ink2099.xml"/><Relationship Id="rId213" Type="http://schemas.openxmlformats.org/officeDocument/2006/relationships/customXml" Target="../ink/ink2098.xml"/><Relationship Id="rId212" Type="http://schemas.openxmlformats.org/officeDocument/2006/relationships/customXml" Target="../ink/ink2097.xml"/><Relationship Id="rId211" Type="http://schemas.openxmlformats.org/officeDocument/2006/relationships/customXml" Target="../ink/ink2096.xml"/><Relationship Id="rId210" Type="http://schemas.openxmlformats.org/officeDocument/2006/relationships/customXml" Target="../ink/ink2095.xml"/><Relationship Id="rId21" Type="http://schemas.openxmlformats.org/officeDocument/2006/relationships/customXml" Target="../ink/ink1906.xml"/><Relationship Id="rId209" Type="http://schemas.openxmlformats.org/officeDocument/2006/relationships/customXml" Target="../ink/ink2094.xml"/><Relationship Id="rId208" Type="http://schemas.openxmlformats.org/officeDocument/2006/relationships/customXml" Target="../ink/ink2093.xml"/><Relationship Id="rId207" Type="http://schemas.openxmlformats.org/officeDocument/2006/relationships/customXml" Target="../ink/ink2092.xml"/><Relationship Id="rId206" Type="http://schemas.openxmlformats.org/officeDocument/2006/relationships/customXml" Target="../ink/ink2091.xml"/><Relationship Id="rId205" Type="http://schemas.openxmlformats.org/officeDocument/2006/relationships/customXml" Target="../ink/ink2090.xml"/><Relationship Id="rId204" Type="http://schemas.openxmlformats.org/officeDocument/2006/relationships/customXml" Target="../ink/ink2089.xml"/><Relationship Id="rId203" Type="http://schemas.openxmlformats.org/officeDocument/2006/relationships/customXml" Target="../ink/ink2088.xml"/><Relationship Id="rId202" Type="http://schemas.openxmlformats.org/officeDocument/2006/relationships/customXml" Target="../ink/ink2087.xml"/><Relationship Id="rId201" Type="http://schemas.openxmlformats.org/officeDocument/2006/relationships/customXml" Target="../ink/ink2086.xml"/><Relationship Id="rId200" Type="http://schemas.openxmlformats.org/officeDocument/2006/relationships/customXml" Target="../ink/ink2085.xml"/><Relationship Id="rId20" Type="http://schemas.openxmlformats.org/officeDocument/2006/relationships/customXml" Target="../ink/ink1905.xml"/><Relationship Id="rId2" Type="http://schemas.openxmlformats.org/officeDocument/2006/relationships/customXml" Target="../ink/ink1887.xml"/><Relationship Id="rId199" Type="http://schemas.openxmlformats.org/officeDocument/2006/relationships/customXml" Target="../ink/ink2084.xml"/><Relationship Id="rId198" Type="http://schemas.openxmlformats.org/officeDocument/2006/relationships/customXml" Target="../ink/ink2083.xml"/><Relationship Id="rId197" Type="http://schemas.openxmlformats.org/officeDocument/2006/relationships/customXml" Target="../ink/ink2082.xml"/><Relationship Id="rId196" Type="http://schemas.openxmlformats.org/officeDocument/2006/relationships/customXml" Target="../ink/ink2081.xml"/><Relationship Id="rId195" Type="http://schemas.openxmlformats.org/officeDocument/2006/relationships/customXml" Target="../ink/ink2080.xml"/><Relationship Id="rId194" Type="http://schemas.openxmlformats.org/officeDocument/2006/relationships/customXml" Target="../ink/ink2079.xml"/><Relationship Id="rId193" Type="http://schemas.openxmlformats.org/officeDocument/2006/relationships/customXml" Target="../ink/ink2078.xml"/><Relationship Id="rId192" Type="http://schemas.openxmlformats.org/officeDocument/2006/relationships/customXml" Target="../ink/ink2077.xml"/><Relationship Id="rId191" Type="http://schemas.openxmlformats.org/officeDocument/2006/relationships/customXml" Target="../ink/ink2076.xml"/><Relationship Id="rId190" Type="http://schemas.openxmlformats.org/officeDocument/2006/relationships/customXml" Target="../ink/ink2075.xml"/><Relationship Id="rId19" Type="http://schemas.openxmlformats.org/officeDocument/2006/relationships/customXml" Target="../ink/ink1904.xml"/><Relationship Id="rId189" Type="http://schemas.openxmlformats.org/officeDocument/2006/relationships/customXml" Target="../ink/ink2074.xml"/><Relationship Id="rId188" Type="http://schemas.openxmlformats.org/officeDocument/2006/relationships/customXml" Target="../ink/ink2073.xml"/><Relationship Id="rId187" Type="http://schemas.openxmlformats.org/officeDocument/2006/relationships/customXml" Target="../ink/ink2072.xml"/><Relationship Id="rId186" Type="http://schemas.openxmlformats.org/officeDocument/2006/relationships/customXml" Target="../ink/ink2071.xml"/><Relationship Id="rId185" Type="http://schemas.openxmlformats.org/officeDocument/2006/relationships/customXml" Target="../ink/ink2070.xml"/><Relationship Id="rId184" Type="http://schemas.openxmlformats.org/officeDocument/2006/relationships/customXml" Target="../ink/ink2069.xml"/><Relationship Id="rId183" Type="http://schemas.openxmlformats.org/officeDocument/2006/relationships/customXml" Target="../ink/ink2068.xml"/><Relationship Id="rId182" Type="http://schemas.openxmlformats.org/officeDocument/2006/relationships/customXml" Target="../ink/ink2067.xml"/><Relationship Id="rId181" Type="http://schemas.openxmlformats.org/officeDocument/2006/relationships/customXml" Target="../ink/ink2066.xml"/><Relationship Id="rId180" Type="http://schemas.openxmlformats.org/officeDocument/2006/relationships/customXml" Target="../ink/ink2065.xml"/><Relationship Id="rId18" Type="http://schemas.openxmlformats.org/officeDocument/2006/relationships/customXml" Target="../ink/ink1903.xml"/><Relationship Id="rId179" Type="http://schemas.openxmlformats.org/officeDocument/2006/relationships/customXml" Target="../ink/ink2064.xml"/><Relationship Id="rId178" Type="http://schemas.openxmlformats.org/officeDocument/2006/relationships/customXml" Target="../ink/ink2063.xml"/><Relationship Id="rId177" Type="http://schemas.openxmlformats.org/officeDocument/2006/relationships/customXml" Target="../ink/ink2062.xml"/><Relationship Id="rId176" Type="http://schemas.openxmlformats.org/officeDocument/2006/relationships/customXml" Target="../ink/ink2061.xml"/><Relationship Id="rId175" Type="http://schemas.openxmlformats.org/officeDocument/2006/relationships/customXml" Target="../ink/ink2060.xml"/><Relationship Id="rId174" Type="http://schemas.openxmlformats.org/officeDocument/2006/relationships/customXml" Target="../ink/ink2059.xml"/><Relationship Id="rId173" Type="http://schemas.openxmlformats.org/officeDocument/2006/relationships/customXml" Target="../ink/ink2058.xml"/><Relationship Id="rId172" Type="http://schemas.openxmlformats.org/officeDocument/2006/relationships/customXml" Target="../ink/ink2057.xml"/><Relationship Id="rId171" Type="http://schemas.openxmlformats.org/officeDocument/2006/relationships/customXml" Target="../ink/ink2056.xml"/><Relationship Id="rId170" Type="http://schemas.openxmlformats.org/officeDocument/2006/relationships/customXml" Target="../ink/ink2055.xml"/><Relationship Id="rId17" Type="http://schemas.openxmlformats.org/officeDocument/2006/relationships/customXml" Target="../ink/ink1902.xml"/><Relationship Id="rId169" Type="http://schemas.openxmlformats.org/officeDocument/2006/relationships/customXml" Target="../ink/ink2054.xml"/><Relationship Id="rId168" Type="http://schemas.openxmlformats.org/officeDocument/2006/relationships/customXml" Target="../ink/ink2053.xml"/><Relationship Id="rId167" Type="http://schemas.openxmlformats.org/officeDocument/2006/relationships/customXml" Target="../ink/ink2052.xml"/><Relationship Id="rId166" Type="http://schemas.openxmlformats.org/officeDocument/2006/relationships/customXml" Target="../ink/ink2051.xml"/><Relationship Id="rId165" Type="http://schemas.openxmlformats.org/officeDocument/2006/relationships/customXml" Target="../ink/ink2050.xml"/><Relationship Id="rId164" Type="http://schemas.openxmlformats.org/officeDocument/2006/relationships/customXml" Target="../ink/ink2049.xml"/><Relationship Id="rId163" Type="http://schemas.openxmlformats.org/officeDocument/2006/relationships/customXml" Target="../ink/ink2048.xml"/><Relationship Id="rId162" Type="http://schemas.openxmlformats.org/officeDocument/2006/relationships/customXml" Target="../ink/ink2047.xml"/><Relationship Id="rId161" Type="http://schemas.openxmlformats.org/officeDocument/2006/relationships/customXml" Target="../ink/ink2046.xml"/><Relationship Id="rId160" Type="http://schemas.openxmlformats.org/officeDocument/2006/relationships/customXml" Target="../ink/ink2045.xml"/><Relationship Id="rId16" Type="http://schemas.openxmlformats.org/officeDocument/2006/relationships/customXml" Target="../ink/ink1901.xml"/><Relationship Id="rId159" Type="http://schemas.openxmlformats.org/officeDocument/2006/relationships/customXml" Target="../ink/ink2044.xml"/><Relationship Id="rId158" Type="http://schemas.openxmlformats.org/officeDocument/2006/relationships/customXml" Target="../ink/ink2043.xml"/><Relationship Id="rId157" Type="http://schemas.openxmlformats.org/officeDocument/2006/relationships/customXml" Target="../ink/ink2042.xml"/><Relationship Id="rId156" Type="http://schemas.openxmlformats.org/officeDocument/2006/relationships/customXml" Target="../ink/ink2041.xml"/><Relationship Id="rId155" Type="http://schemas.openxmlformats.org/officeDocument/2006/relationships/customXml" Target="../ink/ink2040.xml"/><Relationship Id="rId154" Type="http://schemas.openxmlformats.org/officeDocument/2006/relationships/customXml" Target="../ink/ink2039.xml"/><Relationship Id="rId153" Type="http://schemas.openxmlformats.org/officeDocument/2006/relationships/customXml" Target="../ink/ink2038.xml"/><Relationship Id="rId152" Type="http://schemas.openxmlformats.org/officeDocument/2006/relationships/customXml" Target="../ink/ink2037.xml"/><Relationship Id="rId151" Type="http://schemas.openxmlformats.org/officeDocument/2006/relationships/customXml" Target="../ink/ink2036.xml"/><Relationship Id="rId150" Type="http://schemas.openxmlformats.org/officeDocument/2006/relationships/customXml" Target="../ink/ink2035.xml"/><Relationship Id="rId15" Type="http://schemas.openxmlformats.org/officeDocument/2006/relationships/customXml" Target="../ink/ink1900.xml"/><Relationship Id="rId149" Type="http://schemas.openxmlformats.org/officeDocument/2006/relationships/customXml" Target="../ink/ink2034.xml"/><Relationship Id="rId148" Type="http://schemas.openxmlformats.org/officeDocument/2006/relationships/customXml" Target="../ink/ink2033.xml"/><Relationship Id="rId147" Type="http://schemas.openxmlformats.org/officeDocument/2006/relationships/customXml" Target="../ink/ink2032.xml"/><Relationship Id="rId146" Type="http://schemas.openxmlformats.org/officeDocument/2006/relationships/customXml" Target="../ink/ink2031.xml"/><Relationship Id="rId145" Type="http://schemas.openxmlformats.org/officeDocument/2006/relationships/customXml" Target="../ink/ink2030.xml"/><Relationship Id="rId144" Type="http://schemas.openxmlformats.org/officeDocument/2006/relationships/customXml" Target="../ink/ink2029.xml"/><Relationship Id="rId143" Type="http://schemas.openxmlformats.org/officeDocument/2006/relationships/customXml" Target="../ink/ink2028.xml"/><Relationship Id="rId142" Type="http://schemas.openxmlformats.org/officeDocument/2006/relationships/customXml" Target="../ink/ink2027.xml"/><Relationship Id="rId141" Type="http://schemas.openxmlformats.org/officeDocument/2006/relationships/customXml" Target="../ink/ink2026.xml"/><Relationship Id="rId140" Type="http://schemas.openxmlformats.org/officeDocument/2006/relationships/customXml" Target="../ink/ink2025.xml"/><Relationship Id="rId14" Type="http://schemas.openxmlformats.org/officeDocument/2006/relationships/customXml" Target="../ink/ink1899.xml"/><Relationship Id="rId139" Type="http://schemas.openxmlformats.org/officeDocument/2006/relationships/customXml" Target="../ink/ink2024.xml"/><Relationship Id="rId138" Type="http://schemas.openxmlformats.org/officeDocument/2006/relationships/customXml" Target="../ink/ink2023.xml"/><Relationship Id="rId137" Type="http://schemas.openxmlformats.org/officeDocument/2006/relationships/customXml" Target="../ink/ink2022.xml"/><Relationship Id="rId136" Type="http://schemas.openxmlformats.org/officeDocument/2006/relationships/customXml" Target="../ink/ink2021.xml"/><Relationship Id="rId135" Type="http://schemas.openxmlformats.org/officeDocument/2006/relationships/customXml" Target="../ink/ink2020.xml"/><Relationship Id="rId134" Type="http://schemas.openxmlformats.org/officeDocument/2006/relationships/customXml" Target="../ink/ink2019.xml"/><Relationship Id="rId133" Type="http://schemas.openxmlformats.org/officeDocument/2006/relationships/customXml" Target="../ink/ink2018.xml"/><Relationship Id="rId132" Type="http://schemas.openxmlformats.org/officeDocument/2006/relationships/customXml" Target="../ink/ink2017.xml"/><Relationship Id="rId131" Type="http://schemas.openxmlformats.org/officeDocument/2006/relationships/customXml" Target="../ink/ink2016.xml"/><Relationship Id="rId130" Type="http://schemas.openxmlformats.org/officeDocument/2006/relationships/customXml" Target="../ink/ink2015.xml"/><Relationship Id="rId13" Type="http://schemas.openxmlformats.org/officeDocument/2006/relationships/customXml" Target="../ink/ink1898.xml"/><Relationship Id="rId129" Type="http://schemas.openxmlformats.org/officeDocument/2006/relationships/customXml" Target="../ink/ink2014.xml"/><Relationship Id="rId128" Type="http://schemas.openxmlformats.org/officeDocument/2006/relationships/customXml" Target="../ink/ink2013.xml"/><Relationship Id="rId127" Type="http://schemas.openxmlformats.org/officeDocument/2006/relationships/customXml" Target="../ink/ink2012.xml"/><Relationship Id="rId126" Type="http://schemas.openxmlformats.org/officeDocument/2006/relationships/customXml" Target="../ink/ink2011.xml"/><Relationship Id="rId125" Type="http://schemas.openxmlformats.org/officeDocument/2006/relationships/customXml" Target="../ink/ink2010.xml"/><Relationship Id="rId124" Type="http://schemas.openxmlformats.org/officeDocument/2006/relationships/customXml" Target="../ink/ink2009.xml"/><Relationship Id="rId123" Type="http://schemas.openxmlformats.org/officeDocument/2006/relationships/customXml" Target="../ink/ink2008.xml"/><Relationship Id="rId122" Type="http://schemas.openxmlformats.org/officeDocument/2006/relationships/customXml" Target="../ink/ink2007.xml"/><Relationship Id="rId121" Type="http://schemas.openxmlformats.org/officeDocument/2006/relationships/customXml" Target="../ink/ink2006.xml"/><Relationship Id="rId120" Type="http://schemas.openxmlformats.org/officeDocument/2006/relationships/customXml" Target="../ink/ink2005.xml"/><Relationship Id="rId12" Type="http://schemas.openxmlformats.org/officeDocument/2006/relationships/customXml" Target="../ink/ink1897.xml"/><Relationship Id="rId119" Type="http://schemas.openxmlformats.org/officeDocument/2006/relationships/customXml" Target="../ink/ink2004.xml"/><Relationship Id="rId118" Type="http://schemas.openxmlformats.org/officeDocument/2006/relationships/customXml" Target="../ink/ink2003.xml"/><Relationship Id="rId117" Type="http://schemas.openxmlformats.org/officeDocument/2006/relationships/customXml" Target="../ink/ink2002.xml"/><Relationship Id="rId116" Type="http://schemas.openxmlformats.org/officeDocument/2006/relationships/customXml" Target="../ink/ink2001.xml"/><Relationship Id="rId115" Type="http://schemas.openxmlformats.org/officeDocument/2006/relationships/customXml" Target="../ink/ink2000.xml"/><Relationship Id="rId114" Type="http://schemas.openxmlformats.org/officeDocument/2006/relationships/customXml" Target="../ink/ink1999.xml"/><Relationship Id="rId113" Type="http://schemas.openxmlformats.org/officeDocument/2006/relationships/customXml" Target="../ink/ink1998.xml"/><Relationship Id="rId112" Type="http://schemas.openxmlformats.org/officeDocument/2006/relationships/customXml" Target="../ink/ink1997.xml"/><Relationship Id="rId111" Type="http://schemas.openxmlformats.org/officeDocument/2006/relationships/customXml" Target="../ink/ink1996.xml"/><Relationship Id="rId110" Type="http://schemas.openxmlformats.org/officeDocument/2006/relationships/customXml" Target="../ink/ink1995.xml"/><Relationship Id="rId11" Type="http://schemas.openxmlformats.org/officeDocument/2006/relationships/customXml" Target="../ink/ink1896.xml"/><Relationship Id="rId109" Type="http://schemas.openxmlformats.org/officeDocument/2006/relationships/customXml" Target="../ink/ink1994.xml"/><Relationship Id="rId108" Type="http://schemas.openxmlformats.org/officeDocument/2006/relationships/customXml" Target="../ink/ink1993.xml"/><Relationship Id="rId107" Type="http://schemas.openxmlformats.org/officeDocument/2006/relationships/customXml" Target="../ink/ink1992.xml"/><Relationship Id="rId106" Type="http://schemas.openxmlformats.org/officeDocument/2006/relationships/customXml" Target="../ink/ink1991.xml"/><Relationship Id="rId105" Type="http://schemas.openxmlformats.org/officeDocument/2006/relationships/customXml" Target="../ink/ink1990.xml"/><Relationship Id="rId104" Type="http://schemas.openxmlformats.org/officeDocument/2006/relationships/customXml" Target="../ink/ink1989.xml"/><Relationship Id="rId103" Type="http://schemas.openxmlformats.org/officeDocument/2006/relationships/customXml" Target="../ink/ink1988.xml"/><Relationship Id="rId102" Type="http://schemas.openxmlformats.org/officeDocument/2006/relationships/customXml" Target="../ink/ink1987.xml"/><Relationship Id="rId101" Type="http://schemas.openxmlformats.org/officeDocument/2006/relationships/customXml" Target="../ink/ink1986.xml"/><Relationship Id="rId100" Type="http://schemas.openxmlformats.org/officeDocument/2006/relationships/customXml" Target="../ink/ink1985.xml"/><Relationship Id="rId10" Type="http://schemas.openxmlformats.org/officeDocument/2006/relationships/customXml" Target="../ink/ink1895.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99" Type="http://schemas.openxmlformats.org/officeDocument/2006/relationships/customXml" Target="../ink/ink2469.xml"/><Relationship Id="rId98" Type="http://schemas.openxmlformats.org/officeDocument/2006/relationships/customXml" Target="../ink/ink2468.xml"/><Relationship Id="rId97" Type="http://schemas.openxmlformats.org/officeDocument/2006/relationships/customXml" Target="../ink/ink2467.xml"/><Relationship Id="rId96" Type="http://schemas.openxmlformats.org/officeDocument/2006/relationships/customXml" Target="../ink/ink2466.xml"/><Relationship Id="rId95" Type="http://schemas.openxmlformats.org/officeDocument/2006/relationships/customXml" Target="../ink/ink2465.xml"/><Relationship Id="rId94" Type="http://schemas.openxmlformats.org/officeDocument/2006/relationships/customXml" Target="../ink/ink2464.xml"/><Relationship Id="rId93" Type="http://schemas.openxmlformats.org/officeDocument/2006/relationships/customXml" Target="../ink/ink2463.xml"/><Relationship Id="rId92" Type="http://schemas.openxmlformats.org/officeDocument/2006/relationships/customXml" Target="../ink/ink2462.xml"/><Relationship Id="rId91" Type="http://schemas.openxmlformats.org/officeDocument/2006/relationships/customXml" Target="../ink/ink2461.xml"/><Relationship Id="rId90" Type="http://schemas.openxmlformats.org/officeDocument/2006/relationships/customXml" Target="../ink/ink2460.xml"/><Relationship Id="rId9" Type="http://schemas.openxmlformats.org/officeDocument/2006/relationships/customXml" Target="../ink/ink2379.xml"/><Relationship Id="rId89" Type="http://schemas.openxmlformats.org/officeDocument/2006/relationships/customXml" Target="../ink/ink2459.xml"/><Relationship Id="rId88" Type="http://schemas.openxmlformats.org/officeDocument/2006/relationships/customXml" Target="../ink/ink2458.xml"/><Relationship Id="rId87" Type="http://schemas.openxmlformats.org/officeDocument/2006/relationships/customXml" Target="../ink/ink2457.xml"/><Relationship Id="rId86" Type="http://schemas.openxmlformats.org/officeDocument/2006/relationships/customXml" Target="../ink/ink2456.xml"/><Relationship Id="rId85" Type="http://schemas.openxmlformats.org/officeDocument/2006/relationships/customXml" Target="../ink/ink2455.xml"/><Relationship Id="rId84" Type="http://schemas.openxmlformats.org/officeDocument/2006/relationships/customXml" Target="../ink/ink2454.xml"/><Relationship Id="rId83" Type="http://schemas.openxmlformats.org/officeDocument/2006/relationships/customXml" Target="../ink/ink2453.xml"/><Relationship Id="rId82" Type="http://schemas.openxmlformats.org/officeDocument/2006/relationships/customXml" Target="../ink/ink2452.xml"/><Relationship Id="rId81" Type="http://schemas.openxmlformats.org/officeDocument/2006/relationships/customXml" Target="../ink/ink2451.xml"/><Relationship Id="rId80" Type="http://schemas.openxmlformats.org/officeDocument/2006/relationships/customXml" Target="../ink/ink2450.xml"/><Relationship Id="rId8" Type="http://schemas.openxmlformats.org/officeDocument/2006/relationships/customXml" Target="../ink/ink2378.xml"/><Relationship Id="rId79" Type="http://schemas.openxmlformats.org/officeDocument/2006/relationships/customXml" Target="../ink/ink2449.xml"/><Relationship Id="rId78" Type="http://schemas.openxmlformats.org/officeDocument/2006/relationships/customXml" Target="../ink/ink2448.xml"/><Relationship Id="rId77" Type="http://schemas.openxmlformats.org/officeDocument/2006/relationships/customXml" Target="../ink/ink2447.xml"/><Relationship Id="rId76" Type="http://schemas.openxmlformats.org/officeDocument/2006/relationships/customXml" Target="../ink/ink2446.xml"/><Relationship Id="rId75" Type="http://schemas.openxmlformats.org/officeDocument/2006/relationships/customXml" Target="../ink/ink2445.xml"/><Relationship Id="rId74" Type="http://schemas.openxmlformats.org/officeDocument/2006/relationships/customXml" Target="../ink/ink2444.xml"/><Relationship Id="rId73" Type="http://schemas.openxmlformats.org/officeDocument/2006/relationships/customXml" Target="../ink/ink2443.xml"/><Relationship Id="rId72" Type="http://schemas.openxmlformats.org/officeDocument/2006/relationships/customXml" Target="../ink/ink2442.xml"/><Relationship Id="rId71" Type="http://schemas.openxmlformats.org/officeDocument/2006/relationships/customXml" Target="../ink/ink2441.xml"/><Relationship Id="rId70" Type="http://schemas.openxmlformats.org/officeDocument/2006/relationships/customXml" Target="../ink/ink2440.xml"/><Relationship Id="rId7" Type="http://schemas.openxmlformats.org/officeDocument/2006/relationships/customXml" Target="../ink/ink2377.xml"/><Relationship Id="rId69" Type="http://schemas.openxmlformats.org/officeDocument/2006/relationships/customXml" Target="../ink/ink2439.xml"/><Relationship Id="rId68" Type="http://schemas.openxmlformats.org/officeDocument/2006/relationships/customXml" Target="../ink/ink2438.xml"/><Relationship Id="rId67" Type="http://schemas.openxmlformats.org/officeDocument/2006/relationships/customXml" Target="../ink/ink2437.xml"/><Relationship Id="rId66" Type="http://schemas.openxmlformats.org/officeDocument/2006/relationships/customXml" Target="../ink/ink2436.xml"/><Relationship Id="rId65" Type="http://schemas.openxmlformats.org/officeDocument/2006/relationships/customXml" Target="../ink/ink2435.xml"/><Relationship Id="rId64" Type="http://schemas.openxmlformats.org/officeDocument/2006/relationships/customXml" Target="../ink/ink2434.xml"/><Relationship Id="rId63" Type="http://schemas.openxmlformats.org/officeDocument/2006/relationships/customXml" Target="../ink/ink2433.xml"/><Relationship Id="rId62" Type="http://schemas.openxmlformats.org/officeDocument/2006/relationships/customXml" Target="../ink/ink2432.xml"/><Relationship Id="rId61" Type="http://schemas.openxmlformats.org/officeDocument/2006/relationships/customXml" Target="../ink/ink2431.xml"/><Relationship Id="rId60" Type="http://schemas.openxmlformats.org/officeDocument/2006/relationships/customXml" Target="../ink/ink2430.xml"/><Relationship Id="rId6" Type="http://schemas.openxmlformats.org/officeDocument/2006/relationships/customXml" Target="../ink/ink2376.xml"/><Relationship Id="rId59" Type="http://schemas.openxmlformats.org/officeDocument/2006/relationships/customXml" Target="../ink/ink2429.xml"/><Relationship Id="rId58" Type="http://schemas.openxmlformats.org/officeDocument/2006/relationships/customXml" Target="../ink/ink2428.xml"/><Relationship Id="rId57" Type="http://schemas.openxmlformats.org/officeDocument/2006/relationships/customXml" Target="../ink/ink2427.xml"/><Relationship Id="rId56" Type="http://schemas.openxmlformats.org/officeDocument/2006/relationships/customXml" Target="../ink/ink2426.xml"/><Relationship Id="rId55" Type="http://schemas.openxmlformats.org/officeDocument/2006/relationships/customXml" Target="../ink/ink2425.xml"/><Relationship Id="rId54" Type="http://schemas.openxmlformats.org/officeDocument/2006/relationships/customXml" Target="../ink/ink2424.xml"/><Relationship Id="rId53" Type="http://schemas.openxmlformats.org/officeDocument/2006/relationships/customXml" Target="../ink/ink2423.xml"/><Relationship Id="rId52" Type="http://schemas.openxmlformats.org/officeDocument/2006/relationships/customXml" Target="../ink/ink2422.xml"/><Relationship Id="rId51" Type="http://schemas.openxmlformats.org/officeDocument/2006/relationships/customXml" Target="../ink/ink2421.xml"/><Relationship Id="rId50" Type="http://schemas.openxmlformats.org/officeDocument/2006/relationships/customXml" Target="../ink/ink2420.xml"/><Relationship Id="rId5" Type="http://schemas.openxmlformats.org/officeDocument/2006/relationships/customXml" Target="../ink/ink2375.xml"/><Relationship Id="rId49" Type="http://schemas.openxmlformats.org/officeDocument/2006/relationships/customXml" Target="../ink/ink2419.xml"/><Relationship Id="rId48" Type="http://schemas.openxmlformats.org/officeDocument/2006/relationships/customXml" Target="../ink/ink2418.xml"/><Relationship Id="rId47" Type="http://schemas.openxmlformats.org/officeDocument/2006/relationships/customXml" Target="../ink/ink2417.xml"/><Relationship Id="rId46" Type="http://schemas.openxmlformats.org/officeDocument/2006/relationships/customXml" Target="../ink/ink2416.xml"/><Relationship Id="rId45" Type="http://schemas.openxmlformats.org/officeDocument/2006/relationships/customXml" Target="../ink/ink2415.xml"/><Relationship Id="rId44" Type="http://schemas.openxmlformats.org/officeDocument/2006/relationships/customXml" Target="../ink/ink2414.xml"/><Relationship Id="rId43" Type="http://schemas.openxmlformats.org/officeDocument/2006/relationships/customXml" Target="../ink/ink2413.xml"/><Relationship Id="rId42" Type="http://schemas.openxmlformats.org/officeDocument/2006/relationships/customXml" Target="../ink/ink2412.xml"/><Relationship Id="rId41" Type="http://schemas.openxmlformats.org/officeDocument/2006/relationships/customXml" Target="../ink/ink2411.xml"/><Relationship Id="rId40" Type="http://schemas.openxmlformats.org/officeDocument/2006/relationships/customXml" Target="../ink/ink2410.xml"/><Relationship Id="rId4" Type="http://schemas.openxmlformats.org/officeDocument/2006/relationships/customXml" Target="../ink/ink2374.xml"/><Relationship Id="rId39" Type="http://schemas.openxmlformats.org/officeDocument/2006/relationships/customXml" Target="../ink/ink2409.xml"/><Relationship Id="rId38" Type="http://schemas.openxmlformats.org/officeDocument/2006/relationships/customXml" Target="../ink/ink2408.xml"/><Relationship Id="rId37" Type="http://schemas.openxmlformats.org/officeDocument/2006/relationships/customXml" Target="../ink/ink2407.xml"/><Relationship Id="rId36" Type="http://schemas.openxmlformats.org/officeDocument/2006/relationships/customXml" Target="../ink/ink2406.xml"/><Relationship Id="rId35" Type="http://schemas.openxmlformats.org/officeDocument/2006/relationships/customXml" Target="../ink/ink2405.xml"/><Relationship Id="rId34" Type="http://schemas.openxmlformats.org/officeDocument/2006/relationships/customXml" Target="../ink/ink2404.xml"/><Relationship Id="rId33" Type="http://schemas.openxmlformats.org/officeDocument/2006/relationships/customXml" Target="../ink/ink2403.xml"/><Relationship Id="rId32" Type="http://schemas.openxmlformats.org/officeDocument/2006/relationships/customXml" Target="../ink/ink2402.xml"/><Relationship Id="rId31" Type="http://schemas.openxmlformats.org/officeDocument/2006/relationships/customXml" Target="../ink/ink2401.xml"/><Relationship Id="rId30" Type="http://schemas.openxmlformats.org/officeDocument/2006/relationships/customXml" Target="../ink/ink2400.xml"/><Relationship Id="rId3" Type="http://schemas.openxmlformats.org/officeDocument/2006/relationships/customXml" Target="../ink/ink2373.xml"/><Relationship Id="rId29" Type="http://schemas.openxmlformats.org/officeDocument/2006/relationships/customXml" Target="../ink/ink2399.xml"/><Relationship Id="rId28" Type="http://schemas.openxmlformats.org/officeDocument/2006/relationships/customXml" Target="../ink/ink2398.xml"/><Relationship Id="rId27" Type="http://schemas.openxmlformats.org/officeDocument/2006/relationships/customXml" Target="../ink/ink2397.xml"/><Relationship Id="rId26" Type="http://schemas.openxmlformats.org/officeDocument/2006/relationships/customXml" Target="../ink/ink2396.xml"/><Relationship Id="rId25" Type="http://schemas.openxmlformats.org/officeDocument/2006/relationships/customXml" Target="../ink/ink2395.xml"/><Relationship Id="rId24" Type="http://schemas.openxmlformats.org/officeDocument/2006/relationships/customXml" Target="../ink/ink2394.xml"/><Relationship Id="rId23" Type="http://schemas.openxmlformats.org/officeDocument/2006/relationships/customXml" Target="../ink/ink2393.xml"/><Relationship Id="rId22" Type="http://schemas.openxmlformats.org/officeDocument/2006/relationships/customXml" Target="../ink/ink2392.xml"/><Relationship Id="rId211" Type="http://schemas.openxmlformats.org/officeDocument/2006/relationships/slideLayout" Target="../slideLayouts/slideLayout2.xml"/><Relationship Id="rId210" Type="http://schemas.openxmlformats.org/officeDocument/2006/relationships/customXml" Target="../ink/ink2580.xml"/><Relationship Id="rId21" Type="http://schemas.openxmlformats.org/officeDocument/2006/relationships/customXml" Target="../ink/ink2391.xml"/><Relationship Id="rId209" Type="http://schemas.openxmlformats.org/officeDocument/2006/relationships/customXml" Target="../ink/ink2579.xml"/><Relationship Id="rId208" Type="http://schemas.openxmlformats.org/officeDocument/2006/relationships/customXml" Target="../ink/ink2578.xml"/><Relationship Id="rId207" Type="http://schemas.openxmlformats.org/officeDocument/2006/relationships/customXml" Target="../ink/ink2577.xml"/><Relationship Id="rId206" Type="http://schemas.openxmlformats.org/officeDocument/2006/relationships/customXml" Target="../ink/ink2576.xml"/><Relationship Id="rId205" Type="http://schemas.openxmlformats.org/officeDocument/2006/relationships/customXml" Target="../ink/ink2575.xml"/><Relationship Id="rId204" Type="http://schemas.openxmlformats.org/officeDocument/2006/relationships/customXml" Target="../ink/ink2574.xml"/><Relationship Id="rId203" Type="http://schemas.openxmlformats.org/officeDocument/2006/relationships/customXml" Target="../ink/ink2573.xml"/><Relationship Id="rId202" Type="http://schemas.openxmlformats.org/officeDocument/2006/relationships/customXml" Target="../ink/ink2572.xml"/><Relationship Id="rId201" Type="http://schemas.openxmlformats.org/officeDocument/2006/relationships/customXml" Target="../ink/ink2571.xml"/><Relationship Id="rId200" Type="http://schemas.openxmlformats.org/officeDocument/2006/relationships/customXml" Target="../ink/ink2570.xml"/><Relationship Id="rId20" Type="http://schemas.openxmlformats.org/officeDocument/2006/relationships/customXml" Target="../ink/ink2390.xml"/><Relationship Id="rId2" Type="http://schemas.openxmlformats.org/officeDocument/2006/relationships/customXml" Target="../ink/ink2372.xml"/><Relationship Id="rId199" Type="http://schemas.openxmlformats.org/officeDocument/2006/relationships/customXml" Target="../ink/ink2569.xml"/><Relationship Id="rId198" Type="http://schemas.openxmlformats.org/officeDocument/2006/relationships/customXml" Target="../ink/ink2568.xml"/><Relationship Id="rId197" Type="http://schemas.openxmlformats.org/officeDocument/2006/relationships/customXml" Target="../ink/ink2567.xml"/><Relationship Id="rId196" Type="http://schemas.openxmlformats.org/officeDocument/2006/relationships/customXml" Target="../ink/ink2566.xml"/><Relationship Id="rId195" Type="http://schemas.openxmlformats.org/officeDocument/2006/relationships/customXml" Target="../ink/ink2565.xml"/><Relationship Id="rId194" Type="http://schemas.openxmlformats.org/officeDocument/2006/relationships/customXml" Target="../ink/ink2564.xml"/><Relationship Id="rId193" Type="http://schemas.openxmlformats.org/officeDocument/2006/relationships/customXml" Target="../ink/ink2563.xml"/><Relationship Id="rId192" Type="http://schemas.openxmlformats.org/officeDocument/2006/relationships/customXml" Target="../ink/ink2562.xml"/><Relationship Id="rId191" Type="http://schemas.openxmlformats.org/officeDocument/2006/relationships/customXml" Target="../ink/ink2561.xml"/><Relationship Id="rId190" Type="http://schemas.openxmlformats.org/officeDocument/2006/relationships/customXml" Target="../ink/ink2560.xml"/><Relationship Id="rId19" Type="http://schemas.openxmlformats.org/officeDocument/2006/relationships/customXml" Target="../ink/ink2389.xml"/><Relationship Id="rId189" Type="http://schemas.openxmlformats.org/officeDocument/2006/relationships/customXml" Target="../ink/ink2559.xml"/><Relationship Id="rId188" Type="http://schemas.openxmlformats.org/officeDocument/2006/relationships/customXml" Target="../ink/ink2558.xml"/><Relationship Id="rId187" Type="http://schemas.openxmlformats.org/officeDocument/2006/relationships/customXml" Target="../ink/ink2557.xml"/><Relationship Id="rId186" Type="http://schemas.openxmlformats.org/officeDocument/2006/relationships/customXml" Target="../ink/ink2556.xml"/><Relationship Id="rId185" Type="http://schemas.openxmlformats.org/officeDocument/2006/relationships/customXml" Target="../ink/ink2555.xml"/><Relationship Id="rId184" Type="http://schemas.openxmlformats.org/officeDocument/2006/relationships/customXml" Target="../ink/ink2554.xml"/><Relationship Id="rId183" Type="http://schemas.openxmlformats.org/officeDocument/2006/relationships/customXml" Target="../ink/ink2553.xml"/><Relationship Id="rId182" Type="http://schemas.openxmlformats.org/officeDocument/2006/relationships/customXml" Target="../ink/ink2552.xml"/><Relationship Id="rId181" Type="http://schemas.openxmlformats.org/officeDocument/2006/relationships/customXml" Target="../ink/ink2551.xml"/><Relationship Id="rId180" Type="http://schemas.openxmlformats.org/officeDocument/2006/relationships/customXml" Target="../ink/ink2550.xml"/><Relationship Id="rId18" Type="http://schemas.openxmlformats.org/officeDocument/2006/relationships/customXml" Target="../ink/ink2388.xml"/><Relationship Id="rId179" Type="http://schemas.openxmlformats.org/officeDocument/2006/relationships/customXml" Target="../ink/ink2549.xml"/><Relationship Id="rId178" Type="http://schemas.openxmlformats.org/officeDocument/2006/relationships/customXml" Target="../ink/ink2548.xml"/><Relationship Id="rId177" Type="http://schemas.openxmlformats.org/officeDocument/2006/relationships/customXml" Target="../ink/ink2547.xml"/><Relationship Id="rId176" Type="http://schemas.openxmlformats.org/officeDocument/2006/relationships/customXml" Target="../ink/ink2546.xml"/><Relationship Id="rId175" Type="http://schemas.openxmlformats.org/officeDocument/2006/relationships/customXml" Target="../ink/ink2545.xml"/><Relationship Id="rId174" Type="http://schemas.openxmlformats.org/officeDocument/2006/relationships/customXml" Target="../ink/ink2544.xml"/><Relationship Id="rId173" Type="http://schemas.openxmlformats.org/officeDocument/2006/relationships/customXml" Target="../ink/ink2543.xml"/><Relationship Id="rId172" Type="http://schemas.openxmlformats.org/officeDocument/2006/relationships/customXml" Target="../ink/ink2542.xml"/><Relationship Id="rId171" Type="http://schemas.openxmlformats.org/officeDocument/2006/relationships/customXml" Target="../ink/ink2541.xml"/><Relationship Id="rId170" Type="http://schemas.openxmlformats.org/officeDocument/2006/relationships/customXml" Target="../ink/ink2540.xml"/><Relationship Id="rId17" Type="http://schemas.openxmlformats.org/officeDocument/2006/relationships/customXml" Target="../ink/ink2387.xml"/><Relationship Id="rId169" Type="http://schemas.openxmlformats.org/officeDocument/2006/relationships/customXml" Target="../ink/ink2539.xml"/><Relationship Id="rId168" Type="http://schemas.openxmlformats.org/officeDocument/2006/relationships/customXml" Target="../ink/ink2538.xml"/><Relationship Id="rId167" Type="http://schemas.openxmlformats.org/officeDocument/2006/relationships/customXml" Target="../ink/ink2537.xml"/><Relationship Id="rId166" Type="http://schemas.openxmlformats.org/officeDocument/2006/relationships/customXml" Target="../ink/ink2536.xml"/><Relationship Id="rId165" Type="http://schemas.openxmlformats.org/officeDocument/2006/relationships/customXml" Target="../ink/ink2535.xml"/><Relationship Id="rId164" Type="http://schemas.openxmlformats.org/officeDocument/2006/relationships/customXml" Target="../ink/ink2534.xml"/><Relationship Id="rId163" Type="http://schemas.openxmlformats.org/officeDocument/2006/relationships/customXml" Target="../ink/ink2533.xml"/><Relationship Id="rId162" Type="http://schemas.openxmlformats.org/officeDocument/2006/relationships/customXml" Target="../ink/ink2532.xml"/><Relationship Id="rId161" Type="http://schemas.openxmlformats.org/officeDocument/2006/relationships/customXml" Target="../ink/ink2531.xml"/><Relationship Id="rId160" Type="http://schemas.openxmlformats.org/officeDocument/2006/relationships/customXml" Target="../ink/ink2530.xml"/><Relationship Id="rId16" Type="http://schemas.openxmlformats.org/officeDocument/2006/relationships/customXml" Target="../ink/ink2386.xml"/><Relationship Id="rId159" Type="http://schemas.openxmlformats.org/officeDocument/2006/relationships/customXml" Target="../ink/ink2529.xml"/><Relationship Id="rId158" Type="http://schemas.openxmlformats.org/officeDocument/2006/relationships/customXml" Target="../ink/ink2528.xml"/><Relationship Id="rId157" Type="http://schemas.openxmlformats.org/officeDocument/2006/relationships/customXml" Target="../ink/ink2527.xml"/><Relationship Id="rId156" Type="http://schemas.openxmlformats.org/officeDocument/2006/relationships/customXml" Target="../ink/ink2526.xml"/><Relationship Id="rId155" Type="http://schemas.openxmlformats.org/officeDocument/2006/relationships/customXml" Target="../ink/ink2525.xml"/><Relationship Id="rId154" Type="http://schemas.openxmlformats.org/officeDocument/2006/relationships/customXml" Target="../ink/ink2524.xml"/><Relationship Id="rId153" Type="http://schemas.openxmlformats.org/officeDocument/2006/relationships/customXml" Target="../ink/ink2523.xml"/><Relationship Id="rId152" Type="http://schemas.openxmlformats.org/officeDocument/2006/relationships/customXml" Target="../ink/ink2522.xml"/><Relationship Id="rId151" Type="http://schemas.openxmlformats.org/officeDocument/2006/relationships/customXml" Target="../ink/ink2521.xml"/><Relationship Id="rId150" Type="http://schemas.openxmlformats.org/officeDocument/2006/relationships/customXml" Target="../ink/ink2520.xml"/><Relationship Id="rId15" Type="http://schemas.openxmlformats.org/officeDocument/2006/relationships/customXml" Target="../ink/ink2385.xml"/><Relationship Id="rId149" Type="http://schemas.openxmlformats.org/officeDocument/2006/relationships/customXml" Target="../ink/ink2519.xml"/><Relationship Id="rId148" Type="http://schemas.openxmlformats.org/officeDocument/2006/relationships/customXml" Target="../ink/ink2518.xml"/><Relationship Id="rId147" Type="http://schemas.openxmlformats.org/officeDocument/2006/relationships/customXml" Target="../ink/ink2517.xml"/><Relationship Id="rId146" Type="http://schemas.openxmlformats.org/officeDocument/2006/relationships/customXml" Target="../ink/ink2516.xml"/><Relationship Id="rId145" Type="http://schemas.openxmlformats.org/officeDocument/2006/relationships/customXml" Target="../ink/ink2515.xml"/><Relationship Id="rId144" Type="http://schemas.openxmlformats.org/officeDocument/2006/relationships/customXml" Target="../ink/ink2514.xml"/><Relationship Id="rId143" Type="http://schemas.openxmlformats.org/officeDocument/2006/relationships/customXml" Target="../ink/ink2513.xml"/><Relationship Id="rId142" Type="http://schemas.openxmlformats.org/officeDocument/2006/relationships/customXml" Target="../ink/ink2512.xml"/><Relationship Id="rId141" Type="http://schemas.openxmlformats.org/officeDocument/2006/relationships/customXml" Target="../ink/ink2511.xml"/><Relationship Id="rId140" Type="http://schemas.openxmlformats.org/officeDocument/2006/relationships/customXml" Target="../ink/ink2510.xml"/><Relationship Id="rId14" Type="http://schemas.openxmlformats.org/officeDocument/2006/relationships/customXml" Target="../ink/ink2384.xml"/><Relationship Id="rId139" Type="http://schemas.openxmlformats.org/officeDocument/2006/relationships/customXml" Target="../ink/ink2509.xml"/><Relationship Id="rId138" Type="http://schemas.openxmlformats.org/officeDocument/2006/relationships/customXml" Target="../ink/ink2508.xml"/><Relationship Id="rId137" Type="http://schemas.openxmlformats.org/officeDocument/2006/relationships/customXml" Target="../ink/ink2507.xml"/><Relationship Id="rId136" Type="http://schemas.openxmlformats.org/officeDocument/2006/relationships/customXml" Target="../ink/ink2506.xml"/><Relationship Id="rId135" Type="http://schemas.openxmlformats.org/officeDocument/2006/relationships/customXml" Target="../ink/ink2505.xml"/><Relationship Id="rId134" Type="http://schemas.openxmlformats.org/officeDocument/2006/relationships/customXml" Target="../ink/ink2504.xml"/><Relationship Id="rId133" Type="http://schemas.openxmlformats.org/officeDocument/2006/relationships/customXml" Target="../ink/ink2503.xml"/><Relationship Id="rId132" Type="http://schemas.openxmlformats.org/officeDocument/2006/relationships/customXml" Target="../ink/ink2502.xml"/><Relationship Id="rId131" Type="http://schemas.openxmlformats.org/officeDocument/2006/relationships/customXml" Target="../ink/ink2501.xml"/><Relationship Id="rId130" Type="http://schemas.openxmlformats.org/officeDocument/2006/relationships/customXml" Target="../ink/ink2500.xml"/><Relationship Id="rId13" Type="http://schemas.openxmlformats.org/officeDocument/2006/relationships/customXml" Target="../ink/ink2383.xml"/><Relationship Id="rId129" Type="http://schemas.openxmlformats.org/officeDocument/2006/relationships/customXml" Target="../ink/ink2499.xml"/><Relationship Id="rId128" Type="http://schemas.openxmlformats.org/officeDocument/2006/relationships/customXml" Target="../ink/ink2498.xml"/><Relationship Id="rId127" Type="http://schemas.openxmlformats.org/officeDocument/2006/relationships/customXml" Target="../ink/ink2497.xml"/><Relationship Id="rId126" Type="http://schemas.openxmlformats.org/officeDocument/2006/relationships/customXml" Target="../ink/ink2496.xml"/><Relationship Id="rId125" Type="http://schemas.openxmlformats.org/officeDocument/2006/relationships/customXml" Target="../ink/ink2495.xml"/><Relationship Id="rId124" Type="http://schemas.openxmlformats.org/officeDocument/2006/relationships/customXml" Target="../ink/ink2494.xml"/><Relationship Id="rId123" Type="http://schemas.openxmlformats.org/officeDocument/2006/relationships/customXml" Target="../ink/ink2493.xml"/><Relationship Id="rId122" Type="http://schemas.openxmlformats.org/officeDocument/2006/relationships/customXml" Target="../ink/ink2492.xml"/><Relationship Id="rId121" Type="http://schemas.openxmlformats.org/officeDocument/2006/relationships/customXml" Target="../ink/ink2491.xml"/><Relationship Id="rId120" Type="http://schemas.openxmlformats.org/officeDocument/2006/relationships/customXml" Target="../ink/ink2490.xml"/><Relationship Id="rId12" Type="http://schemas.openxmlformats.org/officeDocument/2006/relationships/customXml" Target="../ink/ink2382.xml"/><Relationship Id="rId119" Type="http://schemas.openxmlformats.org/officeDocument/2006/relationships/customXml" Target="../ink/ink2489.xml"/><Relationship Id="rId118" Type="http://schemas.openxmlformats.org/officeDocument/2006/relationships/customXml" Target="../ink/ink2488.xml"/><Relationship Id="rId117" Type="http://schemas.openxmlformats.org/officeDocument/2006/relationships/customXml" Target="../ink/ink2487.xml"/><Relationship Id="rId116" Type="http://schemas.openxmlformats.org/officeDocument/2006/relationships/customXml" Target="../ink/ink2486.xml"/><Relationship Id="rId115" Type="http://schemas.openxmlformats.org/officeDocument/2006/relationships/customXml" Target="../ink/ink2485.xml"/><Relationship Id="rId114" Type="http://schemas.openxmlformats.org/officeDocument/2006/relationships/customXml" Target="../ink/ink2484.xml"/><Relationship Id="rId113" Type="http://schemas.openxmlformats.org/officeDocument/2006/relationships/customXml" Target="../ink/ink2483.xml"/><Relationship Id="rId112" Type="http://schemas.openxmlformats.org/officeDocument/2006/relationships/customXml" Target="../ink/ink2482.xml"/><Relationship Id="rId111" Type="http://schemas.openxmlformats.org/officeDocument/2006/relationships/customXml" Target="../ink/ink2481.xml"/><Relationship Id="rId110" Type="http://schemas.openxmlformats.org/officeDocument/2006/relationships/customXml" Target="../ink/ink2480.xml"/><Relationship Id="rId11" Type="http://schemas.openxmlformats.org/officeDocument/2006/relationships/customXml" Target="../ink/ink2381.xml"/><Relationship Id="rId109" Type="http://schemas.openxmlformats.org/officeDocument/2006/relationships/customXml" Target="../ink/ink2479.xml"/><Relationship Id="rId108" Type="http://schemas.openxmlformats.org/officeDocument/2006/relationships/customXml" Target="../ink/ink2478.xml"/><Relationship Id="rId107" Type="http://schemas.openxmlformats.org/officeDocument/2006/relationships/customXml" Target="../ink/ink2477.xml"/><Relationship Id="rId106" Type="http://schemas.openxmlformats.org/officeDocument/2006/relationships/customXml" Target="../ink/ink2476.xml"/><Relationship Id="rId105" Type="http://schemas.openxmlformats.org/officeDocument/2006/relationships/customXml" Target="../ink/ink2475.xml"/><Relationship Id="rId104" Type="http://schemas.openxmlformats.org/officeDocument/2006/relationships/customXml" Target="../ink/ink2474.xml"/><Relationship Id="rId103" Type="http://schemas.openxmlformats.org/officeDocument/2006/relationships/customXml" Target="../ink/ink2473.xml"/><Relationship Id="rId102" Type="http://schemas.openxmlformats.org/officeDocument/2006/relationships/customXml" Target="../ink/ink2472.xml"/><Relationship Id="rId101" Type="http://schemas.openxmlformats.org/officeDocument/2006/relationships/customXml" Target="../ink/ink2471.xml"/><Relationship Id="rId100" Type="http://schemas.openxmlformats.org/officeDocument/2006/relationships/customXml" Target="../ink/ink2470.xml"/><Relationship Id="rId10" Type="http://schemas.openxmlformats.org/officeDocument/2006/relationships/customXml" Target="../ink/ink2380.xml"/><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99" Type="http://schemas.openxmlformats.org/officeDocument/2006/relationships/customXml" Target="../ink/ink2678.xml"/><Relationship Id="rId98" Type="http://schemas.openxmlformats.org/officeDocument/2006/relationships/customXml" Target="../ink/ink2677.xml"/><Relationship Id="rId97" Type="http://schemas.openxmlformats.org/officeDocument/2006/relationships/customXml" Target="../ink/ink2676.xml"/><Relationship Id="rId96" Type="http://schemas.openxmlformats.org/officeDocument/2006/relationships/customXml" Target="../ink/ink2675.xml"/><Relationship Id="rId95" Type="http://schemas.openxmlformats.org/officeDocument/2006/relationships/customXml" Target="../ink/ink2674.xml"/><Relationship Id="rId94" Type="http://schemas.openxmlformats.org/officeDocument/2006/relationships/customXml" Target="../ink/ink2673.xml"/><Relationship Id="rId93" Type="http://schemas.openxmlformats.org/officeDocument/2006/relationships/customXml" Target="../ink/ink2672.xml"/><Relationship Id="rId92" Type="http://schemas.openxmlformats.org/officeDocument/2006/relationships/customXml" Target="../ink/ink2671.xml"/><Relationship Id="rId91" Type="http://schemas.openxmlformats.org/officeDocument/2006/relationships/customXml" Target="../ink/ink2670.xml"/><Relationship Id="rId90" Type="http://schemas.openxmlformats.org/officeDocument/2006/relationships/customXml" Target="../ink/ink2669.xml"/><Relationship Id="rId9" Type="http://schemas.openxmlformats.org/officeDocument/2006/relationships/customXml" Target="../ink/ink2588.xml"/><Relationship Id="rId89" Type="http://schemas.openxmlformats.org/officeDocument/2006/relationships/customXml" Target="../ink/ink2668.xml"/><Relationship Id="rId88" Type="http://schemas.openxmlformats.org/officeDocument/2006/relationships/customXml" Target="../ink/ink2667.xml"/><Relationship Id="rId87" Type="http://schemas.openxmlformats.org/officeDocument/2006/relationships/customXml" Target="../ink/ink2666.xml"/><Relationship Id="rId86" Type="http://schemas.openxmlformats.org/officeDocument/2006/relationships/customXml" Target="../ink/ink2665.xml"/><Relationship Id="rId85" Type="http://schemas.openxmlformats.org/officeDocument/2006/relationships/customXml" Target="../ink/ink2664.xml"/><Relationship Id="rId84" Type="http://schemas.openxmlformats.org/officeDocument/2006/relationships/customXml" Target="../ink/ink2663.xml"/><Relationship Id="rId83" Type="http://schemas.openxmlformats.org/officeDocument/2006/relationships/customXml" Target="../ink/ink2662.xml"/><Relationship Id="rId82" Type="http://schemas.openxmlformats.org/officeDocument/2006/relationships/customXml" Target="../ink/ink2661.xml"/><Relationship Id="rId81" Type="http://schemas.openxmlformats.org/officeDocument/2006/relationships/customXml" Target="../ink/ink2660.xml"/><Relationship Id="rId80" Type="http://schemas.openxmlformats.org/officeDocument/2006/relationships/customXml" Target="../ink/ink2659.xml"/><Relationship Id="rId8" Type="http://schemas.openxmlformats.org/officeDocument/2006/relationships/customXml" Target="../ink/ink2587.xml"/><Relationship Id="rId79" Type="http://schemas.openxmlformats.org/officeDocument/2006/relationships/customXml" Target="../ink/ink2658.xml"/><Relationship Id="rId78" Type="http://schemas.openxmlformats.org/officeDocument/2006/relationships/customXml" Target="../ink/ink2657.xml"/><Relationship Id="rId77" Type="http://schemas.openxmlformats.org/officeDocument/2006/relationships/customXml" Target="../ink/ink2656.xml"/><Relationship Id="rId76" Type="http://schemas.openxmlformats.org/officeDocument/2006/relationships/customXml" Target="../ink/ink2655.xml"/><Relationship Id="rId75" Type="http://schemas.openxmlformats.org/officeDocument/2006/relationships/customXml" Target="../ink/ink2654.xml"/><Relationship Id="rId74" Type="http://schemas.openxmlformats.org/officeDocument/2006/relationships/customXml" Target="../ink/ink2653.xml"/><Relationship Id="rId73" Type="http://schemas.openxmlformats.org/officeDocument/2006/relationships/customXml" Target="../ink/ink2652.xml"/><Relationship Id="rId72" Type="http://schemas.openxmlformats.org/officeDocument/2006/relationships/customXml" Target="../ink/ink2651.xml"/><Relationship Id="rId71" Type="http://schemas.openxmlformats.org/officeDocument/2006/relationships/customXml" Target="../ink/ink2650.xml"/><Relationship Id="rId70" Type="http://schemas.openxmlformats.org/officeDocument/2006/relationships/customXml" Target="../ink/ink2649.xml"/><Relationship Id="rId7" Type="http://schemas.openxmlformats.org/officeDocument/2006/relationships/customXml" Target="../ink/ink2586.xml"/><Relationship Id="rId69" Type="http://schemas.openxmlformats.org/officeDocument/2006/relationships/customXml" Target="../ink/ink2648.xml"/><Relationship Id="rId68" Type="http://schemas.openxmlformats.org/officeDocument/2006/relationships/customXml" Target="../ink/ink2647.xml"/><Relationship Id="rId67" Type="http://schemas.openxmlformats.org/officeDocument/2006/relationships/customXml" Target="../ink/ink2646.xml"/><Relationship Id="rId66" Type="http://schemas.openxmlformats.org/officeDocument/2006/relationships/customXml" Target="../ink/ink2645.xml"/><Relationship Id="rId65" Type="http://schemas.openxmlformats.org/officeDocument/2006/relationships/customXml" Target="../ink/ink2644.xml"/><Relationship Id="rId64" Type="http://schemas.openxmlformats.org/officeDocument/2006/relationships/customXml" Target="../ink/ink2643.xml"/><Relationship Id="rId63" Type="http://schemas.openxmlformats.org/officeDocument/2006/relationships/customXml" Target="../ink/ink2642.xml"/><Relationship Id="rId62" Type="http://schemas.openxmlformats.org/officeDocument/2006/relationships/customXml" Target="../ink/ink2641.xml"/><Relationship Id="rId61" Type="http://schemas.openxmlformats.org/officeDocument/2006/relationships/customXml" Target="../ink/ink2640.xml"/><Relationship Id="rId60" Type="http://schemas.openxmlformats.org/officeDocument/2006/relationships/customXml" Target="../ink/ink2639.xml"/><Relationship Id="rId6" Type="http://schemas.openxmlformats.org/officeDocument/2006/relationships/customXml" Target="../ink/ink2585.xml"/><Relationship Id="rId59" Type="http://schemas.openxmlformats.org/officeDocument/2006/relationships/customXml" Target="../ink/ink2638.xml"/><Relationship Id="rId58" Type="http://schemas.openxmlformats.org/officeDocument/2006/relationships/customXml" Target="../ink/ink2637.xml"/><Relationship Id="rId57" Type="http://schemas.openxmlformats.org/officeDocument/2006/relationships/customXml" Target="../ink/ink2636.xml"/><Relationship Id="rId56" Type="http://schemas.openxmlformats.org/officeDocument/2006/relationships/customXml" Target="../ink/ink2635.xml"/><Relationship Id="rId55" Type="http://schemas.openxmlformats.org/officeDocument/2006/relationships/customXml" Target="../ink/ink2634.xml"/><Relationship Id="rId54" Type="http://schemas.openxmlformats.org/officeDocument/2006/relationships/customXml" Target="../ink/ink2633.xml"/><Relationship Id="rId53" Type="http://schemas.openxmlformats.org/officeDocument/2006/relationships/customXml" Target="../ink/ink2632.xml"/><Relationship Id="rId52" Type="http://schemas.openxmlformats.org/officeDocument/2006/relationships/customXml" Target="../ink/ink2631.xml"/><Relationship Id="rId51" Type="http://schemas.openxmlformats.org/officeDocument/2006/relationships/customXml" Target="../ink/ink2630.xml"/><Relationship Id="rId50" Type="http://schemas.openxmlformats.org/officeDocument/2006/relationships/customXml" Target="../ink/ink2629.xml"/><Relationship Id="rId5" Type="http://schemas.openxmlformats.org/officeDocument/2006/relationships/customXml" Target="../ink/ink2584.xml"/><Relationship Id="rId49" Type="http://schemas.openxmlformats.org/officeDocument/2006/relationships/customXml" Target="../ink/ink2628.xml"/><Relationship Id="rId48" Type="http://schemas.openxmlformats.org/officeDocument/2006/relationships/customXml" Target="../ink/ink2627.xml"/><Relationship Id="rId47" Type="http://schemas.openxmlformats.org/officeDocument/2006/relationships/customXml" Target="../ink/ink2626.xml"/><Relationship Id="rId46" Type="http://schemas.openxmlformats.org/officeDocument/2006/relationships/customXml" Target="../ink/ink2625.xml"/><Relationship Id="rId45" Type="http://schemas.openxmlformats.org/officeDocument/2006/relationships/customXml" Target="../ink/ink2624.xml"/><Relationship Id="rId44" Type="http://schemas.openxmlformats.org/officeDocument/2006/relationships/customXml" Target="../ink/ink2623.xml"/><Relationship Id="rId43" Type="http://schemas.openxmlformats.org/officeDocument/2006/relationships/customXml" Target="../ink/ink2622.xml"/><Relationship Id="rId42" Type="http://schemas.openxmlformats.org/officeDocument/2006/relationships/customXml" Target="../ink/ink2621.xml"/><Relationship Id="rId41" Type="http://schemas.openxmlformats.org/officeDocument/2006/relationships/customXml" Target="../ink/ink2620.xml"/><Relationship Id="rId40" Type="http://schemas.openxmlformats.org/officeDocument/2006/relationships/customXml" Target="../ink/ink2619.xml"/><Relationship Id="rId4" Type="http://schemas.openxmlformats.org/officeDocument/2006/relationships/customXml" Target="../ink/ink2583.xml"/><Relationship Id="rId39" Type="http://schemas.openxmlformats.org/officeDocument/2006/relationships/customXml" Target="../ink/ink2618.xml"/><Relationship Id="rId38" Type="http://schemas.openxmlformats.org/officeDocument/2006/relationships/customXml" Target="../ink/ink2617.xml"/><Relationship Id="rId37" Type="http://schemas.openxmlformats.org/officeDocument/2006/relationships/customXml" Target="../ink/ink2616.xml"/><Relationship Id="rId36" Type="http://schemas.openxmlformats.org/officeDocument/2006/relationships/customXml" Target="../ink/ink2615.xml"/><Relationship Id="rId35" Type="http://schemas.openxmlformats.org/officeDocument/2006/relationships/customXml" Target="../ink/ink2614.xml"/><Relationship Id="rId34" Type="http://schemas.openxmlformats.org/officeDocument/2006/relationships/customXml" Target="../ink/ink2613.xml"/><Relationship Id="rId33" Type="http://schemas.openxmlformats.org/officeDocument/2006/relationships/customXml" Target="../ink/ink2612.xml"/><Relationship Id="rId32" Type="http://schemas.openxmlformats.org/officeDocument/2006/relationships/customXml" Target="../ink/ink2611.xml"/><Relationship Id="rId31" Type="http://schemas.openxmlformats.org/officeDocument/2006/relationships/customXml" Target="../ink/ink2610.xml"/><Relationship Id="rId30" Type="http://schemas.openxmlformats.org/officeDocument/2006/relationships/customXml" Target="../ink/ink2609.xml"/><Relationship Id="rId3" Type="http://schemas.openxmlformats.org/officeDocument/2006/relationships/customXml" Target="../ink/ink2582.xml"/><Relationship Id="rId29" Type="http://schemas.openxmlformats.org/officeDocument/2006/relationships/customXml" Target="../ink/ink2608.xml"/><Relationship Id="rId28" Type="http://schemas.openxmlformats.org/officeDocument/2006/relationships/customXml" Target="../ink/ink2607.xml"/><Relationship Id="rId27" Type="http://schemas.openxmlformats.org/officeDocument/2006/relationships/customXml" Target="../ink/ink2606.xml"/><Relationship Id="rId26" Type="http://schemas.openxmlformats.org/officeDocument/2006/relationships/customXml" Target="../ink/ink2605.xml"/><Relationship Id="rId25" Type="http://schemas.openxmlformats.org/officeDocument/2006/relationships/customXml" Target="../ink/ink2604.xml"/><Relationship Id="rId24" Type="http://schemas.openxmlformats.org/officeDocument/2006/relationships/customXml" Target="../ink/ink2603.xml"/><Relationship Id="rId23" Type="http://schemas.openxmlformats.org/officeDocument/2006/relationships/customXml" Target="../ink/ink2602.xml"/><Relationship Id="rId22" Type="http://schemas.openxmlformats.org/officeDocument/2006/relationships/customXml" Target="../ink/ink2601.xml"/><Relationship Id="rId21" Type="http://schemas.openxmlformats.org/officeDocument/2006/relationships/customXml" Target="../ink/ink2600.xml"/><Relationship Id="rId20" Type="http://schemas.openxmlformats.org/officeDocument/2006/relationships/customXml" Target="../ink/ink2599.xml"/><Relationship Id="rId2" Type="http://schemas.openxmlformats.org/officeDocument/2006/relationships/customXml" Target="../ink/ink2581.xml"/><Relationship Id="rId19" Type="http://schemas.openxmlformats.org/officeDocument/2006/relationships/customXml" Target="../ink/ink2598.xml"/><Relationship Id="rId18" Type="http://schemas.openxmlformats.org/officeDocument/2006/relationships/customXml" Target="../ink/ink2597.xml"/><Relationship Id="rId17" Type="http://schemas.openxmlformats.org/officeDocument/2006/relationships/customXml" Target="../ink/ink2596.xml"/><Relationship Id="rId16" Type="http://schemas.openxmlformats.org/officeDocument/2006/relationships/customXml" Target="../ink/ink2595.xml"/><Relationship Id="rId15" Type="http://schemas.openxmlformats.org/officeDocument/2006/relationships/customXml" Target="../ink/ink2594.xml"/><Relationship Id="rId14" Type="http://schemas.openxmlformats.org/officeDocument/2006/relationships/customXml" Target="../ink/ink2593.xml"/><Relationship Id="rId136" Type="http://schemas.openxmlformats.org/officeDocument/2006/relationships/slideLayout" Target="../slideLayouts/slideLayout2.xml"/><Relationship Id="rId135" Type="http://schemas.openxmlformats.org/officeDocument/2006/relationships/customXml" Target="../ink/ink2714.xml"/><Relationship Id="rId134" Type="http://schemas.openxmlformats.org/officeDocument/2006/relationships/customXml" Target="../ink/ink2713.xml"/><Relationship Id="rId133" Type="http://schemas.openxmlformats.org/officeDocument/2006/relationships/customXml" Target="../ink/ink2712.xml"/><Relationship Id="rId132" Type="http://schemas.openxmlformats.org/officeDocument/2006/relationships/customXml" Target="../ink/ink2711.xml"/><Relationship Id="rId131" Type="http://schemas.openxmlformats.org/officeDocument/2006/relationships/customXml" Target="../ink/ink2710.xml"/><Relationship Id="rId130" Type="http://schemas.openxmlformats.org/officeDocument/2006/relationships/customXml" Target="../ink/ink2709.xml"/><Relationship Id="rId13" Type="http://schemas.openxmlformats.org/officeDocument/2006/relationships/customXml" Target="../ink/ink2592.xml"/><Relationship Id="rId129" Type="http://schemas.openxmlformats.org/officeDocument/2006/relationships/customXml" Target="../ink/ink2708.xml"/><Relationship Id="rId128" Type="http://schemas.openxmlformats.org/officeDocument/2006/relationships/customXml" Target="../ink/ink2707.xml"/><Relationship Id="rId127" Type="http://schemas.openxmlformats.org/officeDocument/2006/relationships/customXml" Target="../ink/ink2706.xml"/><Relationship Id="rId126" Type="http://schemas.openxmlformats.org/officeDocument/2006/relationships/customXml" Target="../ink/ink2705.xml"/><Relationship Id="rId125" Type="http://schemas.openxmlformats.org/officeDocument/2006/relationships/customXml" Target="../ink/ink2704.xml"/><Relationship Id="rId124" Type="http://schemas.openxmlformats.org/officeDocument/2006/relationships/customXml" Target="../ink/ink2703.xml"/><Relationship Id="rId123" Type="http://schemas.openxmlformats.org/officeDocument/2006/relationships/customXml" Target="../ink/ink2702.xml"/><Relationship Id="rId122" Type="http://schemas.openxmlformats.org/officeDocument/2006/relationships/customXml" Target="../ink/ink2701.xml"/><Relationship Id="rId121" Type="http://schemas.openxmlformats.org/officeDocument/2006/relationships/customXml" Target="../ink/ink2700.xml"/><Relationship Id="rId120" Type="http://schemas.openxmlformats.org/officeDocument/2006/relationships/customXml" Target="../ink/ink2699.xml"/><Relationship Id="rId12" Type="http://schemas.openxmlformats.org/officeDocument/2006/relationships/customXml" Target="../ink/ink2591.xml"/><Relationship Id="rId119" Type="http://schemas.openxmlformats.org/officeDocument/2006/relationships/customXml" Target="../ink/ink2698.xml"/><Relationship Id="rId118" Type="http://schemas.openxmlformats.org/officeDocument/2006/relationships/customXml" Target="../ink/ink2697.xml"/><Relationship Id="rId117" Type="http://schemas.openxmlformats.org/officeDocument/2006/relationships/customXml" Target="../ink/ink2696.xml"/><Relationship Id="rId116" Type="http://schemas.openxmlformats.org/officeDocument/2006/relationships/customXml" Target="../ink/ink2695.xml"/><Relationship Id="rId115" Type="http://schemas.openxmlformats.org/officeDocument/2006/relationships/customXml" Target="../ink/ink2694.xml"/><Relationship Id="rId114" Type="http://schemas.openxmlformats.org/officeDocument/2006/relationships/customXml" Target="../ink/ink2693.xml"/><Relationship Id="rId113" Type="http://schemas.openxmlformats.org/officeDocument/2006/relationships/customXml" Target="../ink/ink2692.xml"/><Relationship Id="rId112" Type="http://schemas.openxmlformats.org/officeDocument/2006/relationships/customXml" Target="../ink/ink2691.xml"/><Relationship Id="rId111" Type="http://schemas.openxmlformats.org/officeDocument/2006/relationships/customXml" Target="../ink/ink2690.xml"/><Relationship Id="rId110" Type="http://schemas.openxmlformats.org/officeDocument/2006/relationships/customXml" Target="../ink/ink2689.xml"/><Relationship Id="rId11" Type="http://schemas.openxmlformats.org/officeDocument/2006/relationships/customXml" Target="../ink/ink2590.xml"/><Relationship Id="rId109" Type="http://schemas.openxmlformats.org/officeDocument/2006/relationships/customXml" Target="../ink/ink2688.xml"/><Relationship Id="rId108" Type="http://schemas.openxmlformats.org/officeDocument/2006/relationships/customXml" Target="../ink/ink2687.xml"/><Relationship Id="rId107" Type="http://schemas.openxmlformats.org/officeDocument/2006/relationships/customXml" Target="../ink/ink2686.xml"/><Relationship Id="rId106" Type="http://schemas.openxmlformats.org/officeDocument/2006/relationships/customXml" Target="../ink/ink2685.xml"/><Relationship Id="rId105" Type="http://schemas.openxmlformats.org/officeDocument/2006/relationships/customXml" Target="../ink/ink2684.xml"/><Relationship Id="rId104" Type="http://schemas.openxmlformats.org/officeDocument/2006/relationships/customXml" Target="../ink/ink2683.xml"/><Relationship Id="rId103" Type="http://schemas.openxmlformats.org/officeDocument/2006/relationships/customXml" Target="../ink/ink2682.xml"/><Relationship Id="rId102" Type="http://schemas.openxmlformats.org/officeDocument/2006/relationships/customXml" Target="../ink/ink2681.xml"/><Relationship Id="rId101" Type="http://schemas.openxmlformats.org/officeDocument/2006/relationships/customXml" Target="../ink/ink2680.xml"/><Relationship Id="rId100" Type="http://schemas.openxmlformats.org/officeDocument/2006/relationships/customXml" Target="../ink/ink2679.xml"/><Relationship Id="rId10" Type="http://schemas.openxmlformats.org/officeDocument/2006/relationships/customXml" Target="../ink/ink2589.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ink/ink3.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ink/ink4.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ink/ink5.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ink/ink6.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ink/ink7.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ink/ink8.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77900" y="719076"/>
            <a:ext cx="9563100" cy="5509200"/>
          </a:xfrm>
          <a:prstGeom prst="rect">
            <a:avLst/>
          </a:prstGeom>
        </p:spPr>
        <p:txBody>
          <a:bodyPr wrap="square">
            <a:spAutoFit/>
          </a:bodyPr>
          <a:lstStyle/>
          <a:p>
            <a:r>
              <a:rPr lang="zh-CN" altLang="en-US" sz="3200" dirty="0"/>
              <a:t>1. 行列式的计算、展开定理及推论</a:t>
            </a:r>
            <a:endParaRPr lang="zh-CN" altLang="en-US" sz="3200" dirty="0"/>
          </a:p>
          <a:p>
            <a:r>
              <a:rPr lang="zh-CN" altLang="en-US" sz="3200" dirty="0"/>
              <a:t>2.矩阵的运算（伴随阵、求逆及性质、求矩阵方程）</a:t>
            </a:r>
            <a:endParaRPr lang="zh-CN" altLang="en-US" sz="3200" dirty="0"/>
          </a:p>
          <a:p>
            <a:r>
              <a:rPr lang="zh-CN" altLang="en-US" sz="3200" dirty="0"/>
              <a:t>3. 初等变换与初等矩阵、秩及性质、求解线性方程组(解的判定）</a:t>
            </a:r>
            <a:endParaRPr lang="zh-CN" altLang="en-US" sz="3200" dirty="0"/>
          </a:p>
          <a:p>
            <a:r>
              <a:rPr lang="zh-CN" altLang="en-US" sz="3200" dirty="0"/>
              <a:t>4. 向量组线性相关和线性无关（定义定理）、向量组的秩、求极大无关组并用极大无关组表示其它向量</a:t>
            </a:r>
            <a:endParaRPr lang="zh-CN" altLang="en-US" sz="3200" dirty="0"/>
          </a:p>
          <a:p>
            <a:r>
              <a:rPr lang="zh-CN" altLang="en-US" sz="3200" dirty="0"/>
              <a:t>5.非齐次线性方程组的通解表示</a:t>
            </a:r>
            <a:endParaRPr lang="zh-CN" altLang="en-US" sz="3200" dirty="0"/>
          </a:p>
          <a:p>
            <a:r>
              <a:rPr lang="zh-CN" altLang="en-US" sz="3200" dirty="0"/>
              <a:t>6.特征值和特征向量的计算和性质</a:t>
            </a:r>
            <a:endParaRPr lang="zh-CN" altLang="en-US" sz="3200" dirty="0"/>
          </a:p>
          <a:p>
            <a:r>
              <a:rPr lang="zh-CN" altLang="en-US" sz="3200" dirty="0"/>
              <a:t>7.相似矩阵定义、定理、可以相似对角化的条件及计算（正交化、单位化）</a:t>
            </a:r>
            <a:endParaRPr lang="en-US" altLang="zh-CN" sz="3200" dirty="0"/>
          </a:p>
          <a:p>
            <a:r>
              <a:rPr lang="en-US" altLang="zh-CN" sz="3200" dirty="0"/>
              <a:t>8.</a:t>
            </a:r>
            <a:r>
              <a:rPr lang="zh-CN" altLang="en-US" sz="3200"/>
              <a:t>二次型的标准型，规范型，相关计算</a:t>
            </a:r>
            <a:endParaRPr lang="zh-CN" altLang="en-US" sz="3200" dirty="0"/>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46800" y="82080"/>
              <a:ext cx="12184560" cy="6812280"/>
            </p14:xfrm>
          </p:contentPart>
        </mc:Choice>
        <mc:Fallback xmlns="">
          <p:pic>
            <p:nvPicPr>
              <p:cNvPr id="2" name="墨迹 1"/>
            </p:nvPicPr>
            <p:blipFill>
              <a:blip/>
            </p:blipFill>
            <p:spPr>
              <a:xfrm>
                <a:off x="46800" y="82080"/>
                <a:ext cx="12184560" cy="6812280"/>
              </a:xfrm>
              <a:prstGeom prst="rect"/>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27717" y="808038"/>
            <a:ext cx="10748283" cy="1272565"/>
          </a:xfrm>
          <a:prstGeom prst="rect">
            <a:avLst/>
          </a:prstGeom>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1062720" y="273960"/>
              <a:ext cx="10604520" cy="4212360"/>
            </p14:xfrm>
          </p:contentPart>
        </mc:Choice>
        <mc:Fallback xmlns="">
          <p:pic>
            <p:nvPicPr>
              <p:cNvPr id="2" name="墨迹 1"/>
            </p:nvPicPr>
            <p:blipFill>
              <a:blip/>
            </p:blipFill>
            <p:spPr>
              <a:xfrm>
                <a:off x="1062720" y="273960"/>
                <a:ext cx="10604520" cy="4212360"/>
              </a:xfrm>
              <a:prstGeom prst="rect"/>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87374" y="406400"/>
            <a:ext cx="10905173" cy="2717800"/>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1297080" y="542160"/>
              <a:ext cx="9629640" cy="6319800"/>
            </p14:xfrm>
          </p:contentPart>
        </mc:Choice>
        <mc:Fallback xmlns="">
          <p:pic>
            <p:nvPicPr>
              <p:cNvPr id="3" name="墨迹 2"/>
            </p:nvPicPr>
            <p:blipFill>
              <a:blip/>
            </p:blipFill>
            <p:spPr>
              <a:xfrm>
                <a:off x="1297080" y="542160"/>
                <a:ext cx="9629640" cy="6319800"/>
              </a:xfrm>
              <a:prstGeom prst="rect"/>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63600" y="449262"/>
            <a:ext cx="7975600" cy="3386698"/>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1024560" y="513000"/>
              <a:ext cx="9608040" cy="3790080"/>
            </p14:xfrm>
          </p:contentPart>
        </mc:Choice>
        <mc:Fallback xmlns="">
          <p:pic>
            <p:nvPicPr>
              <p:cNvPr id="3" name="墨迹 2"/>
            </p:nvPicPr>
            <p:blipFill>
              <a:blip/>
            </p:blipFill>
            <p:spPr>
              <a:xfrm>
                <a:off x="1024560" y="513000"/>
                <a:ext cx="9608040" cy="3790080"/>
              </a:xfrm>
              <a:prstGeom prst="rect"/>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49312" y="585787"/>
            <a:ext cx="9079415" cy="4024313"/>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1404000" y="761040"/>
              <a:ext cx="10110600" cy="3691080"/>
            </p14:xfrm>
          </p:contentPart>
        </mc:Choice>
        <mc:Fallback xmlns="">
          <p:pic>
            <p:nvPicPr>
              <p:cNvPr id="3" name="墨迹 2"/>
            </p:nvPicPr>
            <p:blipFill>
              <a:blip/>
            </p:blipFill>
            <p:spPr>
              <a:xfrm>
                <a:off x="1404000" y="761040"/>
                <a:ext cx="10110600" cy="3691080"/>
              </a:xfrm>
              <a:prstGeom prst="rect"/>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22337" y="404812"/>
            <a:ext cx="7548563" cy="3807920"/>
          </a:xfrm>
          <a:prstGeom prst="rect">
            <a:avLst/>
          </a:prstGeom>
        </p:spPr>
      </p:pic>
      <p:pic>
        <p:nvPicPr>
          <p:cNvPr id="3" name="图片 2"/>
          <p:cNvPicPr>
            <a:picLocks noChangeAspect="1"/>
          </p:cNvPicPr>
          <p:nvPr/>
        </p:nvPicPr>
        <p:blipFill>
          <a:blip r:embed="rId2"/>
          <a:stretch>
            <a:fillRect/>
          </a:stretch>
        </p:blipFill>
        <p:spPr>
          <a:xfrm>
            <a:off x="5969000" y="3205163"/>
            <a:ext cx="6583327" cy="3538538"/>
          </a:xfrm>
          <a:prstGeom prst="rect">
            <a:avLst/>
          </a:prstGeom>
        </p:spPr>
      </p:pic>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1310040" y="106560"/>
              <a:ext cx="10785600" cy="6312240"/>
            </p14:xfrm>
          </p:contentPart>
        </mc:Choice>
        <mc:Fallback xmlns="">
          <p:pic>
            <p:nvPicPr>
              <p:cNvPr id="4" name="墨迹 3"/>
            </p:nvPicPr>
            <p:blipFill>
              <a:blip/>
            </p:blipFill>
            <p:spPr>
              <a:xfrm>
                <a:off x="1310040" y="106560"/>
                <a:ext cx="10785600" cy="6312240"/>
              </a:xfrm>
              <a:prstGeom prst="rect"/>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043940" y="678883"/>
            <a:ext cx="8568690" cy="3165503"/>
          </a:xfrm>
          <a:prstGeom prst="rect">
            <a:avLst/>
          </a:prstGeom>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5396552" y="1211238"/>
              <a:ext cx="1580866" cy="56866"/>
            </p14:xfrm>
          </p:contentPart>
        </mc:Choice>
        <mc:Fallback xmlns="">
          <p:pic>
            <p:nvPicPr>
              <p:cNvPr id="2" name="墨迹 1"/>
            </p:nvPicPr>
            <p:blipFill>
              <a:blip/>
            </p:blipFill>
            <p:spPr>
              <a:xfrm>
                <a:off x="5396552" y="1211238"/>
                <a:ext cx="1580866" cy="56866"/>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2527146" y="4010451"/>
              <a:ext cx="213779" cy="664618"/>
            </p14:xfrm>
          </p:contentPart>
        </mc:Choice>
        <mc:Fallback xmlns="">
          <p:pic>
            <p:nvPicPr>
              <p:cNvPr id="3" name="墨迹 2"/>
            </p:nvPicPr>
            <p:blipFill>
              <a:blip/>
            </p:blipFill>
            <p:spPr>
              <a:xfrm>
                <a:off x="2527146" y="4010451"/>
                <a:ext cx="213779" cy="664618"/>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2718179" y="4034264"/>
              <a:ext cx="180548" cy="551952"/>
            </p14:xfrm>
          </p:contentPart>
        </mc:Choice>
        <mc:Fallback xmlns="">
          <p:pic>
            <p:nvPicPr>
              <p:cNvPr id="5" name="墨迹 4"/>
            </p:nvPicPr>
            <p:blipFill>
              <a:blip/>
            </p:blipFill>
            <p:spPr>
              <a:xfrm>
                <a:off x="2718179" y="4034264"/>
                <a:ext cx="180548" cy="551952"/>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2655626" y="4354844"/>
              <a:ext cx="179127" cy="18126"/>
            </p14:xfrm>
          </p:contentPart>
        </mc:Choice>
        <mc:Fallback xmlns="">
          <p:pic>
            <p:nvPicPr>
              <p:cNvPr id="6" name="墨迹 5"/>
            </p:nvPicPr>
            <p:blipFill>
              <a:blip/>
            </p:blipFill>
            <p:spPr>
              <a:xfrm>
                <a:off x="2655626" y="4354844"/>
                <a:ext cx="179127" cy="18126"/>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2880957" y="4273455"/>
              <a:ext cx="223908" cy="133634"/>
            </p14:xfrm>
          </p:contentPart>
        </mc:Choice>
        <mc:Fallback xmlns="">
          <p:pic>
            <p:nvPicPr>
              <p:cNvPr id="7" name="墨迹 6"/>
            </p:nvPicPr>
            <p:blipFill>
              <a:blip/>
            </p:blipFill>
            <p:spPr>
              <a:xfrm>
                <a:off x="2880957" y="4273455"/>
                <a:ext cx="223908" cy="133634"/>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2920052" y="4223342"/>
              <a:ext cx="190500" cy="243456"/>
            </p14:xfrm>
          </p:contentPart>
        </mc:Choice>
        <mc:Fallback xmlns="">
          <p:pic>
            <p:nvPicPr>
              <p:cNvPr id="8" name="墨迹 7"/>
            </p:nvPicPr>
            <p:blipFill>
              <a:blip/>
            </p:blipFill>
            <p:spPr>
              <a:xfrm>
                <a:off x="2920052" y="4223342"/>
                <a:ext cx="190500" cy="243456"/>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3241343" y="4301888"/>
              <a:ext cx="127948" cy="14216"/>
            </p14:xfrm>
          </p:contentPart>
        </mc:Choice>
        <mc:Fallback xmlns="">
          <p:pic>
            <p:nvPicPr>
              <p:cNvPr id="9" name="墨迹 8"/>
            </p:nvPicPr>
            <p:blipFill>
              <a:blip/>
            </p:blipFill>
            <p:spPr>
              <a:xfrm>
                <a:off x="3241343" y="4301888"/>
                <a:ext cx="127948" cy="14216"/>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3252716" y="4364440"/>
              <a:ext cx="187657" cy="42649"/>
            </p14:xfrm>
          </p:contentPart>
        </mc:Choice>
        <mc:Fallback xmlns="">
          <p:pic>
            <p:nvPicPr>
              <p:cNvPr id="10" name="墨迹 9"/>
            </p:nvPicPr>
            <p:blipFill>
              <a:blip/>
            </p:blipFill>
            <p:spPr>
              <a:xfrm>
                <a:off x="3252716" y="4364440"/>
                <a:ext cx="187657" cy="42649"/>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3530647" y="4221387"/>
              <a:ext cx="169886" cy="200629"/>
            </p14:xfrm>
          </p:contentPart>
        </mc:Choice>
        <mc:Fallback xmlns="">
          <p:pic>
            <p:nvPicPr>
              <p:cNvPr id="11" name="墨迹 10"/>
            </p:nvPicPr>
            <p:blipFill>
              <a:blip/>
            </p:blipFill>
            <p:spPr>
              <a:xfrm>
                <a:off x="3530647" y="4221387"/>
                <a:ext cx="169886" cy="200629"/>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4433745" y="4293358"/>
              <a:ext cx="50113" cy="158690"/>
            </p14:xfrm>
          </p:contentPart>
        </mc:Choice>
        <mc:Fallback xmlns="">
          <p:pic>
            <p:nvPicPr>
              <p:cNvPr id="12" name="墨迹 11"/>
            </p:nvPicPr>
            <p:blipFill>
              <a:blip/>
            </p:blipFill>
            <p:spPr>
              <a:xfrm>
                <a:off x="4433745" y="4293358"/>
                <a:ext cx="50113" cy="15869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4415264" y="4232227"/>
              <a:ext cx="264780" cy="254296"/>
            </p14:xfrm>
          </p:contentPart>
        </mc:Choice>
        <mc:Fallback xmlns="">
          <p:pic>
            <p:nvPicPr>
              <p:cNvPr id="13" name="墨迹 12"/>
            </p:nvPicPr>
            <p:blipFill>
              <a:blip/>
            </p:blipFill>
            <p:spPr>
              <a:xfrm>
                <a:off x="4415264" y="4232227"/>
                <a:ext cx="264780" cy="254296"/>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4517088" y="4126315"/>
              <a:ext cx="40695" cy="323423"/>
            </p14:xfrm>
          </p:contentPart>
        </mc:Choice>
        <mc:Fallback xmlns="">
          <p:pic>
            <p:nvPicPr>
              <p:cNvPr id="14" name="墨迹 13"/>
            </p:nvPicPr>
            <p:blipFill>
              <a:blip/>
            </p:blipFill>
            <p:spPr>
              <a:xfrm>
                <a:off x="4517088" y="4126315"/>
                <a:ext cx="40695" cy="323423"/>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4681466" y="4134134"/>
              <a:ext cx="234571" cy="203295"/>
            </p14:xfrm>
          </p:contentPart>
        </mc:Choice>
        <mc:Fallback xmlns="">
          <p:pic>
            <p:nvPicPr>
              <p:cNvPr id="15" name="墨迹 14"/>
            </p:nvPicPr>
            <p:blipFill>
              <a:blip/>
            </p:blipFill>
            <p:spPr>
              <a:xfrm>
                <a:off x="4681466" y="4134134"/>
                <a:ext cx="234571" cy="20329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4802305" y="4178738"/>
              <a:ext cx="42650" cy="283084"/>
            </p14:xfrm>
          </p:contentPart>
        </mc:Choice>
        <mc:Fallback xmlns="">
          <p:pic>
            <p:nvPicPr>
              <p:cNvPr id="16" name="墨迹 15"/>
            </p:nvPicPr>
            <p:blipFill>
              <a:blip/>
            </p:blipFill>
            <p:spPr>
              <a:xfrm>
                <a:off x="4802305" y="4178738"/>
                <a:ext cx="42650" cy="283084"/>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5078104" y="4162567"/>
              <a:ext cx="19903" cy="297301"/>
            </p14:xfrm>
          </p:contentPart>
        </mc:Choice>
        <mc:Fallback xmlns="">
          <p:pic>
            <p:nvPicPr>
              <p:cNvPr id="17" name="墨迹 16"/>
            </p:nvPicPr>
            <p:blipFill>
              <a:blip/>
            </p:blipFill>
            <p:spPr>
              <a:xfrm>
                <a:off x="5078104" y="4162567"/>
                <a:ext cx="19903" cy="297301"/>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5095164" y="4122761"/>
              <a:ext cx="160645" cy="318447"/>
            </p14:xfrm>
          </p:contentPart>
        </mc:Choice>
        <mc:Fallback xmlns="">
          <p:pic>
            <p:nvPicPr>
              <p:cNvPr id="18" name="墨迹 17"/>
            </p:nvPicPr>
            <p:blipFill>
              <a:blip/>
            </p:blipFill>
            <p:spPr>
              <a:xfrm>
                <a:off x="5095164" y="4122761"/>
                <a:ext cx="160645" cy="318447"/>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5339686" y="4210902"/>
              <a:ext cx="159224" cy="59709"/>
            </p14:xfrm>
          </p:contentPart>
        </mc:Choice>
        <mc:Fallback xmlns="">
          <p:pic>
            <p:nvPicPr>
              <p:cNvPr id="19" name="墨迹 18"/>
            </p:nvPicPr>
            <p:blipFill>
              <a:blip/>
            </p:blipFill>
            <p:spPr>
              <a:xfrm>
                <a:off x="5339686" y="4210902"/>
                <a:ext cx="159224" cy="59709"/>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5362432" y="4318947"/>
              <a:ext cx="181971" cy="42650"/>
            </p14:xfrm>
          </p:contentPart>
        </mc:Choice>
        <mc:Fallback xmlns="">
          <p:pic>
            <p:nvPicPr>
              <p:cNvPr id="20" name="墨迹 19"/>
            </p:nvPicPr>
            <p:blipFill>
              <a:blip/>
            </p:blipFill>
            <p:spPr>
              <a:xfrm>
                <a:off x="5362432" y="4318947"/>
                <a:ext cx="181971" cy="4265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5447731" y="4100014"/>
              <a:ext cx="11373" cy="403747"/>
            </p14:xfrm>
          </p:contentPart>
        </mc:Choice>
        <mc:Fallback xmlns="">
          <p:pic>
            <p:nvPicPr>
              <p:cNvPr id="21" name="墨迹 20"/>
            </p:nvPicPr>
            <p:blipFill>
              <a:blip/>
            </p:blipFill>
            <p:spPr>
              <a:xfrm>
                <a:off x="5447731" y="4100014"/>
                <a:ext cx="11373" cy="403747"/>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5646761" y="4136977"/>
              <a:ext cx="187656" cy="233505"/>
            </p14:xfrm>
          </p:contentPart>
        </mc:Choice>
        <mc:Fallback xmlns="">
          <p:pic>
            <p:nvPicPr>
              <p:cNvPr id="22" name="墨迹 21"/>
            </p:nvPicPr>
            <p:blipFill>
              <a:blip/>
            </p:blipFill>
            <p:spPr>
              <a:xfrm>
                <a:off x="5646761" y="4136977"/>
                <a:ext cx="187656" cy="23350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6123721" y="4074425"/>
              <a:ext cx="262293" cy="36963"/>
            </p14:xfrm>
          </p:contentPart>
        </mc:Choice>
        <mc:Fallback xmlns="">
          <p:pic>
            <p:nvPicPr>
              <p:cNvPr id="23" name="墨迹 22"/>
            </p:nvPicPr>
            <p:blipFill>
              <a:blip/>
            </p:blipFill>
            <p:spPr>
              <a:xfrm>
                <a:off x="6123721" y="4074425"/>
                <a:ext cx="262293" cy="36963"/>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6147178" y="4009740"/>
              <a:ext cx="147851" cy="312051"/>
            </p14:xfrm>
          </p:contentPart>
        </mc:Choice>
        <mc:Fallback xmlns="">
          <p:pic>
            <p:nvPicPr>
              <p:cNvPr id="24" name="墨迹 23"/>
            </p:nvPicPr>
            <p:blipFill>
              <a:blip/>
            </p:blipFill>
            <p:spPr>
              <a:xfrm>
                <a:off x="6147178" y="4009740"/>
                <a:ext cx="147851" cy="312051"/>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6215417" y="4145507"/>
              <a:ext cx="56866" cy="327511"/>
            </p14:xfrm>
          </p:contentPart>
        </mc:Choice>
        <mc:Fallback xmlns="">
          <p:pic>
            <p:nvPicPr>
              <p:cNvPr id="25" name="墨迹 24"/>
            </p:nvPicPr>
            <p:blipFill>
              <a:blip/>
            </p:blipFill>
            <p:spPr>
              <a:xfrm>
                <a:off x="6215417" y="4145507"/>
                <a:ext cx="56866" cy="327511"/>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6289343" y="4165232"/>
              <a:ext cx="71082" cy="286639"/>
            </p14:xfrm>
          </p:contentPart>
        </mc:Choice>
        <mc:Fallback xmlns="">
          <p:pic>
            <p:nvPicPr>
              <p:cNvPr id="26" name="墨迹 25"/>
            </p:nvPicPr>
            <p:blipFill>
              <a:blip/>
            </p:blipFill>
            <p:spPr>
              <a:xfrm>
                <a:off x="6289343" y="4165232"/>
                <a:ext cx="71082" cy="286639"/>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6488372" y="4060208"/>
              <a:ext cx="45493" cy="304232"/>
            </p14:xfrm>
          </p:contentPart>
        </mc:Choice>
        <mc:Fallback xmlns="">
          <p:pic>
            <p:nvPicPr>
              <p:cNvPr id="27" name="墨迹 26"/>
            </p:nvPicPr>
            <p:blipFill>
              <a:blip/>
            </p:blipFill>
            <p:spPr>
              <a:xfrm>
                <a:off x="6488372" y="4060208"/>
                <a:ext cx="45493" cy="304232"/>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6425821" y="4037462"/>
              <a:ext cx="244522" cy="439998"/>
            </p14:xfrm>
          </p:contentPart>
        </mc:Choice>
        <mc:Fallback xmlns="">
          <p:pic>
            <p:nvPicPr>
              <p:cNvPr id="28" name="墨迹 27"/>
            </p:nvPicPr>
            <p:blipFill>
              <a:blip/>
            </p:blipFill>
            <p:spPr>
              <a:xfrm>
                <a:off x="6425821" y="4037462"/>
                <a:ext cx="244522" cy="439998"/>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6676029" y="4108544"/>
              <a:ext cx="150694" cy="226752"/>
            </p14:xfrm>
          </p:contentPart>
        </mc:Choice>
        <mc:Fallback xmlns="">
          <p:pic>
            <p:nvPicPr>
              <p:cNvPr id="29" name="墨迹 28"/>
            </p:nvPicPr>
            <p:blipFill>
              <a:blip/>
            </p:blipFill>
            <p:spPr>
              <a:xfrm>
                <a:off x="6676029" y="4108544"/>
                <a:ext cx="150694" cy="226752"/>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6854623" y="3939014"/>
              <a:ext cx="57399" cy="81389"/>
            </p14:xfrm>
          </p:contentPart>
        </mc:Choice>
        <mc:Fallback xmlns="">
          <p:pic>
            <p:nvPicPr>
              <p:cNvPr id="30" name="墨迹 29"/>
            </p:nvPicPr>
            <p:blipFill>
              <a:blip/>
            </p:blipFill>
            <p:spPr>
              <a:xfrm>
                <a:off x="6854623" y="3939014"/>
                <a:ext cx="57399" cy="81389"/>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6778565" y="4025023"/>
              <a:ext cx="217511" cy="330887"/>
            </p14:xfrm>
          </p:contentPart>
        </mc:Choice>
        <mc:Fallback xmlns="">
          <p:pic>
            <p:nvPicPr>
              <p:cNvPr id="31" name="墨迹 30"/>
            </p:nvPicPr>
            <p:blipFill>
              <a:blip/>
            </p:blipFill>
            <p:spPr>
              <a:xfrm>
                <a:off x="6778565" y="4025023"/>
                <a:ext cx="217511" cy="330887"/>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7084396" y="3946477"/>
              <a:ext cx="256962" cy="633342"/>
            </p14:xfrm>
          </p:contentPart>
        </mc:Choice>
        <mc:Fallback xmlns="">
          <p:pic>
            <p:nvPicPr>
              <p:cNvPr id="32" name="墨迹 31"/>
            </p:nvPicPr>
            <p:blipFill>
              <a:blip/>
            </p:blipFill>
            <p:spPr>
              <a:xfrm>
                <a:off x="7084396" y="3946477"/>
                <a:ext cx="256962" cy="633342"/>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7307238" y="4175361"/>
              <a:ext cx="139322" cy="199741"/>
            </p14:xfrm>
          </p:contentPart>
        </mc:Choice>
        <mc:Fallback xmlns="">
          <p:pic>
            <p:nvPicPr>
              <p:cNvPr id="33" name="墨迹 32"/>
            </p:nvPicPr>
            <p:blipFill>
              <a:blip/>
            </p:blipFill>
            <p:spPr>
              <a:xfrm>
                <a:off x="7307238" y="4175361"/>
                <a:ext cx="139322" cy="199741"/>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4" name="墨迹 33"/>
              <p14:cNvContentPartPr/>
              <p14:nvPr/>
            </p14:nvContentPartPr>
            <p14:xfrm>
              <a:off x="7784910" y="4310417"/>
              <a:ext cx="238835" cy="11374"/>
            </p14:xfrm>
          </p:contentPart>
        </mc:Choice>
        <mc:Fallback xmlns="">
          <p:pic>
            <p:nvPicPr>
              <p:cNvPr id="34" name="墨迹 33"/>
            </p:nvPicPr>
            <p:blipFill>
              <a:blip/>
            </p:blipFill>
            <p:spPr>
              <a:xfrm>
                <a:off x="7784910" y="4310417"/>
                <a:ext cx="238835" cy="11374"/>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5" name="墨迹 34"/>
              <p14:cNvContentPartPr/>
              <p14:nvPr/>
            </p14:nvContentPartPr>
            <p14:xfrm>
              <a:off x="7809611" y="4369416"/>
              <a:ext cx="262471" cy="31986"/>
            </p14:xfrm>
          </p:contentPart>
        </mc:Choice>
        <mc:Fallback xmlns="">
          <p:pic>
            <p:nvPicPr>
              <p:cNvPr id="35" name="墨迹 34"/>
            </p:nvPicPr>
            <p:blipFill>
              <a:blip/>
            </p:blipFill>
            <p:spPr>
              <a:xfrm>
                <a:off x="7809611" y="4369416"/>
                <a:ext cx="262471" cy="31986"/>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6" name="墨迹 35"/>
              <p14:cNvContentPartPr/>
              <p14:nvPr/>
            </p14:nvContentPartPr>
            <p14:xfrm>
              <a:off x="7969723" y="4249287"/>
              <a:ext cx="190500" cy="305653"/>
            </p14:xfrm>
          </p:contentPart>
        </mc:Choice>
        <mc:Fallback xmlns="">
          <p:pic>
            <p:nvPicPr>
              <p:cNvPr id="36" name="墨迹 35"/>
            </p:nvPicPr>
            <p:blipFill>
              <a:blip/>
            </p:blipFill>
            <p:spPr>
              <a:xfrm>
                <a:off x="7969723" y="4249287"/>
                <a:ext cx="190500" cy="305653"/>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7" name="墨迹 36"/>
              <p14:cNvContentPartPr/>
              <p14:nvPr/>
            </p14:nvContentPartPr>
            <p14:xfrm>
              <a:off x="8455925" y="4100014"/>
              <a:ext cx="164910" cy="432890"/>
            </p14:xfrm>
          </p:contentPart>
        </mc:Choice>
        <mc:Fallback xmlns="">
          <p:pic>
            <p:nvPicPr>
              <p:cNvPr id="37" name="墨迹 36"/>
            </p:nvPicPr>
            <p:blipFill>
              <a:blip/>
            </p:blipFill>
            <p:spPr>
              <a:xfrm>
                <a:off x="8455925" y="4100014"/>
                <a:ext cx="164910" cy="43289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8" name="墨迹 37"/>
              <p14:cNvContentPartPr/>
              <p14:nvPr/>
            </p14:nvContentPartPr>
            <p14:xfrm>
              <a:off x="8609462" y="4102858"/>
              <a:ext cx="108045" cy="369626"/>
            </p14:xfrm>
          </p:contentPart>
        </mc:Choice>
        <mc:Fallback xmlns="">
          <p:pic>
            <p:nvPicPr>
              <p:cNvPr id="38" name="墨迹 37"/>
            </p:nvPicPr>
            <p:blipFill>
              <a:blip/>
            </p:blipFill>
            <p:spPr>
              <a:xfrm>
                <a:off x="8609462" y="4102858"/>
                <a:ext cx="108045" cy="369626"/>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9" name="墨迹 38"/>
              <p14:cNvContentPartPr/>
              <p14:nvPr/>
            </p14:nvContentPartPr>
            <p14:xfrm>
              <a:off x="8577475" y="4276298"/>
              <a:ext cx="191211" cy="51179"/>
            </p14:xfrm>
          </p:contentPart>
        </mc:Choice>
        <mc:Fallback xmlns="">
          <p:pic>
            <p:nvPicPr>
              <p:cNvPr id="39" name="墨迹 38"/>
            </p:nvPicPr>
            <p:blipFill>
              <a:blip/>
            </p:blipFill>
            <p:spPr>
              <a:xfrm>
                <a:off x="8577475" y="4276298"/>
                <a:ext cx="191211" cy="51179"/>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0" name="墨迹 39"/>
              <p14:cNvContentPartPr/>
              <p14:nvPr/>
            </p14:nvContentPartPr>
            <p14:xfrm>
              <a:off x="8817022" y="4151194"/>
              <a:ext cx="239013" cy="247365"/>
            </p14:xfrm>
          </p:contentPart>
        </mc:Choice>
        <mc:Fallback xmlns="">
          <p:pic>
            <p:nvPicPr>
              <p:cNvPr id="40" name="墨迹 39"/>
            </p:nvPicPr>
            <p:blipFill>
              <a:blip/>
            </p:blipFill>
            <p:spPr>
              <a:xfrm>
                <a:off x="8817022" y="4151194"/>
                <a:ext cx="239013" cy="24736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1" name="墨迹 40"/>
              <p14:cNvContentPartPr/>
              <p14:nvPr/>
            </p14:nvContentPartPr>
            <p14:xfrm>
              <a:off x="9139734" y="4128447"/>
              <a:ext cx="245944" cy="270823"/>
            </p14:xfrm>
          </p:contentPart>
        </mc:Choice>
        <mc:Fallback xmlns="">
          <p:pic>
            <p:nvPicPr>
              <p:cNvPr id="41" name="墨迹 40"/>
            </p:nvPicPr>
            <p:blipFill>
              <a:blip/>
            </p:blipFill>
            <p:spPr>
              <a:xfrm>
                <a:off x="9139734" y="4128447"/>
                <a:ext cx="245944" cy="270823"/>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2" name="墨迹 41"/>
              <p14:cNvContentPartPr/>
              <p14:nvPr/>
            </p14:nvContentPartPr>
            <p14:xfrm>
              <a:off x="9428328" y="4009563"/>
              <a:ext cx="31276" cy="605086"/>
            </p14:xfrm>
          </p:contentPart>
        </mc:Choice>
        <mc:Fallback xmlns="">
          <p:pic>
            <p:nvPicPr>
              <p:cNvPr id="42" name="墨迹 41"/>
            </p:nvPicPr>
            <p:blipFill>
              <a:blip/>
            </p:blipFill>
            <p:spPr>
              <a:xfrm>
                <a:off x="9428328" y="4009563"/>
                <a:ext cx="31276" cy="605086"/>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3" name="墨迹 42"/>
              <p14:cNvContentPartPr/>
              <p14:nvPr/>
            </p14:nvContentPartPr>
            <p14:xfrm>
              <a:off x="9519313" y="4059498"/>
              <a:ext cx="278642" cy="364473"/>
            </p14:xfrm>
          </p:contentPart>
        </mc:Choice>
        <mc:Fallback xmlns="">
          <p:pic>
            <p:nvPicPr>
              <p:cNvPr id="43" name="墨迹 42"/>
            </p:nvPicPr>
            <p:blipFill>
              <a:blip/>
            </p:blipFill>
            <p:spPr>
              <a:xfrm>
                <a:off x="9519313" y="4059498"/>
                <a:ext cx="278642" cy="364473"/>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4" name="墨迹 43"/>
              <p14:cNvContentPartPr/>
              <p14:nvPr/>
            </p14:nvContentPartPr>
            <p14:xfrm>
              <a:off x="9883253" y="4031776"/>
              <a:ext cx="5686" cy="147851"/>
            </p14:xfrm>
          </p:contentPart>
        </mc:Choice>
        <mc:Fallback xmlns="">
          <p:pic>
            <p:nvPicPr>
              <p:cNvPr id="44" name="墨迹 43"/>
            </p:nvPicPr>
            <p:blipFill>
              <a:blip/>
            </p:blipFill>
            <p:spPr>
              <a:xfrm>
                <a:off x="9883253" y="4031776"/>
                <a:ext cx="5686" cy="147851"/>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5" name="墨迹 44"/>
              <p14:cNvContentPartPr/>
              <p14:nvPr/>
            </p14:nvContentPartPr>
            <p14:xfrm>
              <a:off x="9770233" y="3997656"/>
              <a:ext cx="306364" cy="409433"/>
            </p14:xfrm>
          </p:contentPart>
        </mc:Choice>
        <mc:Fallback xmlns="">
          <p:pic>
            <p:nvPicPr>
              <p:cNvPr id="45" name="墨迹 44"/>
            </p:nvPicPr>
            <p:blipFill>
              <a:blip/>
            </p:blipFill>
            <p:spPr>
              <a:xfrm>
                <a:off x="9770233" y="3997656"/>
                <a:ext cx="306364" cy="409433"/>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6" name="墨迹 45"/>
              <p14:cNvContentPartPr/>
              <p14:nvPr/>
            </p14:nvContentPartPr>
            <p14:xfrm>
              <a:off x="10107872" y="4057365"/>
              <a:ext cx="213247" cy="93829"/>
            </p14:xfrm>
          </p:contentPart>
        </mc:Choice>
        <mc:Fallback xmlns="">
          <p:pic>
            <p:nvPicPr>
              <p:cNvPr id="46" name="墨迹 45"/>
            </p:nvPicPr>
            <p:blipFill>
              <a:blip/>
            </p:blipFill>
            <p:spPr>
              <a:xfrm>
                <a:off x="10107872" y="4057365"/>
                <a:ext cx="213247" cy="93829"/>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7" name="墨迹 46"/>
              <p14:cNvContentPartPr/>
              <p14:nvPr/>
            </p14:nvContentPartPr>
            <p14:xfrm>
              <a:off x="10207388" y="3946655"/>
              <a:ext cx="32697" cy="467542"/>
            </p14:xfrm>
          </p:contentPart>
        </mc:Choice>
        <mc:Fallback xmlns="">
          <p:pic>
            <p:nvPicPr>
              <p:cNvPr id="47" name="墨迹 46"/>
            </p:nvPicPr>
            <p:blipFill>
              <a:blip/>
            </p:blipFill>
            <p:spPr>
              <a:xfrm>
                <a:off x="10207388" y="3946655"/>
                <a:ext cx="32697" cy="467542"/>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8" name="墨迹 47"/>
              <p14:cNvContentPartPr/>
              <p14:nvPr/>
            </p14:nvContentPartPr>
            <p14:xfrm>
              <a:off x="10135772" y="4104457"/>
              <a:ext cx="259272" cy="257850"/>
            </p14:xfrm>
          </p:contentPart>
        </mc:Choice>
        <mc:Fallback xmlns="">
          <p:pic>
            <p:nvPicPr>
              <p:cNvPr id="48" name="墨迹 47"/>
            </p:nvPicPr>
            <p:blipFill>
              <a:blip/>
            </p:blipFill>
            <p:spPr>
              <a:xfrm>
                <a:off x="10135772" y="4104457"/>
                <a:ext cx="259272" cy="25785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49" name="墨迹 48"/>
              <p14:cNvContentPartPr/>
              <p14:nvPr/>
            </p14:nvContentPartPr>
            <p14:xfrm>
              <a:off x="10389358" y="4039950"/>
              <a:ext cx="156380" cy="349369"/>
            </p14:xfrm>
          </p:contentPart>
        </mc:Choice>
        <mc:Fallback xmlns="">
          <p:pic>
            <p:nvPicPr>
              <p:cNvPr id="49" name="墨迹 48"/>
            </p:nvPicPr>
            <p:blipFill>
              <a:blip/>
            </p:blipFill>
            <p:spPr>
              <a:xfrm>
                <a:off x="10389358" y="4039950"/>
                <a:ext cx="156380" cy="349369"/>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0" name="墨迹 49"/>
              <p14:cNvContentPartPr/>
              <p14:nvPr/>
            </p14:nvContentPartPr>
            <p14:xfrm>
              <a:off x="10484607" y="3964958"/>
              <a:ext cx="226219" cy="432002"/>
            </p14:xfrm>
          </p:contentPart>
        </mc:Choice>
        <mc:Fallback xmlns="">
          <p:pic>
            <p:nvPicPr>
              <p:cNvPr id="50" name="墨迹 49"/>
            </p:nvPicPr>
            <p:blipFill>
              <a:blip/>
            </p:blipFill>
            <p:spPr>
              <a:xfrm>
                <a:off x="10484607" y="3964958"/>
                <a:ext cx="226219" cy="432002"/>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1" name="墨迹 50"/>
              <p14:cNvContentPartPr/>
              <p14:nvPr/>
            </p14:nvContentPartPr>
            <p14:xfrm>
              <a:off x="10605447" y="4316104"/>
              <a:ext cx="167754" cy="56866"/>
            </p14:xfrm>
          </p:contentPart>
        </mc:Choice>
        <mc:Fallback xmlns="">
          <p:pic>
            <p:nvPicPr>
              <p:cNvPr id="51" name="墨迹 50"/>
            </p:nvPicPr>
            <p:blipFill>
              <a:blip/>
            </p:blipFill>
            <p:spPr>
              <a:xfrm>
                <a:off x="10605447" y="4316104"/>
                <a:ext cx="167754" cy="56866"/>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2" name="墨迹 51"/>
              <p14:cNvContentPartPr/>
              <p14:nvPr/>
            </p14:nvContentPartPr>
            <p14:xfrm>
              <a:off x="9991298" y="2413059"/>
              <a:ext cx="102358" cy="154425"/>
            </p14:xfrm>
          </p:contentPart>
        </mc:Choice>
        <mc:Fallback xmlns="">
          <p:pic>
            <p:nvPicPr>
              <p:cNvPr id="52" name="墨迹 51"/>
            </p:nvPicPr>
            <p:blipFill>
              <a:blip/>
            </p:blipFill>
            <p:spPr>
              <a:xfrm>
                <a:off x="9991298" y="2413059"/>
                <a:ext cx="102358" cy="15442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3" name="墨迹 52"/>
              <p14:cNvContentPartPr/>
              <p14:nvPr/>
            </p14:nvContentPartPr>
            <p14:xfrm>
              <a:off x="9805063" y="2551136"/>
              <a:ext cx="379578" cy="153359"/>
            </p14:xfrm>
          </p:contentPart>
        </mc:Choice>
        <mc:Fallback xmlns="">
          <p:pic>
            <p:nvPicPr>
              <p:cNvPr id="53" name="墨迹 52"/>
            </p:nvPicPr>
            <p:blipFill>
              <a:blip/>
            </p:blipFill>
            <p:spPr>
              <a:xfrm>
                <a:off x="9805063" y="2551136"/>
                <a:ext cx="379578" cy="153359"/>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4" name="墨迹 53"/>
              <p14:cNvContentPartPr/>
              <p14:nvPr/>
            </p14:nvContentPartPr>
            <p14:xfrm>
              <a:off x="10002671" y="2697920"/>
              <a:ext cx="218933" cy="264781"/>
            </p14:xfrm>
          </p:contentPart>
        </mc:Choice>
        <mc:Fallback xmlns="">
          <p:pic>
            <p:nvPicPr>
              <p:cNvPr id="54" name="墨迹 53"/>
            </p:nvPicPr>
            <p:blipFill>
              <a:blip/>
            </p:blipFill>
            <p:spPr>
              <a:xfrm>
                <a:off x="10002671" y="2697920"/>
                <a:ext cx="218933" cy="264781"/>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5" name="墨迹 54"/>
              <p14:cNvContentPartPr/>
              <p14:nvPr/>
            </p14:nvContentPartPr>
            <p14:xfrm>
              <a:off x="10235821" y="2553268"/>
              <a:ext cx="142164" cy="45493"/>
            </p14:xfrm>
          </p:contentPart>
        </mc:Choice>
        <mc:Fallback xmlns="">
          <p:pic>
            <p:nvPicPr>
              <p:cNvPr id="55" name="墨迹 54"/>
            </p:nvPicPr>
            <p:blipFill>
              <a:blip/>
            </p:blipFill>
            <p:spPr>
              <a:xfrm>
                <a:off x="10235821" y="2553268"/>
                <a:ext cx="142164" cy="45493"/>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6" name="墨迹 55"/>
              <p14:cNvContentPartPr/>
              <p14:nvPr/>
            </p14:nvContentPartPr>
            <p14:xfrm>
              <a:off x="10230134" y="2644253"/>
              <a:ext cx="191211" cy="179483"/>
            </p14:xfrm>
          </p:contentPart>
        </mc:Choice>
        <mc:Fallback xmlns="">
          <p:pic>
            <p:nvPicPr>
              <p:cNvPr id="56" name="墨迹 55"/>
            </p:nvPicPr>
            <p:blipFill>
              <a:blip/>
            </p:blipFill>
            <p:spPr>
              <a:xfrm>
                <a:off x="10230134" y="2644253"/>
                <a:ext cx="191211" cy="179483"/>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7" name="墨迹 56"/>
              <p14:cNvContentPartPr/>
              <p14:nvPr/>
            </p14:nvContentPartPr>
            <p14:xfrm>
              <a:off x="10269940" y="2604447"/>
              <a:ext cx="238836" cy="373181"/>
            </p14:xfrm>
          </p:contentPart>
        </mc:Choice>
        <mc:Fallback xmlns="">
          <p:pic>
            <p:nvPicPr>
              <p:cNvPr id="57" name="墨迹 56"/>
            </p:nvPicPr>
            <p:blipFill>
              <a:blip/>
            </p:blipFill>
            <p:spPr>
              <a:xfrm>
                <a:off x="10269940" y="2604447"/>
                <a:ext cx="238836" cy="373181"/>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8" name="墨迹 57"/>
              <p14:cNvContentPartPr/>
              <p14:nvPr/>
            </p14:nvContentPartPr>
            <p14:xfrm>
              <a:off x="10534187" y="2519149"/>
              <a:ext cx="305831" cy="361808"/>
            </p14:xfrm>
          </p:contentPart>
        </mc:Choice>
        <mc:Fallback xmlns="">
          <p:pic>
            <p:nvPicPr>
              <p:cNvPr id="58" name="墨迹 57"/>
            </p:nvPicPr>
            <p:blipFill>
              <a:blip/>
            </p:blipFill>
            <p:spPr>
              <a:xfrm>
                <a:off x="10534187" y="2519149"/>
                <a:ext cx="305831" cy="361808"/>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59" name="墨迹 58"/>
              <p14:cNvContentPartPr/>
              <p14:nvPr/>
            </p14:nvContentPartPr>
            <p14:xfrm>
              <a:off x="10923895" y="2541895"/>
              <a:ext cx="60597" cy="99515"/>
            </p14:xfrm>
          </p:contentPart>
        </mc:Choice>
        <mc:Fallback xmlns="">
          <p:pic>
            <p:nvPicPr>
              <p:cNvPr id="59" name="墨迹 58"/>
            </p:nvPicPr>
            <p:blipFill>
              <a:blip/>
            </p:blipFill>
            <p:spPr>
              <a:xfrm>
                <a:off x="10923895" y="2541895"/>
                <a:ext cx="60597" cy="9951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0" name="墨迹 59"/>
              <p14:cNvContentPartPr/>
              <p14:nvPr/>
            </p14:nvContentPartPr>
            <p14:xfrm>
              <a:off x="10878403" y="2519326"/>
              <a:ext cx="236703" cy="321825"/>
            </p14:xfrm>
          </p:contentPart>
        </mc:Choice>
        <mc:Fallback xmlns="">
          <p:pic>
            <p:nvPicPr>
              <p:cNvPr id="60" name="墨迹 59"/>
            </p:nvPicPr>
            <p:blipFill>
              <a:blip/>
            </p:blipFill>
            <p:spPr>
              <a:xfrm>
                <a:off x="10878403" y="2519326"/>
                <a:ext cx="236703" cy="321825"/>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1" name="墨迹 60"/>
              <p14:cNvContentPartPr/>
              <p14:nvPr/>
            </p14:nvContentPartPr>
            <p14:xfrm>
              <a:off x="11094493" y="2576014"/>
              <a:ext cx="187656" cy="76769"/>
            </p14:xfrm>
          </p:contentPart>
        </mc:Choice>
        <mc:Fallback xmlns="">
          <p:pic>
            <p:nvPicPr>
              <p:cNvPr id="61" name="墨迹 60"/>
            </p:nvPicPr>
            <p:blipFill>
              <a:blip/>
            </p:blipFill>
            <p:spPr>
              <a:xfrm>
                <a:off x="11094493" y="2576014"/>
                <a:ext cx="187656" cy="76769"/>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2" name="墨迹 61"/>
              <p14:cNvContentPartPr/>
              <p14:nvPr/>
            </p14:nvContentPartPr>
            <p14:xfrm>
              <a:off x="11122925" y="2678373"/>
              <a:ext cx="168465" cy="219466"/>
            </p14:xfrm>
          </p:contentPart>
        </mc:Choice>
        <mc:Fallback xmlns="">
          <p:pic>
            <p:nvPicPr>
              <p:cNvPr id="62" name="墨迹 61"/>
            </p:nvPicPr>
            <p:blipFill>
              <a:blip/>
            </p:blipFill>
            <p:spPr>
              <a:xfrm>
                <a:off x="11122925" y="2678373"/>
                <a:ext cx="168465" cy="219466"/>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3" name="墨迹 62"/>
              <p14:cNvContentPartPr/>
              <p14:nvPr/>
            </p14:nvContentPartPr>
            <p14:xfrm>
              <a:off x="9155372" y="4799462"/>
              <a:ext cx="39806" cy="275799"/>
            </p14:xfrm>
          </p:contentPart>
        </mc:Choice>
        <mc:Fallback xmlns="">
          <p:pic>
            <p:nvPicPr>
              <p:cNvPr id="63" name="墨迹 62"/>
            </p:nvPicPr>
            <p:blipFill>
              <a:blip/>
            </p:blipFill>
            <p:spPr>
              <a:xfrm>
                <a:off x="9155372" y="4799462"/>
                <a:ext cx="39806" cy="275799"/>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4" name="墨迹 63"/>
              <p14:cNvContentPartPr/>
              <p14:nvPr/>
            </p14:nvContentPartPr>
            <p14:xfrm>
              <a:off x="9140446" y="4714164"/>
              <a:ext cx="188367" cy="350434"/>
            </p14:xfrm>
          </p:contentPart>
        </mc:Choice>
        <mc:Fallback xmlns="">
          <p:pic>
            <p:nvPicPr>
              <p:cNvPr id="64" name="墨迹 63"/>
            </p:nvPicPr>
            <p:blipFill>
              <a:blip/>
            </p:blipFill>
            <p:spPr>
              <a:xfrm>
                <a:off x="9140446" y="4714164"/>
                <a:ext cx="188367" cy="350434"/>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5" name="墨迹 64"/>
              <p14:cNvContentPartPr/>
              <p14:nvPr/>
            </p14:nvContentPartPr>
            <p14:xfrm>
              <a:off x="9385501" y="4765343"/>
              <a:ext cx="116753" cy="358254"/>
            </p14:xfrm>
          </p:contentPart>
        </mc:Choice>
        <mc:Fallback xmlns="">
          <p:pic>
            <p:nvPicPr>
              <p:cNvPr id="65" name="墨迹 64"/>
            </p:nvPicPr>
            <p:blipFill>
              <a:blip/>
            </p:blipFill>
            <p:spPr>
              <a:xfrm>
                <a:off x="9385501" y="4765343"/>
                <a:ext cx="116753" cy="358254"/>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6" name="墨迹 65"/>
              <p14:cNvContentPartPr/>
              <p14:nvPr/>
            </p14:nvContentPartPr>
            <p14:xfrm>
              <a:off x="9507940" y="4833582"/>
              <a:ext cx="113731" cy="213246"/>
            </p14:xfrm>
          </p:contentPart>
        </mc:Choice>
        <mc:Fallback xmlns="">
          <p:pic>
            <p:nvPicPr>
              <p:cNvPr id="66" name="墨迹 65"/>
            </p:nvPicPr>
            <p:blipFill>
              <a:blip/>
            </p:blipFill>
            <p:spPr>
              <a:xfrm>
                <a:off x="9507940" y="4833582"/>
                <a:ext cx="113731" cy="213246"/>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7" name="墨迹 66"/>
              <p14:cNvContentPartPr/>
              <p14:nvPr/>
            </p14:nvContentPartPr>
            <p14:xfrm>
              <a:off x="9650104" y="4788089"/>
              <a:ext cx="42649" cy="218933"/>
            </p14:xfrm>
          </p:contentPart>
        </mc:Choice>
        <mc:Fallback xmlns="">
          <p:pic>
            <p:nvPicPr>
              <p:cNvPr id="67" name="墨迹 66"/>
            </p:nvPicPr>
            <p:blipFill>
              <a:blip/>
            </p:blipFill>
            <p:spPr>
              <a:xfrm>
                <a:off x="9650104" y="4788089"/>
                <a:ext cx="42649" cy="218933"/>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8" name="墨迹 67"/>
              <p14:cNvContentPartPr/>
              <p14:nvPr/>
            </p14:nvContentPartPr>
            <p14:xfrm>
              <a:off x="9587552" y="4918880"/>
              <a:ext cx="119418" cy="11373"/>
            </p14:xfrm>
          </p:contentPart>
        </mc:Choice>
        <mc:Fallback xmlns="">
          <p:pic>
            <p:nvPicPr>
              <p:cNvPr id="68" name="墨迹 67"/>
            </p:nvPicPr>
            <p:blipFill>
              <a:blip/>
            </p:blipFill>
            <p:spPr>
              <a:xfrm>
                <a:off x="9587552" y="4918880"/>
                <a:ext cx="119418" cy="11373"/>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69" name="墨迹 68"/>
              <p14:cNvContentPartPr/>
              <p14:nvPr/>
            </p14:nvContentPartPr>
            <p14:xfrm>
              <a:off x="9735403" y="4771029"/>
              <a:ext cx="98093" cy="338351"/>
            </p14:xfrm>
          </p:contentPart>
        </mc:Choice>
        <mc:Fallback xmlns="">
          <p:pic>
            <p:nvPicPr>
              <p:cNvPr id="69" name="墨迹 68"/>
            </p:nvPicPr>
            <p:blipFill>
              <a:blip/>
            </p:blipFill>
            <p:spPr>
              <a:xfrm>
                <a:off x="9735403" y="4771029"/>
                <a:ext cx="98093" cy="338351"/>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0" name="墨迹 69"/>
              <p14:cNvContentPartPr/>
              <p14:nvPr/>
            </p14:nvContentPartPr>
            <p14:xfrm>
              <a:off x="9961266" y="4747572"/>
              <a:ext cx="214845" cy="216801"/>
            </p14:xfrm>
          </p:contentPart>
        </mc:Choice>
        <mc:Fallback xmlns="">
          <p:pic>
            <p:nvPicPr>
              <p:cNvPr id="70" name="墨迹 69"/>
            </p:nvPicPr>
            <p:blipFill>
              <a:blip/>
            </p:blipFill>
            <p:spPr>
              <a:xfrm>
                <a:off x="9961266" y="4747572"/>
                <a:ext cx="214845" cy="216801"/>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1" name="墨迹 70"/>
              <p14:cNvContentPartPr/>
              <p14:nvPr/>
            </p14:nvContentPartPr>
            <p14:xfrm>
              <a:off x="10374252" y="4752548"/>
              <a:ext cx="128837" cy="226041"/>
            </p14:xfrm>
          </p:contentPart>
        </mc:Choice>
        <mc:Fallback xmlns="">
          <p:pic>
            <p:nvPicPr>
              <p:cNvPr id="71" name="墨迹 70"/>
            </p:nvPicPr>
            <p:blipFill>
              <a:blip/>
            </p:blipFill>
            <p:spPr>
              <a:xfrm>
                <a:off x="10374252" y="4752548"/>
                <a:ext cx="128837" cy="226041"/>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2" name="墨迹 71"/>
              <p14:cNvContentPartPr/>
              <p14:nvPr/>
            </p14:nvContentPartPr>
            <p14:xfrm>
              <a:off x="3083541" y="4454714"/>
              <a:ext cx="115153" cy="165621"/>
            </p14:xfrm>
          </p:contentPart>
        </mc:Choice>
        <mc:Fallback xmlns="">
          <p:pic>
            <p:nvPicPr>
              <p:cNvPr id="72" name="墨迹 71"/>
            </p:nvPicPr>
            <p:blipFill>
              <a:blip/>
            </p:blipFill>
            <p:spPr>
              <a:xfrm>
                <a:off x="3083541" y="4454714"/>
                <a:ext cx="115153" cy="165621"/>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3" name="墨迹 72"/>
              <p14:cNvContentPartPr/>
              <p14:nvPr/>
            </p14:nvContentPartPr>
            <p14:xfrm>
              <a:off x="2655626" y="4688041"/>
              <a:ext cx="113732" cy="182503"/>
            </p14:xfrm>
          </p:contentPart>
        </mc:Choice>
        <mc:Fallback xmlns="">
          <p:pic>
            <p:nvPicPr>
              <p:cNvPr id="73" name="墨迹 72"/>
            </p:nvPicPr>
            <p:blipFill>
              <a:blip/>
            </p:blipFill>
            <p:spPr>
              <a:xfrm>
                <a:off x="2655626" y="4688041"/>
                <a:ext cx="113732" cy="182503"/>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4" name="墨迹 73"/>
              <p14:cNvContentPartPr/>
              <p14:nvPr/>
            </p14:nvContentPartPr>
            <p14:xfrm>
              <a:off x="2786417" y="4708477"/>
              <a:ext cx="79612" cy="117996"/>
            </p14:xfrm>
          </p:contentPart>
        </mc:Choice>
        <mc:Fallback xmlns="">
          <p:pic>
            <p:nvPicPr>
              <p:cNvPr id="74" name="墨迹 73"/>
            </p:nvPicPr>
            <p:blipFill>
              <a:blip/>
            </p:blipFill>
            <p:spPr>
              <a:xfrm>
                <a:off x="2786417" y="4708477"/>
                <a:ext cx="79612" cy="117996"/>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5" name="墨迹 74"/>
              <p14:cNvContentPartPr/>
              <p14:nvPr/>
            </p14:nvContentPartPr>
            <p14:xfrm>
              <a:off x="2809164" y="4712031"/>
              <a:ext cx="82455" cy="113554"/>
            </p14:xfrm>
          </p:contentPart>
        </mc:Choice>
        <mc:Fallback xmlns="">
          <p:pic>
            <p:nvPicPr>
              <p:cNvPr id="75" name="墨迹 74"/>
            </p:nvPicPr>
            <p:blipFill>
              <a:blip/>
            </p:blipFill>
            <p:spPr>
              <a:xfrm>
                <a:off x="2809164" y="4712031"/>
                <a:ext cx="82455" cy="113554"/>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6" name="墨迹 75"/>
              <p14:cNvContentPartPr/>
              <p14:nvPr/>
            </p14:nvContentPartPr>
            <p14:xfrm>
              <a:off x="2928582" y="4693372"/>
              <a:ext cx="96671" cy="122439"/>
            </p14:xfrm>
          </p:contentPart>
        </mc:Choice>
        <mc:Fallback xmlns="">
          <p:pic>
            <p:nvPicPr>
              <p:cNvPr id="76" name="墨迹 75"/>
            </p:nvPicPr>
            <p:blipFill>
              <a:blip/>
            </p:blipFill>
            <p:spPr>
              <a:xfrm>
                <a:off x="2928582" y="4693372"/>
                <a:ext cx="96671" cy="122439"/>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77" name="墨迹 76"/>
              <p14:cNvContentPartPr/>
              <p14:nvPr/>
            </p14:nvContentPartPr>
            <p14:xfrm>
              <a:off x="4998492" y="4814745"/>
              <a:ext cx="98271" cy="52956"/>
            </p14:xfrm>
          </p:contentPart>
        </mc:Choice>
        <mc:Fallback xmlns="">
          <p:pic>
            <p:nvPicPr>
              <p:cNvPr id="77" name="墨迹 76"/>
            </p:nvPicPr>
            <p:blipFill>
              <a:blip/>
            </p:blipFill>
            <p:spPr>
              <a:xfrm>
                <a:off x="4998492" y="4814745"/>
                <a:ext cx="98271" cy="52956"/>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8" name="墨迹 77"/>
              <p14:cNvContentPartPr/>
              <p14:nvPr/>
            </p14:nvContentPartPr>
            <p14:xfrm>
              <a:off x="4814923" y="4830738"/>
              <a:ext cx="260338" cy="71083"/>
            </p14:xfrm>
          </p:contentPart>
        </mc:Choice>
        <mc:Fallback xmlns="">
          <p:pic>
            <p:nvPicPr>
              <p:cNvPr id="78" name="墨迹 77"/>
            </p:nvPicPr>
            <p:blipFill>
              <a:blip/>
            </p:blipFill>
            <p:spPr>
              <a:xfrm>
                <a:off x="4814923" y="4830738"/>
                <a:ext cx="260338" cy="71083"/>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79" name="墨迹 78"/>
              <p14:cNvContentPartPr/>
              <p14:nvPr/>
            </p14:nvContentPartPr>
            <p14:xfrm>
              <a:off x="4816522" y="4719850"/>
              <a:ext cx="199030" cy="412277"/>
            </p14:xfrm>
          </p:contentPart>
        </mc:Choice>
        <mc:Fallback xmlns="">
          <p:pic>
            <p:nvPicPr>
              <p:cNvPr id="79" name="墨迹 78"/>
            </p:nvPicPr>
            <p:blipFill>
              <a:blip/>
            </p:blipFill>
            <p:spPr>
              <a:xfrm>
                <a:off x="4816522" y="4719850"/>
                <a:ext cx="199030" cy="412277"/>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0" name="墨迹 79"/>
              <p14:cNvContentPartPr/>
              <p14:nvPr/>
            </p14:nvContentPartPr>
            <p14:xfrm>
              <a:off x="4915148" y="4972369"/>
              <a:ext cx="208449" cy="140565"/>
            </p14:xfrm>
          </p:contentPart>
        </mc:Choice>
        <mc:Fallback xmlns="">
          <p:pic>
            <p:nvPicPr>
              <p:cNvPr id="80" name="墨迹 79"/>
            </p:nvPicPr>
            <p:blipFill>
              <a:blip/>
            </p:blipFill>
            <p:spPr>
              <a:xfrm>
                <a:off x="4915148" y="4972369"/>
                <a:ext cx="208449" cy="140565"/>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1" name="墨迹 80"/>
              <p14:cNvContentPartPr/>
              <p14:nvPr/>
            </p14:nvContentPartPr>
            <p14:xfrm>
              <a:off x="5153451" y="4667250"/>
              <a:ext cx="195476" cy="497574"/>
            </p14:xfrm>
          </p:contentPart>
        </mc:Choice>
        <mc:Fallback xmlns="">
          <p:pic>
            <p:nvPicPr>
              <p:cNvPr id="81" name="墨迹 80"/>
            </p:nvPicPr>
            <p:blipFill>
              <a:blip/>
            </p:blipFill>
            <p:spPr>
              <a:xfrm>
                <a:off x="5153451" y="4667250"/>
                <a:ext cx="195476" cy="497574"/>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2" name="墨迹 81"/>
              <p14:cNvContentPartPr/>
              <p14:nvPr/>
            </p14:nvContentPartPr>
            <p14:xfrm>
              <a:off x="5220268" y="5004179"/>
              <a:ext cx="79612" cy="119418"/>
            </p14:xfrm>
          </p:contentPart>
        </mc:Choice>
        <mc:Fallback xmlns="">
          <p:pic>
            <p:nvPicPr>
              <p:cNvPr id="82" name="墨迹 81"/>
            </p:nvPicPr>
            <p:blipFill>
              <a:blip/>
            </p:blipFill>
            <p:spPr>
              <a:xfrm>
                <a:off x="5220268" y="5004179"/>
                <a:ext cx="79612" cy="119418"/>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3" name="墨迹 82"/>
              <p14:cNvContentPartPr/>
              <p14:nvPr/>
            </p14:nvContentPartPr>
            <p14:xfrm>
              <a:off x="5316940" y="5061044"/>
              <a:ext cx="108045" cy="5687"/>
            </p14:xfrm>
          </p:contentPart>
        </mc:Choice>
        <mc:Fallback xmlns="">
          <p:pic>
            <p:nvPicPr>
              <p:cNvPr id="83" name="墨迹 82"/>
            </p:nvPicPr>
            <p:blipFill>
              <a:blip/>
            </p:blipFill>
            <p:spPr>
              <a:xfrm>
                <a:off x="5316940" y="5061044"/>
                <a:ext cx="108045" cy="5687"/>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4" name="墨迹 83"/>
              <p14:cNvContentPartPr/>
              <p14:nvPr/>
            </p14:nvContentPartPr>
            <p14:xfrm>
              <a:off x="5456971" y="4744551"/>
              <a:ext cx="226752" cy="393973"/>
            </p14:xfrm>
          </p:contentPart>
        </mc:Choice>
        <mc:Fallback xmlns="">
          <p:pic>
            <p:nvPicPr>
              <p:cNvPr id="84" name="墨迹 83"/>
            </p:nvPicPr>
            <p:blipFill>
              <a:blip/>
            </p:blipFill>
            <p:spPr>
              <a:xfrm>
                <a:off x="5456971" y="4744551"/>
                <a:ext cx="226752" cy="393973"/>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5" name="墨迹 84"/>
              <p14:cNvContentPartPr/>
              <p14:nvPr/>
            </p14:nvContentPartPr>
            <p14:xfrm>
              <a:off x="5550622" y="4721805"/>
              <a:ext cx="195653" cy="340661"/>
            </p14:xfrm>
          </p:contentPart>
        </mc:Choice>
        <mc:Fallback xmlns="">
          <p:pic>
            <p:nvPicPr>
              <p:cNvPr id="85" name="墨迹 84"/>
            </p:nvPicPr>
            <p:blipFill>
              <a:blip/>
            </p:blipFill>
            <p:spPr>
              <a:xfrm>
                <a:off x="5550622" y="4721805"/>
                <a:ext cx="195653" cy="340661"/>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6" name="墨迹 85"/>
              <p14:cNvContentPartPr/>
              <p14:nvPr/>
            </p14:nvContentPartPr>
            <p14:xfrm>
              <a:off x="5624015" y="4935940"/>
              <a:ext cx="216089" cy="155670"/>
            </p14:xfrm>
          </p:contentPart>
        </mc:Choice>
        <mc:Fallback xmlns="">
          <p:pic>
            <p:nvPicPr>
              <p:cNvPr id="86" name="墨迹 85"/>
            </p:nvPicPr>
            <p:blipFill>
              <a:blip/>
            </p:blipFill>
            <p:spPr>
              <a:xfrm>
                <a:off x="5624015" y="4935940"/>
                <a:ext cx="216089" cy="15567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7" name="墨迹 86"/>
              <p14:cNvContentPartPr/>
              <p14:nvPr/>
            </p14:nvContentPartPr>
            <p14:xfrm>
              <a:off x="5832640" y="4701191"/>
              <a:ext cx="90808" cy="385798"/>
            </p14:xfrm>
          </p:contentPart>
        </mc:Choice>
        <mc:Fallback xmlns="">
          <p:pic>
            <p:nvPicPr>
              <p:cNvPr id="87" name="墨迹 86"/>
            </p:nvPicPr>
            <p:blipFill>
              <a:blip/>
            </p:blipFill>
            <p:spPr>
              <a:xfrm>
                <a:off x="5832640" y="4701191"/>
                <a:ext cx="90808" cy="385798"/>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8" name="墨迹 87"/>
              <p14:cNvContentPartPr/>
              <p14:nvPr/>
            </p14:nvContentPartPr>
            <p14:xfrm>
              <a:off x="5936776" y="4817411"/>
              <a:ext cx="140031" cy="21857"/>
            </p14:xfrm>
          </p:contentPart>
        </mc:Choice>
        <mc:Fallback xmlns="">
          <p:pic>
            <p:nvPicPr>
              <p:cNvPr id="88" name="墨迹 87"/>
            </p:nvPicPr>
            <p:blipFill>
              <a:blip/>
            </p:blipFill>
            <p:spPr>
              <a:xfrm>
                <a:off x="5936776" y="4817411"/>
                <a:ext cx="140031" cy="21857"/>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89" name="墨迹 88"/>
              <p14:cNvContentPartPr/>
              <p14:nvPr/>
            </p14:nvContentPartPr>
            <p14:xfrm>
              <a:off x="5919005" y="4883339"/>
              <a:ext cx="146607" cy="268690"/>
            </p14:xfrm>
          </p:contentPart>
        </mc:Choice>
        <mc:Fallback xmlns="">
          <p:pic>
            <p:nvPicPr>
              <p:cNvPr id="89" name="墨迹 88"/>
            </p:nvPicPr>
            <p:blipFill>
              <a:blip/>
            </p:blipFill>
            <p:spPr>
              <a:xfrm>
                <a:off x="5919005" y="4883339"/>
                <a:ext cx="146607" cy="26869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0" name="墨迹 89"/>
              <p14:cNvContentPartPr/>
              <p14:nvPr/>
            </p14:nvContentPartPr>
            <p14:xfrm>
              <a:off x="6277970" y="5009865"/>
              <a:ext cx="62552" cy="93829"/>
            </p14:xfrm>
          </p:contentPart>
        </mc:Choice>
        <mc:Fallback xmlns="">
          <p:pic>
            <p:nvPicPr>
              <p:cNvPr id="90" name="墨迹 89"/>
            </p:nvPicPr>
            <p:blipFill>
              <a:blip/>
            </p:blipFill>
            <p:spPr>
              <a:xfrm>
                <a:off x="6277970" y="5009865"/>
                <a:ext cx="62552" cy="93829"/>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91" name="墨迹 90"/>
              <p14:cNvContentPartPr/>
              <p14:nvPr/>
            </p14:nvContentPartPr>
            <p14:xfrm>
              <a:off x="6451054" y="4773873"/>
              <a:ext cx="224975" cy="71082"/>
            </p14:xfrm>
          </p:contentPart>
        </mc:Choice>
        <mc:Fallback xmlns="">
          <p:pic>
            <p:nvPicPr>
              <p:cNvPr id="91" name="墨迹 90"/>
            </p:nvPicPr>
            <p:blipFill>
              <a:blip/>
            </p:blipFill>
            <p:spPr>
              <a:xfrm>
                <a:off x="6451054" y="4773873"/>
                <a:ext cx="224975" cy="71082"/>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2" name="墨迹 91"/>
              <p14:cNvContentPartPr/>
              <p14:nvPr/>
            </p14:nvContentPartPr>
            <p14:xfrm>
              <a:off x="6445546" y="4702791"/>
              <a:ext cx="167931" cy="351856"/>
            </p14:xfrm>
          </p:contentPart>
        </mc:Choice>
        <mc:Fallback xmlns="">
          <p:pic>
            <p:nvPicPr>
              <p:cNvPr id="92" name="墨迹 91"/>
            </p:nvPicPr>
            <p:blipFill>
              <a:blip/>
            </p:blipFill>
            <p:spPr>
              <a:xfrm>
                <a:off x="6445546" y="4702791"/>
                <a:ext cx="167931" cy="351856"/>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93" name="墨迹 92"/>
              <p14:cNvContentPartPr/>
              <p14:nvPr/>
            </p14:nvContentPartPr>
            <p14:xfrm>
              <a:off x="6562298" y="4920835"/>
              <a:ext cx="116574" cy="164022"/>
            </p14:xfrm>
          </p:contentPart>
        </mc:Choice>
        <mc:Fallback xmlns="">
          <p:pic>
            <p:nvPicPr>
              <p:cNvPr id="93" name="墨迹 92"/>
            </p:nvPicPr>
            <p:blipFill>
              <a:blip/>
            </p:blipFill>
            <p:spPr>
              <a:xfrm>
                <a:off x="6562298" y="4920835"/>
                <a:ext cx="116574" cy="164022"/>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4" name="墨迹 93"/>
              <p14:cNvContentPartPr/>
              <p14:nvPr/>
            </p14:nvContentPartPr>
            <p14:xfrm>
              <a:off x="6803977" y="4677201"/>
              <a:ext cx="114442" cy="181970"/>
            </p14:xfrm>
          </p:contentPart>
        </mc:Choice>
        <mc:Fallback xmlns="">
          <p:pic>
            <p:nvPicPr>
              <p:cNvPr id="94" name="墨迹 93"/>
            </p:nvPicPr>
            <p:blipFill>
              <a:blip/>
            </p:blipFill>
            <p:spPr>
              <a:xfrm>
                <a:off x="6803977" y="4677201"/>
                <a:ext cx="114442" cy="18197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95" name="墨迹 94"/>
              <p14:cNvContentPartPr/>
              <p14:nvPr/>
            </p14:nvContentPartPr>
            <p14:xfrm>
              <a:off x="6738582" y="4784535"/>
              <a:ext cx="302809" cy="134345"/>
            </p14:xfrm>
          </p:contentPart>
        </mc:Choice>
        <mc:Fallback xmlns="">
          <p:pic>
            <p:nvPicPr>
              <p:cNvPr id="95" name="墨迹 94"/>
            </p:nvPicPr>
            <p:blipFill>
              <a:blip/>
            </p:blipFill>
            <p:spPr>
              <a:xfrm>
                <a:off x="6738582" y="4784535"/>
                <a:ext cx="302809" cy="134345"/>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6" name="墨迹 95"/>
              <p14:cNvContentPartPr/>
              <p14:nvPr/>
            </p14:nvContentPartPr>
            <p14:xfrm>
              <a:off x="6812507" y="4734067"/>
              <a:ext cx="213247" cy="402324"/>
            </p14:xfrm>
          </p:contentPart>
        </mc:Choice>
        <mc:Fallback xmlns="">
          <p:pic>
            <p:nvPicPr>
              <p:cNvPr id="96" name="墨迹 95"/>
            </p:nvPicPr>
            <p:blipFill>
              <a:blip/>
            </p:blipFill>
            <p:spPr>
              <a:xfrm>
                <a:off x="6812507" y="4734067"/>
                <a:ext cx="213247" cy="402324"/>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97" name="墨迹 96"/>
              <p14:cNvContentPartPr/>
              <p14:nvPr/>
            </p14:nvContentPartPr>
            <p14:xfrm>
              <a:off x="6920552" y="5055358"/>
              <a:ext cx="108045" cy="22746"/>
            </p14:xfrm>
          </p:contentPart>
        </mc:Choice>
        <mc:Fallback xmlns="">
          <p:pic>
            <p:nvPicPr>
              <p:cNvPr id="97" name="墨迹 96"/>
            </p:nvPicPr>
            <p:blipFill>
              <a:blip/>
            </p:blipFill>
            <p:spPr>
              <a:xfrm>
                <a:off x="6920552" y="5055358"/>
                <a:ext cx="108045" cy="22746"/>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8" name="墨迹 97"/>
              <p14:cNvContentPartPr/>
              <p14:nvPr/>
            </p14:nvContentPartPr>
            <p14:xfrm>
              <a:off x="7109630" y="4733534"/>
              <a:ext cx="156381" cy="302098"/>
            </p14:xfrm>
          </p:contentPart>
        </mc:Choice>
        <mc:Fallback xmlns="">
          <p:pic>
            <p:nvPicPr>
              <p:cNvPr id="98" name="墨迹 97"/>
            </p:nvPicPr>
            <p:blipFill>
              <a:blip/>
            </p:blipFill>
            <p:spPr>
              <a:xfrm>
                <a:off x="7109630" y="4733534"/>
                <a:ext cx="156381" cy="302098"/>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99" name="墨迹 98"/>
              <p14:cNvContentPartPr/>
              <p14:nvPr/>
            </p14:nvContentPartPr>
            <p14:xfrm>
              <a:off x="7243265" y="4706878"/>
              <a:ext cx="231728" cy="336929"/>
            </p14:xfrm>
          </p:contentPart>
        </mc:Choice>
        <mc:Fallback xmlns="">
          <p:pic>
            <p:nvPicPr>
              <p:cNvPr id="99" name="墨迹 98"/>
            </p:nvPicPr>
            <p:blipFill>
              <a:blip/>
            </p:blipFill>
            <p:spPr>
              <a:xfrm>
                <a:off x="7243265" y="4706878"/>
                <a:ext cx="231728" cy="336929"/>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0" name="墨迹 99"/>
              <p14:cNvContentPartPr/>
              <p14:nvPr/>
            </p14:nvContentPartPr>
            <p14:xfrm>
              <a:off x="7462730" y="4646103"/>
              <a:ext cx="253941" cy="588381"/>
            </p14:xfrm>
          </p:contentPart>
        </mc:Choice>
        <mc:Fallback xmlns="">
          <p:pic>
            <p:nvPicPr>
              <p:cNvPr id="100" name="墨迹 99"/>
            </p:nvPicPr>
            <p:blipFill>
              <a:blip/>
            </p:blipFill>
            <p:spPr>
              <a:xfrm>
                <a:off x="7462730" y="4646103"/>
                <a:ext cx="253941" cy="588381"/>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01" name="墨迹 100"/>
              <p14:cNvContentPartPr/>
              <p14:nvPr/>
            </p14:nvContentPartPr>
            <p14:xfrm>
              <a:off x="7481745" y="5177086"/>
              <a:ext cx="289659" cy="31809"/>
            </p14:xfrm>
          </p:contentPart>
        </mc:Choice>
        <mc:Fallback xmlns="">
          <p:pic>
            <p:nvPicPr>
              <p:cNvPr id="101" name="墨迹 100"/>
            </p:nvPicPr>
            <p:blipFill>
              <a:blip/>
            </p:blipFill>
            <p:spPr>
              <a:xfrm>
                <a:off x="7481745" y="5177086"/>
                <a:ext cx="289659" cy="31809"/>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2" name="墨迹 101"/>
              <p14:cNvContentPartPr/>
              <p14:nvPr/>
            </p14:nvContentPartPr>
            <p14:xfrm>
              <a:off x="7453312" y="5289928"/>
              <a:ext cx="402680" cy="21325"/>
            </p14:xfrm>
          </p:contentPart>
        </mc:Choice>
        <mc:Fallback xmlns="">
          <p:pic>
            <p:nvPicPr>
              <p:cNvPr id="102" name="墨迹 101"/>
            </p:nvPicPr>
            <p:blipFill>
              <a:blip/>
            </p:blipFill>
            <p:spPr>
              <a:xfrm>
                <a:off x="7453312" y="5289928"/>
                <a:ext cx="402680" cy="21325"/>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03" name="墨迹 102"/>
              <p14:cNvContentPartPr/>
              <p14:nvPr/>
            </p14:nvContentPartPr>
            <p14:xfrm>
              <a:off x="2494270" y="4899688"/>
              <a:ext cx="87431" cy="187301"/>
            </p14:xfrm>
          </p:contentPart>
        </mc:Choice>
        <mc:Fallback xmlns="">
          <p:pic>
            <p:nvPicPr>
              <p:cNvPr id="103" name="墨迹 102"/>
            </p:nvPicPr>
            <p:blipFill>
              <a:blip/>
            </p:blipFill>
            <p:spPr>
              <a:xfrm>
                <a:off x="2494270" y="4899688"/>
                <a:ext cx="87431" cy="187301"/>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4" name="墨迹 103"/>
              <p14:cNvContentPartPr/>
              <p14:nvPr/>
            </p14:nvContentPartPr>
            <p14:xfrm>
              <a:off x="2577969" y="4901820"/>
              <a:ext cx="95250" cy="255896"/>
            </p14:xfrm>
          </p:contentPart>
        </mc:Choice>
        <mc:Fallback xmlns="">
          <p:pic>
            <p:nvPicPr>
              <p:cNvPr id="104" name="墨迹 103"/>
            </p:nvPicPr>
            <p:blipFill>
              <a:blip/>
            </p:blipFill>
            <p:spPr>
              <a:xfrm>
                <a:off x="2577969" y="4901820"/>
                <a:ext cx="95250" cy="255896"/>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05" name="墨迹 104"/>
              <p14:cNvContentPartPr/>
              <p14:nvPr/>
            </p14:nvContentPartPr>
            <p14:xfrm>
              <a:off x="1495567" y="5279621"/>
              <a:ext cx="207559" cy="338707"/>
            </p14:xfrm>
          </p:contentPart>
        </mc:Choice>
        <mc:Fallback xmlns="">
          <p:pic>
            <p:nvPicPr>
              <p:cNvPr id="105" name="墨迹 104"/>
            </p:nvPicPr>
            <p:blipFill>
              <a:blip/>
            </p:blipFill>
            <p:spPr>
              <a:xfrm>
                <a:off x="1495567" y="5279621"/>
                <a:ext cx="207559" cy="338707"/>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06" name="墨迹 105"/>
              <p14:cNvContentPartPr/>
              <p14:nvPr/>
            </p14:nvContentPartPr>
            <p14:xfrm>
              <a:off x="1705970" y="5489669"/>
              <a:ext cx="17059" cy="142875"/>
            </p14:xfrm>
          </p:contentPart>
        </mc:Choice>
        <mc:Fallback xmlns="">
          <p:pic>
            <p:nvPicPr>
              <p:cNvPr id="106" name="墨迹 105"/>
            </p:nvPicPr>
            <p:blipFill>
              <a:blip/>
            </p:blipFill>
            <p:spPr>
              <a:xfrm>
                <a:off x="1705970" y="5489669"/>
                <a:ext cx="17059" cy="142875"/>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07" name="墨迹 106"/>
              <p14:cNvContentPartPr/>
              <p14:nvPr/>
            </p14:nvContentPartPr>
            <p14:xfrm>
              <a:off x="1941074" y="5318895"/>
              <a:ext cx="134523" cy="263181"/>
            </p14:xfrm>
          </p:contentPart>
        </mc:Choice>
        <mc:Fallback xmlns="">
          <p:pic>
            <p:nvPicPr>
              <p:cNvPr id="107" name="墨迹 106"/>
            </p:nvPicPr>
            <p:blipFill>
              <a:blip/>
            </p:blipFill>
            <p:spPr>
              <a:xfrm>
                <a:off x="1941074" y="5318895"/>
                <a:ext cx="134523" cy="263181"/>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08" name="墨迹 107"/>
              <p14:cNvContentPartPr/>
              <p14:nvPr/>
            </p14:nvContentPartPr>
            <p14:xfrm>
              <a:off x="2130685" y="5464790"/>
              <a:ext cx="70016" cy="111777"/>
            </p14:xfrm>
          </p:contentPart>
        </mc:Choice>
        <mc:Fallback xmlns="">
          <p:pic>
            <p:nvPicPr>
              <p:cNvPr id="108" name="墨迹 107"/>
            </p:nvPicPr>
            <p:blipFill>
              <a:blip/>
            </p:blipFill>
            <p:spPr>
              <a:xfrm>
                <a:off x="2130685" y="5464790"/>
                <a:ext cx="70016" cy="111777"/>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09" name="墨迹 108"/>
              <p14:cNvContentPartPr/>
              <p14:nvPr/>
            </p14:nvContentPartPr>
            <p14:xfrm>
              <a:off x="2299327" y="5398507"/>
              <a:ext cx="23635" cy="23634"/>
            </p14:xfrm>
          </p:contentPart>
        </mc:Choice>
        <mc:Fallback xmlns="">
          <p:pic>
            <p:nvPicPr>
              <p:cNvPr id="109" name="墨迹 108"/>
            </p:nvPicPr>
            <p:blipFill>
              <a:blip/>
            </p:blipFill>
            <p:spPr>
              <a:xfrm>
                <a:off x="2299327" y="5398507"/>
                <a:ext cx="23635" cy="23634"/>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10" name="墨迹 109"/>
              <p14:cNvContentPartPr/>
              <p14:nvPr/>
            </p14:nvContentPartPr>
            <p14:xfrm>
              <a:off x="2394044" y="5402238"/>
              <a:ext cx="17060" cy="5687"/>
            </p14:xfrm>
          </p:contentPart>
        </mc:Choice>
        <mc:Fallback xmlns="">
          <p:pic>
            <p:nvPicPr>
              <p:cNvPr id="110" name="墨迹 109"/>
            </p:nvPicPr>
            <p:blipFill>
              <a:blip/>
            </p:blipFill>
            <p:spPr>
              <a:xfrm>
                <a:off x="2394044" y="5402238"/>
                <a:ext cx="17060" cy="5687"/>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11" name="墨迹 110"/>
              <p14:cNvContentPartPr/>
              <p14:nvPr/>
            </p14:nvContentPartPr>
            <p14:xfrm>
              <a:off x="2623639" y="5279444"/>
              <a:ext cx="168465" cy="213779"/>
            </p14:xfrm>
          </p:contentPart>
        </mc:Choice>
        <mc:Fallback xmlns="">
          <p:pic>
            <p:nvPicPr>
              <p:cNvPr id="111" name="墨迹 110"/>
            </p:nvPicPr>
            <p:blipFill>
              <a:blip/>
            </p:blipFill>
            <p:spPr>
              <a:xfrm>
                <a:off x="2623639" y="5279444"/>
                <a:ext cx="168465" cy="213779"/>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12" name="墨迹 111"/>
              <p14:cNvContentPartPr/>
              <p14:nvPr/>
            </p14:nvContentPartPr>
            <p14:xfrm>
              <a:off x="2834576" y="5407925"/>
              <a:ext cx="105379" cy="122261"/>
            </p14:xfrm>
          </p:contentPart>
        </mc:Choice>
        <mc:Fallback xmlns="">
          <p:pic>
            <p:nvPicPr>
              <p:cNvPr id="112" name="墨迹 111"/>
            </p:nvPicPr>
            <p:blipFill>
              <a:blip/>
            </p:blipFill>
            <p:spPr>
              <a:xfrm>
                <a:off x="2834576" y="5407925"/>
                <a:ext cx="105379" cy="122261"/>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13" name="墨迹 112"/>
              <p14:cNvContentPartPr/>
              <p14:nvPr/>
            </p14:nvContentPartPr>
            <p14:xfrm>
              <a:off x="2955770" y="5200365"/>
              <a:ext cx="127771" cy="381000"/>
            </p14:xfrm>
          </p:contentPart>
        </mc:Choice>
        <mc:Fallback xmlns="">
          <p:pic>
            <p:nvPicPr>
              <p:cNvPr id="113" name="墨迹 112"/>
            </p:nvPicPr>
            <p:blipFill>
              <a:blip/>
            </p:blipFill>
            <p:spPr>
              <a:xfrm>
                <a:off x="2955770" y="5200365"/>
                <a:ext cx="127771" cy="38100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14" name="墨迹 113"/>
              <p14:cNvContentPartPr/>
              <p14:nvPr/>
            </p14:nvContentPartPr>
            <p14:xfrm>
              <a:off x="1353402" y="5123597"/>
              <a:ext cx="150695" cy="591403"/>
            </p14:xfrm>
          </p:contentPart>
        </mc:Choice>
        <mc:Fallback xmlns="">
          <p:pic>
            <p:nvPicPr>
              <p:cNvPr id="114" name="墨迹 113"/>
            </p:nvPicPr>
            <p:blipFill>
              <a:blip/>
            </p:blipFill>
            <p:spPr>
              <a:xfrm>
                <a:off x="1353402" y="5123597"/>
                <a:ext cx="150695" cy="591403"/>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15" name="墨迹 114"/>
              <p14:cNvContentPartPr/>
              <p14:nvPr/>
            </p14:nvContentPartPr>
            <p14:xfrm>
              <a:off x="3135253" y="4984276"/>
              <a:ext cx="117463" cy="1143000"/>
            </p14:xfrm>
          </p:contentPart>
        </mc:Choice>
        <mc:Fallback xmlns="">
          <p:pic>
            <p:nvPicPr>
              <p:cNvPr id="115" name="墨迹 114"/>
            </p:nvPicPr>
            <p:blipFill>
              <a:blip/>
            </p:blipFill>
            <p:spPr>
              <a:xfrm>
                <a:off x="3135253" y="4984276"/>
                <a:ext cx="117463" cy="114300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16" name="墨迹 115"/>
              <p14:cNvContentPartPr/>
              <p14:nvPr/>
            </p14:nvContentPartPr>
            <p14:xfrm>
              <a:off x="3292522" y="5019461"/>
              <a:ext cx="90985" cy="186591"/>
            </p14:xfrm>
          </p:contentPart>
        </mc:Choice>
        <mc:Fallback xmlns="">
          <p:pic>
            <p:nvPicPr>
              <p:cNvPr id="116" name="墨迹 115"/>
            </p:nvPicPr>
            <p:blipFill>
              <a:blip/>
            </p:blipFill>
            <p:spPr>
              <a:xfrm>
                <a:off x="3292522" y="5019461"/>
                <a:ext cx="90985" cy="186591"/>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117" name="墨迹 116"/>
              <p14:cNvContentPartPr/>
              <p14:nvPr/>
            </p14:nvContentPartPr>
            <p14:xfrm>
              <a:off x="3306738" y="5017507"/>
              <a:ext cx="110889" cy="160112"/>
            </p14:xfrm>
          </p:contentPart>
        </mc:Choice>
        <mc:Fallback xmlns="">
          <p:pic>
            <p:nvPicPr>
              <p:cNvPr id="117" name="墨迹 116"/>
            </p:nvPicPr>
            <p:blipFill>
              <a:blip/>
            </p:blipFill>
            <p:spPr>
              <a:xfrm>
                <a:off x="3306738" y="5017507"/>
                <a:ext cx="110889" cy="160112"/>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18" name="墨迹 117"/>
              <p14:cNvContentPartPr/>
              <p14:nvPr/>
            </p14:nvContentPartPr>
            <p14:xfrm>
              <a:off x="3431843" y="5140656"/>
              <a:ext cx="2843" cy="96672"/>
            </p14:xfrm>
          </p:contentPart>
        </mc:Choice>
        <mc:Fallback xmlns="">
          <p:pic>
            <p:nvPicPr>
              <p:cNvPr id="118" name="墨迹 117"/>
            </p:nvPicPr>
            <p:blipFill>
              <a:blip/>
            </p:blipFill>
            <p:spPr>
              <a:xfrm>
                <a:off x="3431843" y="5140656"/>
                <a:ext cx="2843" cy="96672"/>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119" name="墨迹 118"/>
              <p14:cNvContentPartPr/>
              <p14:nvPr/>
            </p14:nvContentPartPr>
            <p14:xfrm>
              <a:off x="3306738" y="5318895"/>
              <a:ext cx="71083" cy="178593"/>
            </p14:xfrm>
          </p:contentPart>
        </mc:Choice>
        <mc:Fallback xmlns="">
          <p:pic>
            <p:nvPicPr>
              <p:cNvPr id="119" name="墨迹 118"/>
            </p:nvPicPr>
            <p:blipFill>
              <a:blip/>
            </p:blipFill>
            <p:spPr>
              <a:xfrm>
                <a:off x="3306738" y="5318895"/>
                <a:ext cx="71083" cy="178593"/>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20" name="墨迹 119"/>
              <p14:cNvContentPartPr/>
              <p14:nvPr/>
            </p14:nvContentPartPr>
            <p14:xfrm>
              <a:off x="3295365" y="5345372"/>
              <a:ext cx="116575" cy="153538"/>
            </p14:xfrm>
          </p:contentPart>
        </mc:Choice>
        <mc:Fallback xmlns="">
          <p:pic>
            <p:nvPicPr>
              <p:cNvPr id="120" name="墨迹 119"/>
            </p:nvPicPr>
            <p:blipFill>
              <a:blip/>
            </p:blipFill>
            <p:spPr>
              <a:xfrm>
                <a:off x="3295365" y="5345372"/>
                <a:ext cx="116575" cy="153538"/>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121" name="墨迹 120"/>
              <p14:cNvContentPartPr/>
              <p14:nvPr/>
            </p14:nvContentPartPr>
            <p14:xfrm>
              <a:off x="3355074" y="5439912"/>
              <a:ext cx="85298" cy="100936"/>
            </p14:xfrm>
          </p:contentPart>
        </mc:Choice>
        <mc:Fallback xmlns="">
          <p:pic>
            <p:nvPicPr>
              <p:cNvPr id="121" name="墨迹 120"/>
            </p:nvPicPr>
            <p:blipFill>
              <a:blip/>
            </p:blipFill>
            <p:spPr>
              <a:xfrm>
                <a:off x="3355074" y="5439912"/>
                <a:ext cx="85298" cy="100936"/>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22" name="墨迹 121"/>
              <p14:cNvContentPartPr/>
              <p14:nvPr/>
            </p14:nvContentPartPr>
            <p14:xfrm>
              <a:off x="3306738" y="5612641"/>
              <a:ext cx="19903" cy="8530"/>
            </p14:xfrm>
          </p:contentPart>
        </mc:Choice>
        <mc:Fallback xmlns="">
          <p:pic>
            <p:nvPicPr>
              <p:cNvPr id="122" name="墨迹 121"/>
            </p:nvPicPr>
            <p:blipFill>
              <a:blip/>
            </p:blipFill>
            <p:spPr>
              <a:xfrm>
                <a:off x="3306738" y="5612641"/>
                <a:ext cx="19903" cy="8530"/>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23" name="墨迹 122"/>
              <p14:cNvContentPartPr/>
              <p14:nvPr/>
            </p14:nvContentPartPr>
            <p14:xfrm>
              <a:off x="3298208" y="5697940"/>
              <a:ext cx="22747" cy="73925"/>
            </p14:xfrm>
          </p:contentPart>
        </mc:Choice>
        <mc:Fallback xmlns="">
          <p:pic>
            <p:nvPicPr>
              <p:cNvPr id="123" name="墨迹 122"/>
            </p:nvPicPr>
            <p:blipFill>
              <a:blip/>
            </p:blipFill>
            <p:spPr>
              <a:xfrm>
                <a:off x="3298208" y="5697940"/>
                <a:ext cx="22747" cy="73925"/>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24" name="墨迹 123"/>
              <p14:cNvContentPartPr/>
              <p14:nvPr/>
            </p14:nvContentPartPr>
            <p14:xfrm>
              <a:off x="3303895" y="5817358"/>
              <a:ext cx="11373" cy="36963"/>
            </p14:xfrm>
          </p:contentPart>
        </mc:Choice>
        <mc:Fallback xmlns="">
          <p:pic>
            <p:nvPicPr>
              <p:cNvPr id="124" name="墨迹 123"/>
            </p:nvPicPr>
            <p:blipFill>
              <a:blip/>
            </p:blipFill>
            <p:spPr>
              <a:xfrm>
                <a:off x="3303895" y="5817358"/>
                <a:ext cx="11373" cy="36963"/>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25" name="墨迹 124"/>
              <p14:cNvContentPartPr/>
              <p14:nvPr/>
            </p14:nvContentPartPr>
            <p14:xfrm>
              <a:off x="3281149" y="5931089"/>
              <a:ext cx="11373" cy="5687"/>
            </p14:xfrm>
          </p:contentPart>
        </mc:Choice>
        <mc:Fallback xmlns="">
          <p:pic>
            <p:nvPicPr>
              <p:cNvPr id="125" name="墨迹 124"/>
            </p:nvPicPr>
            <p:blipFill>
              <a:blip/>
            </p:blipFill>
            <p:spPr>
              <a:xfrm>
                <a:off x="3281149" y="5931089"/>
                <a:ext cx="11373" cy="5687"/>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26" name="墨迹 125"/>
              <p14:cNvContentPartPr/>
              <p14:nvPr/>
            </p14:nvContentPartPr>
            <p14:xfrm>
              <a:off x="3232102" y="5955790"/>
              <a:ext cx="117286" cy="177172"/>
            </p14:xfrm>
          </p:contentPart>
        </mc:Choice>
        <mc:Fallback xmlns="">
          <p:pic>
            <p:nvPicPr>
              <p:cNvPr id="126" name="墨迹 125"/>
            </p:nvPicPr>
            <p:blipFill>
              <a:blip/>
            </p:blipFill>
            <p:spPr>
              <a:xfrm>
                <a:off x="3232102" y="5955790"/>
                <a:ext cx="117286" cy="177172"/>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127" name="墨迹 126"/>
              <p14:cNvContentPartPr/>
              <p14:nvPr/>
            </p14:nvContentPartPr>
            <p14:xfrm>
              <a:off x="3258580" y="5942462"/>
              <a:ext cx="141987" cy="187302"/>
            </p14:xfrm>
          </p:contentPart>
        </mc:Choice>
        <mc:Fallback xmlns="">
          <p:pic>
            <p:nvPicPr>
              <p:cNvPr id="127" name="墨迹 126"/>
            </p:nvPicPr>
            <p:blipFill>
              <a:blip/>
            </p:blipFill>
            <p:spPr>
              <a:xfrm>
                <a:off x="3258580" y="5942462"/>
                <a:ext cx="141987" cy="187302"/>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28" name="墨迹 127"/>
              <p14:cNvContentPartPr/>
              <p14:nvPr/>
            </p14:nvContentPartPr>
            <p14:xfrm>
              <a:off x="3377820" y="6047131"/>
              <a:ext cx="90985" cy="78723"/>
            </p14:xfrm>
          </p:contentPart>
        </mc:Choice>
        <mc:Fallback xmlns="">
          <p:pic>
            <p:nvPicPr>
              <p:cNvPr id="128" name="墨迹 127"/>
            </p:nvPicPr>
            <p:blipFill>
              <a:blip/>
            </p:blipFill>
            <p:spPr>
              <a:xfrm>
                <a:off x="3377820" y="6047131"/>
                <a:ext cx="90985" cy="78723"/>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129" name="墨迹 128"/>
              <p14:cNvContentPartPr/>
              <p14:nvPr/>
            </p14:nvContentPartPr>
            <p14:xfrm>
              <a:off x="3485865" y="4970059"/>
              <a:ext cx="147851" cy="1222612"/>
            </p14:xfrm>
          </p:contentPart>
        </mc:Choice>
        <mc:Fallback xmlns="">
          <p:pic>
            <p:nvPicPr>
              <p:cNvPr id="129" name="墨迹 128"/>
            </p:nvPicPr>
            <p:blipFill>
              <a:blip/>
            </p:blipFill>
            <p:spPr>
              <a:xfrm>
                <a:off x="3485865" y="4970059"/>
                <a:ext cx="147851" cy="1222612"/>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30" name="墨迹 129"/>
              <p14:cNvContentPartPr/>
              <p14:nvPr/>
            </p14:nvContentPartPr>
            <p14:xfrm>
              <a:off x="3807867" y="5405082"/>
              <a:ext cx="132923" cy="25589"/>
            </p14:xfrm>
          </p:contentPart>
        </mc:Choice>
        <mc:Fallback xmlns="">
          <p:pic>
            <p:nvPicPr>
              <p:cNvPr id="130" name="墨迹 129"/>
            </p:nvPicPr>
            <p:blipFill>
              <a:blip/>
            </p:blipFill>
            <p:spPr>
              <a:xfrm>
                <a:off x="3807867" y="5405082"/>
                <a:ext cx="132923" cy="25589"/>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131" name="墨迹 130"/>
              <p14:cNvContentPartPr/>
              <p14:nvPr/>
            </p14:nvContentPartPr>
            <p14:xfrm>
              <a:off x="3792940" y="5528765"/>
              <a:ext cx="139321" cy="21324"/>
            </p14:xfrm>
          </p:contentPart>
        </mc:Choice>
        <mc:Fallback xmlns="">
          <p:pic>
            <p:nvPicPr>
              <p:cNvPr id="131" name="墨迹 130"/>
            </p:nvPicPr>
            <p:blipFill>
              <a:blip/>
            </p:blipFill>
            <p:spPr>
              <a:xfrm>
                <a:off x="3792940" y="5528765"/>
                <a:ext cx="139321" cy="21324"/>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32" name="墨迹 131"/>
              <p14:cNvContentPartPr/>
              <p14:nvPr/>
            </p14:nvContentPartPr>
            <p14:xfrm>
              <a:off x="4068027" y="5375227"/>
              <a:ext cx="157092" cy="223731"/>
            </p14:xfrm>
          </p:contentPart>
        </mc:Choice>
        <mc:Fallback xmlns="">
          <p:pic>
            <p:nvPicPr>
              <p:cNvPr id="132" name="墨迹 131"/>
            </p:nvPicPr>
            <p:blipFill>
              <a:blip/>
            </p:blipFill>
            <p:spPr>
              <a:xfrm>
                <a:off x="4068027" y="5375227"/>
                <a:ext cx="157092" cy="223731"/>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133" name="墨迹 132"/>
              <p14:cNvContentPartPr/>
              <p14:nvPr/>
            </p14:nvContentPartPr>
            <p14:xfrm>
              <a:off x="4074425" y="5389444"/>
              <a:ext cx="196186" cy="216089"/>
            </p14:xfrm>
          </p:contentPart>
        </mc:Choice>
        <mc:Fallback xmlns="">
          <p:pic>
            <p:nvPicPr>
              <p:cNvPr id="133" name="墨迹 132"/>
            </p:nvPicPr>
            <p:blipFill>
              <a:blip/>
            </p:blipFill>
            <p:spPr>
              <a:xfrm>
                <a:off x="4074425" y="5389444"/>
                <a:ext cx="196186" cy="216089"/>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34" name="墨迹 133"/>
              <p14:cNvContentPartPr/>
              <p14:nvPr/>
            </p14:nvContentPartPr>
            <p14:xfrm>
              <a:off x="4264925" y="5527343"/>
              <a:ext cx="8530" cy="102358"/>
            </p14:xfrm>
          </p:contentPart>
        </mc:Choice>
        <mc:Fallback xmlns="">
          <p:pic>
            <p:nvPicPr>
              <p:cNvPr id="134" name="墨迹 133"/>
            </p:nvPicPr>
            <p:blipFill>
              <a:blip/>
            </p:blipFill>
            <p:spPr>
              <a:xfrm>
                <a:off x="4264925" y="5527343"/>
                <a:ext cx="8530" cy="102358"/>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135" name="墨迹 134"/>
              <p14:cNvContentPartPr/>
              <p14:nvPr/>
            </p14:nvContentPartPr>
            <p14:xfrm>
              <a:off x="4327477" y="5358701"/>
              <a:ext cx="146429" cy="253940"/>
            </p14:xfrm>
          </p:contentPart>
        </mc:Choice>
        <mc:Fallback xmlns="">
          <p:pic>
            <p:nvPicPr>
              <p:cNvPr id="135" name="墨迹 134"/>
            </p:nvPicPr>
            <p:blipFill>
              <a:blip/>
            </p:blipFill>
            <p:spPr>
              <a:xfrm>
                <a:off x="4327477" y="5358701"/>
                <a:ext cx="146429" cy="25394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36" name="墨迹 135"/>
              <p14:cNvContentPartPr/>
              <p14:nvPr/>
            </p14:nvContentPartPr>
            <p14:xfrm>
              <a:off x="4532194" y="5550089"/>
              <a:ext cx="17059" cy="76769"/>
            </p14:xfrm>
          </p:contentPart>
        </mc:Choice>
        <mc:Fallback xmlns="">
          <p:pic>
            <p:nvPicPr>
              <p:cNvPr id="136" name="墨迹 135"/>
            </p:nvPicPr>
            <p:blipFill>
              <a:blip/>
            </p:blipFill>
            <p:spPr>
              <a:xfrm>
                <a:off x="4532194" y="5550089"/>
                <a:ext cx="17059" cy="76769"/>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137" name="墨迹 136"/>
              <p14:cNvContentPartPr/>
              <p14:nvPr/>
            </p14:nvContentPartPr>
            <p14:xfrm>
              <a:off x="4627444" y="5484694"/>
              <a:ext cx="172018" cy="25589"/>
            </p14:xfrm>
          </p:contentPart>
        </mc:Choice>
        <mc:Fallback xmlns="">
          <p:pic>
            <p:nvPicPr>
              <p:cNvPr id="137" name="墨迹 136"/>
            </p:nvPicPr>
            <p:blipFill>
              <a:blip/>
            </p:blipFill>
            <p:spPr>
              <a:xfrm>
                <a:off x="4627444" y="5484694"/>
                <a:ext cx="172018" cy="25589"/>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38" name="墨迹 137"/>
              <p14:cNvContentPartPr/>
              <p14:nvPr/>
            </p14:nvContentPartPr>
            <p14:xfrm>
              <a:off x="4702791" y="5402238"/>
              <a:ext cx="45492" cy="184814"/>
            </p14:xfrm>
          </p:contentPart>
        </mc:Choice>
        <mc:Fallback xmlns="">
          <p:pic>
            <p:nvPicPr>
              <p:cNvPr id="138" name="墨迹 137"/>
            </p:nvPicPr>
            <p:blipFill>
              <a:blip/>
            </p:blipFill>
            <p:spPr>
              <a:xfrm>
                <a:off x="4702791" y="5402238"/>
                <a:ext cx="45492" cy="184814"/>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139" name="墨迹 138"/>
              <p14:cNvContentPartPr/>
              <p14:nvPr/>
            </p14:nvContentPartPr>
            <p14:xfrm>
              <a:off x="4865569" y="5393531"/>
              <a:ext cx="155669" cy="192277"/>
            </p14:xfrm>
          </p:contentPart>
        </mc:Choice>
        <mc:Fallback xmlns="">
          <p:pic>
            <p:nvPicPr>
              <p:cNvPr id="139" name="墨迹 138"/>
            </p:nvPicPr>
            <p:blipFill>
              <a:blip/>
            </p:blipFill>
            <p:spPr>
              <a:xfrm>
                <a:off x="4865569" y="5393531"/>
                <a:ext cx="155669" cy="192277"/>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40" name="墨迹 139"/>
              <p14:cNvContentPartPr/>
              <p14:nvPr/>
            </p14:nvContentPartPr>
            <p14:xfrm>
              <a:off x="4897200" y="5383046"/>
              <a:ext cx="146785" cy="212536"/>
            </p14:xfrm>
          </p:contentPart>
        </mc:Choice>
        <mc:Fallback xmlns="">
          <p:pic>
            <p:nvPicPr>
              <p:cNvPr id="140" name="墨迹 139"/>
            </p:nvPicPr>
            <p:blipFill>
              <a:blip/>
            </p:blipFill>
            <p:spPr>
              <a:xfrm>
                <a:off x="4897200" y="5383046"/>
                <a:ext cx="146785" cy="212536"/>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141" name="墨迹 140"/>
              <p14:cNvContentPartPr/>
              <p14:nvPr/>
            </p14:nvContentPartPr>
            <p14:xfrm>
              <a:off x="5049671" y="5504596"/>
              <a:ext cx="133634" cy="120840"/>
            </p14:xfrm>
          </p:contentPart>
        </mc:Choice>
        <mc:Fallback xmlns="">
          <p:pic>
            <p:nvPicPr>
              <p:cNvPr id="141" name="墨迹 140"/>
            </p:nvPicPr>
            <p:blipFill>
              <a:blip/>
            </p:blipFill>
            <p:spPr>
              <a:xfrm>
                <a:off x="5049671" y="5504596"/>
                <a:ext cx="133634" cy="12084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42" name="墨迹 141"/>
              <p14:cNvContentPartPr/>
              <p14:nvPr/>
            </p14:nvContentPartPr>
            <p14:xfrm>
              <a:off x="5203209" y="5356746"/>
              <a:ext cx="170596" cy="227463"/>
            </p14:xfrm>
          </p:contentPart>
        </mc:Choice>
        <mc:Fallback xmlns="">
          <p:pic>
            <p:nvPicPr>
              <p:cNvPr id="142" name="墨迹 141"/>
            </p:nvPicPr>
            <p:blipFill>
              <a:blip/>
            </p:blipFill>
            <p:spPr>
              <a:xfrm>
                <a:off x="5203209" y="5356746"/>
                <a:ext cx="170596" cy="227463"/>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143" name="墨迹 142"/>
              <p14:cNvContentPartPr/>
              <p14:nvPr/>
            </p14:nvContentPartPr>
            <p14:xfrm>
              <a:off x="5382158" y="5500332"/>
              <a:ext cx="105379" cy="135056"/>
            </p14:xfrm>
          </p:contentPart>
        </mc:Choice>
        <mc:Fallback xmlns="">
          <p:pic>
            <p:nvPicPr>
              <p:cNvPr id="143" name="墨迹 142"/>
            </p:nvPicPr>
            <p:blipFill>
              <a:blip/>
            </p:blipFill>
            <p:spPr>
              <a:xfrm>
                <a:off x="5382158" y="5500332"/>
                <a:ext cx="105379" cy="135056"/>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44" name="墨迹 143"/>
              <p14:cNvContentPartPr/>
              <p14:nvPr/>
            </p14:nvContentPartPr>
            <p14:xfrm>
              <a:off x="5539427" y="5461947"/>
              <a:ext cx="178416" cy="31276"/>
            </p14:xfrm>
          </p:contentPart>
        </mc:Choice>
        <mc:Fallback xmlns="">
          <p:pic>
            <p:nvPicPr>
              <p:cNvPr id="144" name="墨迹 143"/>
            </p:nvPicPr>
            <p:blipFill>
              <a:blip/>
            </p:blipFill>
            <p:spPr>
              <a:xfrm>
                <a:off x="5539427" y="5461947"/>
                <a:ext cx="178416" cy="31276"/>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145" name="墨迹 144"/>
              <p14:cNvContentPartPr/>
              <p14:nvPr/>
            </p14:nvContentPartPr>
            <p14:xfrm>
              <a:off x="5624015" y="5389622"/>
              <a:ext cx="22746" cy="203116"/>
            </p14:xfrm>
          </p:contentPart>
        </mc:Choice>
        <mc:Fallback xmlns="">
          <p:pic>
            <p:nvPicPr>
              <p:cNvPr id="145" name="墨迹 144"/>
            </p:nvPicPr>
            <p:blipFill>
              <a:blip/>
            </p:blipFill>
            <p:spPr>
              <a:xfrm>
                <a:off x="5624015" y="5389622"/>
                <a:ext cx="22746" cy="203116"/>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46" name="墨迹 145"/>
              <p14:cNvContentPartPr/>
              <p14:nvPr/>
            </p14:nvContentPartPr>
            <p14:xfrm>
              <a:off x="5820912" y="5484516"/>
              <a:ext cx="22035" cy="14394"/>
            </p14:xfrm>
          </p:contentPart>
        </mc:Choice>
        <mc:Fallback xmlns="">
          <p:pic>
            <p:nvPicPr>
              <p:cNvPr id="146" name="墨迹 145"/>
            </p:nvPicPr>
            <p:blipFill>
              <a:blip/>
            </p:blipFill>
            <p:spPr>
              <a:xfrm>
                <a:off x="5820912" y="5484516"/>
                <a:ext cx="22035" cy="14394"/>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147" name="墨迹 146"/>
              <p14:cNvContentPartPr/>
              <p14:nvPr/>
            </p14:nvContentPartPr>
            <p14:xfrm>
              <a:off x="5901590" y="5481850"/>
              <a:ext cx="18126" cy="17060"/>
            </p14:xfrm>
          </p:contentPart>
        </mc:Choice>
        <mc:Fallback xmlns="">
          <p:pic>
            <p:nvPicPr>
              <p:cNvPr id="147" name="墨迹 146"/>
            </p:nvPicPr>
            <p:blipFill>
              <a:blip/>
            </p:blipFill>
            <p:spPr>
              <a:xfrm>
                <a:off x="5901590" y="5481850"/>
                <a:ext cx="18126" cy="1706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48" name="墨迹 147"/>
              <p14:cNvContentPartPr/>
              <p14:nvPr/>
            </p14:nvContentPartPr>
            <p14:xfrm>
              <a:off x="6004303" y="5476164"/>
              <a:ext cx="17771" cy="14216"/>
            </p14:xfrm>
          </p:contentPart>
        </mc:Choice>
        <mc:Fallback xmlns="">
          <p:pic>
            <p:nvPicPr>
              <p:cNvPr id="148" name="墨迹 147"/>
            </p:nvPicPr>
            <p:blipFill>
              <a:blip/>
            </p:blipFill>
            <p:spPr>
              <a:xfrm>
                <a:off x="6004303" y="5476164"/>
                <a:ext cx="17771" cy="14216"/>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149" name="墨迹 148"/>
              <p14:cNvContentPartPr/>
              <p14:nvPr/>
            </p14:nvContentPartPr>
            <p14:xfrm>
              <a:off x="6152865" y="5453417"/>
              <a:ext cx="136478" cy="39806"/>
            </p14:xfrm>
          </p:contentPart>
        </mc:Choice>
        <mc:Fallback xmlns="">
          <p:pic>
            <p:nvPicPr>
              <p:cNvPr id="149" name="墨迹 148"/>
            </p:nvPicPr>
            <p:blipFill>
              <a:blip/>
            </p:blipFill>
            <p:spPr>
              <a:xfrm>
                <a:off x="6152865" y="5453417"/>
                <a:ext cx="136478" cy="39806"/>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50" name="墨迹 149"/>
              <p14:cNvContentPartPr/>
              <p14:nvPr/>
            </p14:nvContentPartPr>
            <p14:xfrm>
              <a:off x="6222526" y="5373095"/>
              <a:ext cx="32697" cy="219643"/>
            </p14:xfrm>
          </p:contentPart>
        </mc:Choice>
        <mc:Fallback xmlns="">
          <p:pic>
            <p:nvPicPr>
              <p:cNvPr id="150" name="墨迹 149"/>
            </p:nvPicPr>
            <p:blipFill>
              <a:blip/>
            </p:blipFill>
            <p:spPr>
              <a:xfrm>
                <a:off x="6222526" y="5373095"/>
                <a:ext cx="32697" cy="219643"/>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151" name="墨迹 150"/>
              <p14:cNvContentPartPr/>
              <p14:nvPr/>
            </p14:nvContentPartPr>
            <p14:xfrm>
              <a:off x="6380328" y="5322627"/>
              <a:ext cx="99515" cy="267268"/>
            </p14:xfrm>
          </p:contentPart>
        </mc:Choice>
        <mc:Fallback xmlns="">
          <p:pic>
            <p:nvPicPr>
              <p:cNvPr id="151" name="墨迹 150"/>
            </p:nvPicPr>
            <p:blipFill>
              <a:blip/>
            </p:blipFill>
            <p:spPr>
              <a:xfrm>
                <a:off x="6380328" y="5322627"/>
                <a:ext cx="99515" cy="267268"/>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52" name="墨迹 151"/>
              <p14:cNvContentPartPr/>
              <p14:nvPr/>
            </p14:nvContentPartPr>
            <p14:xfrm>
              <a:off x="6388858" y="5362432"/>
              <a:ext cx="196186" cy="201873"/>
            </p14:xfrm>
          </p:contentPart>
        </mc:Choice>
        <mc:Fallback xmlns="">
          <p:pic>
            <p:nvPicPr>
              <p:cNvPr id="152" name="墨迹 151"/>
            </p:nvPicPr>
            <p:blipFill>
              <a:blip/>
            </p:blipFill>
            <p:spPr>
              <a:xfrm>
                <a:off x="6388858" y="5362432"/>
                <a:ext cx="196186" cy="201873"/>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153" name="墨迹 152"/>
              <p14:cNvContentPartPr/>
              <p14:nvPr/>
            </p14:nvContentPartPr>
            <p14:xfrm>
              <a:off x="6530489" y="5491624"/>
              <a:ext cx="117108" cy="109644"/>
            </p14:xfrm>
          </p:contentPart>
        </mc:Choice>
        <mc:Fallback xmlns="">
          <p:pic>
            <p:nvPicPr>
              <p:cNvPr id="153" name="墨迹 152"/>
            </p:nvPicPr>
            <p:blipFill>
              <a:blip/>
            </p:blipFill>
            <p:spPr>
              <a:xfrm>
                <a:off x="6530489" y="5491624"/>
                <a:ext cx="117108" cy="109644"/>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54" name="墨迹 153"/>
              <p14:cNvContentPartPr/>
              <p14:nvPr/>
            </p14:nvContentPartPr>
            <p14:xfrm>
              <a:off x="6735738" y="5291172"/>
              <a:ext cx="164911" cy="244700"/>
            </p14:xfrm>
          </p:contentPart>
        </mc:Choice>
        <mc:Fallback xmlns="">
          <p:pic>
            <p:nvPicPr>
              <p:cNvPr id="154" name="墨迹 153"/>
            </p:nvPicPr>
            <p:blipFill>
              <a:blip/>
            </p:blipFill>
            <p:spPr>
              <a:xfrm>
                <a:off x="6735738" y="5291172"/>
                <a:ext cx="164911" cy="244700"/>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155" name="墨迹 154"/>
              <p14:cNvContentPartPr/>
              <p14:nvPr/>
            </p14:nvContentPartPr>
            <p14:xfrm>
              <a:off x="6905625" y="5442044"/>
              <a:ext cx="86897" cy="133635"/>
            </p14:xfrm>
          </p:contentPart>
        </mc:Choice>
        <mc:Fallback xmlns="">
          <p:pic>
            <p:nvPicPr>
              <p:cNvPr id="155" name="墨迹 154"/>
            </p:nvPicPr>
            <p:blipFill>
              <a:blip/>
            </p:blipFill>
            <p:spPr>
              <a:xfrm>
                <a:off x="6905625" y="5442044"/>
                <a:ext cx="86897" cy="133635"/>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56" name="墨迹 155"/>
              <p14:cNvContentPartPr/>
              <p14:nvPr/>
            </p14:nvContentPartPr>
            <p14:xfrm>
              <a:off x="7038726" y="5410768"/>
              <a:ext cx="140565" cy="19903"/>
            </p14:xfrm>
          </p:contentPart>
        </mc:Choice>
        <mc:Fallback xmlns="">
          <p:pic>
            <p:nvPicPr>
              <p:cNvPr id="156" name="墨迹 155"/>
            </p:nvPicPr>
            <p:blipFill>
              <a:blip/>
            </p:blipFill>
            <p:spPr>
              <a:xfrm>
                <a:off x="7038726" y="5410768"/>
                <a:ext cx="140565" cy="19903"/>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157" name="墨迹 156"/>
              <p14:cNvContentPartPr/>
              <p14:nvPr/>
            </p14:nvContentPartPr>
            <p14:xfrm>
              <a:off x="7049210" y="5493223"/>
              <a:ext cx="209692" cy="22747"/>
            </p14:xfrm>
          </p:contentPart>
        </mc:Choice>
        <mc:Fallback xmlns="">
          <p:pic>
            <p:nvPicPr>
              <p:cNvPr id="157" name="墨迹 156"/>
            </p:nvPicPr>
            <p:blipFill>
              <a:blip/>
            </p:blipFill>
            <p:spPr>
              <a:xfrm>
                <a:off x="7049210" y="5493223"/>
                <a:ext cx="209692" cy="22747"/>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58" name="墨迹 157"/>
              <p14:cNvContentPartPr/>
              <p14:nvPr/>
            </p14:nvContentPartPr>
            <p14:xfrm>
              <a:off x="7239000" y="5381447"/>
              <a:ext cx="173795" cy="132568"/>
            </p14:xfrm>
          </p:contentPart>
        </mc:Choice>
        <mc:Fallback xmlns="">
          <p:pic>
            <p:nvPicPr>
              <p:cNvPr id="158" name="墨迹 157"/>
            </p:nvPicPr>
            <p:blipFill>
              <a:blip/>
            </p:blipFill>
            <p:spPr>
              <a:xfrm>
                <a:off x="7239000" y="5381447"/>
                <a:ext cx="173795" cy="132568"/>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159" name="墨迹 158"/>
              <p14:cNvContentPartPr/>
              <p14:nvPr/>
            </p14:nvContentPartPr>
            <p14:xfrm>
              <a:off x="7471438" y="4530061"/>
              <a:ext cx="1175520" cy="946103"/>
            </p14:xfrm>
          </p:contentPart>
        </mc:Choice>
        <mc:Fallback xmlns="">
          <p:pic>
            <p:nvPicPr>
              <p:cNvPr id="159" name="墨迹 158"/>
            </p:nvPicPr>
            <p:blipFill>
              <a:blip/>
            </p:blipFill>
            <p:spPr>
              <a:xfrm>
                <a:off x="7471438" y="4530061"/>
                <a:ext cx="1175520" cy="946103"/>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60" name="墨迹 159"/>
              <p14:cNvContentPartPr/>
              <p14:nvPr/>
            </p14:nvContentPartPr>
            <p14:xfrm>
              <a:off x="7794861" y="4606119"/>
              <a:ext cx="1016474" cy="835925"/>
            </p14:xfrm>
          </p:contentPart>
        </mc:Choice>
        <mc:Fallback xmlns="">
          <p:pic>
            <p:nvPicPr>
              <p:cNvPr id="160" name="墨迹 159"/>
            </p:nvPicPr>
            <p:blipFill>
              <a:blip/>
            </p:blipFill>
            <p:spPr>
              <a:xfrm>
                <a:off x="7794861" y="4606119"/>
                <a:ext cx="1016474" cy="835925"/>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161" name="墨迹 160"/>
              <p14:cNvContentPartPr/>
              <p14:nvPr/>
            </p14:nvContentPartPr>
            <p14:xfrm>
              <a:off x="8444552" y="4482436"/>
              <a:ext cx="540224" cy="427914"/>
            </p14:xfrm>
          </p:contentPart>
        </mc:Choice>
        <mc:Fallback xmlns="">
          <p:pic>
            <p:nvPicPr>
              <p:cNvPr id="161" name="墨迹 160"/>
            </p:nvPicPr>
            <p:blipFill>
              <a:blip/>
            </p:blipFill>
            <p:spPr>
              <a:xfrm>
                <a:off x="8444552" y="4482436"/>
                <a:ext cx="540224" cy="427914"/>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62" name="墨迹 161"/>
              <p14:cNvContentPartPr/>
              <p14:nvPr/>
            </p14:nvContentPartPr>
            <p14:xfrm>
              <a:off x="4278608" y="6128875"/>
              <a:ext cx="191033" cy="274199"/>
            </p14:xfrm>
          </p:contentPart>
        </mc:Choice>
        <mc:Fallback xmlns="">
          <p:pic>
            <p:nvPicPr>
              <p:cNvPr id="162" name="墨迹 161"/>
            </p:nvPicPr>
            <p:blipFill>
              <a:blip/>
            </p:blipFill>
            <p:spPr>
              <a:xfrm>
                <a:off x="4278608" y="6128875"/>
                <a:ext cx="191033" cy="274199"/>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163" name="墨迹 162"/>
              <p14:cNvContentPartPr/>
              <p14:nvPr/>
            </p14:nvContentPartPr>
            <p14:xfrm>
              <a:off x="4221387" y="6132962"/>
              <a:ext cx="265314" cy="332665"/>
            </p14:xfrm>
          </p:contentPart>
        </mc:Choice>
        <mc:Fallback xmlns="">
          <p:pic>
            <p:nvPicPr>
              <p:cNvPr id="163" name="墨迹 162"/>
            </p:nvPicPr>
            <p:blipFill>
              <a:blip/>
            </p:blipFill>
            <p:spPr>
              <a:xfrm>
                <a:off x="4221387" y="6132962"/>
                <a:ext cx="265314" cy="332665"/>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64" name="墨迹 163"/>
              <p14:cNvContentPartPr/>
              <p14:nvPr/>
            </p14:nvContentPartPr>
            <p14:xfrm>
              <a:off x="4657298" y="6096000"/>
              <a:ext cx="34119" cy="380822"/>
            </p14:xfrm>
          </p:contentPart>
        </mc:Choice>
        <mc:Fallback xmlns="">
          <p:pic>
            <p:nvPicPr>
              <p:cNvPr id="164" name="墨迹 163"/>
            </p:nvPicPr>
            <p:blipFill>
              <a:blip/>
            </p:blipFill>
            <p:spPr>
              <a:xfrm>
                <a:off x="4657298" y="6096000"/>
                <a:ext cx="34119" cy="380822"/>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165" name="墨迹 164"/>
              <p14:cNvContentPartPr/>
              <p14:nvPr/>
            </p14:nvContentPartPr>
            <p14:xfrm>
              <a:off x="4708477" y="6046242"/>
              <a:ext cx="162067" cy="433601"/>
            </p14:xfrm>
          </p:contentPart>
        </mc:Choice>
        <mc:Fallback xmlns="">
          <p:pic>
            <p:nvPicPr>
              <p:cNvPr id="165" name="墨迹 164"/>
            </p:nvPicPr>
            <p:blipFill>
              <a:blip/>
            </p:blipFill>
            <p:spPr>
              <a:xfrm>
                <a:off x="4708477" y="6046242"/>
                <a:ext cx="162067" cy="433601"/>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66" name="墨迹 165"/>
              <p14:cNvContentPartPr/>
              <p14:nvPr/>
            </p14:nvContentPartPr>
            <p14:xfrm>
              <a:off x="4912305" y="6195515"/>
              <a:ext cx="194232" cy="19903"/>
            </p14:xfrm>
          </p:contentPart>
        </mc:Choice>
        <mc:Fallback xmlns="">
          <p:pic>
            <p:nvPicPr>
              <p:cNvPr id="166" name="墨迹 165"/>
            </p:nvPicPr>
            <p:blipFill>
              <a:blip/>
            </p:blipFill>
            <p:spPr>
              <a:xfrm>
                <a:off x="4912305" y="6195515"/>
                <a:ext cx="194232" cy="19903"/>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167" name="墨迹 166"/>
              <p14:cNvContentPartPr/>
              <p14:nvPr/>
            </p14:nvContentPartPr>
            <p14:xfrm>
              <a:off x="4925100" y="6258067"/>
              <a:ext cx="252519" cy="48335"/>
            </p14:xfrm>
          </p:contentPart>
        </mc:Choice>
        <mc:Fallback xmlns="">
          <p:pic>
            <p:nvPicPr>
              <p:cNvPr id="167" name="墨迹 166"/>
            </p:nvPicPr>
            <p:blipFill>
              <a:blip/>
            </p:blipFill>
            <p:spPr>
              <a:xfrm>
                <a:off x="4925100" y="6258067"/>
                <a:ext cx="252519" cy="48335"/>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68" name="墨迹 167"/>
              <p14:cNvContentPartPr/>
              <p14:nvPr/>
            </p14:nvContentPartPr>
            <p14:xfrm>
              <a:off x="5243015" y="6181298"/>
              <a:ext cx="171308" cy="155136"/>
            </p14:xfrm>
          </p:contentPart>
        </mc:Choice>
        <mc:Fallback xmlns="">
          <p:pic>
            <p:nvPicPr>
              <p:cNvPr id="168" name="墨迹 167"/>
            </p:nvPicPr>
            <p:blipFill>
              <a:blip/>
            </p:blipFill>
            <p:spPr>
              <a:xfrm>
                <a:off x="5243015" y="6181298"/>
                <a:ext cx="171308" cy="155136"/>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169" name="墨迹 168"/>
              <p14:cNvContentPartPr/>
              <p14:nvPr/>
            </p14:nvContentPartPr>
            <p14:xfrm>
              <a:off x="5520590" y="6035758"/>
              <a:ext cx="270467" cy="60242"/>
            </p14:xfrm>
          </p:contentPart>
        </mc:Choice>
        <mc:Fallback xmlns="">
          <p:pic>
            <p:nvPicPr>
              <p:cNvPr id="169" name="墨迹 168"/>
            </p:nvPicPr>
            <p:blipFill>
              <a:blip/>
            </p:blipFill>
            <p:spPr>
              <a:xfrm>
                <a:off x="5520590" y="6035758"/>
                <a:ext cx="270467" cy="60242"/>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70" name="墨迹 169"/>
              <p14:cNvContentPartPr/>
              <p14:nvPr/>
            </p14:nvContentPartPr>
            <p14:xfrm>
              <a:off x="5574968" y="5990798"/>
              <a:ext cx="162778" cy="486202"/>
            </p14:xfrm>
          </p:contentPart>
        </mc:Choice>
        <mc:Fallback xmlns="">
          <p:pic>
            <p:nvPicPr>
              <p:cNvPr id="170" name="墨迹 169"/>
            </p:nvPicPr>
            <p:blipFill>
              <a:blip/>
            </p:blipFill>
            <p:spPr>
              <a:xfrm>
                <a:off x="5574968" y="5990798"/>
                <a:ext cx="162778" cy="486202"/>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171" name="墨迹 170"/>
              <p14:cNvContentPartPr/>
              <p14:nvPr/>
            </p14:nvContentPartPr>
            <p14:xfrm>
              <a:off x="5726372" y="6161395"/>
              <a:ext cx="59710" cy="215379"/>
            </p14:xfrm>
          </p:contentPart>
        </mc:Choice>
        <mc:Fallback xmlns="">
          <p:pic>
            <p:nvPicPr>
              <p:cNvPr id="171" name="墨迹 170"/>
            </p:nvPicPr>
            <p:blipFill>
              <a:blip/>
            </p:blipFill>
            <p:spPr>
              <a:xfrm>
                <a:off x="5726372" y="6161395"/>
                <a:ext cx="59710" cy="215379"/>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72" name="墨迹 171"/>
              <p14:cNvContentPartPr/>
              <p14:nvPr/>
            </p14:nvContentPartPr>
            <p14:xfrm>
              <a:off x="5936776" y="5993641"/>
              <a:ext cx="45492" cy="307075"/>
            </p14:xfrm>
          </p:contentPart>
        </mc:Choice>
        <mc:Fallback xmlns="">
          <p:pic>
            <p:nvPicPr>
              <p:cNvPr id="172" name="墨迹 171"/>
            </p:nvPicPr>
            <p:blipFill>
              <a:blip/>
            </p:blipFill>
            <p:spPr>
              <a:xfrm>
                <a:off x="5936776" y="5993641"/>
                <a:ext cx="45492" cy="307075"/>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173" name="墨迹 172"/>
              <p14:cNvContentPartPr/>
              <p14:nvPr/>
            </p14:nvContentPartPr>
            <p14:xfrm>
              <a:off x="5878844" y="5987244"/>
              <a:ext cx="305297" cy="519432"/>
            </p14:xfrm>
          </p:contentPart>
        </mc:Choice>
        <mc:Fallback xmlns="">
          <p:pic>
            <p:nvPicPr>
              <p:cNvPr id="173" name="墨迹 172"/>
            </p:nvPicPr>
            <p:blipFill>
              <a:blip/>
            </p:blipFill>
            <p:spPr>
              <a:xfrm>
                <a:off x="5878844" y="5987244"/>
                <a:ext cx="305297" cy="519432"/>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74" name="墨迹 173"/>
              <p14:cNvContentPartPr/>
              <p14:nvPr/>
            </p14:nvContentPartPr>
            <p14:xfrm>
              <a:off x="6277970" y="5919716"/>
              <a:ext cx="108045" cy="56865"/>
            </p14:xfrm>
          </p:contentPart>
        </mc:Choice>
        <mc:Fallback xmlns="">
          <p:pic>
            <p:nvPicPr>
              <p:cNvPr id="174" name="墨迹 173"/>
            </p:nvPicPr>
            <p:blipFill>
              <a:blip/>
            </p:blipFill>
            <p:spPr>
              <a:xfrm>
                <a:off x="6277970" y="5919716"/>
                <a:ext cx="108045" cy="56865"/>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175" name="墨迹 174"/>
              <p14:cNvContentPartPr/>
              <p14:nvPr/>
            </p14:nvContentPartPr>
            <p14:xfrm>
              <a:off x="6226790" y="5938197"/>
              <a:ext cx="628366" cy="597800"/>
            </p14:xfrm>
          </p:contentPart>
        </mc:Choice>
        <mc:Fallback xmlns="">
          <p:pic>
            <p:nvPicPr>
              <p:cNvPr id="175" name="墨迹 174"/>
            </p:nvPicPr>
            <p:blipFill>
              <a:blip/>
            </p:blipFill>
            <p:spPr>
              <a:xfrm>
                <a:off x="6226790" y="5938197"/>
                <a:ext cx="628366" cy="59780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76" name="墨迹 175"/>
              <p14:cNvContentPartPr/>
              <p14:nvPr/>
            </p14:nvContentPartPr>
            <p14:xfrm>
              <a:off x="4765343" y="5160204"/>
              <a:ext cx="767686" cy="43005"/>
            </p14:xfrm>
          </p:contentPart>
        </mc:Choice>
        <mc:Fallback xmlns="">
          <p:pic>
            <p:nvPicPr>
              <p:cNvPr id="176" name="墨迹 175"/>
            </p:nvPicPr>
            <p:blipFill>
              <a:blip/>
            </p:blipFill>
            <p:spPr>
              <a:xfrm>
                <a:off x="4765343" y="5160204"/>
                <a:ext cx="767686" cy="43005"/>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177" name="墨迹 176"/>
              <p14:cNvContentPartPr/>
              <p14:nvPr/>
            </p14:nvContentPartPr>
            <p14:xfrm>
              <a:off x="5515970" y="5078104"/>
              <a:ext cx="416541" cy="102358"/>
            </p14:xfrm>
          </p:contentPart>
        </mc:Choice>
        <mc:Fallback xmlns="">
          <p:pic>
            <p:nvPicPr>
              <p:cNvPr id="177" name="墨迹 176"/>
            </p:nvPicPr>
            <p:blipFill>
              <a:blip/>
            </p:blipFill>
            <p:spPr>
              <a:xfrm>
                <a:off x="5515970" y="5078104"/>
                <a:ext cx="416541" cy="102358"/>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78" name="墨迹 177"/>
              <p14:cNvContentPartPr/>
              <p14:nvPr/>
            </p14:nvContentPartPr>
            <p14:xfrm>
              <a:off x="4702791" y="5225955"/>
              <a:ext cx="403746" cy="712420"/>
            </p14:xfrm>
          </p:contentPart>
        </mc:Choice>
        <mc:Fallback xmlns="">
          <p:pic>
            <p:nvPicPr>
              <p:cNvPr id="178" name="墨迹 177"/>
            </p:nvPicPr>
            <p:blipFill>
              <a:blip/>
            </p:blipFill>
            <p:spPr>
              <a:xfrm>
                <a:off x="4702791" y="5225955"/>
                <a:ext cx="403746" cy="712420"/>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179" name="墨迹 178"/>
              <p14:cNvContentPartPr/>
              <p14:nvPr/>
            </p14:nvContentPartPr>
            <p14:xfrm>
              <a:off x="4662985" y="5811849"/>
              <a:ext cx="193343" cy="191033"/>
            </p14:xfrm>
          </p:contentPart>
        </mc:Choice>
        <mc:Fallback xmlns="">
          <p:pic>
            <p:nvPicPr>
              <p:cNvPr id="179" name="墨迹 178"/>
            </p:nvPicPr>
            <p:blipFill>
              <a:blip/>
            </p:blipFill>
            <p:spPr>
              <a:xfrm>
                <a:off x="4662985" y="5811849"/>
                <a:ext cx="193343" cy="191033"/>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80" name="墨迹 179"/>
              <p14:cNvContentPartPr/>
              <p14:nvPr/>
            </p14:nvContentPartPr>
            <p14:xfrm>
              <a:off x="7244686" y="6138649"/>
              <a:ext cx="170597" cy="19903"/>
            </p14:xfrm>
          </p:contentPart>
        </mc:Choice>
        <mc:Fallback xmlns="">
          <p:pic>
            <p:nvPicPr>
              <p:cNvPr id="180" name="墨迹 179"/>
            </p:nvPicPr>
            <p:blipFill>
              <a:blip/>
            </p:blipFill>
            <p:spPr>
              <a:xfrm>
                <a:off x="7244686" y="6138649"/>
                <a:ext cx="170597" cy="19903"/>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181" name="墨迹 180"/>
              <p14:cNvContentPartPr/>
              <p14:nvPr/>
            </p14:nvContentPartPr>
            <p14:xfrm>
              <a:off x="7243620" y="6201201"/>
              <a:ext cx="231372" cy="42649"/>
            </p14:xfrm>
          </p:contentPart>
        </mc:Choice>
        <mc:Fallback xmlns="">
          <p:pic>
            <p:nvPicPr>
              <p:cNvPr id="181" name="墨迹 180"/>
            </p:nvPicPr>
            <p:blipFill>
              <a:blip/>
            </p:blipFill>
            <p:spPr>
              <a:xfrm>
                <a:off x="7243620" y="6201201"/>
                <a:ext cx="231372" cy="42649"/>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82" name="墨迹 181"/>
              <p14:cNvContentPartPr/>
              <p14:nvPr/>
            </p14:nvContentPartPr>
            <p14:xfrm>
              <a:off x="7447270" y="6037357"/>
              <a:ext cx="141809" cy="209337"/>
            </p14:xfrm>
          </p:contentPart>
        </mc:Choice>
        <mc:Fallback xmlns="">
          <p:pic>
            <p:nvPicPr>
              <p:cNvPr id="182" name="墨迹 181"/>
            </p:nvPicPr>
            <p:blipFill>
              <a:blip/>
            </p:blipFill>
            <p:spPr>
              <a:xfrm>
                <a:off x="7447270" y="6037357"/>
                <a:ext cx="141809" cy="209337"/>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183" name="墨迹 182"/>
              <p14:cNvContentPartPr/>
              <p14:nvPr/>
            </p14:nvContentPartPr>
            <p14:xfrm>
              <a:off x="7718981" y="5956678"/>
              <a:ext cx="105735" cy="322713"/>
            </p14:xfrm>
          </p:contentPart>
        </mc:Choice>
        <mc:Fallback xmlns="">
          <p:pic>
            <p:nvPicPr>
              <p:cNvPr id="183" name="墨迹 182"/>
            </p:nvPicPr>
            <p:blipFill>
              <a:blip/>
            </p:blipFill>
            <p:spPr>
              <a:xfrm>
                <a:off x="7718981" y="5956678"/>
                <a:ext cx="105735" cy="322713"/>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84" name="墨迹 183"/>
              <p14:cNvContentPartPr/>
              <p14:nvPr/>
            </p14:nvContentPartPr>
            <p14:xfrm>
              <a:off x="7853149" y="6000750"/>
              <a:ext cx="150694" cy="153892"/>
            </p14:xfrm>
          </p:contentPart>
        </mc:Choice>
        <mc:Fallback xmlns="">
          <p:pic>
            <p:nvPicPr>
              <p:cNvPr id="184" name="墨迹 183"/>
            </p:nvPicPr>
            <p:blipFill>
              <a:blip/>
            </p:blipFill>
            <p:spPr>
              <a:xfrm>
                <a:off x="7853149" y="6000750"/>
                <a:ext cx="150694" cy="153892"/>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185" name="墨迹 184"/>
              <p14:cNvContentPartPr/>
              <p14:nvPr/>
            </p14:nvContentPartPr>
            <p14:xfrm>
              <a:off x="7921388" y="6147178"/>
              <a:ext cx="51179" cy="176284"/>
            </p14:xfrm>
          </p:contentPart>
        </mc:Choice>
        <mc:Fallback xmlns="">
          <p:pic>
            <p:nvPicPr>
              <p:cNvPr id="185" name="墨迹 184"/>
            </p:nvPicPr>
            <p:blipFill>
              <a:blip/>
            </p:blipFill>
            <p:spPr>
              <a:xfrm>
                <a:off x="7921388" y="6147178"/>
                <a:ext cx="51179" cy="176284"/>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86" name="墨迹 185"/>
              <p14:cNvContentPartPr/>
              <p14:nvPr/>
            </p14:nvContentPartPr>
            <p14:xfrm>
              <a:off x="8154537" y="5968052"/>
              <a:ext cx="14216" cy="19903"/>
            </p14:xfrm>
          </p:contentPart>
        </mc:Choice>
        <mc:Fallback xmlns="">
          <p:pic>
            <p:nvPicPr>
              <p:cNvPr id="186" name="墨迹 185"/>
            </p:nvPicPr>
            <p:blipFill>
              <a:blip/>
            </p:blipFill>
            <p:spPr>
              <a:xfrm>
                <a:off x="8154537" y="5968052"/>
                <a:ext cx="14216" cy="19903"/>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187" name="墨迹 186"/>
              <p14:cNvContentPartPr/>
              <p14:nvPr/>
            </p14:nvContentPartPr>
            <p14:xfrm>
              <a:off x="8120417" y="6126565"/>
              <a:ext cx="25590" cy="20614"/>
            </p14:xfrm>
          </p:contentPart>
        </mc:Choice>
        <mc:Fallback xmlns="">
          <p:pic>
            <p:nvPicPr>
              <p:cNvPr id="187" name="墨迹 186"/>
            </p:nvPicPr>
            <p:blipFill>
              <a:blip/>
            </p:blipFill>
            <p:spPr>
              <a:xfrm>
                <a:off x="8120417" y="6126565"/>
                <a:ext cx="25590" cy="20614"/>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88" name="墨迹 187"/>
              <p14:cNvContentPartPr/>
              <p14:nvPr/>
            </p14:nvContentPartPr>
            <p14:xfrm>
              <a:off x="8285328" y="6135805"/>
              <a:ext cx="54022" cy="2844"/>
            </p14:xfrm>
          </p:contentPart>
        </mc:Choice>
        <mc:Fallback xmlns="">
          <p:pic>
            <p:nvPicPr>
              <p:cNvPr id="188" name="墨迹 187"/>
            </p:nvPicPr>
            <p:blipFill>
              <a:blip/>
            </p:blipFill>
            <p:spPr>
              <a:xfrm>
                <a:off x="8285328" y="6135805"/>
                <a:ext cx="54022" cy="2844"/>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189" name="墨迹 188"/>
              <p14:cNvContentPartPr/>
              <p14:nvPr/>
            </p14:nvContentPartPr>
            <p14:xfrm>
              <a:off x="8641982" y="5916872"/>
              <a:ext cx="209692" cy="99516"/>
            </p14:xfrm>
          </p:contentPart>
        </mc:Choice>
        <mc:Fallback xmlns="">
          <p:pic>
            <p:nvPicPr>
              <p:cNvPr id="189" name="墨迹 188"/>
            </p:nvPicPr>
            <p:blipFill>
              <a:blip/>
            </p:blipFill>
            <p:spPr>
              <a:xfrm>
                <a:off x="8641982" y="5916872"/>
                <a:ext cx="209692" cy="99516"/>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90" name="墨迹 189"/>
              <p14:cNvContentPartPr/>
              <p14:nvPr/>
            </p14:nvContentPartPr>
            <p14:xfrm>
              <a:off x="8654955" y="5866404"/>
              <a:ext cx="589270" cy="477672"/>
            </p14:xfrm>
          </p:contentPart>
        </mc:Choice>
        <mc:Fallback xmlns="">
          <p:pic>
            <p:nvPicPr>
              <p:cNvPr id="190" name="墨迹 189"/>
            </p:nvPicPr>
            <p:blipFill>
              <a:blip/>
            </p:blipFill>
            <p:spPr>
              <a:xfrm>
                <a:off x="8654955" y="5866404"/>
                <a:ext cx="589270" cy="477672"/>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191" name="墨迹 190"/>
              <p14:cNvContentPartPr/>
              <p14:nvPr/>
            </p14:nvContentPartPr>
            <p14:xfrm>
              <a:off x="9206552" y="6229634"/>
              <a:ext cx="213246" cy="14216"/>
            </p14:xfrm>
          </p:contentPart>
        </mc:Choice>
        <mc:Fallback xmlns="">
          <p:pic>
            <p:nvPicPr>
              <p:cNvPr id="191" name="墨迹 190"/>
            </p:nvPicPr>
            <p:blipFill>
              <a:blip/>
            </p:blipFill>
            <p:spPr>
              <a:xfrm>
                <a:off x="9206552" y="6229634"/>
                <a:ext cx="213246" cy="14216"/>
              </a:xfrm>
              <a:prstGeom prst="rect"/>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919162" y="652462"/>
            <a:ext cx="6924675" cy="1209675"/>
          </a:xfrm>
          <a:prstGeom prst="rect">
            <a:avLst/>
          </a:prstGeom>
        </p:spPr>
      </p:pic>
      <p:pic>
        <p:nvPicPr>
          <p:cNvPr id="2" name="图片 1"/>
          <p:cNvPicPr>
            <a:picLocks noChangeAspect="1"/>
          </p:cNvPicPr>
          <p:nvPr/>
        </p:nvPicPr>
        <p:blipFill>
          <a:blip r:embed="rId2"/>
          <a:stretch>
            <a:fillRect/>
          </a:stretch>
        </p:blipFill>
        <p:spPr>
          <a:xfrm>
            <a:off x="693876" y="3234282"/>
            <a:ext cx="7772400" cy="1614267"/>
          </a:xfrm>
          <a:prstGeom prst="rect">
            <a:avLst/>
          </a:prstGeom>
        </p:spPr>
      </p:pic>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2200701" y="665328"/>
              <a:ext cx="813179" cy="335507"/>
            </p14:xfrm>
          </p:contentPart>
        </mc:Choice>
        <mc:Fallback xmlns="">
          <p:pic>
            <p:nvPicPr>
              <p:cNvPr id="3" name="墨迹 2"/>
            </p:nvPicPr>
            <p:blipFill>
              <a:blip/>
            </p:blipFill>
            <p:spPr>
              <a:xfrm>
                <a:off x="2200701" y="665328"/>
                <a:ext cx="813179" cy="335507"/>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5004179" y="943970"/>
              <a:ext cx="736410" cy="56865"/>
            </p14:xfrm>
          </p:contentPart>
        </mc:Choice>
        <mc:Fallback xmlns="">
          <p:pic>
            <p:nvPicPr>
              <p:cNvPr id="4" name="墨迹 3"/>
            </p:nvPicPr>
            <p:blipFill>
              <a:blip/>
            </p:blipFill>
            <p:spPr>
              <a:xfrm>
                <a:off x="5004179" y="943970"/>
                <a:ext cx="736410" cy="5686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4827895" y="400369"/>
              <a:ext cx="58998" cy="208093"/>
            </p14:xfrm>
          </p:contentPart>
        </mc:Choice>
        <mc:Fallback xmlns="">
          <p:pic>
            <p:nvPicPr>
              <p:cNvPr id="6" name="墨迹 5"/>
            </p:nvPicPr>
            <p:blipFill>
              <a:blip/>
            </p:blipFill>
            <p:spPr>
              <a:xfrm>
                <a:off x="4827895" y="400369"/>
                <a:ext cx="58998" cy="208093"/>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4847798" y="469141"/>
              <a:ext cx="73925" cy="19903"/>
            </p14:xfrm>
          </p:contentPart>
        </mc:Choice>
        <mc:Fallback xmlns="">
          <p:pic>
            <p:nvPicPr>
              <p:cNvPr id="7" name="墨迹 6"/>
            </p:nvPicPr>
            <p:blipFill>
              <a:blip/>
            </p:blipFill>
            <p:spPr>
              <a:xfrm>
                <a:off x="4847798" y="469141"/>
                <a:ext cx="73925" cy="19903"/>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4935940" y="437865"/>
              <a:ext cx="77657" cy="142164"/>
            </p14:xfrm>
          </p:contentPart>
        </mc:Choice>
        <mc:Fallback xmlns="">
          <p:pic>
            <p:nvPicPr>
              <p:cNvPr id="8" name="墨迹 7"/>
            </p:nvPicPr>
            <p:blipFill>
              <a:blip/>
            </p:blipFill>
            <p:spPr>
              <a:xfrm>
                <a:off x="4935940" y="437865"/>
                <a:ext cx="77657" cy="142164"/>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4943581" y="485312"/>
              <a:ext cx="77657" cy="74814"/>
            </p14:xfrm>
          </p:contentPart>
        </mc:Choice>
        <mc:Fallback xmlns="">
          <p:pic>
            <p:nvPicPr>
              <p:cNvPr id="9" name="墨迹 8"/>
            </p:nvPicPr>
            <p:blipFill>
              <a:blip/>
            </p:blipFill>
            <p:spPr>
              <a:xfrm>
                <a:off x="4943581" y="485312"/>
                <a:ext cx="77657" cy="74814"/>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5092320" y="398059"/>
              <a:ext cx="78902" cy="202762"/>
            </p14:xfrm>
          </p:contentPart>
        </mc:Choice>
        <mc:Fallback xmlns="">
          <p:pic>
            <p:nvPicPr>
              <p:cNvPr id="10" name="墨迹 9"/>
            </p:nvPicPr>
            <p:blipFill>
              <a:blip/>
            </p:blipFill>
            <p:spPr>
              <a:xfrm>
                <a:off x="5092320" y="398059"/>
                <a:ext cx="78902" cy="202762"/>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5100850" y="429335"/>
              <a:ext cx="54023" cy="19903"/>
            </p14:xfrm>
          </p:contentPart>
        </mc:Choice>
        <mc:Fallback xmlns="">
          <p:pic>
            <p:nvPicPr>
              <p:cNvPr id="11" name="墨迹 10"/>
            </p:nvPicPr>
            <p:blipFill>
              <a:blip/>
            </p:blipFill>
            <p:spPr>
              <a:xfrm>
                <a:off x="5100850" y="429335"/>
                <a:ext cx="54023" cy="19903"/>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4994227" y="695715"/>
              <a:ext cx="72504" cy="282374"/>
            </p14:xfrm>
          </p:contentPart>
        </mc:Choice>
        <mc:Fallback xmlns="">
          <p:pic>
            <p:nvPicPr>
              <p:cNvPr id="12" name="墨迹 11"/>
            </p:nvPicPr>
            <p:blipFill>
              <a:blip/>
            </p:blipFill>
            <p:spPr>
              <a:xfrm>
                <a:off x="4994227" y="695715"/>
                <a:ext cx="72504" cy="282374"/>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5268604" y="667993"/>
              <a:ext cx="97204" cy="341372"/>
            </p14:xfrm>
          </p:contentPart>
        </mc:Choice>
        <mc:Fallback xmlns="">
          <p:pic>
            <p:nvPicPr>
              <p:cNvPr id="13" name="墨迹 12"/>
            </p:nvPicPr>
            <p:blipFill>
              <a:blip/>
            </p:blipFill>
            <p:spPr>
              <a:xfrm>
                <a:off x="5268604" y="667993"/>
                <a:ext cx="97204" cy="341372"/>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8023746" y="427203"/>
              <a:ext cx="45492" cy="294280"/>
            </p14:xfrm>
          </p:contentPart>
        </mc:Choice>
        <mc:Fallback xmlns="">
          <p:pic>
            <p:nvPicPr>
              <p:cNvPr id="14" name="墨迹 13"/>
            </p:nvPicPr>
            <p:blipFill>
              <a:blip/>
            </p:blipFill>
            <p:spPr>
              <a:xfrm>
                <a:off x="8023746" y="427203"/>
                <a:ext cx="45492" cy="29428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8091984" y="386686"/>
              <a:ext cx="104491" cy="292858"/>
            </p14:xfrm>
          </p:contentPart>
        </mc:Choice>
        <mc:Fallback xmlns="">
          <p:pic>
            <p:nvPicPr>
              <p:cNvPr id="15" name="墨迹 14"/>
            </p:nvPicPr>
            <p:blipFill>
              <a:blip/>
            </p:blipFill>
            <p:spPr>
              <a:xfrm>
                <a:off x="8091984" y="386686"/>
                <a:ext cx="104491" cy="292858"/>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8318736" y="369626"/>
              <a:ext cx="125816" cy="302099"/>
            </p14:xfrm>
          </p:contentPart>
        </mc:Choice>
        <mc:Fallback xmlns="">
          <p:pic>
            <p:nvPicPr>
              <p:cNvPr id="16" name="墨迹 15"/>
            </p:nvPicPr>
            <p:blipFill>
              <a:blip/>
            </p:blipFill>
            <p:spPr>
              <a:xfrm>
                <a:off x="8318736" y="369626"/>
                <a:ext cx="125816" cy="302099"/>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8444552" y="380289"/>
              <a:ext cx="73925" cy="319158"/>
            </p14:xfrm>
          </p:contentPart>
        </mc:Choice>
        <mc:Fallback xmlns="">
          <p:pic>
            <p:nvPicPr>
              <p:cNvPr id="17" name="墨迹 16"/>
            </p:nvPicPr>
            <p:blipFill>
              <a:blip/>
            </p:blipFill>
            <p:spPr>
              <a:xfrm>
                <a:off x="8444552" y="380289"/>
                <a:ext cx="73925" cy="319158"/>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8347169" y="548753"/>
              <a:ext cx="171308" cy="42649"/>
            </p14:xfrm>
          </p:contentPart>
        </mc:Choice>
        <mc:Fallback xmlns="">
          <p:pic>
            <p:nvPicPr>
              <p:cNvPr id="18" name="墨迹 17"/>
            </p:nvPicPr>
            <p:blipFill>
              <a:blip/>
            </p:blipFill>
            <p:spPr>
              <a:xfrm>
                <a:off x="8347169" y="548753"/>
                <a:ext cx="171308" cy="42649"/>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8524164" y="335507"/>
              <a:ext cx="187657" cy="449239"/>
            </p14:xfrm>
          </p:contentPart>
        </mc:Choice>
        <mc:Fallback xmlns="">
          <p:pic>
            <p:nvPicPr>
              <p:cNvPr id="19" name="墨迹 18"/>
            </p:nvPicPr>
            <p:blipFill>
              <a:blip/>
            </p:blipFill>
            <p:spPr>
              <a:xfrm>
                <a:off x="8524164" y="335507"/>
                <a:ext cx="187657" cy="449239"/>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7870209" y="329820"/>
              <a:ext cx="96672" cy="423650"/>
            </p14:xfrm>
          </p:contentPart>
        </mc:Choice>
        <mc:Fallback xmlns="">
          <p:pic>
            <p:nvPicPr>
              <p:cNvPr id="20" name="墨迹 19"/>
            </p:nvPicPr>
            <p:blipFill>
              <a:blip/>
            </p:blipFill>
            <p:spPr>
              <a:xfrm>
                <a:off x="7870209" y="329820"/>
                <a:ext cx="96672" cy="42365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7546074" y="263536"/>
              <a:ext cx="62553" cy="517123"/>
            </p14:xfrm>
          </p:contentPart>
        </mc:Choice>
        <mc:Fallback xmlns="">
          <p:pic>
            <p:nvPicPr>
              <p:cNvPr id="21" name="墨迹 20"/>
            </p:nvPicPr>
            <p:blipFill>
              <a:blip/>
            </p:blipFill>
            <p:spPr>
              <a:xfrm>
                <a:off x="7546074" y="263536"/>
                <a:ext cx="62553" cy="517123"/>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7570953" y="212535"/>
              <a:ext cx="191210" cy="457058"/>
            </p14:xfrm>
          </p:contentPart>
        </mc:Choice>
        <mc:Fallback xmlns="">
          <p:pic>
            <p:nvPicPr>
              <p:cNvPr id="22" name="墨迹 21"/>
            </p:nvPicPr>
            <p:blipFill>
              <a:blip/>
            </p:blipFill>
            <p:spPr>
              <a:xfrm>
                <a:off x="7570953" y="212535"/>
                <a:ext cx="191210" cy="457058"/>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8939639" y="354877"/>
              <a:ext cx="173084" cy="142697"/>
            </p14:xfrm>
          </p:contentPart>
        </mc:Choice>
        <mc:Fallback xmlns="">
          <p:pic>
            <p:nvPicPr>
              <p:cNvPr id="23" name="墨迹 22"/>
            </p:nvPicPr>
            <p:blipFill>
              <a:blip/>
            </p:blipFill>
            <p:spPr>
              <a:xfrm>
                <a:off x="8939639" y="354877"/>
                <a:ext cx="173084" cy="142697"/>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8920447" y="570789"/>
              <a:ext cx="155314" cy="51890"/>
            </p14:xfrm>
          </p:contentPart>
        </mc:Choice>
        <mc:Fallback xmlns="">
          <p:pic>
            <p:nvPicPr>
              <p:cNvPr id="24" name="墨迹 23"/>
            </p:nvPicPr>
            <p:blipFill>
              <a:blip/>
            </p:blipFill>
            <p:spPr>
              <a:xfrm>
                <a:off x="8920447" y="570789"/>
                <a:ext cx="155314" cy="5189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9283321" y="342615"/>
              <a:ext cx="244522" cy="232439"/>
            </p14:xfrm>
          </p:contentPart>
        </mc:Choice>
        <mc:Fallback xmlns="">
          <p:pic>
            <p:nvPicPr>
              <p:cNvPr id="25" name="墨迹 24"/>
            </p:nvPicPr>
            <p:blipFill>
              <a:blip/>
            </p:blipFill>
            <p:spPr>
              <a:xfrm>
                <a:off x="9283321" y="342615"/>
                <a:ext cx="244522" cy="232439"/>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9581865" y="415119"/>
              <a:ext cx="28433" cy="102358"/>
            </p14:xfrm>
          </p:contentPart>
        </mc:Choice>
        <mc:Fallback xmlns="">
          <p:pic>
            <p:nvPicPr>
              <p:cNvPr id="26" name="墨迹 25"/>
            </p:nvPicPr>
            <p:blipFill>
              <a:blip/>
            </p:blipFill>
            <p:spPr>
              <a:xfrm>
                <a:off x="9581865" y="415119"/>
                <a:ext cx="28433" cy="102358"/>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9604611" y="301388"/>
              <a:ext cx="17060" cy="48335"/>
            </p14:xfrm>
          </p:contentPart>
        </mc:Choice>
        <mc:Fallback xmlns="">
          <p:pic>
            <p:nvPicPr>
              <p:cNvPr id="27" name="墨迹 26"/>
            </p:nvPicPr>
            <p:blipFill>
              <a:blip/>
            </p:blipFill>
            <p:spPr>
              <a:xfrm>
                <a:off x="9604611" y="301388"/>
                <a:ext cx="17060" cy="4833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9658101" y="378156"/>
              <a:ext cx="98626" cy="153538"/>
            </p14:xfrm>
          </p:contentPart>
        </mc:Choice>
        <mc:Fallback xmlns="">
          <p:pic>
            <p:nvPicPr>
              <p:cNvPr id="28" name="墨迹 27"/>
            </p:nvPicPr>
            <p:blipFill>
              <a:blip/>
            </p:blipFill>
            <p:spPr>
              <a:xfrm>
                <a:off x="9658101" y="378156"/>
                <a:ext cx="98626" cy="153538"/>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9879699" y="221776"/>
              <a:ext cx="134345" cy="390063"/>
            </p14:xfrm>
          </p:contentPart>
        </mc:Choice>
        <mc:Fallback xmlns="">
          <p:pic>
            <p:nvPicPr>
              <p:cNvPr id="29" name="墨迹 28"/>
            </p:nvPicPr>
            <p:blipFill>
              <a:blip/>
            </p:blipFill>
            <p:spPr>
              <a:xfrm>
                <a:off x="9879699" y="221776"/>
                <a:ext cx="134345" cy="390063"/>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10010313" y="271533"/>
              <a:ext cx="71970" cy="291437"/>
            </p14:xfrm>
          </p:contentPart>
        </mc:Choice>
        <mc:Fallback xmlns="">
          <p:pic>
            <p:nvPicPr>
              <p:cNvPr id="30" name="墨迹 29"/>
            </p:nvPicPr>
            <p:blipFill>
              <a:blip/>
            </p:blipFill>
            <p:spPr>
              <a:xfrm>
                <a:off x="10010313" y="271533"/>
                <a:ext cx="71970" cy="291437"/>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10034658" y="247010"/>
              <a:ext cx="127237" cy="296945"/>
            </p14:xfrm>
          </p:contentPart>
        </mc:Choice>
        <mc:Fallback xmlns="">
          <p:pic>
            <p:nvPicPr>
              <p:cNvPr id="31" name="墨迹 30"/>
            </p:nvPicPr>
            <p:blipFill>
              <a:blip/>
            </p:blipFill>
            <p:spPr>
              <a:xfrm>
                <a:off x="10034658" y="247010"/>
                <a:ext cx="127237" cy="29694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10196015" y="312761"/>
              <a:ext cx="108045" cy="281840"/>
            </p14:xfrm>
          </p:contentPart>
        </mc:Choice>
        <mc:Fallback xmlns="">
          <p:pic>
            <p:nvPicPr>
              <p:cNvPr id="32" name="墨迹 31"/>
            </p:nvPicPr>
            <p:blipFill>
              <a:blip/>
            </p:blipFill>
            <p:spPr>
              <a:xfrm>
                <a:off x="10196015" y="312761"/>
                <a:ext cx="108045" cy="28184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10297306" y="357542"/>
              <a:ext cx="109112" cy="211825"/>
            </p14:xfrm>
          </p:contentPart>
        </mc:Choice>
        <mc:Fallback xmlns="">
          <p:pic>
            <p:nvPicPr>
              <p:cNvPr id="33" name="墨迹 32"/>
            </p:nvPicPr>
            <p:blipFill>
              <a:blip/>
            </p:blipFill>
            <p:spPr>
              <a:xfrm>
                <a:off x="10297306" y="357542"/>
                <a:ext cx="109112" cy="21182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4" name="墨迹 33"/>
              <p14:cNvContentPartPr/>
              <p14:nvPr/>
            </p14:nvContentPartPr>
            <p14:xfrm>
              <a:off x="10420634" y="329820"/>
              <a:ext cx="19903" cy="253763"/>
            </p14:xfrm>
          </p:contentPart>
        </mc:Choice>
        <mc:Fallback xmlns="">
          <p:pic>
            <p:nvPicPr>
              <p:cNvPr id="34" name="墨迹 33"/>
            </p:nvPicPr>
            <p:blipFill>
              <a:blip/>
            </p:blipFill>
            <p:spPr>
              <a:xfrm>
                <a:off x="10420634" y="329820"/>
                <a:ext cx="19903" cy="253763"/>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5" name="墨迹 34"/>
              <p14:cNvContentPartPr/>
              <p14:nvPr/>
            </p14:nvContentPartPr>
            <p14:xfrm>
              <a:off x="10351684" y="440708"/>
              <a:ext cx="105912" cy="2844"/>
            </p14:xfrm>
          </p:contentPart>
        </mc:Choice>
        <mc:Fallback xmlns="">
          <p:pic>
            <p:nvPicPr>
              <p:cNvPr id="35" name="墨迹 34"/>
            </p:nvPicPr>
            <p:blipFill>
              <a:blip/>
            </p:blipFill>
            <p:spPr>
              <a:xfrm>
                <a:off x="10351684" y="440708"/>
                <a:ext cx="105912" cy="2844"/>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6" name="墨迹 35"/>
              <p14:cNvContentPartPr/>
              <p14:nvPr/>
            </p14:nvContentPartPr>
            <p14:xfrm>
              <a:off x="10477500" y="347591"/>
              <a:ext cx="143052" cy="252341"/>
            </p14:xfrm>
          </p:contentPart>
        </mc:Choice>
        <mc:Fallback xmlns="">
          <p:pic>
            <p:nvPicPr>
              <p:cNvPr id="36" name="墨迹 35"/>
            </p:nvPicPr>
            <p:blipFill>
              <a:blip/>
            </p:blipFill>
            <p:spPr>
              <a:xfrm>
                <a:off x="10477500" y="347591"/>
                <a:ext cx="143052" cy="252341"/>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7" name="墨迹 36"/>
              <p14:cNvContentPartPr/>
              <p14:nvPr/>
            </p14:nvContentPartPr>
            <p14:xfrm>
              <a:off x="10656627" y="471985"/>
              <a:ext cx="45493" cy="119417"/>
            </p14:xfrm>
          </p:contentPart>
        </mc:Choice>
        <mc:Fallback xmlns="">
          <p:pic>
            <p:nvPicPr>
              <p:cNvPr id="37" name="墨迹 36"/>
            </p:nvPicPr>
            <p:blipFill>
              <a:blip/>
            </p:blipFill>
            <p:spPr>
              <a:xfrm>
                <a:off x="10656627" y="471985"/>
                <a:ext cx="45493" cy="119417"/>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8" name="墨迹 37"/>
              <p14:cNvContentPartPr/>
              <p14:nvPr/>
            </p14:nvContentPartPr>
            <p14:xfrm>
              <a:off x="10844283" y="238835"/>
              <a:ext cx="85298" cy="358965"/>
            </p14:xfrm>
          </p:contentPart>
        </mc:Choice>
        <mc:Fallback xmlns="">
          <p:pic>
            <p:nvPicPr>
              <p:cNvPr id="38" name="墨迹 37"/>
            </p:nvPicPr>
            <p:blipFill>
              <a:blip/>
            </p:blipFill>
            <p:spPr>
              <a:xfrm>
                <a:off x="10844283" y="238835"/>
                <a:ext cx="85298" cy="35896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9" name="墨迹 38"/>
              <p14:cNvContentPartPr/>
              <p14:nvPr/>
            </p14:nvContentPartPr>
            <p14:xfrm>
              <a:off x="10853524" y="216089"/>
              <a:ext cx="172730" cy="339062"/>
            </p14:xfrm>
          </p:contentPart>
        </mc:Choice>
        <mc:Fallback xmlns="">
          <p:pic>
            <p:nvPicPr>
              <p:cNvPr id="39" name="墨迹 38"/>
            </p:nvPicPr>
            <p:blipFill>
              <a:blip/>
            </p:blipFill>
            <p:spPr>
              <a:xfrm>
                <a:off x="10853524" y="216089"/>
                <a:ext cx="172730" cy="339062"/>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0" name="墨迹 39"/>
              <p14:cNvContentPartPr/>
              <p14:nvPr/>
            </p14:nvContentPartPr>
            <p14:xfrm>
              <a:off x="11062327" y="347058"/>
              <a:ext cx="77657" cy="255718"/>
            </p14:xfrm>
          </p:contentPart>
        </mc:Choice>
        <mc:Fallback xmlns="">
          <p:pic>
            <p:nvPicPr>
              <p:cNvPr id="40" name="墨迹 39"/>
            </p:nvPicPr>
            <p:blipFill>
              <a:blip/>
            </p:blipFill>
            <p:spPr>
              <a:xfrm>
                <a:off x="11062327" y="347058"/>
                <a:ext cx="77657" cy="255718"/>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1" name="墨迹 40"/>
              <p14:cNvContentPartPr/>
              <p14:nvPr/>
            </p14:nvContentPartPr>
            <p14:xfrm>
              <a:off x="11230969" y="301388"/>
              <a:ext cx="140743" cy="302098"/>
            </p14:xfrm>
          </p:contentPart>
        </mc:Choice>
        <mc:Fallback xmlns="">
          <p:pic>
            <p:nvPicPr>
              <p:cNvPr id="41" name="墨迹 40"/>
            </p:nvPicPr>
            <p:blipFill>
              <a:blip/>
            </p:blipFill>
            <p:spPr>
              <a:xfrm>
                <a:off x="11230969" y="301388"/>
                <a:ext cx="140743" cy="302098"/>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2" name="墨迹 41"/>
              <p14:cNvContentPartPr/>
              <p14:nvPr/>
            </p14:nvContentPartPr>
            <p14:xfrm>
              <a:off x="11373134" y="342615"/>
              <a:ext cx="150693" cy="308496"/>
            </p14:xfrm>
          </p:contentPart>
        </mc:Choice>
        <mc:Fallback xmlns="">
          <p:pic>
            <p:nvPicPr>
              <p:cNvPr id="42" name="墨迹 41"/>
            </p:nvPicPr>
            <p:blipFill>
              <a:blip/>
            </p:blipFill>
            <p:spPr>
              <a:xfrm>
                <a:off x="11373134" y="342615"/>
                <a:ext cx="150693" cy="308496"/>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3" name="墨迹 42"/>
              <p14:cNvContentPartPr/>
              <p14:nvPr/>
            </p14:nvContentPartPr>
            <p14:xfrm>
              <a:off x="11495395" y="222486"/>
              <a:ext cx="173440" cy="459902"/>
            </p14:xfrm>
          </p:contentPart>
        </mc:Choice>
        <mc:Fallback xmlns="">
          <p:pic>
            <p:nvPicPr>
              <p:cNvPr id="43" name="墨迹 42"/>
            </p:nvPicPr>
            <p:blipFill>
              <a:blip/>
            </p:blipFill>
            <p:spPr>
              <a:xfrm>
                <a:off x="11495395" y="222486"/>
                <a:ext cx="173440" cy="459902"/>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4" name="墨迹 43"/>
              <p14:cNvContentPartPr/>
              <p14:nvPr/>
            </p14:nvContentPartPr>
            <p14:xfrm>
              <a:off x="9969973" y="739253"/>
              <a:ext cx="154959" cy="128836"/>
            </p14:xfrm>
          </p:contentPart>
        </mc:Choice>
        <mc:Fallback xmlns="">
          <p:pic>
            <p:nvPicPr>
              <p:cNvPr id="44" name="墨迹 43"/>
            </p:nvPicPr>
            <p:blipFill>
              <a:blip/>
            </p:blipFill>
            <p:spPr>
              <a:xfrm>
                <a:off x="9969973" y="739253"/>
                <a:ext cx="154959" cy="128836"/>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5" name="墨迹 44"/>
              <p14:cNvContentPartPr/>
              <p14:nvPr/>
            </p14:nvContentPartPr>
            <p14:xfrm>
              <a:off x="10031104" y="762000"/>
              <a:ext cx="45492" cy="164910"/>
            </p14:xfrm>
          </p:contentPart>
        </mc:Choice>
        <mc:Fallback xmlns="">
          <p:pic>
            <p:nvPicPr>
              <p:cNvPr id="45" name="墨迹 44"/>
            </p:nvPicPr>
            <p:blipFill>
              <a:blip/>
            </p:blipFill>
            <p:spPr>
              <a:xfrm>
                <a:off x="10031104" y="762000"/>
                <a:ext cx="45492" cy="16491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6" name="墨迹 45"/>
              <p14:cNvContentPartPr/>
              <p14:nvPr/>
            </p14:nvContentPartPr>
            <p14:xfrm>
              <a:off x="10117824" y="744940"/>
              <a:ext cx="61131" cy="152115"/>
            </p14:xfrm>
          </p:contentPart>
        </mc:Choice>
        <mc:Fallback xmlns="">
          <p:pic>
            <p:nvPicPr>
              <p:cNvPr id="46" name="墨迹 45"/>
            </p:nvPicPr>
            <p:blipFill>
              <a:blip/>
            </p:blipFill>
            <p:spPr>
              <a:xfrm>
                <a:off x="10117824" y="744940"/>
                <a:ext cx="61131" cy="15211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7" name="墨迹 46"/>
              <p14:cNvContentPartPr/>
              <p14:nvPr/>
            </p14:nvContentPartPr>
            <p14:xfrm>
              <a:off x="10133462" y="784746"/>
              <a:ext cx="62553" cy="130791"/>
            </p14:xfrm>
          </p:contentPart>
        </mc:Choice>
        <mc:Fallback xmlns="">
          <p:pic>
            <p:nvPicPr>
              <p:cNvPr id="47" name="墨迹 46"/>
            </p:nvPicPr>
            <p:blipFill>
              <a:blip/>
            </p:blipFill>
            <p:spPr>
              <a:xfrm>
                <a:off x="10133462" y="784746"/>
                <a:ext cx="62553" cy="130791"/>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8" name="墨迹 47"/>
              <p14:cNvContentPartPr/>
              <p14:nvPr/>
            </p14:nvContentPartPr>
            <p14:xfrm>
              <a:off x="10258567" y="744940"/>
              <a:ext cx="90984" cy="201873"/>
            </p14:xfrm>
          </p:contentPart>
        </mc:Choice>
        <mc:Fallback xmlns="">
          <p:pic>
            <p:nvPicPr>
              <p:cNvPr id="48" name="墨迹 47"/>
            </p:nvPicPr>
            <p:blipFill>
              <a:blip/>
            </p:blipFill>
            <p:spPr>
              <a:xfrm>
                <a:off x="10258567" y="744940"/>
                <a:ext cx="90984" cy="201873"/>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49" name="墨迹 48"/>
              <p14:cNvContentPartPr/>
              <p14:nvPr/>
            </p14:nvContentPartPr>
            <p14:xfrm>
              <a:off x="10298372" y="742097"/>
              <a:ext cx="176284" cy="36962"/>
            </p14:xfrm>
          </p:contentPart>
        </mc:Choice>
        <mc:Fallback xmlns="">
          <p:pic>
            <p:nvPicPr>
              <p:cNvPr id="49" name="墨迹 48"/>
            </p:nvPicPr>
            <p:blipFill>
              <a:blip/>
            </p:blipFill>
            <p:spPr>
              <a:xfrm>
                <a:off x="10298372" y="742097"/>
                <a:ext cx="176284" cy="36962"/>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0" name="墨迹 49"/>
              <p14:cNvContentPartPr/>
              <p14:nvPr/>
            </p14:nvContentPartPr>
            <p14:xfrm>
              <a:off x="10958015" y="693761"/>
              <a:ext cx="68061" cy="181970"/>
            </p14:xfrm>
          </p:contentPart>
        </mc:Choice>
        <mc:Fallback xmlns="">
          <p:pic>
            <p:nvPicPr>
              <p:cNvPr id="50" name="墨迹 49"/>
            </p:nvPicPr>
            <p:blipFill>
              <a:blip/>
            </p:blipFill>
            <p:spPr>
              <a:xfrm>
                <a:off x="10958015" y="693761"/>
                <a:ext cx="68061" cy="18197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1" name="墨迹 50"/>
              <p14:cNvContentPartPr/>
              <p14:nvPr/>
            </p14:nvContentPartPr>
            <p14:xfrm>
              <a:off x="10997820" y="739253"/>
              <a:ext cx="79612" cy="28433"/>
            </p14:xfrm>
          </p:contentPart>
        </mc:Choice>
        <mc:Fallback xmlns="">
          <p:pic>
            <p:nvPicPr>
              <p:cNvPr id="51" name="墨迹 50"/>
            </p:nvPicPr>
            <p:blipFill>
              <a:blip/>
            </p:blipFill>
            <p:spPr>
              <a:xfrm>
                <a:off x="10997820" y="739253"/>
                <a:ext cx="79612" cy="28433"/>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2" name="墨迹 51"/>
              <p14:cNvContentPartPr/>
              <p14:nvPr/>
            </p14:nvContentPartPr>
            <p14:xfrm>
              <a:off x="11105865" y="722194"/>
              <a:ext cx="79612" cy="105201"/>
            </p14:xfrm>
          </p:contentPart>
        </mc:Choice>
        <mc:Fallback xmlns="">
          <p:pic>
            <p:nvPicPr>
              <p:cNvPr id="52" name="墨迹 51"/>
            </p:nvPicPr>
            <p:blipFill>
              <a:blip/>
            </p:blipFill>
            <p:spPr>
              <a:xfrm>
                <a:off x="11105865" y="722194"/>
                <a:ext cx="79612" cy="105201"/>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3" name="墨迹 52"/>
              <p14:cNvContentPartPr/>
              <p14:nvPr/>
            </p14:nvContentPartPr>
            <p14:xfrm>
              <a:off x="11111552" y="736410"/>
              <a:ext cx="79612" cy="91874"/>
            </p14:xfrm>
          </p:contentPart>
        </mc:Choice>
        <mc:Fallback xmlns="">
          <p:pic>
            <p:nvPicPr>
              <p:cNvPr id="53" name="墨迹 52"/>
            </p:nvPicPr>
            <p:blipFill>
              <a:blip/>
            </p:blipFill>
            <p:spPr>
              <a:xfrm>
                <a:off x="11111552" y="736410"/>
                <a:ext cx="79612" cy="91874"/>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4" name="墨迹 53"/>
              <p14:cNvContentPartPr/>
              <p14:nvPr/>
            </p14:nvContentPartPr>
            <p14:xfrm>
              <a:off x="11236656" y="677412"/>
              <a:ext cx="105201" cy="181259"/>
            </p14:xfrm>
          </p:contentPart>
        </mc:Choice>
        <mc:Fallback xmlns="">
          <p:pic>
            <p:nvPicPr>
              <p:cNvPr id="54" name="墨迹 53"/>
            </p:nvPicPr>
            <p:blipFill>
              <a:blip/>
            </p:blipFill>
            <p:spPr>
              <a:xfrm>
                <a:off x="11236656" y="677412"/>
                <a:ext cx="105201" cy="181259"/>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5" name="墨迹 54"/>
              <p14:cNvContentPartPr/>
              <p14:nvPr/>
            </p14:nvContentPartPr>
            <p14:xfrm>
              <a:off x="11216754" y="733567"/>
              <a:ext cx="139320" cy="227462"/>
            </p14:xfrm>
          </p:contentPart>
        </mc:Choice>
        <mc:Fallback xmlns="">
          <p:pic>
            <p:nvPicPr>
              <p:cNvPr id="55" name="墨迹 54"/>
            </p:nvPicPr>
            <p:blipFill>
              <a:blip/>
            </p:blipFill>
            <p:spPr>
              <a:xfrm>
                <a:off x="11216754" y="733567"/>
                <a:ext cx="139320" cy="227462"/>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6" name="墨迹 55"/>
              <p14:cNvContentPartPr/>
              <p14:nvPr/>
            </p14:nvContentPartPr>
            <p14:xfrm>
              <a:off x="9208684" y="1216925"/>
              <a:ext cx="134345" cy="173440"/>
            </p14:xfrm>
          </p:contentPart>
        </mc:Choice>
        <mc:Fallback xmlns="">
          <p:pic>
            <p:nvPicPr>
              <p:cNvPr id="56" name="墨迹 55"/>
            </p:nvPicPr>
            <p:blipFill>
              <a:blip/>
            </p:blipFill>
            <p:spPr>
              <a:xfrm>
                <a:off x="9208684" y="1216925"/>
                <a:ext cx="134345" cy="17344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7" name="墨迹 56"/>
              <p14:cNvContentPartPr/>
              <p14:nvPr/>
            </p14:nvContentPartPr>
            <p14:xfrm>
              <a:off x="9180962" y="1418087"/>
              <a:ext cx="108045" cy="91696"/>
            </p14:xfrm>
          </p:contentPart>
        </mc:Choice>
        <mc:Fallback xmlns="">
          <p:pic>
            <p:nvPicPr>
              <p:cNvPr id="57" name="墨迹 56"/>
            </p:nvPicPr>
            <p:blipFill>
              <a:blip/>
            </p:blipFill>
            <p:spPr>
              <a:xfrm>
                <a:off x="9180962" y="1418087"/>
                <a:ext cx="108045" cy="91696"/>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8" name="墨迹 57"/>
              <p14:cNvContentPartPr/>
              <p14:nvPr/>
            </p14:nvContentPartPr>
            <p14:xfrm>
              <a:off x="9515581" y="1212660"/>
              <a:ext cx="282374" cy="229595"/>
            </p14:xfrm>
          </p:contentPart>
        </mc:Choice>
        <mc:Fallback xmlns="">
          <p:pic>
            <p:nvPicPr>
              <p:cNvPr id="58" name="墨迹 57"/>
            </p:nvPicPr>
            <p:blipFill>
              <a:blip/>
            </p:blipFill>
            <p:spPr>
              <a:xfrm>
                <a:off x="9515581" y="1212660"/>
                <a:ext cx="282374" cy="22959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59" name="墨迹 58"/>
              <p14:cNvContentPartPr/>
              <p14:nvPr/>
            </p14:nvContentPartPr>
            <p14:xfrm>
              <a:off x="9559119" y="1232563"/>
              <a:ext cx="159224" cy="447817"/>
            </p14:xfrm>
          </p:contentPart>
        </mc:Choice>
        <mc:Fallback xmlns="">
          <p:pic>
            <p:nvPicPr>
              <p:cNvPr id="59" name="墨迹 58"/>
            </p:nvPicPr>
            <p:blipFill>
              <a:blip/>
            </p:blipFill>
            <p:spPr>
              <a:xfrm>
                <a:off x="9559119" y="1232563"/>
                <a:ext cx="159224" cy="447817"/>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0" name="墨迹 59"/>
              <p14:cNvContentPartPr/>
              <p14:nvPr/>
            </p14:nvContentPartPr>
            <p14:xfrm>
              <a:off x="7984828" y="803938"/>
              <a:ext cx="400015" cy="49047"/>
            </p14:xfrm>
          </p:contentPart>
        </mc:Choice>
        <mc:Fallback xmlns="">
          <p:pic>
            <p:nvPicPr>
              <p:cNvPr id="60" name="墨迹 59"/>
            </p:nvPicPr>
            <p:blipFill>
              <a:blip/>
            </p:blipFill>
            <p:spPr>
              <a:xfrm>
                <a:off x="7984828" y="803938"/>
                <a:ext cx="400015" cy="49047"/>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1" name="墨迹 60"/>
              <p14:cNvContentPartPr/>
              <p14:nvPr/>
            </p14:nvContentPartPr>
            <p14:xfrm>
              <a:off x="7981096" y="966716"/>
              <a:ext cx="87431" cy="258028"/>
            </p14:xfrm>
          </p:contentPart>
        </mc:Choice>
        <mc:Fallback xmlns="">
          <p:pic>
            <p:nvPicPr>
              <p:cNvPr id="61" name="墨迹 60"/>
            </p:nvPicPr>
            <p:blipFill>
              <a:blip/>
            </p:blipFill>
            <p:spPr>
              <a:xfrm>
                <a:off x="7981096" y="966716"/>
                <a:ext cx="87431" cy="258028"/>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2" name="墨迹 61"/>
              <p14:cNvContentPartPr/>
              <p14:nvPr/>
            </p14:nvContentPartPr>
            <p14:xfrm>
              <a:off x="8022324" y="1029268"/>
              <a:ext cx="123683" cy="11373"/>
            </p14:xfrm>
          </p:contentPart>
        </mc:Choice>
        <mc:Fallback xmlns="">
          <p:pic>
            <p:nvPicPr>
              <p:cNvPr id="62" name="墨迹 61"/>
            </p:nvPicPr>
            <p:blipFill>
              <a:blip/>
            </p:blipFill>
            <p:spPr>
              <a:xfrm>
                <a:off x="8022324" y="1029268"/>
                <a:ext cx="123683" cy="11373"/>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3" name="墨迹 62"/>
              <p14:cNvContentPartPr/>
              <p14:nvPr/>
            </p14:nvContentPartPr>
            <p14:xfrm>
              <a:off x="8116153" y="983776"/>
              <a:ext cx="146429" cy="216089"/>
            </p14:xfrm>
          </p:contentPart>
        </mc:Choice>
        <mc:Fallback xmlns="">
          <p:pic>
            <p:nvPicPr>
              <p:cNvPr id="63" name="墨迹 62"/>
            </p:nvPicPr>
            <p:blipFill>
              <a:blip/>
            </p:blipFill>
            <p:spPr>
              <a:xfrm>
                <a:off x="8116153" y="983776"/>
                <a:ext cx="146429" cy="216089"/>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4" name="墨迹 63"/>
              <p14:cNvContentPartPr/>
              <p14:nvPr/>
            </p14:nvContentPartPr>
            <p14:xfrm>
              <a:off x="8154537" y="1037798"/>
              <a:ext cx="76768" cy="108045"/>
            </p14:xfrm>
          </p:contentPart>
        </mc:Choice>
        <mc:Fallback xmlns="">
          <p:pic>
            <p:nvPicPr>
              <p:cNvPr id="64" name="墨迹 63"/>
            </p:nvPicPr>
            <p:blipFill>
              <a:blip/>
            </p:blipFill>
            <p:spPr>
              <a:xfrm>
                <a:off x="8154537" y="1037798"/>
                <a:ext cx="76768" cy="10804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5" name="墨迹 64"/>
              <p14:cNvContentPartPr/>
              <p14:nvPr/>
            </p14:nvContentPartPr>
            <p14:xfrm>
              <a:off x="8268268" y="975957"/>
              <a:ext cx="92762" cy="246654"/>
            </p14:xfrm>
          </p:contentPart>
        </mc:Choice>
        <mc:Fallback xmlns="">
          <p:pic>
            <p:nvPicPr>
              <p:cNvPr id="65" name="墨迹 64"/>
            </p:nvPicPr>
            <p:blipFill>
              <a:blip/>
            </p:blipFill>
            <p:spPr>
              <a:xfrm>
                <a:off x="8268268" y="975957"/>
                <a:ext cx="92762" cy="246654"/>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6" name="墨迹 65"/>
              <p14:cNvContentPartPr/>
              <p14:nvPr/>
            </p14:nvContentPartPr>
            <p14:xfrm>
              <a:off x="8325134" y="995149"/>
              <a:ext cx="127948" cy="28433"/>
            </p14:xfrm>
          </p:contentPart>
        </mc:Choice>
        <mc:Fallback xmlns="">
          <p:pic>
            <p:nvPicPr>
              <p:cNvPr id="66" name="墨迹 65"/>
            </p:nvPicPr>
            <p:blipFill>
              <a:blip/>
            </p:blipFill>
            <p:spPr>
              <a:xfrm>
                <a:off x="8325134" y="995149"/>
                <a:ext cx="127948" cy="28433"/>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7" name="墨迹 66"/>
              <p14:cNvContentPartPr/>
              <p14:nvPr/>
            </p14:nvContentPartPr>
            <p14:xfrm>
              <a:off x="9965175" y="1287474"/>
              <a:ext cx="259272" cy="316137"/>
            </p14:xfrm>
          </p:contentPart>
        </mc:Choice>
        <mc:Fallback xmlns="">
          <p:pic>
            <p:nvPicPr>
              <p:cNvPr id="67" name="墨迹 66"/>
            </p:nvPicPr>
            <p:blipFill>
              <a:blip/>
            </p:blipFill>
            <p:spPr>
              <a:xfrm>
                <a:off x="9965175" y="1287474"/>
                <a:ext cx="259272" cy="316137"/>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8" name="墨迹 67"/>
              <p14:cNvContentPartPr/>
              <p14:nvPr/>
            </p14:nvContentPartPr>
            <p14:xfrm>
              <a:off x="10372298" y="1271658"/>
              <a:ext cx="199030" cy="341905"/>
            </p14:xfrm>
          </p:contentPart>
        </mc:Choice>
        <mc:Fallback xmlns="">
          <p:pic>
            <p:nvPicPr>
              <p:cNvPr id="68" name="墨迹 67"/>
            </p:nvPicPr>
            <p:blipFill>
              <a:blip/>
            </p:blipFill>
            <p:spPr>
              <a:xfrm>
                <a:off x="10372298" y="1271658"/>
                <a:ext cx="199030" cy="341905"/>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69" name="墨迹 68"/>
              <p14:cNvContentPartPr/>
              <p14:nvPr/>
            </p14:nvContentPartPr>
            <p14:xfrm>
              <a:off x="10468969" y="1330656"/>
              <a:ext cx="125105" cy="39806"/>
            </p14:xfrm>
          </p:contentPart>
        </mc:Choice>
        <mc:Fallback xmlns="">
          <p:pic>
            <p:nvPicPr>
              <p:cNvPr id="69" name="墨迹 68"/>
            </p:nvPicPr>
            <p:blipFill>
              <a:blip/>
            </p:blipFill>
            <p:spPr>
              <a:xfrm>
                <a:off x="10468969" y="1330656"/>
                <a:ext cx="125105" cy="39806"/>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0" name="墨迹 69"/>
              <p14:cNvContentPartPr/>
              <p14:nvPr/>
            </p14:nvContentPartPr>
            <p14:xfrm>
              <a:off x="4700658" y="996570"/>
              <a:ext cx="303520" cy="371937"/>
            </p14:xfrm>
          </p:contentPart>
        </mc:Choice>
        <mc:Fallback xmlns="">
          <p:pic>
            <p:nvPicPr>
              <p:cNvPr id="70" name="墨迹 69"/>
            </p:nvPicPr>
            <p:blipFill>
              <a:blip/>
            </p:blipFill>
            <p:spPr>
              <a:xfrm>
                <a:off x="4700658" y="996570"/>
                <a:ext cx="303520" cy="371937"/>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1" name="墨迹 70"/>
              <p14:cNvContentPartPr/>
              <p14:nvPr/>
            </p14:nvContentPartPr>
            <p14:xfrm>
              <a:off x="4810835" y="1024292"/>
              <a:ext cx="261583" cy="329110"/>
            </p14:xfrm>
          </p:contentPart>
        </mc:Choice>
        <mc:Fallback xmlns="">
          <p:pic>
            <p:nvPicPr>
              <p:cNvPr id="71" name="墨迹 70"/>
            </p:nvPicPr>
            <p:blipFill>
              <a:blip/>
            </p:blipFill>
            <p:spPr>
              <a:xfrm>
                <a:off x="4810835" y="1024292"/>
                <a:ext cx="261583" cy="32911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2" name="墨迹 71"/>
              <p14:cNvContentPartPr/>
              <p14:nvPr/>
            </p14:nvContentPartPr>
            <p14:xfrm>
              <a:off x="4662985" y="1228298"/>
              <a:ext cx="199029" cy="244522"/>
            </p14:xfrm>
          </p:contentPart>
        </mc:Choice>
        <mc:Fallback xmlns="">
          <p:pic>
            <p:nvPicPr>
              <p:cNvPr id="72" name="墨迹 71"/>
            </p:nvPicPr>
            <p:blipFill>
              <a:blip/>
            </p:blipFill>
            <p:spPr>
              <a:xfrm>
                <a:off x="4662985" y="1228298"/>
                <a:ext cx="199029" cy="244522"/>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3" name="墨迹 72"/>
              <p14:cNvContentPartPr/>
              <p14:nvPr/>
            </p14:nvContentPartPr>
            <p14:xfrm>
              <a:off x="3812132" y="1662610"/>
              <a:ext cx="60420" cy="412276"/>
            </p14:xfrm>
          </p:contentPart>
        </mc:Choice>
        <mc:Fallback xmlns="">
          <p:pic>
            <p:nvPicPr>
              <p:cNvPr id="73" name="墨迹 72"/>
            </p:nvPicPr>
            <p:blipFill>
              <a:blip/>
            </p:blipFill>
            <p:spPr>
              <a:xfrm>
                <a:off x="3812132" y="1662610"/>
                <a:ext cx="60420" cy="412276"/>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4" name="墨迹 73"/>
              <p14:cNvContentPartPr/>
              <p14:nvPr/>
            </p14:nvContentPartPr>
            <p14:xfrm>
              <a:off x="3832746" y="1611253"/>
              <a:ext cx="164910" cy="441597"/>
            </p14:xfrm>
          </p:contentPart>
        </mc:Choice>
        <mc:Fallback xmlns="">
          <p:pic>
            <p:nvPicPr>
              <p:cNvPr id="74" name="墨迹 73"/>
            </p:nvPicPr>
            <p:blipFill>
              <a:blip/>
            </p:blipFill>
            <p:spPr>
              <a:xfrm>
                <a:off x="3832746" y="1611253"/>
                <a:ext cx="164910" cy="441597"/>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5" name="墨迹 74"/>
              <p14:cNvContentPartPr/>
              <p14:nvPr/>
            </p14:nvContentPartPr>
            <p14:xfrm>
              <a:off x="4082955" y="1764968"/>
              <a:ext cx="96671" cy="196897"/>
            </p14:xfrm>
          </p:contentPart>
        </mc:Choice>
        <mc:Fallback xmlns="">
          <p:pic>
            <p:nvPicPr>
              <p:cNvPr id="75" name="墨迹 74"/>
            </p:nvPicPr>
            <p:blipFill>
              <a:blip/>
            </p:blipFill>
            <p:spPr>
              <a:xfrm>
                <a:off x="4082955" y="1764968"/>
                <a:ext cx="96671" cy="196897"/>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6" name="墨迹 75"/>
              <p14:cNvContentPartPr/>
              <p14:nvPr/>
            </p14:nvContentPartPr>
            <p14:xfrm>
              <a:off x="4031065" y="1762835"/>
              <a:ext cx="211114" cy="224975"/>
            </p14:xfrm>
          </p:contentPart>
        </mc:Choice>
        <mc:Fallback xmlns="">
          <p:pic>
            <p:nvPicPr>
              <p:cNvPr id="76" name="墨迹 75"/>
            </p:nvPicPr>
            <p:blipFill>
              <a:blip/>
            </p:blipFill>
            <p:spPr>
              <a:xfrm>
                <a:off x="4031065" y="1762835"/>
                <a:ext cx="211114" cy="22497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77" name="墨迹 76"/>
              <p14:cNvContentPartPr/>
              <p14:nvPr/>
            </p14:nvContentPartPr>
            <p14:xfrm>
              <a:off x="4234893" y="1845291"/>
              <a:ext cx="135233" cy="25589"/>
            </p14:xfrm>
          </p:contentPart>
        </mc:Choice>
        <mc:Fallback xmlns="">
          <p:pic>
            <p:nvPicPr>
              <p:cNvPr id="77" name="墨迹 76"/>
            </p:nvPicPr>
            <p:blipFill>
              <a:blip/>
            </p:blipFill>
            <p:spPr>
              <a:xfrm>
                <a:off x="4234893" y="1845291"/>
                <a:ext cx="135233" cy="25589"/>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8" name="墨迹 77"/>
              <p14:cNvContentPartPr/>
              <p14:nvPr/>
            </p14:nvContentPartPr>
            <p14:xfrm>
              <a:off x="4252841" y="1890783"/>
              <a:ext cx="179838" cy="59709"/>
            </p14:xfrm>
          </p:contentPart>
        </mc:Choice>
        <mc:Fallback xmlns="">
          <p:pic>
            <p:nvPicPr>
              <p:cNvPr id="78" name="墨迹 77"/>
            </p:nvPicPr>
            <p:blipFill>
              <a:blip/>
            </p:blipFill>
            <p:spPr>
              <a:xfrm>
                <a:off x="4252841" y="1890783"/>
                <a:ext cx="179838" cy="59709"/>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79" name="墨迹 78"/>
              <p14:cNvContentPartPr/>
              <p14:nvPr/>
            </p14:nvContentPartPr>
            <p14:xfrm>
              <a:off x="4435522" y="1827342"/>
              <a:ext cx="147851" cy="134523"/>
            </p14:xfrm>
          </p:contentPart>
        </mc:Choice>
        <mc:Fallback xmlns="">
          <p:pic>
            <p:nvPicPr>
              <p:cNvPr id="79" name="墨迹 78"/>
            </p:nvPicPr>
            <p:blipFill>
              <a:blip/>
            </p:blipFill>
            <p:spPr>
              <a:xfrm>
                <a:off x="4435522" y="1827342"/>
                <a:ext cx="147851" cy="134523"/>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0" name="墨迹 79"/>
              <p14:cNvContentPartPr/>
              <p14:nvPr/>
            </p14:nvContentPartPr>
            <p14:xfrm>
              <a:off x="4698526" y="1833917"/>
              <a:ext cx="177705" cy="19903"/>
            </p14:xfrm>
          </p:contentPart>
        </mc:Choice>
        <mc:Fallback xmlns="">
          <p:pic>
            <p:nvPicPr>
              <p:cNvPr id="80" name="墨迹 79"/>
            </p:nvPicPr>
            <p:blipFill>
              <a:blip/>
            </p:blipFill>
            <p:spPr>
              <a:xfrm>
                <a:off x="4698526" y="1833917"/>
                <a:ext cx="177705" cy="19903"/>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1" name="墨迹 80"/>
              <p14:cNvContentPartPr/>
              <p14:nvPr/>
            </p14:nvContentPartPr>
            <p14:xfrm>
              <a:off x="4653033" y="1774919"/>
              <a:ext cx="169175" cy="296413"/>
            </p14:xfrm>
          </p:contentPart>
        </mc:Choice>
        <mc:Fallback xmlns="">
          <p:pic>
            <p:nvPicPr>
              <p:cNvPr id="81" name="墨迹 80"/>
            </p:nvPicPr>
            <p:blipFill>
              <a:blip/>
            </p:blipFill>
            <p:spPr>
              <a:xfrm>
                <a:off x="4653033" y="1774919"/>
                <a:ext cx="169175" cy="296413"/>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2" name="墨迹 81"/>
              <p14:cNvContentPartPr/>
              <p14:nvPr/>
            </p14:nvContentPartPr>
            <p14:xfrm>
              <a:off x="4733178" y="1893626"/>
              <a:ext cx="140210" cy="292859"/>
            </p14:xfrm>
          </p:contentPart>
        </mc:Choice>
        <mc:Fallback xmlns="">
          <p:pic>
            <p:nvPicPr>
              <p:cNvPr id="82" name="墨迹 81"/>
            </p:nvPicPr>
            <p:blipFill>
              <a:blip/>
            </p:blipFill>
            <p:spPr>
              <a:xfrm>
                <a:off x="4733178" y="1893626"/>
                <a:ext cx="140210" cy="292859"/>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3" name="墨迹 82"/>
              <p14:cNvContentPartPr/>
              <p14:nvPr/>
            </p14:nvContentPartPr>
            <p14:xfrm>
              <a:off x="4896134" y="1816147"/>
              <a:ext cx="298545" cy="376735"/>
            </p14:xfrm>
          </p:contentPart>
        </mc:Choice>
        <mc:Fallback xmlns="">
          <p:pic>
            <p:nvPicPr>
              <p:cNvPr id="83" name="墨迹 82"/>
            </p:nvPicPr>
            <p:blipFill>
              <a:blip/>
            </p:blipFill>
            <p:spPr>
              <a:xfrm>
                <a:off x="4896134" y="1816147"/>
                <a:ext cx="298545" cy="37673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4" name="墨迹 83"/>
              <p14:cNvContentPartPr/>
              <p14:nvPr/>
            </p14:nvContentPartPr>
            <p14:xfrm>
              <a:off x="5197522" y="1831074"/>
              <a:ext cx="54022" cy="56866"/>
            </p14:xfrm>
          </p:contentPart>
        </mc:Choice>
        <mc:Fallback xmlns="">
          <p:pic>
            <p:nvPicPr>
              <p:cNvPr id="84" name="墨迹 83"/>
            </p:nvPicPr>
            <p:blipFill>
              <a:blip/>
            </p:blipFill>
            <p:spPr>
              <a:xfrm>
                <a:off x="5197522" y="1831074"/>
                <a:ext cx="54022" cy="56866"/>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5" name="墨迹 84"/>
              <p14:cNvContentPartPr/>
              <p14:nvPr/>
            </p14:nvContentPartPr>
            <p14:xfrm>
              <a:off x="5114534" y="1789847"/>
              <a:ext cx="549287" cy="467009"/>
            </p14:xfrm>
          </p:contentPart>
        </mc:Choice>
        <mc:Fallback xmlns="">
          <p:pic>
            <p:nvPicPr>
              <p:cNvPr id="85" name="墨迹 84"/>
            </p:nvPicPr>
            <p:blipFill>
              <a:blip/>
            </p:blipFill>
            <p:spPr>
              <a:xfrm>
                <a:off x="5114534" y="1789847"/>
                <a:ext cx="549287" cy="467009"/>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6" name="墨迹 85"/>
              <p14:cNvContentPartPr/>
              <p14:nvPr/>
            </p14:nvContentPartPr>
            <p14:xfrm>
              <a:off x="2841506" y="957653"/>
              <a:ext cx="806426" cy="668705"/>
            </p14:xfrm>
          </p:contentPart>
        </mc:Choice>
        <mc:Fallback xmlns="">
          <p:pic>
            <p:nvPicPr>
              <p:cNvPr id="86" name="墨迹 85"/>
            </p:nvPicPr>
            <p:blipFill>
              <a:blip/>
            </p:blipFill>
            <p:spPr>
              <a:xfrm>
                <a:off x="2841506" y="957653"/>
                <a:ext cx="806426" cy="668705"/>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7" name="墨迹 86"/>
              <p14:cNvContentPartPr/>
              <p14:nvPr/>
            </p14:nvContentPartPr>
            <p14:xfrm>
              <a:off x="3087805" y="1016118"/>
              <a:ext cx="614150" cy="638673"/>
            </p14:xfrm>
          </p:contentPart>
        </mc:Choice>
        <mc:Fallback xmlns="">
          <p:pic>
            <p:nvPicPr>
              <p:cNvPr id="87" name="墨迹 86"/>
            </p:nvPicPr>
            <p:blipFill>
              <a:blip/>
            </p:blipFill>
            <p:spPr>
              <a:xfrm>
                <a:off x="3087805" y="1016118"/>
                <a:ext cx="614150" cy="638673"/>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8" name="墨迹 87"/>
              <p14:cNvContentPartPr/>
              <p14:nvPr/>
            </p14:nvContentPartPr>
            <p14:xfrm>
              <a:off x="3425445" y="1376149"/>
              <a:ext cx="354700" cy="373003"/>
            </p14:xfrm>
          </p:contentPart>
        </mc:Choice>
        <mc:Fallback xmlns="">
          <p:pic>
            <p:nvPicPr>
              <p:cNvPr id="88" name="墨迹 87"/>
            </p:nvPicPr>
            <p:blipFill>
              <a:blip/>
            </p:blipFill>
            <p:spPr>
              <a:xfrm>
                <a:off x="3425445" y="1376149"/>
                <a:ext cx="354700" cy="373003"/>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89" name="墨迹 88"/>
              <p14:cNvContentPartPr/>
              <p14:nvPr/>
            </p14:nvContentPartPr>
            <p14:xfrm>
              <a:off x="3548417" y="2174401"/>
              <a:ext cx="91696" cy="257139"/>
            </p14:xfrm>
          </p:contentPart>
        </mc:Choice>
        <mc:Fallback xmlns="">
          <p:pic>
            <p:nvPicPr>
              <p:cNvPr id="89" name="墨迹 88"/>
            </p:nvPicPr>
            <p:blipFill>
              <a:blip/>
            </p:blipFill>
            <p:spPr>
              <a:xfrm>
                <a:off x="3548417" y="2174401"/>
                <a:ext cx="91696" cy="257139"/>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0" name="墨迹 89"/>
              <p14:cNvContentPartPr/>
              <p14:nvPr/>
            </p14:nvContentPartPr>
            <p14:xfrm>
              <a:off x="3576850" y="2220604"/>
              <a:ext cx="145008" cy="48336"/>
            </p14:xfrm>
          </p:contentPart>
        </mc:Choice>
        <mc:Fallback xmlns="">
          <p:pic>
            <p:nvPicPr>
              <p:cNvPr id="90" name="墨迹 89"/>
            </p:nvPicPr>
            <p:blipFill>
              <a:blip/>
            </p:blipFill>
            <p:spPr>
              <a:xfrm>
                <a:off x="3576850" y="2220604"/>
                <a:ext cx="145008" cy="48336"/>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91" name="墨迹 90"/>
              <p14:cNvContentPartPr/>
              <p14:nvPr/>
            </p14:nvContentPartPr>
            <p14:xfrm>
              <a:off x="3687738" y="2195014"/>
              <a:ext cx="122262" cy="167043"/>
            </p14:xfrm>
          </p:contentPart>
        </mc:Choice>
        <mc:Fallback xmlns="">
          <p:pic>
            <p:nvPicPr>
              <p:cNvPr id="91" name="墨迹 90"/>
            </p:nvPicPr>
            <p:blipFill>
              <a:blip/>
            </p:blipFill>
            <p:spPr>
              <a:xfrm>
                <a:off x="3687738" y="2195014"/>
                <a:ext cx="122262" cy="167043"/>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2" name="墨迹 91"/>
              <p14:cNvContentPartPr/>
              <p14:nvPr/>
            </p14:nvContentPartPr>
            <p14:xfrm>
              <a:off x="3701955" y="2246194"/>
              <a:ext cx="105201" cy="76768"/>
            </p14:xfrm>
          </p:contentPart>
        </mc:Choice>
        <mc:Fallback xmlns="">
          <p:pic>
            <p:nvPicPr>
              <p:cNvPr id="92" name="墨迹 91"/>
            </p:nvPicPr>
            <p:blipFill>
              <a:blip/>
            </p:blipFill>
            <p:spPr>
              <a:xfrm>
                <a:off x="3701955" y="2246194"/>
                <a:ext cx="105201" cy="76768"/>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93" name="墨迹 92"/>
              <p14:cNvContentPartPr/>
              <p14:nvPr/>
            </p14:nvContentPartPr>
            <p14:xfrm>
              <a:off x="3844119" y="2206388"/>
              <a:ext cx="119418" cy="170597"/>
            </p14:xfrm>
          </p:contentPart>
        </mc:Choice>
        <mc:Fallback xmlns="">
          <p:pic>
            <p:nvPicPr>
              <p:cNvPr id="93" name="墨迹 92"/>
            </p:nvPicPr>
            <p:blipFill>
              <a:blip/>
            </p:blipFill>
            <p:spPr>
              <a:xfrm>
                <a:off x="3844119" y="2206388"/>
                <a:ext cx="119418" cy="170597"/>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4" name="墨迹 93"/>
              <p14:cNvContentPartPr/>
              <p14:nvPr/>
            </p14:nvContentPartPr>
            <p14:xfrm>
              <a:off x="3878238" y="2240507"/>
              <a:ext cx="62553" cy="196187"/>
            </p14:xfrm>
          </p:contentPart>
        </mc:Choice>
        <mc:Fallback xmlns="">
          <p:pic>
            <p:nvPicPr>
              <p:cNvPr id="94" name="墨迹 93"/>
            </p:nvPicPr>
            <p:blipFill>
              <a:blip/>
            </p:blipFill>
            <p:spPr>
              <a:xfrm>
                <a:off x="3878238" y="2240507"/>
                <a:ext cx="62553" cy="196187"/>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95" name="墨迹 94"/>
              <p14:cNvContentPartPr/>
              <p14:nvPr/>
            </p14:nvContentPartPr>
            <p14:xfrm>
              <a:off x="4077268" y="2058537"/>
              <a:ext cx="102358" cy="39806"/>
            </p14:xfrm>
          </p:contentPart>
        </mc:Choice>
        <mc:Fallback xmlns="">
          <p:pic>
            <p:nvPicPr>
              <p:cNvPr id="95" name="墨迹 94"/>
            </p:nvPicPr>
            <p:blipFill>
              <a:blip/>
            </p:blipFill>
            <p:spPr>
              <a:xfrm>
                <a:off x="4077268" y="2058537"/>
                <a:ext cx="102358" cy="39806"/>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6" name="墨迹 95"/>
              <p14:cNvContentPartPr/>
              <p14:nvPr/>
            </p14:nvContentPartPr>
            <p14:xfrm>
              <a:off x="4094328" y="2112559"/>
              <a:ext cx="73925" cy="19903"/>
            </p14:xfrm>
          </p:contentPart>
        </mc:Choice>
        <mc:Fallback xmlns="">
          <p:pic>
            <p:nvPicPr>
              <p:cNvPr id="96" name="墨迹 95"/>
            </p:nvPicPr>
            <p:blipFill>
              <a:blip/>
            </p:blipFill>
            <p:spPr>
              <a:xfrm>
                <a:off x="4094328" y="2112559"/>
                <a:ext cx="73925" cy="19903"/>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97" name="墨迹 96"/>
              <p14:cNvContentPartPr/>
              <p14:nvPr/>
            </p14:nvContentPartPr>
            <p14:xfrm>
              <a:off x="4105701" y="2210297"/>
              <a:ext cx="62552" cy="121195"/>
            </p14:xfrm>
          </p:contentPart>
        </mc:Choice>
        <mc:Fallback xmlns="">
          <p:pic>
            <p:nvPicPr>
              <p:cNvPr id="97" name="墨迹 96"/>
            </p:nvPicPr>
            <p:blipFill>
              <a:blip/>
            </p:blipFill>
            <p:spPr>
              <a:xfrm>
                <a:off x="4105701" y="2210297"/>
                <a:ext cx="62552" cy="121195"/>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8" name="墨迹 97"/>
              <p14:cNvContentPartPr/>
              <p14:nvPr/>
            </p14:nvContentPartPr>
            <p14:xfrm>
              <a:off x="4122761" y="2217761"/>
              <a:ext cx="51179" cy="145007"/>
            </p14:xfrm>
          </p:contentPart>
        </mc:Choice>
        <mc:Fallback xmlns="">
          <p:pic>
            <p:nvPicPr>
              <p:cNvPr id="98" name="墨迹 97"/>
            </p:nvPicPr>
            <p:blipFill>
              <a:blip/>
            </p:blipFill>
            <p:spPr>
              <a:xfrm>
                <a:off x="4122761" y="2217761"/>
                <a:ext cx="51179" cy="145007"/>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99" name="墨迹 98"/>
              <p14:cNvContentPartPr/>
              <p14:nvPr/>
            </p14:nvContentPartPr>
            <p14:xfrm>
              <a:off x="4179626" y="2234110"/>
              <a:ext cx="83344" cy="123682"/>
            </p14:xfrm>
          </p:contentPart>
        </mc:Choice>
        <mc:Fallback xmlns="">
          <p:pic>
            <p:nvPicPr>
              <p:cNvPr id="99" name="墨迹 98"/>
            </p:nvPicPr>
            <p:blipFill>
              <a:blip/>
            </p:blipFill>
            <p:spPr>
              <a:xfrm>
                <a:off x="4179626" y="2234110"/>
                <a:ext cx="83344" cy="123682"/>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0" name="墨迹 99"/>
              <p14:cNvContentPartPr/>
              <p14:nvPr/>
            </p14:nvContentPartPr>
            <p14:xfrm>
              <a:off x="4236492" y="2217761"/>
              <a:ext cx="17060" cy="79612"/>
            </p14:xfrm>
          </p:contentPart>
        </mc:Choice>
        <mc:Fallback xmlns="">
          <p:pic>
            <p:nvPicPr>
              <p:cNvPr id="100" name="墨迹 99"/>
            </p:nvPicPr>
            <p:blipFill>
              <a:blip/>
            </p:blipFill>
            <p:spPr>
              <a:xfrm>
                <a:off x="4236492" y="2217761"/>
                <a:ext cx="17060" cy="79612"/>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01" name="墨迹 100"/>
              <p14:cNvContentPartPr/>
              <p14:nvPr/>
            </p14:nvContentPartPr>
            <p14:xfrm>
              <a:off x="4304731" y="2179376"/>
              <a:ext cx="5686" cy="302810"/>
            </p14:xfrm>
          </p:contentPart>
        </mc:Choice>
        <mc:Fallback xmlns="">
          <p:pic>
            <p:nvPicPr>
              <p:cNvPr id="101" name="墨迹 100"/>
            </p:nvPicPr>
            <p:blipFill>
              <a:blip/>
            </p:blipFill>
            <p:spPr>
              <a:xfrm>
                <a:off x="4304731" y="2179376"/>
                <a:ext cx="5686" cy="30281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2" name="墨迹 101"/>
              <p14:cNvContentPartPr/>
              <p14:nvPr/>
            </p14:nvContentPartPr>
            <p14:xfrm>
              <a:off x="5799232" y="2143835"/>
              <a:ext cx="247365" cy="22747"/>
            </p14:xfrm>
          </p:contentPart>
        </mc:Choice>
        <mc:Fallback xmlns="">
          <p:pic>
            <p:nvPicPr>
              <p:cNvPr id="102" name="墨迹 101"/>
            </p:nvPicPr>
            <p:blipFill>
              <a:blip/>
            </p:blipFill>
            <p:spPr>
              <a:xfrm>
                <a:off x="5799232" y="2143835"/>
                <a:ext cx="247365" cy="22747"/>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03" name="墨迹 102"/>
              <p14:cNvContentPartPr/>
              <p14:nvPr/>
            </p14:nvContentPartPr>
            <p14:xfrm>
              <a:off x="5825177" y="2186485"/>
              <a:ext cx="191211" cy="25589"/>
            </p14:xfrm>
          </p:contentPart>
        </mc:Choice>
        <mc:Fallback xmlns="">
          <p:pic>
            <p:nvPicPr>
              <p:cNvPr id="103" name="墨迹 102"/>
            </p:nvPicPr>
            <p:blipFill>
              <a:blip/>
            </p:blipFill>
            <p:spPr>
              <a:xfrm>
                <a:off x="5825177" y="2186485"/>
                <a:ext cx="191211" cy="25589"/>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4" name="墨迹 103"/>
              <p14:cNvContentPartPr/>
              <p14:nvPr/>
            </p14:nvContentPartPr>
            <p14:xfrm>
              <a:off x="5985111" y="2098343"/>
              <a:ext cx="145008" cy="210403"/>
            </p14:xfrm>
          </p:contentPart>
        </mc:Choice>
        <mc:Fallback xmlns="">
          <p:pic>
            <p:nvPicPr>
              <p:cNvPr id="104" name="墨迹 103"/>
            </p:nvPicPr>
            <p:blipFill>
              <a:blip/>
            </p:blipFill>
            <p:spPr>
              <a:xfrm>
                <a:off x="5985111" y="2098343"/>
                <a:ext cx="145008" cy="210403"/>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05" name="墨迹 104"/>
              <p14:cNvContentPartPr/>
              <p14:nvPr/>
            </p14:nvContentPartPr>
            <p14:xfrm>
              <a:off x="6275837" y="2033658"/>
              <a:ext cx="70372" cy="412987"/>
            </p14:xfrm>
          </p:contentPart>
        </mc:Choice>
        <mc:Fallback xmlns="">
          <p:pic>
            <p:nvPicPr>
              <p:cNvPr id="105" name="墨迹 104"/>
            </p:nvPicPr>
            <p:blipFill>
              <a:blip/>
            </p:blipFill>
            <p:spPr>
              <a:xfrm>
                <a:off x="6275837" y="2033658"/>
                <a:ext cx="70372" cy="412987"/>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06" name="墨迹 105"/>
              <p14:cNvContentPartPr/>
              <p14:nvPr/>
            </p14:nvContentPartPr>
            <p14:xfrm>
              <a:off x="6317776" y="2045031"/>
              <a:ext cx="199029" cy="353278"/>
            </p14:xfrm>
          </p:contentPart>
        </mc:Choice>
        <mc:Fallback xmlns="">
          <p:pic>
            <p:nvPicPr>
              <p:cNvPr id="106" name="墨迹 105"/>
            </p:nvPicPr>
            <p:blipFill>
              <a:blip/>
            </p:blipFill>
            <p:spPr>
              <a:xfrm>
                <a:off x="6317776" y="2045031"/>
                <a:ext cx="199029" cy="353278"/>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07" name="墨迹 106"/>
              <p14:cNvContentPartPr/>
              <p14:nvPr/>
            </p14:nvContentPartPr>
            <p14:xfrm>
              <a:off x="6550925" y="2153609"/>
              <a:ext cx="105202" cy="283085"/>
            </p14:xfrm>
          </p:contentPart>
        </mc:Choice>
        <mc:Fallback xmlns="">
          <p:pic>
            <p:nvPicPr>
              <p:cNvPr id="107" name="墨迹 106"/>
            </p:nvPicPr>
            <p:blipFill>
              <a:blip/>
            </p:blipFill>
            <p:spPr>
              <a:xfrm>
                <a:off x="6550925" y="2153609"/>
                <a:ext cx="105202" cy="283085"/>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08" name="墨迹 107"/>
              <p14:cNvContentPartPr/>
              <p14:nvPr/>
            </p14:nvContentPartPr>
            <p14:xfrm>
              <a:off x="6698776" y="2195014"/>
              <a:ext cx="45492" cy="268335"/>
            </p14:xfrm>
          </p:contentPart>
        </mc:Choice>
        <mc:Fallback xmlns="">
          <p:pic>
            <p:nvPicPr>
              <p:cNvPr id="108" name="墨迹 107"/>
            </p:nvPicPr>
            <p:blipFill>
              <a:blip/>
            </p:blipFill>
            <p:spPr>
              <a:xfrm>
                <a:off x="6698776" y="2195014"/>
                <a:ext cx="45492" cy="268335"/>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09" name="墨迹 108"/>
              <p14:cNvContentPartPr/>
              <p14:nvPr/>
            </p14:nvContentPartPr>
            <p14:xfrm>
              <a:off x="6740003" y="2189328"/>
              <a:ext cx="85654" cy="283617"/>
            </p14:xfrm>
          </p:contentPart>
        </mc:Choice>
        <mc:Fallback xmlns="">
          <p:pic>
            <p:nvPicPr>
              <p:cNvPr id="109" name="墨迹 108"/>
            </p:nvPicPr>
            <p:blipFill>
              <a:blip/>
            </p:blipFill>
            <p:spPr>
              <a:xfrm>
                <a:off x="6740003" y="2189328"/>
                <a:ext cx="85654" cy="283617"/>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10" name="墨迹 109"/>
              <p14:cNvContentPartPr/>
              <p14:nvPr/>
            </p14:nvContentPartPr>
            <p14:xfrm>
              <a:off x="6835253" y="2172268"/>
              <a:ext cx="122261" cy="324134"/>
            </p14:xfrm>
          </p:contentPart>
        </mc:Choice>
        <mc:Fallback xmlns="">
          <p:pic>
            <p:nvPicPr>
              <p:cNvPr id="110" name="墨迹 109"/>
            </p:nvPicPr>
            <p:blipFill>
              <a:blip/>
            </p:blipFill>
            <p:spPr>
              <a:xfrm>
                <a:off x="6835253" y="2172268"/>
                <a:ext cx="122261" cy="324134"/>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11" name="墨迹 110"/>
              <p14:cNvContentPartPr/>
              <p14:nvPr/>
            </p14:nvContentPartPr>
            <p14:xfrm>
              <a:off x="7039259" y="2140103"/>
              <a:ext cx="196897" cy="168643"/>
            </p14:xfrm>
          </p:contentPart>
        </mc:Choice>
        <mc:Fallback xmlns="">
          <p:pic>
            <p:nvPicPr>
              <p:cNvPr id="111" name="墨迹 110"/>
            </p:nvPicPr>
            <p:blipFill>
              <a:blip/>
            </p:blipFill>
            <p:spPr>
              <a:xfrm>
                <a:off x="7039259" y="2140103"/>
                <a:ext cx="196897" cy="168643"/>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12" name="墨迹 111"/>
              <p14:cNvContentPartPr/>
              <p14:nvPr/>
            </p14:nvContentPartPr>
            <p14:xfrm>
              <a:off x="7341358" y="1971994"/>
              <a:ext cx="284328" cy="336752"/>
            </p14:xfrm>
          </p:contentPart>
        </mc:Choice>
        <mc:Fallback xmlns="">
          <p:pic>
            <p:nvPicPr>
              <p:cNvPr id="112" name="墨迹 111"/>
            </p:nvPicPr>
            <p:blipFill>
              <a:blip/>
            </p:blipFill>
            <p:spPr>
              <a:xfrm>
                <a:off x="7341358" y="1971994"/>
                <a:ext cx="284328" cy="336752"/>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13" name="墨迹 112"/>
              <p14:cNvContentPartPr/>
              <p14:nvPr/>
            </p14:nvContentPartPr>
            <p14:xfrm>
              <a:off x="7409596" y="2038101"/>
              <a:ext cx="164910" cy="520854"/>
            </p14:xfrm>
          </p:contentPart>
        </mc:Choice>
        <mc:Fallback xmlns="">
          <p:pic>
            <p:nvPicPr>
              <p:cNvPr id="113" name="墨迹 112"/>
            </p:nvPicPr>
            <p:blipFill>
              <a:blip/>
            </p:blipFill>
            <p:spPr>
              <a:xfrm>
                <a:off x="7409596" y="2038101"/>
                <a:ext cx="164910" cy="520854"/>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14" name="墨迹 113"/>
              <p14:cNvContentPartPr/>
              <p14:nvPr/>
            </p14:nvContentPartPr>
            <p14:xfrm>
              <a:off x="2359925" y="1629201"/>
              <a:ext cx="406589" cy="273311"/>
            </p14:xfrm>
          </p:contentPart>
        </mc:Choice>
        <mc:Fallback xmlns="">
          <p:pic>
            <p:nvPicPr>
              <p:cNvPr id="114" name="墨迹 113"/>
            </p:nvPicPr>
            <p:blipFill>
              <a:blip/>
            </p:blipFill>
            <p:spPr>
              <a:xfrm>
                <a:off x="2359925" y="1629201"/>
                <a:ext cx="406589" cy="273311"/>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15" name="墨迹 114"/>
              <p14:cNvContentPartPr/>
              <p14:nvPr/>
            </p14:nvContentPartPr>
            <p14:xfrm>
              <a:off x="5635388" y="1236828"/>
              <a:ext cx="318447" cy="48336"/>
            </p14:xfrm>
          </p:contentPart>
        </mc:Choice>
        <mc:Fallback xmlns="">
          <p:pic>
            <p:nvPicPr>
              <p:cNvPr id="115" name="墨迹 114"/>
            </p:nvPicPr>
            <p:blipFill>
              <a:blip/>
            </p:blipFill>
            <p:spPr>
              <a:xfrm>
                <a:off x="5635388" y="1236828"/>
                <a:ext cx="318447" cy="48336"/>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16" name="墨迹 115"/>
              <p14:cNvContentPartPr/>
              <p14:nvPr/>
            </p14:nvContentPartPr>
            <p14:xfrm>
              <a:off x="5547246" y="1217636"/>
              <a:ext cx="145008" cy="133812"/>
            </p14:xfrm>
          </p:contentPart>
        </mc:Choice>
        <mc:Fallback xmlns="">
          <p:pic>
            <p:nvPicPr>
              <p:cNvPr id="116" name="墨迹 115"/>
            </p:nvPicPr>
            <p:blipFill>
              <a:blip/>
            </p:blipFill>
            <p:spPr>
              <a:xfrm>
                <a:off x="5547246" y="1217636"/>
                <a:ext cx="145008" cy="133812"/>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117" name="墨迹 116"/>
              <p14:cNvContentPartPr/>
              <p14:nvPr/>
            </p14:nvContentPartPr>
            <p14:xfrm>
              <a:off x="5618328" y="1222611"/>
              <a:ext cx="39806" cy="167754"/>
            </p14:xfrm>
          </p:contentPart>
        </mc:Choice>
        <mc:Fallback xmlns="">
          <p:pic>
            <p:nvPicPr>
              <p:cNvPr id="117" name="墨迹 116"/>
            </p:nvPicPr>
            <p:blipFill>
              <a:blip/>
            </p:blipFill>
            <p:spPr>
              <a:xfrm>
                <a:off x="5618328" y="1222611"/>
                <a:ext cx="39806" cy="167754"/>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18" name="墨迹 117"/>
              <p14:cNvContentPartPr/>
              <p14:nvPr/>
            </p14:nvContentPartPr>
            <p14:xfrm>
              <a:off x="5675194" y="1233985"/>
              <a:ext cx="113731" cy="134522"/>
            </p14:xfrm>
          </p:contentPart>
        </mc:Choice>
        <mc:Fallback xmlns="">
          <p:pic>
            <p:nvPicPr>
              <p:cNvPr id="118" name="墨迹 117"/>
            </p:nvPicPr>
            <p:blipFill>
              <a:blip/>
            </p:blipFill>
            <p:spPr>
              <a:xfrm>
                <a:off x="5675194" y="1233985"/>
                <a:ext cx="113731" cy="134522"/>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119" name="墨迹 118"/>
              <p14:cNvContentPartPr/>
              <p14:nvPr/>
            </p14:nvContentPartPr>
            <p14:xfrm>
              <a:off x="5811671" y="1222611"/>
              <a:ext cx="76769" cy="102359"/>
            </p14:xfrm>
          </p:contentPart>
        </mc:Choice>
        <mc:Fallback xmlns="">
          <p:pic>
            <p:nvPicPr>
              <p:cNvPr id="119" name="墨迹 118"/>
            </p:nvPicPr>
            <p:blipFill>
              <a:blip/>
            </p:blipFill>
            <p:spPr>
              <a:xfrm>
                <a:off x="5811671" y="1222611"/>
                <a:ext cx="76769" cy="102359"/>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20" name="墨迹 119"/>
              <p14:cNvContentPartPr/>
              <p14:nvPr/>
            </p14:nvContentPartPr>
            <p14:xfrm>
              <a:off x="5877067" y="1199865"/>
              <a:ext cx="76768" cy="164911"/>
            </p14:xfrm>
          </p:contentPart>
        </mc:Choice>
        <mc:Fallback xmlns="">
          <p:pic>
            <p:nvPicPr>
              <p:cNvPr id="120" name="墨迹 119"/>
            </p:nvPicPr>
            <p:blipFill>
              <a:blip/>
            </p:blipFill>
            <p:spPr>
              <a:xfrm>
                <a:off x="5877067" y="1199865"/>
                <a:ext cx="76768" cy="164911"/>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121" name="墨迹 120"/>
              <p14:cNvContentPartPr/>
              <p14:nvPr/>
            </p14:nvContentPartPr>
            <p14:xfrm>
              <a:off x="6587888" y="1097507"/>
              <a:ext cx="66817" cy="153537"/>
            </p14:xfrm>
          </p:contentPart>
        </mc:Choice>
        <mc:Fallback xmlns="">
          <p:pic>
            <p:nvPicPr>
              <p:cNvPr id="121" name="墨迹 120"/>
            </p:nvPicPr>
            <p:blipFill>
              <a:blip/>
            </p:blipFill>
            <p:spPr>
              <a:xfrm>
                <a:off x="6587888" y="1097507"/>
                <a:ext cx="66817" cy="153537"/>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22" name="墨迹 121"/>
              <p14:cNvContentPartPr/>
              <p14:nvPr/>
            </p14:nvContentPartPr>
            <p14:xfrm>
              <a:off x="6619164" y="1097507"/>
              <a:ext cx="79612" cy="22746"/>
            </p14:xfrm>
          </p:contentPart>
        </mc:Choice>
        <mc:Fallback xmlns="">
          <p:pic>
            <p:nvPicPr>
              <p:cNvPr id="122" name="墨迹 121"/>
            </p:nvPicPr>
            <p:blipFill>
              <a:blip/>
            </p:blipFill>
            <p:spPr>
              <a:xfrm>
                <a:off x="6619164" y="1097507"/>
                <a:ext cx="79612" cy="22746"/>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23" name="墨迹 122"/>
              <p14:cNvContentPartPr/>
              <p14:nvPr/>
            </p14:nvContentPartPr>
            <p14:xfrm>
              <a:off x="6673186" y="1034955"/>
              <a:ext cx="127948" cy="187656"/>
            </p14:xfrm>
          </p:contentPart>
        </mc:Choice>
        <mc:Fallback xmlns="">
          <p:pic>
            <p:nvPicPr>
              <p:cNvPr id="123" name="墨迹 122"/>
            </p:nvPicPr>
            <p:blipFill>
              <a:blip/>
            </p:blipFill>
            <p:spPr>
              <a:xfrm>
                <a:off x="6673186" y="1034955"/>
                <a:ext cx="127948" cy="187656"/>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24" name="墨迹 123"/>
              <p14:cNvContentPartPr/>
              <p14:nvPr/>
            </p14:nvContentPartPr>
            <p14:xfrm>
              <a:off x="6710149" y="1127895"/>
              <a:ext cx="102358" cy="57754"/>
            </p14:xfrm>
          </p:contentPart>
        </mc:Choice>
        <mc:Fallback xmlns="">
          <p:pic>
            <p:nvPicPr>
              <p:cNvPr id="124" name="墨迹 123"/>
            </p:nvPicPr>
            <p:blipFill>
              <a:blip/>
            </p:blipFill>
            <p:spPr>
              <a:xfrm>
                <a:off x="6710149" y="1127895"/>
                <a:ext cx="102358" cy="57754"/>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25" name="墨迹 124"/>
              <p14:cNvContentPartPr/>
              <p14:nvPr/>
            </p14:nvContentPartPr>
            <p14:xfrm>
              <a:off x="6812507" y="1023582"/>
              <a:ext cx="100937" cy="204716"/>
            </p14:xfrm>
          </p:contentPart>
        </mc:Choice>
        <mc:Fallback xmlns="">
          <p:pic>
            <p:nvPicPr>
              <p:cNvPr id="125" name="墨迹 124"/>
            </p:nvPicPr>
            <p:blipFill>
              <a:blip/>
            </p:blipFill>
            <p:spPr>
              <a:xfrm>
                <a:off x="6812507" y="1023582"/>
                <a:ext cx="100937" cy="204716"/>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26" name="墨迹 125"/>
              <p14:cNvContentPartPr/>
              <p14:nvPr/>
            </p14:nvContentPartPr>
            <p14:xfrm>
              <a:off x="6886432" y="1015052"/>
              <a:ext cx="62553" cy="31276"/>
            </p14:xfrm>
          </p:contentPart>
        </mc:Choice>
        <mc:Fallback xmlns="">
          <p:pic>
            <p:nvPicPr>
              <p:cNvPr id="126" name="墨迹 125"/>
            </p:nvPicPr>
            <p:blipFill>
              <a:blip/>
            </p:blipFill>
            <p:spPr>
              <a:xfrm>
                <a:off x="6886432" y="1015052"/>
                <a:ext cx="62553" cy="31276"/>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127" name="墨迹 126"/>
              <p14:cNvContentPartPr/>
              <p14:nvPr/>
            </p14:nvContentPartPr>
            <p14:xfrm>
              <a:off x="6738582" y="1555276"/>
              <a:ext cx="62552" cy="19903"/>
            </p14:xfrm>
          </p:contentPart>
        </mc:Choice>
        <mc:Fallback xmlns="">
          <p:pic>
            <p:nvPicPr>
              <p:cNvPr id="127" name="墨迹 126"/>
            </p:nvPicPr>
            <p:blipFill>
              <a:blip/>
            </p:blipFill>
            <p:spPr>
              <a:xfrm>
                <a:off x="6738582" y="1555276"/>
                <a:ext cx="62552" cy="19903"/>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28" name="墨迹 127"/>
              <p14:cNvContentPartPr/>
              <p14:nvPr/>
            </p14:nvContentPartPr>
            <p14:xfrm>
              <a:off x="6730052" y="1583708"/>
              <a:ext cx="125104" cy="42650"/>
            </p14:xfrm>
          </p:contentPart>
        </mc:Choice>
        <mc:Fallback xmlns="">
          <p:pic>
            <p:nvPicPr>
              <p:cNvPr id="128" name="墨迹 127"/>
            </p:nvPicPr>
            <p:blipFill>
              <a:blip/>
            </p:blipFill>
            <p:spPr>
              <a:xfrm>
                <a:off x="6730052" y="1583708"/>
                <a:ext cx="125104" cy="4265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129" name="墨迹 128"/>
              <p14:cNvContentPartPr/>
              <p14:nvPr/>
            </p14:nvContentPartPr>
            <p14:xfrm>
              <a:off x="6914865" y="1484194"/>
              <a:ext cx="117996" cy="113731"/>
            </p14:xfrm>
          </p:contentPart>
        </mc:Choice>
        <mc:Fallback xmlns="">
          <p:pic>
            <p:nvPicPr>
              <p:cNvPr id="129" name="墨迹 128"/>
            </p:nvPicPr>
            <p:blipFill>
              <a:blip/>
            </p:blipFill>
            <p:spPr>
              <a:xfrm>
                <a:off x="6914865" y="1484194"/>
                <a:ext cx="117996" cy="113731"/>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30" name="墨迹 129"/>
              <p14:cNvContentPartPr/>
              <p14:nvPr/>
            </p14:nvContentPartPr>
            <p14:xfrm>
              <a:off x="5660977" y="1696551"/>
              <a:ext cx="486202" cy="89031"/>
            </p14:xfrm>
          </p:contentPart>
        </mc:Choice>
        <mc:Fallback xmlns="">
          <p:pic>
            <p:nvPicPr>
              <p:cNvPr id="130" name="墨迹 129"/>
            </p:nvPicPr>
            <p:blipFill>
              <a:blip/>
            </p:blipFill>
            <p:spPr>
              <a:xfrm>
                <a:off x="5660977" y="1696551"/>
                <a:ext cx="486202" cy="89031"/>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131" name="墨迹 130"/>
              <p14:cNvContentPartPr/>
              <p14:nvPr/>
            </p14:nvContentPartPr>
            <p14:xfrm>
              <a:off x="5925403" y="1768522"/>
              <a:ext cx="22746" cy="360"/>
            </p14:xfrm>
          </p:contentPart>
        </mc:Choice>
        <mc:Fallback xmlns="">
          <p:pic>
            <p:nvPicPr>
              <p:cNvPr id="131" name="墨迹 130"/>
            </p:nvPicPr>
            <p:blipFill>
              <a:blip/>
            </p:blipFill>
            <p:spPr>
              <a:xfrm>
                <a:off x="5925403" y="1768522"/>
                <a:ext cx="22746" cy="36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32" name="墨迹 131"/>
              <p14:cNvContentPartPr/>
              <p14:nvPr/>
            </p14:nvContentPartPr>
            <p14:xfrm>
              <a:off x="5899813" y="1723029"/>
              <a:ext cx="71082" cy="127948"/>
            </p14:xfrm>
          </p:contentPart>
        </mc:Choice>
        <mc:Fallback xmlns="">
          <p:pic>
            <p:nvPicPr>
              <p:cNvPr id="132" name="墨迹 131"/>
            </p:nvPicPr>
            <p:blipFill>
              <a:blip/>
            </p:blipFill>
            <p:spPr>
              <a:xfrm>
                <a:off x="5899813" y="1723029"/>
                <a:ext cx="71082" cy="127948"/>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133" name="墨迹 132"/>
              <p14:cNvContentPartPr/>
              <p14:nvPr/>
            </p14:nvContentPartPr>
            <p14:xfrm>
              <a:off x="5994174" y="1747197"/>
              <a:ext cx="79079" cy="137900"/>
            </p14:xfrm>
          </p:contentPart>
        </mc:Choice>
        <mc:Fallback xmlns="">
          <p:pic>
            <p:nvPicPr>
              <p:cNvPr id="133" name="墨迹 132"/>
            </p:nvPicPr>
            <p:blipFill>
              <a:blip/>
            </p:blipFill>
            <p:spPr>
              <a:xfrm>
                <a:off x="5994174" y="1747197"/>
                <a:ext cx="79079" cy="13790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34" name="墨迹 133"/>
              <p14:cNvContentPartPr/>
              <p14:nvPr/>
            </p14:nvContentPartPr>
            <p14:xfrm>
              <a:off x="5896970" y="1751462"/>
              <a:ext cx="221776" cy="193343"/>
            </p14:xfrm>
          </p:contentPart>
        </mc:Choice>
        <mc:Fallback xmlns="">
          <p:pic>
            <p:nvPicPr>
              <p:cNvPr id="134" name="墨迹 133"/>
            </p:nvPicPr>
            <p:blipFill>
              <a:blip/>
            </p:blipFill>
            <p:spPr>
              <a:xfrm>
                <a:off x="5896970" y="1751462"/>
                <a:ext cx="221776" cy="193343"/>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135" name="墨迹 134"/>
              <p14:cNvContentPartPr/>
              <p14:nvPr/>
            </p14:nvContentPartPr>
            <p14:xfrm>
              <a:off x="6054772" y="1882253"/>
              <a:ext cx="120839" cy="113732"/>
            </p14:xfrm>
          </p:contentPart>
        </mc:Choice>
        <mc:Fallback xmlns="">
          <p:pic>
            <p:nvPicPr>
              <p:cNvPr id="135" name="墨迹 134"/>
            </p:nvPicPr>
            <p:blipFill>
              <a:blip/>
            </p:blipFill>
            <p:spPr>
              <a:xfrm>
                <a:off x="6054772" y="1882253"/>
                <a:ext cx="120839" cy="113732"/>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36" name="墨迹 135"/>
              <p14:cNvContentPartPr/>
              <p14:nvPr/>
            </p14:nvContentPartPr>
            <p14:xfrm>
              <a:off x="3389194" y="3662149"/>
              <a:ext cx="679544" cy="34119"/>
            </p14:xfrm>
          </p:contentPart>
        </mc:Choice>
        <mc:Fallback xmlns="">
          <p:pic>
            <p:nvPicPr>
              <p:cNvPr id="136" name="墨迹 135"/>
            </p:nvPicPr>
            <p:blipFill>
              <a:blip/>
            </p:blipFill>
            <p:spPr>
              <a:xfrm>
                <a:off x="3389194" y="3662149"/>
                <a:ext cx="679544" cy="34119"/>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137" name="墨迹 136"/>
              <p14:cNvContentPartPr/>
              <p14:nvPr/>
            </p14:nvContentPartPr>
            <p14:xfrm>
              <a:off x="9040042" y="2740925"/>
              <a:ext cx="138077" cy="309918"/>
            </p14:xfrm>
          </p:contentPart>
        </mc:Choice>
        <mc:Fallback xmlns="">
          <p:pic>
            <p:nvPicPr>
              <p:cNvPr id="137" name="墨迹 136"/>
            </p:nvPicPr>
            <p:blipFill>
              <a:blip/>
            </p:blipFill>
            <p:spPr>
              <a:xfrm>
                <a:off x="9040042" y="2740925"/>
                <a:ext cx="138077" cy="309918"/>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38" name="墨迹 137"/>
              <p14:cNvContentPartPr/>
              <p14:nvPr/>
            </p14:nvContentPartPr>
            <p14:xfrm>
              <a:off x="9178119" y="2735416"/>
              <a:ext cx="79612" cy="272778"/>
            </p14:xfrm>
          </p:contentPart>
        </mc:Choice>
        <mc:Fallback xmlns="">
          <p:pic>
            <p:nvPicPr>
              <p:cNvPr id="138" name="墨迹 137"/>
            </p:nvPicPr>
            <p:blipFill>
              <a:blip/>
            </p:blipFill>
            <p:spPr>
              <a:xfrm>
                <a:off x="9178119" y="2735416"/>
                <a:ext cx="79612" cy="272778"/>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139" name="墨迹 138"/>
              <p14:cNvContentPartPr/>
              <p14:nvPr/>
            </p14:nvContentPartPr>
            <p14:xfrm>
              <a:off x="9108459" y="2902992"/>
              <a:ext cx="135056" cy="25589"/>
            </p14:xfrm>
          </p:contentPart>
        </mc:Choice>
        <mc:Fallback xmlns="">
          <p:pic>
            <p:nvPicPr>
              <p:cNvPr id="139" name="墨迹 138"/>
            </p:nvPicPr>
            <p:blipFill>
              <a:blip/>
            </p:blipFill>
            <p:spPr>
              <a:xfrm>
                <a:off x="9108459" y="2902992"/>
                <a:ext cx="135056" cy="25589"/>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40" name="墨迹 139"/>
              <p14:cNvContentPartPr/>
              <p14:nvPr/>
            </p14:nvContentPartPr>
            <p14:xfrm>
              <a:off x="9306778" y="2757985"/>
              <a:ext cx="121550" cy="283973"/>
            </p14:xfrm>
          </p:contentPart>
        </mc:Choice>
        <mc:Fallback xmlns="">
          <p:pic>
            <p:nvPicPr>
              <p:cNvPr id="140" name="墨迹 139"/>
            </p:nvPicPr>
            <p:blipFill>
              <a:blip/>
            </p:blipFill>
            <p:spPr>
              <a:xfrm>
                <a:off x="9306778" y="2757985"/>
                <a:ext cx="121550" cy="283973"/>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141" name="墨迹 140"/>
              <p14:cNvContentPartPr/>
              <p14:nvPr/>
            </p14:nvContentPartPr>
            <p14:xfrm>
              <a:off x="9434015" y="2740925"/>
              <a:ext cx="77479" cy="344926"/>
            </p14:xfrm>
          </p:contentPart>
        </mc:Choice>
        <mc:Fallback xmlns="">
          <p:pic>
            <p:nvPicPr>
              <p:cNvPr id="141" name="墨迹 140"/>
            </p:nvPicPr>
            <p:blipFill>
              <a:blip/>
            </p:blipFill>
            <p:spPr>
              <a:xfrm>
                <a:off x="9434015" y="2740925"/>
                <a:ext cx="77479" cy="344926"/>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42" name="墨迹 141"/>
              <p14:cNvContentPartPr/>
              <p14:nvPr/>
            </p14:nvContentPartPr>
            <p14:xfrm>
              <a:off x="9356713" y="2917208"/>
              <a:ext cx="188190" cy="68239"/>
            </p14:xfrm>
          </p:contentPart>
        </mc:Choice>
        <mc:Fallback xmlns="">
          <p:pic>
            <p:nvPicPr>
              <p:cNvPr id="142" name="墨迹 141"/>
            </p:nvPicPr>
            <p:blipFill>
              <a:blip/>
            </p:blipFill>
            <p:spPr>
              <a:xfrm>
                <a:off x="9356713" y="2917208"/>
                <a:ext cx="188190" cy="68239"/>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143" name="墨迹 142"/>
              <p14:cNvContentPartPr/>
              <p14:nvPr/>
            </p14:nvContentPartPr>
            <p14:xfrm>
              <a:off x="9564805" y="2691878"/>
              <a:ext cx="42650" cy="97383"/>
            </p14:xfrm>
          </p:contentPart>
        </mc:Choice>
        <mc:Fallback xmlns="">
          <p:pic>
            <p:nvPicPr>
              <p:cNvPr id="143" name="墨迹 142"/>
            </p:nvPicPr>
            <p:blipFill>
              <a:blip/>
            </p:blipFill>
            <p:spPr>
              <a:xfrm>
                <a:off x="9564805" y="2691878"/>
                <a:ext cx="42650" cy="97383"/>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44" name="墨迹 143"/>
              <p14:cNvContentPartPr/>
              <p14:nvPr/>
            </p14:nvContentPartPr>
            <p14:xfrm>
              <a:off x="9559119" y="2667000"/>
              <a:ext cx="96672" cy="190500"/>
            </p14:xfrm>
          </p:contentPart>
        </mc:Choice>
        <mc:Fallback xmlns="">
          <p:pic>
            <p:nvPicPr>
              <p:cNvPr id="144" name="墨迹 143"/>
            </p:nvPicPr>
            <p:blipFill>
              <a:blip/>
            </p:blipFill>
            <p:spPr>
              <a:xfrm>
                <a:off x="9559119" y="2667000"/>
                <a:ext cx="96672" cy="190500"/>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145" name="墨迹 144"/>
              <p14:cNvContentPartPr/>
              <p14:nvPr/>
            </p14:nvContentPartPr>
            <p14:xfrm>
              <a:off x="9532641" y="2754963"/>
              <a:ext cx="140209" cy="14395"/>
            </p14:xfrm>
          </p:contentPart>
        </mc:Choice>
        <mc:Fallback xmlns="">
          <p:pic>
            <p:nvPicPr>
              <p:cNvPr id="145" name="墨迹 144"/>
            </p:nvPicPr>
            <p:blipFill>
              <a:blip/>
            </p:blipFill>
            <p:spPr>
              <a:xfrm>
                <a:off x="9532641" y="2754963"/>
                <a:ext cx="140209" cy="14395"/>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46" name="墨迹 145"/>
              <p14:cNvContentPartPr/>
              <p14:nvPr/>
            </p14:nvContentPartPr>
            <p14:xfrm>
              <a:off x="9710524" y="2846126"/>
              <a:ext cx="95960" cy="2843"/>
            </p14:xfrm>
          </p:contentPart>
        </mc:Choice>
        <mc:Fallback xmlns="">
          <p:pic>
            <p:nvPicPr>
              <p:cNvPr id="146" name="墨迹 145"/>
            </p:nvPicPr>
            <p:blipFill>
              <a:blip/>
            </p:blipFill>
            <p:spPr>
              <a:xfrm>
                <a:off x="9710524" y="2846126"/>
                <a:ext cx="95960" cy="2843"/>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147" name="墨迹 146"/>
              <p14:cNvContentPartPr/>
              <p14:nvPr/>
            </p14:nvContentPartPr>
            <p14:xfrm>
              <a:off x="9702705" y="2954171"/>
              <a:ext cx="157802" cy="8530"/>
            </p14:xfrm>
          </p:contentPart>
        </mc:Choice>
        <mc:Fallback xmlns="">
          <p:pic>
            <p:nvPicPr>
              <p:cNvPr id="147" name="墨迹 146"/>
            </p:nvPicPr>
            <p:blipFill>
              <a:blip/>
            </p:blipFill>
            <p:spPr>
              <a:xfrm>
                <a:off x="9702705" y="2954171"/>
                <a:ext cx="157802" cy="853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48" name="墨迹 147"/>
              <p14:cNvContentPartPr/>
              <p14:nvPr/>
            </p14:nvContentPartPr>
            <p14:xfrm>
              <a:off x="9908309" y="2772912"/>
              <a:ext cx="145541" cy="284328"/>
            </p14:xfrm>
          </p:contentPart>
        </mc:Choice>
        <mc:Fallback xmlns="">
          <p:pic>
            <p:nvPicPr>
              <p:cNvPr id="148" name="墨迹 147"/>
            </p:nvPicPr>
            <p:blipFill>
              <a:blip/>
            </p:blipFill>
            <p:spPr>
              <a:xfrm>
                <a:off x="9908309" y="2772912"/>
                <a:ext cx="145541" cy="284328"/>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149" name="墨迹 148"/>
              <p14:cNvContentPartPr/>
              <p14:nvPr/>
            </p14:nvContentPartPr>
            <p14:xfrm>
              <a:off x="10002671" y="2743590"/>
              <a:ext cx="105379" cy="312229"/>
            </p14:xfrm>
          </p:contentPart>
        </mc:Choice>
        <mc:Fallback xmlns="">
          <p:pic>
            <p:nvPicPr>
              <p:cNvPr id="149" name="墨迹 148"/>
            </p:nvPicPr>
            <p:blipFill>
              <a:blip/>
            </p:blipFill>
            <p:spPr>
              <a:xfrm>
                <a:off x="10002671" y="2743590"/>
                <a:ext cx="105379" cy="312229"/>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50" name="墨迹 149"/>
              <p14:cNvContentPartPr/>
              <p14:nvPr/>
            </p14:nvContentPartPr>
            <p14:xfrm>
              <a:off x="9981346" y="2902992"/>
              <a:ext cx="180549" cy="48336"/>
            </p14:xfrm>
          </p:contentPart>
        </mc:Choice>
        <mc:Fallback xmlns="">
          <p:pic>
            <p:nvPicPr>
              <p:cNvPr id="150" name="墨迹 149"/>
            </p:nvPicPr>
            <p:blipFill>
              <a:blip/>
            </p:blipFill>
            <p:spPr>
              <a:xfrm>
                <a:off x="9981346" y="2902992"/>
                <a:ext cx="180549" cy="48336"/>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151" name="墨迹 150"/>
              <p14:cNvContentPartPr/>
              <p14:nvPr/>
            </p14:nvContentPartPr>
            <p14:xfrm>
              <a:off x="10156209" y="2667000"/>
              <a:ext cx="39806" cy="108044"/>
            </p14:xfrm>
          </p:contentPart>
        </mc:Choice>
        <mc:Fallback xmlns="">
          <p:pic>
            <p:nvPicPr>
              <p:cNvPr id="151" name="墨迹 150"/>
            </p:nvPicPr>
            <p:blipFill>
              <a:blip/>
            </p:blipFill>
            <p:spPr>
              <a:xfrm>
                <a:off x="10156209" y="2667000"/>
                <a:ext cx="39806" cy="108044"/>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52" name="墨迹 151"/>
              <p14:cNvContentPartPr/>
              <p14:nvPr/>
            </p14:nvContentPartPr>
            <p14:xfrm>
              <a:off x="10118357" y="2627194"/>
              <a:ext cx="120307" cy="189256"/>
            </p14:xfrm>
          </p:contentPart>
        </mc:Choice>
        <mc:Fallback xmlns="">
          <p:pic>
            <p:nvPicPr>
              <p:cNvPr id="152" name="墨迹 151"/>
            </p:nvPicPr>
            <p:blipFill>
              <a:blip/>
            </p:blipFill>
            <p:spPr>
              <a:xfrm>
                <a:off x="10118357" y="2627194"/>
                <a:ext cx="120307" cy="189256"/>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153" name="墨迹 152"/>
              <p14:cNvContentPartPr/>
              <p14:nvPr/>
            </p14:nvContentPartPr>
            <p14:xfrm>
              <a:off x="10257856" y="2748566"/>
              <a:ext cx="125815" cy="243101"/>
            </p14:xfrm>
          </p:contentPart>
        </mc:Choice>
        <mc:Fallback xmlns="">
          <p:pic>
            <p:nvPicPr>
              <p:cNvPr id="153" name="墨迹 152"/>
            </p:nvPicPr>
            <p:blipFill>
              <a:blip/>
            </p:blipFill>
            <p:spPr>
              <a:xfrm>
                <a:off x="10257856" y="2748566"/>
                <a:ext cx="125815" cy="243101"/>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54" name="墨迹 153"/>
              <p14:cNvContentPartPr/>
              <p14:nvPr/>
            </p14:nvContentPartPr>
            <p14:xfrm>
              <a:off x="10360925" y="2757985"/>
              <a:ext cx="31987" cy="309917"/>
            </p14:xfrm>
          </p:contentPart>
        </mc:Choice>
        <mc:Fallback xmlns="">
          <p:pic>
            <p:nvPicPr>
              <p:cNvPr id="154" name="墨迹 153"/>
            </p:nvPicPr>
            <p:blipFill>
              <a:blip/>
            </p:blipFill>
            <p:spPr>
              <a:xfrm>
                <a:off x="10360925" y="2757985"/>
                <a:ext cx="31987" cy="309917"/>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155" name="墨迹 154"/>
              <p14:cNvContentPartPr/>
              <p14:nvPr/>
            </p14:nvContentPartPr>
            <p14:xfrm>
              <a:off x="10270117" y="2901570"/>
              <a:ext cx="124927" cy="27011"/>
            </p14:xfrm>
          </p:contentPart>
        </mc:Choice>
        <mc:Fallback xmlns="">
          <p:pic>
            <p:nvPicPr>
              <p:cNvPr id="155" name="墨迹 154"/>
            </p:nvPicPr>
            <p:blipFill>
              <a:blip/>
            </p:blipFill>
            <p:spPr>
              <a:xfrm>
                <a:off x="10270117" y="2901570"/>
                <a:ext cx="124927" cy="27011"/>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56" name="墨迹 155"/>
              <p14:cNvContentPartPr/>
              <p14:nvPr/>
            </p14:nvContentPartPr>
            <p14:xfrm>
              <a:off x="10491716" y="2863186"/>
              <a:ext cx="119419" cy="25589"/>
            </p14:xfrm>
          </p:contentPart>
        </mc:Choice>
        <mc:Fallback xmlns="">
          <p:pic>
            <p:nvPicPr>
              <p:cNvPr id="156" name="墨迹 155"/>
            </p:nvPicPr>
            <p:blipFill>
              <a:blip/>
            </p:blipFill>
            <p:spPr>
              <a:xfrm>
                <a:off x="10491716" y="2863186"/>
                <a:ext cx="119419" cy="25589"/>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157" name="墨迹 156"/>
              <p14:cNvContentPartPr/>
              <p14:nvPr/>
            </p14:nvContentPartPr>
            <p14:xfrm>
              <a:off x="10497403" y="2959858"/>
              <a:ext cx="164910" cy="14216"/>
            </p14:xfrm>
          </p:contentPart>
        </mc:Choice>
        <mc:Fallback xmlns="">
          <p:pic>
            <p:nvPicPr>
              <p:cNvPr id="157" name="墨迹 156"/>
            </p:nvPicPr>
            <p:blipFill>
              <a:blip/>
            </p:blipFill>
            <p:spPr>
              <a:xfrm>
                <a:off x="10497403" y="2959858"/>
                <a:ext cx="164910" cy="14216"/>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58" name="墨迹 157"/>
              <p14:cNvContentPartPr/>
              <p14:nvPr/>
            </p14:nvContentPartPr>
            <p14:xfrm>
              <a:off x="10846237" y="2765626"/>
              <a:ext cx="121195" cy="244345"/>
            </p14:xfrm>
          </p:contentPart>
        </mc:Choice>
        <mc:Fallback xmlns="">
          <p:pic>
            <p:nvPicPr>
              <p:cNvPr id="158" name="墨迹 157"/>
            </p:nvPicPr>
            <p:blipFill>
              <a:blip/>
            </p:blipFill>
            <p:spPr>
              <a:xfrm>
                <a:off x="10846237" y="2765626"/>
                <a:ext cx="121195" cy="244345"/>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159" name="墨迹 158"/>
              <p14:cNvContentPartPr/>
              <p14:nvPr/>
            </p14:nvContentPartPr>
            <p14:xfrm>
              <a:off x="10946642" y="2777354"/>
              <a:ext cx="64684" cy="222310"/>
            </p14:xfrm>
          </p:contentPart>
        </mc:Choice>
        <mc:Fallback xmlns="">
          <p:pic>
            <p:nvPicPr>
              <p:cNvPr id="159" name="墨迹 158"/>
            </p:nvPicPr>
            <p:blipFill>
              <a:blip/>
            </p:blipFill>
            <p:spPr>
              <a:xfrm>
                <a:off x="10946642" y="2777354"/>
                <a:ext cx="64684" cy="22231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60" name="墨迹 159"/>
              <p14:cNvContentPartPr/>
              <p14:nvPr/>
            </p14:nvContentPartPr>
            <p14:xfrm>
              <a:off x="10912522" y="2883089"/>
              <a:ext cx="99515" cy="28433"/>
            </p14:xfrm>
          </p:contentPart>
        </mc:Choice>
        <mc:Fallback xmlns="">
          <p:pic>
            <p:nvPicPr>
              <p:cNvPr id="160" name="墨迹 159"/>
            </p:nvPicPr>
            <p:blipFill>
              <a:blip/>
            </p:blipFill>
            <p:spPr>
              <a:xfrm>
                <a:off x="10912522" y="2883089"/>
                <a:ext cx="99515" cy="28433"/>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161" name="墨迹 160"/>
              <p14:cNvContentPartPr/>
              <p14:nvPr/>
            </p14:nvContentPartPr>
            <p14:xfrm>
              <a:off x="10776044" y="2757274"/>
              <a:ext cx="22746" cy="353278"/>
            </p14:xfrm>
          </p:contentPart>
        </mc:Choice>
        <mc:Fallback xmlns="">
          <p:pic>
            <p:nvPicPr>
              <p:cNvPr id="161" name="墨迹 160"/>
            </p:nvPicPr>
            <p:blipFill>
              <a:blip/>
            </p:blipFill>
            <p:spPr>
              <a:xfrm>
                <a:off x="10776044" y="2757274"/>
                <a:ext cx="22746" cy="353278"/>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62" name="墨迹 161"/>
              <p14:cNvContentPartPr/>
              <p14:nvPr/>
            </p14:nvContentPartPr>
            <p14:xfrm>
              <a:off x="11083118" y="2685481"/>
              <a:ext cx="22746" cy="459190"/>
            </p14:xfrm>
          </p:contentPart>
        </mc:Choice>
        <mc:Fallback xmlns="">
          <p:pic>
            <p:nvPicPr>
              <p:cNvPr id="162" name="墨迹 161"/>
            </p:nvPicPr>
            <p:blipFill>
              <a:blip/>
            </p:blipFill>
            <p:spPr>
              <a:xfrm>
                <a:off x="11083118" y="2685481"/>
                <a:ext cx="22746" cy="459190"/>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163" name="墨迹 162"/>
              <p14:cNvContentPartPr/>
              <p14:nvPr/>
            </p14:nvContentPartPr>
            <p14:xfrm>
              <a:off x="11181212" y="2843283"/>
              <a:ext cx="130792" cy="5686"/>
            </p14:xfrm>
          </p:contentPart>
        </mc:Choice>
        <mc:Fallback xmlns="">
          <p:pic>
            <p:nvPicPr>
              <p:cNvPr id="163" name="墨迹 162"/>
            </p:nvPicPr>
            <p:blipFill>
              <a:blip/>
            </p:blipFill>
            <p:spPr>
              <a:xfrm>
                <a:off x="11181212" y="2843283"/>
                <a:ext cx="130792" cy="5686"/>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64" name="墨迹 163"/>
              <p14:cNvContentPartPr/>
              <p14:nvPr/>
            </p14:nvContentPartPr>
            <p14:xfrm>
              <a:off x="11174104" y="2848970"/>
              <a:ext cx="164911" cy="233149"/>
            </p14:xfrm>
          </p:contentPart>
        </mc:Choice>
        <mc:Fallback xmlns="">
          <p:pic>
            <p:nvPicPr>
              <p:cNvPr id="164" name="墨迹 163"/>
            </p:nvPicPr>
            <p:blipFill>
              <a:blip/>
            </p:blipFill>
            <p:spPr>
              <a:xfrm>
                <a:off x="11174104" y="2848970"/>
                <a:ext cx="164911" cy="233149"/>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165" name="墨迹 164"/>
              <p14:cNvContentPartPr/>
              <p14:nvPr/>
            </p14:nvContentPartPr>
            <p14:xfrm>
              <a:off x="11220307" y="2962701"/>
              <a:ext cx="93118" cy="17060"/>
            </p14:xfrm>
          </p:contentPart>
        </mc:Choice>
        <mc:Fallback xmlns="">
          <p:pic>
            <p:nvPicPr>
              <p:cNvPr id="165" name="墨迹 164"/>
            </p:nvPicPr>
            <p:blipFill>
              <a:blip/>
            </p:blipFill>
            <p:spPr>
              <a:xfrm>
                <a:off x="11220307" y="2962701"/>
                <a:ext cx="93118" cy="1706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66" name="墨迹 165"/>
              <p14:cNvContentPartPr/>
              <p14:nvPr/>
            </p14:nvContentPartPr>
            <p14:xfrm>
              <a:off x="1700283" y="4088641"/>
              <a:ext cx="1043485" cy="85299"/>
            </p14:xfrm>
          </p:contentPart>
        </mc:Choice>
        <mc:Fallback xmlns="">
          <p:pic>
            <p:nvPicPr>
              <p:cNvPr id="166" name="墨迹 165"/>
            </p:nvPicPr>
            <p:blipFill>
              <a:blip/>
            </p:blipFill>
            <p:spPr>
              <a:xfrm>
                <a:off x="1700283" y="4088641"/>
                <a:ext cx="1043485" cy="85299"/>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167" name="墨迹 166"/>
              <p14:cNvContentPartPr/>
              <p14:nvPr/>
            </p14:nvContentPartPr>
            <p14:xfrm>
              <a:off x="6209731" y="3688804"/>
              <a:ext cx="599933" cy="58643"/>
            </p14:xfrm>
          </p:contentPart>
        </mc:Choice>
        <mc:Fallback xmlns="">
          <p:pic>
            <p:nvPicPr>
              <p:cNvPr id="167" name="墨迹 166"/>
            </p:nvPicPr>
            <p:blipFill>
              <a:blip/>
            </p:blipFill>
            <p:spPr>
              <a:xfrm>
                <a:off x="6209731" y="3688804"/>
                <a:ext cx="599933" cy="58643"/>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68" name="墨迹 167"/>
              <p14:cNvContentPartPr/>
              <p14:nvPr/>
            </p14:nvContentPartPr>
            <p14:xfrm>
              <a:off x="6164238" y="3247029"/>
              <a:ext cx="813179" cy="460612"/>
            </p14:xfrm>
          </p:contentPart>
        </mc:Choice>
        <mc:Fallback xmlns="">
          <p:pic>
            <p:nvPicPr>
              <p:cNvPr id="168" name="墨迹 167"/>
            </p:nvPicPr>
            <p:blipFill>
              <a:blip/>
            </p:blipFill>
            <p:spPr>
              <a:xfrm>
                <a:off x="6164238" y="3247029"/>
                <a:ext cx="813179" cy="460612"/>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169" name="墨迹 168"/>
              <p14:cNvContentPartPr/>
              <p14:nvPr/>
            </p14:nvContentPartPr>
            <p14:xfrm>
              <a:off x="2564819" y="4124893"/>
              <a:ext cx="232972" cy="916781"/>
            </p14:xfrm>
          </p:contentPart>
        </mc:Choice>
        <mc:Fallback xmlns="">
          <p:pic>
            <p:nvPicPr>
              <p:cNvPr id="169" name="墨迹 168"/>
            </p:nvPicPr>
            <p:blipFill>
              <a:blip/>
            </p:blipFill>
            <p:spPr>
              <a:xfrm>
                <a:off x="2564819" y="4124893"/>
                <a:ext cx="232972" cy="916781"/>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70" name="墨迹 169"/>
              <p14:cNvContentPartPr/>
              <p14:nvPr/>
            </p14:nvContentPartPr>
            <p14:xfrm>
              <a:off x="2701119" y="4310595"/>
              <a:ext cx="184103" cy="747606"/>
            </p14:xfrm>
          </p:contentPart>
        </mc:Choice>
        <mc:Fallback xmlns="">
          <p:pic>
            <p:nvPicPr>
              <p:cNvPr id="170" name="墨迹 169"/>
            </p:nvPicPr>
            <p:blipFill>
              <a:blip/>
            </p:blipFill>
            <p:spPr>
              <a:xfrm>
                <a:off x="2701119" y="4310595"/>
                <a:ext cx="184103" cy="747606"/>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171" name="墨迹 170"/>
              <p14:cNvContentPartPr/>
              <p14:nvPr/>
            </p14:nvContentPartPr>
            <p14:xfrm>
              <a:off x="2637501" y="4742597"/>
              <a:ext cx="362163" cy="420805"/>
            </p14:xfrm>
          </p:contentPart>
        </mc:Choice>
        <mc:Fallback xmlns="">
          <p:pic>
            <p:nvPicPr>
              <p:cNvPr id="171" name="墨迹 170"/>
            </p:nvPicPr>
            <p:blipFill>
              <a:blip/>
            </p:blipFill>
            <p:spPr>
              <a:xfrm>
                <a:off x="2637501" y="4742597"/>
                <a:ext cx="362163" cy="420805"/>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72" name="墨迹 171"/>
              <p14:cNvContentPartPr/>
              <p14:nvPr/>
            </p14:nvContentPartPr>
            <p14:xfrm>
              <a:off x="2388358" y="5325292"/>
              <a:ext cx="45492" cy="338528"/>
            </p14:xfrm>
          </p:contentPart>
        </mc:Choice>
        <mc:Fallback xmlns="">
          <p:pic>
            <p:nvPicPr>
              <p:cNvPr id="172" name="墨迹 171"/>
            </p:nvPicPr>
            <p:blipFill>
              <a:blip/>
            </p:blipFill>
            <p:spPr>
              <a:xfrm>
                <a:off x="2388358" y="5325292"/>
                <a:ext cx="45492" cy="338528"/>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173" name="墨迹 172"/>
              <p14:cNvContentPartPr/>
              <p14:nvPr/>
            </p14:nvContentPartPr>
            <p14:xfrm>
              <a:off x="2581701" y="5449685"/>
              <a:ext cx="142164" cy="37852"/>
            </p14:xfrm>
          </p:contentPart>
        </mc:Choice>
        <mc:Fallback xmlns="">
          <p:pic>
            <p:nvPicPr>
              <p:cNvPr id="173" name="墨迹 172"/>
            </p:nvPicPr>
            <p:blipFill>
              <a:blip/>
            </p:blipFill>
            <p:spPr>
              <a:xfrm>
                <a:off x="2581701" y="5449685"/>
                <a:ext cx="142164" cy="37852"/>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74" name="墨迹 173"/>
              <p14:cNvContentPartPr/>
              <p14:nvPr/>
            </p14:nvContentPartPr>
            <p14:xfrm>
              <a:off x="2608535" y="5521656"/>
              <a:ext cx="146606" cy="39806"/>
            </p14:xfrm>
          </p:contentPart>
        </mc:Choice>
        <mc:Fallback xmlns="">
          <p:pic>
            <p:nvPicPr>
              <p:cNvPr id="174" name="墨迹 173"/>
            </p:nvPicPr>
            <p:blipFill>
              <a:blip/>
            </p:blipFill>
            <p:spPr>
              <a:xfrm>
                <a:off x="2608535" y="5521656"/>
                <a:ext cx="146606" cy="39806"/>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175" name="墨迹 174"/>
              <p14:cNvContentPartPr/>
              <p14:nvPr/>
            </p14:nvContentPartPr>
            <p14:xfrm>
              <a:off x="2854656" y="5348216"/>
              <a:ext cx="147851" cy="241679"/>
            </p14:xfrm>
          </p:contentPart>
        </mc:Choice>
        <mc:Fallback xmlns="">
          <p:pic>
            <p:nvPicPr>
              <p:cNvPr id="175" name="墨迹 174"/>
            </p:nvPicPr>
            <p:blipFill>
              <a:blip/>
            </p:blipFill>
            <p:spPr>
              <a:xfrm>
                <a:off x="2854656" y="5348216"/>
                <a:ext cx="147851" cy="241679"/>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76" name="墨迹 175"/>
              <p14:cNvContentPartPr/>
              <p14:nvPr/>
            </p14:nvContentPartPr>
            <p14:xfrm>
              <a:off x="3035027" y="5402238"/>
              <a:ext cx="172196" cy="34120"/>
            </p14:xfrm>
          </p:contentPart>
        </mc:Choice>
        <mc:Fallback xmlns="">
          <p:pic>
            <p:nvPicPr>
              <p:cNvPr id="176" name="墨迹 175"/>
            </p:nvPicPr>
            <p:blipFill>
              <a:blip/>
            </p:blipFill>
            <p:spPr>
              <a:xfrm>
                <a:off x="3035027" y="5402238"/>
                <a:ext cx="172196" cy="34120"/>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177" name="墨迹 176"/>
              <p14:cNvContentPartPr/>
              <p14:nvPr/>
            </p14:nvContentPartPr>
            <p14:xfrm>
              <a:off x="3322910" y="5284953"/>
              <a:ext cx="3731" cy="292858"/>
            </p14:xfrm>
          </p:contentPart>
        </mc:Choice>
        <mc:Fallback xmlns="">
          <p:pic>
            <p:nvPicPr>
              <p:cNvPr id="177" name="墨迹 176"/>
            </p:nvPicPr>
            <p:blipFill>
              <a:blip/>
            </p:blipFill>
            <p:spPr>
              <a:xfrm>
                <a:off x="3322910" y="5284953"/>
                <a:ext cx="3731" cy="292858"/>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78" name="墨迹 177"/>
              <p14:cNvContentPartPr/>
              <p14:nvPr/>
            </p14:nvContentPartPr>
            <p14:xfrm>
              <a:off x="3309582" y="5227909"/>
              <a:ext cx="218933" cy="253941"/>
            </p14:xfrm>
          </p:contentPart>
        </mc:Choice>
        <mc:Fallback xmlns="">
          <p:pic>
            <p:nvPicPr>
              <p:cNvPr id="178" name="墨迹 177"/>
            </p:nvPicPr>
            <p:blipFill>
              <a:blip/>
            </p:blipFill>
            <p:spPr>
              <a:xfrm>
                <a:off x="3309582" y="5227909"/>
                <a:ext cx="218933" cy="253941"/>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179" name="墨迹 178"/>
              <p14:cNvContentPartPr/>
              <p14:nvPr/>
            </p14:nvContentPartPr>
            <p14:xfrm>
              <a:off x="3556236" y="5201787"/>
              <a:ext cx="103069" cy="319869"/>
            </p14:xfrm>
          </p:contentPart>
        </mc:Choice>
        <mc:Fallback xmlns="">
          <p:pic>
            <p:nvPicPr>
              <p:cNvPr id="179" name="墨迹 178"/>
            </p:nvPicPr>
            <p:blipFill>
              <a:blip/>
            </p:blipFill>
            <p:spPr>
              <a:xfrm>
                <a:off x="3556236" y="5201787"/>
                <a:ext cx="103069" cy="319869"/>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80" name="墨迹 179"/>
              <p14:cNvContentPartPr/>
              <p14:nvPr/>
            </p14:nvContentPartPr>
            <p14:xfrm>
              <a:off x="3673522" y="5224177"/>
              <a:ext cx="96672" cy="271178"/>
            </p14:xfrm>
          </p:contentPart>
        </mc:Choice>
        <mc:Fallback xmlns="">
          <p:pic>
            <p:nvPicPr>
              <p:cNvPr id="180" name="墨迹 179"/>
            </p:nvPicPr>
            <p:blipFill>
              <a:blip/>
            </p:blipFill>
            <p:spPr>
              <a:xfrm>
                <a:off x="3673522" y="5224177"/>
                <a:ext cx="96672" cy="271178"/>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181" name="墨迹 180"/>
              <p14:cNvContentPartPr/>
              <p14:nvPr/>
            </p14:nvContentPartPr>
            <p14:xfrm>
              <a:off x="3781567" y="5189703"/>
              <a:ext cx="62552" cy="356121"/>
            </p14:xfrm>
          </p:contentPart>
        </mc:Choice>
        <mc:Fallback xmlns="">
          <p:pic>
            <p:nvPicPr>
              <p:cNvPr id="181" name="墨迹 180"/>
            </p:nvPicPr>
            <p:blipFill>
              <a:blip/>
            </p:blipFill>
            <p:spPr>
              <a:xfrm>
                <a:off x="3781567" y="5189703"/>
                <a:ext cx="62552" cy="356121"/>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82" name="墨迹 181"/>
              <p14:cNvContentPartPr/>
              <p14:nvPr/>
            </p14:nvContentPartPr>
            <p14:xfrm>
              <a:off x="3706930" y="5336843"/>
              <a:ext cx="162778" cy="42649"/>
            </p14:xfrm>
          </p:contentPart>
        </mc:Choice>
        <mc:Fallback xmlns="">
          <p:pic>
            <p:nvPicPr>
              <p:cNvPr id="182" name="墨迹 181"/>
            </p:nvPicPr>
            <p:blipFill>
              <a:blip/>
            </p:blipFill>
            <p:spPr>
              <a:xfrm>
                <a:off x="3706930" y="5336843"/>
                <a:ext cx="162778" cy="42649"/>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183" name="墨迹 182"/>
              <p14:cNvContentPartPr/>
              <p14:nvPr/>
            </p14:nvContentPartPr>
            <p14:xfrm>
              <a:off x="3946477" y="5171577"/>
              <a:ext cx="100404" cy="384199"/>
            </p14:xfrm>
          </p:contentPart>
        </mc:Choice>
        <mc:Fallback xmlns="">
          <p:pic>
            <p:nvPicPr>
              <p:cNvPr id="183" name="墨迹 182"/>
            </p:nvPicPr>
            <p:blipFill>
              <a:blip/>
            </p:blipFill>
            <p:spPr>
              <a:xfrm>
                <a:off x="3946477" y="5171577"/>
                <a:ext cx="100404" cy="384199"/>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84" name="墨迹 183"/>
              <p14:cNvContentPartPr/>
              <p14:nvPr/>
            </p14:nvContentPartPr>
            <p14:xfrm>
              <a:off x="2629326" y="5896970"/>
              <a:ext cx="157092" cy="11373"/>
            </p14:xfrm>
          </p:contentPart>
        </mc:Choice>
        <mc:Fallback xmlns="">
          <p:pic>
            <p:nvPicPr>
              <p:cNvPr id="184" name="墨迹 183"/>
            </p:nvPicPr>
            <p:blipFill>
              <a:blip/>
            </p:blipFill>
            <p:spPr>
              <a:xfrm>
                <a:off x="2629326" y="5896970"/>
                <a:ext cx="157092" cy="11373"/>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185" name="墨迹 184"/>
              <p14:cNvContentPartPr/>
              <p14:nvPr/>
            </p14:nvContentPartPr>
            <p14:xfrm>
              <a:off x="2655626" y="6002171"/>
              <a:ext cx="145008" cy="14217"/>
            </p14:xfrm>
          </p:contentPart>
        </mc:Choice>
        <mc:Fallback xmlns="">
          <p:pic>
            <p:nvPicPr>
              <p:cNvPr id="185" name="墨迹 184"/>
            </p:nvPicPr>
            <p:blipFill>
              <a:blip/>
            </p:blipFill>
            <p:spPr>
              <a:xfrm>
                <a:off x="2655626" y="6002171"/>
                <a:ext cx="145008" cy="14217"/>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86" name="墨迹 185"/>
              <p14:cNvContentPartPr/>
              <p14:nvPr/>
            </p14:nvContentPartPr>
            <p14:xfrm>
              <a:off x="2968388" y="5802608"/>
              <a:ext cx="170597" cy="223198"/>
            </p14:xfrm>
          </p:contentPart>
        </mc:Choice>
        <mc:Fallback xmlns="">
          <p:pic>
            <p:nvPicPr>
              <p:cNvPr id="186" name="墨迹 185"/>
            </p:nvPicPr>
            <p:blipFill>
              <a:blip/>
            </p:blipFill>
            <p:spPr>
              <a:xfrm>
                <a:off x="2968388" y="5802608"/>
                <a:ext cx="170597" cy="223198"/>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187" name="墨迹 186"/>
              <p14:cNvContentPartPr/>
              <p14:nvPr/>
            </p14:nvContentPartPr>
            <p14:xfrm>
              <a:off x="3062927" y="5817358"/>
              <a:ext cx="47625" cy="233149"/>
            </p14:xfrm>
          </p:contentPart>
        </mc:Choice>
        <mc:Fallback xmlns="">
          <p:pic>
            <p:nvPicPr>
              <p:cNvPr id="187" name="墨迹 186"/>
            </p:nvPicPr>
            <p:blipFill>
              <a:blip/>
            </p:blipFill>
            <p:spPr>
              <a:xfrm>
                <a:off x="3062927" y="5817358"/>
                <a:ext cx="47625" cy="233149"/>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88" name="墨迹 187"/>
              <p14:cNvContentPartPr/>
              <p14:nvPr/>
            </p14:nvContentPartPr>
            <p14:xfrm>
              <a:off x="3178791" y="5902656"/>
              <a:ext cx="190500" cy="45493"/>
            </p14:xfrm>
          </p:contentPart>
        </mc:Choice>
        <mc:Fallback xmlns="">
          <p:pic>
            <p:nvPicPr>
              <p:cNvPr id="188" name="墨迹 187"/>
            </p:nvPicPr>
            <p:blipFill>
              <a:blip/>
            </p:blipFill>
            <p:spPr>
              <a:xfrm>
                <a:off x="3178791" y="5902656"/>
                <a:ext cx="190500" cy="45493"/>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189" name="墨迹 188"/>
              <p14:cNvContentPartPr/>
              <p14:nvPr/>
            </p14:nvContentPartPr>
            <p14:xfrm>
              <a:off x="3474492" y="5753561"/>
              <a:ext cx="22746" cy="338173"/>
            </p14:xfrm>
          </p:contentPart>
        </mc:Choice>
        <mc:Fallback xmlns="">
          <p:pic>
            <p:nvPicPr>
              <p:cNvPr id="189" name="墨迹 188"/>
            </p:nvPicPr>
            <p:blipFill>
              <a:blip/>
            </p:blipFill>
            <p:spPr>
              <a:xfrm>
                <a:off x="3474492" y="5753561"/>
                <a:ext cx="22746" cy="338173"/>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90" name="墨迹 189"/>
              <p14:cNvContentPartPr/>
              <p14:nvPr/>
            </p14:nvContentPartPr>
            <p14:xfrm>
              <a:off x="3485865" y="5720686"/>
              <a:ext cx="193343" cy="255896"/>
            </p14:xfrm>
          </p:contentPart>
        </mc:Choice>
        <mc:Fallback xmlns="">
          <p:pic>
            <p:nvPicPr>
              <p:cNvPr id="190" name="墨迹 189"/>
            </p:nvPicPr>
            <p:blipFill>
              <a:blip/>
            </p:blipFill>
            <p:spPr>
              <a:xfrm>
                <a:off x="3485865" y="5720686"/>
                <a:ext cx="193343" cy="255896"/>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191" name="墨迹 190"/>
              <p14:cNvContentPartPr/>
              <p14:nvPr/>
            </p14:nvContentPartPr>
            <p14:xfrm>
              <a:off x="3698223" y="5753028"/>
              <a:ext cx="131680" cy="281841"/>
            </p14:xfrm>
          </p:contentPart>
        </mc:Choice>
        <mc:Fallback xmlns="">
          <p:pic>
            <p:nvPicPr>
              <p:cNvPr id="191" name="墨迹 190"/>
            </p:nvPicPr>
            <p:blipFill>
              <a:blip/>
            </p:blipFill>
            <p:spPr>
              <a:xfrm>
                <a:off x="3698223" y="5753028"/>
                <a:ext cx="131680" cy="281841"/>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92" name="墨迹 191"/>
              <p14:cNvContentPartPr/>
              <p14:nvPr/>
            </p14:nvContentPartPr>
            <p14:xfrm>
              <a:off x="3846074" y="5737746"/>
              <a:ext cx="60597" cy="254474"/>
            </p14:xfrm>
          </p:contentPart>
        </mc:Choice>
        <mc:Fallback xmlns="">
          <p:pic>
            <p:nvPicPr>
              <p:cNvPr id="192" name="墨迹 191"/>
            </p:nvPicPr>
            <p:blipFill>
              <a:blip/>
            </p:blipFill>
            <p:spPr>
              <a:xfrm>
                <a:off x="3846074" y="5737746"/>
                <a:ext cx="60597" cy="254474"/>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193" name="墨迹 192"/>
              <p14:cNvContentPartPr/>
              <p14:nvPr/>
            </p14:nvContentPartPr>
            <p14:xfrm>
              <a:off x="3876817" y="5750540"/>
              <a:ext cx="137899" cy="261760"/>
            </p14:xfrm>
          </p:contentPart>
        </mc:Choice>
        <mc:Fallback xmlns="">
          <p:pic>
            <p:nvPicPr>
              <p:cNvPr id="193" name="墨迹 192"/>
            </p:nvPicPr>
            <p:blipFill>
              <a:blip/>
            </p:blipFill>
            <p:spPr>
              <a:xfrm>
                <a:off x="3876817" y="5750540"/>
                <a:ext cx="137899" cy="26176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94" name="墨迹 193"/>
              <p14:cNvContentPartPr/>
              <p14:nvPr/>
            </p14:nvContentPartPr>
            <p14:xfrm>
              <a:off x="4020402" y="5718909"/>
              <a:ext cx="105735" cy="354344"/>
            </p14:xfrm>
          </p:contentPart>
        </mc:Choice>
        <mc:Fallback xmlns="">
          <p:pic>
            <p:nvPicPr>
              <p:cNvPr id="194" name="墨迹 193"/>
            </p:nvPicPr>
            <p:blipFill>
              <a:blip/>
            </p:blipFill>
            <p:spPr>
              <a:xfrm>
                <a:off x="4020402" y="5718909"/>
                <a:ext cx="105735" cy="354344"/>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195" name="墨迹 194"/>
              <p14:cNvContentPartPr/>
              <p14:nvPr/>
            </p14:nvContentPartPr>
            <p14:xfrm>
              <a:off x="4401935" y="5749119"/>
              <a:ext cx="181437" cy="31809"/>
            </p14:xfrm>
          </p:contentPart>
        </mc:Choice>
        <mc:Fallback xmlns="">
          <p:pic>
            <p:nvPicPr>
              <p:cNvPr id="195" name="墨迹 194"/>
            </p:nvPicPr>
            <p:blipFill>
              <a:blip/>
            </p:blipFill>
            <p:spPr>
              <a:xfrm>
                <a:off x="4401935" y="5749119"/>
                <a:ext cx="181437" cy="31809"/>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96" name="墨迹 195"/>
              <p14:cNvContentPartPr/>
              <p14:nvPr/>
            </p14:nvContentPartPr>
            <p14:xfrm>
              <a:off x="4360175" y="5851477"/>
              <a:ext cx="280063" cy="34120"/>
            </p14:xfrm>
          </p:contentPart>
        </mc:Choice>
        <mc:Fallback xmlns="">
          <p:pic>
            <p:nvPicPr>
              <p:cNvPr id="196" name="墨迹 195"/>
            </p:nvPicPr>
            <p:blipFill>
              <a:blip/>
            </p:blipFill>
            <p:spPr>
              <a:xfrm>
                <a:off x="4360175" y="5851477"/>
                <a:ext cx="280063" cy="34120"/>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197" name="墨迹 196"/>
              <p14:cNvContentPartPr/>
              <p14:nvPr/>
            </p14:nvContentPartPr>
            <p14:xfrm>
              <a:off x="4532194" y="5671640"/>
              <a:ext cx="148561" cy="287882"/>
            </p14:xfrm>
          </p:contentPart>
        </mc:Choice>
        <mc:Fallback xmlns="">
          <p:pic>
            <p:nvPicPr>
              <p:cNvPr id="197" name="墨迹 196"/>
            </p:nvPicPr>
            <p:blipFill>
              <a:blip/>
            </p:blipFill>
            <p:spPr>
              <a:xfrm>
                <a:off x="4532194" y="5671640"/>
                <a:ext cx="148561" cy="287882"/>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98" name="墨迹 197"/>
              <p14:cNvContentPartPr/>
              <p14:nvPr/>
            </p14:nvContentPartPr>
            <p14:xfrm>
              <a:off x="4953000" y="5591317"/>
              <a:ext cx="17059" cy="415119"/>
            </p14:xfrm>
          </p:contentPart>
        </mc:Choice>
        <mc:Fallback xmlns="">
          <p:pic>
            <p:nvPicPr>
              <p:cNvPr id="198" name="墨迹 197"/>
            </p:nvPicPr>
            <p:blipFill>
              <a:blip/>
            </p:blipFill>
            <p:spPr>
              <a:xfrm>
                <a:off x="4953000" y="5591317"/>
                <a:ext cx="17059" cy="415119"/>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199" name="墨迹 198"/>
              <p14:cNvContentPartPr/>
              <p14:nvPr/>
            </p14:nvContentPartPr>
            <p14:xfrm>
              <a:off x="4947313" y="5603401"/>
              <a:ext cx="253052" cy="350434"/>
            </p14:xfrm>
          </p:contentPart>
        </mc:Choice>
        <mc:Fallback xmlns="">
          <p:pic>
            <p:nvPicPr>
              <p:cNvPr id="199" name="墨迹 198"/>
            </p:nvPicPr>
            <p:blipFill>
              <a:blip/>
            </p:blipFill>
            <p:spPr>
              <a:xfrm>
                <a:off x="4947313" y="5603401"/>
                <a:ext cx="253052" cy="350434"/>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200" name="墨迹 199"/>
              <p14:cNvContentPartPr/>
              <p14:nvPr/>
            </p14:nvContentPartPr>
            <p14:xfrm>
              <a:off x="5208895" y="5646761"/>
              <a:ext cx="96672" cy="292858"/>
            </p14:xfrm>
          </p:contentPart>
        </mc:Choice>
        <mc:Fallback xmlns="">
          <p:pic>
            <p:nvPicPr>
              <p:cNvPr id="200" name="墨迹 199"/>
            </p:nvPicPr>
            <p:blipFill>
              <a:blip/>
            </p:blipFill>
            <p:spPr>
              <a:xfrm>
                <a:off x="5208895" y="5646761"/>
                <a:ext cx="96672" cy="292858"/>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201" name="墨迹 200"/>
              <p14:cNvContentPartPr/>
              <p14:nvPr/>
            </p14:nvContentPartPr>
            <p14:xfrm>
              <a:off x="5290462" y="5680880"/>
              <a:ext cx="83343" cy="247899"/>
            </p14:xfrm>
          </p:contentPart>
        </mc:Choice>
        <mc:Fallback xmlns="">
          <p:pic>
            <p:nvPicPr>
              <p:cNvPr id="201" name="墨迹 200"/>
            </p:nvPicPr>
            <p:blipFill>
              <a:blip/>
            </p:blipFill>
            <p:spPr>
              <a:xfrm>
                <a:off x="5290462" y="5680880"/>
                <a:ext cx="83343" cy="247899"/>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202" name="墨迹 201"/>
              <p14:cNvContentPartPr/>
              <p14:nvPr/>
            </p14:nvContentPartPr>
            <p14:xfrm>
              <a:off x="5340041" y="5675194"/>
              <a:ext cx="130436" cy="237414"/>
            </p14:xfrm>
          </p:contentPart>
        </mc:Choice>
        <mc:Fallback xmlns="">
          <p:pic>
            <p:nvPicPr>
              <p:cNvPr id="202" name="墨迹 201"/>
            </p:nvPicPr>
            <p:blipFill>
              <a:blip/>
            </p:blipFill>
            <p:spPr>
              <a:xfrm>
                <a:off x="5340041" y="5675194"/>
                <a:ext cx="130436" cy="237414"/>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203" name="墨迹 202"/>
              <p14:cNvContentPartPr/>
              <p14:nvPr/>
            </p14:nvContentPartPr>
            <p14:xfrm>
              <a:off x="5481850" y="5641074"/>
              <a:ext cx="96672" cy="317026"/>
            </p14:xfrm>
          </p:contentPart>
        </mc:Choice>
        <mc:Fallback xmlns="">
          <p:pic>
            <p:nvPicPr>
              <p:cNvPr id="203" name="墨迹 202"/>
            </p:nvPicPr>
            <p:blipFill>
              <a:blip/>
            </p:blipFill>
            <p:spPr>
              <a:xfrm>
                <a:off x="5481850" y="5641074"/>
                <a:ext cx="96672" cy="317026"/>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204" name="墨迹 203"/>
              <p14:cNvContentPartPr/>
              <p14:nvPr/>
            </p14:nvContentPartPr>
            <p14:xfrm>
              <a:off x="5635388" y="5700605"/>
              <a:ext cx="127947" cy="14395"/>
            </p14:xfrm>
          </p:contentPart>
        </mc:Choice>
        <mc:Fallback xmlns="">
          <p:pic>
            <p:nvPicPr>
              <p:cNvPr id="204" name="墨迹 203"/>
            </p:nvPicPr>
            <p:blipFill>
              <a:blip/>
            </p:blipFill>
            <p:spPr>
              <a:xfrm>
                <a:off x="5635388" y="5700605"/>
                <a:ext cx="127947" cy="14395"/>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205" name="墨迹 204"/>
              <p14:cNvContentPartPr/>
              <p14:nvPr/>
            </p14:nvContentPartPr>
            <p14:xfrm>
              <a:off x="5603401" y="5786082"/>
              <a:ext cx="174151" cy="25589"/>
            </p14:xfrm>
          </p:contentPart>
        </mc:Choice>
        <mc:Fallback xmlns="">
          <p:pic>
            <p:nvPicPr>
              <p:cNvPr id="205" name="墨迹 204"/>
            </p:nvPicPr>
            <p:blipFill>
              <a:blip/>
            </p:blipFill>
            <p:spPr>
              <a:xfrm>
                <a:off x="5603401" y="5786082"/>
                <a:ext cx="174151" cy="25589"/>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206" name="墨迹 205"/>
              <p14:cNvContentPartPr/>
              <p14:nvPr/>
            </p14:nvContentPartPr>
            <p14:xfrm>
              <a:off x="5834417" y="5504774"/>
              <a:ext cx="128303" cy="468964"/>
            </p14:xfrm>
          </p:contentPart>
        </mc:Choice>
        <mc:Fallback xmlns="">
          <p:pic>
            <p:nvPicPr>
              <p:cNvPr id="206" name="墨迹 205"/>
            </p:nvPicPr>
            <p:blipFill>
              <a:blip/>
            </p:blipFill>
            <p:spPr>
              <a:xfrm>
                <a:off x="5834417" y="5504774"/>
                <a:ext cx="128303" cy="468964"/>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207" name="墨迹 206"/>
              <p14:cNvContentPartPr/>
              <p14:nvPr/>
            </p14:nvContentPartPr>
            <p14:xfrm>
              <a:off x="8973403" y="3156044"/>
              <a:ext cx="2357793" cy="136478"/>
            </p14:xfrm>
          </p:contentPart>
        </mc:Choice>
        <mc:Fallback xmlns="">
          <p:pic>
            <p:nvPicPr>
              <p:cNvPr id="207" name="墨迹 206"/>
            </p:nvPicPr>
            <p:blipFill>
              <a:blip/>
            </p:blipFill>
            <p:spPr>
              <a:xfrm>
                <a:off x="8973403" y="3156044"/>
                <a:ext cx="2357793" cy="136478"/>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208" name="墨迹 207"/>
              <p14:cNvContentPartPr/>
              <p14:nvPr/>
            </p14:nvContentPartPr>
            <p14:xfrm>
              <a:off x="6050507" y="5642496"/>
              <a:ext cx="130791" cy="21325"/>
            </p14:xfrm>
          </p:contentPart>
        </mc:Choice>
        <mc:Fallback xmlns="">
          <p:pic>
            <p:nvPicPr>
              <p:cNvPr id="208" name="墨迹 207"/>
            </p:nvPicPr>
            <p:blipFill>
              <a:blip/>
            </p:blipFill>
            <p:spPr>
              <a:xfrm>
                <a:off x="6050507" y="5642496"/>
                <a:ext cx="130791" cy="21325"/>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209" name="墨迹 208"/>
              <p14:cNvContentPartPr/>
              <p14:nvPr/>
            </p14:nvContentPartPr>
            <p14:xfrm>
              <a:off x="6059747" y="5769022"/>
              <a:ext cx="113021" cy="19903"/>
            </p14:xfrm>
          </p:contentPart>
        </mc:Choice>
        <mc:Fallback xmlns="">
          <p:pic>
            <p:nvPicPr>
              <p:cNvPr id="209" name="墨迹 208"/>
            </p:nvPicPr>
            <p:blipFill>
              <a:blip/>
            </p:blipFill>
            <p:spPr>
              <a:xfrm>
                <a:off x="6059747" y="5769022"/>
                <a:ext cx="113021" cy="19903"/>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210" name="墨迹 209"/>
              <p14:cNvContentPartPr/>
              <p14:nvPr/>
            </p14:nvContentPartPr>
            <p14:xfrm>
              <a:off x="6296984" y="5603934"/>
              <a:ext cx="108933" cy="156559"/>
            </p14:xfrm>
          </p:contentPart>
        </mc:Choice>
        <mc:Fallback xmlns="">
          <p:pic>
            <p:nvPicPr>
              <p:cNvPr id="210" name="墨迹 209"/>
            </p:nvPicPr>
            <p:blipFill>
              <a:blip/>
            </p:blipFill>
            <p:spPr>
              <a:xfrm>
                <a:off x="6296984" y="5603934"/>
                <a:ext cx="108933" cy="156559"/>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211" name="墨迹 210"/>
              <p14:cNvContentPartPr/>
              <p14:nvPr/>
            </p14:nvContentPartPr>
            <p14:xfrm>
              <a:off x="6428664" y="5675194"/>
              <a:ext cx="93828" cy="11373"/>
            </p14:xfrm>
          </p:contentPart>
        </mc:Choice>
        <mc:Fallback xmlns="">
          <p:pic>
            <p:nvPicPr>
              <p:cNvPr id="211" name="墨迹 210"/>
            </p:nvPicPr>
            <p:blipFill>
              <a:blip/>
            </p:blipFill>
            <p:spPr>
              <a:xfrm>
                <a:off x="6428664" y="5675194"/>
                <a:ext cx="93828" cy="11373"/>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212" name="墨迹 211"/>
              <p14:cNvContentPartPr/>
              <p14:nvPr/>
            </p14:nvContentPartPr>
            <p14:xfrm>
              <a:off x="6596417" y="5545824"/>
              <a:ext cx="11373" cy="280064"/>
            </p14:xfrm>
          </p:contentPart>
        </mc:Choice>
        <mc:Fallback xmlns="">
          <p:pic>
            <p:nvPicPr>
              <p:cNvPr id="212" name="墨迹 211"/>
            </p:nvPicPr>
            <p:blipFill>
              <a:blip/>
            </p:blipFill>
            <p:spPr>
              <a:xfrm>
                <a:off x="6596417" y="5545824"/>
                <a:ext cx="11373" cy="280064"/>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213" name="墨迹 212"/>
              <p14:cNvContentPartPr/>
              <p14:nvPr/>
            </p14:nvContentPartPr>
            <p14:xfrm>
              <a:off x="6698776" y="5777552"/>
              <a:ext cx="15105" cy="76769"/>
            </p14:xfrm>
          </p:contentPart>
        </mc:Choice>
        <mc:Fallback xmlns="">
          <p:pic>
            <p:nvPicPr>
              <p:cNvPr id="213" name="墨迹 212"/>
            </p:nvPicPr>
            <p:blipFill>
              <a:blip/>
            </p:blipFill>
            <p:spPr>
              <a:xfrm>
                <a:off x="6698776" y="5777552"/>
                <a:ext cx="15105" cy="76769"/>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214" name="墨迹 213"/>
              <p14:cNvContentPartPr/>
              <p14:nvPr/>
            </p14:nvContentPartPr>
            <p14:xfrm>
              <a:off x="6918419" y="5575678"/>
              <a:ext cx="167043" cy="8530"/>
            </p14:xfrm>
          </p:contentPart>
        </mc:Choice>
        <mc:Fallback xmlns="">
          <p:pic>
            <p:nvPicPr>
              <p:cNvPr id="214" name="墨迹 213"/>
            </p:nvPicPr>
            <p:blipFill>
              <a:blip/>
            </p:blipFill>
            <p:spPr>
              <a:xfrm>
                <a:off x="6918419" y="5575678"/>
                <a:ext cx="167043" cy="8530"/>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215" name="墨迹 214"/>
              <p14:cNvContentPartPr/>
              <p14:nvPr/>
            </p14:nvContentPartPr>
            <p14:xfrm>
              <a:off x="6913977" y="5646761"/>
              <a:ext cx="211291" cy="11373"/>
            </p14:xfrm>
          </p:contentPart>
        </mc:Choice>
        <mc:Fallback xmlns="">
          <p:pic>
            <p:nvPicPr>
              <p:cNvPr id="215" name="墨迹 214"/>
            </p:nvPicPr>
            <p:blipFill>
              <a:blip/>
            </p:blipFill>
            <p:spPr>
              <a:xfrm>
                <a:off x="6913977" y="5646761"/>
                <a:ext cx="211291" cy="11373"/>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216" name="墨迹 215"/>
              <p14:cNvContentPartPr/>
              <p14:nvPr/>
            </p14:nvContentPartPr>
            <p14:xfrm>
              <a:off x="7057029" y="5522190"/>
              <a:ext cx="144297" cy="189966"/>
            </p14:xfrm>
          </p:contentPart>
        </mc:Choice>
        <mc:Fallback xmlns="">
          <p:pic>
            <p:nvPicPr>
              <p:cNvPr id="216" name="墨迹 215"/>
            </p:nvPicPr>
            <p:blipFill>
              <a:blip/>
            </p:blipFill>
            <p:spPr>
              <a:xfrm>
                <a:off x="7057029" y="5522190"/>
                <a:ext cx="144297" cy="189966"/>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217" name="墨迹 216"/>
              <p14:cNvContentPartPr/>
              <p14:nvPr/>
            </p14:nvContentPartPr>
            <p14:xfrm>
              <a:off x="7364104" y="5427472"/>
              <a:ext cx="56865" cy="331598"/>
            </p14:xfrm>
          </p:contentPart>
        </mc:Choice>
        <mc:Fallback xmlns="">
          <p:pic>
            <p:nvPicPr>
              <p:cNvPr id="217" name="墨迹 216"/>
            </p:nvPicPr>
            <p:blipFill>
              <a:blip/>
            </p:blipFill>
            <p:spPr>
              <a:xfrm>
                <a:off x="7364104" y="5427472"/>
                <a:ext cx="56865" cy="331598"/>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218" name="墨迹 217"/>
              <p14:cNvContentPartPr/>
              <p14:nvPr/>
            </p14:nvContentPartPr>
            <p14:xfrm>
              <a:off x="7420970" y="5379492"/>
              <a:ext cx="150694" cy="307075"/>
            </p14:xfrm>
          </p:contentPart>
        </mc:Choice>
        <mc:Fallback xmlns="">
          <p:pic>
            <p:nvPicPr>
              <p:cNvPr id="218" name="墨迹 217"/>
            </p:nvPicPr>
            <p:blipFill>
              <a:blip/>
            </p:blipFill>
            <p:spPr>
              <a:xfrm>
                <a:off x="7420970" y="5379492"/>
                <a:ext cx="150694" cy="307075"/>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219" name="墨迹 218"/>
              <p14:cNvContentPartPr/>
              <p14:nvPr/>
            </p14:nvContentPartPr>
            <p14:xfrm>
              <a:off x="7555315" y="5447731"/>
              <a:ext cx="138610" cy="286105"/>
            </p14:xfrm>
          </p:contentPart>
        </mc:Choice>
        <mc:Fallback xmlns="">
          <p:pic>
            <p:nvPicPr>
              <p:cNvPr id="219" name="墨迹 218"/>
            </p:nvPicPr>
            <p:blipFill>
              <a:blip/>
            </p:blipFill>
            <p:spPr>
              <a:xfrm>
                <a:off x="7555315" y="5447731"/>
                <a:ext cx="138610" cy="286105"/>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220" name="墨迹 219"/>
              <p14:cNvContentPartPr/>
              <p14:nvPr/>
            </p14:nvContentPartPr>
            <p14:xfrm>
              <a:off x="7691082" y="5487537"/>
              <a:ext cx="54022" cy="186235"/>
            </p14:xfrm>
          </p:contentPart>
        </mc:Choice>
        <mc:Fallback xmlns="">
          <p:pic>
            <p:nvPicPr>
              <p:cNvPr id="220" name="墨迹 219"/>
            </p:nvPicPr>
            <p:blipFill>
              <a:blip/>
            </p:blipFill>
            <p:spPr>
              <a:xfrm>
                <a:off x="7691082" y="5487537"/>
                <a:ext cx="54022" cy="186235"/>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221" name="墨迹 220"/>
              <p14:cNvContentPartPr/>
              <p14:nvPr/>
            </p14:nvContentPartPr>
            <p14:xfrm>
              <a:off x="7773537" y="5463724"/>
              <a:ext cx="34119" cy="227818"/>
            </p14:xfrm>
          </p:contentPart>
        </mc:Choice>
        <mc:Fallback xmlns="">
          <p:pic>
            <p:nvPicPr>
              <p:cNvPr id="221" name="墨迹 220"/>
            </p:nvPicPr>
            <p:blipFill>
              <a:blip/>
            </p:blipFill>
            <p:spPr>
              <a:xfrm>
                <a:off x="7773537" y="5463724"/>
                <a:ext cx="34119" cy="227818"/>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222" name="墨迹 221"/>
              <p14:cNvContentPartPr/>
              <p14:nvPr/>
            </p14:nvContentPartPr>
            <p14:xfrm>
              <a:off x="7689127" y="5581365"/>
              <a:ext cx="146962" cy="25590"/>
            </p14:xfrm>
          </p:contentPart>
        </mc:Choice>
        <mc:Fallback xmlns="">
          <p:pic>
            <p:nvPicPr>
              <p:cNvPr id="222" name="墨迹 221"/>
            </p:nvPicPr>
            <p:blipFill>
              <a:blip/>
            </p:blipFill>
            <p:spPr>
              <a:xfrm>
                <a:off x="7689127" y="5581365"/>
                <a:ext cx="146962" cy="25590"/>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223" name="墨迹 222"/>
              <p14:cNvContentPartPr/>
              <p14:nvPr/>
            </p14:nvContentPartPr>
            <p14:xfrm>
              <a:off x="7870209" y="5373805"/>
              <a:ext cx="22746" cy="116575"/>
            </p14:xfrm>
          </p:contentPart>
        </mc:Choice>
        <mc:Fallback xmlns="">
          <p:pic>
            <p:nvPicPr>
              <p:cNvPr id="223" name="墨迹 222"/>
            </p:nvPicPr>
            <p:blipFill>
              <a:blip/>
            </p:blipFill>
            <p:spPr>
              <a:xfrm>
                <a:off x="7870209" y="5373805"/>
                <a:ext cx="22746" cy="116575"/>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224" name="墨迹 223"/>
              <p14:cNvContentPartPr/>
              <p14:nvPr/>
            </p14:nvContentPartPr>
            <p14:xfrm>
              <a:off x="7853149" y="5362432"/>
              <a:ext cx="85298" cy="153538"/>
            </p14:xfrm>
          </p:contentPart>
        </mc:Choice>
        <mc:Fallback xmlns="">
          <p:pic>
            <p:nvPicPr>
              <p:cNvPr id="224" name="墨迹 223"/>
            </p:nvPicPr>
            <p:blipFill>
              <a:blip/>
            </p:blipFill>
            <p:spPr>
              <a:xfrm>
                <a:off x="7853149" y="5362432"/>
                <a:ext cx="85298" cy="153538"/>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225" name="墨迹 224"/>
              <p14:cNvContentPartPr/>
              <p14:nvPr/>
            </p14:nvContentPartPr>
            <p14:xfrm>
              <a:off x="7817963" y="5470477"/>
              <a:ext cx="97738" cy="17060"/>
            </p14:xfrm>
          </p:contentPart>
        </mc:Choice>
        <mc:Fallback xmlns="">
          <p:pic>
            <p:nvPicPr>
              <p:cNvPr id="225" name="墨迹 224"/>
            </p:nvPicPr>
            <p:blipFill>
              <a:blip/>
            </p:blipFill>
            <p:spPr>
              <a:xfrm>
                <a:off x="7817963" y="5470477"/>
                <a:ext cx="97738" cy="1706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226" name="墨迹 225"/>
              <p14:cNvContentPartPr/>
              <p14:nvPr/>
            </p14:nvContentPartPr>
            <p14:xfrm>
              <a:off x="7949821" y="5442044"/>
              <a:ext cx="61130" cy="201873"/>
            </p14:xfrm>
          </p:contentPart>
        </mc:Choice>
        <mc:Fallback xmlns="">
          <p:pic>
            <p:nvPicPr>
              <p:cNvPr id="226" name="墨迹 225"/>
            </p:nvPicPr>
            <p:blipFill>
              <a:blip/>
            </p:blipFill>
            <p:spPr>
              <a:xfrm>
                <a:off x="7949821" y="5442044"/>
                <a:ext cx="61130" cy="201873"/>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227" name="墨迹 226"/>
              <p14:cNvContentPartPr/>
              <p14:nvPr/>
            </p14:nvContentPartPr>
            <p14:xfrm>
              <a:off x="8142453" y="5496067"/>
              <a:ext cx="157091" cy="31276"/>
            </p14:xfrm>
          </p:contentPart>
        </mc:Choice>
        <mc:Fallback xmlns="">
          <p:pic>
            <p:nvPicPr>
              <p:cNvPr id="227" name="墨迹 226"/>
            </p:nvPicPr>
            <p:blipFill>
              <a:blip/>
            </p:blipFill>
            <p:spPr>
              <a:xfrm>
                <a:off x="8142453" y="5496067"/>
                <a:ext cx="157091" cy="31276"/>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228" name="墨迹 227"/>
              <p14:cNvContentPartPr/>
              <p14:nvPr/>
            </p14:nvContentPartPr>
            <p14:xfrm>
              <a:off x="8143164" y="5595582"/>
              <a:ext cx="179127" cy="17059"/>
            </p14:xfrm>
          </p:contentPart>
        </mc:Choice>
        <mc:Fallback xmlns="">
          <p:pic>
            <p:nvPicPr>
              <p:cNvPr id="228" name="墨迹 227"/>
            </p:nvPicPr>
            <p:blipFill>
              <a:blip/>
            </p:blipFill>
            <p:spPr>
              <a:xfrm>
                <a:off x="8143164" y="5595582"/>
                <a:ext cx="179127" cy="17059"/>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229" name="墨迹 228"/>
              <p14:cNvContentPartPr/>
              <p14:nvPr/>
            </p14:nvContentPartPr>
            <p14:xfrm>
              <a:off x="8393372" y="5321205"/>
              <a:ext cx="85299" cy="615571"/>
            </p14:xfrm>
          </p:contentPart>
        </mc:Choice>
        <mc:Fallback xmlns="">
          <p:pic>
            <p:nvPicPr>
              <p:cNvPr id="229" name="墨迹 228"/>
            </p:nvPicPr>
            <p:blipFill>
              <a:blip/>
            </p:blipFill>
            <p:spPr>
              <a:xfrm>
                <a:off x="8393372" y="5321205"/>
                <a:ext cx="85299" cy="615571"/>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230" name="墨迹 229"/>
              <p14:cNvContentPartPr/>
              <p14:nvPr/>
            </p14:nvContentPartPr>
            <p14:xfrm>
              <a:off x="6271572" y="5885596"/>
              <a:ext cx="347591" cy="34120"/>
            </p14:xfrm>
          </p:contentPart>
        </mc:Choice>
        <mc:Fallback xmlns="">
          <p:pic>
            <p:nvPicPr>
              <p:cNvPr id="230" name="墨迹 229"/>
            </p:nvPicPr>
            <p:blipFill>
              <a:blip/>
            </p:blipFill>
            <p:spPr>
              <a:xfrm>
                <a:off x="6271572" y="5885596"/>
                <a:ext cx="347591" cy="34120"/>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231" name="墨迹 230"/>
              <p14:cNvContentPartPr/>
              <p14:nvPr/>
            </p14:nvContentPartPr>
            <p14:xfrm>
              <a:off x="7326786" y="5834417"/>
              <a:ext cx="1251400" cy="89031"/>
            </p14:xfrm>
          </p:contentPart>
        </mc:Choice>
        <mc:Fallback xmlns="">
          <p:pic>
            <p:nvPicPr>
              <p:cNvPr id="231" name="墨迹 230"/>
            </p:nvPicPr>
            <p:blipFill>
              <a:blip/>
            </p:blipFill>
            <p:spPr>
              <a:xfrm>
                <a:off x="7326786" y="5834417"/>
                <a:ext cx="1251400" cy="89031"/>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232" name="墨迹 231"/>
              <p14:cNvContentPartPr/>
              <p14:nvPr/>
            </p14:nvContentPartPr>
            <p14:xfrm>
              <a:off x="2982604" y="3770194"/>
              <a:ext cx="853874" cy="375313"/>
            </p14:xfrm>
          </p:contentPart>
        </mc:Choice>
        <mc:Fallback xmlns="">
          <p:pic>
            <p:nvPicPr>
              <p:cNvPr id="232" name="墨迹 231"/>
            </p:nvPicPr>
            <p:blipFill>
              <a:blip/>
            </p:blipFill>
            <p:spPr>
              <a:xfrm>
                <a:off x="2982604" y="3770194"/>
                <a:ext cx="853874" cy="375313"/>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233" name="墨迹 232"/>
              <p14:cNvContentPartPr/>
              <p14:nvPr/>
            </p14:nvContentPartPr>
            <p14:xfrm>
              <a:off x="2996820" y="3770194"/>
              <a:ext cx="835926" cy="432179"/>
            </p14:xfrm>
          </p:contentPart>
        </mc:Choice>
        <mc:Fallback xmlns="">
          <p:pic>
            <p:nvPicPr>
              <p:cNvPr id="233" name="墨迹 232"/>
            </p:nvPicPr>
            <p:blipFill>
              <a:blip/>
            </p:blipFill>
            <p:spPr>
              <a:xfrm>
                <a:off x="2996820" y="3770194"/>
                <a:ext cx="835926" cy="432179"/>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234" name="墨迹 233"/>
              <p14:cNvContentPartPr/>
              <p14:nvPr/>
            </p14:nvContentPartPr>
            <p14:xfrm>
              <a:off x="3906671" y="4023246"/>
              <a:ext cx="4191000" cy="127948"/>
            </p14:xfrm>
          </p:contentPart>
        </mc:Choice>
        <mc:Fallback xmlns="">
          <p:pic>
            <p:nvPicPr>
              <p:cNvPr id="234" name="墨迹 233"/>
            </p:nvPicPr>
            <p:blipFill>
              <a:blip/>
            </p:blipFill>
            <p:spPr>
              <a:xfrm>
                <a:off x="3906671" y="4023246"/>
                <a:ext cx="4191000" cy="127948"/>
              </a:xfrm>
              <a:prstGeom prst="rect"/>
            </p:spPr>
          </p:pic>
        </mc:Fallback>
      </mc:AlternateContent>
      <mc:AlternateContent xmlns:mc="http://schemas.openxmlformats.org/markup-compatibility/2006" xmlns:p14="http://schemas.microsoft.com/office/powerpoint/2010/main">
        <mc:Choice Requires="p14">
          <p:contentPart r:id="rId234" p14:bwMode="auto">
            <p14:nvContentPartPr>
              <p14:cNvPr id="235" name="墨迹 234"/>
              <p14:cNvContentPartPr/>
              <p14:nvPr/>
            </p14:nvContentPartPr>
            <p14:xfrm>
              <a:off x="7733731" y="3931372"/>
              <a:ext cx="344926" cy="271001"/>
            </p14:xfrm>
          </p:contentPart>
        </mc:Choice>
        <mc:Fallback xmlns="">
          <p:pic>
            <p:nvPicPr>
              <p:cNvPr id="235" name="墨迹 234"/>
            </p:nvPicPr>
            <p:blipFill>
              <a:blip/>
            </p:blipFill>
            <p:spPr>
              <a:xfrm>
                <a:off x="7733731" y="3931372"/>
                <a:ext cx="344926" cy="271001"/>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236" name="墨迹 235"/>
              <p14:cNvContentPartPr/>
              <p14:nvPr/>
            </p14:nvContentPartPr>
            <p14:xfrm>
              <a:off x="8375602" y="3940791"/>
              <a:ext cx="196898" cy="32697"/>
            </p14:xfrm>
          </p:contentPart>
        </mc:Choice>
        <mc:Fallback xmlns="">
          <p:pic>
            <p:nvPicPr>
              <p:cNvPr id="236" name="墨迹 235"/>
            </p:nvPicPr>
            <p:blipFill>
              <a:blip/>
            </p:blipFill>
            <p:spPr>
              <a:xfrm>
                <a:off x="8375602" y="3940791"/>
                <a:ext cx="196898" cy="32697"/>
              </a:xfrm>
              <a:prstGeom prst="rect"/>
            </p:spPr>
          </p:pic>
        </mc:Fallback>
      </mc:AlternateContent>
      <mc:AlternateContent xmlns:mc="http://schemas.openxmlformats.org/markup-compatibility/2006" xmlns:p14="http://schemas.microsoft.com/office/powerpoint/2010/main">
        <mc:Choice Requires="p14">
          <p:contentPart r:id="rId236" p14:bwMode="auto">
            <p14:nvContentPartPr>
              <p14:cNvPr id="237" name="墨迹 236"/>
              <p14:cNvContentPartPr/>
              <p14:nvPr/>
            </p14:nvContentPartPr>
            <p14:xfrm>
              <a:off x="8399059" y="4045992"/>
              <a:ext cx="207559" cy="36963"/>
            </p14:xfrm>
          </p:contentPart>
        </mc:Choice>
        <mc:Fallback xmlns="">
          <p:pic>
            <p:nvPicPr>
              <p:cNvPr id="237" name="墨迹 236"/>
            </p:nvPicPr>
            <p:blipFill>
              <a:blip/>
            </p:blipFill>
            <p:spPr>
              <a:xfrm>
                <a:off x="8399059" y="4045992"/>
                <a:ext cx="207559" cy="36963"/>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238" name="墨迹 237"/>
              <p14:cNvContentPartPr/>
              <p14:nvPr/>
            </p14:nvContentPartPr>
            <p14:xfrm>
              <a:off x="8774372" y="3787253"/>
              <a:ext cx="170597" cy="267269"/>
            </p14:xfrm>
          </p:contentPart>
        </mc:Choice>
        <mc:Fallback xmlns="">
          <p:pic>
            <p:nvPicPr>
              <p:cNvPr id="238" name="墨迹 237"/>
            </p:nvPicPr>
            <p:blipFill>
              <a:blip/>
            </p:blipFill>
            <p:spPr>
              <a:xfrm>
                <a:off x="8774372" y="3787253"/>
                <a:ext cx="170597" cy="267269"/>
              </a:xfrm>
              <a:prstGeom prst="rect"/>
            </p:spPr>
          </p:pic>
        </mc:Fallback>
      </mc:AlternateContent>
      <mc:AlternateContent xmlns:mc="http://schemas.openxmlformats.org/markup-compatibility/2006" xmlns:p14="http://schemas.microsoft.com/office/powerpoint/2010/main">
        <mc:Choice Requires="p14">
          <p:contentPart r:id="rId238" p14:bwMode="auto">
            <p14:nvContentPartPr>
              <p14:cNvPr id="239" name="墨迹 238"/>
              <p14:cNvContentPartPr/>
              <p14:nvPr/>
            </p14:nvContentPartPr>
            <p14:xfrm>
              <a:off x="9020317" y="3881082"/>
              <a:ext cx="174861" cy="25589"/>
            </p14:xfrm>
          </p:contentPart>
        </mc:Choice>
        <mc:Fallback xmlns="">
          <p:pic>
            <p:nvPicPr>
              <p:cNvPr id="239" name="墨迹 238"/>
            </p:nvPicPr>
            <p:blipFill>
              <a:blip/>
            </p:blipFill>
            <p:spPr>
              <a:xfrm>
                <a:off x="9020317" y="3881082"/>
                <a:ext cx="174861" cy="25589"/>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240" name="墨迹 239"/>
              <p14:cNvContentPartPr/>
              <p14:nvPr/>
            </p14:nvContentPartPr>
            <p14:xfrm>
              <a:off x="9256309" y="3728255"/>
              <a:ext cx="63974" cy="322713"/>
            </p14:xfrm>
          </p:contentPart>
        </mc:Choice>
        <mc:Fallback xmlns="">
          <p:pic>
            <p:nvPicPr>
              <p:cNvPr id="240" name="墨迹 239"/>
            </p:nvPicPr>
            <p:blipFill>
              <a:blip/>
            </p:blipFill>
            <p:spPr>
              <a:xfrm>
                <a:off x="9256309" y="3728255"/>
                <a:ext cx="63974" cy="322713"/>
              </a:xfrm>
              <a:prstGeom prst="rect"/>
            </p:spPr>
          </p:pic>
        </mc:Fallback>
      </mc:AlternateContent>
      <mc:AlternateContent xmlns:mc="http://schemas.openxmlformats.org/markup-compatibility/2006" xmlns:p14="http://schemas.microsoft.com/office/powerpoint/2010/main">
        <mc:Choice Requires="p14">
          <p:contentPart r:id="rId240" p14:bwMode="auto">
            <p14:nvContentPartPr>
              <p14:cNvPr id="241" name="墨迹 240"/>
              <p14:cNvContentPartPr/>
              <p14:nvPr/>
            </p14:nvContentPartPr>
            <p14:xfrm>
              <a:off x="9297537" y="3696268"/>
              <a:ext cx="221776" cy="292148"/>
            </p14:xfrm>
          </p:contentPart>
        </mc:Choice>
        <mc:Fallback xmlns="">
          <p:pic>
            <p:nvPicPr>
              <p:cNvPr id="241" name="墨迹 240"/>
            </p:nvPicPr>
            <p:blipFill>
              <a:blip/>
            </p:blipFill>
            <p:spPr>
              <a:xfrm>
                <a:off x="9297537" y="3696268"/>
                <a:ext cx="221776" cy="292148"/>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242" name="墨迹 241"/>
              <p14:cNvContentPartPr/>
              <p14:nvPr/>
            </p14:nvContentPartPr>
            <p14:xfrm>
              <a:off x="9561074" y="3710485"/>
              <a:ext cx="100403" cy="313294"/>
            </p14:xfrm>
          </p:contentPart>
        </mc:Choice>
        <mc:Fallback xmlns="">
          <p:pic>
            <p:nvPicPr>
              <p:cNvPr id="242" name="墨迹 241"/>
            </p:nvPicPr>
            <p:blipFill>
              <a:blip/>
            </p:blipFill>
            <p:spPr>
              <a:xfrm>
                <a:off x="9561074" y="3710485"/>
                <a:ext cx="100403" cy="313294"/>
              </a:xfrm>
              <a:prstGeom prst="rect"/>
            </p:spPr>
          </p:pic>
        </mc:Fallback>
      </mc:AlternateContent>
      <mc:AlternateContent xmlns:mc="http://schemas.openxmlformats.org/markup-compatibility/2006" xmlns:p14="http://schemas.microsoft.com/office/powerpoint/2010/main">
        <mc:Choice Requires="p14">
          <p:contentPart r:id="rId242" p14:bwMode="auto">
            <p14:nvContentPartPr>
              <p14:cNvPr id="243" name="墨迹 242"/>
              <p14:cNvContentPartPr/>
              <p14:nvPr/>
            </p14:nvContentPartPr>
            <p14:xfrm>
              <a:off x="9670718" y="3752423"/>
              <a:ext cx="104490" cy="274732"/>
            </p14:xfrm>
          </p:contentPart>
        </mc:Choice>
        <mc:Fallback xmlns="">
          <p:pic>
            <p:nvPicPr>
              <p:cNvPr id="243" name="墨迹 242"/>
            </p:nvPicPr>
            <p:blipFill>
              <a:blip/>
            </p:blipFill>
            <p:spPr>
              <a:xfrm>
                <a:off x="9670718" y="3752423"/>
                <a:ext cx="104490" cy="274732"/>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244" name="墨迹 243"/>
              <p14:cNvContentPartPr/>
              <p14:nvPr/>
            </p14:nvContentPartPr>
            <p14:xfrm>
              <a:off x="9786582" y="3715993"/>
              <a:ext cx="60064" cy="288771"/>
            </p14:xfrm>
          </p:contentPart>
        </mc:Choice>
        <mc:Fallback xmlns="">
          <p:pic>
            <p:nvPicPr>
              <p:cNvPr id="244" name="墨迹 243"/>
            </p:nvPicPr>
            <p:blipFill>
              <a:blip/>
            </p:blipFill>
            <p:spPr>
              <a:xfrm>
                <a:off x="9786582" y="3715993"/>
                <a:ext cx="60064" cy="288771"/>
              </a:xfrm>
              <a:prstGeom prst="rect"/>
            </p:spPr>
          </p:pic>
        </mc:Fallback>
      </mc:AlternateContent>
      <mc:AlternateContent xmlns:mc="http://schemas.openxmlformats.org/markup-compatibility/2006" xmlns:p14="http://schemas.microsoft.com/office/powerpoint/2010/main">
        <mc:Choice Requires="p14">
          <p:contentPart r:id="rId244" p14:bwMode="auto">
            <p14:nvContentPartPr>
              <p14:cNvPr id="245" name="墨迹 244"/>
              <p14:cNvContentPartPr/>
              <p14:nvPr/>
            </p14:nvContentPartPr>
            <p14:xfrm>
              <a:off x="9733981" y="3858335"/>
              <a:ext cx="112309" cy="14217"/>
            </p14:xfrm>
          </p:contentPart>
        </mc:Choice>
        <mc:Fallback xmlns="">
          <p:pic>
            <p:nvPicPr>
              <p:cNvPr id="245" name="墨迹 244"/>
            </p:nvPicPr>
            <p:blipFill>
              <a:blip/>
            </p:blipFill>
            <p:spPr>
              <a:xfrm>
                <a:off x="9733981" y="3858335"/>
                <a:ext cx="112309" cy="14217"/>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246" name="墨迹 245"/>
              <p14:cNvContentPartPr/>
              <p14:nvPr/>
            </p14:nvContentPartPr>
            <p14:xfrm>
              <a:off x="9857664" y="3636559"/>
              <a:ext cx="80500" cy="137899"/>
            </p14:xfrm>
          </p:contentPart>
        </mc:Choice>
        <mc:Fallback xmlns="">
          <p:pic>
            <p:nvPicPr>
              <p:cNvPr id="246" name="墨迹 245"/>
            </p:nvPicPr>
            <p:blipFill>
              <a:blip/>
            </p:blipFill>
            <p:spPr>
              <a:xfrm>
                <a:off x="9857664" y="3636559"/>
                <a:ext cx="80500" cy="137899"/>
              </a:xfrm>
              <a:prstGeom prst="rect"/>
            </p:spPr>
          </p:pic>
        </mc:Fallback>
      </mc:AlternateContent>
      <mc:AlternateContent xmlns:mc="http://schemas.openxmlformats.org/markup-compatibility/2006" xmlns:p14="http://schemas.microsoft.com/office/powerpoint/2010/main">
        <mc:Choice Requires="p14">
          <p:contentPart r:id="rId246" p14:bwMode="auto">
            <p14:nvContentPartPr>
              <p14:cNvPr id="247" name="墨迹 246"/>
              <p14:cNvContentPartPr/>
              <p14:nvPr/>
            </p14:nvContentPartPr>
            <p14:xfrm>
              <a:off x="9842026" y="3643667"/>
              <a:ext cx="117996" cy="130080"/>
            </p14:xfrm>
          </p:contentPart>
        </mc:Choice>
        <mc:Fallback xmlns="">
          <p:pic>
            <p:nvPicPr>
              <p:cNvPr id="247" name="墨迹 246"/>
            </p:nvPicPr>
            <p:blipFill>
              <a:blip/>
            </p:blipFill>
            <p:spPr>
              <a:xfrm>
                <a:off x="9842026" y="3643667"/>
                <a:ext cx="117996" cy="130080"/>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248" name="墨迹 247"/>
              <p14:cNvContentPartPr/>
              <p14:nvPr/>
            </p14:nvContentPartPr>
            <p14:xfrm>
              <a:off x="9988455" y="3679208"/>
              <a:ext cx="119951" cy="344038"/>
            </p14:xfrm>
          </p:contentPart>
        </mc:Choice>
        <mc:Fallback xmlns="">
          <p:pic>
            <p:nvPicPr>
              <p:cNvPr id="248" name="墨迹 247"/>
            </p:nvPicPr>
            <p:blipFill>
              <a:blip/>
            </p:blipFill>
            <p:spPr>
              <a:xfrm>
                <a:off x="9988455" y="3679208"/>
                <a:ext cx="119951" cy="344038"/>
              </a:xfrm>
              <a:prstGeom prst="rect"/>
            </p:spPr>
          </p:pic>
        </mc:Fallback>
      </mc:AlternateContent>
      <mc:AlternateContent xmlns:mc="http://schemas.openxmlformats.org/markup-compatibility/2006" xmlns:p14="http://schemas.microsoft.com/office/powerpoint/2010/main">
        <mc:Choice Requires="p14">
          <p:contentPart r:id="rId248" p14:bwMode="auto">
            <p14:nvContentPartPr>
              <p14:cNvPr id="249" name="墨迹 248"/>
              <p14:cNvContentPartPr/>
              <p14:nvPr/>
            </p14:nvContentPartPr>
            <p14:xfrm>
              <a:off x="10190328" y="3790097"/>
              <a:ext cx="153537" cy="36962"/>
            </p14:xfrm>
          </p:contentPart>
        </mc:Choice>
        <mc:Fallback xmlns="">
          <p:pic>
            <p:nvPicPr>
              <p:cNvPr id="249" name="墨迹 248"/>
            </p:nvPicPr>
            <p:blipFill>
              <a:blip/>
            </p:blipFill>
            <p:spPr>
              <a:xfrm>
                <a:off x="10190328" y="3790097"/>
                <a:ext cx="153537" cy="36962"/>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250" name="墨迹 249"/>
              <p14:cNvContentPartPr/>
              <p14:nvPr/>
            </p14:nvContentPartPr>
            <p14:xfrm>
              <a:off x="10192460" y="3892455"/>
              <a:ext cx="174151" cy="14216"/>
            </p14:xfrm>
          </p:contentPart>
        </mc:Choice>
        <mc:Fallback xmlns="">
          <p:pic>
            <p:nvPicPr>
              <p:cNvPr id="250" name="墨迹 249"/>
            </p:nvPicPr>
            <p:blipFill>
              <a:blip/>
            </p:blipFill>
            <p:spPr>
              <a:xfrm>
                <a:off x="10192460" y="3892455"/>
                <a:ext cx="174151" cy="14216"/>
              </a:xfrm>
              <a:prstGeom prst="rect"/>
            </p:spPr>
          </p:pic>
        </mc:Fallback>
      </mc:AlternateContent>
      <mc:AlternateContent xmlns:mc="http://schemas.openxmlformats.org/markup-compatibility/2006" xmlns:p14="http://schemas.microsoft.com/office/powerpoint/2010/main">
        <mc:Choice Requires="p14">
          <p:contentPart r:id="rId250" p14:bwMode="auto">
            <p14:nvContentPartPr>
              <p14:cNvPr id="251" name="墨迹 250"/>
              <p14:cNvContentPartPr/>
              <p14:nvPr/>
            </p14:nvContentPartPr>
            <p14:xfrm>
              <a:off x="10430585" y="3678498"/>
              <a:ext cx="177706" cy="188367"/>
            </p14:xfrm>
          </p:contentPart>
        </mc:Choice>
        <mc:Fallback xmlns="">
          <p:pic>
            <p:nvPicPr>
              <p:cNvPr id="251" name="墨迹 250"/>
            </p:nvPicPr>
            <p:blipFill>
              <a:blip/>
            </p:blipFill>
            <p:spPr>
              <a:xfrm>
                <a:off x="10430585" y="3678498"/>
                <a:ext cx="177706" cy="188367"/>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252" name="墨迹 251"/>
              <p14:cNvContentPartPr/>
              <p14:nvPr/>
            </p14:nvContentPartPr>
            <p14:xfrm>
              <a:off x="10499357" y="3717593"/>
              <a:ext cx="89031" cy="220354"/>
            </p14:xfrm>
          </p:contentPart>
        </mc:Choice>
        <mc:Fallback xmlns="">
          <p:pic>
            <p:nvPicPr>
              <p:cNvPr id="252" name="墨迹 251"/>
            </p:nvPicPr>
            <p:blipFill>
              <a:blip/>
            </p:blipFill>
            <p:spPr>
              <a:xfrm>
                <a:off x="10499357" y="3717593"/>
                <a:ext cx="89031" cy="220354"/>
              </a:xfrm>
              <a:prstGeom prst="rect"/>
            </p:spPr>
          </p:pic>
        </mc:Fallback>
      </mc:AlternateContent>
      <mc:AlternateContent xmlns:mc="http://schemas.openxmlformats.org/markup-compatibility/2006" xmlns:p14="http://schemas.microsoft.com/office/powerpoint/2010/main">
        <mc:Choice Requires="p14">
          <p:contentPart r:id="rId252" p14:bwMode="auto">
            <p14:nvContentPartPr>
              <p14:cNvPr id="253" name="墨迹 252"/>
              <p14:cNvContentPartPr/>
              <p14:nvPr/>
            </p14:nvContentPartPr>
            <p14:xfrm>
              <a:off x="10696432" y="3778723"/>
              <a:ext cx="122261" cy="8530"/>
            </p14:xfrm>
          </p:contentPart>
        </mc:Choice>
        <mc:Fallback xmlns="">
          <p:pic>
            <p:nvPicPr>
              <p:cNvPr id="253" name="墨迹 252"/>
            </p:nvPicPr>
            <p:blipFill>
              <a:blip/>
            </p:blipFill>
            <p:spPr>
              <a:xfrm>
                <a:off x="10696432" y="3778723"/>
                <a:ext cx="122261" cy="8530"/>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254" name="墨迹 253"/>
              <p14:cNvContentPartPr/>
              <p14:nvPr/>
            </p14:nvContentPartPr>
            <p14:xfrm>
              <a:off x="10919631" y="3596398"/>
              <a:ext cx="21324" cy="441064"/>
            </p14:xfrm>
          </p:contentPart>
        </mc:Choice>
        <mc:Fallback xmlns="">
          <p:pic>
            <p:nvPicPr>
              <p:cNvPr id="254" name="墨迹 253"/>
            </p:nvPicPr>
            <p:blipFill>
              <a:blip/>
            </p:blipFill>
            <p:spPr>
              <a:xfrm>
                <a:off x="10919631" y="3596398"/>
                <a:ext cx="21324" cy="441064"/>
              </a:xfrm>
              <a:prstGeom prst="rect"/>
            </p:spPr>
          </p:pic>
        </mc:Fallback>
      </mc:AlternateContent>
      <mc:AlternateContent xmlns:mc="http://schemas.openxmlformats.org/markup-compatibility/2006" xmlns:p14="http://schemas.microsoft.com/office/powerpoint/2010/main">
        <mc:Choice Requires="p14">
          <p:contentPart r:id="rId254" p14:bwMode="auto">
            <p14:nvContentPartPr>
              <p14:cNvPr id="255" name="墨迹 254"/>
              <p14:cNvContentPartPr/>
              <p14:nvPr/>
            </p14:nvContentPartPr>
            <p14:xfrm>
              <a:off x="11043313" y="3713328"/>
              <a:ext cx="153537" cy="22746"/>
            </p14:xfrm>
          </p:contentPart>
        </mc:Choice>
        <mc:Fallback xmlns="">
          <p:pic>
            <p:nvPicPr>
              <p:cNvPr id="255" name="墨迹 254"/>
            </p:nvPicPr>
            <p:blipFill>
              <a:blip/>
            </p:blipFill>
            <p:spPr>
              <a:xfrm>
                <a:off x="11043313" y="3713328"/>
                <a:ext cx="153537" cy="22746"/>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256" name="墨迹 255"/>
              <p14:cNvContentPartPr/>
              <p14:nvPr/>
            </p14:nvContentPartPr>
            <p14:xfrm>
              <a:off x="11035493" y="3795783"/>
              <a:ext cx="204007" cy="25589"/>
            </p14:xfrm>
          </p:contentPart>
        </mc:Choice>
        <mc:Fallback xmlns="">
          <p:pic>
            <p:nvPicPr>
              <p:cNvPr id="256" name="墨迹 255"/>
            </p:nvPicPr>
            <p:blipFill>
              <a:blip/>
            </p:blipFill>
            <p:spPr>
              <a:xfrm>
                <a:off x="11035493" y="3795783"/>
                <a:ext cx="204007" cy="25589"/>
              </a:xfrm>
              <a:prstGeom prst="rect"/>
            </p:spPr>
          </p:pic>
        </mc:Fallback>
      </mc:AlternateContent>
      <mc:AlternateContent xmlns:mc="http://schemas.openxmlformats.org/markup-compatibility/2006" xmlns:p14="http://schemas.microsoft.com/office/powerpoint/2010/main">
        <mc:Choice Requires="p14">
          <p:contentPart r:id="rId256" p14:bwMode="auto">
            <p14:nvContentPartPr>
              <p14:cNvPr id="257" name="墨迹 256"/>
              <p14:cNvContentPartPr/>
              <p14:nvPr/>
            </p14:nvContentPartPr>
            <p14:xfrm>
              <a:off x="11312892" y="3540598"/>
              <a:ext cx="138432" cy="502551"/>
            </p14:xfrm>
          </p:contentPart>
        </mc:Choice>
        <mc:Fallback xmlns="">
          <p:pic>
            <p:nvPicPr>
              <p:cNvPr id="257" name="墨迹 256"/>
            </p:nvPicPr>
            <p:blipFill>
              <a:blip/>
            </p:blipFill>
            <p:spPr>
              <a:xfrm>
                <a:off x="11312892" y="3540598"/>
                <a:ext cx="138432" cy="502551"/>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258" name="墨迹 257"/>
              <p14:cNvContentPartPr/>
              <p14:nvPr/>
            </p14:nvContentPartPr>
            <p14:xfrm>
              <a:off x="1504097" y="4369238"/>
              <a:ext cx="383843" cy="666217"/>
            </p14:xfrm>
          </p:contentPart>
        </mc:Choice>
        <mc:Fallback xmlns="">
          <p:pic>
            <p:nvPicPr>
              <p:cNvPr id="258" name="墨迹 257"/>
            </p:nvPicPr>
            <p:blipFill>
              <a:blip/>
            </p:blipFill>
            <p:spPr>
              <a:xfrm>
                <a:off x="1504097" y="4369238"/>
                <a:ext cx="383843" cy="666217"/>
              </a:xfrm>
              <a:prstGeom prst="rect"/>
            </p:spPr>
          </p:pic>
        </mc:Fallback>
      </mc:AlternateContent>
      <mc:AlternateContent xmlns:mc="http://schemas.openxmlformats.org/markup-compatibility/2006" xmlns:p14="http://schemas.microsoft.com/office/powerpoint/2010/main">
        <mc:Choice Requires="p14">
          <p:contentPart r:id="rId258" p14:bwMode="auto">
            <p14:nvContentPartPr>
              <p14:cNvPr id="259" name="墨迹 258"/>
              <p14:cNvContentPartPr/>
              <p14:nvPr/>
            </p14:nvContentPartPr>
            <p14:xfrm>
              <a:off x="2973363" y="4363729"/>
              <a:ext cx="370338" cy="549465"/>
            </p14:xfrm>
          </p:contentPart>
        </mc:Choice>
        <mc:Fallback xmlns="">
          <p:pic>
            <p:nvPicPr>
              <p:cNvPr id="259" name="墨迹 258"/>
            </p:nvPicPr>
            <p:blipFill>
              <a:blip/>
            </p:blipFill>
            <p:spPr>
              <a:xfrm>
                <a:off x="2973363" y="4363729"/>
                <a:ext cx="370338" cy="549465"/>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260" name="墨迹 259"/>
              <p14:cNvContentPartPr/>
              <p14:nvPr/>
            </p14:nvContentPartPr>
            <p14:xfrm>
              <a:off x="9627713" y="4302598"/>
              <a:ext cx="281841" cy="271534"/>
            </p14:xfrm>
          </p:contentPart>
        </mc:Choice>
        <mc:Fallback xmlns="">
          <p:pic>
            <p:nvPicPr>
              <p:cNvPr id="260" name="墨迹 259"/>
            </p:nvPicPr>
            <p:blipFill>
              <a:blip/>
            </p:blipFill>
            <p:spPr>
              <a:xfrm>
                <a:off x="9627713" y="4302598"/>
                <a:ext cx="281841" cy="271534"/>
              </a:xfrm>
              <a:prstGeom prst="rect"/>
            </p:spPr>
          </p:pic>
        </mc:Fallback>
      </mc:AlternateContent>
      <mc:AlternateContent xmlns:mc="http://schemas.openxmlformats.org/markup-compatibility/2006" xmlns:p14="http://schemas.microsoft.com/office/powerpoint/2010/main">
        <mc:Choice Requires="p14">
          <p:contentPart r:id="rId260" p14:bwMode="auto">
            <p14:nvContentPartPr>
              <p14:cNvPr id="261" name="墨迹 260"/>
              <p14:cNvContentPartPr/>
              <p14:nvPr/>
            </p14:nvContentPartPr>
            <p14:xfrm>
              <a:off x="9856775" y="4310417"/>
              <a:ext cx="125993" cy="304232"/>
            </p14:xfrm>
          </p:contentPart>
        </mc:Choice>
        <mc:Fallback xmlns="">
          <p:pic>
            <p:nvPicPr>
              <p:cNvPr id="261" name="墨迹 260"/>
            </p:nvPicPr>
            <p:blipFill>
              <a:blip/>
            </p:blipFill>
            <p:spPr>
              <a:xfrm>
                <a:off x="9856775" y="4310417"/>
                <a:ext cx="125993" cy="304232"/>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262" name="墨迹 261"/>
              <p14:cNvContentPartPr/>
              <p14:nvPr/>
            </p14:nvContentPartPr>
            <p14:xfrm>
              <a:off x="9893205" y="4345958"/>
              <a:ext cx="95960" cy="198675"/>
            </p14:xfrm>
          </p:contentPart>
        </mc:Choice>
        <mc:Fallback xmlns="">
          <p:pic>
            <p:nvPicPr>
              <p:cNvPr id="262" name="墨迹 261"/>
            </p:nvPicPr>
            <p:blipFill>
              <a:blip/>
            </p:blipFill>
            <p:spPr>
              <a:xfrm>
                <a:off x="9893205" y="4345958"/>
                <a:ext cx="95960" cy="198675"/>
              </a:xfrm>
              <a:prstGeom prst="rect"/>
            </p:spPr>
          </p:pic>
        </mc:Fallback>
      </mc:AlternateContent>
      <mc:AlternateContent xmlns:mc="http://schemas.openxmlformats.org/markup-compatibility/2006" xmlns:p14="http://schemas.microsoft.com/office/powerpoint/2010/main">
        <mc:Choice Requires="p14">
          <p:contentPart r:id="rId262" p14:bwMode="auto">
            <p14:nvContentPartPr>
              <p14:cNvPr id="263" name="墨迹 262"/>
              <p14:cNvContentPartPr/>
              <p14:nvPr/>
            </p14:nvContentPartPr>
            <p14:xfrm>
              <a:off x="10045321" y="4344537"/>
              <a:ext cx="42649" cy="113553"/>
            </p14:xfrm>
          </p:contentPart>
        </mc:Choice>
        <mc:Fallback xmlns="">
          <p:pic>
            <p:nvPicPr>
              <p:cNvPr id="263" name="墨迹 262"/>
            </p:nvPicPr>
            <p:blipFill>
              <a:blip/>
            </p:blipFill>
            <p:spPr>
              <a:xfrm>
                <a:off x="10045321" y="4344537"/>
                <a:ext cx="42649" cy="113553"/>
              </a:xfrm>
              <a:prstGeom prst="rect"/>
            </p:spPr>
          </p:pic>
        </mc:Fallback>
      </mc:AlternateContent>
      <mc:AlternateContent xmlns:mc="http://schemas.openxmlformats.org/markup-compatibility/2006" xmlns:p14="http://schemas.microsoft.com/office/powerpoint/2010/main">
        <mc:Choice Requires="p14">
          <p:contentPart r:id="rId263" p14:bwMode="auto">
            <p14:nvContentPartPr>
              <p14:cNvPr id="264" name="墨迹 263"/>
              <p14:cNvContentPartPr/>
              <p14:nvPr/>
            </p14:nvContentPartPr>
            <p14:xfrm>
              <a:off x="10093656" y="4256217"/>
              <a:ext cx="42649" cy="401792"/>
            </p14:xfrm>
          </p:contentPart>
        </mc:Choice>
        <mc:Fallback xmlns="">
          <p:pic>
            <p:nvPicPr>
              <p:cNvPr id="264" name="墨迹 263"/>
            </p:nvPicPr>
            <p:blipFill>
              <a:blip/>
            </p:blipFill>
            <p:spPr>
              <a:xfrm>
                <a:off x="10093656" y="4256217"/>
                <a:ext cx="42649" cy="401792"/>
              </a:xfrm>
              <a:prstGeom prst="rect"/>
            </p:spPr>
          </p:pic>
        </mc:Fallback>
      </mc:AlternateContent>
      <mc:AlternateContent xmlns:mc="http://schemas.openxmlformats.org/markup-compatibility/2006" xmlns:p14="http://schemas.microsoft.com/office/powerpoint/2010/main">
        <mc:Choice Requires="p14">
          <p:contentPart r:id="rId264" p14:bwMode="auto">
            <p14:nvContentPartPr>
              <p14:cNvPr id="265" name="墨迹 264"/>
              <p14:cNvContentPartPr/>
              <p14:nvPr/>
            </p14:nvContentPartPr>
            <p14:xfrm>
              <a:off x="10161895" y="4339028"/>
              <a:ext cx="199030" cy="238658"/>
            </p14:xfrm>
          </p:contentPart>
        </mc:Choice>
        <mc:Fallback xmlns="">
          <p:pic>
            <p:nvPicPr>
              <p:cNvPr id="265" name="墨迹 264"/>
            </p:nvPicPr>
            <p:blipFill>
              <a:blip/>
            </p:blipFill>
            <p:spPr>
              <a:xfrm>
                <a:off x="10161895" y="4339028"/>
                <a:ext cx="199030" cy="238658"/>
              </a:xfrm>
              <a:prstGeom prst="rect"/>
            </p:spPr>
          </p:pic>
        </mc:Fallback>
      </mc:AlternateContent>
      <mc:AlternateContent xmlns:mc="http://schemas.openxmlformats.org/markup-compatibility/2006" xmlns:p14="http://schemas.microsoft.com/office/powerpoint/2010/main">
        <mc:Choice Requires="p14">
          <p:contentPart r:id="rId265" p14:bwMode="auto">
            <p14:nvContentPartPr>
              <p14:cNvPr id="266" name="墨迹 265"/>
              <p14:cNvContentPartPr/>
              <p14:nvPr/>
            </p14:nvContentPartPr>
            <p14:xfrm>
              <a:off x="10429164" y="4239335"/>
              <a:ext cx="497574" cy="378157"/>
            </p14:xfrm>
          </p:contentPart>
        </mc:Choice>
        <mc:Fallback xmlns="">
          <p:pic>
            <p:nvPicPr>
              <p:cNvPr id="266" name="墨迹 265"/>
            </p:nvPicPr>
            <p:blipFill>
              <a:blip/>
            </p:blipFill>
            <p:spPr>
              <a:xfrm>
                <a:off x="10429164" y="4239335"/>
                <a:ext cx="497574" cy="378157"/>
              </a:xfrm>
              <a:prstGeom prst="rect"/>
            </p:spPr>
          </p:pic>
        </mc:Fallback>
      </mc:AlternateContent>
      <mc:AlternateContent xmlns:mc="http://schemas.openxmlformats.org/markup-compatibility/2006" xmlns:p14="http://schemas.microsoft.com/office/powerpoint/2010/main">
        <mc:Choice Requires="p14">
          <p:contentPart r:id="rId266" p14:bwMode="auto">
            <p14:nvContentPartPr>
              <p14:cNvPr id="267" name="墨迹 266"/>
              <p14:cNvContentPartPr/>
              <p14:nvPr/>
            </p14:nvContentPartPr>
            <p14:xfrm>
              <a:off x="6175611" y="3254138"/>
              <a:ext cx="756314" cy="493309"/>
            </p14:xfrm>
          </p:contentPart>
        </mc:Choice>
        <mc:Fallback xmlns="">
          <p:pic>
            <p:nvPicPr>
              <p:cNvPr id="267" name="墨迹 266"/>
            </p:nvPicPr>
            <p:blipFill>
              <a:blip/>
            </p:blipFill>
            <p:spPr>
              <a:xfrm>
                <a:off x="6175611" y="3254138"/>
                <a:ext cx="756314" cy="493309"/>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268" name="墨迹 267"/>
              <p14:cNvContentPartPr/>
              <p14:nvPr/>
            </p14:nvContentPartPr>
            <p14:xfrm>
              <a:off x="1421641" y="3662149"/>
              <a:ext cx="1669008" cy="90985"/>
            </p14:xfrm>
          </p:contentPart>
        </mc:Choice>
        <mc:Fallback xmlns="">
          <p:pic>
            <p:nvPicPr>
              <p:cNvPr id="268" name="墨迹 267"/>
            </p:nvPicPr>
            <p:blipFill>
              <a:blip/>
            </p:blipFill>
            <p:spPr>
              <a:xfrm>
                <a:off x="1421641" y="3662149"/>
                <a:ext cx="1669008" cy="90985"/>
              </a:xfrm>
              <a:prstGeom prst="rect"/>
            </p:spPr>
          </p:pic>
        </mc:Fallback>
      </mc:AlternateContent>
      <mc:AlternateContent xmlns:mc="http://schemas.openxmlformats.org/markup-compatibility/2006" xmlns:p14="http://schemas.microsoft.com/office/powerpoint/2010/main">
        <mc:Choice Requires="p14">
          <p:contentPart r:id="rId268" p14:bwMode="auto">
            <p14:nvContentPartPr>
              <p14:cNvPr id="269" name="墨迹 268"/>
              <p14:cNvContentPartPr/>
              <p14:nvPr/>
            </p14:nvContentPartPr>
            <p14:xfrm>
              <a:off x="3184477" y="2852524"/>
              <a:ext cx="145008" cy="1093953"/>
            </p14:xfrm>
          </p:contentPart>
        </mc:Choice>
        <mc:Fallback xmlns="">
          <p:pic>
            <p:nvPicPr>
              <p:cNvPr id="269" name="墨迹 268"/>
            </p:nvPicPr>
            <p:blipFill>
              <a:blip/>
            </p:blipFill>
            <p:spPr>
              <a:xfrm>
                <a:off x="3184477" y="2852524"/>
                <a:ext cx="145008" cy="1093953"/>
              </a:xfrm>
              <a:prstGeom prst="rect"/>
            </p:spPr>
          </p:pic>
        </mc:Fallback>
      </mc:AlternateContent>
      <mc:AlternateContent xmlns:mc="http://schemas.openxmlformats.org/markup-compatibility/2006" xmlns:p14="http://schemas.microsoft.com/office/powerpoint/2010/main">
        <mc:Choice Requires="p14">
          <p:contentPart r:id="rId269" p14:bwMode="auto">
            <p14:nvContentPartPr>
              <p14:cNvPr id="270" name="墨迹 269"/>
              <p14:cNvContentPartPr/>
              <p14:nvPr/>
            </p14:nvContentPartPr>
            <p14:xfrm>
              <a:off x="3366447" y="2820537"/>
              <a:ext cx="39806" cy="233149"/>
            </p14:xfrm>
          </p:contentPart>
        </mc:Choice>
        <mc:Fallback xmlns="">
          <p:pic>
            <p:nvPicPr>
              <p:cNvPr id="270" name="墨迹 269"/>
            </p:nvPicPr>
            <p:blipFill>
              <a:blip/>
            </p:blipFill>
            <p:spPr>
              <a:xfrm>
                <a:off x="3366447" y="2820537"/>
                <a:ext cx="39806" cy="233149"/>
              </a:xfrm>
              <a:prstGeom prst="rect"/>
            </p:spPr>
          </p:pic>
        </mc:Fallback>
      </mc:AlternateContent>
      <mc:AlternateContent xmlns:mc="http://schemas.openxmlformats.org/markup-compatibility/2006" xmlns:p14="http://schemas.microsoft.com/office/powerpoint/2010/main">
        <mc:Choice Requires="p14">
          <p:contentPart r:id="rId270" p14:bwMode="auto">
            <p14:nvContentPartPr>
              <p14:cNvPr id="271" name="墨迹 270"/>
              <p14:cNvContentPartPr/>
              <p14:nvPr/>
            </p14:nvContentPartPr>
            <p14:xfrm>
              <a:off x="3272086" y="3120148"/>
              <a:ext cx="134167" cy="146784"/>
            </p14:xfrm>
          </p:contentPart>
        </mc:Choice>
        <mc:Fallback xmlns="">
          <p:pic>
            <p:nvPicPr>
              <p:cNvPr id="271" name="墨迹 270"/>
            </p:nvPicPr>
            <p:blipFill>
              <a:blip/>
            </p:blipFill>
            <p:spPr>
              <a:xfrm>
                <a:off x="3272086" y="3120148"/>
                <a:ext cx="134167" cy="146784"/>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272" name="墨迹 271"/>
              <p14:cNvContentPartPr/>
              <p14:nvPr/>
            </p14:nvContentPartPr>
            <p14:xfrm>
              <a:off x="3292522" y="3394880"/>
              <a:ext cx="62552" cy="292858"/>
            </p14:xfrm>
          </p:contentPart>
        </mc:Choice>
        <mc:Fallback xmlns="">
          <p:pic>
            <p:nvPicPr>
              <p:cNvPr id="272" name="墨迹 271"/>
            </p:nvPicPr>
            <p:blipFill>
              <a:blip/>
            </p:blipFill>
            <p:spPr>
              <a:xfrm>
                <a:off x="3292522" y="3394880"/>
                <a:ext cx="62552" cy="292858"/>
              </a:xfrm>
              <a:prstGeom prst="rect"/>
            </p:spPr>
          </p:pic>
        </mc:Fallback>
      </mc:AlternateContent>
      <mc:AlternateContent xmlns:mc="http://schemas.openxmlformats.org/markup-compatibility/2006" xmlns:p14="http://schemas.microsoft.com/office/powerpoint/2010/main">
        <mc:Choice Requires="p14">
          <p:contentPart r:id="rId272" p14:bwMode="auto">
            <p14:nvContentPartPr>
              <p14:cNvPr id="273" name="墨迹 272"/>
              <p14:cNvContentPartPr/>
              <p14:nvPr/>
            </p14:nvContentPartPr>
            <p14:xfrm>
              <a:off x="3289145" y="3616656"/>
              <a:ext cx="117108" cy="174329"/>
            </p14:xfrm>
          </p:contentPart>
        </mc:Choice>
        <mc:Fallback xmlns="">
          <p:pic>
            <p:nvPicPr>
              <p:cNvPr id="273" name="墨迹 272"/>
            </p:nvPicPr>
            <p:blipFill>
              <a:blip/>
            </p:blipFill>
            <p:spPr>
              <a:xfrm>
                <a:off x="3289145" y="3616656"/>
                <a:ext cx="117108" cy="174329"/>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274" name="墨迹 273"/>
              <p14:cNvContentPartPr/>
              <p14:nvPr/>
            </p14:nvContentPartPr>
            <p14:xfrm>
              <a:off x="3514298" y="2944575"/>
              <a:ext cx="78190" cy="814246"/>
            </p14:xfrm>
          </p:contentPart>
        </mc:Choice>
        <mc:Fallback xmlns="">
          <p:pic>
            <p:nvPicPr>
              <p:cNvPr id="274" name="墨迹 273"/>
            </p:nvPicPr>
            <p:blipFill>
              <a:blip/>
            </p:blipFill>
            <p:spPr>
              <a:xfrm>
                <a:off x="3514298" y="2944575"/>
                <a:ext cx="78190" cy="814246"/>
              </a:xfrm>
              <a:prstGeom prst="rect"/>
            </p:spPr>
          </p:pic>
        </mc:Fallback>
      </mc:AlternateContent>
      <mc:AlternateContent xmlns:mc="http://schemas.openxmlformats.org/markup-compatibility/2006" xmlns:p14="http://schemas.microsoft.com/office/powerpoint/2010/main">
        <mc:Choice Requires="p14">
          <p:contentPart r:id="rId274" p14:bwMode="auto">
            <p14:nvContentPartPr>
              <p14:cNvPr id="275" name="墨迹 274"/>
              <p14:cNvContentPartPr/>
              <p14:nvPr/>
            </p14:nvContentPartPr>
            <p14:xfrm>
              <a:off x="3704087" y="3119082"/>
              <a:ext cx="108756" cy="19903"/>
            </p14:xfrm>
          </p:contentPart>
        </mc:Choice>
        <mc:Fallback xmlns="">
          <p:pic>
            <p:nvPicPr>
              <p:cNvPr id="275" name="墨迹 274"/>
            </p:nvPicPr>
            <p:blipFill>
              <a:blip/>
            </p:blipFill>
            <p:spPr>
              <a:xfrm>
                <a:off x="3704087" y="3119082"/>
                <a:ext cx="108756" cy="19903"/>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276" name="墨迹 275"/>
              <p14:cNvContentPartPr/>
              <p14:nvPr/>
            </p14:nvContentPartPr>
            <p14:xfrm>
              <a:off x="3722569" y="3204380"/>
              <a:ext cx="149983" cy="14217"/>
            </p14:xfrm>
          </p:contentPart>
        </mc:Choice>
        <mc:Fallback xmlns="">
          <p:pic>
            <p:nvPicPr>
              <p:cNvPr id="276" name="墨迹 275"/>
            </p:nvPicPr>
            <p:blipFill>
              <a:blip/>
            </p:blipFill>
            <p:spPr>
              <a:xfrm>
                <a:off x="3722569" y="3204380"/>
                <a:ext cx="149983" cy="14217"/>
              </a:xfrm>
              <a:prstGeom prst="rect"/>
            </p:spPr>
          </p:pic>
        </mc:Fallback>
      </mc:AlternateContent>
      <mc:AlternateContent xmlns:mc="http://schemas.openxmlformats.org/markup-compatibility/2006" xmlns:p14="http://schemas.microsoft.com/office/powerpoint/2010/main">
        <mc:Choice Requires="p14">
          <p:contentPart r:id="rId276" p14:bwMode="auto">
            <p14:nvContentPartPr>
              <p14:cNvPr id="277" name="墨迹 276"/>
              <p14:cNvContentPartPr/>
              <p14:nvPr/>
            </p14:nvContentPartPr>
            <p14:xfrm>
              <a:off x="3895298" y="2815561"/>
              <a:ext cx="199030" cy="292147"/>
            </p14:xfrm>
          </p:contentPart>
        </mc:Choice>
        <mc:Fallback xmlns="">
          <p:pic>
            <p:nvPicPr>
              <p:cNvPr id="277" name="墨迹 276"/>
            </p:nvPicPr>
            <p:blipFill>
              <a:blip/>
            </p:blipFill>
            <p:spPr>
              <a:xfrm>
                <a:off x="3895298" y="2815561"/>
                <a:ext cx="199030" cy="292147"/>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278" name="墨迹 277"/>
              <p14:cNvContentPartPr/>
              <p14:nvPr/>
            </p14:nvContentPartPr>
            <p14:xfrm>
              <a:off x="4098948" y="3009615"/>
              <a:ext cx="49402" cy="152116"/>
            </p14:xfrm>
          </p:contentPart>
        </mc:Choice>
        <mc:Fallback xmlns="">
          <p:pic>
            <p:nvPicPr>
              <p:cNvPr id="278" name="墨迹 277"/>
            </p:nvPicPr>
            <p:blipFill>
              <a:blip/>
            </p:blipFill>
            <p:spPr>
              <a:xfrm>
                <a:off x="4098948" y="3009615"/>
                <a:ext cx="49402" cy="152116"/>
              </a:xfrm>
              <a:prstGeom prst="rect"/>
            </p:spPr>
          </p:pic>
        </mc:Fallback>
      </mc:AlternateContent>
      <mc:AlternateContent xmlns:mc="http://schemas.openxmlformats.org/markup-compatibility/2006" xmlns:p14="http://schemas.microsoft.com/office/powerpoint/2010/main">
        <mc:Choice Requires="p14">
          <p:contentPart r:id="rId278" p14:bwMode="auto">
            <p14:nvContentPartPr>
              <p14:cNvPr id="279" name="墨迹 278"/>
              <p14:cNvContentPartPr/>
              <p14:nvPr/>
            </p14:nvContentPartPr>
            <p14:xfrm>
              <a:off x="4159368" y="2928582"/>
              <a:ext cx="179482" cy="79612"/>
            </p14:xfrm>
          </p:contentPart>
        </mc:Choice>
        <mc:Fallback xmlns="">
          <p:pic>
            <p:nvPicPr>
              <p:cNvPr id="279" name="墨迹 278"/>
            </p:nvPicPr>
            <p:blipFill>
              <a:blip/>
            </p:blipFill>
            <p:spPr>
              <a:xfrm>
                <a:off x="4159368" y="2928582"/>
                <a:ext cx="179482" cy="79612"/>
              </a:xfrm>
              <a:prstGeom prst="rect"/>
            </p:spPr>
          </p:pic>
        </mc:Fallback>
      </mc:AlternateContent>
      <mc:AlternateContent xmlns:mc="http://schemas.openxmlformats.org/markup-compatibility/2006" xmlns:p14="http://schemas.microsoft.com/office/powerpoint/2010/main">
        <mc:Choice Requires="p14">
          <p:contentPart r:id="rId279" p14:bwMode="auto">
            <p14:nvContentPartPr>
              <p14:cNvPr id="280" name="墨迹 279"/>
              <p14:cNvContentPartPr/>
              <p14:nvPr/>
            </p14:nvContentPartPr>
            <p14:xfrm>
              <a:off x="4232938" y="2870650"/>
              <a:ext cx="54733" cy="191566"/>
            </p14:xfrm>
          </p:contentPart>
        </mc:Choice>
        <mc:Fallback xmlns="">
          <p:pic>
            <p:nvPicPr>
              <p:cNvPr id="280" name="墨迹 279"/>
            </p:nvPicPr>
            <p:blipFill>
              <a:blip/>
            </p:blipFill>
            <p:spPr>
              <a:xfrm>
                <a:off x="4232938" y="2870650"/>
                <a:ext cx="54733" cy="191566"/>
              </a:xfrm>
              <a:prstGeom prst="rect"/>
            </p:spPr>
          </p:pic>
        </mc:Fallback>
      </mc:AlternateContent>
      <mc:AlternateContent xmlns:mc="http://schemas.openxmlformats.org/markup-compatibility/2006" xmlns:p14="http://schemas.microsoft.com/office/powerpoint/2010/main">
        <mc:Choice Requires="p14">
          <p:contentPart r:id="rId280" p14:bwMode="auto">
            <p14:nvContentPartPr>
              <p14:cNvPr id="281" name="墨迹 280"/>
              <p14:cNvContentPartPr/>
              <p14:nvPr/>
            </p14:nvContentPartPr>
            <p14:xfrm>
              <a:off x="4344537" y="2729552"/>
              <a:ext cx="190500" cy="299255"/>
            </p14:xfrm>
          </p:contentPart>
        </mc:Choice>
        <mc:Fallback xmlns="">
          <p:pic>
            <p:nvPicPr>
              <p:cNvPr id="281" name="墨迹 280"/>
            </p:nvPicPr>
            <p:blipFill>
              <a:blip/>
            </p:blipFill>
            <p:spPr>
              <a:xfrm>
                <a:off x="4344537" y="2729552"/>
                <a:ext cx="190500" cy="299255"/>
              </a:xfrm>
              <a:prstGeom prst="rect"/>
            </p:spPr>
          </p:pic>
        </mc:Fallback>
      </mc:AlternateContent>
      <mc:AlternateContent xmlns:mc="http://schemas.openxmlformats.org/markup-compatibility/2006" xmlns:p14="http://schemas.microsoft.com/office/powerpoint/2010/main">
        <mc:Choice Requires="p14">
          <p:contentPart r:id="rId281" p14:bwMode="auto">
            <p14:nvContentPartPr>
              <p14:cNvPr id="282" name="墨迹 281"/>
              <p14:cNvContentPartPr/>
              <p14:nvPr/>
            </p14:nvContentPartPr>
            <p14:xfrm>
              <a:off x="4574310" y="2866029"/>
              <a:ext cx="82988" cy="238836"/>
            </p14:xfrm>
          </p:contentPart>
        </mc:Choice>
        <mc:Fallback xmlns="">
          <p:pic>
            <p:nvPicPr>
              <p:cNvPr id="282" name="墨迹 281"/>
            </p:nvPicPr>
            <p:blipFill>
              <a:blip/>
            </p:blipFill>
            <p:spPr>
              <a:xfrm>
                <a:off x="4574310" y="2866029"/>
                <a:ext cx="82988" cy="238836"/>
              </a:xfrm>
              <a:prstGeom prst="rect"/>
            </p:spPr>
          </p:pic>
        </mc:Fallback>
      </mc:AlternateContent>
      <mc:AlternateContent xmlns:mc="http://schemas.openxmlformats.org/markup-compatibility/2006" xmlns:p14="http://schemas.microsoft.com/office/powerpoint/2010/main">
        <mc:Choice Requires="p14">
          <p:contentPart r:id="rId282" p14:bwMode="auto">
            <p14:nvContentPartPr>
              <p14:cNvPr id="283" name="墨迹 282"/>
              <p14:cNvContentPartPr/>
              <p14:nvPr/>
            </p14:nvContentPartPr>
            <p14:xfrm>
              <a:off x="4689640" y="2806320"/>
              <a:ext cx="135412" cy="25590"/>
            </p14:xfrm>
          </p:contentPart>
        </mc:Choice>
        <mc:Fallback xmlns="">
          <p:pic>
            <p:nvPicPr>
              <p:cNvPr id="283" name="墨迹 282"/>
            </p:nvPicPr>
            <p:blipFill>
              <a:blip/>
            </p:blipFill>
            <p:spPr>
              <a:xfrm>
                <a:off x="4689640" y="2806320"/>
                <a:ext cx="135412" cy="25590"/>
              </a:xfrm>
              <a:prstGeom prst="rect"/>
            </p:spPr>
          </p:pic>
        </mc:Fallback>
      </mc:AlternateContent>
      <mc:AlternateContent xmlns:mc="http://schemas.openxmlformats.org/markup-compatibility/2006" xmlns:p14="http://schemas.microsoft.com/office/powerpoint/2010/main">
        <mc:Choice Requires="p14">
          <p:contentPart r:id="rId283" p14:bwMode="auto">
            <p14:nvContentPartPr>
              <p14:cNvPr id="284" name="墨迹 283"/>
              <p14:cNvContentPartPr/>
              <p14:nvPr/>
            </p14:nvContentPartPr>
            <p14:xfrm>
              <a:off x="4680044" y="2894462"/>
              <a:ext cx="199030" cy="39806"/>
            </p14:xfrm>
          </p:contentPart>
        </mc:Choice>
        <mc:Fallback xmlns="">
          <p:pic>
            <p:nvPicPr>
              <p:cNvPr id="284" name="墨迹 283"/>
            </p:nvPicPr>
            <p:blipFill>
              <a:blip/>
            </p:blipFill>
            <p:spPr>
              <a:xfrm>
                <a:off x="4680044" y="2894462"/>
                <a:ext cx="199030" cy="39806"/>
              </a:xfrm>
              <a:prstGeom prst="rect"/>
            </p:spPr>
          </p:pic>
        </mc:Fallback>
      </mc:AlternateContent>
      <mc:AlternateContent xmlns:mc="http://schemas.openxmlformats.org/markup-compatibility/2006" xmlns:p14="http://schemas.microsoft.com/office/powerpoint/2010/main">
        <mc:Choice Requires="p14">
          <p:contentPart r:id="rId284" p14:bwMode="auto">
            <p14:nvContentPartPr>
              <p14:cNvPr id="285" name="墨迹 284"/>
              <p14:cNvContentPartPr/>
              <p14:nvPr/>
            </p14:nvContentPartPr>
            <p14:xfrm>
              <a:off x="4918880" y="2755141"/>
              <a:ext cx="130791" cy="159935"/>
            </p14:xfrm>
          </p:contentPart>
        </mc:Choice>
        <mc:Fallback xmlns="">
          <p:pic>
            <p:nvPicPr>
              <p:cNvPr id="285" name="墨迹 284"/>
            </p:nvPicPr>
            <p:blipFill>
              <a:blip/>
            </p:blipFill>
            <p:spPr>
              <a:xfrm>
                <a:off x="4918880" y="2755141"/>
                <a:ext cx="130791" cy="159935"/>
              </a:xfrm>
              <a:prstGeom prst="rect"/>
            </p:spPr>
          </p:pic>
        </mc:Fallback>
      </mc:AlternateContent>
      <mc:AlternateContent xmlns:mc="http://schemas.openxmlformats.org/markup-compatibility/2006" xmlns:p14="http://schemas.microsoft.com/office/powerpoint/2010/main">
        <mc:Choice Requires="p14">
          <p:contentPart r:id="rId285" p14:bwMode="auto">
            <p14:nvContentPartPr>
              <p14:cNvPr id="286" name="墨迹 285"/>
              <p14:cNvContentPartPr/>
              <p14:nvPr/>
            </p14:nvContentPartPr>
            <p14:xfrm>
              <a:off x="4681999" y="4753970"/>
              <a:ext cx="94717" cy="28432"/>
            </p14:xfrm>
          </p:contentPart>
        </mc:Choice>
        <mc:Fallback xmlns="">
          <p:pic>
            <p:nvPicPr>
              <p:cNvPr id="286" name="墨迹 285"/>
            </p:nvPicPr>
            <p:blipFill>
              <a:blip/>
            </p:blipFill>
            <p:spPr>
              <a:xfrm>
                <a:off x="4681999" y="4753970"/>
                <a:ext cx="94717" cy="28432"/>
              </a:xfrm>
              <a:prstGeom prst="rect"/>
            </p:spPr>
          </p:pic>
        </mc:Fallback>
      </mc:AlternateContent>
      <mc:AlternateContent xmlns:mc="http://schemas.openxmlformats.org/markup-compatibility/2006" xmlns:p14="http://schemas.microsoft.com/office/powerpoint/2010/main">
        <mc:Choice Requires="p14">
          <p:contentPart r:id="rId286" p14:bwMode="auto">
            <p14:nvContentPartPr>
              <p14:cNvPr id="287" name="墨迹 286"/>
              <p14:cNvContentPartPr/>
              <p14:nvPr/>
            </p14:nvContentPartPr>
            <p14:xfrm>
              <a:off x="5241237" y="4719850"/>
              <a:ext cx="115509" cy="28433"/>
            </p14:xfrm>
          </p:contentPart>
        </mc:Choice>
        <mc:Fallback xmlns="">
          <p:pic>
            <p:nvPicPr>
              <p:cNvPr id="287" name="墨迹 286"/>
            </p:nvPicPr>
            <p:blipFill>
              <a:blip/>
            </p:blipFill>
            <p:spPr>
              <a:xfrm>
                <a:off x="5241237" y="4719850"/>
                <a:ext cx="115509" cy="28433"/>
              </a:xfrm>
              <a:prstGeom prst="rect"/>
            </p:spPr>
          </p:pic>
        </mc:Fallback>
      </mc:AlternateContent>
      <mc:AlternateContent xmlns:mc="http://schemas.openxmlformats.org/markup-compatibility/2006" xmlns:p14="http://schemas.microsoft.com/office/powerpoint/2010/main">
        <mc:Choice Requires="p14">
          <p:contentPart r:id="rId287" p14:bwMode="auto">
            <p14:nvContentPartPr>
              <p14:cNvPr id="288" name="墨迹 287"/>
              <p14:cNvContentPartPr/>
              <p14:nvPr/>
            </p14:nvContentPartPr>
            <p14:xfrm>
              <a:off x="4129691" y="4318947"/>
              <a:ext cx="516234" cy="540224"/>
            </p14:xfrm>
          </p:contentPart>
        </mc:Choice>
        <mc:Fallback xmlns="">
          <p:pic>
            <p:nvPicPr>
              <p:cNvPr id="288" name="墨迹 287"/>
            </p:nvPicPr>
            <p:blipFill>
              <a:blip/>
            </p:blipFill>
            <p:spPr>
              <a:xfrm>
                <a:off x="4129691" y="4318947"/>
                <a:ext cx="516234" cy="540224"/>
              </a:xfrm>
              <a:prstGeom prst="rect"/>
            </p:spPr>
          </p:pic>
        </mc:Fallback>
      </mc:AlternateContent>
      <mc:AlternateContent xmlns:mc="http://schemas.openxmlformats.org/markup-compatibility/2006" xmlns:p14="http://schemas.microsoft.com/office/powerpoint/2010/main">
        <mc:Choice Requires="p14">
          <p:contentPart r:id="rId288" p14:bwMode="auto">
            <p14:nvContentPartPr>
              <p14:cNvPr id="289" name="墨迹 288"/>
              <p14:cNvContentPartPr/>
              <p14:nvPr/>
            </p14:nvContentPartPr>
            <p14:xfrm>
              <a:off x="8825552" y="2428164"/>
              <a:ext cx="2820537" cy="847298"/>
            </p14:xfrm>
          </p:contentPart>
        </mc:Choice>
        <mc:Fallback xmlns="">
          <p:pic>
            <p:nvPicPr>
              <p:cNvPr id="289" name="墨迹 288"/>
            </p:nvPicPr>
            <p:blipFill>
              <a:blip/>
            </p:blipFill>
            <p:spPr>
              <a:xfrm>
                <a:off x="8825552" y="2428164"/>
                <a:ext cx="2820537" cy="847298"/>
              </a:xfrm>
              <a:prstGeom prst="rect"/>
            </p:spPr>
          </p:pic>
        </mc:Fallback>
      </mc:AlternateContent>
      <mc:AlternateContent xmlns:mc="http://schemas.openxmlformats.org/markup-compatibility/2006" xmlns:p14="http://schemas.microsoft.com/office/powerpoint/2010/main">
        <mc:Choice Requires="p14">
          <p:contentPart r:id="rId289" p14:bwMode="auto">
            <p14:nvContentPartPr>
              <p14:cNvPr id="290" name="墨迹 289"/>
              <p14:cNvContentPartPr/>
              <p14:nvPr/>
            </p14:nvContentPartPr>
            <p14:xfrm>
              <a:off x="4932919" y="5936776"/>
              <a:ext cx="1552610" cy="164910"/>
            </p14:xfrm>
          </p:contentPart>
        </mc:Choice>
        <mc:Fallback xmlns="">
          <p:pic>
            <p:nvPicPr>
              <p:cNvPr id="290" name="墨迹 289"/>
            </p:nvPicPr>
            <p:blipFill>
              <a:blip/>
            </p:blipFill>
            <p:spPr>
              <a:xfrm>
                <a:off x="4932919" y="5936776"/>
                <a:ext cx="1552610" cy="164910"/>
              </a:xfrm>
              <a:prstGeom prst="rect"/>
            </p:spPr>
          </p:pic>
        </mc:Fallback>
      </mc:AlternateContent>
      <mc:AlternateContent xmlns:mc="http://schemas.openxmlformats.org/markup-compatibility/2006" xmlns:p14="http://schemas.microsoft.com/office/powerpoint/2010/main">
        <mc:Choice Requires="p14">
          <p:contentPart r:id="rId290" p14:bwMode="auto">
            <p14:nvContentPartPr>
              <p14:cNvPr id="291" name="墨迹 290"/>
              <p14:cNvContentPartPr/>
              <p14:nvPr/>
            </p14:nvContentPartPr>
            <p14:xfrm>
              <a:off x="5885596" y="6070410"/>
              <a:ext cx="99515" cy="186413"/>
            </p14:xfrm>
          </p:contentPart>
        </mc:Choice>
        <mc:Fallback xmlns="">
          <p:pic>
            <p:nvPicPr>
              <p:cNvPr id="291" name="墨迹 290"/>
            </p:nvPicPr>
            <p:blipFill>
              <a:blip/>
            </p:blipFill>
            <p:spPr>
              <a:xfrm>
                <a:off x="5885596" y="6070410"/>
                <a:ext cx="99515" cy="186413"/>
              </a:xfrm>
              <a:prstGeom prst="rect"/>
            </p:spPr>
          </p:pic>
        </mc:Fallback>
      </mc:AlternateContent>
      <mc:AlternateContent xmlns:mc="http://schemas.openxmlformats.org/markup-compatibility/2006" xmlns:p14="http://schemas.microsoft.com/office/powerpoint/2010/main">
        <mc:Choice Requires="p14">
          <p:contentPart r:id="rId291" p14:bwMode="auto">
            <p14:nvContentPartPr>
              <p14:cNvPr id="292" name="墨迹 291"/>
              <p14:cNvContentPartPr/>
              <p14:nvPr/>
            </p14:nvContentPartPr>
            <p14:xfrm>
              <a:off x="5982268" y="6056372"/>
              <a:ext cx="89030" cy="190322"/>
            </p14:xfrm>
          </p:contentPart>
        </mc:Choice>
        <mc:Fallback xmlns="">
          <p:pic>
            <p:nvPicPr>
              <p:cNvPr id="292" name="墨迹 291"/>
            </p:nvPicPr>
            <p:blipFill>
              <a:blip/>
            </p:blipFill>
            <p:spPr>
              <a:xfrm>
                <a:off x="5982268" y="6056372"/>
                <a:ext cx="89030" cy="190322"/>
              </a:xfrm>
              <a:prstGeom prst="rect"/>
            </p:spPr>
          </p:pic>
        </mc:Fallback>
      </mc:AlternateContent>
      <mc:AlternateContent xmlns:mc="http://schemas.openxmlformats.org/markup-compatibility/2006" xmlns:p14="http://schemas.microsoft.com/office/powerpoint/2010/main">
        <mc:Choice Requires="p14">
          <p:contentPart r:id="rId292" p14:bwMode="auto">
            <p14:nvContentPartPr>
              <p14:cNvPr id="293" name="墨迹 292"/>
              <p14:cNvContentPartPr/>
              <p14:nvPr/>
            </p14:nvContentPartPr>
            <p14:xfrm>
              <a:off x="5885596" y="6127276"/>
              <a:ext cx="193343" cy="176284"/>
            </p14:xfrm>
          </p:contentPart>
        </mc:Choice>
        <mc:Fallback xmlns="">
          <p:pic>
            <p:nvPicPr>
              <p:cNvPr id="293" name="墨迹 292"/>
            </p:nvPicPr>
            <p:blipFill>
              <a:blip/>
            </p:blipFill>
            <p:spPr>
              <a:xfrm>
                <a:off x="5885596" y="6127276"/>
                <a:ext cx="193343" cy="176284"/>
              </a:xfrm>
              <a:prstGeom prst="rect"/>
            </p:spPr>
          </p:pic>
        </mc:Fallback>
      </mc:AlternateContent>
      <mc:AlternateContent xmlns:mc="http://schemas.openxmlformats.org/markup-compatibility/2006" xmlns:p14="http://schemas.microsoft.com/office/powerpoint/2010/main">
        <mc:Choice Requires="p14">
          <p:contentPart r:id="rId293" p14:bwMode="auto">
            <p14:nvContentPartPr>
              <p14:cNvPr id="294" name="墨迹 293"/>
              <p14:cNvContentPartPr/>
              <p14:nvPr/>
            </p14:nvContentPartPr>
            <p14:xfrm>
              <a:off x="6240118" y="6231055"/>
              <a:ext cx="94717" cy="328578"/>
            </p14:xfrm>
          </p:contentPart>
        </mc:Choice>
        <mc:Fallback xmlns="">
          <p:pic>
            <p:nvPicPr>
              <p:cNvPr id="294" name="墨迹 293"/>
            </p:nvPicPr>
            <p:blipFill>
              <a:blip/>
            </p:blipFill>
            <p:spPr>
              <a:xfrm>
                <a:off x="6240118" y="6231055"/>
                <a:ext cx="94717" cy="328578"/>
              </a:xfrm>
              <a:prstGeom prst="rect"/>
            </p:spPr>
          </p:pic>
        </mc:Fallback>
      </mc:AlternateContent>
      <mc:AlternateContent xmlns:mc="http://schemas.openxmlformats.org/markup-compatibility/2006" xmlns:p14="http://schemas.microsoft.com/office/powerpoint/2010/main">
        <mc:Choice Requires="p14">
          <p:contentPart r:id="rId294" p14:bwMode="auto">
            <p14:nvContentPartPr>
              <p14:cNvPr id="295" name="墨迹 294"/>
              <p14:cNvContentPartPr/>
              <p14:nvPr/>
            </p14:nvContentPartPr>
            <p14:xfrm>
              <a:off x="6305159" y="6245983"/>
              <a:ext cx="114975" cy="270645"/>
            </p14:xfrm>
          </p:contentPart>
        </mc:Choice>
        <mc:Fallback xmlns="">
          <p:pic>
            <p:nvPicPr>
              <p:cNvPr id="295" name="墨迹 294"/>
            </p:nvPicPr>
            <p:blipFill>
              <a:blip/>
            </p:blipFill>
            <p:spPr>
              <a:xfrm>
                <a:off x="6305159" y="6245983"/>
                <a:ext cx="114975" cy="270645"/>
              </a:xfrm>
              <a:prstGeom prst="rect"/>
            </p:spPr>
          </p:pic>
        </mc:Fallback>
      </mc:AlternateContent>
      <mc:AlternateContent xmlns:mc="http://schemas.openxmlformats.org/markup-compatibility/2006" xmlns:p14="http://schemas.microsoft.com/office/powerpoint/2010/main">
        <mc:Choice Requires="p14">
          <p:contentPart r:id="rId295" p14:bwMode="auto">
            <p14:nvContentPartPr>
              <p14:cNvPr id="296" name="墨迹 295"/>
              <p14:cNvContentPartPr/>
              <p14:nvPr/>
            </p14:nvContentPartPr>
            <p14:xfrm>
              <a:off x="6164238" y="6247938"/>
              <a:ext cx="36963" cy="325733"/>
            </p14:xfrm>
          </p:contentPart>
        </mc:Choice>
        <mc:Fallback xmlns="">
          <p:pic>
            <p:nvPicPr>
              <p:cNvPr id="296" name="墨迹 295"/>
            </p:nvPicPr>
            <p:blipFill>
              <a:blip/>
            </p:blipFill>
            <p:spPr>
              <a:xfrm>
                <a:off x="6164238" y="6247938"/>
                <a:ext cx="36963" cy="325733"/>
              </a:xfrm>
              <a:prstGeom prst="rect"/>
            </p:spPr>
          </p:pic>
        </mc:Fallback>
      </mc:AlternateContent>
      <mc:AlternateContent xmlns:mc="http://schemas.openxmlformats.org/markup-compatibility/2006" xmlns:p14="http://schemas.microsoft.com/office/powerpoint/2010/main">
        <mc:Choice Requires="p14">
          <p:contentPart r:id="rId296" p14:bwMode="auto">
            <p14:nvContentPartPr>
              <p14:cNvPr id="297" name="墨迹 296"/>
              <p14:cNvContentPartPr/>
              <p14:nvPr/>
            </p14:nvContentPartPr>
            <p14:xfrm>
              <a:off x="6454253" y="6198358"/>
              <a:ext cx="68239" cy="398059"/>
            </p14:xfrm>
          </p:contentPart>
        </mc:Choice>
        <mc:Fallback xmlns="">
          <p:pic>
            <p:nvPicPr>
              <p:cNvPr id="297" name="墨迹 296"/>
            </p:nvPicPr>
            <p:blipFill>
              <a:blip/>
            </p:blipFill>
            <p:spPr>
              <a:xfrm>
                <a:off x="6454253" y="6198358"/>
                <a:ext cx="68239" cy="398059"/>
              </a:xfrm>
              <a:prstGeom prst="rect"/>
            </p:spPr>
          </p:pic>
        </mc:Fallback>
      </mc:AlternateContent>
      <mc:AlternateContent xmlns:mc="http://schemas.openxmlformats.org/markup-compatibility/2006" xmlns:p14="http://schemas.microsoft.com/office/powerpoint/2010/main">
        <mc:Choice Requires="p14">
          <p:contentPart r:id="rId297" p14:bwMode="auto">
            <p14:nvContentPartPr>
              <p14:cNvPr id="298" name="墨迹 297"/>
              <p14:cNvContentPartPr/>
              <p14:nvPr/>
            </p14:nvContentPartPr>
            <p14:xfrm>
              <a:off x="6573671" y="6329149"/>
              <a:ext cx="139322" cy="68239"/>
            </p14:xfrm>
          </p:contentPart>
        </mc:Choice>
        <mc:Fallback xmlns="">
          <p:pic>
            <p:nvPicPr>
              <p:cNvPr id="298" name="墨迹 297"/>
            </p:nvPicPr>
            <p:blipFill>
              <a:blip/>
            </p:blipFill>
            <p:spPr>
              <a:xfrm>
                <a:off x="6573671" y="6329149"/>
                <a:ext cx="139322" cy="68239"/>
              </a:xfrm>
              <a:prstGeom prst="rect"/>
            </p:spPr>
          </p:pic>
        </mc:Fallback>
      </mc:AlternateContent>
      <mc:AlternateContent xmlns:mc="http://schemas.openxmlformats.org/markup-compatibility/2006" xmlns:p14="http://schemas.microsoft.com/office/powerpoint/2010/main">
        <mc:Choice Requires="p14">
          <p:contentPart r:id="rId298" p14:bwMode="auto">
            <p14:nvContentPartPr>
              <p14:cNvPr id="299" name="墨迹 298"/>
              <p14:cNvContentPartPr/>
              <p14:nvPr/>
            </p14:nvContentPartPr>
            <p14:xfrm>
              <a:off x="6581490" y="6417290"/>
              <a:ext cx="151405" cy="59710"/>
            </p14:xfrm>
          </p:contentPart>
        </mc:Choice>
        <mc:Fallback xmlns="">
          <p:pic>
            <p:nvPicPr>
              <p:cNvPr id="299" name="墨迹 298"/>
            </p:nvPicPr>
            <p:blipFill>
              <a:blip/>
            </p:blipFill>
            <p:spPr>
              <a:xfrm>
                <a:off x="6581490" y="6417290"/>
                <a:ext cx="151405" cy="59710"/>
              </a:xfrm>
              <a:prstGeom prst="rect"/>
            </p:spPr>
          </p:pic>
        </mc:Fallback>
      </mc:AlternateContent>
      <mc:AlternateContent xmlns:mc="http://schemas.openxmlformats.org/markup-compatibility/2006" xmlns:p14="http://schemas.microsoft.com/office/powerpoint/2010/main">
        <mc:Choice Requires="p14">
          <p:contentPart r:id="rId299" p14:bwMode="auto">
            <p14:nvContentPartPr>
              <p14:cNvPr id="300" name="墨迹 299"/>
              <p14:cNvContentPartPr/>
              <p14:nvPr/>
            </p14:nvContentPartPr>
            <p14:xfrm>
              <a:off x="6805043" y="6285789"/>
              <a:ext cx="140032" cy="185524"/>
            </p14:xfrm>
          </p:contentPart>
        </mc:Choice>
        <mc:Fallback xmlns="">
          <p:pic>
            <p:nvPicPr>
              <p:cNvPr id="300" name="墨迹 299"/>
            </p:nvPicPr>
            <p:blipFill>
              <a:blip/>
            </p:blipFill>
            <p:spPr>
              <a:xfrm>
                <a:off x="6805043" y="6285789"/>
                <a:ext cx="140032" cy="185524"/>
              </a:xfrm>
              <a:prstGeom prst="rect"/>
            </p:spPr>
          </p:pic>
        </mc:Fallback>
      </mc:AlternateContent>
      <mc:AlternateContent xmlns:mc="http://schemas.openxmlformats.org/markup-compatibility/2006" xmlns:p14="http://schemas.microsoft.com/office/powerpoint/2010/main">
        <mc:Choice Requires="p14">
          <p:contentPart r:id="rId300" p14:bwMode="auto">
            <p14:nvContentPartPr>
              <p14:cNvPr id="301" name="墨迹 300"/>
              <p14:cNvContentPartPr/>
              <p14:nvPr/>
            </p14:nvContentPartPr>
            <p14:xfrm>
              <a:off x="9538328" y="3303895"/>
              <a:ext cx="219821" cy="1690687"/>
            </p14:xfrm>
          </p:contentPart>
        </mc:Choice>
        <mc:Fallback xmlns="">
          <p:pic>
            <p:nvPicPr>
              <p:cNvPr id="301" name="墨迹 300"/>
            </p:nvPicPr>
            <p:blipFill>
              <a:blip/>
            </p:blipFill>
            <p:spPr>
              <a:xfrm>
                <a:off x="9538328" y="3303895"/>
                <a:ext cx="219821" cy="1690687"/>
              </a:xfrm>
              <a:prstGeom prst="rect"/>
            </p:spPr>
          </p:pic>
        </mc:Fallback>
      </mc:AlternateContent>
      <mc:AlternateContent xmlns:mc="http://schemas.openxmlformats.org/markup-compatibility/2006" xmlns:p14="http://schemas.microsoft.com/office/powerpoint/2010/main">
        <mc:Choice Requires="p14">
          <p:contentPart r:id="rId301" p14:bwMode="auto">
            <p14:nvContentPartPr>
              <p14:cNvPr id="302" name="墨迹 301"/>
              <p14:cNvContentPartPr/>
              <p14:nvPr/>
            </p14:nvContentPartPr>
            <p14:xfrm>
              <a:off x="9689910" y="3411940"/>
              <a:ext cx="278641" cy="1529687"/>
            </p14:xfrm>
          </p:contentPart>
        </mc:Choice>
        <mc:Fallback xmlns="">
          <p:pic>
            <p:nvPicPr>
              <p:cNvPr id="302" name="墨迹 301"/>
            </p:nvPicPr>
            <p:blipFill>
              <a:blip/>
            </p:blipFill>
            <p:spPr>
              <a:xfrm>
                <a:off x="9689910" y="3411940"/>
                <a:ext cx="278641" cy="1529687"/>
              </a:xfrm>
              <a:prstGeom prst="rect"/>
            </p:spPr>
          </p:pic>
        </mc:Fallback>
      </mc:AlternateContent>
      <mc:AlternateContent xmlns:mc="http://schemas.openxmlformats.org/markup-compatibility/2006" xmlns:p14="http://schemas.microsoft.com/office/powerpoint/2010/main">
        <mc:Choice Requires="p14">
          <p:contentPart r:id="rId302" p14:bwMode="auto">
            <p14:nvContentPartPr>
              <p14:cNvPr id="303" name="墨迹 302"/>
              <p14:cNvContentPartPr/>
              <p14:nvPr/>
            </p14:nvContentPartPr>
            <p14:xfrm>
              <a:off x="9451074" y="4623356"/>
              <a:ext cx="403747" cy="350257"/>
            </p14:xfrm>
          </p:contentPart>
        </mc:Choice>
        <mc:Fallback xmlns="">
          <p:pic>
            <p:nvPicPr>
              <p:cNvPr id="303" name="墨迹 302"/>
            </p:nvPicPr>
            <p:blipFill>
              <a:blip/>
            </p:blipFill>
            <p:spPr>
              <a:xfrm>
                <a:off x="9451074" y="4623356"/>
                <a:ext cx="403747" cy="350257"/>
              </a:xfrm>
              <a:prstGeom prst="rect"/>
            </p:spPr>
          </p:pic>
        </mc:Fallback>
      </mc:AlternateContent>
      <mc:AlternateContent xmlns:mc="http://schemas.openxmlformats.org/markup-compatibility/2006" xmlns:p14="http://schemas.microsoft.com/office/powerpoint/2010/main">
        <mc:Choice Requires="p14">
          <p:contentPart r:id="rId303" p14:bwMode="auto">
            <p14:nvContentPartPr>
              <p14:cNvPr id="304" name="墨迹 303"/>
              <p14:cNvContentPartPr/>
              <p14:nvPr/>
            </p14:nvContentPartPr>
            <p14:xfrm>
              <a:off x="9322593" y="5072417"/>
              <a:ext cx="128481" cy="483359"/>
            </p14:xfrm>
          </p:contentPart>
        </mc:Choice>
        <mc:Fallback xmlns="">
          <p:pic>
            <p:nvPicPr>
              <p:cNvPr id="304" name="墨迹 303"/>
            </p:nvPicPr>
            <p:blipFill>
              <a:blip/>
            </p:blipFill>
            <p:spPr>
              <a:xfrm>
                <a:off x="9322593" y="5072417"/>
                <a:ext cx="128481" cy="483359"/>
              </a:xfrm>
              <a:prstGeom prst="rect"/>
            </p:spPr>
          </p:pic>
        </mc:Fallback>
      </mc:AlternateContent>
      <mc:AlternateContent xmlns:mc="http://schemas.openxmlformats.org/markup-compatibility/2006" xmlns:p14="http://schemas.microsoft.com/office/powerpoint/2010/main">
        <mc:Choice Requires="p14">
          <p:contentPart r:id="rId304" p14:bwMode="auto">
            <p14:nvContentPartPr>
              <p14:cNvPr id="305" name="墨迹 304"/>
              <p14:cNvContentPartPr/>
              <p14:nvPr/>
            </p14:nvContentPartPr>
            <p14:xfrm>
              <a:off x="9453917" y="5072951"/>
              <a:ext cx="93828" cy="429158"/>
            </p14:xfrm>
          </p:contentPart>
        </mc:Choice>
        <mc:Fallback xmlns="">
          <p:pic>
            <p:nvPicPr>
              <p:cNvPr id="305" name="墨迹 304"/>
            </p:nvPicPr>
            <p:blipFill>
              <a:blip/>
            </p:blipFill>
            <p:spPr>
              <a:xfrm>
                <a:off x="9453917" y="5072951"/>
                <a:ext cx="93828" cy="429158"/>
              </a:xfrm>
              <a:prstGeom prst="rect"/>
            </p:spPr>
          </p:pic>
        </mc:Fallback>
      </mc:AlternateContent>
      <mc:AlternateContent xmlns:mc="http://schemas.openxmlformats.org/markup-compatibility/2006" xmlns:p14="http://schemas.microsoft.com/office/powerpoint/2010/main">
        <mc:Choice Requires="p14">
          <p:contentPart r:id="rId305" p14:bwMode="auto">
            <p14:nvContentPartPr>
              <p14:cNvPr id="306" name="墨迹 305"/>
              <p14:cNvContentPartPr/>
              <p14:nvPr/>
            </p14:nvContentPartPr>
            <p14:xfrm>
              <a:off x="9396341" y="5308410"/>
              <a:ext cx="202584" cy="59709"/>
            </p14:xfrm>
          </p:contentPart>
        </mc:Choice>
        <mc:Fallback xmlns="">
          <p:pic>
            <p:nvPicPr>
              <p:cNvPr id="306" name="墨迹 305"/>
            </p:nvPicPr>
            <p:blipFill>
              <a:blip/>
            </p:blipFill>
            <p:spPr>
              <a:xfrm>
                <a:off x="9396341" y="5308410"/>
                <a:ext cx="202584" cy="59709"/>
              </a:xfrm>
              <a:prstGeom prst="rect"/>
            </p:spPr>
          </p:pic>
        </mc:Fallback>
      </mc:AlternateContent>
      <mc:AlternateContent xmlns:mc="http://schemas.openxmlformats.org/markup-compatibility/2006" xmlns:p14="http://schemas.microsoft.com/office/powerpoint/2010/main">
        <mc:Choice Requires="p14">
          <p:contentPart r:id="rId306" p14:bwMode="auto">
            <p14:nvContentPartPr>
              <p14:cNvPr id="307" name="墨迹 306"/>
              <p14:cNvContentPartPr/>
              <p14:nvPr/>
            </p14:nvContentPartPr>
            <p14:xfrm>
              <a:off x="9598925" y="5061044"/>
              <a:ext cx="76769" cy="136478"/>
            </p14:xfrm>
          </p:contentPart>
        </mc:Choice>
        <mc:Fallback xmlns="">
          <p:pic>
            <p:nvPicPr>
              <p:cNvPr id="307" name="墨迹 306"/>
            </p:nvPicPr>
            <p:blipFill>
              <a:blip/>
            </p:blipFill>
            <p:spPr>
              <a:xfrm>
                <a:off x="9598925" y="5061044"/>
                <a:ext cx="76769" cy="136478"/>
              </a:xfrm>
              <a:prstGeom prst="rect"/>
            </p:spPr>
          </p:pic>
        </mc:Fallback>
      </mc:AlternateContent>
      <mc:AlternateContent xmlns:mc="http://schemas.openxmlformats.org/markup-compatibility/2006" xmlns:p14="http://schemas.microsoft.com/office/powerpoint/2010/main">
        <mc:Choice Requires="p14">
          <p:contentPart r:id="rId307" p14:bwMode="auto">
            <p14:nvContentPartPr>
              <p14:cNvPr id="308" name="墨迹 307"/>
              <p14:cNvContentPartPr/>
              <p14:nvPr/>
            </p14:nvContentPartPr>
            <p14:xfrm>
              <a:off x="9589684" y="5049671"/>
              <a:ext cx="142875" cy="196542"/>
            </p14:xfrm>
          </p:contentPart>
        </mc:Choice>
        <mc:Fallback xmlns="">
          <p:pic>
            <p:nvPicPr>
              <p:cNvPr id="308" name="墨迹 307"/>
            </p:nvPicPr>
            <p:blipFill>
              <a:blip/>
            </p:blipFill>
            <p:spPr>
              <a:xfrm>
                <a:off x="9589684" y="5049671"/>
                <a:ext cx="142875" cy="196542"/>
              </a:xfrm>
              <a:prstGeom prst="rect"/>
            </p:spPr>
          </p:pic>
        </mc:Fallback>
      </mc:AlternateContent>
      <mc:AlternateContent xmlns:mc="http://schemas.openxmlformats.org/markup-compatibility/2006" xmlns:p14="http://schemas.microsoft.com/office/powerpoint/2010/main">
        <mc:Choice Requires="p14">
          <p:contentPart r:id="rId308" p14:bwMode="auto">
            <p14:nvContentPartPr>
              <p14:cNvPr id="309" name="墨迹 308"/>
              <p14:cNvContentPartPr/>
              <p14:nvPr/>
            </p14:nvContentPartPr>
            <p14:xfrm>
              <a:off x="9765790" y="5123597"/>
              <a:ext cx="106091" cy="336929"/>
            </p14:xfrm>
          </p:contentPart>
        </mc:Choice>
        <mc:Fallback xmlns="">
          <p:pic>
            <p:nvPicPr>
              <p:cNvPr id="309" name="墨迹 308"/>
            </p:nvPicPr>
            <p:blipFill>
              <a:blip/>
            </p:blipFill>
            <p:spPr>
              <a:xfrm>
                <a:off x="9765790" y="5123597"/>
                <a:ext cx="106091" cy="336929"/>
              </a:xfrm>
              <a:prstGeom prst="rect"/>
            </p:spPr>
          </p:pic>
        </mc:Fallback>
      </mc:AlternateContent>
      <mc:AlternateContent xmlns:mc="http://schemas.openxmlformats.org/markup-compatibility/2006" xmlns:p14="http://schemas.microsoft.com/office/powerpoint/2010/main">
        <mc:Choice Requires="p14">
          <p:contentPart r:id="rId309" p14:bwMode="auto">
            <p14:nvContentPartPr>
              <p14:cNvPr id="310" name="墨迹 309"/>
              <p14:cNvContentPartPr/>
              <p14:nvPr/>
            </p14:nvContentPartPr>
            <p14:xfrm>
              <a:off x="9860507" y="5065309"/>
              <a:ext cx="86720" cy="348302"/>
            </p14:xfrm>
          </p:contentPart>
        </mc:Choice>
        <mc:Fallback xmlns="">
          <p:pic>
            <p:nvPicPr>
              <p:cNvPr id="310" name="墨迹 309"/>
            </p:nvPicPr>
            <p:blipFill>
              <a:blip/>
            </p:blipFill>
            <p:spPr>
              <a:xfrm>
                <a:off x="9860507" y="5065309"/>
                <a:ext cx="86720" cy="348302"/>
              </a:xfrm>
              <a:prstGeom prst="rect"/>
            </p:spPr>
          </p:pic>
        </mc:Fallback>
      </mc:AlternateContent>
      <mc:AlternateContent xmlns:mc="http://schemas.openxmlformats.org/markup-compatibility/2006" xmlns:p14="http://schemas.microsoft.com/office/powerpoint/2010/main">
        <mc:Choice Requires="p14">
          <p:contentPart r:id="rId310" p14:bwMode="auto">
            <p14:nvContentPartPr>
              <p14:cNvPr id="311" name="墨迹 310"/>
              <p14:cNvContentPartPr/>
              <p14:nvPr/>
            </p14:nvContentPartPr>
            <p14:xfrm>
              <a:off x="9813593" y="5271447"/>
              <a:ext cx="203295" cy="51179"/>
            </p14:xfrm>
          </p:contentPart>
        </mc:Choice>
        <mc:Fallback xmlns="">
          <p:pic>
            <p:nvPicPr>
              <p:cNvPr id="311" name="墨迹 310"/>
            </p:nvPicPr>
            <p:blipFill>
              <a:blip/>
            </p:blipFill>
            <p:spPr>
              <a:xfrm>
                <a:off x="9813593" y="5271447"/>
                <a:ext cx="203295" cy="51179"/>
              </a:xfrm>
              <a:prstGeom prst="rect"/>
            </p:spPr>
          </p:pic>
        </mc:Fallback>
      </mc:AlternateContent>
      <mc:AlternateContent xmlns:mc="http://schemas.openxmlformats.org/markup-compatibility/2006" xmlns:p14="http://schemas.microsoft.com/office/powerpoint/2010/main">
        <mc:Choice Requires="p14">
          <p:contentPart r:id="rId311" p14:bwMode="auto">
            <p14:nvContentPartPr>
              <p14:cNvPr id="312" name="墨迹 311"/>
              <p14:cNvContentPartPr/>
              <p14:nvPr/>
            </p14:nvContentPartPr>
            <p14:xfrm>
              <a:off x="10074820" y="5197522"/>
              <a:ext cx="84232" cy="39806"/>
            </p14:xfrm>
          </p:contentPart>
        </mc:Choice>
        <mc:Fallback xmlns="">
          <p:pic>
            <p:nvPicPr>
              <p:cNvPr id="312" name="墨迹 311"/>
            </p:nvPicPr>
            <p:blipFill>
              <a:blip/>
            </p:blipFill>
            <p:spPr>
              <a:xfrm>
                <a:off x="10074820" y="5197522"/>
                <a:ext cx="84232" cy="39806"/>
              </a:xfrm>
              <a:prstGeom prst="rect"/>
            </p:spPr>
          </p:pic>
        </mc:Fallback>
      </mc:AlternateContent>
      <mc:AlternateContent xmlns:mc="http://schemas.openxmlformats.org/markup-compatibility/2006" xmlns:p14="http://schemas.microsoft.com/office/powerpoint/2010/main">
        <mc:Choice Requires="p14">
          <p:contentPart r:id="rId312" p14:bwMode="auto">
            <p14:nvContentPartPr>
              <p14:cNvPr id="313" name="墨迹 312"/>
              <p14:cNvContentPartPr/>
              <p14:nvPr/>
            </p14:nvContentPartPr>
            <p14:xfrm>
              <a:off x="10065223" y="5297037"/>
              <a:ext cx="145008" cy="31276"/>
            </p14:xfrm>
          </p:contentPart>
        </mc:Choice>
        <mc:Fallback xmlns="">
          <p:pic>
            <p:nvPicPr>
              <p:cNvPr id="313" name="墨迹 312"/>
            </p:nvPicPr>
            <p:blipFill>
              <a:blip/>
            </p:blipFill>
            <p:spPr>
              <a:xfrm>
                <a:off x="10065223" y="5297037"/>
                <a:ext cx="145008" cy="31276"/>
              </a:xfrm>
              <a:prstGeom prst="rect"/>
            </p:spPr>
          </p:pic>
        </mc:Fallback>
      </mc:AlternateContent>
      <mc:AlternateContent xmlns:mc="http://schemas.openxmlformats.org/markup-compatibility/2006" xmlns:p14="http://schemas.microsoft.com/office/powerpoint/2010/main">
        <mc:Choice Requires="p14">
          <p:contentPart r:id="rId313" p14:bwMode="auto">
            <p14:nvContentPartPr>
              <p14:cNvPr id="314" name="墨迹 313"/>
              <p14:cNvContentPartPr/>
              <p14:nvPr/>
            </p14:nvContentPartPr>
            <p14:xfrm>
              <a:off x="10423477" y="5089477"/>
              <a:ext cx="181970" cy="237414"/>
            </p14:xfrm>
          </p:contentPart>
        </mc:Choice>
        <mc:Fallback xmlns="">
          <p:pic>
            <p:nvPicPr>
              <p:cNvPr id="314" name="墨迹 313"/>
            </p:nvPicPr>
            <p:blipFill>
              <a:blip/>
            </p:blipFill>
            <p:spPr>
              <a:xfrm>
                <a:off x="10423477" y="5089477"/>
                <a:ext cx="181970" cy="237414"/>
              </a:xfrm>
              <a:prstGeom prst="rect"/>
            </p:spPr>
          </p:pic>
        </mc:Fallback>
      </mc:AlternateContent>
      <mc:AlternateContent xmlns:mc="http://schemas.openxmlformats.org/markup-compatibility/2006" xmlns:p14="http://schemas.microsoft.com/office/powerpoint/2010/main">
        <mc:Choice Requires="p14">
          <p:contentPart r:id="rId314" p14:bwMode="auto">
            <p14:nvContentPartPr>
              <p14:cNvPr id="315" name="墨迹 314"/>
              <p14:cNvContentPartPr/>
              <p14:nvPr/>
            </p14:nvContentPartPr>
            <p14:xfrm>
              <a:off x="9183805" y="5703627"/>
              <a:ext cx="142165" cy="506104"/>
            </p14:xfrm>
          </p:contentPart>
        </mc:Choice>
        <mc:Fallback xmlns="">
          <p:pic>
            <p:nvPicPr>
              <p:cNvPr id="315" name="墨迹 314"/>
            </p:nvPicPr>
            <p:blipFill>
              <a:blip/>
            </p:blipFill>
            <p:spPr>
              <a:xfrm>
                <a:off x="9183805" y="5703627"/>
                <a:ext cx="142165" cy="506104"/>
              </a:xfrm>
              <a:prstGeom prst="rect"/>
            </p:spPr>
          </p:pic>
        </mc:Fallback>
      </mc:AlternateContent>
      <mc:AlternateContent xmlns:mc="http://schemas.openxmlformats.org/markup-compatibility/2006" xmlns:p14="http://schemas.microsoft.com/office/powerpoint/2010/main">
        <mc:Choice Requires="p14">
          <p:contentPart r:id="rId315" p14:bwMode="auto">
            <p14:nvContentPartPr>
              <p14:cNvPr id="316" name="墨迹 315"/>
              <p14:cNvContentPartPr/>
              <p14:nvPr/>
            </p14:nvContentPartPr>
            <p14:xfrm>
              <a:off x="9325970" y="5737923"/>
              <a:ext cx="102358" cy="380822"/>
            </p14:xfrm>
          </p:contentPart>
        </mc:Choice>
        <mc:Fallback xmlns="">
          <p:pic>
            <p:nvPicPr>
              <p:cNvPr id="316" name="墨迹 315"/>
            </p:nvPicPr>
            <p:blipFill>
              <a:blip/>
            </p:blipFill>
            <p:spPr>
              <a:xfrm>
                <a:off x="9325970" y="5737923"/>
                <a:ext cx="102358" cy="380822"/>
              </a:xfrm>
              <a:prstGeom prst="rect"/>
            </p:spPr>
          </p:pic>
        </mc:Fallback>
      </mc:AlternateContent>
      <mc:AlternateContent xmlns:mc="http://schemas.openxmlformats.org/markup-compatibility/2006" xmlns:p14="http://schemas.microsoft.com/office/powerpoint/2010/main">
        <mc:Choice Requires="p14">
          <p:contentPart r:id="rId316" p14:bwMode="auto">
            <p14:nvContentPartPr>
              <p14:cNvPr id="317" name="墨迹 316"/>
              <p14:cNvContentPartPr/>
              <p14:nvPr/>
            </p14:nvContentPartPr>
            <p14:xfrm>
              <a:off x="9237295" y="5899813"/>
              <a:ext cx="193876" cy="116575"/>
            </p14:xfrm>
          </p:contentPart>
        </mc:Choice>
        <mc:Fallback xmlns="">
          <p:pic>
            <p:nvPicPr>
              <p:cNvPr id="317" name="墨迹 316"/>
            </p:nvPicPr>
            <p:blipFill>
              <a:blip/>
            </p:blipFill>
            <p:spPr>
              <a:xfrm>
                <a:off x="9237295" y="5899813"/>
                <a:ext cx="193876" cy="116575"/>
              </a:xfrm>
              <a:prstGeom prst="rect"/>
            </p:spPr>
          </p:pic>
        </mc:Fallback>
      </mc:AlternateContent>
      <mc:AlternateContent xmlns:mc="http://schemas.openxmlformats.org/markup-compatibility/2006" xmlns:p14="http://schemas.microsoft.com/office/powerpoint/2010/main">
        <mc:Choice Requires="p14">
          <p:contentPart r:id="rId317" p14:bwMode="auto">
            <p14:nvContentPartPr>
              <p14:cNvPr id="318" name="墨迹 317"/>
              <p14:cNvContentPartPr/>
              <p14:nvPr/>
            </p14:nvContentPartPr>
            <p14:xfrm>
              <a:off x="9426551" y="5662043"/>
              <a:ext cx="52956" cy="64329"/>
            </p14:xfrm>
          </p:contentPart>
        </mc:Choice>
        <mc:Fallback xmlns="">
          <p:pic>
            <p:nvPicPr>
              <p:cNvPr id="318" name="墨迹 317"/>
            </p:nvPicPr>
            <p:blipFill>
              <a:blip/>
            </p:blipFill>
            <p:spPr>
              <a:xfrm>
                <a:off x="9426551" y="5662043"/>
                <a:ext cx="52956" cy="64329"/>
              </a:xfrm>
              <a:prstGeom prst="rect"/>
            </p:spPr>
          </p:pic>
        </mc:Fallback>
      </mc:AlternateContent>
      <mc:AlternateContent xmlns:mc="http://schemas.openxmlformats.org/markup-compatibility/2006" xmlns:p14="http://schemas.microsoft.com/office/powerpoint/2010/main">
        <mc:Choice Requires="p14">
          <p:contentPart r:id="rId318" p14:bwMode="auto">
            <p14:nvContentPartPr>
              <p14:cNvPr id="319" name="墨迹 318"/>
              <p14:cNvContentPartPr/>
              <p14:nvPr/>
            </p14:nvContentPartPr>
            <p14:xfrm>
              <a:off x="9439701" y="5646761"/>
              <a:ext cx="56866" cy="224796"/>
            </p14:xfrm>
          </p:contentPart>
        </mc:Choice>
        <mc:Fallback xmlns="">
          <p:pic>
            <p:nvPicPr>
              <p:cNvPr id="319" name="墨迹 318"/>
            </p:nvPicPr>
            <p:blipFill>
              <a:blip/>
            </p:blipFill>
            <p:spPr>
              <a:xfrm>
                <a:off x="9439701" y="5646761"/>
                <a:ext cx="56866" cy="224796"/>
              </a:xfrm>
              <a:prstGeom prst="rect"/>
            </p:spPr>
          </p:pic>
        </mc:Fallback>
      </mc:AlternateContent>
      <mc:AlternateContent xmlns:mc="http://schemas.openxmlformats.org/markup-compatibility/2006" xmlns:p14="http://schemas.microsoft.com/office/powerpoint/2010/main">
        <mc:Choice Requires="p14">
          <p:contentPart r:id="rId319" p14:bwMode="auto">
            <p14:nvContentPartPr>
              <p14:cNvPr id="320" name="墨迹 319"/>
              <p14:cNvContentPartPr/>
              <p14:nvPr/>
            </p14:nvContentPartPr>
            <p14:xfrm>
              <a:off x="9380703" y="5700783"/>
              <a:ext cx="218221" cy="93828"/>
            </p14:xfrm>
          </p:contentPart>
        </mc:Choice>
        <mc:Fallback xmlns="">
          <p:pic>
            <p:nvPicPr>
              <p:cNvPr id="320" name="墨迹 319"/>
            </p:nvPicPr>
            <p:blipFill>
              <a:blip/>
            </p:blipFill>
            <p:spPr>
              <a:xfrm>
                <a:off x="9380703" y="5700783"/>
                <a:ext cx="218221" cy="93828"/>
              </a:xfrm>
              <a:prstGeom prst="rect"/>
            </p:spPr>
          </p:pic>
        </mc:Fallback>
      </mc:AlternateContent>
      <mc:AlternateContent xmlns:mc="http://schemas.openxmlformats.org/markup-compatibility/2006" xmlns:p14="http://schemas.microsoft.com/office/powerpoint/2010/main">
        <mc:Choice Requires="p14">
          <p:contentPart r:id="rId320" p14:bwMode="auto">
            <p14:nvContentPartPr>
              <p14:cNvPr id="321" name="墨迹 320"/>
              <p14:cNvContentPartPr/>
              <p14:nvPr/>
            </p14:nvContentPartPr>
            <p14:xfrm>
              <a:off x="9481817" y="5697940"/>
              <a:ext cx="37496" cy="79612"/>
            </p14:xfrm>
          </p:contentPart>
        </mc:Choice>
        <mc:Fallback xmlns="">
          <p:pic>
            <p:nvPicPr>
              <p:cNvPr id="321" name="墨迹 320"/>
            </p:nvPicPr>
            <p:blipFill>
              <a:blip/>
            </p:blipFill>
            <p:spPr>
              <a:xfrm>
                <a:off x="9481817" y="5697940"/>
                <a:ext cx="37496" cy="79612"/>
              </a:xfrm>
              <a:prstGeom prst="rect"/>
            </p:spPr>
          </p:pic>
        </mc:Fallback>
      </mc:AlternateContent>
      <mc:AlternateContent xmlns:mc="http://schemas.openxmlformats.org/markup-compatibility/2006" xmlns:p14="http://schemas.microsoft.com/office/powerpoint/2010/main">
        <mc:Choice Requires="p14">
          <p:contentPart r:id="rId321" p14:bwMode="auto">
            <p14:nvContentPartPr>
              <p14:cNvPr id="322" name="墨迹 321"/>
              <p14:cNvContentPartPr/>
              <p14:nvPr/>
            </p14:nvContentPartPr>
            <p14:xfrm>
              <a:off x="9593238" y="5729038"/>
              <a:ext cx="176284" cy="341372"/>
            </p14:xfrm>
          </p:contentPart>
        </mc:Choice>
        <mc:Fallback xmlns="">
          <p:pic>
            <p:nvPicPr>
              <p:cNvPr id="322" name="墨迹 321"/>
            </p:nvPicPr>
            <p:blipFill>
              <a:blip/>
            </p:blipFill>
            <p:spPr>
              <a:xfrm>
                <a:off x="9593238" y="5729038"/>
                <a:ext cx="176284" cy="341372"/>
              </a:xfrm>
              <a:prstGeom prst="rect"/>
            </p:spPr>
          </p:pic>
        </mc:Fallback>
      </mc:AlternateContent>
      <mc:AlternateContent xmlns:mc="http://schemas.openxmlformats.org/markup-compatibility/2006" xmlns:p14="http://schemas.microsoft.com/office/powerpoint/2010/main">
        <mc:Choice Requires="p14">
          <p:contentPart r:id="rId322" p14:bwMode="auto">
            <p14:nvContentPartPr>
              <p14:cNvPr id="323" name="墨迹 322"/>
              <p14:cNvContentPartPr/>
              <p14:nvPr/>
            </p14:nvContentPartPr>
            <p14:xfrm>
              <a:off x="9746776" y="5749119"/>
              <a:ext cx="136478" cy="180016"/>
            </p14:xfrm>
          </p:contentPart>
        </mc:Choice>
        <mc:Fallback xmlns="">
          <p:pic>
            <p:nvPicPr>
              <p:cNvPr id="323" name="墨迹 322"/>
            </p:nvPicPr>
            <p:blipFill>
              <a:blip/>
            </p:blipFill>
            <p:spPr>
              <a:xfrm>
                <a:off x="9746776" y="5749119"/>
                <a:ext cx="136478" cy="180016"/>
              </a:xfrm>
              <a:prstGeom prst="rect"/>
            </p:spPr>
          </p:pic>
        </mc:Fallback>
      </mc:AlternateContent>
      <mc:AlternateContent xmlns:mc="http://schemas.openxmlformats.org/markup-compatibility/2006" xmlns:p14="http://schemas.microsoft.com/office/powerpoint/2010/main">
        <mc:Choice Requires="p14">
          <p:contentPart r:id="rId323" p14:bwMode="auto">
            <p14:nvContentPartPr>
              <p14:cNvPr id="324" name="墨迹 323"/>
              <p14:cNvContentPartPr/>
              <p14:nvPr/>
            </p14:nvContentPartPr>
            <p14:xfrm>
              <a:off x="9945805" y="5874223"/>
              <a:ext cx="19904" cy="96672"/>
            </p14:xfrm>
          </p:contentPart>
        </mc:Choice>
        <mc:Fallback xmlns="">
          <p:pic>
            <p:nvPicPr>
              <p:cNvPr id="324" name="墨迹 323"/>
            </p:nvPicPr>
            <p:blipFill>
              <a:blip/>
            </p:blipFill>
            <p:spPr>
              <a:xfrm>
                <a:off x="9945805" y="5874223"/>
                <a:ext cx="19904" cy="96672"/>
              </a:xfrm>
              <a:prstGeom prst="rect"/>
            </p:spPr>
          </p:pic>
        </mc:Fallback>
      </mc:AlternateContent>
      <mc:AlternateContent xmlns:mc="http://schemas.openxmlformats.org/markup-compatibility/2006" xmlns:p14="http://schemas.microsoft.com/office/powerpoint/2010/main">
        <mc:Choice Requires="p14">
          <p:contentPart r:id="rId324" p14:bwMode="auto">
            <p14:nvContentPartPr>
              <p14:cNvPr id="325" name="墨迹 324"/>
              <p14:cNvContentPartPr/>
              <p14:nvPr/>
            </p14:nvContentPartPr>
            <p14:xfrm>
              <a:off x="10116403" y="5675194"/>
              <a:ext cx="150694" cy="208448"/>
            </p14:xfrm>
          </p:contentPart>
        </mc:Choice>
        <mc:Fallback xmlns="">
          <p:pic>
            <p:nvPicPr>
              <p:cNvPr id="325" name="墨迹 324"/>
            </p:nvPicPr>
            <p:blipFill>
              <a:blip/>
            </p:blipFill>
            <p:spPr>
              <a:xfrm>
                <a:off x="10116403" y="5675194"/>
                <a:ext cx="150694" cy="208448"/>
              </a:xfrm>
              <a:prstGeom prst="rect"/>
            </p:spPr>
          </p:pic>
        </mc:Fallback>
      </mc:AlternateContent>
      <mc:AlternateContent xmlns:mc="http://schemas.openxmlformats.org/markup-compatibility/2006" xmlns:p14="http://schemas.microsoft.com/office/powerpoint/2010/main">
        <mc:Choice Requires="p14">
          <p:contentPart r:id="rId325" p14:bwMode="auto">
            <p14:nvContentPartPr>
              <p14:cNvPr id="326" name="墨迹 325"/>
              <p14:cNvContentPartPr/>
              <p14:nvPr/>
            </p14:nvContentPartPr>
            <p14:xfrm>
              <a:off x="10275627" y="5790346"/>
              <a:ext cx="136477" cy="110000"/>
            </p14:xfrm>
          </p:contentPart>
        </mc:Choice>
        <mc:Fallback xmlns="">
          <p:pic>
            <p:nvPicPr>
              <p:cNvPr id="326" name="墨迹 325"/>
            </p:nvPicPr>
            <p:blipFill>
              <a:blip/>
            </p:blipFill>
            <p:spPr>
              <a:xfrm>
                <a:off x="10275627" y="5790346"/>
                <a:ext cx="136477" cy="110000"/>
              </a:xfrm>
              <a:prstGeom prst="rect"/>
            </p:spPr>
          </p:pic>
        </mc:Fallback>
      </mc:AlternateContent>
      <mc:AlternateContent xmlns:mc="http://schemas.openxmlformats.org/markup-compatibility/2006" xmlns:p14="http://schemas.microsoft.com/office/powerpoint/2010/main">
        <mc:Choice Requires="p14">
          <p:contentPart r:id="rId326" p14:bwMode="auto">
            <p14:nvContentPartPr>
              <p14:cNvPr id="327" name="墨迹 326"/>
              <p14:cNvContentPartPr/>
              <p14:nvPr/>
            </p14:nvContentPartPr>
            <p14:xfrm>
              <a:off x="10491716" y="5606955"/>
              <a:ext cx="184814" cy="201162"/>
            </p14:xfrm>
          </p:contentPart>
        </mc:Choice>
        <mc:Fallback xmlns="">
          <p:pic>
            <p:nvPicPr>
              <p:cNvPr id="327" name="墨迹 326"/>
            </p:nvPicPr>
            <p:blipFill>
              <a:blip/>
            </p:blipFill>
            <p:spPr>
              <a:xfrm>
                <a:off x="10491716" y="5606955"/>
                <a:ext cx="184814" cy="201162"/>
              </a:xfrm>
              <a:prstGeom prst="rect"/>
            </p:spPr>
          </p:pic>
        </mc:Fallback>
      </mc:AlternateContent>
      <mc:AlternateContent xmlns:mc="http://schemas.openxmlformats.org/markup-compatibility/2006" xmlns:p14="http://schemas.microsoft.com/office/powerpoint/2010/main">
        <mc:Choice Requires="p14">
          <p:contentPart r:id="rId327" p14:bwMode="auto">
            <p14:nvContentPartPr>
              <p14:cNvPr id="328" name="墨迹 327"/>
              <p14:cNvContentPartPr/>
              <p14:nvPr/>
            </p14:nvContentPartPr>
            <p14:xfrm>
              <a:off x="10683638" y="5697940"/>
              <a:ext cx="75346" cy="189256"/>
            </p14:xfrm>
          </p:contentPart>
        </mc:Choice>
        <mc:Fallback xmlns="">
          <p:pic>
            <p:nvPicPr>
              <p:cNvPr id="328" name="墨迹 327"/>
            </p:nvPicPr>
            <p:blipFill>
              <a:blip/>
            </p:blipFill>
            <p:spPr>
              <a:xfrm>
                <a:off x="10683638" y="5697940"/>
                <a:ext cx="75346" cy="189256"/>
              </a:xfrm>
              <a:prstGeom prst="rect"/>
            </p:spPr>
          </p:pic>
        </mc:Fallback>
      </mc:AlternateContent>
      <mc:AlternateContent xmlns:mc="http://schemas.openxmlformats.org/markup-compatibility/2006" xmlns:p14="http://schemas.microsoft.com/office/powerpoint/2010/main">
        <mc:Choice Requires="p14">
          <p:contentPart r:id="rId328" p14:bwMode="auto">
            <p14:nvContentPartPr>
              <p14:cNvPr id="329" name="墨迹 328"/>
              <p14:cNvContentPartPr/>
              <p14:nvPr/>
            </p14:nvContentPartPr>
            <p14:xfrm>
              <a:off x="10810164" y="5510283"/>
              <a:ext cx="210403" cy="210404"/>
            </p14:xfrm>
          </p:contentPart>
        </mc:Choice>
        <mc:Fallback xmlns="">
          <p:pic>
            <p:nvPicPr>
              <p:cNvPr id="329" name="墨迹 328"/>
            </p:nvPicPr>
            <p:blipFill>
              <a:blip/>
            </p:blipFill>
            <p:spPr>
              <a:xfrm>
                <a:off x="10810164" y="5510283"/>
                <a:ext cx="210403" cy="210404"/>
              </a:xfrm>
              <a:prstGeom prst="rect"/>
            </p:spPr>
          </p:pic>
        </mc:Fallback>
      </mc:AlternateContent>
      <mc:AlternateContent xmlns:mc="http://schemas.openxmlformats.org/markup-compatibility/2006" xmlns:p14="http://schemas.microsoft.com/office/powerpoint/2010/main">
        <mc:Choice Requires="p14">
          <p:contentPart r:id="rId329" p14:bwMode="auto">
            <p14:nvContentPartPr>
              <p14:cNvPr id="330" name="墨迹 329"/>
              <p14:cNvContentPartPr/>
              <p14:nvPr/>
            </p14:nvContentPartPr>
            <p14:xfrm>
              <a:off x="10982715" y="5584209"/>
              <a:ext cx="137366" cy="94184"/>
            </p14:xfrm>
          </p:contentPart>
        </mc:Choice>
        <mc:Fallback xmlns="">
          <p:pic>
            <p:nvPicPr>
              <p:cNvPr id="330" name="墨迹 329"/>
            </p:nvPicPr>
            <p:blipFill>
              <a:blip/>
            </p:blipFill>
            <p:spPr>
              <a:xfrm>
                <a:off x="10982715" y="5584209"/>
                <a:ext cx="137366" cy="94184"/>
              </a:xfrm>
              <a:prstGeom prst="rect"/>
            </p:spPr>
          </p:pic>
        </mc:Fallback>
      </mc:AlternateContent>
      <mc:AlternateContent xmlns:mc="http://schemas.openxmlformats.org/markup-compatibility/2006" xmlns:p14="http://schemas.microsoft.com/office/powerpoint/2010/main">
        <mc:Choice Requires="p14">
          <p:contentPart r:id="rId330" p14:bwMode="auto">
            <p14:nvContentPartPr>
              <p14:cNvPr id="331" name="墨迹 330"/>
              <p14:cNvContentPartPr/>
              <p14:nvPr/>
            </p14:nvContentPartPr>
            <p14:xfrm>
              <a:off x="11034783" y="5602690"/>
              <a:ext cx="25589" cy="169175"/>
            </p14:xfrm>
          </p:contentPart>
        </mc:Choice>
        <mc:Fallback xmlns="">
          <p:pic>
            <p:nvPicPr>
              <p:cNvPr id="331" name="墨迹 330"/>
            </p:nvPicPr>
            <p:blipFill>
              <a:blip/>
            </p:blipFill>
            <p:spPr>
              <a:xfrm>
                <a:off x="11034783" y="5602690"/>
                <a:ext cx="25589" cy="169175"/>
              </a:xfrm>
              <a:prstGeom prst="rect"/>
            </p:spPr>
          </p:pic>
        </mc:Fallback>
      </mc:AlternateContent>
      <mc:AlternateContent xmlns:mc="http://schemas.openxmlformats.org/markup-compatibility/2006" xmlns:p14="http://schemas.microsoft.com/office/powerpoint/2010/main">
        <mc:Choice Requires="p14">
          <p:contentPart r:id="rId331" p14:bwMode="auto">
            <p14:nvContentPartPr>
              <p14:cNvPr id="332" name="墨迹 331"/>
              <p14:cNvContentPartPr/>
              <p14:nvPr/>
            </p14:nvContentPartPr>
            <p14:xfrm>
              <a:off x="11043313" y="5402238"/>
              <a:ext cx="125105" cy="449239"/>
            </p14:xfrm>
          </p:contentPart>
        </mc:Choice>
        <mc:Fallback xmlns="">
          <p:pic>
            <p:nvPicPr>
              <p:cNvPr id="332" name="墨迹 331"/>
            </p:nvPicPr>
            <p:blipFill>
              <a:blip/>
            </p:blipFill>
            <p:spPr>
              <a:xfrm>
                <a:off x="11043313" y="5402238"/>
                <a:ext cx="125105" cy="449239"/>
              </a:xfrm>
              <a:prstGeom prst="rect"/>
            </p:spPr>
          </p:pic>
        </mc:Fallback>
      </mc:AlternateContent>
      <mc:AlternateContent xmlns:mc="http://schemas.openxmlformats.org/markup-compatibility/2006" xmlns:p14="http://schemas.microsoft.com/office/powerpoint/2010/main">
        <mc:Choice Requires="p14">
          <p:contentPart r:id="rId332" p14:bwMode="auto">
            <p14:nvContentPartPr>
              <p14:cNvPr id="333" name="墨迹 332"/>
              <p14:cNvContentPartPr/>
              <p14:nvPr/>
            </p14:nvContentPartPr>
            <p14:xfrm>
              <a:off x="11214620" y="5481850"/>
              <a:ext cx="98805" cy="51179"/>
            </p14:xfrm>
          </p:contentPart>
        </mc:Choice>
        <mc:Fallback xmlns="">
          <p:pic>
            <p:nvPicPr>
              <p:cNvPr id="333" name="墨迹 332"/>
            </p:nvPicPr>
            <p:blipFill>
              <a:blip/>
            </p:blipFill>
            <p:spPr>
              <a:xfrm>
                <a:off x="11214620" y="5481850"/>
                <a:ext cx="98805" cy="51179"/>
              </a:xfrm>
              <a:prstGeom prst="rect"/>
            </p:spPr>
          </p:pic>
        </mc:Fallback>
      </mc:AlternateContent>
      <mc:AlternateContent xmlns:mc="http://schemas.openxmlformats.org/markup-compatibility/2006" xmlns:p14="http://schemas.microsoft.com/office/powerpoint/2010/main">
        <mc:Choice Requires="p14">
          <p:contentPart r:id="rId333" p14:bwMode="auto">
            <p14:nvContentPartPr>
              <p14:cNvPr id="334" name="墨迹 333"/>
              <p14:cNvContentPartPr/>
              <p14:nvPr/>
            </p14:nvContentPartPr>
            <p14:xfrm>
              <a:off x="11219596" y="5572835"/>
              <a:ext cx="136478" cy="39806"/>
            </p14:xfrm>
          </p:contentPart>
        </mc:Choice>
        <mc:Fallback xmlns="">
          <p:pic>
            <p:nvPicPr>
              <p:cNvPr id="334" name="墨迹 333"/>
            </p:nvPicPr>
            <p:blipFill>
              <a:blip/>
            </p:blipFill>
            <p:spPr>
              <a:xfrm>
                <a:off x="11219596" y="5572835"/>
                <a:ext cx="136478" cy="39806"/>
              </a:xfrm>
              <a:prstGeom prst="rect"/>
            </p:spPr>
          </p:pic>
        </mc:Fallback>
      </mc:AlternateContent>
      <mc:AlternateContent xmlns:mc="http://schemas.openxmlformats.org/markup-compatibility/2006" xmlns:p14="http://schemas.microsoft.com/office/powerpoint/2010/main">
        <mc:Choice Requires="p14">
          <p:contentPart r:id="rId334" p14:bwMode="auto">
            <p14:nvContentPartPr>
              <p14:cNvPr id="335" name="墨迹 334"/>
              <p14:cNvContentPartPr/>
              <p14:nvPr/>
            </p14:nvContentPartPr>
            <p14:xfrm>
              <a:off x="11503925" y="5356746"/>
              <a:ext cx="168642" cy="202940"/>
            </p14:xfrm>
          </p:contentPart>
        </mc:Choice>
        <mc:Fallback xmlns="">
          <p:pic>
            <p:nvPicPr>
              <p:cNvPr id="335" name="墨迹 334"/>
            </p:nvPicPr>
            <p:blipFill>
              <a:blip/>
            </p:blipFill>
            <p:spPr>
              <a:xfrm>
                <a:off x="11503925" y="5356746"/>
                <a:ext cx="168642" cy="202940"/>
              </a:xfrm>
              <a:prstGeom prst="rect"/>
            </p:spPr>
          </p:pic>
        </mc:Fallback>
      </mc:AlternateContent>
      <mc:AlternateContent xmlns:mc="http://schemas.openxmlformats.org/markup-compatibility/2006" xmlns:p14="http://schemas.microsoft.com/office/powerpoint/2010/main">
        <mc:Choice Requires="p14">
          <p:contentPart r:id="rId335" p14:bwMode="auto">
            <p14:nvContentPartPr>
              <p14:cNvPr id="336" name="墨迹 335"/>
              <p14:cNvContentPartPr/>
              <p14:nvPr/>
            </p14:nvContentPartPr>
            <p14:xfrm>
              <a:off x="3082119" y="4162567"/>
              <a:ext cx="750627" cy="51179"/>
            </p14:xfrm>
          </p:contentPart>
        </mc:Choice>
        <mc:Fallback xmlns="">
          <p:pic>
            <p:nvPicPr>
              <p:cNvPr id="336" name="墨迹 335"/>
            </p:nvPicPr>
            <p:blipFill>
              <a:blip/>
            </p:blipFill>
            <p:spPr>
              <a:xfrm>
                <a:off x="3082119" y="4162567"/>
                <a:ext cx="750627" cy="51179"/>
              </a:xfrm>
              <a:prstGeom prst="rect"/>
            </p:spPr>
          </p:pic>
        </mc:Fallback>
      </mc:AlternateContent>
      <mc:AlternateContent xmlns:mc="http://schemas.openxmlformats.org/markup-compatibility/2006" xmlns:p14="http://schemas.microsoft.com/office/powerpoint/2010/main">
        <mc:Choice Requires="p14">
          <p:contentPart r:id="rId336" p14:bwMode="auto">
            <p14:nvContentPartPr>
              <p14:cNvPr id="337" name="墨迹 336"/>
              <p14:cNvContentPartPr/>
              <p14:nvPr/>
            </p14:nvContentPartPr>
            <p14:xfrm>
              <a:off x="5762447" y="4171097"/>
              <a:ext cx="848187" cy="671903"/>
            </p14:xfrm>
          </p:contentPart>
        </mc:Choice>
        <mc:Fallback xmlns="">
          <p:pic>
            <p:nvPicPr>
              <p:cNvPr id="337" name="墨迹 336"/>
            </p:nvPicPr>
            <p:blipFill>
              <a:blip/>
            </p:blipFill>
            <p:spPr>
              <a:xfrm>
                <a:off x="5762447" y="4171097"/>
                <a:ext cx="848187" cy="671903"/>
              </a:xfrm>
              <a:prstGeom prst="rect"/>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00100" y="657225"/>
            <a:ext cx="8610600" cy="1123950"/>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2004514" y="1199865"/>
              <a:ext cx="251631" cy="244523"/>
            </p14:xfrm>
          </p:contentPart>
        </mc:Choice>
        <mc:Fallback xmlns="">
          <p:pic>
            <p:nvPicPr>
              <p:cNvPr id="3" name="墨迹 2"/>
            </p:nvPicPr>
            <p:blipFill>
              <a:blip/>
            </p:blipFill>
            <p:spPr>
              <a:xfrm>
                <a:off x="2004514" y="1199865"/>
                <a:ext cx="251631" cy="244523"/>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4098237" y="1438701"/>
              <a:ext cx="1130561" cy="56866"/>
            </p14:xfrm>
          </p:contentPart>
        </mc:Choice>
        <mc:Fallback xmlns="">
          <p:pic>
            <p:nvPicPr>
              <p:cNvPr id="4" name="墨迹 3"/>
            </p:nvPicPr>
            <p:blipFill>
              <a:blip/>
            </p:blipFill>
            <p:spPr>
              <a:xfrm>
                <a:off x="4098237" y="1438701"/>
                <a:ext cx="1130561" cy="56866"/>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3531358" y="862581"/>
              <a:ext cx="138610" cy="115508"/>
            </p14:xfrm>
          </p:contentPart>
        </mc:Choice>
        <mc:Fallback xmlns="">
          <p:pic>
            <p:nvPicPr>
              <p:cNvPr id="5" name="墨迹 4"/>
            </p:nvPicPr>
            <p:blipFill>
              <a:blip/>
            </p:blipFill>
            <p:spPr>
              <a:xfrm>
                <a:off x="3531358" y="862581"/>
                <a:ext cx="138610" cy="115508"/>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3605283" y="941126"/>
              <a:ext cx="71082" cy="93829"/>
            </p14:xfrm>
          </p:contentPart>
        </mc:Choice>
        <mc:Fallback xmlns="">
          <p:pic>
            <p:nvPicPr>
              <p:cNvPr id="6" name="墨迹 5"/>
            </p:nvPicPr>
            <p:blipFill>
              <a:blip/>
            </p:blipFill>
            <p:spPr>
              <a:xfrm>
                <a:off x="3605283" y="941126"/>
                <a:ext cx="71082" cy="93829"/>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3662149" y="775683"/>
              <a:ext cx="142164" cy="253585"/>
            </p14:xfrm>
          </p:contentPart>
        </mc:Choice>
        <mc:Fallback xmlns="">
          <p:pic>
            <p:nvPicPr>
              <p:cNvPr id="7" name="墨迹 6"/>
            </p:nvPicPr>
            <p:blipFill>
              <a:blip/>
            </p:blipFill>
            <p:spPr>
              <a:xfrm>
                <a:off x="3662149" y="775683"/>
                <a:ext cx="142164" cy="25358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3482311" y="904164"/>
              <a:ext cx="182681" cy="176283"/>
            </p14:xfrm>
          </p:contentPart>
        </mc:Choice>
        <mc:Fallback xmlns="">
          <p:pic>
            <p:nvPicPr>
              <p:cNvPr id="8" name="墨迹 7"/>
            </p:nvPicPr>
            <p:blipFill>
              <a:blip/>
            </p:blipFill>
            <p:spPr>
              <a:xfrm>
                <a:off x="3482311" y="904164"/>
                <a:ext cx="182681" cy="176283"/>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3991970" y="574343"/>
              <a:ext cx="11373" cy="261049"/>
            </p14:xfrm>
          </p:contentPart>
        </mc:Choice>
        <mc:Fallback xmlns="">
          <p:pic>
            <p:nvPicPr>
              <p:cNvPr id="9" name="墨迹 8"/>
            </p:nvPicPr>
            <p:blipFill>
              <a:blip/>
            </p:blipFill>
            <p:spPr>
              <a:xfrm>
                <a:off x="3991970" y="574343"/>
                <a:ext cx="11373" cy="261049"/>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3974910" y="528850"/>
              <a:ext cx="161001" cy="327511"/>
            </p14:xfrm>
          </p:contentPart>
        </mc:Choice>
        <mc:Fallback xmlns="">
          <p:pic>
            <p:nvPicPr>
              <p:cNvPr id="10" name="墨迹 9"/>
            </p:nvPicPr>
            <p:blipFill>
              <a:blip/>
            </p:blipFill>
            <p:spPr>
              <a:xfrm>
                <a:off x="3974910" y="528850"/>
                <a:ext cx="161001" cy="327511"/>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4247865" y="506104"/>
              <a:ext cx="22746" cy="280063"/>
            </p14:xfrm>
          </p:contentPart>
        </mc:Choice>
        <mc:Fallback xmlns="">
          <p:pic>
            <p:nvPicPr>
              <p:cNvPr id="11" name="墨迹 10"/>
            </p:nvPicPr>
            <p:blipFill>
              <a:blip/>
            </p:blipFill>
            <p:spPr>
              <a:xfrm>
                <a:off x="4247865" y="506104"/>
                <a:ext cx="22746" cy="280063"/>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4175895" y="485846"/>
              <a:ext cx="195120" cy="421339"/>
            </p14:xfrm>
          </p:contentPart>
        </mc:Choice>
        <mc:Fallback xmlns="">
          <p:pic>
            <p:nvPicPr>
              <p:cNvPr id="12" name="墨迹 11"/>
            </p:nvPicPr>
            <p:blipFill>
              <a:blip/>
            </p:blipFill>
            <p:spPr>
              <a:xfrm>
                <a:off x="4175895" y="485846"/>
                <a:ext cx="195120" cy="421339"/>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4338850" y="608462"/>
              <a:ext cx="87431" cy="148562"/>
            </p14:xfrm>
          </p:contentPart>
        </mc:Choice>
        <mc:Fallback xmlns="">
          <p:pic>
            <p:nvPicPr>
              <p:cNvPr id="13" name="墨迹 12"/>
            </p:nvPicPr>
            <p:blipFill>
              <a:blip/>
            </p:blipFill>
            <p:spPr>
              <a:xfrm>
                <a:off x="4338850" y="608462"/>
                <a:ext cx="87431" cy="148562"/>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4492388" y="435022"/>
              <a:ext cx="90985" cy="82455"/>
            </p14:xfrm>
          </p:contentPart>
        </mc:Choice>
        <mc:Fallback xmlns="">
          <p:pic>
            <p:nvPicPr>
              <p:cNvPr id="14" name="墨迹 13"/>
            </p:nvPicPr>
            <p:blipFill>
              <a:blip/>
            </p:blipFill>
            <p:spPr>
              <a:xfrm>
                <a:off x="4492388" y="435022"/>
                <a:ext cx="90985" cy="8245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4452582" y="518899"/>
              <a:ext cx="537380" cy="342615"/>
            </p14:xfrm>
          </p:contentPart>
        </mc:Choice>
        <mc:Fallback xmlns="">
          <p:pic>
            <p:nvPicPr>
              <p:cNvPr id="15" name="墨迹 14"/>
            </p:nvPicPr>
            <p:blipFill>
              <a:blip/>
            </p:blipFill>
            <p:spPr>
              <a:xfrm>
                <a:off x="4452582" y="518899"/>
                <a:ext cx="537380" cy="34261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5504596" y="943970"/>
              <a:ext cx="1283032" cy="574343"/>
            </p14:xfrm>
          </p:contentPart>
        </mc:Choice>
        <mc:Fallback xmlns="">
          <p:pic>
            <p:nvPicPr>
              <p:cNvPr id="16" name="墨迹 15"/>
            </p:nvPicPr>
            <p:blipFill>
              <a:blip/>
            </p:blipFill>
            <p:spPr>
              <a:xfrm>
                <a:off x="5504596" y="943970"/>
                <a:ext cx="1283032" cy="574343"/>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6051928" y="1578022"/>
              <a:ext cx="41228" cy="342082"/>
            </p14:xfrm>
          </p:contentPart>
        </mc:Choice>
        <mc:Fallback xmlns="">
          <p:pic>
            <p:nvPicPr>
              <p:cNvPr id="17" name="墨迹 16"/>
            </p:nvPicPr>
            <p:blipFill>
              <a:blip/>
            </p:blipFill>
            <p:spPr>
              <a:xfrm>
                <a:off x="6051928" y="1578022"/>
                <a:ext cx="41228" cy="342082"/>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6103997" y="1538927"/>
              <a:ext cx="57398" cy="343326"/>
            </p14:xfrm>
          </p:contentPart>
        </mc:Choice>
        <mc:Fallback xmlns="">
          <p:pic>
            <p:nvPicPr>
              <p:cNvPr id="18" name="墨迹 17"/>
            </p:nvPicPr>
            <p:blipFill>
              <a:blip/>
            </p:blipFill>
            <p:spPr>
              <a:xfrm>
                <a:off x="6103997" y="1538927"/>
                <a:ext cx="57398" cy="343326"/>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5964497" y="1474242"/>
              <a:ext cx="213958" cy="245944"/>
            </p14:xfrm>
          </p:contentPart>
        </mc:Choice>
        <mc:Fallback xmlns="">
          <p:pic>
            <p:nvPicPr>
              <p:cNvPr id="19" name="墨迹 18"/>
            </p:nvPicPr>
            <p:blipFill>
              <a:blip/>
            </p:blipFill>
            <p:spPr>
              <a:xfrm>
                <a:off x="5964497" y="1474242"/>
                <a:ext cx="213958" cy="245944"/>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5997551" y="1816858"/>
              <a:ext cx="280419" cy="191921"/>
            </p14:xfrm>
          </p:contentPart>
        </mc:Choice>
        <mc:Fallback xmlns="">
          <p:pic>
            <p:nvPicPr>
              <p:cNvPr id="20" name="墨迹 19"/>
            </p:nvPicPr>
            <p:blipFill>
              <a:blip/>
            </p:blipFill>
            <p:spPr>
              <a:xfrm>
                <a:off x="5997551" y="1816858"/>
                <a:ext cx="280419" cy="191921"/>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5741300" y="2064223"/>
              <a:ext cx="76058" cy="420806"/>
            </p14:xfrm>
          </p:contentPart>
        </mc:Choice>
        <mc:Fallback xmlns="">
          <p:pic>
            <p:nvPicPr>
              <p:cNvPr id="21" name="墨迹 20"/>
            </p:nvPicPr>
            <p:blipFill>
              <a:blip/>
            </p:blipFill>
            <p:spPr>
              <a:xfrm>
                <a:off x="5741300" y="2064223"/>
                <a:ext cx="76058" cy="420806"/>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5800298" y="2109183"/>
              <a:ext cx="113731" cy="262115"/>
            </p14:xfrm>
          </p:contentPart>
        </mc:Choice>
        <mc:Fallback xmlns="">
          <p:pic>
            <p:nvPicPr>
              <p:cNvPr id="22" name="墨迹 21"/>
            </p:nvPicPr>
            <p:blipFill>
              <a:blip/>
            </p:blipFill>
            <p:spPr>
              <a:xfrm>
                <a:off x="5800298" y="2109183"/>
                <a:ext cx="113731" cy="26211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5794789" y="2234820"/>
              <a:ext cx="156204" cy="56866"/>
            </p14:xfrm>
          </p:contentPart>
        </mc:Choice>
        <mc:Fallback xmlns="">
          <p:pic>
            <p:nvPicPr>
              <p:cNvPr id="23" name="墨迹 22"/>
            </p:nvPicPr>
            <p:blipFill>
              <a:blip/>
            </p:blipFill>
            <p:spPr>
              <a:xfrm>
                <a:off x="5794789" y="2234820"/>
                <a:ext cx="156204" cy="56866"/>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5978003" y="2183641"/>
              <a:ext cx="24168" cy="221776"/>
            </p14:xfrm>
          </p:contentPart>
        </mc:Choice>
        <mc:Fallback xmlns="">
          <p:pic>
            <p:nvPicPr>
              <p:cNvPr id="24" name="墨迹 23"/>
            </p:nvPicPr>
            <p:blipFill>
              <a:blip/>
            </p:blipFill>
            <p:spPr>
              <a:xfrm>
                <a:off x="5978003" y="2183641"/>
                <a:ext cx="24168" cy="221776"/>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6010701" y="2115402"/>
              <a:ext cx="117108" cy="330532"/>
            </p14:xfrm>
          </p:contentPart>
        </mc:Choice>
        <mc:Fallback xmlns="">
          <p:pic>
            <p:nvPicPr>
              <p:cNvPr id="25" name="墨迹 24"/>
            </p:nvPicPr>
            <p:blipFill>
              <a:blip/>
            </p:blipFill>
            <p:spPr>
              <a:xfrm>
                <a:off x="6010701" y="2115402"/>
                <a:ext cx="117108" cy="330532"/>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6192671" y="2183641"/>
              <a:ext cx="142165" cy="5687"/>
            </p14:xfrm>
          </p:contentPart>
        </mc:Choice>
        <mc:Fallback xmlns="">
          <p:pic>
            <p:nvPicPr>
              <p:cNvPr id="26" name="墨迹 25"/>
            </p:nvPicPr>
            <p:blipFill>
              <a:blip/>
            </p:blipFill>
            <p:spPr>
              <a:xfrm>
                <a:off x="6192671" y="2183641"/>
                <a:ext cx="142165" cy="5687"/>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6187162" y="2234820"/>
              <a:ext cx="232972" cy="39806"/>
            </p14:xfrm>
          </p:contentPart>
        </mc:Choice>
        <mc:Fallback xmlns="">
          <p:pic>
            <p:nvPicPr>
              <p:cNvPr id="27" name="墨迹 26"/>
            </p:nvPicPr>
            <p:blipFill>
              <a:blip/>
            </p:blipFill>
            <p:spPr>
              <a:xfrm>
                <a:off x="6187162" y="2234820"/>
                <a:ext cx="232972" cy="39806"/>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6408761" y="2166582"/>
              <a:ext cx="187656" cy="173973"/>
            </p14:xfrm>
          </p:contentPart>
        </mc:Choice>
        <mc:Fallback xmlns="">
          <p:pic>
            <p:nvPicPr>
              <p:cNvPr id="28" name="墨迹 27"/>
            </p:nvPicPr>
            <p:blipFill>
              <a:blip/>
            </p:blipFill>
            <p:spPr>
              <a:xfrm>
                <a:off x="6408761" y="2166582"/>
                <a:ext cx="187656" cy="173973"/>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6964267" y="2124643"/>
              <a:ext cx="203650" cy="19192"/>
            </p14:xfrm>
          </p:contentPart>
        </mc:Choice>
        <mc:Fallback xmlns="">
          <p:pic>
            <p:nvPicPr>
              <p:cNvPr id="29" name="墨迹 28"/>
            </p:nvPicPr>
            <p:blipFill>
              <a:blip/>
            </p:blipFill>
            <p:spPr>
              <a:xfrm>
                <a:off x="6964267" y="2124643"/>
                <a:ext cx="203650" cy="19192"/>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6907046" y="2223447"/>
              <a:ext cx="297835" cy="22746"/>
            </p14:xfrm>
          </p:contentPart>
        </mc:Choice>
        <mc:Fallback xmlns="">
          <p:pic>
            <p:nvPicPr>
              <p:cNvPr id="30" name="墨迹 29"/>
            </p:nvPicPr>
            <p:blipFill>
              <a:blip/>
            </p:blipFill>
            <p:spPr>
              <a:xfrm>
                <a:off x="6907046" y="2223447"/>
                <a:ext cx="297835" cy="22746"/>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7111052" y="2035791"/>
              <a:ext cx="197430" cy="281485"/>
            </p14:xfrm>
          </p:contentPart>
        </mc:Choice>
        <mc:Fallback xmlns="">
          <p:pic>
            <p:nvPicPr>
              <p:cNvPr id="31" name="墨迹 30"/>
            </p:nvPicPr>
            <p:blipFill>
              <a:blip/>
            </p:blipFill>
            <p:spPr>
              <a:xfrm>
                <a:off x="7111052" y="2035791"/>
                <a:ext cx="197430" cy="28148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7511955" y="1892916"/>
              <a:ext cx="179482" cy="588737"/>
            </p14:xfrm>
          </p:contentPart>
        </mc:Choice>
        <mc:Fallback xmlns="">
          <p:pic>
            <p:nvPicPr>
              <p:cNvPr id="32" name="墨迹 31"/>
            </p:nvPicPr>
            <p:blipFill>
              <a:blip/>
            </p:blipFill>
            <p:spPr>
              <a:xfrm>
                <a:off x="7511955" y="1892916"/>
                <a:ext cx="179482" cy="588737"/>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7648432" y="1922770"/>
              <a:ext cx="159224" cy="546977"/>
            </p14:xfrm>
          </p:contentPart>
        </mc:Choice>
        <mc:Fallback xmlns="">
          <p:pic>
            <p:nvPicPr>
              <p:cNvPr id="33" name="墨迹 32"/>
            </p:nvPicPr>
            <p:blipFill>
              <a:blip/>
            </p:blipFill>
            <p:spPr>
              <a:xfrm>
                <a:off x="7648432" y="1922770"/>
                <a:ext cx="159224" cy="546977"/>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4" name="墨迹 33"/>
              <p14:cNvContentPartPr/>
              <p14:nvPr/>
            </p14:nvContentPartPr>
            <p14:xfrm>
              <a:off x="7572375" y="2214917"/>
              <a:ext cx="249497" cy="19903"/>
            </p14:xfrm>
          </p:contentPart>
        </mc:Choice>
        <mc:Fallback xmlns="">
          <p:pic>
            <p:nvPicPr>
              <p:cNvPr id="34" name="墨迹 33"/>
            </p:nvPicPr>
            <p:blipFill>
              <a:blip/>
            </p:blipFill>
            <p:spPr>
              <a:xfrm>
                <a:off x="7572375" y="2214917"/>
                <a:ext cx="249497" cy="19903"/>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5" name="墨迹 34"/>
              <p14:cNvContentPartPr/>
              <p14:nvPr/>
            </p14:nvContentPartPr>
            <p14:xfrm>
              <a:off x="7858835" y="2159118"/>
              <a:ext cx="193343" cy="164555"/>
            </p14:xfrm>
          </p:contentPart>
        </mc:Choice>
        <mc:Fallback xmlns="">
          <p:pic>
            <p:nvPicPr>
              <p:cNvPr id="35" name="墨迹 34"/>
            </p:nvPicPr>
            <p:blipFill>
              <a:blip/>
            </p:blipFill>
            <p:spPr>
              <a:xfrm>
                <a:off x="7858835" y="2159118"/>
                <a:ext cx="193343" cy="16455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6" name="墨迹 35"/>
              <p14:cNvContentPartPr/>
              <p14:nvPr/>
            </p14:nvContentPartPr>
            <p14:xfrm>
              <a:off x="7900774" y="2115402"/>
              <a:ext cx="191210" cy="270112"/>
            </p14:xfrm>
          </p:contentPart>
        </mc:Choice>
        <mc:Fallback xmlns="">
          <p:pic>
            <p:nvPicPr>
              <p:cNvPr id="36" name="墨迹 35"/>
            </p:nvPicPr>
            <p:blipFill>
              <a:blip/>
            </p:blipFill>
            <p:spPr>
              <a:xfrm>
                <a:off x="7900774" y="2115402"/>
                <a:ext cx="191210" cy="270112"/>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7" name="墨迹 36"/>
              <p14:cNvContentPartPr/>
              <p14:nvPr/>
            </p14:nvContentPartPr>
            <p14:xfrm>
              <a:off x="8130191" y="2192171"/>
              <a:ext cx="183570" cy="19903"/>
            </p14:xfrm>
          </p:contentPart>
        </mc:Choice>
        <mc:Fallback xmlns="">
          <p:pic>
            <p:nvPicPr>
              <p:cNvPr id="37" name="墨迹 36"/>
            </p:nvPicPr>
            <p:blipFill>
              <a:blip/>
            </p:blipFill>
            <p:spPr>
              <a:xfrm>
                <a:off x="8130191" y="2192171"/>
                <a:ext cx="183570" cy="19903"/>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8" name="墨迹 37"/>
              <p14:cNvContentPartPr/>
              <p14:nvPr/>
            </p14:nvContentPartPr>
            <p14:xfrm>
              <a:off x="8115264" y="2263253"/>
              <a:ext cx="241146" cy="39806"/>
            </p14:xfrm>
          </p:contentPart>
        </mc:Choice>
        <mc:Fallback xmlns="">
          <p:pic>
            <p:nvPicPr>
              <p:cNvPr id="38" name="墨迹 37"/>
            </p:nvPicPr>
            <p:blipFill>
              <a:blip/>
            </p:blipFill>
            <p:spPr>
              <a:xfrm>
                <a:off x="8115264" y="2263253"/>
                <a:ext cx="241146" cy="39806"/>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9" name="墨迹 38"/>
              <p14:cNvContentPartPr/>
              <p14:nvPr/>
            </p14:nvContentPartPr>
            <p14:xfrm>
              <a:off x="8448106" y="2124999"/>
              <a:ext cx="198319" cy="183747"/>
            </p14:xfrm>
          </p:contentPart>
        </mc:Choice>
        <mc:Fallback xmlns="">
          <p:pic>
            <p:nvPicPr>
              <p:cNvPr id="39" name="墨迹 38"/>
            </p:nvPicPr>
            <p:blipFill>
              <a:blip/>
            </p:blipFill>
            <p:spPr>
              <a:xfrm>
                <a:off x="8448106" y="2124999"/>
                <a:ext cx="198319" cy="183747"/>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0" name="墨迹 39"/>
              <p14:cNvContentPartPr/>
              <p14:nvPr/>
            </p14:nvContentPartPr>
            <p14:xfrm>
              <a:off x="8886327" y="1941962"/>
              <a:ext cx="300500" cy="54023"/>
            </p14:xfrm>
          </p:contentPart>
        </mc:Choice>
        <mc:Fallback xmlns="">
          <p:pic>
            <p:nvPicPr>
              <p:cNvPr id="40" name="墨迹 39"/>
            </p:nvPicPr>
            <p:blipFill>
              <a:blip/>
            </p:blipFill>
            <p:spPr>
              <a:xfrm>
                <a:off x="8886327" y="1941962"/>
                <a:ext cx="300500" cy="54023"/>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1" name="墨迹 40"/>
              <p14:cNvContentPartPr/>
              <p14:nvPr/>
            </p14:nvContentPartPr>
            <p14:xfrm>
              <a:off x="8884550" y="1882253"/>
              <a:ext cx="202584" cy="376735"/>
            </p14:xfrm>
          </p:contentPart>
        </mc:Choice>
        <mc:Fallback xmlns="">
          <p:pic>
            <p:nvPicPr>
              <p:cNvPr id="41" name="墨迹 40"/>
            </p:nvPicPr>
            <p:blipFill>
              <a:blip/>
            </p:blipFill>
            <p:spPr>
              <a:xfrm>
                <a:off x="8884550" y="1882253"/>
                <a:ext cx="202584" cy="37673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2" name="墨迹 41"/>
              <p14:cNvContentPartPr/>
              <p14:nvPr/>
            </p14:nvContentPartPr>
            <p14:xfrm>
              <a:off x="8996149" y="2041477"/>
              <a:ext cx="162067" cy="359675"/>
            </p14:xfrm>
          </p:contentPart>
        </mc:Choice>
        <mc:Fallback xmlns="">
          <p:pic>
            <p:nvPicPr>
              <p:cNvPr id="42" name="墨迹 41"/>
            </p:nvPicPr>
            <p:blipFill>
              <a:blip/>
            </p:blipFill>
            <p:spPr>
              <a:xfrm>
                <a:off x="8996149" y="2041477"/>
                <a:ext cx="162067" cy="359675"/>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3" name="墨迹 42"/>
              <p14:cNvContentPartPr/>
              <p14:nvPr/>
            </p14:nvContentPartPr>
            <p14:xfrm>
              <a:off x="9239250" y="1890605"/>
              <a:ext cx="334085" cy="474473"/>
            </p14:xfrm>
          </p:contentPart>
        </mc:Choice>
        <mc:Fallback xmlns="">
          <p:pic>
            <p:nvPicPr>
              <p:cNvPr id="43" name="墨迹 42"/>
            </p:nvPicPr>
            <p:blipFill>
              <a:blip/>
            </p:blipFill>
            <p:spPr>
              <a:xfrm>
                <a:off x="9239250" y="1890605"/>
                <a:ext cx="334085" cy="474473"/>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4" name="墨迹 43"/>
              <p14:cNvContentPartPr/>
              <p14:nvPr/>
            </p14:nvContentPartPr>
            <p14:xfrm>
              <a:off x="9610298" y="1857375"/>
              <a:ext cx="716507" cy="648446"/>
            </p14:xfrm>
          </p:contentPart>
        </mc:Choice>
        <mc:Fallback xmlns="">
          <p:pic>
            <p:nvPicPr>
              <p:cNvPr id="44" name="墨迹 43"/>
            </p:nvPicPr>
            <p:blipFill>
              <a:blip/>
            </p:blipFill>
            <p:spPr>
              <a:xfrm>
                <a:off x="9610298" y="1857375"/>
                <a:ext cx="716507" cy="648446"/>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5" name="墨迹 44"/>
              <p14:cNvContentPartPr/>
              <p14:nvPr/>
            </p14:nvContentPartPr>
            <p14:xfrm>
              <a:off x="6826723" y="1700283"/>
              <a:ext cx="19904" cy="213957"/>
            </p14:xfrm>
          </p:contentPart>
        </mc:Choice>
        <mc:Fallback xmlns="">
          <p:pic>
            <p:nvPicPr>
              <p:cNvPr id="45" name="墨迹 44"/>
            </p:nvPicPr>
            <p:blipFill>
              <a:blip/>
            </p:blipFill>
            <p:spPr>
              <a:xfrm>
                <a:off x="6826723" y="1700283"/>
                <a:ext cx="19904" cy="213957"/>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6" name="墨迹 45"/>
              <p14:cNvContentPartPr/>
              <p14:nvPr/>
            </p14:nvContentPartPr>
            <p14:xfrm>
              <a:off x="6816950" y="1654791"/>
              <a:ext cx="122083" cy="273666"/>
            </p14:xfrm>
          </p:contentPart>
        </mc:Choice>
        <mc:Fallback xmlns="">
          <p:pic>
            <p:nvPicPr>
              <p:cNvPr id="46" name="墨迹 45"/>
            </p:nvPicPr>
            <p:blipFill>
              <a:blip/>
            </p:blipFill>
            <p:spPr>
              <a:xfrm>
                <a:off x="6816950" y="1654791"/>
                <a:ext cx="122083" cy="273666"/>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7" name="墨迹 46"/>
              <p14:cNvContentPartPr/>
              <p14:nvPr/>
            </p14:nvContentPartPr>
            <p14:xfrm>
              <a:off x="6954671" y="1751462"/>
              <a:ext cx="119418" cy="11373"/>
            </p14:xfrm>
          </p:contentPart>
        </mc:Choice>
        <mc:Fallback xmlns="">
          <p:pic>
            <p:nvPicPr>
              <p:cNvPr id="47" name="墨迹 46"/>
            </p:nvPicPr>
            <p:blipFill>
              <a:blip/>
            </p:blipFill>
            <p:spPr>
              <a:xfrm>
                <a:off x="6954671" y="1751462"/>
                <a:ext cx="119418" cy="11373"/>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8" name="墨迹 47"/>
              <p14:cNvContentPartPr/>
              <p14:nvPr/>
            </p14:nvContentPartPr>
            <p14:xfrm>
              <a:off x="6948274" y="1802641"/>
              <a:ext cx="157091" cy="56866"/>
            </p14:xfrm>
          </p:contentPart>
        </mc:Choice>
        <mc:Fallback xmlns="">
          <p:pic>
            <p:nvPicPr>
              <p:cNvPr id="48" name="墨迹 47"/>
            </p:nvPicPr>
            <p:blipFill>
              <a:blip/>
            </p:blipFill>
            <p:spPr>
              <a:xfrm>
                <a:off x="6948274" y="1802641"/>
                <a:ext cx="157091" cy="56866"/>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49" name="墨迹 48"/>
              <p14:cNvContentPartPr/>
              <p14:nvPr/>
            </p14:nvContentPartPr>
            <p14:xfrm>
              <a:off x="7034283" y="1647682"/>
              <a:ext cx="19904" cy="314183"/>
            </p14:xfrm>
          </p:contentPart>
        </mc:Choice>
        <mc:Fallback xmlns="">
          <p:pic>
            <p:nvPicPr>
              <p:cNvPr id="49" name="墨迹 48"/>
            </p:nvPicPr>
            <p:blipFill>
              <a:blip/>
            </p:blipFill>
            <p:spPr>
              <a:xfrm>
                <a:off x="7034283" y="1647682"/>
                <a:ext cx="19904" cy="314183"/>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0" name="墨迹 49"/>
              <p14:cNvContentPartPr/>
              <p14:nvPr/>
            </p14:nvContentPartPr>
            <p14:xfrm>
              <a:off x="7068403" y="1793578"/>
              <a:ext cx="134345" cy="86187"/>
            </p14:xfrm>
          </p:contentPart>
        </mc:Choice>
        <mc:Fallback xmlns="">
          <p:pic>
            <p:nvPicPr>
              <p:cNvPr id="50" name="墨迹 49"/>
            </p:nvPicPr>
            <p:blipFill>
              <a:blip/>
            </p:blipFill>
            <p:spPr>
              <a:xfrm>
                <a:off x="7068403" y="1793578"/>
                <a:ext cx="134345" cy="86187"/>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1" name="墨迹 50"/>
              <p14:cNvContentPartPr/>
              <p14:nvPr/>
            </p14:nvContentPartPr>
            <p14:xfrm>
              <a:off x="6524447" y="1708458"/>
              <a:ext cx="37851" cy="74280"/>
            </p14:xfrm>
          </p:contentPart>
        </mc:Choice>
        <mc:Fallback xmlns="">
          <p:pic>
            <p:nvPicPr>
              <p:cNvPr id="51" name="墨迹 50"/>
            </p:nvPicPr>
            <p:blipFill>
              <a:blip/>
            </p:blipFill>
            <p:spPr>
              <a:xfrm>
                <a:off x="6524447" y="1708458"/>
                <a:ext cx="37851" cy="7428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2" name="墨迹 51"/>
              <p14:cNvContentPartPr/>
              <p14:nvPr/>
            </p14:nvContentPartPr>
            <p14:xfrm>
              <a:off x="6638534" y="1678248"/>
              <a:ext cx="9063" cy="50468"/>
            </p14:xfrm>
          </p:contentPart>
        </mc:Choice>
        <mc:Fallback xmlns="">
          <p:pic>
            <p:nvPicPr>
              <p:cNvPr id="52" name="墨迹 51"/>
            </p:nvPicPr>
            <p:blipFill>
              <a:blip/>
            </p:blipFill>
            <p:spPr>
              <a:xfrm>
                <a:off x="6638534" y="1678248"/>
                <a:ext cx="9063" cy="50468"/>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3" name="墨迹 52"/>
              <p14:cNvContentPartPr/>
              <p14:nvPr/>
            </p14:nvContentPartPr>
            <p14:xfrm>
              <a:off x="6603526" y="1865194"/>
              <a:ext cx="24168" cy="5686"/>
            </p14:xfrm>
          </p:contentPart>
        </mc:Choice>
        <mc:Fallback xmlns="">
          <p:pic>
            <p:nvPicPr>
              <p:cNvPr id="53" name="墨迹 52"/>
            </p:nvPicPr>
            <p:blipFill>
              <a:blip/>
            </p:blipFill>
            <p:spPr>
              <a:xfrm>
                <a:off x="6603526" y="1865194"/>
                <a:ext cx="24168" cy="5686"/>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4" name="墨迹 53"/>
              <p14:cNvContentPartPr/>
              <p14:nvPr/>
            </p14:nvContentPartPr>
            <p14:xfrm>
              <a:off x="6604059" y="3059373"/>
              <a:ext cx="214135" cy="34119"/>
            </p14:xfrm>
          </p:contentPart>
        </mc:Choice>
        <mc:Fallback xmlns="">
          <p:pic>
            <p:nvPicPr>
              <p:cNvPr id="54" name="墨迹 53"/>
            </p:nvPicPr>
            <p:blipFill>
              <a:blip/>
            </p:blipFill>
            <p:spPr>
              <a:xfrm>
                <a:off x="6604059" y="3059373"/>
                <a:ext cx="214135" cy="34119"/>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5" name="墨迹 54"/>
              <p14:cNvContentPartPr/>
              <p14:nvPr/>
            </p14:nvContentPartPr>
            <p14:xfrm>
              <a:off x="6627694" y="3138985"/>
              <a:ext cx="173440" cy="34119"/>
            </p14:xfrm>
          </p:contentPart>
        </mc:Choice>
        <mc:Fallback xmlns="">
          <p:pic>
            <p:nvPicPr>
              <p:cNvPr id="55" name="墨迹 54"/>
            </p:nvPicPr>
            <p:blipFill>
              <a:blip/>
            </p:blipFill>
            <p:spPr>
              <a:xfrm>
                <a:off x="6627694" y="3138985"/>
                <a:ext cx="173440" cy="34119"/>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6" name="墨迹 55"/>
              <p14:cNvContentPartPr/>
              <p14:nvPr/>
            </p14:nvContentPartPr>
            <p14:xfrm>
              <a:off x="6778388" y="2991134"/>
              <a:ext cx="154426" cy="241679"/>
            </p14:xfrm>
          </p:contentPart>
        </mc:Choice>
        <mc:Fallback xmlns="">
          <p:pic>
            <p:nvPicPr>
              <p:cNvPr id="56" name="墨迹 55"/>
            </p:nvPicPr>
            <p:blipFill>
              <a:blip/>
            </p:blipFill>
            <p:spPr>
              <a:xfrm>
                <a:off x="6778388" y="2991134"/>
                <a:ext cx="154426" cy="241679"/>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7" name="墨迹 56"/>
              <p14:cNvContentPartPr/>
              <p14:nvPr/>
            </p14:nvContentPartPr>
            <p14:xfrm>
              <a:off x="7070357" y="2874559"/>
              <a:ext cx="94717" cy="353278"/>
            </p14:xfrm>
          </p:contentPart>
        </mc:Choice>
        <mc:Fallback xmlns="">
          <p:pic>
            <p:nvPicPr>
              <p:cNvPr id="57" name="墨迹 56"/>
            </p:nvPicPr>
            <p:blipFill>
              <a:blip/>
            </p:blipFill>
            <p:spPr>
              <a:xfrm>
                <a:off x="7070357" y="2874559"/>
                <a:ext cx="94717" cy="353278"/>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8" name="墨迹 57"/>
              <p14:cNvContentPartPr/>
              <p14:nvPr/>
            </p14:nvContentPartPr>
            <p14:xfrm>
              <a:off x="7098257" y="2811118"/>
              <a:ext cx="208981" cy="371049"/>
            </p14:xfrm>
          </p:contentPart>
        </mc:Choice>
        <mc:Fallback xmlns="">
          <p:pic>
            <p:nvPicPr>
              <p:cNvPr id="58" name="墨迹 57"/>
            </p:nvPicPr>
            <p:blipFill>
              <a:blip/>
            </p:blipFill>
            <p:spPr>
              <a:xfrm>
                <a:off x="7098257" y="2811118"/>
                <a:ext cx="208981" cy="371049"/>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59" name="墨迹 58"/>
              <p14:cNvContentPartPr/>
              <p14:nvPr/>
            </p14:nvContentPartPr>
            <p14:xfrm>
              <a:off x="7371923" y="2932847"/>
              <a:ext cx="111599" cy="288770"/>
            </p14:xfrm>
          </p:contentPart>
        </mc:Choice>
        <mc:Fallback xmlns="">
          <p:pic>
            <p:nvPicPr>
              <p:cNvPr id="59" name="墨迹 58"/>
            </p:nvPicPr>
            <p:blipFill>
              <a:blip/>
            </p:blipFill>
            <p:spPr>
              <a:xfrm>
                <a:off x="7371923" y="2932847"/>
                <a:ext cx="111599" cy="28877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0" name="墨迹 59"/>
              <p14:cNvContentPartPr/>
              <p14:nvPr/>
            </p14:nvContentPartPr>
            <p14:xfrm>
              <a:off x="7462197" y="2928582"/>
              <a:ext cx="89564" cy="263181"/>
            </p14:xfrm>
          </p:contentPart>
        </mc:Choice>
        <mc:Fallback xmlns="">
          <p:pic>
            <p:nvPicPr>
              <p:cNvPr id="60" name="墨迹 59"/>
            </p:nvPicPr>
            <p:blipFill>
              <a:blip/>
            </p:blipFill>
            <p:spPr>
              <a:xfrm>
                <a:off x="7462197" y="2928582"/>
                <a:ext cx="89564" cy="263181"/>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1" name="墨迹 60"/>
              <p14:cNvContentPartPr/>
              <p14:nvPr/>
            </p14:nvContentPartPr>
            <p14:xfrm>
              <a:off x="7585880" y="2928582"/>
              <a:ext cx="26478" cy="266558"/>
            </p14:xfrm>
          </p:contentPart>
        </mc:Choice>
        <mc:Fallback xmlns="">
          <p:pic>
            <p:nvPicPr>
              <p:cNvPr id="61" name="墨迹 60"/>
            </p:nvPicPr>
            <p:blipFill>
              <a:blip/>
            </p:blipFill>
            <p:spPr>
              <a:xfrm>
                <a:off x="7585880" y="2928582"/>
                <a:ext cx="26478" cy="266558"/>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2" name="墨迹 61"/>
              <p14:cNvContentPartPr/>
              <p14:nvPr/>
            </p14:nvContentPartPr>
            <p14:xfrm>
              <a:off x="7519774" y="3070746"/>
              <a:ext cx="117285" cy="34119"/>
            </p14:xfrm>
          </p:contentPart>
        </mc:Choice>
        <mc:Fallback xmlns="">
          <p:pic>
            <p:nvPicPr>
              <p:cNvPr id="62" name="墨迹 61"/>
            </p:nvPicPr>
            <p:blipFill>
              <a:blip/>
            </p:blipFill>
            <p:spPr>
              <a:xfrm>
                <a:off x="7519774" y="3070746"/>
                <a:ext cx="117285" cy="34119"/>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3" name="墨迹 62"/>
              <p14:cNvContentPartPr/>
              <p14:nvPr/>
            </p14:nvContentPartPr>
            <p14:xfrm>
              <a:off x="7659805" y="2922895"/>
              <a:ext cx="128837" cy="338351"/>
            </p14:xfrm>
          </p:contentPart>
        </mc:Choice>
        <mc:Fallback xmlns="">
          <p:pic>
            <p:nvPicPr>
              <p:cNvPr id="63" name="墨迹 62"/>
            </p:nvPicPr>
            <p:blipFill>
              <a:blip/>
            </p:blipFill>
            <p:spPr>
              <a:xfrm>
                <a:off x="7659805" y="2922895"/>
                <a:ext cx="128837" cy="338351"/>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4" name="墨迹 63"/>
              <p14:cNvContentPartPr/>
              <p14:nvPr/>
            </p14:nvContentPartPr>
            <p14:xfrm>
              <a:off x="7941290" y="2879890"/>
              <a:ext cx="218933" cy="233505"/>
            </p14:xfrm>
          </p:contentPart>
        </mc:Choice>
        <mc:Fallback xmlns="">
          <p:pic>
            <p:nvPicPr>
              <p:cNvPr id="64" name="墨迹 63"/>
            </p:nvPicPr>
            <p:blipFill>
              <a:blip/>
            </p:blipFill>
            <p:spPr>
              <a:xfrm>
                <a:off x="7941290" y="2879890"/>
                <a:ext cx="218933" cy="23350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5" name="墨迹 64"/>
              <p14:cNvContentPartPr/>
              <p14:nvPr/>
            </p14:nvContentPartPr>
            <p14:xfrm>
              <a:off x="8310917" y="2779309"/>
              <a:ext cx="180904" cy="464166"/>
            </p14:xfrm>
          </p:contentPart>
        </mc:Choice>
        <mc:Fallback xmlns="">
          <p:pic>
            <p:nvPicPr>
              <p:cNvPr id="65" name="墨迹 64"/>
            </p:nvPicPr>
            <p:blipFill>
              <a:blip/>
            </p:blipFill>
            <p:spPr>
              <a:xfrm>
                <a:off x="8310917" y="2779309"/>
                <a:ext cx="180904" cy="464166"/>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6" name="墨迹 65"/>
              <p14:cNvContentPartPr/>
              <p14:nvPr/>
            </p14:nvContentPartPr>
            <p14:xfrm>
              <a:off x="8786457" y="2976917"/>
              <a:ext cx="149983" cy="14217"/>
            </p14:xfrm>
          </p:contentPart>
        </mc:Choice>
        <mc:Fallback xmlns="">
          <p:pic>
            <p:nvPicPr>
              <p:cNvPr id="66" name="墨迹 65"/>
            </p:nvPicPr>
            <p:blipFill>
              <a:blip/>
            </p:blipFill>
            <p:spPr>
              <a:xfrm>
                <a:off x="8786457" y="2976917"/>
                <a:ext cx="149983" cy="14217"/>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7" name="墨迹 66"/>
              <p14:cNvContentPartPr/>
              <p14:nvPr/>
            </p14:nvContentPartPr>
            <p14:xfrm>
              <a:off x="8757846" y="3076432"/>
              <a:ext cx="187124" cy="34120"/>
            </p14:xfrm>
          </p:contentPart>
        </mc:Choice>
        <mc:Fallback xmlns="">
          <p:pic>
            <p:nvPicPr>
              <p:cNvPr id="67" name="墨迹 66"/>
            </p:nvPicPr>
            <p:blipFill>
              <a:blip/>
            </p:blipFill>
            <p:spPr>
              <a:xfrm>
                <a:off x="8757846" y="3076432"/>
                <a:ext cx="187124" cy="3412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8" name="墨迹 67"/>
              <p14:cNvContentPartPr/>
              <p14:nvPr/>
            </p14:nvContentPartPr>
            <p14:xfrm>
              <a:off x="8919380" y="2925738"/>
              <a:ext cx="154959" cy="304232"/>
            </p14:xfrm>
          </p:contentPart>
        </mc:Choice>
        <mc:Fallback xmlns="">
          <p:pic>
            <p:nvPicPr>
              <p:cNvPr id="68" name="墨迹 67"/>
            </p:nvPicPr>
            <p:blipFill>
              <a:blip/>
            </p:blipFill>
            <p:spPr>
              <a:xfrm>
                <a:off x="8919380" y="2925738"/>
                <a:ext cx="154959" cy="304232"/>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69" name="墨迹 68"/>
              <p14:cNvContentPartPr/>
              <p14:nvPr/>
            </p14:nvContentPartPr>
            <p14:xfrm>
              <a:off x="9436680" y="2805432"/>
              <a:ext cx="139498" cy="393262"/>
            </p14:xfrm>
          </p:contentPart>
        </mc:Choice>
        <mc:Fallback xmlns="">
          <p:pic>
            <p:nvPicPr>
              <p:cNvPr id="69" name="墨迹 68"/>
            </p:nvPicPr>
            <p:blipFill>
              <a:blip/>
            </p:blipFill>
            <p:spPr>
              <a:xfrm>
                <a:off x="9436680" y="2805432"/>
                <a:ext cx="139498" cy="393262"/>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0" name="墨迹 69"/>
              <p14:cNvContentPartPr/>
              <p14:nvPr/>
            </p14:nvContentPartPr>
            <p14:xfrm>
              <a:off x="9581865" y="2806320"/>
              <a:ext cx="58998" cy="341194"/>
            </p14:xfrm>
          </p:contentPart>
        </mc:Choice>
        <mc:Fallback xmlns="">
          <p:pic>
            <p:nvPicPr>
              <p:cNvPr id="70" name="墨迹 69"/>
            </p:nvPicPr>
            <p:blipFill>
              <a:blip/>
            </p:blipFill>
            <p:spPr>
              <a:xfrm>
                <a:off x="9581865" y="2806320"/>
                <a:ext cx="58998" cy="341194"/>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1" name="墨迹 70"/>
              <p14:cNvContentPartPr/>
              <p14:nvPr/>
            </p14:nvContentPartPr>
            <p14:xfrm>
              <a:off x="9498699" y="3056529"/>
              <a:ext cx="176995" cy="31276"/>
            </p14:xfrm>
          </p:contentPart>
        </mc:Choice>
        <mc:Fallback xmlns="">
          <p:pic>
            <p:nvPicPr>
              <p:cNvPr id="71" name="墨迹 70"/>
            </p:nvPicPr>
            <p:blipFill>
              <a:blip/>
            </p:blipFill>
            <p:spPr>
              <a:xfrm>
                <a:off x="9498699" y="3056529"/>
                <a:ext cx="176995" cy="31276"/>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2" name="墨迹 71"/>
              <p14:cNvContentPartPr/>
              <p14:nvPr/>
            </p14:nvContentPartPr>
            <p14:xfrm>
              <a:off x="9314596" y="2762250"/>
              <a:ext cx="28433" cy="612727"/>
            </p14:xfrm>
          </p:contentPart>
        </mc:Choice>
        <mc:Fallback xmlns="">
          <p:pic>
            <p:nvPicPr>
              <p:cNvPr id="72" name="墨迹 71"/>
            </p:nvPicPr>
            <p:blipFill>
              <a:blip/>
            </p:blipFill>
            <p:spPr>
              <a:xfrm>
                <a:off x="9314596" y="2762250"/>
                <a:ext cx="28433" cy="612727"/>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3" name="墨迹 72"/>
              <p14:cNvContentPartPr/>
              <p14:nvPr/>
            </p14:nvContentPartPr>
            <p14:xfrm>
              <a:off x="9749619" y="2758162"/>
              <a:ext cx="36963" cy="608285"/>
            </p14:xfrm>
          </p:contentPart>
        </mc:Choice>
        <mc:Fallback xmlns="">
          <p:pic>
            <p:nvPicPr>
              <p:cNvPr id="73" name="墨迹 72"/>
            </p:nvPicPr>
            <p:blipFill>
              <a:blip/>
            </p:blipFill>
            <p:spPr>
              <a:xfrm>
                <a:off x="9749619" y="2758162"/>
                <a:ext cx="36963" cy="608285"/>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4" name="墨迹 73"/>
              <p14:cNvContentPartPr/>
              <p14:nvPr/>
            </p14:nvContentPartPr>
            <p14:xfrm>
              <a:off x="9893915" y="2933557"/>
              <a:ext cx="194054" cy="29144"/>
            </p14:xfrm>
          </p:contentPart>
        </mc:Choice>
        <mc:Fallback xmlns="">
          <p:pic>
            <p:nvPicPr>
              <p:cNvPr id="74" name="墨迹 73"/>
            </p:nvPicPr>
            <p:blipFill>
              <a:blip/>
            </p:blipFill>
            <p:spPr>
              <a:xfrm>
                <a:off x="9893915" y="2933557"/>
                <a:ext cx="194054" cy="29144"/>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5" name="墨迹 74"/>
              <p14:cNvContentPartPr/>
              <p14:nvPr/>
            </p14:nvContentPartPr>
            <p14:xfrm>
              <a:off x="9906533" y="3072167"/>
              <a:ext cx="235460" cy="9952"/>
            </p14:xfrm>
          </p:contentPart>
        </mc:Choice>
        <mc:Fallback xmlns="">
          <p:pic>
            <p:nvPicPr>
              <p:cNvPr id="75" name="墨迹 74"/>
            </p:nvPicPr>
            <p:blipFill>
              <a:blip/>
            </p:blipFill>
            <p:spPr>
              <a:xfrm>
                <a:off x="9906533" y="3072167"/>
                <a:ext cx="235460" cy="9952"/>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6" name="墨迹 75"/>
              <p14:cNvContentPartPr/>
              <p14:nvPr/>
            </p14:nvContentPartPr>
            <p14:xfrm>
              <a:off x="10238664" y="2902637"/>
              <a:ext cx="247366" cy="270467"/>
            </p14:xfrm>
          </p:contentPart>
        </mc:Choice>
        <mc:Fallback xmlns="">
          <p:pic>
            <p:nvPicPr>
              <p:cNvPr id="76" name="墨迹 75"/>
            </p:nvPicPr>
            <p:blipFill>
              <a:blip/>
            </p:blipFill>
            <p:spPr>
              <a:xfrm>
                <a:off x="10238664" y="2902637"/>
                <a:ext cx="247366" cy="270467"/>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77" name="墨迹 76"/>
              <p14:cNvContentPartPr/>
              <p14:nvPr/>
            </p14:nvContentPartPr>
            <p14:xfrm>
              <a:off x="8273955" y="1501253"/>
              <a:ext cx="5686" cy="11373"/>
            </p14:xfrm>
          </p:contentPart>
        </mc:Choice>
        <mc:Fallback xmlns="">
          <p:pic>
            <p:nvPicPr>
              <p:cNvPr id="77" name="墨迹 76"/>
            </p:nvPicPr>
            <p:blipFill>
              <a:blip/>
            </p:blipFill>
            <p:spPr>
              <a:xfrm>
                <a:off x="8273955" y="1501253"/>
                <a:ext cx="5686" cy="11373"/>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8" name="墨迹 77"/>
              <p14:cNvContentPartPr/>
              <p14:nvPr/>
            </p14:nvContentPartPr>
            <p14:xfrm>
              <a:off x="5442044" y="1555276"/>
              <a:ext cx="28433" cy="25589"/>
            </p14:xfrm>
          </p:contentPart>
        </mc:Choice>
        <mc:Fallback xmlns="">
          <p:pic>
            <p:nvPicPr>
              <p:cNvPr id="78" name="墨迹 77"/>
            </p:nvPicPr>
            <p:blipFill>
              <a:blip/>
            </p:blipFill>
            <p:spPr>
              <a:xfrm>
                <a:off x="5442044" y="1555276"/>
                <a:ext cx="28433" cy="25589"/>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79" name="墨迹 78"/>
              <p14:cNvContentPartPr/>
              <p14:nvPr/>
            </p14:nvContentPartPr>
            <p14:xfrm>
              <a:off x="4859171" y="1485615"/>
              <a:ext cx="645425" cy="618059"/>
            </p14:xfrm>
          </p:contentPart>
        </mc:Choice>
        <mc:Fallback xmlns="">
          <p:pic>
            <p:nvPicPr>
              <p:cNvPr id="79" name="墨迹 78"/>
            </p:nvPicPr>
            <p:blipFill>
              <a:blip/>
            </p:blipFill>
            <p:spPr>
              <a:xfrm>
                <a:off x="4859171" y="1485615"/>
                <a:ext cx="645425" cy="618059"/>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0" name="墨迹 79"/>
              <p14:cNvContentPartPr/>
              <p14:nvPr/>
            </p14:nvContentPartPr>
            <p14:xfrm>
              <a:off x="4844955" y="1558119"/>
              <a:ext cx="767686" cy="725037"/>
            </p14:xfrm>
          </p:contentPart>
        </mc:Choice>
        <mc:Fallback xmlns="">
          <p:pic>
            <p:nvPicPr>
              <p:cNvPr id="80" name="墨迹 79"/>
            </p:nvPicPr>
            <p:blipFill>
              <a:blip/>
            </p:blipFill>
            <p:spPr>
              <a:xfrm>
                <a:off x="4844955" y="1558119"/>
                <a:ext cx="767686" cy="725037"/>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1" name="墨迹 80"/>
              <p14:cNvContentPartPr/>
              <p14:nvPr/>
            </p14:nvContentPartPr>
            <p14:xfrm>
              <a:off x="3605461" y="2158763"/>
              <a:ext cx="372292" cy="433956"/>
            </p14:xfrm>
          </p:contentPart>
        </mc:Choice>
        <mc:Fallback xmlns="">
          <p:pic>
            <p:nvPicPr>
              <p:cNvPr id="81" name="墨迹 80"/>
            </p:nvPicPr>
            <p:blipFill>
              <a:blip/>
            </p:blipFill>
            <p:spPr>
              <a:xfrm>
                <a:off x="3605461" y="2158763"/>
                <a:ext cx="372292" cy="433956"/>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2" name="墨迹 81"/>
              <p14:cNvContentPartPr/>
              <p14:nvPr/>
            </p14:nvContentPartPr>
            <p14:xfrm>
              <a:off x="3986283" y="2223447"/>
              <a:ext cx="263004" cy="349724"/>
            </p14:xfrm>
          </p:contentPart>
        </mc:Choice>
        <mc:Fallback xmlns="">
          <p:pic>
            <p:nvPicPr>
              <p:cNvPr id="82" name="墨迹 81"/>
            </p:nvPicPr>
            <p:blipFill>
              <a:blip/>
            </p:blipFill>
            <p:spPr>
              <a:xfrm>
                <a:off x="3986283" y="2223447"/>
                <a:ext cx="263004" cy="349724"/>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3" name="墨迹 82"/>
              <p14:cNvContentPartPr/>
              <p14:nvPr/>
            </p14:nvContentPartPr>
            <p14:xfrm>
              <a:off x="4139820" y="2145968"/>
              <a:ext cx="34120" cy="20614"/>
            </p14:xfrm>
          </p:contentPart>
        </mc:Choice>
        <mc:Fallback xmlns="">
          <p:pic>
            <p:nvPicPr>
              <p:cNvPr id="83" name="墨迹 82"/>
            </p:nvPicPr>
            <p:blipFill>
              <a:blip/>
            </p:blipFill>
            <p:spPr>
              <a:xfrm>
                <a:off x="4139820" y="2145968"/>
                <a:ext cx="34120" cy="20614"/>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4" name="墨迹 83"/>
              <p14:cNvContentPartPr/>
              <p14:nvPr/>
            </p14:nvContentPartPr>
            <p14:xfrm>
              <a:off x="4142664" y="2251880"/>
              <a:ext cx="76768" cy="224620"/>
            </p14:xfrm>
          </p:contentPart>
        </mc:Choice>
        <mc:Fallback xmlns="">
          <p:pic>
            <p:nvPicPr>
              <p:cNvPr id="84" name="墨迹 83"/>
            </p:nvPicPr>
            <p:blipFill>
              <a:blip/>
            </p:blipFill>
            <p:spPr>
              <a:xfrm>
                <a:off x="4142664" y="2251880"/>
                <a:ext cx="76768" cy="22462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5" name="墨迹 84"/>
              <p14:cNvContentPartPr/>
              <p14:nvPr/>
            </p14:nvContentPartPr>
            <p14:xfrm>
              <a:off x="3283637" y="2769358"/>
              <a:ext cx="156735" cy="564392"/>
            </p14:xfrm>
          </p:contentPart>
        </mc:Choice>
        <mc:Fallback xmlns="">
          <p:pic>
            <p:nvPicPr>
              <p:cNvPr id="85" name="墨迹 84"/>
            </p:nvPicPr>
            <p:blipFill>
              <a:blip/>
            </p:blipFill>
            <p:spPr>
              <a:xfrm>
                <a:off x="3283637" y="2769358"/>
                <a:ext cx="156735" cy="564392"/>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6" name="墨迹 85"/>
              <p14:cNvContentPartPr/>
              <p14:nvPr/>
            </p14:nvContentPartPr>
            <p14:xfrm>
              <a:off x="3417626" y="2791393"/>
              <a:ext cx="142164" cy="454215"/>
            </p14:xfrm>
          </p:contentPart>
        </mc:Choice>
        <mc:Fallback xmlns="">
          <p:pic>
            <p:nvPicPr>
              <p:cNvPr id="86" name="墨迹 85"/>
            </p:nvPicPr>
            <p:blipFill>
              <a:blip/>
            </p:blipFill>
            <p:spPr>
              <a:xfrm>
                <a:off x="3417626" y="2791393"/>
                <a:ext cx="142164" cy="454215"/>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7" name="墨迹 86"/>
              <p14:cNvContentPartPr/>
              <p14:nvPr/>
            </p14:nvContentPartPr>
            <p14:xfrm>
              <a:off x="3371068" y="3087805"/>
              <a:ext cx="171663" cy="45493"/>
            </p14:xfrm>
          </p:contentPart>
        </mc:Choice>
        <mc:Fallback xmlns="">
          <p:pic>
            <p:nvPicPr>
              <p:cNvPr id="87" name="墨迹 86"/>
            </p:nvPicPr>
            <p:blipFill>
              <a:blip/>
            </p:blipFill>
            <p:spPr>
              <a:xfrm>
                <a:off x="3371068" y="3087805"/>
                <a:ext cx="171663" cy="45493"/>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8" name="墨迹 87"/>
              <p14:cNvContentPartPr/>
              <p14:nvPr/>
            </p14:nvContentPartPr>
            <p14:xfrm>
              <a:off x="3684895" y="2871716"/>
              <a:ext cx="17060" cy="312050"/>
            </p14:xfrm>
          </p:contentPart>
        </mc:Choice>
        <mc:Fallback xmlns="">
          <p:pic>
            <p:nvPicPr>
              <p:cNvPr id="88" name="墨迹 87"/>
            </p:nvPicPr>
            <p:blipFill>
              <a:blip/>
            </p:blipFill>
            <p:spPr>
              <a:xfrm>
                <a:off x="3684895" y="2871716"/>
                <a:ext cx="17060" cy="31205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89" name="墨迹 88"/>
              <p14:cNvContentPartPr/>
              <p14:nvPr/>
            </p14:nvContentPartPr>
            <p14:xfrm>
              <a:off x="3684895" y="2826223"/>
              <a:ext cx="200451" cy="382600"/>
            </p14:xfrm>
          </p:contentPart>
        </mc:Choice>
        <mc:Fallback xmlns="">
          <p:pic>
            <p:nvPicPr>
              <p:cNvPr id="89" name="墨迹 88"/>
            </p:nvPicPr>
            <p:blipFill>
              <a:blip/>
            </p:blipFill>
            <p:spPr>
              <a:xfrm>
                <a:off x="3684895" y="2826223"/>
                <a:ext cx="200451" cy="38260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0" name="墨迹 89"/>
              <p14:cNvContentPartPr/>
              <p14:nvPr/>
            </p14:nvContentPartPr>
            <p14:xfrm>
              <a:off x="3974910" y="2951328"/>
              <a:ext cx="122261" cy="5686"/>
            </p14:xfrm>
          </p:contentPart>
        </mc:Choice>
        <mc:Fallback xmlns="">
          <p:pic>
            <p:nvPicPr>
              <p:cNvPr id="90" name="墨迹 89"/>
            </p:nvPicPr>
            <p:blipFill>
              <a:blip/>
            </p:blipFill>
            <p:spPr>
              <a:xfrm>
                <a:off x="3974910" y="2951328"/>
                <a:ext cx="122261" cy="5686"/>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91" name="墨迹 90"/>
              <p14:cNvContentPartPr/>
              <p14:nvPr/>
            </p14:nvContentPartPr>
            <p14:xfrm>
              <a:off x="3956429" y="3079276"/>
              <a:ext cx="189078" cy="19903"/>
            </p14:xfrm>
          </p:contentPart>
        </mc:Choice>
        <mc:Fallback xmlns="">
          <p:pic>
            <p:nvPicPr>
              <p:cNvPr id="91" name="墨迹 90"/>
            </p:nvPicPr>
            <p:blipFill>
              <a:blip/>
            </p:blipFill>
            <p:spPr>
              <a:xfrm>
                <a:off x="3956429" y="3079276"/>
                <a:ext cx="189078" cy="19903"/>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2" name="墨迹 91"/>
              <p14:cNvContentPartPr/>
              <p14:nvPr/>
            </p14:nvContentPartPr>
            <p14:xfrm>
              <a:off x="4268834" y="2828178"/>
              <a:ext cx="237770" cy="286106"/>
            </p14:xfrm>
          </p:contentPart>
        </mc:Choice>
        <mc:Fallback xmlns="">
          <p:pic>
            <p:nvPicPr>
              <p:cNvPr id="92" name="墨迹 91"/>
            </p:nvPicPr>
            <p:blipFill>
              <a:blip/>
            </p:blipFill>
            <p:spPr>
              <a:xfrm>
                <a:off x="4268834" y="2828178"/>
                <a:ext cx="237770" cy="286106"/>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93" name="墨迹 92"/>
              <p14:cNvContentPartPr/>
              <p14:nvPr/>
            </p14:nvContentPartPr>
            <p14:xfrm>
              <a:off x="4577686" y="2820537"/>
              <a:ext cx="34119" cy="313827"/>
            </p14:xfrm>
          </p:contentPart>
        </mc:Choice>
        <mc:Fallback xmlns="">
          <p:pic>
            <p:nvPicPr>
              <p:cNvPr id="93" name="墨迹 92"/>
            </p:nvPicPr>
            <p:blipFill>
              <a:blip/>
            </p:blipFill>
            <p:spPr>
              <a:xfrm>
                <a:off x="4577686" y="2820537"/>
                <a:ext cx="34119" cy="313827"/>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4" name="墨迹 93"/>
              <p14:cNvContentPartPr/>
              <p14:nvPr/>
            </p14:nvContentPartPr>
            <p14:xfrm>
              <a:off x="4606119" y="2769358"/>
              <a:ext cx="218933" cy="439465"/>
            </p14:xfrm>
          </p:contentPart>
        </mc:Choice>
        <mc:Fallback xmlns="">
          <p:pic>
            <p:nvPicPr>
              <p:cNvPr id="94" name="墨迹 93"/>
            </p:nvPicPr>
            <p:blipFill>
              <a:blip/>
            </p:blipFill>
            <p:spPr>
              <a:xfrm>
                <a:off x="4606119" y="2769358"/>
                <a:ext cx="218933" cy="439465"/>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95" name="墨迹 94"/>
              <p14:cNvContentPartPr/>
              <p14:nvPr/>
            </p14:nvContentPartPr>
            <p14:xfrm>
              <a:off x="3260890" y="3326641"/>
              <a:ext cx="1569848" cy="125105"/>
            </p14:xfrm>
          </p:contentPart>
        </mc:Choice>
        <mc:Fallback xmlns="">
          <p:pic>
            <p:nvPicPr>
              <p:cNvPr id="95" name="墨迹 94"/>
            </p:nvPicPr>
            <p:blipFill>
              <a:blip/>
            </p:blipFill>
            <p:spPr>
              <a:xfrm>
                <a:off x="3260890" y="3326641"/>
                <a:ext cx="1569848" cy="125105"/>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6" name="墨迹 95"/>
              <p14:cNvContentPartPr/>
              <p14:nvPr/>
            </p14:nvContentPartPr>
            <p14:xfrm>
              <a:off x="3878238" y="3458143"/>
              <a:ext cx="48336" cy="342260"/>
            </p14:xfrm>
          </p:contentPart>
        </mc:Choice>
        <mc:Fallback xmlns="">
          <p:pic>
            <p:nvPicPr>
              <p:cNvPr id="96" name="墨迹 95"/>
            </p:nvPicPr>
            <p:blipFill>
              <a:blip/>
            </p:blipFill>
            <p:spPr>
              <a:xfrm>
                <a:off x="3878238" y="3458143"/>
                <a:ext cx="48336" cy="34226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97" name="墨迹 96"/>
              <p14:cNvContentPartPr/>
              <p14:nvPr/>
            </p14:nvContentPartPr>
            <p14:xfrm>
              <a:off x="3952164" y="3481245"/>
              <a:ext cx="34119" cy="267091"/>
            </p14:xfrm>
          </p:contentPart>
        </mc:Choice>
        <mc:Fallback xmlns="">
          <p:pic>
            <p:nvPicPr>
              <p:cNvPr id="97" name="墨迹 96"/>
            </p:nvPicPr>
            <p:blipFill>
              <a:blip/>
            </p:blipFill>
            <p:spPr>
              <a:xfrm>
                <a:off x="3952164" y="3481245"/>
                <a:ext cx="34119" cy="267091"/>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8" name="墨迹 97"/>
              <p14:cNvContentPartPr/>
              <p14:nvPr/>
            </p14:nvContentPartPr>
            <p14:xfrm>
              <a:off x="3832746" y="3392037"/>
              <a:ext cx="174329" cy="267268"/>
            </p14:xfrm>
          </p:contentPart>
        </mc:Choice>
        <mc:Fallback xmlns="">
          <p:pic>
            <p:nvPicPr>
              <p:cNvPr id="98" name="墨迹 97"/>
            </p:nvPicPr>
            <p:blipFill>
              <a:blip/>
            </p:blipFill>
            <p:spPr>
              <a:xfrm>
                <a:off x="3832746" y="3392037"/>
                <a:ext cx="174329" cy="267268"/>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99" name="墨迹 98"/>
              <p14:cNvContentPartPr/>
              <p14:nvPr/>
            </p14:nvContentPartPr>
            <p14:xfrm>
              <a:off x="3851760" y="3650776"/>
              <a:ext cx="216978" cy="216089"/>
            </p14:xfrm>
          </p:contentPart>
        </mc:Choice>
        <mc:Fallback xmlns="">
          <p:pic>
            <p:nvPicPr>
              <p:cNvPr id="99" name="墨迹 98"/>
            </p:nvPicPr>
            <p:blipFill>
              <a:blip/>
            </p:blipFill>
            <p:spPr>
              <a:xfrm>
                <a:off x="3851760" y="3650776"/>
                <a:ext cx="216978" cy="216089"/>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0" name="墨迹 99"/>
              <p14:cNvContentPartPr/>
              <p14:nvPr/>
            </p14:nvContentPartPr>
            <p14:xfrm>
              <a:off x="3505057" y="3956429"/>
              <a:ext cx="128659" cy="539513"/>
            </p14:xfrm>
          </p:contentPart>
        </mc:Choice>
        <mc:Fallback xmlns="">
          <p:pic>
            <p:nvPicPr>
              <p:cNvPr id="100" name="墨迹 99"/>
            </p:nvPicPr>
            <p:blipFill>
              <a:blip/>
            </p:blipFill>
            <p:spPr>
              <a:xfrm>
                <a:off x="3505057" y="3956429"/>
                <a:ext cx="128659" cy="539513"/>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01" name="墨迹 100"/>
              <p14:cNvContentPartPr/>
              <p14:nvPr/>
            </p14:nvContentPartPr>
            <p14:xfrm>
              <a:off x="3556947" y="4042082"/>
              <a:ext cx="167754" cy="340306"/>
            </p14:xfrm>
          </p:contentPart>
        </mc:Choice>
        <mc:Fallback xmlns="">
          <p:pic>
            <p:nvPicPr>
              <p:cNvPr id="101" name="墨迹 100"/>
            </p:nvPicPr>
            <p:blipFill>
              <a:blip/>
            </p:blipFill>
            <p:spPr>
              <a:xfrm>
                <a:off x="3556947" y="4042082"/>
                <a:ext cx="167754" cy="340306"/>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2" name="墨迹 101"/>
              <p14:cNvContentPartPr/>
              <p14:nvPr/>
            </p14:nvContentPartPr>
            <p14:xfrm>
              <a:off x="3770194" y="4159723"/>
              <a:ext cx="125104" cy="25590"/>
            </p14:xfrm>
          </p:contentPart>
        </mc:Choice>
        <mc:Fallback xmlns="">
          <p:pic>
            <p:nvPicPr>
              <p:cNvPr id="102" name="墨迹 101"/>
            </p:nvPicPr>
            <p:blipFill>
              <a:blip/>
            </p:blipFill>
            <p:spPr>
              <a:xfrm>
                <a:off x="3770194" y="4159723"/>
                <a:ext cx="125104" cy="2559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03" name="墨迹 102"/>
              <p14:cNvContentPartPr/>
              <p14:nvPr/>
            </p14:nvContentPartPr>
            <p14:xfrm>
              <a:off x="3895298" y="4069449"/>
              <a:ext cx="221776" cy="195476"/>
            </p14:xfrm>
          </p:contentPart>
        </mc:Choice>
        <mc:Fallback xmlns="">
          <p:pic>
            <p:nvPicPr>
              <p:cNvPr id="103" name="墨迹 102"/>
            </p:nvPicPr>
            <p:blipFill>
              <a:blip/>
            </p:blipFill>
            <p:spPr>
              <a:xfrm>
                <a:off x="3895298" y="4069449"/>
                <a:ext cx="221776" cy="195476"/>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4" name="墨迹 103"/>
              <p14:cNvContentPartPr/>
              <p14:nvPr/>
            </p14:nvContentPartPr>
            <p14:xfrm>
              <a:off x="4151194" y="4010984"/>
              <a:ext cx="163488" cy="223553"/>
            </p14:xfrm>
          </p:contentPart>
        </mc:Choice>
        <mc:Fallback xmlns="">
          <p:pic>
            <p:nvPicPr>
              <p:cNvPr id="104" name="墨迹 103"/>
            </p:nvPicPr>
            <p:blipFill>
              <a:blip/>
            </p:blipFill>
            <p:spPr>
              <a:xfrm>
                <a:off x="4151194" y="4010984"/>
                <a:ext cx="163488" cy="223553"/>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05" name="墨迹 104"/>
              <p14:cNvContentPartPr/>
              <p14:nvPr/>
            </p14:nvContentPartPr>
            <p14:xfrm>
              <a:off x="4175361" y="4102858"/>
              <a:ext cx="140743" cy="31276"/>
            </p14:xfrm>
          </p:contentPart>
        </mc:Choice>
        <mc:Fallback xmlns="">
          <p:pic>
            <p:nvPicPr>
              <p:cNvPr id="105" name="墨迹 104"/>
            </p:nvPicPr>
            <p:blipFill>
              <a:blip/>
            </p:blipFill>
            <p:spPr>
              <a:xfrm>
                <a:off x="4175361" y="4102858"/>
                <a:ext cx="140743" cy="31276"/>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06" name="墨迹 105"/>
              <p14:cNvContentPartPr/>
              <p14:nvPr/>
            </p14:nvContentPartPr>
            <p14:xfrm>
              <a:off x="4264925" y="3909514"/>
              <a:ext cx="149272" cy="440709"/>
            </p14:xfrm>
          </p:contentPart>
        </mc:Choice>
        <mc:Fallback xmlns="">
          <p:pic>
            <p:nvPicPr>
              <p:cNvPr id="106" name="墨迹 105"/>
            </p:nvPicPr>
            <p:blipFill>
              <a:blip/>
            </p:blipFill>
            <p:spPr>
              <a:xfrm>
                <a:off x="4264925" y="3909514"/>
                <a:ext cx="149272" cy="440709"/>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07" name="墨迹 106"/>
              <p14:cNvContentPartPr/>
              <p14:nvPr/>
            </p14:nvContentPartPr>
            <p14:xfrm>
              <a:off x="3391326" y="4012939"/>
              <a:ext cx="174151" cy="564747"/>
            </p14:xfrm>
          </p:contentPart>
        </mc:Choice>
        <mc:Fallback xmlns="">
          <p:pic>
            <p:nvPicPr>
              <p:cNvPr id="107" name="墨迹 106"/>
            </p:nvPicPr>
            <p:blipFill>
              <a:blip/>
            </p:blipFill>
            <p:spPr>
              <a:xfrm>
                <a:off x="3391326" y="4012939"/>
                <a:ext cx="174151" cy="564747"/>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08" name="墨迹 107"/>
              <p14:cNvContentPartPr/>
              <p14:nvPr/>
            </p14:nvContentPartPr>
            <p14:xfrm>
              <a:off x="4611805" y="3918044"/>
              <a:ext cx="5687" cy="304232"/>
            </p14:xfrm>
          </p:contentPart>
        </mc:Choice>
        <mc:Fallback xmlns="">
          <p:pic>
            <p:nvPicPr>
              <p:cNvPr id="108" name="墨迹 107"/>
            </p:nvPicPr>
            <p:blipFill>
              <a:blip/>
            </p:blipFill>
            <p:spPr>
              <a:xfrm>
                <a:off x="4611805" y="3918044"/>
                <a:ext cx="5687" cy="304232"/>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09" name="墨迹 108"/>
              <p14:cNvContentPartPr/>
              <p14:nvPr/>
            </p14:nvContentPartPr>
            <p14:xfrm>
              <a:off x="4596701" y="3839854"/>
              <a:ext cx="177527" cy="352034"/>
            </p14:xfrm>
          </p:contentPart>
        </mc:Choice>
        <mc:Fallback xmlns="">
          <p:pic>
            <p:nvPicPr>
              <p:cNvPr id="109" name="墨迹 108"/>
            </p:nvPicPr>
            <p:blipFill>
              <a:blip/>
            </p:blipFill>
            <p:spPr>
              <a:xfrm>
                <a:off x="4596701" y="3839854"/>
                <a:ext cx="177527" cy="352034"/>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10" name="墨迹 109"/>
              <p14:cNvContentPartPr/>
              <p14:nvPr/>
            </p14:nvContentPartPr>
            <p14:xfrm>
              <a:off x="4833582" y="3912358"/>
              <a:ext cx="142164" cy="79611"/>
            </p14:xfrm>
          </p:contentPart>
        </mc:Choice>
        <mc:Fallback xmlns="">
          <p:pic>
            <p:nvPicPr>
              <p:cNvPr id="110" name="墨迹 109"/>
            </p:nvPicPr>
            <p:blipFill>
              <a:blip/>
            </p:blipFill>
            <p:spPr>
              <a:xfrm>
                <a:off x="4833582" y="3912358"/>
                <a:ext cx="142164" cy="79611"/>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11" name="墨迹 110"/>
              <p14:cNvContentPartPr/>
              <p14:nvPr/>
            </p14:nvContentPartPr>
            <p14:xfrm>
              <a:off x="4850641" y="4006186"/>
              <a:ext cx="207560" cy="58287"/>
            </p14:xfrm>
          </p:contentPart>
        </mc:Choice>
        <mc:Fallback xmlns="">
          <p:pic>
            <p:nvPicPr>
              <p:cNvPr id="111" name="墨迹 110"/>
            </p:nvPicPr>
            <p:blipFill>
              <a:blip/>
            </p:blipFill>
            <p:spPr>
              <a:xfrm>
                <a:off x="4850641" y="4006186"/>
                <a:ext cx="207560" cy="58287"/>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12" name="墨迹 111"/>
              <p14:cNvContentPartPr/>
              <p14:nvPr/>
            </p14:nvContentPartPr>
            <p14:xfrm>
              <a:off x="5095164" y="3824038"/>
              <a:ext cx="157802" cy="205783"/>
            </p14:xfrm>
          </p:contentPart>
        </mc:Choice>
        <mc:Fallback xmlns="">
          <p:pic>
            <p:nvPicPr>
              <p:cNvPr id="112" name="墨迹 111"/>
            </p:nvPicPr>
            <p:blipFill>
              <a:blip/>
            </p:blipFill>
            <p:spPr>
              <a:xfrm>
                <a:off x="5095164" y="3824038"/>
                <a:ext cx="157802" cy="205783"/>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13" name="墨迹 112"/>
              <p14:cNvContentPartPr/>
              <p14:nvPr/>
            </p14:nvContentPartPr>
            <p14:xfrm>
              <a:off x="5538716" y="4026089"/>
              <a:ext cx="216089" cy="11373"/>
            </p14:xfrm>
          </p:contentPart>
        </mc:Choice>
        <mc:Fallback xmlns="">
          <p:pic>
            <p:nvPicPr>
              <p:cNvPr id="113" name="墨迹 112"/>
            </p:nvPicPr>
            <p:blipFill>
              <a:blip/>
            </p:blipFill>
            <p:spPr>
              <a:xfrm>
                <a:off x="5538716" y="4026089"/>
                <a:ext cx="216089" cy="11373"/>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14" name="墨迹 113"/>
              <p14:cNvContentPartPr/>
              <p14:nvPr/>
            </p14:nvContentPartPr>
            <p14:xfrm>
              <a:off x="5503175" y="4124182"/>
              <a:ext cx="319869" cy="15638"/>
            </p14:xfrm>
          </p:contentPart>
        </mc:Choice>
        <mc:Fallback xmlns="">
          <p:pic>
            <p:nvPicPr>
              <p:cNvPr id="114" name="墨迹 113"/>
            </p:nvPicPr>
            <p:blipFill>
              <a:blip/>
            </p:blipFill>
            <p:spPr>
              <a:xfrm>
                <a:off x="5503175" y="4124182"/>
                <a:ext cx="319869" cy="15638"/>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15" name="墨迹 114"/>
              <p14:cNvContentPartPr/>
              <p14:nvPr/>
            </p14:nvContentPartPr>
            <p14:xfrm>
              <a:off x="5740589" y="3951453"/>
              <a:ext cx="230306" cy="253763"/>
            </p14:xfrm>
          </p:contentPart>
        </mc:Choice>
        <mc:Fallback xmlns="">
          <p:pic>
            <p:nvPicPr>
              <p:cNvPr id="115" name="墨迹 114"/>
            </p:nvPicPr>
            <p:blipFill>
              <a:blip/>
            </p:blipFill>
            <p:spPr>
              <a:xfrm>
                <a:off x="5740589" y="3951453"/>
                <a:ext cx="230306" cy="253763"/>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16" name="墨迹 115"/>
              <p14:cNvContentPartPr/>
              <p14:nvPr/>
            </p14:nvContentPartPr>
            <p14:xfrm>
              <a:off x="6410715" y="3798804"/>
              <a:ext cx="111777" cy="509126"/>
            </p14:xfrm>
          </p:contentPart>
        </mc:Choice>
        <mc:Fallback xmlns="">
          <p:pic>
            <p:nvPicPr>
              <p:cNvPr id="116" name="墨迹 115"/>
            </p:nvPicPr>
            <p:blipFill>
              <a:blip/>
            </p:blipFill>
            <p:spPr>
              <a:xfrm>
                <a:off x="6410715" y="3798804"/>
                <a:ext cx="111777" cy="509126"/>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117" name="墨迹 116"/>
              <p14:cNvContentPartPr/>
              <p14:nvPr/>
            </p14:nvContentPartPr>
            <p14:xfrm>
              <a:off x="6494059" y="3797560"/>
              <a:ext cx="140742" cy="467365"/>
            </p14:xfrm>
          </p:contentPart>
        </mc:Choice>
        <mc:Fallback xmlns="">
          <p:pic>
            <p:nvPicPr>
              <p:cNvPr id="117" name="墨迹 116"/>
            </p:nvPicPr>
            <p:blipFill>
              <a:blip/>
            </p:blipFill>
            <p:spPr>
              <a:xfrm>
                <a:off x="6494059" y="3797560"/>
                <a:ext cx="140742" cy="467365"/>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18" name="墨迹 117"/>
              <p14:cNvContentPartPr/>
              <p14:nvPr/>
            </p14:nvContentPartPr>
            <p14:xfrm>
              <a:off x="6445368" y="4091485"/>
              <a:ext cx="190855" cy="42649"/>
            </p14:xfrm>
          </p:contentPart>
        </mc:Choice>
        <mc:Fallback xmlns="">
          <p:pic>
            <p:nvPicPr>
              <p:cNvPr id="118" name="墨迹 117"/>
            </p:nvPicPr>
            <p:blipFill>
              <a:blip/>
            </p:blipFill>
            <p:spPr>
              <a:xfrm>
                <a:off x="6445368" y="4091485"/>
                <a:ext cx="190855" cy="42649"/>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119" name="墨迹 118"/>
              <p14:cNvContentPartPr/>
              <p14:nvPr/>
            </p14:nvContentPartPr>
            <p14:xfrm>
              <a:off x="6678162" y="4037462"/>
              <a:ext cx="151405" cy="11373"/>
            </p14:xfrm>
          </p:contentPart>
        </mc:Choice>
        <mc:Fallback xmlns="">
          <p:pic>
            <p:nvPicPr>
              <p:cNvPr id="119" name="墨迹 118"/>
            </p:nvPicPr>
            <p:blipFill>
              <a:blip/>
            </p:blipFill>
            <p:spPr>
              <a:xfrm>
                <a:off x="6678162" y="4037462"/>
                <a:ext cx="151405" cy="11373"/>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20" name="墨迹 119"/>
              <p14:cNvContentPartPr/>
              <p14:nvPr/>
            </p14:nvContentPartPr>
            <p14:xfrm>
              <a:off x="6845205" y="3863311"/>
              <a:ext cx="217511" cy="242390"/>
            </p14:xfrm>
          </p:contentPart>
        </mc:Choice>
        <mc:Fallback xmlns="">
          <p:pic>
            <p:nvPicPr>
              <p:cNvPr id="120" name="墨迹 119"/>
            </p:nvPicPr>
            <p:blipFill>
              <a:blip/>
            </p:blipFill>
            <p:spPr>
              <a:xfrm>
                <a:off x="6845205" y="3863311"/>
                <a:ext cx="217511" cy="24239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121" name="墨迹 120"/>
              <p14:cNvContentPartPr/>
              <p14:nvPr/>
            </p14:nvContentPartPr>
            <p14:xfrm>
              <a:off x="7089905" y="3846962"/>
              <a:ext cx="234393" cy="25590"/>
            </p14:xfrm>
          </p:contentPart>
        </mc:Choice>
        <mc:Fallback xmlns="">
          <p:pic>
            <p:nvPicPr>
              <p:cNvPr id="121" name="墨迹 120"/>
            </p:nvPicPr>
            <p:blipFill>
              <a:blip/>
            </p:blipFill>
            <p:spPr>
              <a:xfrm>
                <a:off x="7089905" y="3846962"/>
                <a:ext cx="234393" cy="2559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22" name="墨迹 121"/>
              <p14:cNvContentPartPr/>
              <p14:nvPr/>
            </p14:nvContentPartPr>
            <p14:xfrm>
              <a:off x="7130955" y="3849805"/>
              <a:ext cx="241679" cy="326267"/>
            </p14:xfrm>
          </p:contentPart>
        </mc:Choice>
        <mc:Fallback xmlns="">
          <p:pic>
            <p:nvPicPr>
              <p:cNvPr id="122" name="墨迹 121"/>
            </p:nvPicPr>
            <p:blipFill>
              <a:blip/>
            </p:blipFill>
            <p:spPr>
              <a:xfrm>
                <a:off x="7130955" y="3849805"/>
                <a:ext cx="241679" cy="326267"/>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23" name="墨迹 122"/>
              <p14:cNvContentPartPr/>
              <p14:nvPr/>
            </p14:nvContentPartPr>
            <p14:xfrm>
              <a:off x="7124557" y="4020402"/>
              <a:ext cx="219644" cy="39806"/>
            </p14:xfrm>
          </p:contentPart>
        </mc:Choice>
        <mc:Fallback xmlns="">
          <p:pic>
            <p:nvPicPr>
              <p:cNvPr id="123" name="墨迹 122"/>
            </p:nvPicPr>
            <p:blipFill>
              <a:blip/>
            </p:blipFill>
            <p:spPr>
              <a:xfrm>
                <a:off x="7124557" y="4020402"/>
                <a:ext cx="219644" cy="39806"/>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24" name="墨迹 123"/>
              <p14:cNvContentPartPr/>
              <p14:nvPr/>
            </p14:nvContentPartPr>
            <p14:xfrm>
              <a:off x="7420970" y="3723990"/>
              <a:ext cx="71082" cy="631920"/>
            </p14:xfrm>
          </p:contentPart>
        </mc:Choice>
        <mc:Fallback xmlns="">
          <p:pic>
            <p:nvPicPr>
              <p:cNvPr id="124" name="墨迹 123"/>
            </p:nvPicPr>
            <p:blipFill>
              <a:blip/>
            </p:blipFill>
            <p:spPr>
              <a:xfrm>
                <a:off x="7420970" y="3723990"/>
                <a:ext cx="71082" cy="631920"/>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25" name="墨迹 124"/>
              <p14:cNvContentPartPr/>
              <p14:nvPr/>
            </p14:nvContentPartPr>
            <p14:xfrm>
              <a:off x="6272283" y="3716171"/>
              <a:ext cx="51179" cy="750627"/>
            </p14:xfrm>
          </p:contentPart>
        </mc:Choice>
        <mc:Fallback xmlns="">
          <p:pic>
            <p:nvPicPr>
              <p:cNvPr id="125" name="墨迹 124"/>
            </p:nvPicPr>
            <p:blipFill>
              <a:blip/>
            </p:blipFill>
            <p:spPr>
              <a:xfrm>
                <a:off x="6272283" y="3716171"/>
                <a:ext cx="51179" cy="750627"/>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26" name="墨迹 125"/>
              <p14:cNvContentPartPr/>
              <p14:nvPr/>
            </p14:nvContentPartPr>
            <p14:xfrm>
              <a:off x="7697479" y="3849805"/>
              <a:ext cx="206849" cy="34120"/>
            </p14:xfrm>
          </p:contentPart>
        </mc:Choice>
        <mc:Fallback xmlns="">
          <p:pic>
            <p:nvPicPr>
              <p:cNvPr id="126" name="墨迹 125"/>
            </p:nvPicPr>
            <p:blipFill>
              <a:blip/>
            </p:blipFill>
            <p:spPr>
              <a:xfrm>
                <a:off x="7697479" y="3849805"/>
                <a:ext cx="206849" cy="34120"/>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127" name="墨迹 126"/>
              <p14:cNvContentPartPr/>
              <p14:nvPr/>
            </p14:nvContentPartPr>
            <p14:xfrm>
              <a:off x="7624975" y="3997656"/>
              <a:ext cx="336219" cy="62552"/>
            </p14:xfrm>
          </p:contentPart>
        </mc:Choice>
        <mc:Fallback xmlns="">
          <p:pic>
            <p:nvPicPr>
              <p:cNvPr id="127" name="墨迹 126"/>
            </p:nvPicPr>
            <p:blipFill>
              <a:blip/>
            </p:blipFill>
            <p:spPr>
              <a:xfrm>
                <a:off x="7624975" y="3997656"/>
                <a:ext cx="336219" cy="62552"/>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28" name="墨迹 127"/>
              <p14:cNvContentPartPr/>
              <p14:nvPr/>
            </p14:nvContentPartPr>
            <p14:xfrm>
              <a:off x="7986783" y="3797916"/>
              <a:ext cx="253053" cy="235637"/>
            </p14:xfrm>
          </p:contentPart>
        </mc:Choice>
        <mc:Fallback xmlns="">
          <p:pic>
            <p:nvPicPr>
              <p:cNvPr id="128" name="墨迹 127"/>
            </p:nvPicPr>
            <p:blipFill>
              <a:blip/>
            </p:blipFill>
            <p:spPr>
              <a:xfrm>
                <a:off x="7986783" y="3797916"/>
                <a:ext cx="253053" cy="235637"/>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129" name="墨迹 128"/>
              <p14:cNvContentPartPr/>
              <p14:nvPr/>
            </p14:nvContentPartPr>
            <p14:xfrm>
              <a:off x="8584939" y="3778723"/>
              <a:ext cx="240613" cy="93829"/>
            </p14:xfrm>
          </p:contentPart>
        </mc:Choice>
        <mc:Fallback xmlns="">
          <p:pic>
            <p:nvPicPr>
              <p:cNvPr id="129" name="墨迹 128"/>
            </p:nvPicPr>
            <p:blipFill>
              <a:blip/>
            </p:blipFill>
            <p:spPr>
              <a:xfrm>
                <a:off x="8584939" y="3778723"/>
                <a:ext cx="240613" cy="93829"/>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30" name="墨迹 129"/>
              <p14:cNvContentPartPr/>
              <p14:nvPr/>
            </p14:nvContentPartPr>
            <p14:xfrm>
              <a:off x="8617281" y="3709063"/>
              <a:ext cx="307786" cy="445329"/>
            </p14:xfrm>
          </p:contentPart>
        </mc:Choice>
        <mc:Fallback xmlns="">
          <p:pic>
            <p:nvPicPr>
              <p:cNvPr id="130" name="墨迹 129"/>
            </p:nvPicPr>
            <p:blipFill>
              <a:blip/>
            </p:blipFill>
            <p:spPr>
              <a:xfrm>
                <a:off x="8617281" y="3709063"/>
                <a:ext cx="307786" cy="445329"/>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131" name="墨迹 130"/>
              <p14:cNvContentPartPr/>
              <p14:nvPr/>
            </p14:nvContentPartPr>
            <p14:xfrm>
              <a:off x="8981577" y="3745848"/>
              <a:ext cx="236348" cy="342438"/>
            </p14:xfrm>
          </p:contentPart>
        </mc:Choice>
        <mc:Fallback xmlns="">
          <p:pic>
            <p:nvPicPr>
              <p:cNvPr id="131" name="墨迹 130"/>
            </p:nvPicPr>
            <p:blipFill>
              <a:blip/>
            </p:blipFill>
            <p:spPr>
              <a:xfrm>
                <a:off x="8981577" y="3745848"/>
                <a:ext cx="236348" cy="342438"/>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32" name="墨迹 131"/>
              <p14:cNvContentPartPr/>
              <p14:nvPr/>
            </p14:nvContentPartPr>
            <p14:xfrm>
              <a:off x="9434015" y="3713861"/>
              <a:ext cx="127947" cy="346347"/>
            </p14:xfrm>
          </p:contentPart>
        </mc:Choice>
        <mc:Fallback xmlns="">
          <p:pic>
            <p:nvPicPr>
              <p:cNvPr id="132" name="墨迹 131"/>
            </p:nvPicPr>
            <p:blipFill>
              <a:blip/>
            </p:blipFill>
            <p:spPr>
              <a:xfrm>
                <a:off x="9434015" y="3713861"/>
                <a:ext cx="127947" cy="346347"/>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133" name="墨迹 132"/>
              <p14:cNvContentPartPr/>
              <p14:nvPr/>
            </p14:nvContentPartPr>
            <p14:xfrm>
              <a:off x="9379281" y="3864022"/>
              <a:ext cx="165622" cy="48336"/>
            </p14:xfrm>
          </p:contentPart>
        </mc:Choice>
        <mc:Fallback xmlns="">
          <p:pic>
            <p:nvPicPr>
              <p:cNvPr id="133" name="墨迹 132"/>
            </p:nvPicPr>
            <p:blipFill>
              <a:blip/>
            </p:blipFill>
            <p:spPr>
              <a:xfrm>
                <a:off x="9379281" y="3864022"/>
                <a:ext cx="165622" cy="48336"/>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34" name="墨迹 133"/>
              <p14:cNvContentPartPr/>
              <p14:nvPr/>
            </p14:nvContentPartPr>
            <p14:xfrm>
              <a:off x="9722608" y="3198694"/>
              <a:ext cx="291436" cy="529561"/>
            </p14:xfrm>
          </p:contentPart>
        </mc:Choice>
        <mc:Fallback xmlns="">
          <p:pic>
            <p:nvPicPr>
              <p:cNvPr id="134" name="墨迹 133"/>
            </p:nvPicPr>
            <p:blipFill>
              <a:blip/>
            </p:blipFill>
            <p:spPr>
              <a:xfrm>
                <a:off x="9722608" y="3198694"/>
                <a:ext cx="291436" cy="529561"/>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135" name="墨迹 134"/>
              <p14:cNvContentPartPr/>
              <p14:nvPr/>
            </p14:nvContentPartPr>
            <p14:xfrm>
              <a:off x="9697018" y="3569742"/>
              <a:ext cx="203295" cy="200452"/>
            </p14:xfrm>
          </p:contentPart>
        </mc:Choice>
        <mc:Fallback xmlns="">
          <p:pic>
            <p:nvPicPr>
              <p:cNvPr id="135" name="墨迹 134"/>
            </p:nvPicPr>
            <p:blipFill>
              <a:blip/>
            </p:blipFill>
            <p:spPr>
              <a:xfrm>
                <a:off x="9697018" y="3569742"/>
                <a:ext cx="203295" cy="200452"/>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36" name="墨迹 135"/>
              <p14:cNvContentPartPr/>
              <p14:nvPr/>
            </p14:nvContentPartPr>
            <p14:xfrm>
              <a:off x="9786582" y="3332328"/>
              <a:ext cx="307074" cy="389530"/>
            </p14:xfrm>
          </p:contentPart>
        </mc:Choice>
        <mc:Fallback xmlns="">
          <p:pic>
            <p:nvPicPr>
              <p:cNvPr id="136" name="墨迹 135"/>
            </p:nvPicPr>
            <p:blipFill>
              <a:blip/>
            </p:blipFill>
            <p:spPr>
              <a:xfrm>
                <a:off x="9786582" y="3332328"/>
                <a:ext cx="307074" cy="389530"/>
              </a:xfrm>
              <a:prstGeom prst="rect"/>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19137" y="587375"/>
            <a:ext cx="7477125" cy="1238250"/>
          </a:xfrm>
          <a:prstGeom prst="rect">
            <a:avLst/>
          </a:prstGeom>
        </p:spPr>
      </p:pic>
      <p:pic>
        <p:nvPicPr>
          <p:cNvPr id="3" name="图片 2"/>
          <p:cNvPicPr>
            <a:picLocks noChangeAspect="1"/>
          </p:cNvPicPr>
          <p:nvPr/>
        </p:nvPicPr>
        <p:blipFill>
          <a:blip r:embed="rId2"/>
          <a:stretch>
            <a:fillRect/>
          </a:stretch>
        </p:blipFill>
        <p:spPr>
          <a:xfrm>
            <a:off x="776286" y="3556000"/>
            <a:ext cx="7362825" cy="990600"/>
          </a:xfrm>
          <a:prstGeom prst="rect">
            <a:avLst/>
          </a:prstGeom>
        </p:spPr>
      </p:pic>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2672864" y="946813"/>
              <a:ext cx="758979" cy="82455"/>
            </p14:xfrm>
          </p:contentPart>
        </mc:Choice>
        <mc:Fallback xmlns="">
          <p:pic>
            <p:nvPicPr>
              <p:cNvPr id="4" name="墨迹 3"/>
            </p:nvPicPr>
            <p:blipFill>
              <a:blip/>
            </p:blipFill>
            <p:spPr>
              <a:xfrm>
                <a:off x="2672864" y="946813"/>
                <a:ext cx="758979" cy="8245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2939955" y="1091110"/>
              <a:ext cx="39806" cy="306363"/>
            </p14:xfrm>
          </p:contentPart>
        </mc:Choice>
        <mc:Fallback xmlns="">
          <p:pic>
            <p:nvPicPr>
              <p:cNvPr id="5" name="墨迹 4"/>
            </p:nvPicPr>
            <p:blipFill>
              <a:blip/>
            </p:blipFill>
            <p:spPr>
              <a:xfrm>
                <a:off x="2939955" y="1091110"/>
                <a:ext cx="39806" cy="306363"/>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3025253" y="1084357"/>
              <a:ext cx="17060" cy="243456"/>
            </p14:xfrm>
          </p:contentPart>
        </mc:Choice>
        <mc:Fallback xmlns="">
          <p:pic>
            <p:nvPicPr>
              <p:cNvPr id="6" name="墨迹 5"/>
            </p:nvPicPr>
            <p:blipFill>
              <a:blip/>
            </p:blipFill>
            <p:spPr>
              <a:xfrm>
                <a:off x="3025253" y="1084357"/>
                <a:ext cx="17060" cy="243456"/>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2913654" y="1032822"/>
              <a:ext cx="134346" cy="206849"/>
            </p14:xfrm>
          </p:contentPart>
        </mc:Choice>
        <mc:Fallback xmlns="">
          <p:pic>
            <p:nvPicPr>
              <p:cNvPr id="7" name="墨迹 6"/>
            </p:nvPicPr>
            <p:blipFill>
              <a:blip/>
            </p:blipFill>
            <p:spPr>
              <a:xfrm>
                <a:off x="2913654" y="1032822"/>
                <a:ext cx="134346" cy="206849"/>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2871716" y="1279477"/>
              <a:ext cx="235992" cy="181259"/>
            </p14:xfrm>
          </p:contentPart>
        </mc:Choice>
        <mc:Fallback xmlns="">
          <p:pic>
            <p:nvPicPr>
              <p:cNvPr id="8" name="墨迹 7"/>
            </p:nvPicPr>
            <p:blipFill>
              <a:blip/>
            </p:blipFill>
            <p:spPr>
              <a:xfrm>
                <a:off x="2871716" y="1279477"/>
                <a:ext cx="235992" cy="181259"/>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2562509" y="1595082"/>
              <a:ext cx="104491" cy="355588"/>
            </p14:xfrm>
          </p:contentPart>
        </mc:Choice>
        <mc:Fallback xmlns="">
          <p:pic>
            <p:nvPicPr>
              <p:cNvPr id="9" name="墨迹 8"/>
            </p:nvPicPr>
            <p:blipFill>
              <a:blip/>
            </p:blipFill>
            <p:spPr>
              <a:xfrm>
                <a:off x="2562509" y="1595082"/>
                <a:ext cx="104491" cy="355588"/>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2638567" y="1606455"/>
              <a:ext cx="111421" cy="302099"/>
            </p14:xfrm>
          </p:contentPart>
        </mc:Choice>
        <mc:Fallback xmlns="">
          <p:pic>
            <p:nvPicPr>
              <p:cNvPr id="10" name="墨迹 9"/>
            </p:nvPicPr>
            <p:blipFill>
              <a:blip/>
            </p:blipFill>
            <p:spPr>
              <a:xfrm>
                <a:off x="2638567" y="1606455"/>
                <a:ext cx="111421" cy="302099"/>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2628615" y="1774208"/>
              <a:ext cx="100937" cy="39806"/>
            </p14:xfrm>
          </p:contentPart>
        </mc:Choice>
        <mc:Fallback xmlns="">
          <p:pic>
            <p:nvPicPr>
              <p:cNvPr id="11" name="墨迹 10"/>
            </p:nvPicPr>
            <p:blipFill>
              <a:blip/>
            </p:blipFill>
            <p:spPr>
              <a:xfrm>
                <a:off x="2628615" y="1774208"/>
                <a:ext cx="100937" cy="39806"/>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2706805" y="1521156"/>
              <a:ext cx="159224" cy="127948"/>
            </p14:xfrm>
          </p:contentPart>
        </mc:Choice>
        <mc:Fallback xmlns="">
          <p:pic>
            <p:nvPicPr>
              <p:cNvPr id="12" name="墨迹 11"/>
            </p:nvPicPr>
            <p:blipFill>
              <a:blip/>
            </p:blipFill>
            <p:spPr>
              <a:xfrm>
                <a:off x="2706805" y="1521156"/>
                <a:ext cx="159224" cy="127948"/>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2826223" y="1768522"/>
              <a:ext cx="133635" cy="22746"/>
            </p14:xfrm>
          </p:contentPart>
        </mc:Choice>
        <mc:Fallback xmlns="">
          <p:pic>
            <p:nvPicPr>
              <p:cNvPr id="13" name="墨迹 12"/>
            </p:nvPicPr>
            <p:blipFill>
              <a:blip/>
            </p:blipFill>
            <p:spPr>
              <a:xfrm>
                <a:off x="2826223" y="1768522"/>
                <a:ext cx="133635" cy="22746"/>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2987935" y="1606455"/>
              <a:ext cx="116930" cy="233860"/>
            </p14:xfrm>
          </p:contentPart>
        </mc:Choice>
        <mc:Fallback xmlns="">
          <p:pic>
            <p:nvPicPr>
              <p:cNvPr id="14" name="墨迹 13"/>
            </p:nvPicPr>
            <p:blipFill>
              <a:blip/>
            </p:blipFill>
            <p:spPr>
              <a:xfrm>
                <a:off x="2987935" y="1606455"/>
                <a:ext cx="116930" cy="23386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3087805" y="1587973"/>
              <a:ext cx="49225" cy="272956"/>
            </p14:xfrm>
          </p:contentPart>
        </mc:Choice>
        <mc:Fallback xmlns="">
          <p:pic>
            <p:nvPicPr>
              <p:cNvPr id="15" name="墨迹 14"/>
            </p:nvPicPr>
            <p:blipFill>
              <a:blip/>
            </p:blipFill>
            <p:spPr>
              <a:xfrm>
                <a:off x="3087805" y="1587973"/>
                <a:ext cx="49225" cy="272956"/>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3063282" y="1730138"/>
              <a:ext cx="92762" cy="9951"/>
            </p14:xfrm>
          </p:contentPart>
        </mc:Choice>
        <mc:Fallback xmlns="">
          <p:pic>
            <p:nvPicPr>
              <p:cNvPr id="16" name="墨迹 15"/>
            </p:nvPicPr>
            <p:blipFill>
              <a:blip/>
            </p:blipFill>
            <p:spPr>
              <a:xfrm>
                <a:off x="3063282" y="1730138"/>
                <a:ext cx="92762" cy="9951"/>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3241343" y="1657634"/>
              <a:ext cx="105201" cy="25589"/>
            </p14:xfrm>
          </p:contentPart>
        </mc:Choice>
        <mc:Fallback xmlns="">
          <p:pic>
            <p:nvPicPr>
              <p:cNvPr id="17" name="墨迹 16"/>
            </p:nvPicPr>
            <p:blipFill>
              <a:blip/>
            </p:blipFill>
            <p:spPr>
              <a:xfrm>
                <a:off x="3241343" y="1657634"/>
                <a:ext cx="105201" cy="25589"/>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3266222" y="1748619"/>
              <a:ext cx="145718" cy="31276"/>
            </p14:xfrm>
          </p:contentPart>
        </mc:Choice>
        <mc:Fallback xmlns="">
          <p:pic>
            <p:nvPicPr>
              <p:cNvPr id="18" name="墨迹 17"/>
            </p:nvPicPr>
            <p:blipFill>
              <a:blip/>
            </p:blipFill>
            <p:spPr>
              <a:xfrm>
                <a:off x="3266222" y="1748619"/>
                <a:ext cx="145718" cy="31276"/>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3485865" y="1552432"/>
              <a:ext cx="130791" cy="210403"/>
            </p14:xfrm>
          </p:contentPart>
        </mc:Choice>
        <mc:Fallback xmlns="">
          <p:pic>
            <p:nvPicPr>
              <p:cNvPr id="19" name="墨迹 18"/>
            </p:nvPicPr>
            <p:blipFill>
              <a:blip/>
            </p:blipFill>
            <p:spPr>
              <a:xfrm>
                <a:off x="3485865" y="1552432"/>
                <a:ext cx="130791" cy="210403"/>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2826223" y="2058537"/>
              <a:ext cx="28433" cy="142164"/>
            </p14:xfrm>
          </p:contentPart>
        </mc:Choice>
        <mc:Fallback xmlns="">
          <p:pic>
            <p:nvPicPr>
              <p:cNvPr id="20" name="墨迹 19"/>
            </p:nvPicPr>
            <p:blipFill>
              <a:blip/>
            </p:blipFill>
            <p:spPr>
              <a:xfrm>
                <a:off x="2826223" y="2058537"/>
                <a:ext cx="28433" cy="142164"/>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2939955" y="1984611"/>
              <a:ext cx="5686" cy="246300"/>
            </p14:xfrm>
          </p:contentPart>
        </mc:Choice>
        <mc:Fallback xmlns="">
          <p:pic>
            <p:nvPicPr>
              <p:cNvPr id="21" name="墨迹 20"/>
            </p:nvPicPr>
            <p:blipFill>
              <a:blip/>
            </p:blipFill>
            <p:spPr>
              <a:xfrm>
                <a:off x="2939955" y="1984611"/>
                <a:ext cx="5686" cy="24630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2788550" y="1919216"/>
              <a:ext cx="151405" cy="181970"/>
            </p14:xfrm>
          </p:contentPart>
        </mc:Choice>
        <mc:Fallback xmlns="">
          <p:pic>
            <p:nvPicPr>
              <p:cNvPr id="22" name="墨迹 21"/>
            </p:nvPicPr>
            <p:blipFill>
              <a:blip/>
            </p:blipFill>
            <p:spPr>
              <a:xfrm>
                <a:off x="2788550" y="1919216"/>
                <a:ext cx="151405" cy="18197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2780731" y="2132462"/>
              <a:ext cx="250209" cy="130791"/>
            </p14:xfrm>
          </p:contentPart>
        </mc:Choice>
        <mc:Fallback xmlns="">
          <p:pic>
            <p:nvPicPr>
              <p:cNvPr id="23" name="墨迹 22"/>
            </p:nvPicPr>
            <p:blipFill>
              <a:blip/>
            </p:blipFill>
            <p:spPr>
              <a:xfrm>
                <a:off x="2780731" y="2132462"/>
                <a:ext cx="250209" cy="130791"/>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2959858" y="1952802"/>
              <a:ext cx="54022" cy="74459"/>
            </p14:xfrm>
          </p:contentPart>
        </mc:Choice>
        <mc:Fallback xmlns="">
          <p:pic>
            <p:nvPicPr>
              <p:cNvPr id="24" name="墨迹 23"/>
            </p:nvPicPr>
            <p:blipFill>
              <a:blip/>
            </p:blipFill>
            <p:spPr>
              <a:xfrm>
                <a:off x="2959858" y="1952802"/>
                <a:ext cx="54022" cy="74459"/>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2566596" y="2373253"/>
              <a:ext cx="111776" cy="368383"/>
            </p14:xfrm>
          </p:contentPart>
        </mc:Choice>
        <mc:Fallback xmlns="">
          <p:pic>
            <p:nvPicPr>
              <p:cNvPr id="25" name="墨迹 24"/>
            </p:nvPicPr>
            <p:blipFill>
              <a:blip/>
            </p:blipFill>
            <p:spPr>
              <a:xfrm>
                <a:off x="2566596" y="2373253"/>
                <a:ext cx="111776" cy="368383"/>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2598050" y="2409682"/>
              <a:ext cx="171308" cy="280064"/>
            </p14:xfrm>
          </p:contentPart>
        </mc:Choice>
        <mc:Fallback xmlns="">
          <p:pic>
            <p:nvPicPr>
              <p:cNvPr id="26" name="墨迹 25"/>
            </p:nvPicPr>
            <p:blipFill>
              <a:blip/>
            </p:blipFill>
            <p:spPr>
              <a:xfrm>
                <a:off x="2598050" y="2409682"/>
                <a:ext cx="171308" cy="280064"/>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2799923" y="2441669"/>
              <a:ext cx="105912" cy="265136"/>
            </p14:xfrm>
          </p:contentPart>
        </mc:Choice>
        <mc:Fallback xmlns="">
          <p:pic>
            <p:nvPicPr>
              <p:cNvPr id="27" name="墨迹 26"/>
            </p:nvPicPr>
            <p:blipFill>
              <a:blip/>
            </p:blipFill>
            <p:spPr>
              <a:xfrm>
                <a:off x="2799923" y="2441669"/>
                <a:ext cx="105912" cy="265136"/>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2917208" y="2438115"/>
              <a:ext cx="62553" cy="258917"/>
            </p14:xfrm>
          </p:contentPart>
        </mc:Choice>
        <mc:Fallback xmlns="">
          <p:pic>
            <p:nvPicPr>
              <p:cNvPr id="28" name="墨迹 27"/>
            </p:nvPicPr>
            <p:blipFill>
              <a:blip/>
            </p:blipFill>
            <p:spPr>
              <a:xfrm>
                <a:off x="2917208" y="2438115"/>
                <a:ext cx="62553" cy="258917"/>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2993977" y="2411104"/>
              <a:ext cx="57754" cy="276331"/>
            </p14:xfrm>
          </p:contentPart>
        </mc:Choice>
        <mc:Fallback xmlns="">
          <p:pic>
            <p:nvPicPr>
              <p:cNvPr id="29" name="墨迹 28"/>
            </p:nvPicPr>
            <p:blipFill>
              <a:blip/>
            </p:blipFill>
            <p:spPr>
              <a:xfrm>
                <a:off x="2993977" y="2411104"/>
                <a:ext cx="57754" cy="276331"/>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2934268" y="2567485"/>
              <a:ext cx="113732" cy="31276"/>
            </p14:xfrm>
          </p:contentPart>
        </mc:Choice>
        <mc:Fallback xmlns="">
          <p:pic>
            <p:nvPicPr>
              <p:cNvPr id="30" name="墨迹 29"/>
            </p:nvPicPr>
            <p:blipFill>
              <a:blip/>
            </p:blipFill>
            <p:spPr>
              <a:xfrm>
                <a:off x="2934268" y="2567485"/>
                <a:ext cx="113732" cy="31276"/>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3076432" y="2516305"/>
              <a:ext cx="127948" cy="19903"/>
            </p14:xfrm>
          </p:contentPart>
        </mc:Choice>
        <mc:Fallback xmlns="">
          <p:pic>
            <p:nvPicPr>
              <p:cNvPr id="31" name="墨迹 30"/>
            </p:nvPicPr>
            <p:blipFill>
              <a:blip/>
            </p:blipFill>
            <p:spPr>
              <a:xfrm>
                <a:off x="3076432" y="2516305"/>
                <a:ext cx="127948" cy="19903"/>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3206513" y="2406839"/>
              <a:ext cx="167753" cy="189789"/>
            </p14:xfrm>
          </p:contentPart>
        </mc:Choice>
        <mc:Fallback xmlns="">
          <p:pic>
            <p:nvPicPr>
              <p:cNvPr id="32" name="墨迹 31"/>
            </p:nvPicPr>
            <p:blipFill>
              <a:blip/>
            </p:blipFill>
            <p:spPr>
              <a:xfrm>
                <a:off x="3206513" y="2406839"/>
                <a:ext cx="167753" cy="189789"/>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3233524" y="2499246"/>
              <a:ext cx="113020" cy="31276"/>
            </p14:xfrm>
          </p:contentPart>
        </mc:Choice>
        <mc:Fallback xmlns="">
          <p:pic>
            <p:nvPicPr>
              <p:cNvPr id="33" name="墨迹 32"/>
            </p:nvPicPr>
            <p:blipFill>
              <a:blip/>
            </p:blipFill>
            <p:spPr>
              <a:xfrm>
                <a:off x="3233524" y="2499246"/>
                <a:ext cx="113020" cy="31276"/>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4" name="墨迹 33"/>
              <p14:cNvContentPartPr/>
              <p14:nvPr/>
            </p14:nvContentPartPr>
            <p14:xfrm>
              <a:off x="3366447" y="2367922"/>
              <a:ext cx="82989" cy="304764"/>
            </p14:xfrm>
          </p:contentPart>
        </mc:Choice>
        <mc:Fallback xmlns="">
          <p:pic>
            <p:nvPicPr>
              <p:cNvPr id="34" name="墨迹 33"/>
            </p:nvPicPr>
            <p:blipFill>
              <a:blip/>
            </p:blipFill>
            <p:spPr>
              <a:xfrm>
                <a:off x="3366447" y="2367922"/>
                <a:ext cx="82989" cy="304764"/>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5" name="墨迹 34"/>
              <p14:cNvContentPartPr/>
              <p14:nvPr/>
            </p14:nvContentPartPr>
            <p14:xfrm>
              <a:off x="3497238" y="2416791"/>
              <a:ext cx="133635" cy="28432"/>
            </p14:xfrm>
          </p:contentPart>
        </mc:Choice>
        <mc:Fallback xmlns="">
          <p:pic>
            <p:nvPicPr>
              <p:cNvPr id="35" name="墨迹 34"/>
            </p:nvPicPr>
            <p:blipFill>
              <a:blip/>
            </p:blipFill>
            <p:spPr>
              <a:xfrm>
                <a:off x="3497238" y="2416791"/>
                <a:ext cx="133635" cy="28432"/>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6" name="墨迹 35"/>
              <p14:cNvContentPartPr/>
              <p14:nvPr/>
            </p14:nvContentPartPr>
            <p14:xfrm>
              <a:off x="3502925" y="2507776"/>
              <a:ext cx="142164" cy="11373"/>
            </p14:xfrm>
          </p:contentPart>
        </mc:Choice>
        <mc:Fallback xmlns="">
          <p:pic>
            <p:nvPicPr>
              <p:cNvPr id="36" name="墨迹 35"/>
            </p:nvPicPr>
            <p:blipFill>
              <a:blip/>
            </p:blipFill>
            <p:spPr>
              <a:xfrm>
                <a:off x="3502925" y="2507776"/>
                <a:ext cx="142164" cy="11373"/>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7" name="墨迹 36"/>
              <p14:cNvContentPartPr/>
              <p14:nvPr/>
            </p14:nvContentPartPr>
            <p14:xfrm>
              <a:off x="3724701" y="2339133"/>
              <a:ext cx="157269" cy="180016"/>
            </p14:xfrm>
          </p:contentPart>
        </mc:Choice>
        <mc:Fallback xmlns="">
          <p:pic>
            <p:nvPicPr>
              <p:cNvPr id="37" name="墨迹 36"/>
            </p:nvPicPr>
            <p:blipFill>
              <a:blip/>
            </p:blipFill>
            <p:spPr>
              <a:xfrm>
                <a:off x="3724701" y="2339133"/>
                <a:ext cx="157269" cy="180016"/>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8" name="墨迹 37"/>
              <p14:cNvContentPartPr/>
              <p14:nvPr/>
            </p14:nvContentPartPr>
            <p14:xfrm>
              <a:off x="535958" y="2077907"/>
              <a:ext cx="38385" cy="272422"/>
            </p14:xfrm>
          </p:contentPart>
        </mc:Choice>
        <mc:Fallback xmlns="">
          <p:pic>
            <p:nvPicPr>
              <p:cNvPr id="38" name="墨迹 37"/>
            </p:nvPicPr>
            <p:blipFill>
              <a:blip/>
            </p:blipFill>
            <p:spPr>
              <a:xfrm>
                <a:off x="535958" y="2077907"/>
                <a:ext cx="38385" cy="272422"/>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9" name="墨迹 38"/>
              <p14:cNvContentPartPr/>
              <p14:nvPr/>
            </p14:nvContentPartPr>
            <p14:xfrm>
              <a:off x="520320" y="2035791"/>
              <a:ext cx="264426" cy="244522"/>
            </p14:xfrm>
          </p:contentPart>
        </mc:Choice>
        <mc:Fallback xmlns="">
          <p:pic>
            <p:nvPicPr>
              <p:cNvPr id="39" name="墨迹 38"/>
            </p:nvPicPr>
            <p:blipFill>
              <a:blip/>
            </p:blipFill>
            <p:spPr>
              <a:xfrm>
                <a:off x="520320" y="2035791"/>
                <a:ext cx="264426" cy="244522"/>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0" name="墨迹 39"/>
              <p14:cNvContentPartPr/>
              <p14:nvPr/>
            </p14:nvContentPartPr>
            <p14:xfrm>
              <a:off x="593535" y="2305902"/>
              <a:ext cx="233860" cy="36963"/>
            </p14:xfrm>
          </p:contentPart>
        </mc:Choice>
        <mc:Fallback xmlns="">
          <p:pic>
            <p:nvPicPr>
              <p:cNvPr id="40" name="墨迹 39"/>
            </p:nvPicPr>
            <p:blipFill>
              <a:blip/>
            </p:blipFill>
            <p:spPr>
              <a:xfrm>
                <a:off x="593535" y="2305902"/>
                <a:ext cx="233860" cy="36963"/>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1" name="墨迹 40"/>
              <p14:cNvContentPartPr/>
              <p14:nvPr/>
            </p14:nvContentPartPr>
            <p14:xfrm>
              <a:off x="919091" y="2022285"/>
              <a:ext cx="286105" cy="255718"/>
            </p14:xfrm>
          </p:contentPart>
        </mc:Choice>
        <mc:Fallback xmlns="">
          <p:pic>
            <p:nvPicPr>
              <p:cNvPr id="41" name="墨迹 40"/>
            </p:nvPicPr>
            <p:blipFill>
              <a:blip/>
            </p:blipFill>
            <p:spPr>
              <a:xfrm>
                <a:off x="919091" y="2022285"/>
                <a:ext cx="286105" cy="255718"/>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2" name="墨迹 41"/>
              <p14:cNvContentPartPr/>
              <p14:nvPr/>
            </p14:nvContentPartPr>
            <p14:xfrm>
              <a:off x="1212660" y="2066178"/>
              <a:ext cx="169175" cy="3732"/>
            </p14:xfrm>
          </p:contentPart>
        </mc:Choice>
        <mc:Fallback xmlns="">
          <p:pic>
            <p:nvPicPr>
              <p:cNvPr id="42" name="墨迹 41"/>
            </p:nvPicPr>
            <p:blipFill>
              <a:blip/>
            </p:blipFill>
            <p:spPr>
              <a:xfrm>
                <a:off x="1212660" y="2066178"/>
                <a:ext cx="169175" cy="3732"/>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3" name="墨迹 42"/>
              <p14:cNvContentPartPr/>
              <p14:nvPr/>
            </p14:nvContentPartPr>
            <p14:xfrm>
              <a:off x="1213371" y="2175111"/>
              <a:ext cx="245233" cy="59709"/>
            </p14:xfrm>
          </p:contentPart>
        </mc:Choice>
        <mc:Fallback xmlns="">
          <p:pic>
            <p:nvPicPr>
              <p:cNvPr id="43" name="墨迹 42"/>
            </p:nvPicPr>
            <p:blipFill>
              <a:blip/>
            </p:blipFill>
            <p:spPr>
              <a:xfrm>
                <a:off x="1213371" y="2175111"/>
                <a:ext cx="245233" cy="59709"/>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4" name="墨迹 43"/>
              <p14:cNvContentPartPr/>
              <p14:nvPr/>
            </p14:nvContentPartPr>
            <p14:xfrm>
              <a:off x="1486681" y="2069910"/>
              <a:ext cx="176817" cy="139854"/>
            </p14:xfrm>
          </p:contentPart>
        </mc:Choice>
        <mc:Fallback xmlns="">
          <p:pic>
            <p:nvPicPr>
              <p:cNvPr id="44" name="墨迹 43"/>
            </p:nvPicPr>
            <p:blipFill>
              <a:blip/>
            </p:blipFill>
            <p:spPr>
              <a:xfrm>
                <a:off x="1486681" y="2069910"/>
                <a:ext cx="176817" cy="139854"/>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5" name="墨迹 44"/>
              <p14:cNvContentPartPr/>
              <p14:nvPr/>
            </p14:nvContentPartPr>
            <p14:xfrm>
              <a:off x="481936" y="2668421"/>
              <a:ext cx="166332" cy="15638"/>
            </p14:xfrm>
          </p:contentPart>
        </mc:Choice>
        <mc:Fallback xmlns="">
          <p:pic>
            <p:nvPicPr>
              <p:cNvPr id="45" name="墨迹 44"/>
            </p:nvPicPr>
            <p:blipFill>
              <a:blip/>
            </p:blipFill>
            <p:spPr>
              <a:xfrm>
                <a:off x="481936" y="2668421"/>
                <a:ext cx="166332" cy="15638"/>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6" name="墨迹 45"/>
              <p14:cNvContentPartPr/>
              <p14:nvPr/>
            </p14:nvContentPartPr>
            <p14:xfrm>
              <a:off x="490466" y="2738082"/>
              <a:ext cx="191922" cy="54022"/>
            </p14:xfrm>
          </p:contentPart>
        </mc:Choice>
        <mc:Fallback xmlns="">
          <p:pic>
            <p:nvPicPr>
              <p:cNvPr id="46" name="墨迹 45"/>
            </p:nvPicPr>
            <p:blipFill>
              <a:blip/>
            </p:blipFill>
            <p:spPr>
              <a:xfrm>
                <a:off x="490466" y="2738082"/>
                <a:ext cx="191922" cy="54022"/>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7" name="墨迹 46"/>
              <p14:cNvContentPartPr/>
              <p14:nvPr/>
            </p14:nvContentPartPr>
            <p14:xfrm>
              <a:off x="608462" y="2615820"/>
              <a:ext cx="178061" cy="233149"/>
            </p14:xfrm>
          </p:contentPart>
        </mc:Choice>
        <mc:Fallback xmlns="">
          <p:pic>
            <p:nvPicPr>
              <p:cNvPr id="47" name="墨迹 46"/>
            </p:nvPicPr>
            <p:blipFill>
              <a:blip/>
            </p:blipFill>
            <p:spPr>
              <a:xfrm>
                <a:off x="608462" y="2615820"/>
                <a:ext cx="178061" cy="233149"/>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8" name="墨迹 47"/>
              <p14:cNvContentPartPr/>
              <p14:nvPr/>
            </p14:nvContentPartPr>
            <p14:xfrm>
              <a:off x="562970" y="2519149"/>
              <a:ext cx="108044" cy="526007"/>
            </p14:xfrm>
          </p:contentPart>
        </mc:Choice>
        <mc:Fallback xmlns="">
          <p:pic>
            <p:nvPicPr>
              <p:cNvPr id="48" name="墨迹 47"/>
            </p:nvPicPr>
            <p:blipFill>
              <a:blip/>
            </p:blipFill>
            <p:spPr>
              <a:xfrm>
                <a:off x="562970" y="2519149"/>
                <a:ext cx="108044" cy="526007"/>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49" name="墨迹 48"/>
              <p14:cNvContentPartPr/>
              <p14:nvPr/>
            </p14:nvContentPartPr>
            <p14:xfrm>
              <a:off x="889947" y="2679794"/>
              <a:ext cx="59709" cy="103780"/>
            </p14:xfrm>
          </p:contentPart>
        </mc:Choice>
        <mc:Fallback xmlns="">
          <p:pic>
            <p:nvPicPr>
              <p:cNvPr id="49" name="墨迹 48"/>
            </p:nvPicPr>
            <p:blipFill>
              <a:blip/>
            </p:blipFill>
            <p:spPr>
              <a:xfrm>
                <a:off x="889947" y="2679794"/>
                <a:ext cx="59709" cy="10378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0" name="墨迹 49"/>
              <p14:cNvContentPartPr/>
              <p14:nvPr/>
            </p14:nvContentPartPr>
            <p14:xfrm>
              <a:off x="888526" y="2642832"/>
              <a:ext cx="38384" cy="246654"/>
            </p14:xfrm>
          </p:contentPart>
        </mc:Choice>
        <mc:Fallback xmlns="">
          <p:pic>
            <p:nvPicPr>
              <p:cNvPr id="50" name="墨迹 49"/>
            </p:nvPicPr>
            <p:blipFill>
              <a:blip/>
            </p:blipFill>
            <p:spPr>
              <a:xfrm>
                <a:off x="888526" y="2642832"/>
                <a:ext cx="38384" cy="246654"/>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1" name="墨迹 50"/>
              <p14:cNvContentPartPr/>
              <p14:nvPr/>
            </p14:nvContentPartPr>
            <p14:xfrm>
              <a:off x="904164" y="2593074"/>
              <a:ext cx="244522" cy="213246"/>
            </p14:xfrm>
          </p:contentPart>
        </mc:Choice>
        <mc:Fallback xmlns="">
          <p:pic>
            <p:nvPicPr>
              <p:cNvPr id="51" name="墨迹 50"/>
            </p:nvPicPr>
            <p:blipFill>
              <a:blip/>
            </p:blipFill>
            <p:spPr>
              <a:xfrm>
                <a:off x="904164" y="2593074"/>
                <a:ext cx="244522" cy="213246"/>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2" name="墨迹 51"/>
              <p14:cNvContentPartPr/>
              <p14:nvPr/>
            </p14:nvContentPartPr>
            <p14:xfrm>
              <a:off x="967960" y="2803477"/>
              <a:ext cx="217689" cy="39806"/>
            </p14:xfrm>
          </p:contentPart>
        </mc:Choice>
        <mc:Fallback xmlns="">
          <p:pic>
            <p:nvPicPr>
              <p:cNvPr id="52" name="墨迹 51"/>
            </p:nvPicPr>
            <p:blipFill>
              <a:blip/>
            </p:blipFill>
            <p:spPr>
              <a:xfrm>
                <a:off x="967960" y="2803477"/>
                <a:ext cx="217689" cy="39806"/>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3" name="墨迹 52"/>
              <p14:cNvContentPartPr/>
              <p14:nvPr/>
            </p14:nvContentPartPr>
            <p14:xfrm>
              <a:off x="1239671" y="2667000"/>
              <a:ext cx="82455" cy="22746"/>
            </p14:xfrm>
          </p:contentPart>
        </mc:Choice>
        <mc:Fallback xmlns="">
          <p:pic>
            <p:nvPicPr>
              <p:cNvPr id="53" name="墨迹 52"/>
            </p:nvPicPr>
            <p:blipFill>
              <a:blip/>
            </p:blipFill>
            <p:spPr>
              <a:xfrm>
                <a:off x="1239671" y="2667000"/>
                <a:ext cx="82455" cy="22746"/>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4" name="墨迹 53"/>
              <p14:cNvContentPartPr/>
              <p14:nvPr/>
            </p14:nvContentPartPr>
            <p14:xfrm>
              <a:off x="1207506" y="2752298"/>
              <a:ext cx="211292" cy="68239"/>
            </p14:xfrm>
          </p:contentPart>
        </mc:Choice>
        <mc:Fallback xmlns="">
          <p:pic>
            <p:nvPicPr>
              <p:cNvPr id="54" name="墨迹 53"/>
            </p:nvPicPr>
            <p:blipFill>
              <a:blip/>
            </p:blipFill>
            <p:spPr>
              <a:xfrm>
                <a:off x="1207506" y="2752298"/>
                <a:ext cx="211292" cy="68239"/>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5" name="墨迹 54"/>
              <p14:cNvContentPartPr/>
              <p14:nvPr/>
            </p14:nvContentPartPr>
            <p14:xfrm>
              <a:off x="1401738" y="2643542"/>
              <a:ext cx="165444" cy="151761"/>
            </p14:xfrm>
          </p:contentPart>
        </mc:Choice>
        <mc:Fallback xmlns="">
          <p:pic>
            <p:nvPicPr>
              <p:cNvPr id="55" name="墨迹 54"/>
            </p:nvPicPr>
            <p:blipFill>
              <a:blip/>
            </p:blipFill>
            <p:spPr>
              <a:xfrm>
                <a:off x="1401738" y="2643542"/>
                <a:ext cx="165444" cy="151761"/>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6" name="墨迹 55"/>
              <p14:cNvContentPartPr/>
              <p14:nvPr/>
            </p14:nvContentPartPr>
            <p14:xfrm>
              <a:off x="737654" y="3044268"/>
              <a:ext cx="282373" cy="244344"/>
            </p14:xfrm>
          </p:contentPart>
        </mc:Choice>
        <mc:Fallback xmlns="">
          <p:pic>
            <p:nvPicPr>
              <p:cNvPr id="56" name="墨迹 55"/>
            </p:nvPicPr>
            <p:blipFill>
              <a:blip/>
            </p:blipFill>
            <p:spPr>
              <a:xfrm>
                <a:off x="737654" y="3044268"/>
                <a:ext cx="282373" cy="244344"/>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7" name="墨迹 56"/>
              <p14:cNvContentPartPr/>
              <p14:nvPr/>
            </p14:nvContentPartPr>
            <p14:xfrm>
              <a:off x="912694" y="3076432"/>
              <a:ext cx="57221" cy="244523"/>
            </p14:xfrm>
          </p:contentPart>
        </mc:Choice>
        <mc:Fallback xmlns="">
          <p:pic>
            <p:nvPicPr>
              <p:cNvPr id="57" name="墨迹 56"/>
            </p:nvPicPr>
            <p:blipFill>
              <a:blip/>
            </p:blipFill>
            <p:spPr>
              <a:xfrm>
                <a:off x="912694" y="3076432"/>
                <a:ext cx="57221" cy="244523"/>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8" name="墨迹 57"/>
              <p14:cNvContentPartPr/>
              <p14:nvPr/>
            </p14:nvContentPartPr>
            <p14:xfrm>
              <a:off x="1050593" y="3068969"/>
              <a:ext cx="223198" cy="247543"/>
            </p14:xfrm>
          </p:contentPart>
        </mc:Choice>
        <mc:Fallback xmlns="">
          <p:pic>
            <p:nvPicPr>
              <p:cNvPr id="58" name="墨迹 57"/>
            </p:nvPicPr>
            <p:blipFill>
              <a:blip/>
            </p:blipFill>
            <p:spPr>
              <a:xfrm>
                <a:off x="1050593" y="3068969"/>
                <a:ext cx="223198" cy="247543"/>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59" name="墨迹 58"/>
              <p14:cNvContentPartPr/>
              <p14:nvPr/>
            </p14:nvContentPartPr>
            <p14:xfrm>
              <a:off x="1302223" y="3090649"/>
              <a:ext cx="99515" cy="42649"/>
            </p14:xfrm>
          </p:contentPart>
        </mc:Choice>
        <mc:Fallback xmlns="">
          <p:pic>
            <p:nvPicPr>
              <p:cNvPr id="59" name="墨迹 58"/>
            </p:nvPicPr>
            <p:blipFill>
              <a:blip/>
            </p:blipFill>
            <p:spPr>
              <a:xfrm>
                <a:off x="1302223" y="3090649"/>
                <a:ext cx="99515" cy="42649"/>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0" name="墨迹 59"/>
              <p14:cNvContentPartPr/>
              <p14:nvPr/>
            </p14:nvContentPartPr>
            <p14:xfrm>
              <a:off x="1307910" y="3144671"/>
              <a:ext cx="201873" cy="102358"/>
            </p14:xfrm>
          </p:contentPart>
        </mc:Choice>
        <mc:Fallback xmlns="">
          <p:pic>
            <p:nvPicPr>
              <p:cNvPr id="60" name="墨迹 59"/>
            </p:nvPicPr>
            <p:blipFill>
              <a:blip/>
            </p:blipFill>
            <p:spPr>
              <a:xfrm>
                <a:off x="1307910" y="3144671"/>
                <a:ext cx="201873" cy="102358"/>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1" name="墨迹 60"/>
              <p14:cNvContentPartPr/>
              <p14:nvPr/>
            </p14:nvContentPartPr>
            <p14:xfrm>
              <a:off x="1526843" y="3095625"/>
              <a:ext cx="143052" cy="137899"/>
            </p14:xfrm>
          </p:contentPart>
        </mc:Choice>
        <mc:Fallback xmlns="">
          <p:pic>
            <p:nvPicPr>
              <p:cNvPr id="61" name="墨迹 60"/>
            </p:nvPicPr>
            <p:blipFill>
              <a:blip/>
            </p:blipFill>
            <p:spPr>
              <a:xfrm>
                <a:off x="1526843" y="3095625"/>
                <a:ext cx="143052" cy="137899"/>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2" name="墨迹 61"/>
              <p14:cNvContentPartPr/>
              <p14:nvPr/>
            </p14:nvContentPartPr>
            <p14:xfrm>
              <a:off x="1190802" y="1078670"/>
              <a:ext cx="307608" cy="357188"/>
            </p14:xfrm>
          </p:contentPart>
        </mc:Choice>
        <mc:Fallback xmlns="">
          <p:pic>
            <p:nvPicPr>
              <p:cNvPr id="62" name="墨迹 61"/>
            </p:nvPicPr>
            <p:blipFill>
              <a:blip/>
            </p:blipFill>
            <p:spPr>
              <a:xfrm>
                <a:off x="1190802" y="1078670"/>
                <a:ext cx="307608" cy="357188"/>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3" name="墨迹 62"/>
              <p14:cNvContentPartPr/>
              <p14:nvPr/>
            </p14:nvContentPartPr>
            <p14:xfrm>
              <a:off x="1171432" y="1073339"/>
              <a:ext cx="295702" cy="476250"/>
            </p14:xfrm>
          </p:contentPart>
        </mc:Choice>
        <mc:Fallback xmlns="">
          <p:pic>
            <p:nvPicPr>
              <p:cNvPr id="63" name="墨迹 62"/>
            </p:nvPicPr>
            <p:blipFill>
              <a:blip/>
            </p:blipFill>
            <p:spPr>
              <a:xfrm>
                <a:off x="1171432" y="1073339"/>
                <a:ext cx="295702" cy="47625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4" name="墨迹 63"/>
              <p14:cNvContentPartPr/>
              <p14:nvPr/>
            </p14:nvContentPartPr>
            <p14:xfrm>
              <a:off x="1197022" y="1512626"/>
              <a:ext cx="355410" cy="227463"/>
            </p14:xfrm>
          </p:contentPart>
        </mc:Choice>
        <mc:Fallback xmlns="">
          <p:pic>
            <p:nvPicPr>
              <p:cNvPr id="64" name="墨迹 63"/>
            </p:nvPicPr>
            <p:blipFill>
              <a:blip/>
            </p:blipFill>
            <p:spPr>
              <a:xfrm>
                <a:off x="1197022" y="1512626"/>
                <a:ext cx="355410" cy="227463"/>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5" name="墨迹 64"/>
              <p14:cNvContentPartPr/>
              <p14:nvPr/>
            </p14:nvContentPartPr>
            <p14:xfrm>
              <a:off x="1293694" y="1524000"/>
              <a:ext cx="201873" cy="287171"/>
            </p14:xfrm>
          </p:contentPart>
        </mc:Choice>
        <mc:Fallback xmlns="">
          <p:pic>
            <p:nvPicPr>
              <p:cNvPr id="65" name="墨迹 64"/>
            </p:nvPicPr>
            <p:blipFill>
              <a:blip/>
            </p:blipFill>
            <p:spPr>
              <a:xfrm>
                <a:off x="1293694" y="1524000"/>
                <a:ext cx="201873" cy="287171"/>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6" name="墨迹 65"/>
              <p14:cNvContentPartPr/>
              <p14:nvPr/>
            </p14:nvContentPartPr>
            <p14:xfrm>
              <a:off x="6437194" y="1000835"/>
              <a:ext cx="698026" cy="466299"/>
            </p14:xfrm>
          </p:contentPart>
        </mc:Choice>
        <mc:Fallback xmlns="">
          <p:pic>
            <p:nvPicPr>
              <p:cNvPr id="66" name="墨迹 65"/>
            </p:nvPicPr>
            <p:blipFill>
              <a:blip/>
            </p:blipFill>
            <p:spPr>
              <a:xfrm>
                <a:off x="6437194" y="1000835"/>
                <a:ext cx="698026" cy="466299"/>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7" name="墨迹 66"/>
              <p14:cNvContentPartPr/>
              <p14:nvPr/>
            </p14:nvContentPartPr>
            <p14:xfrm>
              <a:off x="7070713" y="889947"/>
              <a:ext cx="242212" cy="326978"/>
            </p14:xfrm>
          </p:contentPart>
        </mc:Choice>
        <mc:Fallback xmlns="">
          <p:pic>
            <p:nvPicPr>
              <p:cNvPr id="67" name="墨迹 66"/>
            </p:nvPicPr>
            <p:blipFill>
              <a:blip/>
            </p:blipFill>
            <p:spPr>
              <a:xfrm>
                <a:off x="7070713" y="889947"/>
                <a:ext cx="242212" cy="326978"/>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8" name="墨迹 67"/>
              <p14:cNvContentPartPr/>
              <p14:nvPr/>
            </p14:nvContentPartPr>
            <p14:xfrm>
              <a:off x="7093992" y="860626"/>
              <a:ext cx="235992" cy="370515"/>
            </p14:xfrm>
          </p:contentPart>
        </mc:Choice>
        <mc:Fallback xmlns="">
          <p:pic>
            <p:nvPicPr>
              <p:cNvPr id="68" name="墨迹 67"/>
            </p:nvPicPr>
            <p:blipFill>
              <a:blip/>
            </p:blipFill>
            <p:spPr>
              <a:xfrm>
                <a:off x="7093992" y="860626"/>
                <a:ext cx="235992" cy="370515"/>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69" name="墨迹 68"/>
              <p14:cNvContentPartPr/>
              <p14:nvPr/>
            </p14:nvContentPartPr>
            <p14:xfrm>
              <a:off x="5089477" y="1650526"/>
              <a:ext cx="1512627" cy="123682"/>
            </p14:xfrm>
          </p:contentPart>
        </mc:Choice>
        <mc:Fallback xmlns="">
          <p:pic>
            <p:nvPicPr>
              <p:cNvPr id="69" name="墨迹 68"/>
            </p:nvPicPr>
            <p:blipFill>
              <a:blip/>
            </p:blipFill>
            <p:spPr>
              <a:xfrm>
                <a:off x="5089477" y="1650526"/>
                <a:ext cx="1512627" cy="123682"/>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0" name="墨迹 69"/>
              <p14:cNvContentPartPr/>
              <p14:nvPr/>
            </p14:nvContentPartPr>
            <p14:xfrm>
              <a:off x="5811671" y="1905000"/>
              <a:ext cx="89031" cy="94716"/>
            </p14:xfrm>
          </p:contentPart>
        </mc:Choice>
        <mc:Fallback xmlns="">
          <p:pic>
            <p:nvPicPr>
              <p:cNvPr id="70" name="墨迹 69"/>
            </p:nvPicPr>
            <p:blipFill>
              <a:blip/>
            </p:blipFill>
            <p:spPr>
              <a:xfrm>
                <a:off x="5811671" y="1905000"/>
                <a:ext cx="89031" cy="94716"/>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1" name="墨迹 70"/>
              <p14:cNvContentPartPr/>
              <p14:nvPr/>
            </p14:nvContentPartPr>
            <p14:xfrm>
              <a:off x="5938730" y="1843869"/>
              <a:ext cx="57754" cy="277220"/>
            </p14:xfrm>
          </p:contentPart>
        </mc:Choice>
        <mc:Fallback xmlns="">
          <p:pic>
            <p:nvPicPr>
              <p:cNvPr id="71" name="墨迹 70"/>
            </p:nvPicPr>
            <p:blipFill>
              <a:blip/>
            </p:blipFill>
            <p:spPr>
              <a:xfrm>
                <a:off x="5938730" y="1843869"/>
                <a:ext cx="57754" cy="27722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2" name="墨迹 71"/>
              <p14:cNvContentPartPr/>
              <p14:nvPr/>
            </p14:nvContentPartPr>
            <p14:xfrm>
              <a:off x="6055483" y="1822544"/>
              <a:ext cx="91696" cy="259450"/>
            </p14:xfrm>
          </p:contentPart>
        </mc:Choice>
        <mc:Fallback xmlns="">
          <p:pic>
            <p:nvPicPr>
              <p:cNvPr id="72" name="墨迹 71"/>
            </p:nvPicPr>
            <p:blipFill>
              <a:blip/>
            </p:blipFill>
            <p:spPr>
              <a:xfrm>
                <a:off x="6055483" y="1822544"/>
                <a:ext cx="91696" cy="25945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3" name="墨迹 72"/>
              <p14:cNvContentPartPr/>
              <p14:nvPr/>
            </p14:nvContentPartPr>
            <p14:xfrm>
              <a:off x="6164238" y="1919216"/>
              <a:ext cx="82456" cy="25589"/>
            </p14:xfrm>
          </p:contentPart>
        </mc:Choice>
        <mc:Fallback xmlns="">
          <p:pic>
            <p:nvPicPr>
              <p:cNvPr id="73" name="墨迹 72"/>
            </p:nvPicPr>
            <p:blipFill>
              <a:blip/>
            </p:blipFill>
            <p:spPr>
              <a:xfrm>
                <a:off x="6164238" y="1919216"/>
                <a:ext cx="82456" cy="25589"/>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4" name="墨迹 73"/>
              <p14:cNvContentPartPr/>
              <p14:nvPr/>
            </p14:nvContentPartPr>
            <p14:xfrm>
              <a:off x="6300716" y="1760703"/>
              <a:ext cx="227462" cy="344037"/>
            </p14:xfrm>
          </p:contentPart>
        </mc:Choice>
        <mc:Fallback xmlns="">
          <p:pic>
            <p:nvPicPr>
              <p:cNvPr id="74" name="墨迹 73"/>
            </p:nvPicPr>
            <p:blipFill>
              <a:blip/>
            </p:blipFill>
            <p:spPr>
              <a:xfrm>
                <a:off x="6300716" y="1760703"/>
                <a:ext cx="227462" cy="344037"/>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5" name="墨迹 74"/>
              <p14:cNvContentPartPr/>
              <p14:nvPr/>
            </p14:nvContentPartPr>
            <p14:xfrm>
              <a:off x="5319783" y="2175822"/>
              <a:ext cx="230306" cy="315249"/>
            </p14:xfrm>
          </p:contentPart>
        </mc:Choice>
        <mc:Fallback xmlns="">
          <p:pic>
            <p:nvPicPr>
              <p:cNvPr id="75" name="墨迹 74"/>
            </p:nvPicPr>
            <p:blipFill>
              <a:blip/>
            </p:blipFill>
            <p:spPr>
              <a:xfrm>
                <a:off x="5319783" y="2175822"/>
                <a:ext cx="230306" cy="315249"/>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6" name="墨迹 75"/>
              <p14:cNvContentPartPr/>
              <p14:nvPr/>
            </p14:nvContentPartPr>
            <p14:xfrm>
              <a:off x="5517391" y="2225757"/>
              <a:ext cx="104490" cy="274022"/>
            </p14:xfrm>
          </p:contentPart>
        </mc:Choice>
        <mc:Fallback xmlns="">
          <p:pic>
            <p:nvPicPr>
              <p:cNvPr id="76" name="墨迹 75"/>
            </p:nvPicPr>
            <p:blipFill>
              <a:blip/>
            </p:blipFill>
            <p:spPr>
              <a:xfrm>
                <a:off x="5517391" y="2225757"/>
                <a:ext cx="104490" cy="274022"/>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77" name="墨迹 76"/>
              <p14:cNvContentPartPr/>
              <p14:nvPr/>
            </p14:nvContentPartPr>
            <p14:xfrm>
              <a:off x="5624015" y="2217938"/>
              <a:ext cx="136478" cy="230662"/>
            </p14:xfrm>
          </p:contentPart>
        </mc:Choice>
        <mc:Fallback xmlns="">
          <p:pic>
            <p:nvPicPr>
              <p:cNvPr id="77" name="墨迹 76"/>
            </p:nvPicPr>
            <p:blipFill>
              <a:blip/>
            </p:blipFill>
            <p:spPr>
              <a:xfrm>
                <a:off x="5624015" y="2217938"/>
                <a:ext cx="136478" cy="230662"/>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8" name="墨迹 77"/>
              <p14:cNvContentPartPr/>
              <p14:nvPr/>
            </p14:nvContentPartPr>
            <p14:xfrm>
              <a:off x="5788925" y="2223447"/>
              <a:ext cx="60597" cy="275799"/>
            </p14:xfrm>
          </p:contentPart>
        </mc:Choice>
        <mc:Fallback xmlns="">
          <p:pic>
            <p:nvPicPr>
              <p:cNvPr id="78" name="墨迹 77"/>
            </p:nvPicPr>
            <p:blipFill>
              <a:blip/>
            </p:blipFill>
            <p:spPr>
              <a:xfrm>
                <a:off x="5788925" y="2223447"/>
                <a:ext cx="60597" cy="275799"/>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79" name="墨迹 78"/>
              <p14:cNvContentPartPr/>
              <p14:nvPr/>
            </p14:nvContentPartPr>
            <p14:xfrm>
              <a:off x="5896970" y="2305014"/>
              <a:ext cx="113731" cy="12262"/>
            </p14:xfrm>
          </p:contentPart>
        </mc:Choice>
        <mc:Fallback xmlns="">
          <p:pic>
            <p:nvPicPr>
              <p:cNvPr id="79" name="墨迹 78"/>
            </p:nvPicPr>
            <p:blipFill>
              <a:blip/>
            </p:blipFill>
            <p:spPr>
              <a:xfrm>
                <a:off x="5896970" y="2305014"/>
                <a:ext cx="113731" cy="12262"/>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0" name="墨迹 79"/>
              <p14:cNvContentPartPr/>
              <p14:nvPr/>
            </p14:nvContentPartPr>
            <p14:xfrm>
              <a:off x="5901412" y="2382671"/>
              <a:ext cx="137722" cy="22746"/>
            </p14:xfrm>
          </p:contentPart>
        </mc:Choice>
        <mc:Fallback xmlns="">
          <p:pic>
            <p:nvPicPr>
              <p:cNvPr id="80" name="墨迹 79"/>
            </p:nvPicPr>
            <p:blipFill>
              <a:blip/>
            </p:blipFill>
            <p:spPr>
              <a:xfrm>
                <a:off x="5901412" y="2382671"/>
                <a:ext cx="137722" cy="22746"/>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1" name="墨迹 80"/>
              <p14:cNvContentPartPr/>
              <p14:nvPr/>
            </p14:nvContentPartPr>
            <p14:xfrm>
              <a:off x="6115014" y="2254723"/>
              <a:ext cx="89030" cy="145719"/>
            </p14:xfrm>
          </p:contentPart>
        </mc:Choice>
        <mc:Fallback xmlns="">
          <p:pic>
            <p:nvPicPr>
              <p:cNvPr id="81" name="墨迹 80"/>
            </p:nvPicPr>
            <p:blipFill>
              <a:blip/>
            </p:blipFill>
            <p:spPr>
              <a:xfrm>
                <a:off x="6115014" y="2254723"/>
                <a:ext cx="89030" cy="145719"/>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2" name="墨迹 81"/>
              <p14:cNvContentPartPr/>
              <p14:nvPr/>
            </p14:nvContentPartPr>
            <p14:xfrm>
              <a:off x="1342029" y="572210"/>
              <a:ext cx="953922" cy="483536"/>
            </p14:xfrm>
          </p:contentPart>
        </mc:Choice>
        <mc:Fallback xmlns="">
          <p:pic>
            <p:nvPicPr>
              <p:cNvPr id="82" name="墨迹 81"/>
            </p:nvPicPr>
            <p:blipFill>
              <a:blip/>
            </p:blipFill>
            <p:spPr>
              <a:xfrm>
                <a:off x="1342029" y="572210"/>
                <a:ext cx="953922" cy="483536"/>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3" name="墨迹 82"/>
              <p14:cNvContentPartPr/>
              <p14:nvPr/>
            </p14:nvContentPartPr>
            <p14:xfrm>
              <a:off x="6377484" y="2300216"/>
              <a:ext cx="93828" cy="22746"/>
            </p14:xfrm>
          </p:contentPart>
        </mc:Choice>
        <mc:Fallback xmlns="">
          <p:pic>
            <p:nvPicPr>
              <p:cNvPr id="83" name="墨迹 82"/>
            </p:nvPicPr>
            <p:blipFill>
              <a:blip/>
            </p:blipFill>
            <p:spPr>
              <a:xfrm>
                <a:off x="6377484" y="2300216"/>
                <a:ext cx="93828" cy="22746"/>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4" name="墨迹 83"/>
              <p14:cNvContentPartPr/>
              <p14:nvPr/>
            </p14:nvContentPartPr>
            <p14:xfrm>
              <a:off x="6361136" y="2395466"/>
              <a:ext cx="107334" cy="9951"/>
            </p14:xfrm>
          </p:contentPart>
        </mc:Choice>
        <mc:Fallback xmlns="">
          <p:pic>
            <p:nvPicPr>
              <p:cNvPr id="84" name="墨迹 83"/>
            </p:nvPicPr>
            <p:blipFill>
              <a:blip/>
            </p:blipFill>
            <p:spPr>
              <a:xfrm>
                <a:off x="6361136" y="2395466"/>
                <a:ext cx="107334" cy="9951"/>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5" name="墨迹 84"/>
              <p14:cNvContentPartPr/>
              <p14:nvPr/>
            </p14:nvContentPartPr>
            <p14:xfrm>
              <a:off x="6462783" y="2263253"/>
              <a:ext cx="91518" cy="187657"/>
            </p14:xfrm>
          </p:contentPart>
        </mc:Choice>
        <mc:Fallback xmlns="">
          <p:pic>
            <p:nvPicPr>
              <p:cNvPr id="85" name="墨迹 84"/>
            </p:nvPicPr>
            <p:blipFill>
              <a:blip/>
            </p:blipFill>
            <p:spPr>
              <a:xfrm>
                <a:off x="6462783" y="2263253"/>
                <a:ext cx="91518" cy="187657"/>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6" name="墨迹 85"/>
              <p14:cNvContentPartPr/>
              <p14:nvPr/>
            </p14:nvContentPartPr>
            <p14:xfrm>
              <a:off x="6283656" y="2258988"/>
              <a:ext cx="159224" cy="217512"/>
            </p14:xfrm>
          </p:contentPart>
        </mc:Choice>
        <mc:Fallback xmlns="">
          <p:pic>
            <p:nvPicPr>
              <p:cNvPr id="86" name="墨迹 85"/>
            </p:nvPicPr>
            <p:blipFill>
              <a:blip/>
            </p:blipFill>
            <p:spPr>
              <a:xfrm>
                <a:off x="6283656" y="2258988"/>
                <a:ext cx="159224" cy="217512"/>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7" name="墨迹 86"/>
              <p14:cNvContentPartPr/>
              <p14:nvPr/>
            </p14:nvContentPartPr>
            <p14:xfrm>
              <a:off x="6658970" y="2229134"/>
              <a:ext cx="62552" cy="318448"/>
            </p14:xfrm>
          </p:contentPart>
        </mc:Choice>
        <mc:Fallback xmlns="">
          <p:pic>
            <p:nvPicPr>
              <p:cNvPr id="87" name="墨迹 86"/>
            </p:nvPicPr>
            <p:blipFill>
              <a:blip/>
            </p:blipFill>
            <p:spPr>
              <a:xfrm>
                <a:off x="6658970" y="2229134"/>
                <a:ext cx="62552" cy="318448"/>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8" name="墨迹 87"/>
              <p14:cNvContentPartPr/>
              <p14:nvPr/>
            </p14:nvContentPartPr>
            <p14:xfrm>
              <a:off x="6695044" y="2248148"/>
              <a:ext cx="103958" cy="228707"/>
            </p14:xfrm>
          </p:contentPart>
        </mc:Choice>
        <mc:Fallback xmlns="">
          <p:pic>
            <p:nvPicPr>
              <p:cNvPr id="88" name="墨迹 87"/>
            </p:nvPicPr>
            <p:blipFill>
              <a:blip/>
            </p:blipFill>
            <p:spPr>
              <a:xfrm>
                <a:off x="6695044" y="2248148"/>
                <a:ext cx="103958" cy="228707"/>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89" name="墨迹 88"/>
              <p14:cNvContentPartPr/>
              <p14:nvPr/>
            </p14:nvContentPartPr>
            <p14:xfrm>
              <a:off x="6636223" y="2220426"/>
              <a:ext cx="42649" cy="355588"/>
            </p14:xfrm>
          </p:contentPart>
        </mc:Choice>
        <mc:Fallback xmlns="">
          <p:pic>
            <p:nvPicPr>
              <p:cNvPr id="89" name="墨迹 88"/>
            </p:nvPicPr>
            <p:blipFill>
              <a:blip/>
            </p:blipFill>
            <p:spPr>
              <a:xfrm>
                <a:off x="6636223" y="2220426"/>
                <a:ext cx="42649" cy="355588"/>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0" name="墨迹 89"/>
              <p14:cNvContentPartPr/>
              <p14:nvPr/>
            </p14:nvContentPartPr>
            <p14:xfrm>
              <a:off x="6829567" y="2234820"/>
              <a:ext cx="51178" cy="304232"/>
            </p14:xfrm>
          </p:contentPart>
        </mc:Choice>
        <mc:Fallback xmlns="">
          <p:pic>
            <p:nvPicPr>
              <p:cNvPr id="90" name="墨迹 89"/>
            </p:nvPicPr>
            <p:blipFill>
              <a:blip/>
            </p:blipFill>
            <p:spPr>
              <a:xfrm>
                <a:off x="6829567" y="2234820"/>
                <a:ext cx="51178" cy="304232"/>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91" name="墨迹 90"/>
              <p14:cNvContentPartPr/>
              <p14:nvPr/>
            </p14:nvContentPartPr>
            <p14:xfrm>
              <a:off x="6926949" y="2297373"/>
              <a:ext cx="93118" cy="56865"/>
            </p14:xfrm>
          </p:contentPart>
        </mc:Choice>
        <mc:Fallback xmlns="">
          <p:pic>
            <p:nvPicPr>
              <p:cNvPr id="91" name="墨迹 90"/>
            </p:nvPicPr>
            <p:blipFill>
              <a:blip/>
            </p:blipFill>
            <p:spPr>
              <a:xfrm>
                <a:off x="6926949" y="2297373"/>
                <a:ext cx="93118" cy="56865"/>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2" name="墨迹 91"/>
              <p14:cNvContentPartPr/>
              <p14:nvPr/>
            </p14:nvContentPartPr>
            <p14:xfrm>
              <a:off x="6910600" y="2376985"/>
              <a:ext cx="154960" cy="62552"/>
            </p14:xfrm>
          </p:contentPart>
        </mc:Choice>
        <mc:Fallback xmlns="">
          <p:pic>
            <p:nvPicPr>
              <p:cNvPr id="92" name="墨迹 91"/>
            </p:nvPicPr>
            <p:blipFill>
              <a:blip/>
            </p:blipFill>
            <p:spPr>
              <a:xfrm>
                <a:off x="6910600" y="2376985"/>
                <a:ext cx="154960" cy="62552"/>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93" name="墨迹 92"/>
              <p14:cNvContentPartPr/>
              <p14:nvPr/>
            </p14:nvContentPartPr>
            <p14:xfrm>
              <a:off x="6988790" y="2185596"/>
              <a:ext cx="22747" cy="305120"/>
            </p14:xfrm>
          </p:contentPart>
        </mc:Choice>
        <mc:Fallback xmlns="">
          <p:pic>
            <p:nvPicPr>
              <p:cNvPr id="93" name="墨迹 92"/>
            </p:nvPicPr>
            <p:blipFill>
              <a:blip/>
            </p:blipFill>
            <p:spPr>
              <a:xfrm>
                <a:off x="6988790" y="2185596"/>
                <a:ext cx="22747" cy="30512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4" name="墨迹 93"/>
              <p14:cNvContentPartPr/>
              <p14:nvPr/>
            </p14:nvContentPartPr>
            <p14:xfrm>
              <a:off x="7057029" y="2286000"/>
              <a:ext cx="173441" cy="172018"/>
            </p14:xfrm>
          </p:contentPart>
        </mc:Choice>
        <mc:Fallback xmlns="">
          <p:pic>
            <p:nvPicPr>
              <p:cNvPr id="94" name="墨迹 93"/>
            </p:nvPicPr>
            <p:blipFill>
              <a:blip/>
            </p:blipFill>
            <p:spPr>
              <a:xfrm>
                <a:off x="7057029" y="2286000"/>
                <a:ext cx="173441" cy="172018"/>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95" name="墨迹 94"/>
              <p14:cNvContentPartPr/>
              <p14:nvPr/>
            </p14:nvContentPartPr>
            <p14:xfrm>
              <a:off x="7340291" y="2271783"/>
              <a:ext cx="168820" cy="25590"/>
            </p14:xfrm>
          </p:contentPart>
        </mc:Choice>
        <mc:Fallback xmlns="">
          <p:pic>
            <p:nvPicPr>
              <p:cNvPr id="95" name="墨迹 94"/>
            </p:nvPicPr>
            <p:blipFill>
              <a:blip/>
            </p:blipFill>
            <p:spPr>
              <a:xfrm>
                <a:off x="7340291" y="2271783"/>
                <a:ext cx="168820" cy="2559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6" name="墨迹 95"/>
              <p14:cNvContentPartPr/>
              <p14:nvPr/>
            </p14:nvContentPartPr>
            <p14:xfrm>
              <a:off x="7381164" y="2342154"/>
              <a:ext cx="164910" cy="55444"/>
            </p14:xfrm>
          </p:contentPart>
        </mc:Choice>
        <mc:Fallback xmlns="">
          <p:pic>
            <p:nvPicPr>
              <p:cNvPr id="96" name="墨迹 95"/>
            </p:nvPicPr>
            <p:blipFill>
              <a:blip/>
            </p:blipFill>
            <p:spPr>
              <a:xfrm>
                <a:off x="7381164" y="2342154"/>
                <a:ext cx="164910" cy="55444"/>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97" name="墨迹 96"/>
              <p14:cNvContentPartPr/>
              <p14:nvPr/>
            </p14:nvContentPartPr>
            <p14:xfrm>
              <a:off x="7486365" y="2212074"/>
              <a:ext cx="145718" cy="247366"/>
            </p14:xfrm>
          </p:contentPart>
        </mc:Choice>
        <mc:Fallback xmlns="">
          <p:pic>
            <p:nvPicPr>
              <p:cNvPr id="97" name="墨迹 96"/>
            </p:nvPicPr>
            <p:blipFill>
              <a:blip/>
            </p:blipFill>
            <p:spPr>
              <a:xfrm>
                <a:off x="7486365" y="2212074"/>
                <a:ext cx="145718" cy="247366"/>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8" name="墨迹 97"/>
              <p14:cNvContentPartPr/>
              <p14:nvPr/>
            </p14:nvContentPartPr>
            <p14:xfrm>
              <a:off x="7309548" y="2229134"/>
              <a:ext cx="148384" cy="250209"/>
            </p14:xfrm>
          </p:contentPart>
        </mc:Choice>
        <mc:Fallback xmlns="">
          <p:pic>
            <p:nvPicPr>
              <p:cNvPr id="98" name="墨迹 97"/>
            </p:nvPicPr>
            <p:blipFill>
              <a:blip/>
            </p:blipFill>
            <p:spPr>
              <a:xfrm>
                <a:off x="7309548" y="2229134"/>
                <a:ext cx="148384" cy="250209"/>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99" name="墨迹 98"/>
              <p14:cNvContentPartPr/>
              <p14:nvPr/>
            </p14:nvContentPartPr>
            <p14:xfrm>
              <a:off x="7684684" y="2132107"/>
              <a:ext cx="176994" cy="324134"/>
            </p14:xfrm>
          </p:contentPart>
        </mc:Choice>
        <mc:Fallback xmlns="">
          <p:pic>
            <p:nvPicPr>
              <p:cNvPr id="99" name="墨迹 98"/>
            </p:nvPicPr>
            <p:blipFill>
              <a:blip/>
            </p:blipFill>
            <p:spPr>
              <a:xfrm>
                <a:off x="7684684" y="2132107"/>
                <a:ext cx="176994" cy="324134"/>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0" name="墨迹 99"/>
              <p14:cNvContentPartPr/>
              <p14:nvPr/>
            </p14:nvContentPartPr>
            <p14:xfrm>
              <a:off x="7915701" y="2160895"/>
              <a:ext cx="133634" cy="258916"/>
            </p14:xfrm>
          </p:contentPart>
        </mc:Choice>
        <mc:Fallback xmlns="">
          <p:pic>
            <p:nvPicPr>
              <p:cNvPr id="100" name="墨迹 99"/>
            </p:nvPicPr>
            <p:blipFill>
              <a:blip/>
            </p:blipFill>
            <p:spPr>
              <a:xfrm>
                <a:off x="7915701" y="2160895"/>
                <a:ext cx="133634" cy="258916"/>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01" name="墨迹 100"/>
              <p14:cNvContentPartPr/>
              <p14:nvPr/>
            </p14:nvContentPartPr>
            <p14:xfrm>
              <a:off x="8127526" y="2069910"/>
              <a:ext cx="248787" cy="383132"/>
            </p14:xfrm>
          </p:contentPart>
        </mc:Choice>
        <mc:Fallback xmlns="">
          <p:pic>
            <p:nvPicPr>
              <p:cNvPr id="101" name="墨迹 100"/>
            </p:nvPicPr>
            <p:blipFill>
              <a:blip/>
            </p:blipFill>
            <p:spPr>
              <a:xfrm>
                <a:off x="8127526" y="2069910"/>
                <a:ext cx="248787" cy="383132"/>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2" name="墨迹 101"/>
              <p14:cNvContentPartPr/>
              <p14:nvPr/>
            </p14:nvContentPartPr>
            <p14:xfrm>
              <a:off x="2553268" y="2638567"/>
              <a:ext cx="1390366" cy="193343"/>
            </p14:xfrm>
          </p:contentPart>
        </mc:Choice>
        <mc:Fallback xmlns="">
          <p:pic>
            <p:nvPicPr>
              <p:cNvPr id="102" name="墨迹 101"/>
            </p:nvPicPr>
            <p:blipFill>
              <a:blip/>
            </p:blipFill>
            <p:spPr>
              <a:xfrm>
                <a:off x="2553268" y="2638567"/>
                <a:ext cx="1390366" cy="193343"/>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03" name="墨迹 102"/>
              <p14:cNvContentPartPr/>
              <p14:nvPr/>
            </p14:nvContentPartPr>
            <p14:xfrm>
              <a:off x="2709649" y="3011037"/>
              <a:ext cx="130791" cy="14216"/>
            </p14:xfrm>
          </p:contentPart>
        </mc:Choice>
        <mc:Fallback xmlns="">
          <p:pic>
            <p:nvPicPr>
              <p:cNvPr id="103" name="墨迹 102"/>
            </p:nvPicPr>
            <p:blipFill>
              <a:blip/>
            </p:blipFill>
            <p:spPr>
              <a:xfrm>
                <a:off x="2709649" y="3011037"/>
                <a:ext cx="130791" cy="14216"/>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4" name="墨迹 103"/>
              <p14:cNvContentPartPr/>
              <p14:nvPr/>
            </p14:nvContentPartPr>
            <p14:xfrm>
              <a:off x="2689746" y="3079986"/>
              <a:ext cx="250209" cy="188368"/>
            </p14:xfrm>
          </p:contentPart>
        </mc:Choice>
        <mc:Fallback xmlns="">
          <p:pic>
            <p:nvPicPr>
              <p:cNvPr id="104" name="墨迹 103"/>
            </p:nvPicPr>
            <p:blipFill>
              <a:blip/>
            </p:blipFill>
            <p:spPr>
              <a:xfrm>
                <a:off x="2689746" y="3079986"/>
                <a:ext cx="250209" cy="188368"/>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05" name="墨迹 104"/>
              <p14:cNvContentPartPr/>
              <p14:nvPr/>
            </p14:nvContentPartPr>
            <p14:xfrm>
              <a:off x="2976740" y="3023832"/>
              <a:ext cx="179304" cy="186768"/>
            </p14:xfrm>
          </p:contentPart>
        </mc:Choice>
        <mc:Fallback xmlns="">
          <p:pic>
            <p:nvPicPr>
              <p:cNvPr id="105" name="墨迹 104"/>
            </p:nvPicPr>
            <p:blipFill>
              <a:blip/>
            </p:blipFill>
            <p:spPr>
              <a:xfrm>
                <a:off x="2976740" y="3023832"/>
                <a:ext cx="179304" cy="186768"/>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06" name="墨迹 105"/>
              <p14:cNvContentPartPr/>
              <p14:nvPr/>
            </p14:nvContentPartPr>
            <p14:xfrm>
              <a:off x="3184477" y="2851457"/>
              <a:ext cx="264425" cy="463633"/>
            </p14:xfrm>
          </p:contentPart>
        </mc:Choice>
        <mc:Fallback xmlns="">
          <p:pic>
            <p:nvPicPr>
              <p:cNvPr id="106" name="墨迹 105"/>
            </p:nvPicPr>
            <p:blipFill>
              <a:blip/>
            </p:blipFill>
            <p:spPr>
              <a:xfrm>
                <a:off x="3184477" y="2851457"/>
                <a:ext cx="264425" cy="463633"/>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07" name="墨迹 106"/>
              <p14:cNvContentPartPr/>
              <p14:nvPr/>
            </p14:nvContentPartPr>
            <p14:xfrm>
              <a:off x="3590356" y="2917208"/>
              <a:ext cx="100226" cy="333198"/>
            </p14:xfrm>
          </p:contentPart>
        </mc:Choice>
        <mc:Fallback xmlns="">
          <p:pic>
            <p:nvPicPr>
              <p:cNvPr id="107" name="墨迹 106"/>
            </p:nvPicPr>
            <p:blipFill>
              <a:blip/>
            </p:blipFill>
            <p:spPr>
              <a:xfrm>
                <a:off x="3590356" y="2917208"/>
                <a:ext cx="100226" cy="333198"/>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08" name="墨迹 107"/>
              <p14:cNvContentPartPr/>
              <p14:nvPr/>
            </p14:nvContentPartPr>
            <p14:xfrm>
              <a:off x="3684895" y="2888776"/>
              <a:ext cx="77657" cy="320225"/>
            </p14:xfrm>
          </p:contentPart>
        </mc:Choice>
        <mc:Fallback xmlns="">
          <p:pic>
            <p:nvPicPr>
              <p:cNvPr id="108" name="墨迹 107"/>
            </p:nvPicPr>
            <p:blipFill>
              <a:blip/>
            </p:blipFill>
            <p:spPr>
              <a:xfrm>
                <a:off x="3684895" y="2888776"/>
                <a:ext cx="77657" cy="320225"/>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09" name="墨迹 108"/>
              <p14:cNvContentPartPr/>
              <p14:nvPr/>
            </p14:nvContentPartPr>
            <p14:xfrm>
              <a:off x="3611503" y="3073589"/>
              <a:ext cx="161534" cy="48336"/>
            </p14:xfrm>
          </p:contentPart>
        </mc:Choice>
        <mc:Fallback xmlns="">
          <p:pic>
            <p:nvPicPr>
              <p:cNvPr id="109" name="墨迹 108"/>
            </p:nvPicPr>
            <p:blipFill>
              <a:blip/>
            </p:blipFill>
            <p:spPr>
              <a:xfrm>
                <a:off x="3611503" y="3073589"/>
                <a:ext cx="161534" cy="48336"/>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10" name="墨迹 109"/>
              <p14:cNvContentPartPr/>
              <p14:nvPr/>
            </p14:nvContentPartPr>
            <p14:xfrm>
              <a:off x="3740339" y="2863186"/>
              <a:ext cx="126526" cy="42649"/>
            </p14:xfrm>
          </p:contentPart>
        </mc:Choice>
        <mc:Fallback xmlns="">
          <p:pic>
            <p:nvPicPr>
              <p:cNvPr id="110" name="墨迹 109"/>
            </p:nvPicPr>
            <p:blipFill>
              <a:blip/>
            </p:blipFill>
            <p:spPr>
              <a:xfrm>
                <a:off x="3740339" y="2863186"/>
                <a:ext cx="126526" cy="42649"/>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11" name="墨迹 110"/>
              <p14:cNvContentPartPr/>
              <p14:nvPr/>
            </p14:nvContentPartPr>
            <p14:xfrm>
              <a:off x="3892455" y="2775044"/>
              <a:ext cx="28432" cy="221777"/>
            </p14:xfrm>
          </p:contentPart>
        </mc:Choice>
        <mc:Fallback xmlns="">
          <p:pic>
            <p:nvPicPr>
              <p:cNvPr id="111" name="墨迹 110"/>
            </p:nvPicPr>
            <p:blipFill>
              <a:blip/>
            </p:blipFill>
            <p:spPr>
              <a:xfrm>
                <a:off x="3892455" y="2775044"/>
                <a:ext cx="28432" cy="221777"/>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12" name="墨迹 111"/>
              <p14:cNvContentPartPr/>
              <p14:nvPr/>
            </p14:nvContentPartPr>
            <p14:xfrm>
              <a:off x="2985447" y="3283992"/>
              <a:ext cx="190500" cy="93828"/>
            </p14:xfrm>
          </p:contentPart>
        </mc:Choice>
        <mc:Fallback xmlns="">
          <p:pic>
            <p:nvPicPr>
              <p:cNvPr id="112" name="墨迹 111"/>
            </p:nvPicPr>
            <p:blipFill>
              <a:blip/>
            </p:blipFill>
            <p:spPr>
              <a:xfrm>
                <a:off x="2985447" y="3283992"/>
                <a:ext cx="190500" cy="93828"/>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13" name="墨迹 112"/>
              <p14:cNvContentPartPr/>
              <p14:nvPr/>
            </p14:nvContentPartPr>
            <p14:xfrm>
              <a:off x="3050843" y="3235656"/>
              <a:ext cx="48336" cy="318448"/>
            </p14:xfrm>
          </p:contentPart>
        </mc:Choice>
        <mc:Fallback xmlns="">
          <p:pic>
            <p:nvPicPr>
              <p:cNvPr id="113" name="墨迹 112"/>
            </p:nvPicPr>
            <p:blipFill>
              <a:blip/>
            </p:blipFill>
            <p:spPr>
              <a:xfrm>
                <a:off x="3050843" y="3235656"/>
                <a:ext cx="48336" cy="318448"/>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14" name="墨迹 113"/>
              <p14:cNvContentPartPr/>
              <p14:nvPr/>
            </p14:nvContentPartPr>
            <p14:xfrm>
              <a:off x="3076432" y="3394880"/>
              <a:ext cx="147851" cy="134523"/>
            </p14:xfrm>
          </p:contentPart>
        </mc:Choice>
        <mc:Fallback xmlns="">
          <p:pic>
            <p:nvPicPr>
              <p:cNvPr id="114" name="墨迹 113"/>
            </p:nvPicPr>
            <p:blipFill>
              <a:blip/>
            </p:blipFill>
            <p:spPr>
              <a:xfrm>
                <a:off x="3076432" y="3394880"/>
                <a:ext cx="147851" cy="134523"/>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15" name="墨迹 114"/>
              <p14:cNvContentPartPr/>
              <p14:nvPr/>
            </p14:nvContentPartPr>
            <p14:xfrm>
              <a:off x="4031776" y="2633769"/>
              <a:ext cx="272955" cy="272066"/>
            </p14:xfrm>
          </p:contentPart>
        </mc:Choice>
        <mc:Fallback xmlns="">
          <p:pic>
            <p:nvPicPr>
              <p:cNvPr id="115" name="墨迹 114"/>
            </p:nvPicPr>
            <p:blipFill>
              <a:blip/>
            </p:blipFill>
            <p:spPr>
              <a:xfrm>
                <a:off x="4031776" y="2633769"/>
                <a:ext cx="272955" cy="272066"/>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16" name="墨迹 115"/>
              <p14:cNvContentPartPr/>
              <p14:nvPr/>
            </p14:nvContentPartPr>
            <p14:xfrm>
              <a:off x="4159190" y="2555756"/>
              <a:ext cx="253586" cy="301744"/>
            </p14:xfrm>
          </p:contentPart>
        </mc:Choice>
        <mc:Fallback xmlns="">
          <p:pic>
            <p:nvPicPr>
              <p:cNvPr id="116" name="墨迹 115"/>
            </p:nvPicPr>
            <p:blipFill>
              <a:blip/>
            </p:blipFill>
            <p:spPr>
              <a:xfrm>
                <a:off x="4159190" y="2555756"/>
                <a:ext cx="253586" cy="301744"/>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117" name="墨迹 116"/>
              <p14:cNvContentPartPr/>
              <p14:nvPr/>
            </p14:nvContentPartPr>
            <p14:xfrm>
              <a:off x="4153504" y="2740925"/>
              <a:ext cx="310451" cy="221776"/>
            </p14:xfrm>
          </p:contentPart>
        </mc:Choice>
        <mc:Fallback xmlns="">
          <p:pic>
            <p:nvPicPr>
              <p:cNvPr id="117" name="墨迹 116"/>
            </p:nvPicPr>
            <p:blipFill>
              <a:blip/>
            </p:blipFill>
            <p:spPr>
              <a:xfrm>
                <a:off x="4153504" y="2740925"/>
                <a:ext cx="310451" cy="221776"/>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18" name="墨迹 117"/>
              <p14:cNvContentPartPr/>
              <p14:nvPr/>
            </p14:nvContentPartPr>
            <p14:xfrm>
              <a:off x="4708477" y="2831910"/>
              <a:ext cx="130791" cy="325556"/>
            </p14:xfrm>
          </p:contentPart>
        </mc:Choice>
        <mc:Fallback xmlns="">
          <p:pic>
            <p:nvPicPr>
              <p:cNvPr id="118" name="墨迹 117"/>
            </p:nvPicPr>
            <p:blipFill>
              <a:blip/>
            </p:blipFill>
            <p:spPr>
              <a:xfrm>
                <a:off x="4708477" y="2831910"/>
                <a:ext cx="130791" cy="325556"/>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119" name="墨迹 118"/>
              <p14:cNvContentPartPr/>
              <p14:nvPr/>
            </p14:nvContentPartPr>
            <p14:xfrm>
              <a:off x="4822208" y="2813251"/>
              <a:ext cx="100404" cy="306542"/>
            </p14:xfrm>
          </p:contentPart>
        </mc:Choice>
        <mc:Fallback xmlns="">
          <p:pic>
            <p:nvPicPr>
              <p:cNvPr id="119" name="墨迹 118"/>
            </p:nvPicPr>
            <p:blipFill>
              <a:blip/>
            </p:blipFill>
            <p:spPr>
              <a:xfrm>
                <a:off x="4822208" y="2813251"/>
                <a:ext cx="100404" cy="306542"/>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20" name="墨迹 119"/>
              <p14:cNvContentPartPr/>
              <p14:nvPr/>
            </p14:nvContentPartPr>
            <p14:xfrm>
              <a:off x="4788622" y="3025253"/>
              <a:ext cx="84766" cy="2844"/>
            </p14:xfrm>
          </p:contentPart>
        </mc:Choice>
        <mc:Fallback xmlns="">
          <p:pic>
            <p:nvPicPr>
              <p:cNvPr id="120" name="墨迹 119"/>
            </p:nvPicPr>
            <p:blipFill>
              <a:blip/>
            </p:blipFill>
            <p:spPr>
              <a:xfrm>
                <a:off x="4788622" y="3025253"/>
                <a:ext cx="84766" cy="2844"/>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121" name="墨迹 120"/>
              <p14:cNvContentPartPr/>
              <p14:nvPr/>
            </p14:nvContentPartPr>
            <p14:xfrm>
              <a:off x="4920835" y="2822847"/>
              <a:ext cx="120306" cy="9063"/>
            </p14:xfrm>
          </p:contentPart>
        </mc:Choice>
        <mc:Fallback xmlns="">
          <p:pic>
            <p:nvPicPr>
              <p:cNvPr id="121" name="墨迹 120"/>
            </p:nvPicPr>
            <p:blipFill>
              <a:blip/>
            </p:blipFill>
            <p:spPr>
              <a:xfrm>
                <a:off x="4920835" y="2822847"/>
                <a:ext cx="120306" cy="9063"/>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22" name="墨迹 121"/>
              <p14:cNvContentPartPr/>
              <p14:nvPr/>
            </p14:nvContentPartPr>
            <p14:xfrm>
              <a:off x="5066731" y="2699342"/>
              <a:ext cx="11373" cy="172374"/>
            </p14:xfrm>
          </p:contentPart>
        </mc:Choice>
        <mc:Fallback xmlns="">
          <p:pic>
            <p:nvPicPr>
              <p:cNvPr id="122" name="墨迹 121"/>
            </p:nvPicPr>
            <p:blipFill>
              <a:blip/>
            </p:blipFill>
            <p:spPr>
              <a:xfrm>
                <a:off x="5066731" y="2699342"/>
                <a:ext cx="11373" cy="172374"/>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23" name="墨迹 122"/>
              <p14:cNvContentPartPr/>
              <p14:nvPr/>
            </p14:nvContentPartPr>
            <p14:xfrm>
              <a:off x="5058912" y="2830488"/>
              <a:ext cx="138610" cy="332487"/>
            </p14:xfrm>
          </p:contentPart>
        </mc:Choice>
        <mc:Fallback xmlns="">
          <p:pic>
            <p:nvPicPr>
              <p:cNvPr id="123" name="墨迹 122"/>
            </p:nvPicPr>
            <p:blipFill>
              <a:blip/>
            </p:blipFill>
            <p:spPr>
              <a:xfrm>
                <a:off x="5058912" y="2830488"/>
                <a:ext cx="138610" cy="332487"/>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24" name="墨迹 123"/>
              <p14:cNvContentPartPr/>
              <p14:nvPr/>
            </p14:nvContentPartPr>
            <p14:xfrm>
              <a:off x="5145632" y="2808453"/>
              <a:ext cx="114442" cy="290726"/>
            </p14:xfrm>
          </p:contentPart>
        </mc:Choice>
        <mc:Fallback xmlns="">
          <p:pic>
            <p:nvPicPr>
              <p:cNvPr id="124" name="墨迹 123"/>
            </p:nvPicPr>
            <p:blipFill>
              <a:blip/>
            </p:blipFill>
            <p:spPr>
              <a:xfrm>
                <a:off x="5145632" y="2808453"/>
                <a:ext cx="114442" cy="290726"/>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25" name="墨迹 124"/>
              <p14:cNvContentPartPr/>
              <p14:nvPr/>
            </p14:nvContentPartPr>
            <p14:xfrm>
              <a:off x="5313564" y="2773267"/>
              <a:ext cx="122794" cy="351501"/>
            </p14:xfrm>
          </p:contentPart>
        </mc:Choice>
        <mc:Fallback xmlns="">
          <p:pic>
            <p:nvPicPr>
              <p:cNvPr id="125" name="墨迹 124"/>
            </p:nvPicPr>
            <p:blipFill>
              <a:blip/>
            </p:blipFill>
            <p:spPr>
              <a:xfrm>
                <a:off x="5313564" y="2773267"/>
                <a:ext cx="122794" cy="351501"/>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26" name="墨迹 125"/>
              <p14:cNvContentPartPr/>
              <p14:nvPr/>
            </p14:nvContentPartPr>
            <p14:xfrm>
              <a:off x="5439023" y="2813429"/>
              <a:ext cx="71260" cy="284328"/>
            </p14:xfrm>
          </p:contentPart>
        </mc:Choice>
        <mc:Fallback xmlns="">
          <p:pic>
            <p:nvPicPr>
              <p:cNvPr id="126" name="墨迹 125"/>
            </p:nvPicPr>
            <p:blipFill>
              <a:blip/>
            </p:blipFill>
            <p:spPr>
              <a:xfrm>
                <a:off x="5439023" y="2813429"/>
                <a:ext cx="71260" cy="284328"/>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127" name="墨迹 126"/>
              <p14:cNvContentPartPr/>
              <p14:nvPr/>
            </p14:nvContentPartPr>
            <p14:xfrm>
              <a:off x="5476164" y="2826223"/>
              <a:ext cx="150694" cy="272778"/>
            </p14:xfrm>
          </p:contentPart>
        </mc:Choice>
        <mc:Fallback xmlns="">
          <p:pic>
            <p:nvPicPr>
              <p:cNvPr id="127" name="墨迹 126"/>
            </p:nvPicPr>
            <p:blipFill>
              <a:blip/>
            </p:blipFill>
            <p:spPr>
              <a:xfrm>
                <a:off x="5476164" y="2826223"/>
                <a:ext cx="150694" cy="272778"/>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28" name="墨迹 127"/>
              <p14:cNvContentPartPr/>
              <p14:nvPr/>
            </p14:nvContentPartPr>
            <p14:xfrm>
              <a:off x="5618328" y="2939955"/>
              <a:ext cx="119417" cy="11373"/>
            </p14:xfrm>
          </p:contentPart>
        </mc:Choice>
        <mc:Fallback xmlns="">
          <p:pic>
            <p:nvPicPr>
              <p:cNvPr id="128" name="墨迹 127"/>
            </p:nvPicPr>
            <p:blipFill>
              <a:blip/>
            </p:blipFill>
            <p:spPr>
              <a:xfrm>
                <a:off x="5618328" y="2939955"/>
                <a:ext cx="119417" cy="11373"/>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129" name="墨迹 128"/>
              <p14:cNvContentPartPr/>
              <p14:nvPr/>
            </p14:nvContentPartPr>
            <p14:xfrm>
              <a:off x="5766178" y="2805787"/>
              <a:ext cx="176995" cy="280064"/>
            </p14:xfrm>
          </p:contentPart>
        </mc:Choice>
        <mc:Fallback xmlns="">
          <p:pic>
            <p:nvPicPr>
              <p:cNvPr id="129" name="墨迹 128"/>
            </p:nvPicPr>
            <p:blipFill>
              <a:blip/>
            </p:blipFill>
            <p:spPr>
              <a:xfrm>
                <a:off x="5766178" y="2805787"/>
                <a:ext cx="176995" cy="280064"/>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30" name="墨迹 129"/>
              <p14:cNvContentPartPr/>
              <p14:nvPr/>
            </p14:nvContentPartPr>
            <p14:xfrm>
              <a:off x="5796744" y="2931425"/>
              <a:ext cx="176994" cy="14216"/>
            </p14:xfrm>
          </p:contentPart>
        </mc:Choice>
        <mc:Fallback xmlns="">
          <p:pic>
            <p:nvPicPr>
              <p:cNvPr id="130" name="墨迹 129"/>
            </p:nvPicPr>
            <p:blipFill>
              <a:blip/>
            </p:blipFill>
            <p:spPr>
              <a:xfrm>
                <a:off x="5796744" y="2931425"/>
                <a:ext cx="176994" cy="14216"/>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131" name="墨迹 130"/>
              <p14:cNvContentPartPr/>
              <p14:nvPr/>
            </p14:nvContentPartPr>
            <p14:xfrm>
              <a:off x="5987955" y="2701119"/>
              <a:ext cx="108045" cy="415119"/>
            </p14:xfrm>
          </p:contentPart>
        </mc:Choice>
        <mc:Fallback xmlns="">
          <p:pic>
            <p:nvPicPr>
              <p:cNvPr id="131" name="墨迹 130"/>
            </p:nvPicPr>
            <p:blipFill>
              <a:blip/>
            </p:blipFill>
            <p:spPr>
              <a:xfrm>
                <a:off x="5987955" y="2701119"/>
                <a:ext cx="108045" cy="415119"/>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32" name="墨迹 131"/>
              <p14:cNvContentPartPr/>
              <p14:nvPr/>
            </p14:nvContentPartPr>
            <p14:xfrm>
              <a:off x="6251491" y="2820537"/>
              <a:ext cx="177172" cy="5686"/>
            </p14:xfrm>
          </p:contentPart>
        </mc:Choice>
        <mc:Fallback xmlns="">
          <p:pic>
            <p:nvPicPr>
              <p:cNvPr id="132" name="墨迹 131"/>
            </p:nvPicPr>
            <p:blipFill>
              <a:blip/>
            </p:blipFill>
            <p:spPr>
              <a:xfrm>
                <a:off x="6251491" y="2820537"/>
                <a:ext cx="177172" cy="5686"/>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133" name="墨迹 132"/>
              <p14:cNvContentPartPr/>
              <p14:nvPr/>
            </p14:nvContentPartPr>
            <p14:xfrm>
              <a:off x="6290053" y="2892330"/>
              <a:ext cx="158514" cy="19192"/>
            </p14:xfrm>
          </p:contentPart>
        </mc:Choice>
        <mc:Fallback xmlns="">
          <p:pic>
            <p:nvPicPr>
              <p:cNvPr id="133" name="墨迹 132"/>
            </p:nvPicPr>
            <p:blipFill>
              <a:blip/>
            </p:blipFill>
            <p:spPr>
              <a:xfrm>
                <a:off x="6290053" y="2892330"/>
                <a:ext cx="158514" cy="19192"/>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34" name="墨迹 133"/>
              <p14:cNvContentPartPr/>
              <p14:nvPr/>
            </p14:nvContentPartPr>
            <p14:xfrm>
              <a:off x="6539552" y="2732040"/>
              <a:ext cx="145008" cy="193698"/>
            </p14:xfrm>
          </p:contentPart>
        </mc:Choice>
        <mc:Fallback xmlns="">
          <p:pic>
            <p:nvPicPr>
              <p:cNvPr id="134" name="墨迹 133"/>
            </p:nvPicPr>
            <p:blipFill>
              <a:blip/>
            </p:blipFill>
            <p:spPr>
              <a:xfrm>
                <a:off x="6539552" y="2732040"/>
                <a:ext cx="145008" cy="193698"/>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135" name="墨迹 134"/>
              <p14:cNvContentPartPr/>
              <p14:nvPr/>
            </p14:nvContentPartPr>
            <p14:xfrm>
              <a:off x="4727847" y="3167417"/>
              <a:ext cx="563503" cy="56866"/>
            </p14:xfrm>
          </p:contentPart>
        </mc:Choice>
        <mc:Fallback xmlns="">
          <p:pic>
            <p:nvPicPr>
              <p:cNvPr id="135" name="墨迹 134"/>
            </p:nvPicPr>
            <p:blipFill>
              <a:blip/>
            </p:blipFill>
            <p:spPr>
              <a:xfrm>
                <a:off x="4727847" y="3167417"/>
                <a:ext cx="563503" cy="56866"/>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36" name="墨迹 135"/>
              <p14:cNvContentPartPr/>
              <p14:nvPr/>
            </p14:nvContentPartPr>
            <p14:xfrm>
              <a:off x="6801134" y="2900149"/>
              <a:ext cx="147851" cy="25589"/>
            </p14:xfrm>
          </p:contentPart>
        </mc:Choice>
        <mc:Fallback xmlns="">
          <p:pic>
            <p:nvPicPr>
              <p:cNvPr id="136" name="墨迹 135"/>
            </p:nvPicPr>
            <p:blipFill>
              <a:blip/>
            </p:blipFill>
            <p:spPr>
              <a:xfrm>
                <a:off x="6801134" y="2900149"/>
                <a:ext cx="147851" cy="25589"/>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137" name="墨迹 136"/>
              <p14:cNvContentPartPr/>
              <p14:nvPr/>
            </p14:nvContentPartPr>
            <p14:xfrm>
              <a:off x="6776610" y="2999664"/>
              <a:ext cx="206494" cy="36962"/>
            </p14:xfrm>
          </p:contentPart>
        </mc:Choice>
        <mc:Fallback xmlns="">
          <p:pic>
            <p:nvPicPr>
              <p:cNvPr id="137" name="墨迹 136"/>
            </p:nvPicPr>
            <p:blipFill>
              <a:blip/>
            </p:blipFill>
            <p:spPr>
              <a:xfrm>
                <a:off x="6776610" y="2999664"/>
                <a:ext cx="206494" cy="36962"/>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38" name="墨迹 137"/>
              <p14:cNvContentPartPr/>
              <p14:nvPr/>
            </p14:nvContentPartPr>
            <p14:xfrm>
              <a:off x="6977417" y="2831910"/>
              <a:ext cx="94540" cy="233149"/>
            </p14:xfrm>
          </p:contentPart>
        </mc:Choice>
        <mc:Fallback xmlns="">
          <p:pic>
            <p:nvPicPr>
              <p:cNvPr id="138" name="墨迹 137"/>
            </p:nvPicPr>
            <p:blipFill>
              <a:blip/>
            </p:blipFill>
            <p:spPr>
              <a:xfrm>
                <a:off x="6977417" y="2831910"/>
                <a:ext cx="94540" cy="233149"/>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139" name="墨迹 138"/>
              <p14:cNvContentPartPr/>
              <p14:nvPr/>
            </p14:nvContentPartPr>
            <p14:xfrm>
              <a:off x="7247529" y="2772201"/>
              <a:ext cx="133635" cy="301388"/>
            </p14:xfrm>
          </p:contentPart>
        </mc:Choice>
        <mc:Fallback xmlns="">
          <p:pic>
            <p:nvPicPr>
              <p:cNvPr id="139" name="墨迹 138"/>
            </p:nvPicPr>
            <p:blipFill>
              <a:blip/>
            </p:blipFill>
            <p:spPr>
              <a:xfrm>
                <a:off x="7247529" y="2772201"/>
                <a:ext cx="133635" cy="301388"/>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40" name="墨迹 139"/>
              <p14:cNvContentPartPr/>
              <p14:nvPr/>
            </p14:nvContentPartPr>
            <p14:xfrm>
              <a:off x="7295865" y="2785707"/>
              <a:ext cx="162956" cy="324845"/>
            </p14:xfrm>
          </p:contentPart>
        </mc:Choice>
        <mc:Fallback xmlns="">
          <p:pic>
            <p:nvPicPr>
              <p:cNvPr id="140" name="墨迹 139"/>
            </p:nvPicPr>
            <p:blipFill>
              <a:blip/>
            </p:blipFill>
            <p:spPr>
              <a:xfrm>
                <a:off x="7295865" y="2785707"/>
                <a:ext cx="162956" cy="324845"/>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141" name="墨迹 140"/>
              <p14:cNvContentPartPr/>
              <p14:nvPr/>
            </p14:nvContentPartPr>
            <p14:xfrm>
              <a:off x="7330696" y="2951328"/>
              <a:ext cx="90274" cy="11373"/>
            </p14:xfrm>
          </p:contentPart>
        </mc:Choice>
        <mc:Fallback xmlns="">
          <p:pic>
            <p:nvPicPr>
              <p:cNvPr id="141" name="墨迹 140"/>
            </p:nvPicPr>
            <p:blipFill>
              <a:blip/>
            </p:blipFill>
            <p:spPr>
              <a:xfrm>
                <a:off x="7330696" y="2951328"/>
                <a:ext cx="90274" cy="11373"/>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42" name="墨迹 141"/>
              <p14:cNvContentPartPr/>
              <p14:nvPr/>
            </p14:nvContentPartPr>
            <p14:xfrm>
              <a:off x="7551761" y="2854656"/>
              <a:ext cx="56865" cy="11374"/>
            </p14:xfrm>
          </p:contentPart>
        </mc:Choice>
        <mc:Fallback xmlns="">
          <p:pic>
            <p:nvPicPr>
              <p:cNvPr id="142" name="墨迹 141"/>
            </p:nvPicPr>
            <p:blipFill>
              <a:blip/>
            </p:blipFill>
            <p:spPr>
              <a:xfrm>
                <a:off x="7551761" y="2854656"/>
                <a:ext cx="56865" cy="11374"/>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143" name="墨迹 142"/>
              <p14:cNvContentPartPr/>
              <p14:nvPr/>
            </p14:nvContentPartPr>
            <p14:xfrm>
              <a:off x="7676865" y="2757985"/>
              <a:ext cx="164910" cy="22746"/>
            </p14:xfrm>
          </p:contentPart>
        </mc:Choice>
        <mc:Fallback xmlns="">
          <p:pic>
            <p:nvPicPr>
              <p:cNvPr id="143" name="墨迹 142"/>
            </p:nvPicPr>
            <p:blipFill>
              <a:blip/>
            </p:blipFill>
            <p:spPr>
              <a:xfrm>
                <a:off x="7676865" y="2757985"/>
                <a:ext cx="164910" cy="22746"/>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44" name="墨迹 143"/>
              <p14:cNvContentPartPr/>
              <p14:nvPr/>
            </p14:nvContentPartPr>
            <p14:xfrm>
              <a:off x="7672600" y="2757985"/>
              <a:ext cx="203295" cy="301388"/>
            </p14:xfrm>
          </p:contentPart>
        </mc:Choice>
        <mc:Fallback xmlns="">
          <p:pic>
            <p:nvPicPr>
              <p:cNvPr id="144" name="墨迹 143"/>
            </p:nvPicPr>
            <p:blipFill>
              <a:blip/>
            </p:blipFill>
            <p:spPr>
              <a:xfrm>
                <a:off x="7672600" y="2757985"/>
                <a:ext cx="203295" cy="301388"/>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145" name="墨迹 144"/>
              <p14:cNvContentPartPr/>
              <p14:nvPr/>
            </p14:nvContentPartPr>
            <p14:xfrm>
              <a:off x="7665670" y="2902992"/>
              <a:ext cx="193165" cy="25589"/>
            </p14:xfrm>
          </p:contentPart>
        </mc:Choice>
        <mc:Fallback xmlns="">
          <p:pic>
            <p:nvPicPr>
              <p:cNvPr id="145" name="墨迹 144"/>
            </p:nvPicPr>
            <p:blipFill>
              <a:blip/>
            </p:blipFill>
            <p:spPr>
              <a:xfrm>
                <a:off x="7665670" y="2902992"/>
                <a:ext cx="193165" cy="25589"/>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46" name="墨迹 145"/>
              <p14:cNvContentPartPr/>
              <p14:nvPr/>
            </p14:nvContentPartPr>
            <p14:xfrm>
              <a:off x="7949821" y="2814850"/>
              <a:ext cx="130790" cy="11374"/>
            </p14:xfrm>
          </p:contentPart>
        </mc:Choice>
        <mc:Fallback xmlns="">
          <p:pic>
            <p:nvPicPr>
              <p:cNvPr id="146" name="墨迹 145"/>
            </p:nvPicPr>
            <p:blipFill>
              <a:blip/>
            </p:blipFill>
            <p:spPr>
              <a:xfrm>
                <a:off x="7949821" y="2814850"/>
                <a:ext cx="130790" cy="11374"/>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147" name="墨迹 146"/>
              <p14:cNvContentPartPr/>
              <p14:nvPr/>
            </p14:nvContentPartPr>
            <p14:xfrm>
              <a:off x="7905039" y="2902992"/>
              <a:ext cx="178416" cy="46203"/>
            </p14:xfrm>
          </p:contentPart>
        </mc:Choice>
        <mc:Fallback xmlns="">
          <p:pic>
            <p:nvPicPr>
              <p:cNvPr id="147" name="墨迹 146"/>
            </p:nvPicPr>
            <p:blipFill>
              <a:blip/>
            </p:blipFill>
            <p:spPr>
              <a:xfrm>
                <a:off x="7905039" y="2902992"/>
                <a:ext cx="178416" cy="46203"/>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48" name="墨迹 147"/>
              <p14:cNvContentPartPr/>
              <p14:nvPr/>
            </p14:nvContentPartPr>
            <p14:xfrm>
              <a:off x="8188656" y="2795658"/>
              <a:ext cx="123150" cy="215379"/>
            </p14:xfrm>
          </p:contentPart>
        </mc:Choice>
        <mc:Fallback xmlns="">
          <p:pic>
            <p:nvPicPr>
              <p:cNvPr id="148" name="墨迹 147"/>
            </p:nvPicPr>
            <p:blipFill>
              <a:blip/>
            </p:blipFill>
            <p:spPr>
              <a:xfrm>
                <a:off x="8188656" y="2795658"/>
                <a:ext cx="123150" cy="215379"/>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149" name="墨迹 148"/>
              <p14:cNvContentPartPr/>
              <p14:nvPr/>
            </p14:nvContentPartPr>
            <p14:xfrm>
              <a:off x="7884425" y="1305067"/>
              <a:ext cx="272955" cy="417962"/>
            </p14:xfrm>
          </p:contentPart>
        </mc:Choice>
        <mc:Fallback xmlns="">
          <p:pic>
            <p:nvPicPr>
              <p:cNvPr id="149" name="墨迹 148"/>
            </p:nvPicPr>
            <p:blipFill>
              <a:blip/>
            </p:blipFill>
            <p:spPr>
              <a:xfrm>
                <a:off x="7884425" y="1305067"/>
                <a:ext cx="272955" cy="417962"/>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50" name="墨迹 149"/>
              <p14:cNvContentPartPr/>
              <p14:nvPr/>
            </p14:nvContentPartPr>
            <p14:xfrm>
              <a:off x="1497699" y="3988238"/>
              <a:ext cx="353278" cy="49224"/>
            </p14:xfrm>
          </p:contentPart>
        </mc:Choice>
        <mc:Fallback xmlns="">
          <p:pic>
            <p:nvPicPr>
              <p:cNvPr id="150" name="墨迹 149"/>
            </p:nvPicPr>
            <p:blipFill>
              <a:blip/>
            </p:blipFill>
            <p:spPr>
              <a:xfrm>
                <a:off x="1497699" y="3988238"/>
                <a:ext cx="353278" cy="49224"/>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151" name="墨迹 150"/>
              <p14:cNvContentPartPr/>
              <p14:nvPr/>
            </p14:nvContentPartPr>
            <p14:xfrm>
              <a:off x="2126776" y="3993924"/>
              <a:ext cx="437865" cy="43538"/>
            </p14:xfrm>
          </p:contentPart>
        </mc:Choice>
        <mc:Fallback xmlns="">
          <p:pic>
            <p:nvPicPr>
              <p:cNvPr id="151" name="墨迹 150"/>
            </p:nvPicPr>
            <p:blipFill>
              <a:blip/>
            </p:blipFill>
            <p:spPr>
              <a:xfrm>
                <a:off x="2126776" y="3993924"/>
                <a:ext cx="437865" cy="43538"/>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52" name="墨迹 151"/>
              <p14:cNvContentPartPr/>
              <p14:nvPr/>
            </p14:nvContentPartPr>
            <p14:xfrm>
              <a:off x="3008194" y="4048835"/>
              <a:ext cx="136477" cy="140032"/>
            </p14:xfrm>
          </p:contentPart>
        </mc:Choice>
        <mc:Fallback xmlns="">
          <p:pic>
            <p:nvPicPr>
              <p:cNvPr id="152" name="墨迹 151"/>
            </p:nvPicPr>
            <p:blipFill>
              <a:blip/>
            </p:blipFill>
            <p:spPr>
              <a:xfrm>
                <a:off x="3008194" y="4048835"/>
                <a:ext cx="136477" cy="140032"/>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153" name="墨迹 152"/>
              <p14:cNvContentPartPr/>
              <p14:nvPr/>
            </p14:nvContentPartPr>
            <p14:xfrm>
              <a:off x="3163685" y="4056832"/>
              <a:ext cx="103247" cy="135767"/>
            </p14:xfrm>
          </p:contentPart>
        </mc:Choice>
        <mc:Fallback xmlns="">
          <p:pic>
            <p:nvPicPr>
              <p:cNvPr id="153" name="墨迹 152"/>
            </p:nvPicPr>
            <p:blipFill>
              <a:blip/>
            </p:blipFill>
            <p:spPr>
              <a:xfrm>
                <a:off x="3163685" y="4056832"/>
                <a:ext cx="103247" cy="135767"/>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54" name="墨迹 153"/>
              <p14:cNvContentPartPr/>
              <p14:nvPr/>
            </p14:nvContentPartPr>
            <p14:xfrm>
              <a:off x="3165285" y="4073892"/>
              <a:ext cx="101647" cy="71615"/>
            </p14:xfrm>
          </p:contentPart>
        </mc:Choice>
        <mc:Fallback xmlns="">
          <p:pic>
            <p:nvPicPr>
              <p:cNvPr id="154" name="墨迹 153"/>
            </p:nvPicPr>
            <p:blipFill>
              <a:blip/>
            </p:blipFill>
            <p:spPr>
              <a:xfrm>
                <a:off x="3165285" y="4073892"/>
                <a:ext cx="101647" cy="71615"/>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155" name="墨迹 154"/>
              <p14:cNvContentPartPr/>
              <p14:nvPr/>
            </p14:nvContentPartPr>
            <p14:xfrm>
              <a:off x="3298208" y="3997656"/>
              <a:ext cx="104491" cy="185524"/>
            </p14:xfrm>
          </p:contentPart>
        </mc:Choice>
        <mc:Fallback xmlns="">
          <p:pic>
            <p:nvPicPr>
              <p:cNvPr id="155" name="墨迹 154"/>
            </p:nvPicPr>
            <p:blipFill>
              <a:blip/>
            </p:blipFill>
            <p:spPr>
              <a:xfrm>
                <a:off x="3298208" y="3997656"/>
                <a:ext cx="104491" cy="185524"/>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56" name="墨迹 155"/>
              <p14:cNvContentPartPr/>
              <p14:nvPr/>
            </p14:nvContentPartPr>
            <p14:xfrm>
              <a:off x="3299630" y="4003343"/>
              <a:ext cx="163489" cy="151404"/>
            </p14:xfrm>
          </p:contentPart>
        </mc:Choice>
        <mc:Fallback xmlns="">
          <p:pic>
            <p:nvPicPr>
              <p:cNvPr id="156" name="墨迹 155"/>
            </p:nvPicPr>
            <p:blipFill>
              <a:blip/>
            </p:blipFill>
            <p:spPr>
              <a:xfrm>
                <a:off x="3299630" y="4003343"/>
                <a:ext cx="163489" cy="151404"/>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157" name="墨迹 156"/>
              <p14:cNvContentPartPr/>
              <p14:nvPr/>
            </p14:nvContentPartPr>
            <p14:xfrm>
              <a:off x="8642160" y="3377820"/>
              <a:ext cx="189078" cy="394861"/>
            </p14:xfrm>
          </p:contentPart>
        </mc:Choice>
        <mc:Fallback xmlns="">
          <p:pic>
            <p:nvPicPr>
              <p:cNvPr id="157" name="墨迹 156"/>
            </p:nvPicPr>
            <p:blipFill>
              <a:blip/>
            </p:blipFill>
            <p:spPr>
              <a:xfrm>
                <a:off x="8642160" y="3377820"/>
                <a:ext cx="189078" cy="394861"/>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58" name="墨迹 157"/>
              <p14:cNvContentPartPr/>
              <p14:nvPr/>
            </p14:nvContentPartPr>
            <p14:xfrm>
              <a:off x="8808492" y="3364315"/>
              <a:ext cx="73925" cy="405879"/>
            </p14:xfrm>
          </p:contentPart>
        </mc:Choice>
        <mc:Fallback xmlns="">
          <p:pic>
            <p:nvPicPr>
              <p:cNvPr id="158" name="墨迹 157"/>
            </p:nvPicPr>
            <p:blipFill>
              <a:blip/>
            </p:blipFill>
            <p:spPr>
              <a:xfrm>
                <a:off x="8808492" y="3364315"/>
                <a:ext cx="73925" cy="405879"/>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159" name="墨迹 158"/>
              <p14:cNvContentPartPr/>
              <p14:nvPr/>
            </p14:nvContentPartPr>
            <p14:xfrm>
              <a:off x="8718928" y="3618078"/>
              <a:ext cx="200452" cy="49757"/>
            </p14:xfrm>
          </p:contentPart>
        </mc:Choice>
        <mc:Fallback xmlns="">
          <p:pic>
            <p:nvPicPr>
              <p:cNvPr id="159" name="墨迹 158"/>
            </p:nvPicPr>
            <p:blipFill>
              <a:blip/>
            </p:blipFill>
            <p:spPr>
              <a:xfrm>
                <a:off x="8718928" y="3618078"/>
                <a:ext cx="200452" cy="49757"/>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60" name="墨迹 159"/>
              <p14:cNvContentPartPr/>
              <p14:nvPr/>
            </p14:nvContentPartPr>
            <p14:xfrm>
              <a:off x="9072029" y="3406964"/>
              <a:ext cx="180726" cy="343326"/>
            </p14:xfrm>
          </p:contentPart>
        </mc:Choice>
        <mc:Fallback xmlns="">
          <p:pic>
            <p:nvPicPr>
              <p:cNvPr id="160" name="墨迹 159"/>
            </p:nvPicPr>
            <p:blipFill>
              <a:blip/>
            </p:blipFill>
            <p:spPr>
              <a:xfrm>
                <a:off x="9072029" y="3406964"/>
                <a:ext cx="180726" cy="343326"/>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161" name="墨迹 160"/>
              <p14:cNvContentPartPr/>
              <p14:nvPr/>
            </p14:nvContentPartPr>
            <p14:xfrm>
              <a:off x="8600399" y="3266222"/>
              <a:ext cx="139854" cy="651822"/>
            </p14:xfrm>
          </p:contentPart>
        </mc:Choice>
        <mc:Fallback xmlns="">
          <p:pic>
            <p:nvPicPr>
              <p:cNvPr id="161" name="墨迹 160"/>
            </p:nvPicPr>
            <p:blipFill>
              <a:blip/>
            </p:blipFill>
            <p:spPr>
              <a:xfrm>
                <a:off x="8600399" y="3266222"/>
                <a:ext cx="139854" cy="651822"/>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62" name="墨迹 161"/>
              <p14:cNvContentPartPr/>
              <p14:nvPr/>
            </p14:nvContentPartPr>
            <p14:xfrm>
              <a:off x="9354403" y="3237967"/>
              <a:ext cx="31809" cy="640271"/>
            </p14:xfrm>
          </p:contentPart>
        </mc:Choice>
        <mc:Fallback xmlns="">
          <p:pic>
            <p:nvPicPr>
              <p:cNvPr id="162" name="墨迹 161"/>
            </p:nvPicPr>
            <p:blipFill>
              <a:blip/>
            </p:blipFill>
            <p:spPr>
              <a:xfrm>
                <a:off x="9354403" y="3237967"/>
                <a:ext cx="31809" cy="640271"/>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163" name="墨迹 162"/>
              <p14:cNvContentPartPr/>
              <p14:nvPr/>
            </p14:nvContentPartPr>
            <p14:xfrm>
              <a:off x="9460670" y="3497238"/>
              <a:ext cx="203651" cy="39806"/>
            </p14:xfrm>
          </p:contentPart>
        </mc:Choice>
        <mc:Fallback xmlns="">
          <p:pic>
            <p:nvPicPr>
              <p:cNvPr id="163" name="墨迹 162"/>
            </p:nvPicPr>
            <p:blipFill>
              <a:blip/>
            </p:blipFill>
            <p:spPr>
              <a:xfrm>
                <a:off x="9460670" y="3497238"/>
                <a:ext cx="203651" cy="39806"/>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64" name="墨迹 163"/>
              <p14:cNvContentPartPr/>
              <p14:nvPr/>
            </p14:nvContentPartPr>
            <p14:xfrm>
              <a:off x="9475953" y="3602440"/>
              <a:ext cx="222486" cy="71082"/>
            </p14:xfrm>
          </p:contentPart>
        </mc:Choice>
        <mc:Fallback xmlns="">
          <p:pic>
            <p:nvPicPr>
              <p:cNvPr id="164" name="墨迹 163"/>
            </p:nvPicPr>
            <p:blipFill>
              <a:blip/>
            </p:blipFill>
            <p:spPr>
              <a:xfrm>
                <a:off x="9475953" y="3602440"/>
                <a:ext cx="222486" cy="71082"/>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165" name="墨迹 164"/>
              <p14:cNvContentPartPr/>
              <p14:nvPr/>
            </p14:nvContentPartPr>
            <p14:xfrm>
              <a:off x="9914529" y="3357029"/>
              <a:ext cx="59709" cy="355588"/>
            </p14:xfrm>
          </p:contentPart>
        </mc:Choice>
        <mc:Fallback xmlns="">
          <p:pic>
            <p:nvPicPr>
              <p:cNvPr id="165" name="墨迹 164"/>
            </p:nvPicPr>
            <p:blipFill>
              <a:blip/>
            </p:blipFill>
            <p:spPr>
              <a:xfrm>
                <a:off x="9914529" y="3357029"/>
                <a:ext cx="59709" cy="355588"/>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66" name="墨迹 165"/>
              <p14:cNvContentPartPr/>
              <p14:nvPr/>
            </p14:nvContentPartPr>
            <p14:xfrm>
              <a:off x="9984723" y="3399145"/>
              <a:ext cx="117463" cy="290015"/>
            </p14:xfrm>
          </p:contentPart>
        </mc:Choice>
        <mc:Fallback xmlns="">
          <p:pic>
            <p:nvPicPr>
              <p:cNvPr id="166" name="墨迹 165"/>
            </p:nvPicPr>
            <p:blipFill>
              <a:blip/>
            </p:blipFill>
            <p:spPr>
              <a:xfrm>
                <a:off x="9984723" y="3399145"/>
                <a:ext cx="117463" cy="290015"/>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167" name="墨迹 166"/>
              <p14:cNvContentPartPr/>
              <p14:nvPr/>
            </p14:nvContentPartPr>
            <p14:xfrm>
              <a:off x="10137905" y="3370712"/>
              <a:ext cx="132034" cy="311517"/>
            </p14:xfrm>
          </p:contentPart>
        </mc:Choice>
        <mc:Fallback xmlns="">
          <p:pic>
            <p:nvPicPr>
              <p:cNvPr id="167" name="墨迹 166"/>
            </p:nvPicPr>
            <p:blipFill>
              <a:blip/>
            </p:blipFill>
            <p:spPr>
              <a:xfrm>
                <a:off x="10137905" y="3370712"/>
                <a:ext cx="132034" cy="311517"/>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68" name="墨迹 167"/>
              <p14:cNvContentPartPr/>
              <p14:nvPr/>
            </p14:nvContentPartPr>
            <p14:xfrm>
              <a:off x="10264253" y="3416205"/>
              <a:ext cx="83344" cy="274376"/>
            </p14:xfrm>
          </p:contentPart>
        </mc:Choice>
        <mc:Fallback xmlns="">
          <p:pic>
            <p:nvPicPr>
              <p:cNvPr id="168" name="墨迹 167"/>
            </p:nvPicPr>
            <p:blipFill>
              <a:blip/>
            </p:blipFill>
            <p:spPr>
              <a:xfrm>
                <a:off x="10264253" y="3416205"/>
                <a:ext cx="83344" cy="274376"/>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169" name="墨迹 168"/>
              <p14:cNvContentPartPr/>
              <p14:nvPr/>
            </p14:nvContentPartPr>
            <p14:xfrm>
              <a:off x="10201701" y="3535623"/>
              <a:ext cx="133634" cy="24168"/>
            </p14:xfrm>
          </p:contentPart>
        </mc:Choice>
        <mc:Fallback xmlns="">
          <p:pic>
            <p:nvPicPr>
              <p:cNvPr id="169" name="墨迹 168"/>
            </p:nvPicPr>
            <p:blipFill>
              <a:blip/>
            </p:blipFill>
            <p:spPr>
              <a:xfrm>
                <a:off x="10201701" y="3535623"/>
                <a:ext cx="133634" cy="24168"/>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70" name="墨迹 169"/>
              <p14:cNvContentPartPr/>
              <p14:nvPr/>
            </p14:nvContentPartPr>
            <p14:xfrm>
              <a:off x="10406418" y="3298919"/>
              <a:ext cx="56866" cy="465588"/>
            </p14:xfrm>
          </p:contentPart>
        </mc:Choice>
        <mc:Fallback xmlns="">
          <p:pic>
            <p:nvPicPr>
              <p:cNvPr id="170" name="墨迹 169"/>
            </p:nvPicPr>
            <p:blipFill>
              <a:blip/>
            </p:blipFill>
            <p:spPr>
              <a:xfrm>
                <a:off x="10406418" y="3298919"/>
                <a:ext cx="56866" cy="465588"/>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171" name="墨迹 170"/>
              <p14:cNvContentPartPr/>
              <p14:nvPr/>
            </p14:nvContentPartPr>
            <p14:xfrm>
              <a:off x="9744643" y="3228903"/>
              <a:ext cx="28433" cy="555507"/>
            </p14:xfrm>
          </p:contentPart>
        </mc:Choice>
        <mc:Fallback xmlns="">
          <p:pic>
            <p:nvPicPr>
              <p:cNvPr id="171" name="墨迹 170"/>
            </p:nvPicPr>
            <p:blipFill>
              <a:blip/>
            </p:blipFill>
            <p:spPr>
              <a:xfrm>
                <a:off x="9744643" y="3228903"/>
                <a:ext cx="28433" cy="555507"/>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72" name="墨迹 171"/>
              <p14:cNvContentPartPr/>
              <p14:nvPr/>
            </p14:nvContentPartPr>
            <p14:xfrm>
              <a:off x="9252755" y="2445223"/>
              <a:ext cx="158513" cy="391485"/>
            </p14:xfrm>
          </p:contentPart>
        </mc:Choice>
        <mc:Fallback xmlns="">
          <p:pic>
            <p:nvPicPr>
              <p:cNvPr id="172" name="墨迹 171"/>
            </p:nvPicPr>
            <p:blipFill>
              <a:blip/>
            </p:blipFill>
            <p:spPr>
              <a:xfrm>
                <a:off x="9252755" y="2445223"/>
                <a:ext cx="158513" cy="391485"/>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173" name="墨迹 172"/>
              <p14:cNvContentPartPr/>
              <p14:nvPr/>
            </p14:nvContentPartPr>
            <p14:xfrm>
              <a:off x="9394209" y="2464416"/>
              <a:ext cx="51179" cy="370515"/>
            </p14:xfrm>
          </p:contentPart>
        </mc:Choice>
        <mc:Fallback xmlns="">
          <p:pic>
            <p:nvPicPr>
              <p:cNvPr id="173" name="墨迹 172"/>
            </p:nvPicPr>
            <p:blipFill>
              <a:blip/>
            </p:blipFill>
            <p:spPr>
              <a:xfrm>
                <a:off x="9394209" y="2464416"/>
                <a:ext cx="51179" cy="370515"/>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74" name="墨迹 173"/>
              <p14:cNvContentPartPr/>
              <p14:nvPr/>
            </p14:nvContentPartPr>
            <p14:xfrm>
              <a:off x="9318684" y="2607291"/>
              <a:ext cx="203472" cy="65395"/>
            </p14:xfrm>
          </p:contentPart>
        </mc:Choice>
        <mc:Fallback xmlns="">
          <p:pic>
            <p:nvPicPr>
              <p:cNvPr id="174" name="墨迹 173"/>
            </p:nvPicPr>
            <p:blipFill>
              <a:blip/>
            </p:blipFill>
            <p:spPr>
              <a:xfrm>
                <a:off x="9318684" y="2607291"/>
                <a:ext cx="203472" cy="65395"/>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175" name="墨迹 174"/>
              <p14:cNvContentPartPr/>
              <p14:nvPr/>
            </p14:nvContentPartPr>
            <p14:xfrm>
              <a:off x="9593238" y="2473656"/>
              <a:ext cx="196187" cy="312584"/>
            </p14:xfrm>
          </p:contentPart>
        </mc:Choice>
        <mc:Fallback xmlns="">
          <p:pic>
            <p:nvPicPr>
              <p:cNvPr id="175" name="墨迹 174"/>
            </p:nvPicPr>
            <p:blipFill>
              <a:blip/>
            </p:blipFill>
            <p:spPr>
              <a:xfrm>
                <a:off x="9593238" y="2473656"/>
                <a:ext cx="196187" cy="312584"/>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76" name="墨迹 175"/>
              <p14:cNvContentPartPr/>
              <p14:nvPr/>
            </p14:nvContentPartPr>
            <p14:xfrm>
              <a:off x="9499410" y="2781442"/>
              <a:ext cx="36962" cy="44782"/>
            </p14:xfrm>
          </p:contentPart>
        </mc:Choice>
        <mc:Fallback xmlns="">
          <p:pic>
            <p:nvPicPr>
              <p:cNvPr id="176" name="墨迹 175"/>
            </p:nvPicPr>
            <p:blipFill>
              <a:blip/>
            </p:blipFill>
            <p:spPr>
              <a:xfrm>
                <a:off x="9499410" y="2781442"/>
                <a:ext cx="36962" cy="44782"/>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177" name="墨迹 176"/>
              <p14:cNvContentPartPr/>
              <p14:nvPr/>
            </p14:nvContentPartPr>
            <p14:xfrm>
              <a:off x="10019731" y="2458018"/>
              <a:ext cx="38384" cy="32698"/>
            </p14:xfrm>
          </p:contentPart>
        </mc:Choice>
        <mc:Fallback xmlns="">
          <p:pic>
            <p:nvPicPr>
              <p:cNvPr id="177" name="墨迹 176"/>
            </p:nvPicPr>
            <p:blipFill>
              <a:blip/>
            </p:blipFill>
            <p:spPr>
              <a:xfrm>
                <a:off x="10019731" y="2458018"/>
                <a:ext cx="38384" cy="32698"/>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78" name="墨迹 177"/>
              <p14:cNvContentPartPr/>
              <p14:nvPr/>
            </p14:nvContentPartPr>
            <p14:xfrm>
              <a:off x="9862462" y="2494270"/>
              <a:ext cx="275976" cy="282907"/>
            </p14:xfrm>
          </p:contentPart>
        </mc:Choice>
        <mc:Fallback xmlns="">
          <p:pic>
            <p:nvPicPr>
              <p:cNvPr id="178" name="墨迹 177"/>
            </p:nvPicPr>
            <p:blipFill>
              <a:blip/>
            </p:blipFill>
            <p:spPr>
              <a:xfrm>
                <a:off x="9862462" y="2494270"/>
                <a:ext cx="275976" cy="282907"/>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179" name="墨迹 178"/>
              <p14:cNvContentPartPr/>
              <p14:nvPr/>
            </p14:nvContentPartPr>
            <p14:xfrm>
              <a:off x="10059537" y="2462283"/>
              <a:ext cx="562969" cy="383844"/>
            </p14:xfrm>
          </p:contentPart>
        </mc:Choice>
        <mc:Fallback xmlns="">
          <p:pic>
            <p:nvPicPr>
              <p:cNvPr id="179" name="墨迹 178"/>
            </p:nvPicPr>
            <p:blipFill>
              <a:blip/>
            </p:blipFill>
            <p:spPr>
              <a:xfrm>
                <a:off x="10059537" y="2462283"/>
                <a:ext cx="562969" cy="383844"/>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80" name="墨迹 179"/>
              <p14:cNvContentPartPr/>
              <p14:nvPr/>
            </p14:nvContentPartPr>
            <p14:xfrm>
              <a:off x="10656627" y="2415191"/>
              <a:ext cx="270999" cy="467898"/>
            </p14:xfrm>
          </p:contentPart>
        </mc:Choice>
        <mc:Fallback xmlns="">
          <p:pic>
            <p:nvPicPr>
              <p:cNvPr id="180" name="墨迹 179"/>
            </p:nvPicPr>
            <p:blipFill>
              <a:blip/>
            </p:blipFill>
            <p:spPr>
              <a:xfrm>
                <a:off x="10656627" y="2415191"/>
                <a:ext cx="270999" cy="467898"/>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181" name="墨迹 180"/>
              <p14:cNvContentPartPr/>
              <p14:nvPr/>
            </p14:nvContentPartPr>
            <p14:xfrm>
              <a:off x="10776044" y="3289679"/>
              <a:ext cx="375313" cy="449772"/>
            </p14:xfrm>
          </p:contentPart>
        </mc:Choice>
        <mc:Fallback xmlns="">
          <p:pic>
            <p:nvPicPr>
              <p:cNvPr id="181" name="墨迹 180"/>
            </p:nvPicPr>
            <p:blipFill>
              <a:blip/>
            </p:blipFill>
            <p:spPr>
              <a:xfrm>
                <a:off x="10776044" y="3289679"/>
                <a:ext cx="375313" cy="449772"/>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82" name="墨迹 181"/>
              <p14:cNvContentPartPr/>
              <p14:nvPr/>
            </p14:nvContentPartPr>
            <p14:xfrm>
              <a:off x="1376149" y="3610970"/>
              <a:ext cx="585716" cy="415119"/>
            </p14:xfrm>
          </p:contentPart>
        </mc:Choice>
        <mc:Fallback xmlns="">
          <p:pic>
            <p:nvPicPr>
              <p:cNvPr id="182" name="墨迹 181"/>
            </p:nvPicPr>
            <p:blipFill>
              <a:blip/>
            </p:blipFill>
            <p:spPr>
              <a:xfrm>
                <a:off x="1376149" y="3610970"/>
                <a:ext cx="585716" cy="415119"/>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183" name="墨迹 182"/>
              <p14:cNvContentPartPr/>
              <p14:nvPr/>
            </p14:nvContentPartPr>
            <p14:xfrm>
              <a:off x="2092656" y="3572585"/>
              <a:ext cx="475717" cy="484780"/>
            </p14:xfrm>
          </p:contentPart>
        </mc:Choice>
        <mc:Fallback xmlns="">
          <p:pic>
            <p:nvPicPr>
              <p:cNvPr id="183" name="墨迹 182"/>
            </p:nvPicPr>
            <p:blipFill>
              <a:blip/>
            </p:blipFill>
            <p:spPr>
              <a:xfrm>
                <a:off x="2092656" y="3572585"/>
                <a:ext cx="475717" cy="48478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84" name="墨迹 183"/>
              <p14:cNvContentPartPr/>
              <p14:nvPr/>
            </p14:nvContentPartPr>
            <p14:xfrm>
              <a:off x="2180265" y="4704212"/>
              <a:ext cx="168287" cy="548221"/>
            </p14:xfrm>
          </p:contentPart>
        </mc:Choice>
        <mc:Fallback xmlns="">
          <p:pic>
            <p:nvPicPr>
              <p:cNvPr id="184" name="墨迹 183"/>
            </p:nvPicPr>
            <p:blipFill>
              <a:blip/>
            </p:blipFill>
            <p:spPr>
              <a:xfrm>
                <a:off x="2180265" y="4704212"/>
                <a:ext cx="168287" cy="548221"/>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185" name="墨迹 184"/>
              <p14:cNvContentPartPr/>
              <p14:nvPr/>
            </p14:nvContentPartPr>
            <p14:xfrm>
              <a:off x="2325805" y="4723404"/>
              <a:ext cx="145896" cy="462745"/>
            </p14:xfrm>
          </p:contentPart>
        </mc:Choice>
        <mc:Fallback xmlns="">
          <p:pic>
            <p:nvPicPr>
              <p:cNvPr id="185" name="墨迹 184"/>
            </p:nvPicPr>
            <p:blipFill>
              <a:blip/>
            </p:blipFill>
            <p:spPr>
              <a:xfrm>
                <a:off x="2325805" y="4723404"/>
                <a:ext cx="145896" cy="462745"/>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86" name="墨迹 185"/>
              <p14:cNvContentPartPr/>
              <p14:nvPr/>
            </p14:nvContentPartPr>
            <p14:xfrm>
              <a:off x="2302171" y="4958686"/>
              <a:ext cx="231194" cy="96672"/>
            </p14:xfrm>
          </p:contentPart>
        </mc:Choice>
        <mc:Fallback xmlns="">
          <p:pic>
            <p:nvPicPr>
              <p:cNvPr id="186" name="墨迹 185"/>
            </p:nvPicPr>
            <p:blipFill>
              <a:blip/>
            </p:blipFill>
            <p:spPr>
              <a:xfrm>
                <a:off x="2302171" y="4958686"/>
                <a:ext cx="231194" cy="96672"/>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187" name="墨迹 186"/>
              <p14:cNvContentPartPr/>
              <p14:nvPr/>
            </p14:nvContentPartPr>
            <p14:xfrm>
              <a:off x="2632880" y="4773695"/>
              <a:ext cx="257317" cy="483536"/>
            </p14:xfrm>
          </p:contentPart>
        </mc:Choice>
        <mc:Fallback xmlns="">
          <p:pic>
            <p:nvPicPr>
              <p:cNvPr id="187" name="墨迹 186"/>
            </p:nvPicPr>
            <p:blipFill>
              <a:blip/>
            </p:blipFill>
            <p:spPr>
              <a:xfrm>
                <a:off x="2632880" y="4773695"/>
                <a:ext cx="257317" cy="483536"/>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88" name="墨迹 187"/>
              <p14:cNvContentPartPr/>
              <p14:nvPr/>
            </p14:nvContentPartPr>
            <p14:xfrm>
              <a:off x="1952980" y="4708477"/>
              <a:ext cx="244878" cy="835926"/>
            </p14:xfrm>
          </p:contentPart>
        </mc:Choice>
        <mc:Fallback xmlns="">
          <p:pic>
            <p:nvPicPr>
              <p:cNvPr id="188" name="墨迹 187"/>
            </p:nvPicPr>
            <p:blipFill>
              <a:blip/>
            </p:blipFill>
            <p:spPr>
              <a:xfrm>
                <a:off x="1952980" y="4708477"/>
                <a:ext cx="244878" cy="835926"/>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189" name="墨迹 188"/>
              <p14:cNvContentPartPr/>
              <p14:nvPr/>
            </p14:nvContentPartPr>
            <p14:xfrm>
              <a:off x="2908679" y="4572710"/>
              <a:ext cx="156380" cy="840901"/>
            </p14:xfrm>
          </p:contentPart>
        </mc:Choice>
        <mc:Fallback xmlns="">
          <p:pic>
            <p:nvPicPr>
              <p:cNvPr id="189" name="墨迹 188"/>
            </p:nvPicPr>
            <p:blipFill>
              <a:blip/>
            </p:blipFill>
            <p:spPr>
              <a:xfrm>
                <a:off x="2908679" y="4572710"/>
                <a:ext cx="156380" cy="840901"/>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90" name="墨迹 189"/>
              <p14:cNvContentPartPr/>
              <p14:nvPr/>
            </p14:nvContentPartPr>
            <p14:xfrm>
              <a:off x="3059373" y="5294372"/>
              <a:ext cx="73925" cy="297122"/>
            </p14:xfrm>
          </p:contentPart>
        </mc:Choice>
        <mc:Fallback xmlns="">
          <p:pic>
            <p:nvPicPr>
              <p:cNvPr id="190" name="墨迹 189"/>
            </p:nvPicPr>
            <p:blipFill>
              <a:blip/>
            </p:blipFill>
            <p:spPr>
              <a:xfrm>
                <a:off x="3059373" y="5294372"/>
                <a:ext cx="73925" cy="297122"/>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191" name="墨迹 190"/>
              <p14:cNvContentPartPr/>
              <p14:nvPr/>
            </p14:nvContentPartPr>
            <p14:xfrm>
              <a:off x="3214332" y="5288507"/>
              <a:ext cx="106623" cy="261227"/>
            </p14:xfrm>
          </p:contentPart>
        </mc:Choice>
        <mc:Fallback xmlns="">
          <p:pic>
            <p:nvPicPr>
              <p:cNvPr id="191" name="墨迹 190"/>
            </p:nvPicPr>
            <p:blipFill>
              <a:blip/>
            </p:blipFill>
            <p:spPr>
              <a:xfrm>
                <a:off x="3214332" y="5288507"/>
                <a:ext cx="106623" cy="261227"/>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92" name="墨迹 191"/>
              <p14:cNvContentPartPr/>
              <p14:nvPr/>
            </p14:nvContentPartPr>
            <p14:xfrm>
              <a:off x="3208645" y="5328313"/>
              <a:ext cx="117996" cy="190500"/>
            </p14:xfrm>
          </p:contentPart>
        </mc:Choice>
        <mc:Fallback xmlns="">
          <p:pic>
            <p:nvPicPr>
              <p:cNvPr id="192" name="墨迹 191"/>
            </p:nvPicPr>
            <p:blipFill>
              <a:blip/>
            </p:blipFill>
            <p:spPr>
              <a:xfrm>
                <a:off x="3208645" y="5328313"/>
                <a:ext cx="117996" cy="190500"/>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193" name="墨迹 192"/>
              <p14:cNvContentPartPr/>
              <p14:nvPr/>
            </p14:nvContentPartPr>
            <p14:xfrm>
              <a:off x="3369291" y="5222578"/>
              <a:ext cx="110354" cy="398593"/>
            </p14:xfrm>
          </p:contentPart>
        </mc:Choice>
        <mc:Fallback xmlns="">
          <p:pic>
            <p:nvPicPr>
              <p:cNvPr id="193" name="墨迹 192"/>
            </p:nvPicPr>
            <p:blipFill>
              <a:blip/>
            </p:blipFill>
            <p:spPr>
              <a:xfrm>
                <a:off x="3369291" y="5222578"/>
                <a:ext cx="110354" cy="398593"/>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94" name="墨迹 193"/>
              <p14:cNvContentPartPr/>
              <p14:nvPr/>
            </p14:nvContentPartPr>
            <p14:xfrm>
              <a:off x="4805149" y="4982676"/>
              <a:ext cx="39806" cy="412454"/>
            </p14:xfrm>
          </p:contentPart>
        </mc:Choice>
        <mc:Fallback xmlns="">
          <p:pic>
            <p:nvPicPr>
              <p:cNvPr id="194" name="墨迹 193"/>
            </p:nvPicPr>
            <p:blipFill>
              <a:blip/>
            </p:blipFill>
            <p:spPr>
              <a:xfrm>
                <a:off x="4805149" y="4982676"/>
                <a:ext cx="39806" cy="412454"/>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195" name="墨迹 194"/>
              <p14:cNvContentPartPr/>
              <p14:nvPr/>
            </p14:nvContentPartPr>
            <p14:xfrm>
              <a:off x="4838380" y="4992805"/>
              <a:ext cx="248254" cy="341195"/>
            </p14:xfrm>
          </p:contentPart>
        </mc:Choice>
        <mc:Fallback xmlns="">
          <p:pic>
            <p:nvPicPr>
              <p:cNvPr id="195" name="墨迹 194"/>
            </p:nvPicPr>
            <p:blipFill>
              <a:blip/>
            </p:blipFill>
            <p:spPr>
              <a:xfrm>
                <a:off x="4838380" y="4992805"/>
                <a:ext cx="248254" cy="341195"/>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96" name="墨迹 195"/>
              <p14:cNvContentPartPr/>
              <p14:nvPr/>
            </p14:nvContentPartPr>
            <p14:xfrm>
              <a:off x="5157716" y="5049849"/>
              <a:ext cx="96672" cy="304942"/>
            </p14:xfrm>
          </p:contentPart>
        </mc:Choice>
        <mc:Fallback xmlns="">
          <p:pic>
            <p:nvPicPr>
              <p:cNvPr id="196" name="墨迹 195"/>
            </p:nvPicPr>
            <p:blipFill>
              <a:blip/>
            </p:blipFill>
            <p:spPr>
              <a:xfrm>
                <a:off x="5157716" y="5049849"/>
                <a:ext cx="96672" cy="304942"/>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197" name="墨迹 196"/>
              <p14:cNvContentPartPr/>
              <p14:nvPr/>
            </p14:nvContentPartPr>
            <p14:xfrm>
              <a:off x="5299880" y="5066731"/>
              <a:ext cx="90985" cy="295701"/>
            </p14:xfrm>
          </p:contentPart>
        </mc:Choice>
        <mc:Fallback xmlns="">
          <p:pic>
            <p:nvPicPr>
              <p:cNvPr id="197" name="墨迹 196"/>
            </p:nvPicPr>
            <p:blipFill>
              <a:blip/>
            </p:blipFill>
            <p:spPr>
              <a:xfrm>
                <a:off x="5299880" y="5066731"/>
                <a:ext cx="90985" cy="295701"/>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98" name="墨迹 197"/>
              <p14:cNvContentPartPr/>
              <p14:nvPr/>
            </p14:nvContentPartPr>
            <p14:xfrm>
              <a:off x="5402238" y="5089477"/>
              <a:ext cx="63974" cy="242568"/>
            </p14:xfrm>
          </p:contentPart>
        </mc:Choice>
        <mc:Fallback xmlns="">
          <p:pic>
            <p:nvPicPr>
              <p:cNvPr id="198" name="墨迹 197"/>
            </p:nvPicPr>
            <p:blipFill>
              <a:blip/>
            </p:blipFill>
            <p:spPr>
              <a:xfrm>
                <a:off x="5402238" y="5089477"/>
                <a:ext cx="63974" cy="242568"/>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199" name="墨迹 198"/>
              <p14:cNvContentPartPr/>
              <p14:nvPr/>
            </p14:nvContentPartPr>
            <p14:xfrm>
              <a:off x="5334000" y="5225955"/>
              <a:ext cx="145007" cy="34119"/>
            </p14:xfrm>
          </p:contentPart>
        </mc:Choice>
        <mc:Fallback xmlns="">
          <p:pic>
            <p:nvPicPr>
              <p:cNvPr id="199" name="墨迹 198"/>
            </p:nvPicPr>
            <p:blipFill>
              <a:blip/>
            </p:blipFill>
            <p:spPr>
              <a:xfrm>
                <a:off x="5334000" y="5225955"/>
                <a:ext cx="145007" cy="34119"/>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200" name="墨迹 199"/>
              <p14:cNvContentPartPr/>
              <p14:nvPr/>
            </p14:nvContentPartPr>
            <p14:xfrm>
              <a:off x="5518813" y="5049671"/>
              <a:ext cx="67528" cy="358254"/>
            </p14:xfrm>
          </p:contentPart>
        </mc:Choice>
        <mc:Fallback xmlns="">
          <p:pic>
            <p:nvPicPr>
              <p:cNvPr id="200" name="墨迹 199"/>
            </p:nvPicPr>
            <p:blipFill>
              <a:blip/>
            </p:blipFill>
            <p:spPr>
              <a:xfrm>
                <a:off x="5518813" y="5049671"/>
                <a:ext cx="67528" cy="358254"/>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201" name="墨迹 200"/>
              <p14:cNvContentPartPr/>
              <p14:nvPr/>
            </p14:nvContentPartPr>
            <p14:xfrm>
              <a:off x="5565549" y="5043985"/>
              <a:ext cx="149451" cy="307075"/>
            </p14:xfrm>
          </p:contentPart>
        </mc:Choice>
        <mc:Fallback xmlns="">
          <p:pic>
            <p:nvPicPr>
              <p:cNvPr id="201" name="墨迹 200"/>
            </p:nvPicPr>
            <p:blipFill>
              <a:blip/>
            </p:blipFill>
            <p:spPr>
              <a:xfrm>
                <a:off x="5565549" y="5043985"/>
                <a:ext cx="149451" cy="307075"/>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202" name="墨迹 201"/>
              <p14:cNvContentPartPr/>
              <p14:nvPr/>
            </p14:nvContentPartPr>
            <p14:xfrm>
              <a:off x="5732059" y="5038298"/>
              <a:ext cx="156380" cy="415119"/>
            </p14:xfrm>
          </p:contentPart>
        </mc:Choice>
        <mc:Fallback xmlns="">
          <p:pic>
            <p:nvPicPr>
              <p:cNvPr id="202" name="墨迹 201"/>
            </p:nvPicPr>
            <p:blipFill>
              <a:blip/>
            </p:blipFill>
            <p:spPr>
              <a:xfrm>
                <a:off x="5732059" y="5038298"/>
                <a:ext cx="156380" cy="415119"/>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203" name="墨迹 202"/>
              <p14:cNvContentPartPr/>
              <p14:nvPr/>
            </p14:nvContentPartPr>
            <p14:xfrm>
              <a:off x="6063835" y="4943759"/>
              <a:ext cx="177171" cy="216800"/>
            </p14:xfrm>
          </p:contentPart>
        </mc:Choice>
        <mc:Fallback xmlns="">
          <p:pic>
            <p:nvPicPr>
              <p:cNvPr id="203" name="墨迹 202"/>
            </p:nvPicPr>
            <p:blipFill>
              <a:blip/>
            </p:blipFill>
            <p:spPr>
              <a:xfrm>
                <a:off x="6063835" y="4943759"/>
                <a:ext cx="177171" cy="21680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204" name="墨迹 203"/>
              <p14:cNvContentPartPr/>
              <p14:nvPr/>
            </p14:nvContentPartPr>
            <p14:xfrm>
              <a:off x="6037357" y="5165713"/>
              <a:ext cx="226397" cy="102891"/>
            </p14:xfrm>
          </p:contentPart>
        </mc:Choice>
        <mc:Fallback xmlns="">
          <p:pic>
            <p:nvPicPr>
              <p:cNvPr id="204" name="墨迹 203"/>
            </p:nvPicPr>
            <p:blipFill>
              <a:blip/>
            </p:blipFill>
            <p:spPr>
              <a:xfrm>
                <a:off x="6037357" y="5165713"/>
                <a:ext cx="226397" cy="102891"/>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205" name="墨迹 204"/>
              <p14:cNvContentPartPr/>
              <p14:nvPr/>
            </p14:nvContentPartPr>
            <p14:xfrm>
              <a:off x="6564252" y="4900399"/>
              <a:ext cx="239725" cy="218222"/>
            </p14:xfrm>
          </p:contentPart>
        </mc:Choice>
        <mc:Fallback xmlns="">
          <p:pic>
            <p:nvPicPr>
              <p:cNvPr id="205" name="墨迹 204"/>
            </p:nvPicPr>
            <p:blipFill>
              <a:blip/>
            </p:blipFill>
            <p:spPr>
              <a:xfrm>
                <a:off x="6564252" y="4900399"/>
                <a:ext cx="239725" cy="218222"/>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206" name="墨迹 205"/>
              <p14:cNvContentPartPr/>
              <p14:nvPr/>
            </p14:nvContentPartPr>
            <p14:xfrm>
              <a:off x="6897805" y="4958686"/>
              <a:ext cx="14217" cy="131502"/>
            </p14:xfrm>
          </p:contentPart>
        </mc:Choice>
        <mc:Fallback xmlns="">
          <p:pic>
            <p:nvPicPr>
              <p:cNvPr id="206" name="墨迹 205"/>
            </p:nvPicPr>
            <p:blipFill>
              <a:blip/>
            </p:blipFill>
            <p:spPr>
              <a:xfrm>
                <a:off x="6897805" y="4958686"/>
                <a:ext cx="14217" cy="131502"/>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207" name="墨迹 206"/>
              <p14:cNvContentPartPr/>
              <p14:nvPr/>
            </p14:nvContentPartPr>
            <p14:xfrm>
              <a:off x="6883056" y="4798218"/>
              <a:ext cx="48869" cy="112132"/>
            </p14:xfrm>
          </p:contentPart>
        </mc:Choice>
        <mc:Fallback xmlns="">
          <p:pic>
            <p:nvPicPr>
              <p:cNvPr id="207" name="墨迹 206"/>
            </p:nvPicPr>
            <p:blipFill>
              <a:blip/>
            </p:blipFill>
            <p:spPr>
              <a:xfrm>
                <a:off x="6883056" y="4798218"/>
                <a:ext cx="48869" cy="112132"/>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208" name="墨迹 207"/>
              <p14:cNvContentPartPr/>
              <p14:nvPr/>
            </p14:nvContentPartPr>
            <p14:xfrm>
              <a:off x="7013491" y="4947313"/>
              <a:ext cx="123150" cy="156381"/>
            </p14:xfrm>
          </p:contentPart>
        </mc:Choice>
        <mc:Fallback xmlns="">
          <p:pic>
            <p:nvPicPr>
              <p:cNvPr id="208" name="墨迹 207"/>
            </p:nvPicPr>
            <p:blipFill>
              <a:blip/>
            </p:blipFill>
            <p:spPr>
              <a:xfrm>
                <a:off x="7013491" y="4947313"/>
                <a:ext cx="123150" cy="156381"/>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209" name="墨迹 208"/>
              <p14:cNvContentPartPr/>
              <p14:nvPr/>
            </p14:nvContentPartPr>
            <p14:xfrm>
              <a:off x="7318611" y="4765520"/>
              <a:ext cx="45493" cy="431113"/>
            </p14:xfrm>
          </p:contentPart>
        </mc:Choice>
        <mc:Fallback xmlns="">
          <p:pic>
            <p:nvPicPr>
              <p:cNvPr id="209" name="墨迹 208"/>
            </p:nvPicPr>
            <p:blipFill>
              <a:blip/>
            </p:blipFill>
            <p:spPr>
              <a:xfrm>
                <a:off x="7318611" y="4765520"/>
                <a:ext cx="45493" cy="431113"/>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210" name="墨迹 209"/>
              <p14:cNvContentPartPr/>
              <p14:nvPr/>
            </p14:nvContentPartPr>
            <p14:xfrm>
              <a:off x="7358417" y="4805149"/>
              <a:ext cx="218933" cy="346880"/>
            </p14:xfrm>
          </p:contentPart>
        </mc:Choice>
        <mc:Fallback xmlns="">
          <p:pic>
            <p:nvPicPr>
              <p:cNvPr id="210" name="墨迹 209"/>
            </p:nvPicPr>
            <p:blipFill>
              <a:blip/>
            </p:blipFill>
            <p:spPr>
              <a:xfrm>
                <a:off x="7358417" y="4805149"/>
                <a:ext cx="218933" cy="346880"/>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211" name="墨迹 210"/>
              <p14:cNvContentPartPr/>
              <p14:nvPr/>
            </p14:nvContentPartPr>
            <p14:xfrm>
              <a:off x="7587835" y="4838557"/>
              <a:ext cx="77657" cy="307075"/>
            </p14:xfrm>
          </p:contentPart>
        </mc:Choice>
        <mc:Fallback xmlns="">
          <p:pic>
            <p:nvPicPr>
              <p:cNvPr id="211" name="墨迹 210"/>
            </p:nvPicPr>
            <p:blipFill>
              <a:blip/>
            </p:blipFill>
            <p:spPr>
              <a:xfrm>
                <a:off x="7587835" y="4838557"/>
                <a:ext cx="77657" cy="307075"/>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212" name="墨迹 211"/>
              <p14:cNvContentPartPr/>
              <p14:nvPr/>
            </p14:nvContentPartPr>
            <p14:xfrm>
              <a:off x="7661938" y="4839268"/>
              <a:ext cx="196897" cy="341905"/>
            </p14:xfrm>
          </p:contentPart>
        </mc:Choice>
        <mc:Fallback xmlns="">
          <p:pic>
            <p:nvPicPr>
              <p:cNvPr id="212" name="墨迹 211"/>
            </p:nvPicPr>
            <p:blipFill>
              <a:blip/>
            </p:blipFill>
            <p:spPr>
              <a:xfrm>
                <a:off x="7661938" y="4839268"/>
                <a:ext cx="196897" cy="341905"/>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213" name="墨迹 212"/>
              <p14:cNvContentPartPr/>
              <p14:nvPr/>
            </p14:nvContentPartPr>
            <p14:xfrm>
              <a:off x="7819029" y="4901820"/>
              <a:ext cx="125105" cy="318448"/>
            </p14:xfrm>
          </p:contentPart>
        </mc:Choice>
        <mc:Fallback xmlns="">
          <p:pic>
            <p:nvPicPr>
              <p:cNvPr id="213" name="墨迹 212"/>
            </p:nvPicPr>
            <p:blipFill>
              <a:blip/>
            </p:blipFill>
            <p:spPr>
              <a:xfrm>
                <a:off x="7819029" y="4901820"/>
                <a:ext cx="125105" cy="318448"/>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214" name="墨迹 213"/>
              <p14:cNvContentPartPr/>
              <p14:nvPr/>
            </p14:nvContentPartPr>
            <p14:xfrm>
              <a:off x="7983940" y="5026925"/>
              <a:ext cx="125104" cy="173440"/>
            </p14:xfrm>
          </p:contentPart>
        </mc:Choice>
        <mc:Fallback xmlns="">
          <p:pic>
            <p:nvPicPr>
              <p:cNvPr id="214" name="墨迹 213"/>
            </p:nvPicPr>
            <p:blipFill>
              <a:blip/>
            </p:blipFill>
            <p:spPr>
              <a:xfrm>
                <a:off x="7983940" y="5026925"/>
                <a:ext cx="125104" cy="173440"/>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215" name="墨迹 214"/>
              <p14:cNvContentPartPr/>
              <p14:nvPr/>
            </p14:nvContentPartPr>
            <p14:xfrm>
              <a:off x="8217089" y="4809414"/>
              <a:ext cx="39806" cy="354699"/>
            </p14:xfrm>
          </p:contentPart>
        </mc:Choice>
        <mc:Fallback xmlns="">
          <p:pic>
            <p:nvPicPr>
              <p:cNvPr id="215" name="墨迹 214"/>
            </p:nvPicPr>
            <p:blipFill>
              <a:blip/>
            </p:blipFill>
            <p:spPr>
              <a:xfrm>
                <a:off x="8217089" y="4809414"/>
                <a:ext cx="39806" cy="354699"/>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216" name="墨迹 215"/>
              <p14:cNvContentPartPr/>
              <p14:nvPr/>
            </p14:nvContentPartPr>
            <p14:xfrm>
              <a:off x="8204116" y="4753970"/>
              <a:ext cx="268868" cy="361452"/>
            </p14:xfrm>
          </p:contentPart>
        </mc:Choice>
        <mc:Fallback xmlns="">
          <p:pic>
            <p:nvPicPr>
              <p:cNvPr id="216" name="墨迹 215"/>
            </p:nvPicPr>
            <p:blipFill>
              <a:blip/>
            </p:blipFill>
            <p:spPr>
              <a:xfrm>
                <a:off x="8204116" y="4753970"/>
                <a:ext cx="268868" cy="361452"/>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217" name="墨迹 216"/>
              <p14:cNvContentPartPr/>
              <p14:nvPr/>
            </p14:nvContentPartPr>
            <p14:xfrm>
              <a:off x="8454681" y="4858638"/>
              <a:ext cx="80856" cy="296235"/>
            </p14:xfrm>
          </p:contentPart>
        </mc:Choice>
        <mc:Fallback xmlns="">
          <p:pic>
            <p:nvPicPr>
              <p:cNvPr id="217" name="墨迹 216"/>
            </p:nvPicPr>
            <p:blipFill>
              <a:blip/>
            </p:blipFill>
            <p:spPr>
              <a:xfrm>
                <a:off x="8454681" y="4858638"/>
                <a:ext cx="80856" cy="296235"/>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218" name="墨迹 217"/>
              <p14:cNvContentPartPr/>
              <p14:nvPr/>
            </p14:nvContentPartPr>
            <p14:xfrm>
              <a:off x="8628477" y="4881029"/>
              <a:ext cx="26478" cy="259627"/>
            </p14:xfrm>
          </p:contentPart>
        </mc:Choice>
        <mc:Fallback xmlns="">
          <p:pic>
            <p:nvPicPr>
              <p:cNvPr id="218" name="墨迹 217"/>
            </p:nvPicPr>
            <p:blipFill>
              <a:blip/>
            </p:blipFill>
            <p:spPr>
              <a:xfrm>
                <a:off x="8628477" y="4881029"/>
                <a:ext cx="26478" cy="259627"/>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219" name="墨迹 218"/>
              <p14:cNvContentPartPr/>
              <p14:nvPr/>
            </p14:nvContentPartPr>
            <p14:xfrm>
              <a:off x="8637895" y="4844955"/>
              <a:ext cx="136478" cy="365362"/>
            </p14:xfrm>
          </p:contentPart>
        </mc:Choice>
        <mc:Fallback xmlns="">
          <p:pic>
            <p:nvPicPr>
              <p:cNvPr id="219" name="墨迹 218"/>
            </p:nvPicPr>
            <p:blipFill>
              <a:blip/>
            </p:blipFill>
            <p:spPr>
              <a:xfrm>
                <a:off x="8637895" y="4844955"/>
                <a:ext cx="136478" cy="365362"/>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220" name="墨迹 219"/>
              <p14:cNvContentPartPr/>
              <p14:nvPr/>
            </p14:nvContentPartPr>
            <p14:xfrm>
              <a:off x="8740253" y="4884050"/>
              <a:ext cx="164910" cy="324845"/>
            </p14:xfrm>
          </p:contentPart>
        </mc:Choice>
        <mc:Fallback xmlns="">
          <p:pic>
            <p:nvPicPr>
              <p:cNvPr id="220" name="墨迹 219"/>
            </p:nvPicPr>
            <p:blipFill>
              <a:blip/>
            </p:blipFill>
            <p:spPr>
              <a:xfrm>
                <a:off x="8740253" y="4884050"/>
                <a:ext cx="164910" cy="324845"/>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221" name="墨迹 220"/>
              <p14:cNvContentPartPr/>
              <p14:nvPr/>
            </p14:nvContentPartPr>
            <p14:xfrm>
              <a:off x="8882417" y="4668671"/>
              <a:ext cx="248077" cy="585717"/>
            </p14:xfrm>
          </p:contentPart>
        </mc:Choice>
        <mc:Fallback xmlns="">
          <p:pic>
            <p:nvPicPr>
              <p:cNvPr id="221" name="墨迹 220"/>
            </p:nvPicPr>
            <p:blipFill>
              <a:blip/>
            </p:blipFill>
            <p:spPr>
              <a:xfrm>
                <a:off x="8882417" y="4668671"/>
                <a:ext cx="248077" cy="585717"/>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222" name="墨迹 221"/>
              <p14:cNvContentPartPr/>
              <p14:nvPr/>
            </p14:nvContentPartPr>
            <p14:xfrm>
              <a:off x="7241132" y="4640238"/>
              <a:ext cx="117285" cy="665329"/>
            </p14:xfrm>
          </p:contentPart>
        </mc:Choice>
        <mc:Fallback xmlns="">
          <p:pic>
            <p:nvPicPr>
              <p:cNvPr id="222" name="墨迹 221"/>
            </p:nvPicPr>
            <p:blipFill>
              <a:blip/>
            </p:blipFill>
            <p:spPr>
              <a:xfrm>
                <a:off x="7241132" y="4640238"/>
                <a:ext cx="117285" cy="665329"/>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223" name="墨迹 222"/>
              <p14:cNvContentPartPr/>
              <p14:nvPr/>
            </p14:nvContentPartPr>
            <p14:xfrm>
              <a:off x="7494895" y="5316940"/>
              <a:ext cx="147851" cy="136478"/>
            </p14:xfrm>
          </p:contentPart>
        </mc:Choice>
        <mc:Fallback xmlns="">
          <p:pic>
            <p:nvPicPr>
              <p:cNvPr id="223" name="墨迹 222"/>
            </p:nvPicPr>
            <p:blipFill>
              <a:blip/>
            </p:blipFill>
            <p:spPr>
              <a:xfrm>
                <a:off x="7494895" y="5316940"/>
                <a:ext cx="147851" cy="136478"/>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224" name="墨迹 223"/>
              <p14:cNvContentPartPr/>
              <p14:nvPr/>
            </p14:nvContentPartPr>
            <p14:xfrm>
              <a:off x="7468417" y="5518813"/>
              <a:ext cx="123150" cy="68239"/>
            </p14:xfrm>
          </p:contentPart>
        </mc:Choice>
        <mc:Fallback xmlns="">
          <p:pic>
            <p:nvPicPr>
              <p:cNvPr id="224" name="墨迹 223"/>
            </p:nvPicPr>
            <p:blipFill>
              <a:blip/>
            </p:blipFill>
            <p:spPr>
              <a:xfrm>
                <a:off x="7468417" y="5518813"/>
                <a:ext cx="123150" cy="68239"/>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225" name="墨迹 224"/>
              <p14:cNvContentPartPr/>
              <p14:nvPr/>
            </p14:nvContentPartPr>
            <p14:xfrm>
              <a:off x="7668335" y="5373805"/>
              <a:ext cx="179127" cy="207560"/>
            </p14:xfrm>
          </p:contentPart>
        </mc:Choice>
        <mc:Fallback xmlns="">
          <p:pic>
            <p:nvPicPr>
              <p:cNvPr id="225" name="墨迹 224"/>
            </p:nvPicPr>
            <p:blipFill>
              <a:blip/>
            </p:blipFill>
            <p:spPr>
              <a:xfrm>
                <a:off x="7668335" y="5373805"/>
                <a:ext cx="179127" cy="20756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226" name="墨迹 225"/>
              <p14:cNvContentPartPr/>
              <p14:nvPr/>
            </p14:nvContentPartPr>
            <p14:xfrm>
              <a:off x="8541223" y="5305567"/>
              <a:ext cx="119418" cy="110888"/>
            </p14:xfrm>
          </p:contentPart>
        </mc:Choice>
        <mc:Fallback xmlns="">
          <p:pic>
            <p:nvPicPr>
              <p:cNvPr id="226" name="墨迹 225"/>
            </p:nvPicPr>
            <p:blipFill>
              <a:blip/>
            </p:blipFill>
            <p:spPr>
              <a:xfrm>
                <a:off x="8541223" y="5305567"/>
                <a:ext cx="119418" cy="110888"/>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227" name="墨迹 226"/>
              <p14:cNvContentPartPr/>
              <p14:nvPr/>
            </p14:nvContentPartPr>
            <p14:xfrm>
              <a:off x="8539447" y="5466212"/>
              <a:ext cx="84232" cy="44071"/>
            </p14:xfrm>
          </p:contentPart>
        </mc:Choice>
        <mc:Fallback xmlns="">
          <p:pic>
            <p:nvPicPr>
              <p:cNvPr id="227" name="墨迹 226"/>
            </p:nvPicPr>
            <p:blipFill>
              <a:blip/>
            </p:blipFill>
            <p:spPr>
              <a:xfrm>
                <a:off x="8539447" y="5466212"/>
                <a:ext cx="84232" cy="44071"/>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228" name="墨迹 227"/>
              <p14:cNvContentPartPr/>
              <p14:nvPr/>
            </p14:nvContentPartPr>
            <p14:xfrm>
              <a:off x="8717507" y="5347683"/>
              <a:ext cx="173441" cy="162600"/>
            </p14:xfrm>
          </p:contentPart>
        </mc:Choice>
        <mc:Fallback xmlns="">
          <p:pic>
            <p:nvPicPr>
              <p:cNvPr id="228" name="墨迹 227"/>
            </p:nvPicPr>
            <p:blipFill>
              <a:blip/>
            </p:blipFill>
            <p:spPr>
              <a:xfrm>
                <a:off x="8717507" y="5347683"/>
                <a:ext cx="173441" cy="162600"/>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229" name="墨迹 228"/>
              <p14:cNvContentPartPr/>
              <p14:nvPr/>
            </p14:nvContentPartPr>
            <p14:xfrm>
              <a:off x="9469022" y="4792354"/>
              <a:ext cx="172552" cy="183392"/>
            </p14:xfrm>
          </p:contentPart>
        </mc:Choice>
        <mc:Fallback xmlns="">
          <p:pic>
            <p:nvPicPr>
              <p:cNvPr id="229" name="墨迹 228"/>
            </p:nvPicPr>
            <p:blipFill>
              <a:blip/>
            </p:blipFill>
            <p:spPr>
              <a:xfrm>
                <a:off x="9469022" y="4792354"/>
                <a:ext cx="172552" cy="183392"/>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230" name="墨迹 229"/>
              <p14:cNvContentPartPr/>
              <p14:nvPr/>
            </p14:nvContentPartPr>
            <p14:xfrm>
              <a:off x="9475242" y="5068685"/>
              <a:ext cx="191922" cy="26479"/>
            </p14:xfrm>
          </p:contentPart>
        </mc:Choice>
        <mc:Fallback xmlns="">
          <p:pic>
            <p:nvPicPr>
              <p:cNvPr id="230" name="墨迹 229"/>
            </p:nvPicPr>
            <p:blipFill>
              <a:blip/>
            </p:blipFill>
            <p:spPr>
              <a:xfrm>
                <a:off x="9475242" y="5068685"/>
                <a:ext cx="191922" cy="26479"/>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231" name="墨迹 230"/>
              <p14:cNvContentPartPr/>
              <p14:nvPr/>
            </p14:nvContentPartPr>
            <p14:xfrm>
              <a:off x="9769522" y="4778138"/>
              <a:ext cx="270112" cy="299966"/>
            </p14:xfrm>
          </p:contentPart>
        </mc:Choice>
        <mc:Fallback xmlns="">
          <p:pic>
            <p:nvPicPr>
              <p:cNvPr id="231" name="墨迹 230"/>
            </p:nvPicPr>
            <p:blipFill>
              <a:blip/>
            </p:blipFill>
            <p:spPr>
              <a:xfrm>
                <a:off x="9769522" y="4778138"/>
                <a:ext cx="270112" cy="299966"/>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232" name="墨迹 231"/>
              <p14:cNvContentPartPr/>
              <p14:nvPr/>
            </p14:nvContentPartPr>
            <p14:xfrm>
              <a:off x="5311253" y="5461059"/>
              <a:ext cx="344037" cy="43538"/>
            </p14:xfrm>
          </p:contentPart>
        </mc:Choice>
        <mc:Fallback xmlns="">
          <p:pic>
            <p:nvPicPr>
              <p:cNvPr id="232" name="墨迹 231"/>
            </p:nvPicPr>
            <p:blipFill>
              <a:blip/>
            </p:blipFill>
            <p:spPr>
              <a:xfrm>
                <a:off x="5311253" y="5461059"/>
                <a:ext cx="344037" cy="43538"/>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233" name="墨迹 232"/>
              <p14:cNvContentPartPr/>
              <p14:nvPr/>
            </p14:nvContentPartPr>
            <p14:xfrm>
              <a:off x="2911700" y="5597536"/>
              <a:ext cx="753292" cy="117464"/>
            </p14:xfrm>
          </p:contentPart>
        </mc:Choice>
        <mc:Fallback xmlns="">
          <p:pic>
            <p:nvPicPr>
              <p:cNvPr id="233" name="墨迹 232"/>
            </p:nvPicPr>
            <p:blipFill>
              <a:blip/>
            </p:blipFill>
            <p:spPr>
              <a:xfrm>
                <a:off x="2911700" y="5597536"/>
                <a:ext cx="753292" cy="117464"/>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234" name="墨迹 233"/>
              <p14:cNvContentPartPr/>
              <p14:nvPr/>
            </p14:nvContentPartPr>
            <p14:xfrm>
              <a:off x="10273494" y="4699947"/>
              <a:ext cx="218222" cy="267269"/>
            </p14:xfrm>
          </p:contentPart>
        </mc:Choice>
        <mc:Fallback xmlns="">
          <p:pic>
            <p:nvPicPr>
              <p:cNvPr id="234" name="墨迹 233"/>
            </p:nvPicPr>
            <p:blipFill>
              <a:blip/>
            </p:blipFill>
            <p:spPr>
              <a:xfrm>
                <a:off x="10273494" y="4699947"/>
                <a:ext cx="218222" cy="267269"/>
              </a:xfrm>
              <a:prstGeom prst="rect"/>
            </p:spPr>
          </p:pic>
        </mc:Fallback>
      </mc:AlternateContent>
      <mc:AlternateContent xmlns:mc="http://schemas.openxmlformats.org/markup-compatibility/2006" xmlns:p14="http://schemas.microsoft.com/office/powerpoint/2010/main">
        <mc:Choice Requires="p14">
          <p:contentPart r:id="rId234" p14:bwMode="auto">
            <p14:nvContentPartPr>
              <p14:cNvPr id="235" name="墨迹 234"/>
              <p14:cNvContentPartPr/>
              <p14:nvPr/>
            </p14:nvContentPartPr>
            <p14:xfrm>
              <a:off x="10676351" y="4564180"/>
              <a:ext cx="105379" cy="502551"/>
            </p14:xfrm>
          </p:contentPart>
        </mc:Choice>
        <mc:Fallback xmlns="">
          <p:pic>
            <p:nvPicPr>
              <p:cNvPr id="235" name="墨迹 234"/>
            </p:nvPicPr>
            <p:blipFill>
              <a:blip/>
            </p:blipFill>
            <p:spPr>
              <a:xfrm>
                <a:off x="10676351" y="4564180"/>
                <a:ext cx="105379" cy="502551"/>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236" name="墨迹 235"/>
              <p14:cNvContentPartPr/>
              <p14:nvPr/>
            </p14:nvContentPartPr>
            <p14:xfrm>
              <a:off x="4697104" y="5527343"/>
              <a:ext cx="1231142" cy="235992"/>
            </p14:xfrm>
          </p:contentPart>
        </mc:Choice>
        <mc:Fallback xmlns="">
          <p:pic>
            <p:nvPicPr>
              <p:cNvPr id="236" name="墨迹 235"/>
            </p:nvPicPr>
            <p:blipFill>
              <a:blip/>
            </p:blipFill>
            <p:spPr>
              <a:xfrm>
                <a:off x="4697104" y="5527343"/>
                <a:ext cx="1231142" cy="235992"/>
              </a:xfrm>
              <a:prstGeom prst="rect"/>
            </p:spPr>
          </p:pic>
        </mc:Fallback>
      </mc:AlternateContent>
      <mc:AlternateContent xmlns:mc="http://schemas.openxmlformats.org/markup-compatibility/2006" xmlns:p14="http://schemas.microsoft.com/office/powerpoint/2010/main">
        <mc:Choice Requires="p14">
          <p:contentPart r:id="rId236" p14:bwMode="auto">
            <p14:nvContentPartPr>
              <p14:cNvPr id="237" name="墨迹 236"/>
              <p14:cNvContentPartPr/>
              <p14:nvPr/>
            </p14:nvContentPartPr>
            <p14:xfrm>
              <a:off x="10463283" y="5120753"/>
              <a:ext cx="730723" cy="150694"/>
            </p14:xfrm>
          </p:contentPart>
        </mc:Choice>
        <mc:Fallback xmlns="">
          <p:pic>
            <p:nvPicPr>
              <p:cNvPr id="237" name="墨迹 236"/>
            </p:nvPicPr>
            <p:blipFill>
              <a:blip/>
            </p:blipFill>
            <p:spPr>
              <a:xfrm>
                <a:off x="10463283" y="5120753"/>
                <a:ext cx="730723" cy="150694"/>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238" name="墨迹 237"/>
              <p14:cNvContentPartPr/>
              <p14:nvPr/>
            </p14:nvContentPartPr>
            <p14:xfrm>
              <a:off x="5184372" y="6215417"/>
              <a:ext cx="220710" cy="22747"/>
            </p14:xfrm>
          </p:contentPart>
        </mc:Choice>
        <mc:Fallback xmlns="">
          <p:pic>
            <p:nvPicPr>
              <p:cNvPr id="238" name="墨迹 237"/>
            </p:nvPicPr>
            <p:blipFill>
              <a:blip/>
            </p:blipFill>
            <p:spPr>
              <a:xfrm>
                <a:off x="5184372" y="6215417"/>
                <a:ext cx="220710" cy="22747"/>
              </a:xfrm>
              <a:prstGeom prst="rect"/>
            </p:spPr>
          </p:pic>
        </mc:Fallback>
      </mc:AlternateContent>
      <mc:AlternateContent xmlns:mc="http://schemas.openxmlformats.org/markup-compatibility/2006" xmlns:p14="http://schemas.microsoft.com/office/powerpoint/2010/main">
        <mc:Choice Requires="p14">
          <p:contentPart r:id="rId238" p14:bwMode="auto">
            <p14:nvContentPartPr>
              <p14:cNvPr id="239" name="墨迹 238"/>
              <p14:cNvContentPartPr/>
              <p14:nvPr/>
            </p14:nvContentPartPr>
            <p14:xfrm>
              <a:off x="5205519" y="6300716"/>
              <a:ext cx="230839" cy="17059"/>
            </p14:xfrm>
          </p:contentPart>
        </mc:Choice>
        <mc:Fallback xmlns="">
          <p:pic>
            <p:nvPicPr>
              <p:cNvPr id="239" name="墨迹 238"/>
            </p:nvPicPr>
            <p:blipFill>
              <a:blip/>
            </p:blipFill>
            <p:spPr>
              <a:xfrm>
                <a:off x="5205519" y="6300716"/>
                <a:ext cx="230839" cy="17059"/>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240" name="墨迹 239"/>
              <p14:cNvContentPartPr/>
              <p14:nvPr/>
            </p14:nvContentPartPr>
            <p14:xfrm>
              <a:off x="5424984" y="6124610"/>
              <a:ext cx="157092" cy="284151"/>
            </p14:xfrm>
          </p:contentPart>
        </mc:Choice>
        <mc:Fallback xmlns="">
          <p:pic>
            <p:nvPicPr>
              <p:cNvPr id="240" name="墨迹 239"/>
            </p:nvPicPr>
            <p:blipFill>
              <a:blip/>
            </p:blipFill>
            <p:spPr>
              <a:xfrm>
                <a:off x="5424984" y="6124610"/>
                <a:ext cx="157092" cy="284151"/>
              </a:xfrm>
              <a:prstGeom prst="rect"/>
            </p:spPr>
          </p:pic>
        </mc:Fallback>
      </mc:AlternateContent>
      <mc:AlternateContent xmlns:mc="http://schemas.openxmlformats.org/markup-compatibility/2006" xmlns:p14="http://schemas.microsoft.com/office/powerpoint/2010/main">
        <mc:Choice Requires="p14">
          <p:contentPart r:id="rId240" p14:bwMode="auto">
            <p14:nvContentPartPr>
              <p14:cNvPr id="241" name="墨迹 240"/>
              <p14:cNvContentPartPr/>
              <p14:nvPr/>
            </p14:nvContentPartPr>
            <p14:xfrm>
              <a:off x="6130119" y="6022074"/>
              <a:ext cx="73925" cy="276687"/>
            </p14:xfrm>
          </p:contentPart>
        </mc:Choice>
        <mc:Fallback xmlns="">
          <p:pic>
            <p:nvPicPr>
              <p:cNvPr id="241" name="墨迹 240"/>
            </p:nvPicPr>
            <p:blipFill>
              <a:blip/>
            </p:blipFill>
            <p:spPr>
              <a:xfrm>
                <a:off x="6130119" y="6022074"/>
                <a:ext cx="73925" cy="276687"/>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242" name="墨迹 241"/>
              <p14:cNvContentPartPr/>
              <p14:nvPr/>
            </p14:nvContentPartPr>
            <p14:xfrm>
              <a:off x="6186984" y="5968052"/>
              <a:ext cx="139677" cy="304231"/>
            </p14:xfrm>
          </p:contentPart>
        </mc:Choice>
        <mc:Fallback xmlns="">
          <p:pic>
            <p:nvPicPr>
              <p:cNvPr id="242" name="墨迹 241"/>
            </p:nvPicPr>
            <p:blipFill>
              <a:blip/>
            </p:blipFill>
            <p:spPr>
              <a:xfrm>
                <a:off x="6186984" y="5968052"/>
                <a:ext cx="139677" cy="304231"/>
              </a:xfrm>
              <a:prstGeom prst="rect"/>
            </p:spPr>
          </p:pic>
        </mc:Fallback>
      </mc:AlternateContent>
      <mc:AlternateContent xmlns:mc="http://schemas.openxmlformats.org/markup-compatibility/2006" xmlns:p14="http://schemas.microsoft.com/office/powerpoint/2010/main">
        <mc:Choice Requires="p14">
          <p:contentPart r:id="rId242" p14:bwMode="auto">
            <p14:nvContentPartPr>
              <p14:cNvPr id="243" name="墨迹 242"/>
              <p14:cNvContentPartPr/>
              <p14:nvPr/>
            </p14:nvContentPartPr>
            <p14:xfrm>
              <a:off x="6184852" y="6164238"/>
              <a:ext cx="130080" cy="21325"/>
            </p14:xfrm>
          </p:contentPart>
        </mc:Choice>
        <mc:Fallback xmlns="">
          <p:pic>
            <p:nvPicPr>
              <p:cNvPr id="243" name="墨迹 242"/>
            </p:nvPicPr>
            <p:blipFill>
              <a:blip/>
            </p:blipFill>
            <p:spPr>
              <a:xfrm>
                <a:off x="6184852" y="6164238"/>
                <a:ext cx="130080" cy="21325"/>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244" name="墨迹 243"/>
              <p14:cNvContentPartPr/>
              <p14:nvPr/>
            </p14:nvContentPartPr>
            <p14:xfrm>
              <a:off x="6403074" y="6004837"/>
              <a:ext cx="25590" cy="254651"/>
            </p14:xfrm>
          </p:contentPart>
        </mc:Choice>
        <mc:Fallback xmlns="">
          <p:pic>
            <p:nvPicPr>
              <p:cNvPr id="244" name="墨迹 243"/>
            </p:nvPicPr>
            <p:blipFill>
              <a:blip/>
            </p:blipFill>
            <p:spPr>
              <a:xfrm>
                <a:off x="6403074" y="6004837"/>
                <a:ext cx="25590" cy="254651"/>
              </a:xfrm>
              <a:prstGeom prst="rect"/>
            </p:spPr>
          </p:pic>
        </mc:Fallback>
      </mc:AlternateContent>
      <mc:AlternateContent xmlns:mc="http://schemas.openxmlformats.org/markup-compatibility/2006" xmlns:p14="http://schemas.microsoft.com/office/powerpoint/2010/main">
        <mc:Choice Requires="p14">
          <p:contentPart r:id="rId244" p14:bwMode="auto">
            <p14:nvContentPartPr>
              <p14:cNvPr id="245" name="墨迹 244"/>
              <p14:cNvContentPartPr/>
              <p14:nvPr/>
            </p14:nvContentPartPr>
            <p14:xfrm>
              <a:off x="6417290" y="6023851"/>
              <a:ext cx="110888" cy="279709"/>
            </p14:xfrm>
          </p:contentPart>
        </mc:Choice>
        <mc:Fallback xmlns="">
          <p:pic>
            <p:nvPicPr>
              <p:cNvPr id="245" name="墨迹 244"/>
            </p:nvPicPr>
            <p:blipFill>
              <a:blip/>
            </p:blipFill>
            <p:spPr>
              <a:xfrm>
                <a:off x="6417290" y="6023851"/>
                <a:ext cx="110888" cy="279709"/>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246" name="墨迹 245"/>
              <p14:cNvContentPartPr/>
              <p14:nvPr/>
            </p14:nvContentPartPr>
            <p14:xfrm>
              <a:off x="6029182" y="5872447"/>
              <a:ext cx="41228" cy="576120"/>
            </p14:xfrm>
          </p:contentPart>
        </mc:Choice>
        <mc:Fallback xmlns="">
          <p:pic>
            <p:nvPicPr>
              <p:cNvPr id="246" name="墨迹 245"/>
            </p:nvPicPr>
            <p:blipFill>
              <a:blip/>
            </p:blipFill>
            <p:spPr>
              <a:xfrm>
                <a:off x="6029182" y="5872447"/>
                <a:ext cx="41228" cy="576120"/>
              </a:xfrm>
              <a:prstGeom prst="rect"/>
            </p:spPr>
          </p:pic>
        </mc:Fallback>
      </mc:AlternateContent>
      <mc:AlternateContent xmlns:mc="http://schemas.openxmlformats.org/markup-compatibility/2006" xmlns:p14="http://schemas.microsoft.com/office/powerpoint/2010/main">
        <mc:Choice Requires="p14">
          <p:contentPart r:id="rId246" p14:bwMode="auto">
            <p14:nvContentPartPr>
              <p14:cNvPr id="247" name="墨迹 246"/>
              <p14:cNvContentPartPr/>
              <p14:nvPr/>
            </p14:nvContentPartPr>
            <p14:xfrm>
              <a:off x="6616143" y="5891283"/>
              <a:ext cx="37140" cy="528851"/>
            </p14:xfrm>
          </p:contentPart>
        </mc:Choice>
        <mc:Fallback xmlns="">
          <p:pic>
            <p:nvPicPr>
              <p:cNvPr id="247" name="墨迹 246"/>
            </p:nvPicPr>
            <p:blipFill>
              <a:blip/>
            </p:blipFill>
            <p:spPr>
              <a:xfrm>
                <a:off x="6616143" y="5891283"/>
                <a:ext cx="37140" cy="528851"/>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248" name="墨迹 247"/>
              <p14:cNvContentPartPr/>
              <p14:nvPr/>
            </p14:nvContentPartPr>
            <p14:xfrm>
              <a:off x="6838096" y="6048375"/>
              <a:ext cx="174862" cy="30565"/>
            </p14:xfrm>
          </p:contentPart>
        </mc:Choice>
        <mc:Fallback xmlns="">
          <p:pic>
            <p:nvPicPr>
              <p:cNvPr id="248" name="墨迹 247"/>
            </p:nvPicPr>
            <p:blipFill>
              <a:blip/>
            </p:blipFill>
            <p:spPr>
              <a:xfrm>
                <a:off x="6838096" y="6048375"/>
                <a:ext cx="174862" cy="30565"/>
              </a:xfrm>
              <a:prstGeom prst="rect"/>
            </p:spPr>
          </p:pic>
        </mc:Fallback>
      </mc:AlternateContent>
      <mc:AlternateContent xmlns:mc="http://schemas.openxmlformats.org/markup-compatibility/2006" xmlns:p14="http://schemas.microsoft.com/office/powerpoint/2010/main">
        <mc:Choice Requires="p14">
          <p:contentPart r:id="rId248" p14:bwMode="auto">
            <p14:nvContentPartPr>
              <p14:cNvPr id="249" name="墨迹 248"/>
              <p14:cNvContentPartPr/>
              <p14:nvPr/>
            </p14:nvContentPartPr>
            <p14:xfrm>
              <a:off x="6843072" y="6150022"/>
              <a:ext cx="208271" cy="36962"/>
            </p14:xfrm>
          </p:contentPart>
        </mc:Choice>
        <mc:Fallback xmlns="">
          <p:pic>
            <p:nvPicPr>
              <p:cNvPr id="249" name="墨迹 248"/>
            </p:nvPicPr>
            <p:blipFill>
              <a:blip/>
            </p:blipFill>
            <p:spPr>
              <a:xfrm>
                <a:off x="6843072" y="6150022"/>
                <a:ext cx="208271" cy="36962"/>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250" name="墨迹 249"/>
              <p14:cNvContentPartPr/>
              <p14:nvPr/>
            </p14:nvContentPartPr>
            <p14:xfrm>
              <a:off x="7102522" y="6033447"/>
              <a:ext cx="164910" cy="170597"/>
            </p14:xfrm>
          </p:contentPart>
        </mc:Choice>
        <mc:Fallback xmlns="">
          <p:pic>
            <p:nvPicPr>
              <p:cNvPr id="250" name="墨迹 249"/>
            </p:nvPicPr>
            <p:blipFill>
              <a:blip/>
            </p:blipFill>
            <p:spPr>
              <a:xfrm>
                <a:off x="7102522" y="6033447"/>
                <a:ext cx="164910" cy="170597"/>
              </a:xfrm>
              <a:prstGeom prst="rect"/>
            </p:spPr>
          </p:pic>
        </mc:Fallback>
      </mc:AlternateContent>
      <mc:AlternateContent xmlns:mc="http://schemas.openxmlformats.org/markup-compatibility/2006" xmlns:p14="http://schemas.microsoft.com/office/powerpoint/2010/main">
        <mc:Choice Requires="p14">
          <p:contentPart r:id="rId250" p14:bwMode="auto">
            <p14:nvContentPartPr>
              <p14:cNvPr id="251" name="墨迹 250"/>
              <p14:cNvContentPartPr/>
              <p14:nvPr/>
            </p14:nvContentPartPr>
            <p14:xfrm>
              <a:off x="7635638" y="5908343"/>
              <a:ext cx="211114" cy="299433"/>
            </p14:xfrm>
          </p:contentPart>
        </mc:Choice>
        <mc:Fallback xmlns="">
          <p:pic>
            <p:nvPicPr>
              <p:cNvPr id="251" name="墨迹 250"/>
            </p:nvPicPr>
            <p:blipFill>
              <a:blip/>
            </p:blipFill>
            <p:spPr>
              <a:xfrm>
                <a:off x="7635638" y="5908343"/>
                <a:ext cx="211114" cy="299433"/>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252" name="墨迹 251"/>
              <p14:cNvContentPartPr/>
              <p14:nvPr/>
            </p14:nvContentPartPr>
            <p14:xfrm>
              <a:off x="7745104" y="6078940"/>
              <a:ext cx="36963" cy="189256"/>
            </p14:xfrm>
          </p:contentPart>
        </mc:Choice>
        <mc:Fallback xmlns="">
          <p:pic>
            <p:nvPicPr>
              <p:cNvPr id="252" name="墨迹 251"/>
            </p:nvPicPr>
            <p:blipFill>
              <a:blip/>
            </p:blipFill>
            <p:spPr>
              <a:xfrm>
                <a:off x="7745104" y="6078940"/>
                <a:ext cx="36963" cy="189256"/>
              </a:xfrm>
              <a:prstGeom prst="rect"/>
            </p:spPr>
          </p:pic>
        </mc:Fallback>
      </mc:AlternateContent>
      <mc:AlternateContent xmlns:mc="http://schemas.openxmlformats.org/markup-compatibility/2006" xmlns:p14="http://schemas.microsoft.com/office/powerpoint/2010/main">
        <mc:Choice Requires="p14">
          <p:contentPart r:id="rId252" p14:bwMode="auto">
            <p14:nvContentPartPr>
              <p14:cNvPr id="253" name="墨迹 252"/>
              <p14:cNvContentPartPr/>
              <p14:nvPr/>
            </p14:nvContentPartPr>
            <p14:xfrm>
              <a:off x="7824716" y="6078940"/>
              <a:ext cx="102358" cy="136478"/>
            </p14:xfrm>
          </p:contentPart>
        </mc:Choice>
        <mc:Fallback xmlns="">
          <p:pic>
            <p:nvPicPr>
              <p:cNvPr id="253" name="墨迹 252"/>
            </p:nvPicPr>
            <p:blipFill>
              <a:blip/>
            </p:blipFill>
            <p:spPr>
              <a:xfrm>
                <a:off x="7824716" y="6078940"/>
                <a:ext cx="102358" cy="136478"/>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254" name="墨迹 253"/>
              <p14:cNvContentPartPr/>
              <p14:nvPr/>
            </p14:nvContentPartPr>
            <p14:xfrm>
              <a:off x="7995313" y="5936776"/>
              <a:ext cx="152116" cy="349724"/>
            </p14:xfrm>
          </p:contentPart>
        </mc:Choice>
        <mc:Fallback xmlns="">
          <p:pic>
            <p:nvPicPr>
              <p:cNvPr id="254" name="墨迹 253"/>
            </p:nvPicPr>
            <p:blipFill>
              <a:blip/>
            </p:blipFill>
            <p:spPr>
              <a:xfrm>
                <a:off x="7995313" y="5936776"/>
                <a:ext cx="152116" cy="349724"/>
              </a:xfrm>
              <a:prstGeom prst="rect"/>
            </p:spPr>
          </p:pic>
        </mc:Fallback>
      </mc:AlternateContent>
      <mc:AlternateContent xmlns:mc="http://schemas.openxmlformats.org/markup-compatibility/2006" xmlns:p14="http://schemas.microsoft.com/office/powerpoint/2010/main">
        <mc:Choice Requires="p14">
          <p:contentPart r:id="rId254" p14:bwMode="auto">
            <p14:nvContentPartPr>
              <p14:cNvPr id="255" name="墨迹 254"/>
              <p14:cNvContentPartPr/>
              <p14:nvPr/>
            </p14:nvContentPartPr>
            <p14:xfrm>
              <a:off x="8239835" y="5880621"/>
              <a:ext cx="211825" cy="385976"/>
            </p14:xfrm>
          </p:contentPart>
        </mc:Choice>
        <mc:Fallback xmlns="">
          <p:pic>
            <p:nvPicPr>
              <p:cNvPr id="255" name="墨迹 254"/>
            </p:nvPicPr>
            <p:blipFill>
              <a:blip/>
            </p:blipFill>
            <p:spPr>
              <a:xfrm>
                <a:off x="8239835" y="5880621"/>
                <a:ext cx="211825" cy="385976"/>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256" name="墨迹 255"/>
              <p14:cNvContentPartPr/>
              <p14:nvPr/>
            </p14:nvContentPartPr>
            <p14:xfrm>
              <a:off x="7561712" y="5805984"/>
              <a:ext cx="194765" cy="656799"/>
            </p14:xfrm>
          </p:contentPart>
        </mc:Choice>
        <mc:Fallback xmlns="">
          <p:pic>
            <p:nvPicPr>
              <p:cNvPr id="256" name="墨迹 255"/>
            </p:nvPicPr>
            <p:blipFill>
              <a:blip/>
            </p:blipFill>
            <p:spPr>
              <a:xfrm>
                <a:off x="7561712" y="5805984"/>
                <a:ext cx="194765" cy="656799"/>
              </a:xfrm>
              <a:prstGeom prst="rect"/>
            </p:spPr>
          </p:pic>
        </mc:Fallback>
      </mc:AlternateContent>
      <mc:AlternateContent xmlns:mc="http://schemas.openxmlformats.org/markup-compatibility/2006" xmlns:p14="http://schemas.microsoft.com/office/powerpoint/2010/main">
        <mc:Choice Requires="p14">
          <p:contentPart r:id="rId256" p14:bwMode="auto">
            <p14:nvContentPartPr>
              <p14:cNvPr id="257" name="墨迹 256"/>
              <p14:cNvContentPartPr/>
              <p14:nvPr/>
            </p14:nvContentPartPr>
            <p14:xfrm>
              <a:off x="8518477" y="5885596"/>
              <a:ext cx="199030" cy="486202"/>
            </p14:xfrm>
          </p:contentPart>
        </mc:Choice>
        <mc:Fallback xmlns="">
          <p:pic>
            <p:nvPicPr>
              <p:cNvPr id="257" name="墨迹 256"/>
            </p:nvPicPr>
            <p:blipFill>
              <a:blip/>
            </p:blipFill>
            <p:spPr>
              <a:xfrm>
                <a:off x="8518477" y="5885596"/>
                <a:ext cx="199030" cy="486202"/>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258" name="墨迹 257"/>
              <p14:cNvContentPartPr/>
              <p14:nvPr/>
            </p14:nvContentPartPr>
            <p14:xfrm>
              <a:off x="8182970" y="6090313"/>
              <a:ext cx="321291" cy="273666"/>
            </p14:xfrm>
          </p:contentPart>
        </mc:Choice>
        <mc:Fallback xmlns="">
          <p:pic>
            <p:nvPicPr>
              <p:cNvPr id="258" name="墨迹 257"/>
            </p:nvPicPr>
            <p:blipFill>
              <a:blip/>
            </p:blipFill>
            <p:spPr>
              <a:xfrm>
                <a:off x="8182970" y="6090313"/>
                <a:ext cx="321291" cy="273666"/>
              </a:xfrm>
              <a:prstGeom prst="rect"/>
            </p:spPr>
          </p:pic>
        </mc:Fallback>
      </mc:AlternateContent>
      <mc:AlternateContent xmlns:mc="http://schemas.openxmlformats.org/markup-compatibility/2006" xmlns:p14="http://schemas.microsoft.com/office/powerpoint/2010/main">
        <mc:Choice Requires="p14">
          <p:contentPart r:id="rId258" p14:bwMode="auto">
            <p14:nvContentPartPr>
              <p14:cNvPr id="259" name="墨迹 258"/>
              <p14:cNvContentPartPr/>
              <p14:nvPr/>
            </p14:nvContentPartPr>
            <p14:xfrm>
              <a:off x="1188492" y="4082955"/>
              <a:ext cx="784746" cy="514812"/>
            </p14:xfrm>
          </p:contentPart>
        </mc:Choice>
        <mc:Fallback xmlns="">
          <p:pic>
            <p:nvPicPr>
              <p:cNvPr id="259" name="墨迹 258"/>
            </p:nvPicPr>
            <p:blipFill>
              <a:blip/>
            </p:blipFill>
            <p:spPr>
              <a:xfrm>
                <a:off x="1188492" y="4082955"/>
                <a:ext cx="784746" cy="514812"/>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260" name="墨迹 259"/>
              <p14:cNvContentPartPr/>
              <p14:nvPr/>
            </p14:nvContentPartPr>
            <p14:xfrm>
              <a:off x="8437266" y="3812843"/>
              <a:ext cx="2958613" cy="184813"/>
            </p14:xfrm>
          </p:contentPart>
        </mc:Choice>
        <mc:Fallback xmlns="">
          <p:pic>
            <p:nvPicPr>
              <p:cNvPr id="260" name="墨迹 259"/>
            </p:nvPicPr>
            <p:blipFill>
              <a:blip/>
            </p:blipFill>
            <p:spPr>
              <a:xfrm>
                <a:off x="8437266" y="3812843"/>
                <a:ext cx="2958613" cy="184813"/>
              </a:xfrm>
              <a:prstGeom prst="rect"/>
            </p:spPr>
          </p:pic>
        </mc:Fallback>
      </mc:AlternateContent>
      <mc:AlternateContent xmlns:mc="http://schemas.openxmlformats.org/markup-compatibility/2006" xmlns:p14="http://schemas.microsoft.com/office/powerpoint/2010/main">
        <mc:Choice Requires="p14">
          <p:contentPart r:id="rId260" p14:bwMode="auto">
            <p14:nvContentPartPr>
              <p14:cNvPr id="261" name="墨迹 260"/>
              <p14:cNvContentPartPr/>
              <p14:nvPr/>
            </p14:nvContentPartPr>
            <p14:xfrm>
              <a:off x="11282149" y="2638567"/>
              <a:ext cx="559416" cy="621968"/>
            </p14:xfrm>
          </p:contentPart>
        </mc:Choice>
        <mc:Fallback xmlns="">
          <p:pic>
            <p:nvPicPr>
              <p:cNvPr id="261" name="墨迹 260"/>
            </p:nvPicPr>
            <p:blipFill>
              <a:blip/>
            </p:blipFill>
            <p:spPr>
              <a:xfrm>
                <a:off x="11282149" y="2638567"/>
                <a:ext cx="559416" cy="621968"/>
              </a:xfrm>
              <a:prstGeom prst="rect"/>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66762" y="630237"/>
            <a:ext cx="9783310" cy="4208463"/>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753120" y="685440"/>
              <a:ext cx="8337240" cy="4280760"/>
            </p14:xfrm>
          </p:contentPart>
        </mc:Choice>
        <mc:Fallback xmlns="">
          <p:pic>
            <p:nvPicPr>
              <p:cNvPr id="3" name="墨迹 2"/>
            </p:nvPicPr>
            <p:blipFill>
              <a:blip/>
            </p:blipFill>
            <p:spPr>
              <a:xfrm>
                <a:off x="753120" y="685440"/>
                <a:ext cx="8337240" cy="42807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6671765" y="679011"/>
              <a:ext cx="44071" cy="199563"/>
            </p14:xfrm>
          </p:contentPart>
        </mc:Choice>
        <mc:Fallback xmlns="">
          <p:pic>
            <p:nvPicPr>
              <p:cNvPr id="4" name="墨迹 3"/>
            </p:nvPicPr>
            <p:blipFill>
              <a:blip/>
            </p:blipFill>
            <p:spPr>
              <a:xfrm>
                <a:off x="6671765" y="679011"/>
                <a:ext cx="44071" cy="199563"/>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6564252" y="636895"/>
              <a:ext cx="216978" cy="312761"/>
            </p14:xfrm>
          </p:contentPart>
        </mc:Choice>
        <mc:Fallback xmlns="">
          <p:pic>
            <p:nvPicPr>
              <p:cNvPr id="5" name="墨迹 4"/>
            </p:nvPicPr>
            <p:blipFill>
              <a:blip/>
            </p:blipFill>
            <p:spPr>
              <a:xfrm>
                <a:off x="6564252" y="636895"/>
                <a:ext cx="216978" cy="312761"/>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7295865" y="796119"/>
              <a:ext cx="841612" cy="420806"/>
            </p14:xfrm>
          </p:contentPart>
        </mc:Choice>
        <mc:Fallback xmlns="">
          <p:pic>
            <p:nvPicPr>
              <p:cNvPr id="6" name="墨迹 5"/>
            </p:nvPicPr>
            <p:blipFill>
              <a:blip/>
            </p:blipFill>
            <p:spPr>
              <a:xfrm>
                <a:off x="7295865" y="796119"/>
                <a:ext cx="841612" cy="420806"/>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8111888" y="659641"/>
              <a:ext cx="36962" cy="34120"/>
            </p14:xfrm>
          </p:contentPart>
        </mc:Choice>
        <mc:Fallback xmlns="">
          <p:pic>
            <p:nvPicPr>
              <p:cNvPr id="7" name="墨迹 6"/>
            </p:nvPicPr>
            <p:blipFill>
              <a:blip/>
            </p:blipFill>
            <p:spPr>
              <a:xfrm>
                <a:off x="8111888" y="659641"/>
                <a:ext cx="36962" cy="341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8160223" y="247010"/>
              <a:ext cx="180016" cy="270467"/>
            </p14:xfrm>
          </p:contentPart>
        </mc:Choice>
        <mc:Fallback xmlns="">
          <p:pic>
            <p:nvPicPr>
              <p:cNvPr id="8" name="墨迹 7"/>
            </p:nvPicPr>
            <p:blipFill>
              <a:blip/>
            </p:blipFill>
            <p:spPr>
              <a:xfrm>
                <a:off x="8160223" y="247010"/>
                <a:ext cx="180016" cy="270467"/>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8332242" y="614149"/>
              <a:ext cx="24168" cy="51179"/>
            </p14:xfrm>
          </p:contentPart>
        </mc:Choice>
        <mc:Fallback xmlns="">
          <p:pic>
            <p:nvPicPr>
              <p:cNvPr id="9" name="墨迹 8"/>
            </p:nvPicPr>
            <p:blipFill>
              <a:blip/>
            </p:blipFill>
            <p:spPr>
              <a:xfrm>
                <a:off x="8332242" y="614149"/>
                <a:ext cx="24168" cy="51179"/>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8541223" y="389529"/>
              <a:ext cx="122261" cy="19903"/>
            </p14:xfrm>
          </p:contentPart>
        </mc:Choice>
        <mc:Fallback xmlns="">
          <p:pic>
            <p:nvPicPr>
              <p:cNvPr id="10" name="墨迹 9"/>
            </p:nvPicPr>
            <p:blipFill>
              <a:blip/>
            </p:blipFill>
            <p:spPr>
              <a:xfrm>
                <a:off x="8541223" y="389529"/>
                <a:ext cx="122261" cy="19903"/>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8546199" y="440708"/>
              <a:ext cx="171308" cy="88142"/>
            </p14:xfrm>
          </p:contentPart>
        </mc:Choice>
        <mc:Fallback xmlns="">
          <p:pic>
            <p:nvPicPr>
              <p:cNvPr id="11" name="墨迹 10"/>
            </p:nvPicPr>
            <p:blipFill>
              <a:blip/>
            </p:blipFill>
            <p:spPr>
              <a:xfrm>
                <a:off x="8546199" y="440708"/>
                <a:ext cx="171308" cy="88142"/>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8772240" y="164910"/>
              <a:ext cx="210581" cy="73925"/>
            </p14:xfrm>
          </p:contentPart>
        </mc:Choice>
        <mc:Fallback xmlns="">
          <p:pic>
            <p:nvPicPr>
              <p:cNvPr id="12" name="墨迹 11"/>
            </p:nvPicPr>
            <p:blipFill>
              <a:blip/>
            </p:blipFill>
            <p:spPr>
              <a:xfrm>
                <a:off x="8772240" y="164910"/>
                <a:ext cx="210581" cy="739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8850430" y="199029"/>
              <a:ext cx="185525" cy="271534"/>
            </p14:xfrm>
          </p:contentPart>
        </mc:Choice>
        <mc:Fallback xmlns="">
          <p:pic>
            <p:nvPicPr>
              <p:cNvPr id="13" name="墨迹 12"/>
            </p:nvPicPr>
            <p:blipFill>
              <a:blip/>
            </p:blipFill>
            <p:spPr>
              <a:xfrm>
                <a:off x="8850430" y="199029"/>
                <a:ext cx="185525" cy="271534"/>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8893080" y="309917"/>
              <a:ext cx="154248" cy="54023"/>
            </p14:xfrm>
          </p:contentPart>
        </mc:Choice>
        <mc:Fallback xmlns="">
          <p:pic>
            <p:nvPicPr>
              <p:cNvPr id="14" name="墨迹 13"/>
            </p:nvPicPr>
            <p:blipFill>
              <a:blip/>
            </p:blipFill>
            <p:spPr>
              <a:xfrm>
                <a:off x="8893080" y="309917"/>
                <a:ext cx="154248" cy="54023"/>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4432679" y="1162902"/>
              <a:ext cx="127948" cy="149273"/>
            </p14:xfrm>
          </p:contentPart>
        </mc:Choice>
        <mc:Fallback xmlns="">
          <p:pic>
            <p:nvPicPr>
              <p:cNvPr id="15" name="墨迹 14"/>
            </p:nvPicPr>
            <p:blipFill>
              <a:blip/>
            </p:blipFill>
            <p:spPr>
              <a:xfrm>
                <a:off x="4432679" y="1162902"/>
                <a:ext cx="127948" cy="149273"/>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2183641" y="292325"/>
              <a:ext cx="56866" cy="20436"/>
            </p14:xfrm>
          </p:contentPart>
        </mc:Choice>
        <mc:Fallback xmlns="">
          <p:pic>
            <p:nvPicPr>
              <p:cNvPr id="16" name="墨迹 15"/>
            </p:nvPicPr>
            <p:blipFill>
              <a:blip/>
            </p:blipFill>
            <p:spPr>
              <a:xfrm>
                <a:off x="2183641" y="292325"/>
                <a:ext cx="56866" cy="20436"/>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2138149" y="415119"/>
              <a:ext cx="17059" cy="5686"/>
            </p14:xfrm>
          </p:contentPart>
        </mc:Choice>
        <mc:Fallback xmlns="">
          <p:pic>
            <p:nvPicPr>
              <p:cNvPr id="17" name="墨迹 16"/>
            </p:nvPicPr>
            <p:blipFill>
              <a:blip/>
            </p:blipFill>
            <p:spPr>
              <a:xfrm>
                <a:off x="2138149" y="415119"/>
                <a:ext cx="17059" cy="5686"/>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2172268" y="548753"/>
              <a:ext cx="45493" cy="70016"/>
            </p14:xfrm>
          </p:contentPart>
        </mc:Choice>
        <mc:Fallback xmlns="">
          <p:pic>
            <p:nvPicPr>
              <p:cNvPr id="18" name="墨迹 17"/>
            </p:nvPicPr>
            <p:blipFill>
              <a:blip/>
            </p:blipFill>
            <p:spPr>
              <a:xfrm>
                <a:off x="2172268" y="548753"/>
                <a:ext cx="45493" cy="70016"/>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2308746" y="210402"/>
              <a:ext cx="5686" cy="113732"/>
            </p14:xfrm>
          </p:contentPart>
        </mc:Choice>
        <mc:Fallback xmlns="">
          <p:pic>
            <p:nvPicPr>
              <p:cNvPr id="19" name="墨迹 18"/>
            </p:nvPicPr>
            <p:blipFill>
              <a:blip/>
            </p:blipFill>
            <p:spPr>
              <a:xfrm>
                <a:off x="2308746" y="210402"/>
                <a:ext cx="5686" cy="113732"/>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2280313" y="260871"/>
              <a:ext cx="147851" cy="357010"/>
            </p14:xfrm>
          </p:contentPart>
        </mc:Choice>
        <mc:Fallback xmlns="">
          <p:pic>
            <p:nvPicPr>
              <p:cNvPr id="20" name="墨迹 19"/>
            </p:nvPicPr>
            <p:blipFill>
              <a:blip/>
            </p:blipFill>
            <p:spPr>
              <a:xfrm>
                <a:off x="2280313" y="260871"/>
                <a:ext cx="147851" cy="35701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2490716" y="278641"/>
              <a:ext cx="142164" cy="56866"/>
            </p14:xfrm>
          </p:contentPart>
        </mc:Choice>
        <mc:Fallback xmlns="">
          <p:pic>
            <p:nvPicPr>
              <p:cNvPr id="21" name="墨迹 20"/>
            </p:nvPicPr>
            <p:blipFill>
              <a:blip/>
            </p:blipFill>
            <p:spPr>
              <a:xfrm>
                <a:off x="2490716" y="278641"/>
                <a:ext cx="142164" cy="56866"/>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2506176" y="255895"/>
              <a:ext cx="118174" cy="375313"/>
            </p14:xfrm>
          </p:contentPart>
        </mc:Choice>
        <mc:Fallback xmlns="">
          <p:pic>
            <p:nvPicPr>
              <p:cNvPr id="22" name="墨迹 21"/>
            </p:nvPicPr>
            <p:blipFill>
              <a:blip/>
            </p:blipFill>
            <p:spPr>
              <a:xfrm>
                <a:off x="2506176" y="255895"/>
                <a:ext cx="118174" cy="375313"/>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2803477" y="231016"/>
              <a:ext cx="202762" cy="317915"/>
            </p14:xfrm>
          </p:contentPart>
        </mc:Choice>
        <mc:Fallback xmlns="">
          <p:pic>
            <p:nvPicPr>
              <p:cNvPr id="23" name="墨迹 22"/>
            </p:nvPicPr>
            <p:blipFill>
              <a:blip/>
            </p:blipFill>
            <p:spPr>
              <a:xfrm>
                <a:off x="2803477" y="231016"/>
                <a:ext cx="202762" cy="31791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2871894" y="398059"/>
              <a:ext cx="99337" cy="17060"/>
            </p14:xfrm>
          </p:contentPart>
        </mc:Choice>
        <mc:Fallback xmlns="">
          <p:pic>
            <p:nvPicPr>
              <p:cNvPr id="24" name="墨迹 23"/>
            </p:nvPicPr>
            <p:blipFill>
              <a:blip/>
            </p:blipFill>
            <p:spPr>
              <a:xfrm>
                <a:off x="2871894" y="398059"/>
                <a:ext cx="99337" cy="1706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2996820" y="253052"/>
              <a:ext cx="93829" cy="25589"/>
            </p14:xfrm>
          </p:contentPart>
        </mc:Choice>
        <mc:Fallback xmlns="">
          <p:pic>
            <p:nvPicPr>
              <p:cNvPr id="25" name="墨迹 24"/>
            </p:nvPicPr>
            <p:blipFill>
              <a:blip/>
            </p:blipFill>
            <p:spPr>
              <a:xfrm>
                <a:off x="2996820" y="253052"/>
                <a:ext cx="93829" cy="25589"/>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3121925" y="164910"/>
              <a:ext cx="360" cy="159224"/>
            </p14:xfrm>
          </p:contentPart>
        </mc:Choice>
        <mc:Fallback xmlns="">
          <p:pic>
            <p:nvPicPr>
              <p:cNvPr id="26" name="墨迹 25"/>
            </p:nvPicPr>
            <p:blipFill>
              <a:blip/>
            </p:blipFill>
            <p:spPr>
              <a:xfrm>
                <a:off x="3121925" y="164910"/>
                <a:ext cx="360" cy="159224"/>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3238500" y="409432"/>
              <a:ext cx="14216" cy="22747"/>
            </p14:xfrm>
          </p:contentPart>
        </mc:Choice>
        <mc:Fallback xmlns="">
          <p:pic>
            <p:nvPicPr>
              <p:cNvPr id="27" name="墨迹 26"/>
            </p:nvPicPr>
            <p:blipFill>
              <a:blip/>
            </p:blipFill>
            <p:spPr>
              <a:xfrm>
                <a:off x="3238500" y="409432"/>
                <a:ext cx="14216" cy="22747"/>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3419759" y="141275"/>
              <a:ext cx="202584" cy="352745"/>
            </p14:xfrm>
          </p:contentPart>
        </mc:Choice>
        <mc:Fallback xmlns="">
          <p:pic>
            <p:nvPicPr>
              <p:cNvPr id="28" name="墨迹 27"/>
            </p:nvPicPr>
            <p:blipFill>
              <a:blip/>
            </p:blipFill>
            <p:spPr>
              <a:xfrm>
                <a:off x="3419759" y="141275"/>
                <a:ext cx="202584" cy="35274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3514476" y="341194"/>
              <a:ext cx="107867" cy="17059"/>
            </p14:xfrm>
          </p:contentPart>
        </mc:Choice>
        <mc:Fallback xmlns="">
          <p:pic>
            <p:nvPicPr>
              <p:cNvPr id="29" name="墨迹 28"/>
            </p:nvPicPr>
            <p:blipFill>
              <a:blip/>
            </p:blipFill>
            <p:spPr>
              <a:xfrm>
                <a:off x="3514476" y="341194"/>
                <a:ext cx="107867" cy="17059"/>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3667835" y="152471"/>
              <a:ext cx="89031" cy="148917"/>
            </p14:xfrm>
          </p:contentPart>
        </mc:Choice>
        <mc:Fallback xmlns="">
          <p:pic>
            <p:nvPicPr>
              <p:cNvPr id="30" name="墨迹 29"/>
            </p:nvPicPr>
            <p:blipFill>
              <a:blip/>
            </p:blipFill>
            <p:spPr>
              <a:xfrm>
                <a:off x="3667835" y="152471"/>
                <a:ext cx="89031" cy="148917"/>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3645267" y="213246"/>
              <a:ext cx="170419" cy="36962"/>
            </p14:xfrm>
          </p:contentPart>
        </mc:Choice>
        <mc:Fallback xmlns="">
          <p:pic>
            <p:nvPicPr>
              <p:cNvPr id="31" name="墨迹 30"/>
            </p:nvPicPr>
            <p:blipFill>
              <a:blip/>
            </p:blipFill>
            <p:spPr>
              <a:xfrm>
                <a:off x="3645267" y="213246"/>
                <a:ext cx="170419" cy="36962"/>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3730388" y="227462"/>
              <a:ext cx="51179" cy="56866"/>
            </p14:xfrm>
          </p:contentPart>
        </mc:Choice>
        <mc:Fallback xmlns="">
          <p:pic>
            <p:nvPicPr>
              <p:cNvPr id="32" name="墨迹 31"/>
            </p:nvPicPr>
            <p:blipFill>
              <a:blip/>
            </p:blipFill>
            <p:spPr>
              <a:xfrm>
                <a:off x="3730388" y="227462"/>
                <a:ext cx="51179" cy="56866"/>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9686356" y="1901801"/>
              <a:ext cx="208271" cy="382421"/>
            </p14:xfrm>
          </p:contentPart>
        </mc:Choice>
        <mc:Fallback xmlns="">
          <p:pic>
            <p:nvPicPr>
              <p:cNvPr id="33" name="墨迹 32"/>
            </p:nvPicPr>
            <p:blipFill>
              <a:blip/>
            </p:blipFill>
            <p:spPr>
              <a:xfrm>
                <a:off x="9686356" y="1901801"/>
                <a:ext cx="208271" cy="382421"/>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4" name="墨迹 33"/>
              <p14:cNvContentPartPr/>
              <p14:nvPr/>
            </p14:nvContentPartPr>
            <p14:xfrm>
              <a:off x="9914529" y="1870880"/>
              <a:ext cx="63974" cy="430757"/>
            </p14:xfrm>
          </p:contentPart>
        </mc:Choice>
        <mc:Fallback xmlns="">
          <p:pic>
            <p:nvPicPr>
              <p:cNvPr id="34" name="墨迹 33"/>
            </p:nvPicPr>
            <p:blipFill>
              <a:blip/>
            </p:blipFill>
            <p:spPr>
              <a:xfrm>
                <a:off x="9914529" y="1870880"/>
                <a:ext cx="63974" cy="430757"/>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5" name="墨迹 34"/>
              <p14:cNvContentPartPr/>
              <p14:nvPr/>
            </p14:nvContentPartPr>
            <p14:xfrm>
              <a:off x="9779118" y="2090524"/>
              <a:ext cx="189434" cy="24878"/>
            </p14:xfrm>
          </p:contentPart>
        </mc:Choice>
        <mc:Fallback xmlns="">
          <p:pic>
            <p:nvPicPr>
              <p:cNvPr id="35" name="墨迹 34"/>
            </p:nvPicPr>
            <p:blipFill>
              <a:blip/>
            </p:blipFill>
            <p:spPr>
              <a:xfrm>
                <a:off x="9779118" y="2090524"/>
                <a:ext cx="189434" cy="24878"/>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6" name="墨迹 35"/>
              <p14:cNvContentPartPr/>
              <p14:nvPr/>
            </p14:nvContentPartPr>
            <p14:xfrm>
              <a:off x="10034658" y="1870880"/>
              <a:ext cx="138610" cy="359320"/>
            </p14:xfrm>
          </p:contentPart>
        </mc:Choice>
        <mc:Fallback xmlns="">
          <p:pic>
            <p:nvPicPr>
              <p:cNvPr id="36" name="墨迹 35"/>
            </p:nvPicPr>
            <p:blipFill>
              <a:blip/>
            </p:blipFill>
            <p:spPr>
              <a:xfrm>
                <a:off x="10034658" y="1870880"/>
                <a:ext cx="138610" cy="35932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7" name="墨迹 36"/>
              <p14:cNvContentPartPr/>
              <p14:nvPr/>
            </p14:nvContentPartPr>
            <p14:xfrm>
              <a:off x="10051718" y="1922059"/>
              <a:ext cx="223909" cy="333375"/>
            </p14:xfrm>
          </p:contentPart>
        </mc:Choice>
        <mc:Fallback xmlns="">
          <p:pic>
            <p:nvPicPr>
              <p:cNvPr id="37" name="墨迹 36"/>
            </p:nvPicPr>
            <p:blipFill>
              <a:blip/>
            </p:blipFill>
            <p:spPr>
              <a:xfrm>
                <a:off x="10051718" y="1922059"/>
                <a:ext cx="223909" cy="33337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8" name="墨迹 37"/>
              <p14:cNvContentPartPr/>
              <p14:nvPr/>
            </p14:nvContentPartPr>
            <p14:xfrm>
              <a:off x="10291265" y="1887940"/>
              <a:ext cx="172019" cy="22746"/>
            </p14:xfrm>
          </p:contentPart>
        </mc:Choice>
        <mc:Fallback xmlns="">
          <p:pic>
            <p:nvPicPr>
              <p:cNvPr id="38" name="墨迹 37"/>
            </p:nvPicPr>
            <p:blipFill>
              <a:blip/>
            </p:blipFill>
            <p:spPr>
              <a:xfrm>
                <a:off x="10291265" y="1887940"/>
                <a:ext cx="172019" cy="22746"/>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9" name="墨迹 38"/>
              <p14:cNvContentPartPr/>
              <p14:nvPr/>
            </p14:nvContentPartPr>
            <p14:xfrm>
              <a:off x="10440537" y="1782027"/>
              <a:ext cx="26478" cy="296413"/>
            </p14:xfrm>
          </p:contentPart>
        </mc:Choice>
        <mc:Fallback xmlns="">
          <p:pic>
            <p:nvPicPr>
              <p:cNvPr id="39" name="墨迹 38"/>
            </p:nvPicPr>
            <p:blipFill>
              <a:blip/>
            </p:blipFill>
            <p:spPr>
              <a:xfrm>
                <a:off x="10440537" y="1782027"/>
                <a:ext cx="26478" cy="296413"/>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0" name="墨迹 39"/>
              <p14:cNvContentPartPr/>
              <p14:nvPr/>
            </p14:nvContentPartPr>
            <p14:xfrm>
              <a:off x="10594074" y="1970395"/>
              <a:ext cx="190500" cy="19903"/>
            </p14:xfrm>
          </p:contentPart>
        </mc:Choice>
        <mc:Fallback xmlns="">
          <p:pic>
            <p:nvPicPr>
              <p:cNvPr id="40" name="墨迹 39"/>
            </p:nvPicPr>
            <p:blipFill>
              <a:blip/>
            </p:blipFill>
            <p:spPr>
              <a:xfrm>
                <a:off x="10594074" y="1970395"/>
                <a:ext cx="190500" cy="19903"/>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1" name="墨迹 40"/>
              <p14:cNvContentPartPr/>
              <p14:nvPr/>
            </p14:nvContentPartPr>
            <p14:xfrm>
              <a:off x="10566886" y="2072753"/>
              <a:ext cx="212002" cy="48336"/>
            </p14:xfrm>
          </p:contentPart>
        </mc:Choice>
        <mc:Fallback xmlns="">
          <p:pic>
            <p:nvPicPr>
              <p:cNvPr id="41" name="墨迹 40"/>
            </p:nvPicPr>
            <p:blipFill>
              <a:blip/>
            </p:blipFill>
            <p:spPr>
              <a:xfrm>
                <a:off x="10566886" y="2072753"/>
                <a:ext cx="212002" cy="48336"/>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2" name="墨迹 41"/>
              <p14:cNvContentPartPr/>
              <p14:nvPr/>
            </p14:nvContentPartPr>
            <p14:xfrm>
              <a:off x="10945219" y="1916373"/>
              <a:ext cx="231728" cy="39806"/>
            </p14:xfrm>
          </p:contentPart>
        </mc:Choice>
        <mc:Fallback xmlns="">
          <p:pic>
            <p:nvPicPr>
              <p:cNvPr id="42" name="墨迹 41"/>
            </p:nvPicPr>
            <p:blipFill>
              <a:blip/>
            </p:blipFill>
            <p:spPr>
              <a:xfrm>
                <a:off x="10945219" y="1916373"/>
                <a:ext cx="231728" cy="39806"/>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3" name="墨迹 42"/>
              <p14:cNvContentPartPr/>
              <p14:nvPr/>
            </p14:nvContentPartPr>
            <p14:xfrm>
              <a:off x="10958015" y="1939119"/>
              <a:ext cx="232971" cy="312761"/>
            </p14:xfrm>
          </p:contentPart>
        </mc:Choice>
        <mc:Fallback xmlns="">
          <p:pic>
            <p:nvPicPr>
              <p:cNvPr id="43" name="墨迹 42"/>
            </p:nvPicPr>
            <p:blipFill>
              <a:blip/>
            </p:blipFill>
            <p:spPr>
              <a:xfrm>
                <a:off x="10958015" y="1939119"/>
                <a:ext cx="232971" cy="312761"/>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4" name="墨迹 43"/>
              <p14:cNvContentPartPr/>
              <p14:nvPr/>
            </p14:nvContentPartPr>
            <p14:xfrm>
              <a:off x="10970809" y="2084126"/>
              <a:ext cx="206138" cy="42650"/>
            </p14:xfrm>
          </p:contentPart>
        </mc:Choice>
        <mc:Fallback xmlns="">
          <p:pic>
            <p:nvPicPr>
              <p:cNvPr id="44" name="墨迹 43"/>
            </p:nvPicPr>
            <p:blipFill>
              <a:blip/>
            </p:blipFill>
            <p:spPr>
              <a:xfrm>
                <a:off x="10970809" y="2084126"/>
                <a:ext cx="206138" cy="4265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5" name="墨迹 44"/>
              <p14:cNvContentPartPr/>
              <p14:nvPr/>
            </p14:nvContentPartPr>
            <p14:xfrm>
              <a:off x="9455161" y="2649940"/>
              <a:ext cx="229062" cy="495975"/>
            </p14:xfrm>
          </p:contentPart>
        </mc:Choice>
        <mc:Fallback xmlns="">
          <p:pic>
            <p:nvPicPr>
              <p:cNvPr id="45" name="墨迹 44"/>
            </p:nvPicPr>
            <p:blipFill>
              <a:blip/>
            </p:blipFill>
            <p:spPr>
              <a:xfrm>
                <a:off x="9455161" y="2649940"/>
                <a:ext cx="229062" cy="49597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6" name="墨迹 45"/>
              <p14:cNvContentPartPr/>
              <p14:nvPr/>
            </p14:nvContentPartPr>
            <p14:xfrm>
              <a:off x="9633044" y="2710360"/>
              <a:ext cx="66817" cy="442841"/>
            </p14:xfrm>
          </p:contentPart>
        </mc:Choice>
        <mc:Fallback xmlns="">
          <p:pic>
            <p:nvPicPr>
              <p:cNvPr id="46" name="墨迹 45"/>
            </p:nvPicPr>
            <p:blipFill>
              <a:blip/>
            </p:blipFill>
            <p:spPr>
              <a:xfrm>
                <a:off x="9633044" y="2710360"/>
                <a:ext cx="66817" cy="442841"/>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7" name="墨迹 46"/>
              <p14:cNvContentPartPr/>
              <p14:nvPr/>
            </p14:nvContentPartPr>
            <p14:xfrm>
              <a:off x="9558408" y="2925738"/>
              <a:ext cx="165622" cy="25590"/>
            </p14:xfrm>
          </p:contentPart>
        </mc:Choice>
        <mc:Fallback xmlns="">
          <p:pic>
            <p:nvPicPr>
              <p:cNvPr id="47" name="墨迹 46"/>
            </p:nvPicPr>
            <p:blipFill>
              <a:blip/>
            </p:blipFill>
            <p:spPr>
              <a:xfrm>
                <a:off x="9558408" y="2925738"/>
                <a:ext cx="165622" cy="2559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8" name="墨迹 47"/>
              <p14:cNvContentPartPr/>
              <p14:nvPr/>
            </p14:nvContentPartPr>
            <p14:xfrm>
              <a:off x="9906000" y="2695432"/>
              <a:ext cx="68238" cy="429336"/>
            </p14:xfrm>
          </p:contentPart>
        </mc:Choice>
        <mc:Fallback xmlns="">
          <p:pic>
            <p:nvPicPr>
              <p:cNvPr id="48" name="墨迹 47"/>
            </p:nvPicPr>
            <p:blipFill>
              <a:blip/>
            </p:blipFill>
            <p:spPr>
              <a:xfrm>
                <a:off x="9906000" y="2695432"/>
                <a:ext cx="68238" cy="429336"/>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49" name="墨迹 48"/>
              <p14:cNvContentPartPr/>
              <p14:nvPr/>
            </p14:nvContentPartPr>
            <p14:xfrm>
              <a:off x="9962865" y="2755141"/>
              <a:ext cx="124927" cy="369627"/>
            </p14:xfrm>
          </p:contentPart>
        </mc:Choice>
        <mc:Fallback xmlns="">
          <p:pic>
            <p:nvPicPr>
              <p:cNvPr id="49" name="墨迹 48"/>
            </p:nvPicPr>
            <p:blipFill>
              <a:blip/>
            </p:blipFill>
            <p:spPr>
              <a:xfrm>
                <a:off x="9962865" y="2755141"/>
                <a:ext cx="124927" cy="369627"/>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0" name="墨迹 49"/>
              <p14:cNvContentPartPr/>
              <p14:nvPr/>
            </p14:nvContentPartPr>
            <p14:xfrm>
              <a:off x="9953802" y="2911522"/>
              <a:ext cx="205250" cy="68239"/>
            </p14:xfrm>
          </p:contentPart>
        </mc:Choice>
        <mc:Fallback xmlns="">
          <p:pic>
            <p:nvPicPr>
              <p:cNvPr id="50" name="墨迹 49"/>
            </p:nvPicPr>
            <p:blipFill>
              <a:blip/>
            </p:blipFill>
            <p:spPr>
              <a:xfrm>
                <a:off x="9953802" y="2911522"/>
                <a:ext cx="205250" cy="68239"/>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1" name="墨迹 50"/>
              <p14:cNvContentPartPr/>
              <p14:nvPr/>
            </p14:nvContentPartPr>
            <p14:xfrm>
              <a:off x="10121734" y="2581701"/>
              <a:ext cx="105557" cy="246655"/>
            </p14:xfrm>
          </p:contentPart>
        </mc:Choice>
        <mc:Fallback xmlns="">
          <p:pic>
            <p:nvPicPr>
              <p:cNvPr id="51" name="墨迹 50"/>
            </p:nvPicPr>
            <p:blipFill>
              <a:blip/>
            </p:blipFill>
            <p:spPr>
              <a:xfrm>
                <a:off x="10121734" y="2581701"/>
                <a:ext cx="105557" cy="24665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2" name="墨迹 51"/>
              <p14:cNvContentPartPr/>
              <p14:nvPr/>
            </p14:nvContentPartPr>
            <p14:xfrm>
              <a:off x="10076596" y="2655626"/>
              <a:ext cx="201873" cy="184814"/>
            </p14:xfrm>
          </p:contentPart>
        </mc:Choice>
        <mc:Fallback xmlns="">
          <p:pic>
            <p:nvPicPr>
              <p:cNvPr id="52" name="墨迹 51"/>
            </p:nvPicPr>
            <p:blipFill>
              <a:blip/>
            </p:blipFill>
            <p:spPr>
              <a:xfrm>
                <a:off x="10076596" y="2655626"/>
                <a:ext cx="201873" cy="184814"/>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3" name="墨迹 52"/>
              <p14:cNvContentPartPr/>
              <p14:nvPr/>
            </p14:nvContentPartPr>
            <p14:xfrm>
              <a:off x="10332492" y="2792104"/>
              <a:ext cx="130791" cy="31276"/>
            </p14:xfrm>
          </p:contentPart>
        </mc:Choice>
        <mc:Fallback xmlns="">
          <p:pic>
            <p:nvPicPr>
              <p:cNvPr id="53" name="墨迹 52"/>
            </p:nvPicPr>
            <p:blipFill>
              <a:blip/>
            </p:blipFill>
            <p:spPr>
              <a:xfrm>
                <a:off x="10332492" y="2792104"/>
                <a:ext cx="130791" cy="31276"/>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4" name="墨迹 53"/>
              <p14:cNvContentPartPr/>
              <p14:nvPr/>
            </p14:nvContentPartPr>
            <p14:xfrm>
              <a:off x="10289843" y="2885932"/>
              <a:ext cx="264425" cy="65396"/>
            </p14:xfrm>
          </p:contentPart>
        </mc:Choice>
        <mc:Fallback xmlns="">
          <p:pic>
            <p:nvPicPr>
              <p:cNvPr id="54" name="墨迹 53"/>
            </p:nvPicPr>
            <p:blipFill>
              <a:blip/>
            </p:blipFill>
            <p:spPr>
              <a:xfrm>
                <a:off x="10289843" y="2885932"/>
                <a:ext cx="264425" cy="65396"/>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5" name="墨迹 54"/>
              <p14:cNvContentPartPr/>
              <p14:nvPr/>
            </p14:nvContentPartPr>
            <p14:xfrm>
              <a:off x="10471813" y="2786417"/>
              <a:ext cx="167754" cy="300677"/>
            </p14:xfrm>
          </p:contentPart>
        </mc:Choice>
        <mc:Fallback xmlns="">
          <p:pic>
            <p:nvPicPr>
              <p:cNvPr id="55" name="墨迹 54"/>
            </p:nvPicPr>
            <p:blipFill>
              <a:blip/>
            </p:blipFill>
            <p:spPr>
              <a:xfrm>
                <a:off x="10471813" y="2786417"/>
                <a:ext cx="167754" cy="300677"/>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6" name="墨迹 55"/>
              <p14:cNvContentPartPr/>
              <p14:nvPr/>
            </p14:nvContentPartPr>
            <p14:xfrm>
              <a:off x="10547870" y="2706805"/>
              <a:ext cx="168465" cy="363941"/>
            </p14:xfrm>
          </p:contentPart>
        </mc:Choice>
        <mc:Fallback xmlns="">
          <p:pic>
            <p:nvPicPr>
              <p:cNvPr id="56" name="墨迹 55"/>
            </p:nvPicPr>
            <p:blipFill>
              <a:blip/>
            </p:blipFill>
            <p:spPr>
              <a:xfrm>
                <a:off x="10547870" y="2706805"/>
                <a:ext cx="168465" cy="363941"/>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7" name="墨迹 56"/>
              <p14:cNvContentPartPr/>
              <p14:nvPr/>
            </p14:nvContentPartPr>
            <p14:xfrm>
              <a:off x="10730552" y="2667000"/>
              <a:ext cx="38384" cy="164199"/>
            </p14:xfrm>
          </p:contentPart>
        </mc:Choice>
        <mc:Fallback xmlns="">
          <p:pic>
            <p:nvPicPr>
              <p:cNvPr id="57" name="墨迹 56"/>
            </p:nvPicPr>
            <p:blipFill>
              <a:blip/>
            </p:blipFill>
            <p:spPr>
              <a:xfrm>
                <a:off x="10730552" y="2667000"/>
                <a:ext cx="38384" cy="164199"/>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8" name="墨迹 57"/>
              <p14:cNvContentPartPr/>
              <p14:nvPr/>
            </p14:nvContentPartPr>
            <p14:xfrm>
              <a:off x="10656627" y="2684059"/>
              <a:ext cx="162067" cy="128481"/>
            </p14:xfrm>
          </p:contentPart>
        </mc:Choice>
        <mc:Fallback xmlns="">
          <p:pic>
            <p:nvPicPr>
              <p:cNvPr id="58" name="墨迹 57"/>
            </p:nvPicPr>
            <p:blipFill>
              <a:blip/>
            </p:blipFill>
            <p:spPr>
              <a:xfrm>
                <a:off x="10656627" y="2684059"/>
                <a:ext cx="162067" cy="128481"/>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59" name="墨迹 58"/>
              <p14:cNvContentPartPr/>
              <p14:nvPr/>
            </p14:nvContentPartPr>
            <p14:xfrm>
              <a:off x="10790971" y="2729552"/>
              <a:ext cx="167044" cy="283617"/>
            </p14:xfrm>
          </p:contentPart>
        </mc:Choice>
        <mc:Fallback xmlns="">
          <p:pic>
            <p:nvPicPr>
              <p:cNvPr id="59" name="墨迹 58"/>
            </p:nvPicPr>
            <p:blipFill>
              <a:blip/>
            </p:blipFill>
            <p:spPr>
              <a:xfrm>
                <a:off x="10790971" y="2729552"/>
                <a:ext cx="167044" cy="283617"/>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0" name="墨迹 59"/>
              <p14:cNvContentPartPr/>
              <p14:nvPr/>
            </p14:nvContentPartPr>
            <p14:xfrm>
              <a:off x="10884089" y="2746611"/>
              <a:ext cx="51180" cy="332665"/>
            </p14:xfrm>
          </p:contentPart>
        </mc:Choice>
        <mc:Fallback xmlns="">
          <p:pic>
            <p:nvPicPr>
              <p:cNvPr id="60" name="墨迹 59"/>
            </p:nvPicPr>
            <p:blipFill>
              <a:blip/>
            </p:blipFill>
            <p:spPr>
              <a:xfrm>
                <a:off x="10884089" y="2746611"/>
                <a:ext cx="51180" cy="332665"/>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1" name="墨迹 60"/>
              <p14:cNvContentPartPr/>
              <p14:nvPr/>
            </p14:nvContentPartPr>
            <p14:xfrm>
              <a:off x="10821537" y="2908679"/>
              <a:ext cx="173440" cy="19903"/>
            </p14:xfrm>
          </p:contentPart>
        </mc:Choice>
        <mc:Fallback xmlns="">
          <p:pic>
            <p:nvPicPr>
              <p:cNvPr id="61" name="墨迹 60"/>
            </p:nvPicPr>
            <p:blipFill>
              <a:blip/>
            </p:blipFill>
            <p:spPr>
              <a:xfrm>
                <a:off x="10821537" y="2908679"/>
                <a:ext cx="173440" cy="19903"/>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2" name="墨迹 61"/>
              <p14:cNvContentPartPr/>
              <p14:nvPr/>
            </p14:nvContentPartPr>
            <p14:xfrm>
              <a:off x="11018434" y="2837597"/>
              <a:ext cx="132923" cy="5686"/>
            </p14:xfrm>
          </p:contentPart>
        </mc:Choice>
        <mc:Fallback xmlns="">
          <p:pic>
            <p:nvPicPr>
              <p:cNvPr id="62" name="墨迹 61"/>
            </p:nvPicPr>
            <p:blipFill>
              <a:blip/>
            </p:blipFill>
            <p:spPr>
              <a:xfrm>
                <a:off x="11018434" y="2837597"/>
                <a:ext cx="132923" cy="5686"/>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3" name="墨迹 62"/>
              <p14:cNvContentPartPr/>
              <p14:nvPr/>
            </p14:nvContentPartPr>
            <p14:xfrm>
              <a:off x="11034783" y="2917208"/>
              <a:ext cx="153537" cy="17060"/>
            </p14:xfrm>
          </p:contentPart>
        </mc:Choice>
        <mc:Fallback xmlns="">
          <p:pic>
            <p:nvPicPr>
              <p:cNvPr id="63" name="墨迹 62"/>
            </p:nvPicPr>
            <p:blipFill>
              <a:blip/>
            </p:blipFill>
            <p:spPr>
              <a:xfrm>
                <a:off x="11034783" y="2917208"/>
                <a:ext cx="153537" cy="1706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4" name="墨迹 63"/>
              <p14:cNvContentPartPr/>
              <p14:nvPr/>
            </p14:nvContentPartPr>
            <p14:xfrm>
              <a:off x="11188320" y="2780731"/>
              <a:ext cx="145007" cy="296412"/>
            </p14:xfrm>
          </p:contentPart>
        </mc:Choice>
        <mc:Fallback xmlns="">
          <p:pic>
            <p:nvPicPr>
              <p:cNvPr id="64" name="墨迹 63"/>
            </p:nvPicPr>
            <p:blipFill>
              <a:blip/>
            </p:blipFill>
            <p:spPr>
              <a:xfrm>
                <a:off x="11188320" y="2780731"/>
                <a:ext cx="145007" cy="296412"/>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5" name="墨迹 64"/>
              <p14:cNvContentPartPr/>
              <p14:nvPr/>
            </p14:nvContentPartPr>
            <p14:xfrm>
              <a:off x="11245009" y="2780731"/>
              <a:ext cx="108222" cy="237414"/>
            </p14:xfrm>
          </p:contentPart>
        </mc:Choice>
        <mc:Fallback xmlns="">
          <p:pic>
            <p:nvPicPr>
              <p:cNvPr id="65" name="墨迹 64"/>
            </p:nvPicPr>
            <p:blipFill>
              <a:blip/>
            </p:blipFill>
            <p:spPr>
              <a:xfrm>
                <a:off x="11245009" y="2780731"/>
                <a:ext cx="108222" cy="237414"/>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6" name="墨迹 65"/>
              <p14:cNvContentPartPr/>
              <p14:nvPr/>
            </p14:nvContentPartPr>
            <p14:xfrm>
              <a:off x="11154912" y="2725287"/>
              <a:ext cx="87431" cy="368916"/>
            </p14:xfrm>
          </p:contentPart>
        </mc:Choice>
        <mc:Fallback xmlns="">
          <p:pic>
            <p:nvPicPr>
              <p:cNvPr id="66" name="墨迹 65"/>
            </p:nvPicPr>
            <p:blipFill>
              <a:blip/>
            </p:blipFill>
            <p:spPr>
              <a:xfrm>
                <a:off x="11154912" y="2725287"/>
                <a:ext cx="87431" cy="368916"/>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7" name="墨迹 66"/>
              <p14:cNvContentPartPr/>
              <p14:nvPr/>
            </p14:nvContentPartPr>
            <p14:xfrm>
              <a:off x="11398723" y="2718179"/>
              <a:ext cx="25590" cy="372470"/>
            </p14:xfrm>
          </p:contentPart>
        </mc:Choice>
        <mc:Fallback xmlns="">
          <p:pic>
            <p:nvPicPr>
              <p:cNvPr id="67" name="墨迹 66"/>
            </p:nvPicPr>
            <p:blipFill>
              <a:blip/>
            </p:blipFill>
            <p:spPr>
              <a:xfrm>
                <a:off x="11398723" y="2718179"/>
                <a:ext cx="25590" cy="37247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8" name="墨迹 67"/>
              <p14:cNvContentPartPr/>
              <p14:nvPr/>
            </p14:nvContentPartPr>
            <p14:xfrm>
              <a:off x="11492552" y="2775044"/>
              <a:ext cx="204717" cy="17060"/>
            </p14:xfrm>
          </p:contentPart>
        </mc:Choice>
        <mc:Fallback xmlns="">
          <p:pic>
            <p:nvPicPr>
              <p:cNvPr id="68" name="墨迹 67"/>
            </p:nvPicPr>
            <p:blipFill>
              <a:blip/>
            </p:blipFill>
            <p:spPr>
              <a:xfrm>
                <a:off x="11492552" y="2775044"/>
                <a:ext cx="204717" cy="1706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69" name="墨迹 68"/>
              <p14:cNvContentPartPr/>
              <p14:nvPr/>
            </p14:nvContentPartPr>
            <p14:xfrm>
              <a:off x="11485088" y="2803477"/>
              <a:ext cx="226396" cy="284328"/>
            </p14:xfrm>
          </p:contentPart>
        </mc:Choice>
        <mc:Fallback xmlns="">
          <p:pic>
            <p:nvPicPr>
              <p:cNvPr id="69" name="墨迹 68"/>
            </p:nvPicPr>
            <p:blipFill>
              <a:blip/>
            </p:blipFill>
            <p:spPr>
              <a:xfrm>
                <a:off x="11485088" y="2803477"/>
                <a:ext cx="226396" cy="284328"/>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0" name="墨迹 69"/>
              <p14:cNvContentPartPr/>
              <p14:nvPr/>
            </p14:nvContentPartPr>
            <p14:xfrm>
              <a:off x="11508901" y="2934268"/>
              <a:ext cx="111599" cy="5687"/>
            </p14:xfrm>
          </p:contentPart>
        </mc:Choice>
        <mc:Fallback xmlns="">
          <p:pic>
            <p:nvPicPr>
              <p:cNvPr id="70" name="墨迹 69"/>
            </p:nvPicPr>
            <p:blipFill>
              <a:blip/>
            </p:blipFill>
            <p:spPr>
              <a:xfrm>
                <a:off x="11508901" y="2934268"/>
                <a:ext cx="111599" cy="5687"/>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1" name="墨迹 70"/>
              <p14:cNvContentPartPr/>
              <p14:nvPr/>
            </p14:nvContentPartPr>
            <p14:xfrm>
              <a:off x="977378" y="2399731"/>
              <a:ext cx="151405" cy="39806"/>
            </p14:xfrm>
          </p:contentPart>
        </mc:Choice>
        <mc:Fallback xmlns="">
          <p:pic>
            <p:nvPicPr>
              <p:cNvPr id="71" name="墨迹 70"/>
            </p:nvPicPr>
            <p:blipFill>
              <a:blip/>
            </p:blipFill>
            <p:spPr>
              <a:xfrm>
                <a:off x="977378" y="2399731"/>
                <a:ext cx="151405" cy="39806"/>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2" name="墨迹 71"/>
              <p14:cNvContentPartPr/>
              <p14:nvPr/>
            </p14:nvContentPartPr>
            <p14:xfrm>
              <a:off x="1580865" y="1552432"/>
              <a:ext cx="295702" cy="341194"/>
            </p14:xfrm>
          </p:contentPart>
        </mc:Choice>
        <mc:Fallback xmlns="">
          <p:pic>
            <p:nvPicPr>
              <p:cNvPr id="72" name="墨迹 71"/>
            </p:nvPicPr>
            <p:blipFill>
              <a:blip/>
            </p:blipFill>
            <p:spPr>
              <a:xfrm>
                <a:off x="1580865" y="1552432"/>
                <a:ext cx="295702" cy="341194"/>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3" name="墨迹 72"/>
              <p14:cNvContentPartPr/>
              <p14:nvPr/>
            </p14:nvContentPartPr>
            <p14:xfrm>
              <a:off x="921223" y="2445223"/>
              <a:ext cx="1000836" cy="506105"/>
            </p14:xfrm>
          </p:contentPart>
        </mc:Choice>
        <mc:Fallback xmlns="">
          <p:pic>
            <p:nvPicPr>
              <p:cNvPr id="73" name="墨迹 72"/>
            </p:nvPicPr>
            <p:blipFill>
              <a:blip/>
            </p:blipFill>
            <p:spPr>
              <a:xfrm>
                <a:off x="921223" y="2445223"/>
                <a:ext cx="1000836" cy="506105"/>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4" name="墨迹 73"/>
              <p14:cNvContentPartPr/>
              <p14:nvPr/>
            </p14:nvContentPartPr>
            <p14:xfrm>
              <a:off x="2422477" y="2843283"/>
              <a:ext cx="142164" cy="56866"/>
            </p14:xfrm>
          </p:contentPart>
        </mc:Choice>
        <mc:Fallback xmlns="">
          <p:pic>
            <p:nvPicPr>
              <p:cNvPr id="74" name="墨迹 73"/>
            </p:nvPicPr>
            <p:blipFill>
              <a:blip/>
            </p:blipFill>
            <p:spPr>
              <a:xfrm>
                <a:off x="2422477" y="2843283"/>
                <a:ext cx="142164" cy="56866"/>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5" name="墨迹 74"/>
              <p14:cNvContentPartPr/>
              <p14:nvPr/>
            </p14:nvContentPartPr>
            <p14:xfrm>
              <a:off x="2291686" y="2863186"/>
              <a:ext cx="827396" cy="105202"/>
            </p14:xfrm>
          </p:contentPart>
        </mc:Choice>
        <mc:Fallback xmlns="">
          <p:pic>
            <p:nvPicPr>
              <p:cNvPr id="75" name="墨迹 74"/>
            </p:nvPicPr>
            <p:blipFill>
              <a:blip/>
            </p:blipFill>
            <p:spPr>
              <a:xfrm>
                <a:off x="2291686" y="2863186"/>
                <a:ext cx="827396" cy="105202"/>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6" name="墨迹 75"/>
              <p14:cNvContentPartPr/>
              <p14:nvPr/>
            </p14:nvContentPartPr>
            <p14:xfrm>
              <a:off x="1663320" y="2922895"/>
              <a:ext cx="656799" cy="437866"/>
            </p14:xfrm>
          </p:contentPart>
        </mc:Choice>
        <mc:Fallback xmlns="">
          <p:pic>
            <p:nvPicPr>
              <p:cNvPr id="76" name="墨迹 75"/>
            </p:nvPicPr>
            <p:blipFill>
              <a:blip/>
            </p:blipFill>
            <p:spPr>
              <a:xfrm>
                <a:off x="1663320" y="2922895"/>
                <a:ext cx="656799" cy="437866"/>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77" name="墨迹 76"/>
              <p14:cNvContentPartPr/>
              <p14:nvPr/>
            </p14:nvContentPartPr>
            <p14:xfrm>
              <a:off x="1677537" y="3125479"/>
              <a:ext cx="130791" cy="168820"/>
            </p14:xfrm>
          </p:contentPart>
        </mc:Choice>
        <mc:Fallback xmlns="">
          <p:pic>
            <p:nvPicPr>
              <p:cNvPr id="77" name="墨迹 76"/>
            </p:nvPicPr>
            <p:blipFill>
              <a:blip/>
            </p:blipFill>
            <p:spPr>
              <a:xfrm>
                <a:off x="1677537" y="3125479"/>
                <a:ext cx="130791" cy="16882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8" name="墨迹 77"/>
              <p14:cNvContentPartPr/>
              <p14:nvPr/>
            </p14:nvContentPartPr>
            <p14:xfrm>
              <a:off x="1489880" y="2893041"/>
              <a:ext cx="34120" cy="410854"/>
            </p14:xfrm>
          </p:contentPart>
        </mc:Choice>
        <mc:Fallback xmlns="">
          <p:pic>
            <p:nvPicPr>
              <p:cNvPr id="78" name="墨迹 77"/>
            </p:nvPicPr>
            <p:blipFill>
              <a:blip/>
            </p:blipFill>
            <p:spPr>
              <a:xfrm>
                <a:off x="1489880" y="2893041"/>
                <a:ext cx="34120" cy="410854"/>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79" name="墨迹 78"/>
              <p14:cNvContentPartPr/>
              <p14:nvPr/>
            </p14:nvContentPartPr>
            <p14:xfrm>
              <a:off x="1395341" y="3161731"/>
              <a:ext cx="213957" cy="145896"/>
            </p14:xfrm>
          </p:contentPart>
        </mc:Choice>
        <mc:Fallback xmlns="">
          <p:pic>
            <p:nvPicPr>
              <p:cNvPr id="79" name="墨迹 78"/>
            </p:nvPicPr>
            <p:blipFill>
              <a:blip/>
            </p:blipFill>
            <p:spPr>
              <a:xfrm>
                <a:off x="1395341" y="3161731"/>
                <a:ext cx="213957" cy="145896"/>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0" name="墨迹 79"/>
              <p14:cNvContentPartPr/>
              <p14:nvPr/>
            </p14:nvContentPartPr>
            <p14:xfrm>
              <a:off x="2001671" y="3969223"/>
              <a:ext cx="17060" cy="5687"/>
            </p14:xfrm>
          </p:contentPart>
        </mc:Choice>
        <mc:Fallback xmlns="">
          <p:pic>
            <p:nvPicPr>
              <p:cNvPr id="80" name="墨迹 79"/>
            </p:nvPicPr>
            <p:blipFill>
              <a:blip/>
            </p:blipFill>
            <p:spPr>
              <a:xfrm>
                <a:off x="2001671" y="3969223"/>
                <a:ext cx="17060" cy="5687"/>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1" name="墨迹 80"/>
              <p14:cNvContentPartPr/>
              <p14:nvPr/>
            </p14:nvContentPartPr>
            <p14:xfrm>
              <a:off x="3212910" y="4168253"/>
              <a:ext cx="56866" cy="147851"/>
            </p14:xfrm>
          </p:contentPart>
        </mc:Choice>
        <mc:Fallback xmlns="">
          <p:pic>
            <p:nvPicPr>
              <p:cNvPr id="81" name="墨迹 80"/>
            </p:nvPicPr>
            <p:blipFill>
              <a:blip/>
            </p:blipFill>
            <p:spPr>
              <a:xfrm>
                <a:off x="3212910" y="4168253"/>
                <a:ext cx="56866" cy="147851"/>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2" name="墨迹 81"/>
              <p14:cNvContentPartPr/>
              <p14:nvPr/>
            </p14:nvContentPartPr>
            <p14:xfrm>
              <a:off x="4964373" y="3794895"/>
              <a:ext cx="301388" cy="317914"/>
            </p14:xfrm>
          </p:contentPart>
        </mc:Choice>
        <mc:Fallback xmlns="">
          <p:pic>
            <p:nvPicPr>
              <p:cNvPr id="82" name="墨迹 81"/>
            </p:nvPicPr>
            <p:blipFill>
              <a:blip/>
            </p:blipFill>
            <p:spPr>
              <a:xfrm>
                <a:off x="4964373" y="3794895"/>
                <a:ext cx="301388" cy="317914"/>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3" name="墨迹 82"/>
              <p14:cNvContentPartPr/>
              <p14:nvPr/>
            </p14:nvContentPartPr>
            <p14:xfrm>
              <a:off x="5271447" y="3707641"/>
              <a:ext cx="243101" cy="446396"/>
            </p14:xfrm>
          </p:contentPart>
        </mc:Choice>
        <mc:Fallback xmlns="">
          <p:pic>
            <p:nvPicPr>
              <p:cNvPr id="83" name="墨迹 82"/>
            </p:nvPicPr>
            <p:blipFill>
              <a:blip/>
            </p:blipFill>
            <p:spPr>
              <a:xfrm>
                <a:off x="5271447" y="3707641"/>
                <a:ext cx="243101" cy="446396"/>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4" name="墨迹 83"/>
              <p14:cNvContentPartPr/>
              <p14:nvPr/>
            </p14:nvContentPartPr>
            <p14:xfrm>
              <a:off x="5680880" y="3698934"/>
              <a:ext cx="113731" cy="465765"/>
            </p14:xfrm>
          </p:contentPart>
        </mc:Choice>
        <mc:Fallback xmlns="">
          <p:pic>
            <p:nvPicPr>
              <p:cNvPr id="84" name="墨迹 83"/>
            </p:nvPicPr>
            <p:blipFill>
              <a:blip/>
            </p:blipFill>
            <p:spPr>
              <a:xfrm>
                <a:off x="5680880" y="3698934"/>
                <a:ext cx="113731" cy="465765"/>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5" name="墨迹 84"/>
              <p14:cNvContentPartPr/>
              <p14:nvPr/>
            </p14:nvContentPartPr>
            <p14:xfrm>
              <a:off x="5849345" y="3658595"/>
              <a:ext cx="76058" cy="593002"/>
            </p14:xfrm>
          </p:contentPart>
        </mc:Choice>
        <mc:Fallback xmlns="">
          <p:pic>
            <p:nvPicPr>
              <p:cNvPr id="85" name="墨迹 84"/>
            </p:nvPicPr>
            <p:blipFill>
              <a:blip/>
            </p:blipFill>
            <p:spPr>
              <a:xfrm>
                <a:off x="5849345" y="3658595"/>
                <a:ext cx="76058" cy="593002"/>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6" name="墨迹 85"/>
              <p14:cNvContentPartPr/>
              <p14:nvPr/>
            </p14:nvContentPartPr>
            <p14:xfrm>
              <a:off x="5724773" y="3966380"/>
              <a:ext cx="229062" cy="54022"/>
            </p14:xfrm>
          </p:contentPart>
        </mc:Choice>
        <mc:Fallback xmlns="">
          <p:pic>
            <p:nvPicPr>
              <p:cNvPr id="86" name="墨迹 85"/>
            </p:nvPicPr>
            <p:blipFill>
              <a:blip/>
            </p:blipFill>
            <p:spPr>
              <a:xfrm>
                <a:off x="5724773" y="3966380"/>
                <a:ext cx="229062" cy="54022"/>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7" name="墨迹 86"/>
              <p14:cNvContentPartPr/>
              <p14:nvPr/>
            </p14:nvContentPartPr>
            <p14:xfrm>
              <a:off x="6039134" y="3906671"/>
              <a:ext cx="108045" cy="45493"/>
            </p14:xfrm>
          </p:contentPart>
        </mc:Choice>
        <mc:Fallback xmlns="">
          <p:pic>
            <p:nvPicPr>
              <p:cNvPr id="87" name="墨迹 86"/>
            </p:nvPicPr>
            <p:blipFill>
              <a:blip/>
            </p:blipFill>
            <p:spPr>
              <a:xfrm>
                <a:off x="6039134" y="3906671"/>
                <a:ext cx="108045" cy="45493"/>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8" name="墨迹 87"/>
              <p14:cNvContentPartPr/>
              <p14:nvPr/>
            </p14:nvContentPartPr>
            <p14:xfrm>
              <a:off x="6000394" y="4074425"/>
              <a:ext cx="212180" cy="8530"/>
            </p14:xfrm>
          </p:contentPart>
        </mc:Choice>
        <mc:Fallback xmlns="">
          <p:pic>
            <p:nvPicPr>
              <p:cNvPr id="88" name="墨迹 87"/>
            </p:nvPicPr>
            <p:blipFill>
              <a:blip/>
            </p:blipFill>
            <p:spPr>
              <a:xfrm>
                <a:off x="6000394" y="4074425"/>
                <a:ext cx="212180" cy="853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89" name="墨迹 88"/>
              <p14:cNvContentPartPr/>
              <p14:nvPr/>
            </p14:nvContentPartPr>
            <p14:xfrm>
              <a:off x="6348163" y="3507012"/>
              <a:ext cx="253941" cy="1471577"/>
            </p14:xfrm>
          </p:contentPart>
        </mc:Choice>
        <mc:Fallback xmlns="">
          <p:pic>
            <p:nvPicPr>
              <p:cNvPr id="89" name="墨迹 88"/>
            </p:nvPicPr>
            <p:blipFill>
              <a:blip/>
            </p:blipFill>
            <p:spPr>
              <a:xfrm>
                <a:off x="6348163" y="3507012"/>
                <a:ext cx="253941" cy="1471577"/>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0" name="墨迹 89"/>
              <p14:cNvContentPartPr/>
              <p14:nvPr/>
            </p14:nvContentPartPr>
            <p14:xfrm>
              <a:off x="6693089" y="3631583"/>
              <a:ext cx="54022" cy="260872"/>
            </p14:xfrm>
          </p:contentPart>
        </mc:Choice>
        <mc:Fallback xmlns="">
          <p:pic>
            <p:nvPicPr>
              <p:cNvPr id="90" name="墨迹 89"/>
            </p:nvPicPr>
            <p:blipFill>
              <a:blip/>
            </p:blipFill>
            <p:spPr>
              <a:xfrm>
                <a:off x="6693089" y="3631583"/>
                <a:ext cx="54022" cy="260872"/>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91" name="墨迹 90"/>
              <p14:cNvContentPartPr/>
              <p14:nvPr/>
            </p14:nvContentPartPr>
            <p14:xfrm>
              <a:off x="7032861" y="3666414"/>
              <a:ext cx="180549" cy="162778"/>
            </p14:xfrm>
          </p:contentPart>
        </mc:Choice>
        <mc:Fallback xmlns="">
          <p:pic>
            <p:nvPicPr>
              <p:cNvPr id="91" name="墨迹 90"/>
            </p:nvPicPr>
            <p:blipFill>
              <a:blip/>
            </p:blipFill>
            <p:spPr>
              <a:xfrm>
                <a:off x="7032861" y="3666414"/>
                <a:ext cx="180549" cy="162778"/>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2" name="墨迹 91"/>
              <p14:cNvContentPartPr/>
              <p14:nvPr/>
            </p14:nvContentPartPr>
            <p14:xfrm>
              <a:off x="7591567" y="3622343"/>
              <a:ext cx="48335" cy="315604"/>
            </p14:xfrm>
          </p:contentPart>
        </mc:Choice>
        <mc:Fallback xmlns="">
          <p:pic>
            <p:nvPicPr>
              <p:cNvPr id="92" name="墨迹 91"/>
            </p:nvPicPr>
            <p:blipFill>
              <a:blip/>
            </p:blipFill>
            <p:spPr>
              <a:xfrm>
                <a:off x="7591567" y="3622343"/>
                <a:ext cx="48335" cy="315604"/>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93" name="墨迹 92"/>
              <p14:cNvContentPartPr/>
              <p14:nvPr/>
            </p14:nvContentPartPr>
            <p14:xfrm>
              <a:off x="6624850" y="4145507"/>
              <a:ext cx="168287" cy="195476"/>
            </p14:xfrm>
          </p:contentPart>
        </mc:Choice>
        <mc:Fallback xmlns="">
          <p:pic>
            <p:nvPicPr>
              <p:cNvPr id="93" name="墨迹 92"/>
            </p:nvPicPr>
            <p:blipFill>
              <a:blip/>
            </p:blipFill>
            <p:spPr>
              <a:xfrm>
                <a:off x="6624850" y="4145507"/>
                <a:ext cx="168287" cy="195476"/>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4" name="墨迹 93"/>
              <p14:cNvContentPartPr/>
              <p14:nvPr/>
            </p14:nvContentPartPr>
            <p14:xfrm>
              <a:off x="7127223" y="4068383"/>
              <a:ext cx="49224" cy="259094"/>
            </p14:xfrm>
          </p:contentPart>
        </mc:Choice>
        <mc:Fallback xmlns="">
          <p:pic>
            <p:nvPicPr>
              <p:cNvPr id="94" name="墨迹 93"/>
            </p:nvPicPr>
            <p:blipFill>
              <a:blip/>
            </p:blipFill>
            <p:spPr>
              <a:xfrm>
                <a:off x="7127223" y="4068383"/>
                <a:ext cx="49224" cy="259094"/>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95" name="墨迹 94"/>
              <p14:cNvContentPartPr/>
              <p14:nvPr/>
            </p14:nvContentPartPr>
            <p14:xfrm>
              <a:off x="7556026" y="4037462"/>
              <a:ext cx="191210" cy="205605"/>
            </p14:xfrm>
          </p:contentPart>
        </mc:Choice>
        <mc:Fallback xmlns="">
          <p:pic>
            <p:nvPicPr>
              <p:cNvPr id="95" name="墨迹 94"/>
            </p:nvPicPr>
            <p:blipFill>
              <a:blip/>
            </p:blipFill>
            <p:spPr>
              <a:xfrm>
                <a:off x="7556026" y="4037462"/>
                <a:ext cx="191210" cy="205605"/>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6" name="墨迹 95"/>
              <p14:cNvContentPartPr/>
              <p14:nvPr/>
            </p14:nvContentPartPr>
            <p14:xfrm>
              <a:off x="6636223" y="4540723"/>
              <a:ext cx="123683" cy="156381"/>
            </p14:xfrm>
          </p:contentPart>
        </mc:Choice>
        <mc:Fallback xmlns="">
          <p:pic>
            <p:nvPicPr>
              <p:cNvPr id="96" name="墨迹 95"/>
            </p:nvPicPr>
            <p:blipFill>
              <a:blip/>
            </p:blipFill>
            <p:spPr>
              <a:xfrm>
                <a:off x="6636223" y="4540723"/>
                <a:ext cx="123683" cy="156381"/>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97" name="墨迹 96"/>
              <p14:cNvContentPartPr/>
              <p14:nvPr/>
            </p14:nvContentPartPr>
            <p14:xfrm>
              <a:off x="7149969" y="4468220"/>
              <a:ext cx="131858" cy="196897"/>
            </p14:xfrm>
          </p:contentPart>
        </mc:Choice>
        <mc:Fallback xmlns="">
          <p:pic>
            <p:nvPicPr>
              <p:cNvPr id="97" name="墨迹 96"/>
            </p:nvPicPr>
            <p:blipFill>
              <a:blip/>
            </p:blipFill>
            <p:spPr>
              <a:xfrm>
                <a:off x="7149969" y="4468220"/>
                <a:ext cx="131858" cy="196897"/>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8" name="墨迹 97"/>
              <p14:cNvContentPartPr/>
              <p14:nvPr/>
            </p14:nvContentPartPr>
            <p14:xfrm>
              <a:off x="7546785" y="4424149"/>
              <a:ext cx="169886" cy="228706"/>
            </p14:xfrm>
          </p:contentPart>
        </mc:Choice>
        <mc:Fallback xmlns="">
          <p:pic>
            <p:nvPicPr>
              <p:cNvPr id="98" name="墨迹 97"/>
            </p:nvPicPr>
            <p:blipFill>
              <a:blip/>
            </p:blipFill>
            <p:spPr>
              <a:xfrm>
                <a:off x="7546785" y="4424149"/>
                <a:ext cx="169886" cy="228706"/>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99" name="墨迹 98"/>
              <p14:cNvContentPartPr/>
              <p14:nvPr/>
            </p14:nvContentPartPr>
            <p14:xfrm>
              <a:off x="7858835" y="3553038"/>
              <a:ext cx="244522" cy="1016118"/>
            </p14:xfrm>
          </p:contentPart>
        </mc:Choice>
        <mc:Fallback xmlns="">
          <p:pic>
            <p:nvPicPr>
              <p:cNvPr id="99" name="墨迹 98"/>
            </p:nvPicPr>
            <p:blipFill>
              <a:blip/>
            </p:blipFill>
            <p:spPr>
              <a:xfrm>
                <a:off x="7858835" y="3553038"/>
                <a:ext cx="244522" cy="1016118"/>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0" name="墨迹 99"/>
              <p14:cNvContentPartPr/>
              <p14:nvPr/>
            </p14:nvContentPartPr>
            <p14:xfrm>
              <a:off x="7515509" y="4378656"/>
              <a:ext cx="101647" cy="45493"/>
            </p14:xfrm>
          </p:contentPart>
        </mc:Choice>
        <mc:Fallback xmlns="">
          <p:pic>
            <p:nvPicPr>
              <p:cNvPr id="100" name="墨迹 99"/>
            </p:nvPicPr>
            <p:blipFill>
              <a:blip/>
            </p:blipFill>
            <p:spPr>
              <a:xfrm>
                <a:off x="7515509" y="4378656"/>
                <a:ext cx="101647" cy="45493"/>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01" name="墨迹 100"/>
              <p14:cNvContentPartPr/>
              <p14:nvPr/>
            </p14:nvContentPartPr>
            <p14:xfrm>
              <a:off x="5185438" y="5100850"/>
              <a:ext cx="410144" cy="775506"/>
            </p14:xfrm>
          </p:contentPart>
        </mc:Choice>
        <mc:Fallback xmlns="">
          <p:pic>
            <p:nvPicPr>
              <p:cNvPr id="101" name="墨迹 100"/>
            </p:nvPicPr>
            <p:blipFill>
              <a:blip/>
            </p:blipFill>
            <p:spPr>
              <a:xfrm>
                <a:off x="5185438" y="5100850"/>
                <a:ext cx="410144" cy="775506"/>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2" name="墨迹 101"/>
              <p14:cNvContentPartPr/>
              <p14:nvPr/>
            </p14:nvContentPartPr>
            <p14:xfrm>
              <a:off x="5540138" y="5212804"/>
              <a:ext cx="55444" cy="138255"/>
            </p14:xfrm>
          </p:contentPart>
        </mc:Choice>
        <mc:Fallback xmlns="">
          <p:pic>
            <p:nvPicPr>
              <p:cNvPr id="102" name="墨迹 101"/>
            </p:nvPicPr>
            <p:blipFill>
              <a:blip/>
            </p:blipFill>
            <p:spPr>
              <a:xfrm>
                <a:off x="5540138" y="5212804"/>
                <a:ext cx="55444" cy="138255"/>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03" name="墨迹 102"/>
              <p14:cNvContentPartPr/>
              <p14:nvPr/>
            </p14:nvContentPartPr>
            <p14:xfrm>
              <a:off x="5914029" y="5311253"/>
              <a:ext cx="223020" cy="555151"/>
            </p14:xfrm>
          </p:contentPart>
        </mc:Choice>
        <mc:Fallback xmlns="">
          <p:pic>
            <p:nvPicPr>
              <p:cNvPr id="103" name="墨迹 102"/>
            </p:nvPicPr>
            <p:blipFill>
              <a:blip/>
            </p:blipFill>
            <p:spPr>
              <a:xfrm>
                <a:off x="5914029" y="5311253"/>
                <a:ext cx="223020" cy="555151"/>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4" name="墨迹 103"/>
              <p14:cNvContentPartPr/>
              <p14:nvPr/>
            </p14:nvContentPartPr>
            <p14:xfrm>
              <a:off x="872888" y="4658720"/>
              <a:ext cx="2546160" cy="309385"/>
            </p14:xfrm>
          </p:contentPart>
        </mc:Choice>
        <mc:Fallback xmlns="">
          <p:pic>
            <p:nvPicPr>
              <p:cNvPr id="104" name="墨迹 103"/>
            </p:nvPicPr>
            <p:blipFill>
              <a:blip/>
            </p:blipFill>
            <p:spPr>
              <a:xfrm>
                <a:off x="872888" y="4658720"/>
                <a:ext cx="2546160" cy="309385"/>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05" name="墨迹 104"/>
              <p14:cNvContentPartPr/>
              <p14:nvPr/>
            </p14:nvContentPartPr>
            <p14:xfrm>
              <a:off x="815311" y="1905000"/>
              <a:ext cx="2196437" cy="614149"/>
            </p14:xfrm>
          </p:contentPart>
        </mc:Choice>
        <mc:Fallback xmlns="">
          <p:pic>
            <p:nvPicPr>
              <p:cNvPr id="105" name="墨迹 104"/>
            </p:nvPicPr>
            <p:blipFill>
              <a:blip/>
            </p:blipFill>
            <p:spPr>
              <a:xfrm>
                <a:off x="815311" y="1905000"/>
                <a:ext cx="2196437" cy="614149"/>
              </a:xfrm>
              <a:prstGeom prst="rect"/>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19175" y="355601"/>
            <a:ext cx="9877425" cy="2022344"/>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980280" y="358200"/>
              <a:ext cx="10986120" cy="6445800"/>
            </p14:xfrm>
          </p:contentPart>
        </mc:Choice>
        <mc:Fallback xmlns="">
          <p:pic>
            <p:nvPicPr>
              <p:cNvPr id="3" name="墨迹 2"/>
            </p:nvPicPr>
            <p:blipFill>
              <a:blip/>
            </p:blipFill>
            <p:spPr>
              <a:xfrm>
                <a:off x="980280" y="358200"/>
                <a:ext cx="10986120" cy="6445800"/>
              </a:xfrm>
              <a:prstGeom prst="rect"/>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681037" y="266700"/>
            <a:ext cx="9198952" cy="2057400"/>
          </a:xfrm>
          <a:prstGeom prst="rect">
            <a:avLst/>
          </a:prstGeom>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1904400" y="190800"/>
              <a:ext cx="10009080" cy="6663600"/>
            </p14:xfrm>
          </p:contentPart>
        </mc:Choice>
        <mc:Fallback xmlns="">
          <p:pic>
            <p:nvPicPr>
              <p:cNvPr id="2" name="墨迹 1"/>
            </p:nvPicPr>
            <p:blipFill>
              <a:blip/>
            </p:blipFill>
            <p:spPr>
              <a:xfrm>
                <a:off x="1904400" y="190800"/>
                <a:ext cx="10009080" cy="66636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1836761" y="1808328"/>
              <a:ext cx="471985" cy="415119"/>
            </p14:xfrm>
          </p:contentPart>
        </mc:Choice>
        <mc:Fallback xmlns="">
          <p:pic>
            <p:nvPicPr>
              <p:cNvPr id="3" name="墨迹 2"/>
            </p:nvPicPr>
            <p:blipFill>
              <a:blip/>
            </p:blipFill>
            <p:spPr>
              <a:xfrm>
                <a:off x="1836761" y="1808328"/>
                <a:ext cx="471985" cy="415119"/>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277220" y="2334335"/>
              <a:ext cx="215378" cy="82456"/>
            </p14:xfrm>
          </p:contentPart>
        </mc:Choice>
        <mc:Fallback xmlns="">
          <p:pic>
            <p:nvPicPr>
              <p:cNvPr id="5" name="墨迹 4"/>
            </p:nvPicPr>
            <p:blipFill>
              <a:blip/>
            </p:blipFill>
            <p:spPr>
              <a:xfrm>
                <a:off x="277220" y="2334335"/>
                <a:ext cx="215378" cy="82456"/>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292858" y="2267163"/>
              <a:ext cx="133634" cy="314538"/>
            </p14:xfrm>
          </p:contentPart>
        </mc:Choice>
        <mc:Fallback xmlns="">
          <p:pic>
            <p:nvPicPr>
              <p:cNvPr id="6" name="墨迹 5"/>
            </p:nvPicPr>
            <p:blipFill>
              <a:blip/>
            </p:blipFill>
            <p:spPr>
              <a:xfrm>
                <a:off x="292858" y="2267163"/>
                <a:ext cx="133634" cy="314538"/>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369626" y="2456597"/>
              <a:ext cx="102359" cy="109821"/>
            </p14:xfrm>
          </p:contentPart>
        </mc:Choice>
        <mc:Fallback xmlns="">
          <p:pic>
            <p:nvPicPr>
              <p:cNvPr id="7" name="墨迹 6"/>
            </p:nvPicPr>
            <p:blipFill>
              <a:blip/>
            </p:blipFill>
            <p:spPr>
              <a:xfrm>
                <a:off x="369626" y="2456597"/>
                <a:ext cx="102359" cy="109821"/>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545910" y="2252058"/>
              <a:ext cx="179127" cy="384021"/>
            </p14:xfrm>
          </p:contentPart>
        </mc:Choice>
        <mc:Fallback xmlns="">
          <p:pic>
            <p:nvPicPr>
              <p:cNvPr id="8" name="墨迹 7"/>
            </p:nvPicPr>
            <p:blipFill>
              <a:blip/>
            </p:blipFill>
            <p:spPr>
              <a:xfrm>
                <a:off x="545910" y="2252058"/>
                <a:ext cx="179127" cy="384021"/>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555151" y="2530522"/>
              <a:ext cx="172729" cy="92229"/>
            </p14:xfrm>
          </p:contentPart>
        </mc:Choice>
        <mc:Fallback xmlns="">
          <p:pic>
            <p:nvPicPr>
              <p:cNvPr id="9" name="墨迹 8"/>
            </p:nvPicPr>
            <p:blipFill>
              <a:blip/>
            </p:blipFill>
            <p:spPr>
              <a:xfrm>
                <a:off x="555151" y="2530522"/>
                <a:ext cx="172729" cy="92229"/>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767686" y="2236953"/>
              <a:ext cx="315605" cy="340483"/>
            </p14:xfrm>
          </p:contentPart>
        </mc:Choice>
        <mc:Fallback xmlns="">
          <p:pic>
            <p:nvPicPr>
              <p:cNvPr id="10" name="墨迹 9"/>
            </p:nvPicPr>
            <p:blipFill>
              <a:blip/>
            </p:blipFill>
            <p:spPr>
              <a:xfrm>
                <a:off x="767686" y="2236953"/>
                <a:ext cx="315605" cy="340483"/>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1091820" y="2276759"/>
              <a:ext cx="39806" cy="251630"/>
            </p14:xfrm>
          </p:contentPart>
        </mc:Choice>
        <mc:Fallback xmlns="">
          <p:pic>
            <p:nvPicPr>
              <p:cNvPr id="11" name="墨迹 10"/>
            </p:nvPicPr>
            <p:blipFill>
              <a:blip/>
            </p:blipFill>
            <p:spPr>
              <a:xfrm>
                <a:off x="1091820" y="2276759"/>
                <a:ext cx="39806" cy="25163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1114567" y="2320119"/>
              <a:ext cx="125104" cy="62552"/>
            </p14:xfrm>
          </p:contentPart>
        </mc:Choice>
        <mc:Fallback xmlns="">
          <p:pic>
            <p:nvPicPr>
              <p:cNvPr id="12" name="墨迹 11"/>
            </p:nvPicPr>
            <p:blipFill>
              <a:blip/>
            </p:blipFill>
            <p:spPr>
              <a:xfrm>
                <a:off x="1114567" y="2320119"/>
                <a:ext cx="125104" cy="62552"/>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1158638" y="2373964"/>
              <a:ext cx="92406" cy="239013"/>
            </p14:xfrm>
          </p:contentPart>
        </mc:Choice>
        <mc:Fallback xmlns="">
          <p:pic>
            <p:nvPicPr>
              <p:cNvPr id="13" name="墨迹 12"/>
            </p:nvPicPr>
            <p:blipFill>
              <a:blip/>
            </p:blipFill>
            <p:spPr>
              <a:xfrm>
                <a:off x="1158638" y="2373964"/>
                <a:ext cx="92406" cy="239013"/>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2121089" y="2814850"/>
              <a:ext cx="1040642" cy="96672"/>
            </p14:xfrm>
          </p:contentPart>
        </mc:Choice>
        <mc:Fallback xmlns="">
          <p:pic>
            <p:nvPicPr>
              <p:cNvPr id="14" name="墨迹 13"/>
            </p:nvPicPr>
            <p:blipFill>
              <a:blip/>
            </p:blipFill>
            <p:spPr>
              <a:xfrm>
                <a:off x="2121089" y="2814850"/>
                <a:ext cx="1040642" cy="96672"/>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3542731" y="693761"/>
              <a:ext cx="17060" cy="5686"/>
            </p14:xfrm>
          </p:contentPart>
        </mc:Choice>
        <mc:Fallback xmlns="">
          <p:pic>
            <p:nvPicPr>
              <p:cNvPr id="15" name="墨迹 14"/>
            </p:nvPicPr>
            <p:blipFill>
              <a:blip/>
            </p:blipFill>
            <p:spPr>
              <a:xfrm>
                <a:off x="3542731" y="693761"/>
                <a:ext cx="17060" cy="5686"/>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5453417" y="807492"/>
              <a:ext cx="261583" cy="329821"/>
            </p14:xfrm>
          </p:contentPart>
        </mc:Choice>
        <mc:Fallback xmlns="">
          <p:pic>
            <p:nvPicPr>
              <p:cNvPr id="16" name="墨迹 15"/>
            </p:nvPicPr>
            <p:blipFill>
              <a:blip/>
            </p:blipFill>
            <p:spPr>
              <a:xfrm>
                <a:off x="5453417" y="807492"/>
                <a:ext cx="261583" cy="329821"/>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2991134" y="562970"/>
              <a:ext cx="307074" cy="460612"/>
            </p14:xfrm>
          </p:contentPart>
        </mc:Choice>
        <mc:Fallback xmlns="">
          <p:pic>
            <p:nvPicPr>
              <p:cNvPr id="17" name="墨迹 16"/>
            </p:nvPicPr>
            <p:blipFill>
              <a:blip/>
            </p:blipFill>
            <p:spPr>
              <a:xfrm>
                <a:off x="2991134" y="562970"/>
                <a:ext cx="307074" cy="460612"/>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2949195" y="830238"/>
              <a:ext cx="263715" cy="284329"/>
            </p14:xfrm>
          </p:contentPart>
        </mc:Choice>
        <mc:Fallback xmlns="">
          <p:pic>
            <p:nvPicPr>
              <p:cNvPr id="18" name="墨迹 17"/>
            </p:nvPicPr>
            <p:blipFill>
              <a:blip/>
            </p:blipFill>
            <p:spPr>
              <a:xfrm>
                <a:off x="2949195" y="830238"/>
                <a:ext cx="263715" cy="284329"/>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3355074" y="1404582"/>
              <a:ext cx="11373" cy="56865"/>
            </p14:xfrm>
          </p:contentPart>
        </mc:Choice>
        <mc:Fallback xmlns="">
          <p:pic>
            <p:nvPicPr>
              <p:cNvPr id="19" name="墨迹 18"/>
            </p:nvPicPr>
            <p:blipFill>
              <a:blip/>
            </p:blipFill>
            <p:spPr>
              <a:xfrm>
                <a:off x="3355074" y="1404582"/>
                <a:ext cx="11373" cy="5686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3281149" y="1359089"/>
              <a:ext cx="62552" cy="153537"/>
            </p14:xfrm>
          </p:contentPart>
        </mc:Choice>
        <mc:Fallback xmlns="">
          <p:pic>
            <p:nvPicPr>
              <p:cNvPr id="20" name="墨迹 19"/>
            </p:nvPicPr>
            <p:blipFill>
              <a:blip/>
            </p:blipFill>
            <p:spPr>
              <a:xfrm>
                <a:off x="3281149" y="1359089"/>
                <a:ext cx="62552" cy="153537"/>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879285" y="3548417"/>
              <a:ext cx="263715" cy="585361"/>
            </p14:xfrm>
          </p:contentPart>
        </mc:Choice>
        <mc:Fallback xmlns="">
          <p:pic>
            <p:nvPicPr>
              <p:cNvPr id="21" name="墨迹 20"/>
            </p:nvPicPr>
            <p:blipFill>
              <a:blip/>
            </p:blipFill>
            <p:spPr>
              <a:xfrm>
                <a:off x="879285" y="3548417"/>
                <a:ext cx="263715" cy="585361"/>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1108880" y="3561745"/>
              <a:ext cx="164911" cy="512680"/>
            </p14:xfrm>
          </p:contentPart>
        </mc:Choice>
        <mc:Fallback xmlns="">
          <p:pic>
            <p:nvPicPr>
              <p:cNvPr id="22" name="墨迹 21"/>
            </p:nvPicPr>
            <p:blipFill>
              <a:blip/>
            </p:blipFill>
            <p:spPr>
              <a:xfrm>
                <a:off x="1108880" y="3561745"/>
                <a:ext cx="164911" cy="51268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982709" y="3883925"/>
              <a:ext cx="228529" cy="28433"/>
            </p14:xfrm>
          </p:contentPart>
        </mc:Choice>
        <mc:Fallback xmlns="">
          <p:pic>
            <p:nvPicPr>
              <p:cNvPr id="23" name="墨迹 22"/>
            </p:nvPicPr>
            <p:blipFill>
              <a:blip/>
            </p:blipFill>
            <p:spPr>
              <a:xfrm>
                <a:off x="982709" y="3883925"/>
                <a:ext cx="228529" cy="28433"/>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1414355" y="3647932"/>
              <a:ext cx="248965" cy="36963"/>
            </p14:xfrm>
          </p:contentPart>
        </mc:Choice>
        <mc:Fallback xmlns="">
          <p:pic>
            <p:nvPicPr>
              <p:cNvPr id="24" name="墨迹 23"/>
            </p:nvPicPr>
            <p:blipFill>
              <a:blip/>
            </p:blipFill>
            <p:spPr>
              <a:xfrm>
                <a:off x="1414355" y="3647932"/>
                <a:ext cx="248965" cy="36963"/>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1506940" y="3688449"/>
              <a:ext cx="223375" cy="326267"/>
            </p14:xfrm>
          </p:contentPart>
        </mc:Choice>
        <mc:Fallback xmlns="">
          <p:pic>
            <p:nvPicPr>
              <p:cNvPr id="25" name="墨迹 24"/>
            </p:nvPicPr>
            <p:blipFill>
              <a:blip/>
            </p:blipFill>
            <p:spPr>
              <a:xfrm>
                <a:off x="1506940" y="3688449"/>
                <a:ext cx="223375" cy="326267"/>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1541059" y="3838432"/>
              <a:ext cx="133635" cy="51179"/>
            </p14:xfrm>
          </p:contentPart>
        </mc:Choice>
        <mc:Fallback xmlns="">
          <p:pic>
            <p:nvPicPr>
              <p:cNvPr id="26" name="墨迹 25"/>
            </p:nvPicPr>
            <p:blipFill>
              <a:blip/>
            </p:blipFill>
            <p:spPr>
              <a:xfrm>
                <a:off x="1541059" y="3838432"/>
                <a:ext cx="133635" cy="51179"/>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1337764" y="3491552"/>
              <a:ext cx="21325" cy="179126"/>
            </p14:xfrm>
          </p:contentPart>
        </mc:Choice>
        <mc:Fallback xmlns="">
          <p:pic>
            <p:nvPicPr>
              <p:cNvPr id="27" name="墨迹 26"/>
            </p:nvPicPr>
            <p:blipFill>
              <a:blip/>
            </p:blipFill>
            <p:spPr>
              <a:xfrm>
                <a:off x="1337764" y="3491552"/>
                <a:ext cx="21325" cy="179126"/>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1342029" y="3696268"/>
              <a:ext cx="26478" cy="386687"/>
            </p14:xfrm>
          </p:contentPart>
        </mc:Choice>
        <mc:Fallback xmlns="">
          <p:pic>
            <p:nvPicPr>
              <p:cNvPr id="28" name="墨迹 27"/>
            </p:nvPicPr>
            <p:blipFill>
              <a:blip/>
            </p:blipFill>
            <p:spPr>
              <a:xfrm>
                <a:off x="1342029" y="3696268"/>
                <a:ext cx="26478" cy="386687"/>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1370462" y="4117074"/>
              <a:ext cx="5687" cy="34120"/>
            </p14:xfrm>
          </p:contentPart>
        </mc:Choice>
        <mc:Fallback xmlns="">
          <p:pic>
            <p:nvPicPr>
              <p:cNvPr id="29" name="墨迹 28"/>
            </p:nvPicPr>
            <p:blipFill>
              <a:blip/>
            </p:blipFill>
            <p:spPr>
              <a:xfrm>
                <a:off x="1370462" y="4117074"/>
                <a:ext cx="5687" cy="3412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722194" y="3464541"/>
              <a:ext cx="187656" cy="777638"/>
            </p14:xfrm>
          </p:contentPart>
        </mc:Choice>
        <mc:Fallback xmlns="">
          <p:pic>
            <p:nvPicPr>
              <p:cNvPr id="30" name="墨迹 29"/>
            </p:nvPicPr>
            <p:blipFill>
              <a:blip/>
            </p:blipFill>
            <p:spPr>
              <a:xfrm>
                <a:off x="722194" y="3464541"/>
                <a:ext cx="187656" cy="777638"/>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1688910" y="3401988"/>
              <a:ext cx="223375" cy="803228"/>
            </p14:xfrm>
          </p:contentPart>
        </mc:Choice>
        <mc:Fallback xmlns="">
          <p:pic>
            <p:nvPicPr>
              <p:cNvPr id="31" name="墨迹 30"/>
            </p:nvPicPr>
            <p:blipFill>
              <a:blip/>
            </p:blipFill>
            <p:spPr>
              <a:xfrm>
                <a:off x="1688910" y="3401988"/>
                <a:ext cx="223375" cy="803228"/>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2058537" y="3822794"/>
              <a:ext cx="281485" cy="123683"/>
            </p14:xfrm>
          </p:contentPart>
        </mc:Choice>
        <mc:Fallback xmlns="">
          <p:pic>
            <p:nvPicPr>
              <p:cNvPr id="32" name="墨迹 31"/>
            </p:nvPicPr>
            <p:blipFill>
              <a:blip/>
            </p:blipFill>
            <p:spPr>
              <a:xfrm>
                <a:off x="2058537" y="3822794"/>
                <a:ext cx="281485" cy="123683"/>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2450910" y="3883925"/>
              <a:ext cx="11373" cy="17060"/>
            </p14:xfrm>
          </p:contentPart>
        </mc:Choice>
        <mc:Fallback xmlns="">
          <p:pic>
            <p:nvPicPr>
              <p:cNvPr id="33" name="墨迹 32"/>
            </p:nvPicPr>
            <p:blipFill>
              <a:blip/>
            </p:blipFill>
            <p:spPr>
              <a:xfrm>
                <a:off x="2450910" y="3883925"/>
                <a:ext cx="11373" cy="1706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4" name="墨迹 33"/>
              <p14:cNvContentPartPr/>
              <p14:nvPr/>
            </p14:nvContentPartPr>
            <p14:xfrm>
              <a:off x="2524835" y="3875395"/>
              <a:ext cx="25590" cy="19903"/>
            </p14:xfrm>
          </p:contentPart>
        </mc:Choice>
        <mc:Fallback xmlns="">
          <p:pic>
            <p:nvPicPr>
              <p:cNvPr id="34" name="墨迹 33"/>
            </p:nvPicPr>
            <p:blipFill>
              <a:blip/>
            </p:blipFill>
            <p:spPr>
              <a:xfrm>
                <a:off x="2524835" y="3875395"/>
                <a:ext cx="25590" cy="19903"/>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5" name="墨迹 34"/>
              <p14:cNvContentPartPr/>
              <p14:nvPr/>
            </p14:nvContentPartPr>
            <p14:xfrm>
              <a:off x="2632880" y="3883925"/>
              <a:ext cx="19903" cy="14216"/>
            </p14:xfrm>
          </p:contentPart>
        </mc:Choice>
        <mc:Fallback xmlns="">
          <p:pic>
            <p:nvPicPr>
              <p:cNvPr id="35" name="墨迹 34"/>
            </p:nvPicPr>
            <p:blipFill>
              <a:blip/>
            </p:blipFill>
            <p:spPr>
              <a:xfrm>
                <a:off x="2632880" y="3883925"/>
                <a:ext cx="19903" cy="14216"/>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6" name="墨迹 35"/>
              <p14:cNvContentPartPr/>
              <p14:nvPr/>
            </p14:nvContentPartPr>
            <p14:xfrm>
              <a:off x="2720133" y="3925152"/>
              <a:ext cx="276687" cy="95250"/>
            </p14:xfrm>
          </p:contentPart>
        </mc:Choice>
        <mc:Fallback xmlns="">
          <p:pic>
            <p:nvPicPr>
              <p:cNvPr id="36" name="墨迹 35"/>
            </p:nvPicPr>
            <p:blipFill>
              <a:blip/>
            </p:blipFill>
            <p:spPr>
              <a:xfrm>
                <a:off x="2720133" y="3925152"/>
                <a:ext cx="276687" cy="9525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7" name="墨迹 36"/>
              <p14:cNvContentPartPr/>
              <p14:nvPr/>
            </p14:nvContentPartPr>
            <p14:xfrm>
              <a:off x="1213548" y="4257461"/>
              <a:ext cx="145541" cy="345814"/>
            </p14:xfrm>
          </p:contentPart>
        </mc:Choice>
        <mc:Fallback xmlns="">
          <p:pic>
            <p:nvPicPr>
              <p:cNvPr id="37" name="墨迹 36"/>
            </p:nvPicPr>
            <p:blipFill>
              <a:blip/>
            </p:blipFill>
            <p:spPr>
              <a:xfrm>
                <a:off x="1213548" y="4257461"/>
                <a:ext cx="145541" cy="345814"/>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8" name="墨迹 37"/>
              <p14:cNvContentPartPr/>
              <p14:nvPr/>
            </p14:nvContentPartPr>
            <p14:xfrm>
              <a:off x="1243758" y="4509447"/>
              <a:ext cx="183570" cy="187657"/>
            </p14:xfrm>
          </p:contentPart>
        </mc:Choice>
        <mc:Fallback xmlns="">
          <p:pic>
            <p:nvPicPr>
              <p:cNvPr id="38" name="墨迹 37"/>
            </p:nvPicPr>
            <p:blipFill>
              <a:blip/>
            </p:blipFill>
            <p:spPr>
              <a:xfrm>
                <a:off x="1243758" y="4509447"/>
                <a:ext cx="183570" cy="187657"/>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9" name="墨迹 38"/>
              <p14:cNvContentPartPr/>
              <p14:nvPr/>
            </p14:nvContentPartPr>
            <p14:xfrm>
              <a:off x="1236295" y="4699236"/>
              <a:ext cx="210936" cy="469853"/>
            </p14:xfrm>
          </p:contentPart>
        </mc:Choice>
        <mc:Fallback xmlns="">
          <p:pic>
            <p:nvPicPr>
              <p:cNvPr id="39" name="墨迹 38"/>
            </p:nvPicPr>
            <p:blipFill>
              <a:blip/>
            </p:blipFill>
            <p:spPr>
              <a:xfrm>
                <a:off x="1236295" y="4699236"/>
                <a:ext cx="210936" cy="469853"/>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0" name="墨迹 39"/>
              <p14:cNvContentPartPr/>
              <p14:nvPr/>
            </p14:nvContentPartPr>
            <p14:xfrm>
              <a:off x="1580865" y="4820076"/>
              <a:ext cx="45493" cy="323424"/>
            </p14:xfrm>
          </p:contentPart>
        </mc:Choice>
        <mc:Fallback xmlns="">
          <p:pic>
            <p:nvPicPr>
              <p:cNvPr id="40" name="墨迹 39"/>
            </p:nvPicPr>
            <p:blipFill>
              <a:blip/>
            </p:blipFill>
            <p:spPr>
              <a:xfrm>
                <a:off x="1580865" y="4820076"/>
                <a:ext cx="45493" cy="323424"/>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1" name="墨迹 40"/>
              <p14:cNvContentPartPr/>
              <p14:nvPr/>
            </p14:nvContentPartPr>
            <p14:xfrm>
              <a:off x="1566649" y="4731223"/>
              <a:ext cx="247365" cy="437866"/>
            </p14:xfrm>
          </p:contentPart>
        </mc:Choice>
        <mc:Fallback xmlns="">
          <p:pic>
            <p:nvPicPr>
              <p:cNvPr id="41" name="墨迹 40"/>
            </p:nvPicPr>
            <p:blipFill>
              <a:blip/>
            </p:blipFill>
            <p:spPr>
              <a:xfrm>
                <a:off x="1566649" y="4731223"/>
                <a:ext cx="247365" cy="437866"/>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2" name="墨迹 41"/>
              <p14:cNvContentPartPr/>
              <p14:nvPr/>
            </p14:nvContentPartPr>
            <p14:xfrm>
              <a:off x="1927746" y="4589059"/>
              <a:ext cx="19903" cy="62552"/>
            </p14:xfrm>
          </p:contentPart>
        </mc:Choice>
        <mc:Fallback xmlns="">
          <p:pic>
            <p:nvPicPr>
              <p:cNvPr id="42" name="墨迹 41"/>
            </p:nvPicPr>
            <p:blipFill>
              <a:blip/>
            </p:blipFill>
            <p:spPr>
              <a:xfrm>
                <a:off x="1927746" y="4589059"/>
                <a:ext cx="19903" cy="62552"/>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3" name="墨迹 42"/>
              <p14:cNvContentPartPr/>
              <p14:nvPr/>
            </p14:nvContentPartPr>
            <p14:xfrm>
              <a:off x="1956179" y="4799462"/>
              <a:ext cx="65395" cy="221776"/>
            </p14:xfrm>
          </p:contentPart>
        </mc:Choice>
        <mc:Fallback xmlns="">
          <p:pic>
            <p:nvPicPr>
              <p:cNvPr id="43" name="墨迹 42"/>
            </p:nvPicPr>
            <p:blipFill>
              <a:blip/>
            </p:blipFill>
            <p:spPr>
              <a:xfrm>
                <a:off x="1956179" y="4799462"/>
                <a:ext cx="65395" cy="221776"/>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4" name="墨迹 43"/>
              <p14:cNvContentPartPr/>
              <p14:nvPr/>
            </p14:nvContentPartPr>
            <p14:xfrm>
              <a:off x="2030104" y="5117910"/>
              <a:ext cx="5687" cy="79612"/>
            </p14:xfrm>
          </p:contentPart>
        </mc:Choice>
        <mc:Fallback xmlns="">
          <p:pic>
            <p:nvPicPr>
              <p:cNvPr id="44" name="墨迹 43"/>
            </p:nvPicPr>
            <p:blipFill>
              <a:blip/>
            </p:blipFill>
            <p:spPr>
              <a:xfrm>
                <a:off x="2030104" y="5117910"/>
                <a:ext cx="5687" cy="79612"/>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5" name="墨迹 44"/>
              <p14:cNvContentPartPr/>
              <p14:nvPr/>
            </p14:nvContentPartPr>
            <p14:xfrm>
              <a:off x="1829297" y="4086864"/>
              <a:ext cx="574699" cy="399837"/>
            </p14:xfrm>
          </p:contentPart>
        </mc:Choice>
        <mc:Fallback xmlns="">
          <p:pic>
            <p:nvPicPr>
              <p:cNvPr id="45" name="墨迹 44"/>
            </p:nvPicPr>
            <p:blipFill>
              <a:blip/>
            </p:blipFill>
            <p:spPr>
              <a:xfrm>
                <a:off x="1829297" y="4086864"/>
                <a:ext cx="574699" cy="399837"/>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6" name="墨迹 45"/>
              <p14:cNvContentPartPr/>
              <p14:nvPr/>
            </p14:nvContentPartPr>
            <p14:xfrm>
              <a:off x="2226291" y="4401402"/>
              <a:ext cx="216978" cy="147851"/>
            </p14:xfrm>
          </p:contentPart>
        </mc:Choice>
        <mc:Fallback xmlns="">
          <p:pic>
            <p:nvPicPr>
              <p:cNvPr id="46" name="墨迹 45"/>
            </p:nvPicPr>
            <p:blipFill>
              <a:blip/>
            </p:blipFill>
            <p:spPr>
              <a:xfrm>
                <a:off x="2226291" y="4401402"/>
                <a:ext cx="216978" cy="147851"/>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7" name="墨迹 46"/>
              <p14:cNvContentPartPr/>
              <p14:nvPr/>
            </p14:nvContentPartPr>
            <p14:xfrm>
              <a:off x="2371298" y="4690351"/>
              <a:ext cx="39806" cy="458835"/>
            </p14:xfrm>
          </p:contentPart>
        </mc:Choice>
        <mc:Fallback xmlns="">
          <p:pic>
            <p:nvPicPr>
              <p:cNvPr id="47" name="墨迹 46"/>
            </p:nvPicPr>
            <p:blipFill>
              <a:blip/>
            </p:blipFill>
            <p:spPr>
              <a:xfrm>
                <a:off x="2371298" y="4690351"/>
                <a:ext cx="39806" cy="45883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8" name="墨迹 47"/>
              <p14:cNvContentPartPr/>
              <p14:nvPr/>
            </p14:nvContentPartPr>
            <p14:xfrm>
              <a:off x="2364367" y="4682888"/>
              <a:ext cx="184281" cy="264425"/>
            </p14:xfrm>
          </p:contentPart>
        </mc:Choice>
        <mc:Fallback xmlns="">
          <p:pic>
            <p:nvPicPr>
              <p:cNvPr id="48" name="墨迹 47"/>
            </p:nvPicPr>
            <p:blipFill>
              <a:blip/>
            </p:blipFill>
            <p:spPr>
              <a:xfrm>
                <a:off x="2364367" y="4682888"/>
                <a:ext cx="184281" cy="26442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49" name="墨迹 48"/>
              <p14:cNvContentPartPr/>
              <p14:nvPr/>
            </p14:nvContentPartPr>
            <p14:xfrm>
              <a:off x="2638567" y="4572000"/>
              <a:ext cx="164910" cy="543067"/>
            </p14:xfrm>
          </p:contentPart>
        </mc:Choice>
        <mc:Fallback xmlns="">
          <p:pic>
            <p:nvPicPr>
              <p:cNvPr id="49" name="墨迹 48"/>
            </p:nvPicPr>
            <p:blipFill>
              <a:blip/>
            </p:blipFill>
            <p:spPr>
              <a:xfrm>
                <a:off x="2638567" y="4572000"/>
                <a:ext cx="164910" cy="543067"/>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0" name="墨迹 49"/>
              <p14:cNvContentPartPr/>
              <p14:nvPr/>
            </p14:nvContentPartPr>
            <p14:xfrm>
              <a:off x="6280813" y="3980597"/>
              <a:ext cx="426492" cy="39805"/>
            </p14:xfrm>
          </p:contentPart>
        </mc:Choice>
        <mc:Fallback xmlns="">
          <p:pic>
            <p:nvPicPr>
              <p:cNvPr id="50" name="墨迹 49"/>
            </p:nvPicPr>
            <p:blipFill>
              <a:blip/>
            </p:blipFill>
            <p:spPr>
              <a:xfrm>
                <a:off x="6280813" y="3980597"/>
                <a:ext cx="426492" cy="3980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1" name="墨迹 50"/>
              <p14:cNvContentPartPr/>
              <p14:nvPr/>
            </p14:nvContentPartPr>
            <p14:xfrm>
              <a:off x="6272461" y="4062341"/>
              <a:ext cx="534359" cy="43360"/>
            </p14:xfrm>
          </p:contentPart>
        </mc:Choice>
        <mc:Fallback xmlns="">
          <p:pic>
            <p:nvPicPr>
              <p:cNvPr id="51" name="墨迹 50"/>
            </p:nvPicPr>
            <p:blipFill>
              <a:blip/>
            </p:blipFill>
            <p:spPr>
              <a:xfrm>
                <a:off x="6272461" y="4062341"/>
                <a:ext cx="534359" cy="4336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2" name="墨迹 51"/>
              <p14:cNvContentPartPr/>
              <p14:nvPr/>
            </p14:nvContentPartPr>
            <p14:xfrm>
              <a:off x="4913194" y="4156880"/>
              <a:ext cx="369627" cy="125105"/>
            </p14:xfrm>
          </p:contentPart>
        </mc:Choice>
        <mc:Fallback xmlns="">
          <p:pic>
            <p:nvPicPr>
              <p:cNvPr id="52" name="墨迹 51"/>
            </p:nvPicPr>
            <p:blipFill>
              <a:blip/>
            </p:blipFill>
            <p:spPr>
              <a:xfrm>
                <a:off x="4913194" y="4156880"/>
                <a:ext cx="369627" cy="12510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3" name="墨迹 52"/>
              <p14:cNvContentPartPr/>
              <p14:nvPr/>
            </p14:nvContentPartPr>
            <p14:xfrm>
              <a:off x="5029768" y="5140656"/>
              <a:ext cx="429336" cy="147851"/>
            </p14:xfrm>
          </p:contentPart>
        </mc:Choice>
        <mc:Fallback xmlns="">
          <p:pic>
            <p:nvPicPr>
              <p:cNvPr id="53" name="墨迹 52"/>
            </p:nvPicPr>
            <p:blipFill>
              <a:blip/>
            </p:blipFill>
            <p:spPr>
              <a:xfrm>
                <a:off x="5029768" y="5140656"/>
                <a:ext cx="429336" cy="147851"/>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4" name="墨迹 53"/>
              <p14:cNvContentPartPr/>
              <p14:nvPr/>
            </p14:nvContentPartPr>
            <p14:xfrm>
              <a:off x="6420134" y="4836425"/>
              <a:ext cx="429336" cy="105202"/>
            </p14:xfrm>
          </p:contentPart>
        </mc:Choice>
        <mc:Fallback xmlns="">
          <p:pic>
            <p:nvPicPr>
              <p:cNvPr id="54" name="墨迹 53"/>
            </p:nvPicPr>
            <p:blipFill>
              <a:blip/>
            </p:blipFill>
            <p:spPr>
              <a:xfrm>
                <a:off x="6420134" y="4836425"/>
                <a:ext cx="429336" cy="105202"/>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5" name="墨迹 54"/>
              <p14:cNvContentPartPr/>
              <p14:nvPr/>
            </p14:nvContentPartPr>
            <p14:xfrm>
              <a:off x="6719745" y="3878238"/>
              <a:ext cx="97027" cy="315605"/>
            </p14:xfrm>
          </p:contentPart>
        </mc:Choice>
        <mc:Fallback xmlns="">
          <p:pic>
            <p:nvPicPr>
              <p:cNvPr id="55" name="墨迹 54"/>
            </p:nvPicPr>
            <p:blipFill>
              <a:blip/>
            </p:blipFill>
            <p:spPr>
              <a:xfrm>
                <a:off x="6719745" y="3878238"/>
                <a:ext cx="97027" cy="315605"/>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6" name="墨迹 55"/>
              <p14:cNvContentPartPr/>
              <p14:nvPr/>
            </p14:nvContentPartPr>
            <p14:xfrm>
              <a:off x="6749955" y="3827059"/>
              <a:ext cx="159223" cy="318448"/>
            </p14:xfrm>
          </p:contentPart>
        </mc:Choice>
        <mc:Fallback xmlns="">
          <p:pic>
            <p:nvPicPr>
              <p:cNvPr id="56" name="墨迹 55"/>
            </p:nvPicPr>
            <p:blipFill>
              <a:blip/>
            </p:blipFill>
            <p:spPr>
              <a:xfrm>
                <a:off x="6749955" y="3827059"/>
                <a:ext cx="159223" cy="318448"/>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7" name="墨迹 56"/>
              <p14:cNvContentPartPr/>
              <p14:nvPr/>
            </p14:nvContentPartPr>
            <p14:xfrm>
              <a:off x="5811671" y="5444888"/>
              <a:ext cx="2206389" cy="474828"/>
            </p14:xfrm>
          </p:contentPart>
        </mc:Choice>
        <mc:Fallback xmlns="">
          <p:pic>
            <p:nvPicPr>
              <p:cNvPr id="57" name="墨迹 56"/>
            </p:nvPicPr>
            <p:blipFill>
              <a:blip/>
            </p:blipFill>
            <p:spPr>
              <a:xfrm>
                <a:off x="5811671" y="5444888"/>
                <a:ext cx="2206389" cy="474828"/>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8" name="墨迹 57"/>
              <p14:cNvContentPartPr/>
              <p14:nvPr/>
            </p14:nvContentPartPr>
            <p14:xfrm>
              <a:off x="1717343" y="1565760"/>
              <a:ext cx="1023582" cy="725926"/>
            </p14:xfrm>
          </p:contentPart>
        </mc:Choice>
        <mc:Fallback xmlns="">
          <p:pic>
            <p:nvPicPr>
              <p:cNvPr id="58" name="墨迹 57"/>
            </p:nvPicPr>
            <p:blipFill>
              <a:blip/>
            </p:blipFill>
            <p:spPr>
              <a:xfrm>
                <a:off x="1717343" y="1565760"/>
                <a:ext cx="1023582" cy="725926"/>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59" name="墨迹 58"/>
              <p14:cNvContentPartPr/>
              <p14:nvPr/>
            </p14:nvContentPartPr>
            <p14:xfrm>
              <a:off x="6452476" y="5970895"/>
              <a:ext cx="200807" cy="56866"/>
            </p14:xfrm>
          </p:contentPart>
        </mc:Choice>
        <mc:Fallback xmlns="">
          <p:pic>
            <p:nvPicPr>
              <p:cNvPr id="59" name="墨迹 58"/>
            </p:nvPicPr>
            <p:blipFill>
              <a:blip/>
            </p:blipFill>
            <p:spPr>
              <a:xfrm>
                <a:off x="6452476" y="5970895"/>
                <a:ext cx="200807" cy="56866"/>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0" name="墨迹 59"/>
              <p14:cNvContentPartPr/>
              <p14:nvPr/>
            </p14:nvContentPartPr>
            <p14:xfrm>
              <a:off x="6693089" y="5766178"/>
              <a:ext cx="55444" cy="318271"/>
            </p14:xfrm>
          </p:contentPart>
        </mc:Choice>
        <mc:Fallback xmlns="">
          <p:pic>
            <p:nvPicPr>
              <p:cNvPr id="60" name="墨迹 59"/>
            </p:nvPicPr>
            <p:blipFill>
              <a:blip/>
            </p:blipFill>
            <p:spPr>
              <a:xfrm>
                <a:off x="6693089" y="5766178"/>
                <a:ext cx="55444" cy="318271"/>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1" name="墨迹 60"/>
              <p14:cNvContentPartPr/>
              <p14:nvPr/>
            </p14:nvContentPartPr>
            <p14:xfrm>
              <a:off x="6050507" y="5975871"/>
              <a:ext cx="574343" cy="602066"/>
            </p14:xfrm>
          </p:contentPart>
        </mc:Choice>
        <mc:Fallback xmlns="">
          <p:pic>
            <p:nvPicPr>
              <p:cNvPr id="61" name="墨迹 60"/>
            </p:nvPicPr>
            <p:blipFill>
              <a:blip/>
            </p:blipFill>
            <p:spPr>
              <a:xfrm>
                <a:off x="6050507" y="5975871"/>
                <a:ext cx="574343" cy="602066"/>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2" name="墨迹 61"/>
              <p14:cNvContentPartPr/>
              <p14:nvPr/>
            </p14:nvContentPartPr>
            <p14:xfrm>
              <a:off x="7563134" y="6744268"/>
              <a:ext cx="1003679" cy="22747"/>
            </p14:xfrm>
          </p:contentPart>
        </mc:Choice>
        <mc:Fallback xmlns="">
          <p:pic>
            <p:nvPicPr>
              <p:cNvPr id="62" name="墨迹 61"/>
            </p:nvPicPr>
            <p:blipFill>
              <a:blip/>
            </p:blipFill>
            <p:spPr>
              <a:xfrm>
                <a:off x="7563134" y="6744268"/>
                <a:ext cx="1003679" cy="22747"/>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3" name="墨迹 62"/>
              <p14:cNvContentPartPr/>
              <p14:nvPr/>
            </p14:nvContentPartPr>
            <p14:xfrm>
              <a:off x="5544403" y="4839268"/>
              <a:ext cx="2746612" cy="1074761"/>
            </p14:xfrm>
          </p:contentPart>
        </mc:Choice>
        <mc:Fallback xmlns="">
          <p:pic>
            <p:nvPicPr>
              <p:cNvPr id="63" name="墨迹 62"/>
            </p:nvPicPr>
            <p:blipFill>
              <a:blip/>
            </p:blipFill>
            <p:spPr>
              <a:xfrm>
                <a:off x="5544403" y="4839268"/>
                <a:ext cx="2746612" cy="1074761"/>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4" name="墨迹 63"/>
              <p14:cNvContentPartPr/>
              <p14:nvPr/>
            </p14:nvContentPartPr>
            <p14:xfrm>
              <a:off x="6475222" y="6360425"/>
              <a:ext cx="650046" cy="190500"/>
            </p14:xfrm>
          </p:contentPart>
        </mc:Choice>
        <mc:Fallback xmlns="">
          <p:pic>
            <p:nvPicPr>
              <p:cNvPr id="64" name="墨迹 63"/>
            </p:nvPicPr>
            <p:blipFill>
              <a:blip/>
            </p:blipFill>
            <p:spPr>
              <a:xfrm>
                <a:off x="6475222" y="6360425"/>
                <a:ext cx="650046" cy="190500"/>
              </a:xfrm>
              <a:prstGeom prst="rect"/>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44550" y="458787"/>
            <a:ext cx="9391212" cy="2195513"/>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3278160" y="1226520"/>
              <a:ext cx="7224120" cy="4103640"/>
            </p14:xfrm>
          </p:contentPart>
        </mc:Choice>
        <mc:Fallback xmlns="">
          <p:pic>
            <p:nvPicPr>
              <p:cNvPr id="3" name="墨迹 2"/>
            </p:nvPicPr>
            <p:blipFill>
              <a:blip/>
            </p:blipFill>
            <p:spPr>
              <a:xfrm>
                <a:off x="3278160" y="1226520"/>
                <a:ext cx="7224120" cy="410364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854939" y="2374141"/>
              <a:ext cx="1610187" cy="224620"/>
            </p14:xfrm>
          </p:contentPart>
        </mc:Choice>
        <mc:Fallback xmlns="">
          <p:pic>
            <p:nvPicPr>
              <p:cNvPr id="4" name="墨迹 3"/>
            </p:nvPicPr>
            <p:blipFill>
              <a:blip/>
            </p:blipFill>
            <p:spPr>
              <a:xfrm>
                <a:off x="854939" y="2374141"/>
                <a:ext cx="1610187" cy="22462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3293944" y="1777763"/>
              <a:ext cx="2236242" cy="141453"/>
            </p14:xfrm>
          </p:contentPart>
        </mc:Choice>
        <mc:Fallback xmlns="">
          <p:pic>
            <p:nvPicPr>
              <p:cNvPr id="5" name="墨迹 4"/>
            </p:nvPicPr>
            <p:blipFill>
              <a:blip/>
            </p:blipFill>
            <p:spPr>
              <a:xfrm>
                <a:off x="3293944" y="1777763"/>
                <a:ext cx="2236242" cy="141453"/>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3797916" y="1999894"/>
              <a:ext cx="60419" cy="52956"/>
            </p14:xfrm>
          </p:contentPart>
        </mc:Choice>
        <mc:Fallback xmlns="">
          <p:pic>
            <p:nvPicPr>
              <p:cNvPr id="6" name="墨迹 5"/>
            </p:nvPicPr>
            <p:blipFill>
              <a:blip/>
            </p:blipFill>
            <p:spPr>
              <a:xfrm>
                <a:off x="3797916" y="1999894"/>
                <a:ext cx="60419" cy="52956"/>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3696268" y="2126776"/>
              <a:ext cx="22746" cy="109466"/>
            </p14:xfrm>
          </p:contentPart>
        </mc:Choice>
        <mc:Fallback xmlns="">
          <p:pic>
            <p:nvPicPr>
              <p:cNvPr id="7" name="墨迹 6"/>
            </p:nvPicPr>
            <p:blipFill>
              <a:blip/>
            </p:blipFill>
            <p:spPr>
              <a:xfrm>
                <a:off x="3696268" y="2126776"/>
                <a:ext cx="22746" cy="109466"/>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3719014" y="2108650"/>
              <a:ext cx="213602" cy="281485"/>
            </p14:xfrm>
          </p:contentPart>
        </mc:Choice>
        <mc:Fallback xmlns="">
          <p:pic>
            <p:nvPicPr>
              <p:cNvPr id="8" name="墨迹 7"/>
            </p:nvPicPr>
            <p:blipFill>
              <a:blip/>
            </p:blipFill>
            <p:spPr>
              <a:xfrm>
                <a:off x="3719014" y="2108650"/>
                <a:ext cx="213602" cy="28148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3785832" y="2257567"/>
              <a:ext cx="186235" cy="211647"/>
            </p14:xfrm>
          </p:contentPart>
        </mc:Choice>
        <mc:Fallback xmlns="">
          <p:pic>
            <p:nvPicPr>
              <p:cNvPr id="9" name="墨迹 8"/>
            </p:nvPicPr>
            <p:blipFill>
              <a:blip/>
            </p:blipFill>
            <p:spPr>
              <a:xfrm>
                <a:off x="3785832" y="2257567"/>
                <a:ext cx="186235" cy="211647"/>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3991970" y="2200701"/>
              <a:ext cx="65751" cy="148562"/>
            </p14:xfrm>
          </p:contentPart>
        </mc:Choice>
        <mc:Fallback xmlns="">
          <p:pic>
            <p:nvPicPr>
              <p:cNvPr id="10" name="墨迹 9"/>
            </p:nvPicPr>
            <p:blipFill>
              <a:blip/>
            </p:blipFill>
            <p:spPr>
              <a:xfrm>
                <a:off x="3991970" y="2200701"/>
                <a:ext cx="65751" cy="148562"/>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4094328" y="2111138"/>
              <a:ext cx="511791" cy="325556"/>
            </p14:xfrm>
          </p:contentPart>
        </mc:Choice>
        <mc:Fallback xmlns="">
          <p:pic>
            <p:nvPicPr>
              <p:cNvPr id="11" name="墨迹 10"/>
            </p:nvPicPr>
            <p:blipFill>
              <a:blip/>
            </p:blipFill>
            <p:spPr>
              <a:xfrm>
                <a:off x="4094328" y="2111138"/>
                <a:ext cx="511791" cy="325556"/>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4717007" y="2109716"/>
              <a:ext cx="110888" cy="22746"/>
            </p14:xfrm>
          </p:contentPart>
        </mc:Choice>
        <mc:Fallback xmlns="">
          <p:pic>
            <p:nvPicPr>
              <p:cNvPr id="12" name="墨迹 11"/>
            </p:nvPicPr>
            <p:blipFill>
              <a:blip/>
            </p:blipFill>
            <p:spPr>
              <a:xfrm>
                <a:off x="4717007" y="2109716"/>
                <a:ext cx="110888" cy="22746"/>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4924567" y="1984611"/>
              <a:ext cx="36963" cy="59709"/>
            </p14:xfrm>
          </p:contentPart>
        </mc:Choice>
        <mc:Fallback xmlns="">
          <p:pic>
            <p:nvPicPr>
              <p:cNvPr id="13" name="墨迹 12"/>
            </p:nvPicPr>
            <p:blipFill>
              <a:blip/>
            </p:blipFill>
            <p:spPr>
              <a:xfrm>
                <a:off x="4924567" y="1984611"/>
                <a:ext cx="36963" cy="59709"/>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4867701" y="2121089"/>
              <a:ext cx="213246" cy="218933"/>
            </p14:xfrm>
          </p:contentPart>
        </mc:Choice>
        <mc:Fallback xmlns="">
          <p:pic>
            <p:nvPicPr>
              <p:cNvPr id="14" name="墨迹 13"/>
            </p:nvPicPr>
            <p:blipFill>
              <a:blip/>
            </p:blipFill>
            <p:spPr>
              <a:xfrm>
                <a:off x="4867701" y="2121089"/>
                <a:ext cx="213246" cy="218933"/>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5086634" y="2043432"/>
              <a:ext cx="127948" cy="328577"/>
            </p14:xfrm>
          </p:contentPart>
        </mc:Choice>
        <mc:Fallback xmlns="">
          <p:pic>
            <p:nvPicPr>
              <p:cNvPr id="15" name="墨迹 14"/>
            </p:nvPicPr>
            <p:blipFill>
              <a:blip/>
            </p:blipFill>
            <p:spPr>
              <a:xfrm>
                <a:off x="5086634" y="2043432"/>
                <a:ext cx="127948" cy="328577"/>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5281399" y="2079506"/>
              <a:ext cx="149272" cy="126882"/>
            </p14:xfrm>
          </p:contentPart>
        </mc:Choice>
        <mc:Fallback xmlns="">
          <p:pic>
            <p:nvPicPr>
              <p:cNvPr id="16" name="墨迹 15"/>
            </p:nvPicPr>
            <p:blipFill>
              <a:blip/>
            </p:blipFill>
            <p:spPr>
              <a:xfrm>
                <a:off x="5281399" y="2079506"/>
                <a:ext cx="149272" cy="126882"/>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5396552" y="2007535"/>
              <a:ext cx="284328" cy="338884"/>
            </p14:xfrm>
          </p:contentPart>
        </mc:Choice>
        <mc:Fallback xmlns="">
          <p:pic>
            <p:nvPicPr>
              <p:cNvPr id="17" name="墨迹 16"/>
            </p:nvPicPr>
            <p:blipFill>
              <a:blip/>
            </p:blipFill>
            <p:spPr>
              <a:xfrm>
                <a:off x="5396552" y="2007535"/>
                <a:ext cx="284328" cy="338884"/>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5601268" y="2159118"/>
              <a:ext cx="34120" cy="241324"/>
            </p14:xfrm>
          </p:contentPart>
        </mc:Choice>
        <mc:Fallback xmlns="">
          <p:pic>
            <p:nvPicPr>
              <p:cNvPr id="18" name="墨迹 17"/>
            </p:nvPicPr>
            <p:blipFill>
              <a:blip/>
            </p:blipFill>
            <p:spPr>
              <a:xfrm>
                <a:off x="5601268" y="2159118"/>
                <a:ext cx="34120" cy="241324"/>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5730282" y="2002560"/>
              <a:ext cx="96316" cy="306008"/>
            </p14:xfrm>
          </p:contentPart>
        </mc:Choice>
        <mc:Fallback xmlns="">
          <p:pic>
            <p:nvPicPr>
              <p:cNvPr id="19" name="墨迹 18"/>
            </p:nvPicPr>
            <p:blipFill>
              <a:blip/>
            </p:blipFill>
            <p:spPr>
              <a:xfrm>
                <a:off x="5730282" y="2002560"/>
                <a:ext cx="96316" cy="306008"/>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5828731" y="2091590"/>
              <a:ext cx="201873" cy="150694"/>
            </p14:xfrm>
          </p:contentPart>
        </mc:Choice>
        <mc:Fallback xmlns="">
          <p:pic>
            <p:nvPicPr>
              <p:cNvPr id="20" name="墨迹 19"/>
            </p:nvPicPr>
            <p:blipFill>
              <a:blip/>
            </p:blipFill>
            <p:spPr>
              <a:xfrm>
                <a:off x="5828731" y="2091590"/>
                <a:ext cx="201873" cy="150694"/>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6700197" y="265136"/>
              <a:ext cx="349013" cy="466120"/>
            </p14:xfrm>
          </p:contentPart>
        </mc:Choice>
        <mc:Fallback xmlns="">
          <p:pic>
            <p:nvPicPr>
              <p:cNvPr id="21" name="墨迹 20"/>
            </p:nvPicPr>
            <p:blipFill>
              <a:blip/>
            </p:blipFill>
            <p:spPr>
              <a:xfrm>
                <a:off x="6700197" y="265136"/>
                <a:ext cx="349013" cy="46612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7059340" y="329820"/>
              <a:ext cx="136300" cy="211114"/>
            </p14:xfrm>
          </p:contentPart>
        </mc:Choice>
        <mc:Fallback xmlns="">
          <p:pic>
            <p:nvPicPr>
              <p:cNvPr id="22" name="墨迹 21"/>
            </p:nvPicPr>
            <p:blipFill>
              <a:blip/>
            </p:blipFill>
            <p:spPr>
              <a:xfrm>
                <a:off x="7059340" y="329820"/>
                <a:ext cx="136300" cy="211114"/>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7130955" y="383843"/>
              <a:ext cx="489045" cy="270112"/>
            </p14:xfrm>
          </p:contentPart>
        </mc:Choice>
        <mc:Fallback xmlns="">
          <p:pic>
            <p:nvPicPr>
              <p:cNvPr id="23" name="墨迹 22"/>
            </p:nvPicPr>
            <p:blipFill>
              <a:blip/>
            </p:blipFill>
            <p:spPr>
              <a:xfrm>
                <a:off x="7130955" y="383843"/>
                <a:ext cx="489045" cy="270112"/>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7692681" y="280774"/>
              <a:ext cx="223020" cy="407300"/>
            </p14:xfrm>
          </p:contentPart>
        </mc:Choice>
        <mc:Fallback xmlns="">
          <p:pic>
            <p:nvPicPr>
              <p:cNvPr id="24" name="墨迹 23"/>
            </p:nvPicPr>
            <p:blipFill>
              <a:blip/>
            </p:blipFill>
            <p:spPr>
              <a:xfrm>
                <a:off x="7692681" y="280774"/>
                <a:ext cx="223020" cy="40730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7972567" y="392373"/>
              <a:ext cx="309917" cy="207559"/>
            </p14:xfrm>
          </p:contentPart>
        </mc:Choice>
        <mc:Fallback xmlns="">
          <p:pic>
            <p:nvPicPr>
              <p:cNvPr id="25" name="墨迹 24"/>
            </p:nvPicPr>
            <p:blipFill>
              <a:blip/>
            </p:blipFill>
            <p:spPr>
              <a:xfrm>
                <a:off x="7972567" y="392373"/>
                <a:ext cx="309917" cy="207559"/>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8256895" y="261582"/>
              <a:ext cx="177705" cy="253052"/>
            </p14:xfrm>
          </p:contentPart>
        </mc:Choice>
        <mc:Fallback xmlns="">
          <p:pic>
            <p:nvPicPr>
              <p:cNvPr id="26" name="墨迹 25"/>
            </p:nvPicPr>
            <p:blipFill>
              <a:blip/>
            </p:blipFill>
            <p:spPr>
              <a:xfrm>
                <a:off x="8256895" y="261582"/>
                <a:ext cx="177705" cy="253052"/>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8342194" y="631208"/>
              <a:ext cx="36962" cy="45493"/>
            </p14:xfrm>
          </p:contentPart>
        </mc:Choice>
        <mc:Fallback xmlns="">
          <p:pic>
            <p:nvPicPr>
              <p:cNvPr id="27" name="墨迹 26"/>
            </p:nvPicPr>
            <p:blipFill>
              <a:blip/>
            </p:blipFill>
            <p:spPr>
              <a:xfrm>
                <a:off x="8342194" y="631208"/>
                <a:ext cx="36962" cy="45493"/>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8637895" y="295701"/>
              <a:ext cx="164910" cy="22746"/>
            </p14:xfrm>
          </p:contentPart>
        </mc:Choice>
        <mc:Fallback xmlns="">
          <p:pic>
            <p:nvPicPr>
              <p:cNvPr id="28" name="墨迹 27"/>
            </p:nvPicPr>
            <p:blipFill>
              <a:blip/>
            </p:blipFill>
            <p:spPr>
              <a:xfrm>
                <a:off x="8637895" y="295701"/>
                <a:ext cx="164910" cy="22746"/>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8708444" y="233149"/>
              <a:ext cx="57399" cy="181259"/>
            </p14:xfrm>
          </p:contentPart>
        </mc:Choice>
        <mc:Fallback xmlns="">
          <p:pic>
            <p:nvPicPr>
              <p:cNvPr id="29" name="墨迹 28"/>
            </p:nvPicPr>
            <p:blipFill>
              <a:blip/>
            </p:blipFill>
            <p:spPr>
              <a:xfrm>
                <a:off x="8708444" y="233149"/>
                <a:ext cx="57399" cy="181259"/>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8600755" y="221776"/>
              <a:ext cx="261759" cy="290015"/>
            </p14:xfrm>
          </p:contentPart>
        </mc:Choice>
        <mc:Fallback xmlns="">
          <p:pic>
            <p:nvPicPr>
              <p:cNvPr id="30" name="墨迹 29"/>
            </p:nvPicPr>
            <p:blipFill>
              <a:blip/>
            </p:blipFill>
            <p:spPr>
              <a:xfrm>
                <a:off x="8600755" y="221776"/>
                <a:ext cx="261759" cy="290015"/>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8659220" y="398059"/>
              <a:ext cx="132212" cy="208982"/>
            </p14:xfrm>
          </p:contentPart>
        </mc:Choice>
        <mc:Fallback xmlns="">
          <p:pic>
            <p:nvPicPr>
              <p:cNvPr id="31" name="墨迹 30"/>
            </p:nvPicPr>
            <p:blipFill>
              <a:blip/>
            </p:blipFill>
            <p:spPr>
              <a:xfrm>
                <a:off x="8659220" y="398059"/>
                <a:ext cx="132212" cy="208982"/>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8745940" y="508236"/>
              <a:ext cx="108045" cy="139321"/>
            </p14:xfrm>
          </p:contentPart>
        </mc:Choice>
        <mc:Fallback xmlns="">
          <p:pic>
            <p:nvPicPr>
              <p:cNvPr id="32" name="墨迹 31"/>
            </p:nvPicPr>
            <p:blipFill>
              <a:blip/>
            </p:blipFill>
            <p:spPr>
              <a:xfrm>
                <a:off x="8745940" y="508236"/>
                <a:ext cx="108045" cy="139321"/>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8954743" y="281485"/>
              <a:ext cx="116042" cy="366783"/>
            </p14:xfrm>
          </p:contentPart>
        </mc:Choice>
        <mc:Fallback xmlns="">
          <p:pic>
            <p:nvPicPr>
              <p:cNvPr id="33" name="墨迹 32"/>
            </p:nvPicPr>
            <p:blipFill>
              <a:blip/>
            </p:blipFill>
            <p:spPr>
              <a:xfrm>
                <a:off x="8954743" y="281485"/>
                <a:ext cx="116042" cy="366783"/>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4" name="墨迹 33"/>
              <p14:cNvContentPartPr/>
              <p14:nvPr/>
            </p14:nvContentPartPr>
            <p14:xfrm>
              <a:off x="8996149" y="357542"/>
              <a:ext cx="174862" cy="238659"/>
            </p14:xfrm>
          </p:contentPart>
        </mc:Choice>
        <mc:Fallback xmlns="">
          <p:pic>
            <p:nvPicPr>
              <p:cNvPr id="34" name="墨迹 33"/>
            </p:nvPicPr>
            <p:blipFill>
              <a:blip/>
            </p:blipFill>
            <p:spPr>
              <a:xfrm>
                <a:off x="8996149" y="357542"/>
                <a:ext cx="174862" cy="238659"/>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5" name="墨迹 34"/>
              <p14:cNvContentPartPr/>
              <p14:nvPr/>
            </p14:nvContentPartPr>
            <p14:xfrm>
              <a:off x="9234984" y="540223"/>
              <a:ext cx="45493" cy="88142"/>
            </p14:xfrm>
          </p:contentPart>
        </mc:Choice>
        <mc:Fallback xmlns="">
          <p:pic>
            <p:nvPicPr>
              <p:cNvPr id="35" name="墨迹 34"/>
            </p:nvPicPr>
            <p:blipFill>
              <a:blip/>
            </p:blipFill>
            <p:spPr>
              <a:xfrm>
                <a:off x="9234984" y="540223"/>
                <a:ext cx="45493" cy="88142"/>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6" name="墨迹 35"/>
              <p14:cNvContentPartPr/>
              <p14:nvPr/>
            </p14:nvContentPartPr>
            <p14:xfrm>
              <a:off x="9381769" y="284328"/>
              <a:ext cx="316671" cy="339061"/>
            </p14:xfrm>
          </p:contentPart>
        </mc:Choice>
        <mc:Fallback xmlns="">
          <p:pic>
            <p:nvPicPr>
              <p:cNvPr id="36" name="墨迹 35"/>
            </p:nvPicPr>
            <p:blipFill>
              <a:blip/>
            </p:blipFill>
            <p:spPr>
              <a:xfrm>
                <a:off x="9381769" y="284328"/>
                <a:ext cx="316671" cy="339061"/>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7" name="墨迹 36"/>
              <p14:cNvContentPartPr/>
              <p14:nvPr/>
            </p14:nvContentPartPr>
            <p14:xfrm>
              <a:off x="9655790" y="210402"/>
              <a:ext cx="17060" cy="34120"/>
            </p14:xfrm>
          </p:contentPart>
        </mc:Choice>
        <mc:Fallback xmlns="">
          <p:pic>
            <p:nvPicPr>
              <p:cNvPr id="37" name="墨迹 36"/>
            </p:nvPicPr>
            <p:blipFill>
              <a:blip/>
            </p:blipFill>
            <p:spPr>
              <a:xfrm>
                <a:off x="9655790" y="210402"/>
                <a:ext cx="17060" cy="3412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8" name="墨迹 37"/>
              <p14:cNvContentPartPr/>
              <p14:nvPr/>
            </p14:nvContentPartPr>
            <p14:xfrm>
              <a:off x="9854821" y="426492"/>
              <a:ext cx="360" cy="17060"/>
            </p14:xfrm>
          </p:contentPart>
        </mc:Choice>
        <mc:Fallback xmlns="">
          <p:pic>
            <p:nvPicPr>
              <p:cNvPr id="38" name="墨迹 37"/>
            </p:nvPicPr>
            <p:blipFill>
              <a:blip/>
            </p:blipFill>
            <p:spPr>
              <a:xfrm>
                <a:off x="9854821" y="426492"/>
                <a:ext cx="360" cy="1706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9" name="墨迹 38"/>
              <p14:cNvContentPartPr/>
              <p14:nvPr/>
            </p14:nvContentPartPr>
            <p14:xfrm>
              <a:off x="9854821" y="366250"/>
              <a:ext cx="28433" cy="337995"/>
            </p14:xfrm>
          </p:contentPart>
        </mc:Choice>
        <mc:Fallback xmlns="">
          <p:pic>
            <p:nvPicPr>
              <p:cNvPr id="39" name="墨迹 38"/>
            </p:nvPicPr>
            <p:blipFill>
              <a:blip/>
            </p:blipFill>
            <p:spPr>
              <a:xfrm>
                <a:off x="9854821" y="366250"/>
                <a:ext cx="28433" cy="33799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0" name="墨迹 39"/>
              <p14:cNvContentPartPr/>
              <p14:nvPr/>
            </p14:nvContentPartPr>
            <p14:xfrm>
              <a:off x="9866194" y="324134"/>
              <a:ext cx="174328" cy="200807"/>
            </p14:xfrm>
          </p:contentPart>
        </mc:Choice>
        <mc:Fallback xmlns="">
          <p:pic>
            <p:nvPicPr>
              <p:cNvPr id="40" name="墨迹 39"/>
            </p:nvPicPr>
            <p:blipFill>
              <a:blip/>
            </p:blipFill>
            <p:spPr>
              <a:xfrm>
                <a:off x="9866194" y="324134"/>
                <a:ext cx="174328" cy="200807"/>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1" name="墨迹 40"/>
              <p14:cNvContentPartPr/>
              <p14:nvPr/>
            </p14:nvContentPartPr>
            <p14:xfrm>
              <a:off x="10051007" y="528850"/>
              <a:ext cx="19903" cy="93829"/>
            </p14:xfrm>
          </p:contentPart>
        </mc:Choice>
        <mc:Fallback xmlns="">
          <p:pic>
            <p:nvPicPr>
              <p:cNvPr id="41" name="墨迹 40"/>
            </p:nvPicPr>
            <p:blipFill>
              <a:blip/>
            </p:blipFill>
            <p:spPr>
              <a:xfrm>
                <a:off x="10051007" y="528850"/>
                <a:ext cx="19903" cy="93829"/>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2" name="墨迹 41"/>
              <p14:cNvContentPartPr/>
              <p14:nvPr/>
            </p14:nvContentPartPr>
            <p14:xfrm>
              <a:off x="10306547" y="386686"/>
              <a:ext cx="116930" cy="248077"/>
            </p14:xfrm>
          </p:contentPart>
        </mc:Choice>
        <mc:Fallback xmlns="">
          <p:pic>
            <p:nvPicPr>
              <p:cNvPr id="42" name="墨迹 41"/>
            </p:nvPicPr>
            <p:blipFill>
              <a:blip/>
            </p:blipFill>
            <p:spPr>
              <a:xfrm>
                <a:off x="10306547" y="386686"/>
                <a:ext cx="116930" cy="248077"/>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3" name="墨迹 42"/>
              <p14:cNvContentPartPr/>
              <p14:nvPr/>
            </p14:nvContentPartPr>
            <p14:xfrm>
              <a:off x="10417791" y="363940"/>
              <a:ext cx="119418" cy="267268"/>
            </p14:xfrm>
          </p:contentPart>
        </mc:Choice>
        <mc:Fallback xmlns="">
          <p:pic>
            <p:nvPicPr>
              <p:cNvPr id="43" name="墨迹 42"/>
            </p:nvPicPr>
            <p:blipFill>
              <a:blip/>
            </p:blipFill>
            <p:spPr>
              <a:xfrm>
                <a:off x="10417791" y="363940"/>
                <a:ext cx="119418" cy="267268"/>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4" name="墨迹 43"/>
              <p14:cNvContentPartPr/>
              <p14:nvPr/>
            </p14:nvContentPartPr>
            <p14:xfrm>
              <a:off x="10688613" y="221776"/>
              <a:ext cx="30566" cy="17059"/>
            </p14:xfrm>
          </p:contentPart>
        </mc:Choice>
        <mc:Fallback xmlns="">
          <p:pic>
            <p:nvPicPr>
              <p:cNvPr id="44" name="墨迹 43"/>
            </p:nvPicPr>
            <p:blipFill>
              <a:blip/>
            </p:blipFill>
            <p:spPr>
              <a:xfrm>
                <a:off x="10688613" y="221776"/>
                <a:ext cx="30566" cy="17059"/>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5" name="墨迹 44"/>
              <p14:cNvContentPartPr/>
              <p14:nvPr/>
            </p14:nvContentPartPr>
            <p14:xfrm>
              <a:off x="10664445" y="187656"/>
              <a:ext cx="136478" cy="322002"/>
            </p14:xfrm>
          </p:contentPart>
        </mc:Choice>
        <mc:Fallback xmlns="">
          <p:pic>
            <p:nvPicPr>
              <p:cNvPr id="45" name="墨迹 44"/>
            </p:nvPicPr>
            <p:blipFill>
              <a:blip/>
            </p:blipFill>
            <p:spPr>
              <a:xfrm>
                <a:off x="10664445" y="187656"/>
                <a:ext cx="136478" cy="322002"/>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6" name="墨迹 45"/>
              <p14:cNvContentPartPr/>
              <p14:nvPr/>
            </p14:nvContentPartPr>
            <p14:xfrm>
              <a:off x="10687192" y="688074"/>
              <a:ext cx="31987" cy="34119"/>
            </p14:xfrm>
          </p:contentPart>
        </mc:Choice>
        <mc:Fallback xmlns="">
          <p:pic>
            <p:nvPicPr>
              <p:cNvPr id="46" name="墨迹 45"/>
            </p:nvPicPr>
            <p:blipFill>
              <a:blip/>
            </p:blipFill>
            <p:spPr>
              <a:xfrm>
                <a:off x="10687192" y="688074"/>
                <a:ext cx="31987" cy="34119"/>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7" name="墨迹 46"/>
              <p14:cNvContentPartPr/>
              <p14:nvPr/>
            </p14:nvContentPartPr>
            <p14:xfrm>
              <a:off x="7136641" y="1961865"/>
              <a:ext cx="1404582" cy="73926"/>
            </p14:xfrm>
          </p:contentPart>
        </mc:Choice>
        <mc:Fallback xmlns="">
          <p:pic>
            <p:nvPicPr>
              <p:cNvPr id="47" name="墨迹 46"/>
            </p:nvPicPr>
            <p:blipFill>
              <a:blip/>
            </p:blipFill>
            <p:spPr>
              <a:xfrm>
                <a:off x="7136641" y="1961865"/>
                <a:ext cx="1404582" cy="73926"/>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8" name="墨迹 47"/>
              <p14:cNvContentPartPr/>
              <p14:nvPr/>
            </p14:nvContentPartPr>
            <p14:xfrm>
              <a:off x="7170761" y="2684059"/>
              <a:ext cx="1759992" cy="113732"/>
            </p14:xfrm>
          </p:contentPart>
        </mc:Choice>
        <mc:Fallback xmlns="">
          <p:pic>
            <p:nvPicPr>
              <p:cNvPr id="48" name="墨迹 47"/>
            </p:nvPicPr>
            <p:blipFill>
              <a:blip/>
            </p:blipFill>
            <p:spPr>
              <a:xfrm>
                <a:off x="7170761" y="2684059"/>
                <a:ext cx="1759992" cy="113732"/>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49" name="墨迹 48"/>
              <p14:cNvContentPartPr/>
              <p14:nvPr/>
            </p14:nvContentPartPr>
            <p14:xfrm>
              <a:off x="3925863" y="2558955"/>
              <a:ext cx="71793" cy="420806"/>
            </p14:xfrm>
          </p:contentPart>
        </mc:Choice>
        <mc:Fallback xmlns="">
          <p:pic>
            <p:nvPicPr>
              <p:cNvPr id="49" name="墨迹 48"/>
            </p:nvPicPr>
            <p:blipFill>
              <a:blip/>
            </p:blipFill>
            <p:spPr>
              <a:xfrm>
                <a:off x="3925863" y="2558955"/>
                <a:ext cx="71793" cy="420806"/>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0" name="墨迹 49"/>
              <p14:cNvContentPartPr/>
              <p14:nvPr/>
            </p14:nvContentPartPr>
            <p14:xfrm>
              <a:off x="4017559" y="2608001"/>
              <a:ext cx="59709" cy="422939"/>
            </p14:xfrm>
          </p:contentPart>
        </mc:Choice>
        <mc:Fallback xmlns="">
          <p:pic>
            <p:nvPicPr>
              <p:cNvPr id="50" name="墨迹 49"/>
            </p:nvPicPr>
            <p:blipFill>
              <a:blip/>
            </p:blipFill>
            <p:spPr>
              <a:xfrm>
                <a:off x="4017559" y="2608001"/>
                <a:ext cx="59709" cy="422939"/>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1" name="墨迹 50"/>
              <p14:cNvContentPartPr/>
              <p14:nvPr/>
            </p14:nvContentPartPr>
            <p14:xfrm>
              <a:off x="3889611" y="2888776"/>
              <a:ext cx="227463" cy="234393"/>
            </p14:xfrm>
          </p:contentPart>
        </mc:Choice>
        <mc:Fallback xmlns="">
          <p:pic>
            <p:nvPicPr>
              <p:cNvPr id="51" name="墨迹 50"/>
            </p:nvPicPr>
            <p:blipFill>
              <a:blip/>
            </p:blipFill>
            <p:spPr>
              <a:xfrm>
                <a:off x="3889611" y="2888776"/>
                <a:ext cx="227463" cy="234393"/>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2" name="墨迹 51"/>
              <p14:cNvContentPartPr/>
              <p14:nvPr/>
            </p14:nvContentPartPr>
            <p14:xfrm>
              <a:off x="3309759" y="3229970"/>
              <a:ext cx="210226" cy="264781"/>
            </p14:xfrm>
          </p:contentPart>
        </mc:Choice>
        <mc:Fallback xmlns="">
          <p:pic>
            <p:nvPicPr>
              <p:cNvPr id="52" name="墨迹 51"/>
            </p:nvPicPr>
            <p:blipFill>
              <a:blip/>
            </p:blipFill>
            <p:spPr>
              <a:xfrm>
                <a:off x="3309759" y="3229970"/>
                <a:ext cx="210226" cy="264781"/>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3" name="墨迹 52"/>
              <p14:cNvContentPartPr/>
              <p14:nvPr/>
            </p14:nvContentPartPr>
            <p14:xfrm>
              <a:off x="3429000" y="3394880"/>
              <a:ext cx="34119" cy="264603"/>
            </p14:xfrm>
          </p:contentPart>
        </mc:Choice>
        <mc:Fallback xmlns="">
          <p:pic>
            <p:nvPicPr>
              <p:cNvPr id="53" name="墨迹 52"/>
            </p:nvPicPr>
            <p:blipFill>
              <a:blip/>
            </p:blipFill>
            <p:spPr>
              <a:xfrm>
                <a:off x="3429000" y="3394880"/>
                <a:ext cx="34119" cy="264603"/>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4" name="墨迹 53"/>
              <p14:cNvContentPartPr/>
              <p14:nvPr/>
            </p14:nvContentPartPr>
            <p14:xfrm>
              <a:off x="3484444" y="3446059"/>
              <a:ext cx="103779" cy="99870"/>
            </p14:xfrm>
          </p:contentPart>
        </mc:Choice>
        <mc:Fallback xmlns="">
          <p:pic>
            <p:nvPicPr>
              <p:cNvPr id="54" name="墨迹 53"/>
            </p:nvPicPr>
            <p:blipFill>
              <a:blip/>
            </p:blipFill>
            <p:spPr>
              <a:xfrm>
                <a:off x="3484444" y="3446059"/>
                <a:ext cx="103779" cy="9987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5" name="墨迹 54"/>
              <p14:cNvContentPartPr/>
              <p14:nvPr/>
            </p14:nvContentPartPr>
            <p14:xfrm>
              <a:off x="3622343" y="3338014"/>
              <a:ext cx="22746" cy="275977"/>
            </p14:xfrm>
          </p:contentPart>
        </mc:Choice>
        <mc:Fallback xmlns="">
          <p:pic>
            <p:nvPicPr>
              <p:cNvPr id="55" name="墨迹 54"/>
            </p:nvPicPr>
            <p:blipFill>
              <a:blip/>
            </p:blipFill>
            <p:spPr>
              <a:xfrm>
                <a:off x="3622343" y="3338014"/>
                <a:ext cx="22746" cy="275977"/>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6" name="墨迹 55"/>
              <p14:cNvContentPartPr/>
              <p14:nvPr/>
            </p14:nvContentPartPr>
            <p14:xfrm>
              <a:off x="3650776" y="3252716"/>
              <a:ext cx="213779" cy="349901"/>
            </p14:xfrm>
          </p:contentPart>
        </mc:Choice>
        <mc:Fallback xmlns="">
          <p:pic>
            <p:nvPicPr>
              <p:cNvPr id="56" name="墨迹 55"/>
            </p:nvPicPr>
            <p:blipFill>
              <a:blip/>
            </p:blipFill>
            <p:spPr>
              <a:xfrm>
                <a:off x="3650776" y="3252716"/>
                <a:ext cx="213779" cy="349901"/>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7" name="墨迹 56"/>
              <p14:cNvContentPartPr/>
              <p14:nvPr/>
            </p14:nvContentPartPr>
            <p14:xfrm>
              <a:off x="3925685" y="3235656"/>
              <a:ext cx="120840" cy="208271"/>
            </p14:xfrm>
          </p:contentPart>
        </mc:Choice>
        <mc:Fallback xmlns="">
          <p:pic>
            <p:nvPicPr>
              <p:cNvPr id="57" name="墨迹 56"/>
            </p:nvPicPr>
            <p:blipFill>
              <a:blip/>
            </p:blipFill>
            <p:spPr>
              <a:xfrm>
                <a:off x="3925685" y="3235656"/>
                <a:ext cx="120840" cy="208271"/>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8" name="墨迹 57"/>
              <p14:cNvContentPartPr/>
              <p14:nvPr/>
            </p14:nvContentPartPr>
            <p14:xfrm>
              <a:off x="3952164" y="3353475"/>
              <a:ext cx="147850" cy="160823"/>
            </p14:xfrm>
          </p:contentPart>
        </mc:Choice>
        <mc:Fallback xmlns="">
          <p:pic>
            <p:nvPicPr>
              <p:cNvPr id="58" name="墨迹 57"/>
            </p:nvPicPr>
            <p:blipFill>
              <a:blip/>
            </p:blipFill>
            <p:spPr>
              <a:xfrm>
                <a:off x="3952164" y="3353475"/>
                <a:ext cx="147850" cy="160823"/>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59" name="墨迹 58"/>
              <p14:cNvContentPartPr/>
              <p14:nvPr/>
            </p14:nvContentPartPr>
            <p14:xfrm>
              <a:off x="4043149" y="3309582"/>
              <a:ext cx="11373" cy="360"/>
            </p14:xfrm>
          </p:contentPart>
        </mc:Choice>
        <mc:Fallback xmlns="">
          <p:pic>
            <p:nvPicPr>
              <p:cNvPr id="59" name="墨迹 58"/>
            </p:nvPicPr>
            <p:blipFill>
              <a:blip/>
            </p:blipFill>
            <p:spPr>
              <a:xfrm>
                <a:off x="4043149" y="3309582"/>
                <a:ext cx="11373" cy="36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0" name="墨迹 59"/>
              <p14:cNvContentPartPr/>
              <p14:nvPr/>
            </p14:nvContentPartPr>
            <p14:xfrm>
              <a:off x="4043149" y="3178791"/>
              <a:ext cx="42649" cy="500240"/>
            </p14:xfrm>
          </p:contentPart>
        </mc:Choice>
        <mc:Fallback xmlns="">
          <p:pic>
            <p:nvPicPr>
              <p:cNvPr id="60" name="墨迹 59"/>
            </p:nvPicPr>
            <p:blipFill>
              <a:blip/>
            </p:blipFill>
            <p:spPr>
              <a:xfrm>
                <a:off x="4043149" y="3178791"/>
                <a:ext cx="42649" cy="50024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1" name="墨迹 60"/>
              <p14:cNvContentPartPr/>
              <p14:nvPr/>
            </p14:nvContentPartPr>
            <p14:xfrm>
              <a:off x="4100014" y="3221084"/>
              <a:ext cx="136478" cy="373537"/>
            </p14:xfrm>
          </p:contentPart>
        </mc:Choice>
        <mc:Fallback xmlns="">
          <p:pic>
            <p:nvPicPr>
              <p:cNvPr id="61" name="墨迹 60"/>
            </p:nvPicPr>
            <p:blipFill>
              <a:blip/>
            </p:blipFill>
            <p:spPr>
              <a:xfrm>
                <a:off x="4100014" y="3221084"/>
                <a:ext cx="136478" cy="373537"/>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2" name="墨迹 61"/>
              <p14:cNvContentPartPr/>
              <p14:nvPr/>
            </p14:nvContentPartPr>
            <p14:xfrm>
              <a:off x="4293358" y="3213621"/>
              <a:ext cx="290014" cy="349723"/>
            </p14:xfrm>
          </p:contentPart>
        </mc:Choice>
        <mc:Fallback xmlns="">
          <p:pic>
            <p:nvPicPr>
              <p:cNvPr id="62" name="墨迹 61"/>
            </p:nvPicPr>
            <p:blipFill>
              <a:blip/>
            </p:blipFill>
            <p:spPr>
              <a:xfrm>
                <a:off x="4293358" y="3213621"/>
                <a:ext cx="290014" cy="349723"/>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3" name="墨迹 62"/>
              <p14:cNvContentPartPr/>
              <p14:nvPr/>
            </p14:nvContentPartPr>
            <p14:xfrm>
              <a:off x="4583373" y="3204380"/>
              <a:ext cx="204716" cy="383843"/>
            </p14:xfrm>
          </p:contentPart>
        </mc:Choice>
        <mc:Fallback xmlns="">
          <p:pic>
            <p:nvPicPr>
              <p:cNvPr id="63" name="墨迹 62"/>
            </p:nvPicPr>
            <p:blipFill>
              <a:blip/>
            </p:blipFill>
            <p:spPr>
              <a:xfrm>
                <a:off x="4583373" y="3204380"/>
                <a:ext cx="204716" cy="383843"/>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4" name="墨迹 63"/>
              <p14:cNvContentPartPr/>
              <p14:nvPr/>
            </p14:nvContentPartPr>
            <p14:xfrm>
              <a:off x="4873388" y="3302473"/>
              <a:ext cx="193343" cy="177705"/>
            </p14:xfrm>
          </p:contentPart>
        </mc:Choice>
        <mc:Fallback xmlns="">
          <p:pic>
            <p:nvPicPr>
              <p:cNvPr id="64" name="墨迹 63"/>
            </p:nvPicPr>
            <p:blipFill>
              <a:blip/>
            </p:blipFill>
            <p:spPr>
              <a:xfrm>
                <a:off x="4873388" y="3302473"/>
                <a:ext cx="193343" cy="17770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5" name="墨迹 64"/>
              <p14:cNvContentPartPr/>
              <p14:nvPr/>
            </p14:nvContentPartPr>
            <p14:xfrm>
              <a:off x="5095164" y="3161731"/>
              <a:ext cx="51179" cy="218933"/>
            </p14:xfrm>
          </p:contentPart>
        </mc:Choice>
        <mc:Fallback xmlns="">
          <p:pic>
            <p:nvPicPr>
              <p:cNvPr id="65" name="墨迹 64"/>
            </p:nvPicPr>
            <p:blipFill>
              <a:blip/>
            </p:blipFill>
            <p:spPr>
              <a:xfrm>
                <a:off x="5095164" y="3161731"/>
                <a:ext cx="51179" cy="218933"/>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6" name="墨迹 65"/>
              <p14:cNvContentPartPr/>
              <p14:nvPr/>
            </p14:nvContentPartPr>
            <p14:xfrm>
              <a:off x="5072417" y="3246319"/>
              <a:ext cx="130791" cy="191211"/>
            </p14:xfrm>
          </p:contentPart>
        </mc:Choice>
        <mc:Fallback xmlns="">
          <p:pic>
            <p:nvPicPr>
              <p:cNvPr id="66" name="墨迹 65"/>
            </p:nvPicPr>
            <p:blipFill>
              <a:blip/>
            </p:blipFill>
            <p:spPr>
              <a:xfrm>
                <a:off x="5072417" y="3246319"/>
                <a:ext cx="130791" cy="191211"/>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7" name="墨迹 66"/>
              <p14:cNvContentPartPr/>
              <p14:nvPr/>
            </p14:nvContentPartPr>
            <p14:xfrm>
              <a:off x="5152029" y="3235656"/>
              <a:ext cx="39806" cy="250209"/>
            </p14:xfrm>
          </p:contentPart>
        </mc:Choice>
        <mc:Fallback xmlns="">
          <p:pic>
            <p:nvPicPr>
              <p:cNvPr id="67" name="墨迹 66"/>
            </p:nvPicPr>
            <p:blipFill>
              <a:blip/>
            </p:blipFill>
            <p:spPr>
              <a:xfrm>
                <a:off x="5152029" y="3235656"/>
                <a:ext cx="39806" cy="250209"/>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8" name="墨迹 67"/>
              <p14:cNvContentPartPr/>
              <p14:nvPr/>
            </p14:nvContentPartPr>
            <p14:xfrm>
              <a:off x="5180462" y="3161731"/>
              <a:ext cx="134168" cy="232794"/>
            </p14:xfrm>
          </p:contentPart>
        </mc:Choice>
        <mc:Fallback xmlns="">
          <p:pic>
            <p:nvPicPr>
              <p:cNvPr id="68" name="墨迹 67"/>
            </p:nvPicPr>
            <p:blipFill>
              <a:blip/>
            </p:blipFill>
            <p:spPr>
              <a:xfrm>
                <a:off x="5180462" y="3161731"/>
                <a:ext cx="134168" cy="232794"/>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69" name="墨迹 68"/>
              <p14:cNvContentPartPr/>
              <p14:nvPr/>
            </p14:nvContentPartPr>
            <p14:xfrm>
              <a:off x="5252610" y="3340858"/>
              <a:ext cx="41584" cy="48336"/>
            </p14:xfrm>
          </p:contentPart>
        </mc:Choice>
        <mc:Fallback xmlns="">
          <p:pic>
            <p:nvPicPr>
              <p:cNvPr id="69" name="墨迹 68"/>
            </p:nvPicPr>
            <p:blipFill>
              <a:blip/>
            </p:blipFill>
            <p:spPr>
              <a:xfrm>
                <a:off x="5252610" y="3340858"/>
                <a:ext cx="41584" cy="48336"/>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0" name="墨迹 69"/>
              <p14:cNvContentPartPr/>
              <p14:nvPr/>
            </p14:nvContentPartPr>
            <p14:xfrm>
              <a:off x="5294194" y="3332328"/>
              <a:ext cx="11373" cy="5686"/>
            </p14:xfrm>
          </p:contentPart>
        </mc:Choice>
        <mc:Fallback xmlns="">
          <p:pic>
            <p:nvPicPr>
              <p:cNvPr id="70" name="墨迹 69"/>
            </p:nvPicPr>
            <p:blipFill>
              <a:blip/>
            </p:blipFill>
            <p:spPr>
              <a:xfrm>
                <a:off x="5294194" y="3332328"/>
                <a:ext cx="11373" cy="5686"/>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1" name="墨迹 70"/>
              <p14:cNvContentPartPr/>
              <p14:nvPr/>
            </p14:nvContentPartPr>
            <p14:xfrm>
              <a:off x="5288507" y="3332328"/>
              <a:ext cx="17060" cy="196186"/>
            </p14:xfrm>
          </p:contentPart>
        </mc:Choice>
        <mc:Fallback xmlns="">
          <p:pic>
            <p:nvPicPr>
              <p:cNvPr id="71" name="墨迹 70"/>
            </p:nvPicPr>
            <p:blipFill>
              <a:blip/>
            </p:blipFill>
            <p:spPr>
              <a:xfrm>
                <a:off x="5288507" y="3332328"/>
                <a:ext cx="17060" cy="196186"/>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2" name="墨迹 71"/>
              <p14:cNvContentPartPr/>
              <p14:nvPr/>
            </p14:nvContentPartPr>
            <p14:xfrm>
              <a:off x="5379492" y="3255559"/>
              <a:ext cx="190500" cy="213246"/>
            </p14:xfrm>
          </p:contentPart>
        </mc:Choice>
        <mc:Fallback xmlns="">
          <p:pic>
            <p:nvPicPr>
              <p:cNvPr id="72" name="墨迹 71"/>
            </p:nvPicPr>
            <p:blipFill>
              <a:blip/>
            </p:blipFill>
            <p:spPr>
              <a:xfrm>
                <a:off x="5379492" y="3255559"/>
                <a:ext cx="190500" cy="213246"/>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3" name="墨迹 72"/>
              <p14:cNvContentPartPr/>
              <p14:nvPr/>
            </p14:nvContentPartPr>
            <p14:xfrm>
              <a:off x="5567149" y="3195850"/>
              <a:ext cx="204716" cy="275799"/>
            </p14:xfrm>
          </p:contentPart>
        </mc:Choice>
        <mc:Fallback xmlns="">
          <p:pic>
            <p:nvPicPr>
              <p:cNvPr id="73" name="墨迹 72"/>
            </p:nvPicPr>
            <p:blipFill>
              <a:blip/>
            </p:blipFill>
            <p:spPr>
              <a:xfrm>
                <a:off x="5567149" y="3195850"/>
                <a:ext cx="204716" cy="275799"/>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4" name="墨迹 73"/>
              <p14:cNvContentPartPr/>
              <p14:nvPr/>
            </p14:nvContentPartPr>
            <p14:xfrm>
              <a:off x="5768134" y="3123347"/>
              <a:ext cx="174328" cy="408011"/>
            </p14:xfrm>
          </p:contentPart>
        </mc:Choice>
        <mc:Fallback xmlns="">
          <p:pic>
            <p:nvPicPr>
              <p:cNvPr id="74" name="墨迹 73"/>
            </p:nvPicPr>
            <p:blipFill>
              <a:blip/>
            </p:blipFill>
            <p:spPr>
              <a:xfrm>
                <a:off x="5768134" y="3123347"/>
                <a:ext cx="174328" cy="408011"/>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5" name="墨迹 74"/>
              <p14:cNvContentPartPr/>
              <p14:nvPr/>
            </p14:nvContentPartPr>
            <p14:xfrm>
              <a:off x="4503761" y="3832746"/>
              <a:ext cx="153537" cy="108045"/>
            </p14:xfrm>
          </p:contentPart>
        </mc:Choice>
        <mc:Fallback xmlns="">
          <p:pic>
            <p:nvPicPr>
              <p:cNvPr id="75" name="墨迹 74"/>
            </p:nvPicPr>
            <p:blipFill>
              <a:blip/>
            </p:blipFill>
            <p:spPr>
              <a:xfrm>
                <a:off x="4503761" y="3832746"/>
                <a:ext cx="153537" cy="108045"/>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6" name="墨迹 75"/>
              <p14:cNvContentPartPr/>
              <p14:nvPr/>
            </p14:nvContentPartPr>
            <p14:xfrm>
              <a:off x="4746506" y="3719014"/>
              <a:ext cx="7464" cy="85299"/>
            </p14:xfrm>
          </p:contentPart>
        </mc:Choice>
        <mc:Fallback xmlns="">
          <p:pic>
            <p:nvPicPr>
              <p:cNvPr id="76" name="墨迹 75"/>
            </p:nvPicPr>
            <p:blipFill>
              <a:blip/>
            </p:blipFill>
            <p:spPr>
              <a:xfrm>
                <a:off x="4746506" y="3719014"/>
                <a:ext cx="7464" cy="85299"/>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77" name="墨迹 76"/>
              <p14:cNvContentPartPr/>
              <p14:nvPr/>
            </p14:nvContentPartPr>
            <p14:xfrm>
              <a:off x="4651611" y="3785654"/>
              <a:ext cx="315605" cy="312939"/>
            </p14:xfrm>
          </p:contentPart>
        </mc:Choice>
        <mc:Fallback xmlns="">
          <p:pic>
            <p:nvPicPr>
              <p:cNvPr id="77" name="墨迹 76"/>
            </p:nvPicPr>
            <p:blipFill>
              <a:blip/>
            </p:blipFill>
            <p:spPr>
              <a:xfrm>
                <a:off x="4651611" y="3785654"/>
                <a:ext cx="315605" cy="312939"/>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8" name="墨迹 77"/>
              <p14:cNvContentPartPr/>
              <p14:nvPr/>
            </p14:nvContentPartPr>
            <p14:xfrm>
              <a:off x="4970059" y="3817819"/>
              <a:ext cx="261582" cy="252341"/>
            </p14:xfrm>
          </p:contentPart>
        </mc:Choice>
        <mc:Fallback xmlns="">
          <p:pic>
            <p:nvPicPr>
              <p:cNvPr id="78" name="墨迹 77"/>
            </p:nvPicPr>
            <p:blipFill>
              <a:blip/>
            </p:blipFill>
            <p:spPr>
              <a:xfrm>
                <a:off x="4970059" y="3817819"/>
                <a:ext cx="261582" cy="252341"/>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79" name="墨迹 78"/>
              <p14:cNvContentPartPr/>
              <p14:nvPr/>
            </p14:nvContentPartPr>
            <p14:xfrm>
              <a:off x="5260074" y="3738740"/>
              <a:ext cx="28433" cy="99692"/>
            </p14:xfrm>
          </p:contentPart>
        </mc:Choice>
        <mc:Fallback xmlns="">
          <p:pic>
            <p:nvPicPr>
              <p:cNvPr id="79" name="墨迹 78"/>
            </p:nvPicPr>
            <p:blipFill>
              <a:blip/>
            </p:blipFill>
            <p:spPr>
              <a:xfrm>
                <a:off x="5260074" y="3738740"/>
                <a:ext cx="28433" cy="99692"/>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0" name="墨迹 79"/>
              <p14:cNvContentPartPr/>
              <p14:nvPr/>
            </p14:nvContentPartPr>
            <p14:xfrm>
              <a:off x="5271447" y="3767350"/>
              <a:ext cx="136478" cy="71082"/>
            </p14:xfrm>
          </p:contentPart>
        </mc:Choice>
        <mc:Fallback xmlns="">
          <p:pic>
            <p:nvPicPr>
              <p:cNvPr id="80" name="墨迹 79"/>
            </p:nvPicPr>
            <p:blipFill>
              <a:blip/>
            </p:blipFill>
            <p:spPr>
              <a:xfrm>
                <a:off x="5271447" y="3767350"/>
                <a:ext cx="136478" cy="71082"/>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1" name="墨迹 80"/>
              <p14:cNvContentPartPr/>
              <p14:nvPr/>
            </p14:nvContentPartPr>
            <p14:xfrm>
              <a:off x="5319783" y="3804313"/>
              <a:ext cx="19904" cy="11373"/>
            </p14:xfrm>
          </p:contentPart>
        </mc:Choice>
        <mc:Fallback xmlns="">
          <p:pic>
            <p:nvPicPr>
              <p:cNvPr id="81" name="墨迹 80"/>
            </p:nvPicPr>
            <p:blipFill>
              <a:blip/>
            </p:blipFill>
            <p:spPr>
              <a:xfrm>
                <a:off x="5319783" y="3804313"/>
                <a:ext cx="19904" cy="11373"/>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2" name="墨迹 81"/>
              <p14:cNvContentPartPr/>
              <p14:nvPr/>
            </p14:nvContentPartPr>
            <p14:xfrm>
              <a:off x="5269670" y="3821373"/>
              <a:ext cx="70016" cy="125815"/>
            </p14:xfrm>
          </p:contentPart>
        </mc:Choice>
        <mc:Fallback xmlns="">
          <p:pic>
            <p:nvPicPr>
              <p:cNvPr id="82" name="墨迹 81"/>
            </p:nvPicPr>
            <p:blipFill>
              <a:blip/>
            </p:blipFill>
            <p:spPr>
              <a:xfrm>
                <a:off x="5269670" y="3821373"/>
                <a:ext cx="70016" cy="125815"/>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3" name="墨迹 82"/>
              <p14:cNvContentPartPr/>
              <p14:nvPr/>
            </p14:nvContentPartPr>
            <p14:xfrm>
              <a:off x="5373805" y="3824216"/>
              <a:ext cx="71083" cy="48336"/>
            </p14:xfrm>
          </p:contentPart>
        </mc:Choice>
        <mc:Fallback xmlns="">
          <p:pic>
            <p:nvPicPr>
              <p:cNvPr id="83" name="墨迹 82"/>
            </p:nvPicPr>
            <p:blipFill>
              <a:blip/>
            </p:blipFill>
            <p:spPr>
              <a:xfrm>
                <a:off x="5373805" y="3824216"/>
                <a:ext cx="71083" cy="48336"/>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4" name="墨迹 83"/>
              <p14:cNvContentPartPr/>
              <p14:nvPr/>
            </p14:nvContentPartPr>
            <p14:xfrm>
              <a:off x="5231641" y="3866865"/>
              <a:ext cx="290015" cy="221776"/>
            </p14:xfrm>
          </p:contentPart>
        </mc:Choice>
        <mc:Fallback xmlns="">
          <p:pic>
            <p:nvPicPr>
              <p:cNvPr id="84" name="墨迹 83"/>
            </p:nvPicPr>
            <p:blipFill>
              <a:blip/>
            </p:blipFill>
            <p:spPr>
              <a:xfrm>
                <a:off x="5231641" y="3866865"/>
                <a:ext cx="290015" cy="221776"/>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5" name="墨迹 84"/>
              <p14:cNvContentPartPr/>
              <p14:nvPr/>
            </p14:nvContentPartPr>
            <p14:xfrm>
              <a:off x="3539888" y="1956179"/>
              <a:ext cx="1140156" cy="597089"/>
            </p14:xfrm>
          </p:contentPart>
        </mc:Choice>
        <mc:Fallback xmlns="">
          <p:pic>
            <p:nvPicPr>
              <p:cNvPr id="85" name="墨迹 84"/>
            </p:nvPicPr>
            <p:blipFill>
              <a:blip/>
            </p:blipFill>
            <p:spPr>
              <a:xfrm>
                <a:off x="3539888" y="1956179"/>
                <a:ext cx="1140156" cy="597089"/>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6" name="墨迹 85"/>
              <p14:cNvContentPartPr/>
              <p14:nvPr/>
            </p14:nvContentPartPr>
            <p14:xfrm>
              <a:off x="4863969" y="4145507"/>
              <a:ext cx="657687" cy="73925"/>
            </p14:xfrm>
          </p:contentPart>
        </mc:Choice>
        <mc:Fallback xmlns="">
          <p:pic>
            <p:nvPicPr>
              <p:cNvPr id="86" name="墨迹 85"/>
            </p:nvPicPr>
            <p:blipFill>
              <a:blip/>
            </p:blipFill>
            <p:spPr>
              <a:xfrm>
                <a:off x="4863969" y="4145507"/>
                <a:ext cx="657687" cy="73925"/>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7" name="墨迹 86"/>
              <p14:cNvContentPartPr/>
              <p14:nvPr/>
            </p14:nvContentPartPr>
            <p14:xfrm>
              <a:off x="7462908" y="3394880"/>
              <a:ext cx="1015763" cy="102358"/>
            </p14:xfrm>
          </p:contentPart>
        </mc:Choice>
        <mc:Fallback xmlns="">
          <p:pic>
            <p:nvPicPr>
              <p:cNvPr id="87" name="墨迹 86"/>
            </p:nvPicPr>
            <p:blipFill>
              <a:blip/>
            </p:blipFill>
            <p:spPr>
              <a:xfrm>
                <a:off x="7462908" y="3394880"/>
                <a:ext cx="1015763" cy="102358"/>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8" name="墨迹 87"/>
              <p14:cNvContentPartPr/>
              <p14:nvPr/>
            </p14:nvContentPartPr>
            <p14:xfrm>
              <a:off x="9161059" y="3209178"/>
              <a:ext cx="1157216" cy="162956"/>
            </p14:xfrm>
          </p:contentPart>
        </mc:Choice>
        <mc:Fallback xmlns="">
          <p:pic>
            <p:nvPicPr>
              <p:cNvPr id="88" name="墨迹 87"/>
            </p:nvPicPr>
            <p:blipFill>
              <a:blip/>
            </p:blipFill>
            <p:spPr>
              <a:xfrm>
                <a:off x="9161059" y="3209178"/>
                <a:ext cx="1157216" cy="162956"/>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89" name="墨迹 88"/>
              <p14:cNvContentPartPr/>
              <p14:nvPr/>
            </p14:nvContentPartPr>
            <p14:xfrm>
              <a:off x="10196015" y="2032236"/>
              <a:ext cx="173440" cy="252342"/>
            </p14:xfrm>
          </p:contentPart>
        </mc:Choice>
        <mc:Fallback xmlns="">
          <p:pic>
            <p:nvPicPr>
              <p:cNvPr id="89" name="墨迹 88"/>
            </p:nvPicPr>
            <p:blipFill>
              <a:blip/>
            </p:blipFill>
            <p:spPr>
              <a:xfrm>
                <a:off x="10196015" y="2032236"/>
                <a:ext cx="173440" cy="252342"/>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0" name="墨迹 89"/>
              <p14:cNvContentPartPr/>
              <p14:nvPr/>
            </p14:nvContentPartPr>
            <p14:xfrm>
              <a:off x="10399132" y="2160895"/>
              <a:ext cx="123861" cy="86720"/>
            </p14:xfrm>
          </p:contentPart>
        </mc:Choice>
        <mc:Fallback xmlns="">
          <p:pic>
            <p:nvPicPr>
              <p:cNvPr id="90" name="墨迹 89"/>
            </p:nvPicPr>
            <p:blipFill>
              <a:blip/>
            </p:blipFill>
            <p:spPr>
              <a:xfrm>
                <a:off x="10399132" y="2160895"/>
                <a:ext cx="123861" cy="8672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91" name="墨迹 90"/>
              <p14:cNvContentPartPr/>
              <p14:nvPr/>
            </p14:nvContentPartPr>
            <p14:xfrm>
              <a:off x="10488872" y="2021574"/>
              <a:ext cx="28433" cy="31276"/>
            </p14:xfrm>
          </p:contentPart>
        </mc:Choice>
        <mc:Fallback xmlns="">
          <p:pic>
            <p:nvPicPr>
              <p:cNvPr id="91" name="墨迹 90"/>
            </p:nvPicPr>
            <p:blipFill>
              <a:blip/>
            </p:blipFill>
            <p:spPr>
              <a:xfrm>
                <a:off x="10488872" y="2021574"/>
                <a:ext cx="28433" cy="31276"/>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2" name="墨迹 91"/>
              <p14:cNvContentPartPr/>
              <p14:nvPr/>
            </p14:nvContentPartPr>
            <p14:xfrm>
              <a:off x="10644543" y="1785582"/>
              <a:ext cx="253763" cy="253052"/>
            </p14:xfrm>
          </p:contentPart>
        </mc:Choice>
        <mc:Fallback xmlns="">
          <p:pic>
            <p:nvPicPr>
              <p:cNvPr id="92" name="墨迹 91"/>
            </p:nvPicPr>
            <p:blipFill>
              <a:blip/>
            </p:blipFill>
            <p:spPr>
              <a:xfrm>
                <a:off x="10644543" y="1785582"/>
                <a:ext cx="253763" cy="253052"/>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93" name="墨迹 92"/>
              <p14:cNvContentPartPr/>
              <p14:nvPr/>
            </p14:nvContentPartPr>
            <p14:xfrm>
              <a:off x="10764671" y="1995985"/>
              <a:ext cx="117108" cy="217866"/>
            </p14:xfrm>
          </p:contentPart>
        </mc:Choice>
        <mc:Fallback xmlns="">
          <p:pic>
            <p:nvPicPr>
              <p:cNvPr id="93" name="墨迹 92"/>
            </p:nvPicPr>
            <p:blipFill>
              <a:blip/>
            </p:blipFill>
            <p:spPr>
              <a:xfrm>
                <a:off x="10764671" y="1995985"/>
                <a:ext cx="117108" cy="217866"/>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4" name="墨迹 93"/>
              <p14:cNvContentPartPr/>
              <p14:nvPr/>
            </p14:nvContentPartPr>
            <p14:xfrm>
              <a:off x="10808920" y="2019442"/>
              <a:ext cx="114975" cy="235281"/>
            </p14:xfrm>
          </p:contentPart>
        </mc:Choice>
        <mc:Fallback xmlns="">
          <p:pic>
            <p:nvPicPr>
              <p:cNvPr id="94" name="墨迹 93"/>
            </p:nvPicPr>
            <p:blipFill>
              <a:blip/>
            </p:blipFill>
            <p:spPr>
              <a:xfrm>
                <a:off x="10808920" y="2019442"/>
                <a:ext cx="114975" cy="235281"/>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95" name="墨迹 94"/>
              <p14:cNvContentPartPr/>
              <p14:nvPr/>
            </p14:nvContentPartPr>
            <p14:xfrm>
              <a:off x="10770357" y="2212074"/>
              <a:ext cx="111599" cy="45493"/>
            </p14:xfrm>
          </p:contentPart>
        </mc:Choice>
        <mc:Fallback xmlns="">
          <p:pic>
            <p:nvPicPr>
              <p:cNvPr id="95" name="墨迹 94"/>
            </p:nvPicPr>
            <p:blipFill>
              <a:blip/>
            </p:blipFill>
            <p:spPr>
              <a:xfrm>
                <a:off x="10770357" y="2212074"/>
                <a:ext cx="111599" cy="45493"/>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6" name="墨迹 95"/>
              <p14:cNvContentPartPr/>
              <p14:nvPr/>
            </p14:nvContentPartPr>
            <p14:xfrm>
              <a:off x="7301552" y="2804899"/>
              <a:ext cx="1302224" cy="618414"/>
            </p14:xfrm>
          </p:contentPart>
        </mc:Choice>
        <mc:Fallback xmlns="">
          <p:pic>
            <p:nvPicPr>
              <p:cNvPr id="96" name="墨迹 95"/>
            </p:nvPicPr>
            <p:blipFill>
              <a:blip/>
            </p:blipFill>
            <p:spPr>
              <a:xfrm>
                <a:off x="7301552" y="2804899"/>
                <a:ext cx="1302224" cy="618414"/>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97" name="墨迹 96"/>
              <p14:cNvContentPartPr/>
              <p14:nvPr/>
            </p14:nvContentPartPr>
            <p14:xfrm>
              <a:off x="7377432" y="4020402"/>
              <a:ext cx="1431060" cy="227463"/>
            </p14:xfrm>
          </p:contentPart>
        </mc:Choice>
        <mc:Fallback xmlns="">
          <p:pic>
            <p:nvPicPr>
              <p:cNvPr id="97" name="墨迹 96"/>
            </p:nvPicPr>
            <p:blipFill>
              <a:blip/>
            </p:blipFill>
            <p:spPr>
              <a:xfrm>
                <a:off x="7377432" y="4020402"/>
                <a:ext cx="1431060" cy="227463"/>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8" name="墨迹 97"/>
              <p14:cNvContentPartPr/>
              <p14:nvPr/>
            </p14:nvContentPartPr>
            <p14:xfrm>
              <a:off x="2985447" y="319869"/>
              <a:ext cx="2934269" cy="1641996"/>
            </p14:xfrm>
          </p:contentPart>
        </mc:Choice>
        <mc:Fallback xmlns="">
          <p:pic>
            <p:nvPicPr>
              <p:cNvPr id="98" name="墨迹 97"/>
            </p:nvPicPr>
            <p:blipFill>
              <a:blip/>
            </p:blipFill>
            <p:spPr>
              <a:xfrm>
                <a:off x="2985447" y="319869"/>
                <a:ext cx="2934269" cy="1641996"/>
              </a:xfrm>
              <a:prstGeom prst="rect"/>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79525" y="879475"/>
            <a:ext cx="6876636" cy="4556125"/>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2139480" y="3773160"/>
              <a:ext cx="4228920" cy="1438200"/>
            </p14:xfrm>
          </p:contentPart>
        </mc:Choice>
        <mc:Fallback xmlns="">
          <p:pic>
            <p:nvPicPr>
              <p:cNvPr id="3" name="墨迹 2"/>
            </p:nvPicPr>
            <p:blipFill>
              <a:blip/>
            </p:blipFill>
            <p:spPr>
              <a:xfrm>
                <a:off x="2139480" y="3773160"/>
                <a:ext cx="4228920" cy="14382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3340147" y="3275462"/>
              <a:ext cx="148561" cy="293036"/>
            </p14:xfrm>
          </p:contentPart>
        </mc:Choice>
        <mc:Fallback xmlns="">
          <p:pic>
            <p:nvPicPr>
              <p:cNvPr id="4" name="墨迹 3"/>
            </p:nvPicPr>
            <p:blipFill>
              <a:blip/>
            </p:blipFill>
            <p:spPr>
              <a:xfrm>
                <a:off x="3340147" y="3275462"/>
                <a:ext cx="148561" cy="293036"/>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3537044" y="3320955"/>
              <a:ext cx="204717" cy="167042"/>
            </p14:xfrm>
          </p:contentPart>
        </mc:Choice>
        <mc:Fallback xmlns="">
          <p:pic>
            <p:nvPicPr>
              <p:cNvPr id="5" name="墨迹 4"/>
            </p:nvPicPr>
            <p:blipFill>
              <a:blip/>
            </p:blipFill>
            <p:spPr>
              <a:xfrm>
                <a:off x="3537044" y="3320955"/>
                <a:ext cx="204717" cy="167042"/>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3777835" y="3153201"/>
              <a:ext cx="74814" cy="318448"/>
            </p14:xfrm>
          </p:contentPart>
        </mc:Choice>
        <mc:Fallback xmlns="">
          <p:pic>
            <p:nvPicPr>
              <p:cNvPr id="6" name="墨迹 5"/>
            </p:nvPicPr>
            <p:blipFill>
              <a:blip/>
            </p:blipFill>
            <p:spPr>
              <a:xfrm>
                <a:off x="3777835" y="3153201"/>
                <a:ext cx="74814" cy="318448"/>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3861179" y="3235656"/>
              <a:ext cx="150694" cy="151583"/>
            </p14:xfrm>
          </p:contentPart>
        </mc:Choice>
        <mc:Fallback xmlns="">
          <p:pic>
            <p:nvPicPr>
              <p:cNvPr id="7" name="墨迹 6"/>
            </p:nvPicPr>
            <p:blipFill>
              <a:blip/>
            </p:blipFill>
            <p:spPr>
              <a:xfrm>
                <a:off x="3861179" y="3235656"/>
                <a:ext cx="150694" cy="151583"/>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3966380" y="3326641"/>
              <a:ext cx="54022" cy="173974"/>
            </p14:xfrm>
          </p:contentPart>
        </mc:Choice>
        <mc:Fallback xmlns="">
          <p:pic>
            <p:nvPicPr>
              <p:cNvPr id="8" name="墨迹 7"/>
            </p:nvPicPr>
            <p:blipFill>
              <a:blip/>
            </p:blipFill>
            <p:spPr>
              <a:xfrm>
                <a:off x="3966380" y="3326641"/>
                <a:ext cx="54022" cy="173974"/>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4058431" y="3167417"/>
              <a:ext cx="113554" cy="193344"/>
            </p14:xfrm>
          </p:contentPart>
        </mc:Choice>
        <mc:Fallback xmlns="">
          <p:pic>
            <p:nvPicPr>
              <p:cNvPr id="9" name="墨迹 8"/>
            </p:nvPicPr>
            <p:blipFill>
              <a:blip/>
            </p:blipFill>
            <p:spPr>
              <a:xfrm>
                <a:off x="4058431" y="3167417"/>
                <a:ext cx="113554" cy="193344"/>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4088641" y="3303184"/>
              <a:ext cx="76769" cy="180193"/>
            </p14:xfrm>
          </p:contentPart>
        </mc:Choice>
        <mc:Fallback xmlns="">
          <p:pic>
            <p:nvPicPr>
              <p:cNvPr id="10" name="墨迹 9"/>
            </p:nvPicPr>
            <p:blipFill>
              <a:blip/>
            </p:blipFill>
            <p:spPr>
              <a:xfrm>
                <a:off x="4088641" y="3303184"/>
                <a:ext cx="76769" cy="180193"/>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4191000" y="3171682"/>
              <a:ext cx="108044" cy="141631"/>
            </p14:xfrm>
          </p:contentPart>
        </mc:Choice>
        <mc:Fallback xmlns="">
          <p:pic>
            <p:nvPicPr>
              <p:cNvPr id="11" name="墨迹 10"/>
            </p:nvPicPr>
            <p:blipFill>
              <a:blip/>
            </p:blipFill>
            <p:spPr>
              <a:xfrm>
                <a:off x="4191000" y="3171682"/>
                <a:ext cx="108044" cy="141631"/>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4225119" y="3291100"/>
              <a:ext cx="88142" cy="162245"/>
            </p14:xfrm>
          </p:contentPart>
        </mc:Choice>
        <mc:Fallback xmlns="">
          <p:pic>
            <p:nvPicPr>
              <p:cNvPr id="12" name="墨迹 11"/>
            </p:nvPicPr>
            <p:blipFill>
              <a:blip/>
            </p:blipFill>
            <p:spPr>
              <a:xfrm>
                <a:off x="4225119" y="3291100"/>
                <a:ext cx="88142" cy="16224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4327477" y="3178791"/>
              <a:ext cx="99515" cy="56865"/>
            </p14:xfrm>
          </p:contentPart>
        </mc:Choice>
        <mc:Fallback xmlns="">
          <p:pic>
            <p:nvPicPr>
              <p:cNvPr id="13" name="墨迹 12"/>
            </p:nvPicPr>
            <p:blipFill>
              <a:blip/>
            </p:blipFill>
            <p:spPr>
              <a:xfrm>
                <a:off x="4327477" y="3178791"/>
                <a:ext cx="99515" cy="5686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4391984" y="3116238"/>
              <a:ext cx="35897" cy="296590"/>
            </p14:xfrm>
          </p:contentPart>
        </mc:Choice>
        <mc:Fallback xmlns="">
          <p:pic>
            <p:nvPicPr>
              <p:cNvPr id="14" name="墨迹 13"/>
            </p:nvPicPr>
            <p:blipFill>
              <a:blip/>
            </p:blipFill>
            <p:spPr>
              <a:xfrm>
                <a:off x="4391984" y="3116238"/>
                <a:ext cx="35897" cy="29659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4350223" y="3266577"/>
              <a:ext cx="102358" cy="109822"/>
            </p14:xfrm>
          </p:contentPart>
        </mc:Choice>
        <mc:Fallback xmlns="">
          <p:pic>
            <p:nvPicPr>
              <p:cNvPr id="15" name="墨迹 14"/>
            </p:nvPicPr>
            <p:blipFill>
              <a:blip/>
            </p:blipFill>
            <p:spPr>
              <a:xfrm>
                <a:off x="4350223" y="3266577"/>
                <a:ext cx="102358" cy="109822"/>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4431257" y="3080342"/>
              <a:ext cx="243101" cy="396993"/>
            </p14:xfrm>
          </p:contentPart>
        </mc:Choice>
        <mc:Fallback xmlns="">
          <p:pic>
            <p:nvPicPr>
              <p:cNvPr id="16" name="墨迹 15"/>
            </p:nvPicPr>
            <p:blipFill>
              <a:blip/>
            </p:blipFill>
            <p:spPr>
              <a:xfrm>
                <a:off x="4431257" y="3080342"/>
                <a:ext cx="243101" cy="396993"/>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2797791" y="4475328"/>
              <a:ext cx="1461447" cy="96672"/>
            </p14:xfrm>
          </p:contentPart>
        </mc:Choice>
        <mc:Fallback xmlns="">
          <p:pic>
            <p:nvPicPr>
              <p:cNvPr id="17" name="墨迹 16"/>
            </p:nvPicPr>
            <p:blipFill>
              <a:blip/>
            </p:blipFill>
            <p:spPr>
              <a:xfrm>
                <a:off x="2797791" y="4475328"/>
                <a:ext cx="1461447" cy="96672"/>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2729552" y="4061630"/>
              <a:ext cx="1112612" cy="527429"/>
            </p14:xfrm>
          </p:contentPart>
        </mc:Choice>
        <mc:Fallback xmlns="">
          <p:pic>
            <p:nvPicPr>
              <p:cNvPr id="18" name="墨迹 17"/>
            </p:nvPicPr>
            <p:blipFill>
              <a:blip/>
            </p:blipFill>
            <p:spPr>
              <a:xfrm>
                <a:off x="2729552" y="4061630"/>
                <a:ext cx="1112612" cy="527429"/>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4082955" y="614149"/>
              <a:ext cx="227462" cy="221776"/>
            </p14:xfrm>
          </p:contentPart>
        </mc:Choice>
        <mc:Fallback xmlns="">
          <p:pic>
            <p:nvPicPr>
              <p:cNvPr id="19" name="墨迹 18"/>
            </p:nvPicPr>
            <p:blipFill>
              <a:blip/>
            </p:blipFill>
            <p:spPr>
              <a:xfrm>
                <a:off x="4082955" y="614149"/>
                <a:ext cx="227462" cy="221776"/>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4378656" y="714730"/>
              <a:ext cx="36963" cy="149628"/>
            </p14:xfrm>
          </p:contentPart>
        </mc:Choice>
        <mc:Fallback xmlns="">
          <p:pic>
            <p:nvPicPr>
              <p:cNvPr id="20" name="墨迹 19"/>
            </p:nvPicPr>
            <p:blipFill>
              <a:blip/>
            </p:blipFill>
            <p:spPr>
              <a:xfrm>
                <a:off x="4378656" y="714730"/>
                <a:ext cx="36963" cy="149628"/>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4776716" y="559238"/>
              <a:ext cx="233149" cy="275265"/>
            </p14:xfrm>
          </p:contentPart>
        </mc:Choice>
        <mc:Fallback xmlns="">
          <p:pic>
            <p:nvPicPr>
              <p:cNvPr id="21" name="墨迹 20"/>
            </p:nvPicPr>
            <p:blipFill>
              <a:blip/>
            </p:blipFill>
            <p:spPr>
              <a:xfrm>
                <a:off x="4776716" y="559238"/>
                <a:ext cx="233149" cy="27526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5055358" y="737476"/>
              <a:ext cx="108044" cy="136122"/>
            </p14:xfrm>
          </p:contentPart>
        </mc:Choice>
        <mc:Fallback xmlns="">
          <p:pic>
            <p:nvPicPr>
              <p:cNvPr id="22" name="墨迹 21"/>
            </p:nvPicPr>
            <p:blipFill>
              <a:blip/>
            </p:blipFill>
            <p:spPr>
              <a:xfrm>
                <a:off x="5055358" y="737476"/>
                <a:ext cx="108044" cy="136122"/>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5515970" y="532760"/>
              <a:ext cx="230306" cy="263359"/>
            </p14:xfrm>
          </p:contentPart>
        </mc:Choice>
        <mc:Fallback xmlns="">
          <p:pic>
            <p:nvPicPr>
              <p:cNvPr id="23" name="墨迹 22"/>
            </p:nvPicPr>
            <p:blipFill>
              <a:blip/>
            </p:blipFill>
            <p:spPr>
              <a:xfrm>
                <a:off x="5515970" y="532760"/>
                <a:ext cx="230306" cy="263359"/>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5771865" y="693761"/>
              <a:ext cx="66817" cy="190500"/>
            </p14:xfrm>
          </p:contentPart>
        </mc:Choice>
        <mc:Fallback xmlns="">
          <p:pic>
            <p:nvPicPr>
              <p:cNvPr id="24" name="墨迹 23"/>
            </p:nvPicPr>
            <p:blipFill>
              <a:blip/>
            </p:blipFill>
            <p:spPr>
              <a:xfrm>
                <a:off x="5771865" y="693761"/>
                <a:ext cx="66817" cy="19050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6017809" y="607751"/>
              <a:ext cx="399481" cy="202940"/>
            </p14:xfrm>
          </p:contentPart>
        </mc:Choice>
        <mc:Fallback xmlns="">
          <p:pic>
            <p:nvPicPr>
              <p:cNvPr id="25" name="墨迹 24"/>
            </p:nvPicPr>
            <p:blipFill>
              <a:blip/>
            </p:blipFill>
            <p:spPr>
              <a:xfrm>
                <a:off x="6017809" y="607751"/>
                <a:ext cx="399481" cy="20294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6329149" y="682388"/>
              <a:ext cx="62552" cy="219288"/>
            </p14:xfrm>
          </p:contentPart>
        </mc:Choice>
        <mc:Fallback xmlns="">
          <p:pic>
            <p:nvPicPr>
              <p:cNvPr id="26" name="墨迹 25"/>
            </p:nvPicPr>
            <p:blipFill>
              <a:blip/>
            </p:blipFill>
            <p:spPr>
              <a:xfrm>
                <a:off x="6329149" y="682388"/>
                <a:ext cx="62552" cy="219288"/>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6607790" y="540223"/>
              <a:ext cx="284328" cy="299967"/>
            </p14:xfrm>
          </p:contentPart>
        </mc:Choice>
        <mc:Fallback xmlns="">
          <p:pic>
            <p:nvPicPr>
              <p:cNvPr id="27" name="墨迹 26"/>
            </p:nvPicPr>
            <p:blipFill>
              <a:blip/>
            </p:blipFill>
            <p:spPr>
              <a:xfrm>
                <a:off x="6607790" y="540223"/>
                <a:ext cx="284328" cy="299967"/>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6801134" y="659641"/>
              <a:ext cx="133635" cy="45493"/>
            </p14:xfrm>
          </p:contentPart>
        </mc:Choice>
        <mc:Fallback xmlns="">
          <p:pic>
            <p:nvPicPr>
              <p:cNvPr id="28" name="墨迹 27"/>
            </p:nvPicPr>
            <p:blipFill>
              <a:blip/>
            </p:blipFill>
            <p:spPr>
              <a:xfrm>
                <a:off x="6801134" y="659641"/>
                <a:ext cx="133635" cy="45493"/>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4708477" y="4572000"/>
              <a:ext cx="1779895" cy="113731"/>
            </p14:xfrm>
          </p:contentPart>
        </mc:Choice>
        <mc:Fallback xmlns="">
          <p:pic>
            <p:nvPicPr>
              <p:cNvPr id="29" name="墨迹 28"/>
            </p:nvPicPr>
            <p:blipFill>
              <a:blip/>
            </p:blipFill>
            <p:spPr>
              <a:xfrm>
                <a:off x="4708477" y="4572000"/>
                <a:ext cx="1779895" cy="113731"/>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1944805" y="3140939"/>
              <a:ext cx="1069075" cy="640628"/>
            </p14:xfrm>
          </p:contentPart>
        </mc:Choice>
        <mc:Fallback xmlns="">
          <p:pic>
            <p:nvPicPr>
              <p:cNvPr id="30" name="墨迹 29"/>
            </p:nvPicPr>
            <p:blipFill>
              <a:blip/>
            </p:blipFill>
            <p:spPr>
              <a:xfrm>
                <a:off x="1944805" y="3140939"/>
                <a:ext cx="1069075" cy="640628"/>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7663359" y="2115402"/>
              <a:ext cx="505394" cy="216090"/>
            </p14:xfrm>
          </p:contentPart>
        </mc:Choice>
        <mc:Fallback xmlns="">
          <p:pic>
            <p:nvPicPr>
              <p:cNvPr id="31" name="墨迹 30"/>
            </p:nvPicPr>
            <p:blipFill>
              <a:blip/>
            </p:blipFill>
            <p:spPr>
              <a:xfrm>
                <a:off x="7663359" y="2115402"/>
                <a:ext cx="505394" cy="21609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8313761" y="2212074"/>
              <a:ext cx="56865" cy="11373"/>
            </p14:xfrm>
          </p:contentPart>
        </mc:Choice>
        <mc:Fallback xmlns="">
          <p:pic>
            <p:nvPicPr>
              <p:cNvPr id="32" name="墨迹 31"/>
            </p:nvPicPr>
            <p:blipFill>
              <a:blip/>
            </p:blipFill>
            <p:spPr>
              <a:xfrm>
                <a:off x="8313761" y="2212074"/>
                <a:ext cx="56865" cy="11373"/>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8472274" y="2243350"/>
              <a:ext cx="37673" cy="14217"/>
            </p14:xfrm>
          </p:contentPart>
        </mc:Choice>
        <mc:Fallback xmlns="">
          <p:pic>
            <p:nvPicPr>
              <p:cNvPr id="33" name="墨迹 32"/>
            </p:nvPicPr>
            <p:blipFill>
              <a:blip/>
            </p:blipFill>
            <p:spPr>
              <a:xfrm>
                <a:off x="8472274" y="2243350"/>
                <a:ext cx="37673" cy="14217"/>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4" name="墨迹 33"/>
              <p14:cNvContentPartPr/>
              <p14:nvPr/>
            </p14:nvContentPartPr>
            <p14:xfrm>
              <a:off x="8666328" y="2243350"/>
              <a:ext cx="85298" cy="19903"/>
            </p14:xfrm>
          </p:contentPart>
        </mc:Choice>
        <mc:Fallback xmlns="">
          <p:pic>
            <p:nvPicPr>
              <p:cNvPr id="34" name="墨迹 33"/>
            </p:nvPicPr>
            <p:blipFill>
              <a:blip/>
            </p:blipFill>
            <p:spPr>
              <a:xfrm>
                <a:off x="8666328" y="2243350"/>
                <a:ext cx="85298" cy="19903"/>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5" name="墨迹 34"/>
              <p14:cNvContentPartPr/>
              <p14:nvPr/>
            </p14:nvContentPartPr>
            <p14:xfrm>
              <a:off x="8793565" y="2140992"/>
              <a:ext cx="427203" cy="179127"/>
            </p14:xfrm>
          </p:contentPart>
        </mc:Choice>
        <mc:Fallback xmlns="">
          <p:pic>
            <p:nvPicPr>
              <p:cNvPr id="35" name="墨迹 34"/>
            </p:nvPicPr>
            <p:blipFill>
              <a:blip/>
            </p:blipFill>
            <p:spPr>
              <a:xfrm>
                <a:off x="8793565" y="2140992"/>
                <a:ext cx="427203" cy="179127"/>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6" name="墨迹 35"/>
              <p14:cNvContentPartPr/>
              <p14:nvPr/>
            </p14:nvContentPartPr>
            <p14:xfrm>
              <a:off x="9464758" y="1136602"/>
              <a:ext cx="65928" cy="478383"/>
            </p14:xfrm>
          </p:contentPart>
        </mc:Choice>
        <mc:Fallback xmlns="">
          <p:pic>
            <p:nvPicPr>
              <p:cNvPr id="36" name="墨迹 35"/>
            </p:nvPicPr>
            <p:blipFill>
              <a:blip/>
            </p:blipFill>
            <p:spPr>
              <a:xfrm>
                <a:off x="9464758" y="1136602"/>
                <a:ext cx="65928" cy="478383"/>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7" name="墨迹 36"/>
              <p14:cNvContentPartPr/>
              <p14:nvPr/>
            </p14:nvContentPartPr>
            <p14:xfrm>
              <a:off x="9949715" y="1327813"/>
              <a:ext cx="155315" cy="8530"/>
            </p14:xfrm>
          </p:contentPart>
        </mc:Choice>
        <mc:Fallback xmlns="">
          <p:pic>
            <p:nvPicPr>
              <p:cNvPr id="37" name="墨迹 36"/>
            </p:nvPicPr>
            <p:blipFill>
              <a:blip/>
            </p:blipFill>
            <p:spPr>
              <a:xfrm>
                <a:off x="9949715" y="1327813"/>
                <a:ext cx="155315" cy="853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8" name="墨迹 37"/>
              <p14:cNvContentPartPr/>
              <p14:nvPr/>
            </p14:nvContentPartPr>
            <p14:xfrm>
              <a:off x="10207388" y="1194179"/>
              <a:ext cx="241679" cy="244522"/>
            </p14:xfrm>
          </p:contentPart>
        </mc:Choice>
        <mc:Fallback xmlns="">
          <p:pic>
            <p:nvPicPr>
              <p:cNvPr id="38" name="墨迹 37"/>
            </p:nvPicPr>
            <p:blipFill>
              <a:blip/>
            </p:blipFill>
            <p:spPr>
              <a:xfrm>
                <a:off x="10207388" y="1194179"/>
                <a:ext cx="241679" cy="244522"/>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9" name="墨迹 38"/>
              <p14:cNvContentPartPr/>
              <p14:nvPr/>
            </p14:nvContentPartPr>
            <p14:xfrm>
              <a:off x="10724865" y="1296537"/>
              <a:ext cx="133635" cy="19903"/>
            </p14:xfrm>
          </p:contentPart>
        </mc:Choice>
        <mc:Fallback xmlns="">
          <p:pic>
            <p:nvPicPr>
              <p:cNvPr id="39" name="墨迹 38"/>
            </p:nvPicPr>
            <p:blipFill>
              <a:blip/>
            </p:blipFill>
            <p:spPr>
              <a:xfrm>
                <a:off x="10724865" y="1296537"/>
                <a:ext cx="133635" cy="19903"/>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0" name="墨迹 39"/>
              <p14:cNvContentPartPr/>
              <p14:nvPr/>
            </p14:nvContentPartPr>
            <p14:xfrm>
              <a:off x="10955171" y="1188492"/>
              <a:ext cx="31276" cy="338351"/>
            </p14:xfrm>
          </p:contentPart>
        </mc:Choice>
        <mc:Fallback xmlns="">
          <p:pic>
            <p:nvPicPr>
              <p:cNvPr id="40" name="墨迹 39"/>
            </p:nvPicPr>
            <p:blipFill>
              <a:blip/>
            </p:blipFill>
            <p:spPr>
              <a:xfrm>
                <a:off x="10955171" y="1188492"/>
                <a:ext cx="31276" cy="338351"/>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1" name="墨迹 40"/>
              <p14:cNvContentPartPr/>
              <p14:nvPr/>
            </p14:nvContentPartPr>
            <p14:xfrm>
              <a:off x="11196850" y="1273791"/>
              <a:ext cx="159224" cy="137899"/>
            </p14:xfrm>
          </p:contentPart>
        </mc:Choice>
        <mc:Fallback xmlns="">
          <p:pic>
            <p:nvPicPr>
              <p:cNvPr id="41" name="墨迹 40"/>
            </p:nvPicPr>
            <p:blipFill>
              <a:blip/>
            </p:blipFill>
            <p:spPr>
              <a:xfrm>
                <a:off x="11196850" y="1273791"/>
                <a:ext cx="159224" cy="137899"/>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2" name="墨迹 41"/>
              <p14:cNvContentPartPr/>
              <p14:nvPr/>
            </p14:nvContentPartPr>
            <p14:xfrm>
              <a:off x="11540888" y="1211238"/>
              <a:ext cx="162067" cy="238836"/>
            </p14:xfrm>
          </p:contentPart>
        </mc:Choice>
        <mc:Fallback xmlns="">
          <p:pic>
            <p:nvPicPr>
              <p:cNvPr id="42" name="墨迹 41"/>
            </p:nvPicPr>
            <p:blipFill>
              <a:blip/>
            </p:blipFill>
            <p:spPr>
              <a:xfrm>
                <a:off x="11540888" y="1211238"/>
                <a:ext cx="162067" cy="238836"/>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3" name="墨迹 42"/>
              <p14:cNvContentPartPr/>
              <p14:nvPr/>
            </p14:nvContentPartPr>
            <p14:xfrm>
              <a:off x="9439701" y="1865194"/>
              <a:ext cx="130791" cy="133989"/>
            </p14:xfrm>
          </p:contentPart>
        </mc:Choice>
        <mc:Fallback xmlns="">
          <p:pic>
            <p:nvPicPr>
              <p:cNvPr id="43" name="墨迹 42"/>
            </p:nvPicPr>
            <p:blipFill>
              <a:blip/>
            </p:blipFill>
            <p:spPr>
              <a:xfrm>
                <a:off x="9439701" y="1865194"/>
                <a:ext cx="130791" cy="133989"/>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4" name="墨迹 43"/>
              <p14:cNvContentPartPr/>
              <p14:nvPr/>
            </p14:nvContentPartPr>
            <p14:xfrm>
              <a:off x="9394209" y="2272849"/>
              <a:ext cx="117285" cy="212180"/>
            </p14:xfrm>
          </p:contentPart>
        </mc:Choice>
        <mc:Fallback xmlns="">
          <p:pic>
            <p:nvPicPr>
              <p:cNvPr id="44" name="墨迹 43"/>
            </p:nvPicPr>
            <p:blipFill>
              <a:blip/>
            </p:blipFill>
            <p:spPr>
              <a:xfrm>
                <a:off x="9394209" y="2272849"/>
                <a:ext cx="117285" cy="21218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5" name="墨迹 44"/>
              <p14:cNvContentPartPr/>
              <p14:nvPr/>
            </p14:nvContentPartPr>
            <p14:xfrm>
              <a:off x="9374305" y="2754786"/>
              <a:ext cx="201873" cy="234215"/>
            </p14:xfrm>
          </p:contentPart>
        </mc:Choice>
        <mc:Fallback xmlns="">
          <p:pic>
            <p:nvPicPr>
              <p:cNvPr id="45" name="墨迹 44"/>
            </p:nvPicPr>
            <p:blipFill>
              <a:blip/>
            </p:blipFill>
            <p:spPr>
              <a:xfrm>
                <a:off x="9374305" y="2754786"/>
                <a:ext cx="201873" cy="23421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6" name="墨迹 45"/>
              <p14:cNvContentPartPr/>
              <p14:nvPr/>
            </p14:nvContentPartPr>
            <p14:xfrm>
              <a:off x="10033947" y="1791268"/>
              <a:ext cx="179127" cy="197075"/>
            </p14:xfrm>
          </p:contentPart>
        </mc:Choice>
        <mc:Fallback xmlns="">
          <p:pic>
            <p:nvPicPr>
              <p:cNvPr id="46" name="墨迹 45"/>
            </p:nvPicPr>
            <p:blipFill>
              <a:blip/>
            </p:blipFill>
            <p:spPr>
              <a:xfrm>
                <a:off x="10033947" y="1791268"/>
                <a:ext cx="179127" cy="19707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7" name="墨迹 46"/>
              <p14:cNvContentPartPr/>
              <p14:nvPr/>
            </p14:nvContentPartPr>
            <p14:xfrm>
              <a:off x="10036790" y="2293108"/>
              <a:ext cx="102359" cy="194054"/>
            </p14:xfrm>
          </p:contentPart>
        </mc:Choice>
        <mc:Fallback xmlns="">
          <p:pic>
            <p:nvPicPr>
              <p:cNvPr id="47" name="墨迹 46"/>
            </p:nvPicPr>
            <p:blipFill>
              <a:blip/>
            </p:blipFill>
            <p:spPr>
              <a:xfrm>
                <a:off x="10036790" y="2293108"/>
                <a:ext cx="102359" cy="194054"/>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8" name="墨迹 47"/>
              <p14:cNvContentPartPr/>
              <p14:nvPr/>
            </p14:nvContentPartPr>
            <p14:xfrm>
              <a:off x="9987566" y="2883089"/>
              <a:ext cx="138077" cy="179127"/>
            </p14:xfrm>
          </p:contentPart>
        </mc:Choice>
        <mc:Fallback xmlns="">
          <p:pic>
            <p:nvPicPr>
              <p:cNvPr id="48" name="墨迹 47"/>
            </p:nvPicPr>
            <p:blipFill>
              <a:blip/>
            </p:blipFill>
            <p:spPr>
              <a:xfrm>
                <a:off x="9987566" y="2883089"/>
                <a:ext cx="138077" cy="179127"/>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49" name="墨迹 48"/>
              <p14:cNvContentPartPr/>
              <p14:nvPr/>
            </p14:nvContentPartPr>
            <p14:xfrm>
              <a:off x="10577015" y="1804596"/>
              <a:ext cx="210403" cy="208448"/>
            </p14:xfrm>
          </p:contentPart>
        </mc:Choice>
        <mc:Fallback xmlns="">
          <p:pic>
            <p:nvPicPr>
              <p:cNvPr id="49" name="墨迹 48"/>
            </p:nvPicPr>
            <p:blipFill>
              <a:blip/>
            </p:blipFill>
            <p:spPr>
              <a:xfrm>
                <a:off x="10577015" y="1804596"/>
                <a:ext cx="210403" cy="208448"/>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0" name="墨迹 49"/>
              <p14:cNvContentPartPr/>
              <p14:nvPr/>
            </p14:nvContentPartPr>
            <p14:xfrm>
              <a:off x="11049000" y="1800864"/>
              <a:ext cx="76769" cy="195121"/>
            </p14:xfrm>
          </p:contentPart>
        </mc:Choice>
        <mc:Fallback xmlns="">
          <p:pic>
            <p:nvPicPr>
              <p:cNvPr id="50" name="墨迹 49"/>
            </p:nvPicPr>
            <p:blipFill>
              <a:blip/>
            </p:blipFill>
            <p:spPr>
              <a:xfrm>
                <a:off x="11049000" y="1800864"/>
                <a:ext cx="76769" cy="195121"/>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1" name="墨迹 50"/>
              <p14:cNvContentPartPr/>
              <p14:nvPr/>
            </p14:nvContentPartPr>
            <p14:xfrm>
              <a:off x="11026254" y="1822367"/>
              <a:ext cx="130791" cy="230483"/>
            </p14:xfrm>
          </p:contentPart>
        </mc:Choice>
        <mc:Fallback xmlns="">
          <p:pic>
            <p:nvPicPr>
              <p:cNvPr id="51" name="墨迹 50"/>
            </p:nvPicPr>
            <p:blipFill>
              <a:blip/>
            </p:blipFill>
            <p:spPr>
              <a:xfrm>
                <a:off x="11026254" y="1822367"/>
                <a:ext cx="130791" cy="230483"/>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2" name="墨迹 51"/>
              <p14:cNvContentPartPr/>
              <p14:nvPr/>
            </p14:nvContentPartPr>
            <p14:xfrm>
              <a:off x="10993556" y="1922059"/>
              <a:ext cx="186235" cy="11373"/>
            </p14:xfrm>
          </p:contentPart>
        </mc:Choice>
        <mc:Fallback xmlns="">
          <p:pic>
            <p:nvPicPr>
              <p:cNvPr id="52" name="墨迹 51"/>
            </p:nvPicPr>
            <p:blipFill>
              <a:blip/>
            </p:blipFill>
            <p:spPr>
              <a:xfrm>
                <a:off x="10993556" y="1922059"/>
                <a:ext cx="186235" cy="11373"/>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3" name="墨迹 52"/>
              <p14:cNvContentPartPr/>
              <p14:nvPr/>
            </p14:nvContentPartPr>
            <p14:xfrm>
              <a:off x="10559955" y="2308746"/>
              <a:ext cx="173974" cy="230306"/>
            </p14:xfrm>
          </p:contentPart>
        </mc:Choice>
        <mc:Fallback xmlns="">
          <p:pic>
            <p:nvPicPr>
              <p:cNvPr id="53" name="墨迹 52"/>
            </p:nvPicPr>
            <p:blipFill>
              <a:blip/>
            </p:blipFill>
            <p:spPr>
              <a:xfrm>
                <a:off x="10559955" y="2308746"/>
                <a:ext cx="173974" cy="230306"/>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4" name="墨迹 53"/>
              <p14:cNvContentPartPr/>
              <p14:nvPr/>
            </p14:nvContentPartPr>
            <p14:xfrm>
              <a:off x="10527968" y="2850391"/>
              <a:ext cx="191211" cy="212003"/>
            </p14:xfrm>
          </p:contentPart>
        </mc:Choice>
        <mc:Fallback xmlns="">
          <p:pic>
            <p:nvPicPr>
              <p:cNvPr id="54" name="墨迹 53"/>
            </p:nvPicPr>
            <p:blipFill>
              <a:blip/>
            </p:blipFill>
            <p:spPr>
              <a:xfrm>
                <a:off x="10527968" y="2850391"/>
                <a:ext cx="191211" cy="212003"/>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5" name="墨迹 54"/>
              <p14:cNvContentPartPr/>
              <p14:nvPr/>
            </p14:nvContentPartPr>
            <p14:xfrm>
              <a:off x="11006350" y="2367744"/>
              <a:ext cx="114443" cy="136478"/>
            </p14:xfrm>
          </p:contentPart>
        </mc:Choice>
        <mc:Fallback xmlns="">
          <p:pic>
            <p:nvPicPr>
              <p:cNvPr id="55" name="墨迹 54"/>
            </p:nvPicPr>
            <p:blipFill>
              <a:blip/>
            </p:blipFill>
            <p:spPr>
              <a:xfrm>
                <a:off x="11006350" y="2367744"/>
                <a:ext cx="114443" cy="136478"/>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6" name="墨迹 55"/>
              <p14:cNvContentPartPr/>
              <p14:nvPr/>
            </p14:nvContentPartPr>
            <p14:xfrm>
              <a:off x="10972230" y="2924850"/>
              <a:ext cx="159935" cy="176461"/>
            </p14:xfrm>
          </p:contentPart>
        </mc:Choice>
        <mc:Fallback xmlns="">
          <p:pic>
            <p:nvPicPr>
              <p:cNvPr id="56" name="墨迹 55"/>
            </p:nvPicPr>
            <p:blipFill>
              <a:blip/>
            </p:blipFill>
            <p:spPr>
              <a:xfrm>
                <a:off x="10972230" y="2924850"/>
                <a:ext cx="159935" cy="176461"/>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7" name="墨迹 56"/>
              <p14:cNvContentPartPr/>
              <p14:nvPr/>
            </p14:nvContentPartPr>
            <p14:xfrm>
              <a:off x="11515298" y="2319408"/>
              <a:ext cx="22746" cy="267980"/>
            </p14:xfrm>
          </p:contentPart>
        </mc:Choice>
        <mc:Fallback xmlns="">
          <p:pic>
            <p:nvPicPr>
              <p:cNvPr id="57" name="墨迹 56"/>
            </p:nvPicPr>
            <p:blipFill>
              <a:blip/>
            </p:blipFill>
            <p:spPr>
              <a:xfrm>
                <a:off x="11515298" y="2319408"/>
                <a:ext cx="22746" cy="26798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8" name="墨迹 57"/>
              <p14:cNvContentPartPr/>
              <p14:nvPr/>
            </p14:nvContentPartPr>
            <p14:xfrm>
              <a:off x="11441372" y="1853820"/>
              <a:ext cx="133634" cy="162068"/>
            </p14:xfrm>
          </p:contentPart>
        </mc:Choice>
        <mc:Fallback xmlns="">
          <p:pic>
            <p:nvPicPr>
              <p:cNvPr id="58" name="墨迹 57"/>
            </p:nvPicPr>
            <p:blipFill>
              <a:blip/>
            </p:blipFill>
            <p:spPr>
              <a:xfrm>
                <a:off x="11441372" y="1853820"/>
                <a:ext cx="133634" cy="162068"/>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59" name="墨迹 58"/>
              <p14:cNvContentPartPr/>
              <p14:nvPr/>
            </p14:nvContentPartPr>
            <p14:xfrm>
              <a:off x="11478335" y="1882253"/>
              <a:ext cx="88142" cy="201873"/>
            </p14:xfrm>
          </p:contentPart>
        </mc:Choice>
        <mc:Fallback xmlns="">
          <p:pic>
            <p:nvPicPr>
              <p:cNvPr id="59" name="墨迹 58"/>
            </p:nvPicPr>
            <p:blipFill>
              <a:blip/>
            </p:blipFill>
            <p:spPr>
              <a:xfrm>
                <a:off x="11478335" y="1882253"/>
                <a:ext cx="88142" cy="201873"/>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0" name="墨迹 59"/>
              <p14:cNvContentPartPr/>
              <p14:nvPr/>
            </p14:nvContentPartPr>
            <p14:xfrm>
              <a:off x="11421469" y="1963287"/>
              <a:ext cx="139321" cy="21324"/>
            </p14:xfrm>
          </p:contentPart>
        </mc:Choice>
        <mc:Fallback xmlns="">
          <p:pic>
            <p:nvPicPr>
              <p:cNvPr id="60" name="墨迹 59"/>
            </p:nvPicPr>
            <p:blipFill>
              <a:blip/>
            </p:blipFill>
            <p:spPr>
              <a:xfrm>
                <a:off x="11421469" y="1963287"/>
                <a:ext cx="139321" cy="21324"/>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1" name="墨迹 60"/>
              <p14:cNvContentPartPr/>
              <p14:nvPr/>
            </p14:nvContentPartPr>
            <p14:xfrm>
              <a:off x="11498238" y="2840440"/>
              <a:ext cx="142165" cy="199207"/>
            </p14:xfrm>
          </p:contentPart>
        </mc:Choice>
        <mc:Fallback xmlns="">
          <p:pic>
            <p:nvPicPr>
              <p:cNvPr id="61" name="墨迹 60"/>
            </p:nvPicPr>
            <p:blipFill>
              <a:blip/>
            </p:blipFill>
            <p:spPr>
              <a:xfrm>
                <a:off x="11498238" y="2840440"/>
                <a:ext cx="142165" cy="199207"/>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2" name="墨迹 61"/>
              <p14:cNvContentPartPr/>
              <p14:nvPr/>
            </p14:nvContentPartPr>
            <p14:xfrm>
              <a:off x="9295760" y="1654791"/>
              <a:ext cx="2594851" cy="1066231"/>
            </p14:xfrm>
          </p:contentPart>
        </mc:Choice>
        <mc:Fallback xmlns="">
          <p:pic>
            <p:nvPicPr>
              <p:cNvPr id="62" name="墨迹 61"/>
            </p:nvPicPr>
            <p:blipFill>
              <a:blip/>
            </p:blipFill>
            <p:spPr>
              <a:xfrm>
                <a:off x="9295760" y="1654791"/>
                <a:ext cx="2594851" cy="1066231"/>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3" name="墨迹 62"/>
              <p14:cNvContentPartPr/>
              <p14:nvPr/>
            </p14:nvContentPartPr>
            <p14:xfrm>
              <a:off x="8632209" y="3190164"/>
              <a:ext cx="17059" cy="323956"/>
            </p14:xfrm>
          </p:contentPart>
        </mc:Choice>
        <mc:Fallback xmlns="">
          <p:pic>
            <p:nvPicPr>
              <p:cNvPr id="63" name="墨迹 62"/>
            </p:nvPicPr>
            <p:blipFill>
              <a:blip/>
            </p:blipFill>
            <p:spPr>
              <a:xfrm>
                <a:off x="8632209" y="3190164"/>
                <a:ext cx="17059" cy="323956"/>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4" name="墨迹 63"/>
              <p14:cNvContentPartPr/>
              <p14:nvPr/>
            </p14:nvContentPartPr>
            <p14:xfrm>
              <a:off x="8671303" y="3221440"/>
              <a:ext cx="213958" cy="261582"/>
            </p14:xfrm>
          </p:contentPart>
        </mc:Choice>
        <mc:Fallback xmlns="">
          <p:pic>
            <p:nvPicPr>
              <p:cNvPr id="64" name="墨迹 63"/>
            </p:nvPicPr>
            <p:blipFill>
              <a:blip/>
            </p:blipFill>
            <p:spPr>
              <a:xfrm>
                <a:off x="8671303" y="3221440"/>
                <a:ext cx="213958" cy="261582"/>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5" name="墨迹 64"/>
              <p14:cNvContentPartPr/>
              <p14:nvPr/>
            </p14:nvContentPartPr>
            <p14:xfrm>
              <a:off x="8943726" y="3320955"/>
              <a:ext cx="149095" cy="28432"/>
            </p14:xfrm>
          </p:contentPart>
        </mc:Choice>
        <mc:Fallback xmlns="">
          <p:pic>
            <p:nvPicPr>
              <p:cNvPr id="65" name="墨迹 64"/>
            </p:nvPicPr>
            <p:blipFill>
              <a:blip/>
            </p:blipFill>
            <p:spPr>
              <a:xfrm>
                <a:off x="8943726" y="3320955"/>
                <a:ext cx="149095" cy="28432"/>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6" name="墨迹 65"/>
              <p14:cNvContentPartPr/>
              <p14:nvPr/>
            </p14:nvContentPartPr>
            <p14:xfrm>
              <a:off x="8990462" y="3383507"/>
              <a:ext cx="142165" cy="30210"/>
            </p14:xfrm>
          </p:contentPart>
        </mc:Choice>
        <mc:Fallback xmlns="">
          <p:pic>
            <p:nvPicPr>
              <p:cNvPr id="66" name="墨迹 65"/>
            </p:nvPicPr>
            <p:blipFill>
              <a:blip/>
            </p:blipFill>
            <p:spPr>
              <a:xfrm>
                <a:off x="8990462" y="3383507"/>
                <a:ext cx="142165" cy="3021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7" name="墨迹 66"/>
              <p14:cNvContentPartPr/>
              <p14:nvPr/>
            </p14:nvContentPartPr>
            <p14:xfrm>
              <a:off x="9203709" y="3191585"/>
              <a:ext cx="146251" cy="368206"/>
            </p14:xfrm>
          </p:contentPart>
        </mc:Choice>
        <mc:Fallback xmlns="">
          <p:pic>
            <p:nvPicPr>
              <p:cNvPr id="67" name="墨迹 66"/>
            </p:nvPicPr>
            <p:blipFill>
              <a:blip/>
            </p:blipFill>
            <p:spPr>
              <a:xfrm>
                <a:off x="9203709" y="3191585"/>
                <a:ext cx="146251" cy="368206"/>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8" name="墨迹 67"/>
              <p14:cNvContentPartPr/>
              <p14:nvPr/>
            </p14:nvContentPartPr>
            <p14:xfrm>
              <a:off x="9462447" y="1637731"/>
              <a:ext cx="907008" cy="51179"/>
            </p14:xfrm>
          </p:contentPart>
        </mc:Choice>
        <mc:Fallback xmlns="">
          <p:pic>
            <p:nvPicPr>
              <p:cNvPr id="68" name="墨迹 67"/>
            </p:nvPicPr>
            <p:blipFill>
              <a:blip/>
            </p:blipFill>
            <p:spPr>
              <a:xfrm>
                <a:off x="9462447" y="1637731"/>
                <a:ext cx="907008" cy="51179"/>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69" name="墨迹 68"/>
              <p14:cNvContentPartPr/>
              <p14:nvPr/>
            </p14:nvContentPartPr>
            <p14:xfrm>
              <a:off x="9322949" y="1632044"/>
              <a:ext cx="1020916" cy="79612"/>
            </p14:xfrm>
          </p:contentPart>
        </mc:Choice>
        <mc:Fallback xmlns="">
          <p:pic>
            <p:nvPicPr>
              <p:cNvPr id="69" name="墨迹 68"/>
            </p:nvPicPr>
            <p:blipFill>
              <a:blip/>
            </p:blipFill>
            <p:spPr>
              <a:xfrm>
                <a:off x="9322949" y="1632044"/>
                <a:ext cx="1020916" cy="79612"/>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0" name="墨迹 69"/>
              <p14:cNvContentPartPr/>
              <p14:nvPr/>
            </p14:nvContentPartPr>
            <p14:xfrm>
              <a:off x="9271059" y="676701"/>
              <a:ext cx="256784" cy="244522"/>
            </p14:xfrm>
          </p:contentPart>
        </mc:Choice>
        <mc:Fallback xmlns="">
          <p:pic>
            <p:nvPicPr>
              <p:cNvPr id="70" name="墨迹 69"/>
            </p:nvPicPr>
            <p:blipFill>
              <a:blip/>
            </p:blipFill>
            <p:spPr>
              <a:xfrm>
                <a:off x="9271059" y="676701"/>
                <a:ext cx="256784" cy="244522"/>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1" name="墨迹 70"/>
              <p14:cNvContentPartPr/>
              <p14:nvPr/>
            </p14:nvContentPartPr>
            <p14:xfrm>
              <a:off x="9596082" y="840012"/>
              <a:ext cx="31276" cy="155137"/>
            </p14:xfrm>
          </p:contentPart>
        </mc:Choice>
        <mc:Fallback xmlns="">
          <p:pic>
            <p:nvPicPr>
              <p:cNvPr id="71" name="墨迹 70"/>
            </p:nvPicPr>
            <p:blipFill>
              <a:blip/>
            </p:blipFill>
            <p:spPr>
              <a:xfrm>
                <a:off x="9596082" y="840012"/>
                <a:ext cx="31276" cy="155137"/>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2" name="墨迹 71"/>
              <p14:cNvContentPartPr/>
              <p14:nvPr/>
            </p14:nvContentPartPr>
            <p14:xfrm>
              <a:off x="10396466" y="2143835"/>
              <a:ext cx="865069" cy="39806"/>
            </p14:xfrm>
          </p:contentPart>
        </mc:Choice>
        <mc:Fallback xmlns="">
          <p:pic>
            <p:nvPicPr>
              <p:cNvPr id="72" name="墨迹 71"/>
            </p:nvPicPr>
            <p:blipFill>
              <a:blip/>
            </p:blipFill>
            <p:spPr>
              <a:xfrm>
                <a:off x="10396466" y="2143835"/>
                <a:ext cx="865069" cy="39806"/>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3" name="墨迹 72"/>
              <p14:cNvContentPartPr/>
              <p14:nvPr/>
            </p14:nvContentPartPr>
            <p14:xfrm>
              <a:off x="10548581" y="625522"/>
              <a:ext cx="233149" cy="312761"/>
            </p14:xfrm>
          </p:contentPart>
        </mc:Choice>
        <mc:Fallback xmlns="">
          <p:pic>
            <p:nvPicPr>
              <p:cNvPr id="73" name="墨迹 72"/>
            </p:nvPicPr>
            <p:blipFill>
              <a:blip/>
            </p:blipFill>
            <p:spPr>
              <a:xfrm>
                <a:off x="10548581" y="625522"/>
                <a:ext cx="233149" cy="312761"/>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4" name="墨迹 73"/>
              <p14:cNvContentPartPr/>
              <p14:nvPr/>
            </p14:nvContentPartPr>
            <p14:xfrm>
              <a:off x="10776044" y="830238"/>
              <a:ext cx="90985" cy="180016"/>
            </p14:xfrm>
          </p:contentPart>
        </mc:Choice>
        <mc:Fallback xmlns="">
          <p:pic>
            <p:nvPicPr>
              <p:cNvPr id="74" name="墨迹 73"/>
            </p:nvPicPr>
            <p:blipFill>
              <a:blip/>
            </p:blipFill>
            <p:spPr>
              <a:xfrm>
                <a:off x="10776044" y="830238"/>
                <a:ext cx="90985" cy="180016"/>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5" name="墨迹 74"/>
              <p14:cNvContentPartPr/>
              <p14:nvPr/>
            </p14:nvContentPartPr>
            <p14:xfrm>
              <a:off x="11382375" y="2634835"/>
              <a:ext cx="381177" cy="83344"/>
            </p14:xfrm>
          </p:contentPart>
        </mc:Choice>
        <mc:Fallback xmlns="">
          <p:pic>
            <p:nvPicPr>
              <p:cNvPr id="75" name="墨迹 74"/>
            </p:nvPicPr>
            <p:blipFill>
              <a:blip/>
            </p:blipFill>
            <p:spPr>
              <a:xfrm>
                <a:off x="11382375" y="2634835"/>
                <a:ext cx="381177" cy="83344"/>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6" name="墨迹 75"/>
              <p14:cNvContentPartPr/>
              <p14:nvPr/>
            </p14:nvContentPartPr>
            <p14:xfrm>
              <a:off x="11430000" y="639738"/>
              <a:ext cx="250208" cy="315605"/>
            </p14:xfrm>
          </p:contentPart>
        </mc:Choice>
        <mc:Fallback xmlns="">
          <p:pic>
            <p:nvPicPr>
              <p:cNvPr id="76" name="墨迹 75"/>
            </p:nvPicPr>
            <p:blipFill>
              <a:blip/>
            </p:blipFill>
            <p:spPr>
              <a:xfrm>
                <a:off x="11430000" y="639738"/>
                <a:ext cx="250208" cy="31560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77" name="墨迹 76"/>
              <p14:cNvContentPartPr/>
              <p14:nvPr/>
            </p14:nvContentPartPr>
            <p14:xfrm>
              <a:off x="11648932" y="830238"/>
              <a:ext cx="140564" cy="203295"/>
            </p14:xfrm>
          </p:contentPart>
        </mc:Choice>
        <mc:Fallback xmlns="">
          <p:pic>
            <p:nvPicPr>
              <p:cNvPr id="77" name="墨迹 76"/>
            </p:nvPicPr>
            <p:blipFill>
              <a:blip/>
            </p:blipFill>
            <p:spPr>
              <a:xfrm>
                <a:off x="11648932" y="830238"/>
                <a:ext cx="140564" cy="203295"/>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8" name="墨迹 77"/>
              <p14:cNvContentPartPr/>
              <p14:nvPr/>
            </p14:nvContentPartPr>
            <p14:xfrm>
              <a:off x="11720015" y="820998"/>
              <a:ext cx="147850" cy="94539"/>
            </p14:xfrm>
          </p:contentPart>
        </mc:Choice>
        <mc:Fallback xmlns="">
          <p:pic>
            <p:nvPicPr>
              <p:cNvPr id="78" name="墨迹 77"/>
            </p:nvPicPr>
            <p:blipFill>
              <a:blip/>
            </p:blipFill>
            <p:spPr>
              <a:xfrm>
                <a:off x="11720015" y="820998"/>
                <a:ext cx="147850" cy="94539"/>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79" name="墨迹 78"/>
              <p14:cNvContentPartPr/>
              <p14:nvPr/>
            </p14:nvContentPartPr>
            <p14:xfrm>
              <a:off x="9111835" y="381000"/>
              <a:ext cx="2841329" cy="733567"/>
            </p14:xfrm>
          </p:contentPart>
        </mc:Choice>
        <mc:Fallback xmlns="">
          <p:pic>
            <p:nvPicPr>
              <p:cNvPr id="79" name="墨迹 78"/>
            </p:nvPicPr>
            <p:blipFill>
              <a:blip/>
            </p:blipFill>
            <p:spPr>
              <a:xfrm>
                <a:off x="9111835" y="381000"/>
                <a:ext cx="2841329" cy="733567"/>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0" name="墨迹 79"/>
              <p14:cNvContentPartPr/>
              <p14:nvPr/>
            </p14:nvContentPartPr>
            <p14:xfrm>
              <a:off x="6531022" y="1086134"/>
              <a:ext cx="2539052" cy="3141828"/>
            </p14:xfrm>
          </p:contentPart>
        </mc:Choice>
        <mc:Fallback xmlns="">
          <p:pic>
            <p:nvPicPr>
              <p:cNvPr id="80" name="墨迹 79"/>
            </p:nvPicPr>
            <p:blipFill>
              <a:blip/>
            </p:blipFill>
            <p:spPr>
              <a:xfrm>
                <a:off x="6531022" y="1086134"/>
                <a:ext cx="2539052" cy="3141828"/>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1" name="墨迹 80"/>
              <p14:cNvContentPartPr/>
              <p14:nvPr/>
            </p14:nvContentPartPr>
            <p14:xfrm>
              <a:off x="6459940" y="3906671"/>
              <a:ext cx="335508" cy="381000"/>
            </p14:xfrm>
          </p:contentPart>
        </mc:Choice>
        <mc:Fallback xmlns="">
          <p:pic>
            <p:nvPicPr>
              <p:cNvPr id="81" name="墨迹 80"/>
            </p:nvPicPr>
            <p:blipFill>
              <a:blip/>
            </p:blipFill>
            <p:spPr>
              <a:xfrm>
                <a:off x="6459940" y="3906671"/>
                <a:ext cx="335508" cy="3810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2" name="墨迹 81"/>
              <p14:cNvContentPartPr/>
              <p14:nvPr/>
            </p14:nvContentPartPr>
            <p14:xfrm>
              <a:off x="9092821" y="3764507"/>
              <a:ext cx="199029" cy="272955"/>
            </p14:xfrm>
          </p:contentPart>
        </mc:Choice>
        <mc:Fallback xmlns="">
          <p:pic>
            <p:nvPicPr>
              <p:cNvPr id="82" name="墨迹 81"/>
            </p:nvPicPr>
            <p:blipFill>
              <a:blip/>
            </p:blipFill>
            <p:spPr>
              <a:xfrm>
                <a:off x="9092821" y="3764507"/>
                <a:ext cx="199029" cy="272955"/>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3" name="墨迹 82"/>
              <p14:cNvContentPartPr/>
              <p14:nvPr/>
            </p14:nvContentPartPr>
            <p14:xfrm>
              <a:off x="9326147" y="3929417"/>
              <a:ext cx="176106" cy="136478"/>
            </p14:xfrm>
          </p:contentPart>
        </mc:Choice>
        <mc:Fallback xmlns="">
          <p:pic>
            <p:nvPicPr>
              <p:cNvPr id="83" name="墨迹 82"/>
            </p:nvPicPr>
            <p:blipFill>
              <a:blip/>
            </p:blipFill>
            <p:spPr>
              <a:xfrm>
                <a:off x="9326147" y="3929417"/>
                <a:ext cx="176106" cy="136478"/>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4" name="墨迹 83"/>
              <p14:cNvContentPartPr/>
              <p14:nvPr/>
            </p14:nvContentPartPr>
            <p14:xfrm>
              <a:off x="9570492" y="3974910"/>
              <a:ext cx="102358" cy="82455"/>
            </p14:xfrm>
          </p:contentPart>
        </mc:Choice>
        <mc:Fallback xmlns="">
          <p:pic>
            <p:nvPicPr>
              <p:cNvPr id="84" name="墨迹 83"/>
            </p:nvPicPr>
            <p:blipFill>
              <a:blip/>
            </p:blipFill>
            <p:spPr>
              <a:xfrm>
                <a:off x="9570492" y="3974910"/>
                <a:ext cx="102358" cy="82455"/>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5" name="墨迹 84"/>
              <p14:cNvContentPartPr/>
              <p14:nvPr/>
            </p14:nvContentPartPr>
            <p14:xfrm>
              <a:off x="9780895" y="3707641"/>
              <a:ext cx="221776" cy="259450"/>
            </p14:xfrm>
          </p:contentPart>
        </mc:Choice>
        <mc:Fallback xmlns="">
          <p:pic>
            <p:nvPicPr>
              <p:cNvPr id="85" name="墨迹 84"/>
            </p:nvPicPr>
            <p:blipFill>
              <a:blip/>
            </p:blipFill>
            <p:spPr>
              <a:xfrm>
                <a:off x="9780895" y="3707641"/>
                <a:ext cx="221776" cy="25945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6" name="墨迹 85"/>
              <p14:cNvContentPartPr/>
              <p14:nvPr/>
            </p14:nvContentPartPr>
            <p14:xfrm>
              <a:off x="10042477" y="3865088"/>
              <a:ext cx="71616" cy="206494"/>
            </p14:xfrm>
          </p:contentPart>
        </mc:Choice>
        <mc:Fallback xmlns="">
          <p:pic>
            <p:nvPicPr>
              <p:cNvPr id="86" name="墨迹 85"/>
            </p:nvPicPr>
            <p:blipFill>
              <a:blip/>
            </p:blipFill>
            <p:spPr>
              <a:xfrm>
                <a:off x="10042477" y="3865088"/>
                <a:ext cx="71616" cy="206494"/>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7" name="墨迹 86"/>
              <p14:cNvContentPartPr/>
              <p14:nvPr/>
            </p14:nvContentPartPr>
            <p14:xfrm>
              <a:off x="10247194" y="3986283"/>
              <a:ext cx="68238" cy="76769"/>
            </p14:xfrm>
          </p:contentPart>
        </mc:Choice>
        <mc:Fallback xmlns="">
          <p:pic>
            <p:nvPicPr>
              <p:cNvPr id="87" name="墨迹 86"/>
            </p:nvPicPr>
            <p:blipFill>
              <a:blip/>
            </p:blipFill>
            <p:spPr>
              <a:xfrm>
                <a:off x="10247194" y="3986283"/>
                <a:ext cx="68238" cy="76769"/>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8" name="墨迹 87"/>
              <p14:cNvContentPartPr/>
              <p14:nvPr/>
            </p14:nvContentPartPr>
            <p14:xfrm>
              <a:off x="10389358" y="3698401"/>
              <a:ext cx="247365" cy="267979"/>
            </p14:xfrm>
          </p:contentPart>
        </mc:Choice>
        <mc:Fallback xmlns="">
          <p:pic>
            <p:nvPicPr>
              <p:cNvPr id="88" name="墨迹 87"/>
            </p:nvPicPr>
            <p:blipFill>
              <a:blip/>
            </p:blipFill>
            <p:spPr>
              <a:xfrm>
                <a:off x="10389358" y="3698401"/>
                <a:ext cx="247365" cy="267979"/>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89" name="墨迹 88"/>
              <p14:cNvContentPartPr/>
              <p14:nvPr/>
            </p14:nvContentPartPr>
            <p14:xfrm>
              <a:off x="10605447" y="3821373"/>
              <a:ext cx="134345" cy="204716"/>
            </p14:xfrm>
          </p:contentPart>
        </mc:Choice>
        <mc:Fallback xmlns="">
          <p:pic>
            <p:nvPicPr>
              <p:cNvPr id="89" name="墨迹 88"/>
            </p:nvPicPr>
            <p:blipFill>
              <a:blip/>
            </p:blipFill>
            <p:spPr>
              <a:xfrm>
                <a:off x="10605447" y="3821373"/>
                <a:ext cx="134345" cy="204716"/>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0" name="墨迹 89"/>
              <p14:cNvContentPartPr/>
              <p14:nvPr/>
            </p14:nvContentPartPr>
            <p14:xfrm>
              <a:off x="10645254" y="3807156"/>
              <a:ext cx="136477" cy="25590"/>
            </p14:xfrm>
          </p:contentPart>
        </mc:Choice>
        <mc:Fallback xmlns="">
          <p:pic>
            <p:nvPicPr>
              <p:cNvPr id="90" name="墨迹 89"/>
            </p:nvPicPr>
            <p:blipFill>
              <a:blip/>
            </p:blipFill>
            <p:spPr>
              <a:xfrm>
                <a:off x="10645254" y="3807156"/>
                <a:ext cx="136477" cy="2559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91" name="墨迹 90"/>
              <p14:cNvContentPartPr/>
              <p14:nvPr/>
            </p14:nvContentPartPr>
            <p14:xfrm>
              <a:off x="11242343" y="3465962"/>
              <a:ext cx="309919" cy="342616"/>
            </p14:xfrm>
          </p:contentPart>
        </mc:Choice>
        <mc:Fallback xmlns="">
          <p:pic>
            <p:nvPicPr>
              <p:cNvPr id="91" name="墨迹 90"/>
            </p:nvPicPr>
            <p:blipFill>
              <a:blip/>
            </p:blipFill>
            <p:spPr>
              <a:xfrm>
                <a:off x="11242343" y="3465962"/>
                <a:ext cx="309919" cy="342616"/>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2" name="墨迹 91"/>
              <p14:cNvContentPartPr/>
              <p14:nvPr/>
            </p14:nvContentPartPr>
            <p14:xfrm>
              <a:off x="9121253" y="4361597"/>
              <a:ext cx="210403" cy="326977"/>
            </p14:xfrm>
          </p:contentPart>
        </mc:Choice>
        <mc:Fallback xmlns="">
          <p:pic>
            <p:nvPicPr>
              <p:cNvPr id="92" name="墨迹 91"/>
            </p:nvPicPr>
            <p:blipFill>
              <a:blip/>
            </p:blipFill>
            <p:spPr>
              <a:xfrm>
                <a:off x="9121253" y="4361597"/>
                <a:ext cx="210403" cy="326977"/>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93" name="墨迹 92"/>
              <p14:cNvContentPartPr/>
              <p14:nvPr/>
            </p14:nvContentPartPr>
            <p14:xfrm>
              <a:off x="9408425" y="4590481"/>
              <a:ext cx="153537" cy="123683"/>
            </p14:xfrm>
          </p:contentPart>
        </mc:Choice>
        <mc:Fallback xmlns="">
          <p:pic>
            <p:nvPicPr>
              <p:cNvPr id="93" name="墨迹 92"/>
            </p:nvPicPr>
            <p:blipFill>
              <a:blip/>
            </p:blipFill>
            <p:spPr>
              <a:xfrm>
                <a:off x="9408425" y="4590481"/>
                <a:ext cx="153537" cy="123683"/>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4" name="墨迹 93"/>
              <p14:cNvContentPartPr/>
              <p14:nvPr/>
            </p14:nvContentPartPr>
            <p14:xfrm>
              <a:off x="9652947" y="4651611"/>
              <a:ext cx="2843" cy="25590"/>
            </p14:xfrm>
          </p:contentPart>
        </mc:Choice>
        <mc:Fallback xmlns="">
          <p:pic>
            <p:nvPicPr>
              <p:cNvPr id="94" name="墨迹 93"/>
            </p:nvPicPr>
            <p:blipFill>
              <a:blip/>
            </p:blipFill>
            <p:spPr>
              <a:xfrm>
                <a:off x="9652947" y="4651611"/>
                <a:ext cx="2843" cy="2559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95" name="墨迹 94"/>
              <p14:cNvContentPartPr/>
              <p14:nvPr/>
            </p14:nvContentPartPr>
            <p14:xfrm>
              <a:off x="9809328" y="4355910"/>
              <a:ext cx="207559" cy="258028"/>
            </p14:xfrm>
          </p:contentPart>
        </mc:Choice>
        <mc:Fallback xmlns="">
          <p:pic>
            <p:nvPicPr>
              <p:cNvPr id="95" name="墨迹 94"/>
            </p:nvPicPr>
            <p:blipFill>
              <a:blip/>
            </p:blipFill>
            <p:spPr>
              <a:xfrm>
                <a:off x="9809328" y="4355910"/>
                <a:ext cx="207559" cy="258028"/>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6" name="墨迹 95"/>
              <p14:cNvContentPartPr/>
              <p14:nvPr/>
            </p14:nvContentPartPr>
            <p14:xfrm>
              <a:off x="10025417" y="4418462"/>
              <a:ext cx="167754" cy="179838"/>
            </p14:xfrm>
          </p:contentPart>
        </mc:Choice>
        <mc:Fallback xmlns="">
          <p:pic>
            <p:nvPicPr>
              <p:cNvPr id="96" name="墨迹 95"/>
            </p:nvPicPr>
            <p:blipFill>
              <a:blip/>
            </p:blipFill>
            <p:spPr>
              <a:xfrm>
                <a:off x="10025417" y="4418462"/>
                <a:ext cx="167754" cy="179838"/>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97" name="墨迹 96"/>
              <p14:cNvContentPartPr/>
              <p14:nvPr/>
            </p14:nvContentPartPr>
            <p14:xfrm>
              <a:off x="10105029" y="4452582"/>
              <a:ext cx="56866" cy="227462"/>
            </p14:xfrm>
          </p:contentPart>
        </mc:Choice>
        <mc:Fallback xmlns="">
          <p:pic>
            <p:nvPicPr>
              <p:cNvPr id="97" name="墨迹 96"/>
            </p:nvPicPr>
            <p:blipFill>
              <a:blip/>
            </p:blipFill>
            <p:spPr>
              <a:xfrm>
                <a:off x="10105029" y="4452582"/>
                <a:ext cx="56866" cy="227462"/>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8" name="墨迹 97"/>
              <p14:cNvContentPartPr/>
              <p14:nvPr/>
            </p14:nvContentPartPr>
            <p14:xfrm>
              <a:off x="10360925" y="4475328"/>
              <a:ext cx="45493" cy="127948"/>
            </p14:xfrm>
          </p:contentPart>
        </mc:Choice>
        <mc:Fallback xmlns="">
          <p:pic>
            <p:nvPicPr>
              <p:cNvPr id="98" name="墨迹 97"/>
            </p:nvPicPr>
            <p:blipFill>
              <a:blip/>
            </p:blipFill>
            <p:spPr>
              <a:xfrm>
                <a:off x="10360925" y="4475328"/>
                <a:ext cx="45493" cy="127948"/>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99" name="墨迹 98"/>
              <p14:cNvContentPartPr/>
              <p14:nvPr/>
            </p14:nvContentPartPr>
            <p14:xfrm>
              <a:off x="10451910" y="4326766"/>
              <a:ext cx="299256" cy="317737"/>
            </p14:xfrm>
          </p:contentPart>
        </mc:Choice>
        <mc:Fallback xmlns="">
          <p:pic>
            <p:nvPicPr>
              <p:cNvPr id="99" name="墨迹 98"/>
            </p:nvPicPr>
            <p:blipFill>
              <a:blip/>
            </p:blipFill>
            <p:spPr>
              <a:xfrm>
                <a:off x="10451910" y="4326766"/>
                <a:ext cx="299256" cy="317737"/>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0" name="墨迹 99"/>
              <p14:cNvContentPartPr/>
              <p14:nvPr/>
            </p14:nvContentPartPr>
            <p14:xfrm>
              <a:off x="10679372" y="4424149"/>
              <a:ext cx="90985" cy="28432"/>
            </p14:xfrm>
          </p:contentPart>
        </mc:Choice>
        <mc:Fallback xmlns="">
          <p:pic>
            <p:nvPicPr>
              <p:cNvPr id="100" name="墨迹 99"/>
            </p:nvPicPr>
            <p:blipFill>
              <a:blip/>
            </p:blipFill>
            <p:spPr>
              <a:xfrm>
                <a:off x="10679372" y="4424149"/>
                <a:ext cx="90985" cy="28432"/>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01" name="墨迹 100"/>
              <p14:cNvContentPartPr/>
              <p14:nvPr/>
            </p14:nvContentPartPr>
            <p14:xfrm>
              <a:off x="11185477" y="4205216"/>
              <a:ext cx="287172" cy="318448"/>
            </p14:xfrm>
          </p:contentPart>
        </mc:Choice>
        <mc:Fallback xmlns="">
          <p:pic>
            <p:nvPicPr>
              <p:cNvPr id="101" name="墨迹 100"/>
            </p:nvPicPr>
            <p:blipFill>
              <a:blip/>
            </p:blipFill>
            <p:spPr>
              <a:xfrm>
                <a:off x="11185477" y="4205216"/>
                <a:ext cx="287172" cy="318448"/>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2" name="墨迹 101"/>
              <p14:cNvContentPartPr/>
              <p14:nvPr/>
            </p14:nvContentPartPr>
            <p14:xfrm>
              <a:off x="2075597" y="5191835"/>
              <a:ext cx="1833918" cy="102359"/>
            </p14:xfrm>
          </p:contentPart>
        </mc:Choice>
        <mc:Fallback xmlns="">
          <p:pic>
            <p:nvPicPr>
              <p:cNvPr id="102" name="墨迹 101"/>
            </p:nvPicPr>
            <p:blipFill>
              <a:blip/>
            </p:blipFill>
            <p:spPr>
              <a:xfrm>
                <a:off x="2075597" y="5191835"/>
                <a:ext cx="1833918" cy="102359"/>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03" name="墨迹 102"/>
              <p14:cNvContentPartPr/>
              <p14:nvPr/>
            </p14:nvContentPartPr>
            <p14:xfrm>
              <a:off x="3372134" y="5376649"/>
              <a:ext cx="235992" cy="88141"/>
            </p14:xfrm>
          </p:contentPart>
        </mc:Choice>
        <mc:Fallback xmlns="">
          <p:pic>
            <p:nvPicPr>
              <p:cNvPr id="103" name="墨迹 102"/>
            </p:nvPicPr>
            <p:blipFill>
              <a:blip/>
            </p:blipFill>
            <p:spPr>
              <a:xfrm>
                <a:off x="3372134" y="5376649"/>
                <a:ext cx="235992" cy="88141"/>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4" name="墨迹 103"/>
              <p14:cNvContentPartPr/>
              <p14:nvPr/>
            </p14:nvContentPartPr>
            <p14:xfrm>
              <a:off x="3434686" y="5356746"/>
              <a:ext cx="45492" cy="147851"/>
            </p14:xfrm>
          </p:contentPart>
        </mc:Choice>
        <mc:Fallback xmlns="">
          <p:pic>
            <p:nvPicPr>
              <p:cNvPr id="104" name="墨迹 103"/>
            </p:nvPicPr>
            <p:blipFill>
              <a:blip/>
            </p:blipFill>
            <p:spPr>
              <a:xfrm>
                <a:off x="3434686" y="5356746"/>
                <a:ext cx="45492" cy="147851"/>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05" name="墨迹 104"/>
              <p14:cNvContentPartPr/>
              <p14:nvPr/>
            </p14:nvContentPartPr>
            <p14:xfrm>
              <a:off x="3335171" y="5316940"/>
              <a:ext cx="290904" cy="373003"/>
            </p14:xfrm>
          </p:contentPart>
        </mc:Choice>
        <mc:Fallback xmlns="">
          <p:pic>
            <p:nvPicPr>
              <p:cNvPr id="105" name="墨迹 104"/>
            </p:nvPicPr>
            <p:blipFill>
              <a:blip/>
            </p:blipFill>
            <p:spPr>
              <a:xfrm>
                <a:off x="3335171" y="5316940"/>
                <a:ext cx="290904" cy="373003"/>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06" name="墨迹 105"/>
              <p14:cNvContentPartPr/>
              <p14:nvPr/>
            </p14:nvContentPartPr>
            <p14:xfrm>
              <a:off x="3696268" y="5336843"/>
              <a:ext cx="292148" cy="436444"/>
            </p14:xfrm>
          </p:contentPart>
        </mc:Choice>
        <mc:Fallback xmlns="">
          <p:pic>
            <p:nvPicPr>
              <p:cNvPr id="106" name="墨迹 105"/>
            </p:nvPicPr>
            <p:blipFill>
              <a:blip/>
            </p:blipFill>
            <p:spPr>
              <a:xfrm>
                <a:off x="3696268" y="5336843"/>
                <a:ext cx="292148" cy="436444"/>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07" name="墨迹 106"/>
              <p14:cNvContentPartPr/>
              <p14:nvPr/>
            </p14:nvContentPartPr>
            <p14:xfrm>
              <a:off x="4151194" y="5356746"/>
              <a:ext cx="153537" cy="236526"/>
            </p14:xfrm>
          </p:contentPart>
        </mc:Choice>
        <mc:Fallback xmlns="">
          <p:pic>
            <p:nvPicPr>
              <p:cNvPr id="107" name="墨迹 106"/>
            </p:nvPicPr>
            <p:blipFill>
              <a:blip/>
            </p:blipFill>
            <p:spPr>
              <a:xfrm>
                <a:off x="4151194" y="5356746"/>
                <a:ext cx="153537" cy="236526"/>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08" name="墨迹 107"/>
              <p14:cNvContentPartPr/>
              <p14:nvPr/>
            </p14:nvContentPartPr>
            <p14:xfrm>
              <a:off x="4242179" y="5533029"/>
              <a:ext cx="133634" cy="73926"/>
            </p14:xfrm>
          </p:contentPart>
        </mc:Choice>
        <mc:Fallback xmlns="">
          <p:pic>
            <p:nvPicPr>
              <p:cNvPr id="108" name="墨迹 107"/>
            </p:nvPicPr>
            <p:blipFill>
              <a:blip/>
            </p:blipFill>
            <p:spPr>
              <a:xfrm>
                <a:off x="4242179" y="5533029"/>
                <a:ext cx="133634" cy="73926"/>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09" name="墨迹 108"/>
              <p14:cNvContentPartPr/>
              <p14:nvPr/>
            </p14:nvContentPartPr>
            <p14:xfrm>
              <a:off x="4418462" y="5533029"/>
              <a:ext cx="19903" cy="139321"/>
            </p14:xfrm>
          </p:contentPart>
        </mc:Choice>
        <mc:Fallback xmlns="">
          <p:pic>
            <p:nvPicPr>
              <p:cNvPr id="109" name="墨迹 108"/>
            </p:nvPicPr>
            <p:blipFill>
              <a:blip/>
            </p:blipFill>
            <p:spPr>
              <a:xfrm>
                <a:off x="4418462" y="5533029"/>
                <a:ext cx="19903" cy="139321"/>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10" name="墨迹 109"/>
              <p14:cNvContentPartPr/>
              <p14:nvPr/>
            </p14:nvContentPartPr>
            <p14:xfrm>
              <a:off x="4600432" y="5498910"/>
              <a:ext cx="96672" cy="162778"/>
            </p14:xfrm>
          </p:contentPart>
        </mc:Choice>
        <mc:Fallback xmlns="">
          <p:pic>
            <p:nvPicPr>
              <p:cNvPr id="110" name="墨迹 109"/>
            </p:nvPicPr>
            <p:blipFill>
              <a:blip/>
            </p:blipFill>
            <p:spPr>
              <a:xfrm>
                <a:off x="4600432" y="5498910"/>
                <a:ext cx="96672" cy="162778"/>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11" name="墨迹 110"/>
              <p14:cNvContentPartPr/>
              <p14:nvPr/>
            </p14:nvContentPartPr>
            <p14:xfrm>
              <a:off x="4697104" y="5313208"/>
              <a:ext cx="278642" cy="379046"/>
            </p14:xfrm>
          </p:contentPart>
        </mc:Choice>
        <mc:Fallback xmlns="">
          <p:pic>
            <p:nvPicPr>
              <p:cNvPr id="111" name="墨迹 110"/>
            </p:nvPicPr>
            <p:blipFill>
              <a:blip/>
            </p:blipFill>
            <p:spPr>
              <a:xfrm>
                <a:off x="4697104" y="5313208"/>
                <a:ext cx="278642" cy="379046"/>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12" name="墨迹 111"/>
              <p14:cNvContentPartPr/>
              <p14:nvPr/>
            </p14:nvContentPartPr>
            <p14:xfrm>
              <a:off x="5069574" y="5601268"/>
              <a:ext cx="31276" cy="62553"/>
            </p14:xfrm>
          </p:contentPart>
        </mc:Choice>
        <mc:Fallback xmlns="">
          <p:pic>
            <p:nvPicPr>
              <p:cNvPr id="112" name="墨迹 111"/>
            </p:nvPicPr>
            <p:blipFill>
              <a:blip/>
            </p:blipFill>
            <p:spPr>
              <a:xfrm>
                <a:off x="5069574" y="5601268"/>
                <a:ext cx="31276" cy="62553"/>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13" name="墨迹 112"/>
              <p14:cNvContentPartPr/>
              <p14:nvPr/>
            </p14:nvContentPartPr>
            <p14:xfrm>
              <a:off x="5193257" y="5311253"/>
              <a:ext cx="244878" cy="352567"/>
            </p14:xfrm>
          </p:contentPart>
        </mc:Choice>
        <mc:Fallback xmlns="">
          <p:pic>
            <p:nvPicPr>
              <p:cNvPr id="113" name="墨迹 112"/>
            </p:nvPicPr>
            <p:blipFill>
              <a:blip/>
            </p:blipFill>
            <p:spPr>
              <a:xfrm>
                <a:off x="5193257" y="5311253"/>
                <a:ext cx="244878" cy="352567"/>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14" name="墨迹 113"/>
              <p14:cNvContentPartPr/>
              <p14:nvPr/>
            </p14:nvContentPartPr>
            <p14:xfrm>
              <a:off x="5419298" y="5487537"/>
              <a:ext cx="116574" cy="17059"/>
            </p14:xfrm>
          </p:contentPart>
        </mc:Choice>
        <mc:Fallback xmlns="">
          <p:pic>
            <p:nvPicPr>
              <p:cNvPr id="114" name="墨迹 113"/>
            </p:nvPicPr>
            <p:blipFill>
              <a:blip/>
            </p:blipFill>
            <p:spPr>
              <a:xfrm>
                <a:off x="5419298" y="5487537"/>
                <a:ext cx="116574" cy="17059"/>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15" name="墨迹 114"/>
              <p14:cNvContentPartPr/>
              <p14:nvPr/>
            </p14:nvContentPartPr>
            <p14:xfrm>
              <a:off x="5604822" y="5250656"/>
              <a:ext cx="508237" cy="376913"/>
            </p14:xfrm>
          </p:contentPart>
        </mc:Choice>
        <mc:Fallback xmlns="">
          <p:pic>
            <p:nvPicPr>
              <p:cNvPr id="115" name="墨迹 114"/>
            </p:nvPicPr>
            <p:blipFill>
              <a:blip/>
            </p:blipFill>
            <p:spPr>
              <a:xfrm>
                <a:off x="5604822" y="5250656"/>
                <a:ext cx="508237" cy="376913"/>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16" name="墨迹 115"/>
              <p14:cNvContentPartPr/>
              <p14:nvPr/>
            </p14:nvContentPartPr>
            <p14:xfrm>
              <a:off x="6000750" y="5351059"/>
              <a:ext cx="66817" cy="241679"/>
            </p14:xfrm>
          </p:contentPart>
        </mc:Choice>
        <mc:Fallback xmlns="">
          <p:pic>
            <p:nvPicPr>
              <p:cNvPr id="116" name="墨迹 115"/>
            </p:nvPicPr>
            <p:blipFill>
              <a:blip/>
            </p:blipFill>
            <p:spPr>
              <a:xfrm>
                <a:off x="6000750" y="5351059"/>
                <a:ext cx="66817" cy="241679"/>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117" name="墨迹 116"/>
              <p14:cNvContentPartPr/>
              <p14:nvPr/>
            </p14:nvContentPartPr>
            <p14:xfrm>
              <a:off x="6039134" y="5523966"/>
              <a:ext cx="108045" cy="46026"/>
            </p14:xfrm>
          </p:contentPart>
        </mc:Choice>
        <mc:Fallback xmlns="">
          <p:pic>
            <p:nvPicPr>
              <p:cNvPr id="117" name="墨迹 116"/>
            </p:nvPicPr>
            <p:blipFill>
              <a:blip/>
            </p:blipFill>
            <p:spPr>
              <a:xfrm>
                <a:off x="6039134" y="5523966"/>
                <a:ext cx="108045" cy="46026"/>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18" name="墨迹 117"/>
              <p14:cNvContentPartPr/>
              <p14:nvPr/>
            </p14:nvContentPartPr>
            <p14:xfrm>
              <a:off x="6189828" y="5239638"/>
              <a:ext cx="342615" cy="361630"/>
            </p14:xfrm>
          </p:contentPart>
        </mc:Choice>
        <mc:Fallback xmlns="">
          <p:pic>
            <p:nvPicPr>
              <p:cNvPr id="118" name="墨迹 117"/>
            </p:nvPicPr>
            <p:blipFill>
              <a:blip/>
            </p:blipFill>
            <p:spPr>
              <a:xfrm>
                <a:off x="6189828" y="5239638"/>
                <a:ext cx="342615" cy="361630"/>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119" name="墨迹 118"/>
              <p14:cNvContentPartPr/>
              <p14:nvPr/>
            </p14:nvContentPartPr>
            <p14:xfrm>
              <a:off x="6505432" y="5515970"/>
              <a:ext cx="139322" cy="32697"/>
            </p14:xfrm>
          </p:contentPart>
        </mc:Choice>
        <mc:Fallback xmlns="">
          <p:pic>
            <p:nvPicPr>
              <p:cNvPr id="119" name="墨迹 118"/>
            </p:nvPicPr>
            <p:blipFill>
              <a:blip/>
            </p:blipFill>
            <p:spPr>
              <a:xfrm>
                <a:off x="6505432" y="5515970"/>
                <a:ext cx="139322" cy="32697"/>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20" name="墨迹 119"/>
              <p14:cNvContentPartPr/>
              <p14:nvPr/>
            </p14:nvContentPartPr>
            <p14:xfrm>
              <a:off x="6643865" y="5230220"/>
              <a:ext cx="302277" cy="367139"/>
            </p14:xfrm>
          </p:contentPart>
        </mc:Choice>
        <mc:Fallback xmlns="">
          <p:pic>
            <p:nvPicPr>
              <p:cNvPr id="120" name="墨迹 119"/>
            </p:nvPicPr>
            <p:blipFill>
              <a:blip/>
            </p:blipFill>
            <p:spPr>
              <a:xfrm>
                <a:off x="6643865" y="5230220"/>
                <a:ext cx="302277" cy="367139"/>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121" name="墨迹 120"/>
              <p14:cNvContentPartPr/>
              <p14:nvPr/>
            </p14:nvContentPartPr>
            <p14:xfrm>
              <a:off x="6937611" y="5464790"/>
              <a:ext cx="71971" cy="156381"/>
            </p14:xfrm>
          </p:contentPart>
        </mc:Choice>
        <mc:Fallback xmlns="">
          <p:pic>
            <p:nvPicPr>
              <p:cNvPr id="121" name="墨迹 120"/>
            </p:nvPicPr>
            <p:blipFill>
              <a:blip/>
            </p:blipFill>
            <p:spPr>
              <a:xfrm>
                <a:off x="6937611" y="5464790"/>
                <a:ext cx="71971" cy="156381"/>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22" name="墨迹 121"/>
              <p14:cNvContentPartPr/>
              <p14:nvPr/>
            </p14:nvContentPartPr>
            <p14:xfrm>
              <a:off x="4208059" y="6007325"/>
              <a:ext cx="247366" cy="242212"/>
            </p14:xfrm>
          </p:contentPart>
        </mc:Choice>
        <mc:Fallback xmlns="">
          <p:pic>
            <p:nvPicPr>
              <p:cNvPr id="122" name="墨迹 121"/>
            </p:nvPicPr>
            <p:blipFill>
              <a:blip/>
            </p:blipFill>
            <p:spPr>
              <a:xfrm>
                <a:off x="4208059" y="6007325"/>
                <a:ext cx="247366" cy="242212"/>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23" name="墨迹 122"/>
              <p14:cNvContentPartPr/>
              <p14:nvPr/>
            </p14:nvContentPartPr>
            <p14:xfrm>
              <a:off x="4208059" y="5967519"/>
              <a:ext cx="244523" cy="310451"/>
            </p14:xfrm>
          </p:contentPart>
        </mc:Choice>
        <mc:Fallback xmlns="">
          <p:pic>
            <p:nvPicPr>
              <p:cNvPr id="123" name="墨迹 122"/>
            </p:nvPicPr>
            <p:blipFill>
              <a:blip/>
            </p:blipFill>
            <p:spPr>
              <a:xfrm>
                <a:off x="4208059" y="5967519"/>
                <a:ext cx="244523" cy="310451"/>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24" name="墨迹 123"/>
              <p14:cNvContentPartPr/>
              <p14:nvPr/>
            </p14:nvContentPartPr>
            <p14:xfrm>
              <a:off x="4486701" y="6138649"/>
              <a:ext cx="28433" cy="184813"/>
            </p14:xfrm>
          </p:contentPart>
        </mc:Choice>
        <mc:Fallback xmlns="">
          <p:pic>
            <p:nvPicPr>
              <p:cNvPr id="124" name="墨迹 123"/>
            </p:nvPicPr>
            <p:blipFill>
              <a:blip/>
            </p:blipFill>
            <p:spPr>
              <a:xfrm>
                <a:off x="4486701" y="6138649"/>
                <a:ext cx="28433" cy="184813"/>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25" name="墨迹 124"/>
              <p14:cNvContentPartPr/>
              <p14:nvPr/>
            </p14:nvContentPartPr>
            <p14:xfrm>
              <a:off x="2657048" y="6024917"/>
              <a:ext cx="248787" cy="241679"/>
            </p14:xfrm>
          </p:contentPart>
        </mc:Choice>
        <mc:Fallback xmlns="">
          <p:pic>
            <p:nvPicPr>
              <p:cNvPr id="125" name="墨迹 124"/>
            </p:nvPicPr>
            <p:blipFill>
              <a:blip/>
            </p:blipFill>
            <p:spPr>
              <a:xfrm>
                <a:off x="2657048" y="6024917"/>
                <a:ext cx="248787" cy="241679"/>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26" name="墨迹 125"/>
              <p14:cNvContentPartPr/>
              <p14:nvPr/>
            </p14:nvContentPartPr>
            <p14:xfrm>
              <a:off x="2911522" y="6158552"/>
              <a:ext cx="11373" cy="90985"/>
            </p14:xfrm>
          </p:contentPart>
        </mc:Choice>
        <mc:Fallback xmlns="">
          <p:pic>
            <p:nvPicPr>
              <p:cNvPr id="126" name="墨迹 125"/>
            </p:nvPicPr>
            <p:blipFill>
              <a:blip/>
            </p:blipFill>
            <p:spPr>
              <a:xfrm>
                <a:off x="2911522" y="6158552"/>
                <a:ext cx="11373" cy="90985"/>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127" name="墨迹 126"/>
              <p14:cNvContentPartPr/>
              <p14:nvPr/>
            </p14:nvContentPartPr>
            <p14:xfrm>
              <a:off x="3048000" y="6198358"/>
              <a:ext cx="22746" cy="82455"/>
            </p14:xfrm>
          </p:contentPart>
        </mc:Choice>
        <mc:Fallback xmlns="">
          <p:pic>
            <p:nvPicPr>
              <p:cNvPr id="127" name="墨迹 126"/>
            </p:nvPicPr>
            <p:blipFill>
              <a:blip/>
            </p:blipFill>
            <p:spPr>
              <a:xfrm>
                <a:off x="3048000" y="6198358"/>
                <a:ext cx="22746" cy="82455"/>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28" name="墨迹 127"/>
              <p14:cNvContentPartPr/>
              <p14:nvPr/>
            </p14:nvContentPartPr>
            <p14:xfrm>
              <a:off x="3095625" y="5976582"/>
              <a:ext cx="202583" cy="284328"/>
            </p14:xfrm>
          </p:contentPart>
        </mc:Choice>
        <mc:Fallback xmlns="">
          <p:pic>
            <p:nvPicPr>
              <p:cNvPr id="128" name="墨迹 127"/>
            </p:nvPicPr>
            <p:blipFill>
              <a:blip/>
            </p:blipFill>
            <p:spPr>
              <a:xfrm>
                <a:off x="3095625" y="5976582"/>
                <a:ext cx="202583" cy="284328"/>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129" name="墨迹 128"/>
              <p14:cNvContentPartPr/>
              <p14:nvPr/>
            </p14:nvContentPartPr>
            <p14:xfrm>
              <a:off x="3349388" y="6173834"/>
              <a:ext cx="56865" cy="152471"/>
            </p14:xfrm>
          </p:contentPart>
        </mc:Choice>
        <mc:Fallback xmlns="">
          <p:pic>
            <p:nvPicPr>
              <p:cNvPr id="129" name="墨迹 128"/>
            </p:nvPicPr>
            <p:blipFill>
              <a:blip/>
            </p:blipFill>
            <p:spPr>
              <a:xfrm>
                <a:off x="3349388" y="6173834"/>
                <a:ext cx="56865" cy="152471"/>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30" name="墨迹 129"/>
              <p14:cNvContentPartPr/>
              <p14:nvPr/>
            </p14:nvContentPartPr>
            <p14:xfrm>
              <a:off x="3480179" y="6192671"/>
              <a:ext cx="51179" cy="87431"/>
            </p14:xfrm>
          </p:contentPart>
        </mc:Choice>
        <mc:Fallback xmlns="">
          <p:pic>
            <p:nvPicPr>
              <p:cNvPr id="130" name="墨迹 129"/>
            </p:nvPicPr>
            <p:blipFill>
              <a:blip/>
            </p:blipFill>
            <p:spPr>
              <a:xfrm>
                <a:off x="3480179" y="6192671"/>
                <a:ext cx="51179" cy="87431"/>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131" name="墨迹 130"/>
              <p14:cNvContentPartPr/>
              <p14:nvPr/>
            </p14:nvContentPartPr>
            <p14:xfrm>
              <a:off x="3514298" y="6001638"/>
              <a:ext cx="242212" cy="301210"/>
            </p14:xfrm>
          </p:contentPart>
        </mc:Choice>
        <mc:Fallback xmlns="">
          <p:pic>
            <p:nvPicPr>
              <p:cNvPr id="131" name="墨迹 130"/>
            </p:nvPicPr>
            <p:blipFill>
              <a:blip/>
            </p:blipFill>
            <p:spPr>
              <a:xfrm>
                <a:off x="3514298" y="6001638"/>
                <a:ext cx="242212" cy="30121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32" name="墨迹 131"/>
              <p14:cNvContentPartPr/>
              <p14:nvPr/>
            </p14:nvContentPartPr>
            <p14:xfrm>
              <a:off x="3690582" y="6147178"/>
              <a:ext cx="108045" cy="45493"/>
            </p14:xfrm>
          </p:contentPart>
        </mc:Choice>
        <mc:Fallback xmlns="">
          <p:pic>
            <p:nvPicPr>
              <p:cNvPr id="132" name="墨迹 131"/>
            </p:nvPicPr>
            <p:blipFill>
              <a:blip/>
            </p:blipFill>
            <p:spPr>
              <a:xfrm>
                <a:off x="3690582" y="6147178"/>
                <a:ext cx="108045" cy="45493"/>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133" name="墨迹 132"/>
              <p14:cNvContentPartPr/>
              <p14:nvPr/>
            </p14:nvContentPartPr>
            <p14:xfrm>
              <a:off x="3741761" y="5874223"/>
              <a:ext cx="162600" cy="614149"/>
            </p14:xfrm>
          </p:contentPart>
        </mc:Choice>
        <mc:Fallback xmlns="">
          <p:pic>
            <p:nvPicPr>
              <p:cNvPr id="133" name="墨迹 132"/>
            </p:nvPicPr>
            <p:blipFill>
              <a:blip/>
            </p:blipFill>
            <p:spPr>
              <a:xfrm>
                <a:off x="3741761" y="5874223"/>
                <a:ext cx="162600" cy="614149"/>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34" name="墨迹 133"/>
              <p14:cNvContentPartPr/>
              <p14:nvPr/>
            </p14:nvContentPartPr>
            <p14:xfrm>
              <a:off x="2516305" y="5874223"/>
              <a:ext cx="275799" cy="810336"/>
            </p14:xfrm>
          </p:contentPart>
        </mc:Choice>
        <mc:Fallback xmlns="">
          <p:pic>
            <p:nvPicPr>
              <p:cNvPr id="134" name="墨迹 133"/>
            </p:nvPicPr>
            <p:blipFill>
              <a:blip/>
            </p:blipFill>
            <p:spPr>
              <a:xfrm>
                <a:off x="2516305" y="5874223"/>
                <a:ext cx="275799" cy="810336"/>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135" name="墨迹 134"/>
              <p14:cNvContentPartPr/>
              <p14:nvPr/>
            </p14:nvContentPartPr>
            <p14:xfrm>
              <a:off x="4028399" y="5760492"/>
              <a:ext cx="131324" cy="1080447"/>
            </p14:xfrm>
          </p:contentPart>
        </mc:Choice>
        <mc:Fallback xmlns="">
          <p:pic>
            <p:nvPicPr>
              <p:cNvPr id="135" name="墨迹 134"/>
            </p:nvPicPr>
            <p:blipFill>
              <a:blip/>
            </p:blipFill>
            <p:spPr>
              <a:xfrm>
                <a:off x="4028399" y="5760492"/>
                <a:ext cx="131324" cy="1080447"/>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36" name="墨迹 135"/>
              <p14:cNvContentPartPr/>
              <p14:nvPr/>
            </p14:nvContentPartPr>
            <p14:xfrm>
              <a:off x="4230805" y="6353850"/>
              <a:ext cx="119418" cy="143763"/>
            </p14:xfrm>
          </p:contentPart>
        </mc:Choice>
        <mc:Fallback xmlns="">
          <p:pic>
            <p:nvPicPr>
              <p:cNvPr id="136" name="墨迹 135"/>
            </p:nvPicPr>
            <p:blipFill>
              <a:blip/>
            </p:blipFill>
            <p:spPr>
              <a:xfrm>
                <a:off x="4230805" y="6353850"/>
                <a:ext cx="119418" cy="143763"/>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137" name="墨迹 136"/>
              <p14:cNvContentPartPr/>
              <p14:nvPr/>
            </p14:nvContentPartPr>
            <p14:xfrm>
              <a:off x="4263148" y="6340522"/>
              <a:ext cx="121195" cy="168109"/>
            </p14:xfrm>
          </p:contentPart>
        </mc:Choice>
        <mc:Fallback xmlns="">
          <p:pic>
            <p:nvPicPr>
              <p:cNvPr id="137" name="墨迹 136"/>
            </p:nvPicPr>
            <p:blipFill>
              <a:blip/>
            </p:blipFill>
            <p:spPr>
              <a:xfrm>
                <a:off x="4263148" y="6340522"/>
                <a:ext cx="121195" cy="168109"/>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38" name="墨迹 137"/>
              <p14:cNvContentPartPr/>
              <p14:nvPr/>
            </p14:nvContentPartPr>
            <p14:xfrm>
              <a:off x="4390029" y="6410182"/>
              <a:ext cx="119418" cy="99516"/>
            </p14:xfrm>
          </p:contentPart>
        </mc:Choice>
        <mc:Fallback xmlns="">
          <p:pic>
            <p:nvPicPr>
              <p:cNvPr id="138" name="墨迹 137"/>
            </p:nvPicPr>
            <p:blipFill>
              <a:blip/>
            </p:blipFill>
            <p:spPr>
              <a:xfrm>
                <a:off x="4390029" y="6410182"/>
                <a:ext cx="119418" cy="99516"/>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139" name="墨迹 138"/>
              <p14:cNvContentPartPr/>
              <p14:nvPr/>
            </p14:nvContentPartPr>
            <p14:xfrm>
              <a:off x="4303309" y="6586466"/>
              <a:ext cx="120840" cy="123683"/>
            </p14:xfrm>
          </p:contentPart>
        </mc:Choice>
        <mc:Fallback xmlns="">
          <p:pic>
            <p:nvPicPr>
              <p:cNvPr id="139" name="墨迹 138"/>
            </p:nvPicPr>
            <p:blipFill>
              <a:blip/>
            </p:blipFill>
            <p:spPr>
              <a:xfrm>
                <a:off x="4303309" y="6586466"/>
                <a:ext cx="120840" cy="123683"/>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40" name="墨迹 139"/>
              <p14:cNvContentPartPr/>
              <p14:nvPr/>
            </p14:nvContentPartPr>
            <p14:xfrm>
              <a:off x="4330320" y="6567984"/>
              <a:ext cx="213247" cy="204717"/>
            </p14:xfrm>
          </p:contentPart>
        </mc:Choice>
        <mc:Fallback xmlns="">
          <p:pic>
            <p:nvPicPr>
              <p:cNvPr id="140" name="墨迹 139"/>
            </p:nvPicPr>
            <p:blipFill>
              <a:blip/>
            </p:blipFill>
            <p:spPr>
              <a:xfrm>
                <a:off x="4330320" y="6567984"/>
                <a:ext cx="213247" cy="204717"/>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141" name="墨迹 140"/>
              <p14:cNvContentPartPr/>
              <p14:nvPr/>
            </p14:nvContentPartPr>
            <p14:xfrm>
              <a:off x="4560626" y="5940330"/>
              <a:ext cx="89564" cy="869334"/>
            </p14:xfrm>
          </p:contentPart>
        </mc:Choice>
        <mc:Fallback xmlns="">
          <p:pic>
            <p:nvPicPr>
              <p:cNvPr id="141" name="墨迹 140"/>
            </p:nvPicPr>
            <p:blipFill>
              <a:blip/>
            </p:blipFill>
            <p:spPr>
              <a:xfrm>
                <a:off x="4560626" y="5940330"/>
                <a:ext cx="89564" cy="869334"/>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42" name="墨迹 141"/>
              <p14:cNvContentPartPr/>
              <p14:nvPr/>
            </p14:nvContentPartPr>
            <p14:xfrm>
              <a:off x="4849042" y="6141492"/>
              <a:ext cx="132390" cy="5686"/>
            </p14:xfrm>
          </p:contentPart>
        </mc:Choice>
        <mc:Fallback xmlns="">
          <p:pic>
            <p:nvPicPr>
              <p:cNvPr id="142" name="墨迹 141"/>
            </p:nvPicPr>
            <p:blipFill>
              <a:blip/>
            </p:blipFill>
            <p:spPr>
              <a:xfrm>
                <a:off x="4849042" y="6141492"/>
                <a:ext cx="132390" cy="5686"/>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143" name="墨迹 142"/>
              <p14:cNvContentPartPr/>
              <p14:nvPr/>
            </p14:nvContentPartPr>
            <p14:xfrm>
              <a:off x="4854551" y="6260910"/>
              <a:ext cx="152471" cy="22746"/>
            </p14:xfrm>
          </p:contentPart>
        </mc:Choice>
        <mc:Fallback xmlns="">
          <p:pic>
            <p:nvPicPr>
              <p:cNvPr id="143" name="墨迹 142"/>
            </p:nvPicPr>
            <p:blipFill>
              <a:blip/>
            </p:blipFill>
            <p:spPr>
              <a:xfrm>
                <a:off x="4854551" y="6260910"/>
                <a:ext cx="152471" cy="22746"/>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44" name="墨迹 143"/>
              <p14:cNvContentPartPr/>
              <p14:nvPr/>
            </p14:nvContentPartPr>
            <p14:xfrm>
              <a:off x="5203209" y="5948149"/>
              <a:ext cx="244522" cy="329821"/>
            </p14:xfrm>
          </p:contentPart>
        </mc:Choice>
        <mc:Fallback xmlns="">
          <p:pic>
            <p:nvPicPr>
              <p:cNvPr id="144" name="墨迹 143"/>
            </p:nvPicPr>
            <p:blipFill>
              <a:blip/>
            </p:blipFill>
            <p:spPr>
              <a:xfrm>
                <a:off x="5203209" y="5948149"/>
                <a:ext cx="244522" cy="329821"/>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145" name="墨迹 144"/>
              <p14:cNvContentPartPr/>
              <p14:nvPr/>
            </p14:nvContentPartPr>
            <p14:xfrm>
              <a:off x="5498910" y="6183252"/>
              <a:ext cx="199029" cy="241857"/>
            </p14:xfrm>
          </p:contentPart>
        </mc:Choice>
        <mc:Fallback xmlns="">
          <p:pic>
            <p:nvPicPr>
              <p:cNvPr id="145" name="墨迹 144"/>
            </p:nvPicPr>
            <p:blipFill>
              <a:blip/>
            </p:blipFill>
            <p:spPr>
              <a:xfrm>
                <a:off x="5498910" y="6183252"/>
                <a:ext cx="199029" cy="241857"/>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46" name="墨迹 145"/>
              <p14:cNvContentPartPr/>
              <p14:nvPr/>
            </p14:nvContentPartPr>
            <p14:xfrm>
              <a:off x="1339897" y="5805984"/>
              <a:ext cx="439998" cy="604909"/>
            </p14:xfrm>
          </p:contentPart>
        </mc:Choice>
        <mc:Fallback xmlns="">
          <p:pic>
            <p:nvPicPr>
              <p:cNvPr id="146" name="墨迹 145"/>
            </p:nvPicPr>
            <p:blipFill>
              <a:blip/>
            </p:blipFill>
            <p:spPr>
              <a:xfrm>
                <a:off x="1339897" y="5805984"/>
                <a:ext cx="439998" cy="604909"/>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147" name="墨迹 146"/>
              <p14:cNvContentPartPr/>
              <p14:nvPr/>
            </p14:nvContentPartPr>
            <p14:xfrm>
              <a:off x="1806195" y="5874401"/>
              <a:ext cx="178417" cy="402147"/>
            </p14:xfrm>
          </p:contentPart>
        </mc:Choice>
        <mc:Fallback xmlns="">
          <p:pic>
            <p:nvPicPr>
              <p:cNvPr id="147" name="墨迹 146"/>
            </p:nvPicPr>
            <p:blipFill>
              <a:blip/>
            </p:blipFill>
            <p:spPr>
              <a:xfrm>
                <a:off x="1806195" y="5874401"/>
                <a:ext cx="178417" cy="402147"/>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48" name="墨迹 147"/>
              <p14:cNvContentPartPr/>
              <p14:nvPr/>
            </p14:nvContentPartPr>
            <p14:xfrm>
              <a:off x="1987455" y="5887018"/>
              <a:ext cx="551597" cy="398771"/>
            </p14:xfrm>
          </p:contentPart>
        </mc:Choice>
        <mc:Fallback xmlns="">
          <p:pic>
            <p:nvPicPr>
              <p:cNvPr id="148" name="墨迹 147"/>
            </p:nvPicPr>
            <p:blipFill>
              <a:blip/>
            </p:blipFill>
            <p:spPr>
              <a:xfrm>
                <a:off x="1987455" y="5887018"/>
                <a:ext cx="551597" cy="398771"/>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149" name="墨迹 148"/>
              <p14:cNvContentPartPr/>
              <p14:nvPr/>
            </p14:nvContentPartPr>
            <p14:xfrm>
              <a:off x="5879910" y="6259133"/>
              <a:ext cx="79612" cy="232083"/>
            </p14:xfrm>
          </p:contentPart>
        </mc:Choice>
        <mc:Fallback xmlns="">
          <p:pic>
            <p:nvPicPr>
              <p:cNvPr id="149" name="墨迹 148"/>
            </p:nvPicPr>
            <p:blipFill>
              <a:blip/>
            </p:blipFill>
            <p:spPr>
              <a:xfrm>
                <a:off x="5879910" y="6259133"/>
                <a:ext cx="79612" cy="232083"/>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50" name="墨迹 149"/>
              <p14:cNvContentPartPr/>
              <p14:nvPr/>
            </p14:nvContentPartPr>
            <p14:xfrm>
              <a:off x="6397388" y="5919716"/>
              <a:ext cx="201873" cy="236881"/>
            </p14:xfrm>
          </p:contentPart>
        </mc:Choice>
        <mc:Fallback xmlns="">
          <p:pic>
            <p:nvPicPr>
              <p:cNvPr id="150" name="墨迹 149"/>
            </p:nvPicPr>
            <p:blipFill>
              <a:blip/>
            </p:blipFill>
            <p:spPr>
              <a:xfrm>
                <a:off x="6397388" y="5919716"/>
                <a:ext cx="201873" cy="236881"/>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151" name="墨迹 150"/>
              <p14:cNvContentPartPr/>
              <p14:nvPr/>
            </p14:nvContentPartPr>
            <p14:xfrm>
              <a:off x="6607790" y="6033447"/>
              <a:ext cx="45493" cy="179127"/>
            </p14:xfrm>
          </p:contentPart>
        </mc:Choice>
        <mc:Fallback xmlns="">
          <p:pic>
            <p:nvPicPr>
              <p:cNvPr id="151" name="墨迹 150"/>
            </p:nvPicPr>
            <p:blipFill>
              <a:blip/>
            </p:blipFill>
            <p:spPr>
              <a:xfrm>
                <a:off x="6607790" y="6033447"/>
                <a:ext cx="45493" cy="179127"/>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52" name="墨迹 151"/>
              <p14:cNvContentPartPr/>
              <p14:nvPr/>
            </p14:nvContentPartPr>
            <p14:xfrm>
              <a:off x="6789761" y="6077518"/>
              <a:ext cx="44071" cy="129370"/>
            </p14:xfrm>
          </p:contentPart>
        </mc:Choice>
        <mc:Fallback xmlns="">
          <p:pic>
            <p:nvPicPr>
              <p:cNvPr id="152" name="墨迹 151"/>
            </p:nvPicPr>
            <p:blipFill>
              <a:blip/>
            </p:blipFill>
            <p:spPr>
              <a:xfrm>
                <a:off x="6789761" y="6077518"/>
                <a:ext cx="44071" cy="129370"/>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153" name="墨迹 152"/>
              <p14:cNvContentPartPr/>
              <p14:nvPr/>
            </p14:nvContentPartPr>
            <p14:xfrm>
              <a:off x="6948984" y="5849345"/>
              <a:ext cx="250210" cy="300677"/>
            </p14:xfrm>
          </p:contentPart>
        </mc:Choice>
        <mc:Fallback xmlns="">
          <p:pic>
            <p:nvPicPr>
              <p:cNvPr id="153" name="墨迹 152"/>
            </p:nvPicPr>
            <p:blipFill>
              <a:blip/>
            </p:blipFill>
            <p:spPr>
              <a:xfrm>
                <a:off x="6948984" y="5849345"/>
                <a:ext cx="250210" cy="300677"/>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54" name="墨迹 153"/>
              <p14:cNvContentPartPr/>
              <p14:nvPr/>
            </p14:nvContentPartPr>
            <p14:xfrm>
              <a:off x="7375477" y="5917584"/>
              <a:ext cx="68239" cy="104490"/>
            </p14:xfrm>
          </p:contentPart>
        </mc:Choice>
        <mc:Fallback xmlns="">
          <p:pic>
            <p:nvPicPr>
              <p:cNvPr id="154" name="墨迹 153"/>
            </p:nvPicPr>
            <p:blipFill>
              <a:blip/>
            </p:blipFill>
            <p:spPr>
              <a:xfrm>
                <a:off x="7375477" y="5917584"/>
                <a:ext cx="68239" cy="104490"/>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155" name="墨迹 154"/>
              <p14:cNvContentPartPr/>
              <p14:nvPr/>
            </p14:nvContentPartPr>
            <p14:xfrm>
              <a:off x="7477835" y="5802430"/>
              <a:ext cx="255896" cy="274555"/>
            </p14:xfrm>
          </p:contentPart>
        </mc:Choice>
        <mc:Fallback xmlns="">
          <p:pic>
            <p:nvPicPr>
              <p:cNvPr id="155" name="墨迹 154"/>
            </p:nvPicPr>
            <p:blipFill>
              <a:blip/>
            </p:blipFill>
            <p:spPr>
              <a:xfrm>
                <a:off x="7477835" y="5802430"/>
                <a:ext cx="255896" cy="274555"/>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56" name="墨迹 155"/>
              <p14:cNvContentPartPr/>
              <p14:nvPr/>
            </p14:nvContentPartPr>
            <p14:xfrm>
              <a:off x="7665492" y="5928246"/>
              <a:ext cx="130791" cy="25590"/>
            </p14:xfrm>
          </p:contentPart>
        </mc:Choice>
        <mc:Fallback xmlns="">
          <p:pic>
            <p:nvPicPr>
              <p:cNvPr id="156" name="墨迹 155"/>
            </p:nvPicPr>
            <p:blipFill>
              <a:blip/>
            </p:blipFill>
            <p:spPr>
              <a:xfrm>
                <a:off x="7665492" y="5928246"/>
                <a:ext cx="130791" cy="25590"/>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157" name="墨迹 156"/>
              <p14:cNvContentPartPr/>
              <p14:nvPr/>
            </p14:nvContentPartPr>
            <p14:xfrm>
              <a:off x="7722358" y="5707536"/>
              <a:ext cx="193343" cy="439642"/>
            </p14:xfrm>
          </p:contentPart>
        </mc:Choice>
        <mc:Fallback xmlns="">
          <p:pic>
            <p:nvPicPr>
              <p:cNvPr id="157" name="墨迹 156"/>
            </p:nvPicPr>
            <p:blipFill>
              <a:blip/>
            </p:blipFill>
            <p:spPr>
              <a:xfrm>
                <a:off x="7722358" y="5707536"/>
                <a:ext cx="193343" cy="439642"/>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58" name="墨迹 157"/>
              <p14:cNvContentPartPr/>
              <p14:nvPr/>
            </p14:nvContentPartPr>
            <p14:xfrm>
              <a:off x="6297517" y="5824999"/>
              <a:ext cx="179483" cy="515523"/>
            </p14:xfrm>
          </p:contentPart>
        </mc:Choice>
        <mc:Fallback xmlns="">
          <p:pic>
            <p:nvPicPr>
              <p:cNvPr id="158" name="墨迹 157"/>
            </p:nvPicPr>
            <p:blipFill>
              <a:blip/>
            </p:blipFill>
            <p:spPr>
              <a:xfrm>
                <a:off x="6297517" y="5824999"/>
                <a:ext cx="179483" cy="515523"/>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159" name="墨迹 158"/>
              <p14:cNvContentPartPr/>
              <p14:nvPr/>
            </p14:nvContentPartPr>
            <p14:xfrm>
              <a:off x="7944134" y="5321205"/>
              <a:ext cx="130791" cy="1377571"/>
            </p14:xfrm>
          </p:contentPart>
        </mc:Choice>
        <mc:Fallback xmlns="">
          <p:pic>
            <p:nvPicPr>
              <p:cNvPr id="159" name="墨迹 158"/>
            </p:nvPicPr>
            <p:blipFill>
              <a:blip/>
            </p:blipFill>
            <p:spPr>
              <a:xfrm>
                <a:off x="7944134" y="5321205"/>
                <a:ext cx="130791" cy="1377571"/>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60" name="墨迹 159"/>
              <p14:cNvContentPartPr/>
              <p14:nvPr/>
            </p14:nvContentPartPr>
            <p14:xfrm>
              <a:off x="8126104" y="5443999"/>
              <a:ext cx="129369" cy="319691"/>
            </p14:xfrm>
          </p:contentPart>
        </mc:Choice>
        <mc:Fallback xmlns="">
          <p:pic>
            <p:nvPicPr>
              <p:cNvPr id="160" name="墨迹 159"/>
            </p:nvPicPr>
            <p:blipFill>
              <a:blip/>
            </p:blipFill>
            <p:spPr>
              <a:xfrm>
                <a:off x="8126104" y="5443999"/>
                <a:ext cx="129369" cy="319691"/>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161" name="墨迹 160"/>
              <p14:cNvContentPartPr/>
              <p14:nvPr/>
            </p14:nvContentPartPr>
            <p14:xfrm>
              <a:off x="8279641" y="5634677"/>
              <a:ext cx="17060" cy="171308"/>
            </p14:xfrm>
          </p:contentPart>
        </mc:Choice>
        <mc:Fallback xmlns="">
          <p:pic>
            <p:nvPicPr>
              <p:cNvPr id="161" name="墨迹 160"/>
            </p:nvPicPr>
            <p:blipFill>
              <a:blip/>
            </p:blipFill>
            <p:spPr>
              <a:xfrm>
                <a:off x="8279641" y="5634677"/>
                <a:ext cx="17060" cy="171308"/>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62" name="墨迹 161"/>
              <p14:cNvContentPartPr/>
              <p14:nvPr/>
            </p14:nvContentPartPr>
            <p14:xfrm>
              <a:off x="8139609" y="5848634"/>
              <a:ext cx="117286" cy="266203"/>
            </p14:xfrm>
          </p:contentPart>
        </mc:Choice>
        <mc:Fallback xmlns="">
          <p:pic>
            <p:nvPicPr>
              <p:cNvPr id="162" name="墨迹 161"/>
            </p:nvPicPr>
            <p:blipFill>
              <a:blip/>
            </p:blipFill>
            <p:spPr>
              <a:xfrm>
                <a:off x="8139609" y="5848634"/>
                <a:ext cx="117286" cy="266203"/>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163" name="墨迹 162"/>
              <p14:cNvContentPartPr/>
              <p14:nvPr/>
            </p14:nvContentPartPr>
            <p14:xfrm>
              <a:off x="8222776" y="6010701"/>
              <a:ext cx="133634" cy="128659"/>
            </p14:xfrm>
          </p:contentPart>
        </mc:Choice>
        <mc:Fallback xmlns="">
          <p:pic>
            <p:nvPicPr>
              <p:cNvPr id="163" name="墨迹 162"/>
            </p:nvPicPr>
            <p:blipFill>
              <a:blip/>
            </p:blipFill>
            <p:spPr>
              <a:xfrm>
                <a:off x="8222776" y="6010701"/>
                <a:ext cx="133634" cy="128659"/>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64" name="墨迹 163"/>
              <p14:cNvContentPartPr/>
              <p14:nvPr/>
            </p14:nvContentPartPr>
            <p14:xfrm>
              <a:off x="8165910" y="6222526"/>
              <a:ext cx="191210" cy="368205"/>
            </p14:xfrm>
          </p:contentPart>
        </mc:Choice>
        <mc:Fallback xmlns="">
          <p:pic>
            <p:nvPicPr>
              <p:cNvPr id="164" name="墨迹 163"/>
            </p:nvPicPr>
            <p:blipFill>
              <a:blip/>
            </p:blipFill>
            <p:spPr>
              <a:xfrm>
                <a:off x="8165910" y="6222526"/>
                <a:ext cx="191210" cy="368205"/>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165" name="墨迹 164"/>
              <p14:cNvContentPartPr/>
              <p14:nvPr/>
            </p14:nvContentPartPr>
            <p14:xfrm>
              <a:off x="8364940" y="5459104"/>
              <a:ext cx="142164" cy="1091821"/>
            </p14:xfrm>
          </p:contentPart>
        </mc:Choice>
        <mc:Fallback xmlns="">
          <p:pic>
            <p:nvPicPr>
              <p:cNvPr id="165" name="墨迹 164"/>
            </p:nvPicPr>
            <p:blipFill>
              <a:blip/>
            </p:blipFill>
            <p:spPr>
              <a:xfrm>
                <a:off x="8364940" y="5459104"/>
                <a:ext cx="142164" cy="1091821"/>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66" name="墨迹 165"/>
              <p14:cNvContentPartPr/>
              <p14:nvPr/>
            </p14:nvContentPartPr>
            <p14:xfrm>
              <a:off x="8643582" y="5831574"/>
              <a:ext cx="110888" cy="31276"/>
            </p14:xfrm>
          </p:contentPart>
        </mc:Choice>
        <mc:Fallback xmlns="">
          <p:pic>
            <p:nvPicPr>
              <p:cNvPr id="166" name="墨迹 165"/>
            </p:nvPicPr>
            <p:blipFill>
              <a:blip/>
            </p:blipFill>
            <p:spPr>
              <a:xfrm>
                <a:off x="8643582" y="5831574"/>
                <a:ext cx="110888" cy="31276"/>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167" name="墨迹 166"/>
              <p14:cNvContentPartPr/>
              <p14:nvPr/>
            </p14:nvContentPartPr>
            <p14:xfrm>
              <a:off x="8627944" y="5916872"/>
              <a:ext cx="206138" cy="19904"/>
            </p14:xfrm>
          </p:contentPart>
        </mc:Choice>
        <mc:Fallback xmlns="">
          <p:pic>
            <p:nvPicPr>
              <p:cNvPr id="167" name="墨迹 166"/>
            </p:nvPicPr>
            <p:blipFill>
              <a:blip/>
            </p:blipFill>
            <p:spPr>
              <a:xfrm>
                <a:off x="8627944" y="5916872"/>
                <a:ext cx="206138" cy="19904"/>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68" name="墨迹 167"/>
              <p14:cNvContentPartPr/>
              <p14:nvPr/>
            </p14:nvContentPartPr>
            <p14:xfrm>
              <a:off x="8970204" y="5720686"/>
              <a:ext cx="155314" cy="168642"/>
            </p14:xfrm>
          </p:contentPart>
        </mc:Choice>
        <mc:Fallback xmlns="">
          <p:pic>
            <p:nvPicPr>
              <p:cNvPr id="168" name="墨迹 167"/>
            </p:nvPicPr>
            <p:blipFill>
              <a:blip/>
            </p:blipFill>
            <p:spPr>
              <a:xfrm>
                <a:off x="8970204" y="5720686"/>
                <a:ext cx="155314" cy="168642"/>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169" name="墨迹 168"/>
              <p14:cNvContentPartPr/>
              <p14:nvPr/>
            </p14:nvContentPartPr>
            <p14:xfrm>
              <a:off x="8825552" y="5722819"/>
              <a:ext cx="321291" cy="308496"/>
            </p14:xfrm>
          </p:contentPart>
        </mc:Choice>
        <mc:Fallback xmlns="">
          <p:pic>
            <p:nvPicPr>
              <p:cNvPr id="169" name="墨迹 168"/>
            </p:nvPicPr>
            <p:blipFill>
              <a:blip/>
            </p:blipFill>
            <p:spPr>
              <a:xfrm>
                <a:off x="8825552" y="5722819"/>
                <a:ext cx="321291" cy="308496"/>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70" name="墨迹 169"/>
              <p14:cNvContentPartPr/>
              <p14:nvPr/>
            </p14:nvContentPartPr>
            <p14:xfrm>
              <a:off x="9183805" y="5904966"/>
              <a:ext cx="116575" cy="191034"/>
            </p14:xfrm>
          </p:contentPart>
        </mc:Choice>
        <mc:Fallback xmlns="">
          <p:pic>
            <p:nvPicPr>
              <p:cNvPr id="170" name="墨迹 169"/>
            </p:nvPicPr>
            <p:blipFill>
              <a:blip/>
            </p:blipFill>
            <p:spPr>
              <a:xfrm>
                <a:off x="9183805" y="5904966"/>
                <a:ext cx="116575" cy="191034"/>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171" name="墨迹 170"/>
              <p14:cNvContentPartPr/>
              <p14:nvPr/>
            </p14:nvContentPartPr>
            <p14:xfrm>
              <a:off x="9229298" y="5927890"/>
              <a:ext cx="56865" cy="259094"/>
            </p14:xfrm>
          </p:contentPart>
        </mc:Choice>
        <mc:Fallback xmlns="">
          <p:pic>
            <p:nvPicPr>
              <p:cNvPr id="171" name="墨迹 170"/>
            </p:nvPicPr>
            <p:blipFill>
              <a:blip/>
            </p:blipFill>
            <p:spPr>
              <a:xfrm>
                <a:off x="9229298" y="5927890"/>
                <a:ext cx="56865" cy="259094"/>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72" name="墨迹 171"/>
              <p14:cNvContentPartPr/>
              <p14:nvPr/>
            </p14:nvContentPartPr>
            <p14:xfrm>
              <a:off x="9883253" y="980932"/>
              <a:ext cx="358253" cy="2322963"/>
            </p14:xfrm>
          </p:contentPart>
        </mc:Choice>
        <mc:Fallback xmlns="">
          <p:pic>
            <p:nvPicPr>
              <p:cNvPr id="172" name="墨迹 171"/>
            </p:nvPicPr>
            <p:blipFill>
              <a:blip/>
            </p:blipFill>
            <p:spPr>
              <a:xfrm>
                <a:off x="9883253" y="980932"/>
                <a:ext cx="358253" cy="2322963"/>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173" name="墨迹 172"/>
              <p14:cNvContentPartPr/>
              <p14:nvPr/>
            </p14:nvContentPartPr>
            <p14:xfrm>
              <a:off x="5174776" y="5953835"/>
              <a:ext cx="386686" cy="489045"/>
            </p14:xfrm>
          </p:contentPart>
        </mc:Choice>
        <mc:Fallback xmlns="">
          <p:pic>
            <p:nvPicPr>
              <p:cNvPr id="173" name="墨迹 172"/>
            </p:nvPicPr>
            <p:blipFill>
              <a:blip/>
            </p:blipFill>
            <p:spPr>
              <a:xfrm>
                <a:off x="5174776" y="5953835"/>
                <a:ext cx="386686" cy="489045"/>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74" name="墨迹 173"/>
              <p14:cNvContentPartPr/>
              <p14:nvPr/>
            </p14:nvContentPartPr>
            <p14:xfrm>
              <a:off x="10207388" y="381000"/>
              <a:ext cx="1643418" cy="511791"/>
            </p14:xfrm>
          </p:contentPart>
        </mc:Choice>
        <mc:Fallback xmlns="">
          <p:pic>
            <p:nvPicPr>
              <p:cNvPr id="174" name="墨迹 173"/>
            </p:nvPicPr>
            <p:blipFill>
              <a:blip/>
            </p:blipFill>
            <p:spPr>
              <a:xfrm>
                <a:off x="10207388" y="381000"/>
                <a:ext cx="1643418" cy="511791"/>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175" name="墨迹 174"/>
              <p14:cNvContentPartPr/>
              <p14:nvPr/>
            </p14:nvContentPartPr>
            <p14:xfrm>
              <a:off x="11725701" y="824552"/>
              <a:ext cx="218933" cy="199030"/>
            </p14:xfrm>
          </p:contentPart>
        </mc:Choice>
        <mc:Fallback xmlns="">
          <p:pic>
            <p:nvPicPr>
              <p:cNvPr id="175" name="墨迹 174"/>
            </p:nvPicPr>
            <p:blipFill>
              <a:blip/>
            </p:blipFill>
            <p:spPr>
              <a:xfrm>
                <a:off x="11725701" y="824552"/>
                <a:ext cx="218933" cy="199030"/>
              </a:xfrm>
              <a:prstGeom prst="rect"/>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83870" y="410310"/>
            <a:ext cx="7772400" cy="1762560"/>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1222611" y="1154373"/>
              <a:ext cx="1242515" cy="45492"/>
            </p14:xfrm>
          </p:contentPart>
        </mc:Choice>
        <mc:Fallback xmlns="">
          <p:pic>
            <p:nvPicPr>
              <p:cNvPr id="3" name="墨迹 2"/>
            </p:nvPicPr>
            <p:blipFill>
              <a:blip/>
            </p:blipFill>
            <p:spPr>
              <a:xfrm>
                <a:off x="1222611" y="1154373"/>
                <a:ext cx="1242515" cy="45492"/>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5330801" y="1125940"/>
              <a:ext cx="1586908" cy="45492"/>
            </p14:xfrm>
          </p:contentPart>
        </mc:Choice>
        <mc:Fallback xmlns="">
          <p:pic>
            <p:nvPicPr>
              <p:cNvPr id="4" name="墨迹 3"/>
            </p:nvPicPr>
            <p:blipFill>
              <a:blip/>
            </p:blipFill>
            <p:spPr>
              <a:xfrm>
                <a:off x="5330801" y="1125940"/>
                <a:ext cx="1586908" cy="45492"/>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3468805" y="1433014"/>
              <a:ext cx="1609299" cy="34120"/>
            </p14:xfrm>
          </p:contentPart>
        </mc:Choice>
        <mc:Fallback xmlns="">
          <p:pic>
            <p:nvPicPr>
              <p:cNvPr id="5" name="墨迹 4"/>
            </p:nvPicPr>
            <p:blipFill>
              <a:blip/>
            </p:blipFill>
            <p:spPr>
              <a:xfrm>
                <a:off x="3468805" y="1433014"/>
                <a:ext cx="1609299" cy="3412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5223111" y="1410268"/>
              <a:ext cx="439288" cy="909851"/>
            </p14:xfrm>
          </p:contentPart>
        </mc:Choice>
        <mc:Fallback xmlns="">
          <p:pic>
            <p:nvPicPr>
              <p:cNvPr id="6" name="墨迹 5"/>
            </p:nvPicPr>
            <p:blipFill>
              <a:blip/>
            </p:blipFill>
            <p:spPr>
              <a:xfrm>
                <a:off x="5223111" y="1410268"/>
                <a:ext cx="439288" cy="909851"/>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5440267" y="1484194"/>
              <a:ext cx="415475" cy="901320"/>
            </p14:xfrm>
          </p:contentPart>
        </mc:Choice>
        <mc:Fallback xmlns="">
          <p:pic>
            <p:nvPicPr>
              <p:cNvPr id="7" name="墨迹 6"/>
            </p:nvPicPr>
            <p:blipFill>
              <a:blip/>
            </p:blipFill>
            <p:spPr>
              <a:xfrm>
                <a:off x="5440267" y="1484194"/>
                <a:ext cx="415475" cy="9013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5498910" y="2106873"/>
              <a:ext cx="585716" cy="334441"/>
            </p14:xfrm>
          </p:contentPart>
        </mc:Choice>
        <mc:Fallback xmlns="">
          <p:pic>
            <p:nvPicPr>
              <p:cNvPr id="8" name="墨迹 7"/>
            </p:nvPicPr>
            <p:blipFill>
              <a:blip/>
            </p:blipFill>
            <p:spPr>
              <a:xfrm>
                <a:off x="5498910" y="2106873"/>
                <a:ext cx="585716" cy="334441"/>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5231641" y="1398184"/>
              <a:ext cx="28433" cy="277398"/>
            </p14:xfrm>
          </p:contentPart>
        </mc:Choice>
        <mc:Fallback xmlns="">
          <p:pic>
            <p:nvPicPr>
              <p:cNvPr id="9" name="墨迹 8"/>
            </p:nvPicPr>
            <p:blipFill>
              <a:blip/>
            </p:blipFill>
            <p:spPr>
              <a:xfrm>
                <a:off x="5231641" y="1398184"/>
                <a:ext cx="28433" cy="277398"/>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5288507" y="1324970"/>
              <a:ext cx="307075" cy="196186"/>
            </p14:xfrm>
          </p:contentPart>
        </mc:Choice>
        <mc:Fallback xmlns="">
          <p:pic>
            <p:nvPicPr>
              <p:cNvPr id="10" name="墨迹 9"/>
            </p:nvPicPr>
            <p:blipFill>
              <a:blip/>
            </p:blipFill>
            <p:spPr>
              <a:xfrm>
                <a:off x="5288507" y="1324970"/>
                <a:ext cx="307075" cy="196186"/>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7587835" y="2183641"/>
              <a:ext cx="143763" cy="1251045"/>
            </p14:xfrm>
          </p:contentPart>
        </mc:Choice>
        <mc:Fallback xmlns="">
          <p:pic>
            <p:nvPicPr>
              <p:cNvPr id="11" name="墨迹 10"/>
            </p:nvPicPr>
            <p:blipFill>
              <a:blip/>
            </p:blipFill>
            <p:spPr>
              <a:xfrm>
                <a:off x="7587835" y="2183641"/>
                <a:ext cx="143763" cy="125104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7858835" y="2226113"/>
              <a:ext cx="176284" cy="285217"/>
            </p14:xfrm>
          </p:contentPart>
        </mc:Choice>
        <mc:Fallback xmlns="">
          <p:pic>
            <p:nvPicPr>
              <p:cNvPr id="12" name="墨迹 11"/>
            </p:nvPicPr>
            <p:blipFill>
              <a:blip/>
            </p:blipFill>
            <p:spPr>
              <a:xfrm>
                <a:off x="7858835" y="2226113"/>
                <a:ext cx="176284" cy="285217"/>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7864522" y="2241929"/>
              <a:ext cx="181970" cy="254473"/>
            </p14:xfrm>
          </p:contentPart>
        </mc:Choice>
        <mc:Fallback xmlns="">
          <p:pic>
            <p:nvPicPr>
              <p:cNvPr id="13" name="墨迹 12"/>
            </p:nvPicPr>
            <p:blipFill>
              <a:blip/>
            </p:blipFill>
            <p:spPr>
              <a:xfrm>
                <a:off x="7864522" y="2241929"/>
                <a:ext cx="181970" cy="254473"/>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7834490" y="2638567"/>
              <a:ext cx="121017" cy="304231"/>
            </p14:xfrm>
          </p:contentPart>
        </mc:Choice>
        <mc:Fallback xmlns="">
          <p:pic>
            <p:nvPicPr>
              <p:cNvPr id="14" name="墨迹 13"/>
            </p:nvPicPr>
            <p:blipFill>
              <a:blip/>
            </p:blipFill>
            <p:spPr>
              <a:xfrm>
                <a:off x="7834490" y="2638567"/>
                <a:ext cx="121017" cy="304231"/>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7827559" y="3059373"/>
              <a:ext cx="189078" cy="278642"/>
            </p14:xfrm>
          </p:contentPart>
        </mc:Choice>
        <mc:Fallback xmlns="">
          <p:pic>
            <p:nvPicPr>
              <p:cNvPr id="15" name="墨迹 14"/>
            </p:nvPicPr>
            <p:blipFill>
              <a:blip/>
            </p:blipFill>
            <p:spPr>
              <a:xfrm>
                <a:off x="7827559" y="3059373"/>
                <a:ext cx="189078" cy="278642"/>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7827559" y="3218597"/>
              <a:ext cx="187657" cy="5686"/>
            </p14:xfrm>
          </p:contentPart>
        </mc:Choice>
        <mc:Fallback xmlns="">
          <p:pic>
            <p:nvPicPr>
              <p:cNvPr id="16" name="墨迹 15"/>
            </p:nvPicPr>
            <p:blipFill>
              <a:blip/>
            </p:blipFill>
            <p:spPr>
              <a:xfrm>
                <a:off x="7827559" y="3218597"/>
                <a:ext cx="187657" cy="5686"/>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8194343" y="2239085"/>
              <a:ext cx="162778" cy="1275213"/>
            </p14:xfrm>
          </p:contentPart>
        </mc:Choice>
        <mc:Fallback xmlns="">
          <p:pic>
            <p:nvPicPr>
              <p:cNvPr id="17" name="墨迹 16"/>
            </p:nvPicPr>
            <p:blipFill>
              <a:blip/>
            </p:blipFill>
            <p:spPr>
              <a:xfrm>
                <a:off x="8194343" y="2239085"/>
                <a:ext cx="162778" cy="1275213"/>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5869959" y="2183641"/>
              <a:ext cx="282906" cy="1364776"/>
            </p14:xfrm>
          </p:contentPart>
        </mc:Choice>
        <mc:Fallback xmlns="">
          <p:pic>
            <p:nvPicPr>
              <p:cNvPr id="18" name="墨迹 17"/>
            </p:nvPicPr>
            <p:blipFill>
              <a:blip/>
            </p:blipFill>
            <p:spPr>
              <a:xfrm>
                <a:off x="5869959" y="2183641"/>
                <a:ext cx="282906" cy="1364776"/>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6175611" y="2265208"/>
              <a:ext cx="32698" cy="231194"/>
            </p14:xfrm>
          </p:contentPart>
        </mc:Choice>
        <mc:Fallback xmlns="">
          <p:pic>
            <p:nvPicPr>
              <p:cNvPr id="19" name="墨迹 18"/>
            </p:nvPicPr>
            <p:blipFill>
              <a:blip/>
            </p:blipFill>
            <p:spPr>
              <a:xfrm>
                <a:off x="6175611" y="2265208"/>
                <a:ext cx="32698" cy="231194"/>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6446967" y="2348552"/>
              <a:ext cx="126704" cy="5686"/>
            </p14:xfrm>
          </p:contentPart>
        </mc:Choice>
        <mc:Fallback xmlns="">
          <p:pic>
            <p:nvPicPr>
              <p:cNvPr id="20" name="墨迹 19"/>
            </p:nvPicPr>
            <p:blipFill>
              <a:blip/>
            </p:blipFill>
            <p:spPr>
              <a:xfrm>
                <a:off x="6446967" y="2348552"/>
                <a:ext cx="126704" cy="5686"/>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6613477" y="2196969"/>
              <a:ext cx="128304" cy="307963"/>
            </p14:xfrm>
          </p:contentPart>
        </mc:Choice>
        <mc:Fallback xmlns="">
          <p:pic>
            <p:nvPicPr>
              <p:cNvPr id="21" name="墨迹 20"/>
            </p:nvPicPr>
            <p:blipFill>
              <a:blip/>
            </p:blipFill>
            <p:spPr>
              <a:xfrm>
                <a:off x="6613477" y="2196969"/>
                <a:ext cx="128304" cy="307963"/>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7096835" y="2205499"/>
              <a:ext cx="22747" cy="316493"/>
            </p14:xfrm>
          </p:contentPart>
        </mc:Choice>
        <mc:Fallback xmlns="">
          <p:pic>
            <p:nvPicPr>
              <p:cNvPr id="22" name="墨迹 21"/>
            </p:nvPicPr>
            <p:blipFill>
              <a:blip/>
            </p:blipFill>
            <p:spPr>
              <a:xfrm>
                <a:off x="7096835" y="2205499"/>
                <a:ext cx="22747" cy="316493"/>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7295865" y="2195014"/>
              <a:ext cx="174328" cy="1285164"/>
            </p14:xfrm>
          </p:contentPart>
        </mc:Choice>
        <mc:Fallback xmlns="">
          <p:pic>
            <p:nvPicPr>
              <p:cNvPr id="23" name="墨迹 22"/>
            </p:nvPicPr>
            <p:blipFill>
              <a:blip/>
            </p:blipFill>
            <p:spPr>
              <a:xfrm>
                <a:off x="7295865" y="2195014"/>
                <a:ext cx="174328" cy="1285164"/>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6002171" y="2695432"/>
              <a:ext cx="275799" cy="187657"/>
            </p14:xfrm>
          </p:contentPart>
        </mc:Choice>
        <mc:Fallback xmlns="">
          <p:pic>
            <p:nvPicPr>
              <p:cNvPr id="24" name="墨迹 23"/>
            </p:nvPicPr>
            <p:blipFill>
              <a:blip/>
            </p:blipFill>
            <p:spPr>
              <a:xfrm>
                <a:off x="6002171" y="2695432"/>
                <a:ext cx="275799" cy="187657"/>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6590731" y="2682282"/>
              <a:ext cx="22746" cy="297479"/>
            </p14:xfrm>
          </p:contentPart>
        </mc:Choice>
        <mc:Fallback xmlns="">
          <p:pic>
            <p:nvPicPr>
              <p:cNvPr id="25" name="墨迹 24"/>
            </p:nvPicPr>
            <p:blipFill>
              <a:blip/>
            </p:blipFill>
            <p:spPr>
              <a:xfrm>
                <a:off x="6590731" y="2682282"/>
                <a:ext cx="22746" cy="297479"/>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6855156" y="2789261"/>
              <a:ext cx="199030" cy="19903"/>
            </p14:xfrm>
          </p:contentPart>
        </mc:Choice>
        <mc:Fallback xmlns="">
          <p:pic>
            <p:nvPicPr>
              <p:cNvPr id="26" name="墨迹 25"/>
            </p:nvPicPr>
            <p:blipFill>
              <a:blip/>
            </p:blipFill>
            <p:spPr>
              <a:xfrm>
                <a:off x="6855156" y="2789261"/>
                <a:ext cx="199030" cy="19903"/>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7150858" y="2620441"/>
              <a:ext cx="41228" cy="401969"/>
            </p14:xfrm>
          </p:contentPart>
        </mc:Choice>
        <mc:Fallback xmlns="">
          <p:pic>
            <p:nvPicPr>
              <p:cNvPr id="27" name="墨迹 26"/>
            </p:nvPicPr>
            <p:blipFill>
              <a:blip/>
            </p:blipFill>
            <p:spPr>
              <a:xfrm>
                <a:off x="7150858" y="2620441"/>
                <a:ext cx="41228" cy="401969"/>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6058148" y="3118193"/>
              <a:ext cx="193521" cy="418851"/>
            </p14:xfrm>
          </p:contentPart>
        </mc:Choice>
        <mc:Fallback xmlns="">
          <p:pic>
            <p:nvPicPr>
              <p:cNvPr id="28" name="墨迹 27"/>
            </p:nvPicPr>
            <p:blipFill>
              <a:blip/>
            </p:blipFill>
            <p:spPr>
              <a:xfrm>
                <a:off x="6058148" y="3118193"/>
                <a:ext cx="193521" cy="418851"/>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6542395" y="3220551"/>
              <a:ext cx="145008" cy="183747"/>
            </p14:xfrm>
          </p:contentPart>
        </mc:Choice>
        <mc:Fallback xmlns="">
          <p:pic>
            <p:nvPicPr>
              <p:cNvPr id="29" name="墨迹 28"/>
            </p:nvPicPr>
            <p:blipFill>
              <a:blip/>
            </p:blipFill>
            <p:spPr>
              <a:xfrm>
                <a:off x="6542395" y="3220551"/>
                <a:ext cx="145008" cy="183747"/>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6867951" y="3278305"/>
              <a:ext cx="177705" cy="14217"/>
            </p14:xfrm>
          </p:contentPart>
        </mc:Choice>
        <mc:Fallback xmlns="">
          <p:pic>
            <p:nvPicPr>
              <p:cNvPr id="30" name="墨迹 29"/>
            </p:nvPicPr>
            <p:blipFill>
              <a:blip/>
            </p:blipFill>
            <p:spPr>
              <a:xfrm>
                <a:off x="6867951" y="3278305"/>
                <a:ext cx="177705" cy="14217"/>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7017223" y="3156044"/>
              <a:ext cx="261582" cy="267269"/>
            </p14:xfrm>
          </p:contentPart>
        </mc:Choice>
        <mc:Fallback xmlns="">
          <p:pic>
            <p:nvPicPr>
              <p:cNvPr id="31" name="墨迹 30"/>
            </p:nvPicPr>
            <p:blipFill>
              <a:blip/>
            </p:blipFill>
            <p:spPr>
              <a:xfrm>
                <a:off x="7017223" y="3156044"/>
                <a:ext cx="261582" cy="267269"/>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8505682" y="2696854"/>
              <a:ext cx="193344" cy="21325"/>
            </p14:xfrm>
          </p:contentPart>
        </mc:Choice>
        <mc:Fallback xmlns="">
          <p:pic>
            <p:nvPicPr>
              <p:cNvPr id="32" name="墨迹 31"/>
            </p:nvPicPr>
            <p:blipFill>
              <a:blip/>
            </p:blipFill>
            <p:spPr>
              <a:xfrm>
                <a:off x="8505682" y="2696854"/>
                <a:ext cx="193344" cy="2132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8488267" y="2831910"/>
              <a:ext cx="206494" cy="51179"/>
            </p14:xfrm>
          </p:contentPart>
        </mc:Choice>
        <mc:Fallback xmlns="">
          <p:pic>
            <p:nvPicPr>
              <p:cNvPr id="33" name="墨迹 32"/>
            </p:nvPicPr>
            <p:blipFill>
              <a:blip/>
            </p:blipFill>
            <p:spPr>
              <a:xfrm>
                <a:off x="8488267" y="2831910"/>
                <a:ext cx="206494" cy="51179"/>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4" name="墨迹 33"/>
              <p14:cNvContentPartPr/>
              <p14:nvPr/>
            </p14:nvContentPartPr>
            <p14:xfrm>
              <a:off x="8831238" y="2179376"/>
              <a:ext cx="221777" cy="1520446"/>
            </p14:xfrm>
          </p:contentPart>
        </mc:Choice>
        <mc:Fallback xmlns="">
          <p:pic>
            <p:nvPicPr>
              <p:cNvPr id="34" name="墨迹 33"/>
            </p:nvPicPr>
            <p:blipFill>
              <a:blip/>
            </p:blipFill>
            <p:spPr>
              <a:xfrm>
                <a:off x="8831238" y="2179376"/>
                <a:ext cx="221777" cy="1520446"/>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5" name="墨迹 34"/>
              <p14:cNvContentPartPr/>
              <p14:nvPr/>
            </p14:nvContentPartPr>
            <p14:xfrm>
              <a:off x="9163903" y="2166582"/>
              <a:ext cx="193343" cy="258738"/>
            </p14:xfrm>
          </p:contentPart>
        </mc:Choice>
        <mc:Fallback xmlns="">
          <p:pic>
            <p:nvPicPr>
              <p:cNvPr id="35" name="墨迹 34"/>
            </p:nvPicPr>
            <p:blipFill>
              <a:blip/>
            </p:blipFill>
            <p:spPr>
              <a:xfrm>
                <a:off x="9163903" y="2166582"/>
                <a:ext cx="193343" cy="258738"/>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6" name="墨迹 35"/>
              <p14:cNvContentPartPr/>
              <p14:nvPr/>
            </p14:nvContentPartPr>
            <p14:xfrm>
              <a:off x="9100995" y="2740925"/>
              <a:ext cx="207915" cy="17060"/>
            </p14:xfrm>
          </p:contentPart>
        </mc:Choice>
        <mc:Fallback xmlns="">
          <p:pic>
            <p:nvPicPr>
              <p:cNvPr id="36" name="墨迹 35"/>
            </p:nvPicPr>
            <p:blipFill>
              <a:blip/>
            </p:blipFill>
            <p:spPr>
              <a:xfrm>
                <a:off x="9100995" y="2740925"/>
                <a:ext cx="207915" cy="1706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7" name="墨迹 36"/>
              <p14:cNvContentPartPr/>
              <p14:nvPr/>
            </p14:nvContentPartPr>
            <p14:xfrm>
              <a:off x="9362932" y="2568195"/>
              <a:ext cx="25590" cy="422939"/>
            </p14:xfrm>
          </p:contentPart>
        </mc:Choice>
        <mc:Fallback xmlns="">
          <p:pic>
            <p:nvPicPr>
              <p:cNvPr id="37" name="墨迹 36"/>
            </p:nvPicPr>
            <p:blipFill>
              <a:blip/>
            </p:blipFill>
            <p:spPr>
              <a:xfrm>
                <a:off x="9362932" y="2568195"/>
                <a:ext cx="25590" cy="422939"/>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8" name="墨迹 37"/>
              <p14:cNvContentPartPr/>
              <p14:nvPr/>
            </p14:nvContentPartPr>
            <p14:xfrm>
              <a:off x="9073628" y="3271197"/>
              <a:ext cx="223909" cy="49758"/>
            </p14:xfrm>
          </p:contentPart>
        </mc:Choice>
        <mc:Fallback xmlns="">
          <p:pic>
            <p:nvPicPr>
              <p:cNvPr id="38" name="墨迹 37"/>
            </p:nvPicPr>
            <p:blipFill>
              <a:blip/>
            </p:blipFill>
            <p:spPr>
              <a:xfrm>
                <a:off x="9073628" y="3271197"/>
                <a:ext cx="223909" cy="49758"/>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9" name="墨迹 38"/>
              <p14:cNvContentPartPr/>
              <p14:nvPr/>
            </p14:nvContentPartPr>
            <p14:xfrm>
              <a:off x="9377149" y="3133298"/>
              <a:ext cx="22746" cy="395216"/>
            </p14:xfrm>
          </p:contentPart>
        </mc:Choice>
        <mc:Fallback xmlns="">
          <p:pic>
            <p:nvPicPr>
              <p:cNvPr id="39" name="墨迹 38"/>
            </p:nvPicPr>
            <p:blipFill>
              <a:blip/>
            </p:blipFill>
            <p:spPr>
              <a:xfrm>
                <a:off x="9377149" y="3133298"/>
                <a:ext cx="22746" cy="395216"/>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0" name="墨迹 39"/>
              <p14:cNvContentPartPr/>
              <p14:nvPr/>
            </p14:nvContentPartPr>
            <p14:xfrm>
              <a:off x="9416955" y="2001671"/>
              <a:ext cx="349723" cy="1839605"/>
            </p14:xfrm>
          </p:contentPart>
        </mc:Choice>
        <mc:Fallback xmlns="">
          <p:pic>
            <p:nvPicPr>
              <p:cNvPr id="40" name="墨迹 39"/>
            </p:nvPicPr>
            <p:blipFill>
              <a:blip/>
            </p:blipFill>
            <p:spPr>
              <a:xfrm>
                <a:off x="9416955" y="2001671"/>
                <a:ext cx="349723" cy="183960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1" name="墨迹 40"/>
              <p14:cNvContentPartPr/>
              <p14:nvPr/>
            </p14:nvContentPartPr>
            <p14:xfrm>
              <a:off x="701757" y="2081283"/>
              <a:ext cx="2346243" cy="56866"/>
            </p14:xfrm>
          </p:contentPart>
        </mc:Choice>
        <mc:Fallback xmlns="">
          <p:pic>
            <p:nvPicPr>
              <p:cNvPr id="41" name="墨迹 40"/>
            </p:nvPicPr>
            <p:blipFill>
              <a:blip/>
            </p:blipFill>
            <p:spPr>
              <a:xfrm>
                <a:off x="701757" y="2081283"/>
                <a:ext cx="2346243" cy="56866"/>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2" name="墨迹 41"/>
              <p14:cNvContentPartPr/>
              <p14:nvPr/>
            </p14:nvContentPartPr>
            <p14:xfrm>
              <a:off x="6461361" y="3534201"/>
              <a:ext cx="260161" cy="609174"/>
            </p14:xfrm>
          </p:contentPart>
        </mc:Choice>
        <mc:Fallback xmlns="">
          <p:pic>
            <p:nvPicPr>
              <p:cNvPr id="42" name="墨迹 41"/>
            </p:nvPicPr>
            <p:blipFill>
              <a:blip/>
            </p:blipFill>
            <p:spPr>
              <a:xfrm>
                <a:off x="6461361" y="3534201"/>
                <a:ext cx="260161" cy="609174"/>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3" name="墨迹 42"/>
              <p14:cNvContentPartPr/>
              <p14:nvPr/>
            </p14:nvContentPartPr>
            <p14:xfrm>
              <a:off x="6664656" y="3531358"/>
              <a:ext cx="238836" cy="568656"/>
            </p14:xfrm>
          </p:contentPart>
        </mc:Choice>
        <mc:Fallback xmlns="">
          <p:pic>
            <p:nvPicPr>
              <p:cNvPr id="43" name="墨迹 42"/>
            </p:nvPicPr>
            <p:blipFill>
              <a:blip/>
            </p:blipFill>
            <p:spPr>
              <a:xfrm>
                <a:off x="6664656" y="3531358"/>
                <a:ext cx="238836" cy="568656"/>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4" name="墨迹 43"/>
              <p14:cNvContentPartPr/>
              <p14:nvPr/>
            </p14:nvContentPartPr>
            <p14:xfrm>
              <a:off x="6581490" y="3844119"/>
              <a:ext cx="350434" cy="108045"/>
            </p14:xfrm>
          </p:contentPart>
        </mc:Choice>
        <mc:Fallback xmlns="">
          <p:pic>
            <p:nvPicPr>
              <p:cNvPr id="44" name="墨迹 43"/>
            </p:nvPicPr>
            <p:blipFill>
              <a:blip/>
            </p:blipFill>
            <p:spPr>
              <a:xfrm>
                <a:off x="6581490" y="3844119"/>
                <a:ext cx="350434" cy="10804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5" name="墨迹 44"/>
              <p14:cNvContentPartPr/>
              <p14:nvPr/>
            </p14:nvContentPartPr>
            <p14:xfrm>
              <a:off x="7644701" y="3482133"/>
              <a:ext cx="572388" cy="32165"/>
            </p14:xfrm>
          </p:contentPart>
        </mc:Choice>
        <mc:Fallback xmlns="">
          <p:pic>
            <p:nvPicPr>
              <p:cNvPr id="45" name="墨迹 44"/>
            </p:nvPicPr>
            <p:blipFill>
              <a:blip/>
            </p:blipFill>
            <p:spPr>
              <a:xfrm>
                <a:off x="7644701" y="3482133"/>
                <a:ext cx="572388" cy="3216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6" name="墨迹 45"/>
              <p14:cNvContentPartPr/>
              <p14:nvPr/>
            </p14:nvContentPartPr>
            <p14:xfrm>
              <a:off x="7565089" y="3709774"/>
              <a:ext cx="308852" cy="259449"/>
            </p14:xfrm>
          </p:contentPart>
        </mc:Choice>
        <mc:Fallback xmlns="">
          <p:pic>
            <p:nvPicPr>
              <p:cNvPr id="46" name="墨迹 45"/>
            </p:nvPicPr>
            <p:blipFill>
              <a:blip/>
            </p:blipFill>
            <p:spPr>
              <a:xfrm>
                <a:off x="7565089" y="3709774"/>
                <a:ext cx="308852" cy="259449"/>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7" name="墨迹 46"/>
              <p14:cNvContentPartPr/>
              <p14:nvPr/>
            </p14:nvContentPartPr>
            <p14:xfrm>
              <a:off x="8285328" y="3755977"/>
              <a:ext cx="210403" cy="31276"/>
            </p14:xfrm>
          </p:contentPart>
        </mc:Choice>
        <mc:Fallback xmlns="">
          <p:pic>
            <p:nvPicPr>
              <p:cNvPr id="47" name="墨迹 46"/>
            </p:nvPicPr>
            <p:blipFill>
              <a:blip/>
            </p:blipFill>
            <p:spPr>
              <a:xfrm>
                <a:off x="8285328" y="3755977"/>
                <a:ext cx="210403" cy="31276"/>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8" name="墨迹 47"/>
              <p14:cNvContentPartPr/>
              <p14:nvPr/>
            </p14:nvContentPartPr>
            <p14:xfrm>
              <a:off x="8266669" y="3912358"/>
              <a:ext cx="226219" cy="22746"/>
            </p14:xfrm>
          </p:contentPart>
        </mc:Choice>
        <mc:Fallback xmlns="">
          <p:pic>
            <p:nvPicPr>
              <p:cNvPr id="48" name="墨迹 47"/>
            </p:nvPicPr>
            <p:blipFill>
              <a:blip/>
            </p:blipFill>
            <p:spPr>
              <a:xfrm>
                <a:off x="8266669" y="3912358"/>
                <a:ext cx="226219" cy="22746"/>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49" name="墨迹 48"/>
              <p14:cNvContentPartPr/>
              <p14:nvPr/>
            </p14:nvContentPartPr>
            <p14:xfrm>
              <a:off x="8814178" y="3635671"/>
              <a:ext cx="191211" cy="438754"/>
            </p14:xfrm>
          </p:contentPart>
        </mc:Choice>
        <mc:Fallback xmlns="">
          <p:pic>
            <p:nvPicPr>
              <p:cNvPr id="49" name="墨迹 48"/>
            </p:nvPicPr>
            <p:blipFill>
              <a:blip/>
            </p:blipFill>
            <p:spPr>
              <a:xfrm>
                <a:off x="8814178" y="3635671"/>
                <a:ext cx="191211" cy="438754"/>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0" name="墨迹 49"/>
              <p14:cNvContentPartPr/>
              <p14:nvPr/>
            </p14:nvContentPartPr>
            <p14:xfrm>
              <a:off x="1583175" y="2807742"/>
              <a:ext cx="429869" cy="368916"/>
            </p14:xfrm>
          </p:contentPart>
        </mc:Choice>
        <mc:Fallback xmlns="">
          <p:pic>
            <p:nvPicPr>
              <p:cNvPr id="50" name="墨迹 49"/>
            </p:nvPicPr>
            <p:blipFill>
              <a:blip/>
            </p:blipFill>
            <p:spPr>
              <a:xfrm>
                <a:off x="1583175" y="2807742"/>
                <a:ext cx="429869" cy="368916"/>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1" name="墨迹 50"/>
              <p14:cNvContentPartPr/>
              <p14:nvPr/>
            </p14:nvContentPartPr>
            <p14:xfrm>
              <a:off x="1931300" y="2863186"/>
              <a:ext cx="33408" cy="54022"/>
            </p14:xfrm>
          </p:contentPart>
        </mc:Choice>
        <mc:Fallback xmlns="">
          <p:pic>
            <p:nvPicPr>
              <p:cNvPr id="51" name="墨迹 50"/>
            </p:nvPicPr>
            <p:blipFill>
              <a:blip/>
            </p:blipFill>
            <p:spPr>
              <a:xfrm>
                <a:off x="1931300" y="2863186"/>
                <a:ext cx="33408" cy="54022"/>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2" name="墨迹 51"/>
              <p14:cNvContentPartPr/>
              <p14:nvPr/>
            </p14:nvContentPartPr>
            <p14:xfrm>
              <a:off x="2106517" y="2678373"/>
              <a:ext cx="358609" cy="489045"/>
            </p14:xfrm>
          </p:contentPart>
        </mc:Choice>
        <mc:Fallback xmlns="">
          <p:pic>
            <p:nvPicPr>
              <p:cNvPr id="52" name="墨迹 51"/>
            </p:nvPicPr>
            <p:blipFill>
              <a:blip/>
            </p:blipFill>
            <p:spPr>
              <a:xfrm>
                <a:off x="2106517" y="2678373"/>
                <a:ext cx="358609" cy="48904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3" name="墨迹 52"/>
              <p14:cNvContentPartPr/>
              <p14:nvPr/>
            </p14:nvContentPartPr>
            <p14:xfrm>
              <a:off x="2500490" y="2695077"/>
              <a:ext cx="618947" cy="467720"/>
            </p14:xfrm>
          </p:contentPart>
        </mc:Choice>
        <mc:Fallback xmlns="">
          <p:pic>
            <p:nvPicPr>
              <p:cNvPr id="53" name="墨迹 52"/>
            </p:nvPicPr>
            <p:blipFill>
              <a:blip/>
            </p:blipFill>
            <p:spPr>
              <a:xfrm>
                <a:off x="2500490" y="2695077"/>
                <a:ext cx="618947" cy="46772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4" name="墨迹 53"/>
              <p14:cNvContentPartPr/>
              <p14:nvPr/>
            </p14:nvContentPartPr>
            <p14:xfrm>
              <a:off x="3298742" y="2828889"/>
              <a:ext cx="135944" cy="14394"/>
            </p14:xfrm>
          </p:contentPart>
        </mc:Choice>
        <mc:Fallback xmlns="">
          <p:pic>
            <p:nvPicPr>
              <p:cNvPr id="54" name="墨迹 53"/>
            </p:nvPicPr>
            <p:blipFill>
              <a:blip/>
            </p:blipFill>
            <p:spPr>
              <a:xfrm>
                <a:off x="3298742" y="2828889"/>
                <a:ext cx="135944" cy="14394"/>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5" name="墨迹 54"/>
              <p14:cNvContentPartPr/>
              <p14:nvPr/>
            </p14:nvContentPartPr>
            <p14:xfrm>
              <a:off x="3273685" y="2951328"/>
              <a:ext cx="189434" cy="17060"/>
            </p14:xfrm>
          </p:contentPart>
        </mc:Choice>
        <mc:Fallback xmlns="">
          <p:pic>
            <p:nvPicPr>
              <p:cNvPr id="55" name="墨迹 54"/>
            </p:nvPicPr>
            <p:blipFill>
              <a:blip/>
            </p:blipFill>
            <p:spPr>
              <a:xfrm>
                <a:off x="3273685" y="2951328"/>
                <a:ext cx="189434" cy="1706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6" name="墨迹 55"/>
              <p14:cNvContentPartPr/>
              <p14:nvPr/>
            </p14:nvContentPartPr>
            <p14:xfrm>
              <a:off x="3475203" y="2658470"/>
              <a:ext cx="184102" cy="382421"/>
            </p14:xfrm>
          </p:contentPart>
        </mc:Choice>
        <mc:Fallback xmlns="">
          <p:pic>
            <p:nvPicPr>
              <p:cNvPr id="56" name="墨迹 55"/>
            </p:nvPicPr>
            <p:blipFill>
              <a:blip/>
            </p:blipFill>
            <p:spPr>
              <a:xfrm>
                <a:off x="3475203" y="2658470"/>
                <a:ext cx="184102" cy="382421"/>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7" name="墨迹 56"/>
              <p14:cNvContentPartPr/>
              <p14:nvPr/>
            </p14:nvContentPartPr>
            <p14:xfrm>
              <a:off x="3726123" y="2759406"/>
              <a:ext cx="203295" cy="230306"/>
            </p14:xfrm>
          </p:contentPart>
        </mc:Choice>
        <mc:Fallback xmlns="">
          <p:pic>
            <p:nvPicPr>
              <p:cNvPr id="57" name="墨迹 56"/>
            </p:nvPicPr>
            <p:blipFill>
              <a:blip/>
            </p:blipFill>
            <p:spPr>
              <a:xfrm>
                <a:off x="3726123" y="2759406"/>
                <a:ext cx="203295" cy="230306"/>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8" name="墨迹 57"/>
              <p14:cNvContentPartPr/>
              <p14:nvPr/>
            </p14:nvContentPartPr>
            <p14:xfrm>
              <a:off x="3999789" y="2536208"/>
              <a:ext cx="401613" cy="624101"/>
            </p14:xfrm>
          </p:contentPart>
        </mc:Choice>
        <mc:Fallback xmlns="">
          <p:pic>
            <p:nvPicPr>
              <p:cNvPr id="58" name="墨迹 57"/>
            </p:nvPicPr>
            <p:blipFill>
              <a:blip/>
            </p:blipFill>
            <p:spPr>
              <a:xfrm>
                <a:off x="3999789" y="2536208"/>
                <a:ext cx="401613" cy="624101"/>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59" name="墨迹 58"/>
              <p14:cNvContentPartPr/>
              <p14:nvPr/>
            </p14:nvContentPartPr>
            <p14:xfrm>
              <a:off x="558705" y="1467134"/>
              <a:ext cx="1093242" cy="759157"/>
            </p14:xfrm>
          </p:contentPart>
        </mc:Choice>
        <mc:Fallback xmlns="">
          <p:pic>
            <p:nvPicPr>
              <p:cNvPr id="59" name="墨迹 58"/>
            </p:nvPicPr>
            <p:blipFill>
              <a:blip/>
            </p:blipFill>
            <p:spPr>
              <a:xfrm>
                <a:off x="558705" y="1467134"/>
                <a:ext cx="1093242" cy="759157"/>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0" name="墨迹 59"/>
              <p14:cNvContentPartPr/>
              <p14:nvPr/>
            </p14:nvContentPartPr>
            <p14:xfrm>
              <a:off x="784746" y="2859632"/>
              <a:ext cx="213957" cy="400192"/>
            </p14:xfrm>
          </p:contentPart>
        </mc:Choice>
        <mc:Fallback xmlns="">
          <p:pic>
            <p:nvPicPr>
              <p:cNvPr id="60" name="墨迹 59"/>
            </p:nvPicPr>
            <p:blipFill>
              <a:blip/>
            </p:blipFill>
            <p:spPr>
              <a:xfrm>
                <a:off x="784746" y="2859632"/>
                <a:ext cx="213957" cy="400192"/>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1" name="墨迹 60"/>
              <p14:cNvContentPartPr/>
              <p14:nvPr/>
            </p14:nvContentPartPr>
            <p14:xfrm>
              <a:off x="926910" y="3099179"/>
              <a:ext cx="197608" cy="352567"/>
            </p14:xfrm>
          </p:contentPart>
        </mc:Choice>
        <mc:Fallback xmlns="">
          <p:pic>
            <p:nvPicPr>
              <p:cNvPr id="61" name="墨迹 60"/>
            </p:nvPicPr>
            <p:blipFill>
              <a:blip/>
            </p:blipFill>
            <p:spPr>
              <a:xfrm>
                <a:off x="926910" y="3099179"/>
                <a:ext cx="197608" cy="352567"/>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2" name="墨迹 61"/>
              <p14:cNvContentPartPr/>
              <p14:nvPr/>
            </p14:nvContentPartPr>
            <p14:xfrm>
              <a:off x="1052014" y="2979761"/>
              <a:ext cx="65396" cy="42649"/>
            </p14:xfrm>
          </p:contentPart>
        </mc:Choice>
        <mc:Fallback xmlns="">
          <p:pic>
            <p:nvPicPr>
              <p:cNvPr id="62" name="墨迹 61"/>
            </p:nvPicPr>
            <p:blipFill>
              <a:blip/>
            </p:blipFill>
            <p:spPr>
              <a:xfrm>
                <a:off x="1052014" y="2979761"/>
                <a:ext cx="65396" cy="42649"/>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3" name="墨迹 62"/>
              <p14:cNvContentPartPr/>
              <p14:nvPr/>
            </p14:nvContentPartPr>
            <p14:xfrm>
              <a:off x="1279477" y="3133298"/>
              <a:ext cx="28433" cy="31276"/>
            </p14:xfrm>
          </p:contentPart>
        </mc:Choice>
        <mc:Fallback xmlns="">
          <p:pic>
            <p:nvPicPr>
              <p:cNvPr id="63" name="墨迹 62"/>
            </p:nvPicPr>
            <p:blipFill>
              <a:blip/>
            </p:blipFill>
            <p:spPr>
              <a:xfrm>
                <a:off x="1279477" y="3133298"/>
                <a:ext cx="28433" cy="31276"/>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4" name="墨迹 63"/>
              <p14:cNvContentPartPr/>
              <p14:nvPr/>
            </p14:nvContentPartPr>
            <p14:xfrm>
              <a:off x="1245358" y="3146626"/>
              <a:ext cx="102358" cy="103247"/>
            </p14:xfrm>
          </p:contentPart>
        </mc:Choice>
        <mc:Fallback xmlns="">
          <p:pic>
            <p:nvPicPr>
              <p:cNvPr id="64" name="墨迹 63"/>
            </p:nvPicPr>
            <p:blipFill>
              <a:blip/>
            </p:blipFill>
            <p:spPr>
              <a:xfrm>
                <a:off x="1245358" y="3146626"/>
                <a:ext cx="102358" cy="103247"/>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5" name="墨迹 64"/>
              <p14:cNvContentPartPr/>
              <p14:nvPr/>
            </p14:nvContentPartPr>
            <p14:xfrm>
              <a:off x="1190447" y="3719014"/>
              <a:ext cx="234393" cy="409433"/>
            </p14:xfrm>
          </p:contentPart>
        </mc:Choice>
        <mc:Fallback xmlns="">
          <p:pic>
            <p:nvPicPr>
              <p:cNvPr id="65" name="墨迹 64"/>
            </p:nvPicPr>
            <p:blipFill>
              <a:blip/>
            </p:blipFill>
            <p:spPr>
              <a:xfrm>
                <a:off x="1190447" y="3719014"/>
                <a:ext cx="234393" cy="409433"/>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6" name="墨迹 65"/>
              <p14:cNvContentPartPr/>
              <p14:nvPr/>
            </p14:nvContentPartPr>
            <p14:xfrm>
              <a:off x="1484194" y="4016671"/>
              <a:ext cx="130791" cy="92584"/>
            </p14:xfrm>
          </p:contentPart>
        </mc:Choice>
        <mc:Fallback xmlns="">
          <p:pic>
            <p:nvPicPr>
              <p:cNvPr id="66" name="墨迹 65"/>
            </p:nvPicPr>
            <p:blipFill>
              <a:blip/>
            </p:blipFill>
            <p:spPr>
              <a:xfrm>
                <a:off x="1484194" y="4016671"/>
                <a:ext cx="130791" cy="92584"/>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7" name="墨迹 66"/>
              <p14:cNvContentPartPr/>
              <p14:nvPr/>
            </p14:nvContentPartPr>
            <p14:xfrm>
              <a:off x="1573757" y="3871130"/>
              <a:ext cx="35541" cy="66817"/>
            </p14:xfrm>
          </p:contentPart>
        </mc:Choice>
        <mc:Fallback xmlns="">
          <p:pic>
            <p:nvPicPr>
              <p:cNvPr id="67" name="墨迹 66"/>
            </p:nvPicPr>
            <p:blipFill>
              <a:blip/>
            </p:blipFill>
            <p:spPr>
              <a:xfrm>
                <a:off x="1573757" y="3871130"/>
                <a:ext cx="35541" cy="66817"/>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8" name="墨迹 67"/>
              <p14:cNvContentPartPr/>
              <p14:nvPr/>
            </p14:nvContentPartPr>
            <p14:xfrm>
              <a:off x="1720186" y="3915201"/>
              <a:ext cx="162067" cy="25590"/>
            </p14:xfrm>
          </p:contentPart>
        </mc:Choice>
        <mc:Fallback xmlns="">
          <p:pic>
            <p:nvPicPr>
              <p:cNvPr id="68" name="墨迹 67"/>
            </p:nvPicPr>
            <p:blipFill>
              <a:blip/>
            </p:blipFill>
            <p:spPr>
              <a:xfrm>
                <a:off x="1720186" y="3915201"/>
                <a:ext cx="162067" cy="2559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69" name="墨迹 68"/>
              <p14:cNvContentPartPr/>
              <p14:nvPr/>
            </p14:nvContentPartPr>
            <p14:xfrm>
              <a:off x="1910686" y="3709951"/>
              <a:ext cx="216090" cy="255718"/>
            </p14:xfrm>
          </p:contentPart>
        </mc:Choice>
        <mc:Fallback xmlns="">
          <p:pic>
            <p:nvPicPr>
              <p:cNvPr id="69" name="墨迹 68"/>
            </p:nvPicPr>
            <p:blipFill>
              <a:blip/>
            </p:blipFill>
            <p:spPr>
              <a:xfrm>
                <a:off x="1910686" y="3709951"/>
                <a:ext cx="216090" cy="255718"/>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0" name="墨迹 69"/>
              <p14:cNvContentPartPr/>
              <p14:nvPr/>
            </p14:nvContentPartPr>
            <p14:xfrm>
              <a:off x="2069910" y="3882681"/>
              <a:ext cx="159224" cy="301210"/>
            </p14:xfrm>
          </p:contentPart>
        </mc:Choice>
        <mc:Fallback xmlns="">
          <p:pic>
            <p:nvPicPr>
              <p:cNvPr id="70" name="墨迹 69"/>
            </p:nvPicPr>
            <p:blipFill>
              <a:blip/>
            </p:blipFill>
            <p:spPr>
              <a:xfrm>
                <a:off x="2069910" y="3882681"/>
                <a:ext cx="159224" cy="30121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1" name="墨迹 70"/>
              <p14:cNvContentPartPr/>
              <p14:nvPr/>
            </p14:nvContentPartPr>
            <p14:xfrm>
              <a:off x="2240507" y="3800581"/>
              <a:ext cx="51179" cy="32165"/>
            </p14:xfrm>
          </p:contentPart>
        </mc:Choice>
        <mc:Fallback xmlns="">
          <p:pic>
            <p:nvPicPr>
              <p:cNvPr id="71" name="墨迹 70"/>
            </p:nvPicPr>
            <p:blipFill>
              <a:blip/>
            </p:blipFill>
            <p:spPr>
              <a:xfrm>
                <a:off x="2240507" y="3800581"/>
                <a:ext cx="51179" cy="3216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2" name="墨迹 71"/>
              <p14:cNvContentPartPr/>
              <p14:nvPr/>
            </p14:nvContentPartPr>
            <p14:xfrm>
              <a:off x="2549003" y="3598175"/>
              <a:ext cx="41228" cy="200452"/>
            </p14:xfrm>
          </p:contentPart>
        </mc:Choice>
        <mc:Fallback xmlns="">
          <p:pic>
            <p:nvPicPr>
              <p:cNvPr id="72" name="墨迹 71"/>
            </p:nvPicPr>
            <p:blipFill>
              <a:blip/>
            </p:blipFill>
            <p:spPr>
              <a:xfrm>
                <a:off x="2549003" y="3598175"/>
                <a:ext cx="41228" cy="200452"/>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3" name="墨迹 72"/>
              <p14:cNvContentPartPr/>
              <p14:nvPr/>
            </p14:nvContentPartPr>
            <p14:xfrm>
              <a:off x="2462283" y="3545574"/>
              <a:ext cx="386687" cy="494731"/>
            </p14:xfrm>
          </p:contentPart>
        </mc:Choice>
        <mc:Fallback xmlns="">
          <p:pic>
            <p:nvPicPr>
              <p:cNvPr id="73" name="墨迹 72"/>
            </p:nvPicPr>
            <p:blipFill>
              <a:blip/>
            </p:blipFill>
            <p:spPr>
              <a:xfrm>
                <a:off x="2462283" y="3545574"/>
                <a:ext cx="386687" cy="494731"/>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4" name="墨迹 73"/>
              <p14:cNvContentPartPr/>
              <p14:nvPr/>
            </p14:nvContentPartPr>
            <p14:xfrm>
              <a:off x="2993444" y="3470227"/>
              <a:ext cx="232972" cy="555684"/>
            </p14:xfrm>
          </p:contentPart>
        </mc:Choice>
        <mc:Fallback xmlns="">
          <p:pic>
            <p:nvPicPr>
              <p:cNvPr id="74" name="墨迹 73"/>
            </p:nvPicPr>
            <p:blipFill>
              <a:blip/>
            </p:blipFill>
            <p:spPr>
              <a:xfrm>
                <a:off x="2993444" y="3470227"/>
                <a:ext cx="232972" cy="555684"/>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5" name="墨迹 74"/>
              <p14:cNvContentPartPr/>
              <p14:nvPr/>
            </p14:nvContentPartPr>
            <p14:xfrm>
              <a:off x="3241343" y="3453878"/>
              <a:ext cx="77657" cy="634763"/>
            </p14:xfrm>
          </p:contentPart>
        </mc:Choice>
        <mc:Fallback xmlns="">
          <p:pic>
            <p:nvPicPr>
              <p:cNvPr id="75" name="墨迹 74"/>
            </p:nvPicPr>
            <p:blipFill>
              <a:blip/>
            </p:blipFill>
            <p:spPr>
              <a:xfrm>
                <a:off x="3241343" y="3453878"/>
                <a:ext cx="77657" cy="634763"/>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6" name="墨迹 75"/>
              <p14:cNvContentPartPr/>
              <p14:nvPr/>
            </p14:nvContentPartPr>
            <p14:xfrm>
              <a:off x="3097579" y="3775880"/>
              <a:ext cx="257495" cy="45492"/>
            </p14:xfrm>
          </p:contentPart>
        </mc:Choice>
        <mc:Fallback xmlns="">
          <p:pic>
            <p:nvPicPr>
              <p:cNvPr id="76" name="墨迹 75"/>
            </p:nvPicPr>
            <p:blipFill>
              <a:blip/>
            </p:blipFill>
            <p:spPr>
              <a:xfrm>
                <a:off x="3097579" y="3775880"/>
                <a:ext cx="257495" cy="45492"/>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77" name="墨迹 76"/>
              <p14:cNvContentPartPr/>
              <p14:nvPr/>
            </p14:nvContentPartPr>
            <p14:xfrm>
              <a:off x="3468805" y="3625186"/>
              <a:ext cx="238836" cy="264425"/>
            </p14:xfrm>
          </p:contentPart>
        </mc:Choice>
        <mc:Fallback xmlns="">
          <p:pic>
            <p:nvPicPr>
              <p:cNvPr id="77" name="墨迹 76"/>
            </p:nvPicPr>
            <p:blipFill>
              <a:blip/>
            </p:blipFill>
            <p:spPr>
              <a:xfrm>
                <a:off x="3468805" y="3625186"/>
                <a:ext cx="238836" cy="264425"/>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8" name="墨迹 77"/>
              <p14:cNvContentPartPr/>
              <p14:nvPr/>
            </p14:nvContentPartPr>
            <p14:xfrm>
              <a:off x="3781567" y="3707641"/>
              <a:ext cx="110888" cy="11374"/>
            </p14:xfrm>
          </p:contentPart>
        </mc:Choice>
        <mc:Fallback xmlns="">
          <p:pic>
            <p:nvPicPr>
              <p:cNvPr id="78" name="墨迹 77"/>
            </p:nvPicPr>
            <p:blipFill>
              <a:blip/>
            </p:blipFill>
            <p:spPr>
              <a:xfrm>
                <a:off x="3781567" y="3707641"/>
                <a:ext cx="110888" cy="11374"/>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79" name="墨迹 78"/>
              <p14:cNvContentPartPr/>
              <p14:nvPr/>
            </p14:nvContentPartPr>
            <p14:xfrm>
              <a:off x="3723457" y="3758820"/>
              <a:ext cx="311162" cy="39806"/>
            </p14:xfrm>
          </p:contentPart>
        </mc:Choice>
        <mc:Fallback xmlns="">
          <p:pic>
            <p:nvPicPr>
              <p:cNvPr id="79" name="墨迹 78"/>
            </p:nvPicPr>
            <p:blipFill>
              <a:blip/>
            </p:blipFill>
            <p:spPr>
              <a:xfrm>
                <a:off x="3723457" y="3758820"/>
                <a:ext cx="311162" cy="39806"/>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0" name="墨迹 79"/>
              <p14:cNvContentPartPr/>
              <p14:nvPr/>
            </p14:nvContentPartPr>
            <p14:xfrm>
              <a:off x="4011873" y="3701955"/>
              <a:ext cx="187657" cy="151227"/>
            </p14:xfrm>
          </p:contentPart>
        </mc:Choice>
        <mc:Fallback xmlns="">
          <p:pic>
            <p:nvPicPr>
              <p:cNvPr id="80" name="墨迹 79"/>
            </p:nvPicPr>
            <p:blipFill>
              <a:blip/>
            </p:blipFill>
            <p:spPr>
              <a:xfrm>
                <a:off x="4011873" y="3701955"/>
                <a:ext cx="187657" cy="151227"/>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1" name="墨迹 80"/>
              <p14:cNvContentPartPr/>
              <p14:nvPr/>
            </p14:nvContentPartPr>
            <p14:xfrm>
              <a:off x="4270611" y="3645089"/>
              <a:ext cx="187657" cy="164911"/>
            </p14:xfrm>
          </p:contentPart>
        </mc:Choice>
        <mc:Fallback xmlns="">
          <p:pic>
            <p:nvPicPr>
              <p:cNvPr id="81" name="墨迹 80"/>
            </p:nvPicPr>
            <p:blipFill>
              <a:blip/>
            </p:blipFill>
            <p:spPr>
              <a:xfrm>
                <a:off x="4270611" y="3645089"/>
                <a:ext cx="187657" cy="164911"/>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2" name="墨迹 81"/>
              <p14:cNvContentPartPr/>
              <p14:nvPr/>
            </p14:nvContentPartPr>
            <p14:xfrm>
              <a:off x="4537880" y="3445348"/>
              <a:ext cx="326978" cy="577898"/>
            </p14:xfrm>
          </p:contentPart>
        </mc:Choice>
        <mc:Fallback xmlns="">
          <p:pic>
            <p:nvPicPr>
              <p:cNvPr id="82" name="墨迹 81"/>
            </p:nvPicPr>
            <p:blipFill>
              <a:blip/>
            </p:blipFill>
            <p:spPr>
              <a:xfrm>
                <a:off x="4537880" y="3445348"/>
                <a:ext cx="326978" cy="577898"/>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3" name="墨迹 82"/>
              <p14:cNvContentPartPr/>
              <p14:nvPr/>
            </p14:nvContentPartPr>
            <p14:xfrm>
              <a:off x="1023582" y="3593910"/>
              <a:ext cx="176283" cy="636895"/>
            </p14:xfrm>
          </p:contentPart>
        </mc:Choice>
        <mc:Fallback xmlns="">
          <p:pic>
            <p:nvPicPr>
              <p:cNvPr id="83" name="墨迹 82"/>
            </p:nvPicPr>
            <p:blipFill>
              <a:blip/>
            </p:blipFill>
            <p:spPr>
              <a:xfrm>
                <a:off x="1023582" y="3593910"/>
                <a:ext cx="176283" cy="63689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4" name="墨迹 83"/>
              <p14:cNvContentPartPr/>
              <p14:nvPr/>
            </p14:nvContentPartPr>
            <p14:xfrm>
              <a:off x="2294529" y="3493507"/>
              <a:ext cx="131325" cy="885149"/>
            </p14:xfrm>
          </p:contentPart>
        </mc:Choice>
        <mc:Fallback xmlns="">
          <p:pic>
            <p:nvPicPr>
              <p:cNvPr id="84" name="墨迹 83"/>
            </p:nvPicPr>
            <p:blipFill>
              <a:blip/>
            </p:blipFill>
            <p:spPr>
              <a:xfrm>
                <a:off x="2294529" y="3493507"/>
                <a:ext cx="131325" cy="885149"/>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5" name="墨迹 84"/>
              <p14:cNvContentPartPr/>
              <p14:nvPr/>
            </p14:nvContentPartPr>
            <p14:xfrm>
              <a:off x="574343" y="2149522"/>
              <a:ext cx="2419634" cy="140743"/>
            </p14:xfrm>
          </p:contentPart>
        </mc:Choice>
        <mc:Fallback xmlns="">
          <p:pic>
            <p:nvPicPr>
              <p:cNvPr id="85" name="墨迹 84"/>
            </p:nvPicPr>
            <p:blipFill>
              <a:blip/>
            </p:blipFill>
            <p:spPr>
              <a:xfrm>
                <a:off x="574343" y="2149522"/>
                <a:ext cx="2419634" cy="140743"/>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6" name="墨迹 85"/>
              <p14:cNvContentPartPr/>
              <p14:nvPr/>
            </p14:nvContentPartPr>
            <p14:xfrm>
              <a:off x="2979761" y="4026089"/>
              <a:ext cx="1410268" cy="142164"/>
            </p14:xfrm>
          </p:contentPart>
        </mc:Choice>
        <mc:Fallback xmlns="">
          <p:pic>
            <p:nvPicPr>
              <p:cNvPr id="86" name="墨迹 85"/>
            </p:nvPicPr>
            <p:blipFill>
              <a:blip/>
            </p:blipFill>
            <p:spPr>
              <a:xfrm>
                <a:off x="2979761" y="4026089"/>
                <a:ext cx="1410268" cy="142164"/>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7" name="墨迹 86"/>
              <p14:cNvContentPartPr/>
              <p14:nvPr/>
            </p14:nvContentPartPr>
            <p14:xfrm>
              <a:off x="2474012" y="4376524"/>
              <a:ext cx="306008" cy="115864"/>
            </p14:xfrm>
          </p:contentPart>
        </mc:Choice>
        <mc:Fallback xmlns="">
          <p:pic>
            <p:nvPicPr>
              <p:cNvPr id="87" name="墨迹 86"/>
            </p:nvPicPr>
            <p:blipFill>
              <a:blip/>
            </p:blipFill>
            <p:spPr>
              <a:xfrm>
                <a:off x="2474012" y="4376524"/>
                <a:ext cx="306008" cy="115864"/>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8" name="墨迹 87"/>
              <p14:cNvContentPartPr/>
              <p14:nvPr/>
            </p14:nvContentPartPr>
            <p14:xfrm>
              <a:off x="2593074" y="4342404"/>
              <a:ext cx="34120" cy="306364"/>
            </p14:xfrm>
          </p:contentPart>
        </mc:Choice>
        <mc:Fallback xmlns="">
          <p:pic>
            <p:nvPicPr>
              <p:cNvPr id="88" name="墨迹 87"/>
            </p:nvPicPr>
            <p:blipFill>
              <a:blip/>
            </p:blipFill>
            <p:spPr>
              <a:xfrm>
                <a:off x="2593074" y="4342404"/>
                <a:ext cx="34120" cy="306364"/>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89" name="墨迹 88"/>
              <p14:cNvContentPartPr/>
              <p14:nvPr/>
            </p14:nvContentPartPr>
            <p14:xfrm>
              <a:off x="2405417" y="4338850"/>
              <a:ext cx="435023" cy="574344"/>
            </p14:xfrm>
          </p:contentPart>
        </mc:Choice>
        <mc:Fallback xmlns="">
          <p:pic>
            <p:nvPicPr>
              <p:cNvPr id="89" name="墨迹 88"/>
            </p:nvPicPr>
            <p:blipFill>
              <a:blip/>
            </p:blipFill>
            <p:spPr>
              <a:xfrm>
                <a:off x="2405417" y="4338850"/>
                <a:ext cx="435023" cy="574344"/>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0" name="墨迹 89"/>
              <p14:cNvContentPartPr/>
              <p14:nvPr/>
            </p14:nvContentPartPr>
            <p14:xfrm>
              <a:off x="2837597" y="4475328"/>
              <a:ext cx="409432" cy="286461"/>
            </p14:xfrm>
          </p:contentPart>
        </mc:Choice>
        <mc:Fallback xmlns="">
          <p:pic>
            <p:nvPicPr>
              <p:cNvPr id="90" name="墨迹 89"/>
            </p:nvPicPr>
            <p:blipFill>
              <a:blip/>
            </p:blipFill>
            <p:spPr>
              <a:xfrm>
                <a:off x="2837597" y="4475328"/>
                <a:ext cx="409432" cy="286461"/>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91" name="墨迹 90"/>
              <p14:cNvContentPartPr/>
              <p14:nvPr/>
            </p14:nvContentPartPr>
            <p14:xfrm>
              <a:off x="3283992" y="4343115"/>
              <a:ext cx="540224" cy="573810"/>
            </p14:xfrm>
          </p:contentPart>
        </mc:Choice>
        <mc:Fallback xmlns="">
          <p:pic>
            <p:nvPicPr>
              <p:cNvPr id="91" name="墨迹 90"/>
            </p:nvPicPr>
            <p:blipFill>
              <a:blip/>
            </p:blipFill>
            <p:spPr>
              <a:xfrm>
                <a:off x="3283992" y="4343115"/>
                <a:ext cx="540224" cy="57381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2" name="墨迹 91"/>
              <p14:cNvContentPartPr/>
              <p14:nvPr/>
            </p14:nvContentPartPr>
            <p14:xfrm>
              <a:off x="4130757" y="4586216"/>
              <a:ext cx="173974" cy="19903"/>
            </p14:xfrm>
          </p:contentPart>
        </mc:Choice>
        <mc:Fallback xmlns="">
          <p:pic>
            <p:nvPicPr>
              <p:cNvPr id="92" name="墨迹 91"/>
            </p:nvPicPr>
            <p:blipFill>
              <a:blip/>
            </p:blipFill>
            <p:spPr>
              <a:xfrm>
                <a:off x="4130757" y="4586216"/>
                <a:ext cx="173974" cy="19903"/>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93" name="墨迹 92"/>
              <p14:cNvContentPartPr/>
              <p14:nvPr/>
            </p14:nvContentPartPr>
            <p14:xfrm>
              <a:off x="4132357" y="4702791"/>
              <a:ext cx="206493" cy="22746"/>
            </p14:xfrm>
          </p:contentPart>
        </mc:Choice>
        <mc:Fallback xmlns="">
          <p:pic>
            <p:nvPicPr>
              <p:cNvPr id="93" name="墨迹 92"/>
            </p:nvPicPr>
            <p:blipFill>
              <a:blip/>
            </p:blipFill>
            <p:spPr>
              <a:xfrm>
                <a:off x="4132357" y="4702791"/>
                <a:ext cx="206493" cy="22746"/>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4" name="墨迹 93"/>
              <p14:cNvContentPartPr/>
              <p14:nvPr/>
            </p14:nvContentPartPr>
            <p14:xfrm>
              <a:off x="4543567" y="4494342"/>
              <a:ext cx="253052" cy="271001"/>
            </p14:xfrm>
          </p:contentPart>
        </mc:Choice>
        <mc:Fallback xmlns="">
          <p:pic>
            <p:nvPicPr>
              <p:cNvPr id="94" name="墨迹 93"/>
            </p:nvPicPr>
            <p:blipFill>
              <a:blip/>
            </p:blipFill>
            <p:spPr>
              <a:xfrm>
                <a:off x="4543567" y="4494342"/>
                <a:ext cx="253052" cy="271001"/>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95" name="墨迹 94"/>
              <p14:cNvContentPartPr/>
              <p14:nvPr/>
            </p14:nvContentPartPr>
            <p14:xfrm>
              <a:off x="4788089" y="4620335"/>
              <a:ext cx="179127" cy="14217"/>
            </p14:xfrm>
          </p:contentPart>
        </mc:Choice>
        <mc:Fallback xmlns="">
          <p:pic>
            <p:nvPicPr>
              <p:cNvPr id="95" name="墨迹 94"/>
            </p:nvPicPr>
            <p:blipFill>
              <a:blip/>
            </p:blipFill>
            <p:spPr>
              <a:xfrm>
                <a:off x="4788089" y="4620335"/>
                <a:ext cx="179127" cy="14217"/>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6" name="墨迹 95"/>
              <p14:cNvContentPartPr/>
              <p14:nvPr/>
            </p14:nvContentPartPr>
            <p14:xfrm>
              <a:off x="5061044" y="4340983"/>
              <a:ext cx="298545" cy="431645"/>
            </p14:xfrm>
          </p:contentPart>
        </mc:Choice>
        <mc:Fallback xmlns="">
          <p:pic>
            <p:nvPicPr>
              <p:cNvPr id="96" name="墨迹 95"/>
            </p:nvPicPr>
            <p:blipFill>
              <a:blip/>
            </p:blipFill>
            <p:spPr>
              <a:xfrm>
                <a:off x="5061044" y="4340983"/>
                <a:ext cx="298545" cy="431645"/>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97" name="墨迹 96"/>
              <p14:cNvContentPartPr/>
              <p14:nvPr/>
            </p14:nvContentPartPr>
            <p14:xfrm>
              <a:off x="5379492" y="4359997"/>
              <a:ext cx="90985" cy="368916"/>
            </p14:xfrm>
          </p:contentPart>
        </mc:Choice>
        <mc:Fallback xmlns="">
          <p:pic>
            <p:nvPicPr>
              <p:cNvPr id="97" name="墨迹 96"/>
            </p:nvPicPr>
            <p:blipFill>
              <a:blip/>
            </p:blipFill>
            <p:spPr>
              <a:xfrm>
                <a:off x="5379492" y="4359997"/>
                <a:ext cx="90985" cy="368916"/>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8" name="墨迹 97"/>
              <p14:cNvContentPartPr/>
              <p14:nvPr/>
            </p14:nvContentPartPr>
            <p14:xfrm>
              <a:off x="5523789" y="4369416"/>
              <a:ext cx="185524" cy="327688"/>
            </p14:xfrm>
          </p:contentPart>
        </mc:Choice>
        <mc:Fallback xmlns="">
          <p:pic>
            <p:nvPicPr>
              <p:cNvPr id="98" name="墨迹 97"/>
            </p:nvPicPr>
            <p:blipFill>
              <a:blip/>
            </p:blipFill>
            <p:spPr>
              <a:xfrm>
                <a:off x="5523789" y="4369416"/>
                <a:ext cx="185524" cy="327688"/>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99" name="墨迹 98"/>
              <p14:cNvContentPartPr/>
              <p14:nvPr/>
            </p14:nvContentPartPr>
            <p14:xfrm>
              <a:off x="5565727" y="4572000"/>
              <a:ext cx="200452" cy="39805"/>
            </p14:xfrm>
          </p:contentPart>
        </mc:Choice>
        <mc:Fallback xmlns="">
          <p:pic>
            <p:nvPicPr>
              <p:cNvPr id="99" name="墨迹 98"/>
            </p:nvPicPr>
            <p:blipFill>
              <a:blip/>
            </p:blipFill>
            <p:spPr>
              <a:xfrm>
                <a:off x="5565727" y="4572000"/>
                <a:ext cx="200452" cy="39805"/>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0" name="墨迹 99"/>
              <p14:cNvContentPartPr/>
              <p14:nvPr/>
            </p14:nvContentPartPr>
            <p14:xfrm>
              <a:off x="5800298" y="4363018"/>
              <a:ext cx="122616" cy="368205"/>
            </p14:xfrm>
          </p:contentPart>
        </mc:Choice>
        <mc:Fallback xmlns="">
          <p:pic>
            <p:nvPicPr>
              <p:cNvPr id="100" name="墨迹 99"/>
            </p:nvPicPr>
            <p:blipFill>
              <a:blip/>
            </p:blipFill>
            <p:spPr>
              <a:xfrm>
                <a:off x="5800298" y="4363018"/>
                <a:ext cx="122616" cy="368205"/>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01" name="墨迹 100"/>
              <p14:cNvContentPartPr/>
              <p14:nvPr/>
            </p14:nvContentPartPr>
            <p14:xfrm>
              <a:off x="4119740" y="5120753"/>
              <a:ext cx="202051" cy="71082"/>
            </p14:xfrm>
          </p:contentPart>
        </mc:Choice>
        <mc:Fallback xmlns="">
          <p:pic>
            <p:nvPicPr>
              <p:cNvPr id="101" name="墨迹 100"/>
            </p:nvPicPr>
            <p:blipFill>
              <a:blip/>
            </p:blipFill>
            <p:spPr>
              <a:xfrm>
                <a:off x="4119740" y="5120753"/>
                <a:ext cx="202051" cy="71082"/>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2" name="墨迹 101"/>
              <p14:cNvContentPartPr/>
              <p14:nvPr/>
            </p14:nvContentPartPr>
            <p14:xfrm>
              <a:off x="4117785" y="5245858"/>
              <a:ext cx="277931" cy="36963"/>
            </p14:xfrm>
          </p:contentPart>
        </mc:Choice>
        <mc:Fallback xmlns="">
          <p:pic>
            <p:nvPicPr>
              <p:cNvPr id="102" name="墨迹 101"/>
            </p:nvPicPr>
            <p:blipFill>
              <a:blip/>
            </p:blipFill>
            <p:spPr>
              <a:xfrm>
                <a:off x="4117785" y="5245858"/>
                <a:ext cx="277931" cy="36963"/>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03" name="墨迹 102"/>
              <p14:cNvContentPartPr/>
              <p14:nvPr/>
            </p14:nvContentPartPr>
            <p14:xfrm>
              <a:off x="4542501" y="5054647"/>
              <a:ext cx="123327" cy="457769"/>
            </p14:xfrm>
          </p:contentPart>
        </mc:Choice>
        <mc:Fallback xmlns="">
          <p:pic>
            <p:nvPicPr>
              <p:cNvPr id="103" name="墨迹 102"/>
            </p:nvPicPr>
            <p:blipFill>
              <a:blip/>
            </p:blipFill>
            <p:spPr>
              <a:xfrm>
                <a:off x="4542501" y="5054647"/>
                <a:ext cx="123327" cy="457769"/>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4" name="墨迹 103"/>
              <p14:cNvContentPartPr/>
              <p14:nvPr/>
            </p14:nvContentPartPr>
            <p14:xfrm>
              <a:off x="4828606" y="5234484"/>
              <a:ext cx="226752" cy="8530"/>
            </p14:xfrm>
          </p:contentPart>
        </mc:Choice>
        <mc:Fallback xmlns="">
          <p:pic>
            <p:nvPicPr>
              <p:cNvPr id="104" name="墨迹 103"/>
            </p:nvPicPr>
            <p:blipFill>
              <a:blip/>
            </p:blipFill>
            <p:spPr>
              <a:xfrm>
                <a:off x="4828606" y="5234484"/>
                <a:ext cx="226752" cy="853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05" name="墨迹 104"/>
              <p14:cNvContentPartPr/>
              <p14:nvPr/>
            </p14:nvContentPartPr>
            <p14:xfrm>
              <a:off x="7031440" y="4139998"/>
              <a:ext cx="233860" cy="343860"/>
            </p14:xfrm>
          </p:contentPart>
        </mc:Choice>
        <mc:Fallback xmlns="">
          <p:pic>
            <p:nvPicPr>
              <p:cNvPr id="105" name="墨迹 104"/>
            </p:nvPicPr>
            <p:blipFill>
              <a:blip/>
            </p:blipFill>
            <p:spPr>
              <a:xfrm>
                <a:off x="7031440" y="4139998"/>
                <a:ext cx="233860" cy="34386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06" name="墨迹 105"/>
              <p14:cNvContentPartPr/>
              <p14:nvPr/>
            </p14:nvContentPartPr>
            <p14:xfrm>
              <a:off x="7066626" y="4301888"/>
              <a:ext cx="312583" cy="222487"/>
            </p14:xfrm>
          </p:contentPart>
        </mc:Choice>
        <mc:Fallback xmlns="">
          <p:pic>
            <p:nvPicPr>
              <p:cNvPr id="106" name="墨迹 105"/>
            </p:nvPicPr>
            <p:blipFill>
              <a:blip/>
            </p:blipFill>
            <p:spPr>
              <a:xfrm>
                <a:off x="7066626" y="4301888"/>
                <a:ext cx="312583" cy="222487"/>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07" name="墨迹 106"/>
              <p14:cNvContentPartPr/>
              <p14:nvPr/>
            </p14:nvContentPartPr>
            <p14:xfrm>
              <a:off x="7577350" y="4605053"/>
              <a:ext cx="29855" cy="313827"/>
            </p14:xfrm>
          </p:contentPart>
        </mc:Choice>
        <mc:Fallback xmlns="">
          <p:pic>
            <p:nvPicPr>
              <p:cNvPr id="107" name="墨迹 106"/>
            </p:nvPicPr>
            <p:blipFill>
              <a:blip/>
            </p:blipFill>
            <p:spPr>
              <a:xfrm>
                <a:off x="7577350" y="4605053"/>
                <a:ext cx="29855" cy="313827"/>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08" name="墨迹 107"/>
              <p14:cNvContentPartPr/>
              <p14:nvPr/>
            </p14:nvContentPartPr>
            <p14:xfrm>
              <a:off x="8029432" y="4640238"/>
              <a:ext cx="193344" cy="39806"/>
            </p14:xfrm>
          </p:contentPart>
        </mc:Choice>
        <mc:Fallback xmlns="">
          <p:pic>
            <p:nvPicPr>
              <p:cNvPr id="108" name="墨迹 107"/>
            </p:nvPicPr>
            <p:blipFill>
              <a:blip/>
            </p:blipFill>
            <p:spPr>
              <a:xfrm>
                <a:off x="8029432" y="4640238"/>
                <a:ext cx="193344" cy="39806"/>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09" name="墨迹 108"/>
              <p14:cNvContentPartPr/>
              <p14:nvPr/>
            </p14:nvContentPartPr>
            <p14:xfrm>
              <a:off x="8296701" y="4524375"/>
              <a:ext cx="238836" cy="263714"/>
            </p14:xfrm>
          </p:contentPart>
        </mc:Choice>
        <mc:Fallback xmlns="">
          <p:pic>
            <p:nvPicPr>
              <p:cNvPr id="109" name="墨迹 108"/>
            </p:nvPicPr>
            <p:blipFill>
              <a:blip/>
            </p:blipFill>
            <p:spPr>
              <a:xfrm>
                <a:off x="8296701" y="4524375"/>
                <a:ext cx="238836" cy="263714"/>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10" name="墨迹 109"/>
              <p14:cNvContentPartPr/>
              <p14:nvPr/>
            </p14:nvContentPartPr>
            <p14:xfrm>
              <a:off x="8444552" y="4731223"/>
              <a:ext cx="73925" cy="116575"/>
            </p14:xfrm>
          </p:contentPart>
        </mc:Choice>
        <mc:Fallback xmlns="">
          <p:pic>
            <p:nvPicPr>
              <p:cNvPr id="110" name="墨迹 109"/>
            </p:nvPicPr>
            <p:blipFill>
              <a:blip/>
            </p:blipFill>
            <p:spPr>
              <a:xfrm>
                <a:off x="8444552" y="4731223"/>
                <a:ext cx="73925" cy="116575"/>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11" name="墨迹 110"/>
              <p14:cNvContentPartPr/>
              <p14:nvPr/>
            </p14:nvContentPartPr>
            <p14:xfrm>
              <a:off x="8969671" y="4478882"/>
              <a:ext cx="20791" cy="277931"/>
            </p14:xfrm>
          </p:contentPart>
        </mc:Choice>
        <mc:Fallback xmlns="">
          <p:pic>
            <p:nvPicPr>
              <p:cNvPr id="111" name="墨迹 110"/>
            </p:nvPicPr>
            <p:blipFill>
              <a:blip/>
            </p:blipFill>
            <p:spPr>
              <a:xfrm>
                <a:off x="8969671" y="4478882"/>
                <a:ext cx="20791" cy="277931"/>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12" name="墨迹 111"/>
              <p14:cNvContentPartPr/>
              <p14:nvPr/>
            </p14:nvContentPartPr>
            <p14:xfrm>
              <a:off x="8396216" y="4753970"/>
              <a:ext cx="172018" cy="202584"/>
            </p14:xfrm>
          </p:contentPart>
        </mc:Choice>
        <mc:Fallback xmlns="">
          <p:pic>
            <p:nvPicPr>
              <p:cNvPr id="112" name="墨迹 111"/>
            </p:nvPicPr>
            <p:blipFill>
              <a:blip/>
            </p:blipFill>
            <p:spPr>
              <a:xfrm>
                <a:off x="8396216" y="4753970"/>
                <a:ext cx="172018" cy="202584"/>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13" name="墨迹 112"/>
              <p14:cNvContentPartPr/>
              <p14:nvPr/>
            </p14:nvContentPartPr>
            <p14:xfrm>
              <a:off x="7511955" y="5221690"/>
              <a:ext cx="190855" cy="179838"/>
            </p14:xfrm>
          </p:contentPart>
        </mc:Choice>
        <mc:Fallback xmlns="">
          <p:pic>
            <p:nvPicPr>
              <p:cNvPr id="113" name="墨迹 112"/>
            </p:nvPicPr>
            <p:blipFill>
              <a:blip/>
            </p:blipFill>
            <p:spPr>
              <a:xfrm>
                <a:off x="7511955" y="5221690"/>
                <a:ext cx="190855" cy="179838"/>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14" name="墨迹 113"/>
              <p14:cNvContentPartPr/>
              <p14:nvPr/>
            </p14:nvContentPartPr>
            <p14:xfrm>
              <a:off x="8175861" y="5099073"/>
              <a:ext cx="166333" cy="311695"/>
            </p14:xfrm>
          </p:contentPart>
        </mc:Choice>
        <mc:Fallback xmlns="">
          <p:pic>
            <p:nvPicPr>
              <p:cNvPr id="114" name="墨迹 113"/>
            </p:nvPicPr>
            <p:blipFill>
              <a:blip/>
            </p:blipFill>
            <p:spPr>
              <a:xfrm>
                <a:off x="8175861" y="5099073"/>
                <a:ext cx="166333" cy="311695"/>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15" name="墨迹 114"/>
              <p14:cNvContentPartPr/>
              <p14:nvPr/>
            </p14:nvContentPartPr>
            <p14:xfrm>
              <a:off x="8785035" y="5138879"/>
              <a:ext cx="140032" cy="18837"/>
            </p14:xfrm>
          </p:contentPart>
        </mc:Choice>
        <mc:Fallback xmlns="">
          <p:pic>
            <p:nvPicPr>
              <p:cNvPr id="115" name="墨迹 114"/>
            </p:nvPicPr>
            <p:blipFill>
              <a:blip/>
            </p:blipFill>
            <p:spPr>
              <a:xfrm>
                <a:off x="8785035" y="5138879"/>
                <a:ext cx="140032" cy="18837"/>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16" name="墨迹 115"/>
              <p14:cNvContentPartPr/>
              <p14:nvPr/>
            </p14:nvContentPartPr>
            <p14:xfrm>
              <a:off x="8942127" y="4995649"/>
              <a:ext cx="171130" cy="386686"/>
            </p14:xfrm>
          </p:contentPart>
        </mc:Choice>
        <mc:Fallback xmlns="">
          <p:pic>
            <p:nvPicPr>
              <p:cNvPr id="116" name="墨迹 115"/>
            </p:nvPicPr>
            <p:blipFill>
              <a:blip/>
            </p:blipFill>
            <p:spPr>
              <a:xfrm>
                <a:off x="8942127" y="4995649"/>
                <a:ext cx="171130" cy="386686"/>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117" name="墨迹 116"/>
              <p14:cNvContentPartPr/>
              <p14:nvPr/>
            </p14:nvContentPartPr>
            <p14:xfrm>
              <a:off x="7540388" y="5745387"/>
              <a:ext cx="186234" cy="229773"/>
            </p14:xfrm>
          </p:contentPart>
        </mc:Choice>
        <mc:Fallback xmlns="">
          <p:pic>
            <p:nvPicPr>
              <p:cNvPr id="117" name="墨迹 116"/>
            </p:nvPicPr>
            <p:blipFill>
              <a:blip/>
            </p:blipFill>
            <p:spPr>
              <a:xfrm>
                <a:off x="7540388" y="5745387"/>
                <a:ext cx="186234" cy="229773"/>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18" name="墨迹 117"/>
              <p14:cNvContentPartPr/>
              <p14:nvPr/>
            </p14:nvContentPartPr>
            <p14:xfrm>
              <a:off x="8137477" y="5654580"/>
              <a:ext cx="193344" cy="202584"/>
            </p14:xfrm>
          </p:contentPart>
        </mc:Choice>
        <mc:Fallback xmlns="">
          <p:pic>
            <p:nvPicPr>
              <p:cNvPr id="118" name="墨迹 117"/>
            </p:nvPicPr>
            <p:blipFill>
              <a:blip/>
            </p:blipFill>
            <p:spPr>
              <a:xfrm>
                <a:off x="8137477" y="5654580"/>
                <a:ext cx="193344" cy="202584"/>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119" name="墨迹 118"/>
              <p14:cNvContentPartPr/>
              <p14:nvPr/>
            </p14:nvContentPartPr>
            <p14:xfrm>
              <a:off x="8427492" y="5603223"/>
              <a:ext cx="5686" cy="20791"/>
            </p14:xfrm>
          </p:contentPart>
        </mc:Choice>
        <mc:Fallback xmlns="">
          <p:pic>
            <p:nvPicPr>
              <p:cNvPr id="119" name="墨迹 118"/>
            </p:nvPicPr>
            <p:blipFill>
              <a:blip/>
            </p:blipFill>
            <p:spPr>
              <a:xfrm>
                <a:off x="8427492" y="5603223"/>
                <a:ext cx="5686" cy="20791"/>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20" name="墨迹 119"/>
              <p14:cNvContentPartPr/>
              <p14:nvPr/>
            </p14:nvContentPartPr>
            <p14:xfrm>
              <a:off x="8455925" y="5622237"/>
              <a:ext cx="22746" cy="419740"/>
            </p14:xfrm>
          </p:contentPart>
        </mc:Choice>
        <mc:Fallback xmlns="">
          <p:pic>
            <p:nvPicPr>
              <p:cNvPr id="120" name="墨迹 119"/>
            </p:nvPicPr>
            <p:blipFill>
              <a:blip/>
            </p:blipFill>
            <p:spPr>
              <a:xfrm>
                <a:off x="8455925" y="5622237"/>
                <a:ext cx="22746" cy="41974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121" name="墨迹 120"/>
              <p14:cNvContentPartPr/>
              <p14:nvPr/>
            </p14:nvContentPartPr>
            <p14:xfrm>
              <a:off x="8818088" y="5665242"/>
              <a:ext cx="129725" cy="18481"/>
            </p14:xfrm>
          </p:contentPart>
        </mc:Choice>
        <mc:Fallback xmlns="">
          <p:pic>
            <p:nvPicPr>
              <p:cNvPr id="121" name="墨迹 120"/>
            </p:nvPicPr>
            <p:blipFill>
              <a:blip/>
            </p:blipFill>
            <p:spPr>
              <a:xfrm>
                <a:off x="8818088" y="5665242"/>
                <a:ext cx="129725" cy="18481"/>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22" name="墨迹 121"/>
              <p14:cNvContentPartPr/>
              <p14:nvPr/>
            </p14:nvContentPartPr>
            <p14:xfrm>
              <a:off x="9013209" y="5557730"/>
              <a:ext cx="187656" cy="458658"/>
            </p14:xfrm>
          </p:contentPart>
        </mc:Choice>
        <mc:Fallback xmlns="">
          <p:pic>
            <p:nvPicPr>
              <p:cNvPr id="122" name="墨迹 121"/>
            </p:nvPicPr>
            <p:blipFill>
              <a:blip/>
            </p:blipFill>
            <p:spPr>
              <a:xfrm>
                <a:off x="9013209" y="5557730"/>
                <a:ext cx="187656" cy="458658"/>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23" name="墨迹 122"/>
              <p14:cNvContentPartPr/>
              <p14:nvPr/>
            </p14:nvContentPartPr>
            <p14:xfrm>
              <a:off x="7179290" y="4702791"/>
              <a:ext cx="264426" cy="1373305"/>
            </p14:xfrm>
          </p:contentPart>
        </mc:Choice>
        <mc:Fallback xmlns="">
          <p:pic>
            <p:nvPicPr>
              <p:cNvPr id="123" name="墨迹 122"/>
            </p:nvPicPr>
            <p:blipFill>
              <a:blip/>
            </p:blipFill>
            <p:spPr>
              <a:xfrm>
                <a:off x="7179290" y="4702791"/>
                <a:ext cx="264426" cy="1373305"/>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24" name="墨迹 123"/>
              <p14:cNvContentPartPr/>
              <p14:nvPr/>
            </p14:nvContentPartPr>
            <p14:xfrm>
              <a:off x="9311753" y="4589059"/>
              <a:ext cx="281485" cy="1589396"/>
            </p14:xfrm>
          </p:contentPart>
        </mc:Choice>
        <mc:Fallback xmlns="">
          <p:pic>
            <p:nvPicPr>
              <p:cNvPr id="124" name="墨迹 123"/>
            </p:nvPicPr>
            <p:blipFill>
              <a:blip/>
            </p:blipFill>
            <p:spPr>
              <a:xfrm>
                <a:off x="9311753" y="4589059"/>
                <a:ext cx="281485" cy="1589396"/>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25" name="墨迹 124"/>
              <p14:cNvContentPartPr/>
              <p14:nvPr/>
            </p14:nvContentPartPr>
            <p14:xfrm>
              <a:off x="6738582" y="4299044"/>
              <a:ext cx="378156" cy="500418"/>
            </p14:xfrm>
          </p:contentPart>
        </mc:Choice>
        <mc:Fallback xmlns="">
          <p:pic>
            <p:nvPicPr>
              <p:cNvPr id="125" name="墨迹 124"/>
            </p:nvPicPr>
            <p:blipFill>
              <a:blip/>
            </p:blipFill>
            <p:spPr>
              <a:xfrm>
                <a:off x="6738582" y="4299044"/>
                <a:ext cx="378156" cy="500418"/>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26" name="墨迹 125"/>
              <p14:cNvContentPartPr/>
              <p14:nvPr/>
            </p14:nvContentPartPr>
            <p14:xfrm>
              <a:off x="9644595" y="5004179"/>
              <a:ext cx="363763" cy="117285"/>
            </p14:xfrm>
          </p:contentPart>
        </mc:Choice>
        <mc:Fallback xmlns="">
          <p:pic>
            <p:nvPicPr>
              <p:cNvPr id="126" name="墨迹 125"/>
            </p:nvPicPr>
            <p:blipFill>
              <a:blip/>
            </p:blipFill>
            <p:spPr>
              <a:xfrm>
                <a:off x="9644595" y="5004179"/>
                <a:ext cx="363763" cy="117285"/>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127" name="墨迹 126"/>
              <p14:cNvContentPartPr/>
              <p14:nvPr/>
            </p14:nvContentPartPr>
            <p14:xfrm>
              <a:off x="10070910" y="4435522"/>
              <a:ext cx="181970" cy="1512627"/>
            </p14:xfrm>
          </p:contentPart>
        </mc:Choice>
        <mc:Fallback xmlns="">
          <p:pic>
            <p:nvPicPr>
              <p:cNvPr id="127" name="墨迹 126"/>
            </p:nvPicPr>
            <p:blipFill>
              <a:blip/>
            </p:blipFill>
            <p:spPr>
              <a:xfrm>
                <a:off x="10070910" y="4435522"/>
                <a:ext cx="181970" cy="1512627"/>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28" name="墨迹 127"/>
              <p14:cNvContentPartPr/>
              <p14:nvPr/>
            </p14:nvContentPartPr>
            <p14:xfrm>
              <a:off x="10409261" y="4377412"/>
              <a:ext cx="8530" cy="373715"/>
            </p14:xfrm>
          </p:contentPart>
        </mc:Choice>
        <mc:Fallback xmlns="">
          <p:pic>
            <p:nvPicPr>
              <p:cNvPr id="128" name="墨迹 127"/>
            </p:nvPicPr>
            <p:blipFill>
              <a:blip/>
            </p:blipFill>
            <p:spPr>
              <a:xfrm>
                <a:off x="10409261" y="4377412"/>
                <a:ext cx="8530" cy="373715"/>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129" name="墨迹 128"/>
              <p14:cNvContentPartPr/>
              <p14:nvPr/>
            </p14:nvContentPartPr>
            <p14:xfrm>
              <a:off x="10755786" y="4478171"/>
              <a:ext cx="102714" cy="14217"/>
            </p14:xfrm>
          </p:contentPart>
        </mc:Choice>
        <mc:Fallback xmlns="">
          <p:pic>
            <p:nvPicPr>
              <p:cNvPr id="129" name="墨迹 128"/>
            </p:nvPicPr>
            <p:blipFill>
              <a:blip/>
            </p:blipFill>
            <p:spPr>
              <a:xfrm>
                <a:off x="10755786" y="4478171"/>
                <a:ext cx="102714" cy="14217"/>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30" name="墨迹 129"/>
              <p14:cNvContentPartPr/>
              <p14:nvPr/>
            </p14:nvContentPartPr>
            <p14:xfrm>
              <a:off x="10989291" y="4333164"/>
              <a:ext cx="125105" cy="344925"/>
            </p14:xfrm>
          </p:contentPart>
        </mc:Choice>
        <mc:Fallback xmlns="">
          <p:pic>
            <p:nvPicPr>
              <p:cNvPr id="130" name="墨迹 129"/>
            </p:nvPicPr>
            <p:blipFill>
              <a:blip/>
            </p:blipFill>
            <p:spPr>
              <a:xfrm>
                <a:off x="10989291" y="4333164"/>
                <a:ext cx="125105" cy="344925"/>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131" name="墨迹 130"/>
              <p14:cNvContentPartPr/>
              <p14:nvPr/>
            </p14:nvContentPartPr>
            <p14:xfrm>
              <a:off x="11418627" y="4316282"/>
              <a:ext cx="17059" cy="343859"/>
            </p14:xfrm>
          </p:contentPart>
        </mc:Choice>
        <mc:Fallback xmlns="">
          <p:pic>
            <p:nvPicPr>
              <p:cNvPr id="131" name="墨迹 130"/>
            </p:nvPicPr>
            <p:blipFill>
              <a:blip/>
            </p:blipFill>
            <p:spPr>
              <a:xfrm>
                <a:off x="11418627" y="4316282"/>
                <a:ext cx="17059" cy="343859"/>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32" name="墨迹 131"/>
              <p14:cNvContentPartPr/>
              <p14:nvPr/>
            </p14:nvContentPartPr>
            <p14:xfrm>
              <a:off x="10338178" y="5057490"/>
              <a:ext cx="117108" cy="158336"/>
            </p14:xfrm>
          </p:contentPart>
        </mc:Choice>
        <mc:Fallback xmlns="">
          <p:pic>
            <p:nvPicPr>
              <p:cNvPr id="132" name="墨迹 131"/>
            </p:nvPicPr>
            <p:blipFill>
              <a:blip/>
            </p:blipFill>
            <p:spPr>
              <a:xfrm>
                <a:off x="10338178" y="5057490"/>
                <a:ext cx="117108" cy="158336"/>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133" name="墨迹 132"/>
              <p14:cNvContentPartPr/>
              <p14:nvPr/>
            </p14:nvContentPartPr>
            <p14:xfrm>
              <a:off x="10899727" y="4886715"/>
              <a:ext cx="152827" cy="370516"/>
            </p14:xfrm>
          </p:contentPart>
        </mc:Choice>
        <mc:Fallback xmlns="">
          <p:pic>
            <p:nvPicPr>
              <p:cNvPr id="133" name="墨迹 132"/>
            </p:nvPicPr>
            <p:blipFill>
              <a:blip/>
            </p:blipFill>
            <p:spPr>
              <a:xfrm>
                <a:off x="10899727" y="4886715"/>
                <a:ext cx="152827" cy="370516"/>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34" name="墨迹 133"/>
              <p14:cNvContentPartPr/>
              <p14:nvPr/>
            </p14:nvContentPartPr>
            <p14:xfrm>
              <a:off x="11253716" y="4978589"/>
              <a:ext cx="179127" cy="31276"/>
            </p14:xfrm>
          </p:contentPart>
        </mc:Choice>
        <mc:Fallback xmlns="">
          <p:pic>
            <p:nvPicPr>
              <p:cNvPr id="134" name="墨迹 133"/>
            </p:nvPicPr>
            <p:blipFill>
              <a:blip/>
            </p:blipFill>
            <p:spPr>
              <a:xfrm>
                <a:off x="11253716" y="4978589"/>
                <a:ext cx="179127" cy="31276"/>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135" name="墨迹 134"/>
              <p14:cNvContentPartPr/>
              <p14:nvPr/>
            </p14:nvContentPartPr>
            <p14:xfrm>
              <a:off x="11427156" y="4858816"/>
              <a:ext cx="148206" cy="389885"/>
            </p14:xfrm>
          </p:contentPart>
        </mc:Choice>
        <mc:Fallback xmlns="">
          <p:pic>
            <p:nvPicPr>
              <p:cNvPr id="135" name="墨迹 134"/>
            </p:nvPicPr>
            <p:blipFill>
              <a:blip/>
            </p:blipFill>
            <p:spPr>
              <a:xfrm>
                <a:off x="11427156" y="4858816"/>
                <a:ext cx="148206" cy="389885"/>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36" name="墨迹 135"/>
              <p14:cNvContentPartPr/>
              <p14:nvPr/>
            </p14:nvContentPartPr>
            <p14:xfrm>
              <a:off x="10349552" y="5601268"/>
              <a:ext cx="168287" cy="146429"/>
            </p14:xfrm>
          </p:contentPart>
        </mc:Choice>
        <mc:Fallback xmlns="">
          <p:pic>
            <p:nvPicPr>
              <p:cNvPr id="136" name="墨迹 135"/>
            </p:nvPicPr>
            <p:blipFill>
              <a:blip/>
            </p:blipFill>
            <p:spPr>
              <a:xfrm>
                <a:off x="10349552" y="5601268"/>
                <a:ext cx="168287" cy="146429"/>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137" name="墨迹 136"/>
              <p14:cNvContentPartPr/>
              <p14:nvPr/>
            </p14:nvContentPartPr>
            <p14:xfrm>
              <a:off x="10986447" y="5558441"/>
              <a:ext cx="161001" cy="243278"/>
            </p14:xfrm>
          </p:contentPart>
        </mc:Choice>
        <mc:Fallback xmlns="">
          <p:pic>
            <p:nvPicPr>
              <p:cNvPr id="137" name="墨迹 136"/>
            </p:nvPicPr>
            <p:blipFill>
              <a:blip/>
            </p:blipFill>
            <p:spPr>
              <a:xfrm>
                <a:off x="10986447" y="5558441"/>
                <a:ext cx="161001" cy="243278"/>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38" name="墨迹 137"/>
              <p14:cNvContentPartPr/>
              <p14:nvPr/>
            </p14:nvContentPartPr>
            <p14:xfrm>
              <a:off x="11501081" y="5417521"/>
              <a:ext cx="163489" cy="224975"/>
            </p14:xfrm>
          </p:contentPart>
        </mc:Choice>
        <mc:Fallback xmlns="">
          <p:pic>
            <p:nvPicPr>
              <p:cNvPr id="138" name="墨迹 137"/>
            </p:nvPicPr>
            <p:blipFill>
              <a:blip/>
            </p:blipFill>
            <p:spPr>
              <a:xfrm>
                <a:off x="11501081" y="5417521"/>
                <a:ext cx="163489" cy="224975"/>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139" name="墨迹 138"/>
              <p14:cNvContentPartPr/>
              <p14:nvPr/>
            </p14:nvContentPartPr>
            <p14:xfrm>
              <a:off x="11720015" y="4218366"/>
              <a:ext cx="176283" cy="1417022"/>
            </p14:xfrm>
          </p:contentPart>
        </mc:Choice>
        <mc:Fallback xmlns="">
          <p:pic>
            <p:nvPicPr>
              <p:cNvPr id="139" name="墨迹 138"/>
            </p:nvPicPr>
            <p:blipFill>
              <a:blip/>
            </p:blipFill>
            <p:spPr>
              <a:xfrm>
                <a:off x="11720015" y="4218366"/>
                <a:ext cx="176283" cy="1417022"/>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40" name="墨迹 139"/>
              <p14:cNvContentPartPr/>
              <p14:nvPr/>
            </p14:nvContentPartPr>
            <p14:xfrm>
              <a:off x="5282821" y="5154873"/>
              <a:ext cx="8529" cy="8529"/>
            </p14:xfrm>
          </p:contentPart>
        </mc:Choice>
        <mc:Fallback xmlns="">
          <p:pic>
            <p:nvPicPr>
              <p:cNvPr id="140" name="墨迹 139"/>
            </p:nvPicPr>
            <p:blipFill>
              <a:blip/>
            </p:blipFill>
            <p:spPr>
              <a:xfrm>
                <a:off x="5282821" y="5154873"/>
                <a:ext cx="8529" cy="8529"/>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141" name="墨迹 140"/>
              <p14:cNvContentPartPr/>
              <p14:nvPr/>
            </p14:nvContentPartPr>
            <p14:xfrm>
              <a:off x="5232174" y="4987119"/>
              <a:ext cx="361098" cy="335508"/>
            </p14:xfrm>
          </p:contentPart>
        </mc:Choice>
        <mc:Fallback xmlns="">
          <p:pic>
            <p:nvPicPr>
              <p:cNvPr id="141" name="墨迹 140"/>
            </p:nvPicPr>
            <p:blipFill>
              <a:blip/>
            </p:blipFill>
            <p:spPr>
              <a:xfrm>
                <a:off x="5232174" y="4987119"/>
                <a:ext cx="361098" cy="335508"/>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42" name="墨迹 141"/>
              <p14:cNvContentPartPr/>
              <p14:nvPr/>
            </p14:nvContentPartPr>
            <p14:xfrm>
              <a:off x="4139820" y="5851477"/>
              <a:ext cx="208271" cy="28433"/>
            </p14:xfrm>
          </p:contentPart>
        </mc:Choice>
        <mc:Fallback xmlns="">
          <p:pic>
            <p:nvPicPr>
              <p:cNvPr id="142" name="墨迹 141"/>
            </p:nvPicPr>
            <p:blipFill>
              <a:blip/>
            </p:blipFill>
            <p:spPr>
              <a:xfrm>
                <a:off x="4139820" y="5851477"/>
                <a:ext cx="208271" cy="28433"/>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143" name="墨迹 142"/>
              <p14:cNvContentPartPr/>
              <p14:nvPr/>
            </p14:nvContentPartPr>
            <p14:xfrm>
              <a:off x="4202373" y="5968052"/>
              <a:ext cx="216089" cy="54022"/>
            </p14:xfrm>
          </p:contentPart>
        </mc:Choice>
        <mc:Fallback xmlns="">
          <p:pic>
            <p:nvPicPr>
              <p:cNvPr id="143" name="墨迹 142"/>
            </p:nvPicPr>
            <p:blipFill>
              <a:blip/>
            </p:blipFill>
            <p:spPr>
              <a:xfrm>
                <a:off x="4202373" y="5968052"/>
                <a:ext cx="216089" cy="54022"/>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44" name="墨迹 143"/>
              <p14:cNvContentPartPr/>
              <p14:nvPr/>
            </p14:nvContentPartPr>
            <p14:xfrm>
              <a:off x="4623179" y="5701494"/>
              <a:ext cx="45492" cy="585006"/>
            </p14:xfrm>
          </p:contentPart>
        </mc:Choice>
        <mc:Fallback xmlns="">
          <p:pic>
            <p:nvPicPr>
              <p:cNvPr id="144" name="墨迹 143"/>
            </p:nvPicPr>
            <p:blipFill>
              <a:blip/>
            </p:blipFill>
            <p:spPr>
              <a:xfrm>
                <a:off x="4623179" y="5701494"/>
                <a:ext cx="45492" cy="585006"/>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145" name="墨迹 144"/>
              <p14:cNvContentPartPr/>
              <p14:nvPr/>
            </p14:nvContentPartPr>
            <p14:xfrm>
              <a:off x="1406536" y="4228673"/>
              <a:ext cx="91874" cy="169886"/>
            </p14:xfrm>
          </p:contentPart>
        </mc:Choice>
        <mc:Fallback xmlns="">
          <p:pic>
            <p:nvPicPr>
              <p:cNvPr id="145" name="墨迹 144"/>
            </p:nvPicPr>
            <p:blipFill>
              <a:blip/>
            </p:blipFill>
            <p:spPr>
              <a:xfrm>
                <a:off x="1406536" y="4228673"/>
                <a:ext cx="91874" cy="169886"/>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46" name="墨迹 145"/>
              <p14:cNvContentPartPr/>
              <p14:nvPr/>
            </p14:nvContentPartPr>
            <p14:xfrm>
              <a:off x="1742932" y="4180337"/>
              <a:ext cx="105202" cy="277931"/>
            </p14:xfrm>
          </p:contentPart>
        </mc:Choice>
        <mc:Fallback xmlns="">
          <p:pic>
            <p:nvPicPr>
              <p:cNvPr id="146" name="墨迹 145"/>
            </p:nvPicPr>
            <p:blipFill>
              <a:blip/>
            </p:blipFill>
            <p:spPr>
              <a:xfrm>
                <a:off x="1742932" y="4180337"/>
                <a:ext cx="105202" cy="277931"/>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147" name="墨迹 146"/>
              <p14:cNvContentPartPr/>
              <p14:nvPr/>
            </p14:nvContentPartPr>
            <p14:xfrm>
              <a:off x="1032822" y="4520820"/>
              <a:ext cx="141454" cy="51180"/>
            </p14:xfrm>
          </p:contentPart>
        </mc:Choice>
        <mc:Fallback xmlns="">
          <p:pic>
            <p:nvPicPr>
              <p:cNvPr id="147" name="墨迹 146"/>
            </p:nvPicPr>
            <p:blipFill>
              <a:blip/>
            </p:blipFill>
            <p:spPr>
              <a:xfrm>
                <a:off x="1032822" y="4520820"/>
                <a:ext cx="141454" cy="5118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48" name="墨迹 147"/>
              <p14:cNvContentPartPr/>
              <p14:nvPr/>
            </p14:nvContentPartPr>
            <p14:xfrm>
              <a:off x="1019317" y="4509447"/>
              <a:ext cx="129724" cy="229596"/>
            </p14:xfrm>
          </p:contentPart>
        </mc:Choice>
        <mc:Fallback xmlns="">
          <p:pic>
            <p:nvPicPr>
              <p:cNvPr id="148" name="墨迹 147"/>
            </p:nvPicPr>
            <p:blipFill>
              <a:blip/>
            </p:blipFill>
            <p:spPr>
              <a:xfrm>
                <a:off x="1019317" y="4509447"/>
                <a:ext cx="129724" cy="229596"/>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149" name="墨迹 148"/>
              <p14:cNvContentPartPr/>
              <p14:nvPr/>
            </p14:nvContentPartPr>
            <p14:xfrm>
              <a:off x="1103194" y="4551741"/>
              <a:ext cx="358253" cy="250920"/>
            </p14:xfrm>
          </p:contentPart>
        </mc:Choice>
        <mc:Fallback xmlns="">
          <p:pic>
            <p:nvPicPr>
              <p:cNvPr id="149" name="墨迹 148"/>
            </p:nvPicPr>
            <p:blipFill>
              <a:blip/>
            </p:blipFill>
            <p:spPr>
              <a:xfrm>
                <a:off x="1103194" y="4551741"/>
                <a:ext cx="358253" cy="25092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50" name="墨迹 149"/>
              <p14:cNvContentPartPr/>
              <p14:nvPr/>
            </p14:nvContentPartPr>
            <p14:xfrm>
              <a:off x="1480639" y="4537880"/>
              <a:ext cx="239547" cy="278642"/>
            </p14:xfrm>
          </p:contentPart>
        </mc:Choice>
        <mc:Fallback xmlns="">
          <p:pic>
            <p:nvPicPr>
              <p:cNvPr id="150" name="墨迹 149"/>
            </p:nvPicPr>
            <p:blipFill>
              <a:blip/>
            </p:blipFill>
            <p:spPr>
              <a:xfrm>
                <a:off x="1480639" y="4537880"/>
                <a:ext cx="239547" cy="278642"/>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151" name="墨迹 150"/>
              <p14:cNvContentPartPr/>
              <p14:nvPr/>
            </p14:nvContentPartPr>
            <p14:xfrm>
              <a:off x="1745776" y="4583373"/>
              <a:ext cx="25589" cy="210403"/>
            </p14:xfrm>
          </p:contentPart>
        </mc:Choice>
        <mc:Fallback xmlns="">
          <p:pic>
            <p:nvPicPr>
              <p:cNvPr id="151" name="墨迹 150"/>
            </p:nvPicPr>
            <p:blipFill>
              <a:blip/>
            </p:blipFill>
            <p:spPr>
              <a:xfrm>
                <a:off x="1745776" y="4583373"/>
                <a:ext cx="25589" cy="210403"/>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52" name="墨迹 151"/>
              <p14:cNvContentPartPr/>
              <p14:nvPr/>
            </p14:nvContentPartPr>
            <p14:xfrm>
              <a:off x="1774208" y="4540723"/>
              <a:ext cx="241679" cy="300144"/>
            </p14:xfrm>
          </p:contentPart>
        </mc:Choice>
        <mc:Fallback xmlns="">
          <p:pic>
            <p:nvPicPr>
              <p:cNvPr id="152" name="墨迹 151"/>
            </p:nvPicPr>
            <p:blipFill>
              <a:blip/>
            </p:blipFill>
            <p:spPr>
              <a:xfrm>
                <a:off x="1774208" y="4540723"/>
                <a:ext cx="241679" cy="300144"/>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153" name="墨迹 152"/>
              <p14:cNvContentPartPr/>
              <p14:nvPr/>
            </p14:nvContentPartPr>
            <p14:xfrm>
              <a:off x="1833917" y="4645925"/>
              <a:ext cx="85654" cy="104135"/>
            </p14:xfrm>
          </p:contentPart>
        </mc:Choice>
        <mc:Fallback xmlns="">
          <p:pic>
            <p:nvPicPr>
              <p:cNvPr id="153" name="墨迹 152"/>
            </p:nvPicPr>
            <p:blipFill>
              <a:blip/>
            </p:blipFill>
            <p:spPr>
              <a:xfrm>
                <a:off x="1833917" y="4645925"/>
                <a:ext cx="85654" cy="104135"/>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54" name="墨迹 153"/>
              <p14:cNvContentPartPr/>
              <p14:nvPr/>
            </p14:nvContentPartPr>
            <p14:xfrm>
              <a:off x="1336343" y="4941626"/>
              <a:ext cx="31276" cy="339773"/>
            </p14:xfrm>
          </p:contentPart>
        </mc:Choice>
        <mc:Fallback xmlns="">
          <p:pic>
            <p:nvPicPr>
              <p:cNvPr id="154" name="墨迹 153"/>
            </p:nvPicPr>
            <p:blipFill>
              <a:blip/>
            </p:blipFill>
            <p:spPr>
              <a:xfrm>
                <a:off x="1336343" y="4941626"/>
                <a:ext cx="31276" cy="339773"/>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155" name="墨迹 154"/>
              <p14:cNvContentPartPr/>
              <p14:nvPr/>
            </p14:nvContentPartPr>
            <p14:xfrm>
              <a:off x="1220834" y="4983565"/>
              <a:ext cx="377091" cy="410854"/>
            </p14:xfrm>
          </p:contentPart>
        </mc:Choice>
        <mc:Fallback xmlns="">
          <p:pic>
            <p:nvPicPr>
              <p:cNvPr id="155" name="墨迹 154"/>
            </p:nvPicPr>
            <p:blipFill>
              <a:blip/>
            </p:blipFill>
            <p:spPr>
              <a:xfrm>
                <a:off x="1220834" y="4983565"/>
                <a:ext cx="377091" cy="410854"/>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56" name="墨迹 155"/>
              <p14:cNvContentPartPr/>
              <p14:nvPr/>
            </p14:nvContentPartPr>
            <p14:xfrm>
              <a:off x="1548167" y="4924567"/>
              <a:ext cx="238125" cy="534537"/>
            </p14:xfrm>
          </p:contentPart>
        </mc:Choice>
        <mc:Fallback xmlns="">
          <p:pic>
            <p:nvPicPr>
              <p:cNvPr id="156" name="墨迹 155"/>
            </p:nvPicPr>
            <p:blipFill>
              <a:blip/>
            </p:blipFill>
            <p:spPr>
              <a:xfrm>
                <a:off x="1548167" y="4924567"/>
                <a:ext cx="238125" cy="534537"/>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157" name="墨迹 156"/>
              <p14:cNvContentPartPr/>
              <p14:nvPr/>
            </p14:nvContentPartPr>
            <p14:xfrm>
              <a:off x="3300163" y="4975746"/>
              <a:ext cx="535426" cy="73925"/>
            </p14:xfrm>
          </p:contentPart>
        </mc:Choice>
        <mc:Fallback xmlns="">
          <p:pic>
            <p:nvPicPr>
              <p:cNvPr id="157" name="墨迹 156"/>
            </p:nvPicPr>
            <p:blipFill>
              <a:blip/>
            </p:blipFill>
            <p:spPr>
              <a:xfrm>
                <a:off x="3300163" y="4975746"/>
                <a:ext cx="535426" cy="73925"/>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58" name="墨迹 157"/>
              <p14:cNvContentPartPr/>
              <p14:nvPr/>
            </p14:nvContentPartPr>
            <p14:xfrm>
              <a:off x="4448850" y="6274593"/>
              <a:ext cx="492777" cy="48869"/>
            </p14:xfrm>
          </p:contentPart>
        </mc:Choice>
        <mc:Fallback xmlns="">
          <p:pic>
            <p:nvPicPr>
              <p:cNvPr id="158" name="墨迹 157"/>
            </p:nvPicPr>
            <p:blipFill>
              <a:blip/>
            </p:blipFill>
            <p:spPr>
              <a:xfrm>
                <a:off x="4448850" y="6274593"/>
                <a:ext cx="492777" cy="48869"/>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159" name="墨迹 158"/>
              <p14:cNvContentPartPr/>
              <p14:nvPr/>
            </p14:nvContentPartPr>
            <p14:xfrm>
              <a:off x="1233985" y="5493223"/>
              <a:ext cx="781903" cy="45493"/>
            </p14:xfrm>
          </p:contentPart>
        </mc:Choice>
        <mc:Fallback xmlns="">
          <p:pic>
            <p:nvPicPr>
              <p:cNvPr id="159" name="墨迹 158"/>
            </p:nvPicPr>
            <p:blipFill>
              <a:blip/>
            </p:blipFill>
            <p:spPr>
              <a:xfrm>
                <a:off x="1233985" y="5493223"/>
                <a:ext cx="781903" cy="45493"/>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60" name="墨迹 159"/>
              <p14:cNvContentPartPr/>
              <p14:nvPr/>
            </p14:nvContentPartPr>
            <p14:xfrm>
              <a:off x="796119" y="2086970"/>
              <a:ext cx="1174276" cy="79612"/>
            </p14:xfrm>
          </p:contentPart>
        </mc:Choice>
        <mc:Fallback xmlns="">
          <p:pic>
            <p:nvPicPr>
              <p:cNvPr id="160" name="墨迹 159"/>
            </p:nvPicPr>
            <p:blipFill>
              <a:blip/>
            </p:blipFill>
            <p:spPr>
              <a:xfrm>
                <a:off x="796119" y="2086970"/>
                <a:ext cx="1174276" cy="79612"/>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161" name="墨迹 160"/>
              <p14:cNvContentPartPr/>
              <p14:nvPr/>
            </p14:nvContentPartPr>
            <p14:xfrm>
              <a:off x="4134134" y="1633466"/>
              <a:ext cx="119418" cy="493310"/>
            </p14:xfrm>
          </p:contentPart>
        </mc:Choice>
        <mc:Fallback xmlns="">
          <p:pic>
            <p:nvPicPr>
              <p:cNvPr id="161" name="墨迹 160"/>
            </p:nvPicPr>
            <p:blipFill>
              <a:blip/>
            </p:blipFill>
            <p:spPr>
              <a:xfrm>
                <a:off x="4134134" y="1633466"/>
                <a:ext cx="119418" cy="493310"/>
              </a:xfrm>
              <a:prstGeom prst="rect"/>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712470" y="431050"/>
            <a:ext cx="8362950" cy="3549034"/>
          </a:xfrm>
          <a:prstGeom prst="rect">
            <a:avLst/>
          </a:prstGeom>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1353402" y="360208"/>
              <a:ext cx="733568" cy="532583"/>
            </p14:xfrm>
          </p:contentPart>
        </mc:Choice>
        <mc:Fallback xmlns="">
          <p:pic>
            <p:nvPicPr>
              <p:cNvPr id="2" name="墨迹 1"/>
            </p:nvPicPr>
            <p:blipFill>
              <a:blip/>
            </p:blipFill>
            <p:spPr>
              <a:xfrm>
                <a:off x="1353402" y="360208"/>
                <a:ext cx="733568" cy="532583"/>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2691701" y="852985"/>
              <a:ext cx="1311642" cy="90985"/>
            </p14:xfrm>
          </p:contentPart>
        </mc:Choice>
        <mc:Fallback xmlns="">
          <p:pic>
            <p:nvPicPr>
              <p:cNvPr id="4" name="墨迹 3"/>
            </p:nvPicPr>
            <p:blipFill>
              <a:blip/>
            </p:blipFill>
            <p:spPr>
              <a:xfrm>
                <a:off x="2691701" y="852985"/>
                <a:ext cx="1311642" cy="9098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4668671" y="813179"/>
              <a:ext cx="875732" cy="73925"/>
            </p14:xfrm>
          </p:contentPart>
        </mc:Choice>
        <mc:Fallback xmlns="">
          <p:pic>
            <p:nvPicPr>
              <p:cNvPr id="5" name="墨迹 4"/>
            </p:nvPicPr>
            <p:blipFill>
              <a:blip/>
            </p:blipFill>
            <p:spPr>
              <a:xfrm>
                <a:off x="4668671" y="813179"/>
                <a:ext cx="875732" cy="7392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6980971" y="892791"/>
              <a:ext cx="1537506" cy="68238"/>
            </p14:xfrm>
          </p:contentPart>
        </mc:Choice>
        <mc:Fallback xmlns="">
          <p:pic>
            <p:nvPicPr>
              <p:cNvPr id="6" name="墨迹 5"/>
            </p:nvPicPr>
            <p:blipFill>
              <a:blip/>
            </p:blipFill>
            <p:spPr>
              <a:xfrm>
                <a:off x="6980971" y="892791"/>
                <a:ext cx="1537506" cy="68238"/>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7989627" y="506104"/>
              <a:ext cx="426492" cy="460612"/>
            </p14:xfrm>
          </p:contentPart>
        </mc:Choice>
        <mc:Fallback xmlns="">
          <p:pic>
            <p:nvPicPr>
              <p:cNvPr id="7" name="墨迹 6"/>
            </p:nvPicPr>
            <p:blipFill>
              <a:blip/>
            </p:blipFill>
            <p:spPr>
              <a:xfrm>
                <a:off x="7989627" y="506104"/>
                <a:ext cx="426492" cy="460612"/>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8677701" y="1027136"/>
              <a:ext cx="213957" cy="363229"/>
            </p14:xfrm>
          </p:contentPart>
        </mc:Choice>
        <mc:Fallback xmlns="">
          <p:pic>
            <p:nvPicPr>
              <p:cNvPr id="8" name="墨迹 7"/>
            </p:nvPicPr>
            <p:blipFill>
              <a:blip/>
            </p:blipFill>
            <p:spPr>
              <a:xfrm>
                <a:off x="8677701" y="1027136"/>
                <a:ext cx="213957" cy="363229"/>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8936440" y="1268104"/>
              <a:ext cx="36963" cy="142164"/>
            </p14:xfrm>
          </p:contentPart>
        </mc:Choice>
        <mc:Fallback xmlns="">
          <p:pic>
            <p:nvPicPr>
              <p:cNvPr id="9" name="墨迹 8"/>
            </p:nvPicPr>
            <p:blipFill>
              <a:blip/>
            </p:blipFill>
            <p:spPr>
              <a:xfrm>
                <a:off x="8936440" y="1268104"/>
                <a:ext cx="36963" cy="142164"/>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9177408" y="1262417"/>
              <a:ext cx="14928" cy="14217"/>
            </p14:xfrm>
          </p:contentPart>
        </mc:Choice>
        <mc:Fallback xmlns="">
          <p:pic>
            <p:nvPicPr>
              <p:cNvPr id="10" name="墨迹 9"/>
            </p:nvPicPr>
            <p:blipFill>
              <a:blip/>
            </p:blipFill>
            <p:spPr>
              <a:xfrm>
                <a:off x="9177408" y="1262417"/>
                <a:ext cx="14928" cy="14217"/>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9352981" y="1248201"/>
              <a:ext cx="413697" cy="31276"/>
            </p14:xfrm>
          </p:contentPart>
        </mc:Choice>
        <mc:Fallback xmlns="">
          <p:pic>
            <p:nvPicPr>
              <p:cNvPr id="11" name="墨迹 10"/>
            </p:nvPicPr>
            <p:blipFill>
              <a:blip/>
            </p:blipFill>
            <p:spPr>
              <a:xfrm>
                <a:off x="9352981" y="1248201"/>
                <a:ext cx="413697" cy="31276"/>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9908132" y="1057701"/>
              <a:ext cx="408900" cy="295701"/>
            </p14:xfrm>
          </p:contentPart>
        </mc:Choice>
        <mc:Fallback xmlns="">
          <p:pic>
            <p:nvPicPr>
              <p:cNvPr id="12" name="墨迹 11"/>
            </p:nvPicPr>
            <p:blipFill>
              <a:blip/>
            </p:blipFill>
            <p:spPr>
              <a:xfrm>
                <a:off x="9908132" y="1057701"/>
                <a:ext cx="408900" cy="295701"/>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10406418" y="966716"/>
              <a:ext cx="102358" cy="446395"/>
            </p14:xfrm>
          </p:contentPart>
        </mc:Choice>
        <mc:Fallback xmlns="">
          <p:pic>
            <p:nvPicPr>
              <p:cNvPr id="13" name="墨迹 12"/>
            </p:nvPicPr>
            <p:blipFill>
              <a:blip/>
            </p:blipFill>
            <p:spPr>
              <a:xfrm>
                <a:off x="10406418" y="966716"/>
                <a:ext cx="102358" cy="44639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8527718" y="968138"/>
              <a:ext cx="164199" cy="717929"/>
            </p14:xfrm>
          </p:contentPart>
        </mc:Choice>
        <mc:Fallback xmlns="">
          <p:pic>
            <p:nvPicPr>
              <p:cNvPr id="14" name="墨迹 13"/>
            </p:nvPicPr>
            <p:blipFill>
              <a:blip/>
            </p:blipFill>
            <p:spPr>
              <a:xfrm>
                <a:off x="8527718" y="968138"/>
                <a:ext cx="164199" cy="717929"/>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10588388" y="1323548"/>
              <a:ext cx="142164" cy="185169"/>
            </p14:xfrm>
          </p:contentPart>
        </mc:Choice>
        <mc:Fallback xmlns="">
          <p:pic>
            <p:nvPicPr>
              <p:cNvPr id="15" name="墨迹 14"/>
            </p:nvPicPr>
            <p:blipFill>
              <a:blip/>
            </p:blipFill>
            <p:spPr>
              <a:xfrm>
                <a:off x="10588388" y="1323548"/>
                <a:ext cx="142164" cy="185169"/>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10798791" y="1304534"/>
              <a:ext cx="128837" cy="192810"/>
            </p14:xfrm>
          </p:contentPart>
        </mc:Choice>
        <mc:Fallback xmlns="">
          <p:pic>
            <p:nvPicPr>
              <p:cNvPr id="16" name="墨迹 15"/>
            </p:nvPicPr>
            <p:blipFill>
              <a:blip/>
            </p:blipFill>
            <p:spPr>
              <a:xfrm>
                <a:off x="10798791" y="1304534"/>
                <a:ext cx="128837" cy="19281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10824381" y="1341319"/>
              <a:ext cx="88142" cy="140031"/>
            </p14:xfrm>
          </p:contentPart>
        </mc:Choice>
        <mc:Fallback xmlns="">
          <p:pic>
            <p:nvPicPr>
              <p:cNvPr id="17" name="墨迹 16"/>
            </p:nvPicPr>
            <p:blipFill>
              <a:blip/>
            </p:blipFill>
            <p:spPr>
              <a:xfrm>
                <a:off x="10824381" y="1341319"/>
                <a:ext cx="88142" cy="140031"/>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11020567" y="1319283"/>
              <a:ext cx="272956" cy="204717"/>
            </p14:xfrm>
          </p:contentPart>
        </mc:Choice>
        <mc:Fallback xmlns="">
          <p:pic>
            <p:nvPicPr>
              <p:cNvPr id="18" name="墨迹 17"/>
            </p:nvPicPr>
            <p:blipFill>
              <a:blip/>
            </p:blipFill>
            <p:spPr>
              <a:xfrm>
                <a:off x="11020567" y="1319283"/>
                <a:ext cx="272956" cy="204717"/>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10150522" y="1276101"/>
              <a:ext cx="210403" cy="181259"/>
            </p14:xfrm>
          </p:contentPart>
        </mc:Choice>
        <mc:Fallback xmlns="">
          <p:pic>
            <p:nvPicPr>
              <p:cNvPr id="19" name="墨迹 18"/>
            </p:nvPicPr>
            <p:blipFill>
              <a:blip/>
            </p:blipFill>
            <p:spPr>
              <a:xfrm>
                <a:off x="10150522" y="1276101"/>
                <a:ext cx="210403" cy="181259"/>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8677701" y="2107939"/>
              <a:ext cx="230484" cy="545555"/>
            </p14:xfrm>
          </p:contentPart>
        </mc:Choice>
        <mc:Fallback xmlns="">
          <p:pic>
            <p:nvPicPr>
              <p:cNvPr id="20" name="墨迹 19"/>
            </p:nvPicPr>
            <p:blipFill>
              <a:blip/>
            </p:blipFill>
            <p:spPr>
              <a:xfrm>
                <a:off x="8677701" y="2107939"/>
                <a:ext cx="230484" cy="54555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8944970" y="2411104"/>
              <a:ext cx="11373" cy="164910"/>
            </p14:xfrm>
          </p:contentPart>
        </mc:Choice>
        <mc:Fallback xmlns="">
          <p:pic>
            <p:nvPicPr>
              <p:cNvPr id="21" name="墨迹 20"/>
            </p:nvPicPr>
            <p:blipFill>
              <a:blip/>
            </p:blipFill>
            <p:spPr>
              <a:xfrm>
                <a:off x="8944970" y="2411104"/>
                <a:ext cx="11373" cy="16491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9104194" y="2411104"/>
              <a:ext cx="96671" cy="119418"/>
            </p14:xfrm>
          </p:contentPart>
        </mc:Choice>
        <mc:Fallback xmlns="">
          <p:pic>
            <p:nvPicPr>
              <p:cNvPr id="22" name="墨迹 21"/>
            </p:nvPicPr>
            <p:blipFill>
              <a:blip/>
            </p:blipFill>
            <p:spPr>
              <a:xfrm>
                <a:off x="9104194" y="2411104"/>
                <a:ext cx="96671" cy="119418"/>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9248668" y="2106873"/>
              <a:ext cx="401436" cy="535959"/>
            </p14:xfrm>
          </p:contentPart>
        </mc:Choice>
        <mc:Fallback xmlns="">
          <p:pic>
            <p:nvPicPr>
              <p:cNvPr id="23" name="墨迹 22"/>
            </p:nvPicPr>
            <p:blipFill>
              <a:blip/>
            </p:blipFill>
            <p:spPr>
              <a:xfrm>
                <a:off x="9248668" y="2106873"/>
                <a:ext cx="401436" cy="535959"/>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9722253" y="2394044"/>
              <a:ext cx="72859" cy="17060"/>
            </p14:xfrm>
          </p:contentPart>
        </mc:Choice>
        <mc:Fallback xmlns="">
          <p:pic>
            <p:nvPicPr>
              <p:cNvPr id="24" name="墨迹 23"/>
            </p:nvPicPr>
            <p:blipFill>
              <a:blip/>
            </p:blipFill>
            <p:spPr>
              <a:xfrm>
                <a:off x="9722253" y="2394044"/>
                <a:ext cx="72859" cy="1706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9843447" y="2365611"/>
              <a:ext cx="51179" cy="5687"/>
            </p14:xfrm>
          </p:contentPart>
        </mc:Choice>
        <mc:Fallback xmlns="">
          <p:pic>
            <p:nvPicPr>
              <p:cNvPr id="25" name="墨迹 24"/>
            </p:nvPicPr>
            <p:blipFill>
              <a:blip/>
            </p:blipFill>
            <p:spPr>
              <a:xfrm>
                <a:off x="9843447" y="2365611"/>
                <a:ext cx="51179" cy="5687"/>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10008358" y="2359925"/>
              <a:ext cx="17059" cy="360"/>
            </p14:xfrm>
          </p:contentPart>
        </mc:Choice>
        <mc:Fallback xmlns="">
          <p:pic>
            <p:nvPicPr>
              <p:cNvPr id="26" name="墨迹 25"/>
            </p:nvPicPr>
            <p:blipFill>
              <a:blip/>
            </p:blipFill>
            <p:spPr>
              <a:xfrm>
                <a:off x="10008358" y="2359925"/>
                <a:ext cx="17059" cy="36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10073398" y="2055338"/>
              <a:ext cx="279353" cy="549820"/>
            </p14:xfrm>
          </p:contentPart>
        </mc:Choice>
        <mc:Fallback xmlns="">
          <p:pic>
            <p:nvPicPr>
              <p:cNvPr id="27" name="墨迹 26"/>
            </p:nvPicPr>
            <p:blipFill>
              <a:blip/>
            </p:blipFill>
            <p:spPr>
              <a:xfrm>
                <a:off x="10073398" y="2055338"/>
                <a:ext cx="279353" cy="54982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10360925" y="2291686"/>
              <a:ext cx="179838" cy="141987"/>
            </p14:xfrm>
          </p:contentPart>
        </mc:Choice>
        <mc:Fallback xmlns="">
          <p:pic>
            <p:nvPicPr>
              <p:cNvPr id="28" name="墨迹 27"/>
            </p:nvPicPr>
            <p:blipFill>
              <a:blip/>
            </p:blipFill>
            <p:spPr>
              <a:xfrm>
                <a:off x="10360925" y="2291686"/>
                <a:ext cx="179838" cy="141987"/>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10520149" y="1995985"/>
              <a:ext cx="159223" cy="543067"/>
            </p14:xfrm>
          </p:contentPart>
        </mc:Choice>
        <mc:Fallback xmlns="">
          <p:pic>
            <p:nvPicPr>
              <p:cNvPr id="29" name="墨迹 28"/>
            </p:nvPicPr>
            <p:blipFill>
              <a:blip/>
            </p:blipFill>
            <p:spPr>
              <a:xfrm>
                <a:off x="10520149" y="1995985"/>
                <a:ext cx="159223" cy="543067"/>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8535537" y="1991720"/>
              <a:ext cx="145007" cy="834503"/>
            </p14:xfrm>
          </p:contentPart>
        </mc:Choice>
        <mc:Fallback xmlns="">
          <p:pic>
            <p:nvPicPr>
              <p:cNvPr id="30" name="墨迹 29"/>
            </p:nvPicPr>
            <p:blipFill>
              <a:blip/>
            </p:blipFill>
            <p:spPr>
              <a:xfrm>
                <a:off x="8535537" y="1991720"/>
                <a:ext cx="145007" cy="834503"/>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10720600" y="2452332"/>
              <a:ext cx="140743" cy="169175"/>
            </p14:xfrm>
          </p:contentPart>
        </mc:Choice>
        <mc:Fallback xmlns="">
          <p:pic>
            <p:nvPicPr>
              <p:cNvPr id="31" name="墨迹 30"/>
            </p:nvPicPr>
            <p:blipFill>
              <a:blip/>
            </p:blipFill>
            <p:spPr>
              <a:xfrm>
                <a:off x="10720600" y="2452332"/>
                <a:ext cx="140743" cy="16917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10923895" y="2460506"/>
              <a:ext cx="153537" cy="170242"/>
            </p14:xfrm>
          </p:contentPart>
        </mc:Choice>
        <mc:Fallback xmlns="">
          <p:pic>
            <p:nvPicPr>
              <p:cNvPr id="32" name="墨迹 31"/>
            </p:nvPicPr>
            <p:blipFill>
              <a:blip/>
            </p:blipFill>
            <p:spPr>
              <a:xfrm>
                <a:off x="10923895" y="2460506"/>
                <a:ext cx="153537" cy="170242"/>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11128611" y="2465837"/>
              <a:ext cx="224619" cy="178416"/>
            </p14:xfrm>
          </p:contentPart>
        </mc:Choice>
        <mc:Fallback xmlns="">
          <p:pic>
            <p:nvPicPr>
              <p:cNvPr id="33" name="墨迹 32"/>
            </p:nvPicPr>
            <p:blipFill>
              <a:blip/>
            </p:blipFill>
            <p:spPr>
              <a:xfrm>
                <a:off x="11128611" y="2465837"/>
                <a:ext cx="224619" cy="178416"/>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4" name="墨迹 33"/>
              <p14:cNvContentPartPr/>
              <p14:nvPr/>
            </p14:nvContentPartPr>
            <p14:xfrm>
              <a:off x="1882431" y="3748869"/>
              <a:ext cx="1836584" cy="49758"/>
            </p14:xfrm>
          </p:contentPart>
        </mc:Choice>
        <mc:Fallback xmlns="">
          <p:pic>
            <p:nvPicPr>
              <p:cNvPr id="34" name="墨迹 33"/>
            </p:nvPicPr>
            <p:blipFill>
              <a:blip/>
            </p:blipFill>
            <p:spPr>
              <a:xfrm>
                <a:off x="1882431" y="3748869"/>
                <a:ext cx="1836584" cy="49758"/>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5" name="墨迹 34"/>
              <p14:cNvContentPartPr/>
              <p14:nvPr/>
            </p14:nvContentPartPr>
            <p14:xfrm>
              <a:off x="4594746" y="3747447"/>
              <a:ext cx="1788425" cy="110888"/>
            </p14:xfrm>
          </p:contentPart>
        </mc:Choice>
        <mc:Fallback xmlns="">
          <p:pic>
            <p:nvPicPr>
              <p:cNvPr id="35" name="墨迹 34"/>
            </p:nvPicPr>
            <p:blipFill>
              <a:blip/>
            </p:blipFill>
            <p:spPr>
              <a:xfrm>
                <a:off x="4594746" y="3747447"/>
                <a:ext cx="1788425" cy="110888"/>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6" name="墨迹 35"/>
              <p14:cNvContentPartPr/>
              <p14:nvPr/>
            </p14:nvContentPartPr>
            <p14:xfrm>
              <a:off x="8700447" y="451371"/>
              <a:ext cx="398059" cy="498285"/>
            </p14:xfrm>
          </p:contentPart>
        </mc:Choice>
        <mc:Fallback xmlns="">
          <p:pic>
            <p:nvPicPr>
              <p:cNvPr id="36" name="墨迹 35"/>
            </p:nvPicPr>
            <p:blipFill>
              <a:blip/>
            </p:blipFill>
            <p:spPr>
              <a:xfrm>
                <a:off x="8700447" y="451371"/>
                <a:ext cx="398059" cy="49828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7" name="墨迹 36"/>
              <p14:cNvContentPartPr/>
              <p14:nvPr/>
            </p14:nvContentPartPr>
            <p14:xfrm>
              <a:off x="1779895" y="1319283"/>
              <a:ext cx="909851" cy="85299"/>
            </p14:xfrm>
          </p:contentPart>
        </mc:Choice>
        <mc:Fallback xmlns="">
          <p:pic>
            <p:nvPicPr>
              <p:cNvPr id="37" name="墨迹 36"/>
            </p:nvPicPr>
            <p:blipFill>
              <a:blip/>
            </p:blipFill>
            <p:spPr>
              <a:xfrm>
                <a:off x="1779895" y="1319283"/>
                <a:ext cx="909851" cy="85299"/>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8" name="墨迹 37"/>
              <p14:cNvContentPartPr/>
              <p14:nvPr/>
            </p14:nvContentPartPr>
            <p14:xfrm>
              <a:off x="2433850" y="1918683"/>
              <a:ext cx="1157217" cy="31809"/>
            </p14:xfrm>
          </p:contentPart>
        </mc:Choice>
        <mc:Fallback xmlns="">
          <p:pic>
            <p:nvPicPr>
              <p:cNvPr id="38" name="墨迹 37"/>
            </p:nvPicPr>
            <p:blipFill>
              <a:blip/>
            </p:blipFill>
            <p:spPr>
              <a:xfrm>
                <a:off x="2433850" y="1918683"/>
                <a:ext cx="1157217" cy="31809"/>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9" name="墨迹 38"/>
              <p14:cNvContentPartPr/>
              <p14:nvPr/>
            </p14:nvContentPartPr>
            <p14:xfrm>
              <a:off x="4526507" y="1922059"/>
              <a:ext cx="1461448" cy="36963"/>
            </p14:xfrm>
          </p:contentPart>
        </mc:Choice>
        <mc:Fallback xmlns="">
          <p:pic>
            <p:nvPicPr>
              <p:cNvPr id="39" name="墨迹 38"/>
            </p:nvPicPr>
            <p:blipFill>
              <a:blip/>
            </p:blipFill>
            <p:spPr>
              <a:xfrm>
                <a:off x="4526507" y="1922059"/>
                <a:ext cx="1461448" cy="36963"/>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0" name="墨迹 39"/>
              <p14:cNvContentPartPr/>
              <p14:nvPr/>
            </p14:nvContentPartPr>
            <p14:xfrm>
              <a:off x="5208895" y="1272013"/>
              <a:ext cx="39806" cy="293925"/>
            </p14:xfrm>
          </p:contentPart>
        </mc:Choice>
        <mc:Fallback xmlns="">
          <p:pic>
            <p:nvPicPr>
              <p:cNvPr id="40" name="墨迹 39"/>
            </p:nvPicPr>
            <p:blipFill>
              <a:blip/>
            </p:blipFill>
            <p:spPr>
              <a:xfrm>
                <a:off x="5208895" y="1272013"/>
                <a:ext cx="39806" cy="29392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1" name="墨迹 40"/>
              <p14:cNvContentPartPr/>
              <p14:nvPr/>
            </p14:nvContentPartPr>
            <p14:xfrm>
              <a:off x="5243015" y="1239671"/>
              <a:ext cx="164910" cy="255896"/>
            </p14:xfrm>
          </p:contentPart>
        </mc:Choice>
        <mc:Fallback xmlns="">
          <p:pic>
            <p:nvPicPr>
              <p:cNvPr id="41" name="墨迹 40"/>
            </p:nvPicPr>
            <p:blipFill>
              <a:blip/>
            </p:blipFill>
            <p:spPr>
              <a:xfrm>
                <a:off x="5243015" y="1239671"/>
                <a:ext cx="164910" cy="255896"/>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2" name="墨迹 41"/>
              <p14:cNvContentPartPr/>
              <p14:nvPr/>
            </p14:nvContentPartPr>
            <p14:xfrm>
              <a:off x="5453417" y="1262417"/>
              <a:ext cx="68239" cy="272956"/>
            </p14:xfrm>
          </p:contentPart>
        </mc:Choice>
        <mc:Fallback xmlns="">
          <p:pic>
            <p:nvPicPr>
              <p:cNvPr id="42" name="墨迹 41"/>
            </p:nvPicPr>
            <p:blipFill>
              <a:blip/>
            </p:blipFill>
            <p:spPr>
              <a:xfrm>
                <a:off x="5453417" y="1262417"/>
                <a:ext cx="68239" cy="272956"/>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3" name="墨迹 42"/>
              <p14:cNvContentPartPr/>
              <p14:nvPr/>
            </p14:nvContentPartPr>
            <p14:xfrm>
              <a:off x="5562884" y="1265261"/>
              <a:ext cx="83877" cy="245411"/>
            </p14:xfrm>
          </p:contentPart>
        </mc:Choice>
        <mc:Fallback xmlns="">
          <p:pic>
            <p:nvPicPr>
              <p:cNvPr id="43" name="墨迹 42"/>
            </p:nvPicPr>
            <p:blipFill>
              <a:blip/>
            </p:blipFill>
            <p:spPr>
              <a:xfrm>
                <a:off x="5562884" y="1265261"/>
                <a:ext cx="83877" cy="245411"/>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4" name="墨迹 43"/>
              <p14:cNvContentPartPr/>
              <p14:nvPr/>
            </p14:nvContentPartPr>
            <p14:xfrm>
              <a:off x="5646761" y="1260996"/>
              <a:ext cx="54555" cy="231017"/>
            </p14:xfrm>
          </p:contentPart>
        </mc:Choice>
        <mc:Fallback xmlns="">
          <p:pic>
            <p:nvPicPr>
              <p:cNvPr id="44" name="墨迹 43"/>
            </p:nvPicPr>
            <p:blipFill>
              <a:blip/>
            </p:blipFill>
            <p:spPr>
              <a:xfrm>
                <a:off x="5646761" y="1260996"/>
                <a:ext cx="54555" cy="231017"/>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5" name="墨迹 44"/>
              <p14:cNvContentPartPr/>
              <p14:nvPr/>
            </p14:nvContentPartPr>
            <p14:xfrm>
              <a:off x="5591850" y="1367619"/>
              <a:ext cx="106090" cy="25590"/>
            </p14:xfrm>
          </p:contentPart>
        </mc:Choice>
        <mc:Fallback xmlns="">
          <p:pic>
            <p:nvPicPr>
              <p:cNvPr id="45" name="墨迹 44"/>
            </p:nvPicPr>
            <p:blipFill>
              <a:blip/>
            </p:blipFill>
            <p:spPr>
              <a:xfrm>
                <a:off x="5591850" y="1367619"/>
                <a:ext cx="106090" cy="2559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6" name="墨迹 45"/>
              <p14:cNvContentPartPr/>
              <p14:nvPr/>
            </p14:nvContentPartPr>
            <p14:xfrm>
              <a:off x="5723529" y="1252999"/>
              <a:ext cx="80145" cy="307963"/>
            </p14:xfrm>
          </p:contentPart>
        </mc:Choice>
        <mc:Fallback xmlns="">
          <p:pic>
            <p:nvPicPr>
              <p:cNvPr id="46" name="墨迹 45"/>
            </p:nvPicPr>
            <p:blipFill>
              <a:blip/>
            </p:blipFill>
            <p:spPr>
              <a:xfrm>
                <a:off x="5723529" y="1252999"/>
                <a:ext cx="80145" cy="307963"/>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7" name="墨迹 46"/>
              <p14:cNvContentPartPr/>
              <p14:nvPr/>
            </p14:nvContentPartPr>
            <p14:xfrm>
              <a:off x="5950992" y="1241626"/>
              <a:ext cx="133635" cy="120306"/>
            </p14:xfrm>
          </p:contentPart>
        </mc:Choice>
        <mc:Fallback xmlns="">
          <p:pic>
            <p:nvPicPr>
              <p:cNvPr id="47" name="墨迹 46"/>
            </p:nvPicPr>
            <p:blipFill>
              <a:blip/>
            </p:blipFill>
            <p:spPr>
              <a:xfrm>
                <a:off x="5950992" y="1241626"/>
                <a:ext cx="133635" cy="120306"/>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8" name="墨迹 47"/>
              <p14:cNvContentPartPr/>
              <p14:nvPr/>
            </p14:nvContentPartPr>
            <p14:xfrm>
              <a:off x="5919716" y="1433014"/>
              <a:ext cx="139321" cy="45493"/>
            </p14:xfrm>
          </p:contentPart>
        </mc:Choice>
        <mc:Fallback xmlns="">
          <p:pic>
            <p:nvPicPr>
              <p:cNvPr id="48" name="墨迹 47"/>
            </p:nvPicPr>
            <p:blipFill>
              <a:blip/>
            </p:blipFill>
            <p:spPr>
              <a:xfrm>
                <a:off x="5919716" y="1433014"/>
                <a:ext cx="139321" cy="45493"/>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49" name="墨迹 48"/>
              <p14:cNvContentPartPr/>
              <p14:nvPr/>
            </p14:nvContentPartPr>
            <p14:xfrm>
              <a:off x="6164238" y="1230253"/>
              <a:ext cx="51179" cy="292325"/>
            </p14:xfrm>
          </p:contentPart>
        </mc:Choice>
        <mc:Fallback xmlns="">
          <p:pic>
            <p:nvPicPr>
              <p:cNvPr id="49" name="墨迹 48"/>
            </p:nvPicPr>
            <p:blipFill>
              <a:blip/>
            </p:blipFill>
            <p:spPr>
              <a:xfrm>
                <a:off x="6164238" y="1230253"/>
                <a:ext cx="51179" cy="29232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0" name="墨迹 49"/>
              <p14:cNvContentPartPr/>
              <p14:nvPr/>
            </p14:nvContentPartPr>
            <p14:xfrm>
              <a:off x="6192671" y="1224922"/>
              <a:ext cx="167754" cy="276331"/>
            </p14:xfrm>
          </p:contentPart>
        </mc:Choice>
        <mc:Fallback xmlns="">
          <p:pic>
            <p:nvPicPr>
              <p:cNvPr id="50" name="墨迹 49"/>
            </p:nvPicPr>
            <p:blipFill>
              <a:blip/>
            </p:blipFill>
            <p:spPr>
              <a:xfrm>
                <a:off x="6192671" y="1224922"/>
                <a:ext cx="167754" cy="276331"/>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1" name="墨迹 50"/>
              <p14:cNvContentPartPr/>
              <p14:nvPr/>
            </p14:nvContentPartPr>
            <p14:xfrm>
              <a:off x="6414447" y="1248201"/>
              <a:ext cx="62553" cy="285039"/>
            </p14:xfrm>
          </p:contentPart>
        </mc:Choice>
        <mc:Fallback xmlns="">
          <p:pic>
            <p:nvPicPr>
              <p:cNvPr id="51" name="墨迹 50"/>
            </p:nvPicPr>
            <p:blipFill>
              <a:blip/>
            </p:blipFill>
            <p:spPr>
              <a:xfrm>
                <a:off x="6414447" y="1248201"/>
                <a:ext cx="62553" cy="285039"/>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2" name="墨迹 51"/>
              <p14:cNvContentPartPr/>
              <p14:nvPr/>
            </p14:nvContentPartPr>
            <p14:xfrm>
              <a:off x="6488372" y="1316440"/>
              <a:ext cx="22747" cy="168998"/>
            </p14:xfrm>
          </p:contentPart>
        </mc:Choice>
        <mc:Fallback xmlns="">
          <p:pic>
            <p:nvPicPr>
              <p:cNvPr id="52" name="墨迹 51"/>
            </p:nvPicPr>
            <p:blipFill>
              <a:blip/>
            </p:blipFill>
            <p:spPr>
              <a:xfrm>
                <a:off x="6488372" y="1316440"/>
                <a:ext cx="22747" cy="168998"/>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3" name="墨迹 52"/>
              <p14:cNvContentPartPr/>
              <p14:nvPr/>
            </p14:nvContentPartPr>
            <p14:xfrm>
              <a:off x="6522492" y="1279477"/>
              <a:ext cx="102358" cy="221776"/>
            </p14:xfrm>
          </p:contentPart>
        </mc:Choice>
        <mc:Fallback xmlns="">
          <p:pic>
            <p:nvPicPr>
              <p:cNvPr id="53" name="墨迹 52"/>
            </p:nvPicPr>
            <p:blipFill>
              <a:blip/>
            </p:blipFill>
            <p:spPr>
              <a:xfrm>
                <a:off x="6522492" y="1279477"/>
                <a:ext cx="102358" cy="221776"/>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4" name="墨迹 53"/>
              <p14:cNvContentPartPr/>
              <p14:nvPr/>
            </p14:nvContentPartPr>
            <p14:xfrm>
              <a:off x="6653283" y="1252999"/>
              <a:ext cx="100403" cy="282374"/>
            </p14:xfrm>
          </p:contentPart>
        </mc:Choice>
        <mc:Fallback xmlns="">
          <p:pic>
            <p:nvPicPr>
              <p:cNvPr id="54" name="墨迹 53"/>
            </p:nvPicPr>
            <p:blipFill>
              <a:blip/>
            </p:blipFill>
            <p:spPr>
              <a:xfrm>
                <a:off x="6653283" y="1252999"/>
                <a:ext cx="100403" cy="282374"/>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5" name="墨迹 54"/>
              <p14:cNvContentPartPr/>
              <p14:nvPr/>
            </p14:nvContentPartPr>
            <p14:xfrm>
              <a:off x="6801134" y="1296537"/>
              <a:ext cx="150694" cy="17060"/>
            </p14:xfrm>
          </p:contentPart>
        </mc:Choice>
        <mc:Fallback xmlns="">
          <p:pic>
            <p:nvPicPr>
              <p:cNvPr id="55" name="墨迹 54"/>
            </p:nvPicPr>
            <p:blipFill>
              <a:blip/>
            </p:blipFill>
            <p:spPr>
              <a:xfrm>
                <a:off x="6801134" y="1296537"/>
                <a:ext cx="150694" cy="1706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6" name="墨迹 55"/>
              <p14:cNvContentPartPr/>
              <p14:nvPr/>
            </p14:nvContentPartPr>
            <p14:xfrm>
              <a:off x="6819615" y="1404582"/>
              <a:ext cx="146429" cy="11373"/>
            </p14:xfrm>
          </p:contentPart>
        </mc:Choice>
        <mc:Fallback xmlns="">
          <p:pic>
            <p:nvPicPr>
              <p:cNvPr id="56" name="墨迹 55"/>
            </p:nvPicPr>
            <p:blipFill>
              <a:blip/>
            </p:blipFill>
            <p:spPr>
              <a:xfrm>
                <a:off x="6819615" y="1404582"/>
                <a:ext cx="146429" cy="11373"/>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7" name="墨迹 56"/>
              <p14:cNvContentPartPr/>
              <p14:nvPr/>
            </p14:nvContentPartPr>
            <p14:xfrm>
              <a:off x="6985947" y="1251044"/>
              <a:ext cx="54022" cy="272956"/>
            </p14:xfrm>
          </p:contentPart>
        </mc:Choice>
        <mc:Fallback xmlns="">
          <p:pic>
            <p:nvPicPr>
              <p:cNvPr id="57" name="墨迹 56"/>
            </p:nvPicPr>
            <p:blipFill>
              <a:blip/>
            </p:blipFill>
            <p:spPr>
              <a:xfrm>
                <a:off x="6985947" y="1251044"/>
                <a:ext cx="54022" cy="272956"/>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8" name="墨迹 57"/>
              <p14:cNvContentPartPr/>
              <p14:nvPr/>
            </p14:nvContentPartPr>
            <p14:xfrm>
              <a:off x="7005850" y="1156861"/>
              <a:ext cx="133634" cy="274732"/>
            </p14:xfrm>
          </p:contentPart>
        </mc:Choice>
        <mc:Fallback xmlns="">
          <p:pic>
            <p:nvPicPr>
              <p:cNvPr id="58" name="墨迹 57"/>
            </p:nvPicPr>
            <p:blipFill>
              <a:blip/>
            </p:blipFill>
            <p:spPr>
              <a:xfrm>
                <a:off x="7005850" y="1156861"/>
                <a:ext cx="133634" cy="274732"/>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59" name="墨迹 58"/>
              <p14:cNvContentPartPr/>
              <p14:nvPr/>
            </p14:nvContentPartPr>
            <p14:xfrm>
              <a:off x="7216253" y="1254954"/>
              <a:ext cx="42649" cy="261404"/>
            </p14:xfrm>
          </p:contentPart>
        </mc:Choice>
        <mc:Fallback xmlns="">
          <p:pic>
            <p:nvPicPr>
              <p:cNvPr id="59" name="墨迹 58"/>
            </p:nvPicPr>
            <p:blipFill>
              <a:blip/>
            </p:blipFill>
            <p:spPr>
              <a:xfrm>
                <a:off x="7216253" y="1254954"/>
                <a:ext cx="42649" cy="261404"/>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0" name="墨迹 59"/>
              <p14:cNvContentPartPr/>
              <p14:nvPr/>
            </p14:nvContentPartPr>
            <p14:xfrm>
              <a:off x="7267432" y="1276634"/>
              <a:ext cx="96672" cy="249143"/>
            </p14:xfrm>
          </p:contentPart>
        </mc:Choice>
        <mc:Fallback xmlns="">
          <p:pic>
            <p:nvPicPr>
              <p:cNvPr id="60" name="墨迹 59"/>
            </p:nvPicPr>
            <p:blipFill>
              <a:blip/>
            </p:blipFill>
            <p:spPr>
              <a:xfrm>
                <a:off x="7267432" y="1276634"/>
                <a:ext cx="96672" cy="249143"/>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1" name="墨迹 60"/>
              <p14:cNvContentPartPr/>
              <p14:nvPr/>
            </p14:nvContentPartPr>
            <p14:xfrm>
              <a:off x="7381164" y="1279477"/>
              <a:ext cx="32697" cy="220355"/>
            </p14:xfrm>
          </p:contentPart>
        </mc:Choice>
        <mc:Fallback xmlns="">
          <p:pic>
            <p:nvPicPr>
              <p:cNvPr id="61" name="墨迹 60"/>
            </p:nvPicPr>
            <p:blipFill>
              <a:blip/>
            </p:blipFill>
            <p:spPr>
              <a:xfrm>
                <a:off x="7381164" y="1279477"/>
                <a:ext cx="32697" cy="220355"/>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2" name="墨迹 61"/>
              <p14:cNvContentPartPr/>
              <p14:nvPr/>
            </p14:nvContentPartPr>
            <p14:xfrm>
              <a:off x="7323587" y="1373305"/>
              <a:ext cx="108756" cy="48336"/>
            </p14:xfrm>
          </p:contentPart>
        </mc:Choice>
        <mc:Fallback xmlns="">
          <p:pic>
            <p:nvPicPr>
              <p:cNvPr id="62" name="墨迹 61"/>
            </p:nvPicPr>
            <p:blipFill>
              <a:blip/>
            </p:blipFill>
            <p:spPr>
              <a:xfrm>
                <a:off x="7323587" y="1373305"/>
                <a:ext cx="108756" cy="48336"/>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3" name="墨迹 62"/>
              <p14:cNvContentPartPr/>
              <p14:nvPr/>
            </p14:nvContentPartPr>
            <p14:xfrm>
              <a:off x="7455089" y="1404582"/>
              <a:ext cx="34120" cy="93828"/>
            </p14:xfrm>
          </p:contentPart>
        </mc:Choice>
        <mc:Fallback xmlns="">
          <p:pic>
            <p:nvPicPr>
              <p:cNvPr id="63" name="墨迹 62"/>
            </p:nvPicPr>
            <p:blipFill>
              <a:blip/>
            </p:blipFill>
            <p:spPr>
              <a:xfrm>
                <a:off x="7455089" y="1404582"/>
                <a:ext cx="34120" cy="93828"/>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4" name="墨迹 63"/>
              <p14:cNvContentPartPr/>
              <p14:nvPr/>
            </p14:nvContentPartPr>
            <p14:xfrm>
              <a:off x="7551761" y="1296537"/>
              <a:ext cx="125104" cy="233149"/>
            </p14:xfrm>
          </p:contentPart>
        </mc:Choice>
        <mc:Fallback xmlns="">
          <p:pic>
            <p:nvPicPr>
              <p:cNvPr id="64" name="墨迹 63"/>
            </p:nvPicPr>
            <p:blipFill>
              <a:blip/>
            </p:blipFill>
            <p:spPr>
              <a:xfrm>
                <a:off x="7551761" y="1296537"/>
                <a:ext cx="125104" cy="233149"/>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5" name="墨迹 64"/>
              <p14:cNvContentPartPr/>
              <p14:nvPr/>
            </p14:nvContentPartPr>
            <p14:xfrm>
              <a:off x="7722358" y="1251044"/>
              <a:ext cx="91696" cy="295702"/>
            </p14:xfrm>
          </p:contentPart>
        </mc:Choice>
        <mc:Fallback xmlns="">
          <p:pic>
            <p:nvPicPr>
              <p:cNvPr id="65" name="墨迹 64"/>
            </p:nvPicPr>
            <p:blipFill>
              <a:blip/>
            </p:blipFill>
            <p:spPr>
              <a:xfrm>
                <a:off x="7722358" y="1251044"/>
                <a:ext cx="91696" cy="295702"/>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6" name="墨迹 65"/>
              <p14:cNvContentPartPr/>
              <p14:nvPr/>
            </p14:nvContentPartPr>
            <p14:xfrm>
              <a:off x="5837261" y="1450074"/>
              <a:ext cx="8529" cy="17060"/>
            </p14:xfrm>
          </p:contentPart>
        </mc:Choice>
        <mc:Fallback xmlns="">
          <p:pic>
            <p:nvPicPr>
              <p:cNvPr id="66" name="墨迹 65"/>
            </p:nvPicPr>
            <p:blipFill>
              <a:blip/>
            </p:blipFill>
            <p:spPr>
              <a:xfrm>
                <a:off x="5837261" y="1450074"/>
                <a:ext cx="8529" cy="1706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7" name="墨迹 66"/>
              <p14:cNvContentPartPr/>
              <p14:nvPr/>
            </p14:nvContentPartPr>
            <p14:xfrm>
              <a:off x="1164324" y="1241093"/>
              <a:ext cx="331243" cy="516056"/>
            </p14:xfrm>
          </p:contentPart>
        </mc:Choice>
        <mc:Fallback xmlns="">
          <p:pic>
            <p:nvPicPr>
              <p:cNvPr id="67" name="墨迹 66"/>
            </p:nvPicPr>
            <p:blipFill>
              <a:blip/>
            </p:blipFill>
            <p:spPr>
              <a:xfrm>
                <a:off x="1164324" y="1241093"/>
                <a:ext cx="331243" cy="516056"/>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8" name="墨迹 67"/>
              <p14:cNvContentPartPr/>
              <p14:nvPr/>
            </p14:nvContentPartPr>
            <p14:xfrm>
              <a:off x="1387522" y="1306666"/>
              <a:ext cx="221776" cy="380289"/>
            </p14:xfrm>
          </p:contentPart>
        </mc:Choice>
        <mc:Fallback xmlns="">
          <p:pic>
            <p:nvPicPr>
              <p:cNvPr id="68" name="墨迹 67"/>
            </p:nvPicPr>
            <p:blipFill>
              <a:blip/>
            </p:blipFill>
            <p:spPr>
              <a:xfrm>
                <a:off x="1387522" y="1306666"/>
                <a:ext cx="221776" cy="380289"/>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69" name="墨迹 68"/>
              <p14:cNvContentPartPr/>
              <p14:nvPr/>
            </p14:nvContentPartPr>
            <p14:xfrm>
              <a:off x="1171432" y="1491835"/>
              <a:ext cx="550176" cy="492776"/>
            </p14:xfrm>
          </p:contentPart>
        </mc:Choice>
        <mc:Fallback xmlns="">
          <p:pic>
            <p:nvPicPr>
              <p:cNvPr id="69" name="墨迹 68"/>
            </p:nvPicPr>
            <p:blipFill>
              <a:blip/>
            </p:blipFill>
            <p:spPr>
              <a:xfrm>
                <a:off x="1171432" y="1491835"/>
                <a:ext cx="550176" cy="492776"/>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0" name="墨迹 69"/>
              <p14:cNvContentPartPr/>
              <p14:nvPr/>
            </p14:nvContentPartPr>
            <p14:xfrm>
              <a:off x="9102061" y="509658"/>
              <a:ext cx="230306" cy="64685"/>
            </p14:xfrm>
          </p:contentPart>
        </mc:Choice>
        <mc:Fallback xmlns="">
          <p:pic>
            <p:nvPicPr>
              <p:cNvPr id="70" name="墨迹 69"/>
            </p:nvPicPr>
            <p:blipFill>
              <a:blip/>
            </p:blipFill>
            <p:spPr>
              <a:xfrm>
                <a:off x="9102061" y="509658"/>
                <a:ext cx="230306" cy="64685"/>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1" name="墨迹 70"/>
              <p14:cNvContentPartPr/>
              <p14:nvPr/>
            </p14:nvContentPartPr>
            <p14:xfrm>
              <a:off x="9119832" y="599932"/>
              <a:ext cx="214668" cy="42650"/>
            </p14:xfrm>
          </p:contentPart>
        </mc:Choice>
        <mc:Fallback xmlns="">
          <p:pic>
            <p:nvPicPr>
              <p:cNvPr id="71" name="墨迹 70"/>
            </p:nvPicPr>
            <p:blipFill>
              <a:blip/>
            </p:blipFill>
            <p:spPr>
              <a:xfrm>
                <a:off x="9119832" y="599932"/>
                <a:ext cx="214668" cy="4265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2" name="墨迹 71"/>
              <p14:cNvContentPartPr/>
              <p14:nvPr/>
            </p14:nvContentPartPr>
            <p14:xfrm>
              <a:off x="9300380" y="457768"/>
              <a:ext cx="140032" cy="232439"/>
            </p14:xfrm>
          </p:contentPart>
        </mc:Choice>
        <mc:Fallback xmlns="">
          <p:pic>
            <p:nvPicPr>
              <p:cNvPr id="72" name="墨迹 71"/>
            </p:nvPicPr>
            <p:blipFill>
              <a:blip/>
            </p:blipFill>
            <p:spPr>
              <a:xfrm>
                <a:off x="9300380" y="457768"/>
                <a:ext cx="140032" cy="232439"/>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3" name="墨迹 72"/>
              <p14:cNvContentPartPr/>
              <p14:nvPr/>
            </p14:nvContentPartPr>
            <p14:xfrm>
              <a:off x="9650104" y="291969"/>
              <a:ext cx="56865" cy="346525"/>
            </p14:xfrm>
          </p:contentPart>
        </mc:Choice>
        <mc:Fallback xmlns="">
          <p:pic>
            <p:nvPicPr>
              <p:cNvPr id="73" name="墨迹 72"/>
            </p:nvPicPr>
            <p:blipFill>
              <a:blip/>
            </p:blipFill>
            <p:spPr>
              <a:xfrm>
                <a:off x="9650104" y="291969"/>
                <a:ext cx="56865" cy="346525"/>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4" name="墨迹 73"/>
              <p14:cNvContentPartPr/>
              <p14:nvPr/>
            </p14:nvContentPartPr>
            <p14:xfrm>
              <a:off x="9689910" y="280774"/>
              <a:ext cx="170596" cy="296412"/>
            </p14:xfrm>
          </p:contentPart>
        </mc:Choice>
        <mc:Fallback xmlns="">
          <p:pic>
            <p:nvPicPr>
              <p:cNvPr id="74" name="墨迹 73"/>
            </p:nvPicPr>
            <p:blipFill>
              <a:blip/>
            </p:blipFill>
            <p:spPr>
              <a:xfrm>
                <a:off x="9689910" y="280774"/>
                <a:ext cx="170596" cy="296412"/>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5" name="墨迹 74"/>
              <p14:cNvContentPartPr/>
              <p14:nvPr/>
            </p14:nvContentPartPr>
            <p14:xfrm>
              <a:off x="9913819" y="316670"/>
              <a:ext cx="63263" cy="311695"/>
            </p14:xfrm>
          </p:contentPart>
        </mc:Choice>
        <mc:Fallback xmlns="">
          <p:pic>
            <p:nvPicPr>
              <p:cNvPr id="75" name="墨迹 74"/>
            </p:nvPicPr>
            <p:blipFill>
              <a:blip/>
            </p:blipFill>
            <p:spPr>
              <a:xfrm>
                <a:off x="9913819" y="316670"/>
                <a:ext cx="63263" cy="311695"/>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6" name="墨迹 75"/>
              <p14:cNvContentPartPr/>
              <p14:nvPr/>
            </p14:nvContentPartPr>
            <p14:xfrm>
              <a:off x="9998940" y="292858"/>
              <a:ext cx="168642" cy="370337"/>
            </p14:xfrm>
          </p:contentPart>
        </mc:Choice>
        <mc:Fallback xmlns="">
          <p:pic>
            <p:nvPicPr>
              <p:cNvPr id="76" name="墨迹 75"/>
            </p:nvPicPr>
            <p:blipFill>
              <a:blip/>
            </p:blipFill>
            <p:spPr>
              <a:xfrm>
                <a:off x="9998940" y="292858"/>
                <a:ext cx="168642" cy="370337"/>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77" name="墨迹 76"/>
              <p14:cNvContentPartPr/>
              <p14:nvPr/>
            </p14:nvContentPartPr>
            <p14:xfrm>
              <a:off x="10201701" y="449238"/>
              <a:ext cx="5687" cy="125105"/>
            </p14:xfrm>
          </p:contentPart>
        </mc:Choice>
        <mc:Fallback xmlns="">
          <p:pic>
            <p:nvPicPr>
              <p:cNvPr id="77" name="墨迹 76"/>
            </p:nvPicPr>
            <p:blipFill>
              <a:blip/>
            </p:blipFill>
            <p:spPr>
              <a:xfrm>
                <a:off x="10201701" y="449238"/>
                <a:ext cx="5687" cy="125105"/>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8" name="墨迹 77"/>
              <p14:cNvContentPartPr/>
              <p14:nvPr/>
            </p14:nvContentPartPr>
            <p14:xfrm>
              <a:off x="10366611" y="443552"/>
              <a:ext cx="5687" cy="42649"/>
            </p14:xfrm>
          </p:contentPart>
        </mc:Choice>
        <mc:Fallback xmlns="">
          <p:pic>
            <p:nvPicPr>
              <p:cNvPr id="78" name="墨迹 77"/>
            </p:nvPicPr>
            <p:blipFill>
              <a:blip/>
            </p:blipFill>
            <p:spPr>
              <a:xfrm>
                <a:off x="10366611" y="443552"/>
                <a:ext cx="5687" cy="42649"/>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79" name="墨迹 78"/>
              <p14:cNvContentPartPr/>
              <p14:nvPr/>
            </p14:nvContentPartPr>
            <p14:xfrm>
              <a:off x="10638855" y="422760"/>
              <a:ext cx="6397" cy="3732"/>
            </p14:xfrm>
          </p:contentPart>
        </mc:Choice>
        <mc:Fallback xmlns="">
          <p:pic>
            <p:nvPicPr>
              <p:cNvPr id="79" name="墨迹 78"/>
            </p:nvPicPr>
            <p:blipFill>
              <a:blip/>
            </p:blipFill>
            <p:spPr>
              <a:xfrm>
                <a:off x="10638855" y="422760"/>
                <a:ext cx="6397" cy="3732"/>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0" name="墨迹 79"/>
              <p14:cNvContentPartPr/>
              <p14:nvPr/>
            </p14:nvContentPartPr>
            <p14:xfrm>
              <a:off x="10654493" y="269401"/>
              <a:ext cx="377446" cy="418673"/>
            </p14:xfrm>
          </p:contentPart>
        </mc:Choice>
        <mc:Fallback xmlns="">
          <p:pic>
            <p:nvPicPr>
              <p:cNvPr id="80" name="墨迹 79"/>
            </p:nvPicPr>
            <p:blipFill>
              <a:blip/>
            </p:blipFill>
            <p:spPr>
              <a:xfrm>
                <a:off x="10654493" y="269401"/>
                <a:ext cx="377446" cy="418673"/>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1" name="墨迹 80"/>
              <p14:cNvContentPartPr/>
              <p14:nvPr/>
            </p14:nvContentPartPr>
            <p14:xfrm>
              <a:off x="11148515" y="272955"/>
              <a:ext cx="68772" cy="307074"/>
            </p14:xfrm>
          </p:contentPart>
        </mc:Choice>
        <mc:Fallback xmlns="">
          <p:pic>
            <p:nvPicPr>
              <p:cNvPr id="81" name="墨迹 80"/>
            </p:nvPicPr>
            <p:blipFill>
              <a:blip/>
            </p:blipFill>
            <p:spPr>
              <a:xfrm>
                <a:off x="11148515" y="272955"/>
                <a:ext cx="68772" cy="307074"/>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2" name="墨迹 81"/>
              <p14:cNvContentPartPr/>
              <p14:nvPr/>
            </p14:nvContentPartPr>
            <p14:xfrm>
              <a:off x="11018434" y="530983"/>
              <a:ext cx="76057" cy="100225"/>
            </p14:xfrm>
          </p:contentPart>
        </mc:Choice>
        <mc:Fallback xmlns="">
          <p:pic>
            <p:nvPicPr>
              <p:cNvPr id="82" name="墨迹 81"/>
            </p:nvPicPr>
            <p:blipFill>
              <a:blip/>
            </p:blipFill>
            <p:spPr>
              <a:xfrm>
                <a:off x="11018434" y="530983"/>
                <a:ext cx="76057" cy="100225"/>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3" name="墨迹 82"/>
              <p14:cNvContentPartPr/>
              <p14:nvPr/>
            </p14:nvContentPartPr>
            <p14:xfrm>
              <a:off x="11299387" y="420805"/>
              <a:ext cx="128481" cy="22747"/>
            </p14:xfrm>
          </p:contentPart>
        </mc:Choice>
        <mc:Fallback xmlns="">
          <p:pic>
            <p:nvPicPr>
              <p:cNvPr id="83" name="墨迹 82"/>
            </p:nvPicPr>
            <p:blipFill>
              <a:blip/>
            </p:blipFill>
            <p:spPr>
              <a:xfrm>
                <a:off x="11299387" y="420805"/>
                <a:ext cx="128481" cy="22747"/>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4" name="墨迹 83"/>
              <p14:cNvContentPartPr/>
              <p14:nvPr/>
            </p14:nvContentPartPr>
            <p14:xfrm>
              <a:off x="11303473" y="497574"/>
              <a:ext cx="157803" cy="24168"/>
            </p14:xfrm>
          </p:contentPart>
        </mc:Choice>
        <mc:Fallback xmlns="">
          <p:pic>
            <p:nvPicPr>
              <p:cNvPr id="84" name="墨迹 83"/>
            </p:nvPicPr>
            <p:blipFill>
              <a:blip/>
            </p:blipFill>
            <p:spPr>
              <a:xfrm>
                <a:off x="11303473" y="497574"/>
                <a:ext cx="157803" cy="24168"/>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5" name="墨迹 84"/>
              <p14:cNvContentPartPr/>
              <p14:nvPr/>
            </p14:nvContentPartPr>
            <p14:xfrm>
              <a:off x="11506057" y="392373"/>
              <a:ext cx="219644" cy="207559"/>
            </p14:xfrm>
          </p:contentPart>
        </mc:Choice>
        <mc:Fallback xmlns="">
          <p:pic>
            <p:nvPicPr>
              <p:cNvPr id="85" name="墨迹 84"/>
            </p:nvPicPr>
            <p:blipFill>
              <a:blip/>
            </p:blipFill>
            <p:spPr>
              <a:xfrm>
                <a:off x="11506057" y="392373"/>
                <a:ext cx="219644" cy="207559"/>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6" name="墨迹 85"/>
              <p14:cNvContentPartPr/>
              <p14:nvPr/>
            </p14:nvContentPartPr>
            <p14:xfrm>
              <a:off x="6391701" y="997992"/>
              <a:ext cx="113731" cy="173440"/>
            </p14:xfrm>
          </p:contentPart>
        </mc:Choice>
        <mc:Fallback xmlns="">
          <p:pic>
            <p:nvPicPr>
              <p:cNvPr id="86" name="墨迹 85"/>
            </p:nvPicPr>
            <p:blipFill>
              <a:blip/>
            </p:blipFill>
            <p:spPr>
              <a:xfrm>
                <a:off x="6391701" y="997992"/>
                <a:ext cx="113731" cy="17344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7" name="墨迹 86"/>
              <p14:cNvContentPartPr/>
              <p14:nvPr/>
            </p14:nvContentPartPr>
            <p14:xfrm>
              <a:off x="6445013" y="1077604"/>
              <a:ext cx="97382" cy="93828"/>
            </p14:xfrm>
          </p:contentPart>
        </mc:Choice>
        <mc:Fallback xmlns="">
          <p:pic>
            <p:nvPicPr>
              <p:cNvPr id="87" name="墨迹 86"/>
            </p:nvPicPr>
            <p:blipFill>
              <a:blip/>
            </p:blipFill>
            <p:spPr>
              <a:xfrm>
                <a:off x="6445013" y="1077604"/>
                <a:ext cx="97382" cy="93828"/>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8" name="墨迹 87"/>
              <p14:cNvContentPartPr/>
              <p14:nvPr/>
            </p14:nvContentPartPr>
            <p14:xfrm>
              <a:off x="6600327" y="904164"/>
              <a:ext cx="260516" cy="142164"/>
            </p14:xfrm>
          </p:contentPart>
        </mc:Choice>
        <mc:Fallback xmlns="">
          <p:pic>
            <p:nvPicPr>
              <p:cNvPr id="88" name="墨迹 87"/>
            </p:nvPicPr>
            <p:blipFill>
              <a:blip/>
            </p:blipFill>
            <p:spPr>
              <a:xfrm>
                <a:off x="6600327" y="904164"/>
                <a:ext cx="260516" cy="142164"/>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89" name="墨迹 88"/>
              <p14:cNvContentPartPr/>
              <p14:nvPr/>
            </p14:nvContentPartPr>
            <p14:xfrm>
              <a:off x="4560626" y="483358"/>
              <a:ext cx="1022161" cy="398059"/>
            </p14:xfrm>
          </p:contentPart>
        </mc:Choice>
        <mc:Fallback xmlns="">
          <p:pic>
            <p:nvPicPr>
              <p:cNvPr id="89" name="墨迹 88"/>
            </p:nvPicPr>
            <p:blipFill>
              <a:blip/>
            </p:blipFill>
            <p:spPr>
              <a:xfrm>
                <a:off x="4560626" y="483358"/>
                <a:ext cx="1022161" cy="398059"/>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0" name="墨迹 89"/>
              <p14:cNvContentPartPr/>
              <p14:nvPr/>
            </p14:nvContentPartPr>
            <p14:xfrm>
              <a:off x="5481850" y="1000835"/>
              <a:ext cx="119418" cy="187657"/>
            </p14:xfrm>
          </p:contentPart>
        </mc:Choice>
        <mc:Fallback xmlns="">
          <p:pic>
            <p:nvPicPr>
              <p:cNvPr id="90" name="墨迹 89"/>
            </p:nvPicPr>
            <p:blipFill>
              <a:blip/>
            </p:blipFill>
            <p:spPr>
              <a:xfrm>
                <a:off x="5481850" y="1000835"/>
                <a:ext cx="119418" cy="187657"/>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91" name="墨迹 90"/>
              <p14:cNvContentPartPr/>
              <p14:nvPr/>
            </p14:nvContentPartPr>
            <p14:xfrm>
              <a:off x="5563417" y="1069074"/>
              <a:ext cx="69127" cy="125105"/>
            </p14:xfrm>
          </p:contentPart>
        </mc:Choice>
        <mc:Fallback xmlns="">
          <p:pic>
            <p:nvPicPr>
              <p:cNvPr id="91" name="墨迹 90"/>
            </p:nvPicPr>
            <p:blipFill>
              <a:blip/>
            </p:blipFill>
            <p:spPr>
              <a:xfrm>
                <a:off x="5563417" y="1069074"/>
                <a:ext cx="69127" cy="125105"/>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2" name="墨迹 91"/>
              <p14:cNvContentPartPr/>
              <p14:nvPr/>
            </p14:nvContentPartPr>
            <p14:xfrm>
              <a:off x="5682302" y="943970"/>
              <a:ext cx="203295" cy="149450"/>
            </p14:xfrm>
          </p:contentPart>
        </mc:Choice>
        <mc:Fallback xmlns="">
          <p:pic>
            <p:nvPicPr>
              <p:cNvPr id="92" name="墨迹 91"/>
            </p:nvPicPr>
            <p:blipFill>
              <a:blip/>
            </p:blipFill>
            <p:spPr>
              <a:xfrm>
                <a:off x="5682302" y="943970"/>
                <a:ext cx="203295" cy="14945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93" name="墨迹 92"/>
              <p14:cNvContentPartPr/>
              <p14:nvPr/>
            </p14:nvContentPartPr>
            <p14:xfrm>
              <a:off x="8097671" y="3974910"/>
              <a:ext cx="227463" cy="1552433"/>
            </p14:xfrm>
          </p:contentPart>
        </mc:Choice>
        <mc:Fallback xmlns="">
          <p:pic>
            <p:nvPicPr>
              <p:cNvPr id="93" name="墨迹 92"/>
            </p:nvPicPr>
            <p:blipFill>
              <a:blip/>
            </p:blipFill>
            <p:spPr>
              <a:xfrm>
                <a:off x="8097671" y="3974910"/>
                <a:ext cx="227463" cy="1552433"/>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4" name="墨迹 93"/>
              <p14:cNvContentPartPr/>
              <p14:nvPr/>
            </p14:nvContentPartPr>
            <p14:xfrm>
              <a:off x="8529850" y="4081355"/>
              <a:ext cx="22747" cy="246122"/>
            </p14:xfrm>
          </p:contentPart>
        </mc:Choice>
        <mc:Fallback xmlns="">
          <p:pic>
            <p:nvPicPr>
              <p:cNvPr id="94" name="墨迹 93"/>
            </p:nvPicPr>
            <p:blipFill>
              <a:blip/>
            </p:blipFill>
            <p:spPr>
              <a:xfrm>
                <a:off x="8529850" y="4081355"/>
                <a:ext cx="22747" cy="246122"/>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95" name="墨迹 94"/>
              <p14:cNvContentPartPr/>
              <p14:nvPr/>
            </p14:nvContentPartPr>
            <p14:xfrm>
              <a:off x="8433178" y="4528817"/>
              <a:ext cx="128837" cy="204006"/>
            </p14:xfrm>
          </p:contentPart>
        </mc:Choice>
        <mc:Fallback xmlns="">
          <p:pic>
            <p:nvPicPr>
              <p:cNvPr id="95" name="墨迹 94"/>
            </p:nvPicPr>
            <p:blipFill>
              <a:blip/>
            </p:blipFill>
            <p:spPr>
              <a:xfrm>
                <a:off x="8433178" y="4528817"/>
                <a:ext cx="128837" cy="204006"/>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6" name="墨迹 95"/>
              <p14:cNvContentPartPr/>
              <p14:nvPr/>
            </p14:nvContentPartPr>
            <p14:xfrm>
              <a:off x="8363696" y="5009865"/>
              <a:ext cx="147673" cy="176284"/>
            </p14:xfrm>
          </p:contentPart>
        </mc:Choice>
        <mc:Fallback xmlns="">
          <p:pic>
            <p:nvPicPr>
              <p:cNvPr id="96" name="墨迹 95"/>
            </p:nvPicPr>
            <p:blipFill>
              <a:blip/>
            </p:blipFill>
            <p:spPr>
              <a:xfrm>
                <a:off x="8363696" y="5009865"/>
                <a:ext cx="147673" cy="176284"/>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97" name="墨迹 96"/>
              <p14:cNvContentPartPr/>
              <p14:nvPr/>
            </p14:nvContentPartPr>
            <p14:xfrm>
              <a:off x="8944970" y="4090063"/>
              <a:ext cx="152115" cy="248787"/>
            </p14:xfrm>
          </p:contentPart>
        </mc:Choice>
        <mc:Fallback xmlns="">
          <p:pic>
            <p:nvPicPr>
              <p:cNvPr id="97" name="墨迹 96"/>
            </p:nvPicPr>
            <p:blipFill>
              <a:blip/>
            </p:blipFill>
            <p:spPr>
              <a:xfrm>
                <a:off x="8944970" y="4090063"/>
                <a:ext cx="152115" cy="248787"/>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8" name="墨迹 97"/>
              <p14:cNvContentPartPr/>
              <p14:nvPr/>
            </p14:nvContentPartPr>
            <p14:xfrm>
              <a:off x="8939283" y="4523664"/>
              <a:ext cx="22747" cy="207559"/>
            </p14:xfrm>
          </p:contentPart>
        </mc:Choice>
        <mc:Fallback xmlns="">
          <p:pic>
            <p:nvPicPr>
              <p:cNvPr id="98" name="墨迹 97"/>
            </p:nvPicPr>
            <p:blipFill>
              <a:blip/>
            </p:blipFill>
            <p:spPr>
              <a:xfrm>
                <a:off x="8939283" y="4523664"/>
                <a:ext cx="22747" cy="207559"/>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99" name="墨迹 98"/>
              <p14:cNvContentPartPr/>
              <p14:nvPr/>
            </p14:nvContentPartPr>
            <p14:xfrm>
              <a:off x="8842611" y="5009865"/>
              <a:ext cx="162423" cy="236170"/>
            </p14:xfrm>
          </p:contentPart>
        </mc:Choice>
        <mc:Fallback xmlns="">
          <p:pic>
            <p:nvPicPr>
              <p:cNvPr id="99" name="墨迹 98"/>
            </p:nvPicPr>
            <p:blipFill>
              <a:blip/>
            </p:blipFill>
            <p:spPr>
              <a:xfrm>
                <a:off x="8842611" y="5009865"/>
                <a:ext cx="162423" cy="23617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0" name="墨迹 99"/>
              <p14:cNvContentPartPr/>
              <p14:nvPr/>
            </p14:nvContentPartPr>
            <p14:xfrm>
              <a:off x="9101350" y="4058431"/>
              <a:ext cx="235993" cy="1346651"/>
            </p14:xfrm>
          </p:contentPart>
        </mc:Choice>
        <mc:Fallback xmlns="">
          <p:pic>
            <p:nvPicPr>
              <p:cNvPr id="100" name="墨迹 99"/>
            </p:nvPicPr>
            <p:blipFill>
              <a:blip/>
            </p:blipFill>
            <p:spPr>
              <a:xfrm>
                <a:off x="9101350" y="4058431"/>
                <a:ext cx="235993" cy="1346651"/>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01" name="墨迹 100"/>
              <p14:cNvContentPartPr/>
              <p14:nvPr/>
            </p14:nvContentPartPr>
            <p14:xfrm>
              <a:off x="8213357" y="5430671"/>
              <a:ext cx="208448" cy="324135"/>
            </p14:xfrm>
          </p:contentPart>
        </mc:Choice>
        <mc:Fallback xmlns="">
          <p:pic>
            <p:nvPicPr>
              <p:cNvPr id="101" name="墨迹 100"/>
            </p:nvPicPr>
            <p:blipFill>
              <a:blip/>
            </p:blipFill>
            <p:spPr>
              <a:xfrm>
                <a:off x="8213357" y="5430671"/>
                <a:ext cx="208448" cy="324135"/>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2" name="墨迹 101"/>
              <p14:cNvContentPartPr/>
              <p14:nvPr/>
            </p14:nvContentPartPr>
            <p14:xfrm>
              <a:off x="8501417" y="5624015"/>
              <a:ext cx="17060" cy="185702"/>
            </p14:xfrm>
          </p:contentPart>
        </mc:Choice>
        <mc:Fallback xmlns="">
          <p:pic>
            <p:nvPicPr>
              <p:cNvPr id="102" name="墨迹 101"/>
            </p:nvPicPr>
            <p:blipFill>
              <a:blip/>
            </p:blipFill>
            <p:spPr>
              <a:xfrm>
                <a:off x="8501417" y="5624015"/>
                <a:ext cx="17060" cy="185702"/>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03" name="墨迹 102"/>
              <p14:cNvContentPartPr/>
              <p14:nvPr/>
            </p14:nvContentPartPr>
            <p14:xfrm>
              <a:off x="8708089" y="5447731"/>
              <a:ext cx="185702" cy="257672"/>
            </p14:xfrm>
          </p:contentPart>
        </mc:Choice>
        <mc:Fallback xmlns="">
          <p:pic>
            <p:nvPicPr>
              <p:cNvPr id="103" name="墨迹 102"/>
            </p:nvPicPr>
            <p:blipFill>
              <a:blip/>
            </p:blipFill>
            <p:spPr>
              <a:xfrm>
                <a:off x="8708089" y="5447731"/>
                <a:ext cx="185702" cy="257672"/>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4" name="墨迹 103"/>
              <p14:cNvContentPartPr/>
              <p14:nvPr/>
            </p14:nvContentPartPr>
            <p14:xfrm>
              <a:off x="8927910" y="5586163"/>
              <a:ext cx="170596" cy="132568"/>
            </p14:xfrm>
          </p:contentPart>
        </mc:Choice>
        <mc:Fallback xmlns="">
          <p:pic>
            <p:nvPicPr>
              <p:cNvPr id="104" name="墨迹 103"/>
            </p:nvPicPr>
            <p:blipFill>
              <a:blip/>
            </p:blipFill>
            <p:spPr>
              <a:xfrm>
                <a:off x="8927910" y="5586163"/>
                <a:ext cx="170596" cy="132568"/>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05" name="墨迹 104"/>
              <p14:cNvContentPartPr/>
              <p14:nvPr/>
            </p14:nvContentPartPr>
            <p14:xfrm>
              <a:off x="9854821" y="3855492"/>
              <a:ext cx="210403" cy="1554210"/>
            </p14:xfrm>
          </p:contentPart>
        </mc:Choice>
        <mc:Fallback xmlns="">
          <p:pic>
            <p:nvPicPr>
              <p:cNvPr id="105" name="墨迹 104"/>
            </p:nvPicPr>
            <p:blipFill>
              <a:blip/>
            </p:blipFill>
            <p:spPr>
              <a:xfrm>
                <a:off x="9854821" y="3855492"/>
                <a:ext cx="210403" cy="155421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06" name="墨迹 105"/>
              <p14:cNvContentPartPr/>
              <p14:nvPr/>
            </p14:nvContentPartPr>
            <p14:xfrm>
              <a:off x="10116403" y="3929417"/>
              <a:ext cx="183391" cy="194765"/>
            </p14:xfrm>
          </p:contentPart>
        </mc:Choice>
        <mc:Fallback xmlns="">
          <p:pic>
            <p:nvPicPr>
              <p:cNvPr id="106" name="墨迹 105"/>
            </p:nvPicPr>
            <p:blipFill>
              <a:blip/>
            </p:blipFill>
            <p:spPr>
              <a:xfrm>
                <a:off x="10116403" y="3929417"/>
                <a:ext cx="183391" cy="194765"/>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07" name="墨迹 106"/>
              <p14:cNvContentPartPr/>
              <p14:nvPr/>
            </p14:nvContentPartPr>
            <p14:xfrm>
              <a:off x="10159052" y="4331564"/>
              <a:ext cx="25590" cy="297301"/>
            </p14:xfrm>
          </p:contentPart>
        </mc:Choice>
        <mc:Fallback xmlns="">
          <p:pic>
            <p:nvPicPr>
              <p:cNvPr id="107" name="墨迹 106"/>
            </p:nvPicPr>
            <p:blipFill>
              <a:blip/>
            </p:blipFill>
            <p:spPr>
              <a:xfrm>
                <a:off x="10159052" y="4331564"/>
                <a:ext cx="25590" cy="297301"/>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08" name="墨迹 107"/>
              <p14:cNvContentPartPr/>
              <p14:nvPr/>
            </p14:nvContentPartPr>
            <p14:xfrm>
              <a:off x="10089391" y="5006667"/>
              <a:ext cx="132568" cy="215200"/>
            </p14:xfrm>
          </p:contentPart>
        </mc:Choice>
        <mc:Fallback xmlns="">
          <p:pic>
            <p:nvPicPr>
              <p:cNvPr id="108" name="墨迹 107"/>
            </p:nvPicPr>
            <p:blipFill>
              <a:blip/>
            </p:blipFill>
            <p:spPr>
              <a:xfrm>
                <a:off x="10089391" y="5006667"/>
                <a:ext cx="132568" cy="21520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09" name="墨迹 108"/>
              <p14:cNvContentPartPr/>
              <p14:nvPr/>
            </p14:nvContentPartPr>
            <p14:xfrm>
              <a:off x="10633881" y="3989126"/>
              <a:ext cx="123150" cy="262115"/>
            </p14:xfrm>
          </p:contentPart>
        </mc:Choice>
        <mc:Fallback xmlns="">
          <p:pic>
            <p:nvPicPr>
              <p:cNvPr id="109" name="墨迹 108"/>
            </p:nvPicPr>
            <p:blipFill>
              <a:blip/>
            </p:blipFill>
            <p:spPr>
              <a:xfrm>
                <a:off x="10633881" y="3989126"/>
                <a:ext cx="123150" cy="262115"/>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10" name="墨迹 109"/>
              <p14:cNvContentPartPr/>
              <p14:nvPr/>
            </p14:nvContentPartPr>
            <p14:xfrm>
              <a:off x="10551425" y="4435522"/>
              <a:ext cx="142875" cy="207737"/>
            </p14:xfrm>
          </p:contentPart>
        </mc:Choice>
        <mc:Fallback xmlns="">
          <p:pic>
            <p:nvPicPr>
              <p:cNvPr id="110" name="墨迹 109"/>
            </p:nvPicPr>
            <p:blipFill>
              <a:blip/>
            </p:blipFill>
            <p:spPr>
              <a:xfrm>
                <a:off x="10551425" y="4435522"/>
                <a:ext cx="142875" cy="207737"/>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11" name="墨迹 110"/>
              <p14:cNvContentPartPr/>
              <p14:nvPr/>
            </p14:nvContentPartPr>
            <p14:xfrm>
              <a:off x="10616820" y="4907507"/>
              <a:ext cx="22746" cy="383133"/>
            </p14:xfrm>
          </p:contentPart>
        </mc:Choice>
        <mc:Fallback xmlns="">
          <p:pic>
            <p:nvPicPr>
              <p:cNvPr id="111" name="墨迹 110"/>
            </p:nvPicPr>
            <p:blipFill>
              <a:blip/>
            </p:blipFill>
            <p:spPr>
              <a:xfrm>
                <a:off x="10616820" y="4907507"/>
                <a:ext cx="22746" cy="383133"/>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12" name="墨迹 111"/>
              <p14:cNvContentPartPr/>
              <p14:nvPr/>
            </p14:nvContentPartPr>
            <p14:xfrm>
              <a:off x="10795947" y="4048835"/>
              <a:ext cx="184814" cy="1225456"/>
            </p14:xfrm>
          </p:contentPart>
        </mc:Choice>
        <mc:Fallback xmlns="">
          <p:pic>
            <p:nvPicPr>
              <p:cNvPr id="112" name="墨迹 111"/>
            </p:nvPicPr>
            <p:blipFill>
              <a:blip/>
            </p:blipFill>
            <p:spPr>
              <a:xfrm>
                <a:off x="10795947" y="4048835"/>
                <a:ext cx="184814" cy="1225456"/>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13" name="墨迹 112"/>
              <p14:cNvContentPartPr/>
              <p14:nvPr/>
            </p14:nvContentPartPr>
            <p14:xfrm>
              <a:off x="9974238" y="5370784"/>
              <a:ext cx="128659" cy="503439"/>
            </p14:xfrm>
          </p:contentPart>
        </mc:Choice>
        <mc:Fallback xmlns="">
          <p:pic>
            <p:nvPicPr>
              <p:cNvPr id="113" name="墨迹 112"/>
            </p:nvPicPr>
            <p:blipFill>
              <a:blip/>
            </p:blipFill>
            <p:spPr>
              <a:xfrm>
                <a:off x="9974238" y="5370784"/>
                <a:ext cx="128659" cy="503439"/>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14" name="墨迹 113"/>
              <p14:cNvContentPartPr/>
              <p14:nvPr/>
            </p14:nvContentPartPr>
            <p14:xfrm>
              <a:off x="10173268" y="5646761"/>
              <a:ext cx="32698" cy="187656"/>
            </p14:xfrm>
          </p:contentPart>
        </mc:Choice>
        <mc:Fallback xmlns="">
          <p:pic>
            <p:nvPicPr>
              <p:cNvPr id="114" name="墨迹 113"/>
            </p:nvPicPr>
            <p:blipFill>
              <a:blip/>
            </p:blipFill>
            <p:spPr>
              <a:xfrm>
                <a:off x="10173268" y="5646761"/>
                <a:ext cx="32698" cy="187656"/>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15" name="墨迹 114"/>
              <p14:cNvContentPartPr/>
              <p14:nvPr/>
            </p14:nvContentPartPr>
            <p14:xfrm>
              <a:off x="10503089" y="5377359"/>
              <a:ext cx="168642" cy="534004"/>
            </p14:xfrm>
          </p:contentPart>
        </mc:Choice>
        <mc:Fallback xmlns="">
          <p:pic>
            <p:nvPicPr>
              <p:cNvPr id="115" name="墨迹 114"/>
            </p:nvPicPr>
            <p:blipFill>
              <a:blip/>
            </p:blipFill>
            <p:spPr>
              <a:xfrm>
                <a:off x="10503089" y="5377359"/>
                <a:ext cx="168642" cy="534004"/>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16" name="墨迹 115"/>
              <p14:cNvContentPartPr/>
              <p14:nvPr/>
            </p14:nvContentPartPr>
            <p14:xfrm>
              <a:off x="10707806" y="5595582"/>
              <a:ext cx="119419" cy="155314"/>
            </p14:xfrm>
          </p:contentPart>
        </mc:Choice>
        <mc:Fallback xmlns="">
          <p:pic>
            <p:nvPicPr>
              <p:cNvPr id="116" name="墨迹 115"/>
            </p:nvPicPr>
            <p:blipFill>
              <a:blip/>
            </p:blipFill>
            <p:spPr>
              <a:xfrm>
                <a:off x="10707806" y="5595582"/>
                <a:ext cx="119419" cy="155314"/>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117" name="墨迹 116"/>
              <p14:cNvContentPartPr/>
              <p14:nvPr/>
            </p14:nvContentPartPr>
            <p14:xfrm>
              <a:off x="8304342" y="3942923"/>
              <a:ext cx="413165" cy="390241"/>
            </p14:xfrm>
          </p:contentPart>
        </mc:Choice>
        <mc:Fallback xmlns="">
          <p:pic>
            <p:nvPicPr>
              <p:cNvPr id="117" name="墨迹 116"/>
            </p:nvPicPr>
            <p:blipFill>
              <a:blip/>
            </p:blipFill>
            <p:spPr>
              <a:xfrm>
                <a:off x="8304342" y="3942923"/>
                <a:ext cx="413165" cy="390241"/>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18" name="墨迹 117"/>
              <p14:cNvContentPartPr/>
              <p14:nvPr/>
            </p14:nvContentPartPr>
            <p14:xfrm>
              <a:off x="10434850" y="4734067"/>
              <a:ext cx="386687" cy="526007"/>
            </p14:xfrm>
          </p:contentPart>
        </mc:Choice>
        <mc:Fallback xmlns="">
          <p:pic>
            <p:nvPicPr>
              <p:cNvPr id="118" name="墨迹 117"/>
            </p:nvPicPr>
            <p:blipFill>
              <a:blip/>
            </p:blipFill>
            <p:spPr>
              <a:xfrm>
                <a:off x="10434850" y="4734067"/>
                <a:ext cx="386687" cy="526007"/>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119" name="墨迹 118"/>
              <p14:cNvContentPartPr/>
              <p14:nvPr/>
            </p14:nvContentPartPr>
            <p14:xfrm>
              <a:off x="1169300" y="2092656"/>
              <a:ext cx="326267" cy="426493"/>
            </p14:xfrm>
          </p:contentPart>
        </mc:Choice>
        <mc:Fallback xmlns="">
          <p:pic>
            <p:nvPicPr>
              <p:cNvPr id="119" name="墨迹 118"/>
            </p:nvPicPr>
            <p:blipFill>
              <a:blip/>
            </p:blipFill>
            <p:spPr>
              <a:xfrm>
                <a:off x="1169300" y="2092656"/>
                <a:ext cx="326267" cy="426493"/>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20" name="墨迹 119"/>
              <p14:cNvContentPartPr/>
              <p14:nvPr/>
            </p14:nvContentPartPr>
            <p14:xfrm>
              <a:off x="1211238" y="2157874"/>
              <a:ext cx="272956" cy="529028"/>
            </p14:xfrm>
          </p:contentPart>
        </mc:Choice>
        <mc:Fallback xmlns="">
          <p:pic>
            <p:nvPicPr>
              <p:cNvPr id="120" name="墨迹 119"/>
            </p:nvPicPr>
            <p:blipFill>
              <a:blip/>
            </p:blipFill>
            <p:spPr>
              <a:xfrm>
                <a:off x="1211238" y="2157874"/>
                <a:ext cx="272956" cy="529028"/>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121" name="墨迹 120"/>
              <p14:cNvContentPartPr/>
              <p14:nvPr/>
            </p14:nvContentPartPr>
            <p14:xfrm>
              <a:off x="1081869" y="1707924"/>
              <a:ext cx="248787" cy="228352"/>
            </p14:xfrm>
          </p:contentPart>
        </mc:Choice>
        <mc:Fallback xmlns="">
          <p:pic>
            <p:nvPicPr>
              <p:cNvPr id="121" name="墨迹 120"/>
            </p:nvPicPr>
            <p:blipFill>
              <a:blip/>
            </p:blipFill>
            <p:spPr>
              <a:xfrm>
                <a:off x="1081869" y="1707924"/>
                <a:ext cx="248787" cy="228352"/>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22" name="墨迹 121"/>
              <p14:cNvContentPartPr/>
              <p14:nvPr/>
            </p14:nvContentPartPr>
            <p14:xfrm>
              <a:off x="1071917" y="1734402"/>
              <a:ext cx="179127" cy="247366"/>
            </p14:xfrm>
          </p:contentPart>
        </mc:Choice>
        <mc:Fallback xmlns="">
          <p:pic>
            <p:nvPicPr>
              <p:cNvPr id="122" name="墨迹 121"/>
            </p:nvPicPr>
            <p:blipFill>
              <a:blip/>
            </p:blipFill>
            <p:spPr>
              <a:xfrm>
                <a:off x="1071917" y="1734402"/>
                <a:ext cx="179127" cy="247366"/>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23" name="墨迹 122"/>
              <p14:cNvContentPartPr/>
              <p14:nvPr/>
            </p14:nvContentPartPr>
            <p14:xfrm>
              <a:off x="999236" y="2875270"/>
              <a:ext cx="445152" cy="309207"/>
            </p14:xfrm>
          </p:contentPart>
        </mc:Choice>
        <mc:Fallback xmlns="">
          <p:pic>
            <p:nvPicPr>
              <p:cNvPr id="123" name="墨迹 122"/>
            </p:nvPicPr>
            <p:blipFill>
              <a:blip/>
            </p:blipFill>
            <p:spPr>
              <a:xfrm>
                <a:off x="999236" y="2875270"/>
                <a:ext cx="445152" cy="309207"/>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24" name="墨迹 123"/>
              <p14:cNvContentPartPr/>
              <p14:nvPr/>
            </p14:nvContentPartPr>
            <p14:xfrm>
              <a:off x="1094664" y="2819826"/>
              <a:ext cx="406589" cy="671726"/>
            </p14:xfrm>
          </p:contentPart>
        </mc:Choice>
        <mc:Fallback xmlns="">
          <p:pic>
            <p:nvPicPr>
              <p:cNvPr id="124" name="墨迹 123"/>
            </p:nvPicPr>
            <p:blipFill>
              <a:blip/>
            </p:blipFill>
            <p:spPr>
              <a:xfrm>
                <a:off x="1094664" y="2819826"/>
                <a:ext cx="406589" cy="671726"/>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25" name="墨迹 124"/>
              <p14:cNvContentPartPr/>
              <p14:nvPr/>
            </p14:nvContentPartPr>
            <p14:xfrm>
              <a:off x="932597" y="3420470"/>
              <a:ext cx="725037" cy="497574"/>
            </p14:xfrm>
          </p:contentPart>
        </mc:Choice>
        <mc:Fallback xmlns="">
          <p:pic>
            <p:nvPicPr>
              <p:cNvPr id="125" name="墨迹 124"/>
            </p:nvPicPr>
            <p:blipFill>
              <a:blip/>
            </p:blipFill>
            <p:spPr>
              <a:xfrm>
                <a:off x="932597" y="3420470"/>
                <a:ext cx="725037" cy="497574"/>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26" name="墨迹 125"/>
              <p14:cNvContentPartPr/>
              <p14:nvPr/>
            </p14:nvContentPartPr>
            <p14:xfrm>
              <a:off x="2367744" y="3972067"/>
              <a:ext cx="86720" cy="476605"/>
            </p14:xfrm>
          </p:contentPart>
        </mc:Choice>
        <mc:Fallback xmlns="">
          <p:pic>
            <p:nvPicPr>
              <p:cNvPr id="126" name="墨迹 125"/>
            </p:nvPicPr>
            <p:blipFill>
              <a:blip/>
            </p:blipFill>
            <p:spPr>
              <a:xfrm>
                <a:off x="2367744" y="3972067"/>
                <a:ext cx="86720" cy="476605"/>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127" name="墨迹 126"/>
              <p14:cNvContentPartPr/>
              <p14:nvPr/>
            </p14:nvContentPartPr>
            <p14:xfrm>
              <a:off x="2407550" y="3977220"/>
              <a:ext cx="242390" cy="401436"/>
            </p14:xfrm>
          </p:contentPart>
        </mc:Choice>
        <mc:Fallback xmlns="">
          <p:pic>
            <p:nvPicPr>
              <p:cNvPr id="127" name="墨迹 126"/>
            </p:nvPicPr>
            <p:blipFill>
              <a:blip/>
            </p:blipFill>
            <p:spPr>
              <a:xfrm>
                <a:off x="2407550" y="3977220"/>
                <a:ext cx="242390" cy="401436"/>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28" name="墨迹 127"/>
              <p14:cNvContentPartPr/>
              <p14:nvPr/>
            </p14:nvContentPartPr>
            <p14:xfrm>
              <a:off x="2701119" y="4100014"/>
              <a:ext cx="130791" cy="333553"/>
            </p14:xfrm>
          </p:contentPart>
        </mc:Choice>
        <mc:Fallback xmlns="">
          <p:pic>
            <p:nvPicPr>
              <p:cNvPr id="128" name="墨迹 127"/>
            </p:nvPicPr>
            <p:blipFill>
              <a:blip/>
            </p:blipFill>
            <p:spPr>
              <a:xfrm>
                <a:off x="2701119" y="4100014"/>
                <a:ext cx="130791" cy="333553"/>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129" name="墨迹 128"/>
              <p14:cNvContentPartPr/>
              <p14:nvPr/>
            </p14:nvContentPartPr>
            <p14:xfrm>
              <a:off x="2799923" y="4117074"/>
              <a:ext cx="100226" cy="331598"/>
            </p14:xfrm>
          </p:contentPart>
        </mc:Choice>
        <mc:Fallback xmlns="">
          <p:pic>
            <p:nvPicPr>
              <p:cNvPr id="129" name="墨迹 128"/>
            </p:nvPicPr>
            <p:blipFill>
              <a:blip/>
            </p:blipFill>
            <p:spPr>
              <a:xfrm>
                <a:off x="2799923" y="4117074"/>
                <a:ext cx="100226" cy="331598"/>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30" name="墨迹 129"/>
              <p14:cNvContentPartPr/>
              <p14:nvPr/>
            </p14:nvContentPartPr>
            <p14:xfrm>
              <a:off x="2905835" y="4168964"/>
              <a:ext cx="54023" cy="289126"/>
            </p14:xfrm>
          </p:contentPart>
        </mc:Choice>
        <mc:Fallback xmlns="">
          <p:pic>
            <p:nvPicPr>
              <p:cNvPr id="130" name="墨迹 129"/>
            </p:nvPicPr>
            <p:blipFill>
              <a:blip/>
            </p:blipFill>
            <p:spPr>
              <a:xfrm>
                <a:off x="2905835" y="4168964"/>
                <a:ext cx="54023" cy="289126"/>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131" name="墨迹 130"/>
              <p14:cNvContentPartPr/>
              <p14:nvPr/>
            </p14:nvContentPartPr>
            <p14:xfrm>
              <a:off x="2852168" y="4313261"/>
              <a:ext cx="192988" cy="42649"/>
            </p14:xfrm>
          </p:contentPart>
        </mc:Choice>
        <mc:Fallback xmlns="">
          <p:pic>
            <p:nvPicPr>
              <p:cNvPr id="131" name="墨迹 130"/>
            </p:nvPicPr>
            <p:blipFill>
              <a:blip/>
            </p:blipFill>
            <p:spPr>
              <a:xfrm>
                <a:off x="2852168" y="4313261"/>
                <a:ext cx="192988" cy="42649"/>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32" name="墨迹 131"/>
              <p14:cNvContentPartPr/>
              <p14:nvPr/>
            </p14:nvContentPartPr>
            <p14:xfrm>
              <a:off x="3053686" y="4179626"/>
              <a:ext cx="103958" cy="295702"/>
            </p14:xfrm>
          </p:contentPart>
        </mc:Choice>
        <mc:Fallback xmlns="">
          <p:pic>
            <p:nvPicPr>
              <p:cNvPr id="132" name="墨迹 131"/>
            </p:nvPicPr>
            <p:blipFill>
              <a:blip/>
            </p:blipFill>
            <p:spPr>
              <a:xfrm>
                <a:off x="3053686" y="4179626"/>
                <a:ext cx="103958" cy="295702"/>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133" name="墨迹 132"/>
              <p14:cNvContentPartPr/>
              <p14:nvPr/>
            </p14:nvContentPartPr>
            <p14:xfrm>
              <a:off x="3399145" y="4191000"/>
              <a:ext cx="106623" cy="27011"/>
            </p14:xfrm>
          </p:contentPart>
        </mc:Choice>
        <mc:Fallback xmlns="">
          <p:pic>
            <p:nvPicPr>
              <p:cNvPr id="133" name="墨迹 132"/>
            </p:nvPicPr>
            <p:blipFill>
              <a:blip/>
            </p:blipFill>
            <p:spPr>
              <a:xfrm>
                <a:off x="3399145" y="4191000"/>
                <a:ext cx="106623" cy="27011"/>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34" name="墨迹 133"/>
              <p14:cNvContentPartPr/>
              <p14:nvPr/>
            </p14:nvContentPartPr>
            <p14:xfrm>
              <a:off x="3364315" y="4299044"/>
              <a:ext cx="232438" cy="22747"/>
            </p14:xfrm>
          </p:contentPart>
        </mc:Choice>
        <mc:Fallback xmlns="">
          <p:pic>
            <p:nvPicPr>
              <p:cNvPr id="134" name="墨迹 133"/>
            </p:nvPicPr>
            <p:blipFill>
              <a:blip/>
            </p:blipFill>
            <p:spPr>
              <a:xfrm>
                <a:off x="3364315" y="4299044"/>
                <a:ext cx="232438" cy="22747"/>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135" name="墨迹 134"/>
              <p14:cNvContentPartPr/>
              <p14:nvPr/>
            </p14:nvContentPartPr>
            <p14:xfrm>
              <a:off x="3764507" y="4037462"/>
              <a:ext cx="108045" cy="397882"/>
            </p14:xfrm>
          </p:contentPart>
        </mc:Choice>
        <mc:Fallback xmlns="">
          <p:pic>
            <p:nvPicPr>
              <p:cNvPr id="135" name="墨迹 134"/>
            </p:nvPicPr>
            <p:blipFill>
              <a:blip/>
            </p:blipFill>
            <p:spPr>
              <a:xfrm>
                <a:off x="3764507" y="4037462"/>
                <a:ext cx="108045" cy="397882"/>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36" name="墨迹 135"/>
              <p14:cNvContentPartPr/>
              <p14:nvPr/>
            </p14:nvContentPartPr>
            <p14:xfrm>
              <a:off x="3804313" y="4031776"/>
              <a:ext cx="204717" cy="315604"/>
            </p14:xfrm>
          </p:contentPart>
        </mc:Choice>
        <mc:Fallback xmlns="">
          <p:pic>
            <p:nvPicPr>
              <p:cNvPr id="136" name="墨迹 135"/>
            </p:nvPicPr>
            <p:blipFill>
              <a:blip/>
            </p:blipFill>
            <p:spPr>
              <a:xfrm>
                <a:off x="3804313" y="4031776"/>
                <a:ext cx="204717" cy="315604"/>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137" name="墨迹 136"/>
              <p14:cNvContentPartPr/>
              <p14:nvPr/>
            </p14:nvContentPartPr>
            <p14:xfrm>
              <a:off x="4065895" y="4082955"/>
              <a:ext cx="181970" cy="329820"/>
            </p14:xfrm>
          </p:contentPart>
        </mc:Choice>
        <mc:Fallback xmlns="">
          <p:pic>
            <p:nvPicPr>
              <p:cNvPr id="137" name="墨迹 136"/>
            </p:nvPicPr>
            <p:blipFill>
              <a:blip/>
            </p:blipFill>
            <p:spPr>
              <a:xfrm>
                <a:off x="4065895" y="4082955"/>
                <a:ext cx="181970" cy="32982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38" name="墨迹 137"/>
              <p14:cNvContentPartPr/>
              <p14:nvPr/>
            </p14:nvContentPartPr>
            <p14:xfrm>
              <a:off x="4259238" y="4206638"/>
              <a:ext cx="56866" cy="213957"/>
            </p14:xfrm>
          </p:contentPart>
        </mc:Choice>
        <mc:Fallback xmlns="">
          <p:pic>
            <p:nvPicPr>
              <p:cNvPr id="138" name="墨迹 137"/>
            </p:nvPicPr>
            <p:blipFill>
              <a:blip/>
            </p:blipFill>
            <p:spPr>
              <a:xfrm>
                <a:off x="4259238" y="4206638"/>
                <a:ext cx="56866" cy="213957"/>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139" name="墨迹 138"/>
              <p14:cNvContentPartPr/>
              <p14:nvPr/>
            </p14:nvContentPartPr>
            <p14:xfrm>
              <a:off x="4294779" y="4139820"/>
              <a:ext cx="176284" cy="310451"/>
            </p14:xfrm>
          </p:contentPart>
        </mc:Choice>
        <mc:Fallback xmlns="">
          <p:pic>
            <p:nvPicPr>
              <p:cNvPr id="139" name="墨迹 138"/>
            </p:nvPicPr>
            <p:blipFill>
              <a:blip/>
            </p:blipFill>
            <p:spPr>
              <a:xfrm>
                <a:off x="4294779" y="4139820"/>
                <a:ext cx="176284" cy="310451"/>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40" name="墨迹 139"/>
              <p14:cNvContentPartPr/>
              <p14:nvPr/>
            </p14:nvContentPartPr>
            <p14:xfrm>
              <a:off x="4483858" y="4145507"/>
              <a:ext cx="159223" cy="432179"/>
            </p14:xfrm>
          </p:contentPart>
        </mc:Choice>
        <mc:Fallback xmlns="">
          <p:pic>
            <p:nvPicPr>
              <p:cNvPr id="140" name="墨迹 139"/>
            </p:nvPicPr>
            <p:blipFill>
              <a:blip/>
            </p:blipFill>
            <p:spPr>
              <a:xfrm>
                <a:off x="4483858" y="4145507"/>
                <a:ext cx="159223" cy="432179"/>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141" name="墨迹 140"/>
              <p14:cNvContentPartPr/>
              <p14:nvPr/>
            </p14:nvContentPartPr>
            <p14:xfrm>
              <a:off x="4590481" y="471985"/>
              <a:ext cx="860982" cy="471985"/>
            </p14:xfrm>
          </p:contentPart>
        </mc:Choice>
        <mc:Fallback xmlns="">
          <p:pic>
            <p:nvPicPr>
              <p:cNvPr id="141" name="墨迹 140"/>
            </p:nvPicPr>
            <p:blipFill>
              <a:blip/>
            </p:blipFill>
            <p:spPr>
              <a:xfrm>
                <a:off x="4590481" y="471985"/>
                <a:ext cx="860982" cy="471985"/>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42" name="墨迹 141"/>
              <p14:cNvContentPartPr/>
              <p14:nvPr/>
            </p14:nvContentPartPr>
            <p14:xfrm>
              <a:off x="2549536" y="4598300"/>
              <a:ext cx="71971" cy="335507"/>
            </p14:xfrm>
          </p:contentPart>
        </mc:Choice>
        <mc:Fallback xmlns="">
          <p:pic>
            <p:nvPicPr>
              <p:cNvPr id="142" name="墨迹 141"/>
            </p:nvPicPr>
            <p:blipFill>
              <a:blip/>
            </p:blipFill>
            <p:spPr>
              <a:xfrm>
                <a:off x="2549536" y="4598300"/>
                <a:ext cx="71971" cy="335507"/>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143" name="墨迹 142"/>
              <p14:cNvContentPartPr/>
              <p14:nvPr/>
            </p14:nvContentPartPr>
            <p14:xfrm>
              <a:off x="2686902" y="4578575"/>
              <a:ext cx="31277" cy="340305"/>
            </p14:xfrm>
          </p:contentPart>
        </mc:Choice>
        <mc:Fallback xmlns="">
          <p:pic>
            <p:nvPicPr>
              <p:cNvPr id="143" name="墨迹 142"/>
            </p:nvPicPr>
            <p:blipFill>
              <a:blip/>
            </p:blipFill>
            <p:spPr>
              <a:xfrm>
                <a:off x="2686902" y="4578575"/>
                <a:ext cx="31277" cy="340305"/>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44" name="墨迹 143"/>
              <p14:cNvContentPartPr/>
              <p14:nvPr/>
            </p14:nvContentPartPr>
            <p14:xfrm>
              <a:off x="2513462" y="4994760"/>
              <a:ext cx="278642" cy="242568"/>
            </p14:xfrm>
          </p:contentPart>
        </mc:Choice>
        <mc:Fallback xmlns="">
          <p:pic>
            <p:nvPicPr>
              <p:cNvPr id="144" name="墨迹 143"/>
            </p:nvPicPr>
            <p:blipFill>
              <a:blip/>
            </p:blipFill>
            <p:spPr>
              <a:xfrm>
                <a:off x="2513462" y="4994760"/>
                <a:ext cx="278642" cy="242568"/>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145" name="墨迹 144"/>
              <p14:cNvContentPartPr/>
              <p14:nvPr/>
            </p14:nvContentPartPr>
            <p14:xfrm>
              <a:off x="3777835" y="4537880"/>
              <a:ext cx="773551" cy="51179"/>
            </p14:xfrm>
          </p:contentPart>
        </mc:Choice>
        <mc:Fallback xmlns="">
          <p:pic>
            <p:nvPicPr>
              <p:cNvPr id="145" name="墨迹 144"/>
            </p:nvPicPr>
            <p:blipFill>
              <a:blip/>
            </p:blipFill>
            <p:spPr>
              <a:xfrm>
                <a:off x="3777835" y="4537880"/>
                <a:ext cx="773551" cy="51179"/>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46" name="墨迹 145"/>
              <p14:cNvContentPartPr/>
              <p14:nvPr/>
            </p14:nvContentPartPr>
            <p14:xfrm>
              <a:off x="4082955" y="4628154"/>
              <a:ext cx="71082" cy="259450"/>
            </p14:xfrm>
          </p:contentPart>
        </mc:Choice>
        <mc:Fallback xmlns="">
          <p:pic>
            <p:nvPicPr>
              <p:cNvPr id="146" name="墨迹 145"/>
            </p:nvPicPr>
            <p:blipFill>
              <a:blip/>
            </p:blipFill>
            <p:spPr>
              <a:xfrm>
                <a:off x="4082955" y="4628154"/>
                <a:ext cx="71082" cy="259450"/>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147" name="墨迹 146"/>
              <p14:cNvContentPartPr/>
              <p14:nvPr/>
            </p14:nvContentPartPr>
            <p14:xfrm>
              <a:off x="4179626" y="4606119"/>
              <a:ext cx="38385" cy="233149"/>
            </p14:xfrm>
          </p:contentPart>
        </mc:Choice>
        <mc:Fallback xmlns="">
          <p:pic>
            <p:nvPicPr>
              <p:cNvPr id="147" name="墨迹 146"/>
            </p:nvPicPr>
            <p:blipFill>
              <a:blip/>
            </p:blipFill>
            <p:spPr>
              <a:xfrm>
                <a:off x="4179626" y="4606119"/>
                <a:ext cx="38385" cy="233149"/>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48" name="墨迹 147"/>
              <p14:cNvContentPartPr/>
              <p14:nvPr/>
            </p14:nvContentPartPr>
            <p14:xfrm>
              <a:off x="4065895" y="4946424"/>
              <a:ext cx="264425" cy="234038"/>
            </p14:xfrm>
          </p:contentPart>
        </mc:Choice>
        <mc:Fallback xmlns="">
          <p:pic>
            <p:nvPicPr>
              <p:cNvPr id="148" name="墨迹 147"/>
            </p:nvPicPr>
            <p:blipFill>
              <a:blip/>
            </p:blipFill>
            <p:spPr>
              <a:xfrm>
                <a:off x="4065895" y="4946424"/>
                <a:ext cx="264425" cy="234038"/>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149" name="墨迹 148"/>
              <p14:cNvContentPartPr/>
              <p14:nvPr/>
            </p14:nvContentPartPr>
            <p14:xfrm>
              <a:off x="9493546" y="716507"/>
              <a:ext cx="2286177" cy="73925"/>
            </p14:xfrm>
          </p:contentPart>
        </mc:Choice>
        <mc:Fallback xmlns="">
          <p:pic>
            <p:nvPicPr>
              <p:cNvPr id="149" name="墨迹 148"/>
            </p:nvPicPr>
            <p:blipFill>
              <a:blip/>
            </p:blipFill>
            <p:spPr>
              <a:xfrm>
                <a:off x="9493546" y="716507"/>
                <a:ext cx="2286177" cy="73925"/>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50" name="墨迹 149"/>
              <p14:cNvContentPartPr/>
              <p14:nvPr/>
            </p14:nvContentPartPr>
            <p14:xfrm>
              <a:off x="8367427" y="5896081"/>
              <a:ext cx="205428" cy="455636"/>
            </p14:xfrm>
          </p:contentPart>
        </mc:Choice>
        <mc:Fallback xmlns="">
          <p:pic>
            <p:nvPicPr>
              <p:cNvPr id="150" name="墨迹 149"/>
            </p:nvPicPr>
            <p:blipFill>
              <a:blip/>
            </p:blipFill>
            <p:spPr>
              <a:xfrm>
                <a:off x="8367427" y="5896081"/>
                <a:ext cx="205428" cy="455636"/>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151" name="墨迹 150"/>
              <p14:cNvContentPartPr/>
              <p14:nvPr/>
            </p14:nvContentPartPr>
            <p14:xfrm>
              <a:off x="8598089" y="5876178"/>
              <a:ext cx="110888" cy="411032"/>
            </p14:xfrm>
          </p:contentPart>
        </mc:Choice>
        <mc:Fallback xmlns="">
          <p:pic>
            <p:nvPicPr>
              <p:cNvPr id="151" name="墨迹 150"/>
            </p:nvPicPr>
            <p:blipFill>
              <a:blip/>
            </p:blipFill>
            <p:spPr>
              <a:xfrm>
                <a:off x="8598089" y="5876178"/>
                <a:ext cx="110888" cy="411032"/>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52" name="墨迹 151"/>
              <p14:cNvContentPartPr/>
              <p14:nvPr/>
            </p14:nvContentPartPr>
            <p14:xfrm>
              <a:off x="8488622" y="6135805"/>
              <a:ext cx="339773" cy="45493"/>
            </p14:xfrm>
          </p:contentPart>
        </mc:Choice>
        <mc:Fallback xmlns="">
          <p:pic>
            <p:nvPicPr>
              <p:cNvPr id="152" name="墨迹 151"/>
            </p:nvPicPr>
            <p:blipFill>
              <a:blip/>
            </p:blipFill>
            <p:spPr>
              <a:xfrm>
                <a:off x="8488622" y="6135805"/>
                <a:ext cx="339773" cy="45493"/>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153" name="墨迹 152"/>
              <p14:cNvContentPartPr/>
              <p14:nvPr/>
            </p14:nvContentPartPr>
            <p14:xfrm>
              <a:off x="10184641" y="5931089"/>
              <a:ext cx="241679" cy="486202"/>
            </p14:xfrm>
          </p:contentPart>
        </mc:Choice>
        <mc:Fallback xmlns="">
          <p:pic>
            <p:nvPicPr>
              <p:cNvPr id="153" name="墨迹 152"/>
            </p:nvPicPr>
            <p:blipFill>
              <a:blip/>
            </p:blipFill>
            <p:spPr>
              <a:xfrm>
                <a:off x="10184641" y="5931089"/>
                <a:ext cx="241679" cy="486202"/>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54" name="墨迹 153"/>
              <p14:cNvContentPartPr/>
              <p14:nvPr/>
            </p14:nvContentPartPr>
            <p14:xfrm>
              <a:off x="6525335" y="5487537"/>
              <a:ext cx="173441" cy="275798"/>
            </p14:xfrm>
          </p:contentPart>
        </mc:Choice>
        <mc:Fallback xmlns="">
          <p:pic>
            <p:nvPicPr>
              <p:cNvPr id="154" name="墨迹 153"/>
            </p:nvPicPr>
            <p:blipFill>
              <a:blip/>
            </p:blipFill>
            <p:spPr>
              <a:xfrm>
                <a:off x="6525335" y="5487537"/>
                <a:ext cx="173441" cy="275798"/>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155" name="墨迹 154"/>
              <p14:cNvContentPartPr/>
              <p14:nvPr/>
            </p14:nvContentPartPr>
            <p14:xfrm>
              <a:off x="6516805" y="5598425"/>
              <a:ext cx="259272" cy="173440"/>
            </p14:xfrm>
          </p:contentPart>
        </mc:Choice>
        <mc:Fallback xmlns="">
          <p:pic>
            <p:nvPicPr>
              <p:cNvPr id="155" name="墨迹 154"/>
            </p:nvPicPr>
            <p:blipFill>
              <a:blip/>
            </p:blipFill>
            <p:spPr>
              <a:xfrm>
                <a:off x="6516805" y="5598425"/>
                <a:ext cx="259272" cy="17344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56" name="墨迹 155"/>
              <p14:cNvContentPartPr/>
              <p14:nvPr/>
            </p14:nvContentPartPr>
            <p14:xfrm>
              <a:off x="6663412" y="5553643"/>
              <a:ext cx="259983" cy="350435"/>
            </p14:xfrm>
          </p:contentPart>
        </mc:Choice>
        <mc:Fallback xmlns="">
          <p:pic>
            <p:nvPicPr>
              <p:cNvPr id="156" name="墨迹 155"/>
            </p:nvPicPr>
            <p:blipFill>
              <a:blip/>
            </p:blipFill>
            <p:spPr>
              <a:xfrm>
                <a:off x="6663412" y="5553643"/>
                <a:ext cx="259983" cy="350435"/>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157" name="墨迹 156"/>
              <p14:cNvContentPartPr/>
              <p14:nvPr/>
            </p14:nvContentPartPr>
            <p14:xfrm>
              <a:off x="6914865" y="5535872"/>
              <a:ext cx="116574" cy="88142"/>
            </p14:xfrm>
          </p:contentPart>
        </mc:Choice>
        <mc:Fallback xmlns="">
          <p:pic>
            <p:nvPicPr>
              <p:cNvPr id="157" name="墨迹 156"/>
            </p:nvPicPr>
            <p:blipFill>
              <a:blip/>
            </p:blipFill>
            <p:spPr>
              <a:xfrm>
                <a:off x="6914865" y="5535872"/>
                <a:ext cx="116574" cy="88142"/>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58" name="墨迹 157"/>
              <p14:cNvContentPartPr/>
              <p14:nvPr/>
            </p14:nvContentPartPr>
            <p14:xfrm>
              <a:off x="6956803" y="5472432"/>
              <a:ext cx="245766" cy="536137"/>
            </p14:xfrm>
          </p:contentPart>
        </mc:Choice>
        <mc:Fallback xmlns="">
          <p:pic>
            <p:nvPicPr>
              <p:cNvPr id="158" name="墨迹 157"/>
            </p:nvPicPr>
            <p:blipFill>
              <a:blip/>
            </p:blipFill>
            <p:spPr>
              <a:xfrm>
                <a:off x="6956803" y="5472432"/>
                <a:ext cx="245766" cy="536137"/>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159" name="墨迹 158"/>
              <p14:cNvContentPartPr/>
              <p14:nvPr/>
            </p14:nvContentPartPr>
            <p14:xfrm>
              <a:off x="7221940" y="5674483"/>
              <a:ext cx="79612" cy="70727"/>
            </p14:xfrm>
          </p:contentPart>
        </mc:Choice>
        <mc:Fallback xmlns="">
          <p:pic>
            <p:nvPicPr>
              <p:cNvPr id="159" name="墨迹 158"/>
            </p:nvPicPr>
            <p:blipFill>
              <a:blip/>
            </p:blipFill>
            <p:spPr>
              <a:xfrm>
                <a:off x="7221940" y="5674483"/>
                <a:ext cx="79612" cy="70727"/>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60" name="墨迹 159"/>
              <p14:cNvContentPartPr/>
              <p14:nvPr/>
            </p14:nvContentPartPr>
            <p14:xfrm>
              <a:off x="7274540" y="5629701"/>
              <a:ext cx="121373" cy="264426"/>
            </p14:xfrm>
          </p:contentPart>
        </mc:Choice>
        <mc:Fallback xmlns="">
          <p:pic>
            <p:nvPicPr>
              <p:cNvPr id="160" name="墨迹 159"/>
            </p:nvPicPr>
            <p:blipFill>
              <a:blip/>
            </p:blipFill>
            <p:spPr>
              <a:xfrm>
                <a:off x="7274540" y="5629701"/>
                <a:ext cx="121373" cy="264426"/>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161" name="墨迹 160"/>
              <p14:cNvContentPartPr/>
              <p14:nvPr/>
            </p14:nvContentPartPr>
            <p14:xfrm>
              <a:off x="7415283" y="5612641"/>
              <a:ext cx="250210" cy="184103"/>
            </p14:xfrm>
          </p:contentPart>
        </mc:Choice>
        <mc:Fallback xmlns="">
          <p:pic>
            <p:nvPicPr>
              <p:cNvPr id="161" name="墨迹 160"/>
            </p:nvPicPr>
            <p:blipFill>
              <a:blip/>
            </p:blipFill>
            <p:spPr>
              <a:xfrm>
                <a:off x="7415283" y="5612641"/>
                <a:ext cx="250210" cy="184103"/>
              </a:xfrm>
              <a:prstGeom prst="rect"/>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112058" y="271839"/>
            <a:ext cx="9620250" cy="3157161"/>
          </a:xfrm>
          <a:prstGeom prst="rect">
            <a:avLst/>
          </a:prstGeom>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4468042" y="773373"/>
              <a:ext cx="1292450" cy="62552"/>
            </p14:xfrm>
          </p:contentPart>
        </mc:Choice>
        <mc:Fallback xmlns="">
          <p:pic>
            <p:nvPicPr>
              <p:cNvPr id="2" name="墨迹 1"/>
            </p:nvPicPr>
            <p:blipFill>
              <a:blip/>
            </p:blipFill>
            <p:spPr>
              <a:xfrm>
                <a:off x="4468042" y="773373"/>
                <a:ext cx="1292450" cy="62552"/>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2385337" y="3525671"/>
              <a:ext cx="31454" cy="170597"/>
            </p14:xfrm>
          </p:contentPart>
        </mc:Choice>
        <mc:Fallback xmlns="">
          <p:pic>
            <p:nvPicPr>
              <p:cNvPr id="3" name="墨迹 2"/>
            </p:nvPicPr>
            <p:blipFill>
              <a:blip/>
            </p:blipFill>
            <p:spPr>
              <a:xfrm>
                <a:off x="2385337" y="3525671"/>
                <a:ext cx="31454" cy="170597"/>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2276759" y="3701955"/>
              <a:ext cx="307785" cy="267268"/>
            </p14:xfrm>
          </p:contentPart>
        </mc:Choice>
        <mc:Fallback xmlns="">
          <p:pic>
            <p:nvPicPr>
              <p:cNvPr id="5" name="墨迹 4"/>
            </p:nvPicPr>
            <p:blipFill>
              <a:blip/>
            </p:blipFill>
            <p:spPr>
              <a:xfrm>
                <a:off x="2276759" y="3701955"/>
                <a:ext cx="307785" cy="267268"/>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2479343" y="3701955"/>
              <a:ext cx="219821" cy="221598"/>
            </p14:xfrm>
          </p:contentPart>
        </mc:Choice>
        <mc:Fallback xmlns="">
          <p:pic>
            <p:nvPicPr>
              <p:cNvPr id="6" name="墨迹 5"/>
            </p:nvPicPr>
            <p:blipFill>
              <a:blip/>
            </p:blipFill>
            <p:spPr>
              <a:xfrm>
                <a:off x="2479343" y="3701955"/>
                <a:ext cx="219821" cy="221598"/>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2585255" y="3721858"/>
              <a:ext cx="50468" cy="48336"/>
            </p14:xfrm>
          </p:contentPart>
        </mc:Choice>
        <mc:Fallback xmlns="">
          <p:pic>
            <p:nvPicPr>
              <p:cNvPr id="7" name="墨迹 6"/>
            </p:nvPicPr>
            <p:blipFill>
              <a:blip/>
            </p:blipFill>
            <p:spPr>
              <a:xfrm>
                <a:off x="2585255" y="3721858"/>
                <a:ext cx="50468" cy="48336"/>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2801700" y="3717237"/>
              <a:ext cx="10307" cy="10307"/>
            </p14:xfrm>
          </p:contentPart>
        </mc:Choice>
        <mc:Fallback xmlns="">
          <p:pic>
            <p:nvPicPr>
              <p:cNvPr id="8" name="墨迹 7"/>
            </p:nvPicPr>
            <p:blipFill>
              <a:blip/>
            </p:blipFill>
            <p:spPr>
              <a:xfrm>
                <a:off x="2801700" y="3717237"/>
                <a:ext cx="10307" cy="10307"/>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2803477" y="3781567"/>
              <a:ext cx="14217" cy="14216"/>
            </p14:xfrm>
          </p:contentPart>
        </mc:Choice>
        <mc:Fallback xmlns="">
          <p:pic>
            <p:nvPicPr>
              <p:cNvPr id="9" name="墨迹 8"/>
            </p:nvPicPr>
            <p:blipFill>
              <a:blip/>
            </p:blipFill>
            <p:spPr>
              <a:xfrm>
                <a:off x="2803477" y="3781567"/>
                <a:ext cx="14217" cy="14216"/>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3201537" y="3499193"/>
              <a:ext cx="210403" cy="551775"/>
            </p14:xfrm>
          </p:contentPart>
        </mc:Choice>
        <mc:Fallback xmlns="">
          <p:pic>
            <p:nvPicPr>
              <p:cNvPr id="10" name="墨迹 9"/>
            </p:nvPicPr>
            <p:blipFill>
              <a:blip/>
            </p:blipFill>
            <p:spPr>
              <a:xfrm>
                <a:off x="3201537" y="3499193"/>
                <a:ext cx="210403" cy="55177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3230325" y="3676365"/>
              <a:ext cx="218577" cy="93829"/>
            </p14:xfrm>
          </p:contentPart>
        </mc:Choice>
        <mc:Fallback xmlns="">
          <p:pic>
            <p:nvPicPr>
              <p:cNvPr id="11" name="墨迹 10"/>
            </p:nvPicPr>
            <p:blipFill>
              <a:blip/>
            </p:blipFill>
            <p:spPr>
              <a:xfrm>
                <a:off x="3230325" y="3676365"/>
                <a:ext cx="218577" cy="93829"/>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3540598" y="3684895"/>
              <a:ext cx="249499" cy="176283"/>
            </p14:xfrm>
          </p:contentPart>
        </mc:Choice>
        <mc:Fallback xmlns="">
          <p:pic>
            <p:nvPicPr>
              <p:cNvPr id="12" name="墨迹 11"/>
            </p:nvPicPr>
            <p:blipFill>
              <a:blip/>
            </p:blipFill>
            <p:spPr>
              <a:xfrm>
                <a:off x="3540598" y="3684895"/>
                <a:ext cx="249499" cy="176283"/>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3613813" y="3662326"/>
              <a:ext cx="196187" cy="219111"/>
            </p14:xfrm>
          </p:contentPart>
        </mc:Choice>
        <mc:Fallback xmlns="">
          <p:pic>
            <p:nvPicPr>
              <p:cNvPr id="13" name="墨迹 12"/>
            </p:nvPicPr>
            <p:blipFill>
              <a:blip/>
            </p:blipFill>
            <p:spPr>
              <a:xfrm>
                <a:off x="3613813" y="3662326"/>
                <a:ext cx="196187" cy="219111"/>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3787253" y="3690582"/>
              <a:ext cx="213247" cy="39806"/>
            </p14:xfrm>
          </p:contentPart>
        </mc:Choice>
        <mc:Fallback xmlns="">
          <p:pic>
            <p:nvPicPr>
              <p:cNvPr id="14" name="墨迹 13"/>
            </p:nvPicPr>
            <p:blipFill>
              <a:blip/>
            </p:blipFill>
            <p:spPr>
              <a:xfrm>
                <a:off x="3787253" y="3690582"/>
                <a:ext cx="213247" cy="39806"/>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3797205" y="3767350"/>
              <a:ext cx="226574" cy="88142"/>
            </p14:xfrm>
          </p:contentPart>
        </mc:Choice>
        <mc:Fallback xmlns="">
          <p:pic>
            <p:nvPicPr>
              <p:cNvPr id="15" name="墨迹 14"/>
            </p:nvPicPr>
            <p:blipFill>
              <a:blip/>
            </p:blipFill>
            <p:spPr>
              <a:xfrm>
                <a:off x="3797205" y="3767350"/>
                <a:ext cx="226574" cy="88142"/>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3895298" y="3573118"/>
              <a:ext cx="62552" cy="427915"/>
            </p14:xfrm>
          </p:contentPart>
        </mc:Choice>
        <mc:Fallback xmlns="">
          <p:pic>
            <p:nvPicPr>
              <p:cNvPr id="16" name="墨迹 15"/>
            </p:nvPicPr>
            <p:blipFill>
              <a:blip/>
            </p:blipFill>
            <p:spPr>
              <a:xfrm>
                <a:off x="3895298" y="3573118"/>
                <a:ext cx="62552" cy="42791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4077268" y="3684895"/>
              <a:ext cx="187657" cy="185346"/>
            </p14:xfrm>
          </p:contentPart>
        </mc:Choice>
        <mc:Fallback xmlns="">
          <p:pic>
            <p:nvPicPr>
              <p:cNvPr id="17" name="墨迹 16"/>
            </p:nvPicPr>
            <p:blipFill>
              <a:blip/>
            </p:blipFill>
            <p:spPr>
              <a:xfrm>
                <a:off x="4077268" y="3684895"/>
                <a:ext cx="187657" cy="185346"/>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4327477" y="3804313"/>
              <a:ext cx="17060" cy="5687"/>
            </p14:xfrm>
          </p:contentPart>
        </mc:Choice>
        <mc:Fallback xmlns="">
          <p:pic>
            <p:nvPicPr>
              <p:cNvPr id="18" name="墨迹 17"/>
            </p:nvPicPr>
            <p:blipFill>
              <a:blip/>
            </p:blipFill>
            <p:spPr>
              <a:xfrm>
                <a:off x="4327477" y="3804313"/>
                <a:ext cx="17060" cy="5687"/>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4947313" y="3645089"/>
              <a:ext cx="312761" cy="230661"/>
            </p14:xfrm>
          </p:contentPart>
        </mc:Choice>
        <mc:Fallback xmlns="">
          <p:pic>
            <p:nvPicPr>
              <p:cNvPr id="19" name="墨迹 18"/>
            </p:nvPicPr>
            <p:blipFill>
              <a:blip/>
            </p:blipFill>
            <p:spPr>
              <a:xfrm>
                <a:off x="4947313" y="3645089"/>
                <a:ext cx="312761" cy="230661"/>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5015552" y="3593910"/>
              <a:ext cx="244522" cy="270112"/>
            </p14:xfrm>
          </p:contentPart>
        </mc:Choice>
        <mc:Fallback xmlns="">
          <p:pic>
            <p:nvPicPr>
              <p:cNvPr id="20" name="墨迹 19"/>
            </p:nvPicPr>
            <p:blipFill>
              <a:blip/>
            </p:blipFill>
            <p:spPr>
              <a:xfrm>
                <a:off x="5015552" y="3593910"/>
                <a:ext cx="244522" cy="270112"/>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5237328" y="3502925"/>
              <a:ext cx="224619" cy="28433"/>
            </p14:xfrm>
          </p:contentPart>
        </mc:Choice>
        <mc:Fallback xmlns="">
          <p:pic>
            <p:nvPicPr>
              <p:cNvPr id="21" name="墨迹 20"/>
            </p:nvPicPr>
            <p:blipFill>
              <a:blip/>
            </p:blipFill>
            <p:spPr>
              <a:xfrm>
                <a:off x="5237328" y="3502925"/>
                <a:ext cx="224619" cy="28433"/>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5336843" y="3519985"/>
              <a:ext cx="59709" cy="187656"/>
            </p14:xfrm>
          </p:contentPart>
        </mc:Choice>
        <mc:Fallback xmlns="">
          <p:pic>
            <p:nvPicPr>
              <p:cNvPr id="22" name="墨迹 21"/>
            </p:nvPicPr>
            <p:blipFill>
              <a:blip/>
            </p:blipFill>
            <p:spPr>
              <a:xfrm>
                <a:off x="5336843" y="3519985"/>
                <a:ext cx="59709" cy="187656"/>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5411479" y="3503103"/>
              <a:ext cx="206849" cy="438398"/>
            </p14:xfrm>
          </p:contentPart>
        </mc:Choice>
        <mc:Fallback xmlns="">
          <p:pic>
            <p:nvPicPr>
              <p:cNvPr id="23" name="墨迹 22"/>
            </p:nvPicPr>
            <p:blipFill>
              <a:blip/>
            </p:blipFill>
            <p:spPr>
              <a:xfrm>
                <a:off x="5411479" y="3503103"/>
                <a:ext cx="206849" cy="438398"/>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5618328" y="3495639"/>
              <a:ext cx="85298" cy="457946"/>
            </p14:xfrm>
          </p:contentPart>
        </mc:Choice>
        <mc:Fallback xmlns="">
          <p:pic>
            <p:nvPicPr>
              <p:cNvPr id="24" name="墨迹 23"/>
            </p:nvPicPr>
            <p:blipFill>
              <a:blip/>
            </p:blipFill>
            <p:spPr>
              <a:xfrm>
                <a:off x="5618328" y="3495639"/>
                <a:ext cx="85298" cy="457946"/>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5542981" y="3761664"/>
              <a:ext cx="274377" cy="19903"/>
            </p14:xfrm>
          </p:contentPart>
        </mc:Choice>
        <mc:Fallback xmlns="">
          <p:pic>
            <p:nvPicPr>
              <p:cNvPr id="25" name="墨迹 24"/>
            </p:nvPicPr>
            <p:blipFill>
              <a:blip/>
            </p:blipFill>
            <p:spPr>
              <a:xfrm>
                <a:off x="5542981" y="3761664"/>
                <a:ext cx="274377" cy="19903"/>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5861073" y="3709951"/>
              <a:ext cx="161001" cy="134168"/>
            </p14:xfrm>
          </p:contentPart>
        </mc:Choice>
        <mc:Fallback xmlns="">
          <p:pic>
            <p:nvPicPr>
              <p:cNvPr id="26" name="墨迹 25"/>
            </p:nvPicPr>
            <p:blipFill>
              <a:blip/>
            </p:blipFill>
            <p:spPr>
              <a:xfrm>
                <a:off x="5861073" y="3709951"/>
                <a:ext cx="161001" cy="134168"/>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5840104" y="3719014"/>
              <a:ext cx="204716" cy="159224"/>
            </p14:xfrm>
          </p:contentPart>
        </mc:Choice>
        <mc:Fallback xmlns="">
          <p:pic>
            <p:nvPicPr>
              <p:cNvPr id="27" name="墨迹 26"/>
            </p:nvPicPr>
            <p:blipFill>
              <a:blip/>
            </p:blipFill>
            <p:spPr>
              <a:xfrm>
                <a:off x="5840104" y="3719014"/>
                <a:ext cx="204716" cy="159224"/>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6179165" y="3701955"/>
              <a:ext cx="195476" cy="34119"/>
            </p14:xfrm>
          </p:contentPart>
        </mc:Choice>
        <mc:Fallback xmlns="">
          <p:pic>
            <p:nvPicPr>
              <p:cNvPr id="28" name="墨迹 27"/>
            </p:nvPicPr>
            <p:blipFill>
              <a:blip/>
            </p:blipFill>
            <p:spPr>
              <a:xfrm>
                <a:off x="6179165" y="3701955"/>
                <a:ext cx="195476" cy="34119"/>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6210264" y="3510744"/>
              <a:ext cx="226930" cy="231017"/>
            </p14:xfrm>
          </p:contentPart>
        </mc:Choice>
        <mc:Fallback xmlns="">
          <p:pic>
            <p:nvPicPr>
              <p:cNvPr id="29" name="墨迹 28"/>
            </p:nvPicPr>
            <p:blipFill>
              <a:blip/>
            </p:blipFill>
            <p:spPr>
              <a:xfrm>
                <a:off x="6210264" y="3510744"/>
                <a:ext cx="226930" cy="231017"/>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6525335" y="3630162"/>
              <a:ext cx="237592" cy="143408"/>
            </p14:xfrm>
          </p:contentPart>
        </mc:Choice>
        <mc:Fallback xmlns="">
          <p:pic>
            <p:nvPicPr>
              <p:cNvPr id="30" name="墨迹 29"/>
            </p:nvPicPr>
            <p:blipFill>
              <a:blip/>
            </p:blipFill>
            <p:spPr>
              <a:xfrm>
                <a:off x="6525335" y="3630162"/>
                <a:ext cx="237592" cy="143408"/>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6943298" y="3571164"/>
              <a:ext cx="304231" cy="270645"/>
            </p14:xfrm>
          </p:contentPart>
        </mc:Choice>
        <mc:Fallback xmlns="">
          <p:pic>
            <p:nvPicPr>
              <p:cNvPr id="31" name="墨迹 30"/>
            </p:nvPicPr>
            <p:blipFill>
              <a:blip/>
            </p:blipFill>
            <p:spPr>
              <a:xfrm>
                <a:off x="6943298" y="3571164"/>
                <a:ext cx="304231" cy="27064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7301552" y="3499371"/>
              <a:ext cx="68239" cy="97382"/>
            </p14:xfrm>
          </p:contentPart>
        </mc:Choice>
        <mc:Fallback xmlns="">
          <p:pic>
            <p:nvPicPr>
              <p:cNvPr id="32" name="墨迹 31"/>
            </p:nvPicPr>
            <p:blipFill>
              <a:blip/>
            </p:blipFill>
            <p:spPr>
              <a:xfrm>
                <a:off x="7301552" y="3499371"/>
                <a:ext cx="68239" cy="97382"/>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7250372" y="3620210"/>
              <a:ext cx="381000" cy="307253"/>
            </p14:xfrm>
          </p:contentPart>
        </mc:Choice>
        <mc:Fallback xmlns="">
          <p:pic>
            <p:nvPicPr>
              <p:cNvPr id="33" name="墨迹 32"/>
            </p:nvPicPr>
            <p:blipFill>
              <a:blip/>
            </p:blipFill>
            <p:spPr>
              <a:xfrm>
                <a:off x="7250372" y="3620210"/>
                <a:ext cx="381000" cy="307253"/>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4" name="墨迹 33"/>
              <p14:cNvContentPartPr/>
              <p14:nvPr/>
            </p14:nvContentPartPr>
            <p14:xfrm>
              <a:off x="6789761" y="3848028"/>
              <a:ext cx="34119" cy="72860"/>
            </p14:xfrm>
          </p:contentPart>
        </mc:Choice>
        <mc:Fallback xmlns="">
          <p:pic>
            <p:nvPicPr>
              <p:cNvPr id="34" name="墨迹 33"/>
            </p:nvPicPr>
            <p:blipFill>
              <a:blip/>
            </p:blipFill>
            <p:spPr>
              <a:xfrm>
                <a:off x="6789761" y="3848028"/>
                <a:ext cx="34119" cy="7286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5" name="墨迹 34"/>
              <p14:cNvContentPartPr/>
              <p14:nvPr/>
            </p14:nvContentPartPr>
            <p14:xfrm>
              <a:off x="4913194" y="4344537"/>
              <a:ext cx="275798" cy="185346"/>
            </p14:xfrm>
          </p:contentPart>
        </mc:Choice>
        <mc:Fallback xmlns="">
          <p:pic>
            <p:nvPicPr>
              <p:cNvPr id="35" name="墨迹 34"/>
            </p:nvPicPr>
            <p:blipFill>
              <a:blip/>
            </p:blipFill>
            <p:spPr>
              <a:xfrm>
                <a:off x="4913194" y="4344537"/>
                <a:ext cx="275798" cy="185346"/>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6" name="墨迹 35"/>
              <p14:cNvContentPartPr/>
              <p14:nvPr/>
            </p14:nvContentPartPr>
            <p14:xfrm>
              <a:off x="4984276" y="4335651"/>
              <a:ext cx="184813" cy="219289"/>
            </p14:xfrm>
          </p:contentPart>
        </mc:Choice>
        <mc:Fallback xmlns="">
          <p:pic>
            <p:nvPicPr>
              <p:cNvPr id="36" name="墨迹 35"/>
            </p:nvPicPr>
            <p:blipFill>
              <a:blip/>
            </p:blipFill>
            <p:spPr>
              <a:xfrm>
                <a:off x="4984276" y="4335651"/>
                <a:ext cx="184813" cy="219289"/>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7" name="墨迹 36"/>
              <p14:cNvContentPartPr/>
              <p14:nvPr/>
            </p14:nvContentPartPr>
            <p14:xfrm>
              <a:off x="5197522" y="4149417"/>
              <a:ext cx="184813" cy="47269"/>
            </p14:xfrm>
          </p:contentPart>
        </mc:Choice>
        <mc:Fallback xmlns="">
          <p:pic>
            <p:nvPicPr>
              <p:cNvPr id="37" name="墨迹 36"/>
            </p:nvPicPr>
            <p:blipFill>
              <a:blip/>
            </p:blipFill>
            <p:spPr>
              <a:xfrm>
                <a:off x="5197522" y="4149417"/>
                <a:ext cx="184813" cy="47269"/>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8" name="墨迹 37"/>
              <p14:cNvContentPartPr/>
              <p14:nvPr/>
            </p14:nvContentPartPr>
            <p14:xfrm>
              <a:off x="5282821" y="4185313"/>
              <a:ext cx="39806" cy="181970"/>
            </p14:xfrm>
          </p:contentPart>
        </mc:Choice>
        <mc:Fallback xmlns="">
          <p:pic>
            <p:nvPicPr>
              <p:cNvPr id="38" name="墨迹 37"/>
            </p:nvPicPr>
            <p:blipFill>
              <a:blip/>
            </p:blipFill>
            <p:spPr>
              <a:xfrm>
                <a:off x="5282821" y="4185313"/>
                <a:ext cx="39806" cy="18197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9" name="墨迹 38"/>
              <p14:cNvContentPartPr/>
              <p14:nvPr/>
            </p14:nvContentPartPr>
            <p14:xfrm>
              <a:off x="5373805" y="4208059"/>
              <a:ext cx="147851" cy="295702"/>
            </p14:xfrm>
          </p:contentPart>
        </mc:Choice>
        <mc:Fallback xmlns="">
          <p:pic>
            <p:nvPicPr>
              <p:cNvPr id="39" name="墨迹 38"/>
            </p:nvPicPr>
            <p:blipFill>
              <a:blip/>
            </p:blipFill>
            <p:spPr>
              <a:xfrm>
                <a:off x="5373805" y="4208059"/>
                <a:ext cx="147851" cy="295702"/>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0" name="墨迹 39"/>
              <p14:cNvContentPartPr/>
              <p14:nvPr/>
            </p14:nvContentPartPr>
            <p14:xfrm>
              <a:off x="5538716" y="4210014"/>
              <a:ext cx="56865" cy="276687"/>
            </p14:xfrm>
          </p:contentPart>
        </mc:Choice>
        <mc:Fallback xmlns="">
          <p:pic>
            <p:nvPicPr>
              <p:cNvPr id="40" name="墨迹 39"/>
            </p:nvPicPr>
            <p:blipFill>
              <a:blip/>
            </p:blipFill>
            <p:spPr>
              <a:xfrm>
                <a:off x="5538716" y="4210014"/>
                <a:ext cx="56865" cy="276687"/>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1" name="墨迹 40"/>
              <p14:cNvContentPartPr/>
              <p14:nvPr/>
            </p14:nvContentPartPr>
            <p14:xfrm>
              <a:off x="5470477" y="4390029"/>
              <a:ext cx="17060" cy="22746"/>
            </p14:xfrm>
          </p:contentPart>
        </mc:Choice>
        <mc:Fallback xmlns="">
          <p:pic>
            <p:nvPicPr>
              <p:cNvPr id="41" name="墨迹 40"/>
            </p:nvPicPr>
            <p:blipFill>
              <a:blip/>
            </p:blipFill>
            <p:spPr>
              <a:xfrm>
                <a:off x="5470477" y="4390029"/>
                <a:ext cx="17060" cy="22746"/>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2" name="墨迹 41"/>
              <p14:cNvContentPartPr/>
              <p14:nvPr/>
            </p14:nvContentPartPr>
            <p14:xfrm>
              <a:off x="5381625" y="4210014"/>
              <a:ext cx="270645" cy="407478"/>
            </p14:xfrm>
          </p:contentPart>
        </mc:Choice>
        <mc:Fallback xmlns="">
          <p:pic>
            <p:nvPicPr>
              <p:cNvPr id="42" name="墨迹 41"/>
            </p:nvPicPr>
            <p:blipFill>
              <a:blip/>
            </p:blipFill>
            <p:spPr>
              <a:xfrm>
                <a:off x="5381625" y="4210014"/>
                <a:ext cx="270645" cy="407478"/>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3" name="墨迹 42"/>
              <p14:cNvContentPartPr/>
              <p14:nvPr/>
            </p14:nvContentPartPr>
            <p14:xfrm>
              <a:off x="5805984" y="4321791"/>
              <a:ext cx="159224" cy="202228"/>
            </p14:xfrm>
          </p:contentPart>
        </mc:Choice>
        <mc:Fallback xmlns="">
          <p:pic>
            <p:nvPicPr>
              <p:cNvPr id="43" name="墨迹 42"/>
            </p:nvPicPr>
            <p:blipFill>
              <a:blip/>
            </p:blipFill>
            <p:spPr>
              <a:xfrm>
                <a:off x="5805984" y="4321791"/>
                <a:ext cx="159224" cy="202228"/>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4" name="墨迹 43"/>
              <p14:cNvContentPartPr/>
              <p14:nvPr/>
            </p14:nvContentPartPr>
            <p14:xfrm>
              <a:off x="5794611" y="4295490"/>
              <a:ext cx="227463" cy="231017"/>
            </p14:xfrm>
          </p:contentPart>
        </mc:Choice>
        <mc:Fallback xmlns="">
          <p:pic>
            <p:nvPicPr>
              <p:cNvPr id="44" name="墨迹 43"/>
            </p:nvPicPr>
            <p:blipFill>
              <a:blip/>
            </p:blipFill>
            <p:spPr>
              <a:xfrm>
                <a:off x="5794611" y="4295490"/>
                <a:ext cx="227463" cy="231017"/>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5" name="墨迹 44"/>
              <p14:cNvContentPartPr/>
              <p14:nvPr/>
            </p14:nvContentPartPr>
            <p14:xfrm>
              <a:off x="6248293" y="4238802"/>
              <a:ext cx="180904" cy="243989"/>
            </p14:xfrm>
          </p:contentPart>
        </mc:Choice>
        <mc:Fallback xmlns="">
          <p:pic>
            <p:nvPicPr>
              <p:cNvPr id="45" name="墨迹 44"/>
            </p:nvPicPr>
            <p:blipFill>
              <a:blip/>
            </p:blipFill>
            <p:spPr>
              <a:xfrm>
                <a:off x="6248293" y="4238802"/>
                <a:ext cx="180904" cy="243989"/>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6" name="墨迹 45"/>
              <p14:cNvContentPartPr/>
              <p14:nvPr/>
            </p14:nvContentPartPr>
            <p14:xfrm>
              <a:off x="6505432" y="4312728"/>
              <a:ext cx="212003" cy="164199"/>
            </p14:xfrm>
          </p:contentPart>
        </mc:Choice>
        <mc:Fallback xmlns="">
          <p:pic>
            <p:nvPicPr>
              <p:cNvPr id="46" name="墨迹 45"/>
            </p:nvPicPr>
            <p:blipFill>
              <a:blip/>
            </p:blipFill>
            <p:spPr>
              <a:xfrm>
                <a:off x="6505432" y="4312728"/>
                <a:ext cx="212003" cy="164199"/>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7" name="墨迹 46"/>
              <p14:cNvContentPartPr/>
              <p14:nvPr/>
            </p14:nvContentPartPr>
            <p14:xfrm>
              <a:off x="9144355" y="3741761"/>
              <a:ext cx="204361" cy="344037"/>
            </p14:xfrm>
          </p:contentPart>
        </mc:Choice>
        <mc:Fallback xmlns="">
          <p:pic>
            <p:nvPicPr>
              <p:cNvPr id="47" name="墨迹 46"/>
            </p:nvPicPr>
            <p:blipFill>
              <a:blip/>
            </p:blipFill>
            <p:spPr>
              <a:xfrm>
                <a:off x="9144355" y="3741761"/>
                <a:ext cx="204361" cy="344037"/>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8" name="墨迹 47"/>
              <p14:cNvContentPartPr/>
              <p14:nvPr/>
            </p14:nvContentPartPr>
            <p14:xfrm>
              <a:off x="9331656" y="3726123"/>
              <a:ext cx="68239" cy="368205"/>
            </p14:xfrm>
          </p:contentPart>
        </mc:Choice>
        <mc:Fallback xmlns="">
          <p:pic>
            <p:nvPicPr>
              <p:cNvPr id="48" name="墨迹 47"/>
            </p:nvPicPr>
            <p:blipFill>
              <a:blip/>
            </p:blipFill>
            <p:spPr>
              <a:xfrm>
                <a:off x="9331656" y="3726123"/>
                <a:ext cx="68239" cy="36820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49" name="墨迹 48"/>
              <p14:cNvContentPartPr/>
              <p14:nvPr/>
            </p14:nvContentPartPr>
            <p14:xfrm>
              <a:off x="9238894" y="3937947"/>
              <a:ext cx="232083" cy="42650"/>
            </p14:xfrm>
          </p:contentPart>
        </mc:Choice>
        <mc:Fallback xmlns="">
          <p:pic>
            <p:nvPicPr>
              <p:cNvPr id="49" name="墨迹 48"/>
            </p:nvPicPr>
            <p:blipFill>
              <a:blip/>
            </p:blipFill>
            <p:spPr>
              <a:xfrm>
                <a:off x="9238894" y="3937947"/>
                <a:ext cx="232083" cy="4265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0" name="墨迹 49"/>
              <p14:cNvContentPartPr/>
              <p14:nvPr/>
            </p14:nvContentPartPr>
            <p14:xfrm>
              <a:off x="9496567" y="3852649"/>
              <a:ext cx="242390" cy="54022"/>
            </p14:xfrm>
          </p:contentPart>
        </mc:Choice>
        <mc:Fallback xmlns="">
          <p:pic>
            <p:nvPicPr>
              <p:cNvPr id="50" name="墨迹 49"/>
            </p:nvPicPr>
            <p:blipFill>
              <a:blip/>
            </p:blipFill>
            <p:spPr>
              <a:xfrm>
                <a:off x="9496567" y="3852649"/>
                <a:ext cx="242390" cy="54022"/>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1" name="墨迹 50"/>
              <p14:cNvContentPartPr/>
              <p14:nvPr/>
            </p14:nvContentPartPr>
            <p14:xfrm>
              <a:off x="9615984" y="3758820"/>
              <a:ext cx="76769" cy="299433"/>
            </p14:xfrm>
          </p:contentPart>
        </mc:Choice>
        <mc:Fallback xmlns="">
          <p:pic>
            <p:nvPicPr>
              <p:cNvPr id="51" name="墨迹 50"/>
            </p:nvPicPr>
            <p:blipFill>
              <a:blip/>
            </p:blipFill>
            <p:spPr>
              <a:xfrm>
                <a:off x="9615984" y="3758820"/>
                <a:ext cx="76769" cy="299433"/>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2" name="墨迹 51"/>
              <p14:cNvContentPartPr/>
              <p14:nvPr/>
            </p14:nvContentPartPr>
            <p14:xfrm>
              <a:off x="9828698" y="3810000"/>
              <a:ext cx="46025" cy="217333"/>
            </p14:xfrm>
          </p:contentPart>
        </mc:Choice>
        <mc:Fallback xmlns="">
          <p:pic>
            <p:nvPicPr>
              <p:cNvPr id="52" name="墨迹 51"/>
            </p:nvPicPr>
            <p:blipFill>
              <a:blip/>
            </p:blipFill>
            <p:spPr>
              <a:xfrm>
                <a:off x="9828698" y="3810000"/>
                <a:ext cx="46025" cy="217333"/>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3" name="墨迹 52"/>
              <p14:cNvContentPartPr/>
              <p14:nvPr/>
            </p14:nvContentPartPr>
            <p14:xfrm>
              <a:off x="9877567" y="3753134"/>
              <a:ext cx="130790" cy="275798"/>
            </p14:xfrm>
          </p:contentPart>
        </mc:Choice>
        <mc:Fallback xmlns="">
          <p:pic>
            <p:nvPicPr>
              <p:cNvPr id="53" name="墨迹 52"/>
            </p:nvPicPr>
            <p:blipFill>
              <a:blip/>
            </p:blipFill>
            <p:spPr>
              <a:xfrm>
                <a:off x="9877567" y="3753134"/>
                <a:ext cx="130790" cy="275798"/>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4" name="墨迹 53"/>
              <p14:cNvContentPartPr/>
              <p14:nvPr/>
            </p14:nvContentPartPr>
            <p14:xfrm>
              <a:off x="8524164" y="3804313"/>
              <a:ext cx="216090" cy="185524"/>
            </p14:xfrm>
          </p:contentPart>
        </mc:Choice>
        <mc:Fallback xmlns="">
          <p:pic>
            <p:nvPicPr>
              <p:cNvPr id="54" name="墨迹 53"/>
            </p:nvPicPr>
            <p:blipFill>
              <a:blip/>
            </p:blipFill>
            <p:spPr>
              <a:xfrm>
                <a:off x="8524164" y="3804313"/>
                <a:ext cx="216090" cy="185524"/>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5" name="墨迹 54"/>
              <p14:cNvContentPartPr/>
              <p14:nvPr/>
            </p14:nvContentPartPr>
            <p14:xfrm>
              <a:off x="8608218" y="3770194"/>
              <a:ext cx="188901" cy="255895"/>
            </p14:xfrm>
          </p:contentPart>
        </mc:Choice>
        <mc:Fallback xmlns="">
          <p:pic>
            <p:nvPicPr>
              <p:cNvPr id="55" name="墨迹 54"/>
            </p:nvPicPr>
            <p:blipFill>
              <a:blip/>
            </p:blipFill>
            <p:spPr>
              <a:xfrm>
                <a:off x="8608218" y="3770194"/>
                <a:ext cx="188901" cy="255895"/>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6" name="墨迹 55"/>
              <p14:cNvContentPartPr/>
              <p14:nvPr/>
            </p14:nvContentPartPr>
            <p14:xfrm>
              <a:off x="8751627" y="3608126"/>
              <a:ext cx="221776" cy="76769"/>
            </p14:xfrm>
          </p:contentPart>
        </mc:Choice>
        <mc:Fallback xmlns="">
          <p:pic>
            <p:nvPicPr>
              <p:cNvPr id="56" name="墨迹 55"/>
            </p:nvPicPr>
            <p:blipFill>
              <a:blip/>
            </p:blipFill>
            <p:spPr>
              <a:xfrm>
                <a:off x="8751627" y="3608126"/>
                <a:ext cx="221776" cy="76769"/>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7" name="墨迹 56"/>
              <p14:cNvContentPartPr/>
              <p14:nvPr/>
            </p14:nvContentPartPr>
            <p14:xfrm>
              <a:off x="8882417" y="3605283"/>
              <a:ext cx="45493" cy="218933"/>
            </p14:xfrm>
          </p:contentPart>
        </mc:Choice>
        <mc:Fallback xmlns="">
          <p:pic>
            <p:nvPicPr>
              <p:cNvPr id="57" name="墨迹 56"/>
            </p:nvPicPr>
            <p:blipFill>
              <a:blip/>
            </p:blipFill>
            <p:spPr>
              <a:xfrm>
                <a:off x="8882417" y="3605283"/>
                <a:ext cx="45493" cy="218933"/>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8" name="墨迹 57"/>
              <p14:cNvContentPartPr/>
              <p14:nvPr/>
            </p14:nvContentPartPr>
            <p14:xfrm>
              <a:off x="8997571" y="3565477"/>
              <a:ext cx="243100" cy="622679"/>
            </p14:xfrm>
          </p:contentPart>
        </mc:Choice>
        <mc:Fallback xmlns="">
          <p:pic>
            <p:nvPicPr>
              <p:cNvPr id="58" name="墨迹 57"/>
            </p:nvPicPr>
            <p:blipFill>
              <a:blip/>
            </p:blipFill>
            <p:spPr>
              <a:xfrm>
                <a:off x="8997571" y="3565477"/>
                <a:ext cx="243100" cy="622679"/>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59" name="墨迹 58"/>
              <p14:cNvContentPartPr/>
              <p14:nvPr/>
            </p14:nvContentPartPr>
            <p14:xfrm>
              <a:off x="10039634" y="3713328"/>
              <a:ext cx="148206" cy="409433"/>
            </p14:xfrm>
          </p:contentPart>
        </mc:Choice>
        <mc:Fallback xmlns="">
          <p:pic>
            <p:nvPicPr>
              <p:cNvPr id="59" name="墨迹 58"/>
            </p:nvPicPr>
            <p:blipFill>
              <a:blip/>
            </p:blipFill>
            <p:spPr>
              <a:xfrm>
                <a:off x="10039634" y="3713328"/>
                <a:ext cx="148206" cy="409433"/>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0" name="墨迹 59"/>
              <p14:cNvContentPartPr/>
              <p14:nvPr/>
            </p14:nvContentPartPr>
            <p14:xfrm>
              <a:off x="10313833" y="3806445"/>
              <a:ext cx="192100" cy="185524"/>
            </p14:xfrm>
          </p:contentPart>
        </mc:Choice>
        <mc:Fallback xmlns="">
          <p:pic>
            <p:nvPicPr>
              <p:cNvPr id="60" name="墨迹 59"/>
            </p:nvPicPr>
            <p:blipFill>
              <a:blip/>
            </p:blipFill>
            <p:spPr>
              <a:xfrm>
                <a:off x="10313833" y="3806445"/>
                <a:ext cx="192100" cy="185524"/>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1" name="墨迹 60"/>
              <p14:cNvContentPartPr/>
              <p14:nvPr/>
            </p14:nvContentPartPr>
            <p14:xfrm>
              <a:off x="10258567" y="3799337"/>
              <a:ext cx="238836" cy="221065"/>
            </p14:xfrm>
          </p:contentPart>
        </mc:Choice>
        <mc:Fallback xmlns="">
          <p:pic>
            <p:nvPicPr>
              <p:cNvPr id="61" name="墨迹 60"/>
            </p:nvPicPr>
            <p:blipFill>
              <a:blip/>
            </p:blipFill>
            <p:spPr>
              <a:xfrm>
                <a:off x="10258567" y="3799337"/>
                <a:ext cx="238836" cy="221065"/>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2" name="墨迹 61"/>
              <p14:cNvContentPartPr/>
              <p14:nvPr/>
            </p14:nvContentPartPr>
            <p14:xfrm>
              <a:off x="9172432" y="4177494"/>
              <a:ext cx="34120" cy="244167"/>
            </p14:xfrm>
          </p:contentPart>
        </mc:Choice>
        <mc:Fallback xmlns="">
          <p:pic>
            <p:nvPicPr>
              <p:cNvPr id="62" name="墨迹 61"/>
            </p:nvPicPr>
            <p:blipFill>
              <a:blip/>
            </p:blipFill>
            <p:spPr>
              <a:xfrm>
                <a:off x="9172432" y="4177494"/>
                <a:ext cx="34120" cy="244167"/>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3" name="墨迹 62"/>
              <p14:cNvContentPartPr/>
              <p14:nvPr/>
            </p14:nvContentPartPr>
            <p14:xfrm>
              <a:off x="9294694" y="4236492"/>
              <a:ext cx="14216" cy="167754"/>
            </p14:xfrm>
          </p:contentPart>
        </mc:Choice>
        <mc:Fallback xmlns="">
          <p:pic>
            <p:nvPicPr>
              <p:cNvPr id="63" name="墨迹 62"/>
            </p:nvPicPr>
            <p:blipFill>
              <a:blip/>
            </p:blipFill>
            <p:spPr>
              <a:xfrm>
                <a:off x="9294694" y="4236492"/>
                <a:ext cx="14216" cy="167754"/>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4" name="墨迹 63"/>
              <p14:cNvContentPartPr/>
              <p14:nvPr/>
            </p14:nvContentPartPr>
            <p14:xfrm>
              <a:off x="8673436" y="4574843"/>
              <a:ext cx="208981" cy="190500"/>
            </p14:xfrm>
          </p:contentPart>
        </mc:Choice>
        <mc:Fallback xmlns="">
          <p:pic>
            <p:nvPicPr>
              <p:cNvPr id="64" name="墨迹 63"/>
            </p:nvPicPr>
            <p:blipFill>
              <a:blip/>
            </p:blipFill>
            <p:spPr>
              <a:xfrm>
                <a:off x="8673436" y="4574843"/>
                <a:ext cx="208981" cy="19050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5" name="墨迹 64"/>
              <p14:cNvContentPartPr/>
              <p14:nvPr/>
            </p14:nvContentPartPr>
            <p14:xfrm>
              <a:off x="8715908" y="4589059"/>
              <a:ext cx="177883" cy="185702"/>
            </p14:xfrm>
          </p:contentPart>
        </mc:Choice>
        <mc:Fallback xmlns="">
          <p:pic>
            <p:nvPicPr>
              <p:cNvPr id="65" name="墨迹 64"/>
            </p:nvPicPr>
            <p:blipFill>
              <a:blip/>
            </p:blipFill>
            <p:spPr>
              <a:xfrm>
                <a:off x="8715908" y="4589059"/>
                <a:ext cx="177883" cy="185702"/>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6" name="墨迹 65"/>
              <p14:cNvContentPartPr/>
              <p14:nvPr/>
            </p14:nvContentPartPr>
            <p14:xfrm>
              <a:off x="8851141" y="4481014"/>
              <a:ext cx="142164" cy="34120"/>
            </p14:xfrm>
          </p:contentPart>
        </mc:Choice>
        <mc:Fallback xmlns="">
          <p:pic>
            <p:nvPicPr>
              <p:cNvPr id="66" name="墨迹 65"/>
            </p:nvPicPr>
            <p:blipFill>
              <a:blip/>
            </p:blipFill>
            <p:spPr>
              <a:xfrm>
                <a:off x="8851141" y="4481014"/>
                <a:ext cx="142164" cy="3412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7" name="墨迹 66"/>
              <p14:cNvContentPartPr/>
              <p14:nvPr/>
            </p14:nvContentPartPr>
            <p14:xfrm>
              <a:off x="8922223" y="4479237"/>
              <a:ext cx="28433" cy="178061"/>
            </p14:xfrm>
          </p:contentPart>
        </mc:Choice>
        <mc:Fallback xmlns="">
          <p:pic>
            <p:nvPicPr>
              <p:cNvPr id="67" name="墨迹 66"/>
            </p:nvPicPr>
            <p:blipFill>
              <a:blip/>
            </p:blipFill>
            <p:spPr>
              <a:xfrm>
                <a:off x="8922223" y="4479237"/>
                <a:ext cx="28433" cy="178061"/>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8" name="墨迹 67"/>
              <p14:cNvContentPartPr/>
              <p14:nvPr/>
            </p14:nvContentPartPr>
            <p14:xfrm>
              <a:off x="8977312" y="4537880"/>
              <a:ext cx="115509" cy="218222"/>
            </p14:xfrm>
          </p:contentPart>
        </mc:Choice>
        <mc:Fallback xmlns="">
          <p:pic>
            <p:nvPicPr>
              <p:cNvPr id="68" name="墨迹 67"/>
            </p:nvPicPr>
            <p:blipFill>
              <a:blip/>
            </p:blipFill>
            <p:spPr>
              <a:xfrm>
                <a:off x="8977312" y="4537880"/>
                <a:ext cx="115509" cy="218222"/>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69" name="墨迹 68"/>
              <p14:cNvContentPartPr/>
              <p14:nvPr/>
            </p14:nvContentPartPr>
            <p14:xfrm>
              <a:off x="9060834" y="4513890"/>
              <a:ext cx="225330" cy="248965"/>
            </p14:xfrm>
          </p:contentPart>
        </mc:Choice>
        <mc:Fallback xmlns="">
          <p:pic>
            <p:nvPicPr>
              <p:cNvPr id="69" name="墨迹 68"/>
            </p:nvPicPr>
            <p:blipFill>
              <a:blip/>
            </p:blipFill>
            <p:spPr>
              <a:xfrm>
                <a:off x="9060834" y="4513890"/>
                <a:ext cx="225330" cy="248965"/>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0" name="墨迹 69"/>
              <p14:cNvContentPartPr/>
              <p14:nvPr/>
            </p14:nvContentPartPr>
            <p14:xfrm>
              <a:off x="9210639" y="4634552"/>
              <a:ext cx="283084" cy="113020"/>
            </p14:xfrm>
          </p:contentPart>
        </mc:Choice>
        <mc:Fallback xmlns="">
          <p:pic>
            <p:nvPicPr>
              <p:cNvPr id="70" name="墨迹 69"/>
            </p:nvPicPr>
            <p:blipFill>
              <a:blip/>
            </p:blipFill>
            <p:spPr>
              <a:xfrm>
                <a:off x="9210639" y="4634552"/>
                <a:ext cx="283084" cy="11302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1" name="墨迹 70"/>
              <p14:cNvContentPartPr/>
              <p14:nvPr/>
            </p14:nvContentPartPr>
            <p14:xfrm>
              <a:off x="9411268" y="4594746"/>
              <a:ext cx="45493" cy="127948"/>
            </p14:xfrm>
          </p:contentPart>
        </mc:Choice>
        <mc:Fallback xmlns="">
          <p:pic>
            <p:nvPicPr>
              <p:cNvPr id="71" name="墨迹 70"/>
            </p:nvPicPr>
            <p:blipFill>
              <a:blip/>
            </p:blipFill>
            <p:spPr>
              <a:xfrm>
                <a:off x="9411268" y="4594746"/>
                <a:ext cx="45493" cy="127948"/>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2" name="墨迹 71"/>
              <p14:cNvContentPartPr/>
              <p14:nvPr/>
            </p14:nvContentPartPr>
            <p14:xfrm>
              <a:off x="9593238" y="4566313"/>
              <a:ext cx="113732" cy="151405"/>
            </p14:xfrm>
          </p:contentPart>
        </mc:Choice>
        <mc:Fallback xmlns="">
          <p:pic>
            <p:nvPicPr>
              <p:cNvPr id="72" name="墨迹 71"/>
            </p:nvPicPr>
            <p:blipFill>
              <a:blip/>
            </p:blipFill>
            <p:spPr>
              <a:xfrm>
                <a:off x="9593238" y="4566313"/>
                <a:ext cx="113732" cy="15140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3" name="墨迹 72"/>
              <p14:cNvContentPartPr/>
              <p14:nvPr/>
            </p14:nvContentPartPr>
            <p14:xfrm>
              <a:off x="9570492" y="4577686"/>
              <a:ext cx="170597" cy="167043"/>
            </p14:xfrm>
          </p:contentPart>
        </mc:Choice>
        <mc:Fallback xmlns="">
          <p:pic>
            <p:nvPicPr>
              <p:cNvPr id="73" name="墨迹 72"/>
            </p:nvPicPr>
            <p:blipFill>
              <a:blip/>
            </p:blipFill>
            <p:spPr>
              <a:xfrm>
                <a:off x="9570492" y="4577686"/>
                <a:ext cx="170597" cy="167043"/>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4" name="墨迹 73"/>
              <p14:cNvContentPartPr/>
              <p14:nvPr/>
            </p14:nvContentPartPr>
            <p14:xfrm>
              <a:off x="9746776" y="4483858"/>
              <a:ext cx="145007" cy="42649"/>
            </p14:xfrm>
          </p:contentPart>
        </mc:Choice>
        <mc:Fallback xmlns="">
          <p:pic>
            <p:nvPicPr>
              <p:cNvPr id="74" name="墨迹 73"/>
            </p:nvPicPr>
            <p:blipFill>
              <a:blip/>
            </p:blipFill>
            <p:spPr>
              <a:xfrm>
                <a:off x="9746776" y="4483858"/>
                <a:ext cx="145007" cy="42649"/>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5" name="墨迹 74"/>
              <p14:cNvContentPartPr/>
              <p14:nvPr/>
            </p14:nvContentPartPr>
            <p14:xfrm>
              <a:off x="9797955" y="4469641"/>
              <a:ext cx="39806" cy="162068"/>
            </p14:xfrm>
          </p:contentPart>
        </mc:Choice>
        <mc:Fallback xmlns="">
          <p:pic>
            <p:nvPicPr>
              <p:cNvPr id="75" name="墨迹 74"/>
            </p:nvPicPr>
            <p:blipFill>
              <a:blip/>
            </p:blipFill>
            <p:spPr>
              <a:xfrm>
                <a:off x="9797955" y="4469641"/>
                <a:ext cx="39806" cy="162068"/>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6" name="墨迹 75"/>
              <p14:cNvContentPartPr/>
              <p14:nvPr/>
            </p14:nvContentPartPr>
            <p14:xfrm>
              <a:off x="9871880" y="4537880"/>
              <a:ext cx="34120" cy="203295"/>
            </p14:xfrm>
          </p:contentPart>
        </mc:Choice>
        <mc:Fallback xmlns="">
          <p:pic>
            <p:nvPicPr>
              <p:cNvPr id="76" name="墨迹 75"/>
            </p:nvPicPr>
            <p:blipFill>
              <a:blip/>
            </p:blipFill>
            <p:spPr>
              <a:xfrm>
                <a:off x="9871880" y="4537880"/>
                <a:ext cx="34120" cy="20329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77" name="墨迹 76"/>
              <p14:cNvContentPartPr/>
              <p14:nvPr/>
            </p14:nvContentPartPr>
            <p14:xfrm>
              <a:off x="9951492" y="4488656"/>
              <a:ext cx="76769" cy="236881"/>
            </p14:xfrm>
          </p:contentPart>
        </mc:Choice>
        <mc:Fallback xmlns="">
          <p:pic>
            <p:nvPicPr>
              <p:cNvPr id="77" name="墨迹 76"/>
            </p:nvPicPr>
            <p:blipFill>
              <a:blip/>
            </p:blipFill>
            <p:spPr>
              <a:xfrm>
                <a:off x="9951492" y="4488656"/>
                <a:ext cx="76769" cy="236881"/>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8" name="墨迹 77"/>
              <p14:cNvContentPartPr/>
              <p14:nvPr/>
            </p14:nvContentPartPr>
            <p14:xfrm>
              <a:off x="10031104" y="4606119"/>
              <a:ext cx="139321" cy="98804"/>
            </p14:xfrm>
          </p:contentPart>
        </mc:Choice>
        <mc:Fallback xmlns="">
          <p:pic>
            <p:nvPicPr>
              <p:cNvPr id="78" name="墨迹 77"/>
            </p:nvPicPr>
            <p:blipFill>
              <a:blip/>
            </p:blipFill>
            <p:spPr>
              <a:xfrm>
                <a:off x="10031104" y="4606119"/>
                <a:ext cx="139321" cy="98804"/>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79" name="墨迹 78"/>
              <p14:cNvContentPartPr/>
              <p14:nvPr/>
            </p14:nvContentPartPr>
            <p14:xfrm>
              <a:off x="10053850" y="4560626"/>
              <a:ext cx="153538" cy="162068"/>
            </p14:xfrm>
          </p:contentPart>
        </mc:Choice>
        <mc:Fallback xmlns="">
          <p:pic>
            <p:nvPicPr>
              <p:cNvPr id="79" name="墨迹 78"/>
            </p:nvPicPr>
            <p:blipFill>
              <a:blip/>
            </p:blipFill>
            <p:spPr>
              <a:xfrm>
                <a:off x="10053850" y="4560626"/>
                <a:ext cx="153538" cy="162068"/>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0" name="墨迹 79"/>
              <p14:cNvContentPartPr/>
              <p14:nvPr/>
            </p14:nvContentPartPr>
            <p14:xfrm>
              <a:off x="9023160" y="4752726"/>
              <a:ext cx="141453" cy="223020"/>
            </p14:xfrm>
          </p:contentPart>
        </mc:Choice>
        <mc:Fallback xmlns="">
          <p:pic>
            <p:nvPicPr>
              <p:cNvPr id="80" name="墨迹 79"/>
            </p:nvPicPr>
            <p:blipFill>
              <a:blip/>
            </p:blipFill>
            <p:spPr>
              <a:xfrm>
                <a:off x="9023160" y="4752726"/>
                <a:ext cx="141453" cy="22302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1" name="墨迹 80"/>
              <p14:cNvContentPartPr/>
              <p14:nvPr/>
            </p14:nvContentPartPr>
            <p14:xfrm>
              <a:off x="9240671" y="4875342"/>
              <a:ext cx="143941" cy="117463"/>
            </p14:xfrm>
          </p:contentPart>
        </mc:Choice>
        <mc:Fallback xmlns="">
          <p:pic>
            <p:nvPicPr>
              <p:cNvPr id="81" name="墨迹 80"/>
            </p:nvPicPr>
            <p:blipFill>
              <a:blip/>
            </p:blipFill>
            <p:spPr>
              <a:xfrm>
                <a:off x="9240671" y="4875342"/>
                <a:ext cx="143941" cy="117463"/>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2" name="墨迹 81"/>
              <p14:cNvContentPartPr/>
              <p14:nvPr/>
            </p14:nvContentPartPr>
            <p14:xfrm>
              <a:off x="9837761" y="4892580"/>
              <a:ext cx="117463" cy="103069"/>
            </p14:xfrm>
          </p:contentPart>
        </mc:Choice>
        <mc:Fallback xmlns="">
          <p:pic>
            <p:nvPicPr>
              <p:cNvPr id="82" name="墨迹 81"/>
            </p:nvPicPr>
            <p:blipFill>
              <a:blip/>
            </p:blipFill>
            <p:spPr>
              <a:xfrm>
                <a:off x="9837761" y="4892580"/>
                <a:ext cx="117463" cy="103069"/>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3" name="墨迹 82"/>
              <p14:cNvContentPartPr/>
              <p14:nvPr/>
            </p14:nvContentPartPr>
            <p14:xfrm>
              <a:off x="9968552" y="4941626"/>
              <a:ext cx="157802" cy="86010"/>
            </p14:xfrm>
          </p:contentPart>
        </mc:Choice>
        <mc:Fallback xmlns="">
          <p:pic>
            <p:nvPicPr>
              <p:cNvPr id="83" name="墨迹 82"/>
            </p:nvPicPr>
            <p:blipFill>
              <a:blip/>
            </p:blipFill>
            <p:spPr>
              <a:xfrm>
                <a:off x="9968552" y="4941626"/>
                <a:ext cx="157802" cy="8601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4" name="墨迹 83"/>
              <p14:cNvContentPartPr/>
              <p14:nvPr/>
            </p14:nvContentPartPr>
            <p14:xfrm>
              <a:off x="10403041" y="4393583"/>
              <a:ext cx="219465" cy="275088"/>
            </p14:xfrm>
          </p:contentPart>
        </mc:Choice>
        <mc:Fallback xmlns="">
          <p:pic>
            <p:nvPicPr>
              <p:cNvPr id="84" name="墨迹 83"/>
            </p:nvPicPr>
            <p:blipFill>
              <a:blip/>
            </p:blipFill>
            <p:spPr>
              <a:xfrm>
                <a:off x="10403041" y="4393583"/>
                <a:ext cx="219465" cy="275088"/>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5" name="墨迹 84"/>
              <p14:cNvContentPartPr/>
              <p14:nvPr/>
            </p14:nvContentPartPr>
            <p14:xfrm>
              <a:off x="10747611" y="4436944"/>
              <a:ext cx="230484" cy="177705"/>
            </p14:xfrm>
          </p:contentPart>
        </mc:Choice>
        <mc:Fallback xmlns="">
          <p:pic>
            <p:nvPicPr>
              <p:cNvPr id="85" name="墨迹 84"/>
            </p:nvPicPr>
            <p:blipFill>
              <a:blip/>
            </p:blipFill>
            <p:spPr>
              <a:xfrm>
                <a:off x="10747611" y="4436944"/>
                <a:ext cx="230484" cy="17770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6" name="墨迹 85"/>
              <p14:cNvContentPartPr/>
              <p14:nvPr/>
            </p14:nvContentPartPr>
            <p14:xfrm>
              <a:off x="11145671" y="3586446"/>
              <a:ext cx="312761" cy="350790"/>
            </p14:xfrm>
          </p:contentPart>
        </mc:Choice>
        <mc:Fallback xmlns="">
          <p:pic>
            <p:nvPicPr>
              <p:cNvPr id="86" name="墨迹 85"/>
            </p:nvPicPr>
            <p:blipFill>
              <a:blip/>
            </p:blipFill>
            <p:spPr>
              <a:xfrm>
                <a:off x="11145671" y="3586446"/>
                <a:ext cx="312761" cy="35079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7" name="墨迹 86"/>
              <p14:cNvContentPartPr/>
              <p14:nvPr/>
            </p14:nvContentPartPr>
            <p14:xfrm>
              <a:off x="2075597" y="867201"/>
              <a:ext cx="1535373" cy="548754"/>
            </p14:xfrm>
          </p:contentPart>
        </mc:Choice>
        <mc:Fallback xmlns="">
          <p:pic>
            <p:nvPicPr>
              <p:cNvPr id="87" name="墨迹 86"/>
            </p:nvPicPr>
            <p:blipFill>
              <a:blip/>
            </p:blipFill>
            <p:spPr>
              <a:xfrm>
                <a:off x="2075597" y="867201"/>
                <a:ext cx="1535373" cy="548754"/>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8" name="墨迹 87"/>
              <p14:cNvContentPartPr/>
              <p14:nvPr/>
            </p14:nvContentPartPr>
            <p14:xfrm>
              <a:off x="3539354" y="690029"/>
              <a:ext cx="422228" cy="617881"/>
            </p14:xfrm>
          </p:contentPart>
        </mc:Choice>
        <mc:Fallback xmlns="">
          <p:pic>
            <p:nvPicPr>
              <p:cNvPr id="88" name="墨迹 87"/>
            </p:nvPicPr>
            <p:blipFill>
              <a:blip/>
            </p:blipFill>
            <p:spPr>
              <a:xfrm>
                <a:off x="3539354" y="690029"/>
                <a:ext cx="422228" cy="617881"/>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89" name="墨迹 88"/>
              <p14:cNvContentPartPr/>
              <p14:nvPr/>
            </p14:nvContentPartPr>
            <p14:xfrm>
              <a:off x="4864858" y="838768"/>
              <a:ext cx="554440" cy="531694"/>
            </p14:xfrm>
          </p:contentPart>
        </mc:Choice>
        <mc:Fallback xmlns="">
          <p:pic>
            <p:nvPicPr>
              <p:cNvPr id="89" name="墨迹 88"/>
            </p:nvPicPr>
            <p:blipFill>
              <a:blip/>
            </p:blipFill>
            <p:spPr>
              <a:xfrm>
                <a:off x="4864858" y="838768"/>
                <a:ext cx="554440" cy="531694"/>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0" name="墨迹 89"/>
              <p14:cNvContentPartPr/>
              <p14:nvPr/>
            </p14:nvContentPartPr>
            <p14:xfrm>
              <a:off x="5709313" y="825973"/>
              <a:ext cx="432179" cy="487624"/>
            </p14:xfrm>
          </p:contentPart>
        </mc:Choice>
        <mc:Fallback xmlns="">
          <p:pic>
            <p:nvPicPr>
              <p:cNvPr id="90" name="墨迹 89"/>
            </p:nvPicPr>
            <p:blipFill>
              <a:blip/>
            </p:blipFill>
            <p:spPr>
              <a:xfrm>
                <a:off x="5709313" y="825973"/>
                <a:ext cx="432179" cy="487624"/>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91" name="墨迹 90"/>
              <p14:cNvContentPartPr/>
              <p14:nvPr/>
            </p14:nvContentPartPr>
            <p14:xfrm>
              <a:off x="6058859" y="676701"/>
              <a:ext cx="403924" cy="617881"/>
            </p14:xfrm>
          </p:contentPart>
        </mc:Choice>
        <mc:Fallback xmlns="">
          <p:pic>
            <p:nvPicPr>
              <p:cNvPr id="91" name="墨迹 90"/>
            </p:nvPicPr>
            <p:blipFill>
              <a:blip/>
            </p:blipFill>
            <p:spPr>
              <a:xfrm>
                <a:off x="6058859" y="676701"/>
                <a:ext cx="403924" cy="617881"/>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2" name="墨迹 91"/>
              <p14:cNvContentPartPr/>
              <p14:nvPr/>
            </p14:nvContentPartPr>
            <p14:xfrm>
              <a:off x="9741089" y="888526"/>
              <a:ext cx="312761" cy="396638"/>
            </p14:xfrm>
          </p:contentPart>
        </mc:Choice>
        <mc:Fallback xmlns="">
          <p:pic>
            <p:nvPicPr>
              <p:cNvPr id="92" name="墨迹 91"/>
            </p:nvPicPr>
            <p:blipFill>
              <a:blip/>
            </p:blipFill>
            <p:spPr>
              <a:xfrm>
                <a:off x="9741089" y="888526"/>
                <a:ext cx="312761" cy="396638"/>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93" name="墨迹 92"/>
              <p14:cNvContentPartPr/>
              <p14:nvPr/>
            </p14:nvContentPartPr>
            <p14:xfrm>
              <a:off x="2200701" y="4441208"/>
              <a:ext cx="216090" cy="272956"/>
            </p14:xfrm>
          </p:contentPart>
        </mc:Choice>
        <mc:Fallback xmlns="">
          <p:pic>
            <p:nvPicPr>
              <p:cNvPr id="93" name="墨迹 92"/>
            </p:nvPicPr>
            <p:blipFill>
              <a:blip/>
            </p:blipFill>
            <p:spPr>
              <a:xfrm>
                <a:off x="2200701" y="4441208"/>
                <a:ext cx="216090" cy="272956"/>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4" name="墨迹 93"/>
              <p14:cNvContentPartPr/>
              <p14:nvPr/>
            </p14:nvContentPartPr>
            <p14:xfrm>
              <a:off x="2308746" y="4307396"/>
              <a:ext cx="292858" cy="327156"/>
            </p14:xfrm>
          </p:contentPart>
        </mc:Choice>
        <mc:Fallback xmlns="">
          <p:pic>
            <p:nvPicPr>
              <p:cNvPr id="94" name="墨迹 93"/>
            </p:nvPicPr>
            <p:blipFill>
              <a:blip/>
            </p:blipFill>
            <p:spPr>
              <a:xfrm>
                <a:off x="2308746" y="4307396"/>
                <a:ext cx="292858" cy="327156"/>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95" name="墨迹 94"/>
              <p14:cNvContentPartPr/>
              <p14:nvPr/>
            </p14:nvContentPartPr>
            <p14:xfrm>
              <a:off x="2612088" y="4366572"/>
              <a:ext cx="100404" cy="285039"/>
            </p14:xfrm>
          </p:contentPart>
        </mc:Choice>
        <mc:Fallback xmlns="">
          <p:pic>
            <p:nvPicPr>
              <p:cNvPr id="95" name="墨迹 94"/>
            </p:nvPicPr>
            <p:blipFill>
              <a:blip/>
            </p:blipFill>
            <p:spPr>
              <a:xfrm>
                <a:off x="2612088" y="4366572"/>
                <a:ext cx="100404" cy="285039"/>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6" name="墨迹 95"/>
              <p14:cNvContentPartPr/>
              <p14:nvPr/>
            </p14:nvContentPartPr>
            <p14:xfrm>
              <a:off x="2769358" y="4378656"/>
              <a:ext cx="45492" cy="262826"/>
            </p14:xfrm>
          </p:contentPart>
        </mc:Choice>
        <mc:Fallback xmlns="">
          <p:pic>
            <p:nvPicPr>
              <p:cNvPr id="96" name="墨迹 95"/>
            </p:nvPicPr>
            <p:blipFill>
              <a:blip/>
            </p:blipFill>
            <p:spPr>
              <a:xfrm>
                <a:off x="2769358" y="4378656"/>
                <a:ext cx="45492" cy="262826"/>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97" name="墨迹 96"/>
              <p14:cNvContentPartPr/>
              <p14:nvPr/>
            </p14:nvContentPartPr>
            <p14:xfrm>
              <a:off x="2814850" y="4378656"/>
              <a:ext cx="125105" cy="236704"/>
            </p14:xfrm>
          </p:contentPart>
        </mc:Choice>
        <mc:Fallback xmlns="">
          <p:pic>
            <p:nvPicPr>
              <p:cNvPr id="97" name="墨迹 96"/>
            </p:nvPicPr>
            <p:blipFill>
              <a:blip/>
            </p:blipFill>
            <p:spPr>
              <a:xfrm>
                <a:off x="2814850" y="4378656"/>
                <a:ext cx="125105" cy="236704"/>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8" name="墨迹 97"/>
              <p14:cNvContentPartPr/>
              <p14:nvPr/>
            </p14:nvContentPartPr>
            <p14:xfrm>
              <a:off x="2782685" y="4458268"/>
              <a:ext cx="165799" cy="90985"/>
            </p14:xfrm>
          </p:contentPart>
        </mc:Choice>
        <mc:Fallback xmlns="">
          <p:pic>
            <p:nvPicPr>
              <p:cNvPr id="98" name="墨迹 97"/>
            </p:nvPicPr>
            <p:blipFill>
              <a:blip/>
            </p:blipFill>
            <p:spPr>
              <a:xfrm>
                <a:off x="2782685" y="4458268"/>
                <a:ext cx="165799" cy="90985"/>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99" name="墨迹 98"/>
              <p14:cNvContentPartPr/>
              <p14:nvPr/>
            </p14:nvContentPartPr>
            <p14:xfrm>
              <a:off x="2939955" y="4338850"/>
              <a:ext cx="126881" cy="318448"/>
            </p14:xfrm>
          </p:contentPart>
        </mc:Choice>
        <mc:Fallback xmlns="">
          <p:pic>
            <p:nvPicPr>
              <p:cNvPr id="99" name="墨迹 98"/>
            </p:nvPicPr>
            <p:blipFill>
              <a:blip/>
            </p:blipFill>
            <p:spPr>
              <a:xfrm>
                <a:off x="2939955" y="4338850"/>
                <a:ext cx="126881" cy="318448"/>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0" name="墨迹 99"/>
              <p14:cNvContentPartPr/>
              <p14:nvPr/>
            </p14:nvContentPartPr>
            <p14:xfrm>
              <a:off x="3194251" y="4361597"/>
              <a:ext cx="175573" cy="200806"/>
            </p14:xfrm>
          </p:contentPart>
        </mc:Choice>
        <mc:Fallback xmlns="">
          <p:pic>
            <p:nvPicPr>
              <p:cNvPr id="100" name="墨迹 99"/>
            </p:nvPicPr>
            <p:blipFill>
              <a:blip/>
            </p:blipFill>
            <p:spPr>
              <a:xfrm>
                <a:off x="3194251" y="4361597"/>
                <a:ext cx="175573" cy="200806"/>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01" name="墨迹 100"/>
              <p14:cNvContentPartPr/>
              <p14:nvPr/>
            </p14:nvContentPartPr>
            <p14:xfrm>
              <a:off x="3409097" y="4299044"/>
              <a:ext cx="218932" cy="208093"/>
            </p14:xfrm>
          </p:contentPart>
        </mc:Choice>
        <mc:Fallback xmlns="">
          <p:pic>
            <p:nvPicPr>
              <p:cNvPr id="101" name="墨迹 100"/>
            </p:nvPicPr>
            <p:blipFill>
              <a:blip/>
            </p:blipFill>
            <p:spPr>
              <a:xfrm>
                <a:off x="3409097" y="4299044"/>
                <a:ext cx="218932" cy="208093"/>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2" name="墨迹 101"/>
              <p14:cNvContentPartPr/>
              <p14:nvPr/>
            </p14:nvContentPartPr>
            <p14:xfrm>
              <a:off x="2305902" y="4949445"/>
              <a:ext cx="173441" cy="365362"/>
            </p14:xfrm>
          </p:contentPart>
        </mc:Choice>
        <mc:Fallback xmlns="">
          <p:pic>
            <p:nvPicPr>
              <p:cNvPr id="102" name="墨迹 101"/>
            </p:nvPicPr>
            <p:blipFill>
              <a:blip/>
            </p:blipFill>
            <p:spPr>
              <a:xfrm>
                <a:off x="2305902" y="4949445"/>
                <a:ext cx="173441" cy="365362"/>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03" name="墨迹 102"/>
              <p14:cNvContentPartPr/>
              <p14:nvPr/>
            </p14:nvContentPartPr>
            <p14:xfrm>
              <a:off x="2388358" y="4870011"/>
              <a:ext cx="312761" cy="310451"/>
            </p14:xfrm>
          </p:contentPart>
        </mc:Choice>
        <mc:Fallback xmlns="">
          <p:pic>
            <p:nvPicPr>
              <p:cNvPr id="103" name="墨迹 102"/>
            </p:nvPicPr>
            <p:blipFill>
              <a:blip/>
            </p:blipFill>
            <p:spPr>
              <a:xfrm>
                <a:off x="2388358" y="4870011"/>
                <a:ext cx="312761" cy="310451"/>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4" name="墨迹 103"/>
              <p14:cNvContentPartPr/>
              <p14:nvPr/>
            </p14:nvContentPartPr>
            <p14:xfrm>
              <a:off x="2708938" y="4944470"/>
              <a:ext cx="66106" cy="315604"/>
            </p14:xfrm>
          </p:contentPart>
        </mc:Choice>
        <mc:Fallback xmlns="">
          <p:pic>
            <p:nvPicPr>
              <p:cNvPr id="104" name="墨迹 103"/>
            </p:nvPicPr>
            <p:blipFill>
              <a:blip/>
            </p:blipFill>
            <p:spPr>
              <a:xfrm>
                <a:off x="2708938" y="4944470"/>
                <a:ext cx="66106" cy="315604"/>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05" name="墨迹 104"/>
              <p14:cNvContentPartPr/>
              <p14:nvPr/>
            </p14:nvContentPartPr>
            <p14:xfrm>
              <a:off x="2826223" y="4926521"/>
              <a:ext cx="56866" cy="320758"/>
            </p14:xfrm>
          </p:contentPart>
        </mc:Choice>
        <mc:Fallback xmlns="">
          <p:pic>
            <p:nvPicPr>
              <p:cNvPr id="105" name="墨迹 104"/>
            </p:nvPicPr>
            <p:blipFill>
              <a:blip/>
            </p:blipFill>
            <p:spPr>
              <a:xfrm>
                <a:off x="2826223" y="4926521"/>
                <a:ext cx="56866" cy="320758"/>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06" name="墨迹 105"/>
              <p14:cNvContentPartPr/>
              <p14:nvPr/>
            </p14:nvContentPartPr>
            <p14:xfrm>
              <a:off x="2884511" y="4949268"/>
              <a:ext cx="133101" cy="257495"/>
            </p14:xfrm>
          </p:contentPart>
        </mc:Choice>
        <mc:Fallback xmlns="">
          <p:pic>
            <p:nvPicPr>
              <p:cNvPr id="106" name="墨迹 105"/>
            </p:nvPicPr>
            <p:blipFill>
              <a:blip/>
            </p:blipFill>
            <p:spPr>
              <a:xfrm>
                <a:off x="2884511" y="4949268"/>
                <a:ext cx="133101" cy="257495"/>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07" name="墨迹 106"/>
              <p14:cNvContentPartPr/>
              <p14:nvPr/>
            </p14:nvContentPartPr>
            <p14:xfrm>
              <a:off x="2858743" y="5029768"/>
              <a:ext cx="152294" cy="93829"/>
            </p14:xfrm>
          </p:contentPart>
        </mc:Choice>
        <mc:Fallback xmlns="">
          <p:pic>
            <p:nvPicPr>
              <p:cNvPr id="107" name="墨迹 106"/>
            </p:nvPicPr>
            <p:blipFill>
              <a:blip/>
            </p:blipFill>
            <p:spPr>
              <a:xfrm>
                <a:off x="2858743" y="5029768"/>
                <a:ext cx="152294" cy="93829"/>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08" name="墨迹 107"/>
              <p14:cNvContentPartPr/>
              <p14:nvPr/>
            </p14:nvContentPartPr>
            <p14:xfrm>
              <a:off x="2970342" y="4873388"/>
              <a:ext cx="157269" cy="108044"/>
            </p14:xfrm>
          </p:contentPart>
        </mc:Choice>
        <mc:Fallback xmlns="">
          <p:pic>
            <p:nvPicPr>
              <p:cNvPr id="108" name="墨迹 107"/>
            </p:nvPicPr>
            <p:blipFill>
              <a:blip/>
            </p:blipFill>
            <p:spPr>
              <a:xfrm>
                <a:off x="2970342" y="4873388"/>
                <a:ext cx="157269" cy="108044"/>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09" name="墨迹 108"/>
              <p14:cNvContentPartPr/>
              <p14:nvPr/>
            </p14:nvContentPartPr>
            <p14:xfrm>
              <a:off x="3110552" y="4833582"/>
              <a:ext cx="145007" cy="392373"/>
            </p14:xfrm>
          </p:contentPart>
        </mc:Choice>
        <mc:Fallback xmlns="">
          <p:pic>
            <p:nvPicPr>
              <p:cNvPr id="109" name="墨迹 108"/>
            </p:nvPicPr>
            <p:blipFill>
              <a:blip/>
            </p:blipFill>
            <p:spPr>
              <a:xfrm>
                <a:off x="3110552" y="4833582"/>
                <a:ext cx="145007" cy="392373"/>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10" name="墨迹 109"/>
              <p14:cNvContentPartPr/>
              <p14:nvPr/>
            </p14:nvContentPartPr>
            <p14:xfrm>
              <a:off x="3317223" y="4935940"/>
              <a:ext cx="106090" cy="34119"/>
            </p14:xfrm>
          </p:contentPart>
        </mc:Choice>
        <mc:Fallback xmlns="">
          <p:pic>
            <p:nvPicPr>
              <p:cNvPr id="110" name="墨迹 109"/>
            </p:nvPicPr>
            <p:blipFill>
              <a:blip/>
            </p:blipFill>
            <p:spPr>
              <a:xfrm>
                <a:off x="3317223" y="4935940"/>
                <a:ext cx="106090" cy="34119"/>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11" name="墨迹 110"/>
              <p14:cNvContentPartPr/>
              <p14:nvPr/>
            </p14:nvContentPartPr>
            <p14:xfrm>
              <a:off x="3290389" y="5007022"/>
              <a:ext cx="189789" cy="42649"/>
            </p14:xfrm>
          </p:contentPart>
        </mc:Choice>
        <mc:Fallback xmlns="">
          <p:pic>
            <p:nvPicPr>
              <p:cNvPr id="111" name="墨迹 110"/>
            </p:nvPicPr>
            <p:blipFill>
              <a:blip/>
            </p:blipFill>
            <p:spPr>
              <a:xfrm>
                <a:off x="3290389" y="5007022"/>
                <a:ext cx="189789" cy="42649"/>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12" name="墨迹 111"/>
              <p14:cNvContentPartPr/>
              <p14:nvPr/>
            </p14:nvContentPartPr>
            <p14:xfrm>
              <a:off x="3679208" y="4793065"/>
              <a:ext cx="73926" cy="291792"/>
            </p14:xfrm>
          </p:contentPart>
        </mc:Choice>
        <mc:Fallback xmlns="">
          <p:pic>
            <p:nvPicPr>
              <p:cNvPr id="112" name="墨迹 111"/>
            </p:nvPicPr>
            <p:blipFill>
              <a:blip/>
            </p:blipFill>
            <p:spPr>
              <a:xfrm>
                <a:off x="3679208" y="4793065"/>
                <a:ext cx="73926" cy="291792"/>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13" name="墨迹 112"/>
              <p14:cNvContentPartPr/>
              <p14:nvPr/>
            </p14:nvContentPartPr>
            <p14:xfrm>
              <a:off x="3707641" y="4813145"/>
              <a:ext cx="147851" cy="208093"/>
            </p14:xfrm>
          </p:contentPart>
        </mc:Choice>
        <mc:Fallback xmlns="">
          <p:pic>
            <p:nvPicPr>
              <p:cNvPr id="113" name="墨迹 112"/>
            </p:nvPicPr>
            <p:blipFill>
              <a:blip/>
            </p:blipFill>
            <p:spPr>
              <a:xfrm>
                <a:off x="3707641" y="4813145"/>
                <a:ext cx="147851" cy="208093"/>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14" name="墨迹 113"/>
              <p14:cNvContentPartPr/>
              <p14:nvPr/>
            </p14:nvContentPartPr>
            <p14:xfrm>
              <a:off x="3645089" y="4688574"/>
              <a:ext cx="201873" cy="250209"/>
            </p14:xfrm>
          </p:contentPart>
        </mc:Choice>
        <mc:Fallback xmlns="">
          <p:pic>
            <p:nvPicPr>
              <p:cNvPr id="114" name="墨迹 113"/>
            </p:nvPicPr>
            <p:blipFill>
              <a:blip/>
            </p:blipFill>
            <p:spPr>
              <a:xfrm>
                <a:off x="3645089" y="4688574"/>
                <a:ext cx="201873" cy="250209"/>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15" name="墨迹 114"/>
              <p14:cNvContentPartPr/>
              <p14:nvPr/>
            </p14:nvContentPartPr>
            <p14:xfrm>
              <a:off x="3886235" y="4697104"/>
              <a:ext cx="131324" cy="350257"/>
            </p14:xfrm>
          </p:contentPart>
        </mc:Choice>
        <mc:Fallback xmlns="">
          <p:pic>
            <p:nvPicPr>
              <p:cNvPr id="115" name="墨迹 114"/>
            </p:nvPicPr>
            <p:blipFill>
              <a:blip/>
            </p:blipFill>
            <p:spPr>
              <a:xfrm>
                <a:off x="3886235" y="4697104"/>
                <a:ext cx="131324" cy="350257"/>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16" name="墨迹 115"/>
              <p14:cNvContentPartPr/>
              <p14:nvPr/>
            </p14:nvContentPartPr>
            <p14:xfrm>
              <a:off x="4005298" y="4759656"/>
              <a:ext cx="49224" cy="226930"/>
            </p14:xfrm>
          </p:contentPart>
        </mc:Choice>
        <mc:Fallback xmlns="">
          <p:pic>
            <p:nvPicPr>
              <p:cNvPr id="116" name="墨迹 115"/>
            </p:nvPicPr>
            <p:blipFill>
              <a:blip/>
            </p:blipFill>
            <p:spPr>
              <a:xfrm>
                <a:off x="4005298" y="4759656"/>
                <a:ext cx="49224" cy="226930"/>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117" name="墨迹 116"/>
              <p14:cNvContentPartPr/>
              <p14:nvPr/>
            </p14:nvContentPartPr>
            <p14:xfrm>
              <a:off x="4034619" y="4765343"/>
              <a:ext cx="99515" cy="219821"/>
            </p14:xfrm>
          </p:contentPart>
        </mc:Choice>
        <mc:Fallback xmlns="">
          <p:pic>
            <p:nvPicPr>
              <p:cNvPr id="117" name="墨迹 116"/>
            </p:nvPicPr>
            <p:blipFill>
              <a:blip/>
            </p:blipFill>
            <p:spPr>
              <a:xfrm>
                <a:off x="4034619" y="4765343"/>
                <a:ext cx="99515" cy="219821"/>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18" name="墨迹 117"/>
              <p14:cNvContentPartPr/>
              <p14:nvPr/>
            </p14:nvContentPartPr>
            <p14:xfrm>
              <a:off x="4154037" y="4736910"/>
              <a:ext cx="122261" cy="287172"/>
            </p14:xfrm>
          </p:contentPart>
        </mc:Choice>
        <mc:Fallback xmlns="">
          <p:pic>
            <p:nvPicPr>
              <p:cNvPr id="118" name="墨迹 117"/>
            </p:nvPicPr>
            <p:blipFill>
              <a:blip/>
            </p:blipFill>
            <p:spPr>
              <a:xfrm>
                <a:off x="4154037" y="4736910"/>
                <a:ext cx="122261" cy="287172"/>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119" name="墨迹 118"/>
              <p14:cNvContentPartPr/>
              <p14:nvPr/>
            </p14:nvContentPartPr>
            <p14:xfrm>
              <a:off x="3765929" y="4486701"/>
              <a:ext cx="228884" cy="125105"/>
            </p14:xfrm>
          </p:contentPart>
        </mc:Choice>
        <mc:Fallback xmlns="">
          <p:pic>
            <p:nvPicPr>
              <p:cNvPr id="119" name="墨迹 118"/>
            </p:nvPicPr>
            <p:blipFill>
              <a:blip/>
            </p:blipFill>
            <p:spPr>
              <a:xfrm>
                <a:off x="3765929" y="4486701"/>
                <a:ext cx="228884" cy="125105"/>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20" name="墨迹 119"/>
              <p14:cNvContentPartPr/>
              <p14:nvPr/>
            </p14:nvContentPartPr>
            <p14:xfrm>
              <a:off x="4360530" y="4653922"/>
              <a:ext cx="169709" cy="247898"/>
            </p14:xfrm>
          </p:contentPart>
        </mc:Choice>
        <mc:Fallback xmlns="">
          <p:pic>
            <p:nvPicPr>
              <p:cNvPr id="120" name="墨迹 119"/>
            </p:nvPicPr>
            <p:blipFill>
              <a:blip/>
            </p:blipFill>
            <p:spPr>
              <a:xfrm>
                <a:off x="4360530" y="4653922"/>
                <a:ext cx="169709" cy="247898"/>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121" name="墨迹 120"/>
              <p14:cNvContentPartPr/>
              <p14:nvPr/>
            </p14:nvContentPartPr>
            <p14:xfrm>
              <a:off x="4563470" y="4648768"/>
              <a:ext cx="194054" cy="171130"/>
            </p14:xfrm>
          </p:contentPart>
        </mc:Choice>
        <mc:Fallback xmlns="">
          <p:pic>
            <p:nvPicPr>
              <p:cNvPr id="121" name="墨迹 120"/>
            </p:nvPicPr>
            <p:blipFill>
              <a:blip/>
            </p:blipFill>
            <p:spPr>
              <a:xfrm>
                <a:off x="4563470" y="4648768"/>
                <a:ext cx="194054" cy="17113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22" name="墨迹 121"/>
              <p14:cNvContentPartPr/>
              <p14:nvPr/>
            </p14:nvContentPartPr>
            <p14:xfrm>
              <a:off x="2949195" y="5330268"/>
              <a:ext cx="198319" cy="259627"/>
            </p14:xfrm>
          </p:contentPart>
        </mc:Choice>
        <mc:Fallback xmlns="">
          <p:pic>
            <p:nvPicPr>
              <p:cNvPr id="122" name="墨迹 121"/>
            </p:nvPicPr>
            <p:blipFill>
              <a:blip/>
            </p:blipFill>
            <p:spPr>
              <a:xfrm>
                <a:off x="2949195" y="5330268"/>
                <a:ext cx="198319" cy="259627"/>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23" name="墨迹 122"/>
              <p14:cNvContentPartPr/>
              <p14:nvPr/>
            </p14:nvContentPartPr>
            <p14:xfrm>
              <a:off x="3167417" y="5260074"/>
              <a:ext cx="309918" cy="295702"/>
            </p14:xfrm>
          </p:contentPart>
        </mc:Choice>
        <mc:Fallback xmlns="">
          <p:pic>
            <p:nvPicPr>
              <p:cNvPr id="123" name="墨迹 122"/>
            </p:nvPicPr>
            <p:blipFill>
              <a:blip/>
            </p:blipFill>
            <p:spPr>
              <a:xfrm>
                <a:off x="3167417" y="5260074"/>
                <a:ext cx="309918" cy="295702"/>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24" name="墨迹 123"/>
              <p14:cNvContentPartPr/>
              <p14:nvPr/>
            </p14:nvContentPartPr>
            <p14:xfrm>
              <a:off x="10292686" y="733567"/>
              <a:ext cx="415119" cy="560127"/>
            </p14:xfrm>
          </p:contentPart>
        </mc:Choice>
        <mc:Fallback xmlns="">
          <p:pic>
            <p:nvPicPr>
              <p:cNvPr id="124" name="墨迹 123"/>
            </p:nvPicPr>
            <p:blipFill>
              <a:blip/>
            </p:blipFill>
            <p:spPr>
              <a:xfrm>
                <a:off x="10292686" y="733567"/>
                <a:ext cx="415119" cy="560127"/>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25" name="墨迹 124"/>
              <p14:cNvContentPartPr/>
              <p14:nvPr/>
            </p14:nvContentPartPr>
            <p14:xfrm>
              <a:off x="9217925" y="940416"/>
              <a:ext cx="446396" cy="361807"/>
            </p14:xfrm>
          </p:contentPart>
        </mc:Choice>
        <mc:Fallback xmlns="">
          <p:pic>
            <p:nvPicPr>
              <p:cNvPr id="125" name="墨迹 124"/>
            </p:nvPicPr>
            <p:blipFill>
              <a:blip/>
            </p:blipFill>
            <p:spPr>
              <a:xfrm>
                <a:off x="9217925" y="940416"/>
                <a:ext cx="446396" cy="361807"/>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26" name="墨迹 125"/>
              <p14:cNvContentPartPr/>
              <p14:nvPr/>
            </p14:nvContentPartPr>
            <p14:xfrm>
              <a:off x="7126690" y="756313"/>
              <a:ext cx="408011" cy="526007"/>
            </p14:xfrm>
          </p:contentPart>
        </mc:Choice>
        <mc:Fallback xmlns="">
          <p:pic>
            <p:nvPicPr>
              <p:cNvPr id="126" name="墨迹 125"/>
            </p:nvPicPr>
            <p:blipFill>
              <a:blip/>
            </p:blipFill>
            <p:spPr>
              <a:xfrm>
                <a:off x="7126690" y="756313"/>
                <a:ext cx="408011" cy="526007"/>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127" name="墨迹 126"/>
              <p14:cNvContentPartPr/>
              <p14:nvPr/>
            </p14:nvContentPartPr>
            <p14:xfrm>
              <a:off x="7057029" y="784746"/>
              <a:ext cx="437866" cy="528851"/>
            </p14:xfrm>
          </p:contentPart>
        </mc:Choice>
        <mc:Fallback xmlns="">
          <p:pic>
            <p:nvPicPr>
              <p:cNvPr id="127" name="墨迹 126"/>
            </p:nvPicPr>
            <p:blipFill>
              <a:blip/>
            </p:blipFill>
            <p:spPr>
              <a:xfrm>
                <a:off x="7057029" y="784746"/>
                <a:ext cx="437866" cy="528851"/>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28" name="墨迹 127"/>
              <p14:cNvContentPartPr/>
              <p14:nvPr/>
            </p14:nvContentPartPr>
            <p14:xfrm>
              <a:off x="2583123" y="1865194"/>
              <a:ext cx="1460026" cy="45492"/>
            </p14:xfrm>
          </p:contentPart>
        </mc:Choice>
        <mc:Fallback xmlns="">
          <p:pic>
            <p:nvPicPr>
              <p:cNvPr id="128" name="墨迹 127"/>
            </p:nvPicPr>
            <p:blipFill>
              <a:blip/>
            </p:blipFill>
            <p:spPr>
              <a:xfrm>
                <a:off x="2583123" y="1865194"/>
                <a:ext cx="1460026" cy="45492"/>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129" name="墨迹 128"/>
              <p14:cNvContentPartPr/>
              <p14:nvPr/>
            </p14:nvContentPartPr>
            <p14:xfrm>
              <a:off x="5078104" y="3929417"/>
              <a:ext cx="1711657" cy="76769"/>
            </p14:xfrm>
          </p:contentPart>
        </mc:Choice>
        <mc:Fallback xmlns="">
          <p:pic>
            <p:nvPicPr>
              <p:cNvPr id="129" name="墨迹 128"/>
            </p:nvPicPr>
            <p:blipFill>
              <a:blip/>
            </p:blipFill>
            <p:spPr>
              <a:xfrm>
                <a:off x="5078104" y="3929417"/>
                <a:ext cx="1711657" cy="76769"/>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30" name="墨迹 129"/>
              <p14:cNvContentPartPr/>
              <p14:nvPr/>
            </p14:nvContentPartPr>
            <p14:xfrm>
              <a:off x="2140103" y="4590481"/>
              <a:ext cx="1721075" cy="231727"/>
            </p14:xfrm>
          </p:contentPart>
        </mc:Choice>
        <mc:Fallback xmlns="">
          <p:pic>
            <p:nvPicPr>
              <p:cNvPr id="130" name="墨迹 129"/>
            </p:nvPicPr>
            <p:blipFill>
              <a:blip/>
            </p:blipFill>
            <p:spPr>
              <a:xfrm>
                <a:off x="2140103" y="4590481"/>
                <a:ext cx="1721075" cy="231727"/>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131" name="墨迹 130"/>
              <p14:cNvContentPartPr/>
              <p14:nvPr/>
            </p14:nvContentPartPr>
            <p14:xfrm>
              <a:off x="2041477" y="2763671"/>
              <a:ext cx="2240507" cy="625523"/>
            </p14:xfrm>
          </p:contentPart>
        </mc:Choice>
        <mc:Fallback xmlns="">
          <p:pic>
            <p:nvPicPr>
              <p:cNvPr id="131" name="墨迹 130"/>
            </p:nvPicPr>
            <p:blipFill>
              <a:blip/>
            </p:blipFill>
            <p:spPr>
              <a:xfrm>
                <a:off x="2041477" y="2763671"/>
                <a:ext cx="2240507" cy="625523"/>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32" name="墨迹 131"/>
              <p14:cNvContentPartPr/>
              <p14:nvPr/>
            </p14:nvContentPartPr>
            <p14:xfrm>
              <a:off x="1673983" y="3360761"/>
              <a:ext cx="435733" cy="435022"/>
            </p14:xfrm>
          </p:contentPart>
        </mc:Choice>
        <mc:Fallback xmlns="">
          <p:pic>
            <p:nvPicPr>
              <p:cNvPr id="132" name="墨迹 131"/>
            </p:nvPicPr>
            <p:blipFill>
              <a:blip/>
            </p:blipFill>
            <p:spPr>
              <a:xfrm>
                <a:off x="1673983" y="3360761"/>
                <a:ext cx="435733" cy="435022"/>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133" name="墨迹 132"/>
              <p14:cNvContentPartPr/>
              <p14:nvPr/>
            </p14:nvContentPartPr>
            <p14:xfrm>
              <a:off x="1747730" y="3372667"/>
              <a:ext cx="407478" cy="540402"/>
            </p14:xfrm>
          </p:contentPart>
        </mc:Choice>
        <mc:Fallback xmlns="">
          <p:pic>
            <p:nvPicPr>
              <p:cNvPr id="133" name="墨迹 132"/>
            </p:nvPicPr>
            <p:blipFill>
              <a:blip/>
            </p:blipFill>
            <p:spPr>
              <a:xfrm>
                <a:off x="1747730" y="3372667"/>
                <a:ext cx="407478" cy="540402"/>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34" name="墨迹 133"/>
              <p14:cNvContentPartPr/>
              <p14:nvPr/>
            </p14:nvContentPartPr>
            <p14:xfrm>
              <a:off x="1632044" y="3559080"/>
              <a:ext cx="355411" cy="379756"/>
            </p14:xfrm>
          </p:contentPart>
        </mc:Choice>
        <mc:Fallback xmlns="">
          <p:pic>
            <p:nvPicPr>
              <p:cNvPr id="134" name="墨迹 133"/>
            </p:nvPicPr>
            <p:blipFill>
              <a:blip/>
            </p:blipFill>
            <p:spPr>
              <a:xfrm>
                <a:off x="1632044" y="3559080"/>
                <a:ext cx="355411" cy="379756"/>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135" name="墨迹 134"/>
              <p14:cNvContentPartPr/>
              <p14:nvPr/>
            </p14:nvContentPartPr>
            <p14:xfrm>
              <a:off x="426492" y="3912358"/>
              <a:ext cx="136478" cy="503261"/>
            </p14:xfrm>
          </p:contentPart>
        </mc:Choice>
        <mc:Fallback xmlns="">
          <p:pic>
            <p:nvPicPr>
              <p:cNvPr id="135" name="墨迹 134"/>
            </p:nvPicPr>
            <p:blipFill>
              <a:blip/>
            </p:blipFill>
            <p:spPr>
              <a:xfrm>
                <a:off x="426492" y="3912358"/>
                <a:ext cx="136478" cy="503261"/>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36" name="墨迹 135"/>
              <p14:cNvContentPartPr/>
              <p14:nvPr/>
            </p14:nvContentPartPr>
            <p14:xfrm>
              <a:off x="534537" y="3965669"/>
              <a:ext cx="125104" cy="390241"/>
            </p14:xfrm>
          </p:contentPart>
        </mc:Choice>
        <mc:Fallback xmlns="">
          <p:pic>
            <p:nvPicPr>
              <p:cNvPr id="136" name="墨迹 135"/>
            </p:nvPicPr>
            <p:blipFill>
              <a:blip/>
            </p:blipFill>
            <p:spPr>
              <a:xfrm>
                <a:off x="534537" y="3965669"/>
                <a:ext cx="125104" cy="390241"/>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137" name="墨迹 136"/>
              <p14:cNvContentPartPr/>
              <p14:nvPr/>
            </p14:nvContentPartPr>
            <p14:xfrm>
              <a:off x="504327" y="4134134"/>
              <a:ext cx="163844" cy="90985"/>
            </p14:xfrm>
          </p:contentPart>
        </mc:Choice>
        <mc:Fallback xmlns="">
          <p:pic>
            <p:nvPicPr>
              <p:cNvPr id="137" name="墨迹 136"/>
            </p:nvPicPr>
            <p:blipFill>
              <a:blip/>
            </p:blipFill>
            <p:spPr>
              <a:xfrm>
                <a:off x="504327" y="4134134"/>
                <a:ext cx="163844" cy="90985"/>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38" name="墨迹 137"/>
              <p14:cNvContentPartPr/>
              <p14:nvPr/>
            </p14:nvContentPartPr>
            <p14:xfrm>
              <a:off x="729835" y="4026089"/>
              <a:ext cx="273844" cy="329821"/>
            </p14:xfrm>
          </p:contentPart>
        </mc:Choice>
        <mc:Fallback xmlns="">
          <p:pic>
            <p:nvPicPr>
              <p:cNvPr id="138" name="墨迹 137"/>
            </p:nvPicPr>
            <p:blipFill>
              <a:blip/>
            </p:blipFill>
            <p:spPr>
              <a:xfrm>
                <a:off x="729835" y="4026089"/>
                <a:ext cx="273844" cy="329821"/>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139" name="墨迹 138"/>
              <p14:cNvContentPartPr/>
              <p14:nvPr/>
            </p14:nvContentPartPr>
            <p14:xfrm>
              <a:off x="1012208" y="3946477"/>
              <a:ext cx="78191" cy="116575"/>
            </p14:xfrm>
          </p:contentPart>
        </mc:Choice>
        <mc:Fallback xmlns="">
          <p:pic>
            <p:nvPicPr>
              <p:cNvPr id="139" name="墨迹 138"/>
            </p:nvPicPr>
            <p:blipFill>
              <a:blip/>
            </p:blipFill>
            <p:spPr>
              <a:xfrm>
                <a:off x="1012208" y="3946477"/>
                <a:ext cx="78191" cy="116575"/>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40" name="墨迹 139"/>
              <p14:cNvContentPartPr/>
              <p14:nvPr/>
            </p14:nvContentPartPr>
            <p14:xfrm>
              <a:off x="974535" y="4056832"/>
              <a:ext cx="304942" cy="257317"/>
            </p14:xfrm>
          </p:contentPart>
        </mc:Choice>
        <mc:Fallback xmlns="">
          <p:pic>
            <p:nvPicPr>
              <p:cNvPr id="140" name="墨迹 139"/>
            </p:nvPicPr>
            <p:blipFill>
              <a:blip/>
            </p:blipFill>
            <p:spPr>
              <a:xfrm>
                <a:off x="974535" y="4056832"/>
                <a:ext cx="304942" cy="257317"/>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141" name="墨迹 140"/>
              <p14:cNvContentPartPr/>
              <p14:nvPr/>
            </p14:nvContentPartPr>
            <p14:xfrm>
              <a:off x="1032822" y="3607593"/>
              <a:ext cx="309207" cy="492421"/>
            </p14:xfrm>
          </p:contentPart>
        </mc:Choice>
        <mc:Fallback xmlns="">
          <p:pic>
            <p:nvPicPr>
              <p:cNvPr id="141" name="墨迹 140"/>
            </p:nvPicPr>
            <p:blipFill>
              <a:blip/>
            </p:blipFill>
            <p:spPr>
              <a:xfrm>
                <a:off x="1032822" y="3607593"/>
                <a:ext cx="309207" cy="492421"/>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42" name="墨迹 141"/>
              <p14:cNvContentPartPr/>
              <p14:nvPr/>
            </p14:nvContentPartPr>
            <p14:xfrm>
              <a:off x="1369751" y="4264925"/>
              <a:ext cx="54734" cy="17060"/>
            </p14:xfrm>
          </p:contentPart>
        </mc:Choice>
        <mc:Fallback xmlns="">
          <p:pic>
            <p:nvPicPr>
              <p:cNvPr id="142" name="墨迹 141"/>
            </p:nvPicPr>
            <p:blipFill>
              <a:blip/>
            </p:blipFill>
            <p:spPr>
              <a:xfrm>
                <a:off x="1369751" y="4264925"/>
                <a:ext cx="54734" cy="17060"/>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143" name="墨迹 142"/>
              <p14:cNvContentPartPr/>
              <p14:nvPr/>
            </p14:nvContentPartPr>
            <p14:xfrm>
              <a:off x="2338600" y="5225955"/>
              <a:ext cx="911273" cy="233149"/>
            </p14:xfrm>
          </p:contentPart>
        </mc:Choice>
        <mc:Fallback xmlns="">
          <p:pic>
            <p:nvPicPr>
              <p:cNvPr id="143" name="墨迹 142"/>
            </p:nvPicPr>
            <p:blipFill>
              <a:blip/>
            </p:blipFill>
            <p:spPr>
              <a:xfrm>
                <a:off x="2338600" y="5225955"/>
                <a:ext cx="911273" cy="233149"/>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44" name="墨迹 143"/>
              <p14:cNvContentPartPr/>
              <p14:nvPr/>
            </p14:nvContentPartPr>
            <p14:xfrm>
              <a:off x="3556059" y="4310417"/>
              <a:ext cx="754358" cy="835926"/>
            </p14:xfrm>
          </p:contentPart>
        </mc:Choice>
        <mc:Fallback xmlns="">
          <p:pic>
            <p:nvPicPr>
              <p:cNvPr id="144" name="墨迹 143"/>
            </p:nvPicPr>
            <p:blipFill>
              <a:blip/>
            </p:blipFill>
            <p:spPr>
              <a:xfrm>
                <a:off x="3556059" y="4310417"/>
                <a:ext cx="754358" cy="835926"/>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145" name="墨迹 144"/>
              <p14:cNvContentPartPr/>
              <p14:nvPr/>
            </p14:nvContentPartPr>
            <p14:xfrm>
              <a:off x="3974910" y="5541559"/>
              <a:ext cx="48336" cy="71082"/>
            </p14:xfrm>
          </p:contentPart>
        </mc:Choice>
        <mc:Fallback xmlns="">
          <p:pic>
            <p:nvPicPr>
              <p:cNvPr id="145" name="墨迹 144"/>
            </p:nvPicPr>
            <p:blipFill>
              <a:blip/>
            </p:blipFill>
            <p:spPr>
              <a:xfrm>
                <a:off x="3974910" y="5541559"/>
                <a:ext cx="48336" cy="71082"/>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46" name="墨迹 145"/>
              <p14:cNvContentPartPr/>
              <p14:nvPr/>
            </p14:nvContentPartPr>
            <p14:xfrm>
              <a:off x="4016138" y="5201609"/>
              <a:ext cx="61130" cy="380112"/>
            </p14:xfrm>
          </p:contentPart>
        </mc:Choice>
        <mc:Fallback xmlns="">
          <p:pic>
            <p:nvPicPr>
              <p:cNvPr id="146" name="墨迹 145"/>
            </p:nvPicPr>
            <p:blipFill>
              <a:blip/>
            </p:blipFill>
            <p:spPr>
              <a:xfrm>
                <a:off x="4016138" y="5201609"/>
                <a:ext cx="61130" cy="380112"/>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147" name="墨迹 146"/>
              <p14:cNvContentPartPr/>
              <p14:nvPr/>
            </p14:nvContentPartPr>
            <p14:xfrm>
              <a:off x="4060208" y="5230575"/>
              <a:ext cx="100404" cy="262648"/>
            </p14:xfrm>
          </p:contentPart>
        </mc:Choice>
        <mc:Fallback xmlns="">
          <p:pic>
            <p:nvPicPr>
              <p:cNvPr id="147" name="墨迹 146"/>
            </p:nvPicPr>
            <p:blipFill>
              <a:blip/>
            </p:blipFill>
            <p:spPr>
              <a:xfrm>
                <a:off x="4060208" y="5230575"/>
                <a:ext cx="100404" cy="262648"/>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48" name="墨迹 147"/>
              <p14:cNvContentPartPr/>
              <p14:nvPr/>
            </p14:nvContentPartPr>
            <p14:xfrm>
              <a:off x="3955007" y="5234484"/>
              <a:ext cx="318448" cy="351146"/>
            </p14:xfrm>
          </p:contentPart>
        </mc:Choice>
        <mc:Fallback xmlns="">
          <p:pic>
            <p:nvPicPr>
              <p:cNvPr id="148" name="墨迹 147"/>
            </p:nvPicPr>
            <p:blipFill>
              <a:blip/>
            </p:blipFill>
            <p:spPr>
              <a:xfrm>
                <a:off x="3955007" y="5234484"/>
                <a:ext cx="318448" cy="351146"/>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149" name="墨迹 148"/>
              <p14:cNvContentPartPr/>
              <p14:nvPr/>
            </p14:nvContentPartPr>
            <p14:xfrm>
              <a:off x="4000500" y="5825710"/>
              <a:ext cx="105201" cy="340660"/>
            </p14:xfrm>
          </p:contentPart>
        </mc:Choice>
        <mc:Fallback xmlns="">
          <p:pic>
            <p:nvPicPr>
              <p:cNvPr id="149" name="墨迹 148"/>
            </p:nvPicPr>
            <p:blipFill>
              <a:blip/>
            </p:blipFill>
            <p:spPr>
              <a:xfrm>
                <a:off x="4000500" y="5825710"/>
                <a:ext cx="105201" cy="34066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50" name="墨迹 149"/>
              <p14:cNvContentPartPr/>
              <p14:nvPr/>
            </p14:nvContentPartPr>
            <p14:xfrm>
              <a:off x="4031776" y="5700605"/>
              <a:ext cx="238836" cy="315783"/>
            </p14:xfrm>
          </p:contentPart>
        </mc:Choice>
        <mc:Fallback xmlns="">
          <p:pic>
            <p:nvPicPr>
              <p:cNvPr id="150" name="墨迹 149"/>
            </p:nvPicPr>
            <p:blipFill>
              <a:blip/>
            </p:blipFill>
            <p:spPr>
              <a:xfrm>
                <a:off x="4031776" y="5700605"/>
                <a:ext cx="238836" cy="315783"/>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151" name="墨迹 150"/>
              <p14:cNvContentPartPr/>
              <p14:nvPr/>
            </p14:nvContentPartPr>
            <p14:xfrm>
              <a:off x="4226541" y="5700427"/>
              <a:ext cx="89563" cy="340484"/>
            </p14:xfrm>
          </p:contentPart>
        </mc:Choice>
        <mc:Fallback xmlns="">
          <p:pic>
            <p:nvPicPr>
              <p:cNvPr id="151" name="墨迹 150"/>
            </p:nvPicPr>
            <p:blipFill>
              <a:blip/>
            </p:blipFill>
            <p:spPr>
              <a:xfrm>
                <a:off x="4226541" y="5700427"/>
                <a:ext cx="89563" cy="340484"/>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52" name="墨迹 151"/>
              <p14:cNvContentPartPr/>
              <p14:nvPr/>
            </p14:nvContentPartPr>
            <p14:xfrm>
              <a:off x="4321791" y="5678747"/>
              <a:ext cx="76768" cy="316316"/>
            </p14:xfrm>
          </p:contentPart>
        </mc:Choice>
        <mc:Fallback xmlns="">
          <p:pic>
            <p:nvPicPr>
              <p:cNvPr id="152" name="墨迹 151"/>
            </p:nvPicPr>
            <p:blipFill>
              <a:blip/>
            </p:blipFill>
            <p:spPr>
              <a:xfrm>
                <a:off x="4321791" y="5678747"/>
                <a:ext cx="76768" cy="316316"/>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153" name="墨迹 152"/>
              <p14:cNvContentPartPr/>
              <p14:nvPr/>
            </p14:nvContentPartPr>
            <p14:xfrm>
              <a:off x="4270611" y="5842947"/>
              <a:ext cx="190500" cy="59709"/>
            </p14:xfrm>
          </p:contentPart>
        </mc:Choice>
        <mc:Fallback xmlns="">
          <p:pic>
            <p:nvPicPr>
              <p:cNvPr id="153" name="墨迹 152"/>
            </p:nvPicPr>
            <p:blipFill>
              <a:blip/>
            </p:blipFill>
            <p:spPr>
              <a:xfrm>
                <a:off x="4270611" y="5842947"/>
                <a:ext cx="190500" cy="59709"/>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54" name="墨迹 153"/>
              <p14:cNvContentPartPr/>
              <p14:nvPr/>
            </p14:nvContentPartPr>
            <p14:xfrm>
              <a:off x="4202373" y="5641074"/>
              <a:ext cx="156380" cy="338351"/>
            </p14:xfrm>
          </p:contentPart>
        </mc:Choice>
        <mc:Fallback xmlns="">
          <p:pic>
            <p:nvPicPr>
              <p:cNvPr id="154" name="墨迹 153"/>
            </p:nvPicPr>
            <p:blipFill>
              <a:blip/>
            </p:blipFill>
            <p:spPr>
              <a:xfrm>
                <a:off x="4202373" y="5641074"/>
                <a:ext cx="156380" cy="338351"/>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155" name="墨迹 154"/>
              <p14:cNvContentPartPr/>
              <p14:nvPr/>
            </p14:nvContentPartPr>
            <p14:xfrm>
              <a:off x="4424149" y="5597714"/>
              <a:ext cx="122794" cy="412987"/>
            </p14:xfrm>
          </p:contentPart>
        </mc:Choice>
        <mc:Fallback xmlns="">
          <p:pic>
            <p:nvPicPr>
              <p:cNvPr id="155" name="墨迹 154"/>
            </p:nvPicPr>
            <p:blipFill>
              <a:blip/>
            </p:blipFill>
            <p:spPr>
              <a:xfrm>
                <a:off x="4424149" y="5597714"/>
                <a:ext cx="122794" cy="412987"/>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56" name="墨迹 155"/>
              <p14:cNvContentPartPr/>
              <p14:nvPr/>
            </p14:nvContentPartPr>
            <p14:xfrm>
              <a:off x="4638106" y="5557197"/>
              <a:ext cx="250031" cy="272245"/>
            </p14:xfrm>
          </p:contentPart>
        </mc:Choice>
        <mc:Fallback xmlns="">
          <p:pic>
            <p:nvPicPr>
              <p:cNvPr id="156" name="墨迹 155"/>
            </p:nvPicPr>
            <p:blipFill>
              <a:blip/>
            </p:blipFill>
            <p:spPr>
              <a:xfrm>
                <a:off x="4638106" y="5557197"/>
                <a:ext cx="250031" cy="272245"/>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157" name="墨迹 156"/>
              <p14:cNvContentPartPr/>
              <p14:nvPr/>
            </p14:nvContentPartPr>
            <p14:xfrm>
              <a:off x="4935940" y="5442044"/>
              <a:ext cx="173795" cy="191389"/>
            </p14:xfrm>
          </p:contentPart>
        </mc:Choice>
        <mc:Fallback xmlns="">
          <p:pic>
            <p:nvPicPr>
              <p:cNvPr id="157" name="墨迹 156"/>
            </p:nvPicPr>
            <p:blipFill>
              <a:blip/>
            </p:blipFill>
            <p:spPr>
              <a:xfrm>
                <a:off x="4935940" y="5442044"/>
                <a:ext cx="173795" cy="191389"/>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58" name="墨迹 157"/>
              <p14:cNvContentPartPr/>
              <p14:nvPr/>
            </p14:nvContentPartPr>
            <p14:xfrm>
              <a:off x="5040253" y="5159671"/>
              <a:ext cx="239724" cy="455813"/>
            </p14:xfrm>
          </p:contentPart>
        </mc:Choice>
        <mc:Fallback xmlns="">
          <p:pic>
            <p:nvPicPr>
              <p:cNvPr id="158" name="墨迹 157"/>
            </p:nvPicPr>
            <p:blipFill>
              <a:blip/>
            </p:blipFill>
            <p:spPr>
              <a:xfrm>
                <a:off x="5040253" y="5159671"/>
                <a:ext cx="239724" cy="455813"/>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159" name="墨迹 158"/>
              <p14:cNvContentPartPr/>
              <p14:nvPr/>
            </p14:nvContentPartPr>
            <p14:xfrm>
              <a:off x="5282821" y="5680880"/>
              <a:ext cx="56865" cy="68239"/>
            </p14:xfrm>
          </p:contentPart>
        </mc:Choice>
        <mc:Fallback xmlns="">
          <p:pic>
            <p:nvPicPr>
              <p:cNvPr id="159" name="墨迹 158"/>
            </p:nvPicPr>
            <p:blipFill>
              <a:blip/>
            </p:blipFill>
            <p:spPr>
              <a:xfrm>
                <a:off x="5282821" y="5680880"/>
                <a:ext cx="56865" cy="68239"/>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60" name="墨迹 159"/>
              <p14:cNvContentPartPr/>
              <p14:nvPr/>
            </p14:nvContentPartPr>
            <p14:xfrm>
              <a:off x="4736910" y="5881865"/>
              <a:ext cx="218933" cy="259628"/>
            </p14:xfrm>
          </p:contentPart>
        </mc:Choice>
        <mc:Fallback xmlns="">
          <p:pic>
            <p:nvPicPr>
              <p:cNvPr id="160" name="墨迹 159"/>
            </p:nvPicPr>
            <p:blipFill>
              <a:blip/>
            </p:blipFill>
            <p:spPr>
              <a:xfrm>
                <a:off x="4736910" y="5881865"/>
                <a:ext cx="218933" cy="259628"/>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161" name="墨迹 160"/>
              <p14:cNvContentPartPr/>
              <p14:nvPr/>
            </p14:nvContentPartPr>
            <p14:xfrm>
              <a:off x="5032611" y="5961654"/>
              <a:ext cx="147851" cy="160468"/>
            </p14:xfrm>
          </p:contentPart>
        </mc:Choice>
        <mc:Fallback xmlns="">
          <p:pic>
            <p:nvPicPr>
              <p:cNvPr id="161" name="墨迹 160"/>
            </p:nvPicPr>
            <p:blipFill>
              <a:blip/>
            </p:blipFill>
            <p:spPr>
              <a:xfrm>
                <a:off x="5032611" y="5961654"/>
                <a:ext cx="147851" cy="160468"/>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62" name="墨迹 161"/>
              <p14:cNvContentPartPr/>
              <p14:nvPr/>
            </p14:nvContentPartPr>
            <p14:xfrm>
              <a:off x="1453628" y="2805787"/>
              <a:ext cx="542357" cy="651645"/>
            </p14:xfrm>
          </p:contentPart>
        </mc:Choice>
        <mc:Fallback xmlns="">
          <p:pic>
            <p:nvPicPr>
              <p:cNvPr id="162" name="墨迹 161"/>
            </p:nvPicPr>
            <p:blipFill>
              <a:blip/>
            </p:blipFill>
            <p:spPr>
              <a:xfrm>
                <a:off x="1453628" y="2805787"/>
                <a:ext cx="542357" cy="651645"/>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163" name="墨迹 162"/>
              <p14:cNvContentPartPr/>
              <p14:nvPr/>
            </p14:nvContentPartPr>
            <p14:xfrm>
              <a:off x="1472110" y="2820537"/>
              <a:ext cx="648979" cy="665328"/>
            </p14:xfrm>
          </p:contentPart>
        </mc:Choice>
        <mc:Fallback xmlns="">
          <p:pic>
            <p:nvPicPr>
              <p:cNvPr id="163" name="墨迹 162"/>
            </p:nvPicPr>
            <p:blipFill>
              <a:blip/>
            </p:blipFill>
            <p:spPr>
              <a:xfrm>
                <a:off x="1472110" y="2820537"/>
                <a:ext cx="648979" cy="665328"/>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64" name="墨迹 163"/>
              <p14:cNvContentPartPr/>
              <p14:nvPr/>
            </p14:nvContentPartPr>
            <p14:xfrm>
              <a:off x="6575093" y="2371298"/>
              <a:ext cx="1363354" cy="90985"/>
            </p14:xfrm>
          </p:contentPart>
        </mc:Choice>
        <mc:Fallback xmlns="">
          <p:pic>
            <p:nvPicPr>
              <p:cNvPr id="164" name="墨迹 163"/>
            </p:nvPicPr>
            <p:blipFill>
              <a:blip/>
            </p:blipFill>
            <p:spPr>
              <a:xfrm>
                <a:off x="6575093" y="2371298"/>
                <a:ext cx="1363354" cy="90985"/>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165" name="墨迹 164"/>
              <p14:cNvContentPartPr/>
              <p14:nvPr/>
            </p14:nvContentPartPr>
            <p14:xfrm>
              <a:off x="9202287" y="1884208"/>
              <a:ext cx="365362" cy="350612"/>
            </p14:xfrm>
          </p:contentPart>
        </mc:Choice>
        <mc:Fallback xmlns="">
          <p:pic>
            <p:nvPicPr>
              <p:cNvPr id="165" name="墨迹 164"/>
            </p:nvPicPr>
            <p:blipFill>
              <a:blip/>
            </p:blipFill>
            <p:spPr>
              <a:xfrm>
                <a:off x="9202287" y="1884208"/>
                <a:ext cx="365362" cy="350612"/>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66" name="墨迹 165"/>
              <p14:cNvContentPartPr/>
              <p14:nvPr/>
            </p14:nvContentPartPr>
            <p14:xfrm>
              <a:off x="9226455" y="1870880"/>
              <a:ext cx="338350" cy="395217"/>
            </p14:xfrm>
          </p:contentPart>
        </mc:Choice>
        <mc:Fallback xmlns="">
          <p:pic>
            <p:nvPicPr>
              <p:cNvPr id="166" name="墨迹 165"/>
            </p:nvPicPr>
            <p:blipFill>
              <a:blip/>
            </p:blipFill>
            <p:spPr>
              <a:xfrm>
                <a:off x="9226455" y="1870880"/>
                <a:ext cx="338350" cy="395217"/>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167" name="墨迹 166"/>
              <p14:cNvContentPartPr/>
              <p14:nvPr/>
            </p14:nvContentPartPr>
            <p14:xfrm>
              <a:off x="6084627" y="2735238"/>
              <a:ext cx="3036627" cy="551597"/>
            </p14:xfrm>
          </p:contentPart>
        </mc:Choice>
        <mc:Fallback xmlns="">
          <p:pic>
            <p:nvPicPr>
              <p:cNvPr id="167" name="墨迹 166"/>
            </p:nvPicPr>
            <p:blipFill>
              <a:blip/>
            </p:blipFill>
            <p:spPr>
              <a:xfrm>
                <a:off x="6084627" y="2735238"/>
                <a:ext cx="3036627" cy="551597"/>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68" name="墨迹 167"/>
              <p14:cNvContentPartPr/>
              <p14:nvPr/>
            </p14:nvContentPartPr>
            <p14:xfrm>
              <a:off x="4328899" y="1381835"/>
              <a:ext cx="618414" cy="548754"/>
            </p14:xfrm>
          </p:contentPart>
        </mc:Choice>
        <mc:Fallback xmlns="">
          <p:pic>
            <p:nvPicPr>
              <p:cNvPr id="168" name="墨迹 167"/>
            </p:nvPicPr>
            <p:blipFill>
              <a:blip/>
            </p:blipFill>
            <p:spPr>
              <a:xfrm>
                <a:off x="4328899" y="1381835"/>
                <a:ext cx="618414" cy="548754"/>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169" name="墨迹 168"/>
              <p14:cNvContentPartPr/>
              <p14:nvPr/>
            </p14:nvContentPartPr>
            <p14:xfrm>
              <a:off x="9322415" y="2863186"/>
              <a:ext cx="196897" cy="184814"/>
            </p14:xfrm>
          </p:contentPart>
        </mc:Choice>
        <mc:Fallback xmlns="">
          <p:pic>
            <p:nvPicPr>
              <p:cNvPr id="169" name="墨迹 168"/>
            </p:nvPicPr>
            <p:blipFill>
              <a:blip/>
            </p:blipFill>
            <p:spPr>
              <a:xfrm>
                <a:off x="9322415" y="2863186"/>
                <a:ext cx="196897" cy="184814"/>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70" name="墨迹 169"/>
              <p14:cNvContentPartPr/>
              <p14:nvPr/>
            </p14:nvContentPartPr>
            <p14:xfrm>
              <a:off x="9614208" y="2833865"/>
              <a:ext cx="149628" cy="162955"/>
            </p14:xfrm>
          </p:contentPart>
        </mc:Choice>
        <mc:Fallback xmlns="">
          <p:pic>
            <p:nvPicPr>
              <p:cNvPr id="170" name="墨迹 169"/>
            </p:nvPicPr>
            <p:blipFill>
              <a:blip/>
            </p:blipFill>
            <p:spPr>
              <a:xfrm>
                <a:off x="9614208" y="2833865"/>
                <a:ext cx="149628" cy="162955"/>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171" name="墨迹 170"/>
              <p14:cNvContentPartPr/>
              <p14:nvPr/>
            </p14:nvContentPartPr>
            <p14:xfrm>
              <a:off x="1464291" y="1993141"/>
              <a:ext cx="719350" cy="535959"/>
            </p14:xfrm>
          </p:contentPart>
        </mc:Choice>
        <mc:Fallback xmlns="">
          <p:pic>
            <p:nvPicPr>
              <p:cNvPr id="171" name="墨迹 170"/>
            </p:nvPicPr>
            <p:blipFill>
              <a:blip/>
            </p:blipFill>
            <p:spPr>
              <a:xfrm>
                <a:off x="1464291" y="1993141"/>
                <a:ext cx="719350" cy="535959"/>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72" name="墨迹 171"/>
              <p14:cNvContentPartPr/>
              <p14:nvPr/>
            </p14:nvContentPartPr>
            <p14:xfrm>
              <a:off x="6585044" y="4975746"/>
              <a:ext cx="199030" cy="426492"/>
            </p14:xfrm>
          </p:contentPart>
        </mc:Choice>
        <mc:Fallback xmlns="">
          <p:pic>
            <p:nvPicPr>
              <p:cNvPr id="172" name="墨迹 171"/>
            </p:nvPicPr>
            <p:blipFill>
              <a:blip/>
            </p:blipFill>
            <p:spPr>
              <a:xfrm>
                <a:off x="6585044" y="4975746"/>
                <a:ext cx="199030" cy="426492"/>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173" name="墨迹 172"/>
              <p14:cNvContentPartPr/>
              <p14:nvPr/>
            </p14:nvContentPartPr>
            <p14:xfrm>
              <a:off x="6676029" y="4890447"/>
              <a:ext cx="278642" cy="324135"/>
            </p14:xfrm>
          </p:contentPart>
        </mc:Choice>
        <mc:Fallback xmlns="">
          <p:pic>
            <p:nvPicPr>
              <p:cNvPr id="173" name="墨迹 172"/>
            </p:nvPicPr>
            <p:blipFill>
              <a:blip/>
            </p:blipFill>
            <p:spPr>
              <a:xfrm>
                <a:off x="6676029" y="4890447"/>
                <a:ext cx="278642" cy="324135"/>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74" name="墨迹 173"/>
              <p14:cNvContentPartPr/>
              <p14:nvPr/>
            </p14:nvContentPartPr>
            <p14:xfrm>
              <a:off x="6983104" y="4903775"/>
              <a:ext cx="116574" cy="376202"/>
            </p14:xfrm>
          </p:contentPart>
        </mc:Choice>
        <mc:Fallback xmlns="">
          <p:pic>
            <p:nvPicPr>
              <p:cNvPr id="174" name="墨迹 173"/>
            </p:nvPicPr>
            <p:blipFill>
              <a:blip/>
            </p:blipFill>
            <p:spPr>
              <a:xfrm>
                <a:off x="6983104" y="4903775"/>
                <a:ext cx="116574" cy="376202"/>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175" name="墨迹 174"/>
              <p14:cNvContentPartPr/>
              <p14:nvPr/>
            </p14:nvContentPartPr>
            <p14:xfrm>
              <a:off x="7102522" y="4903775"/>
              <a:ext cx="208448" cy="300855"/>
            </p14:xfrm>
          </p:contentPart>
        </mc:Choice>
        <mc:Fallback xmlns="">
          <p:pic>
            <p:nvPicPr>
              <p:cNvPr id="175" name="墨迹 174"/>
            </p:nvPicPr>
            <p:blipFill>
              <a:blip/>
            </p:blipFill>
            <p:spPr>
              <a:xfrm>
                <a:off x="7102522" y="4903775"/>
                <a:ext cx="208448" cy="300855"/>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76" name="墨迹 175"/>
              <p14:cNvContentPartPr/>
              <p14:nvPr/>
            </p14:nvContentPartPr>
            <p14:xfrm>
              <a:off x="7150147" y="5015552"/>
              <a:ext cx="128658" cy="85298"/>
            </p14:xfrm>
          </p:contentPart>
        </mc:Choice>
        <mc:Fallback xmlns="">
          <p:pic>
            <p:nvPicPr>
              <p:cNvPr id="176" name="墨迹 175"/>
            </p:nvPicPr>
            <p:blipFill>
              <a:blip/>
            </p:blipFill>
            <p:spPr>
              <a:xfrm>
                <a:off x="7150147" y="5015552"/>
                <a:ext cx="128658" cy="85298"/>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177" name="墨迹 176"/>
              <p14:cNvContentPartPr/>
              <p14:nvPr/>
            </p14:nvContentPartPr>
            <p14:xfrm>
              <a:off x="7246641" y="4773339"/>
              <a:ext cx="80500" cy="188190"/>
            </p14:xfrm>
          </p:contentPart>
        </mc:Choice>
        <mc:Fallback xmlns="">
          <p:pic>
            <p:nvPicPr>
              <p:cNvPr id="177" name="墨迹 176"/>
            </p:nvPicPr>
            <p:blipFill>
              <a:blip/>
            </p:blipFill>
            <p:spPr>
              <a:xfrm>
                <a:off x="7246641" y="4773339"/>
                <a:ext cx="80500" cy="18819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78" name="墨迹 177"/>
              <p14:cNvContentPartPr/>
              <p14:nvPr/>
            </p14:nvContentPartPr>
            <p14:xfrm>
              <a:off x="7344201" y="4778848"/>
              <a:ext cx="124394" cy="452793"/>
            </p14:xfrm>
          </p:contentPart>
        </mc:Choice>
        <mc:Fallback xmlns="">
          <p:pic>
            <p:nvPicPr>
              <p:cNvPr id="178" name="墨迹 177"/>
            </p:nvPicPr>
            <p:blipFill>
              <a:blip/>
            </p:blipFill>
            <p:spPr>
              <a:xfrm>
                <a:off x="7344201" y="4778848"/>
                <a:ext cx="124394" cy="452793"/>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179" name="墨迹 178"/>
              <p14:cNvContentPartPr/>
              <p14:nvPr/>
            </p14:nvContentPartPr>
            <p14:xfrm>
              <a:off x="7549984" y="4702791"/>
              <a:ext cx="192633" cy="290014"/>
            </p14:xfrm>
          </p:contentPart>
        </mc:Choice>
        <mc:Fallback xmlns="">
          <p:pic>
            <p:nvPicPr>
              <p:cNvPr id="179" name="墨迹 178"/>
            </p:nvPicPr>
            <p:blipFill>
              <a:blip/>
            </p:blipFill>
            <p:spPr>
              <a:xfrm>
                <a:off x="7549984" y="4702791"/>
                <a:ext cx="192633" cy="290014"/>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80" name="墨迹 179"/>
              <p14:cNvContentPartPr/>
              <p14:nvPr/>
            </p14:nvContentPartPr>
            <p14:xfrm>
              <a:off x="7767850" y="4707766"/>
              <a:ext cx="227463" cy="218578"/>
            </p14:xfrm>
          </p:contentPart>
        </mc:Choice>
        <mc:Fallback xmlns="">
          <p:pic>
            <p:nvPicPr>
              <p:cNvPr id="180" name="墨迹 179"/>
            </p:nvPicPr>
            <p:blipFill>
              <a:blip/>
            </p:blipFill>
            <p:spPr>
              <a:xfrm>
                <a:off x="7767850" y="4707766"/>
                <a:ext cx="227463" cy="218578"/>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181" name="墨迹 180"/>
              <p14:cNvContentPartPr/>
              <p14:nvPr/>
            </p14:nvContentPartPr>
            <p14:xfrm>
              <a:off x="6386015" y="4465376"/>
              <a:ext cx="1853821" cy="970981"/>
            </p14:xfrm>
          </p:contentPart>
        </mc:Choice>
        <mc:Fallback xmlns="">
          <p:pic>
            <p:nvPicPr>
              <p:cNvPr id="181" name="墨迹 180"/>
            </p:nvPicPr>
            <p:blipFill>
              <a:blip/>
            </p:blipFill>
            <p:spPr>
              <a:xfrm>
                <a:off x="6386015" y="4465376"/>
                <a:ext cx="1853821" cy="970981"/>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82" name="墨迹 181"/>
              <p14:cNvContentPartPr/>
              <p14:nvPr/>
            </p14:nvContentPartPr>
            <p14:xfrm>
              <a:off x="7263701" y="5338975"/>
              <a:ext cx="63440" cy="383133"/>
            </p14:xfrm>
          </p:contentPart>
        </mc:Choice>
        <mc:Fallback xmlns="">
          <p:pic>
            <p:nvPicPr>
              <p:cNvPr id="182" name="墨迹 181"/>
            </p:nvPicPr>
            <p:blipFill>
              <a:blip/>
            </p:blipFill>
            <p:spPr>
              <a:xfrm>
                <a:off x="7263701" y="5338975"/>
                <a:ext cx="63440" cy="383133"/>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183" name="墨迹 182"/>
              <p14:cNvContentPartPr/>
              <p14:nvPr/>
            </p14:nvContentPartPr>
            <p14:xfrm>
              <a:off x="7369790" y="5368119"/>
              <a:ext cx="28433" cy="331420"/>
            </p14:xfrm>
          </p:contentPart>
        </mc:Choice>
        <mc:Fallback xmlns="">
          <p:pic>
            <p:nvPicPr>
              <p:cNvPr id="183" name="墨迹 182"/>
            </p:nvPicPr>
            <p:blipFill>
              <a:blip/>
            </p:blipFill>
            <p:spPr>
              <a:xfrm>
                <a:off x="7369790" y="5368119"/>
                <a:ext cx="28433" cy="33142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84" name="墨迹 183"/>
              <p14:cNvContentPartPr/>
              <p14:nvPr/>
            </p14:nvContentPartPr>
            <p14:xfrm>
              <a:off x="7253038" y="5518813"/>
              <a:ext cx="213424" cy="339062"/>
            </p14:xfrm>
          </p:contentPart>
        </mc:Choice>
        <mc:Fallback xmlns="">
          <p:pic>
            <p:nvPicPr>
              <p:cNvPr id="184" name="墨迹 183"/>
            </p:nvPicPr>
            <p:blipFill>
              <a:blip/>
            </p:blipFill>
            <p:spPr>
              <a:xfrm>
                <a:off x="7253038" y="5518813"/>
                <a:ext cx="213424" cy="339062"/>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185" name="墨迹 184"/>
              <p14:cNvContentPartPr/>
              <p14:nvPr/>
            </p14:nvContentPartPr>
            <p14:xfrm>
              <a:off x="7221940" y="5228798"/>
              <a:ext cx="230306" cy="307074"/>
            </p14:xfrm>
          </p:contentPart>
        </mc:Choice>
        <mc:Fallback xmlns="">
          <p:pic>
            <p:nvPicPr>
              <p:cNvPr id="185" name="墨迹 184"/>
            </p:nvPicPr>
            <p:blipFill>
              <a:blip/>
            </p:blipFill>
            <p:spPr>
              <a:xfrm>
                <a:off x="7221940" y="5228798"/>
                <a:ext cx="230306" cy="307074"/>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86" name="墨迹 185"/>
              <p14:cNvContentPartPr/>
              <p14:nvPr/>
            </p14:nvContentPartPr>
            <p14:xfrm>
              <a:off x="6883589" y="6105951"/>
              <a:ext cx="133634" cy="379578"/>
            </p14:xfrm>
          </p:contentPart>
        </mc:Choice>
        <mc:Fallback xmlns="">
          <p:pic>
            <p:nvPicPr>
              <p:cNvPr id="186" name="墨迹 185"/>
            </p:nvPicPr>
            <p:blipFill>
              <a:blip/>
            </p:blipFill>
            <p:spPr>
              <a:xfrm>
                <a:off x="6883589" y="6105951"/>
                <a:ext cx="133634" cy="379578"/>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187" name="墨迹 186"/>
              <p14:cNvContentPartPr/>
              <p14:nvPr/>
            </p14:nvContentPartPr>
            <p14:xfrm>
              <a:off x="6960358" y="5973383"/>
              <a:ext cx="238836" cy="400547"/>
            </p14:xfrm>
          </p:contentPart>
        </mc:Choice>
        <mc:Fallback xmlns="">
          <p:pic>
            <p:nvPicPr>
              <p:cNvPr id="187" name="墨迹 186"/>
            </p:nvPicPr>
            <p:blipFill>
              <a:blip/>
            </p:blipFill>
            <p:spPr>
              <a:xfrm>
                <a:off x="6960358" y="5973383"/>
                <a:ext cx="238836" cy="400547"/>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88" name="墨迹 187"/>
              <p14:cNvContentPartPr/>
              <p14:nvPr/>
            </p14:nvContentPartPr>
            <p14:xfrm>
              <a:off x="7273119" y="6045531"/>
              <a:ext cx="85298" cy="359676"/>
            </p14:xfrm>
          </p:contentPart>
        </mc:Choice>
        <mc:Fallback xmlns="">
          <p:pic>
            <p:nvPicPr>
              <p:cNvPr id="188" name="墨迹 187"/>
            </p:nvPicPr>
            <p:blipFill>
              <a:blip/>
            </p:blipFill>
            <p:spPr>
              <a:xfrm>
                <a:off x="7273119" y="6045531"/>
                <a:ext cx="85298" cy="359676"/>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189" name="墨迹 188"/>
              <p14:cNvContentPartPr/>
              <p14:nvPr/>
            </p14:nvContentPartPr>
            <p14:xfrm>
              <a:off x="7398223" y="6118746"/>
              <a:ext cx="45493" cy="281485"/>
            </p14:xfrm>
          </p:contentPart>
        </mc:Choice>
        <mc:Fallback xmlns="">
          <p:pic>
            <p:nvPicPr>
              <p:cNvPr id="189" name="墨迹 188"/>
            </p:nvPicPr>
            <p:blipFill>
              <a:blip/>
            </p:blipFill>
            <p:spPr>
              <a:xfrm>
                <a:off x="7398223" y="6118746"/>
                <a:ext cx="45493" cy="281485"/>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90" name="墨迹 189"/>
              <p14:cNvContentPartPr/>
              <p14:nvPr/>
            </p14:nvContentPartPr>
            <p14:xfrm>
              <a:off x="7426656" y="6067567"/>
              <a:ext cx="128836" cy="267268"/>
            </p14:xfrm>
          </p:contentPart>
        </mc:Choice>
        <mc:Fallback xmlns="">
          <p:pic>
            <p:nvPicPr>
              <p:cNvPr id="190" name="墨迹 189"/>
            </p:nvPicPr>
            <p:blipFill>
              <a:blip/>
            </p:blipFill>
            <p:spPr>
              <a:xfrm>
                <a:off x="7426656" y="6067567"/>
                <a:ext cx="128836" cy="267268"/>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191" name="墨迹 190"/>
              <p14:cNvContentPartPr/>
              <p14:nvPr/>
            </p14:nvContentPartPr>
            <p14:xfrm>
              <a:off x="7390938" y="6186984"/>
              <a:ext cx="163666" cy="45493"/>
            </p14:xfrm>
          </p:contentPart>
        </mc:Choice>
        <mc:Fallback xmlns="">
          <p:pic>
            <p:nvPicPr>
              <p:cNvPr id="191" name="墨迹 190"/>
            </p:nvPicPr>
            <p:blipFill>
              <a:blip/>
            </p:blipFill>
            <p:spPr>
              <a:xfrm>
                <a:off x="7390938" y="6186984"/>
                <a:ext cx="163666" cy="45493"/>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92" name="墨迹 191"/>
              <p14:cNvContentPartPr/>
              <p14:nvPr/>
            </p14:nvContentPartPr>
            <p14:xfrm>
              <a:off x="7563134" y="5982446"/>
              <a:ext cx="122439" cy="380822"/>
            </p14:xfrm>
          </p:contentPart>
        </mc:Choice>
        <mc:Fallback xmlns="">
          <p:pic>
            <p:nvPicPr>
              <p:cNvPr id="192" name="墨迹 191"/>
            </p:nvPicPr>
            <p:blipFill>
              <a:blip/>
            </p:blipFill>
            <p:spPr>
              <a:xfrm>
                <a:off x="7563134" y="5982446"/>
                <a:ext cx="122439" cy="380822"/>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193" name="墨迹 192"/>
              <p14:cNvContentPartPr/>
              <p14:nvPr/>
            </p14:nvContentPartPr>
            <p14:xfrm>
              <a:off x="7782067" y="5925403"/>
              <a:ext cx="184813" cy="302987"/>
            </p14:xfrm>
          </p:contentPart>
        </mc:Choice>
        <mc:Fallback xmlns="">
          <p:pic>
            <p:nvPicPr>
              <p:cNvPr id="193" name="墨迹 192"/>
            </p:nvPicPr>
            <p:blipFill>
              <a:blip/>
            </p:blipFill>
            <p:spPr>
              <a:xfrm>
                <a:off x="7782067" y="5925403"/>
                <a:ext cx="184813" cy="302987"/>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94" name="墨迹 193"/>
              <p14:cNvContentPartPr/>
              <p14:nvPr/>
            </p14:nvContentPartPr>
            <p14:xfrm>
              <a:off x="8039028" y="5908343"/>
              <a:ext cx="147673" cy="181970"/>
            </p14:xfrm>
          </p:contentPart>
        </mc:Choice>
        <mc:Fallback xmlns="">
          <p:pic>
            <p:nvPicPr>
              <p:cNvPr id="194" name="墨迹 193"/>
            </p:nvPicPr>
            <p:blipFill>
              <a:blip/>
            </p:blipFill>
            <p:spPr>
              <a:xfrm>
                <a:off x="8039028" y="5908343"/>
                <a:ext cx="147673" cy="181970"/>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195" name="墨迹 194"/>
              <p14:cNvContentPartPr/>
              <p14:nvPr/>
            </p14:nvContentPartPr>
            <p14:xfrm>
              <a:off x="6911134" y="5680880"/>
              <a:ext cx="194942" cy="287172"/>
            </p14:xfrm>
          </p:contentPart>
        </mc:Choice>
        <mc:Fallback xmlns="">
          <p:pic>
            <p:nvPicPr>
              <p:cNvPr id="195" name="墨迹 194"/>
            </p:nvPicPr>
            <p:blipFill>
              <a:blip/>
            </p:blipFill>
            <p:spPr>
              <a:xfrm>
                <a:off x="6911134" y="5680880"/>
                <a:ext cx="194942" cy="287172"/>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96" name="墨迹 195"/>
              <p14:cNvContentPartPr/>
              <p14:nvPr/>
            </p14:nvContentPartPr>
            <p14:xfrm>
              <a:off x="8349302" y="5956678"/>
              <a:ext cx="206138" cy="36963"/>
            </p14:xfrm>
          </p:contentPart>
        </mc:Choice>
        <mc:Fallback xmlns="">
          <p:pic>
            <p:nvPicPr>
              <p:cNvPr id="196" name="墨迹 195"/>
            </p:nvPicPr>
            <p:blipFill>
              <a:blip/>
            </p:blipFill>
            <p:spPr>
              <a:xfrm>
                <a:off x="8349302" y="5956678"/>
                <a:ext cx="206138" cy="36963"/>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197" name="墨迹 196"/>
              <p14:cNvContentPartPr/>
              <p14:nvPr/>
            </p14:nvContentPartPr>
            <p14:xfrm>
              <a:off x="8363518" y="6030604"/>
              <a:ext cx="263004" cy="71082"/>
            </p14:xfrm>
          </p:contentPart>
        </mc:Choice>
        <mc:Fallback xmlns="">
          <p:pic>
            <p:nvPicPr>
              <p:cNvPr id="197" name="墨迹 196"/>
            </p:nvPicPr>
            <p:blipFill>
              <a:blip/>
            </p:blipFill>
            <p:spPr>
              <a:xfrm>
                <a:off x="8363518" y="6030604"/>
                <a:ext cx="263004" cy="71082"/>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98" name="墨迹 197"/>
              <p14:cNvContentPartPr/>
              <p14:nvPr/>
            </p14:nvContentPartPr>
            <p14:xfrm>
              <a:off x="8574632" y="5860007"/>
              <a:ext cx="90274" cy="321291"/>
            </p14:xfrm>
          </p:contentPart>
        </mc:Choice>
        <mc:Fallback xmlns="">
          <p:pic>
            <p:nvPicPr>
              <p:cNvPr id="198" name="墨迹 197"/>
            </p:nvPicPr>
            <p:blipFill>
              <a:blip/>
            </p:blipFill>
            <p:spPr>
              <a:xfrm>
                <a:off x="8574632" y="5860007"/>
                <a:ext cx="90274" cy="321291"/>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199" name="墨迹 198"/>
              <p14:cNvContentPartPr/>
              <p14:nvPr/>
            </p14:nvContentPartPr>
            <p14:xfrm>
              <a:off x="8256895" y="5808117"/>
              <a:ext cx="270112" cy="344748"/>
            </p14:xfrm>
          </p:contentPart>
        </mc:Choice>
        <mc:Fallback xmlns="">
          <p:pic>
            <p:nvPicPr>
              <p:cNvPr id="199" name="墨迹 198"/>
            </p:nvPicPr>
            <p:blipFill>
              <a:blip/>
            </p:blipFill>
            <p:spPr>
              <a:xfrm>
                <a:off x="8256895" y="5808117"/>
                <a:ext cx="270112" cy="344748"/>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200" name="墨迹 199"/>
              <p14:cNvContentPartPr/>
              <p14:nvPr/>
            </p14:nvContentPartPr>
            <p14:xfrm>
              <a:off x="8865358" y="5879910"/>
              <a:ext cx="119418" cy="303520"/>
            </p14:xfrm>
          </p:contentPart>
        </mc:Choice>
        <mc:Fallback xmlns="">
          <p:pic>
            <p:nvPicPr>
              <p:cNvPr id="200" name="墨迹 199"/>
            </p:nvPicPr>
            <p:blipFill>
              <a:blip/>
            </p:blipFill>
            <p:spPr>
              <a:xfrm>
                <a:off x="8865358" y="5879910"/>
                <a:ext cx="119418" cy="303520"/>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201" name="墨迹 200"/>
              <p14:cNvContentPartPr/>
              <p14:nvPr/>
            </p14:nvContentPartPr>
            <p14:xfrm>
              <a:off x="8893790" y="5730638"/>
              <a:ext cx="267269" cy="430757"/>
            </p14:xfrm>
          </p:contentPart>
        </mc:Choice>
        <mc:Fallback xmlns="">
          <p:pic>
            <p:nvPicPr>
              <p:cNvPr id="201" name="墨迹 200"/>
            </p:nvPicPr>
            <p:blipFill>
              <a:blip/>
            </p:blipFill>
            <p:spPr>
              <a:xfrm>
                <a:off x="8893790" y="5730638"/>
                <a:ext cx="267269" cy="430757"/>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202" name="墨迹 201"/>
              <p14:cNvContentPartPr/>
              <p14:nvPr/>
            </p14:nvContentPartPr>
            <p14:xfrm>
              <a:off x="9189492" y="5790880"/>
              <a:ext cx="125104" cy="258916"/>
            </p14:xfrm>
          </p:contentPart>
        </mc:Choice>
        <mc:Fallback xmlns="">
          <p:pic>
            <p:nvPicPr>
              <p:cNvPr id="202" name="墨迹 201"/>
            </p:nvPicPr>
            <p:blipFill>
              <a:blip/>
            </p:blipFill>
            <p:spPr>
              <a:xfrm>
                <a:off x="9189492" y="5790880"/>
                <a:ext cx="125104" cy="258916"/>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203" name="墨迹 202"/>
              <p14:cNvContentPartPr/>
              <p14:nvPr/>
            </p14:nvContentPartPr>
            <p14:xfrm>
              <a:off x="9320283" y="5794611"/>
              <a:ext cx="73926" cy="315605"/>
            </p14:xfrm>
          </p:contentPart>
        </mc:Choice>
        <mc:Fallback xmlns="">
          <p:pic>
            <p:nvPicPr>
              <p:cNvPr id="203" name="墨迹 202"/>
            </p:nvPicPr>
            <p:blipFill>
              <a:blip/>
            </p:blipFill>
            <p:spPr>
              <a:xfrm>
                <a:off x="9320283" y="5794611"/>
                <a:ext cx="73926" cy="315605"/>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204" name="墨迹 203"/>
              <p14:cNvContentPartPr/>
              <p14:nvPr/>
            </p14:nvContentPartPr>
            <p14:xfrm>
              <a:off x="9354403" y="5803141"/>
              <a:ext cx="111777" cy="278642"/>
            </p14:xfrm>
          </p:contentPart>
        </mc:Choice>
        <mc:Fallback xmlns="">
          <p:pic>
            <p:nvPicPr>
              <p:cNvPr id="204" name="墨迹 203"/>
            </p:nvPicPr>
            <p:blipFill>
              <a:blip/>
            </p:blipFill>
            <p:spPr>
              <a:xfrm>
                <a:off x="9354403" y="5803141"/>
                <a:ext cx="111777" cy="278642"/>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205" name="墨迹 204"/>
              <p14:cNvContentPartPr/>
              <p14:nvPr/>
            </p14:nvContentPartPr>
            <p14:xfrm>
              <a:off x="9318684" y="5922559"/>
              <a:ext cx="160823" cy="59709"/>
            </p14:xfrm>
          </p:contentPart>
        </mc:Choice>
        <mc:Fallback xmlns="">
          <p:pic>
            <p:nvPicPr>
              <p:cNvPr id="205" name="墨迹 204"/>
            </p:nvPicPr>
            <p:blipFill>
              <a:blip/>
            </p:blipFill>
            <p:spPr>
              <a:xfrm>
                <a:off x="9318684" y="5922559"/>
                <a:ext cx="160823" cy="59709"/>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206" name="墨迹 205"/>
              <p14:cNvContentPartPr/>
              <p14:nvPr/>
            </p14:nvContentPartPr>
            <p14:xfrm>
              <a:off x="9456050" y="5734192"/>
              <a:ext cx="135056" cy="347591"/>
            </p14:xfrm>
          </p:contentPart>
        </mc:Choice>
        <mc:Fallback xmlns="">
          <p:pic>
            <p:nvPicPr>
              <p:cNvPr id="206" name="墨迹 205"/>
            </p:nvPicPr>
            <p:blipFill>
              <a:blip/>
            </p:blipFill>
            <p:spPr>
              <a:xfrm>
                <a:off x="9456050" y="5734192"/>
                <a:ext cx="135056" cy="347591"/>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207" name="墨迹 206"/>
              <p14:cNvContentPartPr/>
              <p14:nvPr/>
            </p14:nvContentPartPr>
            <p14:xfrm>
              <a:off x="9655080" y="5763335"/>
              <a:ext cx="167931" cy="226397"/>
            </p14:xfrm>
          </p:contentPart>
        </mc:Choice>
        <mc:Fallback xmlns="">
          <p:pic>
            <p:nvPicPr>
              <p:cNvPr id="207" name="墨迹 206"/>
            </p:nvPicPr>
            <p:blipFill>
              <a:blip/>
            </p:blipFill>
            <p:spPr>
              <a:xfrm>
                <a:off x="9655080" y="5763335"/>
                <a:ext cx="167931" cy="226397"/>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208" name="墨迹 207"/>
              <p14:cNvContentPartPr/>
              <p14:nvPr/>
            </p14:nvContentPartPr>
            <p14:xfrm>
              <a:off x="9851977" y="5810427"/>
              <a:ext cx="139321" cy="113021"/>
            </p14:xfrm>
          </p:contentPart>
        </mc:Choice>
        <mc:Fallback xmlns="">
          <p:pic>
            <p:nvPicPr>
              <p:cNvPr id="208" name="墨迹 207"/>
            </p:nvPicPr>
            <p:blipFill>
              <a:blip/>
            </p:blipFill>
            <p:spPr>
              <a:xfrm>
                <a:off x="9851977" y="5810427"/>
                <a:ext cx="139321" cy="113021"/>
              </a:xfrm>
              <a:prstGeom prst="rect"/>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86740" y="624585"/>
            <a:ext cx="10740390" cy="543687"/>
          </a:xfrm>
          <a:prstGeom prst="rect">
            <a:avLst/>
          </a:prstGeom>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2871716" y="574343"/>
              <a:ext cx="881418" cy="739254"/>
            </p14:xfrm>
          </p:contentPart>
        </mc:Choice>
        <mc:Fallback xmlns="">
          <p:pic>
            <p:nvPicPr>
              <p:cNvPr id="2" name="墨迹 1"/>
            </p:nvPicPr>
            <p:blipFill>
              <a:blip/>
            </p:blipFill>
            <p:spPr>
              <a:xfrm>
                <a:off x="2871716" y="574343"/>
                <a:ext cx="881418" cy="739254"/>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8109044" y="392373"/>
              <a:ext cx="2939956" cy="773373"/>
            </p14:xfrm>
          </p:contentPart>
        </mc:Choice>
        <mc:Fallback xmlns="">
          <p:pic>
            <p:nvPicPr>
              <p:cNvPr id="3" name="墨迹 2"/>
            </p:nvPicPr>
            <p:blipFill>
              <a:blip/>
            </p:blipFill>
            <p:spPr>
              <a:xfrm>
                <a:off x="8109044" y="392373"/>
                <a:ext cx="2939956" cy="773373"/>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4111388" y="625522"/>
              <a:ext cx="1398895" cy="608463"/>
            </p14:xfrm>
          </p:contentPart>
        </mc:Choice>
        <mc:Fallback xmlns="">
          <p:pic>
            <p:nvPicPr>
              <p:cNvPr id="5" name="墨迹 4"/>
            </p:nvPicPr>
            <p:blipFill>
              <a:blip/>
            </p:blipFill>
            <p:spPr>
              <a:xfrm>
                <a:off x="4111388" y="625522"/>
                <a:ext cx="1398895" cy="608463"/>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3401988" y="1258686"/>
              <a:ext cx="891370" cy="225508"/>
            </p14:xfrm>
          </p:contentPart>
        </mc:Choice>
        <mc:Fallback xmlns="">
          <p:pic>
            <p:nvPicPr>
              <p:cNvPr id="6" name="墨迹 5"/>
            </p:nvPicPr>
            <p:blipFill>
              <a:blip/>
            </p:blipFill>
            <p:spPr>
              <a:xfrm>
                <a:off x="3401988" y="1258686"/>
                <a:ext cx="891370" cy="225508"/>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3365736" y="1263839"/>
              <a:ext cx="242390" cy="41228"/>
            </p14:xfrm>
          </p:contentPart>
        </mc:Choice>
        <mc:Fallback xmlns="">
          <p:pic>
            <p:nvPicPr>
              <p:cNvPr id="7" name="墨迹 6"/>
            </p:nvPicPr>
            <p:blipFill>
              <a:blip/>
            </p:blipFill>
            <p:spPr>
              <a:xfrm>
                <a:off x="3365736" y="1263839"/>
                <a:ext cx="242390" cy="41228"/>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2492671" y="1535373"/>
              <a:ext cx="316493" cy="79611"/>
            </p14:xfrm>
          </p:contentPart>
        </mc:Choice>
        <mc:Fallback xmlns="">
          <p:pic>
            <p:nvPicPr>
              <p:cNvPr id="8" name="墨迹 7"/>
            </p:nvPicPr>
            <p:blipFill>
              <a:blip/>
            </p:blipFill>
            <p:spPr>
              <a:xfrm>
                <a:off x="2492671" y="1535373"/>
                <a:ext cx="316493" cy="79611"/>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2456597" y="1478507"/>
              <a:ext cx="312761" cy="322713"/>
            </p14:xfrm>
          </p:contentPart>
        </mc:Choice>
        <mc:Fallback xmlns="">
          <p:pic>
            <p:nvPicPr>
              <p:cNvPr id="9" name="墨迹 8"/>
            </p:nvPicPr>
            <p:blipFill>
              <a:blip/>
            </p:blipFill>
            <p:spPr>
              <a:xfrm>
                <a:off x="2456597" y="1478507"/>
                <a:ext cx="312761" cy="322713"/>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2564641" y="1671850"/>
              <a:ext cx="119418" cy="250209"/>
            </p14:xfrm>
          </p:contentPart>
        </mc:Choice>
        <mc:Fallback xmlns="">
          <p:pic>
            <p:nvPicPr>
              <p:cNvPr id="10" name="墨迹 9"/>
            </p:nvPicPr>
            <p:blipFill>
              <a:blip/>
            </p:blipFill>
            <p:spPr>
              <a:xfrm>
                <a:off x="2564641" y="1671850"/>
                <a:ext cx="119418" cy="250209"/>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2632880" y="1814014"/>
              <a:ext cx="113731" cy="140210"/>
            </p14:xfrm>
          </p:contentPart>
        </mc:Choice>
        <mc:Fallback xmlns="">
          <p:pic>
            <p:nvPicPr>
              <p:cNvPr id="11" name="墨迹 10"/>
            </p:nvPicPr>
            <p:blipFill>
              <a:blip/>
            </p:blipFill>
            <p:spPr>
              <a:xfrm>
                <a:off x="2632880" y="1814014"/>
                <a:ext cx="113731" cy="14021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3013880" y="1683223"/>
              <a:ext cx="190500" cy="153538"/>
            </p14:xfrm>
          </p:contentPart>
        </mc:Choice>
        <mc:Fallback xmlns="">
          <p:pic>
            <p:nvPicPr>
              <p:cNvPr id="12" name="墨迹 11"/>
            </p:nvPicPr>
            <p:blipFill>
              <a:blip/>
            </p:blipFill>
            <p:spPr>
              <a:xfrm>
                <a:off x="3013880" y="1683223"/>
                <a:ext cx="190500" cy="153538"/>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3032895" y="1626358"/>
              <a:ext cx="168642" cy="250209"/>
            </p14:xfrm>
          </p:contentPart>
        </mc:Choice>
        <mc:Fallback xmlns="">
          <p:pic>
            <p:nvPicPr>
              <p:cNvPr id="13" name="墨迹 12"/>
            </p:nvPicPr>
            <p:blipFill>
              <a:blip/>
            </p:blipFill>
            <p:spPr>
              <a:xfrm>
                <a:off x="3032895" y="1626358"/>
                <a:ext cx="168642" cy="250209"/>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3216820" y="1561673"/>
              <a:ext cx="237769" cy="358965"/>
            </p14:xfrm>
          </p:contentPart>
        </mc:Choice>
        <mc:Fallback xmlns="">
          <p:pic>
            <p:nvPicPr>
              <p:cNvPr id="14" name="墨迹 13"/>
            </p:nvPicPr>
            <p:blipFill>
              <a:blip/>
            </p:blipFill>
            <p:spPr>
              <a:xfrm>
                <a:off x="3216820" y="1561673"/>
                <a:ext cx="237769" cy="35896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3508611" y="1597925"/>
              <a:ext cx="250209" cy="280774"/>
            </p14:xfrm>
          </p:contentPart>
        </mc:Choice>
        <mc:Fallback xmlns="">
          <p:pic>
            <p:nvPicPr>
              <p:cNvPr id="15" name="墨迹 14"/>
            </p:nvPicPr>
            <p:blipFill>
              <a:blip/>
            </p:blipFill>
            <p:spPr>
              <a:xfrm>
                <a:off x="3508611" y="1597925"/>
                <a:ext cx="250209" cy="280774"/>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3798626" y="1582820"/>
              <a:ext cx="128836" cy="212180"/>
            </p14:xfrm>
          </p:contentPart>
        </mc:Choice>
        <mc:Fallback xmlns="">
          <p:pic>
            <p:nvPicPr>
              <p:cNvPr id="16" name="墨迹 15"/>
            </p:nvPicPr>
            <p:blipFill>
              <a:blip/>
            </p:blipFill>
            <p:spPr>
              <a:xfrm>
                <a:off x="3798626" y="1582820"/>
                <a:ext cx="128836" cy="21218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3978464" y="1544969"/>
              <a:ext cx="130080" cy="181259"/>
            </p14:xfrm>
          </p:contentPart>
        </mc:Choice>
        <mc:Fallback xmlns="">
          <p:pic>
            <p:nvPicPr>
              <p:cNvPr id="17" name="墨迹 16"/>
            </p:nvPicPr>
            <p:blipFill>
              <a:blip/>
            </p:blipFill>
            <p:spPr>
              <a:xfrm>
                <a:off x="3978464" y="1544969"/>
                <a:ext cx="130080" cy="181259"/>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4031776" y="1558119"/>
              <a:ext cx="51179" cy="236703"/>
            </p14:xfrm>
          </p:contentPart>
        </mc:Choice>
        <mc:Fallback xmlns="">
          <p:pic>
            <p:nvPicPr>
              <p:cNvPr id="18" name="墨迹 17"/>
            </p:nvPicPr>
            <p:blipFill>
              <a:blip/>
            </p:blipFill>
            <p:spPr>
              <a:xfrm>
                <a:off x="4031776" y="1558119"/>
                <a:ext cx="51179" cy="236703"/>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4117074" y="1495567"/>
              <a:ext cx="135056" cy="56865"/>
            </p14:xfrm>
          </p:contentPart>
        </mc:Choice>
        <mc:Fallback xmlns="">
          <p:pic>
            <p:nvPicPr>
              <p:cNvPr id="19" name="墨迹 18"/>
            </p:nvPicPr>
            <p:blipFill>
              <a:blip/>
            </p:blipFill>
            <p:spPr>
              <a:xfrm>
                <a:off x="4117074" y="1495567"/>
                <a:ext cx="135056" cy="5686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4136088" y="1501253"/>
              <a:ext cx="430225" cy="348302"/>
            </p14:xfrm>
          </p:contentPart>
        </mc:Choice>
        <mc:Fallback xmlns="">
          <p:pic>
            <p:nvPicPr>
              <p:cNvPr id="20" name="墨迹 19"/>
            </p:nvPicPr>
            <p:blipFill>
              <a:blip/>
            </p:blipFill>
            <p:spPr>
              <a:xfrm>
                <a:off x="4136088" y="1501253"/>
                <a:ext cx="430225" cy="348302"/>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4567735" y="1506940"/>
              <a:ext cx="183392" cy="281663"/>
            </p14:xfrm>
          </p:contentPart>
        </mc:Choice>
        <mc:Fallback xmlns="">
          <p:pic>
            <p:nvPicPr>
              <p:cNvPr id="21" name="墨迹 20"/>
            </p:nvPicPr>
            <p:blipFill>
              <a:blip/>
            </p:blipFill>
            <p:spPr>
              <a:xfrm>
                <a:off x="4567735" y="1506940"/>
                <a:ext cx="183392" cy="281663"/>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4755924" y="1450074"/>
              <a:ext cx="245411" cy="375314"/>
            </p14:xfrm>
          </p:contentPart>
        </mc:Choice>
        <mc:Fallback xmlns="">
          <p:pic>
            <p:nvPicPr>
              <p:cNvPr id="22" name="墨迹 21"/>
            </p:nvPicPr>
            <p:blipFill>
              <a:blip/>
            </p:blipFill>
            <p:spPr>
              <a:xfrm>
                <a:off x="4755924" y="1450074"/>
                <a:ext cx="245411" cy="375314"/>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5146343" y="1757149"/>
              <a:ext cx="17059" cy="22746"/>
            </p14:xfrm>
          </p:contentPart>
        </mc:Choice>
        <mc:Fallback xmlns="">
          <p:pic>
            <p:nvPicPr>
              <p:cNvPr id="23" name="墨迹 22"/>
            </p:nvPicPr>
            <p:blipFill>
              <a:blip/>
            </p:blipFill>
            <p:spPr>
              <a:xfrm>
                <a:off x="5146343" y="1757149"/>
                <a:ext cx="17059" cy="22746"/>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5638231" y="1206973"/>
              <a:ext cx="309918" cy="720773"/>
            </p14:xfrm>
          </p:contentPart>
        </mc:Choice>
        <mc:Fallback xmlns="">
          <p:pic>
            <p:nvPicPr>
              <p:cNvPr id="24" name="墨迹 23"/>
            </p:nvPicPr>
            <p:blipFill>
              <a:blip/>
            </p:blipFill>
            <p:spPr>
              <a:xfrm>
                <a:off x="5638231" y="1206973"/>
                <a:ext cx="309918" cy="720773"/>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5638231" y="1563805"/>
              <a:ext cx="272955" cy="39806"/>
            </p14:xfrm>
          </p:contentPart>
        </mc:Choice>
        <mc:Fallback xmlns="">
          <p:pic>
            <p:nvPicPr>
              <p:cNvPr id="25" name="墨迹 24"/>
            </p:nvPicPr>
            <p:blipFill>
              <a:blip/>
            </p:blipFill>
            <p:spPr>
              <a:xfrm>
                <a:off x="5638231" y="1563805"/>
                <a:ext cx="272955" cy="39806"/>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6016388" y="1563805"/>
              <a:ext cx="65395" cy="5687"/>
            </p14:xfrm>
          </p:contentPart>
        </mc:Choice>
        <mc:Fallback xmlns="">
          <p:pic>
            <p:nvPicPr>
              <p:cNvPr id="26" name="墨迹 25"/>
            </p:nvPicPr>
            <p:blipFill>
              <a:blip/>
            </p:blipFill>
            <p:spPr>
              <a:xfrm>
                <a:off x="6016388" y="1563805"/>
                <a:ext cx="65395" cy="5687"/>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5967163" y="1620671"/>
              <a:ext cx="191389" cy="34120"/>
            </p14:xfrm>
          </p:contentPart>
        </mc:Choice>
        <mc:Fallback xmlns="">
          <p:pic>
            <p:nvPicPr>
              <p:cNvPr id="27" name="墨迹 26"/>
            </p:nvPicPr>
            <p:blipFill>
              <a:blip/>
            </p:blipFill>
            <p:spPr>
              <a:xfrm>
                <a:off x="5967163" y="1620671"/>
                <a:ext cx="191389" cy="3412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6329149" y="1495567"/>
              <a:ext cx="298545" cy="223197"/>
            </p14:xfrm>
          </p:contentPart>
        </mc:Choice>
        <mc:Fallback xmlns="">
          <p:pic>
            <p:nvPicPr>
              <p:cNvPr id="28" name="墨迹 27"/>
            </p:nvPicPr>
            <p:blipFill>
              <a:blip/>
            </p:blipFill>
            <p:spPr>
              <a:xfrm>
                <a:off x="6329149" y="1495567"/>
                <a:ext cx="298545" cy="223197"/>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6397388" y="1467134"/>
              <a:ext cx="216089" cy="251275"/>
            </p14:xfrm>
          </p:contentPart>
        </mc:Choice>
        <mc:Fallback xmlns="">
          <p:pic>
            <p:nvPicPr>
              <p:cNvPr id="29" name="墨迹 28"/>
            </p:nvPicPr>
            <p:blipFill>
              <a:blip/>
            </p:blipFill>
            <p:spPr>
              <a:xfrm>
                <a:off x="6397388" y="1467134"/>
                <a:ext cx="216089" cy="25127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6613477" y="1307910"/>
              <a:ext cx="164911" cy="17060"/>
            </p14:xfrm>
          </p:contentPart>
        </mc:Choice>
        <mc:Fallback xmlns="">
          <p:pic>
            <p:nvPicPr>
              <p:cNvPr id="30" name="墨迹 29"/>
            </p:nvPicPr>
            <p:blipFill>
              <a:blip/>
            </p:blipFill>
            <p:spPr>
              <a:xfrm>
                <a:off x="6613477" y="1307910"/>
                <a:ext cx="164911" cy="1706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6687403" y="1330656"/>
              <a:ext cx="34119" cy="170597"/>
            </p14:xfrm>
          </p:contentPart>
        </mc:Choice>
        <mc:Fallback xmlns="">
          <p:pic>
            <p:nvPicPr>
              <p:cNvPr id="31" name="墨迹 30"/>
            </p:nvPicPr>
            <p:blipFill>
              <a:blip/>
            </p:blipFill>
            <p:spPr>
              <a:xfrm>
                <a:off x="6687403" y="1330656"/>
                <a:ext cx="34119" cy="170597"/>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6784074" y="1359089"/>
              <a:ext cx="147851" cy="353278"/>
            </p14:xfrm>
          </p:contentPart>
        </mc:Choice>
        <mc:Fallback xmlns="">
          <p:pic>
            <p:nvPicPr>
              <p:cNvPr id="32" name="墨迹 31"/>
            </p:nvPicPr>
            <p:blipFill>
              <a:blip/>
            </p:blipFill>
            <p:spPr>
              <a:xfrm>
                <a:off x="6784074" y="1359089"/>
                <a:ext cx="147851" cy="353278"/>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6926238" y="1336343"/>
              <a:ext cx="73926" cy="341194"/>
            </p14:xfrm>
          </p:contentPart>
        </mc:Choice>
        <mc:Fallback xmlns="">
          <p:pic>
            <p:nvPicPr>
              <p:cNvPr id="33" name="墨迹 32"/>
            </p:nvPicPr>
            <p:blipFill>
              <a:blip/>
            </p:blipFill>
            <p:spPr>
              <a:xfrm>
                <a:off x="6926238" y="1336343"/>
                <a:ext cx="73926" cy="341194"/>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4" name="墨迹 33"/>
              <p14:cNvContentPartPr/>
              <p14:nvPr/>
            </p14:nvContentPartPr>
            <p14:xfrm>
              <a:off x="6810730" y="1549589"/>
              <a:ext cx="220709" cy="31276"/>
            </p14:xfrm>
          </p:contentPart>
        </mc:Choice>
        <mc:Fallback xmlns="">
          <p:pic>
            <p:nvPicPr>
              <p:cNvPr id="34" name="墨迹 33"/>
            </p:nvPicPr>
            <p:blipFill>
              <a:blip/>
            </p:blipFill>
            <p:spPr>
              <a:xfrm>
                <a:off x="6810730" y="1549589"/>
                <a:ext cx="220709" cy="31276"/>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5" name="墨迹 34"/>
              <p14:cNvContentPartPr/>
              <p14:nvPr/>
            </p14:nvContentPartPr>
            <p14:xfrm>
              <a:off x="7062716" y="1524000"/>
              <a:ext cx="159223" cy="123149"/>
            </p14:xfrm>
          </p:contentPart>
        </mc:Choice>
        <mc:Fallback xmlns="">
          <p:pic>
            <p:nvPicPr>
              <p:cNvPr id="35" name="墨迹 34"/>
            </p:nvPicPr>
            <p:blipFill>
              <a:blip/>
            </p:blipFill>
            <p:spPr>
              <a:xfrm>
                <a:off x="7062716" y="1524000"/>
                <a:ext cx="159223" cy="123149"/>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6" name="墨迹 35"/>
              <p14:cNvContentPartPr/>
              <p14:nvPr/>
            </p14:nvContentPartPr>
            <p14:xfrm>
              <a:off x="7074089" y="1508895"/>
              <a:ext cx="164911" cy="151582"/>
            </p14:xfrm>
          </p:contentPart>
        </mc:Choice>
        <mc:Fallback xmlns="">
          <p:pic>
            <p:nvPicPr>
              <p:cNvPr id="36" name="墨迹 35"/>
            </p:nvPicPr>
            <p:blipFill>
              <a:blip/>
            </p:blipFill>
            <p:spPr>
              <a:xfrm>
                <a:off x="7074089" y="1508895"/>
                <a:ext cx="164911" cy="151582"/>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7" name="墨迹 36"/>
              <p14:cNvContentPartPr/>
              <p14:nvPr/>
            </p14:nvContentPartPr>
            <p14:xfrm>
              <a:off x="6833121" y="1785582"/>
              <a:ext cx="476961" cy="34119"/>
            </p14:xfrm>
          </p:contentPart>
        </mc:Choice>
        <mc:Fallback xmlns="">
          <p:pic>
            <p:nvPicPr>
              <p:cNvPr id="37" name="墨迹 36"/>
            </p:nvPicPr>
            <p:blipFill>
              <a:blip/>
            </p:blipFill>
            <p:spPr>
              <a:xfrm>
                <a:off x="6833121" y="1785582"/>
                <a:ext cx="476961" cy="34119"/>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8" name="墨迹 37"/>
              <p14:cNvContentPartPr/>
              <p14:nvPr/>
            </p14:nvContentPartPr>
            <p14:xfrm>
              <a:off x="7443716" y="1520268"/>
              <a:ext cx="200807" cy="9418"/>
            </p14:xfrm>
          </p:contentPart>
        </mc:Choice>
        <mc:Fallback xmlns="">
          <p:pic>
            <p:nvPicPr>
              <p:cNvPr id="38" name="墨迹 37"/>
            </p:nvPicPr>
            <p:blipFill>
              <a:blip/>
            </p:blipFill>
            <p:spPr>
              <a:xfrm>
                <a:off x="7443716" y="1520268"/>
                <a:ext cx="200807" cy="9418"/>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9" name="墨迹 38"/>
              <p14:cNvContentPartPr/>
              <p14:nvPr/>
            </p14:nvContentPartPr>
            <p14:xfrm>
              <a:off x="7464330" y="1628668"/>
              <a:ext cx="172729" cy="17593"/>
            </p14:xfrm>
          </p:contentPart>
        </mc:Choice>
        <mc:Fallback xmlns="">
          <p:pic>
            <p:nvPicPr>
              <p:cNvPr id="39" name="墨迹 38"/>
            </p:nvPicPr>
            <p:blipFill>
              <a:blip/>
            </p:blipFill>
            <p:spPr>
              <a:xfrm>
                <a:off x="7464330" y="1628668"/>
                <a:ext cx="172729" cy="17593"/>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0" name="墨迹 39"/>
              <p14:cNvContentPartPr/>
              <p14:nvPr/>
            </p14:nvContentPartPr>
            <p14:xfrm>
              <a:off x="7906283" y="1455761"/>
              <a:ext cx="262471" cy="201873"/>
            </p14:xfrm>
          </p:contentPart>
        </mc:Choice>
        <mc:Fallback xmlns="">
          <p:pic>
            <p:nvPicPr>
              <p:cNvPr id="40" name="墨迹 39"/>
            </p:nvPicPr>
            <p:blipFill>
              <a:blip/>
            </p:blipFill>
            <p:spPr>
              <a:xfrm>
                <a:off x="7906283" y="1455761"/>
                <a:ext cx="262471" cy="201873"/>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1" name="墨迹 40"/>
              <p14:cNvContentPartPr/>
              <p14:nvPr/>
            </p14:nvContentPartPr>
            <p14:xfrm>
              <a:off x="7942002" y="1430171"/>
              <a:ext cx="212535" cy="219644"/>
            </p14:xfrm>
          </p:contentPart>
        </mc:Choice>
        <mc:Fallback xmlns="">
          <p:pic>
            <p:nvPicPr>
              <p:cNvPr id="41" name="墨迹 40"/>
            </p:nvPicPr>
            <p:blipFill>
              <a:blip/>
            </p:blipFill>
            <p:spPr>
              <a:xfrm>
                <a:off x="7942002" y="1430171"/>
                <a:ext cx="212535" cy="219644"/>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2" name="墨迹 41"/>
              <p14:cNvContentPartPr/>
              <p14:nvPr/>
            </p14:nvContentPartPr>
            <p14:xfrm>
              <a:off x="8148140" y="1307910"/>
              <a:ext cx="162778" cy="28433"/>
            </p14:xfrm>
          </p:contentPart>
        </mc:Choice>
        <mc:Fallback xmlns="">
          <p:pic>
            <p:nvPicPr>
              <p:cNvPr id="42" name="墨迹 41"/>
            </p:nvPicPr>
            <p:blipFill>
              <a:blip/>
            </p:blipFill>
            <p:spPr>
              <a:xfrm>
                <a:off x="8148140" y="1307910"/>
                <a:ext cx="162778" cy="28433"/>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3" name="墨迹 42"/>
              <p14:cNvContentPartPr/>
              <p14:nvPr/>
            </p14:nvContentPartPr>
            <p14:xfrm>
              <a:off x="8217089" y="1312353"/>
              <a:ext cx="17060" cy="174684"/>
            </p14:xfrm>
          </p:contentPart>
        </mc:Choice>
        <mc:Fallback xmlns="">
          <p:pic>
            <p:nvPicPr>
              <p:cNvPr id="43" name="墨迹 42"/>
            </p:nvPicPr>
            <p:blipFill>
              <a:blip/>
            </p:blipFill>
            <p:spPr>
              <a:xfrm>
                <a:off x="8217089" y="1312353"/>
                <a:ext cx="17060" cy="174684"/>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4" name="墨迹 43"/>
              <p14:cNvContentPartPr/>
              <p14:nvPr/>
            </p14:nvContentPartPr>
            <p14:xfrm>
              <a:off x="8349302" y="1404582"/>
              <a:ext cx="157802" cy="216800"/>
            </p14:xfrm>
          </p:contentPart>
        </mc:Choice>
        <mc:Fallback xmlns="">
          <p:pic>
            <p:nvPicPr>
              <p:cNvPr id="44" name="墨迹 43"/>
            </p:nvPicPr>
            <p:blipFill>
              <a:blip/>
            </p:blipFill>
            <p:spPr>
              <a:xfrm>
                <a:off x="8349302" y="1404582"/>
                <a:ext cx="157802" cy="21680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5" name="墨迹 44"/>
              <p14:cNvContentPartPr/>
              <p14:nvPr/>
            </p14:nvContentPartPr>
            <p14:xfrm>
              <a:off x="8438865" y="1296537"/>
              <a:ext cx="142164" cy="307074"/>
            </p14:xfrm>
          </p:contentPart>
        </mc:Choice>
        <mc:Fallback xmlns="">
          <p:pic>
            <p:nvPicPr>
              <p:cNvPr id="45" name="墨迹 44"/>
            </p:nvPicPr>
            <p:blipFill>
              <a:blip/>
            </p:blipFill>
            <p:spPr>
              <a:xfrm>
                <a:off x="8438865" y="1296537"/>
                <a:ext cx="142164" cy="307074"/>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6" name="墨迹 45"/>
              <p14:cNvContentPartPr/>
              <p14:nvPr/>
            </p14:nvContentPartPr>
            <p14:xfrm>
              <a:off x="8626522" y="1423063"/>
              <a:ext cx="179127" cy="169175"/>
            </p14:xfrm>
          </p:contentPart>
        </mc:Choice>
        <mc:Fallback xmlns="">
          <p:pic>
            <p:nvPicPr>
              <p:cNvPr id="46" name="墨迹 45"/>
            </p:nvPicPr>
            <p:blipFill>
              <a:blip/>
            </p:blipFill>
            <p:spPr>
              <a:xfrm>
                <a:off x="8626522" y="1423063"/>
                <a:ext cx="179127" cy="16917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7" name="墨迹 46"/>
              <p14:cNvContentPartPr/>
              <p14:nvPr/>
            </p14:nvContentPartPr>
            <p14:xfrm>
              <a:off x="8606619" y="1378103"/>
              <a:ext cx="235992" cy="219822"/>
            </p14:xfrm>
          </p:contentPart>
        </mc:Choice>
        <mc:Fallback xmlns="">
          <p:pic>
            <p:nvPicPr>
              <p:cNvPr id="47" name="墨迹 46"/>
            </p:nvPicPr>
            <p:blipFill>
              <a:blip/>
            </p:blipFill>
            <p:spPr>
              <a:xfrm>
                <a:off x="8606619" y="1378103"/>
                <a:ext cx="235992" cy="219822"/>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8" name="墨迹 47"/>
              <p14:cNvContentPartPr/>
              <p14:nvPr/>
            </p14:nvContentPartPr>
            <p14:xfrm>
              <a:off x="8279641" y="1684645"/>
              <a:ext cx="497575" cy="61131"/>
            </p14:xfrm>
          </p:contentPart>
        </mc:Choice>
        <mc:Fallback xmlns="">
          <p:pic>
            <p:nvPicPr>
              <p:cNvPr id="48" name="墨迹 47"/>
            </p:nvPicPr>
            <p:blipFill>
              <a:blip/>
            </p:blipFill>
            <p:spPr>
              <a:xfrm>
                <a:off x="8279641" y="1684645"/>
                <a:ext cx="497575" cy="61131"/>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49" name="墨迹 48"/>
              <p14:cNvContentPartPr/>
              <p14:nvPr/>
            </p14:nvContentPartPr>
            <p14:xfrm>
              <a:off x="9004678" y="1489880"/>
              <a:ext cx="182503" cy="17060"/>
            </p14:xfrm>
          </p:contentPart>
        </mc:Choice>
        <mc:Fallback xmlns="">
          <p:pic>
            <p:nvPicPr>
              <p:cNvPr id="49" name="墨迹 48"/>
            </p:nvPicPr>
            <p:blipFill>
              <a:blip/>
            </p:blipFill>
            <p:spPr>
              <a:xfrm>
                <a:off x="9004678" y="1489880"/>
                <a:ext cx="182503" cy="1706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0" name="墨迹 49"/>
              <p14:cNvContentPartPr/>
              <p14:nvPr/>
            </p14:nvContentPartPr>
            <p14:xfrm>
              <a:off x="9005922" y="1599880"/>
              <a:ext cx="175040" cy="19370"/>
            </p14:xfrm>
          </p:contentPart>
        </mc:Choice>
        <mc:Fallback xmlns="">
          <p:pic>
            <p:nvPicPr>
              <p:cNvPr id="50" name="墨迹 49"/>
            </p:nvPicPr>
            <p:blipFill>
              <a:blip/>
            </p:blipFill>
            <p:spPr>
              <a:xfrm>
                <a:off x="9005922" y="1599880"/>
                <a:ext cx="175040" cy="1937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1" name="墨迹 50"/>
              <p14:cNvContentPartPr/>
              <p14:nvPr/>
            </p14:nvContentPartPr>
            <p14:xfrm>
              <a:off x="9325970" y="1460026"/>
              <a:ext cx="130791" cy="258561"/>
            </p14:xfrm>
          </p:contentPart>
        </mc:Choice>
        <mc:Fallback xmlns="">
          <p:pic>
            <p:nvPicPr>
              <p:cNvPr id="51" name="墨迹 50"/>
            </p:nvPicPr>
            <p:blipFill>
              <a:blip/>
            </p:blipFill>
            <p:spPr>
              <a:xfrm>
                <a:off x="9325970" y="1460026"/>
                <a:ext cx="130791" cy="258561"/>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2" name="墨迹 51"/>
              <p14:cNvContentPartPr/>
              <p14:nvPr/>
            </p14:nvContentPartPr>
            <p14:xfrm>
              <a:off x="9416955" y="1338298"/>
              <a:ext cx="221776" cy="290903"/>
            </p14:xfrm>
          </p:contentPart>
        </mc:Choice>
        <mc:Fallback xmlns="">
          <p:pic>
            <p:nvPicPr>
              <p:cNvPr id="52" name="墨迹 51"/>
            </p:nvPicPr>
            <p:blipFill>
              <a:blip/>
            </p:blipFill>
            <p:spPr>
              <a:xfrm>
                <a:off x="9416955" y="1338298"/>
                <a:ext cx="221776" cy="290903"/>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3" name="墨迹 52"/>
              <p14:cNvContentPartPr/>
              <p14:nvPr/>
            </p14:nvContentPartPr>
            <p14:xfrm>
              <a:off x="9741089" y="1492190"/>
              <a:ext cx="34120" cy="43183"/>
            </p14:xfrm>
          </p:contentPart>
        </mc:Choice>
        <mc:Fallback xmlns="">
          <p:pic>
            <p:nvPicPr>
              <p:cNvPr id="53" name="墨迹 52"/>
            </p:nvPicPr>
            <p:blipFill>
              <a:blip/>
            </p:blipFill>
            <p:spPr>
              <a:xfrm>
                <a:off x="9741089" y="1492190"/>
                <a:ext cx="34120" cy="43183"/>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4" name="墨迹 53"/>
              <p14:cNvContentPartPr/>
              <p14:nvPr/>
            </p14:nvContentPartPr>
            <p14:xfrm>
              <a:off x="9937986" y="1370462"/>
              <a:ext cx="201163" cy="212536"/>
            </p14:xfrm>
          </p:contentPart>
        </mc:Choice>
        <mc:Fallback xmlns="">
          <p:pic>
            <p:nvPicPr>
              <p:cNvPr id="54" name="墨迹 53"/>
            </p:nvPicPr>
            <p:blipFill>
              <a:blip/>
            </p:blipFill>
            <p:spPr>
              <a:xfrm>
                <a:off x="9937986" y="1370462"/>
                <a:ext cx="201163" cy="212536"/>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5" name="墨迹 54"/>
              <p14:cNvContentPartPr/>
              <p14:nvPr/>
            </p14:nvContentPartPr>
            <p14:xfrm>
              <a:off x="9959666" y="1373305"/>
              <a:ext cx="185169" cy="194232"/>
            </p14:xfrm>
          </p:contentPart>
        </mc:Choice>
        <mc:Fallback xmlns="">
          <p:pic>
            <p:nvPicPr>
              <p:cNvPr id="55" name="墨迹 54"/>
            </p:nvPicPr>
            <p:blipFill>
              <a:blip/>
            </p:blipFill>
            <p:spPr>
              <a:xfrm>
                <a:off x="9959666" y="1373305"/>
                <a:ext cx="185169" cy="194232"/>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6" name="墨迹 55"/>
              <p14:cNvContentPartPr/>
              <p14:nvPr/>
            </p14:nvContentPartPr>
            <p14:xfrm>
              <a:off x="10133462" y="1293694"/>
              <a:ext cx="164910" cy="14216"/>
            </p14:xfrm>
          </p:contentPart>
        </mc:Choice>
        <mc:Fallback xmlns="">
          <p:pic>
            <p:nvPicPr>
              <p:cNvPr id="56" name="墨迹 55"/>
            </p:nvPicPr>
            <p:blipFill>
              <a:blip/>
            </p:blipFill>
            <p:spPr>
              <a:xfrm>
                <a:off x="10133462" y="1293694"/>
                <a:ext cx="164910" cy="14216"/>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7" name="墨迹 56"/>
              <p14:cNvContentPartPr/>
              <p14:nvPr/>
            </p14:nvContentPartPr>
            <p14:xfrm>
              <a:off x="10198858" y="1285164"/>
              <a:ext cx="54022" cy="167753"/>
            </p14:xfrm>
          </p:contentPart>
        </mc:Choice>
        <mc:Fallback xmlns="">
          <p:pic>
            <p:nvPicPr>
              <p:cNvPr id="57" name="墨迹 56"/>
            </p:nvPicPr>
            <p:blipFill>
              <a:blip/>
            </p:blipFill>
            <p:spPr>
              <a:xfrm>
                <a:off x="10198858" y="1285164"/>
                <a:ext cx="54022" cy="167753"/>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8" name="墨迹 57"/>
              <p14:cNvContentPartPr/>
              <p14:nvPr/>
            </p14:nvContentPartPr>
            <p14:xfrm>
              <a:off x="10275627" y="1388944"/>
              <a:ext cx="167754" cy="169175"/>
            </p14:xfrm>
          </p:contentPart>
        </mc:Choice>
        <mc:Fallback xmlns="">
          <p:pic>
            <p:nvPicPr>
              <p:cNvPr id="58" name="墨迹 57"/>
            </p:nvPicPr>
            <p:blipFill>
              <a:blip/>
            </p:blipFill>
            <p:spPr>
              <a:xfrm>
                <a:off x="10275627" y="1388944"/>
                <a:ext cx="167754" cy="16917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59" name="墨迹 58"/>
              <p14:cNvContentPartPr/>
              <p14:nvPr/>
            </p14:nvContentPartPr>
            <p14:xfrm>
              <a:off x="10258567" y="1393208"/>
              <a:ext cx="233149" cy="179127"/>
            </p14:xfrm>
          </p:contentPart>
        </mc:Choice>
        <mc:Fallback xmlns="">
          <p:pic>
            <p:nvPicPr>
              <p:cNvPr id="59" name="墨迹 58"/>
            </p:nvPicPr>
            <p:blipFill>
              <a:blip/>
            </p:blipFill>
            <p:spPr>
              <a:xfrm>
                <a:off x="10258567" y="1393208"/>
                <a:ext cx="233149" cy="179127"/>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0" name="墨迹 59"/>
              <p14:cNvContentPartPr/>
              <p14:nvPr/>
            </p14:nvContentPartPr>
            <p14:xfrm>
              <a:off x="9897470" y="1679847"/>
              <a:ext cx="599933" cy="37496"/>
            </p14:xfrm>
          </p:contentPart>
        </mc:Choice>
        <mc:Fallback xmlns="">
          <p:pic>
            <p:nvPicPr>
              <p:cNvPr id="60" name="墨迹 59"/>
            </p:nvPicPr>
            <p:blipFill>
              <a:blip/>
            </p:blipFill>
            <p:spPr>
              <a:xfrm>
                <a:off x="9897470" y="1679847"/>
                <a:ext cx="599933" cy="37496"/>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1" name="墨迹 60"/>
              <p14:cNvContentPartPr/>
              <p14:nvPr/>
            </p14:nvContentPartPr>
            <p14:xfrm>
              <a:off x="10624640" y="1472820"/>
              <a:ext cx="145719" cy="17060"/>
            </p14:xfrm>
          </p:contentPart>
        </mc:Choice>
        <mc:Fallback xmlns="">
          <p:pic>
            <p:nvPicPr>
              <p:cNvPr id="61" name="墨迹 60"/>
            </p:nvPicPr>
            <p:blipFill>
              <a:blip/>
            </p:blipFill>
            <p:spPr>
              <a:xfrm>
                <a:off x="10624640" y="1472820"/>
                <a:ext cx="145719" cy="1706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2" name="墨迹 61"/>
              <p14:cNvContentPartPr/>
              <p14:nvPr/>
            </p14:nvContentPartPr>
            <p14:xfrm>
              <a:off x="10628193" y="1566649"/>
              <a:ext cx="127947" cy="8530"/>
            </p14:xfrm>
          </p:contentPart>
        </mc:Choice>
        <mc:Fallback xmlns="">
          <p:pic>
            <p:nvPicPr>
              <p:cNvPr id="62" name="墨迹 61"/>
            </p:nvPicPr>
            <p:blipFill>
              <a:blip/>
            </p:blipFill>
            <p:spPr>
              <a:xfrm>
                <a:off x="10628193" y="1566649"/>
                <a:ext cx="127947" cy="853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3" name="墨迹 62"/>
              <p14:cNvContentPartPr/>
              <p14:nvPr/>
            </p14:nvContentPartPr>
            <p14:xfrm>
              <a:off x="10741925" y="1472820"/>
              <a:ext cx="159224" cy="176284"/>
            </p14:xfrm>
          </p:contentPart>
        </mc:Choice>
        <mc:Fallback xmlns="">
          <p:pic>
            <p:nvPicPr>
              <p:cNvPr id="63" name="墨迹 62"/>
            </p:nvPicPr>
            <p:blipFill>
              <a:blip/>
            </p:blipFill>
            <p:spPr>
              <a:xfrm>
                <a:off x="10741925" y="1472820"/>
                <a:ext cx="159224" cy="176284"/>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4" name="墨迹 63"/>
              <p14:cNvContentPartPr/>
              <p14:nvPr/>
            </p14:nvContentPartPr>
            <p14:xfrm>
              <a:off x="10815850" y="1359089"/>
              <a:ext cx="136478" cy="272955"/>
            </p14:xfrm>
          </p:contentPart>
        </mc:Choice>
        <mc:Fallback xmlns="">
          <p:pic>
            <p:nvPicPr>
              <p:cNvPr id="64" name="墨迹 63"/>
            </p:nvPicPr>
            <p:blipFill>
              <a:blip/>
            </p:blipFill>
            <p:spPr>
              <a:xfrm>
                <a:off x="10815850" y="1359089"/>
                <a:ext cx="136478" cy="27295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5" name="墨迹 64"/>
              <p14:cNvContentPartPr/>
              <p14:nvPr/>
            </p14:nvContentPartPr>
            <p14:xfrm>
              <a:off x="11003506" y="1546746"/>
              <a:ext cx="5687" cy="5686"/>
            </p14:xfrm>
          </p:contentPart>
        </mc:Choice>
        <mc:Fallback xmlns="">
          <p:pic>
            <p:nvPicPr>
              <p:cNvPr id="65" name="墨迹 64"/>
            </p:nvPicPr>
            <p:blipFill>
              <a:blip/>
            </p:blipFill>
            <p:spPr>
              <a:xfrm>
                <a:off x="11003506" y="1546746"/>
                <a:ext cx="5687" cy="5686"/>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6" name="墨迹 65"/>
              <p14:cNvContentPartPr/>
              <p14:nvPr/>
            </p14:nvContentPartPr>
            <p14:xfrm>
              <a:off x="11204669" y="1438701"/>
              <a:ext cx="196897" cy="130791"/>
            </p14:xfrm>
          </p:contentPart>
        </mc:Choice>
        <mc:Fallback xmlns="">
          <p:pic>
            <p:nvPicPr>
              <p:cNvPr id="66" name="墨迹 65"/>
            </p:nvPicPr>
            <p:blipFill>
              <a:blip/>
            </p:blipFill>
            <p:spPr>
              <a:xfrm>
                <a:off x="11204669" y="1438701"/>
                <a:ext cx="196897" cy="130791"/>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7" name="墨迹 66"/>
              <p14:cNvContentPartPr/>
              <p14:nvPr/>
            </p14:nvContentPartPr>
            <p14:xfrm>
              <a:off x="11296365" y="1391431"/>
              <a:ext cx="133635" cy="155315"/>
            </p14:xfrm>
          </p:contentPart>
        </mc:Choice>
        <mc:Fallback xmlns="">
          <p:pic>
            <p:nvPicPr>
              <p:cNvPr id="67" name="墨迹 66"/>
            </p:nvPicPr>
            <p:blipFill>
              <a:blip/>
            </p:blipFill>
            <p:spPr>
              <a:xfrm>
                <a:off x="11296365" y="1391431"/>
                <a:ext cx="133635" cy="155315"/>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8" name="墨迹 67"/>
              <p14:cNvContentPartPr/>
              <p14:nvPr/>
            </p14:nvContentPartPr>
            <p14:xfrm>
              <a:off x="11151357" y="1389832"/>
              <a:ext cx="45493" cy="220888"/>
            </p14:xfrm>
          </p:contentPart>
        </mc:Choice>
        <mc:Fallback xmlns="">
          <p:pic>
            <p:nvPicPr>
              <p:cNvPr id="68" name="墨迹 67"/>
            </p:nvPicPr>
            <p:blipFill>
              <a:blip/>
            </p:blipFill>
            <p:spPr>
              <a:xfrm>
                <a:off x="11151357" y="1389832"/>
                <a:ext cx="45493" cy="220888"/>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69" name="墨迹 68"/>
              <p14:cNvContentPartPr/>
              <p14:nvPr/>
            </p14:nvContentPartPr>
            <p14:xfrm>
              <a:off x="11103732" y="1346117"/>
              <a:ext cx="16349" cy="300144"/>
            </p14:xfrm>
          </p:contentPart>
        </mc:Choice>
        <mc:Fallback xmlns="">
          <p:pic>
            <p:nvPicPr>
              <p:cNvPr id="69" name="墨迹 68"/>
            </p:nvPicPr>
            <p:blipFill>
              <a:blip/>
            </p:blipFill>
            <p:spPr>
              <a:xfrm>
                <a:off x="11103732" y="1346117"/>
                <a:ext cx="16349" cy="300144"/>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0" name="墨迹 69"/>
              <p14:cNvContentPartPr/>
              <p14:nvPr/>
            </p14:nvContentPartPr>
            <p14:xfrm>
              <a:off x="11412940" y="1383790"/>
              <a:ext cx="21325" cy="238480"/>
            </p14:xfrm>
          </p:contentPart>
        </mc:Choice>
        <mc:Fallback xmlns="">
          <p:pic>
            <p:nvPicPr>
              <p:cNvPr id="70" name="墨迹 69"/>
            </p:nvPicPr>
            <p:blipFill>
              <a:blip/>
            </p:blipFill>
            <p:spPr>
              <a:xfrm>
                <a:off x="11412940" y="1383790"/>
                <a:ext cx="21325" cy="23848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1" name="墨迹 70"/>
              <p14:cNvContentPartPr/>
              <p14:nvPr/>
            </p14:nvContentPartPr>
            <p14:xfrm>
              <a:off x="11486865" y="1360155"/>
              <a:ext cx="39807" cy="246477"/>
            </p14:xfrm>
          </p:contentPart>
        </mc:Choice>
        <mc:Fallback xmlns="">
          <p:pic>
            <p:nvPicPr>
              <p:cNvPr id="71" name="墨迹 70"/>
            </p:nvPicPr>
            <p:blipFill>
              <a:blip/>
            </p:blipFill>
            <p:spPr>
              <a:xfrm>
                <a:off x="11486865" y="1360155"/>
                <a:ext cx="39807" cy="246477"/>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2" name="墨迹 71"/>
              <p14:cNvContentPartPr/>
              <p14:nvPr/>
            </p14:nvContentPartPr>
            <p14:xfrm>
              <a:off x="11555104" y="1222611"/>
              <a:ext cx="122261" cy="106624"/>
            </p14:xfrm>
          </p:contentPart>
        </mc:Choice>
        <mc:Fallback xmlns="">
          <p:pic>
            <p:nvPicPr>
              <p:cNvPr id="72" name="墨迹 71"/>
            </p:nvPicPr>
            <p:blipFill>
              <a:blip/>
            </p:blipFill>
            <p:spPr>
              <a:xfrm>
                <a:off x="11555104" y="1222611"/>
                <a:ext cx="122261" cy="106624"/>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3" name="墨迹 72"/>
              <p14:cNvContentPartPr/>
              <p14:nvPr/>
            </p14:nvContentPartPr>
            <p14:xfrm>
              <a:off x="4560626" y="517477"/>
              <a:ext cx="268691" cy="290015"/>
            </p14:xfrm>
          </p:contentPart>
        </mc:Choice>
        <mc:Fallback xmlns="">
          <p:pic>
            <p:nvPicPr>
              <p:cNvPr id="73" name="墨迹 72"/>
            </p:nvPicPr>
            <p:blipFill>
              <a:blip/>
            </p:blipFill>
            <p:spPr>
              <a:xfrm>
                <a:off x="4560626" y="517477"/>
                <a:ext cx="268691" cy="290015"/>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4" name="墨迹 73"/>
              <p14:cNvContentPartPr/>
              <p14:nvPr/>
            </p14:nvContentPartPr>
            <p14:xfrm>
              <a:off x="4656232" y="616992"/>
              <a:ext cx="259805" cy="167754"/>
            </p14:xfrm>
          </p:contentPart>
        </mc:Choice>
        <mc:Fallback xmlns="">
          <p:pic>
            <p:nvPicPr>
              <p:cNvPr id="74" name="墨迹 73"/>
            </p:nvPicPr>
            <p:blipFill>
              <a:blip/>
            </p:blipFill>
            <p:spPr>
              <a:xfrm>
                <a:off x="4656232" y="616992"/>
                <a:ext cx="259805" cy="167754"/>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5" name="墨迹 74"/>
              <p14:cNvContentPartPr/>
              <p14:nvPr/>
            </p14:nvContentPartPr>
            <p14:xfrm>
              <a:off x="5049671" y="68238"/>
              <a:ext cx="838058" cy="176284"/>
            </p14:xfrm>
          </p:contentPart>
        </mc:Choice>
        <mc:Fallback xmlns="">
          <p:pic>
            <p:nvPicPr>
              <p:cNvPr id="75" name="墨迹 74"/>
            </p:nvPicPr>
            <p:blipFill>
              <a:blip/>
            </p:blipFill>
            <p:spPr>
              <a:xfrm>
                <a:off x="5049671" y="68238"/>
                <a:ext cx="838058" cy="176284"/>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6" name="墨迹 75"/>
              <p14:cNvContentPartPr/>
              <p14:nvPr/>
            </p14:nvContentPartPr>
            <p14:xfrm>
              <a:off x="5021238" y="299255"/>
              <a:ext cx="96672" cy="388819"/>
            </p14:xfrm>
          </p:contentPart>
        </mc:Choice>
        <mc:Fallback xmlns="">
          <p:pic>
            <p:nvPicPr>
              <p:cNvPr id="76" name="墨迹 75"/>
            </p:nvPicPr>
            <p:blipFill>
              <a:blip/>
            </p:blipFill>
            <p:spPr>
              <a:xfrm>
                <a:off x="5021238" y="299255"/>
                <a:ext cx="96672" cy="388819"/>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77" name="墨迹 76"/>
              <p14:cNvContentPartPr/>
              <p14:nvPr/>
            </p14:nvContentPartPr>
            <p14:xfrm>
              <a:off x="5254388" y="358253"/>
              <a:ext cx="167753" cy="153538"/>
            </p14:xfrm>
          </p:contentPart>
        </mc:Choice>
        <mc:Fallback xmlns="">
          <p:pic>
            <p:nvPicPr>
              <p:cNvPr id="77" name="墨迹 76"/>
            </p:nvPicPr>
            <p:blipFill>
              <a:blip/>
            </p:blipFill>
            <p:spPr>
              <a:xfrm>
                <a:off x="5254388" y="358253"/>
                <a:ext cx="167753" cy="153538"/>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8" name="墨迹 77"/>
              <p14:cNvContentPartPr/>
              <p14:nvPr/>
            </p14:nvContentPartPr>
            <p14:xfrm>
              <a:off x="5262029" y="369626"/>
              <a:ext cx="157269" cy="179838"/>
            </p14:xfrm>
          </p:contentPart>
        </mc:Choice>
        <mc:Fallback xmlns="">
          <p:pic>
            <p:nvPicPr>
              <p:cNvPr id="78" name="墨迹 77"/>
            </p:nvPicPr>
            <p:blipFill>
              <a:blip/>
            </p:blipFill>
            <p:spPr>
              <a:xfrm>
                <a:off x="5262029" y="369626"/>
                <a:ext cx="157269" cy="179838"/>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79" name="墨迹 78"/>
              <p14:cNvContentPartPr/>
              <p14:nvPr/>
            </p14:nvContentPartPr>
            <p14:xfrm>
              <a:off x="5373805" y="247365"/>
              <a:ext cx="136478" cy="48336"/>
            </p14:xfrm>
          </p:contentPart>
        </mc:Choice>
        <mc:Fallback xmlns="">
          <p:pic>
            <p:nvPicPr>
              <p:cNvPr id="79" name="墨迹 78"/>
            </p:nvPicPr>
            <p:blipFill>
              <a:blip/>
            </p:blipFill>
            <p:spPr>
              <a:xfrm>
                <a:off x="5373805" y="247365"/>
                <a:ext cx="136478" cy="48336"/>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0" name="墨迹 79"/>
              <p14:cNvContentPartPr/>
              <p14:nvPr/>
            </p14:nvContentPartPr>
            <p14:xfrm>
              <a:off x="5442044" y="272955"/>
              <a:ext cx="28433" cy="122261"/>
            </p14:xfrm>
          </p:contentPart>
        </mc:Choice>
        <mc:Fallback xmlns="">
          <p:pic>
            <p:nvPicPr>
              <p:cNvPr id="80" name="墨迹 79"/>
            </p:nvPicPr>
            <p:blipFill>
              <a:blip/>
            </p:blipFill>
            <p:spPr>
              <a:xfrm>
                <a:off x="5442044" y="272955"/>
                <a:ext cx="28433" cy="122261"/>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1" name="墨迹 80"/>
              <p14:cNvContentPartPr/>
              <p14:nvPr/>
            </p14:nvContentPartPr>
            <p14:xfrm>
              <a:off x="5527343" y="329820"/>
              <a:ext cx="150694" cy="117997"/>
            </p14:xfrm>
          </p:contentPart>
        </mc:Choice>
        <mc:Fallback xmlns="">
          <p:pic>
            <p:nvPicPr>
              <p:cNvPr id="81" name="墨迹 80"/>
            </p:nvPicPr>
            <p:blipFill>
              <a:blip/>
            </p:blipFill>
            <p:spPr>
              <a:xfrm>
                <a:off x="5527343" y="329820"/>
                <a:ext cx="150694" cy="117997"/>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2" name="墨迹 81"/>
              <p14:cNvContentPartPr/>
              <p14:nvPr/>
            </p14:nvContentPartPr>
            <p14:xfrm>
              <a:off x="5538716" y="310628"/>
              <a:ext cx="176284" cy="164200"/>
            </p14:xfrm>
          </p:contentPart>
        </mc:Choice>
        <mc:Fallback xmlns="">
          <p:pic>
            <p:nvPicPr>
              <p:cNvPr id="82" name="墨迹 81"/>
            </p:nvPicPr>
            <p:blipFill>
              <a:blip/>
            </p:blipFill>
            <p:spPr>
              <a:xfrm>
                <a:off x="5538716" y="310628"/>
                <a:ext cx="176284" cy="16420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3" name="墨迹 82"/>
              <p14:cNvContentPartPr/>
              <p14:nvPr/>
            </p14:nvContentPartPr>
            <p14:xfrm>
              <a:off x="10606868" y="1959022"/>
              <a:ext cx="143586" cy="8530"/>
            </p14:xfrm>
          </p:contentPart>
        </mc:Choice>
        <mc:Fallback xmlns="">
          <p:pic>
            <p:nvPicPr>
              <p:cNvPr id="83" name="墨迹 82"/>
            </p:nvPicPr>
            <p:blipFill>
              <a:blip/>
            </p:blipFill>
            <p:spPr>
              <a:xfrm>
                <a:off x="10606868" y="1959022"/>
                <a:ext cx="143586" cy="853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4" name="墨迹 83"/>
              <p14:cNvContentPartPr/>
              <p14:nvPr/>
            </p14:nvContentPartPr>
            <p14:xfrm>
              <a:off x="10611134" y="2035791"/>
              <a:ext cx="187656" cy="56865"/>
            </p14:xfrm>
          </p:contentPart>
        </mc:Choice>
        <mc:Fallback xmlns="">
          <p:pic>
            <p:nvPicPr>
              <p:cNvPr id="84" name="墨迹 83"/>
            </p:nvPicPr>
            <p:blipFill>
              <a:blip/>
            </p:blipFill>
            <p:spPr>
              <a:xfrm>
                <a:off x="10611134" y="2035791"/>
                <a:ext cx="187656" cy="56865"/>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5" name="墨迹 84"/>
              <p14:cNvContentPartPr/>
              <p14:nvPr/>
            </p14:nvContentPartPr>
            <p14:xfrm>
              <a:off x="10864186" y="1958133"/>
              <a:ext cx="173441" cy="210226"/>
            </p14:xfrm>
          </p:contentPart>
        </mc:Choice>
        <mc:Fallback xmlns="">
          <p:pic>
            <p:nvPicPr>
              <p:cNvPr id="85" name="墨迹 84"/>
            </p:nvPicPr>
            <p:blipFill>
              <a:blip/>
            </p:blipFill>
            <p:spPr>
              <a:xfrm>
                <a:off x="10864186" y="1958133"/>
                <a:ext cx="173441" cy="210226"/>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6" name="墨迹 85"/>
              <p14:cNvContentPartPr/>
              <p14:nvPr/>
            </p14:nvContentPartPr>
            <p14:xfrm>
              <a:off x="10969388" y="1853820"/>
              <a:ext cx="190500" cy="315605"/>
            </p14:xfrm>
          </p:contentPart>
        </mc:Choice>
        <mc:Fallback xmlns="">
          <p:pic>
            <p:nvPicPr>
              <p:cNvPr id="86" name="墨迹 85"/>
            </p:nvPicPr>
            <p:blipFill>
              <a:blip/>
            </p:blipFill>
            <p:spPr>
              <a:xfrm>
                <a:off x="10969388" y="1853820"/>
                <a:ext cx="190500" cy="315605"/>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7" name="墨迹 86"/>
              <p14:cNvContentPartPr/>
              <p14:nvPr/>
            </p14:nvContentPartPr>
            <p14:xfrm>
              <a:off x="5517391" y="2032947"/>
              <a:ext cx="382422" cy="76769"/>
            </p14:xfrm>
          </p:contentPart>
        </mc:Choice>
        <mc:Fallback xmlns="">
          <p:pic>
            <p:nvPicPr>
              <p:cNvPr id="87" name="墨迹 86"/>
            </p:nvPicPr>
            <p:blipFill>
              <a:blip/>
            </p:blipFill>
            <p:spPr>
              <a:xfrm>
                <a:off x="5517391" y="2032947"/>
                <a:ext cx="382422" cy="76769"/>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8" name="墨迹 87"/>
              <p14:cNvContentPartPr/>
              <p14:nvPr/>
            </p14:nvContentPartPr>
            <p14:xfrm>
              <a:off x="5580654" y="2149522"/>
              <a:ext cx="296413" cy="51179"/>
            </p14:xfrm>
          </p:contentPart>
        </mc:Choice>
        <mc:Fallback xmlns="">
          <p:pic>
            <p:nvPicPr>
              <p:cNvPr id="88" name="墨迹 87"/>
            </p:nvPicPr>
            <p:blipFill>
              <a:blip/>
            </p:blipFill>
            <p:spPr>
              <a:xfrm>
                <a:off x="5580654" y="2149522"/>
                <a:ext cx="296413" cy="51179"/>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89" name="墨迹 88"/>
              <p14:cNvContentPartPr/>
              <p14:nvPr/>
            </p14:nvContentPartPr>
            <p14:xfrm>
              <a:off x="10764671" y="2253835"/>
              <a:ext cx="383844" cy="43538"/>
            </p14:xfrm>
          </p:contentPart>
        </mc:Choice>
        <mc:Fallback xmlns="">
          <p:pic>
            <p:nvPicPr>
              <p:cNvPr id="89" name="墨迹 88"/>
            </p:nvPicPr>
            <p:blipFill>
              <a:blip/>
            </p:blipFill>
            <p:spPr>
              <a:xfrm>
                <a:off x="10764671" y="2253835"/>
                <a:ext cx="383844" cy="43538"/>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0" name="墨迹 89"/>
              <p14:cNvContentPartPr/>
              <p14:nvPr/>
            </p14:nvContentPartPr>
            <p14:xfrm>
              <a:off x="10753298" y="2395999"/>
              <a:ext cx="432179" cy="40695"/>
            </p14:xfrm>
          </p:contentPart>
        </mc:Choice>
        <mc:Fallback xmlns="">
          <p:pic>
            <p:nvPicPr>
              <p:cNvPr id="90" name="墨迹 89"/>
            </p:nvPicPr>
            <p:blipFill>
              <a:blip/>
            </p:blipFill>
            <p:spPr>
              <a:xfrm>
                <a:off x="10753298" y="2395999"/>
                <a:ext cx="432179" cy="4069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91" name="墨迹 90"/>
              <p14:cNvContentPartPr/>
              <p14:nvPr/>
            </p14:nvContentPartPr>
            <p14:xfrm>
              <a:off x="6090313" y="642582"/>
              <a:ext cx="1283742" cy="471985"/>
            </p14:xfrm>
          </p:contentPart>
        </mc:Choice>
        <mc:Fallback xmlns="">
          <p:pic>
            <p:nvPicPr>
              <p:cNvPr id="91" name="墨迹 90"/>
            </p:nvPicPr>
            <p:blipFill>
              <a:blip/>
            </p:blipFill>
            <p:spPr>
              <a:xfrm>
                <a:off x="6090313" y="642582"/>
                <a:ext cx="1283742" cy="471985"/>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2" name="墨迹 91"/>
              <p14:cNvContentPartPr/>
              <p14:nvPr/>
            </p14:nvContentPartPr>
            <p14:xfrm>
              <a:off x="2932491" y="1094664"/>
              <a:ext cx="587494" cy="76768"/>
            </p14:xfrm>
          </p:contentPart>
        </mc:Choice>
        <mc:Fallback xmlns="">
          <p:pic>
            <p:nvPicPr>
              <p:cNvPr id="92" name="墨迹 91"/>
            </p:nvPicPr>
            <p:blipFill>
              <a:blip/>
            </p:blipFill>
            <p:spPr>
              <a:xfrm>
                <a:off x="2932491" y="1094664"/>
                <a:ext cx="587494" cy="76768"/>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93" name="墨迹 92"/>
              <p14:cNvContentPartPr/>
              <p14:nvPr/>
            </p14:nvContentPartPr>
            <p14:xfrm>
              <a:off x="2050007" y="1205552"/>
              <a:ext cx="855828" cy="1305778"/>
            </p14:xfrm>
          </p:contentPart>
        </mc:Choice>
        <mc:Fallback xmlns="">
          <p:pic>
            <p:nvPicPr>
              <p:cNvPr id="93" name="墨迹 92"/>
            </p:nvPicPr>
            <p:blipFill>
              <a:blip/>
            </p:blipFill>
            <p:spPr>
              <a:xfrm>
                <a:off x="2050007" y="1205552"/>
                <a:ext cx="855828" cy="1305778"/>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4" name="墨迹 93"/>
              <p14:cNvContentPartPr/>
              <p14:nvPr/>
            </p14:nvContentPartPr>
            <p14:xfrm>
              <a:off x="2000250" y="2268940"/>
              <a:ext cx="200451" cy="238836"/>
            </p14:xfrm>
          </p:contentPart>
        </mc:Choice>
        <mc:Fallback xmlns="">
          <p:pic>
            <p:nvPicPr>
              <p:cNvPr id="94" name="墨迹 93"/>
            </p:nvPicPr>
            <p:blipFill>
              <a:blip/>
            </p:blipFill>
            <p:spPr>
              <a:xfrm>
                <a:off x="2000250" y="2268940"/>
                <a:ext cx="200451" cy="238836"/>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95" name="墨迹 94"/>
              <p14:cNvContentPartPr/>
              <p14:nvPr/>
            </p14:nvContentPartPr>
            <p14:xfrm>
              <a:off x="1969684" y="2521103"/>
              <a:ext cx="81212" cy="673325"/>
            </p14:xfrm>
          </p:contentPart>
        </mc:Choice>
        <mc:Fallback xmlns="">
          <p:pic>
            <p:nvPicPr>
              <p:cNvPr id="95" name="墨迹 94"/>
            </p:nvPicPr>
            <p:blipFill>
              <a:blip/>
            </p:blipFill>
            <p:spPr>
              <a:xfrm>
                <a:off x="1969684" y="2521103"/>
                <a:ext cx="81212" cy="673325"/>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6" name="墨迹 95"/>
              <p14:cNvContentPartPr/>
              <p14:nvPr/>
            </p14:nvContentPartPr>
            <p14:xfrm>
              <a:off x="2050007" y="2588809"/>
              <a:ext cx="99515" cy="228885"/>
            </p14:xfrm>
          </p:contentPart>
        </mc:Choice>
        <mc:Fallback xmlns="">
          <p:pic>
            <p:nvPicPr>
              <p:cNvPr id="96" name="墨迹 95"/>
            </p:nvPicPr>
            <p:blipFill>
              <a:blip/>
            </p:blipFill>
            <p:spPr>
              <a:xfrm>
                <a:off x="2050007" y="2588809"/>
                <a:ext cx="99515" cy="228885"/>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97" name="墨迹 96"/>
              <p14:cNvContentPartPr/>
              <p14:nvPr/>
            </p14:nvContentPartPr>
            <p14:xfrm>
              <a:off x="2177955" y="2848970"/>
              <a:ext cx="8530" cy="164910"/>
            </p14:xfrm>
          </p:contentPart>
        </mc:Choice>
        <mc:Fallback xmlns="">
          <p:pic>
            <p:nvPicPr>
              <p:cNvPr id="97" name="墨迹 96"/>
            </p:nvPicPr>
            <p:blipFill>
              <a:blip/>
            </p:blipFill>
            <p:spPr>
              <a:xfrm>
                <a:off x="2177955" y="2848970"/>
                <a:ext cx="8530" cy="16491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8" name="墨迹 97"/>
              <p14:cNvContentPartPr/>
              <p14:nvPr/>
            </p14:nvContentPartPr>
            <p14:xfrm>
              <a:off x="2357082" y="2871716"/>
              <a:ext cx="42649" cy="110888"/>
            </p14:xfrm>
          </p:contentPart>
        </mc:Choice>
        <mc:Fallback xmlns="">
          <p:pic>
            <p:nvPicPr>
              <p:cNvPr id="98" name="墨迹 97"/>
            </p:nvPicPr>
            <p:blipFill>
              <a:blip/>
            </p:blipFill>
            <p:spPr>
              <a:xfrm>
                <a:off x="2357082" y="2871716"/>
                <a:ext cx="42649" cy="110888"/>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99" name="墨迹 98"/>
              <p14:cNvContentPartPr/>
              <p14:nvPr/>
            </p14:nvContentPartPr>
            <p14:xfrm>
              <a:off x="2695432" y="2723865"/>
              <a:ext cx="28433" cy="11373"/>
            </p14:xfrm>
          </p:contentPart>
        </mc:Choice>
        <mc:Fallback xmlns="">
          <p:pic>
            <p:nvPicPr>
              <p:cNvPr id="99" name="墨迹 98"/>
            </p:nvPicPr>
            <p:blipFill>
              <a:blip/>
            </p:blipFill>
            <p:spPr>
              <a:xfrm>
                <a:off x="2695432" y="2723865"/>
                <a:ext cx="28433" cy="11373"/>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0" name="墨迹 99"/>
              <p14:cNvContentPartPr/>
              <p14:nvPr/>
            </p14:nvContentPartPr>
            <p14:xfrm>
              <a:off x="2826223" y="2706805"/>
              <a:ext cx="28433" cy="360"/>
            </p14:xfrm>
          </p:contentPart>
        </mc:Choice>
        <mc:Fallback xmlns="">
          <p:pic>
            <p:nvPicPr>
              <p:cNvPr id="100" name="墨迹 99"/>
            </p:nvPicPr>
            <p:blipFill>
              <a:blip/>
            </p:blipFill>
            <p:spPr>
              <a:xfrm>
                <a:off x="2826223" y="2706805"/>
                <a:ext cx="28433" cy="36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01" name="墨迹 100"/>
              <p14:cNvContentPartPr/>
              <p14:nvPr/>
            </p14:nvContentPartPr>
            <p14:xfrm>
              <a:off x="3167417" y="2458729"/>
              <a:ext cx="83344" cy="673325"/>
            </p14:xfrm>
          </p:contentPart>
        </mc:Choice>
        <mc:Fallback xmlns="">
          <p:pic>
            <p:nvPicPr>
              <p:cNvPr id="101" name="墨迹 100"/>
            </p:nvPicPr>
            <p:blipFill>
              <a:blip/>
            </p:blipFill>
            <p:spPr>
              <a:xfrm>
                <a:off x="3167417" y="2458729"/>
                <a:ext cx="83344" cy="673325"/>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2" name="墨迹 101"/>
              <p14:cNvContentPartPr/>
              <p14:nvPr/>
            </p14:nvContentPartPr>
            <p14:xfrm>
              <a:off x="3235656" y="2470635"/>
              <a:ext cx="159224" cy="283262"/>
            </p14:xfrm>
          </p:contentPart>
        </mc:Choice>
        <mc:Fallback xmlns="">
          <p:pic>
            <p:nvPicPr>
              <p:cNvPr id="102" name="墨迹 101"/>
            </p:nvPicPr>
            <p:blipFill>
              <a:blip/>
            </p:blipFill>
            <p:spPr>
              <a:xfrm>
                <a:off x="3235656" y="2470635"/>
                <a:ext cx="159224" cy="283262"/>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03" name="墨迹 102"/>
              <p14:cNvContentPartPr/>
              <p14:nvPr/>
            </p14:nvContentPartPr>
            <p14:xfrm>
              <a:off x="3377820" y="2799745"/>
              <a:ext cx="108045" cy="134523"/>
            </p14:xfrm>
          </p:contentPart>
        </mc:Choice>
        <mc:Fallback xmlns="">
          <p:pic>
            <p:nvPicPr>
              <p:cNvPr id="103" name="墨迹 102"/>
            </p:nvPicPr>
            <p:blipFill>
              <a:blip/>
            </p:blipFill>
            <p:spPr>
              <a:xfrm>
                <a:off x="3377820" y="2799745"/>
                <a:ext cx="108045" cy="134523"/>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4" name="墨迹 103"/>
              <p14:cNvContentPartPr/>
              <p14:nvPr/>
            </p14:nvContentPartPr>
            <p14:xfrm>
              <a:off x="3675654" y="2536208"/>
              <a:ext cx="262293" cy="307075"/>
            </p14:xfrm>
          </p:contentPart>
        </mc:Choice>
        <mc:Fallback xmlns="">
          <p:pic>
            <p:nvPicPr>
              <p:cNvPr id="104" name="墨迹 103"/>
            </p:nvPicPr>
            <p:blipFill>
              <a:blip/>
            </p:blipFill>
            <p:spPr>
              <a:xfrm>
                <a:off x="3675654" y="2536208"/>
                <a:ext cx="262293" cy="307075"/>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05" name="墨迹 104"/>
              <p14:cNvContentPartPr/>
              <p14:nvPr/>
            </p14:nvContentPartPr>
            <p14:xfrm>
              <a:off x="3952164" y="2490716"/>
              <a:ext cx="79611" cy="73925"/>
            </p14:xfrm>
          </p:contentPart>
        </mc:Choice>
        <mc:Fallback xmlns="">
          <p:pic>
            <p:nvPicPr>
              <p:cNvPr id="105" name="墨迹 104"/>
            </p:nvPicPr>
            <p:blipFill>
              <a:blip/>
            </p:blipFill>
            <p:spPr>
              <a:xfrm>
                <a:off x="3952164" y="2490716"/>
                <a:ext cx="79611" cy="73925"/>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06" name="墨迹 105"/>
              <p14:cNvContentPartPr/>
              <p14:nvPr/>
            </p14:nvContentPartPr>
            <p14:xfrm>
              <a:off x="3923731" y="2572283"/>
              <a:ext cx="199030" cy="276687"/>
            </p14:xfrm>
          </p:contentPart>
        </mc:Choice>
        <mc:Fallback xmlns="">
          <p:pic>
            <p:nvPicPr>
              <p:cNvPr id="106" name="墨迹 105"/>
            </p:nvPicPr>
            <p:blipFill>
              <a:blip/>
            </p:blipFill>
            <p:spPr>
              <a:xfrm>
                <a:off x="3923731" y="2572283"/>
                <a:ext cx="199030" cy="276687"/>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07" name="墨迹 106"/>
              <p14:cNvContentPartPr/>
              <p14:nvPr/>
            </p14:nvContentPartPr>
            <p14:xfrm>
              <a:off x="4264925" y="2610134"/>
              <a:ext cx="11373" cy="5686"/>
            </p14:xfrm>
          </p:contentPart>
        </mc:Choice>
        <mc:Fallback xmlns="">
          <p:pic>
            <p:nvPicPr>
              <p:cNvPr id="107" name="墨迹 106"/>
            </p:nvPicPr>
            <p:blipFill>
              <a:blip/>
            </p:blipFill>
            <p:spPr>
              <a:xfrm>
                <a:off x="4264925" y="2610134"/>
                <a:ext cx="11373" cy="5686"/>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08" name="墨迹 107"/>
              <p14:cNvContentPartPr/>
              <p14:nvPr/>
            </p14:nvContentPartPr>
            <p14:xfrm>
              <a:off x="4247865" y="2604447"/>
              <a:ext cx="5687" cy="11374"/>
            </p14:xfrm>
          </p:contentPart>
        </mc:Choice>
        <mc:Fallback xmlns="">
          <p:pic>
            <p:nvPicPr>
              <p:cNvPr id="108" name="墨迹 107"/>
            </p:nvPicPr>
            <p:blipFill>
              <a:blip/>
            </p:blipFill>
            <p:spPr>
              <a:xfrm>
                <a:off x="4247865" y="2604447"/>
                <a:ext cx="5687" cy="11374"/>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09" name="墨迹 108"/>
              <p14:cNvContentPartPr/>
              <p14:nvPr/>
            </p14:nvContentPartPr>
            <p14:xfrm>
              <a:off x="4242179" y="2550069"/>
              <a:ext cx="153537" cy="226752"/>
            </p14:xfrm>
          </p:contentPart>
        </mc:Choice>
        <mc:Fallback xmlns="">
          <p:pic>
            <p:nvPicPr>
              <p:cNvPr id="109" name="墨迹 108"/>
            </p:nvPicPr>
            <p:blipFill>
              <a:blip/>
            </p:blipFill>
            <p:spPr>
              <a:xfrm>
                <a:off x="4242179" y="2550069"/>
                <a:ext cx="153537" cy="226752"/>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10" name="墨迹 109"/>
              <p14:cNvContentPartPr/>
              <p14:nvPr/>
            </p14:nvContentPartPr>
            <p14:xfrm>
              <a:off x="4458268" y="2479343"/>
              <a:ext cx="125105" cy="191921"/>
            </p14:xfrm>
          </p:contentPart>
        </mc:Choice>
        <mc:Fallback xmlns="">
          <p:pic>
            <p:nvPicPr>
              <p:cNvPr id="110" name="墨迹 109"/>
            </p:nvPicPr>
            <p:blipFill>
              <a:blip/>
            </p:blipFill>
            <p:spPr>
              <a:xfrm>
                <a:off x="4458268" y="2479343"/>
                <a:ext cx="125105" cy="191921"/>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11" name="墨迹 110"/>
              <p14:cNvContentPartPr/>
              <p14:nvPr/>
            </p14:nvContentPartPr>
            <p14:xfrm>
              <a:off x="4520820" y="2473656"/>
              <a:ext cx="28433" cy="314894"/>
            </p14:xfrm>
          </p:contentPart>
        </mc:Choice>
        <mc:Fallback xmlns="">
          <p:pic>
            <p:nvPicPr>
              <p:cNvPr id="111" name="墨迹 110"/>
            </p:nvPicPr>
            <p:blipFill>
              <a:blip/>
            </p:blipFill>
            <p:spPr>
              <a:xfrm>
                <a:off x="4520820" y="2473656"/>
                <a:ext cx="28433" cy="314894"/>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12" name="墨迹 111"/>
              <p14:cNvContentPartPr/>
              <p14:nvPr/>
            </p14:nvContentPartPr>
            <p14:xfrm>
              <a:off x="4560626" y="2402219"/>
              <a:ext cx="540224" cy="389885"/>
            </p14:xfrm>
          </p:contentPart>
        </mc:Choice>
        <mc:Fallback xmlns="">
          <p:pic>
            <p:nvPicPr>
              <p:cNvPr id="112" name="墨迹 111"/>
            </p:nvPicPr>
            <p:blipFill>
              <a:blip/>
            </p:blipFill>
            <p:spPr>
              <a:xfrm>
                <a:off x="4560626" y="2402219"/>
                <a:ext cx="540224" cy="389885"/>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13" name="墨迹 112"/>
              <p14:cNvContentPartPr/>
              <p14:nvPr/>
            </p14:nvContentPartPr>
            <p14:xfrm>
              <a:off x="5100850" y="2425320"/>
              <a:ext cx="202407" cy="321114"/>
            </p14:xfrm>
          </p:contentPart>
        </mc:Choice>
        <mc:Fallback xmlns="">
          <p:pic>
            <p:nvPicPr>
              <p:cNvPr id="113" name="墨迹 112"/>
            </p:nvPicPr>
            <p:blipFill>
              <a:blip/>
            </p:blipFill>
            <p:spPr>
              <a:xfrm>
                <a:off x="5100850" y="2425320"/>
                <a:ext cx="202407" cy="321114"/>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14" name="墨迹 113"/>
              <p14:cNvContentPartPr/>
              <p14:nvPr/>
            </p14:nvContentPartPr>
            <p14:xfrm>
              <a:off x="5328313" y="2356549"/>
              <a:ext cx="287172" cy="416185"/>
            </p14:xfrm>
          </p:contentPart>
        </mc:Choice>
        <mc:Fallback xmlns="">
          <p:pic>
            <p:nvPicPr>
              <p:cNvPr id="114" name="墨迹 113"/>
            </p:nvPicPr>
            <p:blipFill>
              <a:blip/>
            </p:blipFill>
            <p:spPr>
              <a:xfrm>
                <a:off x="5328313" y="2356549"/>
                <a:ext cx="287172" cy="416185"/>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15" name="墨迹 114"/>
              <p14:cNvContentPartPr/>
              <p14:nvPr/>
            </p14:nvContentPartPr>
            <p14:xfrm>
              <a:off x="3744604" y="2861764"/>
              <a:ext cx="512502" cy="61131"/>
            </p14:xfrm>
          </p:contentPart>
        </mc:Choice>
        <mc:Fallback xmlns="">
          <p:pic>
            <p:nvPicPr>
              <p:cNvPr id="115" name="墨迹 114"/>
            </p:nvPicPr>
            <p:blipFill>
              <a:blip/>
            </p:blipFill>
            <p:spPr>
              <a:xfrm>
                <a:off x="3744604" y="2861764"/>
                <a:ext cx="512502" cy="61131"/>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16" name="墨迹 115"/>
              <p14:cNvContentPartPr/>
              <p14:nvPr/>
            </p14:nvContentPartPr>
            <p14:xfrm>
              <a:off x="3818352" y="2954171"/>
              <a:ext cx="494909" cy="65396"/>
            </p14:xfrm>
          </p:contentPart>
        </mc:Choice>
        <mc:Fallback xmlns="">
          <p:pic>
            <p:nvPicPr>
              <p:cNvPr id="116" name="墨迹 115"/>
            </p:nvPicPr>
            <p:blipFill>
              <a:blip/>
            </p:blipFill>
            <p:spPr>
              <a:xfrm>
                <a:off x="3818352" y="2954171"/>
                <a:ext cx="494909" cy="65396"/>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117" name="墨迹 116"/>
              <p14:cNvContentPartPr/>
              <p14:nvPr/>
            </p14:nvContentPartPr>
            <p14:xfrm>
              <a:off x="3824216" y="3129744"/>
              <a:ext cx="25589" cy="100226"/>
            </p14:xfrm>
          </p:contentPart>
        </mc:Choice>
        <mc:Fallback xmlns="">
          <p:pic>
            <p:nvPicPr>
              <p:cNvPr id="117" name="墨迹 116"/>
            </p:nvPicPr>
            <p:blipFill>
              <a:blip/>
            </p:blipFill>
            <p:spPr>
              <a:xfrm>
                <a:off x="3824216" y="3129744"/>
                <a:ext cx="25589" cy="100226"/>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18" name="墨迹 117"/>
              <p14:cNvContentPartPr/>
              <p14:nvPr/>
            </p14:nvContentPartPr>
            <p14:xfrm>
              <a:off x="3747447" y="3216464"/>
              <a:ext cx="176284" cy="96494"/>
            </p14:xfrm>
          </p:contentPart>
        </mc:Choice>
        <mc:Fallback xmlns="">
          <p:pic>
            <p:nvPicPr>
              <p:cNvPr id="118" name="墨迹 117"/>
            </p:nvPicPr>
            <p:blipFill>
              <a:blip/>
            </p:blipFill>
            <p:spPr>
              <a:xfrm>
                <a:off x="3747447" y="3216464"/>
                <a:ext cx="176284" cy="96494"/>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119" name="墨迹 118"/>
              <p14:cNvContentPartPr/>
              <p14:nvPr/>
            </p14:nvContentPartPr>
            <p14:xfrm>
              <a:off x="3676365" y="3283992"/>
              <a:ext cx="295702" cy="154959"/>
            </p14:xfrm>
          </p:contentPart>
        </mc:Choice>
        <mc:Fallback xmlns="">
          <p:pic>
            <p:nvPicPr>
              <p:cNvPr id="119" name="墨迹 118"/>
            </p:nvPicPr>
            <p:blipFill>
              <a:blip/>
            </p:blipFill>
            <p:spPr>
              <a:xfrm>
                <a:off x="3676365" y="3283992"/>
                <a:ext cx="295702" cy="154959"/>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20" name="墨迹 119"/>
              <p14:cNvContentPartPr/>
              <p14:nvPr/>
            </p14:nvContentPartPr>
            <p14:xfrm>
              <a:off x="3788675" y="3184477"/>
              <a:ext cx="106623" cy="339062"/>
            </p14:xfrm>
          </p:contentPart>
        </mc:Choice>
        <mc:Fallback xmlns="">
          <p:pic>
            <p:nvPicPr>
              <p:cNvPr id="120" name="墨迹 119"/>
            </p:nvPicPr>
            <p:blipFill>
              <a:blip/>
            </p:blipFill>
            <p:spPr>
              <a:xfrm>
                <a:off x="3788675" y="3184477"/>
                <a:ext cx="106623" cy="339062"/>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121" name="墨迹 120"/>
              <p14:cNvContentPartPr/>
              <p14:nvPr/>
            </p14:nvContentPartPr>
            <p14:xfrm>
              <a:off x="3866865" y="3217886"/>
              <a:ext cx="401792" cy="365361"/>
            </p14:xfrm>
          </p:contentPart>
        </mc:Choice>
        <mc:Fallback xmlns="">
          <p:pic>
            <p:nvPicPr>
              <p:cNvPr id="121" name="墨迹 120"/>
            </p:nvPicPr>
            <p:blipFill>
              <a:blip/>
            </p:blipFill>
            <p:spPr>
              <a:xfrm>
                <a:off x="3866865" y="3217886"/>
                <a:ext cx="401792" cy="365361"/>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22" name="墨迹 121"/>
              <p14:cNvContentPartPr/>
              <p14:nvPr/>
            </p14:nvContentPartPr>
            <p14:xfrm>
              <a:off x="4165410" y="3264089"/>
              <a:ext cx="69661" cy="174862"/>
            </p14:xfrm>
          </p:contentPart>
        </mc:Choice>
        <mc:Fallback xmlns="">
          <p:pic>
            <p:nvPicPr>
              <p:cNvPr id="122" name="墨迹 121"/>
            </p:nvPicPr>
            <p:blipFill>
              <a:blip/>
            </p:blipFill>
            <p:spPr>
              <a:xfrm>
                <a:off x="4165410" y="3264089"/>
                <a:ext cx="69661" cy="174862"/>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23" name="墨迹 122"/>
              <p14:cNvContentPartPr/>
              <p14:nvPr/>
            </p14:nvContentPartPr>
            <p14:xfrm>
              <a:off x="4321791" y="3237967"/>
              <a:ext cx="130791" cy="160467"/>
            </p14:xfrm>
          </p:contentPart>
        </mc:Choice>
        <mc:Fallback xmlns="">
          <p:pic>
            <p:nvPicPr>
              <p:cNvPr id="123" name="墨迹 122"/>
            </p:nvPicPr>
            <p:blipFill>
              <a:blip/>
            </p:blipFill>
            <p:spPr>
              <a:xfrm>
                <a:off x="4321791" y="3237967"/>
                <a:ext cx="130791" cy="160467"/>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24" name="墨迹 123"/>
              <p14:cNvContentPartPr/>
              <p14:nvPr/>
            </p14:nvContentPartPr>
            <p14:xfrm>
              <a:off x="4537169" y="3120148"/>
              <a:ext cx="157092" cy="165266"/>
            </p14:xfrm>
          </p:contentPart>
        </mc:Choice>
        <mc:Fallback xmlns="">
          <p:pic>
            <p:nvPicPr>
              <p:cNvPr id="124" name="墨迹 123"/>
            </p:nvPicPr>
            <p:blipFill>
              <a:blip/>
            </p:blipFill>
            <p:spPr>
              <a:xfrm>
                <a:off x="4537169" y="3120148"/>
                <a:ext cx="157092" cy="165266"/>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25" name="墨迹 124"/>
              <p14:cNvContentPartPr/>
              <p14:nvPr/>
            </p14:nvContentPartPr>
            <p14:xfrm>
              <a:off x="4611805" y="3212910"/>
              <a:ext cx="28433" cy="244522"/>
            </p14:xfrm>
          </p:contentPart>
        </mc:Choice>
        <mc:Fallback xmlns="">
          <p:pic>
            <p:nvPicPr>
              <p:cNvPr id="125" name="墨迹 124"/>
            </p:nvPicPr>
            <p:blipFill>
              <a:blip/>
            </p:blipFill>
            <p:spPr>
              <a:xfrm>
                <a:off x="4611805" y="3212910"/>
                <a:ext cx="28433" cy="244522"/>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26" name="墨迹 125"/>
              <p14:cNvContentPartPr/>
              <p14:nvPr/>
            </p14:nvContentPartPr>
            <p14:xfrm>
              <a:off x="4765343" y="3121925"/>
              <a:ext cx="51179" cy="118707"/>
            </p14:xfrm>
          </p:contentPart>
        </mc:Choice>
        <mc:Fallback xmlns="">
          <p:pic>
            <p:nvPicPr>
              <p:cNvPr id="126" name="墨迹 125"/>
            </p:nvPicPr>
            <p:blipFill>
              <a:blip/>
            </p:blipFill>
            <p:spPr>
              <a:xfrm>
                <a:off x="4765343" y="3121925"/>
                <a:ext cx="51179" cy="118707"/>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127" name="墨迹 126"/>
              <p14:cNvContentPartPr/>
              <p14:nvPr/>
            </p14:nvContentPartPr>
            <p14:xfrm>
              <a:off x="4863969" y="3099179"/>
              <a:ext cx="131680" cy="287171"/>
            </p14:xfrm>
          </p:contentPart>
        </mc:Choice>
        <mc:Fallback xmlns="">
          <p:pic>
            <p:nvPicPr>
              <p:cNvPr id="127" name="墨迹 126"/>
            </p:nvPicPr>
            <p:blipFill>
              <a:blip/>
            </p:blipFill>
            <p:spPr>
              <a:xfrm>
                <a:off x="4863969" y="3099179"/>
                <a:ext cx="131680" cy="287171"/>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28" name="墨迹 127"/>
              <p14:cNvContentPartPr/>
              <p14:nvPr/>
            </p14:nvContentPartPr>
            <p14:xfrm>
              <a:off x="4998492" y="3087805"/>
              <a:ext cx="162956" cy="95250"/>
            </p14:xfrm>
          </p:contentPart>
        </mc:Choice>
        <mc:Fallback xmlns="">
          <p:pic>
            <p:nvPicPr>
              <p:cNvPr id="128" name="墨迹 127"/>
            </p:nvPicPr>
            <p:blipFill>
              <a:blip/>
            </p:blipFill>
            <p:spPr>
              <a:xfrm>
                <a:off x="4998492" y="3087805"/>
                <a:ext cx="162956" cy="9525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129" name="墨迹 128"/>
              <p14:cNvContentPartPr/>
              <p14:nvPr/>
            </p14:nvContentPartPr>
            <p14:xfrm>
              <a:off x="5095164" y="3082119"/>
              <a:ext cx="26300" cy="314183"/>
            </p14:xfrm>
          </p:contentPart>
        </mc:Choice>
        <mc:Fallback xmlns="">
          <p:pic>
            <p:nvPicPr>
              <p:cNvPr id="129" name="墨迹 128"/>
            </p:nvPicPr>
            <p:blipFill>
              <a:blip/>
            </p:blipFill>
            <p:spPr>
              <a:xfrm>
                <a:off x="5095164" y="3082119"/>
                <a:ext cx="26300" cy="314183"/>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30" name="墨迹 129"/>
              <p14:cNvContentPartPr/>
              <p14:nvPr/>
            </p14:nvContentPartPr>
            <p14:xfrm>
              <a:off x="5069041" y="3065059"/>
              <a:ext cx="685764" cy="321824"/>
            </p14:xfrm>
          </p:contentPart>
        </mc:Choice>
        <mc:Fallback xmlns="">
          <p:pic>
            <p:nvPicPr>
              <p:cNvPr id="130" name="墨迹 129"/>
            </p:nvPicPr>
            <p:blipFill>
              <a:blip/>
            </p:blipFill>
            <p:spPr>
              <a:xfrm>
                <a:off x="5069041" y="3065059"/>
                <a:ext cx="685764" cy="321824"/>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131" name="墨迹 130"/>
              <p14:cNvContentPartPr/>
              <p14:nvPr/>
            </p14:nvContentPartPr>
            <p14:xfrm>
              <a:off x="1304711" y="3758820"/>
              <a:ext cx="213602" cy="580030"/>
            </p14:xfrm>
          </p:contentPart>
        </mc:Choice>
        <mc:Fallback xmlns="">
          <p:pic>
            <p:nvPicPr>
              <p:cNvPr id="131" name="墨迹 130"/>
            </p:nvPicPr>
            <p:blipFill>
              <a:blip/>
            </p:blipFill>
            <p:spPr>
              <a:xfrm>
                <a:off x="1304711" y="3758820"/>
                <a:ext cx="213602" cy="58003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32" name="墨迹 131"/>
              <p14:cNvContentPartPr/>
              <p14:nvPr/>
            </p14:nvContentPartPr>
            <p14:xfrm>
              <a:off x="1292094" y="4028932"/>
              <a:ext cx="277398" cy="71082"/>
            </p14:xfrm>
          </p:contentPart>
        </mc:Choice>
        <mc:Fallback xmlns="">
          <p:pic>
            <p:nvPicPr>
              <p:cNvPr id="132" name="墨迹 131"/>
            </p:nvPicPr>
            <p:blipFill>
              <a:blip/>
            </p:blipFill>
            <p:spPr>
              <a:xfrm>
                <a:off x="1292094" y="4028932"/>
                <a:ext cx="277398" cy="71082"/>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133" name="墨迹 132"/>
              <p14:cNvContentPartPr/>
              <p14:nvPr/>
            </p14:nvContentPartPr>
            <p14:xfrm>
              <a:off x="1614985" y="4085620"/>
              <a:ext cx="164910" cy="206316"/>
            </p14:xfrm>
          </p:contentPart>
        </mc:Choice>
        <mc:Fallback xmlns="">
          <p:pic>
            <p:nvPicPr>
              <p:cNvPr id="133" name="墨迹 132"/>
            </p:nvPicPr>
            <p:blipFill>
              <a:blip/>
            </p:blipFill>
            <p:spPr>
              <a:xfrm>
                <a:off x="1614985" y="4085620"/>
                <a:ext cx="164910" cy="206316"/>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34" name="墨迹 133"/>
              <p14:cNvContentPartPr/>
              <p14:nvPr/>
            </p14:nvContentPartPr>
            <p14:xfrm>
              <a:off x="1603611" y="4064473"/>
              <a:ext cx="221776" cy="288594"/>
            </p14:xfrm>
          </p:contentPart>
        </mc:Choice>
        <mc:Fallback xmlns="">
          <p:pic>
            <p:nvPicPr>
              <p:cNvPr id="134" name="墨迹 133"/>
            </p:nvPicPr>
            <p:blipFill>
              <a:blip/>
            </p:blipFill>
            <p:spPr>
              <a:xfrm>
                <a:off x="1603611" y="4064473"/>
                <a:ext cx="221776" cy="288594"/>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135" name="墨迹 134"/>
              <p14:cNvContentPartPr/>
              <p14:nvPr/>
            </p14:nvContentPartPr>
            <p14:xfrm>
              <a:off x="1969507" y="4077268"/>
              <a:ext cx="174328" cy="79612"/>
            </p14:xfrm>
          </p:contentPart>
        </mc:Choice>
        <mc:Fallback xmlns="">
          <p:pic>
            <p:nvPicPr>
              <p:cNvPr id="135" name="墨迹 134"/>
            </p:nvPicPr>
            <p:blipFill>
              <a:blip/>
            </p:blipFill>
            <p:spPr>
              <a:xfrm>
                <a:off x="1969507" y="4077268"/>
                <a:ext cx="174328" cy="79612"/>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36" name="墨迹 135"/>
              <p14:cNvContentPartPr/>
              <p14:nvPr/>
            </p14:nvContentPartPr>
            <p14:xfrm>
              <a:off x="1952447" y="4210014"/>
              <a:ext cx="239724" cy="54911"/>
            </p14:xfrm>
          </p:contentPart>
        </mc:Choice>
        <mc:Fallback xmlns="">
          <p:pic>
            <p:nvPicPr>
              <p:cNvPr id="136" name="墨迹 135"/>
            </p:nvPicPr>
            <p:blipFill>
              <a:blip/>
            </p:blipFill>
            <p:spPr>
              <a:xfrm>
                <a:off x="1952447" y="4210014"/>
                <a:ext cx="239724" cy="54911"/>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137" name="墨迹 136"/>
              <p14:cNvContentPartPr/>
              <p14:nvPr/>
            </p14:nvContentPartPr>
            <p14:xfrm>
              <a:off x="2450910" y="3910581"/>
              <a:ext cx="176284" cy="437332"/>
            </p14:xfrm>
          </p:contentPart>
        </mc:Choice>
        <mc:Fallback xmlns="">
          <p:pic>
            <p:nvPicPr>
              <p:cNvPr id="137" name="墨迹 136"/>
            </p:nvPicPr>
            <p:blipFill>
              <a:blip/>
            </p:blipFill>
            <p:spPr>
              <a:xfrm>
                <a:off x="2450910" y="3910581"/>
                <a:ext cx="176284" cy="437332"/>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38" name="墨迹 137"/>
              <p14:cNvContentPartPr/>
              <p14:nvPr/>
            </p14:nvContentPartPr>
            <p14:xfrm>
              <a:off x="2638567" y="4128447"/>
              <a:ext cx="5686" cy="170597"/>
            </p14:xfrm>
          </p:contentPart>
        </mc:Choice>
        <mc:Fallback xmlns="">
          <p:pic>
            <p:nvPicPr>
              <p:cNvPr id="138" name="墨迹 137"/>
            </p:nvPicPr>
            <p:blipFill>
              <a:blip/>
            </p:blipFill>
            <p:spPr>
              <a:xfrm>
                <a:off x="2638567" y="4128447"/>
                <a:ext cx="5686" cy="170597"/>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139" name="墨迹 138"/>
              <p14:cNvContentPartPr/>
              <p14:nvPr/>
            </p14:nvContentPartPr>
            <p14:xfrm>
              <a:off x="2775044" y="3902939"/>
              <a:ext cx="34120" cy="585361"/>
            </p14:xfrm>
          </p:contentPart>
        </mc:Choice>
        <mc:Fallback xmlns="">
          <p:pic>
            <p:nvPicPr>
              <p:cNvPr id="139" name="墨迹 138"/>
            </p:nvPicPr>
            <p:blipFill>
              <a:blip/>
            </p:blipFill>
            <p:spPr>
              <a:xfrm>
                <a:off x="2775044" y="3902939"/>
                <a:ext cx="34120" cy="585361"/>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40" name="墨迹 139"/>
              <p14:cNvContentPartPr/>
              <p14:nvPr/>
            </p14:nvContentPartPr>
            <p14:xfrm>
              <a:off x="2783219" y="3937770"/>
              <a:ext cx="147140" cy="190677"/>
            </p14:xfrm>
          </p:contentPart>
        </mc:Choice>
        <mc:Fallback xmlns="">
          <p:pic>
            <p:nvPicPr>
              <p:cNvPr id="140" name="墨迹 139"/>
            </p:nvPicPr>
            <p:blipFill>
              <a:blip/>
            </p:blipFill>
            <p:spPr>
              <a:xfrm>
                <a:off x="2783219" y="3937770"/>
                <a:ext cx="147140" cy="190677"/>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141" name="墨迹 140"/>
              <p14:cNvContentPartPr/>
              <p14:nvPr/>
            </p14:nvContentPartPr>
            <p14:xfrm>
              <a:off x="2922895" y="4134134"/>
              <a:ext cx="28433" cy="201873"/>
            </p14:xfrm>
          </p:contentPart>
        </mc:Choice>
        <mc:Fallback xmlns="">
          <p:pic>
            <p:nvPicPr>
              <p:cNvPr id="141" name="墨迹 140"/>
            </p:nvPicPr>
            <p:blipFill>
              <a:blip/>
            </p:blipFill>
            <p:spPr>
              <a:xfrm>
                <a:off x="2922895" y="4134134"/>
                <a:ext cx="28433" cy="201873"/>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42" name="墨迹 141"/>
              <p14:cNvContentPartPr/>
              <p14:nvPr/>
            </p14:nvContentPartPr>
            <p14:xfrm>
              <a:off x="3030940" y="4122761"/>
              <a:ext cx="218932" cy="34119"/>
            </p14:xfrm>
          </p:contentPart>
        </mc:Choice>
        <mc:Fallback xmlns="">
          <p:pic>
            <p:nvPicPr>
              <p:cNvPr id="142" name="墨迹 141"/>
            </p:nvPicPr>
            <p:blipFill>
              <a:blip/>
            </p:blipFill>
            <p:spPr>
              <a:xfrm>
                <a:off x="3030940" y="4122761"/>
                <a:ext cx="218932" cy="34119"/>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143" name="墨迹 142"/>
              <p14:cNvContentPartPr/>
              <p14:nvPr/>
            </p14:nvContentPartPr>
            <p14:xfrm>
              <a:off x="3127611" y="4042438"/>
              <a:ext cx="17060" cy="273666"/>
            </p14:xfrm>
          </p:contentPart>
        </mc:Choice>
        <mc:Fallback xmlns="">
          <p:pic>
            <p:nvPicPr>
              <p:cNvPr id="143" name="墨迹 142"/>
            </p:nvPicPr>
            <p:blipFill>
              <a:blip/>
            </p:blipFill>
            <p:spPr>
              <a:xfrm>
                <a:off x="3127611" y="4042438"/>
                <a:ext cx="17060" cy="273666"/>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44" name="墨迹 143"/>
              <p14:cNvContentPartPr/>
              <p14:nvPr/>
            </p14:nvContentPartPr>
            <p14:xfrm>
              <a:off x="3358628" y="3860290"/>
              <a:ext cx="76058" cy="532583"/>
            </p14:xfrm>
          </p:contentPart>
        </mc:Choice>
        <mc:Fallback xmlns="">
          <p:pic>
            <p:nvPicPr>
              <p:cNvPr id="144" name="墨迹 143"/>
            </p:nvPicPr>
            <p:blipFill>
              <a:blip/>
            </p:blipFill>
            <p:spPr>
              <a:xfrm>
                <a:off x="3358628" y="3860290"/>
                <a:ext cx="76058" cy="532583"/>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145" name="墨迹 144"/>
              <p14:cNvContentPartPr/>
              <p14:nvPr/>
            </p14:nvContentPartPr>
            <p14:xfrm>
              <a:off x="3400567" y="3960161"/>
              <a:ext cx="156736" cy="162600"/>
            </p14:xfrm>
          </p:contentPart>
        </mc:Choice>
        <mc:Fallback xmlns="">
          <p:pic>
            <p:nvPicPr>
              <p:cNvPr id="145" name="墨迹 144"/>
            </p:nvPicPr>
            <p:blipFill>
              <a:blip/>
            </p:blipFill>
            <p:spPr>
              <a:xfrm>
                <a:off x="3400567" y="3960161"/>
                <a:ext cx="156736" cy="16260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46" name="墨迹 145"/>
              <p14:cNvContentPartPr/>
              <p14:nvPr/>
            </p14:nvContentPartPr>
            <p14:xfrm>
              <a:off x="3231924" y="3848561"/>
              <a:ext cx="120307" cy="412454"/>
            </p14:xfrm>
          </p:contentPart>
        </mc:Choice>
        <mc:Fallback xmlns="">
          <p:pic>
            <p:nvPicPr>
              <p:cNvPr id="146" name="墨迹 145"/>
            </p:nvPicPr>
            <p:blipFill>
              <a:blip/>
            </p:blipFill>
            <p:spPr>
              <a:xfrm>
                <a:off x="3231924" y="3848561"/>
                <a:ext cx="120307" cy="412454"/>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147" name="墨迹 146"/>
              <p14:cNvContentPartPr/>
              <p14:nvPr/>
            </p14:nvContentPartPr>
            <p14:xfrm>
              <a:off x="3313491" y="4188867"/>
              <a:ext cx="72859" cy="110177"/>
            </p14:xfrm>
          </p:contentPart>
        </mc:Choice>
        <mc:Fallback xmlns="">
          <p:pic>
            <p:nvPicPr>
              <p:cNvPr id="147" name="墨迹 146"/>
            </p:nvPicPr>
            <p:blipFill>
              <a:blip/>
            </p:blipFill>
            <p:spPr>
              <a:xfrm>
                <a:off x="3313491" y="4188867"/>
                <a:ext cx="72859" cy="110177"/>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48" name="墨迹 147"/>
              <p14:cNvContentPartPr/>
              <p14:nvPr/>
            </p14:nvContentPartPr>
            <p14:xfrm>
              <a:off x="3514298" y="4222098"/>
              <a:ext cx="125104" cy="105379"/>
            </p14:xfrm>
          </p:contentPart>
        </mc:Choice>
        <mc:Fallback xmlns="">
          <p:pic>
            <p:nvPicPr>
              <p:cNvPr id="148" name="墨迹 147"/>
            </p:nvPicPr>
            <p:blipFill>
              <a:blip/>
            </p:blipFill>
            <p:spPr>
              <a:xfrm>
                <a:off x="3514298" y="4222098"/>
                <a:ext cx="125104" cy="105379"/>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149" name="墨迹 148"/>
              <p14:cNvContentPartPr/>
              <p14:nvPr/>
            </p14:nvContentPartPr>
            <p14:xfrm>
              <a:off x="3719014" y="4094328"/>
              <a:ext cx="170597" cy="45492"/>
            </p14:xfrm>
          </p:contentPart>
        </mc:Choice>
        <mc:Fallback xmlns="">
          <p:pic>
            <p:nvPicPr>
              <p:cNvPr id="149" name="墨迹 148"/>
            </p:nvPicPr>
            <p:blipFill>
              <a:blip/>
            </p:blipFill>
            <p:spPr>
              <a:xfrm>
                <a:off x="3719014" y="4094328"/>
                <a:ext cx="170597" cy="45492"/>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50" name="墨迹 149"/>
              <p14:cNvContentPartPr/>
              <p14:nvPr/>
            </p14:nvContentPartPr>
            <p14:xfrm>
              <a:off x="3786542" y="4037462"/>
              <a:ext cx="31987" cy="216090"/>
            </p14:xfrm>
          </p:contentPart>
        </mc:Choice>
        <mc:Fallback xmlns="">
          <p:pic>
            <p:nvPicPr>
              <p:cNvPr id="150" name="墨迹 149"/>
            </p:nvPicPr>
            <p:blipFill>
              <a:blip/>
            </p:blipFill>
            <p:spPr>
              <a:xfrm>
                <a:off x="3786542" y="4037462"/>
                <a:ext cx="31987" cy="216090"/>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151" name="墨迹 150"/>
              <p14:cNvContentPartPr/>
              <p14:nvPr/>
            </p14:nvContentPartPr>
            <p14:xfrm>
              <a:off x="4040305" y="4060208"/>
              <a:ext cx="99515" cy="11374"/>
            </p14:xfrm>
          </p:contentPart>
        </mc:Choice>
        <mc:Fallback xmlns="">
          <p:pic>
            <p:nvPicPr>
              <p:cNvPr id="151" name="墨迹 150"/>
            </p:nvPicPr>
            <p:blipFill>
              <a:blip/>
            </p:blipFill>
            <p:spPr>
              <a:xfrm>
                <a:off x="4040305" y="4060208"/>
                <a:ext cx="99515" cy="11374"/>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52" name="墨迹 151"/>
              <p14:cNvContentPartPr/>
              <p14:nvPr/>
            </p14:nvContentPartPr>
            <p14:xfrm>
              <a:off x="4166476" y="4045992"/>
              <a:ext cx="58643" cy="14216"/>
            </p14:xfrm>
          </p:contentPart>
        </mc:Choice>
        <mc:Fallback xmlns="">
          <p:pic>
            <p:nvPicPr>
              <p:cNvPr id="152" name="墨迹 151"/>
            </p:nvPicPr>
            <p:blipFill>
              <a:blip/>
            </p:blipFill>
            <p:spPr>
              <a:xfrm>
                <a:off x="4166476" y="4045992"/>
                <a:ext cx="58643" cy="14216"/>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153" name="墨迹 152"/>
              <p14:cNvContentPartPr/>
              <p14:nvPr/>
            </p14:nvContentPartPr>
            <p14:xfrm>
              <a:off x="4293358" y="4031776"/>
              <a:ext cx="17059" cy="19903"/>
            </p14:xfrm>
          </p:contentPart>
        </mc:Choice>
        <mc:Fallback xmlns="">
          <p:pic>
            <p:nvPicPr>
              <p:cNvPr id="153" name="墨迹 152"/>
            </p:nvPicPr>
            <p:blipFill>
              <a:blip/>
            </p:blipFill>
            <p:spPr>
              <a:xfrm>
                <a:off x="4293358" y="4031776"/>
                <a:ext cx="17059" cy="19903"/>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54" name="墨迹 153"/>
              <p14:cNvContentPartPr/>
              <p14:nvPr/>
            </p14:nvContentPartPr>
            <p14:xfrm>
              <a:off x="4418462" y="3989126"/>
              <a:ext cx="142164" cy="48336"/>
            </p14:xfrm>
          </p:contentPart>
        </mc:Choice>
        <mc:Fallback xmlns="">
          <p:pic>
            <p:nvPicPr>
              <p:cNvPr id="154" name="墨迹 153"/>
            </p:nvPicPr>
            <p:blipFill>
              <a:blip/>
            </p:blipFill>
            <p:spPr>
              <a:xfrm>
                <a:off x="4418462" y="3989126"/>
                <a:ext cx="142164" cy="48336"/>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155" name="墨迹 154"/>
              <p14:cNvContentPartPr/>
              <p14:nvPr/>
            </p14:nvContentPartPr>
            <p14:xfrm>
              <a:off x="4543567" y="3827415"/>
              <a:ext cx="8530" cy="320935"/>
            </p14:xfrm>
          </p:contentPart>
        </mc:Choice>
        <mc:Fallback xmlns="">
          <p:pic>
            <p:nvPicPr>
              <p:cNvPr id="155" name="墨迹 154"/>
            </p:nvPicPr>
            <p:blipFill>
              <a:blip/>
            </p:blipFill>
            <p:spPr>
              <a:xfrm>
                <a:off x="4543567" y="3827415"/>
                <a:ext cx="8530" cy="320935"/>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56" name="墨迹 155"/>
              <p14:cNvContentPartPr/>
              <p14:nvPr/>
            </p14:nvContentPartPr>
            <p14:xfrm>
              <a:off x="4719850" y="3753134"/>
              <a:ext cx="153538" cy="390951"/>
            </p14:xfrm>
          </p:contentPart>
        </mc:Choice>
        <mc:Fallback xmlns="">
          <p:pic>
            <p:nvPicPr>
              <p:cNvPr id="156" name="墨迹 155"/>
            </p:nvPicPr>
            <p:blipFill>
              <a:blip/>
            </p:blipFill>
            <p:spPr>
              <a:xfrm>
                <a:off x="4719850" y="3753134"/>
                <a:ext cx="153538" cy="390951"/>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157" name="墨迹 156"/>
              <p14:cNvContentPartPr/>
              <p14:nvPr/>
            </p14:nvContentPartPr>
            <p14:xfrm>
              <a:off x="4873388" y="4003343"/>
              <a:ext cx="116574" cy="100403"/>
            </p14:xfrm>
          </p:contentPart>
        </mc:Choice>
        <mc:Fallback xmlns="">
          <p:pic>
            <p:nvPicPr>
              <p:cNvPr id="157" name="墨迹 156"/>
            </p:nvPicPr>
            <p:blipFill>
              <a:blip/>
            </p:blipFill>
            <p:spPr>
              <a:xfrm>
                <a:off x="4873388" y="4003343"/>
                <a:ext cx="116574" cy="100403"/>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58" name="墨迹 157"/>
              <p14:cNvContentPartPr/>
              <p14:nvPr/>
            </p14:nvContentPartPr>
            <p14:xfrm>
              <a:off x="5043985" y="3813554"/>
              <a:ext cx="95250" cy="527429"/>
            </p14:xfrm>
          </p:contentPart>
        </mc:Choice>
        <mc:Fallback xmlns="">
          <p:pic>
            <p:nvPicPr>
              <p:cNvPr id="158" name="墨迹 157"/>
            </p:nvPicPr>
            <p:blipFill>
              <a:blip/>
            </p:blipFill>
            <p:spPr>
              <a:xfrm>
                <a:off x="5043985" y="3813554"/>
                <a:ext cx="95250" cy="527429"/>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159" name="墨迹 158"/>
              <p14:cNvContentPartPr/>
              <p14:nvPr/>
            </p14:nvContentPartPr>
            <p14:xfrm>
              <a:off x="5129283" y="3807156"/>
              <a:ext cx="151050" cy="201874"/>
            </p14:xfrm>
          </p:contentPart>
        </mc:Choice>
        <mc:Fallback xmlns="">
          <p:pic>
            <p:nvPicPr>
              <p:cNvPr id="159" name="墨迹 158"/>
            </p:nvPicPr>
            <p:blipFill>
              <a:blip/>
            </p:blipFill>
            <p:spPr>
              <a:xfrm>
                <a:off x="5129283" y="3807156"/>
                <a:ext cx="151050" cy="201874"/>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60" name="墨迹 159"/>
              <p14:cNvContentPartPr/>
              <p14:nvPr/>
            </p14:nvContentPartPr>
            <p14:xfrm>
              <a:off x="5227909" y="4085443"/>
              <a:ext cx="140209" cy="122616"/>
            </p14:xfrm>
          </p:contentPart>
        </mc:Choice>
        <mc:Fallback xmlns="">
          <p:pic>
            <p:nvPicPr>
              <p:cNvPr id="160" name="墨迹 159"/>
            </p:nvPicPr>
            <p:blipFill>
              <a:blip/>
            </p:blipFill>
            <p:spPr>
              <a:xfrm>
                <a:off x="5227909" y="4085443"/>
                <a:ext cx="140209" cy="122616"/>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161" name="墨迹 160"/>
              <p14:cNvContentPartPr/>
              <p14:nvPr/>
            </p14:nvContentPartPr>
            <p14:xfrm>
              <a:off x="2408261" y="4395716"/>
              <a:ext cx="174328" cy="134345"/>
            </p14:xfrm>
          </p:contentPart>
        </mc:Choice>
        <mc:Fallback xmlns="">
          <p:pic>
            <p:nvPicPr>
              <p:cNvPr id="161" name="墨迹 160"/>
            </p:nvPicPr>
            <p:blipFill>
              <a:blip/>
            </p:blipFill>
            <p:spPr>
              <a:xfrm>
                <a:off x="2408261" y="4395716"/>
                <a:ext cx="174328" cy="134345"/>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62" name="墨迹 161"/>
              <p14:cNvContentPartPr/>
              <p14:nvPr/>
            </p14:nvContentPartPr>
            <p14:xfrm>
              <a:off x="3229970" y="4384343"/>
              <a:ext cx="132568" cy="108045"/>
            </p14:xfrm>
          </p:contentPart>
        </mc:Choice>
        <mc:Fallback xmlns="">
          <p:pic>
            <p:nvPicPr>
              <p:cNvPr id="162" name="墨迹 161"/>
            </p:nvPicPr>
            <p:blipFill>
              <a:blip/>
            </p:blipFill>
            <p:spPr>
              <a:xfrm>
                <a:off x="3229970" y="4384343"/>
                <a:ext cx="132568" cy="108045"/>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163" name="墨迹 162"/>
              <p14:cNvContentPartPr/>
              <p14:nvPr/>
            </p14:nvContentPartPr>
            <p14:xfrm>
              <a:off x="4778671" y="4236492"/>
              <a:ext cx="166687" cy="164910"/>
            </p14:xfrm>
          </p:contentPart>
        </mc:Choice>
        <mc:Fallback xmlns="">
          <p:pic>
            <p:nvPicPr>
              <p:cNvPr id="163" name="墨迹 162"/>
            </p:nvPicPr>
            <p:blipFill>
              <a:blip/>
            </p:blipFill>
            <p:spPr>
              <a:xfrm>
                <a:off x="4778671" y="4236492"/>
                <a:ext cx="166687" cy="16491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64" name="墨迹 163"/>
              <p14:cNvContentPartPr/>
              <p14:nvPr/>
            </p14:nvContentPartPr>
            <p14:xfrm>
              <a:off x="5673416" y="2308746"/>
              <a:ext cx="129725" cy="473406"/>
            </p14:xfrm>
          </p:contentPart>
        </mc:Choice>
        <mc:Fallback xmlns="">
          <p:pic>
            <p:nvPicPr>
              <p:cNvPr id="164" name="墨迹 163"/>
            </p:nvPicPr>
            <p:blipFill>
              <a:blip/>
            </p:blipFill>
            <p:spPr>
              <a:xfrm>
                <a:off x="5673416" y="2308746"/>
                <a:ext cx="129725" cy="473406"/>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165" name="墨迹 164"/>
              <p14:cNvContentPartPr/>
              <p14:nvPr/>
            </p14:nvContentPartPr>
            <p14:xfrm>
              <a:off x="5840104" y="2339489"/>
              <a:ext cx="102358" cy="87786"/>
            </p14:xfrm>
          </p:contentPart>
        </mc:Choice>
        <mc:Fallback xmlns="">
          <p:pic>
            <p:nvPicPr>
              <p:cNvPr id="165" name="墨迹 164"/>
            </p:nvPicPr>
            <p:blipFill>
              <a:blip/>
            </p:blipFill>
            <p:spPr>
              <a:xfrm>
                <a:off x="5840104" y="2339489"/>
                <a:ext cx="102358" cy="87786"/>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66" name="墨迹 165"/>
              <p14:cNvContentPartPr/>
              <p14:nvPr/>
            </p14:nvContentPartPr>
            <p14:xfrm>
              <a:off x="5801720" y="2320119"/>
              <a:ext cx="201162" cy="496508"/>
            </p14:xfrm>
          </p:contentPart>
        </mc:Choice>
        <mc:Fallback xmlns="">
          <p:pic>
            <p:nvPicPr>
              <p:cNvPr id="166" name="墨迹 165"/>
            </p:nvPicPr>
            <p:blipFill>
              <a:blip/>
            </p:blipFill>
            <p:spPr>
              <a:xfrm>
                <a:off x="5801720" y="2320119"/>
                <a:ext cx="201162" cy="496508"/>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167" name="墨迹 166"/>
              <p14:cNvContentPartPr/>
              <p14:nvPr/>
            </p14:nvContentPartPr>
            <p14:xfrm>
              <a:off x="6041089" y="2424432"/>
              <a:ext cx="330709" cy="272066"/>
            </p14:xfrm>
          </p:contentPart>
        </mc:Choice>
        <mc:Fallback xmlns="">
          <p:pic>
            <p:nvPicPr>
              <p:cNvPr id="167" name="墨迹 166"/>
            </p:nvPicPr>
            <p:blipFill>
              <a:blip/>
            </p:blipFill>
            <p:spPr>
              <a:xfrm>
                <a:off x="6041089" y="2424432"/>
                <a:ext cx="330709" cy="272066"/>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68" name="墨迹 167"/>
              <p14:cNvContentPartPr/>
              <p14:nvPr/>
            </p14:nvContentPartPr>
            <p14:xfrm>
              <a:off x="6354738" y="2293996"/>
              <a:ext cx="157803" cy="469675"/>
            </p14:xfrm>
          </p:contentPart>
        </mc:Choice>
        <mc:Fallback xmlns="">
          <p:pic>
            <p:nvPicPr>
              <p:cNvPr id="168" name="墨迹 167"/>
            </p:nvPicPr>
            <p:blipFill>
              <a:blip/>
            </p:blipFill>
            <p:spPr>
              <a:xfrm>
                <a:off x="6354738" y="2293996"/>
                <a:ext cx="157803" cy="469675"/>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169" name="墨迹 168"/>
              <p14:cNvContentPartPr/>
              <p14:nvPr/>
            </p14:nvContentPartPr>
            <p14:xfrm>
              <a:off x="1502675" y="4975746"/>
              <a:ext cx="305653" cy="159757"/>
            </p14:xfrm>
          </p:contentPart>
        </mc:Choice>
        <mc:Fallback xmlns="">
          <p:pic>
            <p:nvPicPr>
              <p:cNvPr id="169" name="墨迹 168"/>
            </p:nvPicPr>
            <p:blipFill>
              <a:blip/>
            </p:blipFill>
            <p:spPr>
              <a:xfrm>
                <a:off x="1502675" y="4975746"/>
                <a:ext cx="305653" cy="159757"/>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70" name="墨迹 169"/>
              <p14:cNvContentPartPr/>
              <p14:nvPr/>
            </p14:nvContentPartPr>
            <p14:xfrm>
              <a:off x="1535373" y="4947313"/>
              <a:ext cx="244522" cy="312761"/>
            </p14:xfrm>
          </p:contentPart>
        </mc:Choice>
        <mc:Fallback xmlns="">
          <p:pic>
            <p:nvPicPr>
              <p:cNvPr id="170" name="墨迹 169"/>
            </p:nvPicPr>
            <p:blipFill>
              <a:blip/>
            </p:blipFill>
            <p:spPr>
              <a:xfrm>
                <a:off x="1535373" y="4947313"/>
                <a:ext cx="244522" cy="312761"/>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171" name="墨迹 170"/>
              <p14:cNvContentPartPr/>
              <p14:nvPr/>
            </p14:nvContentPartPr>
            <p14:xfrm>
              <a:off x="1438701" y="4926521"/>
              <a:ext cx="17060" cy="322180"/>
            </p14:xfrm>
          </p:contentPart>
        </mc:Choice>
        <mc:Fallback xmlns="">
          <p:pic>
            <p:nvPicPr>
              <p:cNvPr id="171" name="墨迹 170"/>
            </p:nvPicPr>
            <p:blipFill>
              <a:blip/>
            </p:blipFill>
            <p:spPr>
              <a:xfrm>
                <a:off x="1438701" y="4926521"/>
                <a:ext cx="17060" cy="32218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72" name="墨迹 171"/>
              <p14:cNvContentPartPr/>
              <p14:nvPr/>
            </p14:nvContentPartPr>
            <p14:xfrm>
              <a:off x="1347716" y="4950156"/>
              <a:ext cx="45492" cy="378157"/>
            </p14:xfrm>
          </p:contentPart>
        </mc:Choice>
        <mc:Fallback xmlns="">
          <p:pic>
            <p:nvPicPr>
              <p:cNvPr id="172" name="墨迹 171"/>
            </p:nvPicPr>
            <p:blipFill>
              <a:blip/>
            </p:blipFill>
            <p:spPr>
              <a:xfrm>
                <a:off x="1347716" y="4950156"/>
                <a:ext cx="45492" cy="378157"/>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173" name="墨迹 172"/>
              <p14:cNvContentPartPr/>
              <p14:nvPr/>
            </p14:nvContentPartPr>
            <p14:xfrm>
              <a:off x="1819701" y="4858282"/>
              <a:ext cx="42649" cy="312406"/>
            </p14:xfrm>
          </p:contentPart>
        </mc:Choice>
        <mc:Fallback xmlns="">
          <p:pic>
            <p:nvPicPr>
              <p:cNvPr id="173" name="墨迹 172"/>
            </p:nvPicPr>
            <p:blipFill>
              <a:blip/>
            </p:blipFill>
            <p:spPr>
              <a:xfrm>
                <a:off x="1819701" y="4858282"/>
                <a:ext cx="42649" cy="312406"/>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74" name="墨迹 173"/>
              <p14:cNvContentPartPr/>
              <p14:nvPr/>
            </p14:nvContentPartPr>
            <p14:xfrm>
              <a:off x="1916373" y="4843711"/>
              <a:ext cx="28432" cy="459012"/>
            </p14:xfrm>
          </p:contentPart>
        </mc:Choice>
        <mc:Fallback xmlns="">
          <p:pic>
            <p:nvPicPr>
              <p:cNvPr id="174" name="墨迹 173"/>
            </p:nvPicPr>
            <p:blipFill>
              <a:blip/>
            </p:blipFill>
            <p:spPr>
              <a:xfrm>
                <a:off x="1916373" y="4843711"/>
                <a:ext cx="28432" cy="459012"/>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175" name="墨迹 174"/>
              <p14:cNvContentPartPr/>
              <p14:nvPr/>
            </p14:nvContentPartPr>
            <p14:xfrm>
              <a:off x="2072042" y="4970059"/>
              <a:ext cx="108756" cy="17060"/>
            </p14:xfrm>
          </p:contentPart>
        </mc:Choice>
        <mc:Fallback xmlns="">
          <p:pic>
            <p:nvPicPr>
              <p:cNvPr id="175" name="墨迹 174"/>
            </p:nvPicPr>
            <p:blipFill>
              <a:blip/>
            </p:blipFill>
            <p:spPr>
              <a:xfrm>
                <a:off x="2072042" y="4970059"/>
                <a:ext cx="108756" cy="1706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76" name="墨迹 175"/>
              <p14:cNvContentPartPr/>
              <p14:nvPr/>
            </p14:nvContentPartPr>
            <p14:xfrm>
              <a:off x="2041477" y="5035455"/>
              <a:ext cx="218933" cy="71082"/>
            </p14:xfrm>
          </p:contentPart>
        </mc:Choice>
        <mc:Fallback xmlns="">
          <p:pic>
            <p:nvPicPr>
              <p:cNvPr id="176" name="墨迹 175"/>
            </p:nvPicPr>
            <p:blipFill>
              <a:blip/>
            </p:blipFill>
            <p:spPr>
              <a:xfrm>
                <a:off x="2041477" y="5035455"/>
                <a:ext cx="218933" cy="71082"/>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177" name="墨迹 176"/>
              <p14:cNvContentPartPr/>
              <p14:nvPr/>
            </p14:nvContentPartPr>
            <p14:xfrm>
              <a:off x="2274626" y="4826296"/>
              <a:ext cx="31276" cy="462211"/>
            </p14:xfrm>
          </p:contentPart>
        </mc:Choice>
        <mc:Fallback xmlns="">
          <p:pic>
            <p:nvPicPr>
              <p:cNvPr id="177" name="墨迹 176"/>
            </p:nvPicPr>
            <p:blipFill>
              <a:blip/>
            </p:blipFill>
            <p:spPr>
              <a:xfrm>
                <a:off x="2274626" y="4826296"/>
                <a:ext cx="31276" cy="462211"/>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78" name="墨迹 177"/>
              <p14:cNvContentPartPr/>
              <p14:nvPr/>
            </p14:nvContentPartPr>
            <p14:xfrm>
              <a:off x="2576014" y="5163402"/>
              <a:ext cx="62553" cy="88142"/>
            </p14:xfrm>
          </p:contentPart>
        </mc:Choice>
        <mc:Fallback xmlns="">
          <p:pic>
            <p:nvPicPr>
              <p:cNvPr id="178" name="墨迹 177"/>
            </p:nvPicPr>
            <p:blipFill>
              <a:blip/>
            </p:blipFill>
            <p:spPr>
              <a:xfrm>
                <a:off x="2576014" y="5163402"/>
                <a:ext cx="62553" cy="88142"/>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179" name="墨迹 178"/>
              <p14:cNvContentPartPr/>
              <p14:nvPr/>
            </p14:nvContentPartPr>
            <p14:xfrm>
              <a:off x="2612266" y="4965794"/>
              <a:ext cx="196898" cy="21325"/>
            </p14:xfrm>
          </p:contentPart>
        </mc:Choice>
        <mc:Fallback xmlns="">
          <p:pic>
            <p:nvPicPr>
              <p:cNvPr id="179" name="墨迹 178"/>
            </p:nvPicPr>
            <p:blipFill>
              <a:blip/>
            </p:blipFill>
            <p:spPr>
              <a:xfrm>
                <a:off x="2612266" y="4965794"/>
                <a:ext cx="196898" cy="21325"/>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80" name="墨迹 179"/>
              <p14:cNvContentPartPr/>
              <p14:nvPr/>
            </p14:nvContentPartPr>
            <p14:xfrm>
              <a:off x="2605869" y="5049671"/>
              <a:ext cx="206138" cy="39806"/>
            </p14:xfrm>
          </p:contentPart>
        </mc:Choice>
        <mc:Fallback xmlns="">
          <p:pic>
            <p:nvPicPr>
              <p:cNvPr id="180" name="墨迹 179"/>
            </p:nvPicPr>
            <p:blipFill>
              <a:blip/>
            </p:blipFill>
            <p:spPr>
              <a:xfrm>
                <a:off x="2605869" y="5049671"/>
                <a:ext cx="206138" cy="39806"/>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181" name="墨迹 180"/>
              <p14:cNvContentPartPr/>
              <p14:nvPr/>
            </p14:nvContentPartPr>
            <p14:xfrm>
              <a:off x="2778598" y="4953000"/>
              <a:ext cx="127237" cy="235992"/>
            </p14:xfrm>
          </p:contentPart>
        </mc:Choice>
        <mc:Fallback xmlns="">
          <p:pic>
            <p:nvPicPr>
              <p:cNvPr id="181" name="墨迹 180"/>
            </p:nvPicPr>
            <p:blipFill>
              <a:blip/>
            </p:blipFill>
            <p:spPr>
              <a:xfrm>
                <a:off x="2778598" y="4953000"/>
                <a:ext cx="127237" cy="235992"/>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82" name="墨迹 181"/>
              <p14:cNvContentPartPr/>
              <p14:nvPr/>
            </p14:nvContentPartPr>
            <p14:xfrm>
              <a:off x="3389194" y="4843533"/>
              <a:ext cx="176283" cy="432179"/>
            </p14:xfrm>
          </p:contentPart>
        </mc:Choice>
        <mc:Fallback xmlns="">
          <p:pic>
            <p:nvPicPr>
              <p:cNvPr id="182" name="墨迹 181"/>
            </p:nvPicPr>
            <p:blipFill>
              <a:blip/>
            </p:blipFill>
            <p:spPr>
              <a:xfrm>
                <a:off x="3389194" y="4843533"/>
                <a:ext cx="176283" cy="432179"/>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183" name="墨迹 182"/>
              <p14:cNvContentPartPr/>
              <p14:nvPr/>
            </p14:nvContentPartPr>
            <p14:xfrm>
              <a:off x="3576850" y="5040253"/>
              <a:ext cx="11374" cy="208448"/>
            </p14:xfrm>
          </p:contentPart>
        </mc:Choice>
        <mc:Fallback xmlns="">
          <p:pic>
            <p:nvPicPr>
              <p:cNvPr id="183" name="墨迹 182"/>
            </p:nvPicPr>
            <p:blipFill>
              <a:blip/>
            </p:blipFill>
            <p:spPr>
              <a:xfrm>
                <a:off x="3576850" y="5040253"/>
                <a:ext cx="11374" cy="208448"/>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84" name="墨迹 183"/>
              <p14:cNvContentPartPr/>
              <p14:nvPr/>
            </p14:nvContentPartPr>
            <p14:xfrm>
              <a:off x="3590534" y="4744551"/>
              <a:ext cx="162600" cy="162956"/>
            </p14:xfrm>
          </p:contentPart>
        </mc:Choice>
        <mc:Fallback xmlns="">
          <p:pic>
            <p:nvPicPr>
              <p:cNvPr id="184" name="墨迹 183"/>
            </p:nvPicPr>
            <p:blipFill>
              <a:blip/>
            </p:blipFill>
            <p:spPr>
              <a:xfrm>
                <a:off x="3590534" y="4744551"/>
                <a:ext cx="162600" cy="162956"/>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185" name="墨迹 184"/>
              <p14:cNvContentPartPr/>
              <p14:nvPr/>
            </p14:nvContentPartPr>
            <p14:xfrm>
              <a:off x="3743715" y="4989962"/>
              <a:ext cx="172908" cy="36963"/>
            </p14:xfrm>
          </p:contentPart>
        </mc:Choice>
        <mc:Fallback xmlns="">
          <p:pic>
            <p:nvPicPr>
              <p:cNvPr id="185" name="墨迹 184"/>
            </p:nvPicPr>
            <p:blipFill>
              <a:blip/>
            </p:blipFill>
            <p:spPr>
              <a:xfrm>
                <a:off x="3743715" y="4989962"/>
                <a:ext cx="172908" cy="36963"/>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86" name="墨迹 185"/>
              <p14:cNvContentPartPr/>
              <p14:nvPr/>
            </p14:nvContentPartPr>
            <p14:xfrm>
              <a:off x="3821373" y="4918880"/>
              <a:ext cx="28432" cy="247366"/>
            </p14:xfrm>
          </p:contentPart>
        </mc:Choice>
        <mc:Fallback xmlns="">
          <p:pic>
            <p:nvPicPr>
              <p:cNvPr id="186" name="墨迹 185"/>
            </p:nvPicPr>
            <p:blipFill>
              <a:blip/>
            </p:blipFill>
            <p:spPr>
              <a:xfrm>
                <a:off x="3821373" y="4918880"/>
                <a:ext cx="28432" cy="247366"/>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187" name="墨迹 186"/>
              <p14:cNvContentPartPr/>
              <p14:nvPr/>
            </p14:nvContentPartPr>
            <p14:xfrm>
              <a:off x="3957850" y="4879074"/>
              <a:ext cx="22747" cy="278642"/>
            </p14:xfrm>
          </p:contentPart>
        </mc:Choice>
        <mc:Fallback xmlns="">
          <p:pic>
            <p:nvPicPr>
              <p:cNvPr id="187" name="墨迹 186"/>
            </p:nvPicPr>
            <p:blipFill>
              <a:blip/>
            </p:blipFill>
            <p:spPr>
              <a:xfrm>
                <a:off x="3957850" y="4879074"/>
                <a:ext cx="22747" cy="278642"/>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88" name="墨迹 187"/>
              <p14:cNvContentPartPr/>
              <p14:nvPr/>
            </p14:nvContentPartPr>
            <p14:xfrm>
              <a:off x="3976332" y="4935940"/>
              <a:ext cx="86720" cy="113731"/>
            </p14:xfrm>
          </p:contentPart>
        </mc:Choice>
        <mc:Fallback xmlns="">
          <p:pic>
            <p:nvPicPr>
              <p:cNvPr id="188" name="墨迹 187"/>
            </p:nvPicPr>
            <p:blipFill>
              <a:blip/>
            </p:blipFill>
            <p:spPr>
              <a:xfrm>
                <a:off x="3976332" y="4935940"/>
                <a:ext cx="86720" cy="113731"/>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189" name="墨迹 188"/>
              <p14:cNvContentPartPr/>
              <p14:nvPr/>
            </p14:nvContentPartPr>
            <p14:xfrm>
              <a:off x="4043149" y="5009865"/>
              <a:ext cx="116574" cy="88142"/>
            </p14:xfrm>
          </p:contentPart>
        </mc:Choice>
        <mc:Fallback xmlns="">
          <p:pic>
            <p:nvPicPr>
              <p:cNvPr id="189" name="墨迹 188"/>
            </p:nvPicPr>
            <p:blipFill>
              <a:blip/>
            </p:blipFill>
            <p:spPr>
              <a:xfrm>
                <a:off x="4043149" y="5009865"/>
                <a:ext cx="116574" cy="88142"/>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90" name="墨迹 189"/>
              <p14:cNvContentPartPr/>
              <p14:nvPr/>
            </p14:nvContentPartPr>
            <p14:xfrm>
              <a:off x="4102680" y="4799462"/>
              <a:ext cx="156558" cy="111777"/>
            </p14:xfrm>
          </p:contentPart>
        </mc:Choice>
        <mc:Fallback xmlns="">
          <p:pic>
            <p:nvPicPr>
              <p:cNvPr id="190" name="墨迹 189"/>
            </p:nvPicPr>
            <p:blipFill>
              <a:blip/>
            </p:blipFill>
            <p:spPr>
              <a:xfrm>
                <a:off x="4102680" y="4799462"/>
                <a:ext cx="156558" cy="111777"/>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191" name="墨迹 190"/>
              <p14:cNvContentPartPr/>
              <p14:nvPr/>
            </p14:nvContentPartPr>
            <p14:xfrm>
              <a:off x="4264925" y="4933097"/>
              <a:ext cx="167754" cy="31276"/>
            </p14:xfrm>
          </p:contentPart>
        </mc:Choice>
        <mc:Fallback xmlns="">
          <p:pic>
            <p:nvPicPr>
              <p:cNvPr id="191" name="墨迹 190"/>
            </p:nvPicPr>
            <p:blipFill>
              <a:blip/>
            </p:blipFill>
            <p:spPr>
              <a:xfrm>
                <a:off x="4264925" y="4933097"/>
                <a:ext cx="167754" cy="31276"/>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92" name="墨迹 191"/>
              <p14:cNvContentPartPr/>
              <p14:nvPr/>
            </p14:nvContentPartPr>
            <p14:xfrm>
              <a:off x="4329787" y="4894535"/>
              <a:ext cx="14750" cy="138076"/>
            </p14:xfrm>
          </p:contentPart>
        </mc:Choice>
        <mc:Fallback xmlns="">
          <p:pic>
            <p:nvPicPr>
              <p:cNvPr id="192" name="墨迹 191"/>
            </p:nvPicPr>
            <p:blipFill>
              <a:blip/>
            </p:blipFill>
            <p:spPr>
              <a:xfrm>
                <a:off x="4329787" y="4894535"/>
                <a:ext cx="14750" cy="138076"/>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193" name="墨迹 192"/>
              <p14:cNvContentPartPr/>
              <p14:nvPr/>
            </p14:nvContentPartPr>
            <p14:xfrm>
              <a:off x="4553518" y="4949623"/>
              <a:ext cx="66817" cy="9063"/>
            </p14:xfrm>
          </p:contentPart>
        </mc:Choice>
        <mc:Fallback xmlns="">
          <p:pic>
            <p:nvPicPr>
              <p:cNvPr id="193" name="墨迹 192"/>
            </p:nvPicPr>
            <p:blipFill>
              <a:blip/>
            </p:blipFill>
            <p:spPr>
              <a:xfrm>
                <a:off x="4553518" y="4949623"/>
                <a:ext cx="66817" cy="9063"/>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94" name="墨迹 193"/>
              <p14:cNvContentPartPr/>
              <p14:nvPr/>
            </p14:nvContentPartPr>
            <p14:xfrm>
              <a:off x="4628865" y="4924567"/>
              <a:ext cx="28433" cy="14216"/>
            </p14:xfrm>
          </p:contentPart>
        </mc:Choice>
        <mc:Fallback xmlns="">
          <p:pic>
            <p:nvPicPr>
              <p:cNvPr id="194" name="墨迹 193"/>
            </p:nvPicPr>
            <p:blipFill>
              <a:blip/>
            </p:blipFill>
            <p:spPr>
              <a:xfrm>
                <a:off x="4628865" y="4924567"/>
                <a:ext cx="28433" cy="14216"/>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195" name="墨迹 194"/>
              <p14:cNvContentPartPr/>
              <p14:nvPr/>
            </p14:nvContentPartPr>
            <p14:xfrm>
              <a:off x="4787378" y="4898977"/>
              <a:ext cx="54733" cy="31276"/>
            </p14:xfrm>
          </p:contentPart>
        </mc:Choice>
        <mc:Fallback xmlns="">
          <p:pic>
            <p:nvPicPr>
              <p:cNvPr id="195" name="墨迹 194"/>
            </p:nvPicPr>
            <p:blipFill>
              <a:blip/>
            </p:blipFill>
            <p:spPr>
              <a:xfrm>
                <a:off x="4787378" y="4898977"/>
                <a:ext cx="54733" cy="31276"/>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96" name="墨迹 195"/>
              <p14:cNvContentPartPr/>
              <p14:nvPr/>
            </p14:nvContentPartPr>
            <p14:xfrm>
              <a:off x="4833582" y="4873388"/>
              <a:ext cx="147850" cy="28432"/>
            </p14:xfrm>
          </p:contentPart>
        </mc:Choice>
        <mc:Fallback xmlns="">
          <p:pic>
            <p:nvPicPr>
              <p:cNvPr id="196" name="墨迹 195"/>
            </p:nvPicPr>
            <p:blipFill>
              <a:blip/>
            </p:blipFill>
            <p:spPr>
              <a:xfrm>
                <a:off x="4833582" y="4873388"/>
                <a:ext cx="147850" cy="28432"/>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197" name="墨迹 196"/>
              <p14:cNvContentPartPr/>
              <p14:nvPr/>
            </p14:nvContentPartPr>
            <p14:xfrm>
              <a:off x="4913194" y="4782402"/>
              <a:ext cx="360" cy="230306"/>
            </p14:xfrm>
          </p:contentPart>
        </mc:Choice>
        <mc:Fallback xmlns="">
          <p:pic>
            <p:nvPicPr>
              <p:cNvPr id="197" name="墨迹 196"/>
            </p:nvPicPr>
            <p:blipFill>
              <a:blip/>
            </p:blipFill>
            <p:spPr>
              <a:xfrm>
                <a:off x="4913194" y="4782402"/>
                <a:ext cx="360" cy="230306"/>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98" name="墨迹 197"/>
              <p14:cNvContentPartPr/>
              <p14:nvPr/>
            </p14:nvContentPartPr>
            <p14:xfrm>
              <a:off x="5026925" y="4714164"/>
              <a:ext cx="145007" cy="324489"/>
            </p14:xfrm>
          </p:contentPart>
        </mc:Choice>
        <mc:Fallback xmlns="">
          <p:pic>
            <p:nvPicPr>
              <p:cNvPr id="198" name="墨迹 197"/>
            </p:nvPicPr>
            <p:blipFill>
              <a:blip/>
            </p:blipFill>
            <p:spPr>
              <a:xfrm>
                <a:off x="5026925" y="4714164"/>
                <a:ext cx="145007" cy="324489"/>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199" name="墨迹 198"/>
              <p14:cNvContentPartPr/>
              <p14:nvPr/>
            </p14:nvContentPartPr>
            <p14:xfrm>
              <a:off x="5174776" y="4935940"/>
              <a:ext cx="88141" cy="88142"/>
            </p14:xfrm>
          </p:contentPart>
        </mc:Choice>
        <mc:Fallback xmlns="">
          <p:pic>
            <p:nvPicPr>
              <p:cNvPr id="199" name="墨迹 198"/>
            </p:nvPicPr>
            <p:blipFill>
              <a:blip/>
            </p:blipFill>
            <p:spPr>
              <a:xfrm>
                <a:off x="5174776" y="4935940"/>
                <a:ext cx="88141" cy="88142"/>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200" name="墨迹 199"/>
              <p14:cNvContentPartPr/>
              <p14:nvPr/>
            </p14:nvContentPartPr>
            <p14:xfrm>
              <a:off x="5148653" y="4698526"/>
              <a:ext cx="105735" cy="123683"/>
            </p14:xfrm>
          </p:contentPart>
        </mc:Choice>
        <mc:Fallback xmlns="">
          <p:pic>
            <p:nvPicPr>
              <p:cNvPr id="200" name="墨迹 199"/>
            </p:nvPicPr>
            <p:blipFill>
              <a:blip/>
            </p:blipFill>
            <p:spPr>
              <a:xfrm>
                <a:off x="5148653" y="4698526"/>
                <a:ext cx="105735" cy="123683"/>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201" name="墨迹 200"/>
              <p14:cNvContentPartPr/>
              <p14:nvPr/>
            </p14:nvContentPartPr>
            <p14:xfrm>
              <a:off x="3338014" y="4619802"/>
              <a:ext cx="1768523" cy="185347"/>
            </p14:xfrm>
          </p:contentPart>
        </mc:Choice>
        <mc:Fallback xmlns="">
          <p:pic>
            <p:nvPicPr>
              <p:cNvPr id="201" name="墨迹 200"/>
            </p:nvPicPr>
            <p:blipFill>
              <a:blip/>
            </p:blipFill>
            <p:spPr>
              <a:xfrm>
                <a:off x="3338014" y="4619802"/>
                <a:ext cx="1768523" cy="185347"/>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202" name="墨迹 201"/>
              <p14:cNvContentPartPr/>
              <p14:nvPr/>
            </p14:nvContentPartPr>
            <p14:xfrm>
              <a:off x="3169550" y="4826473"/>
              <a:ext cx="168464" cy="544489"/>
            </p14:xfrm>
          </p:contentPart>
        </mc:Choice>
        <mc:Fallback xmlns="">
          <p:pic>
            <p:nvPicPr>
              <p:cNvPr id="202" name="墨迹 201"/>
            </p:nvPicPr>
            <p:blipFill>
              <a:blip/>
            </p:blipFill>
            <p:spPr>
              <a:xfrm>
                <a:off x="3169550" y="4826473"/>
                <a:ext cx="168464" cy="544489"/>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203" name="墨迹 202"/>
              <p14:cNvContentPartPr/>
              <p14:nvPr/>
            </p14:nvContentPartPr>
            <p14:xfrm>
              <a:off x="5326891" y="4779559"/>
              <a:ext cx="169176" cy="54023"/>
            </p14:xfrm>
          </p:contentPart>
        </mc:Choice>
        <mc:Fallback xmlns="">
          <p:pic>
            <p:nvPicPr>
              <p:cNvPr id="203" name="墨迹 202"/>
            </p:nvPicPr>
            <p:blipFill>
              <a:blip/>
            </p:blipFill>
            <p:spPr>
              <a:xfrm>
                <a:off x="5326891" y="4779559"/>
                <a:ext cx="169176" cy="54023"/>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204" name="墨迹 203"/>
              <p14:cNvContentPartPr/>
              <p14:nvPr/>
            </p14:nvContentPartPr>
            <p14:xfrm>
              <a:off x="5306278" y="4901820"/>
              <a:ext cx="221065" cy="34120"/>
            </p14:xfrm>
          </p:contentPart>
        </mc:Choice>
        <mc:Fallback xmlns="">
          <p:pic>
            <p:nvPicPr>
              <p:cNvPr id="204" name="墨迹 203"/>
            </p:nvPicPr>
            <p:blipFill>
              <a:blip/>
            </p:blipFill>
            <p:spPr>
              <a:xfrm>
                <a:off x="5306278" y="4901820"/>
                <a:ext cx="221065" cy="34120"/>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205" name="墨迹 204"/>
              <p14:cNvContentPartPr/>
              <p14:nvPr/>
            </p14:nvContentPartPr>
            <p14:xfrm>
              <a:off x="5572835" y="4662985"/>
              <a:ext cx="55444" cy="523164"/>
            </p14:xfrm>
          </p:contentPart>
        </mc:Choice>
        <mc:Fallback xmlns="">
          <p:pic>
            <p:nvPicPr>
              <p:cNvPr id="205" name="墨迹 204"/>
            </p:nvPicPr>
            <p:blipFill>
              <a:blip/>
            </p:blipFill>
            <p:spPr>
              <a:xfrm>
                <a:off x="5572835" y="4662985"/>
                <a:ext cx="55444" cy="523164"/>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206" name="墨迹 205"/>
              <p14:cNvContentPartPr/>
              <p14:nvPr/>
            </p14:nvContentPartPr>
            <p14:xfrm>
              <a:off x="6624850" y="3020988"/>
              <a:ext cx="272955" cy="629788"/>
            </p14:xfrm>
          </p:contentPart>
        </mc:Choice>
        <mc:Fallback xmlns="">
          <p:pic>
            <p:nvPicPr>
              <p:cNvPr id="206" name="墨迹 205"/>
            </p:nvPicPr>
            <p:blipFill>
              <a:blip/>
            </p:blipFill>
            <p:spPr>
              <a:xfrm>
                <a:off x="6624850" y="3020988"/>
                <a:ext cx="272955" cy="629788"/>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207" name="墨迹 206"/>
              <p14:cNvContentPartPr/>
              <p14:nvPr/>
            </p14:nvContentPartPr>
            <p14:xfrm>
              <a:off x="6585044" y="3281149"/>
              <a:ext cx="352567" cy="108045"/>
            </p14:xfrm>
          </p:contentPart>
        </mc:Choice>
        <mc:Fallback xmlns="">
          <p:pic>
            <p:nvPicPr>
              <p:cNvPr id="207" name="墨迹 206"/>
            </p:nvPicPr>
            <p:blipFill>
              <a:blip/>
            </p:blipFill>
            <p:spPr>
              <a:xfrm>
                <a:off x="6585044" y="3281149"/>
                <a:ext cx="352567" cy="108045"/>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208" name="墨迹 207"/>
              <p14:cNvContentPartPr/>
              <p14:nvPr/>
            </p14:nvContentPartPr>
            <p14:xfrm>
              <a:off x="6960358" y="3215042"/>
              <a:ext cx="51179" cy="293569"/>
            </p14:xfrm>
          </p:contentPart>
        </mc:Choice>
        <mc:Fallback xmlns="">
          <p:pic>
            <p:nvPicPr>
              <p:cNvPr id="208" name="墨迹 207"/>
            </p:nvPicPr>
            <p:blipFill>
              <a:blip/>
            </p:blipFill>
            <p:spPr>
              <a:xfrm>
                <a:off x="6960358" y="3215042"/>
                <a:ext cx="51179" cy="293569"/>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209" name="墨迹 208"/>
              <p14:cNvContentPartPr/>
              <p14:nvPr/>
            </p14:nvContentPartPr>
            <p14:xfrm>
              <a:off x="7051343" y="3298208"/>
              <a:ext cx="133634" cy="149451"/>
            </p14:xfrm>
          </p:contentPart>
        </mc:Choice>
        <mc:Fallback xmlns="">
          <p:pic>
            <p:nvPicPr>
              <p:cNvPr id="209" name="墨迹 208"/>
            </p:nvPicPr>
            <p:blipFill>
              <a:blip/>
            </p:blipFill>
            <p:spPr>
              <a:xfrm>
                <a:off x="7051343" y="3298208"/>
                <a:ext cx="133634" cy="149451"/>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210" name="墨迹 209"/>
              <p14:cNvContentPartPr/>
              <p14:nvPr/>
            </p14:nvContentPartPr>
            <p14:xfrm>
              <a:off x="7082619" y="3319889"/>
              <a:ext cx="105202" cy="128303"/>
            </p14:xfrm>
          </p:contentPart>
        </mc:Choice>
        <mc:Fallback xmlns="">
          <p:pic>
            <p:nvPicPr>
              <p:cNvPr id="210" name="墨迹 209"/>
            </p:nvPicPr>
            <p:blipFill>
              <a:blip/>
            </p:blipFill>
            <p:spPr>
              <a:xfrm>
                <a:off x="7082619" y="3319889"/>
                <a:ext cx="105202" cy="128303"/>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211" name="墨迹 210"/>
              <p14:cNvContentPartPr/>
              <p14:nvPr/>
            </p14:nvContentPartPr>
            <p14:xfrm>
              <a:off x="7210567" y="3239921"/>
              <a:ext cx="109822" cy="283795"/>
            </p14:xfrm>
          </p:contentPart>
        </mc:Choice>
        <mc:Fallback xmlns="">
          <p:pic>
            <p:nvPicPr>
              <p:cNvPr id="211" name="墨迹 210"/>
            </p:nvPicPr>
            <p:blipFill>
              <a:blip/>
            </p:blipFill>
            <p:spPr>
              <a:xfrm>
                <a:off x="7210567" y="3239921"/>
                <a:ext cx="109822" cy="283795"/>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212" name="墨迹 211"/>
              <p14:cNvContentPartPr/>
              <p14:nvPr/>
            </p14:nvContentPartPr>
            <p14:xfrm>
              <a:off x="7381164" y="3296076"/>
              <a:ext cx="153537" cy="50468"/>
            </p14:xfrm>
          </p:contentPart>
        </mc:Choice>
        <mc:Fallback xmlns="">
          <p:pic>
            <p:nvPicPr>
              <p:cNvPr id="212" name="墨迹 211"/>
            </p:nvPicPr>
            <p:blipFill>
              <a:blip/>
            </p:blipFill>
            <p:spPr>
              <a:xfrm>
                <a:off x="7381164" y="3296076"/>
                <a:ext cx="153537" cy="50468"/>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213" name="墨迹 212"/>
              <p14:cNvContentPartPr/>
              <p14:nvPr/>
            </p14:nvContentPartPr>
            <p14:xfrm>
              <a:off x="7388272" y="3394880"/>
              <a:ext cx="211824" cy="11373"/>
            </p14:xfrm>
          </p:contentPart>
        </mc:Choice>
        <mc:Fallback xmlns="">
          <p:pic>
            <p:nvPicPr>
              <p:cNvPr id="213" name="墨迹 212"/>
            </p:nvPicPr>
            <p:blipFill>
              <a:blip/>
            </p:blipFill>
            <p:spPr>
              <a:xfrm>
                <a:off x="7388272" y="3394880"/>
                <a:ext cx="211824" cy="11373"/>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214" name="墨迹 213"/>
              <p14:cNvContentPartPr/>
              <p14:nvPr/>
            </p14:nvContentPartPr>
            <p14:xfrm>
              <a:off x="7716671" y="3175414"/>
              <a:ext cx="147851" cy="230839"/>
            </p14:xfrm>
          </p:contentPart>
        </mc:Choice>
        <mc:Fallback xmlns="">
          <p:pic>
            <p:nvPicPr>
              <p:cNvPr id="214" name="墨迹 213"/>
            </p:nvPicPr>
            <p:blipFill>
              <a:blip/>
            </p:blipFill>
            <p:spPr>
              <a:xfrm>
                <a:off x="7716671" y="3175414"/>
                <a:ext cx="147851" cy="230839"/>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215" name="墨迹 214"/>
              <p14:cNvContentPartPr/>
              <p14:nvPr/>
            </p14:nvContentPartPr>
            <p14:xfrm>
              <a:off x="7703165" y="3192829"/>
              <a:ext cx="184103" cy="205427"/>
            </p14:xfrm>
          </p:contentPart>
        </mc:Choice>
        <mc:Fallback xmlns="">
          <p:pic>
            <p:nvPicPr>
              <p:cNvPr id="215" name="墨迹 214"/>
            </p:nvPicPr>
            <p:blipFill>
              <a:blip/>
            </p:blipFill>
            <p:spPr>
              <a:xfrm>
                <a:off x="7703165" y="3192829"/>
                <a:ext cx="184103" cy="205427"/>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216" name="墨迹 215"/>
              <p14:cNvContentPartPr/>
              <p14:nvPr/>
            </p14:nvContentPartPr>
            <p14:xfrm>
              <a:off x="7872341" y="3042313"/>
              <a:ext cx="182681" cy="34119"/>
            </p14:xfrm>
          </p:contentPart>
        </mc:Choice>
        <mc:Fallback xmlns="">
          <p:pic>
            <p:nvPicPr>
              <p:cNvPr id="216" name="墨迹 215"/>
            </p:nvPicPr>
            <p:blipFill>
              <a:blip/>
            </p:blipFill>
            <p:spPr>
              <a:xfrm>
                <a:off x="7872341" y="3042313"/>
                <a:ext cx="182681" cy="34119"/>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217" name="墨迹 216"/>
              <p14:cNvContentPartPr/>
              <p14:nvPr/>
            </p14:nvContentPartPr>
            <p14:xfrm>
              <a:off x="7955507" y="3046578"/>
              <a:ext cx="39806" cy="180549"/>
            </p14:xfrm>
          </p:contentPart>
        </mc:Choice>
        <mc:Fallback xmlns="">
          <p:pic>
            <p:nvPicPr>
              <p:cNvPr id="217" name="墨迹 216"/>
            </p:nvPicPr>
            <p:blipFill>
              <a:blip/>
            </p:blipFill>
            <p:spPr>
              <a:xfrm>
                <a:off x="7955507" y="3046578"/>
                <a:ext cx="39806" cy="180549"/>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218" name="墨迹 217"/>
              <p14:cNvContentPartPr/>
              <p14:nvPr/>
            </p14:nvContentPartPr>
            <p14:xfrm>
              <a:off x="7998867" y="3093492"/>
              <a:ext cx="172729" cy="304942"/>
            </p14:xfrm>
          </p:contentPart>
        </mc:Choice>
        <mc:Fallback xmlns="">
          <p:pic>
            <p:nvPicPr>
              <p:cNvPr id="218" name="墨迹 217"/>
            </p:nvPicPr>
            <p:blipFill>
              <a:blip/>
            </p:blipFill>
            <p:spPr>
              <a:xfrm>
                <a:off x="7998867" y="3093492"/>
                <a:ext cx="172729" cy="304942"/>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219" name="墨迹 218"/>
              <p14:cNvContentPartPr/>
              <p14:nvPr/>
            </p14:nvContentPartPr>
            <p14:xfrm>
              <a:off x="8168753" y="3114461"/>
              <a:ext cx="36963" cy="255540"/>
            </p14:xfrm>
          </p:contentPart>
        </mc:Choice>
        <mc:Fallback xmlns="">
          <p:pic>
            <p:nvPicPr>
              <p:cNvPr id="219" name="墨迹 218"/>
            </p:nvPicPr>
            <p:blipFill>
              <a:blip/>
            </p:blipFill>
            <p:spPr>
              <a:xfrm>
                <a:off x="8168753" y="3114461"/>
                <a:ext cx="36963" cy="255540"/>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220" name="墨迹 219"/>
              <p14:cNvContentPartPr/>
              <p14:nvPr/>
            </p14:nvContentPartPr>
            <p14:xfrm>
              <a:off x="8100515" y="3227126"/>
              <a:ext cx="167753" cy="19903"/>
            </p14:xfrm>
          </p:contentPart>
        </mc:Choice>
        <mc:Fallback xmlns="">
          <p:pic>
            <p:nvPicPr>
              <p:cNvPr id="220" name="墨迹 219"/>
            </p:nvPicPr>
            <p:blipFill>
              <a:blip/>
            </p:blipFill>
            <p:spPr>
              <a:xfrm>
                <a:off x="8100515" y="3227126"/>
                <a:ext cx="167753" cy="19903"/>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221" name="墨迹 220"/>
              <p14:cNvContentPartPr/>
              <p14:nvPr/>
            </p14:nvContentPartPr>
            <p14:xfrm>
              <a:off x="8308074" y="3169372"/>
              <a:ext cx="133634" cy="168643"/>
            </p14:xfrm>
          </p:contentPart>
        </mc:Choice>
        <mc:Fallback xmlns="">
          <p:pic>
            <p:nvPicPr>
              <p:cNvPr id="221" name="墨迹 220"/>
            </p:nvPicPr>
            <p:blipFill>
              <a:blip/>
            </p:blipFill>
            <p:spPr>
              <a:xfrm>
                <a:off x="8308074" y="3169372"/>
                <a:ext cx="133634" cy="168643"/>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222" name="墨迹 221"/>
              <p14:cNvContentPartPr/>
              <p14:nvPr/>
            </p14:nvContentPartPr>
            <p14:xfrm>
              <a:off x="8308074" y="3169728"/>
              <a:ext cx="176284" cy="148383"/>
            </p14:xfrm>
          </p:contentPart>
        </mc:Choice>
        <mc:Fallback xmlns="">
          <p:pic>
            <p:nvPicPr>
              <p:cNvPr id="222" name="墨迹 221"/>
            </p:nvPicPr>
            <p:blipFill>
              <a:blip/>
            </p:blipFill>
            <p:spPr>
              <a:xfrm>
                <a:off x="8308074" y="3169728"/>
                <a:ext cx="176284" cy="148383"/>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223" name="墨迹 222"/>
              <p14:cNvContentPartPr/>
              <p14:nvPr/>
            </p14:nvContentPartPr>
            <p14:xfrm>
              <a:off x="7224072" y="3753134"/>
              <a:ext cx="125816" cy="17060"/>
            </p14:xfrm>
          </p:contentPart>
        </mc:Choice>
        <mc:Fallback xmlns="">
          <p:pic>
            <p:nvPicPr>
              <p:cNvPr id="223" name="墨迹 222"/>
            </p:nvPicPr>
            <p:blipFill>
              <a:blip/>
            </p:blipFill>
            <p:spPr>
              <a:xfrm>
                <a:off x="7224072" y="3753134"/>
                <a:ext cx="125816" cy="1706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224" name="墨迹 223"/>
              <p14:cNvContentPartPr/>
              <p14:nvPr/>
            </p14:nvContentPartPr>
            <p14:xfrm>
              <a:off x="7247174" y="3854781"/>
              <a:ext cx="159579" cy="33409"/>
            </p14:xfrm>
          </p:contentPart>
        </mc:Choice>
        <mc:Fallback xmlns="">
          <p:pic>
            <p:nvPicPr>
              <p:cNvPr id="224" name="墨迹 223"/>
            </p:nvPicPr>
            <p:blipFill>
              <a:blip/>
            </p:blipFill>
            <p:spPr>
              <a:xfrm>
                <a:off x="7247174" y="3854781"/>
                <a:ext cx="159579" cy="33409"/>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225" name="墨迹 224"/>
              <p14:cNvContentPartPr/>
              <p14:nvPr/>
            </p14:nvContentPartPr>
            <p14:xfrm>
              <a:off x="7529015" y="3730388"/>
              <a:ext cx="167753" cy="176283"/>
            </p14:xfrm>
          </p:contentPart>
        </mc:Choice>
        <mc:Fallback xmlns="">
          <p:pic>
            <p:nvPicPr>
              <p:cNvPr id="225" name="墨迹 224"/>
            </p:nvPicPr>
            <p:blipFill>
              <a:blip/>
            </p:blipFill>
            <p:spPr>
              <a:xfrm>
                <a:off x="7529015" y="3730388"/>
                <a:ext cx="167753" cy="176283"/>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226" name="墨迹 225"/>
              <p14:cNvContentPartPr/>
              <p14:nvPr/>
            </p14:nvContentPartPr>
            <p14:xfrm>
              <a:off x="7538255" y="3739628"/>
              <a:ext cx="184103" cy="169176"/>
            </p14:xfrm>
          </p:contentPart>
        </mc:Choice>
        <mc:Fallback xmlns="">
          <p:pic>
            <p:nvPicPr>
              <p:cNvPr id="226" name="墨迹 225"/>
            </p:nvPicPr>
            <p:blipFill>
              <a:blip/>
            </p:blipFill>
            <p:spPr>
              <a:xfrm>
                <a:off x="7538255" y="3739628"/>
                <a:ext cx="184103" cy="169176"/>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227" name="墨迹 226"/>
              <p14:cNvContentPartPr/>
              <p14:nvPr/>
            </p14:nvContentPartPr>
            <p14:xfrm>
              <a:off x="7688238" y="3582537"/>
              <a:ext cx="139322" cy="51179"/>
            </p14:xfrm>
          </p:contentPart>
        </mc:Choice>
        <mc:Fallback xmlns="">
          <p:pic>
            <p:nvPicPr>
              <p:cNvPr id="227" name="墨迹 226"/>
            </p:nvPicPr>
            <p:blipFill>
              <a:blip/>
            </p:blipFill>
            <p:spPr>
              <a:xfrm>
                <a:off x="7688238" y="3582537"/>
                <a:ext cx="139322" cy="51179"/>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228" name="墨迹 227"/>
              <p14:cNvContentPartPr/>
              <p14:nvPr/>
            </p14:nvContentPartPr>
            <p14:xfrm>
              <a:off x="7750790" y="3628029"/>
              <a:ext cx="34120" cy="105202"/>
            </p14:xfrm>
          </p:contentPart>
        </mc:Choice>
        <mc:Fallback xmlns="">
          <p:pic>
            <p:nvPicPr>
              <p:cNvPr id="228" name="墨迹 227"/>
            </p:nvPicPr>
            <p:blipFill>
              <a:blip/>
            </p:blipFill>
            <p:spPr>
              <a:xfrm>
                <a:off x="7750790" y="3628029"/>
                <a:ext cx="34120" cy="105202"/>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229" name="墨迹 228"/>
              <p14:cNvContentPartPr/>
              <p14:nvPr/>
            </p14:nvContentPartPr>
            <p14:xfrm>
              <a:off x="7921388" y="3517141"/>
              <a:ext cx="151227" cy="433068"/>
            </p14:xfrm>
          </p:contentPart>
        </mc:Choice>
        <mc:Fallback xmlns="">
          <p:pic>
            <p:nvPicPr>
              <p:cNvPr id="229" name="墨迹 228"/>
            </p:nvPicPr>
            <p:blipFill>
              <a:blip/>
            </p:blipFill>
            <p:spPr>
              <a:xfrm>
                <a:off x="7921388" y="3517141"/>
                <a:ext cx="151227" cy="433068"/>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230" name="墨迹 229"/>
              <p14:cNvContentPartPr/>
              <p14:nvPr/>
            </p14:nvContentPartPr>
            <p14:xfrm>
              <a:off x="8052178" y="3535800"/>
              <a:ext cx="106623" cy="393617"/>
            </p14:xfrm>
          </p:contentPart>
        </mc:Choice>
        <mc:Fallback xmlns="">
          <p:pic>
            <p:nvPicPr>
              <p:cNvPr id="230" name="墨迹 229"/>
            </p:nvPicPr>
            <p:blipFill>
              <a:blip/>
            </p:blipFill>
            <p:spPr>
              <a:xfrm>
                <a:off x="8052178" y="3535800"/>
                <a:ext cx="106623" cy="393617"/>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231" name="墨迹 230"/>
              <p14:cNvContentPartPr/>
              <p14:nvPr/>
            </p14:nvContentPartPr>
            <p14:xfrm>
              <a:off x="7970790" y="3738917"/>
              <a:ext cx="232083" cy="65396"/>
            </p14:xfrm>
          </p:contentPart>
        </mc:Choice>
        <mc:Fallback xmlns="">
          <p:pic>
            <p:nvPicPr>
              <p:cNvPr id="231" name="墨迹 230"/>
            </p:nvPicPr>
            <p:blipFill>
              <a:blip/>
            </p:blipFill>
            <p:spPr>
              <a:xfrm>
                <a:off x="7970790" y="3738917"/>
                <a:ext cx="232083" cy="65396"/>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232" name="墨迹 231"/>
              <p14:cNvContentPartPr/>
              <p14:nvPr/>
            </p14:nvContentPartPr>
            <p14:xfrm>
              <a:off x="8251209" y="3595865"/>
              <a:ext cx="93828" cy="313649"/>
            </p14:xfrm>
          </p:contentPart>
        </mc:Choice>
        <mc:Fallback xmlns="">
          <p:pic>
            <p:nvPicPr>
              <p:cNvPr id="232" name="墨迹 231"/>
            </p:nvPicPr>
            <p:blipFill>
              <a:blip/>
            </p:blipFill>
            <p:spPr>
              <a:xfrm>
                <a:off x="8251209" y="3595865"/>
                <a:ext cx="93828" cy="313649"/>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233" name="墨迹 232"/>
              <p14:cNvContentPartPr/>
              <p14:nvPr/>
            </p14:nvContentPartPr>
            <p14:xfrm>
              <a:off x="8529850" y="3568143"/>
              <a:ext cx="153538" cy="295879"/>
            </p14:xfrm>
          </p:contentPart>
        </mc:Choice>
        <mc:Fallback xmlns="">
          <p:pic>
            <p:nvPicPr>
              <p:cNvPr id="233" name="墨迹 232"/>
            </p:nvPicPr>
            <p:blipFill>
              <a:blip/>
            </p:blipFill>
            <p:spPr>
              <a:xfrm>
                <a:off x="8529850" y="3568143"/>
                <a:ext cx="153538" cy="295879"/>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234" name="墨迹 233"/>
              <p14:cNvContentPartPr/>
              <p14:nvPr/>
            </p14:nvContentPartPr>
            <p14:xfrm>
              <a:off x="8689074" y="3700178"/>
              <a:ext cx="22747" cy="101292"/>
            </p14:xfrm>
          </p:contentPart>
        </mc:Choice>
        <mc:Fallback xmlns="">
          <p:pic>
            <p:nvPicPr>
              <p:cNvPr id="234" name="墨迹 233"/>
            </p:nvPicPr>
            <p:blipFill>
              <a:blip/>
            </p:blipFill>
            <p:spPr>
              <a:xfrm>
                <a:off x="8689074" y="3700178"/>
                <a:ext cx="22747" cy="101292"/>
              </a:xfrm>
              <a:prstGeom prst="rect"/>
            </p:spPr>
          </p:pic>
        </mc:Fallback>
      </mc:AlternateContent>
      <mc:AlternateContent xmlns:mc="http://schemas.openxmlformats.org/markup-compatibility/2006" xmlns:p14="http://schemas.microsoft.com/office/powerpoint/2010/main">
        <mc:Choice Requires="p14">
          <p:contentPart r:id="rId234" p14:bwMode="auto">
            <p14:nvContentPartPr>
              <p14:cNvPr id="235" name="墨迹 234"/>
              <p14:cNvContentPartPr/>
              <p14:nvPr/>
            </p14:nvContentPartPr>
            <p14:xfrm>
              <a:off x="8780059" y="3535445"/>
              <a:ext cx="68239" cy="509658"/>
            </p14:xfrm>
          </p:contentPart>
        </mc:Choice>
        <mc:Fallback xmlns="">
          <p:pic>
            <p:nvPicPr>
              <p:cNvPr id="235" name="墨迹 234"/>
            </p:nvPicPr>
            <p:blipFill>
              <a:blip/>
            </p:blipFill>
            <p:spPr>
              <a:xfrm>
                <a:off x="8780059" y="3535445"/>
                <a:ext cx="68239" cy="509658"/>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236" name="墨迹 235"/>
              <p14:cNvContentPartPr/>
              <p14:nvPr/>
            </p14:nvContentPartPr>
            <p14:xfrm>
              <a:off x="8802805" y="3537044"/>
              <a:ext cx="147851" cy="170597"/>
            </p14:xfrm>
          </p:contentPart>
        </mc:Choice>
        <mc:Fallback xmlns="">
          <p:pic>
            <p:nvPicPr>
              <p:cNvPr id="236" name="墨迹 235"/>
            </p:nvPicPr>
            <p:blipFill>
              <a:blip/>
            </p:blipFill>
            <p:spPr>
              <a:xfrm>
                <a:off x="8802805" y="3537044"/>
                <a:ext cx="147851" cy="170597"/>
              </a:xfrm>
              <a:prstGeom prst="rect"/>
            </p:spPr>
          </p:pic>
        </mc:Fallback>
      </mc:AlternateContent>
      <mc:AlternateContent xmlns:mc="http://schemas.openxmlformats.org/markup-compatibility/2006" xmlns:p14="http://schemas.microsoft.com/office/powerpoint/2010/main">
        <mc:Choice Requires="p14">
          <p:contentPart r:id="rId236" p14:bwMode="auto">
            <p14:nvContentPartPr>
              <p14:cNvPr id="237" name="墨迹 236"/>
              <p14:cNvContentPartPr/>
              <p14:nvPr/>
            </p14:nvContentPartPr>
            <p14:xfrm>
              <a:off x="8923645" y="3719014"/>
              <a:ext cx="15638" cy="125105"/>
            </p14:xfrm>
          </p:contentPart>
        </mc:Choice>
        <mc:Fallback xmlns="">
          <p:pic>
            <p:nvPicPr>
              <p:cNvPr id="237" name="墨迹 236"/>
            </p:nvPicPr>
            <p:blipFill>
              <a:blip/>
            </p:blipFill>
            <p:spPr>
              <a:xfrm>
                <a:off x="8923645" y="3719014"/>
                <a:ext cx="15638" cy="125105"/>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238" name="墨迹 237"/>
              <p14:cNvContentPartPr/>
              <p14:nvPr/>
            </p14:nvContentPartPr>
            <p14:xfrm>
              <a:off x="9038265" y="3646511"/>
              <a:ext cx="171130" cy="25056"/>
            </p14:xfrm>
          </p:contentPart>
        </mc:Choice>
        <mc:Fallback xmlns="">
          <p:pic>
            <p:nvPicPr>
              <p:cNvPr id="238" name="墨迹 237"/>
            </p:nvPicPr>
            <p:blipFill>
              <a:blip/>
            </p:blipFill>
            <p:spPr>
              <a:xfrm>
                <a:off x="9038265" y="3646511"/>
                <a:ext cx="171130" cy="25056"/>
              </a:xfrm>
              <a:prstGeom prst="rect"/>
            </p:spPr>
          </p:pic>
        </mc:Fallback>
      </mc:AlternateContent>
      <mc:AlternateContent xmlns:mc="http://schemas.openxmlformats.org/markup-compatibility/2006" xmlns:p14="http://schemas.microsoft.com/office/powerpoint/2010/main">
        <mc:Choice Requires="p14">
          <p:contentPart r:id="rId238" p14:bwMode="auto">
            <p14:nvContentPartPr>
              <p14:cNvPr id="239" name="墨迹 238"/>
              <p14:cNvContentPartPr/>
              <p14:nvPr/>
            </p14:nvContentPartPr>
            <p14:xfrm>
              <a:off x="9126940" y="3542731"/>
              <a:ext cx="42649" cy="264781"/>
            </p14:xfrm>
          </p:contentPart>
        </mc:Choice>
        <mc:Fallback xmlns="">
          <p:pic>
            <p:nvPicPr>
              <p:cNvPr id="239" name="墨迹 238"/>
            </p:nvPicPr>
            <p:blipFill>
              <a:blip/>
            </p:blipFill>
            <p:spPr>
              <a:xfrm>
                <a:off x="9126940" y="3542731"/>
                <a:ext cx="42649" cy="264781"/>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240" name="墨迹 239"/>
              <p14:cNvContentPartPr/>
              <p14:nvPr/>
            </p14:nvContentPartPr>
            <p14:xfrm>
              <a:off x="9274790" y="3454411"/>
              <a:ext cx="133635" cy="301566"/>
            </p14:xfrm>
          </p:contentPart>
        </mc:Choice>
        <mc:Fallback xmlns="">
          <p:pic>
            <p:nvPicPr>
              <p:cNvPr id="240" name="墨迹 239"/>
            </p:nvPicPr>
            <p:blipFill>
              <a:blip/>
            </p:blipFill>
            <p:spPr>
              <a:xfrm>
                <a:off x="9274790" y="3454411"/>
                <a:ext cx="133635" cy="301566"/>
              </a:xfrm>
              <a:prstGeom prst="rect"/>
            </p:spPr>
          </p:pic>
        </mc:Fallback>
      </mc:AlternateContent>
      <mc:AlternateContent xmlns:mc="http://schemas.openxmlformats.org/markup-compatibility/2006" xmlns:p14="http://schemas.microsoft.com/office/powerpoint/2010/main">
        <mc:Choice Requires="p14">
          <p:contentPart r:id="rId240" p14:bwMode="auto">
            <p14:nvContentPartPr>
              <p14:cNvPr id="241" name="墨迹 240"/>
              <p14:cNvContentPartPr/>
              <p14:nvPr/>
            </p14:nvContentPartPr>
            <p14:xfrm>
              <a:off x="9397052" y="3639402"/>
              <a:ext cx="122261" cy="88142"/>
            </p14:xfrm>
          </p:contentPart>
        </mc:Choice>
        <mc:Fallback xmlns="">
          <p:pic>
            <p:nvPicPr>
              <p:cNvPr id="241" name="墨迹 240"/>
            </p:nvPicPr>
            <p:blipFill>
              <a:blip/>
            </p:blipFill>
            <p:spPr>
              <a:xfrm>
                <a:off x="9397052" y="3639402"/>
                <a:ext cx="122261" cy="88142"/>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242" name="墨迹 241"/>
              <p14:cNvContentPartPr/>
              <p14:nvPr/>
            </p14:nvContentPartPr>
            <p14:xfrm>
              <a:off x="9525000" y="3491552"/>
              <a:ext cx="45492" cy="400903"/>
            </p14:xfrm>
          </p:contentPart>
        </mc:Choice>
        <mc:Fallback xmlns="">
          <p:pic>
            <p:nvPicPr>
              <p:cNvPr id="242" name="墨迹 241"/>
            </p:nvPicPr>
            <p:blipFill>
              <a:blip/>
            </p:blipFill>
            <p:spPr>
              <a:xfrm>
                <a:off x="9525000" y="3491552"/>
                <a:ext cx="45492" cy="400903"/>
              </a:xfrm>
              <a:prstGeom prst="rect"/>
            </p:spPr>
          </p:pic>
        </mc:Fallback>
      </mc:AlternateContent>
      <mc:AlternateContent xmlns:mc="http://schemas.openxmlformats.org/markup-compatibility/2006" xmlns:p14="http://schemas.microsoft.com/office/powerpoint/2010/main">
        <mc:Choice Requires="p14">
          <p:contentPart r:id="rId242" p14:bwMode="auto">
            <p14:nvContentPartPr>
              <p14:cNvPr id="243" name="墨迹 242"/>
              <p14:cNvContentPartPr/>
              <p14:nvPr/>
            </p14:nvContentPartPr>
            <p14:xfrm>
              <a:off x="9553432" y="3470227"/>
              <a:ext cx="130791" cy="186235"/>
            </p14:xfrm>
          </p:contentPart>
        </mc:Choice>
        <mc:Fallback xmlns="">
          <p:pic>
            <p:nvPicPr>
              <p:cNvPr id="243" name="墨迹 242"/>
            </p:nvPicPr>
            <p:blipFill>
              <a:blip/>
            </p:blipFill>
            <p:spPr>
              <a:xfrm>
                <a:off x="9553432" y="3470227"/>
                <a:ext cx="130791" cy="186235"/>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244" name="墨迹 243"/>
              <p14:cNvContentPartPr/>
              <p14:nvPr/>
            </p14:nvContentPartPr>
            <p14:xfrm>
              <a:off x="9647971" y="3662149"/>
              <a:ext cx="161357" cy="89563"/>
            </p14:xfrm>
          </p:contentPart>
        </mc:Choice>
        <mc:Fallback xmlns="">
          <p:pic>
            <p:nvPicPr>
              <p:cNvPr id="244" name="墨迹 243"/>
            </p:nvPicPr>
            <p:blipFill>
              <a:blip/>
            </p:blipFill>
            <p:spPr>
              <a:xfrm>
                <a:off x="9647971" y="3662149"/>
                <a:ext cx="161357" cy="89563"/>
              </a:xfrm>
              <a:prstGeom prst="rect"/>
            </p:spPr>
          </p:pic>
        </mc:Fallback>
      </mc:AlternateContent>
      <mc:AlternateContent xmlns:mc="http://schemas.openxmlformats.org/markup-compatibility/2006" xmlns:p14="http://schemas.microsoft.com/office/powerpoint/2010/main">
        <mc:Choice Requires="p14">
          <p:contentPart r:id="rId244" p14:bwMode="auto">
            <p14:nvContentPartPr>
              <p14:cNvPr id="245" name="墨迹 244"/>
              <p14:cNvContentPartPr/>
              <p14:nvPr/>
            </p14:nvContentPartPr>
            <p14:xfrm>
              <a:off x="9830475" y="3596753"/>
              <a:ext cx="135234" cy="36963"/>
            </p14:xfrm>
          </p:contentPart>
        </mc:Choice>
        <mc:Fallback xmlns="">
          <p:pic>
            <p:nvPicPr>
              <p:cNvPr id="245" name="墨迹 244"/>
            </p:nvPicPr>
            <p:blipFill>
              <a:blip/>
            </p:blipFill>
            <p:spPr>
              <a:xfrm>
                <a:off x="9830475" y="3596753"/>
                <a:ext cx="135234" cy="36963"/>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246" name="墨迹 245"/>
              <p14:cNvContentPartPr/>
              <p14:nvPr/>
            </p14:nvContentPartPr>
            <p14:xfrm>
              <a:off x="9904934" y="3537044"/>
              <a:ext cx="23812" cy="162067"/>
            </p14:xfrm>
          </p:contentPart>
        </mc:Choice>
        <mc:Fallback xmlns="">
          <p:pic>
            <p:nvPicPr>
              <p:cNvPr id="246" name="墨迹 245"/>
            </p:nvPicPr>
            <p:blipFill>
              <a:blip/>
            </p:blipFill>
            <p:spPr>
              <a:xfrm>
                <a:off x="9904934" y="3537044"/>
                <a:ext cx="23812" cy="162067"/>
              </a:xfrm>
              <a:prstGeom prst="rect"/>
            </p:spPr>
          </p:pic>
        </mc:Fallback>
      </mc:AlternateContent>
      <mc:AlternateContent xmlns:mc="http://schemas.openxmlformats.org/markup-compatibility/2006" xmlns:p14="http://schemas.microsoft.com/office/powerpoint/2010/main">
        <mc:Choice Requires="p14">
          <p:contentPart r:id="rId246" p14:bwMode="auto">
            <p14:nvContentPartPr>
              <p14:cNvPr id="247" name="墨迹 246"/>
              <p14:cNvContentPartPr/>
              <p14:nvPr/>
            </p14:nvContentPartPr>
            <p14:xfrm>
              <a:off x="10093656" y="3556947"/>
              <a:ext cx="42649" cy="31277"/>
            </p14:xfrm>
          </p:contentPart>
        </mc:Choice>
        <mc:Fallback xmlns="">
          <p:pic>
            <p:nvPicPr>
              <p:cNvPr id="247" name="墨迹 246"/>
            </p:nvPicPr>
            <p:blipFill>
              <a:blip/>
            </p:blipFill>
            <p:spPr>
              <a:xfrm>
                <a:off x="10093656" y="3556947"/>
                <a:ext cx="42649" cy="31277"/>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248" name="墨迹 247"/>
              <p14:cNvContentPartPr/>
              <p14:nvPr/>
            </p14:nvContentPartPr>
            <p14:xfrm>
              <a:off x="10207388" y="3542731"/>
              <a:ext cx="34119" cy="360"/>
            </p14:xfrm>
          </p:contentPart>
        </mc:Choice>
        <mc:Fallback xmlns="">
          <p:pic>
            <p:nvPicPr>
              <p:cNvPr id="248" name="墨迹 247"/>
            </p:nvPicPr>
            <p:blipFill>
              <a:blip/>
            </p:blipFill>
            <p:spPr>
              <a:xfrm>
                <a:off x="10207388" y="3542731"/>
                <a:ext cx="34119" cy="360"/>
              </a:xfrm>
              <a:prstGeom prst="rect"/>
            </p:spPr>
          </p:pic>
        </mc:Fallback>
      </mc:AlternateContent>
      <mc:AlternateContent xmlns:mc="http://schemas.openxmlformats.org/markup-compatibility/2006" xmlns:p14="http://schemas.microsoft.com/office/powerpoint/2010/main">
        <mc:Choice Requires="p14">
          <p:contentPart r:id="rId248" p14:bwMode="auto">
            <p14:nvContentPartPr>
              <p14:cNvPr id="249" name="墨迹 248"/>
              <p14:cNvContentPartPr/>
              <p14:nvPr/>
            </p14:nvContentPartPr>
            <p14:xfrm>
              <a:off x="10326805" y="3565477"/>
              <a:ext cx="17060" cy="14217"/>
            </p14:xfrm>
          </p:contentPart>
        </mc:Choice>
        <mc:Fallback xmlns="">
          <p:pic>
            <p:nvPicPr>
              <p:cNvPr id="249" name="墨迹 248"/>
            </p:nvPicPr>
            <p:blipFill>
              <a:blip/>
            </p:blipFill>
            <p:spPr>
              <a:xfrm>
                <a:off x="10326805" y="3565477"/>
                <a:ext cx="17060" cy="14217"/>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250" name="墨迹 249"/>
              <p14:cNvContentPartPr/>
              <p14:nvPr/>
            </p14:nvContentPartPr>
            <p14:xfrm>
              <a:off x="10410327" y="3474492"/>
              <a:ext cx="123328" cy="56866"/>
            </p14:xfrm>
          </p:contentPart>
        </mc:Choice>
        <mc:Fallback xmlns="">
          <p:pic>
            <p:nvPicPr>
              <p:cNvPr id="250" name="墨迹 249"/>
            </p:nvPicPr>
            <p:blipFill>
              <a:blip/>
            </p:blipFill>
            <p:spPr>
              <a:xfrm>
                <a:off x="10410327" y="3474492"/>
                <a:ext cx="123328" cy="56866"/>
              </a:xfrm>
              <a:prstGeom prst="rect"/>
            </p:spPr>
          </p:pic>
        </mc:Fallback>
      </mc:AlternateContent>
      <mc:AlternateContent xmlns:mc="http://schemas.openxmlformats.org/markup-compatibility/2006" xmlns:p14="http://schemas.microsoft.com/office/powerpoint/2010/main">
        <mc:Choice Requires="p14">
          <p:contentPart r:id="rId250" p14:bwMode="auto">
            <p14:nvContentPartPr>
              <p14:cNvPr id="251" name="墨迹 250"/>
              <p14:cNvContentPartPr/>
              <p14:nvPr/>
            </p14:nvContentPartPr>
            <p14:xfrm>
              <a:off x="10492604" y="3406253"/>
              <a:ext cx="27545" cy="258739"/>
            </p14:xfrm>
          </p:contentPart>
        </mc:Choice>
        <mc:Fallback xmlns="">
          <p:pic>
            <p:nvPicPr>
              <p:cNvPr id="251" name="墨迹 250"/>
            </p:nvPicPr>
            <p:blipFill>
              <a:blip/>
            </p:blipFill>
            <p:spPr>
              <a:xfrm>
                <a:off x="10492604" y="3406253"/>
                <a:ext cx="27545" cy="258739"/>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252" name="墨迹 251"/>
              <p14:cNvContentPartPr/>
              <p14:nvPr/>
            </p14:nvContentPartPr>
            <p14:xfrm>
              <a:off x="10554269" y="3347610"/>
              <a:ext cx="122261" cy="280952"/>
            </p14:xfrm>
          </p:contentPart>
        </mc:Choice>
        <mc:Fallback xmlns="">
          <p:pic>
            <p:nvPicPr>
              <p:cNvPr id="252" name="墨迹 251"/>
            </p:nvPicPr>
            <p:blipFill>
              <a:blip/>
            </p:blipFill>
            <p:spPr>
              <a:xfrm>
                <a:off x="10554269" y="3347610"/>
                <a:ext cx="122261" cy="280952"/>
              </a:xfrm>
              <a:prstGeom prst="rect"/>
            </p:spPr>
          </p:pic>
        </mc:Fallback>
      </mc:AlternateContent>
      <mc:AlternateContent xmlns:mc="http://schemas.openxmlformats.org/markup-compatibility/2006" xmlns:p14="http://schemas.microsoft.com/office/powerpoint/2010/main">
        <mc:Choice Requires="p14">
          <p:contentPart r:id="rId252" p14:bwMode="auto">
            <p14:nvContentPartPr>
              <p14:cNvPr id="253" name="墨迹 252"/>
              <p14:cNvContentPartPr/>
              <p14:nvPr/>
            </p14:nvContentPartPr>
            <p14:xfrm>
              <a:off x="10673686" y="3514831"/>
              <a:ext cx="68239" cy="105024"/>
            </p14:xfrm>
          </p:contentPart>
        </mc:Choice>
        <mc:Fallback xmlns="">
          <p:pic>
            <p:nvPicPr>
              <p:cNvPr id="253" name="墨迹 252"/>
            </p:nvPicPr>
            <p:blipFill>
              <a:blip/>
            </p:blipFill>
            <p:spPr>
              <a:xfrm>
                <a:off x="10673686" y="3514831"/>
                <a:ext cx="68239" cy="105024"/>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254" name="墨迹 253"/>
              <p14:cNvContentPartPr/>
              <p14:nvPr/>
            </p14:nvContentPartPr>
            <p14:xfrm>
              <a:off x="10804477" y="3408208"/>
              <a:ext cx="34119" cy="403213"/>
            </p14:xfrm>
          </p:contentPart>
        </mc:Choice>
        <mc:Fallback xmlns="">
          <p:pic>
            <p:nvPicPr>
              <p:cNvPr id="254" name="墨迹 253"/>
            </p:nvPicPr>
            <p:blipFill>
              <a:blip/>
            </p:blipFill>
            <p:spPr>
              <a:xfrm>
                <a:off x="10804477" y="3408208"/>
                <a:ext cx="34119" cy="403213"/>
              </a:xfrm>
              <a:prstGeom prst="rect"/>
            </p:spPr>
          </p:pic>
        </mc:Fallback>
      </mc:AlternateContent>
      <mc:AlternateContent xmlns:mc="http://schemas.openxmlformats.org/markup-compatibility/2006" xmlns:p14="http://schemas.microsoft.com/office/powerpoint/2010/main">
        <mc:Choice Requires="p14">
          <p:contentPart r:id="rId254" p14:bwMode="auto">
            <p14:nvContentPartPr>
              <p14:cNvPr id="255" name="墨迹 254"/>
              <p14:cNvContentPartPr/>
              <p14:nvPr/>
            </p14:nvContentPartPr>
            <p14:xfrm>
              <a:off x="10814250" y="3366447"/>
              <a:ext cx="137722" cy="164911"/>
            </p14:xfrm>
          </p:contentPart>
        </mc:Choice>
        <mc:Fallback xmlns="">
          <p:pic>
            <p:nvPicPr>
              <p:cNvPr id="255" name="墨迹 254"/>
            </p:nvPicPr>
            <p:blipFill>
              <a:blip/>
            </p:blipFill>
            <p:spPr>
              <a:xfrm>
                <a:off x="10814250" y="3366447"/>
                <a:ext cx="137722" cy="164911"/>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256" name="墨迹 255"/>
              <p14:cNvContentPartPr/>
              <p14:nvPr/>
            </p14:nvContentPartPr>
            <p14:xfrm>
              <a:off x="10923895" y="3514298"/>
              <a:ext cx="79611" cy="133634"/>
            </p14:xfrm>
          </p:contentPart>
        </mc:Choice>
        <mc:Fallback xmlns="">
          <p:pic>
            <p:nvPicPr>
              <p:cNvPr id="256" name="墨迹 255"/>
            </p:nvPicPr>
            <p:blipFill>
              <a:blip/>
            </p:blipFill>
            <p:spPr>
              <a:xfrm>
                <a:off x="10923895" y="3514298"/>
                <a:ext cx="79611" cy="133634"/>
              </a:xfrm>
              <a:prstGeom prst="rect"/>
            </p:spPr>
          </p:pic>
        </mc:Fallback>
      </mc:AlternateContent>
      <mc:AlternateContent xmlns:mc="http://schemas.openxmlformats.org/markup-compatibility/2006" xmlns:p14="http://schemas.microsoft.com/office/powerpoint/2010/main">
        <mc:Choice Requires="p14">
          <p:contentPart r:id="rId256" p14:bwMode="auto">
            <p14:nvContentPartPr>
              <p14:cNvPr id="257" name="墨迹 256"/>
              <p14:cNvContentPartPr/>
              <p14:nvPr/>
            </p14:nvContentPartPr>
            <p14:xfrm>
              <a:off x="11097335" y="3286835"/>
              <a:ext cx="86009" cy="446396"/>
            </p14:xfrm>
          </p:contentPart>
        </mc:Choice>
        <mc:Fallback xmlns="">
          <p:pic>
            <p:nvPicPr>
              <p:cNvPr id="257" name="墨迹 256"/>
            </p:nvPicPr>
            <p:blipFill>
              <a:blip/>
            </p:blipFill>
            <p:spPr>
              <a:xfrm>
                <a:off x="11097335" y="3286835"/>
                <a:ext cx="86009" cy="446396"/>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258" name="墨迹 257"/>
              <p14:cNvContentPartPr/>
              <p14:nvPr/>
            </p14:nvContentPartPr>
            <p14:xfrm>
              <a:off x="7162942" y="4304731"/>
              <a:ext cx="167042" cy="22746"/>
            </p14:xfrm>
          </p:contentPart>
        </mc:Choice>
        <mc:Fallback xmlns="">
          <p:pic>
            <p:nvPicPr>
              <p:cNvPr id="258" name="墨迹 257"/>
            </p:nvPicPr>
            <p:blipFill>
              <a:blip/>
            </p:blipFill>
            <p:spPr>
              <a:xfrm>
                <a:off x="7162942" y="4304731"/>
                <a:ext cx="167042" cy="22746"/>
              </a:xfrm>
              <a:prstGeom prst="rect"/>
            </p:spPr>
          </p:pic>
        </mc:Fallback>
      </mc:AlternateContent>
      <mc:AlternateContent xmlns:mc="http://schemas.openxmlformats.org/markup-compatibility/2006" xmlns:p14="http://schemas.microsoft.com/office/powerpoint/2010/main">
        <mc:Choice Requires="p14">
          <p:contentPart r:id="rId258" p14:bwMode="auto">
            <p14:nvContentPartPr>
              <p14:cNvPr id="259" name="墨迹 258"/>
              <p14:cNvContentPartPr/>
              <p14:nvPr/>
            </p14:nvContentPartPr>
            <p14:xfrm>
              <a:off x="7176447" y="4424149"/>
              <a:ext cx="159224" cy="25589"/>
            </p14:xfrm>
          </p:contentPart>
        </mc:Choice>
        <mc:Fallback xmlns="">
          <p:pic>
            <p:nvPicPr>
              <p:cNvPr id="259" name="墨迹 258"/>
            </p:nvPicPr>
            <p:blipFill>
              <a:blip/>
            </p:blipFill>
            <p:spPr>
              <a:xfrm>
                <a:off x="7176447" y="4424149"/>
                <a:ext cx="159224" cy="25589"/>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260" name="墨迹 259"/>
              <p14:cNvContentPartPr/>
              <p14:nvPr/>
            </p14:nvContentPartPr>
            <p14:xfrm>
              <a:off x="7508401" y="4310417"/>
              <a:ext cx="211114" cy="130791"/>
            </p14:xfrm>
          </p:contentPart>
        </mc:Choice>
        <mc:Fallback xmlns="">
          <p:pic>
            <p:nvPicPr>
              <p:cNvPr id="260" name="墨迹 259"/>
            </p:nvPicPr>
            <p:blipFill>
              <a:blip/>
            </p:blipFill>
            <p:spPr>
              <a:xfrm>
                <a:off x="7508401" y="4310417"/>
                <a:ext cx="211114" cy="130791"/>
              </a:xfrm>
              <a:prstGeom prst="rect"/>
            </p:spPr>
          </p:pic>
        </mc:Fallback>
      </mc:AlternateContent>
      <mc:AlternateContent xmlns:mc="http://schemas.openxmlformats.org/markup-compatibility/2006" xmlns:p14="http://schemas.microsoft.com/office/powerpoint/2010/main">
        <mc:Choice Requires="p14">
          <p:contentPart r:id="rId260" p14:bwMode="auto">
            <p14:nvContentPartPr>
              <p14:cNvPr id="261" name="墨迹 260"/>
              <p14:cNvContentPartPr/>
              <p14:nvPr/>
            </p14:nvContentPartPr>
            <p14:xfrm>
              <a:off x="7551761" y="4278608"/>
              <a:ext cx="187656" cy="182503"/>
            </p14:xfrm>
          </p:contentPart>
        </mc:Choice>
        <mc:Fallback xmlns="">
          <p:pic>
            <p:nvPicPr>
              <p:cNvPr id="261" name="墨迹 260"/>
            </p:nvPicPr>
            <p:blipFill>
              <a:blip/>
            </p:blipFill>
            <p:spPr>
              <a:xfrm>
                <a:off x="7551761" y="4278608"/>
                <a:ext cx="187656" cy="182503"/>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262" name="墨迹 261"/>
              <p14:cNvContentPartPr/>
              <p14:nvPr/>
            </p14:nvContentPartPr>
            <p14:xfrm>
              <a:off x="7696057" y="4108544"/>
              <a:ext cx="80323" cy="31277"/>
            </p14:xfrm>
          </p:contentPart>
        </mc:Choice>
        <mc:Fallback xmlns="">
          <p:pic>
            <p:nvPicPr>
              <p:cNvPr id="262" name="墨迹 261"/>
            </p:nvPicPr>
            <p:blipFill>
              <a:blip/>
            </p:blipFill>
            <p:spPr>
              <a:xfrm>
                <a:off x="7696057" y="4108544"/>
                <a:ext cx="80323" cy="31277"/>
              </a:xfrm>
              <a:prstGeom prst="rect"/>
            </p:spPr>
          </p:pic>
        </mc:Fallback>
      </mc:AlternateContent>
      <mc:AlternateContent xmlns:mc="http://schemas.openxmlformats.org/markup-compatibility/2006" xmlns:p14="http://schemas.microsoft.com/office/powerpoint/2010/main">
        <mc:Choice Requires="p14">
          <p:contentPart r:id="rId262" p14:bwMode="auto">
            <p14:nvContentPartPr>
              <p14:cNvPr id="263" name="墨迹 262"/>
              <p14:cNvContentPartPr/>
              <p14:nvPr/>
            </p14:nvContentPartPr>
            <p14:xfrm>
              <a:off x="7769272" y="4117074"/>
              <a:ext cx="38384" cy="170597"/>
            </p14:xfrm>
          </p:contentPart>
        </mc:Choice>
        <mc:Fallback xmlns="">
          <p:pic>
            <p:nvPicPr>
              <p:cNvPr id="263" name="墨迹 262"/>
            </p:nvPicPr>
            <p:blipFill>
              <a:blip/>
            </p:blipFill>
            <p:spPr>
              <a:xfrm>
                <a:off x="7769272" y="4117074"/>
                <a:ext cx="38384" cy="170597"/>
              </a:xfrm>
              <a:prstGeom prst="rect"/>
            </p:spPr>
          </p:pic>
        </mc:Fallback>
      </mc:AlternateContent>
      <mc:AlternateContent xmlns:mc="http://schemas.openxmlformats.org/markup-compatibility/2006" xmlns:p14="http://schemas.microsoft.com/office/powerpoint/2010/main">
        <mc:Choice Requires="p14">
          <p:contentPart r:id="rId263" p14:bwMode="auto">
            <p14:nvContentPartPr>
              <p14:cNvPr id="264" name="墨迹 263"/>
              <p14:cNvContentPartPr/>
              <p14:nvPr/>
            </p14:nvContentPartPr>
            <p14:xfrm>
              <a:off x="8012372" y="4136088"/>
              <a:ext cx="108045" cy="318626"/>
            </p14:xfrm>
          </p:contentPart>
        </mc:Choice>
        <mc:Fallback xmlns="">
          <p:pic>
            <p:nvPicPr>
              <p:cNvPr id="264" name="墨迹 263"/>
            </p:nvPicPr>
            <p:blipFill>
              <a:blip/>
            </p:blipFill>
            <p:spPr>
              <a:xfrm>
                <a:off x="8012372" y="4136088"/>
                <a:ext cx="108045" cy="318626"/>
              </a:xfrm>
              <a:prstGeom prst="rect"/>
            </p:spPr>
          </p:pic>
        </mc:Fallback>
      </mc:AlternateContent>
      <mc:AlternateContent xmlns:mc="http://schemas.openxmlformats.org/markup-compatibility/2006" xmlns:p14="http://schemas.microsoft.com/office/powerpoint/2010/main">
        <mc:Choice Requires="p14">
          <p:contentPart r:id="rId264" p14:bwMode="auto">
            <p14:nvContentPartPr>
              <p14:cNvPr id="265" name="墨迹 264"/>
              <p14:cNvContentPartPr/>
              <p14:nvPr/>
            </p14:nvContentPartPr>
            <p14:xfrm>
              <a:off x="8148850" y="4337073"/>
              <a:ext cx="22747" cy="98449"/>
            </p14:xfrm>
          </p:contentPart>
        </mc:Choice>
        <mc:Fallback xmlns="">
          <p:pic>
            <p:nvPicPr>
              <p:cNvPr id="265" name="墨迹 264"/>
            </p:nvPicPr>
            <p:blipFill>
              <a:blip/>
            </p:blipFill>
            <p:spPr>
              <a:xfrm>
                <a:off x="8148850" y="4337073"/>
                <a:ext cx="22747" cy="98449"/>
              </a:xfrm>
              <a:prstGeom prst="rect"/>
            </p:spPr>
          </p:pic>
        </mc:Fallback>
      </mc:AlternateContent>
      <mc:AlternateContent xmlns:mc="http://schemas.openxmlformats.org/markup-compatibility/2006" xmlns:p14="http://schemas.microsoft.com/office/powerpoint/2010/main">
        <mc:Choice Requires="p14">
          <p:contentPart r:id="rId265" p14:bwMode="auto">
            <p14:nvContentPartPr>
              <p14:cNvPr id="266" name="墨迹 265"/>
              <p14:cNvContentPartPr/>
              <p14:nvPr/>
            </p14:nvContentPartPr>
            <p14:xfrm>
              <a:off x="8230417" y="4242179"/>
              <a:ext cx="93295" cy="167931"/>
            </p14:xfrm>
          </p:contentPart>
        </mc:Choice>
        <mc:Fallback xmlns="">
          <p:pic>
            <p:nvPicPr>
              <p:cNvPr id="266" name="墨迹 265"/>
            </p:nvPicPr>
            <p:blipFill>
              <a:blip/>
            </p:blipFill>
            <p:spPr>
              <a:xfrm>
                <a:off x="8230417" y="4242179"/>
                <a:ext cx="93295" cy="167931"/>
              </a:xfrm>
              <a:prstGeom prst="rect"/>
            </p:spPr>
          </p:pic>
        </mc:Fallback>
      </mc:AlternateContent>
      <mc:AlternateContent xmlns:mc="http://schemas.openxmlformats.org/markup-compatibility/2006" xmlns:p14="http://schemas.microsoft.com/office/powerpoint/2010/main">
        <mc:Choice Requires="p14">
          <p:contentPart r:id="rId266" p14:bwMode="auto">
            <p14:nvContentPartPr>
              <p14:cNvPr id="267" name="墨迹 266"/>
              <p14:cNvContentPartPr/>
              <p14:nvPr/>
            </p14:nvContentPartPr>
            <p14:xfrm>
              <a:off x="8273955" y="4125248"/>
              <a:ext cx="116574" cy="236349"/>
            </p14:xfrm>
          </p:contentPart>
        </mc:Choice>
        <mc:Fallback xmlns="">
          <p:pic>
            <p:nvPicPr>
              <p:cNvPr id="267" name="墨迹 266"/>
            </p:nvPicPr>
            <p:blipFill>
              <a:blip/>
            </p:blipFill>
            <p:spPr>
              <a:xfrm>
                <a:off x="8273955" y="4125248"/>
                <a:ext cx="116574" cy="236349"/>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268" name="墨迹 267"/>
              <p14:cNvContentPartPr/>
              <p14:nvPr/>
            </p14:nvContentPartPr>
            <p14:xfrm>
              <a:off x="8427492" y="4302954"/>
              <a:ext cx="5686" cy="98448"/>
            </p14:xfrm>
          </p:contentPart>
        </mc:Choice>
        <mc:Fallback xmlns="">
          <p:pic>
            <p:nvPicPr>
              <p:cNvPr id="268" name="墨迹 267"/>
            </p:nvPicPr>
            <p:blipFill>
              <a:blip/>
            </p:blipFill>
            <p:spPr>
              <a:xfrm>
                <a:off x="8427492" y="4302954"/>
                <a:ext cx="5686" cy="98448"/>
              </a:xfrm>
              <a:prstGeom prst="rect"/>
            </p:spPr>
          </p:pic>
        </mc:Fallback>
      </mc:AlternateContent>
      <mc:AlternateContent xmlns:mc="http://schemas.openxmlformats.org/markup-compatibility/2006" xmlns:p14="http://schemas.microsoft.com/office/powerpoint/2010/main">
        <mc:Choice Requires="p14">
          <p:contentPart r:id="rId268" p14:bwMode="auto">
            <p14:nvContentPartPr>
              <p14:cNvPr id="269" name="墨迹 268"/>
              <p14:cNvContentPartPr/>
              <p14:nvPr/>
            </p14:nvContentPartPr>
            <p14:xfrm>
              <a:off x="8507104" y="4125604"/>
              <a:ext cx="54911" cy="469142"/>
            </p14:xfrm>
          </p:contentPart>
        </mc:Choice>
        <mc:Fallback xmlns="">
          <p:pic>
            <p:nvPicPr>
              <p:cNvPr id="269" name="墨迹 268"/>
            </p:nvPicPr>
            <p:blipFill>
              <a:blip/>
            </p:blipFill>
            <p:spPr>
              <a:xfrm>
                <a:off x="8507104" y="4125604"/>
                <a:ext cx="54911" cy="469142"/>
              </a:xfrm>
              <a:prstGeom prst="rect"/>
            </p:spPr>
          </p:pic>
        </mc:Fallback>
      </mc:AlternateContent>
      <mc:AlternateContent xmlns:mc="http://schemas.openxmlformats.org/markup-compatibility/2006" xmlns:p14="http://schemas.microsoft.com/office/powerpoint/2010/main">
        <mc:Choice Requires="p14">
          <p:contentPart r:id="rId269" p14:bwMode="auto">
            <p14:nvContentPartPr>
              <p14:cNvPr id="270" name="墨迹 269"/>
              <p14:cNvContentPartPr/>
              <p14:nvPr/>
            </p14:nvContentPartPr>
            <p14:xfrm>
              <a:off x="8500707" y="4135555"/>
              <a:ext cx="129191" cy="163489"/>
            </p14:xfrm>
          </p:contentPart>
        </mc:Choice>
        <mc:Fallback xmlns="">
          <p:pic>
            <p:nvPicPr>
              <p:cNvPr id="270" name="墨迹 269"/>
            </p:nvPicPr>
            <p:blipFill>
              <a:blip/>
            </p:blipFill>
            <p:spPr>
              <a:xfrm>
                <a:off x="8500707" y="4135555"/>
                <a:ext cx="129191" cy="163489"/>
              </a:xfrm>
              <a:prstGeom prst="rect"/>
            </p:spPr>
          </p:pic>
        </mc:Fallback>
      </mc:AlternateContent>
      <mc:AlternateContent xmlns:mc="http://schemas.openxmlformats.org/markup-compatibility/2006" xmlns:p14="http://schemas.microsoft.com/office/powerpoint/2010/main">
        <mc:Choice Requires="p14">
          <p:contentPart r:id="rId270" p14:bwMode="auto">
            <p14:nvContentPartPr>
              <p14:cNvPr id="271" name="墨迹 270"/>
              <p14:cNvContentPartPr/>
              <p14:nvPr/>
            </p14:nvContentPartPr>
            <p14:xfrm>
              <a:off x="8626522" y="4302954"/>
              <a:ext cx="17059" cy="121195"/>
            </p14:xfrm>
          </p:contentPart>
        </mc:Choice>
        <mc:Fallback xmlns="">
          <p:pic>
            <p:nvPicPr>
              <p:cNvPr id="271" name="墨迹 270"/>
            </p:nvPicPr>
            <p:blipFill>
              <a:blip/>
            </p:blipFill>
            <p:spPr>
              <a:xfrm>
                <a:off x="8626522" y="4302954"/>
                <a:ext cx="17059" cy="121195"/>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272" name="墨迹 271"/>
              <p14:cNvContentPartPr/>
              <p14:nvPr/>
            </p14:nvContentPartPr>
            <p14:xfrm>
              <a:off x="8710754" y="4205216"/>
              <a:ext cx="202940" cy="65395"/>
            </p14:xfrm>
          </p:contentPart>
        </mc:Choice>
        <mc:Fallback xmlns="">
          <p:pic>
            <p:nvPicPr>
              <p:cNvPr id="272" name="墨迹 271"/>
            </p:nvPicPr>
            <p:blipFill>
              <a:blip/>
            </p:blipFill>
            <p:spPr>
              <a:xfrm>
                <a:off x="8710754" y="4205216"/>
                <a:ext cx="202940" cy="65395"/>
              </a:xfrm>
              <a:prstGeom prst="rect"/>
            </p:spPr>
          </p:pic>
        </mc:Fallback>
      </mc:AlternateContent>
      <mc:AlternateContent xmlns:mc="http://schemas.openxmlformats.org/markup-compatibility/2006" xmlns:p14="http://schemas.microsoft.com/office/powerpoint/2010/main">
        <mc:Choice Requires="p14">
          <p:contentPart r:id="rId272" p14:bwMode="auto">
            <p14:nvContentPartPr>
              <p14:cNvPr id="273" name="墨迹 272"/>
              <p14:cNvContentPartPr/>
              <p14:nvPr/>
            </p14:nvContentPartPr>
            <p14:xfrm>
              <a:off x="8792854" y="4159723"/>
              <a:ext cx="27011" cy="227463"/>
            </p14:xfrm>
          </p:contentPart>
        </mc:Choice>
        <mc:Fallback xmlns="">
          <p:pic>
            <p:nvPicPr>
              <p:cNvPr id="273" name="墨迹 272"/>
            </p:nvPicPr>
            <p:blipFill>
              <a:blip/>
            </p:blipFill>
            <p:spPr>
              <a:xfrm>
                <a:off x="8792854" y="4159723"/>
                <a:ext cx="27011" cy="227463"/>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274" name="墨迹 273"/>
              <p14:cNvContentPartPr/>
              <p14:nvPr/>
            </p14:nvContentPartPr>
            <p14:xfrm>
              <a:off x="8962029" y="4071582"/>
              <a:ext cx="122261" cy="285039"/>
            </p14:xfrm>
          </p:contentPart>
        </mc:Choice>
        <mc:Fallback xmlns="">
          <p:pic>
            <p:nvPicPr>
              <p:cNvPr id="274" name="墨迹 273"/>
            </p:nvPicPr>
            <p:blipFill>
              <a:blip/>
            </p:blipFill>
            <p:spPr>
              <a:xfrm>
                <a:off x="8962029" y="4071582"/>
                <a:ext cx="122261" cy="285039"/>
              </a:xfrm>
              <a:prstGeom prst="rect"/>
            </p:spPr>
          </p:pic>
        </mc:Fallback>
      </mc:AlternateContent>
      <mc:AlternateContent xmlns:mc="http://schemas.openxmlformats.org/markup-compatibility/2006" xmlns:p14="http://schemas.microsoft.com/office/powerpoint/2010/main">
        <mc:Choice Requires="p14">
          <p:contentPart r:id="rId274" p14:bwMode="auto">
            <p14:nvContentPartPr>
              <p14:cNvPr id="275" name="墨迹 274"/>
              <p14:cNvContentPartPr/>
              <p14:nvPr/>
            </p14:nvContentPartPr>
            <p14:xfrm>
              <a:off x="9070074" y="4239335"/>
              <a:ext cx="110888" cy="82456"/>
            </p14:xfrm>
          </p:contentPart>
        </mc:Choice>
        <mc:Fallback xmlns="">
          <p:pic>
            <p:nvPicPr>
              <p:cNvPr id="275" name="墨迹 274"/>
            </p:nvPicPr>
            <p:blipFill>
              <a:blip/>
            </p:blipFill>
            <p:spPr>
              <a:xfrm>
                <a:off x="9070074" y="4239335"/>
                <a:ext cx="110888" cy="82456"/>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276" name="墨迹 275"/>
              <p14:cNvContentPartPr/>
              <p14:nvPr/>
            </p14:nvContentPartPr>
            <p14:xfrm>
              <a:off x="9172432" y="4176428"/>
              <a:ext cx="85299" cy="181081"/>
            </p14:xfrm>
          </p:contentPart>
        </mc:Choice>
        <mc:Fallback xmlns="">
          <p:pic>
            <p:nvPicPr>
              <p:cNvPr id="276" name="墨迹 275"/>
            </p:nvPicPr>
            <p:blipFill>
              <a:blip/>
            </p:blipFill>
            <p:spPr>
              <a:xfrm>
                <a:off x="9172432" y="4176428"/>
                <a:ext cx="85299" cy="181081"/>
              </a:xfrm>
              <a:prstGeom prst="rect"/>
            </p:spPr>
          </p:pic>
        </mc:Fallback>
      </mc:AlternateContent>
      <mc:AlternateContent xmlns:mc="http://schemas.openxmlformats.org/markup-compatibility/2006" xmlns:p14="http://schemas.microsoft.com/office/powerpoint/2010/main">
        <mc:Choice Requires="p14">
          <p:contentPart r:id="rId276" p14:bwMode="auto">
            <p14:nvContentPartPr>
              <p14:cNvPr id="277" name="墨迹 276"/>
              <p14:cNvContentPartPr/>
              <p14:nvPr/>
            </p14:nvContentPartPr>
            <p14:xfrm>
              <a:off x="9212238" y="4107123"/>
              <a:ext cx="85299" cy="214668"/>
            </p14:xfrm>
          </p:contentPart>
        </mc:Choice>
        <mc:Fallback xmlns="">
          <p:pic>
            <p:nvPicPr>
              <p:cNvPr id="277" name="墨迹 276"/>
            </p:nvPicPr>
            <p:blipFill>
              <a:blip/>
            </p:blipFill>
            <p:spPr>
              <a:xfrm>
                <a:off x="9212238" y="4107123"/>
                <a:ext cx="85299" cy="214668"/>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278" name="墨迹 277"/>
              <p14:cNvContentPartPr/>
              <p14:nvPr/>
            </p14:nvContentPartPr>
            <p14:xfrm>
              <a:off x="9308910" y="4253552"/>
              <a:ext cx="145007" cy="68239"/>
            </p14:xfrm>
          </p:contentPart>
        </mc:Choice>
        <mc:Fallback xmlns="">
          <p:pic>
            <p:nvPicPr>
              <p:cNvPr id="278" name="墨迹 277"/>
            </p:nvPicPr>
            <p:blipFill>
              <a:blip/>
            </p:blipFill>
            <p:spPr>
              <a:xfrm>
                <a:off x="9308910" y="4253552"/>
                <a:ext cx="145007" cy="68239"/>
              </a:xfrm>
              <a:prstGeom prst="rect"/>
            </p:spPr>
          </p:pic>
        </mc:Fallback>
      </mc:AlternateContent>
      <mc:AlternateContent xmlns:mc="http://schemas.openxmlformats.org/markup-compatibility/2006" xmlns:p14="http://schemas.microsoft.com/office/powerpoint/2010/main">
        <mc:Choice Requires="p14">
          <p:contentPart r:id="rId278" p14:bwMode="auto">
            <p14:nvContentPartPr>
              <p14:cNvPr id="279" name="墨迹 278"/>
              <p14:cNvContentPartPr/>
              <p14:nvPr/>
            </p14:nvContentPartPr>
            <p14:xfrm>
              <a:off x="9428328" y="4098415"/>
              <a:ext cx="61130" cy="328577"/>
            </p14:xfrm>
          </p:contentPart>
        </mc:Choice>
        <mc:Fallback xmlns="">
          <p:pic>
            <p:nvPicPr>
              <p:cNvPr id="279" name="墨迹 278"/>
            </p:nvPicPr>
            <p:blipFill>
              <a:blip/>
            </p:blipFill>
            <p:spPr>
              <a:xfrm>
                <a:off x="9428328" y="4098415"/>
                <a:ext cx="61130" cy="328577"/>
              </a:xfrm>
              <a:prstGeom prst="rect"/>
            </p:spPr>
          </p:pic>
        </mc:Fallback>
      </mc:AlternateContent>
      <mc:AlternateContent xmlns:mc="http://schemas.openxmlformats.org/markup-compatibility/2006" xmlns:p14="http://schemas.microsoft.com/office/powerpoint/2010/main">
        <mc:Choice Requires="p14">
          <p:contentPart r:id="rId279" p14:bwMode="auto">
            <p14:nvContentPartPr>
              <p14:cNvPr id="280" name="墨迹 279"/>
              <p14:cNvContentPartPr/>
              <p14:nvPr/>
            </p14:nvContentPartPr>
            <p14:xfrm>
              <a:off x="9479507" y="4054522"/>
              <a:ext cx="96672" cy="156380"/>
            </p14:xfrm>
          </p:contentPart>
        </mc:Choice>
        <mc:Fallback xmlns="">
          <p:pic>
            <p:nvPicPr>
              <p:cNvPr id="280" name="墨迹 279"/>
            </p:nvPicPr>
            <p:blipFill>
              <a:blip/>
            </p:blipFill>
            <p:spPr>
              <a:xfrm>
                <a:off x="9479507" y="4054522"/>
                <a:ext cx="96672" cy="156380"/>
              </a:xfrm>
              <a:prstGeom prst="rect"/>
            </p:spPr>
          </p:pic>
        </mc:Fallback>
      </mc:AlternateContent>
      <mc:AlternateContent xmlns:mc="http://schemas.openxmlformats.org/markup-compatibility/2006" xmlns:p14="http://schemas.microsoft.com/office/powerpoint/2010/main">
        <mc:Choice Requires="p14">
          <p:contentPart r:id="rId280" p14:bwMode="auto">
            <p14:nvContentPartPr>
              <p14:cNvPr id="281" name="墨迹 280"/>
              <p14:cNvContentPartPr/>
              <p14:nvPr/>
            </p14:nvContentPartPr>
            <p14:xfrm>
              <a:off x="9523222" y="4203794"/>
              <a:ext cx="129725" cy="140743"/>
            </p14:xfrm>
          </p:contentPart>
        </mc:Choice>
        <mc:Fallback xmlns="">
          <p:pic>
            <p:nvPicPr>
              <p:cNvPr id="281" name="墨迹 280"/>
            </p:nvPicPr>
            <p:blipFill>
              <a:blip/>
            </p:blipFill>
            <p:spPr>
              <a:xfrm>
                <a:off x="9523222" y="4203794"/>
                <a:ext cx="129725" cy="140743"/>
              </a:xfrm>
              <a:prstGeom prst="rect"/>
            </p:spPr>
          </p:pic>
        </mc:Fallback>
      </mc:AlternateContent>
      <mc:AlternateContent xmlns:mc="http://schemas.openxmlformats.org/markup-compatibility/2006" xmlns:p14="http://schemas.microsoft.com/office/powerpoint/2010/main">
        <mc:Choice Requires="p14">
          <p:contentPart r:id="rId281" p14:bwMode="auto">
            <p14:nvContentPartPr>
              <p14:cNvPr id="282" name="墨迹 281"/>
              <p14:cNvContentPartPr/>
              <p14:nvPr/>
            </p14:nvContentPartPr>
            <p14:xfrm>
              <a:off x="9739667" y="4142664"/>
              <a:ext cx="163489" cy="82455"/>
            </p14:xfrm>
          </p:contentPart>
        </mc:Choice>
        <mc:Fallback xmlns="">
          <p:pic>
            <p:nvPicPr>
              <p:cNvPr id="282" name="墨迹 281"/>
            </p:nvPicPr>
            <p:blipFill>
              <a:blip/>
            </p:blipFill>
            <p:spPr>
              <a:xfrm>
                <a:off x="9739667" y="4142664"/>
                <a:ext cx="163489" cy="82455"/>
              </a:xfrm>
              <a:prstGeom prst="rect"/>
            </p:spPr>
          </p:pic>
        </mc:Fallback>
      </mc:AlternateContent>
      <mc:AlternateContent xmlns:mc="http://schemas.openxmlformats.org/markup-compatibility/2006" xmlns:p14="http://schemas.microsoft.com/office/powerpoint/2010/main">
        <mc:Choice Requires="p14">
          <p:contentPart r:id="rId282" p14:bwMode="auto">
            <p14:nvContentPartPr>
              <p14:cNvPr id="283" name="墨迹 282"/>
              <p14:cNvContentPartPr/>
              <p14:nvPr/>
            </p14:nvContentPartPr>
            <p14:xfrm>
              <a:off x="9797955" y="4094328"/>
              <a:ext cx="34119" cy="218933"/>
            </p14:xfrm>
          </p:contentPart>
        </mc:Choice>
        <mc:Fallback xmlns="">
          <p:pic>
            <p:nvPicPr>
              <p:cNvPr id="283" name="墨迹 282"/>
            </p:nvPicPr>
            <p:blipFill>
              <a:blip/>
            </p:blipFill>
            <p:spPr>
              <a:xfrm>
                <a:off x="9797955" y="4094328"/>
                <a:ext cx="34119" cy="218933"/>
              </a:xfrm>
              <a:prstGeom prst="rect"/>
            </p:spPr>
          </p:pic>
        </mc:Fallback>
      </mc:AlternateContent>
      <mc:AlternateContent xmlns:mc="http://schemas.openxmlformats.org/markup-compatibility/2006" xmlns:p14="http://schemas.microsoft.com/office/powerpoint/2010/main">
        <mc:Choice Requires="p14">
          <p:contentPart r:id="rId283" p14:bwMode="auto">
            <p14:nvContentPartPr>
              <p14:cNvPr id="284" name="墨迹 283"/>
              <p14:cNvContentPartPr/>
              <p14:nvPr/>
            </p14:nvContentPartPr>
            <p14:xfrm>
              <a:off x="9958600" y="4175361"/>
              <a:ext cx="44071" cy="9952"/>
            </p14:xfrm>
          </p:contentPart>
        </mc:Choice>
        <mc:Fallback xmlns="">
          <p:pic>
            <p:nvPicPr>
              <p:cNvPr id="284" name="墨迹 283"/>
            </p:nvPicPr>
            <p:blipFill>
              <a:blip/>
            </p:blipFill>
            <p:spPr>
              <a:xfrm>
                <a:off x="9958600" y="4175361"/>
                <a:ext cx="44071" cy="9952"/>
              </a:xfrm>
              <a:prstGeom prst="rect"/>
            </p:spPr>
          </p:pic>
        </mc:Fallback>
      </mc:AlternateContent>
      <mc:AlternateContent xmlns:mc="http://schemas.openxmlformats.org/markup-compatibility/2006" xmlns:p14="http://schemas.microsoft.com/office/powerpoint/2010/main">
        <mc:Choice Requires="p14">
          <p:contentPart r:id="rId284" p14:bwMode="auto">
            <p14:nvContentPartPr>
              <p14:cNvPr id="285" name="墨迹 284"/>
              <p14:cNvContentPartPr/>
              <p14:nvPr/>
            </p14:nvContentPartPr>
            <p14:xfrm>
              <a:off x="10024707" y="4168253"/>
              <a:ext cx="20614" cy="360"/>
            </p14:xfrm>
          </p:contentPart>
        </mc:Choice>
        <mc:Fallback xmlns="">
          <p:pic>
            <p:nvPicPr>
              <p:cNvPr id="285" name="墨迹 284"/>
            </p:nvPicPr>
            <p:blipFill>
              <a:blip/>
            </p:blipFill>
            <p:spPr>
              <a:xfrm>
                <a:off x="10024707" y="4168253"/>
                <a:ext cx="20614" cy="360"/>
              </a:xfrm>
              <a:prstGeom prst="rect"/>
            </p:spPr>
          </p:pic>
        </mc:Fallback>
      </mc:AlternateContent>
      <mc:AlternateContent xmlns:mc="http://schemas.openxmlformats.org/markup-compatibility/2006" xmlns:p14="http://schemas.microsoft.com/office/powerpoint/2010/main">
        <mc:Choice Requires="p14">
          <p:contentPart r:id="rId285" p14:bwMode="auto">
            <p14:nvContentPartPr>
              <p14:cNvPr id="286" name="墨迹 285"/>
              <p14:cNvContentPartPr/>
              <p14:nvPr/>
            </p14:nvContentPartPr>
            <p14:xfrm>
              <a:off x="10122089" y="4185313"/>
              <a:ext cx="360" cy="11373"/>
            </p14:xfrm>
          </p:contentPart>
        </mc:Choice>
        <mc:Fallback xmlns="">
          <p:pic>
            <p:nvPicPr>
              <p:cNvPr id="286" name="墨迹 285"/>
            </p:nvPicPr>
            <p:blipFill>
              <a:blip/>
            </p:blipFill>
            <p:spPr>
              <a:xfrm>
                <a:off x="10122089" y="4185313"/>
                <a:ext cx="360" cy="11373"/>
              </a:xfrm>
              <a:prstGeom prst="rect"/>
            </p:spPr>
          </p:pic>
        </mc:Fallback>
      </mc:AlternateContent>
      <mc:AlternateContent xmlns:mc="http://schemas.openxmlformats.org/markup-compatibility/2006" xmlns:p14="http://schemas.microsoft.com/office/powerpoint/2010/main">
        <mc:Choice Requires="p14">
          <p:contentPart r:id="rId286" p14:bwMode="auto">
            <p14:nvContentPartPr>
              <p14:cNvPr id="287" name="墨迹 286"/>
              <p14:cNvContentPartPr/>
              <p14:nvPr/>
            </p14:nvContentPartPr>
            <p14:xfrm>
              <a:off x="10185352" y="4094328"/>
              <a:ext cx="169886" cy="39806"/>
            </p14:xfrm>
          </p:contentPart>
        </mc:Choice>
        <mc:Fallback xmlns="">
          <p:pic>
            <p:nvPicPr>
              <p:cNvPr id="287" name="墨迹 286"/>
            </p:nvPicPr>
            <p:blipFill>
              <a:blip/>
            </p:blipFill>
            <p:spPr>
              <a:xfrm>
                <a:off x="10185352" y="4094328"/>
                <a:ext cx="169886" cy="39806"/>
              </a:xfrm>
              <a:prstGeom prst="rect"/>
            </p:spPr>
          </p:pic>
        </mc:Fallback>
      </mc:AlternateContent>
      <mc:AlternateContent xmlns:mc="http://schemas.openxmlformats.org/markup-compatibility/2006" xmlns:p14="http://schemas.microsoft.com/office/powerpoint/2010/main">
        <mc:Choice Requires="p14">
          <p:contentPart r:id="rId287" p14:bwMode="auto">
            <p14:nvContentPartPr>
              <p14:cNvPr id="288" name="墨迹 287"/>
              <p14:cNvContentPartPr/>
              <p14:nvPr/>
            </p14:nvContentPartPr>
            <p14:xfrm>
              <a:off x="10269940" y="4031065"/>
              <a:ext cx="22747" cy="216800"/>
            </p14:xfrm>
          </p:contentPart>
        </mc:Choice>
        <mc:Fallback xmlns="">
          <p:pic>
            <p:nvPicPr>
              <p:cNvPr id="288" name="墨迹 287"/>
            </p:nvPicPr>
            <p:blipFill>
              <a:blip/>
            </p:blipFill>
            <p:spPr>
              <a:xfrm>
                <a:off x="10269940" y="4031065"/>
                <a:ext cx="22747" cy="216800"/>
              </a:xfrm>
              <a:prstGeom prst="rect"/>
            </p:spPr>
          </p:pic>
        </mc:Fallback>
      </mc:AlternateContent>
      <mc:AlternateContent xmlns:mc="http://schemas.openxmlformats.org/markup-compatibility/2006" xmlns:p14="http://schemas.microsoft.com/office/powerpoint/2010/main">
        <mc:Choice Requires="p14">
          <p:contentPart r:id="rId288" p14:bwMode="auto">
            <p14:nvContentPartPr>
              <p14:cNvPr id="289" name="墨迹 288"/>
              <p14:cNvContentPartPr/>
              <p14:nvPr/>
            </p14:nvContentPartPr>
            <p14:xfrm>
              <a:off x="10372298" y="3974910"/>
              <a:ext cx="216090" cy="297834"/>
            </p14:xfrm>
          </p:contentPart>
        </mc:Choice>
        <mc:Fallback xmlns="">
          <p:pic>
            <p:nvPicPr>
              <p:cNvPr id="289" name="墨迹 288"/>
            </p:nvPicPr>
            <p:blipFill>
              <a:blip/>
            </p:blipFill>
            <p:spPr>
              <a:xfrm>
                <a:off x="10372298" y="3974910"/>
                <a:ext cx="216090" cy="297834"/>
              </a:xfrm>
              <a:prstGeom prst="rect"/>
            </p:spPr>
          </p:pic>
        </mc:Fallback>
      </mc:AlternateContent>
      <mc:AlternateContent xmlns:mc="http://schemas.openxmlformats.org/markup-compatibility/2006" xmlns:p14="http://schemas.microsoft.com/office/powerpoint/2010/main">
        <mc:Choice Requires="p14">
          <p:contentPart r:id="rId289" p14:bwMode="auto">
            <p14:nvContentPartPr>
              <p14:cNvPr id="290" name="墨迹 289"/>
              <p14:cNvContentPartPr/>
              <p14:nvPr/>
            </p14:nvContentPartPr>
            <p14:xfrm>
              <a:off x="10582701" y="4045281"/>
              <a:ext cx="96671" cy="188723"/>
            </p14:xfrm>
          </p:contentPart>
        </mc:Choice>
        <mc:Fallback xmlns="">
          <p:pic>
            <p:nvPicPr>
              <p:cNvPr id="290" name="墨迹 289"/>
            </p:nvPicPr>
            <p:blipFill>
              <a:blip/>
            </p:blipFill>
            <p:spPr>
              <a:xfrm>
                <a:off x="10582701" y="4045281"/>
                <a:ext cx="96671" cy="188723"/>
              </a:xfrm>
              <a:prstGeom prst="rect"/>
            </p:spPr>
          </p:pic>
        </mc:Fallback>
      </mc:AlternateContent>
      <mc:AlternateContent xmlns:mc="http://schemas.openxmlformats.org/markup-compatibility/2006" xmlns:p14="http://schemas.microsoft.com/office/powerpoint/2010/main">
        <mc:Choice Requires="p14">
          <p:contentPart r:id="rId290" p14:bwMode="auto">
            <p14:nvContentPartPr>
              <p14:cNvPr id="291" name="墨迹 290"/>
              <p14:cNvContentPartPr/>
              <p14:nvPr/>
            </p14:nvContentPartPr>
            <p14:xfrm>
              <a:off x="10645254" y="3986461"/>
              <a:ext cx="82455" cy="230128"/>
            </p14:xfrm>
          </p:contentPart>
        </mc:Choice>
        <mc:Fallback xmlns="">
          <p:pic>
            <p:nvPicPr>
              <p:cNvPr id="291" name="墨迹 290"/>
            </p:nvPicPr>
            <p:blipFill>
              <a:blip/>
            </p:blipFill>
            <p:spPr>
              <a:xfrm>
                <a:off x="10645254" y="3986461"/>
                <a:ext cx="82455" cy="230128"/>
              </a:xfrm>
              <a:prstGeom prst="rect"/>
            </p:spPr>
          </p:pic>
        </mc:Fallback>
      </mc:AlternateContent>
      <mc:AlternateContent xmlns:mc="http://schemas.openxmlformats.org/markup-compatibility/2006" xmlns:p14="http://schemas.microsoft.com/office/powerpoint/2010/main">
        <mc:Choice Requires="p14">
          <p:contentPart r:id="rId291" p14:bwMode="auto">
            <p14:nvContentPartPr>
              <p14:cNvPr id="292" name="墨迹 291"/>
              <p14:cNvContentPartPr/>
              <p14:nvPr/>
            </p14:nvContentPartPr>
            <p14:xfrm>
              <a:off x="10764671" y="4088641"/>
              <a:ext cx="65395" cy="157092"/>
            </p14:xfrm>
          </p:contentPart>
        </mc:Choice>
        <mc:Fallback xmlns="">
          <p:pic>
            <p:nvPicPr>
              <p:cNvPr id="292" name="墨迹 291"/>
            </p:nvPicPr>
            <p:blipFill>
              <a:blip/>
            </p:blipFill>
            <p:spPr>
              <a:xfrm>
                <a:off x="10764671" y="4088641"/>
                <a:ext cx="65395" cy="157092"/>
              </a:xfrm>
              <a:prstGeom prst="rect"/>
            </p:spPr>
          </p:pic>
        </mc:Fallback>
      </mc:AlternateContent>
      <mc:AlternateContent xmlns:mc="http://schemas.openxmlformats.org/markup-compatibility/2006" xmlns:p14="http://schemas.microsoft.com/office/powerpoint/2010/main">
        <mc:Choice Requires="p14">
          <p:contentPart r:id="rId292" p14:bwMode="auto">
            <p14:nvContentPartPr>
              <p14:cNvPr id="293" name="墨迹 292"/>
              <p14:cNvContentPartPr/>
              <p14:nvPr/>
            </p14:nvContentPartPr>
            <p14:xfrm>
              <a:off x="10855656" y="4002454"/>
              <a:ext cx="62552" cy="377624"/>
            </p14:xfrm>
          </p:contentPart>
        </mc:Choice>
        <mc:Fallback xmlns="">
          <p:pic>
            <p:nvPicPr>
              <p:cNvPr id="293" name="墨迹 292"/>
            </p:nvPicPr>
            <p:blipFill>
              <a:blip/>
            </p:blipFill>
            <p:spPr>
              <a:xfrm>
                <a:off x="10855656" y="4002454"/>
                <a:ext cx="62552" cy="377624"/>
              </a:xfrm>
              <a:prstGeom prst="rect"/>
            </p:spPr>
          </p:pic>
        </mc:Fallback>
      </mc:AlternateContent>
      <mc:AlternateContent xmlns:mc="http://schemas.openxmlformats.org/markup-compatibility/2006" xmlns:p14="http://schemas.microsoft.com/office/powerpoint/2010/main">
        <mc:Choice Requires="p14">
          <p:contentPart r:id="rId293" p14:bwMode="auto">
            <p14:nvContentPartPr>
              <p14:cNvPr id="294" name="墨迹 293"/>
              <p14:cNvContentPartPr/>
              <p14:nvPr/>
            </p14:nvContentPartPr>
            <p14:xfrm>
              <a:off x="10906835" y="3993924"/>
              <a:ext cx="73926" cy="132568"/>
            </p14:xfrm>
          </p:contentPart>
        </mc:Choice>
        <mc:Fallback xmlns="">
          <p:pic>
            <p:nvPicPr>
              <p:cNvPr id="294" name="墨迹 293"/>
            </p:nvPicPr>
            <p:blipFill>
              <a:blip/>
            </p:blipFill>
            <p:spPr>
              <a:xfrm>
                <a:off x="10906835" y="3993924"/>
                <a:ext cx="73926" cy="132568"/>
              </a:xfrm>
              <a:prstGeom prst="rect"/>
            </p:spPr>
          </p:pic>
        </mc:Fallback>
      </mc:AlternateContent>
      <mc:AlternateContent xmlns:mc="http://schemas.openxmlformats.org/markup-compatibility/2006" xmlns:p14="http://schemas.microsoft.com/office/powerpoint/2010/main">
        <mc:Choice Requires="p14">
          <p:contentPart r:id="rId294" p14:bwMode="auto">
            <p14:nvContentPartPr>
              <p14:cNvPr id="295" name="墨迹 294"/>
              <p14:cNvContentPartPr/>
              <p14:nvPr/>
            </p14:nvContentPartPr>
            <p14:xfrm>
              <a:off x="11009193" y="4139820"/>
              <a:ext cx="51179" cy="133635"/>
            </p14:xfrm>
          </p:contentPart>
        </mc:Choice>
        <mc:Fallback xmlns="">
          <p:pic>
            <p:nvPicPr>
              <p:cNvPr id="295" name="墨迹 294"/>
            </p:nvPicPr>
            <p:blipFill>
              <a:blip/>
            </p:blipFill>
            <p:spPr>
              <a:xfrm>
                <a:off x="11009193" y="4139820"/>
                <a:ext cx="51179" cy="133635"/>
              </a:xfrm>
              <a:prstGeom prst="rect"/>
            </p:spPr>
          </p:pic>
        </mc:Fallback>
      </mc:AlternateContent>
      <mc:AlternateContent xmlns:mc="http://schemas.openxmlformats.org/markup-compatibility/2006" xmlns:p14="http://schemas.microsoft.com/office/powerpoint/2010/main">
        <mc:Choice Requires="p14">
          <p:contentPart r:id="rId295" p14:bwMode="auto">
            <p14:nvContentPartPr>
              <p14:cNvPr id="296" name="墨迹 295"/>
              <p14:cNvContentPartPr/>
              <p14:nvPr/>
            </p14:nvContentPartPr>
            <p14:xfrm>
              <a:off x="11077432" y="3902406"/>
              <a:ext cx="177706" cy="439288"/>
            </p14:xfrm>
          </p:contentPart>
        </mc:Choice>
        <mc:Fallback xmlns="">
          <p:pic>
            <p:nvPicPr>
              <p:cNvPr id="296" name="墨迹 295"/>
            </p:nvPicPr>
            <p:blipFill>
              <a:blip/>
            </p:blipFill>
            <p:spPr>
              <a:xfrm>
                <a:off x="11077432" y="3902406"/>
                <a:ext cx="177706" cy="439288"/>
              </a:xfrm>
              <a:prstGeom prst="rect"/>
            </p:spPr>
          </p:pic>
        </mc:Fallback>
      </mc:AlternateContent>
      <mc:AlternateContent xmlns:mc="http://schemas.openxmlformats.org/markup-compatibility/2006" xmlns:p14="http://schemas.microsoft.com/office/powerpoint/2010/main">
        <mc:Choice Requires="p14">
          <p:contentPart r:id="rId296" p14:bwMode="auto">
            <p14:nvContentPartPr>
              <p14:cNvPr id="297" name="墨迹 296"/>
              <p14:cNvContentPartPr/>
              <p14:nvPr/>
            </p14:nvContentPartPr>
            <p14:xfrm>
              <a:off x="7903617" y="4067850"/>
              <a:ext cx="140032" cy="441597"/>
            </p14:xfrm>
          </p:contentPart>
        </mc:Choice>
        <mc:Fallback xmlns="">
          <p:pic>
            <p:nvPicPr>
              <p:cNvPr id="297" name="墨迹 296"/>
            </p:nvPicPr>
            <p:blipFill>
              <a:blip/>
            </p:blipFill>
            <p:spPr>
              <a:xfrm>
                <a:off x="7903617" y="4067850"/>
                <a:ext cx="140032" cy="441597"/>
              </a:xfrm>
              <a:prstGeom prst="rect"/>
            </p:spPr>
          </p:pic>
        </mc:Fallback>
      </mc:AlternateContent>
      <mc:AlternateContent xmlns:mc="http://schemas.openxmlformats.org/markup-compatibility/2006" xmlns:p14="http://schemas.microsoft.com/office/powerpoint/2010/main">
        <mc:Choice Requires="p14">
          <p:contentPart r:id="rId297" p14:bwMode="auto">
            <p14:nvContentPartPr>
              <p14:cNvPr id="298" name="墨迹 297"/>
              <p14:cNvContentPartPr/>
              <p14:nvPr/>
            </p14:nvContentPartPr>
            <p14:xfrm>
              <a:off x="7030551" y="4881917"/>
              <a:ext cx="131680" cy="36963"/>
            </p14:xfrm>
          </p:contentPart>
        </mc:Choice>
        <mc:Fallback xmlns="">
          <p:pic>
            <p:nvPicPr>
              <p:cNvPr id="298" name="墨迹 297"/>
            </p:nvPicPr>
            <p:blipFill>
              <a:blip/>
            </p:blipFill>
            <p:spPr>
              <a:xfrm>
                <a:off x="7030551" y="4881917"/>
                <a:ext cx="131680" cy="36963"/>
              </a:xfrm>
              <a:prstGeom prst="rect"/>
            </p:spPr>
          </p:pic>
        </mc:Fallback>
      </mc:AlternateContent>
      <mc:AlternateContent xmlns:mc="http://schemas.openxmlformats.org/markup-compatibility/2006" xmlns:p14="http://schemas.microsoft.com/office/powerpoint/2010/main">
        <mc:Choice Requires="p14">
          <p:contentPart r:id="rId298" p14:bwMode="auto">
            <p14:nvContentPartPr>
              <p14:cNvPr id="299" name="墨迹 298"/>
              <p14:cNvContentPartPr/>
              <p14:nvPr/>
            </p14:nvContentPartPr>
            <p14:xfrm>
              <a:off x="6998742" y="5017507"/>
              <a:ext cx="135056" cy="15104"/>
            </p14:xfrm>
          </p:contentPart>
        </mc:Choice>
        <mc:Fallback xmlns="">
          <p:pic>
            <p:nvPicPr>
              <p:cNvPr id="299" name="墨迹 298"/>
            </p:nvPicPr>
            <p:blipFill>
              <a:blip/>
            </p:blipFill>
            <p:spPr>
              <a:xfrm>
                <a:off x="6998742" y="5017507"/>
                <a:ext cx="135056" cy="15104"/>
              </a:xfrm>
              <a:prstGeom prst="rect"/>
            </p:spPr>
          </p:pic>
        </mc:Fallback>
      </mc:AlternateContent>
      <mc:AlternateContent xmlns:mc="http://schemas.openxmlformats.org/markup-compatibility/2006" xmlns:p14="http://schemas.microsoft.com/office/powerpoint/2010/main">
        <mc:Choice Requires="p14">
          <p:contentPart r:id="rId299" p14:bwMode="auto">
            <p14:nvContentPartPr>
              <p14:cNvPr id="300" name="墨迹 299"/>
              <p14:cNvContentPartPr/>
              <p14:nvPr/>
            </p14:nvContentPartPr>
            <p14:xfrm>
              <a:off x="7438029" y="4901820"/>
              <a:ext cx="11373" cy="39806"/>
            </p14:xfrm>
          </p:contentPart>
        </mc:Choice>
        <mc:Fallback xmlns="">
          <p:pic>
            <p:nvPicPr>
              <p:cNvPr id="300" name="墨迹 299"/>
            </p:nvPicPr>
            <p:blipFill>
              <a:blip/>
            </p:blipFill>
            <p:spPr>
              <a:xfrm>
                <a:off x="7438029" y="4901820"/>
                <a:ext cx="11373" cy="39806"/>
              </a:xfrm>
              <a:prstGeom prst="rect"/>
            </p:spPr>
          </p:pic>
        </mc:Fallback>
      </mc:AlternateContent>
      <mc:AlternateContent xmlns:mc="http://schemas.openxmlformats.org/markup-compatibility/2006" xmlns:p14="http://schemas.microsoft.com/office/powerpoint/2010/main">
        <mc:Choice Requires="p14">
          <p:contentPart r:id="rId300" p14:bwMode="auto">
            <p14:nvContentPartPr>
              <p14:cNvPr id="301" name="墨迹 300"/>
              <p14:cNvContentPartPr/>
              <p14:nvPr/>
            </p14:nvContentPartPr>
            <p14:xfrm>
              <a:off x="7460776" y="4721805"/>
              <a:ext cx="122261" cy="338528"/>
            </p14:xfrm>
          </p:contentPart>
        </mc:Choice>
        <mc:Fallback xmlns="">
          <p:pic>
            <p:nvPicPr>
              <p:cNvPr id="301" name="墨迹 300"/>
            </p:nvPicPr>
            <p:blipFill>
              <a:blip/>
            </p:blipFill>
            <p:spPr>
              <a:xfrm>
                <a:off x="7460776" y="4721805"/>
                <a:ext cx="122261" cy="338528"/>
              </a:xfrm>
              <a:prstGeom prst="rect"/>
            </p:spPr>
          </p:pic>
        </mc:Fallback>
      </mc:AlternateContent>
      <mc:AlternateContent xmlns:mc="http://schemas.openxmlformats.org/markup-compatibility/2006" xmlns:p14="http://schemas.microsoft.com/office/powerpoint/2010/main">
        <mc:Choice Requires="p14">
          <p:contentPart r:id="rId301" p14:bwMode="auto">
            <p14:nvContentPartPr>
              <p14:cNvPr id="302" name="墨迹 301"/>
              <p14:cNvContentPartPr/>
              <p14:nvPr/>
            </p14:nvContentPartPr>
            <p14:xfrm>
              <a:off x="7631372" y="4924567"/>
              <a:ext cx="17060" cy="119418"/>
            </p14:xfrm>
          </p:contentPart>
        </mc:Choice>
        <mc:Fallback xmlns="">
          <p:pic>
            <p:nvPicPr>
              <p:cNvPr id="302" name="墨迹 301"/>
            </p:nvPicPr>
            <p:blipFill>
              <a:blip/>
            </p:blipFill>
            <p:spPr>
              <a:xfrm>
                <a:off x="7631372" y="4924567"/>
                <a:ext cx="17060" cy="119418"/>
              </a:xfrm>
              <a:prstGeom prst="rect"/>
            </p:spPr>
          </p:pic>
        </mc:Fallback>
      </mc:AlternateContent>
      <mc:AlternateContent xmlns:mc="http://schemas.openxmlformats.org/markup-compatibility/2006" xmlns:p14="http://schemas.microsoft.com/office/powerpoint/2010/main">
        <mc:Choice Requires="p14">
          <p:contentPart r:id="rId302" p14:bwMode="auto">
            <p14:nvContentPartPr>
              <p14:cNvPr id="303" name="墨迹 302"/>
              <p14:cNvContentPartPr/>
              <p14:nvPr/>
            </p14:nvContentPartPr>
            <p14:xfrm>
              <a:off x="7705298" y="4874098"/>
              <a:ext cx="39806" cy="383133"/>
            </p14:xfrm>
          </p:contentPart>
        </mc:Choice>
        <mc:Fallback xmlns="">
          <p:pic>
            <p:nvPicPr>
              <p:cNvPr id="303" name="墨迹 302"/>
            </p:nvPicPr>
            <p:blipFill>
              <a:blip/>
            </p:blipFill>
            <p:spPr>
              <a:xfrm>
                <a:off x="7705298" y="4874098"/>
                <a:ext cx="39806" cy="383133"/>
              </a:xfrm>
              <a:prstGeom prst="rect"/>
            </p:spPr>
          </p:pic>
        </mc:Fallback>
      </mc:AlternateContent>
      <mc:AlternateContent xmlns:mc="http://schemas.openxmlformats.org/markup-compatibility/2006" xmlns:p14="http://schemas.microsoft.com/office/powerpoint/2010/main">
        <mc:Choice Requires="p14">
          <p:contentPart r:id="rId303" p14:bwMode="auto">
            <p14:nvContentPartPr>
              <p14:cNvPr id="304" name="墨迹 303"/>
              <p14:cNvContentPartPr/>
              <p14:nvPr/>
            </p14:nvContentPartPr>
            <p14:xfrm>
              <a:off x="7710984" y="4822208"/>
              <a:ext cx="142165" cy="176284"/>
            </p14:xfrm>
          </p:contentPart>
        </mc:Choice>
        <mc:Fallback xmlns="">
          <p:pic>
            <p:nvPicPr>
              <p:cNvPr id="304" name="墨迹 303"/>
            </p:nvPicPr>
            <p:blipFill>
              <a:blip/>
            </p:blipFill>
            <p:spPr>
              <a:xfrm>
                <a:off x="7710984" y="4822208"/>
                <a:ext cx="142165" cy="176284"/>
              </a:xfrm>
              <a:prstGeom prst="rect"/>
            </p:spPr>
          </p:pic>
        </mc:Fallback>
      </mc:AlternateContent>
      <mc:AlternateContent xmlns:mc="http://schemas.openxmlformats.org/markup-compatibility/2006" xmlns:p14="http://schemas.microsoft.com/office/powerpoint/2010/main">
        <mc:Choice Requires="p14">
          <p:contentPart r:id="rId304" p14:bwMode="auto">
            <p14:nvContentPartPr>
              <p14:cNvPr id="305" name="墨迹 304"/>
              <p14:cNvContentPartPr/>
              <p14:nvPr/>
            </p14:nvContentPartPr>
            <p14:xfrm>
              <a:off x="7847462" y="4941626"/>
              <a:ext cx="11373" cy="167043"/>
            </p14:xfrm>
          </p:contentPart>
        </mc:Choice>
        <mc:Fallback xmlns="">
          <p:pic>
            <p:nvPicPr>
              <p:cNvPr id="305" name="墨迹 304"/>
            </p:nvPicPr>
            <p:blipFill>
              <a:blip/>
            </p:blipFill>
            <p:spPr>
              <a:xfrm>
                <a:off x="7847462" y="4941626"/>
                <a:ext cx="11373" cy="167043"/>
              </a:xfrm>
              <a:prstGeom prst="rect"/>
            </p:spPr>
          </p:pic>
        </mc:Fallback>
      </mc:AlternateContent>
      <mc:AlternateContent xmlns:mc="http://schemas.openxmlformats.org/markup-compatibility/2006" xmlns:p14="http://schemas.microsoft.com/office/powerpoint/2010/main">
        <mc:Choice Requires="p14">
          <p:contentPart r:id="rId305" p14:bwMode="auto">
            <p14:nvContentPartPr>
              <p14:cNvPr id="306" name="墨迹 305"/>
              <p14:cNvContentPartPr/>
              <p14:nvPr/>
            </p14:nvContentPartPr>
            <p14:xfrm>
              <a:off x="7830403" y="4702791"/>
              <a:ext cx="125104" cy="34119"/>
            </p14:xfrm>
          </p:contentPart>
        </mc:Choice>
        <mc:Fallback xmlns="">
          <p:pic>
            <p:nvPicPr>
              <p:cNvPr id="306" name="墨迹 305"/>
            </p:nvPicPr>
            <p:blipFill>
              <a:blip/>
            </p:blipFill>
            <p:spPr>
              <a:xfrm>
                <a:off x="7830403" y="4702791"/>
                <a:ext cx="125104" cy="34119"/>
              </a:xfrm>
              <a:prstGeom prst="rect"/>
            </p:spPr>
          </p:pic>
        </mc:Fallback>
      </mc:AlternateContent>
      <mc:AlternateContent xmlns:mc="http://schemas.openxmlformats.org/markup-compatibility/2006" xmlns:p14="http://schemas.microsoft.com/office/powerpoint/2010/main">
        <mc:Choice Requires="p14">
          <p:contentPart r:id="rId306" p14:bwMode="auto">
            <p14:nvContentPartPr>
              <p14:cNvPr id="307" name="墨迹 306"/>
              <p14:cNvContentPartPr/>
              <p14:nvPr/>
            </p14:nvContentPartPr>
            <p14:xfrm>
              <a:off x="7906638" y="4719850"/>
              <a:ext cx="9063" cy="142164"/>
            </p14:xfrm>
          </p:contentPart>
        </mc:Choice>
        <mc:Fallback xmlns="">
          <p:pic>
            <p:nvPicPr>
              <p:cNvPr id="307" name="墨迹 306"/>
            </p:nvPicPr>
            <p:blipFill>
              <a:blip/>
            </p:blipFill>
            <p:spPr>
              <a:xfrm>
                <a:off x="7906638" y="4719850"/>
                <a:ext cx="9063" cy="142164"/>
              </a:xfrm>
              <a:prstGeom prst="rect"/>
            </p:spPr>
          </p:pic>
        </mc:Fallback>
      </mc:AlternateContent>
      <mc:AlternateContent xmlns:mc="http://schemas.openxmlformats.org/markup-compatibility/2006" xmlns:p14="http://schemas.microsoft.com/office/powerpoint/2010/main">
        <mc:Choice Requires="p14">
          <p:contentPart r:id="rId307" p14:bwMode="auto">
            <p14:nvContentPartPr>
              <p14:cNvPr id="308" name="墨迹 307"/>
              <p14:cNvContentPartPr/>
              <p14:nvPr/>
            </p14:nvContentPartPr>
            <p14:xfrm>
              <a:off x="7959061" y="4867701"/>
              <a:ext cx="155670" cy="39806"/>
            </p14:xfrm>
          </p:contentPart>
        </mc:Choice>
        <mc:Fallback xmlns="">
          <p:pic>
            <p:nvPicPr>
              <p:cNvPr id="308" name="墨迹 307"/>
            </p:nvPicPr>
            <p:blipFill>
              <a:blip/>
            </p:blipFill>
            <p:spPr>
              <a:xfrm>
                <a:off x="7959061" y="4867701"/>
                <a:ext cx="155670" cy="39806"/>
              </a:xfrm>
              <a:prstGeom prst="rect"/>
            </p:spPr>
          </p:pic>
        </mc:Fallback>
      </mc:AlternateContent>
      <mc:AlternateContent xmlns:mc="http://schemas.openxmlformats.org/markup-compatibility/2006" xmlns:p14="http://schemas.microsoft.com/office/powerpoint/2010/main">
        <mc:Choice Requires="p14">
          <p:contentPart r:id="rId308" p14:bwMode="auto">
            <p14:nvContentPartPr>
              <p14:cNvPr id="309" name="墨迹 308"/>
              <p14:cNvContentPartPr/>
              <p14:nvPr/>
            </p14:nvContentPartPr>
            <p14:xfrm>
              <a:off x="8040805" y="4774939"/>
              <a:ext cx="11373" cy="251986"/>
            </p14:xfrm>
          </p:contentPart>
        </mc:Choice>
        <mc:Fallback xmlns="">
          <p:pic>
            <p:nvPicPr>
              <p:cNvPr id="309" name="墨迹 308"/>
            </p:nvPicPr>
            <p:blipFill>
              <a:blip/>
            </p:blipFill>
            <p:spPr>
              <a:xfrm>
                <a:off x="8040805" y="4774939"/>
                <a:ext cx="11373" cy="251986"/>
              </a:xfrm>
              <a:prstGeom prst="rect"/>
            </p:spPr>
          </p:pic>
        </mc:Fallback>
      </mc:AlternateContent>
      <mc:AlternateContent xmlns:mc="http://schemas.openxmlformats.org/markup-compatibility/2006" xmlns:p14="http://schemas.microsoft.com/office/powerpoint/2010/main">
        <mc:Choice Requires="p14">
          <p:contentPart r:id="rId309" p14:bwMode="auto">
            <p14:nvContentPartPr>
              <p14:cNvPr id="310" name="墨迹 309"/>
              <p14:cNvContentPartPr/>
              <p14:nvPr/>
            </p14:nvContentPartPr>
            <p14:xfrm>
              <a:off x="8171596" y="4708655"/>
              <a:ext cx="127948" cy="309029"/>
            </p14:xfrm>
          </p:contentPart>
        </mc:Choice>
        <mc:Fallback xmlns="">
          <p:pic>
            <p:nvPicPr>
              <p:cNvPr id="310" name="墨迹 309"/>
            </p:nvPicPr>
            <p:blipFill>
              <a:blip/>
            </p:blipFill>
            <p:spPr>
              <a:xfrm>
                <a:off x="8171596" y="4708655"/>
                <a:ext cx="127948" cy="309029"/>
              </a:xfrm>
              <a:prstGeom prst="rect"/>
            </p:spPr>
          </p:pic>
        </mc:Fallback>
      </mc:AlternateContent>
      <mc:AlternateContent xmlns:mc="http://schemas.openxmlformats.org/markup-compatibility/2006" xmlns:p14="http://schemas.microsoft.com/office/powerpoint/2010/main">
        <mc:Choice Requires="p14">
          <p:contentPart r:id="rId310" p14:bwMode="auto">
            <p14:nvContentPartPr>
              <p14:cNvPr id="311" name="墨迹 310"/>
              <p14:cNvContentPartPr/>
              <p14:nvPr/>
            </p14:nvContentPartPr>
            <p14:xfrm>
              <a:off x="8308074" y="4913194"/>
              <a:ext cx="73926" cy="66284"/>
            </p14:xfrm>
          </p:contentPart>
        </mc:Choice>
        <mc:Fallback xmlns="">
          <p:pic>
            <p:nvPicPr>
              <p:cNvPr id="311" name="墨迹 310"/>
            </p:nvPicPr>
            <p:blipFill>
              <a:blip/>
            </p:blipFill>
            <p:spPr>
              <a:xfrm>
                <a:off x="8308074" y="4913194"/>
                <a:ext cx="73926" cy="66284"/>
              </a:xfrm>
              <a:prstGeom prst="rect"/>
            </p:spPr>
          </p:pic>
        </mc:Fallback>
      </mc:AlternateContent>
      <mc:AlternateContent xmlns:mc="http://schemas.openxmlformats.org/markup-compatibility/2006" xmlns:p14="http://schemas.microsoft.com/office/powerpoint/2010/main">
        <mc:Choice Requires="p14">
          <p:contentPart r:id="rId311" p14:bwMode="auto">
            <p14:nvContentPartPr>
              <p14:cNvPr id="312" name="墨迹 311"/>
              <p14:cNvContentPartPr/>
              <p14:nvPr/>
            </p14:nvContentPartPr>
            <p14:xfrm>
              <a:off x="8438865" y="4781159"/>
              <a:ext cx="17059" cy="389352"/>
            </p14:xfrm>
          </p:contentPart>
        </mc:Choice>
        <mc:Fallback xmlns="">
          <p:pic>
            <p:nvPicPr>
              <p:cNvPr id="312" name="墨迹 311"/>
            </p:nvPicPr>
            <p:blipFill>
              <a:blip/>
            </p:blipFill>
            <p:spPr>
              <a:xfrm>
                <a:off x="8438865" y="4781159"/>
                <a:ext cx="17059" cy="389352"/>
              </a:xfrm>
              <a:prstGeom prst="rect"/>
            </p:spPr>
          </p:pic>
        </mc:Fallback>
      </mc:AlternateContent>
      <mc:AlternateContent xmlns:mc="http://schemas.openxmlformats.org/markup-compatibility/2006" xmlns:p14="http://schemas.microsoft.com/office/powerpoint/2010/main">
        <mc:Choice Requires="p14">
          <p:contentPart r:id="rId312" p14:bwMode="auto">
            <p14:nvContentPartPr>
              <p14:cNvPr id="313" name="墨迹 312"/>
              <p14:cNvContentPartPr/>
              <p14:nvPr/>
            </p14:nvContentPartPr>
            <p14:xfrm>
              <a:off x="8433178" y="4753970"/>
              <a:ext cx="115864" cy="212535"/>
            </p14:xfrm>
          </p:contentPart>
        </mc:Choice>
        <mc:Fallback xmlns="">
          <p:pic>
            <p:nvPicPr>
              <p:cNvPr id="313" name="墨迹 312"/>
            </p:nvPicPr>
            <p:blipFill>
              <a:blip/>
            </p:blipFill>
            <p:spPr>
              <a:xfrm>
                <a:off x="8433178" y="4753970"/>
                <a:ext cx="115864" cy="212535"/>
              </a:xfrm>
              <a:prstGeom prst="rect"/>
            </p:spPr>
          </p:pic>
        </mc:Fallback>
      </mc:AlternateContent>
      <mc:AlternateContent xmlns:mc="http://schemas.openxmlformats.org/markup-compatibility/2006" xmlns:p14="http://schemas.microsoft.com/office/powerpoint/2010/main">
        <mc:Choice Requires="p14">
          <p:contentPart r:id="rId313" p14:bwMode="auto">
            <p14:nvContentPartPr>
              <p14:cNvPr id="314" name="墨迹 313"/>
              <p14:cNvContentPartPr/>
              <p14:nvPr/>
            </p14:nvContentPartPr>
            <p14:xfrm>
              <a:off x="8512790" y="4924567"/>
              <a:ext cx="127948" cy="82455"/>
            </p14:xfrm>
          </p:contentPart>
        </mc:Choice>
        <mc:Fallback xmlns="">
          <p:pic>
            <p:nvPicPr>
              <p:cNvPr id="314" name="墨迹 313"/>
            </p:nvPicPr>
            <p:blipFill>
              <a:blip/>
            </p:blipFill>
            <p:spPr>
              <a:xfrm>
                <a:off x="8512790" y="4924567"/>
                <a:ext cx="127948" cy="82455"/>
              </a:xfrm>
              <a:prstGeom prst="rect"/>
            </p:spPr>
          </p:pic>
        </mc:Fallback>
      </mc:AlternateContent>
      <mc:AlternateContent xmlns:mc="http://schemas.openxmlformats.org/markup-compatibility/2006" xmlns:p14="http://schemas.microsoft.com/office/powerpoint/2010/main">
        <mc:Choice Requires="p14">
          <p:contentPart r:id="rId314" p14:bwMode="auto">
            <p14:nvContentPartPr>
              <p14:cNvPr id="315" name="墨迹 314"/>
              <p14:cNvContentPartPr/>
              <p14:nvPr/>
            </p14:nvContentPartPr>
            <p14:xfrm>
              <a:off x="8571789" y="4657298"/>
              <a:ext cx="128659" cy="22746"/>
            </p14:xfrm>
          </p:contentPart>
        </mc:Choice>
        <mc:Fallback xmlns="">
          <p:pic>
            <p:nvPicPr>
              <p:cNvPr id="315" name="墨迹 314"/>
            </p:nvPicPr>
            <p:blipFill>
              <a:blip/>
            </p:blipFill>
            <p:spPr>
              <a:xfrm>
                <a:off x="8571789" y="4657298"/>
                <a:ext cx="128659" cy="22746"/>
              </a:xfrm>
              <a:prstGeom prst="rect"/>
            </p:spPr>
          </p:pic>
        </mc:Fallback>
      </mc:AlternateContent>
      <mc:AlternateContent xmlns:mc="http://schemas.openxmlformats.org/markup-compatibility/2006" xmlns:p14="http://schemas.microsoft.com/office/powerpoint/2010/main">
        <mc:Choice Requires="p14">
          <p:contentPart r:id="rId315" p14:bwMode="auto">
            <p14:nvContentPartPr>
              <p14:cNvPr id="316" name="墨迹 315"/>
              <p14:cNvContentPartPr/>
              <p14:nvPr/>
            </p14:nvContentPartPr>
            <p14:xfrm>
              <a:off x="8620835" y="4662985"/>
              <a:ext cx="28433" cy="159223"/>
            </p14:xfrm>
          </p:contentPart>
        </mc:Choice>
        <mc:Fallback xmlns="">
          <p:pic>
            <p:nvPicPr>
              <p:cNvPr id="316" name="墨迹 315"/>
            </p:nvPicPr>
            <p:blipFill>
              <a:blip/>
            </p:blipFill>
            <p:spPr>
              <a:xfrm>
                <a:off x="8620835" y="4662985"/>
                <a:ext cx="28433" cy="159223"/>
              </a:xfrm>
              <a:prstGeom prst="rect"/>
            </p:spPr>
          </p:pic>
        </mc:Fallback>
      </mc:AlternateContent>
      <mc:AlternateContent xmlns:mc="http://schemas.openxmlformats.org/markup-compatibility/2006" xmlns:p14="http://schemas.microsoft.com/office/powerpoint/2010/main">
        <mc:Choice Requires="p14">
          <p:contentPart r:id="rId316" p14:bwMode="auto">
            <p14:nvContentPartPr>
              <p14:cNvPr id="317" name="墨迹 316"/>
              <p14:cNvContentPartPr/>
              <p14:nvPr/>
            </p14:nvContentPartPr>
            <p14:xfrm>
              <a:off x="8735988" y="4810835"/>
              <a:ext cx="183392" cy="34120"/>
            </p14:xfrm>
          </p:contentPart>
        </mc:Choice>
        <mc:Fallback xmlns="">
          <p:pic>
            <p:nvPicPr>
              <p:cNvPr id="317" name="墨迹 316"/>
            </p:nvPicPr>
            <p:blipFill>
              <a:blip/>
            </p:blipFill>
            <p:spPr>
              <a:xfrm>
                <a:off x="8735988" y="4810835"/>
                <a:ext cx="183392" cy="34120"/>
              </a:xfrm>
              <a:prstGeom prst="rect"/>
            </p:spPr>
          </p:pic>
        </mc:Fallback>
      </mc:AlternateContent>
      <mc:AlternateContent xmlns:mc="http://schemas.openxmlformats.org/markup-compatibility/2006" xmlns:p14="http://schemas.microsoft.com/office/powerpoint/2010/main">
        <mc:Choice Requires="p14">
          <p:contentPart r:id="rId317" p14:bwMode="auto">
            <p14:nvContentPartPr>
              <p14:cNvPr id="318" name="墨迹 317"/>
              <p14:cNvContentPartPr/>
              <p14:nvPr/>
            </p14:nvContentPartPr>
            <p14:xfrm>
              <a:off x="8835148" y="4759656"/>
              <a:ext cx="30209" cy="196187"/>
            </p14:xfrm>
          </p:contentPart>
        </mc:Choice>
        <mc:Fallback xmlns="">
          <p:pic>
            <p:nvPicPr>
              <p:cNvPr id="318" name="墨迹 317"/>
            </p:nvPicPr>
            <p:blipFill>
              <a:blip/>
            </p:blipFill>
            <p:spPr>
              <a:xfrm>
                <a:off x="8835148" y="4759656"/>
                <a:ext cx="30209" cy="196187"/>
              </a:xfrm>
              <a:prstGeom prst="rect"/>
            </p:spPr>
          </p:pic>
        </mc:Fallback>
      </mc:AlternateContent>
      <mc:AlternateContent xmlns:mc="http://schemas.openxmlformats.org/markup-compatibility/2006" xmlns:p14="http://schemas.microsoft.com/office/powerpoint/2010/main">
        <mc:Choice Requires="p14">
          <p:contentPart r:id="rId318" p14:bwMode="auto">
            <p14:nvContentPartPr>
              <p14:cNvPr id="319" name="墨迹 318"/>
              <p14:cNvContentPartPr/>
              <p14:nvPr/>
            </p14:nvContentPartPr>
            <p14:xfrm>
              <a:off x="8969138" y="4853485"/>
              <a:ext cx="44071" cy="8529"/>
            </p14:xfrm>
          </p:contentPart>
        </mc:Choice>
        <mc:Fallback xmlns="">
          <p:pic>
            <p:nvPicPr>
              <p:cNvPr id="319" name="墨迹 318"/>
            </p:nvPicPr>
            <p:blipFill>
              <a:blip/>
            </p:blipFill>
            <p:spPr>
              <a:xfrm>
                <a:off x="8969138" y="4853485"/>
                <a:ext cx="44071" cy="8529"/>
              </a:xfrm>
              <a:prstGeom prst="rect"/>
            </p:spPr>
          </p:pic>
        </mc:Fallback>
      </mc:AlternateContent>
      <mc:AlternateContent xmlns:mc="http://schemas.openxmlformats.org/markup-compatibility/2006" xmlns:p14="http://schemas.microsoft.com/office/powerpoint/2010/main">
        <mc:Choice Requires="p14">
          <p:contentPart r:id="rId319" p14:bwMode="auto">
            <p14:nvContentPartPr>
              <p14:cNvPr id="320" name="墨迹 319"/>
              <p14:cNvContentPartPr/>
              <p14:nvPr/>
            </p14:nvContentPartPr>
            <p14:xfrm>
              <a:off x="9104194" y="4818477"/>
              <a:ext cx="19903" cy="3731"/>
            </p14:xfrm>
          </p:contentPart>
        </mc:Choice>
        <mc:Fallback xmlns="">
          <p:pic>
            <p:nvPicPr>
              <p:cNvPr id="320" name="墨迹 319"/>
            </p:nvPicPr>
            <p:blipFill>
              <a:blip/>
            </p:blipFill>
            <p:spPr>
              <a:xfrm>
                <a:off x="9104194" y="4818477"/>
                <a:ext cx="19903" cy="3731"/>
              </a:xfrm>
              <a:prstGeom prst="rect"/>
            </p:spPr>
          </p:pic>
        </mc:Fallback>
      </mc:AlternateContent>
      <mc:AlternateContent xmlns:mc="http://schemas.openxmlformats.org/markup-compatibility/2006" xmlns:p14="http://schemas.microsoft.com/office/powerpoint/2010/main">
        <mc:Choice Requires="p14">
          <p:contentPart r:id="rId320" p14:bwMode="auto">
            <p14:nvContentPartPr>
              <p14:cNvPr id="321" name="墨迹 320"/>
              <p14:cNvContentPartPr/>
              <p14:nvPr/>
            </p14:nvContentPartPr>
            <p14:xfrm>
              <a:off x="9205841" y="4810835"/>
              <a:ext cx="46203" cy="42650"/>
            </p14:xfrm>
          </p:contentPart>
        </mc:Choice>
        <mc:Fallback xmlns="">
          <p:pic>
            <p:nvPicPr>
              <p:cNvPr id="321" name="墨迹 320"/>
            </p:nvPicPr>
            <p:blipFill>
              <a:blip/>
            </p:blipFill>
            <p:spPr>
              <a:xfrm>
                <a:off x="9205841" y="4810835"/>
                <a:ext cx="46203" cy="42650"/>
              </a:xfrm>
              <a:prstGeom prst="rect"/>
            </p:spPr>
          </p:pic>
        </mc:Fallback>
      </mc:AlternateContent>
      <mc:AlternateContent xmlns:mc="http://schemas.openxmlformats.org/markup-compatibility/2006" xmlns:p14="http://schemas.microsoft.com/office/powerpoint/2010/main">
        <mc:Choice Requires="p14">
          <p:contentPart r:id="rId321" p14:bwMode="auto">
            <p14:nvContentPartPr>
              <p14:cNvPr id="322" name="墨迹 321"/>
              <p14:cNvContentPartPr/>
              <p14:nvPr/>
            </p14:nvContentPartPr>
            <p14:xfrm>
              <a:off x="9299491" y="4756813"/>
              <a:ext cx="180016" cy="65395"/>
            </p14:xfrm>
          </p:contentPart>
        </mc:Choice>
        <mc:Fallback xmlns="">
          <p:pic>
            <p:nvPicPr>
              <p:cNvPr id="322" name="墨迹 321"/>
            </p:nvPicPr>
            <p:blipFill>
              <a:blip/>
            </p:blipFill>
            <p:spPr>
              <a:xfrm>
                <a:off x="9299491" y="4756813"/>
                <a:ext cx="180016" cy="65395"/>
              </a:xfrm>
              <a:prstGeom prst="rect"/>
            </p:spPr>
          </p:pic>
        </mc:Fallback>
      </mc:AlternateContent>
      <mc:AlternateContent xmlns:mc="http://schemas.openxmlformats.org/markup-compatibility/2006" xmlns:p14="http://schemas.microsoft.com/office/powerpoint/2010/main">
        <mc:Choice Requires="p14">
          <p:contentPart r:id="rId322" p14:bwMode="auto">
            <p14:nvContentPartPr>
              <p14:cNvPr id="323" name="墨迹 322"/>
              <p14:cNvContentPartPr/>
              <p14:nvPr/>
            </p14:nvContentPartPr>
            <p14:xfrm>
              <a:off x="9384790" y="4662985"/>
              <a:ext cx="26479" cy="238836"/>
            </p14:xfrm>
          </p:contentPart>
        </mc:Choice>
        <mc:Fallback xmlns="">
          <p:pic>
            <p:nvPicPr>
              <p:cNvPr id="323" name="墨迹 322"/>
            </p:nvPicPr>
            <p:blipFill>
              <a:blip/>
            </p:blipFill>
            <p:spPr>
              <a:xfrm>
                <a:off x="9384790" y="4662985"/>
                <a:ext cx="26479" cy="238836"/>
              </a:xfrm>
              <a:prstGeom prst="rect"/>
            </p:spPr>
          </p:pic>
        </mc:Fallback>
      </mc:AlternateContent>
      <mc:AlternateContent xmlns:mc="http://schemas.openxmlformats.org/markup-compatibility/2006" xmlns:p14="http://schemas.microsoft.com/office/powerpoint/2010/main">
        <mc:Choice Requires="p14">
          <p:contentPart r:id="rId323" p14:bwMode="auto">
            <p14:nvContentPartPr>
              <p14:cNvPr id="324" name="墨迹 323"/>
              <p14:cNvContentPartPr/>
              <p14:nvPr/>
            </p14:nvContentPartPr>
            <p14:xfrm>
              <a:off x="9536372" y="4596701"/>
              <a:ext cx="258739" cy="305120"/>
            </p14:xfrm>
          </p:contentPart>
        </mc:Choice>
        <mc:Fallback xmlns="">
          <p:pic>
            <p:nvPicPr>
              <p:cNvPr id="324" name="墨迹 323"/>
            </p:nvPicPr>
            <p:blipFill>
              <a:blip/>
            </p:blipFill>
            <p:spPr>
              <a:xfrm>
                <a:off x="9536372" y="4596701"/>
                <a:ext cx="258739" cy="305120"/>
              </a:xfrm>
              <a:prstGeom prst="rect"/>
            </p:spPr>
          </p:pic>
        </mc:Fallback>
      </mc:AlternateContent>
      <mc:AlternateContent xmlns:mc="http://schemas.openxmlformats.org/markup-compatibility/2006" xmlns:p14="http://schemas.microsoft.com/office/powerpoint/2010/main">
        <mc:Choice Requires="p14">
          <p:contentPart r:id="rId324" p14:bwMode="auto">
            <p14:nvContentPartPr>
              <p14:cNvPr id="325" name="墨迹 324"/>
              <p14:cNvContentPartPr/>
              <p14:nvPr/>
            </p14:nvContentPartPr>
            <p14:xfrm>
              <a:off x="9856242" y="4670093"/>
              <a:ext cx="27011" cy="389529"/>
            </p14:xfrm>
          </p:contentPart>
        </mc:Choice>
        <mc:Fallback xmlns="">
          <p:pic>
            <p:nvPicPr>
              <p:cNvPr id="325" name="墨迹 324"/>
            </p:nvPicPr>
            <p:blipFill>
              <a:blip/>
            </p:blipFill>
            <p:spPr>
              <a:xfrm>
                <a:off x="9856242" y="4670093"/>
                <a:ext cx="27011" cy="389529"/>
              </a:xfrm>
              <a:prstGeom prst="rect"/>
            </p:spPr>
          </p:pic>
        </mc:Fallback>
      </mc:AlternateContent>
      <mc:AlternateContent xmlns:mc="http://schemas.openxmlformats.org/markup-compatibility/2006" xmlns:p14="http://schemas.microsoft.com/office/powerpoint/2010/main">
        <mc:Choice Requires="p14">
          <p:contentPart r:id="rId325" p14:bwMode="auto">
            <p14:nvContentPartPr>
              <p14:cNvPr id="326" name="墨迹 325"/>
              <p14:cNvContentPartPr/>
              <p14:nvPr/>
            </p14:nvContentPartPr>
            <p14:xfrm>
              <a:off x="9870281" y="4623179"/>
              <a:ext cx="124571" cy="167043"/>
            </p14:xfrm>
          </p:contentPart>
        </mc:Choice>
        <mc:Fallback xmlns="">
          <p:pic>
            <p:nvPicPr>
              <p:cNvPr id="326" name="墨迹 325"/>
            </p:nvPicPr>
            <p:blipFill>
              <a:blip/>
            </p:blipFill>
            <p:spPr>
              <a:xfrm>
                <a:off x="9870281" y="4623179"/>
                <a:ext cx="124571" cy="167043"/>
              </a:xfrm>
              <a:prstGeom prst="rect"/>
            </p:spPr>
          </p:pic>
        </mc:Fallback>
      </mc:AlternateContent>
      <mc:AlternateContent xmlns:mc="http://schemas.openxmlformats.org/markup-compatibility/2006" xmlns:p14="http://schemas.microsoft.com/office/powerpoint/2010/main">
        <mc:Choice Requires="p14">
          <p:contentPart r:id="rId326" p14:bwMode="auto">
            <p14:nvContentPartPr>
              <p14:cNvPr id="327" name="墨迹 326"/>
              <p14:cNvContentPartPr/>
              <p14:nvPr/>
            </p14:nvContentPartPr>
            <p14:xfrm>
              <a:off x="10014044" y="4744018"/>
              <a:ext cx="71083" cy="154959"/>
            </p14:xfrm>
          </p:contentPart>
        </mc:Choice>
        <mc:Fallback xmlns="">
          <p:pic>
            <p:nvPicPr>
              <p:cNvPr id="327" name="墨迹 326"/>
            </p:nvPicPr>
            <p:blipFill>
              <a:blip/>
            </p:blipFill>
            <p:spPr>
              <a:xfrm>
                <a:off x="10014044" y="4744018"/>
                <a:ext cx="71083" cy="154959"/>
              </a:xfrm>
              <a:prstGeom prst="rect"/>
            </p:spPr>
          </p:pic>
        </mc:Fallback>
      </mc:AlternateContent>
      <mc:AlternateContent xmlns:mc="http://schemas.openxmlformats.org/markup-compatibility/2006" xmlns:p14="http://schemas.microsoft.com/office/powerpoint/2010/main">
        <mc:Choice Requires="p14">
          <p:contentPart r:id="rId327" p14:bwMode="auto">
            <p14:nvContentPartPr>
              <p14:cNvPr id="328" name="墨迹 327"/>
              <p14:cNvContentPartPr/>
              <p14:nvPr/>
            </p14:nvContentPartPr>
            <p14:xfrm>
              <a:off x="10050118" y="4535037"/>
              <a:ext cx="91874" cy="54022"/>
            </p14:xfrm>
          </p:contentPart>
        </mc:Choice>
        <mc:Fallback xmlns="">
          <p:pic>
            <p:nvPicPr>
              <p:cNvPr id="328" name="墨迹 327"/>
            </p:nvPicPr>
            <p:blipFill>
              <a:blip/>
            </p:blipFill>
            <p:spPr>
              <a:xfrm>
                <a:off x="10050118" y="4535037"/>
                <a:ext cx="91874" cy="54022"/>
              </a:xfrm>
              <a:prstGeom prst="rect"/>
            </p:spPr>
          </p:pic>
        </mc:Fallback>
      </mc:AlternateContent>
      <mc:AlternateContent xmlns:mc="http://schemas.openxmlformats.org/markup-compatibility/2006" xmlns:p14="http://schemas.microsoft.com/office/powerpoint/2010/main">
        <mc:Choice Requires="p14">
          <p:contentPart r:id="rId328" p14:bwMode="auto">
            <p14:nvContentPartPr>
              <p14:cNvPr id="329" name="墨迹 328"/>
              <p14:cNvContentPartPr/>
              <p14:nvPr/>
            </p14:nvContentPartPr>
            <p14:xfrm>
              <a:off x="10099343" y="4549253"/>
              <a:ext cx="5686" cy="119418"/>
            </p14:xfrm>
          </p:contentPart>
        </mc:Choice>
        <mc:Fallback xmlns="">
          <p:pic>
            <p:nvPicPr>
              <p:cNvPr id="329" name="墨迹 328"/>
            </p:nvPicPr>
            <p:blipFill>
              <a:blip/>
            </p:blipFill>
            <p:spPr>
              <a:xfrm>
                <a:off x="10099343" y="4549253"/>
                <a:ext cx="5686" cy="119418"/>
              </a:xfrm>
              <a:prstGeom prst="rect"/>
            </p:spPr>
          </p:pic>
        </mc:Fallback>
      </mc:AlternateContent>
      <mc:AlternateContent xmlns:mc="http://schemas.openxmlformats.org/markup-compatibility/2006" xmlns:p14="http://schemas.microsoft.com/office/powerpoint/2010/main">
        <mc:Choice Requires="p14">
          <p:contentPart r:id="rId329" p14:bwMode="auto">
            <p14:nvContentPartPr>
              <p14:cNvPr id="330" name="墨迹 329"/>
              <p14:cNvContentPartPr/>
              <p14:nvPr/>
            </p14:nvContentPartPr>
            <p14:xfrm>
              <a:off x="10167582" y="4517088"/>
              <a:ext cx="121017" cy="450128"/>
            </p14:xfrm>
          </p:contentPart>
        </mc:Choice>
        <mc:Fallback xmlns="">
          <p:pic>
            <p:nvPicPr>
              <p:cNvPr id="330" name="墨迹 329"/>
            </p:nvPicPr>
            <p:blipFill>
              <a:blip/>
            </p:blipFill>
            <p:spPr>
              <a:xfrm>
                <a:off x="10167582" y="4517088"/>
                <a:ext cx="121017" cy="450128"/>
              </a:xfrm>
              <a:prstGeom prst="rect"/>
            </p:spPr>
          </p:pic>
        </mc:Fallback>
      </mc:AlternateContent>
      <mc:AlternateContent xmlns:mc="http://schemas.openxmlformats.org/markup-compatibility/2006" xmlns:p14="http://schemas.microsoft.com/office/powerpoint/2010/main">
        <mc:Choice Requires="p14">
          <p:contentPart r:id="rId330" p14:bwMode="auto">
            <p14:nvContentPartPr>
              <p14:cNvPr id="331" name="墨迹 330"/>
              <p14:cNvContentPartPr/>
              <p14:nvPr/>
            </p14:nvContentPartPr>
            <p14:xfrm>
              <a:off x="7320566" y="4680044"/>
              <a:ext cx="74814" cy="562971"/>
            </p14:xfrm>
          </p:contentPart>
        </mc:Choice>
        <mc:Fallback xmlns="">
          <p:pic>
            <p:nvPicPr>
              <p:cNvPr id="331" name="墨迹 330"/>
            </p:nvPicPr>
            <p:blipFill>
              <a:blip/>
            </p:blipFill>
            <p:spPr>
              <a:xfrm>
                <a:off x="7320566" y="4680044"/>
                <a:ext cx="74814" cy="562971"/>
              </a:xfrm>
              <a:prstGeom prst="rect"/>
            </p:spPr>
          </p:pic>
        </mc:Fallback>
      </mc:AlternateContent>
      <mc:AlternateContent xmlns:mc="http://schemas.openxmlformats.org/markup-compatibility/2006" xmlns:p14="http://schemas.microsoft.com/office/powerpoint/2010/main">
        <mc:Choice Requires="p14">
          <p:contentPart r:id="rId331" p14:bwMode="auto">
            <p14:nvContentPartPr>
              <p14:cNvPr id="332" name="墨迹 331"/>
              <p14:cNvContentPartPr/>
              <p14:nvPr/>
            </p14:nvContentPartPr>
            <p14:xfrm>
              <a:off x="10412104" y="4731223"/>
              <a:ext cx="5687" cy="11374"/>
            </p14:xfrm>
          </p:contentPart>
        </mc:Choice>
        <mc:Fallback xmlns="">
          <p:pic>
            <p:nvPicPr>
              <p:cNvPr id="332" name="墨迹 331"/>
            </p:nvPicPr>
            <p:blipFill>
              <a:blip/>
            </p:blipFill>
            <p:spPr>
              <a:xfrm>
                <a:off x="10412104" y="4731223"/>
                <a:ext cx="5687" cy="11374"/>
              </a:xfrm>
              <a:prstGeom prst="rect"/>
            </p:spPr>
          </p:pic>
        </mc:Fallback>
      </mc:AlternateContent>
      <mc:AlternateContent xmlns:mc="http://schemas.openxmlformats.org/markup-compatibility/2006" xmlns:p14="http://schemas.microsoft.com/office/powerpoint/2010/main">
        <mc:Choice Requires="p14">
          <p:contentPart r:id="rId332" p14:bwMode="auto">
            <p14:nvContentPartPr>
              <p14:cNvPr id="333" name="墨迹 332"/>
              <p14:cNvContentPartPr/>
              <p14:nvPr/>
            </p14:nvContentPartPr>
            <p14:xfrm>
              <a:off x="10465416" y="4490966"/>
              <a:ext cx="68949" cy="473407"/>
            </p14:xfrm>
          </p:contentPart>
        </mc:Choice>
        <mc:Fallback xmlns="">
          <p:pic>
            <p:nvPicPr>
              <p:cNvPr id="333" name="墨迹 332"/>
            </p:nvPicPr>
            <p:blipFill>
              <a:blip/>
            </p:blipFill>
            <p:spPr>
              <a:xfrm>
                <a:off x="10465416" y="4490966"/>
                <a:ext cx="68949" cy="473407"/>
              </a:xfrm>
              <a:prstGeom prst="rect"/>
            </p:spPr>
          </p:pic>
        </mc:Fallback>
      </mc:AlternateContent>
      <mc:AlternateContent xmlns:mc="http://schemas.openxmlformats.org/markup-compatibility/2006" xmlns:p14="http://schemas.microsoft.com/office/powerpoint/2010/main">
        <mc:Choice Requires="p14">
          <p:contentPart r:id="rId333" p14:bwMode="auto">
            <p14:nvContentPartPr>
              <p14:cNvPr id="334" name="墨迹 333"/>
              <p14:cNvContentPartPr/>
              <p14:nvPr/>
            </p14:nvContentPartPr>
            <p14:xfrm>
              <a:off x="10569551" y="4546410"/>
              <a:ext cx="106979" cy="194054"/>
            </p14:xfrm>
          </p:contentPart>
        </mc:Choice>
        <mc:Fallback xmlns="">
          <p:pic>
            <p:nvPicPr>
              <p:cNvPr id="334" name="墨迹 333"/>
            </p:nvPicPr>
            <p:blipFill>
              <a:blip/>
            </p:blipFill>
            <p:spPr>
              <a:xfrm>
                <a:off x="10569551" y="4546410"/>
                <a:ext cx="106979" cy="194054"/>
              </a:xfrm>
              <a:prstGeom prst="rect"/>
            </p:spPr>
          </p:pic>
        </mc:Fallback>
      </mc:AlternateContent>
      <mc:AlternateContent xmlns:mc="http://schemas.openxmlformats.org/markup-compatibility/2006" xmlns:p14="http://schemas.microsoft.com/office/powerpoint/2010/main">
        <mc:Choice Requires="p14">
          <p:contentPart r:id="rId334" p14:bwMode="auto">
            <p14:nvContentPartPr>
              <p14:cNvPr id="335" name="墨迹 334"/>
              <p14:cNvContentPartPr/>
              <p14:nvPr/>
            </p14:nvContentPartPr>
            <p14:xfrm>
              <a:off x="10702118" y="4682888"/>
              <a:ext cx="17060" cy="130791"/>
            </p14:xfrm>
          </p:contentPart>
        </mc:Choice>
        <mc:Fallback xmlns="">
          <p:pic>
            <p:nvPicPr>
              <p:cNvPr id="335" name="墨迹 334"/>
            </p:nvPicPr>
            <p:blipFill>
              <a:blip/>
            </p:blipFill>
            <p:spPr>
              <a:xfrm>
                <a:off x="10702118" y="4682888"/>
                <a:ext cx="17060" cy="130791"/>
              </a:xfrm>
              <a:prstGeom prst="rect"/>
            </p:spPr>
          </p:pic>
        </mc:Fallback>
      </mc:AlternateContent>
      <mc:AlternateContent xmlns:mc="http://schemas.openxmlformats.org/markup-compatibility/2006" xmlns:p14="http://schemas.microsoft.com/office/powerpoint/2010/main">
        <mc:Choice Requires="p14">
          <p:contentPart r:id="rId335" p14:bwMode="auto">
            <p14:nvContentPartPr>
              <p14:cNvPr id="336" name="墨迹 335"/>
              <p14:cNvContentPartPr/>
              <p14:nvPr/>
            </p14:nvContentPartPr>
            <p14:xfrm>
              <a:off x="10747611" y="4620335"/>
              <a:ext cx="85299" cy="152294"/>
            </p14:xfrm>
          </p:contentPart>
        </mc:Choice>
        <mc:Fallback xmlns="">
          <p:pic>
            <p:nvPicPr>
              <p:cNvPr id="336" name="墨迹 335"/>
            </p:nvPicPr>
            <p:blipFill>
              <a:blip/>
            </p:blipFill>
            <p:spPr>
              <a:xfrm>
                <a:off x="10747611" y="4620335"/>
                <a:ext cx="85299" cy="152294"/>
              </a:xfrm>
              <a:prstGeom prst="rect"/>
            </p:spPr>
          </p:pic>
        </mc:Fallback>
      </mc:AlternateContent>
      <mc:AlternateContent xmlns:mc="http://schemas.openxmlformats.org/markup-compatibility/2006" xmlns:p14="http://schemas.microsoft.com/office/powerpoint/2010/main">
        <mc:Choice Requires="p14">
          <p:contentPart r:id="rId336" p14:bwMode="auto">
            <p14:nvContentPartPr>
              <p14:cNvPr id="337" name="墨迹 336"/>
              <p14:cNvContentPartPr/>
              <p14:nvPr/>
            </p14:nvContentPartPr>
            <p14:xfrm>
              <a:off x="10798791" y="4568268"/>
              <a:ext cx="59709" cy="165799"/>
            </p14:xfrm>
          </p:contentPart>
        </mc:Choice>
        <mc:Fallback xmlns="">
          <p:pic>
            <p:nvPicPr>
              <p:cNvPr id="337" name="墨迹 336"/>
            </p:nvPicPr>
            <p:blipFill>
              <a:blip/>
            </p:blipFill>
            <p:spPr>
              <a:xfrm>
                <a:off x="10798791" y="4568268"/>
                <a:ext cx="59709" cy="165799"/>
              </a:xfrm>
              <a:prstGeom prst="rect"/>
            </p:spPr>
          </p:pic>
        </mc:Fallback>
      </mc:AlternateContent>
      <mc:AlternateContent xmlns:mc="http://schemas.openxmlformats.org/markup-compatibility/2006" xmlns:p14="http://schemas.microsoft.com/office/powerpoint/2010/main">
        <mc:Choice Requires="p14">
          <p:contentPart r:id="rId337" p14:bwMode="auto">
            <p14:nvContentPartPr>
              <p14:cNvPr id="338" name="墨迹 337"/>
              <p14:cNvContentPartPr/>
              <p14:nvPr/>
            </p14:nvContentPartPr>
            <p14:xfrm>
              <a:off x="10906835" y="4655521"/>
              <a:ext cx="11373" cy="126881"/>
            </p14:xfrm>
          </p:contentPart>
        </mc:Choice>
        <mc:Fallback xmlns="">
          <p:pic>
            <p:nvPicPr>
              <p:cNvPr id="338" name="墨迹 337"/>
            </p:nvPicPr>
            <p:blipFill>
              <a:blip/>
            </p:blipFill>
            <p:spPr>
              <a:xfrm>
                <a:off x="10906835" y="4655521"/>
                <a:ext cx="11373" cy="126881"/>
              </a:xfrm>
              <a:prstGeom prst="rect"/>
            </p:spPr>
          </p:pic>
        </mc:Fallback>
      </mc:AlternateContent>
      <mc:AlternateContent xmlns:mc="http://schemas.openxmlformats.org/markup-compatibility/2006" xmlns:p14="http://schemas.microsoft.com/office/powerpoint/2010/main">
        <mc:Choice Requires="p14">
          <p:contentPart r:id="rId338" p14:bwMode="auto">
            <p14:nvContentPartPr>
              <p14:cNvPr id="339" name="墨迹 338"/>
              <p14:cNvContentPartPr/>
              <p14:nvPr/>
            </p14:nvContentPartPr>
            <p14:xfrm>
              <a:off x="10975074" y="4581240"/>
              <a:ext cx="39807" cy="371404"/>
            </p14:xfrm>
          </p:contentPart>
        </mc:Choice>
        <mc:Fallback xmlns="">
          <p:pic>
            <p:nvPicPr>
              <p:cNvPr id="339" name="墨迹 338"/>
            </p:nvPicPr>
            <p:blipFill>
              <a:blip/>
            </p:blipFill>
            <p:spPr>
              <a:xfrm>
                <a:off x="10975074" y="4581240"/>
                <a:ext cx="39807" cy="371404"/>
              </a:xfrm>
              <a:prstGeom prst="rect"/>
            </p:spPr>
          </p:pic>
        </mc:Fallback>
      </mc:AlternateContent>
      <mc:AlternateContent xmlns:mc="http://schemas.openxmlformats.org/markup-compatibility/2006" xmlns:p14="http://schemas.microsoft.com/office/powerpoint/2010/main">
        <mc:Choice Requires="p14">
          <p:contentPart r:id="rId339" p14:bwMode="auto">
            <p14:nvContentPartPr>
              <p14:cNvPr id="340" name="墨迹 339"/>
              <p14:cNvContentPartPr/>
              <p14:nvPr/>
            </p14:nvContentPartPr>
            <p14:xfrm>
              <a:off x="11003506" y="4537880"/>
              <a:ext cx="107334" cy="159224"/>
            </p14:xfrm>
          </p:contentPart>
        </mc:Choice>
        <mc:Fallback xmlns="">
          <p:pic>
            <p:nvPicPr>
              <p:cNvPr id="340" name="墨迹 339"/>
            </p:nvPicPr>
            <p:blipFill>
              <a:blip/>
            </p:blipFill>
            <p:spPr>
              <a:xfrm>
                <a:off x="11003506" y="4537880"/>
                <a:ext cx="107334" cy="159224"/>
              </a:xfrm>
              <a:prstGeom prst="rect"/>
            </p:spPr>
          </p:pic>
        </mc:Fallback>
      </mc:AlternateContent>
      <mc:AlternateContent xmlns:mc="http://schemas.openxmlformats.org/markup-compatibility/2006" xmlns:p14="http://schemas.microsoft.com/office/powerpoint/2010/main">
        <mc:Choice Requires="p14">
          <p:contentPart r:id="rId340" p14:bwMode="auto">
            <p14:nvContentPartPr>
              <p14:cNvPr id="341" name="墨迹 340"/>
              <p14:cNvContentPartPr/>
              <p14:nvPr/>
            </p14:nvContentPartPr>
            <p14:xfrm>
              <a:off x="11103022" y="4685731"/>
              <a:ext cx="8530" cy="139321"/>
            </p14:xfrm>
          </p:contentPart>
        </mc:Choice>
        <mc:Fallback xmlns="">
          <p:pic>
            <p:nvPicPr>
              <p:cNvPr id="341" name="墨迹 340"/>
            </p:nvPicPr>
            <p:blipFill>
              <a:blip/>
            </p:blipFill>
            <p:spPr>
              <a:xfrm>
                <a:off x="11103022" y="4685731"/>
                <a:ext cx="8530" cy="139321"/>
              </a:xfrm>
              <a:prstGeom prst="rect"/>
            </p:spPr>
          </p:pic>
        </mc:Fallback>
      </mc:AlternateContent>
      <mc:AlternateContent xmlns:mc="http://schemas.openxmlformats.org/markup-compatibility/2006" xmlns:p14="http://schemas.microsoft.com/office/powerpoint/2010/main">
        <mc:Choice Requires="p14">
          <p:contentPart r:id="rId341" p14:bwMode="auto">
            <p14:nvContentPartPr>
              <p14:cNvPr id="342" name="墨迹 341"/>
              <p14:cNvContentPartPr/>
              <p14:nvPr/>
            </p14:nvContentPartPr>
            <p14:xfrm>
              <a:off x="11182634" y="4648768"/>
              <a:ext cx="99515" cy="36963"/>
            </p14:xfrm>
          </p:contentPart>
        </mc:Choice>
        <mc:Fallback xmlns="">
          <p:pic>
            <p:nvPicPr>
              <p:cNvPr id="342" name="墨迹 341"/>
            </p:nvPicPr>
            <p:blipFill>
              <a:blip/>
            </p:blipFill>
            <p:spPr>
              <a:xfrm>
                <a:off x="11182634" y="4648768"/>
                <a:ext cx="99515" cy="36963"/>
              </a:xfrm>
              <a:prstGeom prst="rect"/>
            </p:spPr>
          </p:pic>
        </mc:Fallback>
      </mc:AlternateContent>
      <mc:AlternateContent xmlns:mc="http://schemas.openxmlformats.org/markup-compatibility/2006" xmlns:p14="http://schemas.microsoft.com/office/powerpoint/2010/main">
        <mc:Choice Requires="p14">
          <p:contentPart r:id="rId342" p14:bwMode="auto">
            <p14:nvContentPartPr>
              <p14:cNvPr id="343" name="墨迹 342"/>
              <p14:cNvContentPartPr/>
              <p14:nvPr/>
            </p14:nvContentPartPr>
            <p14:xfrm>
              <a:off x="11265089" y="4583373"/>
              <a:ext cx="22746" cy="190500"/>
            </p14:xfrm>
          </p:contentPart>
        </mc:Choice>
        <mc:Fallback xmlns="">
          <p:pic>
            <p:nvPicPr>
              <p:cNvPr id="343" name="墨迹 342"/>
            </p:nvPicPr>
            <p:blipFill>
              <a:blip/>
            </p:blipFill>
            <p:spPr>
              <a:xfrm>
                <a:off x="11265089" y="4583373"/>
                <a:ext cx="22746" cy="190500"/>
              </a:xfrm>
              <a:prstGeom prst="rect"/>
            </p:spPr>
          </p:pic>
        </mc:Fallback>
      </mc:AlternateContent>
      <mc:AlternateContent xmlns:mc="http://schemas.openxmlformats.org/markup-compatibility/2006" xmlns:p14="http://schemas.microsoft.com/office/powerpoint/2010/main">
        <mc:Choice Requires="p14">
          <p:contentPart r:id="rId343" p14:bwMode="auto">
            <p14:nvContentPartPr>
              <p14:cNvPr id="344" name="墨迹 343"/>
              <p14:cNvContentPartPr/>
              <p14:nvPr/>
            </p14:nvContentPartPr>
            <p14:xfrm>
              <a:off x="11344701" y="4634552"/>
              <a:ext cx="19903" cy="8529"/>
            </p14:xfrm>
          </p:contentPart>
        </mc:Choice>
        <mc:Fallback xmlns="">
          <p:pic>
            <p:nvPicPr>
              <p:cNvPr id="344" name="墨迹 343"/>
            </p:nvPicPr>
            <p:blipFill>
              <a:blip/>
            </p:blipFill>
            <p:spPr>
              <a:xfrm>
                <a:off x="11344701" y="4634552"/>
                <a:ext cx="19903" cy="8529"/>
              </a:xfrm>
              <a:prstGeom prst="rect"/>
            </p:spPr>
          </p:pic>
        </mc:Fallback>
      </mc:AlternateContent>
      <mc:AlternateContent xmlns:mc="http://schemas.openxmlformats.org/markup-compatibility/2006" xmlns:p14="http://schemas.microsoft.com/office/powerpoint/2010/main">
        <mc:Choice Requires="p14">
          <p:contentPart r:id="rId344" p14:bwMode="auto">
            <p14:nvContentPartPr>
              <p14:cNvPr id="345" name="墨迹 344"/>
              <p14:cNvContentPartPr/>
              <p14:nvPr/>
            </p14:nvContentPartPr>
            <p14:xfrm>
              <a:off x="11401567" y="4628865"/>
              <a:ext cx="17060" cy="25590"/>
            </p14:xfrm>
          </p:contentPart>
        </mc:Choice>
        <mc:Fallback xmlns="">
          <p:pic>
            <p:nvPicPr>
              <p:cNvPr id="345" name="墨迹 344"/>
            </p:nvPicPr>
            <p:blipFill>
              <a:blip/>
            </p:blipFill>
            <p:spPr>
              <a:xfrm>
                <a:off x="11401567" y="4628865"/>
                <a:ext cx="17060" cy="25590"/>
              </a:xfrm>
              <a:prstGeom prst="rect"/>
            </p:spPr>
          </p:pic>
        </mc:Fallback>
      </mc:AlternateContent>
      <mc:AlternateContent xmlns:mc="http://schemas.openxmlformats.org/markup-compatibility/2006" xmlns:p14="http://schemas.microsoft.com/office/powerpoint/2010/main">
        <mc:Choice Requires="p14">
          <p:contentPart r:id="rId345" p14:bwMode="auto">
            <p14:nvContentPartPr>
              <p14:cNvPr id="346" name="墨迹 345"/>
              <p14:cNvContentPartPr/>
              <p14:nvPr/>
            </p14:nvContentPartPr>
            <p14:xfrm>
              <a:off x="11486865" y="4634552"/>
              <a:ext cx="17060" cy="14216"/>
            </p14:xfrm>
          </p:contentPart>
        </mc:Choice>
        <mc:Fallback xmlns="">
          <p:pic>
            <p:nvPicPr>
              <p:cNvPr id="346" name="墨迹 345"/>
            </p:nvPicPr>
            <p:blipFill>
              <a:blip/>
            </p:blipFill>
            <p:spPr>
              <a:xfrm>
                <a:off x="11486865" y="4634552"/>
                <a:ext cx="17060" cy="14216"/>
              </a:xfrm>
              <a:prstGeom prst="rect"/>
            </p:spPr>
          </p:pic>
        </mc:Fallback>
      </mc:AlternateContent>
      <mc:AlternateContent xmlns:mc="http://schemas.openxmlformats.org/markup-compatibility/2006" xmlns:p14="http://schemas.microsoft.com/office/powerpoint/2010/main">
        <mc:Choice Requires="p14">
          <p:contentPart r:id="rId346" p14:bwMode="auto">
            <p14:nvContentPartPr>
              <p14:cNvPr id="347" name="墨迹 346"/>
              <p14:cNvContentPartPr/>
              <p14:nvPr/>
            </p14:nvContentPartPr>
            <p14:xfrm>
              <a:off x="11523118" y="4586216"/>
              <a:ext cx="111598" cy="59709"/>
            </p14:xfrm>
          </p:contentPart>
        </mc:Choice>
        <mc:Fallback xmlns="">
          <p:pic>
            <p:nvPicPr>
              <p:cNvPr id="347" name="墨迹 346"/>
            </p:nvPicPr>
            <p:blipFill>
              <a:blip/>
            </p:blipFill>
            <p:spPr>
              <a:xfrm>
                <a:off x="11523118" y="4586216"/>
                <a:ext cx="111598" cy="59709"/>
              </a:xfrm>
              <a:prstGeom prst="rect"/>
            </p:spPr>
          </p:pic>
        </mc:Fallback>
      </mc:AlternateContent>
      <mc:AlternateContent xmlns:mc="http://schemas.openxmlformats.org/markup-compatibility/2006" xmlns:p14="http://schemas.microsoft.com/office/powerpoint/2010/main">
        <mc:Choice Requires="p14">
          <p:contentPart r:id="rId347" p14:bwMode="auto">
            <p14:nvContentPartPr>
              <p14:cNvPr id="348" name="墨迹 347"/>
              <p14:cNvContentPartPr/>
              <p14:nvPr/>
            </p14:nvContentPartPr>
            <p14:xfrm>
              <a:off x="11543730" y="4503761"/>
              <a:ext cx="39807" cy="221776"/>
            </p14:xfrm>
          </p:contentPart>
        </mc:Choice>
        <mc:Fallback xmlns="">
          <p:pic>
            <p:nvPicPr>
              <p:cNvPr id="348" name="墨迹 347"/>
            </p:nvPicPr>
            <p:blipFill>
              <a:blip/>
            </p:blipFill>
            <p:spPr>
              <a:xfrm>
                <a:off x="11543730" y="4503761"/>
                <a:ext cx="39807" cy="221776"/>
              </a:xfrm>
              <a:prstGeom prst="rect"/>
            </p:spPr>
          </p:pic>
        </mc:Fallback>
      </mc:AlternateContent>
      <mc:AlternateContent xmlns:mc="http://schemas.openxmlformats.org/markup-compatibility/2006" xmlns:p14="http://schemas.microsoft.com/office/powerpoint/2010/main">
        <mc:Choice Requires="p14">
          <p:contentPart r:id="rId348" p14:bwMode="auto">
            <p14:nvContentPartPr>
              <p14:cNvPr id="349" name="墨迹 348"/>
              <p14:cNvContentPartPr/>
              <p14:nvPr/>
            </p14:nvContentPartPr>
            <p14:xfrm>
              <a:off x="11613392" y="4428058"/>
              <a:ext cx="89563" cy="306009"/>
            </p14:xfrm>
          </p:contentPart>
        </mc:Choice>
        <mc:Fallback xmlns="">
          <p:pic>
            <p:nvPicPr>
              <p:cNvPr id="349" name="墨迹 348"/>
            </p:nvPicPr>
            <p:blipFill>
              <a:blip/>
            </p:blipFill>
            <p:spPr>
              <a:xfrm>
                <a:off x="11613392" y="4428058"/>
                <a:ext cx="89563" cy="306009"/>
              </a:xfrm>
              <a:prstGeom prst="rect"/>
            </p:spPr>
          </p:pic>
        </mc:Fallback>
      </mc:AlternateContent>
      <mc:AlternateContent xmlns:mc="http://schemas.openxmlformats.org/markup-compatibility/2006" xmlns:p14="http://schemas.microsoft.com/office/powerpoint/2010/main">
        <mc:Choice Requires="p14">
          <p:contentPart r:id="rId349" p14:bwMode="auto">
            <p14:nvContentPartPr>
              <p14:cNvPr id="350" name="墨迹 349"/>
              <p14:cNvContentPartPr/>
              <p14:nvPr/>
            </p14:nvContentPartPr>
            <p14:xfrm>
              <a:off x="11720015" y="4657298"/>
              <a:ext cx="45493" cy="70371"/>
            </p14:xfrm>
          </p:contentPart>
        </mc:Choice>
        <mc:Fallback xmlns="">
          <p:pic>
            <p:nvPicPr>
              <p:cNvPr id="350" name="墨迹 349"/>
            </p:nvPicPr>
            <p:blipFill>
              <a:blip/>
            </p:blipFill>
            <p:spPr>
              <a:xfrm>
                <a:off x="11720015" y="4657298"/>
                <a:ext cx="45493" cy="70371"/>
              </a:xfrm>
              <a:prstGeom prst="rect"/>
            </p:spPr>
          </p:pic>
        </mc:Fallback>
      </mc:AlternateContent>
      <mc:AlternateContent xmlns:mc="http://schemas.openxmlformats.org/markup-compatibility/2006" xmlns:p14="http://schemas.microsoft.com/office/powerpoint/2010/main">
        <mc:Choice Requires="p14">
          <p:contentPart r:id="rId350" p14:bwMode="auto">
            <p14:nvContentPartPr>
              <p14:cNvPr id="351" name="墨迹 350"/>
              <p14:cNvContentPartPr/>
              <p14:nvPr/>
            </p14:nvContentPartPr>
            <p14:xfrm>
              <a:off x="11754134" y="4560804"/>
              <a:ext cx="96671" cy="116219"/>
            </p14:xfrm>
          </p:contentPart>
        </mc:Choice>
        <mc:Fallback xmlns="">
          <p:pic>
            <p:nvPicPr>
              <p:cNvPr id="351" name="墨迹 350"/>
            </p:nvPicPr>
            <p:blipFill>
              <a:blip/>
            </p:blipFill>
            <p:spPr>
              <a:xfrm>
                <a:off x="11754134" y="4560804"/>
                <a:ext cx="96671" cy="116219"/>
              </a:xfrm>
              <a:prstGeom prst="rect"/>
            </p:spPr>
          </p:pic>
        </mc:Fallback>
      </mc:AlternateContent>
      <mc:AlternateContent xmlns:mc="http://schemas.openxmlformats.org/markup-compatibility/2006" xmlns:p14="http://schemas.microsoft.com/office/powerpoint/2010/main">
        <mc:Choice Requires="p14">
          <p:contentPart r:id="rId351" p14:bwMode="auto">
            <p14:nvContentPartPr>
              <p14:cNvPr id="352" name="墨迹 351"/>
              <p14:cNvContentPartPr/>
              <p14:nvPr/>
            </p14:nvContentPartPr>
            <p14:xfrm>
              <a:off x="11793940" y="4478882"/>
              <a:ext cx="54022" cy="172730"/>
            </p14:xfrm>
          </p:contentPart>
        </mc:Choice>
        <mc:Fallback xmlns="">
          <p:pic>
            <p:nvPicPr>
              <p:cNvPr id="352" name="墨迹 351"/>
            </p:nvPicPr>
            <p:blipFill>
              <a:blip/>
            </p:blipFill>
            <p:spPr>
              <a:xfrm>
                <a:off x="11793940" y="4478882"/>
                <a:ext cx="54022" cy="172730"/>
              </a:xfrm>
              <a:prstGeom prst="rect"/>
            </p:spPr>
          </p:pic>
        </mc:Fallback>
      </mc:AlternateContent>
      <mc:AlternateContent xmlns:mc="http://schemas.openxmlformats.org/markup-compatibility/2006" xmlns:p14="http://schemas.microsoft.com/office/powerpoint/2010/main">
        <mc:Choice Requires="p14">
          <p:contentPart r:id="rId352" p14:bwMode="auto">
            <p14:nvContentPartPr>
              <p14:cNvPr id="353" name="墨迹 352"/>
              <p14:cNvContentPartPr/>
              <p14:nvPr/>
            </p14:nvContentPartPr>
            <p14:xfrm>
              <a:off x="11869287" y="4671337"/>
              <a:ext cx="63974" cy="101114"/>
            </p14:xfrm>
          </p:contentPart>
        </mc:Choice>
        <mc:Fallback xmlns="">
          <p:pic>
            <p:nvPicPr>
              <p:cNvPr id="353" name="墨迹 352"/>
            </p:nvPicPr>
            <p:blipFill>
              <a:blip/>
            </p:blipFill>
            <p:spPr>
              <a:xfrm>
                <a:off x="11869287" y="4671337"/>
                <a:ext cx="63974" cy="101114"/>
              </a:xfrm>
              <a:prstGeom prst="rect"/>
            </p:spPr>
          </p:pic>
        </mc:Fallback>
      </mc:AlternateContent>
      <mc:AlternateContent xmlns:mc="http://schemas.openxmlformats.org/markup-compatibility/2006" xmlns:p14="http://schemas.microsoft.com/office/powerpoint/2010/main">
        <mc:Choice Requires="p14">
          <p:contentPart r:id="rId353" p14:bwMode="auto">
            <p14:nvContentPartPr>
              <p14:cNvPr id="354" name="墨迹 353"/>
              <p14:cNvContentPartPr/>
              <p14:nvPr/>
            </p14:nvContentPartPr>
            <p14:xfrm>
              <a:off x="11920466" y="4532194"/>
              <a:ext cx="61131" cy="404812"/>
            </p14:xfrm>
          </p:contentPart>
        </mc:Choice>
        <mc:Fallback xmlns="">
          <p:pic>
            <p:nvPicPr>
              <p:cNvPr id="354" name="墨迹 353"/>
            </p:nvPicPr>
            <p:blipFill>
              <a:blip/>
            </p:blipFill>
            <p:spPr>
              <a:xfrm>
                <a:off x="11920466" y="4532194"/>
                <a:ext cx="61131" cy="404812"/>
              </a:xfrm>
              <a:prstGeom prst="rect"/>
            </p:spPr>
          </p:pic>
        </mc:Fallback>
      </mc:AlternateContent>
      <mc:AlternateContent xmlns:mc="http://schemas.openxmlformats.org/markup-compatibility/2006" xmlns:p14="http://schemas.microsoft.com/office/powerpoint/2010/main">
        <mc:Choice Requires="p14">
          <p:contentPart r:id="rId354" p14:bwMode="auto">
            <p14:nvContentPartPr>
              <p14:cNvPr id="355" name="墨迹 354"/>
              <p14:cNvContentPartPr/>
              <p14:nvPr/>
            </p14:nvContentPartPr>
            <p14:xfrm>
              <a:off x="11967381" y="4566313"/>
              <a:ext cx="99515" cy="134523"/>
            </p14:xfrm>
          </p:contentPart>
        </mc:Choice>
        <mc:Fallback xmlns="">
          <p:pic>
            <p:nvPicPr>
              <p:cNvPr id="355" name="墨迹 354"/>
            </p:nvPicPr>
            <p:blipFill>
              <a:blip/>
            </p:blipFill>
            <p:spPr>
              <a:xfrm>
                <a:off x="11967381" y="4566313"/>
                <a:ext cx="99515" cy="134523"/>
              </a:xfrm>
              <a:prstGeom prst="rect"/>
            </p:spPr>
          </p:pic>
        </mc:Fallback>
      </mc:AlternateContent>
      <mc:AlternateContent xmlns:mc="http://schemas.openxmlformats.org/markup-compatibility/2006" xmlns:p14="http://schemas.microsoft.com/office/powerpoint/2010/main">
        <mc:Choice Requires="p14">
          <p:contentPart r:id="rId355" p14:bwMode="auto">
            <p14:nvContentPartPr>
              <p14:cNvPr id="356" name="墨迹 355"/>
              <p14:cNvContentPartPr/>
              <p14:nvPr/>
            </p14:nvContentPartPr>
            <p14:xfrm>
              <a:off x="12015716" y="4697104"/>
              <a:ext cx="48336" cy="71082"/>
            </p14:xfrm>
          </p:contentPart>
        </mc:Choice>
        <mc:Fallback xmlns="">
          <p:pic>
            <p:nvPicPr>
              <p:cNvPr id="356" name="墨迹 355"/>
            </p:nvPicPr>
            <p:blipFill>
              <a:blip/>
            </p:blipFill>
            <p:spPr>
              <a:xfrm>
                <a:off x="12015716" y="4697104"/>
                <a:ext cx="48336" cy="71082"/>
              </a:xfrm>
              <a:prstGeom prst="rect"/>
            </p:spPr>
          </p:pic>
        </mc:Fallback>
      </mc:AlternateContent>
      <mc:AlternateContent xmlns:mc="http://schemas.openxmlformats.org/markup-compatibility/2006" xmlns:p14="http://schemas.microsoft.com/office/powerpoint/2010/main">
        <mc:Choice Requires="p14">
          <p:contentPart r:id="rId356" p14:bwMode="auto">
            <p14:nvContentPartPr>
              <p14:cNvPr id="357" name="墨迹 356"/>
              <p14:cNvContentPartPr/>
              <p14:nvPr/>
            </p14:nvContentPartPr>
            <p14:xfrm>
              <a:off x="11998656" y="4454714"/>
              <a:ext cx="153537" cy="512502"/>
            </p14:xfrm>
          </p:contentPart>
        </mc:Choice>
        <mc:Fallback xmlns="">
          <p:pic>
            <p:nvPicPr>
              <p:cNvPr id="357" name="墨迹 356"/>
            </p:nvPicPr>
            <p:blipFill>
              <a:blip/>
            </p:blipFill>
            <p:spPr>
              <a:xfrm>
                <a:off x="11998656" y="4454714"/>
                <a:ext cx="153537" cy="512502"/>
              </a:xfrm>
              <a:prstGeom prst="rect"/>
            </p:spPr>
          </p:pic>
        </mc:Fallback>
      </mc:AlternateContent>
      <mc:AlternateContent xmlns:mc="http://schemas.openxmlformats.org/markup-compatibility/2006" xmlns:p14="http://schemas.microsoft.com/office/powerpoint/2010/main">
        <mc:Choice Requires="p14">
          <p:contentPart r:id="rId357" p14:bwMode="auto">
            <p14:nvContentPartPr>
              <p14:cNvPr id="358" name="墨迹 357"/>
              <p14:cNvContentPartPr/>
              <p14:nvPr/>
            </p14:nvContentPartPr>
            <p14:xfrm>
              <a:off x="2030104" y="3480179"/>
              <a:ext cx="102358" cy="51179"/>
            </p14:xfrm>
          </p:contentPart>
        </mc:Choice>
        <mc:Fallback xmlns="">
          <p:pic>
            <p:nvPicPr>
              <p:cNvPr id="358" name="墨迹 357"/>
            </p:nvPicPr>
            <p:blipFill>
              <a:blip/>
            </p:blipFill>
            <p:spPr>
              <a:xfrm>
                <a:off x="2030104" y="3480179"/>
                <a:ext cx="102358" cy="51179"/>
              </a:xfrm>
              <a:prstGeom prst="rect"/>
            </p:spPr>
          </p:pic>
        </mc:Fallback>
      </mc:AlternateContent>
      <mc:AlternateContent xmlns:mc="http://schemas.openxmlformats.org/markup-compatibility/2006" xmlns:p14="http://schemas.microsoft.com/office/powerpoint/2010/main">
        <mc:Choice Requires="p14">
          <p:contentPart r:id="rId358" p14:bwMode="auto">
            <p14:nvContentPartPr>
              <p14:cNvPr id="359" name="墨迹 358"/>
              <p14:cNvContentPartPr/>
              <p14:nvPr/>
            </p14:nvContentPartPr>
            <p14:xfrm>
              <a:off x="400014" y="2563042"/>
              <a:ext cx="60597" cy="638317"/>
            </p14:xfrm>
          </p:contentPart>
        </mc:Choice>
        <mc:Fallback xmlns="">
          <p:pic>
            <p:nvPicPr>
              <p:cNvPr id="359" name="墨迹 358"/>
            </p:nvPicPr>
            <p:blipFill>
              <a:blip/>
            </p:blipFill>
            <p:spPr>
              <a:xfrm>
                <a:off x="400014" y="2563042"/>
                <a:ext cx="60597" cy="638317"/>
              </a:xfrm>
              <a:prstGeom prst="rect"/>
            </p:spPr>
          </p:pic>
        </mc:Fallback>
      </mc:AlternateContent>
      <mc:AlternateContent xmlns:mc="http://schemas.openxmlformats.org/markup-compatibility/2006" xmlns:p14="http://schemas.microsoft.com/office/powerpoint/2010/main">
        <mc:Choice Requires="p14">
          <p:contentPart r:id="rId359" p14:bwMode="auto">
            <p14:nvContentPartPr>
              <p14:cNvPr id="360" name="墨迹 359"/>
              <p14:cNvContentPartPr/>
              <p14:nvPr/>
            </p14:nvContentPartPr>
            <p14:xfrm>
              <a:off x="346880" y="2652783"/>
              <a:ext cx="245944" cy="221776"/>
            </p14:xfrm>
          </p:contentPart>
        </mc:Choice>
        <mc:Fallback xmlns="">
          <p:pic>
            <p:nvPicPr>
              <p:cNvPr id="360" name="墨迹 359"/>
            </p:nvPicPr>
            <p:blipFill>
              <a:blip/>
            </p:blipFill>
            <p:spPr>
              <a:xfrm>
                <a:off x="346880" y="2652783"/>
                <a:ext cx="245944" cy="221776"/>
              </a:xfrm>
              <a:prstGeom prst="rect"/>
            </p:spPr>
          </p:pic>
        </mc:Fallback>
      </mc:AlternateContent>
      <mc:AlternateContent xmlns:mc="http://schemas.openxmlformats.org/markup-compatibility/2006" xmlns:p14="http://schemas.microsoft.com/office/powerpoint/2010/main">
        <mc:Choice Requires="p14">
          <p:contentPart r:id="rId360" p14:bwMode="auto">
            <p14:nvContentPartPr>
              <p14:cNvPr id="361" name="墨迹 360"/>
              <p14:cNvContentPartPr/>
              <p14:nvPr/>
            </p14:nvContentPartPr>
            <p14:xfrm>
              <a:off x="536492" y="2888776"/>
              <a:ext cx="143052" cy="213246"/>
            </p14:xfrm>
          </p:contentPart>
        </mc:Choice>
        <mc:Fallback xmlns="">
          <p:pic>
            <p:nvPicPr>
              <p:cNvPr id="361" name="墨迹 360"/>
            </p:nvPicPr>
            <p:blipFill>
              <a:blip/>
            </p:blipFill>
            <p:spPr>
              <a:xfrm>
                <a:off x="536492" y="2888776"/>
                <a:ext cx="143052" cy="213246"/>
              </a:xfrm>
              <a:prstGeom prst="rect"/>
            </p:spPr>
          </p:pic>
        </mc:Fallback>
      </mc:AlternateContent>
      <mc:AlternateContent xmlns:mc="http://schemas.openxmlformats.org/markup-compatibility/2006" xmlns:p14="http://schemas.microsoft.com/office/powerpoint/2010/main">
        <mc:Choice Requires="p14">
          <p:contentPart r:id="rId361" p14:bwMode="auto">
            <p14:nvContentPartPr>
              <p14:cNvPr id="362" name="墨迹 361"/>
              <p14:cNvContentPartPr/>
              <p14:nvPr/>
            </p14:nvContentPartPr>
            <p14:xfrm>
              <a:off x="616992" y="2748922"/>
              <a:ext cx="25590" cy="48869"/>
            </p14:xfrm>
          </p:contentPart>
        </mc:Choice>
        <mc:Fallback xmlns="">
          <p:pic>
            <p:nvPicPr>
              <p:cNvPr id="362" name="墨迹 361"/>
            </p:nvPicPr>
            <p:blipFill>
              <a:blip/>
            </p:blipFill>
            <p:spPr>
              <a:xfrm>
                <a:off x="616992" y="2748922"/>
                <a:ext cx="25590" cy="48869"/>
              </a:xfrm>
              <a:prstGeom prst="rect"/>
            </p:spPr>
          </p:pic>
        </mc:Fallback>
      </mc:AlternateContent>
      <mc:AlternateContent xmlns:mc="http://schemas.openxmlformats.org/markup-compatibility/2006" xmlns:p14="http://schemas.microsoft.com/office/powerpoint/2010/main">
        <mc:Choice Requires="p14">
          <p:contentPart r:id="rId362" p14:bwMode="auto">
            <p14:nvContentPartPr>
              <p14:cNvPr id="363" name="墨迹 362"/>
              <p14:cNvContentPartPr/>
              <p14:nvPr/>
            </p14:nvContentPartPr>
            <p14:xfrm>
              <a:off x="523164" y="2442380"/>
              <a:ext cx="201873" cy="65396"/>
            </p14:xfrm>
          </p:contentPart>
        </mc:Choice>
        <mc:Fallback xmlns="">
          <p:pic>
            <p:nvPicPr>
              <p:cNvPr id="363" name="墨迹 362"/>
            </p:nvPicPr>
            <p:blipFill>
              <a:blip/>
            </p:blipFill>
            <p:spPr>
              <a:xfrm>
                <a:off x="523164" y="2442380"/>
                <a:ext cx="201873" cy="65396"/>
              </a:xfrm>
              <a:prstGeom prst="rect"/>
            </p:spPr>
          </p:pic>
        </mc:Fallback>
      </mc:AlternateContent>
      <mc:AlternateContent xmlns:mc="http://schemas.openxmlformats.org/markup-compatibility/2006" xmlns:p14="http://schemas.microsoft.com/office/powerpoint/2010/main">
        <mc:Choice Requires="p14">
          <p:contentPart r:id="rId363" p14:bwMode="auto">
            <p14:nvContentPartPr>
              <p14:cNvPr id="364" name="墨迹 363"/>
              <p14:cNvContentPartPr/>
              <p14:nvPr/>
            </p14:nvContentPartPr>
            <p14:xfrm>
              <a:off x="693761" y="2462283"/>
              <a:ext cx="36962" cy="145008"/>
            </p14:xfrm>
          </p:contentPart>
        </mc:Choice>
        <mc:Fallback xmlns="">
          <p:pic>
            <p:nvPicPr>
              <p:cNvPr id="364" name="墨迹 363"/>
            </p:nvPicPr>
            <p:blipFill>
              <a:blip/>
            </p:blipFill>
            <p:spPr>
              <a:xfrm>
                <a:off x="693761" y="2462283"/>
                <a:ext cx="36962" cy="145008"/>
              </a:xfrm>
              <a:prstGeom prst="rect"/>
            </p:spPr>
          </p:pic>
        </mc:Fallback>
      </mc:AlternateContent>
      <mc:AlternateContent xmlns:mc="http://schemas.openxmlformats.org/markup-compatibility/2006" xmlns:p14="http://schemas.microsoft.com/office/powerpoint/2010/main">
        <mc:Choice Requires="p14">
          <p:contentPart r:id="rId364" p14:bwMode="auto">
            <p14:nvContentPartPr>
              <p14:cNvPr id="365" name="墨迹 364"/>
              <p14:cNvContentPartPr/>
              <p14:nvPr/>
            </p14:nvContentPartPr>
            <p14:xfrm>
              <a:off x="847298" y="2608001"/>
              <a:ext cx="56866" cy="644715"/>
            </p14:xfrm>
          </p:contentPart>
        </mc:Choice>
        <mc:Fallback xmlns="">
          <p:pic>
            <p:nvPicPr>
              <p:cNvPr id="365" name="墨迹 364"/>
            </p:nvPicPr>
            <p:blipFill>
              <a:blip/>
            </p:blipFill>
            <p:spPr>
              <a:xfrm>
                <a:off x="847298" y="2608001"/>
                <a:ext cx="56866" cy="644715"/>
              </a:xfrm>
              <a:prstGeom prst="rect"/>
            </p:spPr>
          </p:pic>
        </mc:Fallback>
      </mc:AlternateContent>
      <mc:AlternateContent xmlns:mc="http://schemas.openxmlformats.org/markup-compatibility/2006" xmlns:p14="http://schemas.microsoft.com/office/powerpoint/2010/main">
        <mc:Choice Requires="p14">
          <p:contentPart r:id="rId365" p14:bwMode="auto">
            <p14:nvContentPartPr>
              <p14:cNvPr id="366" name="墨迹 365"/>
              <p14:cNvContentPartPr/>
              <p14:nvPr/>
            </p14:nvContentPartPr>
            <p14:xfrm>
              <a:off x="858671" y="2621507"/>
              <a:ext cx="127948" cy="230306"/>
            </p14:xfrm>
          </p:contentPart>
        </mc:Choice>
        <mc:Fallback xmlns="">
          <p:pic>
            <p:nvPicPr>
              <p:cNvPr id="366" name="墨迹 365"/>
            </p:nvPicPr>
            <p:blipFill>
              <a:blip/>
            </p:blipFill>
            <p:spPr>
              <a:xfrm>
                <a:off x="858671" y="2621507"/>
                <a:ext cx="127948" cy="230306"/>
              </a:xfrm>
              <a:prstGeom prst="rect"/>
            </p:spPr>
          </p:pic>
        </mc:Fallback>
      </mc:AlternateContent>
      <mc:AlternateContent xmlns:mc="http://schemas.openxmlformats.org/markup-compatibility/2006" xmlns:p14="http://schemas.microsoft.com/office/powerpoint/2010/main">
        <mc:Choice Requires="p14">
          <p:contentPart r:id="rId366" p14:bwMode="auto">
            <p14:nvContentPartPr>
              <p14:cNvPr id="367" name="墨迹 366"/>
              <p14:cNvContentPartPr/>
              <p14:nvPr/>
            </p14:nvContentPartPr>
            <p14:xfrm>
              <a:off x="881417" y="2848970"/>
              <a:ext cx="196187" cy="427914"/>
            </p14:xfrm>
          </p:contentPart>
        </mc:Choice>
        <mc:Fallback xmlns="">
          <p:pic>
            <p:nvPicPr>
              <p:cNvPr id="367" name="墨迹 366"/>
            </p:nvPicPr>
            <p:blipFill>
              <a:blip/>
            </p:blipFill>
            <p:spPr>
              <a:xfrm>
                <a:off x="881417" y="2848970"/>
                <a:ext cx="196187" cy="427914"/>
              </a:xfrm>
              <a:prstGeom prst="rect"/>
            </p:spPr>
          </p:pic>
        </mc:Fallback>
      </mc:AlternateContent>
      <mc:AlternateContent xmlns:mc="http://schemas.openxmlformats.org/markup-compatibility/2006" xmlns:p14="http://schemas.microsoft.com/office/powerpoint/2010/main">
        <mc:Choice Requires="p14">
          <p:contentPart r:id="rId367" p14:bwMode="auto">
            <p14:nvContentPartPr>
              <p14:cNvPr id="368" name="墨迹 367"/>
              <p14:cNvContentPartPr/>
              <p14:nvPr/>
            </p14:nvContentPartPr>
            <p14:xfrm>
              <a:off x="961029" y="2757985"/>
              <a:ext cx="133635" cy="45492"/>
            </p14:xfrm>
          </p:contentPart>
        </mc:Choice>
        <mc:Fallback xmlns="">
          <p:pic>
            <p:nvPicPr>
              <p:cNvPr id="368" name="墨迹 367"/>
            </p:nvPicPr>
            <p:blipFill>
              <a:blip/>
            </p:blipFill>
            <p:spPr>
              <a:xfrm>
                <a:off x="961029" y="2757985"/>
                <a:ext cx="133635" cy="45492"/>
              </a:xfrm>
              <a:prstGeom prst="rect"/>
            </p:spPr>
          </p:pic>
        </mc:Fallback>
      </mc:AlternateContent>
      <mc:AlternateContent xmlns:mc="http://schemas.openxmlformats.org/markup-compatibility/2006" xmlns:p14="http://schemas.microsoft.com/office/powerpoint/2010/main">
        <mc:Choice Requires="p14">
          <p:contentPart r:id="rId368" p14:bwMode="auto">
            <p14:nvContentPartPr>
              <p14:cNvPr id="369" name="墨迹 368"/>
              <p14:cNvContentPartPr/>
              <p14:nvPr/>
            </p14:nvContentPartPr>
            <p14:xfrm>
              <a:off x="1160059" y="2712492"/>
              <a:ext cx="90985" cy="11373"/>
            </p14:xfrm>
          </p:contentPart>
        </mc:Choice>
        <mc:Fallback xmlns="">
          <p:pic>
            <p:nvPicPr>
              <p:cNvPr id="369" name="墨迹 368"/>
            </p:nvPicPr>
            <p:blipFill>
              <a:blip/>
            </p:blipFill>
            <p:spPr>
              <a:xfrm>
                <a:off x="1160059" y="2712492"/>
                <a:ext cx="90985" cy="11373"/>
              </a:xfrm>
              <a:prstGeom prst="rect"/>
            </p:spPr>
          </p:pic>
        </mc:Fallback>
      </mc:AlternateContent>
      <mc:AlternateContent xmlns:mc="http://schemas.openxmlformats.org/markup-compatibility/2006" xmlns:p14="http://schemas.microsoft.com/office/powerpoint/2010/main">
        <mc:Choice Requires="p14">
          <p:contentPart r:id="rId369" p14:bwMode="auto">
            <p14:nvContentPartPr>
              <p14:cNvPr id="370" name="墨迹 369"/>
              <p14:cNvContentPartPr/>
              <p14:nvPr/>
            </p14:nvContentPartPr>
            <p14:xfrm>
              <a:off x="1177119" y="2829067"/>
              <a:ext cx="142164" cy="48336"/>
            </p14:xfrm>
          </p:contentPart>
        </mc:Choice>
        <mc:Fallback xmlns="">
          <p:pic>
            <p:nvPicPr>
              <p:cNvPr id="370" name="墨迹 369"/>
            </p:nvPicPr>
            <p:blipFill>
              <a:blip/>
            </p:blipFill>
            <p:spPr>
              <a:xfrm>
                <a:off x="1177119" y="2829067"/>
                <a:ext cx="142164" cy="48336"/>
              </a:xfrm>
              <a:prstGeom prst="rect"/>
            </p:spPr>
          </p:pic>
        </mc:Fallback>
      </mc:AlternateContent>
      <mc:AlternateContent xmlns:mc="http://schemas.openxmlformats.org/markup-compatibility/2006" xmlns:p14="http://schemas.microsoft.com/office/powerpoint/2010/main">
        <mc:Choice Requires="p14">
          <p:contentPart r:id="rId370" p14:bwMode="auto">
            <p14:nvContentPartPr>
              <p14:cNvPr id="371" name="墨迹 370"/>
              <p14:cNvContentPartPr/>
              <p14:nvPr/>
            </p14:nvContentPartPr>
            <p14:xfrm>
              <a:off x="1398895" y="2705028"/>
              <a:ext cx="105735" cy="152472"/>
            </p14:xfrm>
          </p:contentPart>
        </mc:Choice>
        <mc:Fallback xmlns="">
          <p:pic>
            <p:nvPicPr>
              <p:cNvPr id="371" name="墨迹 370"/>
            </p:nvPicPr>
            <p:blipFill>
              <a:blip/>
            </p:blipFill>
            <p:spPr>
              <a:xfrm>
                <a:off x="1398895" y="2705028"/>
                <a:ext cx="105735" cy="152472"/>
              </a:xfrm>
              <a:prstGeom prst="rect"/>
            </p:spPr>
          </p:pic>
        </mc:Fallback>
      </mc:AlternateContent>
      <mc:AlternateContent xmlns:mc="http://schemas.openxmlformats.org/markup-compatibility/2006" xmlns:p14="http://schemas.microsoft.com/office/powerpoint/2010/main">
        <mc:Choice Requires="p14">
          <p:contentPart r:id="rId371" p14:bwMode="auto">
            <p14:nvContentPartPr>
              <p14:cNvPr id="372" name="墨迹 371"/>
              <p14:cNvContentPartPr/>
              <p14:nvPr/>
            </p14:nvContentPartPr>
            <p14:xfrm>
              <a:off x="267268" y="1825388"/>
              <a:ext cx="45493" cy="388286"/>
            </p14:xfrm>
          </p:contentPart>
        </mc:Choice>
        <mc:Fallback xmlns="">
          <p:pic>
            <p:nvPicPr>
              <p:cNvPr id="372" name="墨迹 371"/>
            </p:nvPicPr>
            <p:blipFill>
              <a:blip/>
            </p:blipFill>
            <p:spPr>
              <a:xfrm>
                <a:off x="267268" y="1825388"/>
                <a:ext cx="45493" cy="388286"/>
              </a:xfrm>
              <a:prstGeom prst="rect"/>
            </p:spPr>
          </p:pic>
        </mc:Fallback>
      </mc:AlternateContent>
      <mc:AlternateContent xmlns:mc="http://schemas.openxmlformats.org/markup-compatibility/2006" xmlns:p14="http://schemas.microsoft.com/office/powerpoint/2010/main">
        <mc:Choice Requires="p14">
          <p:contentPart r:id="rId372" p14:bwMode="auto">
            <p14:nvContentPartPr>
              <p14:cNvPr id="373" name="墨迹 372"/>
              <p14:cNvContentPartPr/>
              <p14:nvPr/>
            </p14:nvContentPartPr>
            <p14:xfrm>
              <a:off x="307074" y="1707924"/>
              <a:ext cx="139321" cy="256784"/>
            </p14:xfrm>
          </p:contentPart>
        </mc:Choice>
        <mc:Fallback xmlns="">
          <p:pic>
            <p:nvPicPr>
              <p:cNvPr id="373" name="墨迹 372"/>
            </p:nvPicPr>
            <p:blipFill>
              <a:blip/>
            </p:blipFill>
            <p:spPr>
              <a:xfrm>
                <a:off x="307074" y="1707924"/>
                <a:ext cx="139321" cy="256784"/>
              </a:xfrm>
              <a:prstGeom prst="rect"/>
            </p:spPr>
          </p:pic>
        </mc:Fallback>
      </mc:AlternateContent>
      <mc:AlternateContent xmlns:mc="http://schemas.openxmlformats.org/markup-compatibility/2006" xmlns:p14="http://schemas.microsoft.com/office/powerpoint/2010/main">
        <mc:Choice Requires="p14">
          <p:contentPart r:id="rId373" p14:bwMode="auto">
            <p14:nvContentPartPr>
              <p14:cNvPr id="374" name="墨迹 373"/>
              <p14:cNvContentPartPr/>
              <p14:nvPr/>
            </p14:nvContentPartPr>
            <p14:xfrm>
              <a:off x="442841" y="1919038"/>
              <a:ext cx="120129" cy="176462"/>
            </p14:xfrm>
          </p:contentPart>
        </mc:Choice>
        <mc:Fallback xmlns="">
          <p:pic>
            <p:nvPicPr>
              <p:cNvPr id="374" name="墨迹 373"/>
            </p:nvPicPr>
            <p:blipFill>
              <a:blip/>
            </p:blipFill>
            <p:spPr>
              <a:xfrm>
                <a:off x="442841" y="1919038"/>
                <a:ext cx="120129" cy="176462"/>
              </a:xfrm>
              <a:prstGeom prst="rect"/>
            </p:spPr>
          </p:pic>
        </mc:Fallback>
      </mc:AlternateContent>
      <mc:AlternateContent xmlns:mc="http://schemas.openxmlformats.org/markup-compatibility/2006" xmlns:p14="http://schemas.microsoft.com/office/powerpoint/2010/main">
        <mc:Choice Requires="p14">
          <p:contentPart r:id="rId374" p14:bwMode="auto">
            <p14:nvContentPartPr>
              <p14:cNvPr id="375" name="墨迹 374"/>
              <p14:cNvContentPartPr/>
              <p14:nvPr/>
            </p14:nvContentPartPr>
            <p14:xfrm>
              <a:off x="554262" y="1846001"/>
              <a:ext cx="28611" cy="67528"/>
            </p14:xfrm>
          </p:contentPart>
        </mc:Choice>
        <mc:Fallback xmlns="">
          <p:pic>
            <p:nvPicPr>
              <p:cNvPr id="375" name="墨迹 374"/>
            </p:nvPicPr>
            <p:blipFill>
              <a:blip/>
            </p:blipFill>
            <p:spPr>
              <a:xfrm>
                <a:off x="554262" y="1846001"/>
                <a:ext cx="28611" cy="67528"/>
              </a:xfrm>
              <a:prstGeom prst="rect"/>
            </p:spPr>
          </p:pic>
        </mc:Fallback>
      </mc:AlternateContent>
      <mc:AlternateContent xmlns:mc="http://schemas.openxmlformats.org/markup-compatibility/2006" xmlns:p14="http://schemas.microsoft.com/office/powerpoint/2010/main">
        <mc:Choice Requires="p14">
          <p:contentPart r:id="rId375" p14:bwMode="auto">
            <p14:nvContentPartPr>
              <p14:cNvPr id="376" name="墨迹 375"/>
              <p14:cNvContentPartPr/>
              <p14:nvPr/>
            </p14:nvContentPartPr>
            <p14:xfrm>
              <a:off x="523164" y="1600768"/>
              <a:ext cx="127947" cy="54023"/>
            </p14:xfrm>
          </p:contentPart>
        </mc:Choice>
        <mc:Fallback xmlns="">
          <p:pic>
            <p:nvPicPr>
              <p:cNvPr id="376" name="墨迹 375"/>
            </p:nvPicPr>
            <p:blipFill>
              <a:blip/>
            </p:blipFill>
            <p:spPr>
              <a:xfrm>
                <a:off x="523164" y="1600768"/>
                <a:ext cx="127947" cy="54023"/>
              </a:xfrm>
              <a:prstGeom prst="rect"/>
            </p:spPr>
          </p:pic>
        </mc:Fallback>
      </mc:AlternateContent>
      <mc:AlternateContent xmlns:mc="http://schemas.openxmlformats.org/markup-compatibility/2006" xmlns:p14="http://schemas.microsoft.com/office/powerpoint/2010/main">
        <mc:Choice Requires="p14">
          <p:contentPart r:id="rId376" p14:bwMode="auto">
            <p14:nvContentPartPr>
              <p14:cNvPr id="377" name="墨迹 376"/>
              <p14:cNvContentPartPr/>
              <p14:nvPr/>
            </p14:nvContentPartPr>
            <p14:xfrm>
              <a:off x="615570" y="1609298"/>
              <a:ext cx="29855" cy="125104"/>
            </p14:xfrm>
          </p:contentPart>
        </mc:Choice>
        <mc:Fallback xmlns="">
          <p:pic>
            <p:nvPicPr>
              <p:cNvPr id="377" name="墨迹 376"/>
            </p:nvPicPr>
            <p:blipFill>
              <a:blip/>
            </p:blipFill>
            <p:spPr>
              <a:xfrm>
                <a:off x="615570" y="1609298"/>
                <a:ext cx="29855" cy="125104"/>
              </a:xfrm>
              <a:prstGeom prst="rect"/>
            </p:spPr>
          </p:pic>
        </mc:Fallback>
      </mc:AlternateContent>
      <mc:AlternateContent xmlns:mc="http://schemas.openxmlformats.org/markup-compatibility/2006" xmlns:p14="http://schemas.microsoft.com/office/powerpoint/2010/main">
        <mc:Choice Requires="p14">
          <p:contentPart r:id="rId377" p14:bwMode="auto">
            <p14:nvContentPartPr>
              <p14:cNvPr id="378" name="墨迹 377"/>
              <p14:cNvContentPartPr/>
              <p14:nvPr/>
            </p14:nvContentPartPr>
            <p14:xfrm>
              <a:off x="763954" y="1734402"/>
              <a:ext cx="26478" cy="483359"/>
            </p14:xfrm>
          </p:contentPart>
        </mc:Choice>
        <mc:Fallback xmlns="">
          <p:pic>
            <p:nvPicPr>
              <p:cNvPr id="378" name="墨迹 377"/>
            </p:nvPicPr>
            <p:blipFill>
              <a:blip/>
            </p:blipFill>
            <p:spPr>
              <a:xfrm>
                <a:off x="763954" y="1734402"/>
                <a:ext cx="26478" cy="483359"/>
              </a:xfrm>
              <a:prstGeom prst="rect"/>
            </p:spPr>
          </p:pic>
        </mc:Fallback>
      </mc:AlternateContent>
      <mc:AlternateContent xmlns:mc="http://schemas.openxmlformats.org/markup-compatibility/2006" xmlns:p14="http://schemas.microsoft.com/office/powerpoint/2010/main">
        <mc:Choice Requires="p14">
          <p:contentPart r:id="rId378" p14:bwMode="auto">
            <p14:nvContentPartPr>
              <p14:cNvPr id="379" name="墨迹 378"/>
              <p14:cNvContentPartPr/>
              <p14:nvPr/>
            </p14:nvContentPartPr>
            <p14:xfrm>
              <a:off x="770529" y="1715210"/>
              <a:ext cx="105202" cy="181260"/>
            </p14:xfrm>
          </p:contentPart>
        </mc:Choice>
        <mc:Fallback xmlns="">
          <p:pic>
            <p:nvPicPr>
              <p:cNvPr id="379" name="墨迹 378"/>
            </p:nvPicPr>
            <p:blipFill>
              <a:blip/>
            </p:blipFill>
            <p:spPr>
              <a:xfrm>
                <a:off x="770529" y="1715210"/>
                <a:ext cx="105202" cy="181260"/>
              </a:xfrm>
              <a:prstGeom prst="rect"/>
            </p:spPr>
          </p:pic>
        </mc:Fallback>
      </mc:AlternateContent>
      <mc:AlternateContent xmlns:mc="http://schemas.openxmlformats.org/markup-compatibility/2006" xmlns:p14="http://schemas.microsoft.com/office/powerpoint/2010/main">
        <mc:Choice Requires="p14">
          <p:contentPart r:id="rId379" p14:bwMode="auto">
            <p14:nvContentPartPr>
              <p14:cNvPr id="380" name="墨迹 379"/>
              <p14:cNvContentPartPr/>
              <p14:nvPr/>
            </p14:nvContentPartPr>
            <p14:xfrm>
              <a:off x="852985" y="1932188"/>
              <a:ext cx="133634" cy="82278"/>
            </p14:xfrm>
          </p:contentPart>
        </mc:Choice>
        <mc:Fallback xmlns="">
          <p:pic>
            <p:nvPicPr>
              <p:cNvPr id="380" name="墨迹 379"/>
            </p:nvPicPr>
            <p:blipFill>
              <a:blip/>
            </p:blipFill>
            <p:spPr>
              <a:xfrm>
                <a:off x="852985" y="1932188"/>
                <a:ext cx="133634" cy="82278"/>
              </a:xfrm>
              <a:prstGeom prst="rect"/>
            </p:spPr>
          </p:pic>
        </mc:Fallback>
      </mc:AlternateContent>
      <mc:AlternateContent xmlns:mc="http://schemas.openxmlformats.org/markup-compatibility/2006" xmlns:p14="http://schemas.microsoft.com/office/powerpoint/2010/main">
        <mc:Choice Requires="p14">
          <p:contentPart r:id="rId380" p14:bwMode="auto">
            <p14:nvContentPartPr>
              <p14:cNvPr id="381" name="墨迹 380"/>
              <p14:cNvContentPartPr/>
              <p14:nvPr/>
            </p14:nvContentPartPr>
            <p14:xfrm>
              <a:off x="941837" y="1822544"/>
              <a:ext cx="39095" cy="25590"/>
            </p14:xfrm>
          </p:contentPart>
        </mc:Choice>
        <mc:Fallback xmlns="">
          <p:pic>
            <p:nvPicPr>
              <p:cNvPr id="381" name="墨迹 380"/>
            </p:nvPicPr>
            <p:blipFill>
              <a:blip/>
            </p:blipFill>
            <p:spPr>
              <a:xfrm>
                <a:off x="941837" y="1822544"/>
                <a:ext cx="39095" cy="25590"/>
              </a:xfrm>
              <a:prstGeom prst="rect"/>
            </p:spPr>
          </p:pic>
        </mc:Fallback>
      </mc:AlternateContent>
      <mc:AlternateContent xmlns:mc="http://schemas.openxmlformats.org/markup-compatibility/2006" xmlns:p14="http://schemas.microsoft.com/office/powerpoint/2010/main">
        <mc:Choice Requires="p14">
          <p:contentPart r:id="rId381" p14:bwMode="auto">
            <p14:nvContentPartPr>
              <p14:cNvPr id="382" name="墨迹 381"/>
              <p14:cNvContentPartPr/>
              <p14:nvPr/>
            </p14:nvContentPartPr>
            <p14:xfrm>
              <a:off x="1103194" y="1770477"/>
              <a:ext cx="65395" cy="37851"/>
            </p14:xfrm>
          </p:contentPart>
        </mc:Choice>
        <mc:Fallback xmlns="">
          <p:pic>
            <p:nvPicPr>
              <p:cNvPr id="382" name="墨迹 381"/>
            </p:nvPicPr>
            <p:blipFill>
              <a:blip/>
            </p:blipFill>
            <p:spPr>
              <a:xfrm>
                <a:off x="1103194" y="1770477"/>
                <a:ext cx="65395" cy="37851"/>
              </a:xfrm>
              <a:prstGeom prst="rect"/>
            </p:spPr>
          </p:pic>
        </mc:Fallback>
      </mc:AlternateContent>
      <mc:AlternateContent xmlns:mc="http://schemas.openxmlformats.org/markup-compatibility/2006" xmlns:p14="http://schemas.microsoft.com/office/powerpoint/2010/main">
        <mc:Choice Requires="p14">
          <p:contentPart r:id="rId382" p14:bwMode="auto">
            <p14:nvContentPartPr>
              <p14:cNvPr id="383" name="墨迹 382"/>
              <p14:cNvContentPartPr/>
              <p14:nvPr/>
            </p14:nvContentPartPr>
            <p14:xfrm>
              <a:off x="1108880" y="1868037"/>
              <a:ext cx="125105" cy="31276"/>
            </p14:xfrm>
          </p:contentPart>
        </mc:Choice>
        <mc:Fallback xmlns="">
          <p:pic>
            <p:nvPicPr>
              <p:cNvPr id="383" name="墨迹 382"/>
            </p:nvPicPr>
            <p:blipFill>
              <a:blip/>
            </p:blipFill>
            <p:spPr>
              <a:xfrm>
                <a:off x="1108880" y="1868037"/>
                <a:ext cx="125105" cy="31276"/>
              </a:xfrm>
              <a:prstGeom prst="rect"/>
            </p:spPr>
          </p:pic>
        </mc:Fallback>
      </mc:AlternateContent>
      <mc:AlternateContent xmlns:mc="http://schemas.openxmlformats.org/markup-compatibility/2006" xmlns:p14="http://schemas.microsoft.com/office/powerpoint/2010/main">
        <mc:Choice Requires="p14">
          <p:contentPart r:id="rId383" p14:bwMode="auto">
            <p14:nvContentPartPr>
              <p14:cNvPr id="384" name="墨迹 383"/>
              <p14:cNvContentPartPr/>
              <p14:nvPr/>
            </p14:nvContentPartPr>
            <p14:xfrm>
              <a:off x="1298492" y="1630800"/>
              <a:ext cx="32164" cy="504505"/>
            </p14:xfrm>
          </p:contentPart>
        </mc:Choice>
        <mc:Fallback xmlns="">
          <p:pic>
            <p:nvPicPr>
              <p:cNvPr id="384" name="墨迹 383"/>
            </p:nvPicPr>
            <p:blipFill>
              <a:blip/>
            </p:blipFill>
            <p:spPr>
              <a:xfrm>
                <a:off x="1298492" y="1630800"/>
                <a:ext cx="32164" cy="504505"/>
              </a:xfrm>
              <a:prstGeom prst="rect"/>
            </p:spPr>
          </p:pic>
        </mc:Fallback>
      </mc:AlternateContent>
      <mc:AlternateContent xmlns:mc="http://schemas.openxmlformats.org/markup-compatibility/2006" xmlns:p14="http://schemas.microsoft.com/office/powerpoint/2010/main">
        <mc:Choice Requires="p14">
          <p:contentPart r:id="rId384" p14:bwMode="auto">
            <p14:nvContentPartPr>
              <p14:cNvPr id="385" name="墨迹 384"/>
              <p14:cNvContentPartPr/>
              <p14:nvPr/>
            </p14:nvContentPartPr>
            <p14:xfrm>
              <a:off x="5757649" y="2783574"/>
              <a:ext cx="454925" cy="25590"/>
            </p14:xfrm>
          </p:contentPart>
        </mc:Choice>
        <mc:Fallback xmlns="">
          <p:pic>
            <p:nvPicPr>
              <p:cNvPr id="385" name="墨迹 384"/>
            </p:nvPicPr>
            <p:blipFill>
              <a:blip/>
            </p:blipFill>
            <p:spPr>
              <a:xfrm>
                <a:off x="5757649" y="2783574"/>
                <a:ext cx="454925" cy="25590"/>
              </a:xfrm>
              <a:prstGeom prst="rect"/>
            </p:spPr>
          </p:pic>
        </mc:Fallback>
      </mc:AlternateContent>
      <mc:AlternateContent xmlns:mc="http://schemas.openxmlformats.org/markup-compatibility/2006" xmlns:p14="http://schemas.microsoft.com/office/powerpoint/2010/main">
        <mc:Choice Requires="p14">
          <p:contentPart r:id="rId385" p14:bwMode="auto">
            <p14:nvContentPartPr>
              <p14:cNvPr id="386" name="墨迹 385"/>
              <p14:cNvContentPartPr/>
              <p14:nvPr/>
            </p14:nvContentPartPr>
            <p14:xfrm>
              <a:off x="5828731" y="2894462"/>
              <a:ext cx="358253" cy="51179"/>
            </p14:xfrm>
          </p:contentPart>
        </mc:Choice>
        <mc:Fallback xmlns="">
          <p:pic>
            <p:nvPicPr>
              <p:cNvPr id="386" name="墨迹 385"/>
            </p:nvPicPr>
            <p:blipFill>
              <a:blip/>
            </p:blipFill>
            <p:spPr>
              <a:xfrm>
                <a:off x="5828731" y="2894462"/>
                <a:ext cx="358253" cy="51179"/>
              </a:xfrm>
              <a:prstGeom prst="rect"/>
            </p:spPr>
          </p:pic>
        </mc:Fallback>
      </mc:AlternateContent>
      <mc:AlternateContent xmlns:mc="http://schemas.openxmlformats.org/markup-compatibility/2006" xmlns:p14="http://schemas.microsoft.com/office/powerpoint/2010/main">
        <mc:Choice Requires="p14">
          <p:contentPart r:id="rId386" p14:bwMode="auto">
            <p14:nvContentPartPr>
              <p14:cNvPr id="387" name="墨迹 386"/>
              <p14:cNvContentPartPr/>
              <p14:nvPr/>
            </p14:nvContentPartPr>
            <p14:xfrm>
              <a:off x="386686" y="3235656"/>
              <a:ext cx="1248202" cy="187657"/>
            </p14:xfrm>
          </p:contentPart>
        </mc:Choice>
        <mc:Fallback xmlns="">
          <p:pic>
            <p:nvPicPr>
              <p:cNvPr id="387" name="墨迹 386"/>
            </p:nvPicPr>
            <p:blipFill>
              <a:blip/>
            </p:blipFill>
            <p:spPr>
              <a:xfrm>
                <a:off x="386686" y="3235656"/>
                <a:ext cx="1248202" cy="187657"/>
              </a:xfrm>
              <a:prstGeom prst="rect"/>
            </p:spPr>
          </p:pic>
        </mc:Fallback>
      </mc:AlternateContent>
      <mc:AlternateContent xmlns:mc="http://schemas.openxmlformats.org/markup-compatibility/2006" xmlns:p14="http://schemas.microsoft.com/office/powerpoint/2010/main">
        <mc:Choice Requires="p14">
          <p:contentPart r:id="rId387" p14:bwMode="auto">
            <p14:nvContentPartPr>
              <p14:cNvPr id="388" name="墨迹 387"/>
              <p14:cNvContentPartPr/>
              <p14:nvPr/>
            </p14:nvContentPartPr>
            <p14:xfrm>
              <a:off x="7733731" y="5153451"/>
              <a:ext cx="235992" cy="44071"/>
            </p14:xfrm>
          </p:contentPart>
        </mc:Choice>
        <mc:Fallback xmlns="">
          <p:pic>
            <p:nvPicPr>
              <p:cNvPr id="388" name="墨迹 387"/>
            </p:nvPicPr>
            <p:blipFill>
              <a:blip/>
            </p:blipFill>
            <p:spPr>
              <a:xfrm>
                <a:off x="7733731" y="5153451"/>
                <a:ext cx="235992" cy="44071"/>
              </a:xfrm>
              <a:prstGeom prst="rect"/>
            </p:spPr>
          </p:pic>
        </mc:Fallback>
      </mc:AlternateContent>
      <mc:AlternateContent xmlns:mc="http://schemas.openxmlformats.org/markup-compatibility/2006" xmlns:p14="http://schemas.microsoft.com/office/powerpoint/2010/main">
        <mc:Choice Requires="p14">
          <p:contentPart r:id="rId388" p14:bwMode="auto">
            <p14:nvContentPartPr>
              <p14:cNvPr id="389" name="墨迹 388"/>
              <p14:cNvContentPartPr/>
              <p14:nvPr/>
            </p14:nvContentPartPr>
            <p14:xfrm>
              <a:off x="10599761" y="4886715"/>
              <a:ext cx="1361932" cy="66285"/>
            </p14:xfrm>
          </p:contentPart>
        </mc:Choice>
        <mc:Fallback xmlns="">
          <p:pic>
            <p:nvPicPr>
              <p:cNvPr id="389" name="墨迹 388"/>
            </p:nvPicPr>
            <p:blipFill>
              <a:blip/>
            </p:blipFill>
            <p:spPr>
              <a:xfrm>
                <a:off x="10599761" y="4886715"/>
                <a:ext cx="1361932" cy="66285"/>
              </a:xfrm>
              <a:prstGeom prst="rect"/>
            </p:spPr>
          </p:pic>
        </mc:Fallback>
      </mc:AlternateContent>
      <mc:AlternateContent xmlns:mc="http://schemas.openxmlformats.org/markup-compatibility/2006" xmlns:p14="http://schemas.microsoft.com/office/powerpoint/2010/main">
        <mc:Choice Requires="p14">
          <p:contentPart r:id="rId389" p14:bwMode="auto">
            <p14:nvContentPartPr>
              <p14:cNvPr id="390" name="墨迹 389"/>
              <p14:cNvContentPartPr/>
              <p14:nvPr/>
            </p14:nvContentPartPr>
            <p14:xfrm>
              <a:off x="6820326" y="5447731"/>
              <a:ext cx="225330" cy="28433"/>
            </p14:xfrm>
          </p:contentPart>
        </mc:Choice>
        <mc:Fallback xmlns="">
          <p:pic>
            <p:nvPicPr>
              <p:cNvPr id="390" name="墨迹 389"/>
            </p:nvPicPr>
            <p:blipFill>
              <a:blip/>
            </p:blipFill>
            <p:spPr>
              <a:xfrm>
                <a:off x="6820326" y="5447731"/>
                <a:ext cx="225330" cy="28433"/>
              </a:xfrm>
              <a:prstGeom prst="rect"/>
            </p:spPr>
          </p:pic>
        </mc:Fallback>
      </mc:AlternateContent>
      <mc:AlternateContent xmlns:mc="http://schemas.openxmlformats.org/markup-compatibility/2006" xmlns:p14="http://schemas.microsoft.com/office/powerpoint/2010/main">
        <mc:Choice Requires="p14">
          <p:contentPart r:id="rId390" p14:bwMode="auto">
            <p14:nvContentPartPr>
              <p14:cNvPr id="391" name="墨迹 390"/>
              <p14:cNvContentPartPr/>
              <p14:nvPr/>
            </p14:nvContentPartPr>
            <p14:xfrm>
              <a:off x="6858000" y="5561462"/>
              <a:ext cx="187656" cy="45493"/>
            </p14:xfrm>
          </p:contentPart>
        </mc:Choice>
        <mc:Fallback xmlns="">
          <p:pic>
            <p:nvPicPr>
              <p:cNvPr id="391" name="墨迹 390"/>
            </p:nvPicPr>
            <p:blipFill>
              <a:blip/>
            </p:blipFill>
            <p:spPr>
              <a:xfrm>
                <a:off x="6858000" y="5561462"/>
                <a:ext cx="187656" cy="45493"/>
              </a:xfrm>
              <a:prstGeom prst="rect"/>
            </p:spPr>
          </p:pic>
        </mc:Fallback>
      </mc:AlternateContent>
      <mc:AlternateContent xmlns:mc="http://schemas.openxmlformats.org/markup-compatibility/2006" xmlns:p14="http://schemas.microsoft.com/office/powerpoint/2010/main">
        <mc:Choice Requires="p14">
          <p:contentPart r:id="rId391" p14:bwMode="auto">
            <p14:nvContentPartPr>
              <p14:cNvPr id="392" name="墨迹 391"/>
              <p14:cNvContentPartPr/>
              <p14:nvPr/>
            </p14:nvContentPartPr>
            <p14:xfrm>
              <a:off x="7186043" y="5322627"/>
              <a:ext cx="15994" cy="11373"/>
            </p14:xfrm>
          </p:contentPart>
        </mc:Choice>
        <mc:Fallback xmlns="">
          <p:pic>
            <p:nvPicPr>
              <p:cNvPr id="392" name="墨迹 391"/>
            </p:nvPicPr>
            <p:blipFill>
              <a:blip/>
            </p:blipFill>
            <p:spPr>
              <a:xfrm>
                <a:off x="7186043" y="5322627"/>
                <a:ext cx="15994" cy="11373"/>
              </a:xfrm>
              <a:prstGeom prst="rect"/>
            </p:spPr>
          </p:pic>
        </mc:Fallback>
      </mc:AlternateContent>
      <mc:AlternateContent xmlns:mc="http://schemas.openxmlformats.org/markup-compatibility/2006" xmlns:p14="http://schemas.microsoft.com/office/powerpoint/2010/main">
        <mc:Choice Requires="p14">
          <p:contentPart r:id="rId392" p14:bwMode="auto">
            <p14:nvContentPartPr>
              <p14:cNvPr id="393" name="墨迹 392"/>
              <p14:cNvContentPartPr/>
              <p14:nvPr/>
            </p14:nvContentPartPr>
            <p14:xfrm>
              <a:off x="7161520" y="5298281"/>
              <a:ext cx="171308" cy="383665"/>
            </p14:xfrm>
          </p:contentPart>
        </mc:Choice>
        <mc:Fallback xmlns="">
          <p:pic>
            <p:nvPicPr>
              <p:cNvPr id="393" name="墨迹 392"/>
            </p:nvPicPr>
            <p:blipFill>
              <a:blip/>
            </p:blipFill>
            <p:spPr>
              <a:xfrm>
                <a:off x="7161520" y="5298281"/>
                <a:ext cx="171308" cy="383665"/>
              </a:xfrm>
              <a:prstGeom prst="rect"/>
            </p:spPr>
          </p:pic>
        </mc:Fallback>
      </mc:AlternateContent>
      <mc:AlternateContent xmlns:mc="http://schemas.openxmlformats.org/markup-compatibility/2006" xmlns:p14="http://schemas.microsoft.com/office/powerpoint/2010/main">
        <mc:Choice Requires="p14">
          <p:contentPart r:id="rId393" p14:bwMode="auto">
            <p14:nvContentPartPr>
              <p14:cNvPr id="394" name="墨迹 393"/>
              <p14:cNvContentPartPr/>
              <p14:nvPr/>
            </p14:nvContentPartPr>
            <p14:xfrm>
              <a:off x="7358417" y="5563595"/>
              <a:ext cx="5687" cy="111599"/>
            </p14:xfrm>
          </p:contentPart>
        </mc:Choice>
        <mc:Fallback xmlns="">
          <p:pic>
            <p:nvPicPr>
              <p:cNvPr id="394" name="墨迹 393"/>
            </p:nvPicPr>
            <p:blipFill>
              <a:blip/>
            </p:blipFill>
            <p:spPr>
              <a:xfrm>
                <a:off x="7358417" y="5563595"/>
                <a:ext cx="5687" cy="111599"/>
              </a:xfrm>
              <a:prstGeom prst="rect"/>
            </p:spPr>
          </p:pic>
        </mc:Fallback>
      </mc:AlternateContent>
      <mc:AlternateContent xmlns:mc="http://schemas.openxmlformats.org/markup-compatibility/2006" xmlns:p14="http://schemas.microsoft.com/office/powerpoint/2010/main">
        <mc:Choice Requires="p14">
          <p:contentPart r:id="rId394" p14:bwMode="auto">
            <p14:nvContentPartPr>
              <p14:cNvPr id="395" name="墨迹 394"/>
              <p14:cNvContentPartPr/>
              <p14:nvPr/>
            </p14:nvContentPartPr>
            <p14:xfrm>
              <a:off x="7349354" y="5284242"/>
              <a:ext cx="142697" cy="109466"/>
            </p14:xfrm>
          </p:contentPart>
        </mc:Choice>
        <mc:Fallback xmlns="">
          <p:pic>
            <p:nvPicPr>
              <p:cNvPr id="395" name="墨迹 394"/>
            </p:nvPicPr>
            <p:blipFill>
              <a:blip/>
            </p:blipFill>
            <p:spPr>
              <a:xfrm>
                <a:off x="7349354" y="5284242"/>
                <a:ext cx="142697" cy="109466"/>
              </a:xfrm>
              <a:prstGeom prst="rect"/>
            </p:spPr>
          </p:pic>
        </mc:Fallback>
      </mc:AlternateContent>
      <mc:AlternateContent xmlns:mc="http://schemas.openxmlformats.org/markup-compatibility/2006" xmlns:p14="http://schemas.microsoft.com/office/powerpoint/2010/main">
        <mc:Choice Requires="p14">
          <p:contentPart r:id="rId395" p14:bwMode="auto">
            <p14:nvContentPartPr>
              <p14:cNvPr id="396" name="墨迹 395"/>
              <p14:cNvContentPartPr/>
              <p14:nvPr/>
            </p14:nvContentPartPr>
            <p14:xfrm>
              <a:off x="7468595" y="5451640"/>
              <a:ext cx="120840" cy="170241"/>
            </p14:xfrm>
          </p:contentPart>
        </mc:Choice>
        <mc:Fallback xmlns="">
          <p:pic>
            <p:nvPicPr>
              <p:cNvPr id="396" name="墨迹 395"/>
            </p:nvPicPr>
            <p:blipFill>
              <a:blip/>
            </p:blipFill>
            <p:spPr>
              <a:xfrm>
                <a:off x="7468595" y="5451640"/>
                <a:ext cx="120840" cy="170241"/>
              </a:xfrm>
              <a:prstGeom prst="rect"/>
            </p:spPr>
          </p:pic>
        </mc:Fallback>
      </mc:AlternateContent>
      <mc:AlternateContent xmlns:mc="http://schemas.openxmlformats.org/markup-compatibility/2006" xmlns:p14="http://schemas.microsoft.com/office/powerpoint/2010/main">
        <mc:Choice Requires="p14">
          <p:contentPart r:id="rId396" p14:bwMode="auto">
            <p14:nvContentPartPr>
              <p14:cNvPr id="397" name="墨迹 396"/>
              <p14:cNvContentPartPr/>
              <p14:nvPr/>
            </p14:nvContentPartPr>
            <p14:xfrm>
              <a:off x="7534701" y="5362432"/>
              <a:ext cx="108045" cy="264426"/>
            </p14:xfrm>
          </p:contentPart>
        </mc:Choice>
        <mc:Fallback xmlns="">
          <p:pic>
            <p:nvPicPr>
              <p:cNvPr id="397" name="墨迹 396"/>
            </p:nvPicPr>
            <p:blipFill>
              <a:blip/>
            </p:blipFill>
            <p:spPr>
              <a:xfrm>
                <a:off x="7534701" y="5362432"/>
                <a:ext cx="108045" cy="264426"/>
              </a:xfrm>
              <a:prstGeom prst="rect"/>
            </p:spPr>
          </p:pic>
        </mc:Fallback>
      </mc:AlternateContent>
      <mc:AlternateContent xmlns:mc="http://schemas.openxmlformats.org/markup-compatibility/2006" xmlns:p14="http://schemas.microsoft.com/office/powerpoint/2010/main">
        <mc:Choice Requires="p14">
          <p:contentPart r:id="rId397" p14:bwMode="auto">
            <p14:nvContentPartPr>
              <p14:cNvPr id="398" name="墨迹 397"/>
              <p14:cNvContentPartPr/>
              <p14:nvPr/>
            </p14:nvContentPartPr>
            <p14:xfrm>
              <a:off x="7699611" y="5528765"/>
              <a:ext cx="360" cy="140742"/>
            </p14:xfrm>
          </p:contentPart>
        </mc:Choice>
        <mc:Fallback xmlns="">
          <p:pic>
            <p:nvPicPr>
              <p:cNvPr id="398" name="墨迹 397"/>
            </p:nvPicPr>
            <p:blipFill>
              <a:blip/>
            </p:blipFill>
            <p:spPr>
              <a:xfrm>
                <a:off x="7699611" y="5528765"/>
                <a:ext cx="360" cy="140742"/>
              </a:xfrm>
              <a:prstGeom prst="rect"/>
            </p:spPr>
          </p:pic>
        </mc:Fallback>
      </mc:AlternateContent>
      <mc:AlternateContent xmlns:mc="http://schemas.openxmlformats.org/markup-compatibility/2006" xmlns:p14="http://schemas.microsoft.com/office/powerpoint/2010/main">
        <mc:Choice Requires="p14">
          <p:contentPart r:id="rId398" p14:bwMode="auto">
            <p14:nvContentPartPr>
              <p14:cNvPr id="399" name="墨迹 398"/>
              <p14:cNvContentPartPr/>
              <p14:nvPr/>
            </p14:nvContentPartPr>
            <p14:xfrm>
              <a:off x="7819029" y="5373805"/>
              <a:ext cx="122972" cy="438754"/>
            </p14:xfrm>
          </p:contentPart>
        </mc:Choice>
        <mc:Fallback xmlns="">
          <p:pic>
            <p:nvPicPr>
              <p:cNvPr id="399" name="墨迹 398"/>
            </p:nvPicPr>
            <p:blipFill>
              <a:blip/>
            </p:blipFill>
            <p:spPr>
              <a:xfrm>
                <a:off x="7819029" y="5373805"/>
                <a:ext cx="122972" cy="438754"/>
              </a:xfrm>
              <a:prstGeom prst="rect"/>
            </p:spPr>
          </p:pic>
        </mc:Fallback>
      </mc:AlternateContent>
      <mc:AlternateContent xmlns:mc="http://schemas.openxmlformats.org/markup-compatibility/2006" xmlns:p14="http://schemas.microsoft.com/office/powerpoint/2010/main">
        <mc:Choice Requires="p14">
          <p:contentPart r:id="rId399" p14:bwMode="auto">
            <p14:nvContentPartPr>
              <p14:cNvPr id="400" name="墨迹 399"/>
              <p14:cNvContentPartPr/>
              <p14:nvPr/>
            </p14:nvContentPartPr>
            <p14:xfrm>
              <a:off x="7944134" y="5533029"/>
              <a:ext cx="5687" cy="171308"/>
            </p14:xfrm>
          </p:contentPart>
        </mc:Choice>
        <mc:Fallback xmlns="">
          <p:pic>
            <p:nvPicPr>
              <p:cNvPr id="400" name="墨迹 399"/>
            </p:nvPicPr>
            <p:blipFill>
              <a:blip/>
            </p:blipFill>
            <p:spPr>
              <a:xfrm>
                <a:off x="7944134" y="5533029"/>
                <a:ext cx="5687" cy="171308"/>
              </a:xfrm>
              <a:prstGeom prst="rect"/>
            </p:spPr>
          </p:pic>
        </mc:Fallback>
      </mc:AlternateContent>
      <mc:AlternateContent xmlns:mc="http://schemas.openxmlformats.org/markup-compatibility/2006" xmlns:p14="http://schemas.microsoft.com/office/powerpoint/2010/main">
        <mc:Choice Requires="p14">
          <p:contentPart r:id="rId400" p14:bwMode="auto">
            <p14:nvContentPartPr>
              <p14:cNvPr id="401" name="墨迹 400"/>
              <p14:cNvContentPartPr/>
              <p14:nvPr/>
            </p14:nvContentPartPr>
            <p14:xfrm>
              <a:off x="7958350" y="5288507"/>
              <a:ext cx="153538" cy="39806"/>
            </p14:xfrm>
          </p:contentPart>
        </mc:Choice>
        <mc:Fallback xmlns="">
          <p:pic>
            <p:nvPicPr>
              <p:cNvPr id="401" name="墨迹 400"/>
            </p:nvPicPr>
            <p:blipFill>
              <a:blip/>
            </p:blipFill>
            <p:spPr>
              <a:xfrm>
                <a:off x="7958350" y="5288507"/>
                <a:ext cx="153538" cy="39806"/>
              </a:xfrm>
              <a:prstGeom prst="rect"/>
            </p:spPr>
          </p:pic>
        </mc:Fallback>
      </mc:AlternateContent>
      <mc:AlternateContent xmlns:mc="http://schemas.openxmlformats.org/markup-compatibility/2006" xmlns:p14="http://schemas.microsoft.com/office/powerpoint/2010/main">
        <mc:Choice Requires="p14">
          <p:contentPart r:id="rId401" p14:bwMode="auto">
            <p14:nvContentPartPr>
              <p14:cNvPr id="402" name="墨迹 401"/>
              <p14:cNvContentPartPr/>
              <p14:nvPr/>
            </p14:nvContentPartPr>
            <p14:xfrm>
              <a:off x="8018059" y="5311253"/>
              <a:ext cx="22746" cy="164910"/>
            </p14:xfrm>
          </p:contentPart>
        </mc:Choice>
        <mc:Fallback xmlns="">
          <p:pic>
            <p:nvPicPr>
              <p:cNvPr id="402" name="墨迹 401"/>
            </p:nvPicPr>
            <p:blipFill>
              <a:blip/>
            </p:blipFill>
            <p:spPr>
              <a:xfrm>
                <a:off x="8018059" y="5311253"/>
                <a:ext cx="22746" cy="164910"/>
              </a:xfrm>
              <a:prstGeom prst="rect"/>
            </p:spPr>
          </p:pic>
        </mc:Fallback>
      </mc:AlternateContent>
      <mc:AlternateContent xmlns:mc="http://schemas.openxmlformats.org/markup-compatibility/2006" xmlns:p14="http://schemas.microsoft.com/office/powerpoint/2010/main">
        <mc:Choice Requires="p14">
          <p:contentPart r:id="rId402" p14:bwMode="auto">
            <p14:nvContentPartPr>
              <p14:cNvPr id="403" name="墨迹 402"/>
              <p14:cNvContentPartPr/>
              <p14:nvPr/>
            </p14:nvContentPartPr>
            <p14:xfrm>
              <a:off x="8074925" y="5434225"/>
              <a:ext cx="45492" cy="356122"/>
            </p14:xfrm>
          </p:contentPart>
        </mc:Choice>
        <mc:Fallback xmlns="">
          <p:pic>
            <p:nvPicPr>
              <p:cNvPr id="403" name="墨迹 402"/>
            </p:nvPicPr>
            <p:blipFill>
              <a:blip/>
            </p:blipFill>
            <p:spPr>
              <a:xfrm>
                <a:off x="8074925" y="5434225"/>
                <a:ext cx="45492" cy="356122"/>
              </a:xfrm>
              <a:prstGeom prst="rect"/>
            </p:spPr>
          </p:pic>
        </mc:Fallback>
      </mc:AlternateContent>
      <mc:AlternateContent xmlns:mc="http://schemas.openxmlformats.org/markup-compatibility/2006" xmlns:p14="http://schemas.microsoft.com/office/powerpoint/2010/main">
        <mc:Choice Requires="p14">
          <p:contentPart r:id="rId403" p14:bwMode="auto">
            <p14:nvContentPartPr>
              <p14:cNvPr id="404" name="墨迹 403"/>
              <p14:cNvContentPartPr/>
              <p14:nvPr/>
            </p14:nvContentPartPr>
            <p14:xfrm>
              <a:off x="8126104" y="5370429"/>
              <a:ext cx="105201" cy="125638"/>
            </p14:xfrm>
          </p:contentPart>
        </mc:Choice>
        <mc:Fallback xmlns="">
          <p:pic>
            <p:nvPicPr>
              <p:cNvPr id="404" name="墨迹 403"/>
            </p:nvPicPr>
            <p:blipFill>
              <a:blip/>
            </p:blipFill>
            <p:spPr>
              <a:xfrm>
                <a:off x="8126104" y="5370429"/>
                <a:ext cx="105201" cy="125638"/>
              </a:xfrm>
              <a:prstGeom prst="rect"/>
            </p:spPr>
          </p:pic>
        </mc:Fallback>
      </mc:AlternateContent>
      <mc:AlternateContent xmlns:mc="http://schemas.openxmlformats.org/markup-compatibility/2006" xmlns:p14="http://schemas.microsoft.com/office/powerpoint/2010/main">
        <mc:Choice Requires="p14">
          <p:contentPart r:id="rId404" p14:bwMode="auto">
            <p14:nvContentPartPr>
              <p14:cNvPr id="405" name="墨迹 404"/>
              <p14:cNvContentPartPr/>
              <p14:nvPr/>
            </p14:nvContentPartPr>
            <p14:xfrm>
              <a:off x="8231305" y="5553998"/>
              <a:ext cx="36963" cy="172374"/>
            </p14:xfrm>
          </p:contentPart>
        </mc:Choice>
        <mc:Fallback xmlns="">
          <p:pic>
            <p:nvPicPr>
              <p:cNvPr id="405" name="墨迹 404"/>
            </p:nvPicPr>
            <p:blipFill>
              <a:blip/>
            </p:blipFill>
            <p:spPr>
              <a:xfrm>
                <a:off x="8231305" y="5553998"/>
                <a:ext cx="36963" cy="172374"/>
              </a:xfrm>
              <a:prstGeom prst="rect"/>
            </p:spPr>
          </p:pic>
        </mc:Fallback>
      </mc:AlternateContent>
      <mc:AlternateContent xmlns:mc="http://schemas.openxmlformats.org/markup-compatibility/2006" xmlns:p14="http://schemas.microsoft.com/office/powerpoint/2010/main">
        <mc:Choice Requires="p14">
          <p:contentPart r:id="rId405" p14:bwMode="auto">
            <p14:nvContentPartPr>
              <p14:cNvPr id="406" name="墨迹 405"/>
              <p14:cNvContentPartPr/>
              <p14:nvPr/>
            </p14:nvContentPartPr>
            <p14:xfrm>
              <a:off x="7762875" y="5777552"/>
              <a:ext cx="545199" cy="62552"/>
            </p14:xfrm>
          </p:contentPart>
        </mc:Choice>
        <mc:Fallback xmlns="">
          <p:pic>
            <p:nvPicPr>
              <p:cNvPr id="406" name="墨迹 405"/>
            </p:nvPicPr>
            <p:blipFill>
              <a:blip/>
            </p:blipFill>
            <p:spPr>
              <a:xfrm>
                <a:off x="7762875" y="5777552"/>
                <a:ext cx="545199" cy="62552"/>
              </a:xfrm>
              <a:prstGeom prst="rect"/>
            </p:spPr>
          </p:pic>
        </mc:Fallback>
      </mc:AlternateContent>
      <mc:AlternateContent xmlns:mc="http://schemas.openxmlformats.org/markup-compatibility/2006" xmlns:p14="http://schemas.microsoft.com/office/powerpoint/2010/main">
        <mc:Choice Requires="p14">
          <p:contentPart r:id="rId406" p14:bwMode="auto">
            <p14:nvContentPartPr>
              <p14:cNvPr id="407" name="墨迹 406"/>
              <p14:cNvContentPartPr/>
              <p14:nvPr/>
            </p14:nvContentPartPr>
            <p14:xfrm>
              <a:off x="8346991" y="5407925"/>
              <a:ext cx="194232" cy="62552"/>
            </p14:xfrm>
          </p:contentPart>
        </mc:Choice>
        <mc:Fallback xmlns="">
          <p:pic>
            <p:nvPicPr>
              <p:cNvPr id="407" name="墨迹 406"/>
            </p:nvPicPr>
            <p:blipFill>
              <a:blip/>
            </p:blipFill>
            <p:spPr>
              <a:xfrm>
                <a:off x="8346991" y="5407925"/>
                <a:ext cx="194232" cy="62552"/>
              </a:xfrm>
              <a:prstGeom prst="rect"/>
            </p:spPr>
          </p:pic>
        </mc:Fallback>
      </mc:AlternateContent>
      <mc:AlternateContent xmlns:mc="http://schemas.openxmlformats.org/markup-compatibility/2006" xmlns:p14="http://schemas.microsoft.com/office/powerpoint/2010/main">
        <mc:Choice Requires="p14">
          <p:contentPart r:id="rId407" p14:bwMode="auto">
            <p14:nvContentPartPr>
              <p14:cNvPr id="408" name="墨迹 407"/>
              <p14:cNvContentPartPr/>
              <p14:nvPr/>
            </p14:nvContentPartPr>
            <p14:xfrm>
              <a:off x="8450238" y="5296503"/>
              <a:ext cx="22747" cy="239369"/>
            </p14:xfrm>
          </p:contentPart>
        </mc:Choice>
        <mc:Fallback xmlns="">
          <p:pic>
            <p:nvPicPr>
              <p:cNvPr id="408" name="墨迹 407"/>
            </p:nvPicPr>
            <p:blipFill>
              <a:blip/>
            </p:blipFill>
            <p:spPr>
              <a:xfrm>
                <a:off x="8450238" y="5296503"/>
                <a:ext cx="22747" cy="239369"/>
              </a:xfrm>
              <a:prstGeom prst="rect"/>
            </p:spPr>
          </p:pic>
        </mc:Fallback>
      </mc:AlternateContent>
      <mc:AlternateContent xmlns:mc="http://schemas.openxmlformats.org/markup-compatibility/2006" xmlns:p14="http://schemas.microsoft.com/office/powerpoint/2010/main">
        <mc:Choice Requires="p14">
          <p:contentPart r:id="rId408" p14:bwMode="auto">
            <p14:nvContentPartPr>
              <p14:cNvPr id="409" name="墨迹 408"/>
              <p14:cNvContentPartPr/>
              <p14:nvPr/>
            </p14:nvContentPartPr>
            <p14:xfrm>
              <a:off x="8637895" y="5271447"/>
              <a:ext cx="119418" cy="290015"/>
            </p14:xfrm>
          </p:contentPart>
        </mc:Choice>
        <mc:Fallback xmlns="">
          <p:pic>
            <p:nvPicPr>
              <p:cNvPr id="409" name="墨迹 408"/>
            </p:nvPicPr>
            <p:blipFill>
              <a:blip/>
            </p:blipFill>
            <p:spPr>
              <a:xfrm>
                <a:off x="8637895" y="5271447"/>
                <a:ext cx="119418" cy="290015"/>
              </a:xfrm>
              <a:prstGeom prst="rect"/>
            </p:spPr>
          </p:pic>
        </mc:Fallback>
      </mc:AlternateContent>
      <mc:AlternateContent xmlns:mc="http://schemas.openxmlformats.org/markup-compatibility/2006" xmlns:p14="http://schemas.microsoft.com/office/powerpoint/2010/main">
        <mc:Choice Requires="p14">
          <p:contentPart r:id="rId409" p14:bwMode="auto">
            <p14:nvContentPartPr>
              <p14:cNvPr id="410" name="墨迹 409"/>
              <p14:cNvContentPartPr/>
              <p14:nvPr/>
            </p14:nvContentPartPr>
            <p14:xfrm>
              <a:off x="8797119" y="5434581"/>
              <a:ext cx="19903" cy="155314"/>
            </p14:xfrm>
          </p:contentPart>
        </mc:Choice>
        <mc:Fallback xmlns="">
          <p:pic>
            <p:nvPicPr>
              <p:cNvPr id="410" name="墨迹 409"/>
            </p:nvPicPr>
            <p:blipFill>
              <a:blip/>
            </p:blipFill>
            <p:spPr>
              <a:xfrm>
                <a:off x="8797119" y="5434581"/>
                <a:ext cx="19903" cy="155314"/>
              </a:xfrm>
              <a:prstGeom prst="rect"/>
            </p:spPr>
          </p:pic>
        </mc:Fallback>
      </mc:AlternateContent>
      <mc:AlternateContent xmlns:mc="http://schemas.openxmlformats.org/markup-compatibility/2006" xmlns:p14="http://schemas.microsoft.com/office/powerpoint/2010/main">
        <mc:Choice Requires="p14">
          <p:contentPart r:id="rId410" p14:bwMode="auto">
            <p14:nvContentPartPr>
              <p14:cNvPr id="411" name="墨迹 410"/>
              <p14:cNvContentPartPr/>
              <p14:nvPr/>
            </p14:nvContentPartPr>
            <p14:xfrm>
              <a:off x="8905164" y="5305744"/>
              <a:ext cx="8530" cy="343860"/>
            </p14:xfrm>
          </p:contentPart>
        </mc:Choice>
        <mc:Fallback xmlns="">
          <p:pic>
            <p:nvPicPr>
              <p:cNvPr id="411" name="墨迹 410"/>
            </p:nvPicPr>
            <p:blipFill>
              <a:blip/>
            </p:blipFill>
            <p:spPr>
              <a:xfrm>
                <a:off x="8905164" y="5305744"/>
                <a:ext cx="8530" cy="343860"/>
              </a:xfrm>
              <a:prstGeom prst="rect"/>
            </p:spPr>
          </p:pic>
        </mc:Fallback>
      </mc:AlternateContent>
      <mc:AlternateContent xmlns:mc="http://schemas.openxmlformats.org/markup-compatibility/2006" xmlns:p14="http://schemas.microsoft.com/office/powerpoint/2010/main">
        <mc:Choice Requires="p14">
          <p:contentPart r:id="rId411" p14:bwMode="auto">
            <p14:nvContentPartPr>
              <p14:cNvPr id="412" name="墨迹 411"/>
              <p14:cNvContentPartPr/>
              <p14:nvPr/>
            </p14:nvContentPartPr>
            <p14:xfrm>
              <a:off x="8910850" y="5339686"/>
              <a:ext cx="122617" cy="113731"/>
            </p14:xfrm>
          </p:contentPart>
        </mc:Choice>
        <mc:Fallback xmlns="">
          <p:pic>
            <p:nvPicPr>
              <p:cNvPr id="412" name="墨迹 411"/>
            </p:nvPicPr>
            <p:blipFill>
              <a:blip/>
            </p:blipFill>
            <p:spPr>
              <a:xfrm>
                <a:off x="8910850" y="5339686"/>
                <a:ext cx="122617" cy="113731"/>
              </a:xfrm>
              <a:prstGeom prst="rect"/>
            </p:spPr>
          </p:pic>
        </mc:Fallback>
      </mc:AlternateContent>
      <mc:AlternateContent xmlns:mc="http://schemas.openxmlformats.org/markup-compatibility/2006" xmlns:p14="http://schemas.microsoft.com/office/powerpoint/2010/main">
        <mc:Choice Requires="p14">
          <p:contentPart r:id="rId412" p14:bwMode="auto">
            <p14:nvContentPartPr>
              <p14:cNvPr id="413" name="墨迹 412"/>
              <p14:cNvContentPartPr/>
              <p14:nvPr/>
            </p14:nvContentPartPr>
            <p14:xfrm>
              <a:off x="9018895" y="5390865"/>
              <a:ext cx="25590" cy="197075"/>
            </p14:xfrm>
          </p:contentPart>
        </mc:Choice>
        <mc:Fallback xmlns="">
          <p:pic>
            <p:nvPicPr>
              <p:cNvPr id="413" name="墨迹 412"/>
            </p:nvPicPr>
            <p:blipFill>
              <a:blip/>
            </p:blipFill>
            <p:spPr>
              <a:xfrm>
                <a:off x="9018895" y="5390865"/>
                <a:ext cx="25590" cy="197075"/>
              </a:xfrm>
              <a:prstGeom prst="rect"/>
            </p:spPr>
          </p:pic>
        </mc:Fallback>
      </mc:AlternateContent>
      <mc:AlternateContent xmlns:mc="http://schemas.openxmlformats.org/markup-compatibility/2006" xmlns:p14="http://schemas.microsoft.com/office/powerpoint/2010/main">
        <mc:Choice Requires="p14">
          <p:contentPart r:id="rId413" p14:bwMode="auto">
            <p14:nvContentPartPr>
              <p14:cNvPr id="414" name="墨迹 413"/>
              <p14:cNvContentPartPr/>
              <p14:nvPr/>
            </p14:nvContentPartPr>
            <p14:xfrm>
              <a:off x="9024582" y="5129283"/>
              <a:ext cx="127947" cy="136478"/>
            </p14:xfrm>
          </p:contentPart>
        </mc:Choice>
        <mc:Fallback xmlns="">
          <p:pic>
            <p:nvPicPr>
              <p:cNvPr id="414" name="墨迹 413"/>
            </p:nvPicPr>
            <p:blipFill>
              <a:blip/>
            </p:blipFill>
            <p:spPr>
              <a:xfrm>
                <a:off x="9024582" y="5129283"/>
                <a:ext cx="127947" cy="136478"/>
              </a:xfrm>
              <a:prstGeom prst="rect"/>
            </p:spPr>
          </p:pic>
        </mc:Fallback>
      </mc:AlternateContent>
      <mc:AlternateContent xmlns:mc="http://schemas.openxmlformats.org/markup-compatibility/2006" xmlns:p14="http://schemas.microsoft.com/office/powerpoint/2010/main">
        <mc:Choice Requires="p14">
          <p:contentPart r:id="rId414" p14:bwMode="auto">
            <p14:nvContentPartPr>
              <p14:cNvPr id="415" name="墨迹 414"/>
              <p14:cNvContentPartPr/>
              <p14:nvPr/>
            </p14:nvContentPartPr>
            <p14:xfrm>
              <a:off x="9013209" y="5131238"/>
              <a:ext cx="136478" cy="197075"/>
            </p14:xfrm>
          </p:contentPart>
        </mc:Choice>
        <mc:Fallback xmlns="">
          <p:pic>
            <p:nvPicPr>
              <p:cNvPr id="415" name="墨迹 414"/>
            </p:nvPicPr>
            <p:blipFill>
              <a:blip/>
            </p:blipFill>
            <p:spPr>
              <a:xfrm>
                <a:off x="9013209" y="5131238"/>
                <a:ext cx="136478" cy="197075"/>
              </a:xfrm>
              <a:prstGeom prst="rect"/>
            </p:spPr>
          </p:pic>
        </mc:Fallback>
      </mc:AlternateContent>
      <mc:AlternateContent xmlns:mc="http://schemas.openxmlformats.org/markup-compatibility/2006" xmlns:p14="http://schemas.microsoft.com/office/powerpoint/2010/main">
        <mc:Choice Requires="p14">
          <p:contentPart r:id="rId415" p14:bwMode="auto">
            <p14:nvContentPartPr>
              <p14:cNvPr id="416" name="墨迹 415"/>
              <p14:cNvContentPartPr/>
              <p14:nvPr/>
            </p14:nvContentPartPr>
            <p14:xfrm>
              <a:off x="9182028" y="5347328"/>
              <a:ext cx="24523" cy="17948"/>
            </p14:xfrm>
          </p:contentPart>
        </mc:Choice>
        <mc:Fallback xmlns="">
          <p:pic>
            <p:nvPicPr>
              <p:cNvPr id="416" name="墨迹 415"/>
            </p:nvPicPr>
            <p:blipFill>
              <a:blip/>
            </p:blipFill>
            <p:spPr>
              <a:xfrm>
                <a:off x="9182028" y="5347328"/>
                <a:ext cx="24523" cy="17948"/>
              </a:xfrm>
              <a:prstGeom prst="rect"/>
            </p:spPr>
          </p:pic>
        </mc:Fallback>
      </mc:AlternateContent>
      <mc:AlternateContent xmlns:mc="http://schemas.openxmlformats.org/markup-compatibility/2006" xmlns:p14="http://schemas.microsoft.com/office/powerpoint/2010/main">
        <mc:Choice Requires="p14">
          <p:contentPart r:id="rId416" p14:bwMode="auto">
            <p14:nvContentPartPr>
              <p14:cNvPr id="417" name="墨迹 416"/>
              <p14:cNvContentPartPr/>
              <p14:nvPr/>
            </p14:nvContentPartPr>
            <p14:xfrm>
              <a:off x="9291850" y="5276423"/>
              <a:ext cx="133634" cy="223197"/>
            </p14:xfrm>
          </p:contentPart>
        </mc:Choice>
        <mc:Fallback xmlns="">
          <p:pic>
            <p:nvPicPr>
              <p:cNvPr id="417" name="墨迹 416"/>
            </p:nvPicPr>
            <p:blipFill>
              <a:blip/>
            </p:blipFill>
            <p:spPr>
              <a:xfrm>
                <a:off x="9291850" y="5276423"/>
                <a:ext cx="133634" cy="223197"/>
              </a:xfrm>
              <a:prstGeom prst="rect"/>
            </p:spPr>
          </p:pic>
        </mc:Fallback>
      </mc:AlternateContent>
      <mc:AlternateContent xmlns:mc="http://schemas.openxmlformats.org/markup-compatibility/2006" xmlns:p14="http://schemas.microsoft.com/office/powerpoint/2010/main">
        <mc:Choice Requires="p14">
          <p:contentPart r:id="rId417" p14:bwMode="auto">
            <p14:nvContentPartPr>
              <p14:cNvPr id="418" name="墨迹 417"/>
              <p14:cNvContentPartPr/>
              <p14:nvPr/>
            </p14:nvContentPartPr>
            <p14:xfrm>
              <a:off x="9397052" y="5390865"/>
              <a:ext cx="147851" cy="134523"/>
            </p14:xfrm>
          </p:contentPart>
        </mc:Choice>
        <mc:Fallback xmlns="">
          <p:pic>
            <p:nvPicPr>
              <p:cNvPr id="418" name="墨迹 417"/>
            </p:nvPicPr>
            <p:blipFill>
              <a:blip/>
            </p:blipFill>
            <p:spPr>
              <a:xfrm>
                <a:off x="9397052" y="5390865"/>
                <a:ext cx="147851" cy="134523"/>
              </a:xfrm>
              <a:prstGeom prst="rect"/>
            </p:spPr>
          </p:pic>
        </mc:Fallback>
      </mc:AlternateContent>
      <mc:AlternateContent xmlns:mc="http://schemas.openxmlformats.org/markup-compatibility/2006" xmlns:p14="http://schemas.microsoft.com/office/powerpoint/2010/main">
        <mc:Choice Requires="p14">
          <p:contentPart r:id="rId418" p14:bwMode="auto">
            <p14:nvContentPartPr>
              <p14:cNvPr id="419" name="墨迹 418"/>
              <p14:cNvContentPartPr/>
              <p14:nvPr/>
            </p14:nvContentPartPr>
            <p14:xfrm>
              <a:off x="9490880" y="5301835"/>
              <a:ext cx="56865" cy="211291"/>
            </p14:xfrm>
          </p:contentPart>
        </mc:Choice>
        <mc:Fallback xmlns="">
          <p:pic>
            <p:nvPicPr>
              <p:cNvPr id="419" name="墨迹 418"/>
            </p:nvPicPr>
            <p:blipFill>
              <a:blip/>
            </p:blipFill>
            <p:spPr>
              <a:xfrm>
                <a:off x="9490880" y="5301835"/>
                <a:ext cx="56865" cy="211291"/>
              </a:xfrm>
              <a:prstGeom prst="rect"/>
            </p:spPr>
          </p:pic>
        </mc:Fallback>
      </mc:AlternateContent>
      <mc:AlternateContent xmlns:mc="http://schemas.openxmlformats.org/markup-compatibility/2006" xmlns:p14="http://schemas.microsoft.com/office/powerpoint/2010/main">
        <mc:Choice Requires="p14">
          <p:contentPart r:id="rId419" p14:bwMode="auto">
            <p14:nvContentPartPr>
              <p14:cNvPr id="420" name="墨迹 419"/>
              <p14:cNvContentPartPr/>
              <p14:nvPr/>
            </p14:nvContentPartPr>
            <p14:xfrm>
              <a:off x="9496567" y="5223111"/>
              <a:ext cx="196186" cy="281485"/>
            </p14:xfrm>
          </p:contentPart>
        </mc:Choice>
        <mc:Fallback xmlns="">
          <p:pic>
            <p:nvPicPr>
              <p:cNvPr id="420" name="墨迹 419"/>
            </p:nvPicPr>
            <p:blipFill>
              <a:blip/>
            </p:blipFill>
            <p:spPr>
              <a:xfrm>
                <a:off x="9496567" y="5223111"/>
                <a:ext cx="196186" cy="281485"/>
              </a:xfrm>
              <a:prstGeom prst="rect"/>
            </p:spPr>
          </p:pic>
        </mc:Fallback>
      </mc:AlternateContent>
      <mc:AlternateContent xmlns:mc="http://schemas.openxmlformats.org/markup-compatibility/2006" xmlns:p14="http://schemas.microsoft.com/office/powerpoint/2010/main">
        <mc:Choice Requires="p14">
          <p:contentPart r:id="rId420" p14:bwMode="auto">
            <p14:nvContentPartPr>
              <p14:cNvPr id="421" name="墨迹 420"/>
              <p14:cNvContentPartPr/>
              <p14:nvPr/>
            </p14:nvContentPartPr>
            <p14:xfrm>
              <a:off x="9706970" y="5252255"/>
              <a:ext cx="45492" cy="414409"/>
            </p14:xfrm>
          </p:contentPart>
        </mc:Choice>
        <mc:Fallback xmlns="">
          <p:pic>
            <p:nvPicPr>
              <p:cNvPr id="421" name="墨迹 420"/>
            </p:nvPicPr>
            <p:blipFill>
              <a:blip/>
            </p:blipFill>
            <p:spPr>
              <a:xfrm>
                <a:off x="9706970" y="5252255"/>
                <a:ext cx="45492" cy="414409"/>
              </a:xfrm>
              <a:prstGeom prst="rect"/>
            </p:spPr>
          </p:pic>
        </mc:Fallback>
      </mc:AlternateContent>
      <mc:AlternateContent xmlns:mc="http://schemas.openxmlformats.org/markup-compatibility/2006" xmlns:p14="http://schemas.microsoft.com/office/powerpoint/2010/main">
        <mc:Choice Requires="p14">
          <p:contentPart r:id="rId421" p14:bwMode="auto">
            <p14:nvContentPartPr>
              <p14:cNvPr id="422" name="墨迹 421"/>
              <p14:cNvContentPartPr/>
              <p14:nvPr/>
            </p14:nvContentPartPr>
            <p14:xfrm>
              <a:off x="9706970" y="5243015"/>
              <a:ext cx="119418" cy="127947"/>
            </p14:xfrm>
          </p:contentPart>
        </mc:Choice>
        <mc:Fallback xmlns="">
          <p:pic>
            <p:nvPicPr>
              <p:cNvPr id="422" name="墨迹 421"/>
            </p:nvPicPr>
            <p:blipFill>
              <a:blip/>
            </p:blipFill>
            <p:spPr>
              <a:xfrm>
                <a:off x="9706970" y="5243015"/>
                <a:ext cx="119418" cy="127947"/>
              </a:xfrm>
              <a:prstGeom prst="rect"/>
            </p:spPr>
          </p:pic>
        </mc:Fallback>
      </mc:AlternateContent>
      <mc:AlternateContent xmlns:mc="http://schemas.openxmlformats.org/markup-compatibility/2006" xmlns:p14="http://schemas.microsoft.com/office/powerpoint/2010/main">
        <mc:Choice Requires="p14">
          <p:contentPart r:id="rId422" p14:bwMode="auto">
            <p14:nvContentPartPr>
              <p14:cNvPr id="423" name="墨迹 422"/>
              <p14:cNvContentPartPr/>
              <p14:nvPr/>
            </p14:nvContentPartPr>
            <p14:xfrm>
              <a:off x="9809328" y="5453417"/>
              <a:ext cx="130790" cy="108045"/>
            </p14:xfrm>
          </p:contentPart>
        </mc:Choice>
        <mc:Fallback xmlns="">
          <p:pic>
            <p:nvPicPr>
              <p:cNvPr id="423" name="墨迹 422"/>
            </p:nvPicPr>
            <p:blipFill>
              <a:blip/>
            </p:blipFill>
            <p:spPr>
              <a:xfrm>
                <a:off x="9809328" y="5453417"/>
                <a:ext cx="130790" cy="108045"/>
              </a:xfrm>
              <a:prstGeom prst="rect"/>
            </p:spPr>
          </p:pic>
        </mc:Fallback>
      </mc:AlternateContent>
      <mc:AlternateContent xmlns:mc="http://schemas.openxmlformats.org/markup-compatibility/2006" xmlns:p14="http://schemas.microsoft.com/office/powerpoint/2010/main">
        <mc:Choice Requires="p14">
          <p:contentPart r:id="rId423" p14:bwMode="auto">
            <p14:nvContentPartPr>
              <p14:cNvPr id="424" name="墨迹 423"/>
              <p14:cNvContentPartPr/>
              <p14:nvPr/>
            </p14:nvContentPartPr>
            <p14:xfrm>
              <a:off x="8882595" y="5697940"/>
              <a:ext cx="190322" cy="28433"/>
            </p14:xfrm>
          </p:contentPart>
        </mc:Choice>
        <mc:Fallback xmlns="">
          <p:pic>
            <p:nvPicPr>
              <p:cNvPr id="424" name="墨迹 423"/>
            </p:nvPicPr>
            <p:blipFill>
              <a:blip/>
            </p:blipFill>
            <p:spPr>
              <a:xfrm>
                <a:off x="8882595" y="5697940"/>
                <a:ext cx="190322" cy="28433"/>
              </a:xfrm>
              <a:prstGeom prst="rect"/>
            </p:spPr>
          </p:pic>
        </mc:Fallback>
      </mc:AlternateContent>
      <mc:AlternateContent xmlns:mc="http://schemas.openxmlformats.org/markup-compatibility/2006" xmlns:p14="http://schemas.microsoft.com/office/powerpoint/2010/main">
        <mc:Choice Requires="p14">
          <p:contentPart r:id="rId424" p14:bwMode="auto">
            <p14:nvContentPartPr>
              <p14:cNvPr id="425" name="墨迹 424"/>
              <p14:cNvContentPartPr/>
              <p14:nvPr/>
            </p14:nvContentPartPr>
            <p14:xfrm>
              <a:off x="9013209" y="5106537"/>
              <a:ext cx="150694" cy="183747"/>
            </p14:xfrm>
          </p:contentPart>
        </mc:Choice>
        <mc:Fallback xmlns="">
          <p:pic>
            <p:nvPicPr>
              <p:cNvPr id="425" name="墨迹 424"/>
            </p:nvPicPr>
            <p:blipFill>
              <a:blip/>
            </p:blipFill>
            <p:spPr>
              <a:xfrm>
                <a:off x="9013209" y="5106537"/>
                <a:ext cx="150694" cy="183747"/>
              </a:xfrm>
              <a:prstGeom prst="rect"/>
            </p:spPr>
          </p:pic>
        </mc:Fallback>
      </mc:AlternateContent>
      <mc:AlternateContent xmlns:mc="http://schemas.openxmlformats.org/markup-compatibility/2006" xmlns:p14="http://schemas.microsoft.com/office/powerpoint/2010/main">
        <mc:Choice Requires="p14">
          <p:contentPart r:id="rId425" p14:bwMode="auto">
            <p14:nvContentPartPr>
              <p14:cNvPr id="426" name="墨迹 425"/>
              <p14:cNvContentPartPr/>
              <p14:nvPr/>
            </p14:nvContentPartPr>
            <p14:xfrm>
              <a:off x="9665031" y="5635388"/>
              <a:ext cx="238125" cy="11373"/>
            </p14:xfrm>
          </p:contentPart>
        </mc:Choice>
        <mc:Fallback xmlns="">
          <p:pic>
            <p:nvPicPr>
              <p:cNvPr id="426" name="墨迹 425"/>
            </p:nvPicPr>
            <p:blipFill>
              <a:blip/>
            </p:blipFill>
            <p:spPr>
              <a:xfrm>
                <a:off x="9665031" y="5635388"/>
                <a:ext cx="238125" cy="11373"/>
              </a:xfrm>
              <a:prstGeom prst="rect"/>
            </p:spPr>
          </p:pic>
        </mc:Fallback>
      </mc:AlternateContent>
      <mc:AlternateContent xmlns:mc="http://schemas.openxmlformats.org/markup-compatibility/2006" xmlns:p14="http://schemas.microsoft.com/office/powerpoint/2010/main">
        <mc:Choice Requires="p14">
          <p:contentPart r:id="rId426" p14:bwMode="auto">
            <p14:nvContentPartPr>
              <p14:cNvPr id="427" name="墨迹 426"/>
              <p14:cNvContentPartPr/>
              <p14:nvPr/>
            </p14:nvContentPartPr>
            <p14:xfrm>
              <a:off x="96671" y="2320119"/>
              <a:ext cx="1408847" cy="1074761"/>
            </p14:xfrm>
          </p:contentPart>
        </mc:Choice>
        <mc:Fallback xmlns="">
          <p:pic>
            <p:nvPicPr>
              <p:cNvPr id="427" name="墨迹 426"/>
            </p:nvPicPr>
            <p:blipFill>
              <a:blip/>
            </p:blipFill>
            <p:spPr>
              <a:xfrm>
                <a:off x="96671" y="2320119"/>
                <a:ext cx="1408847" cy="1074761"/>
              </a:xfrm>
              <a:prstGeom prst="rect"/>
            </p:spPr>
          </p:pic>
        </mc:Fallback>
      </mc:AlternateContent>
      <mc:AlternateContent xmlns:mc="http://schemas.openxmlformats.org/markup-compatibility/2006" xmlns:p14="http://schemas.microsoft.com/office/powerpoint/2010/main">
        <mc:Choice Requires="p14">
          <p:contentPart r:id="rId427" p14:bwMode="auto">
            <p14:nvContentPartPr>
              <p14:cNvPr id="428" name="墨迹 427"/>
              <p14:cNvContentPartPr/>
              <p14:nvPr/>
            </p14:nvContentPartPr>
            <p14:xfrm>
              <a:off x="10090813" y="5334000"/>
              <a:ext cx="127948" cy="45492"/>
            </p14:xfrm>
          </p:contentPart>
        </mc:Choice>
        <mc:Fallback xmlns="">
          <p:pic>
            <p:nvPicPr>
              <p:cNvPr id="428" name="墨迹 427"/>
            </p:nvPicPr>
            <p:blipFill>
              <a:blip/>
            </p:blipFill>
            <p:spPr>
              <a:xfrm>
                <a:off x="10090813" y="5334000"/>
                <a:ext cx="127948" cy="45492"/>
              </a:xfrm>
              <a:prstGeom prst="rect"/>
            </p:spPr>
          </p:pic>
        </mc:Fallback>
      </mc:AlternateContent>
      <mc:AlternateContent xmlns:mc="http://schemas.openxmlformats.org/markup-compatibility/2006" xmlns:p14="http://schemas.microsoft.com/office/powerpoint/2010/main">
        <mc:Choice Requires="p14">
          <p:contentPart r:id="rId428" p14:bwMode="auto">
            <p14:nvContentPartPr>
              <p14:cNvPr id="429" name="墨迹 428"/>
              <p14:cNvContentPartPr/>
              <p14:nvPr/>
            </p14:nvContentPartPr>
            <p14:xfrm>
              <a:off x="10156209" y="5282821"/>
              <a:ext cx="34119" cy="127947"/>
            </p14:xfrm>
          </p:contentPart>
        </mc:Choice>
        <mc:Fallback xmlns="">
          <p:pic>
            <p:nvPicPr>
              <p:cNvPr id="429" name="墨迹 428"/>
            </p:nvPicPr>
            <p:blipFill>
              <a:blip/>
            </p:blipFill>
            <p:spPr>
              <a:xfrm>
                <a:off x="10156209" y="5282821"/>
                <a:ext cx="34119" cy="127947"/>
              </a:xfrm>
              <a:prstGeom prst="rect"/>
            </p:spPr>
          </p:pic>
        </mc:Fallback>
      </mc:AlternateContent>
      <mc:AlternateContent xmlns:mc="http://schemas.openxmlformats.org/markup-compatibility/2006" xmlns:p14="http://schemas.microsoft.com/office/powerpoint/2010/main">
        <mc:Choice Requires="p14">
          <p:contentPart r:id="rId429" p14:bwMode="auto">
            <p14:nvContentPartPr>
              <p14:cNvPr id="430" name="墨迹 429"/>
              <p14:cNvContentPartPr/>
              <p14:nvPr/>
            </p14:nvContentPartPr>
            <p14:xfrm>
              <a:off x="10571328" y="5362432"/>
              <a:ext cx="242568" cy="17060"/>
            </p14:xfrm>
          </p:contentPart>
        </mc:Choice>
        <mc:Fallback xmlns="">
          <p:pic>
            <p:nvPicPr>
              <p:cNvPr id="430" name="墨迹 429"/>
            </p:nvPicPr>
            <p:blipFill>
              <a:blip/>
            </p:blipFill>
            <p:spPr>
              <a:xfrm>
                <a:off x="10571328" y="5362432"/>
                <a:ext cx="242568" cy="17060"/>
              </a:xfrm>
              <a:prstGeom prst="rect"/>
            </p:spPr>
          </p:pic>
        </mc:Fallback>
      </mc:AlternateContent>
      <mc:AlternateContent xmlns:mc="http://schemas.openxmlformats.org/markup-compatibility/2006" xmlns:p14="http://schemas.microsoft.com/office/powerpoint/2010/main">
        <mc:Choice Requires="p14">
          <p:contentPart r:id="rId430" p14:bwMode="auto">
            <p14:nvContentPartPr>
              <p14:cNvPr id="431" name="墨迹 430"/>
              <p14:cNvContentPartPr/>
              <p14:nvPr/>
            </p14:nvContentPartPr>
            <p14:xfrm>
              <a:off x="8660641" y="5484694"/>
              <a:ext cx="3193008" cy="383843"/>
            </p14:xfrm>
          </p:contentPart>
        </mc:Choice>
        <mc:Fallback xmlns="">
          <p:pic>
            <p:nvPicPr>
              <p:cNvPr id="431" name="墨迹 430"/>
            </p:nvPicPr>
            <p:blipFill>
              <a:blip/>
            </p:blipFill>
            <p:spPr>
              <a:xfrm>
                <a:off x="8660641" y="5484694"/>
                <a:ext cx="3193008" cy="383843"/>
              </a:xfrm>
              <a:prstGeom prst="rect"/>
            </p:spPr>
          </p:pic>
        </mc:Fallback>
      </mc:AlternateContent>
      <mc:AlternateContent xmlns:mc="http://schemas.openxmlformats.org/markup-compatibility/2006" xmlns:p14="http://schemas.microsoft.com/office/powerpoint/2010/main">
        <mc:Choice Requires="p14">
          <p:contentPart r:id="rId431" p14:bwMode="auto">
            <p14:nvContentPartPr>
              <p14:cNvPr id="432" name="墨迹 431"/>
              <p14:cNvContentPartPr/>
              <p14:nvPr/>
            </p14:nvContentPartPr>
            <p14:xfrm>
              <a:off x="10008358" y="5828731"/>
              <a:ext cx="242567" cy="272955"/>
            </p14:xfrm>
          </p:contentPart>
        </mc:Choice>
        <mc:Fallback xmlns="">
          <p:pic>
            <p:nvPicPr>
              <p:cNvPr id="432" name="墨迹 431"/>
            </p:nvPicPr>
            <p:blipFill>
              <a:blip/>
            </p:blipFill>
            <p:spPr>
              <a:xfrm>
                <a:off x="10008358" y="5828731"/>
                <a:ext cx="242567" cy="272955"/>
              </a:xfrm>
              <a:prstGeom prst="rect"/>
            </p:spPr>
          </p:pic>
        </mc:Fallback>
      </mc:AlternateContent>
      <mc:AlternateContent xmlns:mc="http://schemas.openxmlformats.org/markup-compatibility/2006" xmlns:p14="http://schemas.microsoft.com/office/powerpoint/2010/main">
        <mc:Choice Requires="p14">
          <p:contentPart r:id="rId432" p14:bwMode="auto">
            <p14:nvContentPartPr>
              <p14:cNvPr id="433" name="墨迹 432"/>
              <p14:cNvContentPartPr/>
              <p14:nvPr/>
            </p14:nvContentPartPr>
            <p14:xfrm>
              <a:off x="8063552" y="4574665"/>
              <a:ext cx="767686" cy="560305"/>
            </p14:xfrm>
          </p:contentPart>
        </mc:Choice>
        <mc:Fallback xmlns="">
          <p:pic>
            <p:nvPicPr>
              <p:cNvPr id="433" name="墨迹 432"/>
            </p:nvPicPr>
            <p:blipFill>
              <a:blip/>
            </p:blipFill>
            <p:spPr>
              <a:xfrm>
                <a:off x="8063552" y="4574665"/>
                <a:ext cx="767686" cy="560305"/>
              </a:xfrm>
              <a:prstGeom prst="rect"/>
            </p:spPr>
          </p:pic>
        </mc:Fallback>
      </mc:AlternateContent>
      <mc:AlternateContent xmlns:mc="http://schemas.openxmlformats.org/markup-compatibility/2006" xmlns:p14="http://schemas.microsoft.com/office/powerpoint/2010/main">
        <mc:Choice Requires="p14">
          <p:contentPart r:id="rId433" p14:bwMode="auto">
            <p14:nvContentPartPr>
              <p14:cNvPr id="434" name="墨迹 433"/>
              <p14:cNvContentPartPr/>
              <p14:nvPr/>
            </p14:nvContentPartPr>
            <p14:xfrm>
              <a:off x="7045656" y="5888440"/>
              <a:ext cx="147851" cy="255896"/>
            </p14:xfrm>
          </p:contentPart>
        </mc:Choice>
        <mc:Fallback xmlns="">
          <p:pic>
            <p:nvPicPr>
              <p:cNvPr id="434" name="墨迹 433"/>
            </p:nvPicPr>
            <p:blipFill>
              <a:blip/>
            </p:blipFill>
            <p:spPr>
              <a:xfrm>
                <a:off x="7045656" y="5888440"/>
                <a:ext cx="147851" cy="255896"/>
              </a:xfrm>
              <a:prstGeom prst="rect"/>
            </p:spPr>
          </p:pic>
        </mc:Fallback>
      </mc:AlternateContent>
      <mc:AlternateContent xmlns:mc="http://schemas.openxmlformats.org/markup-compatibility/2006" xmlns:p14="http://schemas.microsoft.com/office/powerpoint/2010/main">
        <mc:Choice Requires="p14">
          <p:contentPart r:id="rId434" p14:bwMode="auto">
            <p14:nvContentPartPr>
              <p14:cNvPr id="435" name="墨迹 434"/>
              <p14:cNvContentPartPr/>
              <p14:nvPr/>
            </p14:nvContentPartPr>
            <p14:xfrm>
              <a:off x="7221940" y="6002171"/>
              <a:ext cx="93828" cy="128303"/>
            </p14:xfrm>
          </p:contentPart>
        </mc:Choice>
        <mc:Fallback xmlns="">
          <p:pic>
            <p:nvPicPr>
              <p:cNvPr id="435" name="墨迹 434"/>
            </p:nvPicPr>
            <p:blipFill>
              <a:blip/>
            </p:blipFill>
            <p:spPr>
              <a:xfrm>
                <a:off x="7221940" y="6002171"/>
                <a:ext cx="93828" cy="128303"/>
              </a:xfrm>
              <a:prstGeom prst="rect"/>
            </p:spPr>
          </p:pic>
        </mc:Fallback>
      </mc:AlternateContent>
      <mc:AlternateContent xmlns:mc="http://schemas.openxmlformats.org/markup-compatibility/2006" xmlns:p14="http://schemas.microsoft.com/office/powerpoint/2010/main">
        <mc:Choice Requires="p14">
          <p:contentPart r:id="rId435" p14:bwMode="auto">
            <p14:nvContentPartPr>
              <p14:cNvPr id="436" name="墨迹 435"/>
              <p14:cNvContentPartPr/>
              <p14:nvPr/>
            </p14:nvContentPartPr>
            <p14:xfrm>
              <a:off x="7273119" y="5817358"/>
              <a:ext cx="113731" cy="102358"/>
            </p14:xfrm>
          </p:contentPart>
        </mc:Choice>
        <mc:Fallback xmlns="">
          <p:pic>
            <p:nvPicPr>
              <p:cNvPr id="436" name="墨迹 435"/>
            </p:nvPicPr>
            <p:blipFill>
              <a:blip/>
            </p:blipFill>
            <p:spPr>
              <a:xfrm>
                <a:off x="7273119" y="5817358"/>
                <a:ext cx="113731" cy="102358"/>
              </a:xfrm>
              <a:prstGeom prst="rect"/>
            </p:spPr>
          </p:pic>
        </mc:Fallback>
      </mc:AlternateContent>
      <mc:AlternateContent xmlns:mc="http://schemas.openxmlformats.org/markup-compatibility/2006" xmlns:p14="http://schemas.microsoft.com/office/powerpoint/2010/main">
        <mc:Choice Requires="p14">
          <p:contentPart r:id="rId436" p14:bwMode="auto">
            <p14:nvContentPartPr>
              <p14:cNvPr id="437" name="墨迹 436"/>
              <p14:cNvContentPartPr/>
              <p14:nvPr/>
            </p14:nvContentPartPr>
            <p14:xfrm>
              <a:off x="7364104" y="5938730"/>
              <a:ext cx="108045" cy="172197"/>
            </p14:xfrm>
          </p:contentPart>
        </mc:Choice>
        <mc:Fallback xmlns="">
          <p:pic>
            <p:nvPicPr>
              <p:cNvPr id="437" name="墨迹 436"/>
            </p:nvPicPr>
            <p:blipFill>
              <a:blip/>
            </p:blipFill>
            <p:spPr>
              <a:xfrm>
                <a:off x="7364104" y="5938730"/>
                <a:ext cx="108045" cy="172197"/>
              </a:xfrm>
              <a:prstGeom prst="rect"/>
            </p:spPr>
          </p:pic>
        </mc:Fallback>
      </mc:AlternateContent>
      <mc:AlternateContent xmlns:mc="http://schemas.openxmlformats.org/markup-compatibility/2006" xmlns:p14="http://schemas.microsoft.com/office/powerpoint/2010/main">
        <mc:Choice Requires="p14">
          <p:contentPart r:id="rId437" p14:bwMode="auto">
            <p14:nvContentPartPr>
              <p14:cNvPr id="438" name="墨迹 437"/>
              <p14:cNvContentPartPr/>
              <p14:nvPr/>
            </p14:nvContentPartPr>
            <p14:xfrm>
              <a:off x="7432343" y="5896970"/>
              <a:ext cx="48335" cy="219643"/>
            </p14:xfrm>
          </p:contentPart>
        </mc:Choice>
        <mc:Fallback xmlns="">
          <p:pic>
            <p:nvPicPr>
              <p:cNvPr id="438" name="墨迹 437"/>
            </p:nvPicPr>
            <p:blipFill>
              <a:blip/>
            </p:blipFill>
            <p:spPr>
              <a:xfrm>
                <a:off x="7432343" y="5896970"/>
                <a:ext cx="48335" cy="219643"/>
              </a:xfrm>
              <a:prstGeom prst="rect"/>
            </p:spPr>
          </p:pic>
        </mc:Fallback>
      </mc:AlternateContent>
      <mc:AlternateContent xmlns:mc="http://schemas.openxmlformats.org/markup-compatibility/2006" xmlns:p14="http://schemas.microsoft.com/office/powerpoint/2010/main">
        <mc:Choice Requires="p14">
          <p:contentPart r:id="rId438" p14:bwMode="auto">
            <p14:nvContentPartPr>
              <p14:cNvPr id="439" name="墨迹 438"/>
              <p14:cNvContentPartPr/>
              <p14:nvPr/>
            </p14:nvContentPartPr>
            <p14:xfrm>
              <a:off x="7529015" y="5999328"/>
              <a:ext cx="105201" cy="108044"/>
            </p14:xfrm>
          </p:contentPart>
        </mc:Choice>
        <mc:Fallback xmlns="">
          <p:pic>
            <p:nvPicPr>
              <p:cNvPr id="439" name="墨迹 438"/>
            </p:nvPicPr>
            <p:blipFill>
              <a:blip/>
            </p:blipFill>
            <p:spPr>
              <a:xfrm>
                <a:off x="7529015" y="5999328"/>
                <a:ext cx="105201" cy="108044"/>
              </a:xfrm>
              <a:prstGeom prst="rect"/>
            </p:spPr>
          </p:pic>
        </mc:Fallback>
      </mc:AlternateContent>
      <mc:AlternateContent xmlns:mc="http://schemas.openxmlformats.org/markup-compatibility/2006" xmlns:p14="http://schemas.microsoft.com/office/powerpoint/2010/main">
        <mc:Choice Requires="p14">
          <p:contentPart r:id="rId439" p14:bwMode="auto">
            <p14:nvContentPartPr>
              <p14:cNvPr id="440" name="墨迹 439"/>
              <p14:cNvContentPartPr/>
              <p14:nvPr/>
            </p14:nvContentPartPr>
            <p14:xfrm>
              <a:off x="6793315" y="5976582"/>
              <a:ext cx="175573" cy="45492"/>
            </p14:xfrm>
          </p:contentPart>
        </mc:Choice>
        <mc:Fallback xmlns="">
          <p:pic>
            <p:nvPicPr>
              <p:cNvPr id="440" name="墨迹 439"/>
            </p:nvPicPr>
            <p:blipFill>
              <a:blip/>
            </p:blipFill>
            <p:spPr>
              <a:xfrm>
                <a:off x="6793315" y="5976582"/>
                <a:ext cx="175573" cy="45492"/>
              </a:xfrm>
              <a:prstGeom prst="rect"/>
            </p:spPr>
          </p:pic>
        </mc:Fallback>
      </mc:AlternateContent>
      <mc:AlternateContent xmlns:mc="http://schemas.openxmlformats.org/markup-compatibility/2006" xmlns:p14="http://schemas.microsoft.com/office/powerpoint/2010/main">
        <mc:Choice Requires="p14">
          <p:contentPart r:id="rId440" p14:bwMode="auto">
            <p14:nvContentPartPr>
              <p14:cNvPr id="441" name="墨迹 440"/>
              <p14:cNvContentPartPr/>
              <p14:nvPr/>
            </p14:nvContentPartPr>
            <p14:xfrm>
              <a:off x="6889276" y="5923270"/>
              <a:ext cx="48335" cy="201162"/>
            </p14:xfrm>
          </p:contentPart>
        </mc:Choice>
        <mc:Fallback xmlns="">
          <p:pic>
            <p:nvPicPr>
              <p:cNvPr id="441" name="墨迹 440"/>
            </p:nvPicPr>
            <p:blipFill>
              <a:blip/>
            </p:blipFill>
            <p:spPr>
              <a:xfrm>
                <a:off x="6889276" y="5923270"/>
                <a:ext cx="48335" cy="201162"/>
              </a:xfrm>
              <a:prstGeom prst="rect"/>
            </p:spPr>
          </p:pic>
        </mc:Fallback>
      </mc:AlternateContent>
      <mc:AlternateContent xmlns:mc="http://schemas.openxmlformats.org/markup-compatibility/2006" xmlns:p14="http://schemas.microsoft.com/office/powerpoint/2010/main">
        <mc:Choice Requires="p14">
          <p:contentPart r:id="rId441" p14:bwMode="auto">
            <p14:nvContentPartPr>
              <p14:cNvPr id="442" name="墨迹 441"/>
              <p14:cNvContentPartPr/>
              <p14:nvPr/>
            </p14:nvContentPartPr>
            <p14:xfrm>
              <a:off x="6820148" y="6391701"/>
              <a:ext cx="151583" cy="39806"/>
            </p14:xfrm>
          </p:contentPart>
        </mc:Choice>
        <mc:Fallback xmlns="">
          <p:pic>
            <p:nvPicPr>
              <p:cNvPr id="442" name="墨迹 441"/>
            </p:nvPicPr>
            <p:blipFill>
              <a:blip/>
            </p:blipFill>
            <p:spPr>
              <a:xfrm>
                <a:off x="6820148" y="6391701"/>
                <a:ext cx="151583" cy="39806"/>
              </a:xfrm>
              <a:prstGeom prst="rect"/>
            </p:spPr>
          </p:pic>
        </mc:Fallback>
      </mc:AlternateContent>
      <mc:AlternateContent xmlns:mc="http://schemas.openxmlformats.org/markup-compatibility/2006" xmlns:p14="http://schemas.microsoft.com/office/powerpoint/2010/main">
        <mc:Choice Requires="p14">
          <p:contentPart r:id="rId442" p14:bwMode="auto">
            <p14:nvContentPartPr>
              <p14:cNvPr id="443" name="墨迹 442"/>
              <p14:cNvContentPartPr/>
              <p14:nvPr/>
            </p14:nvContentPartPr>
            <p14:xfrm>
              <a:off x="6920552" y="6306403"/>
              <a:ext cx="22746" cy="221776"/>
            </p14:xfrm>
          </p:contentPart>
        </mc:Choice>
        <mc:Fallback xmlns="">
          <p:pic>
            <p:nvPicPr>
              <p:cNvPr id="443" name="墨迹 442"/>
            </p:nvPicPr>
            <p:blipFill>
              <a:blip/>
            </p:blipFill>
            <p:spPr>
              <a:xfrm>
                <a:off x="6920552" y="6306403"/>
                <a:ext cx="22746" cy="221776"/>
              </a:xfrm>
              <a:prstGeom prst="rect"/>
            </p:spPr>
          </p:pic>
        </mc:Fallback>
      </mc:AlternateContent>
      <mc:AlternateContent xmlns:mc="http://schemas.openxmlformats.org/markup-compatibility/2006" xmlns:p14="http://schemas.microsoft.com/office/powerpoint/2010/main">
        <mc:Choice Requires="p14">
          <p:contentPart r:id="rId443" p14:bwMode="auto">
            <p14:nvContentPartPr>
              <p14:cNvPr id="444" name="墨迹 443"/>
              <p14:cNvContentPartPr/>
              <p14:nvPr/>
            </p14:nvContentPartPr>
            <p14:xfrm>
              <a:off x="7096835" y="6452476"/>
              <a:ext cx="8530" cy="13151"/>
            </p14:xfrm>
          </p:contentPart>
        </mc:Choice>
        <mc:Fallback xmlns="">
          <p:pic>
            <p:nvPicPr>
              <p:cNvPr id="444" name="墨迹 443"/>
            </p:nvPicPr>
            <p:blipFill>
              <a:blip/>
            </p:blipFill>
            <p:spPr>
              <a:xfrm>
                <a:off x="7096835" y="6452476"/>
                <a:ext cx="8530" cy="13151"/>
              </a:xfrm>
              <a:prstGeom prst="rect"/>
            </p:spPr>
          </p:pic>
        </mc:Fallback>
      </mc:AlternateContent>
      <mc:AlternateContent xmlns:mc="http://schemas.openxmlformats.org/markup-compatibility/2006" xmlns:p14="http://schemas.microsoft.com/office/powerpoint/2010/main">
        <mc:Choice Requires="p14">
          <p:contentPart r:id="rId444" p14:bwMode="auto">
            <p14:nvContentPartPr>
              <p14:cNvPr id="445" name="墨迹 444"/>
              <p14:cNvContentPartPr/>
              <p14:nvPr/>
            </p14:nvContentPartPr>
            <p14:xfrm>
              <a:off x="7140551" y="6471313"/>
              <a:ext cx="7464" cy="5687"/>
            </p14:xfrm>
          </p:contentPart>
        </mc:Choice>
        <mc:Fallback xmlns="">
          <p:pic>
            <p:nvPicPr>
              <p:cNvPr id="445" name="墨迹 444"/>
            </p:nvPicPr>
            <p:blipFill>
              <a:blip/>
            </p:blipFill>
            <p:spPr>
              <a:xfrm>
                <a:off x="7140551" y="6471313"/>
                <a:ext cx="7464" cy="5687"/>
              </a:xfrm>
              <a:prstGeom prst="rect"/>
            </p:spPr>
          </p:pic>
        </mc:Fallback>
      </mc:AlternateContent>
      <mc:AlternateContent xmlns:mc="http://schemas.openxmlformats.org/markup-compatibility/2006" xmlns:p14="http://schemas.microsoft.com/office/powerpoint/2010/main">
        <mc:Choice Requires="p14">
          <p:contentPart r:id="rId445" p14:bwMode="auto">
            <p14:nvContentPartPr>
              <p14:cNvPr id="446" name="墨迹 445"/>
              <p14:cNvContentPartPr/>
              <p14:nvPr/>
            </p14:nvContentPartPr>
            <p14:xfrm>
              <a:off x="7392537" y="6448567"/>
              <a:ext cx="159224" cy="28433"/>
            </p14:xfrm>
          </p:contentPart>
        </mc:Choice>
        <mc:Fallback xmlns="">
          <p:pic>
            <p:nvPicPr>
              <p:cNvPr id="446" name="墨迹 445"/>
            </p:nvPicPr>
            <p:blipFill>
              <a:blip/>
            </p:blipFill>
            <p:spPr>
              <a:xfrm>
                <a:off x="7392537" y="6448567"/>
                <a:ext cx="159224" cy="28433"/>
              </a:xfrm>
              <a:prstGeom prst="rect"/>
            </p:spPr>
          </p:pic>
        </mc:Fallback>
      </mc:AlternateContent>
      <mc:AlternateContent xmlns:mc="http://schemas.openxmlformats.org/markup-compatibility/2006" xmlns:p14="http://schemas.microsoft.com/office/powerpoint/2010/main">
        <mc:Choice Requires="p14">
          <p:contentPart r:id="rId446" p14:bwMode="auto">
            <p14:nvContentPartPr>
              <p14:cNvPr id="447" name="墨迹 446"/>
              <p14:cNvContentPartPr/>
              <p14:nvPr/>
            </p14:nvContentPartPr>
            <p14:xfrm>
              <a:off x="7489209" y="6374641"/>
              <a:ext cx="22746" cy="221776"/>
            </p14:xfrm>
          </p:contentPart>
        </mc:Choice>
        <mc:Fallback xmlns="">
          <p:pic>
            <p:nvPicPr>
              <p:cNvPr id="447" name="墨迹 446"/>
            </p:nvPicPr>
            <p:blipFill>
              <a:blip/>
            </p:blipFill>
            <p:spPr>
              <a:xfrm>
                <a:off x="7489209" y="6374641"/>
                <a:ext cx="22746" cy="221776"/>
              </a:xfrm>
              <a:prstGeom prst="rect"/>
            </p:spPr>
          </p:pic>
        </mc:Fallback>
      </mc:AlternateContent>
      <mc:AlternateContent xmlns:mc="http://schemas.openxmlformats.org/markup-compatibility/2006" xmlns:p14="http://schemas.microsoft.com/office/powerpoint/2010/main">
        <mc:Choice Requires="p14">
          <p:contentPart r:id="rId447" p14:bwMode="auto">
            <p14:nvContentPartPr>
              <p14:cNvPr id="448" name="墨迹 447"/>
              <p14:cNvContentPartPr/>
              <p14:nvPr/>
            </p14:nvContentPartPr>
            <p14:xfrm>
              <a:off x="7756477" y="6243140"/>
              <a:ext cx="133634" cy="303165"/>
            </p14:xfrm>
          </p:contentPart>
        </mc:Choice>
        <mc:Fallback xmlns="">
          <p:pic>
            <p:nvPicPr>
              <p:cNvPr id="448" name="墨迹 447"/>
            </p:nvPicPr>
            <p:blipFill>
              <a:blip/>
            </p:blipFill>
            <p:spPr>
              <a:xfrm>
                <a:off x="7756477" y="6243140"/>
                <a:ext cx="133634" cy="303165"/>
              </a:xfrm>
              <a:prstGeom prst="rect"/>
            </p:spPr>
          </p:pic>
        </mc:Fallback>
      </mc:AlternateContent>
      <mc:AlternateContent xmlns:mc="http://schemas.openxmlformats.org/markup-compatibility/2006" xmlns:p14="http://schemas.microsoft.com/office/powerpoint/2010/main">
        <mc:Choice Requires="p14">
          <p:contentPart r:id="rId448" p14:bwMode="auto">
            <p14:nvContentPartPr>
              <p14:cNvPr id="449" name="墨迹 448"/>
              <p14:cNvContentPartPr/>
              <p14:nvPr/>
            </p14:nvContentPartPr>
            <p14:xfrm>
              <a:off x="7910015" y="6422089"/>
              <a:ext cx="110888" cy="109822"/>
            </p14:xfrm>
          </p:contentPart>
        </mc:Choice>
        <mc:Fallback xmlns="">
          <p:pic>
            <p:nvPicPr>
              <p:cNvPr id="449" name="墨迹 448"/>
            </p:nvPicPr>
            <p:blipFill>
              <a:blip/>
            </p:blipFill>
            <p:spPr>
              <a:xfrm>
                <a:off x="7910015" y="6422089"/>
                <a:ext cx="110888" cy="109822"/>
              </a:xfrm>
              <a:prstGeom prst="rect"/>
            </p:spPr>
          </p:pic>
        </mc:Fallback>
      </mc:AlternateContent>
      <mc:AlternateContent xmlns:mc="http://schemas.openxmlformats.org/markup-compatibility/2006" xmlns:p14="http://schemas.microsoft.com/office/powerpoint/2010/main">
        <mc:Choice Requires="p14">
          <p:contentPart r:id="rId449" p14:bwMode="auto">
            <p14:nvContentPartPr>
              <p14:cNvPr id="450" name="墨迹 449"/>
              <p14:cNvContentPartPr/>
              <p14:nvPr/>
            </p14:nvContentPartPr>
            <p14:xfrm>
              <a:off x="7969723" y="6087470"/>
              <a:ext cx="93828" cy="137366"/>
            </p14:xfrm>
          </p:contentPart>
        </mc:Choice>
        <mc:Fallback xmlns="">
          <p:pic>
            <p:nvPicPr>
              <p:cNvPr id="450" name="墨迹 449"/>
            </p:nvPicPr>
            <p:blipFill>
              <a:blip/>
            </p:blipFill>
            <p:spPr>
              <a:xfrm>
                <a:off x="7969723" y="6087470"/>
                <a:ext cx="93828" cy="137366"/>
              </a:xfrm>
              <a:prstGeom prst="rect"/>
            </p:spPr>
          </p:pic>
        </mc:Fallback>
      </mc:AlternateContent>
      <mc:AlternateContent xmlns:mc="http://schemas.openxmlformats.org/markup-compatibility/2006" xmlns:p14="http://schemas.microsoft.com/office/powerpoint/2010/main">
        <mc:Choice Requires="p14">
          <p:contentPart r:id="rId450" p14:bwMode="auto">
            <p14:nvContentPartPr>
              <p14:cNvPr id="451" name="墨迹 450"/>
              <p14:cNvContentPartPr/>
              <p14:nvPr/>
            </p14:nvContentPartPr>
            <p14:xfrm>
              <a:off x="7105365" y="5825888"/>
              <a:ext cx="31276" cy="76768"/>
            </p14:xfrm>
          </p:contentPart>
        </mc:Choice>
        <mc:Fallback xmlns="">
          <p:pic>
            <p:nvPicPr>
              <p:cNvPr id="451" name="墨迹 450"/>
            </p:nvPicPr>
            <p:blipFill>
              <a:blip/>
            </p:blipFill>
            <p:spPr>
              <a:xfrm>
                <a:off x="7105365" y="5825888"/>
                <a:ext cx="31276" cy="76768"/>
              </a:xfrm>
              <a:prstGeom prst="rect"/>
            </p:spPr>
          </p:pic>
        </mc:Fallback>
      </mc:AlternateContent>
      <mc:AlternateContent xmlns:mc="http://schemas.openxmlformats.org/markup-compatibility/2006" xmlns:p14="http://schemas.microsoft.com/office/powerpoint/2010/main">
        <mc:Choice Requires="p14">
          <p:contentPart r:id="rId451" p14:bwMode="auto">
            <p14:nvContentPartPr>
              <p14:cNvPr id="452" name="墨迹 451"/>
              <p14:cNvContentPartPr/>
              <p14:nvPr/>
            </p14:nvContentPartPr>
            <p14:xfrm>
              <a:off x="8119707" y="6315643"/>
              <a:ext cx="125815" cy="194054"/>
            </p14:xfrm>
          </p:contentPart>
        </mc:Choice>
        <mc:Fallback xmlns="">
          <p:pic>
            <p:nvPicPr>
              <p:cNvPr id="452" name="墨迹 451"/>
            </p:nvPicPr>
            <p:blipFill>
              <a:blip/>
            </p:blipFill>
            <p:spPr>
              <a:xfrm>
                <a:off x="8119707" y="6315643"/>
                <a:ext cx="125815" cy="194054"/>
              </a:xfrm>
              <a:prstGeom prst="rect"/>
            </p:spPr>
          </p:pic>
        </mc:Fallback>
      </mc:AlternateContent>
      <mc:AlternateContent xmlns:mc="http://schemas.openxmlformats.org/markup-compatibility/2006" xmlns:p14="http://schemas.microsoft.com/office/powerpoint/2010/main">
        <mc:Choice Requires="p14">
          <p:contentPart r:id="rId452" p14:bwMode="auto">
            <p14:nvContentPartPr>
              <p14:cNvPr id="453" name="墨迹 452"/>
              <p14:cNvContentPartPr/>
              <p14:nvPr/>
            </p14:nvContentPartPr>
            <p14:xfrm>
              <a:off x="8182970" y="6261265"/>
              <a:ext cx="90985" cy="266913"/>
            </p14:xfrm>
          </p:contentPart>
        </mc:Choice>
        <mc:Fallback xmlns="">
          <p:pic>
            <p:nvPicPr>
              <p:cNvPr id="453" name="墨迹 452"/>
            </p:nvPicPr>
            <p:blipFill>
              <a:blip/>
            </p:blipFill>
            <p:spPr>
              <a:xfrm>
                <a:off x="8182970" y="6261265"/>
                <a:ext cx="90985" cy="266913"/>
              </a:xfrm>
              <a:prstGeom prst="rect"/>
            </p:spPr>
          </p:pic>
        </mc:Fallback>
      </mc:AlternateContent>
      <mc:AlternateContent xmlns:mc="http://schemas.openxmlformats.org/markup-compatibility/2006" xmlns:p14="http://schemas.microsoft.com/office/powerpoint/2010/main">
        <mc:Choice Requires="p14">
          <p:contentPart r:id="rId453" p14:bwMode="auto">
            <p14:nvContentPartPr>
              <p14:cNvPr id="454" name="墨迹 453"/>
              <p14:cNvContentPartPr/>
              <p14:nvPr/>
            </p14:nvContentPartPr>
            <p14:xfrm>
              <a:off x="8330821" y="6371798"/>
              <a:ext cx="90984" cy="136478"/>
            </p14:xfrm>
          </p:contentPart>
        </mc:Choice>
        <mc:Fallback xmlns="">
          <p:pic>
            <p:nvPicPr>
              <p:cNvPr id="454" name="墨迹 453"/>
            </p:nvPicPr>
            <p:blipFill>
              <a:blip/>
            </p:blipFill>
            <p:spPr>
              <a:xfrm>
                <a:off x="8330821" y="6371798"/>
                <a:ext cx="90984" cy="136478"/>
              </a:xfrm>
              <a:prstGeom prst="rect"/>
            </p:spPr>
          </p:pic>
        </mc:Fallback>
      </mc:AlternateContent>
      <mc:AlternateContent xmlns:mc="http://schemas.openxmlformats.org/markup-compatibility/2006" xmlns:p14="http://schemas.microsoft.com/office/powerpoint/2010/main">
        <mc:Choice Requires="p14">
          <p:contentPart r:id="rId454" p14:bwMode="auto">
            <p14:nvContentPartPr>
              <p14:cNvPr id="455" name="墨迹 454"/>
              <p14:cNvContentPartPr/>
              <p14:nvPr/>
            </p14:nvContentPartPr>
            <p14:xfrm>
              <a:off x="6698776" y="5140656"/>
              <a:ext cx="1928812" cy="1592239"/>
            </p14:xfrm>
          </p:contentPart>
        </mc:Choice>
        <mc:Fallback xmlns="">
          <p:pic>
            <p:nvPicPr>
              <p:cNvPr id="455" name="墨迹 454"/>
            </p:nvPicPr>
            <p:blipFill>
              <a:blip/>
            </p:blipFill>
            <p:spPr>
              <a:xfrm>
                <a:off x="6698776" y="5140656"/>
                <a:ext cx="1928812" cy="1592239"/>
              </a:xfrm>
              <a:prstGeom prst="rect"/>
            </p:spPr>
          </p:pic>
        </mc:Fallback>
      </mc:AlternateContent>
      <mc:AlternateContent xmlns:mc="http://schemas.openxmlformats.org/markup-compatibility/2006" xmlns:p14="http://schemas.microsoft.com/office/powerpoint/2010/main">
        <mc:Choice Requires="p14">
          <p:contentPart r:id="rId455" p14:bwMode="auto">
            <p14:nvContentPartPr>
              <p14:cNvPr id="456" name="墨迹 455"/>
              <p14:cNvContentPartPr/>
              <p14:nvPr/>
            </p14:nvContentPartPr>
            <p14:xfrm>
              <a:off x="3057773" y="4904664"/>
              <a:ext cx="2822137" cy="491887"/>
            </p14:xfrm>
          </p:contentPart>
        </mc:Choice>
        <mc:Fallback xmlns="">
          <p:pic>
            <p:nvPicPr>
              <p:cNvPr id="456" name="墨迹 455"/>
            </p:nvPicPr>
            <p:blipFill>
              <a:blip/>
            </p:blipFill>
            <p:spPr>
              <a:xfrm>
                <a:off x="3057773" y="4904664"/>
                <a:ext cx="2822137" cy="491887"/>
              </a:xfrm>
              <a:prstGeom prst="rect"/>
            </p:spPr>
          </p:pic>
        </mc:Fallback>
      </mc:AlternateContent>
      <mc:AlternateContent xmlns:mc="http://schemas.openxmlformats.org/markup-compatibility/2006" xmlns:p14="http://schemas.microsoft.com/office/powerpoint/2010/main">
        <mc:Choice Requires="p14">
          <p:contentPart r:id="rId456" p14:bwMode="auto">
            <p14:nvContentPartPr>
              <p14:cNvPr id="457" name="墨迹 456"/>
              <p14:cNvContentPartPr/>
              <p14:nvPr/>
            </p14:nvContentPartPr>
            <p14:xfrm>
              <a:off x="8700447" y="6211863"/>
              <a:ext cx="218222" cy="185525"/>
            </p14:xfrm>
          </p:contentPart>
        </mc:Choice>
        <mc:Fallback xmlns="">
          <p:pic>
            <p:nvPicPr>
              <p:cNvPr id="457" name="墨迹 456"/>
            </p:nvPicPr>
            <p:blipFill>
              <a:blip/>
            </p:blipFill>
            <p:spPr>
              <a:xfrm>
                <a:off x="8700447" y="6211863"/>
                <a:ext cx="218222" cy="185525"/>
              </a:xfrm>
              <a:prstGeom prst="rect"/>
            </p:spPr>
          </p:pic>
        </mc:Fallback>
      </mc:AlternateContent>
      <mc:AlternateContent xmlns:mc="http://schemas.openxmlformats.org/markup-compatibility/2006" xmlns:p14="http://schemas.microsoft.com/office/powerpoint/2010/main">
        <mc:Choice Requires="p14">
          <p:contentPart r:id="rId457" p14:bwMode="auto">
            <p14:nvContentPartPr>
              <p14:cNvPr id="458" name="墨迹 457"/>
              <p14:cNvContentPartPr/>
              <p14:nvPr/>
            </p14:nvContentPartPr>
            <p14:xfrm>
              <a:off x="8691029" y="6465627"/>
              <a:ext cx="205605" cy="31276"/>
            </p14:xfrm>
          </p:contentPart>
        </mc:Choice>
        <mc:Fallback xmlns="">
          <p:pic>
            <p:nvPicPr>
              <p:cNvPr id="458" name="墨迹 457"/>
            </p:nvPicPr>
            <p:blipFill>
              <a:blip/>
            </p:blipFill>
            <p:spPr>
              <a:xfrm>
                <a:off x="8691029" y="6465627"/>
                <a:ext cx="205605" cy="31276"/>
              </a:xfrm>
              <a:prstGeom prst="rect"/>
            </p:spPr>
          </p:pic>
        </mc:Fallback>
      </mc:AlternateContent>
      <mc:AlternateContent xmlns:mc="http://schemas.openxmlformats.org/markup-compatibility/2006" xmlns:p14="http://schemas.microsoft.com/office/powerpoint/2010/main">
        <mc:Choice Requires="p14">
          <p:contentPart r:id="rId458" p14:bwMode="auto">
            <p14:nvContentPartPr>
              <p14:cNvPr id="459" name="墨迹 458"/>
              <p14:cNvContentPartPr/>
              <p14:nvPr/>
            </p14:nvContentPartPr>
            <p14:xfrm>
              <a:off x="8996149" y="6190894"/>
              <a:ext cx="164910" cy="204361"/>
            </p14:xfrm>
          </p:contentPart>
        </mc:Choice>
        <mc:Fallback xmlns="">
          <p:pic>
            <p:nvPicPr>
              <p:cNvPr id="459" name="墨迹 458"/>
            </p:nvPicPr>
            <p:blipFill>
              <a:blip/>
            </p:blipFill>
            <p:spPr>
              <a:xfrm>
                <a:off x="8996149" y="6190894"/>
                <a:ext cx="164910" cy="204361"/>
              </a:xfrm>
              <a:prstGeom prst="rect"/>
            </p:spPr>
          </p:pic>
        </mc:Fallback>
      </mc:AlternateContent>
      <mc:AlternateContent xmlns:mc="http://schemas.openxmlformats.org/markup-compatibility/2006" xmlns:p14="http://schemas.microsoft.com/office/powerpoint/2010/main">
        <mc:Choice Requires="p14">
          <p:contentPart r:id="rId459" p14:bwMode="auto">
            <p14:nvContentPartPr>
              <p14:cNvPr id="460" name="墨迹 459"/>
              <p14:cNvContentPartPr/>
              <p14:nvPr/>
            </p14:nvContentPartPr>
            <p14:xfrm>
              <a:off x="9098507" y="6034869"/>
              <a:ext cx="153537" cy="308496"/>
            </p14:xfrm>
          </p:contentPart>
        </mc:Choice>
        <mc:Fallback xmlns="">
          <p:pic>
            <p:nvPicPr>
              <p:cNvPr id="460" name="墨迹 459"/>
            </p:nvPicPr>
            <p:blipFill>
              <a:blip/>
            </p:blipFill>
            <p:spPr>
              <a:xfrm>
                <a:off x="9098507" y="6034869"/>
                <a:ext cx="153537" cy="308496"/>
              </a:xfrm>
              <a:prstGeom prst="rect"/>
            </p:spPr>
          </p:pic>
        </mc:Fallback>
      </mc:AlternateContent>
      <mc:AlternateContent xmlns:mc="http://schemas.openxmlformats.org/markup-compatibility/2006" xmlns:p14="http://schemas.microsoft.com/office/powerpoint/2010/main">
        <mc:Choice Requires="p14">
          <p:contentPart r:id="rId460" p14:bwMode="auto">
            <p14:nvContentPartPr>
              <p14:cNvPr id="461" name="墨迹 460"/>
              <p14:cNvContentPartPr/>
              <p14:nvPr/>
            </p14:nvContentPartPr>
            <p14:xfrm>
              <a:off x="9240671" y="6260199"/>
              <a:ext cx="164911" cy="159935"/>
            </p14:xfrm>
          </p:contentPart>
        </mc:Choice>
        <mc:Fallback xmlns="">
          <p:pic>
            <p:nvPicPr>
              <p:cNvPr id="461" name="墨迹 460"/>
            </p:nvPicPr>
            <p:blipFill>
              <a:blip/>
            </p:blipFill>
            <p:spPr>
              <a:xfrm>
                <a:off x="9240671" y="6260199"/>
                <a:ext cx="164911" cy="159935"/>
              </a:xfrm>
              <a:prstGeom prst="rect"/>
            </p:spPr>
          </p:pic>
        </mc:Fallback>
      </mc:AlternateContent>
      <mc:AlternateContent xmlns:mc="http://schemas.openxmlformats.org/markup-compatibility/2006" xmlns:p14="http://schemas.microsoft.com/office/powerpoint/2010/main">
        <mc:Choice Requires="p14">
          <p:contentPart r:id="rId461" p14:bwMode="auto">
            <p14:nvContentPartPr>
              <p14:cNvPr id="462" name="墨迹 461"/>
              <p14:cNvContentPartPr/>
              <p14:nvPr/>
            </p14:nvContentPartPr>
            <p14:xfrm>
              <a:off x="9434015" y="6262865"/>
              <a:ext cx="79612" cy="123150"/>
            </p14:xfrm>
          </p:contentPart>
        </mc:Choice>
        <mc:Fallback xmlns="">
          <p:pic>
            <p:nvPicPr>
              <p:cNvPr id="462" name="墨迹 461"/>
            </p:nvPicPr>
            <p:blipFill>
              <a:blip/>
            </p:blipFill>
            <p:spPr>
              <a:xfrm>
                <a:off x="9434015" y="6262865"/>
                <a:ext cx="79612" cy="123150"/>
              </a:xfrm>
              <a:prstGeom prst="rect"/>
            </p:spPr>
          </p:pic>
        </mc:Fallback>
      </mc:AlternateContent>
      <mc:AlternateContent xmlns:mc="http://schemas.openxmlformats.org/markup-compatibility/2006" xmlns:p14="http://schemas.microsoft.com/office/powerpoint/2010/main">
        <mc:Choice Requires="p14">
          <p:contentPart r:id="rId462" p14:bwMode="auto">
            <p14:nvContentPartPr>
              <p14:cNvPr id="463" name="墨迹 462"/>
              <p14:cNvContentPartPr/>
              <p14:nvPr/>
            </p14:nvContentPartPr>
            <p14:xfrm>
              <a:off x="9570492" y="6277970"/>
              <a:ext cx="59709" cy="140742"/>
            </p14:xfrm>
          </p:contentPart>
        </mc:Choice>
        <mc:Fallback xmlns="">
          <p:pic>
            <p:nvPicPr>
              <p:cNvPr id="463" name="墨迹 462"/>
            </p:nvPicPr>
            <p:blipFill>
              <a:blip/>
            </p:blipFill>
            <p:spPr>
              <a:xfrm>
                <a:off x="9570492" y="6277970"/>
                <a:ext cx="59709" cy="140742"/>
              </a:xfrm>
              <a:prstGeom prst="rect"/>
            </p:spPr>
          </p:pic>
        </mc:Fallback>
      </mc:AlternateContent>
      <mc:AlternateContent xmlns:mc="http://schemas.openxmlformats.org/markup-compatibility/2006" xmlns:p14="http://schemas.microsoft.com/office/powerpoint/2010/main">
        <mc:Choice Requires="p14">
          <p:contentPart r:id="rId463" p14:bwMode="auto">
            <p14:nvContentPartPr>
              <p14:cNvPr id="464" name="墨迹 463"/>
              <p14:cNvContentPartPr/>
              <p14:nvPr/>
            </p14:nvContentPartPr>
            <p14:xfrm>
              <a:off x="9516470" y="6283656"/>
              <a:ext cx="145007" cy="164911"/>
            </p14:xfrm>
          </p:contentPart>
        </mc:Choice>
        <mc:Fallback xmlns="">
          <p:pic>
            <p:nvPicPr>
              <p:cNvPr id="464" name="墨迹 463"/>
            </p:nvPicPr>
            <p:blipFill>
              <a:blip/>
            </p:blipFill>
            <p:spPr>
              <a:xfrm>
                <a:off x="9516470" y="6283656"/>
                <a:ext cx="145007" cy="164911"/>
              </a:xfrm>
              <a:prstGeom prst="rect"/>
            </p:spPr>
          </p:pic>
        </mc:Fallback>
      </mc:AlternateContent>
      <mc:AlternateContent xmlns:mc="http://schemas.openxmlformats.org/markup-compatibility/2006" xmlns:p14="http://schemas.microsoft.com/office/powerpoint/2010/main">
        <mc:Choice Requires="p14">
          <p:contentPart r:id="rId464" p14:bwMode="auto">
            <p14:nvContentPartPr>
              <p14:cNvPr id="465" name="墨迹 464"/>
              <p14:cNvContentPartPr/>
              <p14:nvPr/>
            </p14:nvContentPartPr>
            <p14:xfrm>
              <a:off x="9092821" y="6522492"/>
              <a:ext cx="491888" cy="45492"/>
            </p14:xfrm>
          </p:contentPart>
        </mc:Choice>
        <mc:Fallback xmlns="">
          <p:pic>
            <p:nvPicPr>
              <p:cNvPr id="465" name="墨迹 464"/>
            </p:nvPicPr>
            <p:blipFill>
              <a:blip/>
            </p:blipFill>
            <p:spPr>
              <a:xfrm>
                <a:off x="9092821" y="6522492"/>
                <a:ext cx="491888" cy="45492"/>
              </a:xfrm>
              <a:prstGeom prst="rect"/>
            </p:spPr>
          </p:pic>
        </mc:Fallback>
      </mc:AlternateContent>
      <mc:AlternateContent xmlns:mc="http://schemas.openxmlformats.org/markup-compatibility/2006" xmlns:p14="http://schemas.microsoft.com/office/powerpoint/2010/main">
        <mc:Choice Requires="p14">
          <p:contentPart r:id="rId465" p14:bwMode="auto">
            <p14:nvContentPartPr>
              <p14:cNvPr id="466" name="墨迹 465"/>
              <p14:cNvContentPartPr/>
              <p14:nvPr/>
            </p14:nvContentPartPr>
            <p14:xfrm>
              <a:off x="9735403" y="5944595"/>
              <a:ext cx="59709" cy="381710"/>
            </p14:xfrm>
          </p:contentPart>
        </mc:Choice>
        <mc:Fallback xmlns="">
          <p:pic>
            <p:nvPicPr>
              <p:cNvPr id="466" name="墨迹 465"/>
            </p:nvPicPr>
            <p:blipFill>
              <a:blip/>
            </p:blipFill>
            <p:spPr>
              <a:xfrm>
                <a:off x="9735403" y="5944595"/>
                <a:ext cx="59709" cy="381710"/>
              </a:xfrm>
              <a:prstGeom prst="rect"/>
            </p:spPr>
          </p:pic>
        </mc:Fallback>
      </mc:AlternateContent>
      <mc:AlternateContent xmlns:mc="http://schemas.openxmlformats.org/markup-compatibility/2006" xmlns:p14="http://schemas.microsoft.com/office/powerpoint/2010/main">
        <mc:Choice Requires="p14">
          <p:contentPart r:id="rId466" p14:bwMode="auto">
            <p14:nvContentPartPr>
              <p14:cNvPr id="467" name="墨迹 466"/>
              <p14:cNvContentPartPr/>
              <p14:nvPr/>
            </p14:nvContentPartPr>
            <p14:xfrm>
              <a:off x="9803641" y="6071121"/>
              <a:ext cx="56865" cy="192633"/>
            </p14:xfrm>
          </p:contentPart>
        </mc:Choice>
        <mc:Fallback xmlns="">
          <p:pic>
            <p:nvPicPr>
              <p:cNvPr id="467" name="墨迹 466"/>
            </p:nvPicPr>
            <p:blipFill>
              <a:blip/>
            </p:blipFill>
            <p:spPr>
              <a:xfrm>
                <a:off x="9803641" y="6071121"/>
                <a:ext cx="56865" cy="192633"/>
              </a:xfrm>
              <a:prstGeom prst="rect"/>
            </p:spPr>
          </p:pic>
        </mc:Fallback>
      </mc:AlternateContent>
      <mc:AlternateContent xmlns:mc="http://schemas.openxmlformats.org/markup-compatibility/2006" xmlns:p14="http://schemas.microsoft.com/office/powerpoint/2010/main">
        <mc:Choice Requires="p14">
          <p:contentPart r:id="rId467" p14:bwMode="auto">
            <p14:nvContentPartPr>
              <p14:cNvPr id="468" name="墨迹 467"/>
              <p14:cNvContentPartPr/>
              <p14:nvPr/>
            </p14:nvContentPartPr>
            <p14:xfrm>
              <a:off x="9860507" y="6194626"/>
              <a:ext cx="45493" cy="80501"/>
            </p14:xfrm>
          </p:contentPart>
        </mc:Choice>
        <mc:Fallback xmlns="">
          <p:pic>
            <p:nvPicPr>
              <p:cNvPr id="468" name="墨迹 467"/>
            </p:nvPicPr>
            <p:blipFill>
              <a:blip/>
            </p:blipFill>
            <p:spPr>
              <a:xfrm>
                <a:off x="9860507" y="6194626"/>
                <a:ext cx="45493" cy="80501"/>
              </a:xfrm>
              <a:prstGeom prst="rect"/>
            </p:spPr>
          </p:pic>
        </mc:Fallback>
      </mc:AlternateContent>
      <mc:AlternateContent xmlns:mc="http://schemas.openxmlformats.org/markup-compatibility/2006" xmlns:p14="http://schemas.microsoft.com/office/powerpoint/2010/main">
        <mc:Choice Requires="p14">
          <p:contentPart r:id="rId468" p14:bwMode="auto">
            <p14:nvContentPartPr>
              <p14:cNvPr id="469" name="墨迹 468"/>
              <p14:cNvContentPartPr/>
              <p14:nvPr/>
            </p14:nvContentPartPr>
            <p14:xfrm>
              <a:off x="9951492" y="6215417"/>
              <a:ext cx="5686" cy="116575"/>
            </p14:xfrm>
          </p:contentPart>
        </mc:Choice>
        <mc:Fallback xmlns="">
          <p:pic>
            <p:nvPicPr>
              <p:cNvPr id="469" name="墨迹 468"/>
            </p:nvPicPr>
            <p:blipFill>
              <a:blip/>
            </p:blipFill>
            <p:spPr>
              <a:xfrm>
                <a:off x="9951492" y="6215417"/>
                <a:ext cx="5686" cy="116575"/>
              </a:xfrm>
              <a:prstGeom prst="rect"/>
            </p:spPr>
          </p:pic>
        </mc:Fallback>
      </mc:AlternateContent>
      <mc:AlternateContent xmlns:mc="http://schemas.openxmlformats.org/markup-compatibility/2006" xmlns:p14="http://schemas.microsoft.com/office/powerpoint/2010/main">
        <mc:Choice Requires="p14">
          <p:contentPart r:id="rId469" p14:bwMode="auto">
            <p14:nvContentPartPr>
              <p14:cNvPr id="470" name="墨迹 469"/>
              <p14:cNvContentPartPr/>
              <p14:nvPr/>
            </p14:nvContentPartPr>
            <p14:xfrm>
              <a:off x="9953625" y="5968763"/>
              <a:ext cx="46203" cy="136655"/>
            </p14:xfrm>
          </p:contentPart>
        </mc:Choice>
        <mc:Fallback xmlns="">
          <p:pic>
            <p:nvPicPr>
              <p:cNvPr id="470" name="墨迹 469"/>
            </p:nvPicPr>
            <p:blipFill>
              <a:blip/>
            </p:blipFill>
            <p:spPr>
              <a:xfrm>
                <a:off x="9953625" y="5968763"/>
                <a:ext cx="46203" cy="136655"/>
              </a:xfrm>
              <a:prstGeom prst="rect"/>
            </p:spPr>
          </p:pic>
        </mc:Fallback>
      </mc:AlternateContent>
      <mc:AlternateContent xmlns:mc="http://schemas.openxmlformats.org/markup-compatibility/2006" xmlns:p14="http://schemas.microsoft.com/office/powerpoint/2010/main">
        <mc:Choice Requires="p14">
          <p:contentPart r:id="rId470" p14:bwMode="auto">
            <p14:nvContentPartPr>
              <p14:cNvPr id="471" name="墨迹 470"/>
              <p14:cNvContentPartPr/>
              <p14:nvPr/>
            </p14:nvContentPartPr>
            <p14:xfrm>
              <a:off x="10057404" y="6206888"/>
              <a:ext cx="113021" cy="19903"/>
            </p14:xfrm>
          </p:contentPart>
        </mc:Choice>
        <mc:Fallback xmlns="">
          <p:pic>
            <p:nvPicPr>
              <p:cNvPr id="471" name="墨迹 470"/>
            </p:nvPicPr>
            <p:blipFill>
              <a:blip/>
            </p:blipFill>
            <p:spPr>
              <a:xfrm>
                <a:off x="10057404" y="6206888"/>
                <a:ext cx="113021" cy="19903"/>
              </a:xfrm>
              <a:prstGeom prst="rect"/>
            </p:spPr>
          </p:pic>
        </mc:Fallback>
      </mc:AlternateContent>
      <mc:AlternateContent xmlns:mc="http://schemas.openxmlformats.org/markup-compatibility/2006" xmlns:p14="http://schemas.microsoft.com/office/powerpoint/2010/main">
        <mc:Choice Requires="p14">
          <p:contentPart r:id="rId471" p14:bwMode="auto">
            <p14:nvContentPartPr>
              <p14:cNvPr id="472" name="墨迹 471"/>
              <p14:cNvContentPartPr/>
              <p14:nvPr/>
            </p14:nvContentPartPr>
            <p14:xfrm>
              <a:off x="10105029" y="6198358"/>
              <a:ext cx="22747" cy="102358"/>
            </p14:xfrm>
          </p:contentPart>
        </mc:Choice>
        <mc:Fallback xmlns="">
          <p:pic>
            <p:nvPicPr>
              <p:cNvPr id="472" name="墨迹 471"/>
            </p:nvPicPr>
            <p:blipFill>
              <a:blip/>
            </p:blipFill>
            <p:spPr>
              <a:xfrm>
                <a:off x="10105029" y="6198358"/>
                <a:ext cx="22747" cy="102358"/>
              </a:xfrm>
              <a:prstGeom prst="rect"/>
            </p:spPr>
          </p:pic>
        </mc:Fallback>
      </mc:AlternateContent>
      <mc:AlternateContent xmlns:mc="http://schemas.openxmlformats.org/markup-compatibility/2006" xmlns:p14="http://schemas.microsoft.com/office/powerpoint/2010/main">
        <mc:Choice Requires="p14">
          <p:contentPart r:id="rId472" p14:bwMode="auto">
            <p14:nvContentPartPr>
              <p14:cNvPr id="473" name="墨迹 472"/>
              <p14:cNvContentPartPr/>
              <p14:nvPr/>
            </p14:nvContentPartPr>
            <p14:xfrm>
              <a:off x="10213074" y="6151088"/>
              <a:ext cx="11373" cy="18837"/>
            </p14:xfrm>
          </p:contentPart>
        </mc:Choice>
        <mc:Fallback xmlns="">
          <p:pic>
            <p:nvPicPr>
              <p:cNvPr id="473" name="墨迹 472"/>
            </p:nvPicPr>
            <p:blipFill>
              <a:blip/>
            </p:blipFill>
            <p:spPr>
              <a:xfrm>
                <a:off x="10213074" y="6151088"/>
                <a:ext cx="11373" cy="18837"/>
              </a:xfrm>
              <a:prstGeom prst="rect"/>
            </p:spPr>
          </p:pic>
        </mc:Fallback>
      </mc:AlternateContent>
      <mc:AlternateContent xmlns:mc="http://schemas.openxmlformats.org/markup-compatibility/2006" xmlns:p14="http://schemas.microsoft.com/office/powerpoint/2010/main">
        <mc:Choice Requires="p14">
          <p:contentPart r:id="rId473" p14:bwMode="auto">
            <p14:nvContentPartPr>
              <p14:cNvPr id="474" name="墨迹 473"/>
              <p14:cNvContentPartPr/>
              <p14:nvPr/>
            </p14:nvContentPartPr>
            <p14:xfrm>
              <a:off x="10326805" y="6143447"/>
              <a:ext cx="39806" cy="20791"/>
            </p14:xfrm>
          </p:contentPart>
        </mc:Choice>
        <mc:Fallback xmlns="">
          <p:pic>
            <p:nvPicPr>
              <p:cNvPr id="474" name="墨迹 473"/>
            </p:nvPicPr>
            <p:blipFill>
              <a:blip/>
            </p:blipFill>
            <p:spPr>
              <a:xfrm>
                <a:off x="10326805" y="6143447"/>
                <a:ext cx="39806" cy="20791"/>
              </a:xfrm>
              <a:prstGeom prst="rect"/>
            </p:spPr>
          </p:pic>
        </mc:Fallback>
      </mc:AlternateContent>
      <mc:AlternateContent xmlns:mc="http://schemas.openxmlformats.org/markup-compatibility/2006" xmlns:p14="http://schemas.microsoft.com/office/powerpoint/2010/main">
        <mc:Choice Requires="p14">
          <p:contentPart r:id="rId474" p14:bwMode="auto">
            <p14:nvContentPartPr>
              <p14:cNvPr id="475" name="墨迹 474"/>
              <p14:cNvContentPartPr/>
              <p14:nvPr/>
            </p14:nvContentPartPr>
            <p14:xfrm>
              <a:off x="10440537" y="6110216"/>
              <a:ext cx="39806" cy="25589"/>
            </p14:xfrm>
          </p:contentPart>
        </mc:Choice>
        <mc:Fallback xmlns="">
          <p:pic>
            <p:nvPicPr>
              <p:cNvPr id="475" name="墨迹 474"/>
            </p:nvPicPr>
            <p:blipFill>
              <a:blip/>
            </p:blipFill>
            <p:spPr>
              <a:xfrm>
                <a:off x="10440537" y="6110216"/>
                <a:ext cx="39806" cy="25589"/>
              </a:xfrm>
              <a:prstGeom prst="rect"/>
            </p:spPr>
          </p:pic>
        </mc:Fallback>
      </mc:AlternateContent>
      <mc:AlternateContent xmlns:mc="http://schemas.openxmlformats.org/markup-compatibility/2006" xmlns:p14="http://schemas.microsoft.com/office/powerpoint/2010/main">
        <mc:Choice Requires="p14">
          <p:contentPart r:id="rId475" p14:bwMode="auto">
            <p14:nvContentPartPr>
              <p14:cNvPr id="476" name="墨迹 475"/>
              <p14:cNvContentPartPr/>
              <p14:nvPr/>
            </p14:nvContentPartPr>
            <p14:xfrm>
              <a:off x="10562798" y="6030604"/>
              <a:ext cx="79612" cy="42649"/>
            </p14:xfrm>
          </p:contentPart>
        </mc:Choice>
        <mc:Fallback xmlns="">
          <p:pic>
            <p:nvPicPr>
              <p:cNvPr id="476" name="墨迹 475"/>
            </p:nvPicPr>
            <p:blipFill>
              <a:blip/>
            </p:blipFill>
            <p:spPr>
              <a:xfrm>
                <a:off x="10562798" y="6030604"/>
                <a:ext cx="79612" cy="42649"/>
              </a:xfrm>
              <a:prstGeom prst="rect"/>
            </p:spPr>
          </p:pic>
        </mc:Fallback>
      </mc:AlternateContent>
      <mc:AlternateContent xmlns:mc="http://schemas.openxmlformats.org/markup-compatibility/2006" xmlns:p14="http://schemas.microsoft.com/office/powerpoint/2010/main">
        <mc:Choice Requires="p14">
          <p:contentPart r:id="rId476" p14:bwMode="auto">
            <p14:nvContentPartPr>
              <p14:cNvPr id="477" name="墨迹 476"/>
              <p14:cNvContentPartPr/>
              <p14:nvPr/>
            </p14:nvContentPartPr>
            <p14:xfrm>
              <a:off x="10599761" y="5914029"/>
              <a:ext cx="39806" cy="244522"/>
            </p14:xfrm>
          </p:contentPart>
        </mc:Choice>
        <mc:Fallback xmlns="">
          <p:pic>
            <p:nvPicPr>
              <p:cNvPr id="477" name="墨迹 476"/>
            </p:nvPicPr>
            <p:blipFill>
              <a:blip/>
            </p:blipFill>
            <p:spPr>
              <a:xfrm>
                <a:off x="10599761" y="5914029"/>
                <a:ext cx="39806" cy="244522"/>
              </a:xfrm>
              <a:prstGeom prst="rect"/>
            </p:spPr>
          </p:pic>
        </mc:Fallback>
      </mc:AlternateContent>
      <mc:AlternateContent xmlns:mc="http://schemas.openxmlformats.org/markup-compatibility/2006" xmlns:p14="http://schemas.microsoft.com/office/powerpoint/2010/main">
        <mc:Choice Requires="p14">
          <p:contentPart r:id="rId477" p14:bwMode="auto">
            <p14:nvContentPartPr>
              <p14:cNvPr id="478" name="墨迹 477"/>
              <p14:cNvContentPartPr/>
              <p14:nvPr/>
            </p14:nvContentPartPr>
            <p14:xfrm>
              <a:off x="10702118" y="5853609"/>
              <a:ext cx="96672" cy="256607"/>
            </p14:xfrm>
          </p:contentPart>
        </mc:Choice>
        <mc:Fallback xmlns="">
          <p:pic>
            <p:nvPicPr>
              <p:cNvPr id="478" name="墨迹 477"/>
            </p:nvPicPr>
            <p:blipFill>
              <a:blip/>
            </p:blipFill>
            <p:spPr>
              <a:xfrm>
                <a:off x="10702118" y="5853609"/>
                <a:ext cx="96672" cy="256607"/>
              </a:xfrm>
              <a:prstGeom prst="rect"/>
            </p:spPr>
          </p:pic>
        </mc:Fallback>
      </mc:AlternateContent>
      <mc:AlternateContent xmlns:mc="http://schemas.openxmlformats.org/markup-compatibility/2006" xmlns:p14="http://schemas.microsoft.com/office/powerpoint/2010/main">
        <mc:Choice Requires="p14">
          <p:contentPart r:id="rId478" p14:bwMode="auto">
            <p14:nvContentPartPr>
              <p14:cNvPr id="479" name="墨迹 478"/>
              <p14:cNvContentPartPr/>
              <p14:nvPr/>
            </p14:nvContentPartPr>
            <p14:xfrm>
              <a:off x="10804477" y="5999328"/>
              <a:ext cx="83344" cy="108044"/>
            </p14:xfrm>
          </p:contentPart>
        </mc:Choice>
        <mc:Fallback xmlns="">
          <p:pic>
            <p:nvPicPr>
              <p:cNvPr id="479" name="墨迹 478"/>
            </p:nvPicPr>
            <p:blipFill>
              <a:blip/>
            </p:blipFill>
            <p:spPr>
              <a:xfrm>
                <a:off x="10804477" y="5999328"/>
                <a:ext cx="83344" cy="108044"/>
              </a:xfrm>
              <a:prstGeom prst="rect"/>
            </p:spPr>
          </p:pic>
        </mc:Fallback>
      </mc:AlternateContent>
      <mc:AlternateContent xmlns:mc="http://schemas.openxmlformats.org/markup-compatibility/2006" xmlns:p14="http://schemas.microsoft.com/office/powerpoint/2010/main">
        <mc:Choice Requires="p14">
          <p:contentPart r:id="rId479" p14:bwMode="auto">
            <p14:nvContentPartPr>
              <p14:cNvPr id="480" name="墨迹 479"/>
              <p14:cNvContentPartPr/>
              <p14:nvPr/>
            </p14:nvContentPartPr>
            <p14:xfrm>
              <a:off x="10860631" y="5779151"/>
              <a:ext cx="94540" cy="117819"/>
            </p14:xfrm>
          </p:contentPart>
        </mc:Choice>
        <mc:Fallback xmlns="">
          <p:pic>
            <p:nvPicPr>
              <p:cNvPr id="480" name="墨迹 479"/>
            </p:nvPicPr>
            <p:blipFill>
              <a:blip/>
            </p:blipFill>
            <p:spPr>
              <a:xfrm>
                <a:off x="10860631" y="5779151"/>
                <a:ext cx="94540" cy="117819"/>
              </a:xfrm>
              <a:prstGeom prst="rect"/>
            </p:spPr>
          </p:pic>
        </mc:Fallback>
      </mc:AlternateContent>
      <mc:AlternateContent xmlns:mc="http://schemas.openxmlformats.org/markup-compatibility/2006" xmlns:p14="http://schemas.microsoft.com/office/powerpoint/2010/main">
        <mc:Choice Requires="p14">
          <p:contentPart r:id="rId480" p14:bwMode="auto">
            <p14:nvContentPartPr>
              <p14:cNvPr id="481" name="墨迹 480"/>
              <p14:cNvContentPartPr/>
              <p14:nvPr/>
            </p14:nvContentPartPr>
            <p14:xfrm>
              <a:off x="10906835" y="5805984"/>
              <a:ext cx="164910" cy="338351"/>
            </p14:xfrm>
          </p:contentPart>
        </mc:Choice>
        <mc:Fallback xmlns="">
          <p:pic>
            <p:nvPicPr>
              <p:cNvPr id="481" name="墨迹 480"/>
            </p:nvPicPr>
            <p:blipFill>
              <a:blip/>
            </p:blipFill>
            <p:spPr>
              <a:xfrm>
                <a:off x="10906835" y="5805984"/>
                <a:ext cx="164910" cy="338351"/>
              </a:xfrm>
              <a:prstGeom prst="rect"/>
            </p:spPr>
          </p:pic>
        </mc:Fallback>
      </mc:AlternateContent>
      <mc:AlternateContent xmlns:mc="http://schemas.openxmlformats.org/markup-compatibility/2006" xmlns:p14="http://schemas.microsoft.com/office/powerpoint/2010/main">
        <mc:Choice Requires="p14">
          <p:contentPart r:id="rId481" p14:bwMode="auto">
            <p14:nvContentPartPr>
              <p14:cNvPr id="482" name="墨迹 481"/>
              <p14:cNvContentPartPr/>
              <p14:nvPr/>
            </p14:nvContentPartPr>
            <p14:xfrm>
              <a:off x="9850555" y="6189828"/>
              <a:ext cx="1029625" cy="196186"/>
            </p14:xfrm>
          </p:contentPart>
        </mc:Choice>
        <mc:Fallback xmlns="">
          <p:pic>
            <p:nvPicPr>
              <p:cNvPr id="482" name="墨迹 481"/>
            </p:nvPicPr>
            <p:blipFill>
              <a:blip/>
            </p:blipFill>
            <p:spPr>
              <a:xfrm>
                <a:off x="9850555" y="6189828"/>
                <a:ext cx="1029625" cy="196186"/>
              </a:xfrm>
              <a:prstGeom prst="rect"/>
            </p:spPr>
          </p:pic>
        </mc:Fallback>
      </mc:AlternateContent>
      <mc:AlternateContent xmlns:mc="http://schemas.openxmlformats.org/markup-compatibility/2006" xmlns:p14="http://schemas.microsoft.com/office/powerpoint/2010/main">
        <mc:Choice Requires="p14">
          <p:contentPart r:id="rId482" p14:bwMode="auto">
            <p14:nvContentPartPr>
              <p14:cNvPr id="483" name="墨迹 482"/>
              <p14:cNvContentPartPr/>
              <p14:nvPr/>
            </p14:nvContentPartPr>
            <p14:xfrm>
              <a:off x="10281313" y="6371798"/>
              <a:ext cx="11373" cy="156380"/>
            </p14:xfrm>
          </p:contentPart>
        </mc:Choice>
        <mc:Fallback xmlns="">
          <p:pic>
            <p:nvPicPr>
              <p:cNvPr id="483" name="墨迹 482"/>
            </p:nvPicPr>
            <p:blipFill>
              <a:blip/>
            </p:blipFill>
            <p:spPr>
              <a:xfrm>
                <a:off x="10281313" y="6371798"/>
                <a:ext cx="11373" cy="156380"/>
              </a:xfrm>
              <a:prstGeom prst="rect"/>
            </p:spPr>
          </p:pic>
        </mc:Fallback>
      </mc:AlternateContent>
      <mc:AlternateContent xmlns:mc="http://schemas.openxmlformats.org/markup-compatibility/2006" xmlns:p14="http://schemas.microsoft.com/office/powerpoint/2010/main">
        <mc:Choice Requires="p14">
          <p:contentPart r:id="rId483" p14:bwMode="auto">
            <p14:nvContentPartPr>
              <p14:cNvPr id="484" name="墨迹 483"/>
              <p14:cNvContentPartPr/>
              <p14:nvPr/>
            </p14:nvContentPartPr>
            <p14:xfrm>
              <a:off x="10412104" y="6350118"/>
              <a:ext cx="14217" cy="183747"/>
            </p14:xfrm>
          </p:contentPart>
        </mc:Choice>
        <mc:Fallback xmlns="">
          <p:pic>
            <p:nvPicPr>
              <p:cNvPr id="484" name="墨迹 483"/>
            </p:nvPicPr>
            <p:blipFill>
              <a:blip/>
            </p:blipFill>
            <p:spPr>
              <a:xfrm>
                <a:off x="10412104" y="6350118"/>
                <a:ext cx="14217" cy="183747"/>
              </a:xfrm>
              <a:prstGeom prst="rect"/>
            </p:spPr>
          </p:pic>
        </mc:Fallback>
      </mc:AlternateContent>
      <mc:AlternateContent xmlns:mc="http://schemas.openxmlformats.org/markup-compatibility/2006" xmlns:p14="http://schemas.microsoft.com/office/powerpoint/2010/main">
        <mc:Choice Requires="p14">
          <p:contentPart r:id="rId484" p14:bwMode="auto">
            <p14:nvContentPartPr>
              <p14:cNvPr id="485" name="墨迹 484"/>
              <p14:cNvContentPartPr/>
              <p14:nvPr/>
            </p14:nvContentPartPr>
            <p14:xfrm>
              <a:off x="10379406" y="6556611"/>
              <a:ext cx="117997" cy="238836"/>
            </p14:xfrm>
          </p:contentPart>
        </mc:Choice>
        <mc:Fallback xmlns="">
          <p:pic>
            <p:nvPicPr>
              <p:cNvPr id="485" name="墨迹 484"/>
            </p:nvPicPr>
            <p:blipFill>
              <a:blip/>
            </p:blipFill>
            <p:spPr>
              <a:xfrm>
                <a:off x="10379406" y="6556611"/>
                <a:ext cx="117997" cy="238836"/>
              </a:xfrm>
              <a:prstGeom prst="rect"/>
            </p:spPr>
          </p:pic>
        </mc:Fallback>
      </mc:AlternateContent>
      <mc:AlternateContent xmlns:mc="http://schemas.openxmlformats.org/markup-compatibility/2006" xmlns:p14="http://schemas.microsoft.com/office/powerpoint/2010/main">
        <mc:Choice Requires="p14">
          <p:contentPart r:id="rId485" p14:bwMode="auto">
            <p14:nvContentPartPr>
              <p14:cNvPr id="486" name="墨迹 485"/>
              <p14:cNvContentPartPr/>
              <p14:nvPr/>
            </p14:nvContentPartPr>
            <p14:xfrm>
              <a:off x="8882417" y="5948149"/>
              <a:ext cx="813179" cy="591403"/>
            </p14:xfrm>
          </p:contentPart>
        </mc:Choice>
        <mc:Fallback xmlns="">
          <p:pic>
            <p:nvPicPr>
              <p:cNvPr id="486" name="墨迹 485"/>
            </p:nvPicPr>
            <p:blipFill>
              <a:blip/>
            </p:blipFill>
            <p:spPr>
              <a:xfrm>
                <a:off x="8882417" y="5948149"/>
                <a:ext cx="813179" cy="591403"/>
              </a:xfrm>
              <a:prstGeom prst="rect"/>
            </p:spPr>
          </p:pic>
        </mc:Fallback>
      </mc:AlternateContent>
      <mc:AlternateContent xmlns:mc="http://schemas.openxmlformats.org/markup-compatibility/2006" xmlns:p14="http://schemas.microsoft.com/office/powerpoint/2010/main">
        <mc:Choice Requires="p14">
          <p:contentPart r:id="rId486" p14:bwMode="auto">
            <p14:nvContentPartPr>
              <p14:cNvPr id="487" name="墨迹 486"/>
              <p14:cNvContentPartPr/>
              <p14:nvPr/>
            </p14:nvContentPartPr>
            <p14:xfrm>
              <a:off x="2058537" y="3087805"/>
              <a:ext cx="1660477" cy="233150"/>
            </p14:xfrm>
          </p:contentPart>
        </mc:Choice>
        <mc:Fallback xmlns="">
          <p:pic>
            <p:nvPicPr>
              <p:cNvPr id="487" name="墨迹 486"/>
            </p:nvPicPr>
            <p:blipFill>
              <a:blip/>
            </p:blipFill>
            <p:spPr>
              <a:xfrm>
                <a:off x="2058537" y="3087805"/>
                <a:ext cx="1660477" cy="233150"/>
              </a:xfrm>
              <a:prstGeom prst="rect"/>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775667" y="348697"/>
            <a:ext cx="9161708" cy="1837911"/>
          </a:xfrm>
          <a:prstGeom prst="rect">
            <a:avLst/>
          </a:prstGeom>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5194679" y="1182805"/>
              <a:ext cx="2399731" cy="48336"/>
            </p14:xfrm>
          </p:contentPart>
        </mc:Choice>
        <mc:Fallback xmlns="">
          <p:pic>
            <p:nvPicPr>
              <p:cNvPr id="2" name="墨迹 1"/>
            </p:nvPicPr>
            <p:blipFill>
              <a:blip/>
            </p:blipFill>
            <p:spPr>
              <a:xfrm>
                <a:off x="5194679" y="1182805"/>
                <a:ext cx="2399731" cy="48336"/>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2200701" y="2363479"/>
              <a:ext cx="272777" cy="121550"/>
            </p14:xfrm>
          </p:contentPart>
        </mc:Choice>
        <mc:Fallback xmlns="">
          <p:pic>
            <p:nvPicPr>
              <p:cNvPr id="3" name="墨迹 2"/>
            </p:nvPicPr>
            <p:blipFill>
              <a:blip/>
            </p:blipFill>
            <p:spPr>
              <a:xfrm>
                <a:off x="2200701" y="2363479"/>
                <a:ext cx="272777" cy="12155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2270361" y="2255967"/>
              <a:ext cx="302810" cy="482825"/>
            </p14:xfrm>
          </p:contentPart>
        </mc:Choice>
        <mc:Fallback xmlns="">
          <p:pic>
            <p:nvPicPr>
              <p:cNvPr id="5" name="墨迹 4"/>
            </p:nvPicPr>
            <p:blipFill>
              <a:blip/>
            </p:blipFill>
            <p:spPr>
              <a:xfrm>
                <a:off x="2270361" y="2255967"/>
                <a:ext cx="302810" cy="48282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2465126" y="2299683"/>
              <a:ext cx="54023" cy="80145"/>
            </p14:xfrm>
          </p:contentPart>
        </mc:Choice>
        <mc:Fallback xmlns="">
          <p:pic>
            <p:nvPicPr>
              <p:cNvPr id="6" name="墨迹 5"/>
            </p:nvPicPr>
            <p:blipFill>
              <a:blip/>
            </p:blipFill>
            <p:spPr>
              <a:xfrm>
                <a:off x="2465126" y="2299683"/>
                <a:ext cx="54023" cy="8014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2644609" y="2320119"/>
              <a:ext cx="144652" cy="238836"/>
            </p14:xfrm>
          </p:contentPart>
        </mc:Choice>
        <mc:Fallback xmlns="">
          <p:pic>
            <p:nvPicPr>
              <p:cNvPr id="7" name="墨迹 6"/>
            </p:nvPicPr>
            <p:blipFill>
              <a:blip/>
            </p:blipFill>
            <p:spPr>
              <a:xfrm>
                <a:off x="2644609" y="2320119"/>
                <a:ext cx="144652" cy="238836"/>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2689746" y="2388358"/>
              <a:ext cx="73925" cy="263714"/>
            </p14:xfrm>
          </p:contentPart>
        </mc:Choice>
        <mc:Fallback xmlns="">
          <p:pic>
            <p:nvPicPr>
              <p:cNvPr id="8" name="墨迹 7"/>
            </p:nvPicPr>
            <p:blipFill>
              <a:blip/>
            </p:blipFill>
            <p:spPr>
              <a:xfrm>
                <a:off x="2689746" y="2388358"/>
                <a:ext cx="73925" cy="263714"/>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2780731" y="2297373"/>
              <a:ext cx="523164" cy="375313"/>
            </p14:xfrm>
          </p:contentPart>
        </mc:Choice>
        <mc:Fallback xmlns="">
          <p:pic>
            <p:nvPicPr>
              <p:cNvPr id="9" name="墨迹 8"/>
            </p:nvPicPr>
            <p:blipFill>
              <a:blip/>
            </p:blipFill>
            <p:spPr>
              <a:xfrm>
                <a:off x="2780731" y="2297373"/>
                <a:ext cx="523164" cy="375313"/>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3332328" y="2305014"/>
              <a:ext cx="352567" cy="379045"/>
            </p14:xfrm>
          </p:contentPart>
        </mc:Choice>
        <mc:Fallback xmlns="">
          <p:pic>
            <p:nvPicPr>
              <p:cNvPr id="10" name="墨迹 9"/>
            </p:nvPicPr>
            <p:blipFill>
              <a:blip/>
            </p:blipFill>
            <p:spPr>
              <a:xfrm>
                <a:off x="3332328" y="2305014"/>
                <a:ext cx="352567" cy="37904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4540190" y="2388358"/>
              <a:ext cx="185347" cy="439465"/>
            </p14:xfrm>
          </p:contentPart>
        </mc:Choice>
        <mc:Fallback xmlns="">
          <p:pic>
            <p:nvPicPr>
              <p:cNvPr id="11" name="墨迹 10"/>
            </p:nvPicPr>
            <p:blipFill>
              <a:blip/>
            </p:blipFill>
            <p:spPr>
              <a:xfrm>
                <a:off x="4540190" y="2388358"/>
                <a:ext cx="185347" cy="43946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4662985" y="2410393"/>
              <a:ext cx="119417" cy="354700"/>
            </p14:xfrm>
          </p:contentPart>
        </mc:Choice>
        <mc:Fallback xmlns="">
          <p:pic>
            <p:nvPicPr>
              <p:cNvPr id="12" name="墨迹 11"/>
            </p:nvPicPr>
            <p:blipFill>
              <a:blip/>
            </p:blipFill>
            <p:spPr>
              <a:xfrm>
                <a:off x="4662985" y="2410393"/>
                <a:ext cx="119417" cy="3547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4596167" y="2632880"/>
              <a:ext cx="194765" cy="62552"/>
            </p14:xfrm>
          </p:contentPart>
        </mc:Choice>
        <mc:Fallback xmlns="">
          <p:pic>
            <p:nvPicPr>
              <p:cNvPr id="13" name="墨迹 12"/>
            </p:nvPicPr>
            <p:blipFill>
              <a:blip/>
            </p:blipFill>
            <p:spPr>
              <a:xfrm>
                <a:off x="4596167" y="2632880"/>
                <a:ext cx="194765" cy="62552"/>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4879074" y="2578858"/>
              <a:ext cx="179127" cy="42649"/>
            </p14:xfrm>
          </p:contentPart>
        </mc:Choice>
        <mc:Fallback xmlns="">
          <p:pic>
            <p:nvPicPr>
              <p:cNvPr id="14" name="墨迹 13"/>
            </p:nvPicPr>
            <p:blipFill>
              <a:blip/>
            </p:blipFill>
            <p:spPr>
              <a:xfrm>
                <a:off x="4879074" y="2578858"/>
                <a:ext cx="179127" cy="42649"/>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5078104" y="2497824"/>
              <a:ext cx="117996" cy="263182"/>
            </p14:xfrm>
          </p:contentPart>
        </mc:Choice>
        <mc:Fallback xmlns="">
          <p:pic>
            <p:nvPicPr>
              <p:cNvPr id="15" name="墨迹 14"/>
            </p:nvPicPr>
            <p:blipFill>
              <a:blip/>
            </p:blipFill>
            <p:spPr>
              <a:xfrm>
                <a:off x="5078104" y="2497824"/>
                <a:ext cx="117996" cy="263182"/>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5140656" y="2462283"/>
              <a:ext cx="122261" cy="287883"/>
            </p14:xfrm>
          </p:contentPart>
        </mc:Choice>
        <mc:Fallback xmlns="">
          <p:pic>
            <p:nvPicPr>
              <p:cNvPr id="16" name="墨迹 15"/>
            </p:nvPicPr>
            <p:blipFill>
              <a:blip/>
            </p:blipFill>
            <p:spPr>
              <a:xfrm>
                <a:off x="5140656" y="2462283"/>
                <a:ext cx="122261" cy="287883"/>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5292416" y="2445223"/>
              <a:ext cx="297479" cy="304587"/>
            </p14:xfrm>
          </p:contentPart>
        </mc:Choice>
        <mc:Fallback xmlns="">
          <p:pic>
            <p:nvPicPr>
              <p:cNvPr id="17" name="墨迹 16"/>
            </p:nvPicPr>
            <p:blipFill>
              <a:blip/>
            </p:blipFill>
            <p:spPr>
              <a:xfrm>
                <a:off x="5292416" y="2445223"/>
                <a:ext cx="297479" cy="304587"/>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5690476" y="2247082"/>
              <a:ext cx="24524" cy="675813"/>
            </p14:xfrm>
          </p:contentPart>
        </mc:Choice>
        <mc:Fallback xmlns="">
          <p:pic>
            <p:nvPicPr>
              <p:cNvPr id="18" name="墨迹 17"/>
            </p:nvPicPr>
            <p:blipFill>
              <a:blip/>
            </p:blipFill>
            <p:spPr>
              <a:xfrm>
                <a:off x="5690476" y="2247082"/>
                <a:ext cx="24524" cy="675813"/>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4469641" y="2293108"/>
              <a:ext cx="56866" cy="732145"/>
            </p14:xfrm>
          </p:contentPart>
        </mc:Choice>
        <mc:Fallback xmlns="">
          <p:pic>
            <p:nvPicPr>
              <p:cNvPr id="19" name="墨迹 18"/>
            </p:nvPicPr>
            <p:blipFill>
              <a:blip/>
            </p:blipFill>
            <p:spPr>
              <a:xfrm>
                <a:off x="4469641" y="2293108"/>
                <a:ext cx="56866" cy="73214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5822334" y="2519149"/>
              <a:ext cx="188367" cy="22746"/>
            </p14:xfrm>
          </p:contentPart>
        </mc:Choice>
        <mc:Fallback xmlns="">
          <p:pic>
            <p:nvPicPr>
              <p:cNvPr id="20" name="墨迹 19"/>
            </p:nvPicPr>
            <p:blipFill>
              <a:blip/>
            </p:blipFill>
            <p:spPr>
              <a:xfrm>
                <a:off x="5822334" y="2519149"/>
                <a:ext cx="188367" cy="22746"/>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5817358" y="2630037"/>
              <a:ext cx="238836" cy="31276"/>
            </p14:xfrm>
          </p:contentPart>
        </mc:Choice>
        <mc:Fallback xmlns="">
          <p:pic>
            <p:nvPicPr>
              <p:cNvPr id="21" name="墨迹 20"/>
            </p:nvPicPr>
            <p:blipFill>
              <a:blip/>
            </p:blipFill>
            <p:spPr>
              <a:xfrm>
                <a:off x="5817358" y="2630037"/>
                <a:ext cx="238836" cy="31276"/>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6354738" y="2399731"/>
              <a:ext cx="159224" cy="28433"/>
            </p14:xfrm>
          </p:contentPart>
        </mc:Choice>
        <mc:Fallback xmlns="">
          <p:pic>
            <p:nvPicPr>
              <p:cNvPr id="22" name="墨迹 21"/>
            </p:nvPicPr>
            <p:blipFill>
              <a:blip/>
            </p:blipFill>
            <p:spPr>
              <a:xfrm>
                <a:off x="6354738" y="2399731"/>
                <a:ext cx="159224" cy="28433"/>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6556611" y="2306969"/>
              <a:ext cx="113732" cy="223553"/>
            </p14:xfrm>
          </p:contentPart>
        </mc:Choice>
        <mc:Fallback xmlns="">
          <p:pic>
            <p:nvPicPr>
              <p:cNvPr id="23" name="墨迹 22"/>
            </p:nvPicPr>
            <p:blipFill>
              <a:blip/>
            </p:blipFill>
            <p:spPr>
              <a:xfrm>
                <a:off x="6556611" y="2306969"/>
                <a:ext cx="113732" cy="223553"/>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6579358" y="2261832"/>
              <a:ext cx="153537" cy="291436"/>
            </p14:xfrm>
          </p:contentPart>
        </mc:Choice>
        <mc:Fallback xmlns="">
          <p:pic>
            <p:nvPicPr>
              <p:cNvPr id="24" name="墨迹 23"/>
            </p:nvPicPr>
            <p:blipFill>
              <a:blip/>
            </p:blipFill>
            <p:spPr>
              <a:xfrm>
                <a:off x="6579358" y="2261832"/>
                <a:ext cx="153537" cy="291436"/>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7108209" y="2248504"/>
              <a:ext cx="168109" cy="259272"/>
            </p14:xfrm>
          </p:contentPart>
        </mc:Choice>
        <mc:Fallback xmlns="">
          <p:pic>
            <p:nvPicPr>
              <p:cNvPr id="25" name="墨迹 24"/>
            </p:nvPicPr>
            <p:blipFill>
              <a:blip/>
            </p:blipFill>
            <p:spPr>
              <a:xfrm>
                <a:off x="7108209" y="2248504"/>
                <a:ext cx="168109" cy="259272"/>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7756477" y="2225402"/>
              <a:ext cx="56866" cy="347769"/>
            </p14:xfrm>
          </p:contentPart>
        </mc:Choice>
        <mc:Fallback xmlns="">
          <p:pic>
            <p:nvPicPr>
              <p:cNvPr id="26" name="墨迹 25"/>
            </p:nvPicPr>
            <p:blipFill>
              <a:blip/>
            </p:blipFill>
            <p:spPr>
              <a:xfrm>
                <a:off x="7756477" y="2225402"/>
                <a:ext cx="56866" cy="347769"/>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6354738" y="2853235"/>
              <a:ext cx="221066" cy="226218"/>
            </p14:xfrm>
          </p:contentPart>
        </mc:Choice>
        <mc:Fallback xmlns="">
          <p:pic>
            <p:nvPicPr>
              <p:cNvPr id="27" name="墨迹 26"/>
            </p:nvPicPr>
            <p:blipFill>
              <a:blip/>
            </p:blipFill>
            <p:spPr>
              <a:xfrm>
                <a:off x="6354738" y="2853235"/>
                <a:ext cx="221066" cy="226218"/>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6954671" y="2796369"/>
              <a:ext cx="28433" cy="258739"/>
            </p14:xfrm>
          </p:contentPart>
        </mc:Choice>
        <mc:Fallback xmlns="">
          <p:pic>
            <p:nvPicPr>
              <p:cNvPr id="28" name="墨迹 27"/>
            </p:nvPicPr>
            <p:blipFill>
              <a:blip/>
            </p:blipFill>
            <p:spPr>
              <a:xfrm>
                <a:off x="6954671" y="2796369"/>
                <a:ext cx="28433" cy="258739"/>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7017223" y="2888776"/>
              <a:ext cx="133634" cy="39806"/>
            </p14:xfrm>
          </p:contentPart>
        </mc:Choice>
        <mc:Fallback xmlns="">
          <p:pic>
            <p:nvPicPr>
              <p:cNvPr id="29" name="墨迹 28"/>
            </p:nvPicPr>
            <p:blipFill>
              <a:blip/>
            </p:blipFill>
            <p:spPr>
              <a:xfrm>
                <a:off x="7017223" y="2888776"/>
                <a:ext cx="133634" cy="39806"/>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7167917" y="2831199"/>
              <a:ext cx="82455" cy="184458"/>
            </p14:xfrm>
          </p:contentPart>
        </mc:Choice>
        <mc:Fallback xmlns="">
          <p:pic>
            <p:nvPicPr>
              <p:cNvPr id="30" name="墨迹 29"/>
            </p:nvPicPr>
            <p:blipFill>
              <a:blip/>
            </p:blipFill>
            <p:spPr>
              <a:xfrm>
                <a:off x="7167917" y="2831199"/>
                <a:ext cx="82455" cy="184458"/>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7216253" y="2754253"/>
              <a:ext cx="130791" cy="290903"/>
            </p14:xfrm>
          </p:contentPart>
        </mc:Choice>
        <mc:Fallback xmlns="">
          <p:pic>
            <p:nvPicPr>
              <p:cNvPr id="31" name="墨迹 30"/>
            </p:nvPicPr>
            <p:blipFill>
              <a:blip/>
            </p:blipFill>
            <p:spPr>
              <a:xfrm>
                <a:off x="7216253" y="2754253"/>
                <a:ext cx="130791" cy="290903"/>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7668335" y="2792104"/>
              <a:ext cx="169886" cy="217689"/>
            </p14:xfrm>
          </p:contentPart>
        </mc:Choice>
        <mc:Fallback xmlns="">
          <p:pic>
            <p:nvPicPr>
              <p:cNvPr id="32" name="墨迹 31"/>
            </p:nvPicPr>
            <p:blipFill>
              <a:blip/>
            </p:blipFill>
            <p:spPr>
              <a:xfrm>
                <a:off x="7668335" y="2792104"/>
                <a:ext cx="169886" cy="217689"/>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6465627" y="3371423"/>
              <a:ext cx="28433" cy="313472"/>
            </p14:xfrm>
          </p:contentPart>
        </mc:Choice>
        <mc:Fallback xmlns="">
          <p:pic>
            <p:nvPicPr>
              <p:cNvPr id="33" name="墨迹 32"/>
            </p:nvPicPr>
            <p:blipFill>
              <a:blip/>
            </p:blipFill>
            <p:spPr>
              <a:xfrm>
                <a:off x="6465627" y="3371423"/>
                <a:ext cx="28433" cy="313472"/>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4" name="墨迹 33"/>
              <p14:cNvContentPartPr/>
              <p14:nvPr/>
            </p14:nvContentPartPr>
            <p14:xfrm>
              <a:off x="7018645" y="3224283"/>
              <a:ext cx="197609" cy="359853"/>
            </p14:xfrm>
          </p:contentPart>
        </mc:Choice>
        <mc:Fallback xmlns="">
          <p:pic>
            <p:nvPicPr>
              <p:cNvPr id="34" name="墨迹 33"/>
            </p:nvPicPr>
            <p:blipFill>
              <a:blip/>
            </p:blipFill>
            <p:spPr>
              <a:xfrm>
                <a:off x="7018645" y="3224283"/>
                <a:ext cx="197609" cy="359853"/>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5" name="墨迹 34"/>
              <p14:cNvContentPartPr/>
              <p14:nvPr/>
            </p14:nvContentPartPr>
            <p14:xfrm>
              <a:off x="7551761" y="3426156"/>
              <a:ext cx="159223" cy="36963"/>
            </p14:xfrm>
          </p:contentPart>
        </mc:Choice>
        <mc:Fallback xmlns="">
          <p:pic>
            <p:nvPicPr>
              <p:cNvPr id="35" name="墨迹 34"/>
            </p:nvPicPr>
            <p:blipFill>
              <a:blip/>
            </p:blipFill>
            <p:spPr>
              <a:xfrm>
                <a:off x="7551761" y="3426156"/>
                <a:ext cx="159223" cy="36963"/>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6" name="墨迹 35"/>
              <p14:cNvContentPartPr/>
              <p14:nvPr/>
            </p14:nvContentPartPr>
            <p14:xfrm>
              <a:off x="7745104" y="3343701"/>
              <a:ext cx="102358" cy="167754"/>
            </p14:xfrm>
          </p:contentPart>
        </mc:Choice>
        <mc:Fallback xmlns="">
          <p:pic>
            <p:nvPicPr>
              <p:cNvPr id="36" name="墨迹 35"/>
            </p:nvPicPr>
            <p:blipFill>
              <a:blip/>
            </p:blipFill>
            <p:spPr>
              <a:xfrm>
                <a:off x="7745104" y="3343701"/>
                <a:ext cx="102358" cy="167754"/>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7" name="墨迹 36"/>
              <p14:cNvContentPartPr/>
              <p14:nvPr/>
            </p14:nvContentPartPr>
            <p14:xfrm>
              <a:off x="7796283" y="3258402"/>
              <a:ext cx="127948" cy="281486"/>
            </p14:xfrm>
          </p:contentPart>
        </mc:Choice>
        <mc:Fallback xmlns="">
          <p:pic>
            <p:nvPicPr>
              <p:cNvPr id="37" name="墨迹 36"/>
            </p:nvPicPr>
            <p:blipFill>
              <a:blip/>
            </p:blipFill>
            <p:spPr>
              <a:xfrm>
                <a:off x="7796283" y="3258402"/>
                <a:ext cx="127948" cy="281486"/>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8" name="墨迹 37"/>
              <p14:cNvContentPartPr/>
              <p14:nvPr/>
            </p14:nvContentPartPr>
            <p14:xfrm>
              <a:off x="8040805" y="2211541"/>
              <a:ext cx="48336" cy="1271481"/>
            </p14:xfrm>
          </p:contentPart>
        </mc:Choice>
        <mc:Fallback xmlns="">
          <p:pic>
            <p:nvPicPr>
              <p:cNvPr id="38" name="墨迹 37"/>
            </p:nvPicPr>
            <p:blipFill>
              <a:blip/>
            </p:blipFill>
            <p:spPr>
              <a:xfrm>
                <a:off x="8040805" y="2211541"/>
                <a:ext cx="48336" cy="1271481"/>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9" name="墨迹 38"/>
              <p14:cNvContentPartPr/>
              <p14:nvPr/>
            </p14:nvContentPartPr>
            <p14:xfrm>
              <a:off x="6105240" y="2342865"/>
              <a:ext cx="81744" cy="1140157"/>
            </p14:xfrm>
          </p:contentPart>
        </mc:Choice>
        <mc:Fallback xmlns="">
          <p:pic>
            <p:nvPicPr>
              <p:cNvPr id="39" name="墨迹 38"/>
            </p:nvPicPr>
            <p:blipFill>
              <a:blip/>
            </p:blipFill>
            <p:spPr>
              <a:xfrm>
                <a:off x="6105240" y="2342865"/>
                <a:ext cx="81744" cy="1140157"/>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0" name="墨迹 39"/>
              <p14:cNvContentPartPr/>
              <p14:nvPr/>
            </p14:nvContentPartPr>
            <p14:xfrm>
              <a:off x="8313405" y="2587388"/>
              <a:ext cx="176639" cy="51179"/>
            </p14:xfrm>
          </p:contentPart>
        </mc:Choice>
        <mc:Fallback xmlns="">
          <p:pic>
            <p:nvPicPr>
              <p:cNvPr id="40" name="墨迹 39"/>
            </p:nvPicPr>
            <p:blipFill>
              <a:blip/>
            </p:blipFill>
            <p:spPr>
              <a:xfrm>
                <a:off x="8313405" y="2587388"/>
                <a:ext cx="176639" cy="51179"/>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1" name="墨迹 40"/>
              <p14:cNvContentPartPr/>
              <p14:nvPr/>
            </p14:nvContentPartPr>
            <p14:xfrm>
              <a:off x="8324068" y="2712492"/>
              <a:ext cx="205782" cy="11373"/>
            </p14:xfrm>
          </p:contentPart>
        </mc:Choice>
        <mc:Fallback xmlns="">
          <p:pic>
            <p:nvPicPr>
              <p:cNvPr id="41" name="墨迹 40"/>
            </p:nvPicPr>
            <p:blipFill>
              <a:blip/>
            </p:blipFill>
            <p:spPr>
              <a:xfrm>
                <a:off x="8324068" y="2712492"/>
                <a:ext cx="205782" cy="11373"/>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2" name="墨迹 41"/>
              <p14:cNvContentPartPr/>
              <p14:nvPr/>
            </p14:nvContentPartPr>
            <p14:xfrm>
              <a:off x="6240118" y="3030940"/>
              <a:ext cx="1709703" cy="142164"/>
            </p14:xfrm>
          </p:contentPart>
        </mc:Choice>
        <mc:Fallback xmlns="">
          <p:pic>
            <p:nvPicPr>
              <p:cNvPr id="42" name="墨迹 41"/>
            </p:nvPicPr>
            <p:blipFill>
              <a:blip/>
            </p:blipFill>
            <p:spPr>
              <a:xfrm>
                <a:off x="6240118" y="3030940"/>
                <a:ext cx="1709703" cy="142164"/>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3" name="墨迹 42"/>
              <p14:cNvContentPartPr/>
              <p14:nvPr/>
            </p14:nvContentPartPr>
            <p14:xfrm>
              <a:off x="8734567" y="2472412"/>
              <a:ext cx="79611" cy="363230"/>
            </p14:xfrm>
          </p:contentPart>
        </mc:Choice>
        <mc:Fallback xmlns="">
          <p:pic>
            <p:nvPicPr>
              <p:cNvPr id="43" name="墨迹 42"/>
            </p:nvPicPr>
            <p:blipFill>
              <a:blip/>
            </p:blipFill>
            <p:spPr>
              <a:xfrm>
                <a:off x="8734567" y="2472412"/>
                <a:ext cx="79611" cy="36323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4" name="墨迹 43"/>
              <p14:cNvContentPartPr/>
              <p14:nvPr/>
            </p14:nvContentPartPr>
            <p14:xfrm>
              <a:off x="8822709" y="2675529"/>
              <a:ext cx="184813" cy="40695"/>
            </p14:xfrm>
          </p:contentPart>
        </mc:Choice>
        <mc:Fallback xmlns="">
          <p:pic>
            <p:nvPicPr>
              <p:cNvPr id="44" name="墨迹 43"/>
            </p:nvPicPr>
            <p:blipFill>
              <a:blip/>
            </p:blipFill>
            <p:spPr>
              <a:xfrm>
                <a:off x="8822709" y="2675529"/>
                <a:ext cx="184813" cy="4069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5" name="墨迹 44"/>
              <p14:cNvContentPartPr/>
              <p14:nvPr/>
            </p14:nvContentPartPr>
            <p14:xfrm>
              <a:off x="8982643" y="2580457"/>
              <a:ext cx="132924" cy="251453"/>
            </p14:xfrm>
          </p:contentPart>
        </mc:Choice>
        <mc:Fallback xmlns="">
          <p:pic>
            <p:nvPicPr>
              <p:cNvPr id="45" name="墨迹 44"/>
            </p:nvPicPr>
            <p:blipFill>
              <a:blip/>
            </p:blipFill>
            <p:spPr>
              <a:xfrm>
                <a:off x="8982643" y="2580457"/>
                <a:ext cx="132924" cy="251453"/>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6" name="墨迹 45"/>
              <p14:cNvContentPartPr/>
              <p14:nvPr/>
            </p14:nvContentPartPr>
            <p14:xfrm>
              <a:off x="9058701" y="2545449"/>
              <a:ext cx="130791" cy="266558"/>
            </p14:xfrm>
          </p:contentPart>
        </mc:Choice>
        <mc:Fallback xmlns="">
          <p:pic>
            <p:nvPicPr>
              <p:cNvPr id="46" name="墨迹 45"/>
            </p:nvPicPr>
            <p:blipFill>
              <a:blip/>
            </p:blipFill>
            <p:spPr>
              <a:xfrm>
                <a:off x="9058701" y="2545449"/>
                <a:ext cx="130791" cy="266558"/>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7" name="墨迹 46"/>
              <p14:cNvContentPartPr/>
              <p14:nvPr/>
            </p14:nvContentPartPr>
            <p14:xfrm>
              <a:off x="9232141" y="2502089"/>
              <a:ext cx="147851" cy="403746"/>
            </p14:xfrm>
          </p:contentPart>
        </mc:Choice>
        <mc:Fallback xmlns="">
          <p:pic>
            <p:nvPicPr>
              <p:cNvPr id="47" name="墨迹 46"/>
            </p:nvPicPr>
            <p:blipFill>
              <a:blip/>
            </p:blipFill>
            <p:spPr>
              <a:xfrm>
                <a:off x="9232141" y="2502089"/>
                <a:ext cx="147851" cy="403746"/>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8" name="墨迹 47"/>
              <p14:cNvContentPartPr/>
              <p14:nvPr/>
            </p14:nvContentPartPr>
            <p14:xfrm>
              <a:off x="8585294" y="2431007"/>
              <a:ext cx="135056" cy="540224"/>
            </p14:xfrm>
          </p:contentPart>
        </mc:Choice>
        <mc:Fallback xmlns="">
          <p:pic>
            <p:nvPicPr>
              <p:cNvPr id="48" name="墨迹 47"/>
            </p:nvPicPr>
            <p:blipFill>
              <a:blip/>
            </p:blipFill>
            <p:spPr>
              <a:xfrm>
                <a:off x="8585294" y="2431007"/>
                <a:ext cx="135056" cy="540224"/>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49" name="墨迹 48"/>
              <p14:cNvContentPartPr/>
              <p14:nvPr/>
            </p14:nvContentPartPr>
            <p14:xfrm>
              <a:off x="9496567" y="2672686"/>
              <a:ext cx="34119" cy="30565"/>
            </p14:xfrm>
          </p:contentPart>
        </mc:Choice>
        <mc:Fallback xmlns="">
          <p:pic>
            <p:nvPicPr>
              <p:cNvPr id="49" name="墨迹 48"/>
            </p:nvPicPr>
            <p:blipFill>
              <a:blip/>
            </p:blipFill>
            <p:spPr>
              <a:xfrm>
                <a:off x="9496567" y="2672686"/>
                <a:ext cx="34119" cy="3056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0" name="墨迹 49"/>
              <p14:cNvContentPartPr/>
              <p14:nvPr/>
            </p14:nvContentPartPr>
            <p14:xfrm>
              <a:off x="9691332" y="2623462"/>
              <a:ext cx="109466" cy="54910"/>
            </p14:xfrm>
          </p:contentPart>
        </mc:Choice>
        <mc:Fallback xmlns="">
          <p:pic>
            <p:nvPicPr>
              <p:cNvPr id="50" name="墨迹 49"/>
            </p:nvPicPr>
            <p:blipFill>
              <a:blip/>
            </p:blipFill>
            <p:spPr>
              <a:xfrm>
                <a:off x="9691332" y="2623462"/>
                <a:ext cx="109466" cy="5491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1" name="墨迹 50"/>
              <p14:cNvContentPartPr/>
              <p14:nvPr/>
            </p14:nvContentPartPr>
            <p14:xfrm>
              <a:off x="9849134" y="2545805"/>
              <a:ext cx="28433" cy="234926"/>
            </p14:xfrm>
          </p:contentPart>
        </mc:Choice>
        <mc:Fallback xmlns="">
          <p:pic>
            <p:nvPicPr>
              <p:cNvPr id="51" name="墨迹 50"/>
            </p:nvPicPr>
            <p:blipFill>
              <a:blip/>
            </p:blipFill>
            <p:spPr>
              <a:xfrm>
                <a:off x="9849134" y="2545805"/>
                <a:ext cx="28433" cy="234926"/>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2" name="墨迹 51"/>
              <p14:cNvContentPartPr/>
              <p14:nvPr/>
            </p14:nvContentPartPr>
            <p14:xfrm>
              <a:off x="9584175" y="2516128"/>
              <a:ext cx="145541" cy="338528"/>
            </p14:xfrm>
          </p:contentPart>
        </mc:Choice>
        <mc:Fallback xmlns="">
          <p:pic>
            <p:nvPicPr>
              <p:cNvPr id="52" name="墨迹 51"/>
            </p:nvPicPr>
            <p:blipFill>
              <a:blip/>
            </p:blipFill>
            <p:spPr>
              <a:xfrm>
                <a:off x="9584175" y="2516128"/>
                <a:ext cx="145541" cy="338528"/>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3" name="墨迹 52"/>
              <p14:cNvContentPartPr/>
              <p14:nvPr/>
            </p14:nvContentPartPr>
            <p14:xfrm>
              <a:off x="9925903" y="2473656"/>
              <a:ext cx="116574" cy="301388"/>
            </p14:xfrm>
          </p:contentPart>
        </mc:Choice>
        <mc:Fallback xmlns="">
          <p:pic>
            <p:nvPicPr>
              <p:cNvPr id="53" name="墨迹 52"/>
            </p:nvPicPr>
            <p:blipFill>
              <a:blip/>
            </p:blipFill>
            <p:spPr>
              <a:xfrm>
                <a:off x="9925903" y="2473656"/>
                <a:ext cx="116574" cy="301388"/>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4" name="墨迹 53"/>
              <p14:cNvContentPartPr/>
              <p14:nvPr/>
            </p14:nvContentPartPr>
            <p14:xfrm>
              <a:off x="9968552" y="2365611"/>
              <a:ext cx="181970" cy="127237"/>
            </p14:xfrm>
          </p:contentPart>
        </mc:Choice>
        <mc:Fallback xmlns="">
          <p:pic>
            <p:nvPicPr>
              <p:cNvPr id="54" name="墨迹 53"/>
            </p:nvPicPr>
            <p:blipFill>
              <a:blip/>
            </p:blipFill>
            <p:spPr>
              <a:xfrm>
                <a:off x="9968552" y="2365611"/>
                <a:ext cx="181970" cy="127237"/>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5" name="墨迹 54"/>
              <p14:cNvContentPartPr/>
              <p14:nvPr/>
            </p14:nvContentPartPr>
            <p14:xfrm>
              <a:off x="10165804" y="2376985"/>
              <a:ext cx="75703" cy="17059"/>
            </p14:xfrm>
          </p:contentPart>
        </mc:Choice>
        <mc:Fallback xmlns="">
          <p:pic>
            <p:nvPicPr>
              <p:cNvPr id="55" name="墨迹 54"/>
            </p:nvPicPr>
            <p:blipFill>
              <a:blip/>
            </p:blipFill>
            <p:spPr>
              <a:xfrm>
                <a:off x="10165804" y="2376985"/>
                <a:ext cx="75703" cy="17059"/>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6" name="墨迹 55"/>
              <p14:cNvContentPartPr/>
              <p14:nvPr/>
            </p14:nvContentPartPr>
            <p14:xfrm>
              <a:off x="10192638" y="2318520"/>
              <a:ext cx="17593" cy="169353"/>
            </p14:xfrm>
          </p:contentPart>
        </mc:Choice>
        <mc:Fallback xmlns="">
          <p:pic>
            <p:nvPicPr>
              <p:cNvPr id="56" name="墨迹 55"/>
            </p:nvPicPr>
            <p:blipFill>
              <a:blip/>
            </p:blipFill>
            <p:spPr>
              <a:xfrm>
                <a:off x="10192638" y="2318520"/>
                <a:ext cx="17593" cy="169353"/>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7" name="墨迹 56"/>
              <p14:cNvContentPartPr/>
              <p14:nvPr/>
            </p14:nvContentPartPr>
            <p14:xfrm>
              <a:off x="10292686" y="2313722"/>
              <a:ext cx="105202" cy="158513"/>
            </p14:xfrm>
          </p:contentPart>
        </mc:Choice>
        <mc:Fallback xmlns="">
          <p:pic>
            <p:nvPicPr>
              <p:cNvPr id="57" name="墨迹 56"/>
            </p:nvPicPr>
            <p:blipFill>
              <a:blip/>
            </p:blipFill>
            <p:spPr>
              <a:xfrm>
                <a:off x="10292686" y="2313722"/>
                <a:ext cx="105202" cy="158513"/>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8" name="墨迹 57"/>
              <p14:cNvContentPartPr/>
              <p14:nvPr/>
            </p14:nvContentPartPr>
            <p14:xfrm>
              <a:off x="10281313" y="2682282"/>
              <a:ext cx="5687" cy="10307"/>
            </p14:xfrm>
          </p:contentPart>
        </mc:Choice>
        <mc:Fallback xmlns="">
          <p:pic>
            <p:nvPicPr>
              <p:cNvPr id="58" name="墨迹 57"/>
            </p:nvPicPr>
            <p:blipFill>
              <a:blip/>
            </p:blipFill>
            <p:spPr>
              <a:xfrm>
                <a:off x="10281313" y="2682282"/>
                <a:ext cx="5687" cy="10307"/>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59" name="墨迹 58"/>
              <p14:cNvContentPartPr/>
              <p14:nvPr/>
            </p14:nvContentPartPr>
            <p14:xfrm>
              <a:off x="10389358" y="2145968"/>
              <a:ext cx="79612" cy="1203420"/>
            </p14:xfrm>
          </p:contentPart>
        </mc:Choice>
        <mc:Fallback xmlns="">
          <p:pic>
            <p:nvPicPr>
              <p:cNvPr id="59" name="墨迹 58"/>
            </p:nvPicPr>
            <p:blipFill>
              <a:blip/>
            </p:blipFill>
            <p:spPr>
              <a:xfrm>
                <a:off x="10389358" y="2145968"/>
                <a:ext cx="79612" cy="120342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0" name="墨迹 59"/>
              <p14:cNvContentPartPr/>
              <p14:nvPr/>
            </p14:nvContentPartPr>
            <p14:xfrm>
              <a:off x="6181298" y="2891619"/>
              <a:ext cx="1669007" cy="162067"/>
            </p14:xfrm>
          </p:contentPart>
        </mc:Choice>
        <mc:Fallback xmlns="">
          <p:pic>
            <p:nvPicPr>
              <p:cNvPr id="60" name="墨迹 59"/>
            </p:nvPicPr>
            <p:blipFill>
              <a:blip/>
            </p:blipFill>
            <p:spPr>
              <a:xfrm>
                <a:off x="6181298" y="2891619"/>
                <a:ext cx="1669007" cy="162067"/>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1" name="墨迹 60"/>
              <p14:cNvContentPartPr/>
              <p14:nvPr/>
            </p14:nvContentPartPr>
            <p14:xfrm>
              <a:off x="7142328" y="2038101"/>
              <a:ext cx="96672" cy="1962399"/>
            </p14:xfrm>
          </p:contentPart>
        </mc:Choice>
        <mc:Fallback xmlns="">
          <p:pic>
            <p:nvPicPr>
              <p:cNvPr id="61" name="墨迹 60"/>
            </p:nvPicPr>
            <p:blipFill>
              <a:blip/>
            </p:blipFill>
            <p:spPr>
              <a:xfrm>
                <a:off x="7142328" y="2038101"/>
                <a:ext cx="96672" cy="1962399"/>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2" name="墨迹 61"/>
              <p14:cNvContentPartPr/>
              <p14:nvPr/>
            </p14:nvContentPartPr>
            <p14:xfrm>
              <a:off x="10597983" y="2344287"/>
              <a:ext cx="149628" cy="35541"/>
            </p14:xfrm>
          </p:contentPart>
        </mc:Choice>
        <mc:Fallback xmlns="">
          <p:pic>
            <p:nvPicPr>
              <p:cNvPr id="62" name="墨迹 61"/>
            </p:nvPicPr>
            <p:blipFill>
              <a:blip/>
            </p:blipFill>
            <p:spPr>
              <a:xfrm>
                <a:off x="10597983" y="2344287"/>
                <a:ext cx="149628" cy="35541"/>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3" name="墨迹 62"/>
              <p14:cNvContentPartPr/>
              <p14:nvPr/>
            </p14:nvContentPartPr>
            <p14:xfrm>
              <a:off x="10753298" y="2270361"/>
              <a:ext cx="106623" cy="188012"/>
            </p14:xfrm>
          </p:contentPart>
        </mc:Choice>
        <mc:Fallback xmlns="">
          <p:pic>
            <p:nvPicPr>
              <p:cNvPr id="63" name="墨迹 62"/>
            </p:nvPicPr>
            <p:blipFill>
              <a:blip/>
            </p:blipFill>
            <p:spPr>
              <a:xfrm>
                <a:off x="10753298" y="2270361"/>
                <a:ext cx="106623" cy="188012"/>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4" name="墨迹 63"/>
              <p14:cNvContentPartPr/>
              <p14:nvPr/>
            </p14:nvContentPartPr>
            <p14:xfrm>
              <a:off x="10832910" y="2200701"/>
              <a:ext cx="145007" cy="278642"/>
            </p14:xfrm>
          </p:contentPart>
        </mc:Choice>
        <mc:Fallback xmlns="">
          <p:pic>
            <p:nvPicPr>
              <p:cNvPr id="64" name="墨迹 63"/>
            </p:nvPicPr>
            <p:blipFill>
              <a:blip/>
            </p:blipFill>
            <p:spPr>
              <a:xfrm>
                <a:off x="10832910" y="2200701"/>
                <a:ext cx="145007" cy="278642"/>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5" name="墨迹 64"/>
              <p14:cNvContentPartPr/>
              <p14:nvPr/>
            </p14:nvContentPartPr>
            <p14:xfrm>
              <a:off x="11307738" y="2197147"/>
              <a:ext cx="57754" cy="285039"/>
            </p14:xfrm>
          </p:contentPart>
        </mc:Choice>
        <mc:Fallback xmlns="">
          <p:pic>
            <p:nvPicPr>
              <p:cNvPr id="65" name="墨迹 64"/>
            </p:nvPicPr>
            <p:blipFill>
              <a:blip/>
            </p:blipFill>
            <p:spPr>
              <a:xfrm>
                <a:off x="11307738" y="2197147"/>
                <a:ext cx="57754" cy="285039"/>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6" name="墨迹 65"/>
              <p14:cNvContentPartPr/>
              <p14:nvPr/>
            </p14:nvContentPartPr>
            <p14:xfrm>
              <a:off x="10662313" y="2953638"/>
              <a:ext cx="9952" cy="205250"/>
            </p14:xfrm>
          </p:contentPart>
        </mc:Choice>
        <mc:Fallback xmlns="">
          <p:pic>
            <p:nvPicPr>
              <p:cNvPr id="66" name="墨迹 65"/>
            </p:nvPicPr>
            <p:blipFill>
              <a:blip/>
            </p:blipFill>
            <p:spPr>
              <a:xfrm>
                <a:off x="10662313" y="2953638"/>
                <a:ext cx="9952" cy="20525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7" name="墨迹 66"/>
              <p14:cNvContentPartPr/>
              <p14:nvPr/>
            </p14:nvContentPartPr>
            <p14:xfrm>
              <a:off x="11046156" y="2942798"/>
              <a:ext cx="207559" cy="54022"/>
            </p14:xfrm>
          </p:contentPart>
        </mc:Choice>
        <mc:Fallback xmlns="">
          <p:pic>
            <p:nvPicPr>
              <p:cNvPr id="67" name="墨迹 66"/>
            </p:nvPicPr>
            <p:blipFill>
              <a:blip/>
            </p:blipFill>
            <p:spPr>
              <a:xfrm>
                <a:off x="11046156" y="2942798"/>
                <a:ext cx="207559" cy="54022"/>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8" name="墨迹 67"/>
              <p14:cNvContentPartPr/>
              <p14:nvPr/>
            </p14:nvContentPartPr>
            <p14:xfrm>
              <a:off x="11225283" y="2866029"/>
              <a:ext cx="125105" cy="199030"/>
            </p14:xfrm>
          </p:contentPart>
        </mc:Choice>
        <mc:Fallback xmlns="">
          <p:pic>
            <p:nvPicPr>
              <p:cNvPr id="68" name="墨迹 67"/>
            </p:nvPicPr>
            <p:blipFill>
              <a:blip/>
            </p:blipFill>
            <p:spPr>
              <a:xfrm>
                <a:off x="11225283" y="2866029"/>
                <a:ext cx="125105" cy="19903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69" name="墨迹 68"/>
              <p14:cNvContentPartPr/>
              <p14:nvPr/>
            </p14:nvContentPartPr>
            <p14:xfrm>
              <a:off x="11316269" y="2831910"/>
              <a:ext cx="96671" cy="233149"/>
            </p14:xfrm>
          </p:contentPart>
        </mc:Choice>
        <mc:Fallback xmlns="">
          <p:pic>
            <p:nvPicPr>
              <p:cNvPr id="69" name="墨迹 68"/>
            </p:nvPicPr>
            <p:blipFill>
              <a:blip/>
            </p:blipFill>
            <p:spPr>
              <a:xfrm>
                <a:off x="11316269" y="2831910"/>
                <a:ext cx="96671" cy="233149"/>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0" name="墨迹 69"/>
              <p14:cNvContentPartPr/>
              <p14:nvPr/>
            </p14:nvContentPartPr>
            <p14:xfrm>
              <a:off x="11515298" y="2161606"/>
              <a:ext cx="96671" cy="940416"/>
            </p14:xfrm>
          </p:contentPart>
        </mc:Choice>
        <mc:Fallback xmlns="">
          <p:pic>
            <p:nvPicPr>
              <p:cNvPr id="70" name="墨迹 69"/>
            </p:nvPicPr>
            <p:blipFill>
              <a:blip/>
            </p:blipFill>
            <p:spPr>
              <a:xfrm>
                <a:off x="11515298" y="2161606"/>
                <a:ext cx="96671" cy="940416"/>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1" name="墨迹 70"/>
              <p14:cNvContentPartPr/>
              <p14:nvPr/>
            </p14:nvContentPartPr>
            <p14:xfrm>
              <a:off x="8338995" y="3491552"/>
              <a:ext cx="233505" cy="22746"/>
            </p14:xfrm>
          </p:contentPart>
        </mc:Choice>
        <mc:Fallback xmlns="">
          <p:pic>
            <p:nvPicPr>
              <p:cNvPr id="71" name="墨迹 70"/>
            </p:nvPicPr>
            <p:blipFill>
              <a:blip/>
            </p:blipFill>
            <p:spPr>
              <a:xfrm>
                <a:off x="8338995" y="3491552"/>
                <a:ext cx="233505" cy="22746"/>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2" name="墨迹 71"/>
              <p14:cNvContentPartPr/>
              <p14:nvPr/>
            </p14:nvContentPartPr>
            <p14:xfrm>
              <a:off x="8395683" y="3599597"/>
              <a:ext cx="145540" cy="45492"/>
            </p14:xfrm>
          </p:contentPart>
        </mc:Choice>
        <mc:Fallback xmlns="">
          <p:pic>
            <p:nvPicPr>
              <p:cNvPr id="72" name="墨迹 71"/>
            </p:nvPicPr>
            <p:blipFill>
              <a:blip/>
            </p:blipFill>
            <p:spPr>
              <a:xfrm>
                <a:off x="8395683" y="3599597"/>
                <a:ext cx="145540" cy="45492"/>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3" name="墨迹 72"/>
              <p14:cNvContentPartPr/>
              <p14:nvPr/>
            </p14:nvContentPartPr>
            <p14:xfrm>
              <a:off x="8774372" y="3434686"/>
              <a:ext cx="56866" cy="284328"/>
            </p14:xfrm>
          </p:contentPart>
        </mc:Choice>
        <mc:Fallback xmlns="">
          <p:pic>
            <p:nvPicPr>
              <p:cNvPr id="73" name="墨迹 72"/>
            </p:nvPicPr>
            <p:blipFill>
              <a:blip/>
            </p:blipFill>
            <p:spPr>
              <a:xfrm>
                <a:off x="8774372" y="3434686"/>
                <a:ext cx="56866" cy="284328"/>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4" name="墨迹 73"/>
              <p14:cNvContentPartPr/>
              <p14:nvPr/>
            </p14:nvContentPartPr>
            <p14:xfrm>
              <a:off x="8871044" y="3554104"/>
              <a:ext cx="113732" cy="17060"/>
            </p14:xfrm>
          </p:contentPart>
        </mc:Choice>
        <mc:Fallback xmlns="">
          <p:pic>
            <p:nvPicPr>
              <p:cNvPr id="74" name="墨迹 73"/>
            </p:nvPicPr>
            <p:blipFill>
              <a:blip/>
            </p:blipFill>
            <p:spPr>
              <a:xfrm>
                <a:off x="8871044" y="3554104"/>
                <a:ext cx="113732" cy="1706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5" name="墨迹 74"/>
              <p14:cNvContentPartPr/>
              <p14:nvPr/>
            </p14:nvContentPartPr>
            <p14:xfrm>
              <a:off x="8979089" y="3457432"/>
              <a:ext cx="147851" cy="204717"/>
            </p14:xfrm>
          </p:contentPart>
        </mc:Choice>
        <mc:Fallback xmlns="">
          <p:pic>
            <p:nvPicPr>
              <p:cNvPr id="75" name="墨迹 74"/>
            </p:nvPicPr>
            <p:blipFill>
              <a:blip/>
            </p:blipFill>
            <p:spPr>
              <a:xfrm>
                <a:off x="8979089" y="3457432"/>
                <a:ext cx="147851" cy="204717"/>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6" name="墨迹 75"/>
              <p14:cNvContentPartPr/>
              <p14:nvPr/>
            </p14:nvContentPartPr>
            <p14:xfrm>
              <a:off x="9035955" y="3426156"/>
              <a:ext cx="173440" cy="251631"/>
            </p14:xfrm>
          </p:contentPart>
        </mc:Choice>
        <mc:Fallback xmlns="">
          <p:pic>
            <p:nvPicPr>
              <p:cNvPr id="76" name="墨迹 75"/>
            </p:nvPicPr>
            <p:blipFill>
              <a:blip/>
            </p:blipFill>
            <p:spPr>
              <a:xfrm>
                <a:off x="9035955" y="3426156"/>
                <a:ext cx="173440" cy="251631"/>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77" name="墨迹 76"/>
              <p14:cNvContentPartPr/>
              <p14:nvPr/>
            </p14:nvContentPartPr>
            <p14:xfrm>
              <a:off x="9269104" y="3379242"/>
              <a:ext cx="150694" cy="371048"/>
            </p14:xfrm>
          </p:contentPart>
        </mc:Choice>
        <mc:Fallback xmlns="">
          <p:pic>
            <p:nvPicPr>
              <p:cNvPr id="77" name="墨迹 76"/>
            </p:nvPicPr>
            <p:blipFill>
              <a:blip/>
            </p:blipFill>
            <p:spPr>
              <a:xfrm>
                <a:off x="9269104" y="3379242"/>
                <a:ext cx="150694" cy="371048"/>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8" name="墨迹 77"/>
              <p14:cNvContentPartPr/>
              <p14:nvPr/>
            </p14:nvContentPartPr>
            <p14:xfrm>
              <a:off x="8575343" y="3330906"/>
              <a:ext cx="196186" cy="464877"/>
            </p14:xfrm>
          </p:contentPart>
        </mc:Choice>
        <mc:Fallback xmlns="">
          <p:pic>
            <p:nvPicPr>
              <p:cNvPr id="78" name="墨迹 77"/>
            </p:nvPicPr>
            <p:blipFill>
              <a:blip/>
            </p:blipFill>
            <p:spPr>
              <a:xfrm>
                <a:off x="8575343" y="3330906"/>
                <a:ext cx="196186" cy="464877"/>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79" name="墨迹 78"/>
              <p14:cNvContentPartPr/>
              <p14:nvPr/>
            </p14:nvContentPartPr>
            <p14:xfrm>
              <a:off x="9598925" y="3453701"/>
              <a:ext cx="146429" cy="227640"/>
            </p14:xfrm>
          </p:contentPart>
        </mc:Choice>
        <mc:Fallback xmlns="">
          <p:pic>
            <p:nvPicPr>
              <p:cNvPr id="79" name="墨迹 78"/>
            </p:nvPicPr>
            <p:blipFill>
              <a:blip/>
            </p:blipFill>
            <p:spPr>
              <a:xfrm>
                <a:off x="9598925" y="3453701"/>
                <a:ext cx="146429" cy="22764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0" name="墨迹 79"/>
              <p14:cNvContentPartPr/>
              <p14:nvPr/>
            </p14:nvContentPartPr>
            <p14:xfrm>
              <a:off x="9688488" y="3387061"/>
              <a:ext cx="109467" cy="309207"/>
            </p14:xfrm>
          </p:contentPart>
        </mc:Choice>
        <mc:Fallback xmlns="">
          <p:pic>
            <p:nvPicPr>
              <p:cNvPr id="80" name="墨迹 79"/>
            </p:nvPicPr>
            <p:blipFill>
              <a:blip/>
            </p:blipFill>
            <p:spPr>
              <a:xfrm>
                <a:off x="9688488" y="3387061"/>
                <a:ext cx="109467" cy="309207"/>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1" name="墨迹 80"/>
              <p14:cNvContentPartPr/>
              <p14:nvPr/>
            </p14:nvContentPartPr>
            <p14:xfrm>
              <a:off x="9832074" y="3275462"/>
              <a:ext cx="193343" cy="160646"/>
            </p14:xfrm>
          </p:contentPart>
        </mc:Choice>
        <mc:Fallback xmlns="">
          <p:pic>
            <p:nvPicPr>
              <p:cNvPr id="81" name="墨迹 80"/>
            </p:nvPicPr>
            <p:blipFill>
              <a:blip/>
            </p:blipFill>
            <p:spPr>
              <a:xfrm>
                <a:off x="9832074" y="3275462"/>
                <a:ext cx="193343" cy="160646"/>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2" name="墨迹 81"/>
              <p14:cNvContentPartPr/>
              <p14:nvPr/>
            </p14:nvContentPartPr>
            <p14:xfrm>
              <a:off x="9906000" y="3525671"/>
              <a:ext cx="127947" cy="5687"/>
            </p14:xfrm>
          </p:contentPart>
        </mc:Choice>
        <mc:Fallback xmlns="">
          <p:pic>
            <p:nvPicPr>
              <p:cNvPr id="82" name="墨迹 81"/>
            </p:nvPicPr>
            <p:blipFill>
              <a:blip/>
            </p:blipFill>
            <p:spPr>
              <a:xfrm>
                <a:off x="9906000" y="3525671"/>
                <a:ext cx="127947" cy="5687"/>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3" name="墨迹 82"/>
              <p14:cNvContentPartPr/>
              <p14:nvPr/>
            </p14:nvContentPartPr>
            <p14:xfrm>
              <a:off x="10076596" y="3418515"/>
              <a:ext cx="45493" cy="226574"/>
            </p14:xfrm>
          </p:contentPart>
        </mc:Choice>
        <mc:Fallback xmlns="">
          <p:pic>
            <p:nvPicPr>
              <p:cNvPr id="83" name="墨迹 82"/>
            </p:nvPicPr>
            <p:blipFill>
              <a:blip/>
            </p:blipFill>
            <p:spPr>
              <a:xfrm>
                <a:off x="10076596" y="3418515"/>
                <a:ext cx="45493" cy="226574"/>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4" name="墨迹 83"/>
              <p14:cNvContentPartPr/>
              <p14:nvPr/>
            </p14:nvContentPartPr>
            <p14:xfrm>
              <a:off x="10124932" y="3344412"/>
              <a:ext cx="190500" cy="397349"/>
            </p14:xfrm>
          </p:contentPart>
        </mc:Choice>
        <mc:Fallback xmlns="">
          <p:pic>
            <p:nvPicPr>
              <p:cNvPr id="84" name="墨迹 83"/>
            </p:nvPicPr>
            <p:blipFill>
              <a:blip/>
            </p:blipFill>
            <p:spPr>
              <a:xfrm>
                <a:off x="10124932" y="3344412"/>
                <a:ext cx="190500" cy="397349"/>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5" name="墨迹 84"/>
              <p14:cNvContentPartPr/>
              <p14:nvPr/>
            </p14:nvContentPartPr>
            <p14:xfrm>
              <a:off x="9523222" y="3269776"/>
              <a:ext cx="155315" cy="489045"/>
            </p14:xfrm>
          </p:contentPart>
        </mc:Choice>
        <mc:Fallback xmlns="">
          <p:pic>
            <p:nvPicPr>
              <p:cNvPr id="85" name="墨迹 84"/>
            </p:nvPicPr>
            <p:blipFill>
              <a:blip/>
            </p:blipFill>
            <p:spPr>
              <a:xfrm>
                <a:off x="9523222" y="3269776"/>
                <a:ext cx="155315" cy="48904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6" name="墨迹 85"/>
              <p14:cNvContentPartPr/>
              <p14:nvPr/>
            </p14:nvContentPartPr>
            <p14:xfrm>
              <a:off x="8302921" y="4100014"/>
              <a:ext cx="167221" cy="22747"/>
            </p14:xfrm>
          </p:contentPart>
        </mc:Choice>
        <mc:Fallback xmlns="">
          <p:pic>
            <p:nvPicPr>
              <p:cNvPr id="86" name="墨迹 85"/>
            </p:nvPicPr>
            <p:blipFill>
              <a:blip/>
            </p:blipFill>
            <p:spPr>
              <a:xfrm>
                <a:off x="8302921" y="4100014"/>
                <a:ext cx="167221" cy="22747"/>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7" name="墨迹 86"/>
              <p14:cNvContentPartPr/>
              <p14:nvPr/>
            </p14:nvContentPartPr>
            <p14:xfrm>
              <a:off x="8291015" y="4196686"/>
              <a:ext cx="159223" cy="31276"/>
            </p14:xfrm>
          </p:contentPart>
        </mc:Choice>
        <mc:Fallback xmlns="">
          <p:pic>
            <p:nvPicPr>
              <p:cNvPr id="87" name="墨迹 86"/>
            </p:nvPicPr>
            <p:blipFill>
              <a:blip/>
            </p:blipFill>
            <p:spPr>
              <a:xfrm>
                <a:off x="8291015" y="4196686"/>
                <a:ext cx="159223" cy="31276"/>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8" name="墨迹 87"/>
              <p14:cNvContentPartPr/>
              <p14:nvPr/>
            </p14:nvContentPartPr>
            <p14:xfrm>
              <a:off x="8663484" y="4162567"/>
              <a:ext cx="167754" cy="45492"/>
            </p14:xfrm>
          </p:contentPart>
        </mc:Choice>
        <mc:Fallback xmlns="">
          <p:pic>
            <p:nvPicPr>
              <p:cNvPr id="88" name="墨迹 87"/>
            </p:nvPicPr>
            <p:blipFill>
              <a:blip/>
            </p:blipFill>
            <p:spPr>
              <a:xfrm>
                <a:off x="8663484" y="4162567"/>
                <a:ext cx="167754" cy="45492"/>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89" name="墨迹 88"/>
              <p14:cNvContentPartPr/>
              <p14:nvPr/>
            </p14:nvContentPartPr>
            <p14:xfrm>
              <a:off x="8896634" y="4043149"/>
              <a:ext cx="127948" cy="293035"/>
            </p14:xfrm>
          </p:contentPart>
        </mc:Choice>
        <mc:Fallback xmlns="">
          <p:pic>
            <p:nvPicPr>
              <p:cNvPr id="89" name="墨迹 88"/>
            </p:nvPicPr>
            <p:blipFill>
              <a:blip/>
            </p:blipFill>
            <p:spPr>
              <a:xfrm>
                <a:off x="8896634" y="4043149"/>
                <a:ext cx="127948" cy="293035"/>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0" name="墨迹 89"/>
              <p14:cNvContentPartPr/>
              <p14:nvPr/>
            </p14:nvContentPartPr>
            <p14:xfrm>
              <a:off x="9109880" y="4099304"/>
              <a:ext cx="22747" cy="250920"/>
            </p14:xfrm>
          </p:contentPart>
        </mc:Choice>
        <mc:Fallback xmlns="">
          <p:pic>
            <p:nvPicPr>
              <p:cNvPr id="90" name="墨迹 89"/>
            </p:nvPicPr>
            <p:blipFill>
              <a:blip/>
            </p:blipFill>
            <p:spPr>
              <a:xfrm>
                <a:off x="9109880" y="4099304"/>
                <a:ext cx="22747" cy="25092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91" name="墨迹 90"/>
              <p14:cNvContentPartPr/>
              <p14:nvPr/>
            </p14:nvContentPartPr>
            <p14:xfrm>
              <a:off x="9195178" y="4187268"/>
              <a:ext cx="88142" cy="20791"/>
            </p14:xfrm>
          </p:contentPart>
        </mc:Choice>
        <mc:Fallback xmlns="">
          <p:pic>
            <p:nvPicPr>
              <p:cNvPr id="91" name="墨迹 90"/>
            </p:nvPicPr>
            <p:blipFill>
              <a:blip/>
            </p:blipFill>
            <p:spPr>
              <a:xfrm>
                <a:off x="9195178" y="4187268"/>
                <a:ext cx="88142" cy="20791"/>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2" name="墨迹 91"/>
              <p14:cNvContentPartPr/>
              <p14:nvPr/>
            </p14:nvContentPartPr>
            <p14:xfrm>
              <a:off x="9308910" y="4111388"/>
              <a:ext cx="99515" cy="218222"/>
            </p14:xfrm>
          </p:contentPart>
        </mc:Choice>
        <mc:Fallback xmlns="">
          <p:pic>
            <p:nvPicPr>
              <p:cNvPr id="92" name="墨迹 91"/>
            </p:nvPicPr>
            <p:blipFill>
              <a:blip/>
            </p:blipFill>
            <p:spPr>
              <a:xfrm>
                <a:off x="9308910" y="4111388"/>
                <a:ext cx="99515" cy="218222"/>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93" name="墨迹 92"/>
              <p14:cNvContentPartPr/>
              <p14:nvPr/>
            </p14:nvContentPartPr>
            <p14:xfrm>
              <a:off x="9377149" y="4091485"/>
              <a:ext cx="93828" cy="245233"/>
            </p14:xfrm>
          </p:contentPart>
        </mc:Choice>
        <mc:Fallback xmlns="">
          <p:pic>
            <p:nvPicPr>
              <p:cNvPr id="93" name="墨迹 92"/>
            </p:nvPicPr>
            <p:blipFill>
              <a:blip/>
            </p:blipFill>
            <p:spPr>
              <a:xfrm>
                <a:off x="9377149" y="4091485"/>
                <a:ext cx="93828" cy="245233"/>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4" name="墨迹 93"/>
              <p14:cNvContentPartPr/>
              <p14:nvPr/>
            </p14:nvContentPartPr>
            <p14:xfrm>
              <a:off x="9485194" y="4077979"/>
              <a:ext cx="83343" cy="289304"/>
            </p14:xfrm>
          </p:contentPart>
        </mc:Choice>
        <mc:Fallback xmlns="">
          <p:pic>
            <p:nvPicPr>
              <p:cNvPr id="94" name="墨迹 93"/>
            </p:nvPicPr>
            <p:blipFill>
              <a:blip/>
            </p:blipFill>
            <p:spPr>
              <a:xfrm>
                <a:off x="9485194" y="4077979"/>
                <a:ext cx="83343" cy="289304"/>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95" name="墨迹 94"/>
              <p14:cNvContentPartPr/>
              <p14:nvPr/>
            </p14:nvContentPartPr>
            <p14:xfrm>
              <a:off x="9513627" y="3897608"/>
              <a:ext cx="250209" cy="168287"/>
            </p14:xfrm>
          </p:contentPart>
        </mc:Choice>
        <mc:Fallback xmlns="">
          <p:pic>
            <p:nvPicPr>
              <p:cNvPr id="95" name="墨迹 94"/>
            </p:nvPicPr>
            <p:blipFill>
              <a:blip/>
            </p:blipFill>
            <p:spPr>
              <a:xfrm>
                <a:off x="9513627" y="3897608"/>
                <a:ext cx="250209" cy="168287"/>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6" name="墨迹 95"/>
              <p14:cNvContentPartPr/>
              <p14:nvPr/>
            </p14:nvContentPartPr>
            <p14:xfrm>
              <a:off x="9769522" y="3986283"/>
              <a:ext cx="73925" cy="304231"/>
            </p14:xfrm>
          </p:contentPart>
        </mc:Choice>
        <mc:Fallback xmlns="">
          <p:pic>
            <p:nvPicPr>
              <p:cNvPr id="96" name="墨迹 95"/>
            </p:nvPicPr>
            <p:blipFill>
              <a:blip/>
            </p:blipFill>
            <p:spPr>
              <a:xfrm>
                <a:off x="9769522" y="3986283"/>
                <a:ext cx="73925" cy="304231"/>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97" name="墨迹 96"/>
              <p14:cNvContentPartPr/>
              <p14:nvPr/>
            </p14:nvContentPartPr>
            <p14:xfrm>
              <a:off x="9918794" y="4061630"/>
              <a:ext cx="95250" cy="180548"/>
            </p14:xfrm>
          </p:contentPart>
        </mc:Choice>
        <mc:Fallback xmlns="">
          <p:pic>
            <p:nvPicPr>
              <p:cNvPr id="97" name="墨迹 96"/>
            </p:nvPicPr>
            <p:blipFill>
              <a:blip/>
            </p:blipFill>
            <p:spPr>
              <a:xfrm>
                <a:off x="9918794" y="4061630"/>
                <a:ext cx="95250" cy="180548"/>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8" name="墨迹 97"/>
              <p14:cNvContentPartPr/>
              <p14:nvPr/>
            </p14:nvContentPartPr>
            <p14:xfrm>
              <a:off x="10008358" y="3994635"/>
              <a:ext cx="73925" cy="216268"/>
            </p14:xfrm>
          </p:contentPart>
        </mc:Choice>
        <mc:Fallback xmlns="">
          <p:pic>
            <p:nvPicPr>
              <p:cNvPr id="98" name="墨迹 97"/>
            </p:nvPicPr>
            <p:blipFill>
              <a:blip/>
            </p:blipFill>
            <p:spPr>
              <a:xfrm>
                <a:off x="10008358" y="3994635"/>
                <a:ext cx="73925" cy="216268"/>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99" name="墨迹 98"/>
              <p14:cNvContentPartPr/>
              <p14:nvPr/>
            </p14:nvContentPartPr>
            <p14:xfrm>
              <a:off x="10093656" y="4107123"/>
              <a:ext cx="179127" cy="25589"/>
            </p14:xfrm>
          </p:contentPart>
        </mc:Choice>
        <mc:Fallback xmlns="">
          <p:pic>
            <p:nvPicPr>
              <p:cNvPr id="99" name="墨迹 98"/>
            </p:nvPicPr>
            <p:blipFill>
              <a:blip/>
            </p:blipFill>
            <p:spPr>
              <a:xfrm>
                <a:off x="10093656" y="4107123"/>
                <a:ext cx="179127" cy="25589"/>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0" name="墨迹 99"/>
              <p14:cNvContentPartPr/>
              <p14:nvPr/>
            </p14:nvContentPartPr>
            <p14:xfrm>
              <a:off x="10190328" y="4053100"/>
              <a:ext cx="22746" cy="169176"/>
            </p14:xfrm>
          </p:contentPart>
        </mc:Choice>
        <mc:Fallback xmlns="">
          <p:pic>
            <p:nvPicPr>
              <p:cNvPr id="100" name="墨迹 99"/>
            </p:nvPicPr>
            <p:blipFill>
              <a:blip/>
            </p:blipFill>
            <p:spPr>
              <a:xfrm>
                <a:off x="10190328" y="4053100"/>
                <a:ext cx="22746" cy="169176"/>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01" name="墨迹 100"/>
              <p14:cNvContentPartPr/>
              <p14:nvPr/>
            </p14:nvContentPartPr>
            <p14:xfrm>
              <a:off x="10318276" y="4063763"/>
              <a:ext cx="12795" cy="172729"/>
            </p14:xfrm>
          </p:contentPart>
        </mc:Choice>
        <mc:Fallback xmlns="">
          <p:pic>
            <p:nvPicPr>
              <p:cNvPr id="101" name="墨迹 100"/>
            </p:nvPicPr>
            <p:blipFill>
              <a:blip/>
            </p:blipFill>
            <p:spPr>
              <a:xfrm>
                <a:off x="10318276" y="4063763"/>
                <a:ext cx="12795" cy="172729"/>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2" name="墨迹 101"/>
              <p14:cNvContentPartPr/>
              <p14:nvPr/>
            </p14:nvContentPartPr>
            <p14:xfrm>
              <a:off x="10377984" y="3912358"/>
              <a:ext cx="125105" cy="437865"/>
            </p14:xfrm>
          </p:contentPart>
        </mc:Choice>
        <mc:Fallback xmlns="">
          <p:pic>
            <p:nvPicPr>
              <p:cNvPr id="102" name="墨迹 101"/>
            </p:nvPicPr>
            <p:blipFill>
              <a:blip/>
            </p:blipFill>
            <p:spPr>
              <a:xfrm>
                <a:off x="10377984" y="3912358"/>
                <a:ext cx="125105" cy="437865"/>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03" name="墨迹 102"/>
              <p14:cNvContentPartPr/>
              <p14:nvPr/>
            </p14:nvContentPartPr>
            <p14:xfrm>
              <a:off x="2456597" y="3228548"/>
              <a:ext cx="133989" cy="254474"/>
            </p14:xfrm>
          </p:contentPart>
        </mc:Choice>
        <mc:Fallback xmlns="">
          <p:pic>
            <p:nvPicPr>
              <p:cNvPr id="103" name="墨迹 102"/>
            </p:nvPicPr>
            <p:blipFill>
              <a:blip/>
            </p:blipFill>
            <p:spPr>
              <a:xfrm>
                <a:off x="2456597" y="3228548"/>
                <a:ext cx="133989" cy="254474"/>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4" name="墨迹 103"/>
              <p14:cNvContentPartPr/>
              <p14:nvPr/>
            </p14:nvContentPartPr>
            <p14:xfrm>
              <a:off x="2507776" y="3130455"/>
              <a:ext cx="210403" cy="332664"/>
            </p14:xfrm>
          </p:contentPart>
        </mc:Choice>
        <mc:Fallback xmlns="">
          <p:pic>
            <p:nvPicPr>
              <p:cNvPr id="104" name="墨迹 103"/>
            </p:nvPicPr>
            <p:blipFill>
              <a:blip/>
            </p:blipFill>
            <p:spPr>
              <a:xfrm>
                <a:off x="2507776" y="3130455"/>
                <a:ext cx="210403" cy="332664"/>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05" name="墨迹 104"/>
              <p14:cNvContentPartPr/>
              <p14:nvPr/>
            </p14:nvContentPartPr>
            <p14:xfrm>
              <a:off x="2725820" y="3298208"/>
              <a:ext cx="120306" cy="45493"/>
            </p14:xfrm>
          </p:contentPart>
        </mc:Choice>
        <mc:Fallback xmlns="">
          <p:pic>
            <p:nvPicPr>
              <p:cNvPr id="105" name="墨迹 104"/>
            </p:nvPicPr>
            <p:blipFill>
              <a:blip/>
            </p:blipFill>
            <p:spPr>
              <a:xfrm>
                <a:off x="2725820" y="3298208"/>
                <a:ext cx="120306" cy="45493"/>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06" name="墨迹 105"/>
              <p14:cNvContentPartPr/>
              <p14:nvPr/>
            </p14:nvContentPartPr>
            <p14:xfrm>
              <a:off x="2729729" y="3411940"/>
              <a:ext cx="124927" cy="11373"/>
            </p14:xfrm>
          </p:contentPart>
        </mc:Choice>
        <mc:Fallback xmlns="">
          <p:pic>
            <p:nvPicPr>
              <p:cNvPr id="106" name="墨迹 105"/>
            </p:nvPicPr>
            <p:blipFill>
              <a:blip/>
            </p:blipFill>
            <p:spPr>
              <a:xfrm>
                <a:off x="2729729" y="3411940"/>
                <a:ext cx="124927" cy="11373"/>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07" name="墨迹 106"/>
              <p14:cNvContentPartPr/>
              <p14:nvPr/>
            </p14:nvContentPartPr>
            <p14:xfrm>
              <a:off x="3042313" y="3195139"/>
              <a:ext cx="17060" cy="290726"/>
            </p14:xfrm>
          </p:contentPart>
        </mc:Choice>
        <mc:Fallback xmlns="">
          <p:pic>
            <p:nvPicPr>
              <p:cNvPr id="107" name="墨迹 106"/>
            </p:nvPicPr>
            <p:blipFill>
              <a:blip/>
            </p:blipFill>
            <p:spPr>
              <a:xfrm>
                <a:off x="3042313" y="3195139"/>
                <a:ext cx="17060" cy="290726"/>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08" name="墨迹 107"/>
              <p14:cNvContentPartPr/>
              <p14:nvPr/>
            </p14:nvContentPartPr>
            <p14:xfrm>
              <a:off x="3204380" y="3366447"/>
              <a:ext cx="82455" cy="102358"/>
            </p14:xfrm>
          </p:contentPart>
        </mc:Choice>
        <mc:Fallback xmlns="">
          <p:pic>
            <p:nvPicPr>
              <p:cNvPr id="108" name="墨迹 107"/>
            </p:nvPicPr>
            <p:blipFill>
              <a:blip/>
            </p:blipFill>
            <p:spPr>
              <a:xfrm>
                <a:off x="3204380" y="3366447"/>
                <a:ext cx="82455" cy="102358"/>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09" name="墨迹 108"/>
              <p14:cNvContentPartPr/>
              <p14:nvPr/>
            </p14:nvContentPartPr>
            <p14:xfrm>
              <a:off x="3429000" y="3180923"/>
              <a:ext cx="22746" cy="327688"/>
            </p14:xfrm>
          </p:contentPart>
        </mc:Choice>
        <mc:Fallback xmlns="">
          <p:pic>
            <p:nvPicPr>
              <p:cNvPr id="109" name="墨迹 108"/>
            </p:nvPicPr>
            <p:blipFill>
              <a:blip/>
            </p:blipFill>
            <p:spPr>
              <a:xfrm>
                <a:off x="3429000" y="3180923"/>
                <a:ext cx="22746" cy="327688"/>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10" name="墨迹 109"/>
              <p14:cNvContentPartPr/>
              <p14:nvPr/>
            </p14:nvContentPartPr>
            <p14:xfrm>
              <a:off x="3488708" y="3406253"/>
              <a:ext cx="109467" cy="173441"/>
            </p14:xfrm>
          </p:contentPart>
        </mc:Choice>
        <mc:Fallback xmlns="">
          <p:pic>
            <p:nvPicPr>
              <p:cNvPr id="110" name="墨迹 109"/>
            </p:nvPicPr>
            <p:blipFill>
              <a:blip/>
            </p:blipFill>
            <p:spPr>
              <a:xfrm>
                <a:off x="3488708" y="3406253"/>
                <a:ext cx="109467" cy="173441"/>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11" name="墨迹 110"/>
              <p14:cNvContentPartPr/>
              <p14:nvPr/>
            </p14:nvContentPartPr>
            <p14:xfrm>
              <a:off x="3770194" y="3320955"/>
              <a:ext cx="164910" cy="5686"/>
            </p14:xfrm>
          </p:contentPart>
        </mc:Choice>
        <mc:Fallback xmlns="">
          <p:pic>
            <p:nvPicPr>
              <p:cNvPr id="111" name="墨迹 110"/>
            </p:nvPicPr>
            <p:blipFill>
              <a:blip/>
            </p:blipFill>
            <p:spPr>
              <a:xfrm>
                <a:off x="3770194" y="3320955"/>
                <a:ext cx="164910" cy="5686"/>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12" name="墨迹 111"/>
              <p14:cNvContentPartPr/>
              <p14:nvPr/>
            </p14:nvContentPartPr>
            <p14:xfrm>
              <a:off x="4014716" y="3165818"/>
              <a:ext cx="17060" cy="359853"/>
            </p14:xfrm>
          </p:contentPart>
        </mc:Choice>
        <mc:Fallback xmlns="">
          <p:pic>
            <p:nvPicPr>
              <p:cNvPr id="112" name="墨迹 111"/>
            </p:nvPicPr>
            <p:blipFill>
              <a:blip/>
            </p:blipFill>
            <p:spPr>
              <a:xfrm>
                <a:off x="4014716" y="3165818"/>
                <a:ext cx="17060" cy="359853"/>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13" name="墨迹 112"/>
              <p14:cNvContentPartPr/>
              <p14:nvPr/>
            </p14:nvContentPartPr>
            <p14:xfrm>
              <a:off x="2949906" y="3639402"/>
              <a:ext cx="578608" cy="22747"/>
            </p14:xfrm>
          </p:contentPart>
        </mc:Choice>
        <mc:Fallback xmlns="">
          <p:pic>
            <p:nvPicPr>
              <p:cNvPr id="113" name="墨迹 112"/>
            </p:nvPicPr>
            <p:blipFill>
              <a:blip/>
            </p:blipFill>
            <p:spPr>
              <a:xfrm>
                <a:off x="2949906" y="3639402"/>
                <a:ext cx="578608" cy="22747"/>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14" name="墨迹 113"/>
              <p14:cNvContentPartPr/>
              <p14:nvPr/>
            </p14:nvContentPartPr>
            <p14:xfrm>
              <a:off x="5021238" y="693761"/>
              <a:ext cx="1767101" cy="585716"/>
            </p14:xfrm>
          </p:contentPart>
        </mc:Choice>
        <mc:Fallback xmlns="">
          <p:pic>
            <p:nvPicPr>
              <p:cNvPr id="114" name="墨迹 113"/>
            </p:nvPicPr>
            <p:blipFill>
              <a:blip/>
            </p:blipFill>
            <p:spPr>
              <a:xfrm>
                <a:off x="5021238" y="693761"/>
                <a:ext cx="1767101" cy="585716"/>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15" name="墨迹 114"/>
              <p14:cNvContentPartPr/>
              <p14:nvPr/>
            </p14:nvContentPartPr>
            <p14:xfrm>
              <a:off x="1666164" y="3978464"/>
              <a:ext cx="153537" cy="261404"/>
            </p14:xfrm>
          </p:contentPart>
        </mc:Choice>
        <mc:Fallback xmlns="">
          <p:pic>
            <p:nvPicPr>
              <p:cNvPr id="115" name="墨迹 114"/>
            </p:nvPicPr>
            <p:blipFill>
              <a:blip/>
            </p:blipFill>
            <p:spPr>
              <a:xfrm>
                <a:off x="1666164" y="3978464"/>
                <a:ext cx="153537" cy="261404"/>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16" name="墨迹 115"/>
              <p14:cNvContentPartPr/>
              <p14:nvPr/>
            </p14:nvContentPartPr>
            <p14:xfrm>
              <a:off x="1774208" y="3832746"/>
              <a:ext cx="179127" cy="335507"/>
            </p14:xfrm>
          </p:contentPart>
        </mc:Choice>
        <mc:Fallback xmlns="">
          <p:pic>
            <p:nvPicPr>
              <p:cNvPr id="116" name="墨迹 115"/>
            </p:nvPicPr>
            <p:blipFill>
              <a:blip/>
            </p:blipFill>
            <p:spPr>
              <a:xfrm>
                <a:off x="1774208" y="3832746"/>
                <a:ext cx="179127" cy="335507"/>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117" name="墨迹 116"/>
              <p14:cNvContentPartPr/>
              <p14:nvPr/>
            </p14:nvContentPartPr>
            <p14:xfrm>
              <a:off x="2010912" y="4005298"/>
              <a:ext cx="142342" cy="20791"/>
            </p14:xfrm>
          </p:contentPart>
        </mc:Choice>
        <mc:Fallback xmlns="">
          <p:pic>
            <p:nvPicPr>
              <p:cNvPr id="117" name="墨迹 116"/>
            </p:nvPicPr>
            <p:blipFill>
              <a:blip/>
            </p:blipFill>
            <p:spPr>
              <a:xfrm>
                <a:off x="2010912" y="4005298"/>
                <a:ext cx="142342" cy="20791"/>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18" name="墨迹 117"/>
              <p14:cNvContentPartPr/>
              <p14:nvPr/>
            </p14:nvContentPartPr>
            <p14:xfrm>
              <a:off x="2058714" y="4045992"/>
              <a:ext cx="144830" cy="36963"/>
            </p14:xfrm>
          </p:contentPart>
        </mc:Choice>
        <mc:Fallback xmlns="">
          <p:pic>
            <p:nvPicPr>
              <p:cNvPr id="118" name="墨迹 117"/>
            </p:nvPicPr>
            <p:blipFill>
              <a:blip/>
            </p:blipFill>
            <p:spPr>
              <a:xfrm>
                <a:off x="2058714" y="4045992"/>
                <a:ext cx="144830" cy="36963"/>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119" name="墨迹 118"/>
              <p14:cNvContentPartPr/>
              <p14:nvPr/>
            </p14:nvContentPartPr>
            <p14:xfrm>
              <a:off x="2282268" y="3888190"/>
              <a:ext cx="35008" cy="268690"/>
            </p14:xfrm>
          </p:contentPart>
        </mc:Choice>
        <mc:Fallback xmlns="">
          <p:pic>
            <p:nvPicPr>
              <p:cNvPr id="119" name="墨迹 118"/>
            </p:nvPicPr>
            <p:blipFill>
              <a:blip/>
            </p:blipFill>
            <p:spPr>
              <a:xfrm>
                <a:off x="2282268" y="3888190"/>
                <a:ext cx="35008" cy="26869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20" name="墨迹 119"/>
              <p14:cNvContentPartPr/>
              <p14:nvPr/>
            </p14:nvContentPartPr>
            <p14:xfrm>
              <a:off x="2422477" y="3823860"/>
              <a:ext cx="285928" cy="455814"/>
            </p14:xfrm>
          </p:contentPart>
        </mc:Choice>
        <mc:Fallback xmlns="">
          <p:pic>
            <p:nvPicPr>
              <p:cNvPr id="120" name="墨迹 119"/>
            </p:nvPicPr>
            <p:blipFill>
              <a:blip/>
            </p:blipFill>
            <p:spPr>
              <a:xfrm>
                <a:off x="2422477" y="3823860"/>
                <a:ext cx="285928" cy="455814"/>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121" name="墨迹 120"/>
              <p14:cNvContentPartPr/>
              <p14:nvPr/>
            </p14:nvContentPartPr>
            <p14:xfrm>
              <a:off x="3056529" y="3894232"/>
              <a:ext cx="31276" cy="175395"/>
            </p14:xfrm>
          </p:contentPart>
        </mc:Choice>
        <mc:Fallback xmlns="">
          <p:pic>
            <p:nvPicPr>
              <p:cNvPr id="121" name="墨迹 120"/>
            </p:nvPicPr>
            <p:blipFill>
              <a:blip/>
            </p:blipFill>
            <p:spPr>
              <a:xfrm>
                <a:off x="3056529" y="3894232"/>
                <a:ext cx="31276" cy="175395"/>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22" name="墨迹 121"/>
              <p14:cNvContentPartPr/>
              <p14:nvPr/>
            </p14:nvContentPartPr>
            <p14:xfrm>
              <a:off x="2926449" y="3775880"/>
              <a:ext cx="310984" cy="238836"/>
            </p14:xfrm>
          </p:contentPart>
        </mc:Choice>
        <mc:Fallback xmlns="">
          <p:pic>
            <p:nvPicPr>
              <p:cNvPr id="122" name="墨迹 121"/>
            </p:nvPicPr>
            <p:blipFill>
              <a:blip/>
            </p:blipFill>
            <p:spPr>
              <a:xfrm>
                <a:off x="2926449" y="3775880"/>
                <a:ext cx="310984" cy="238836"/>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23" name="墨迹 122"/>
              <p14:cNvContentPartPr/>
              <p14:nvPr/>
            </p14:nvContentPartPr>
            <p14:xfrm>
              <a:off x="3049421" y="4014716"/>
              <a:ext cx="257317" cy="181259"/>
            </p14:xfrm>
          </p:contentPart>
        </mc:Choice>
        <mc:Fallback xmlns="">
          <p:pic>
            <p:nvPicPr>
              <p:cNvPr id="123" name="墨迹 122"/>
            </p:nvPicPr>
            <p:blipFill>
              <a:blip/>
            </p:blipFill>
            <p:spPr>
              <a:xfrm>
                <a:off x="3049421" y="4014716"/>
                <a:ext cx="257317" cy="181259"/>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24" name="墨迹 123"/>
              <p14:cNvContentPartPr/>
              <p14:nvPr/>
            </p14:nvContentPartPr>
            <p14:xfrm>
              <a:off x="3322910" y="3849805"/>
              <a:ext cx="123149" cy="115864"/>
            </p14:xfrm>
          </p:contentPart>
        </mc:Choice>
        <mc:Fallback xmlns="">
          <p:pic>
            <p:nvPicPr>
              <p:cNvPr id="124" name="墨迹 123"/>
            </p:nvPicPr>
            <p:blipFill>
              <a:blip/>
            </p:blipFill>
            <p:spPr>
              <a:xfrm>
                <a:off x="3322910" y="3849805"/>
                <a:ext cx="123149" cy="115864"/>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25" name="墨迹 124"/>
              <p14:cNvContentPartPr/>
              <p14:nvPr/>
            </p14:nvContentPartPr>
            <p14:xfrm>
              <a:off x="3307804" y="3829902"/>
              <a:ext cx="257673" cy="281486"/>
            </p14:xfrm>
          </p:contentPart>
        </mc:Choice>
        <mc:Fallback xmlns="">
          <p:pic>
            <p:nvPicPr>
              <p:cNvPr id="125" name="墨迹 124"/>
            </p:nvPicPr>
            <p:blipFill>
              <a:blip/>
            </p:blipFill>
            <p:spPr>
              <a:xfrm>
                <a:off x="3307804" y="3829902"/>
                <a:ext cx="257673" cy="281486"/>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26" name="墨迹 125"/>
              <p14:cNvContentPartPr/>
              <p14:nvPr/>
            </p14:nvContentPartPr>
            <p14:xfrm>
              <a:off x="3648643" y="3927996"/>
              <a:ext cx="138610" cy="17059"/>
            </p14:xfrm>
          </p:contentPart>
        </mc:Choice>
        <mc:Fallback xmlns="">
          <p:pic>
            <p:nvPicPr>
              <p:cNvPr id="126" name="墨迹 125"/>
            </p:nvPicPr>
            <p:blipFill>
              <a:blip/>
            </p:blipFill>
            <p:spPr>
              <a:xfrm>
                <a:off x="3648643" y="3927996"/>
                <a:ext cx="138610" cy="17059"/>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127" name="墨迹 126"/>
              <p14:cNvContentPartPr/>
              <p14:nvPr/>
            </p14:nvContentPartPr>
            <p14:xfrm>
              <a:off x="3636559" y="4006186"/>
              <a:ext cx="207560" cy="25589"/>
            </p14:xfrm>
          </p:contentPart>
        </mc:Choice>
        <mc:Fallback xmlns="">
          <p:pic>
            <p:nvPicPr>
              <p:cNvPr id="127" name="墨迹 126"/>
            </p:nvPicPr>
            <p:blipFill>
              <a:blip/>
            </p:blipFill>
            <p:spPr>
              <a:xfrm>
                <a:off x="3636559" y="4006186"/>
                <a:ext cx="207560" cy="25589"/>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28" name="墨迹 127"/>
              <p14:cNvContentPartPr/>
              <p14:nvPr/>
            </p14:nvContentPartPr>
            <p14:xfrm>
              <a:off x="3935104" y="3824038"/>
              <a:ext cx="233149" cy="230484"/>
            </p14:xfrm>
          </p:contentPart>
        </mc:Choice>
        <mc:Fallback xmlns="">
          <p:pic>
            <p:nvPicPr>
              <p:cNvPr id="128" name="墨迹 127"/>
            </p:nvPicPr>
            <p:blipFill>
              <a:blip/>
            </p:blipFill>
            <p:spPr>
              <a:xfrm>
                <a:off x="3935104" y="3824038"/>
                <a:ext cx="233149" cy="230484"/>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129" name="墨迹 128"/>
              <p14:cNvContentPartPr/>
              <p14:nvPr/>
            </p14:nvContentPartPr>
            <p14:xfrm>
              <a:off x="2883089" y="4203794"/>
              <a:ext cx="68239" cy="58288"/>
            </p14:xfrm>
          </p:contentPart>
        </mc:Choice>
        <mc:Fallback xmlns="">
          <p:pic>
            <p:nvPicPr>
              <p:cNvPr id="129" name="墨迹 128"/>
            </p:nvPicPr>
            <p:blipFill>
              <a:blip/>
            </p:blipFill>
            <p:spPr>
              <a:xfrm>
                <a:off x="2883089" y="4203794"/>
                <a:ext cx="68239" cy="58288"/>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30" name="墨迹 129"/>
              <p14:cNvContentPartPr/>
              <p14:nvPr/>
            </p14:nvContentPartPr>
            <p14:xfrm>
              <a:off x="2359925" y="4573954"/>
              <a:ext cx="159224" cy="452971"/>
            </p14:xfrm>
          </p:contentPart>
        </mc:Choice>
        <mc:Fallback xmlns="">
          <p:pic>
            <p:nvPicPr>
              <p:cNvPr id="130" name="墨迹 129"/>
            </p:nvPicPr>
            <p:blipFill>
              <a:blip/>
            </p:blipFill>
            <p:spPr>
              <a:xfrm>
                <a:off x="2359925" y="4573954"/>
                <a:ext cx="159224" cy="452971"/>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131" name="墨迹 130"/>
              <p14:cNvContentPartPr/>
              <p14:nvPr/>
            </p14:nvContentPartPr>
            <p14:xfrm>
              <a:off x="2479343" y="4590481"/>
              <a:ext cx="102358" cy="362519"/>
            </p14:xfrm>
          </p:contentPart>
        </mc:Choice>
        <mc:Fallback xmlns="">
          <p:pic>
            <p:nvPicPr>
              <p:cNvPr id="131" name="墨迹 130"/>
            </p:nvPicPr>
            <p:blipFill>
              <a:blip/>
            </p:blipFill>
            <p:spPr>
              <a:xfrm>
                <a:off x="2479343" y="4590481"/>
                <a:ext cx="102358" cy="362519"/>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32" name="墨迹 131"/>
              <p14:cNvContentPartPr/>
              <p14:nvPr/>
            </p14:nvContentPartPr>
            <p14:xfrm>
              <a:off x="2440248" y="4810835"/>
              <a:ext cx="155669" cy="34120"/>
            </p14:xfrm>
          </p:contentPart>
        </mc:Choice>
        <mc:Fallback xmlns="">
          <p:pic>
            <p:nvPicPr>
              <p:cNvPr id="132" name="墨迹 131"/>
            </p:nvPicPr>
            <p:blipFill>
              <a:blip/>
            </p:blipFill>
            <p:spPr>
              <a:xfrm>
                <a:off x="2440248" y="4810835"/>
                <a:ext cx="155669" cy="34120"/>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133" name="墨迹 132"/>
              <p14:cNvContentPartPr/>
              <p14:nvPr/>
            </p14:nvContentPartPr>
            <p14:xfrm>
              <a:off x="2701119" y="4759656"/>
              <a:ext cx="164911" cy="28433"/>
            </p14:xfrm>
          </p:contentPart>
        </mc:Choice>
        <mc:Fallback xmlns="">
          <p:pic>
            <p:nvPicPr>
              <p:cNvPr id="133" name="墨迹 132"/>
            </p:nvPicPr>
            <p:blipFill>
              <a:blip/>
            </p:blipFill>
            <p:spPr>
              <a:xfrm>
                <a:off x="2701119" y="4759656"/>
                <a:ext cx="164911" cy="28433"/>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34" name="墨迹 133"/>
              <p14:cNvContentPartPr/>
              <p14:nvPr/>
            </p14:nvContentPartPr>
            <p14:xfrm>
              <a:off x="2964833" y="4607541"/>
              <a:ext cx="198142" cy="38384"/>
            </p14:xfrm>
          </p:contentPart>
        </mc:Choice>
        <mc:Fallback xmlns="">
          <p:pic>
            <p:nvPicPr>
              <p:cNvPr id="134" name="墨迹 133"/>
            </p:nvPicPr>
            <p:blipFill>
              <a:blip/>
            </p:blipFill>
            <p:spPr>
              <a:xfrm>
                <a:off x="2964833" y="4607541"/>
                <a:ext cx="198142" cy="38384"/>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135" name="墨迹 134"/>
              <p14:cNvContentPartPr/>
              <p14:nvPr/>
            </p14:nvContentPartPr>
            <p14:xfrm>
              <a:off x="3019567" y="4625311"/>
              <a:ext cx="208448" cy="299256"/>
            </p14:xfrm>
          </p:contentPart>
        </mc:Choice>
        <mc:Fallback xmlns="">
          <p:pic>
            <p:nvPicPr>
              <p:cNvPr id="135" name="墨迹 134"/>
            </p:nvPicPr>
            <p:blipFill>
              <a:blip/>
            </p:blipFill>
            <p:spPr>
              <a:xfrm>
                <a:off x="3019567" y="4625311"/>
                <a:ext cx="208448" cy="299256"/>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36" name="墨迹 135"/>
              <p14:cNvContentPartPr/>
              <p14:nvPr/>
            </p14:nvContentPartPr>
            <p14:xfrm>
              <a:off x="3046400" y="4728380"/>
              <a:ext cx="169353" cy="59709"/>
            </p14:xfrm>
          </p:contentPart>
        </mc:Choice>
        <mc:Fallback xmlns="">
          <p:pic>
            <p:nvPicPr>
              <p:cNvPr id="136" name="墨迹 135"/>
            </p:nvPicPr>
            <p:blipFill>
              <a:blip/>
            </p:blipFill>
            <p:spPr>
              <a:xfrm>
                <a:off x="3046400" y="4728380"/>
                <a:ext cx="169353" cy="59709"/>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137" name="墨迹 136"/>
              <p14:cNvContentPartPr/>
              <p14:nvPr/>
            </p14:nvContentPartPr>
            <p14:xfrm>
              <a:off x="3247029" y="4477460"/>
              <a:ext cx="153538" cy="518189"/>
            </p14:xfrm>
          </p:contentPart>
        </mc:Choice>
        <mc:Fallback xmlns="">
          <p:pic>
            <p:nvPicPr>
              <p:cNvPr id="137" name="墨迹 136"/>
            </p:nvPicPr>
            <p:blipFill>
              <a:blip/>
            </p:blipFill>
            <p:spPr>
              <a:xfrm>
                <a:off x="3247029" y="4477460"/>
                <a:ext cx="153538" cy="518189"/>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38" name="墨迹 137"/>
              <p14:cNvContentPartPr/>
              <p14:nvPr/>
            </p14:nvContentPartPr>
            <p14:xfrm>
              <a:off x="2250458" y="4542145"/>
              <a:ext cx="143586" cy="567235"/>
            </p14:xfrm>
          </p:contentPart>
        </mc:Choice>
        <mc:Fallback xmlns="">
          <p:pic>
            <p:nvPicPr>
              <p:cNvPr id="138" name="墨迹 137"/>
            </p:nvPicPr>
            <p:blipFill>
              <a:blip/>
            </p:blipFill>
            <p:spPr>
              <a:xfrm>
                <a:off x="2250458" y="4542145"/>
                <a:ext cx="143586" cy="567235"/>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139" name="墨迹 138"/>
              <p14:cNvContentPartPr/>
              <p14:nvPr/>
            </p14:nvContentPartPr>
            <p14:xfrm>
              <a:off x="3522828" y="4668671"/>
              <a:ext cx="213246" cy="176284"/>
            </p14:xfrm>
          </p:contentPart>
        </mc:Choice>
        <mc:Fallback xmlns="">
          <p:pic>
            <p:nvPicPr>
              <p:cNvPr id="139" name="墨迹 138"/>
            </p:nvPicPr>
            <p:blipFill>
              <a:blip/>
            </p:blipFill>
            <p:spPr>
              <a:xfrm>
                <a:off x="3522828" y="4668671"/>
                <a:ext cx="213246" cy="176284"/>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40" name="墨迹 139"/>
              <p14:cNvContentPartPr/>
              <p14:nvPr/>
            </p14:nvContentPartPr>
            <p14:xfrm>
              <a:off x="3559791" y="4602387"/>
              <a:ext cx="176283" cy="244700"/>
            </p14:xfrm>
          </p:contentPart>
        </mc:Choice>
        <mc:Fallback xmlns="">
          <p:pic>
            <p:nvPicPr>
              <p:cNvPr id="140" name="墨迹 139"/>
            </p:nvPicPr>
            <p:blipFill>
              <a:blip/>
            </p:blipFill>
            <p:spPr>
              <a:xfrm>
                <a:off x="3559791" y="4602387"/>
                <a:ext cx="176283" cy="244700"/>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141" name="墨迹 140"/>
              <p14:cNvContentPartPr/>
              <p14:nvPr/>
            </p14:nvContentPartPr>
            <p14:xfrm>
              <a:off x="3789208" y="4628865"/>
              <a:ext cx="162956" cy="39806"/>
            </p14:xfrm>
          </p:contentPart>
        </mc:Choice>
        <mc:Fallback xmlns="">
          <p:pic>
            <p:nvPicPr>
              <p:cNvPr id="141" name="墨迹 140"/>
            </p:nvPicPr>
            <p:blipFill>
              <a:blip/>
            </p:blipFill>
            <p:spPr>
              <a:xfrm>
                <a:off x="3789208" y="4628865"/>
                <a:ext cx="162956" cy="39806"/>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42" name="墨迹 141"/>
              <p14:cNvContentPartPr/>
              <p14:nvPr/>
            </p14:nvContentPartPr>
            <p14:xfrm>
              <a:off x="3811954" y="4708477"/>
              <a:ext cx="174329" cy="51179"/>
            </p14:xfrm>
          </p:contentPart>
        </mc:Choice>
        <mc:Fallback xmlns="">
          <p:pic>
            <p:nvPicPr>
              <p:cNvPr id="142" name="墨迹 141"/>
            </p:nvPicPr>
            <p:blipFill>
              <a:blip/>
            </p:blipFill>
            <p:spPr>
              <a:xfrm>
                <a:off x="3811954" y="4708477"/>
                <a:ext cx="174329" cy="51179"/>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143" name="墨迹 142"/>
              <p14:cNvContentPartPr/>
              <p14:nvPr/>
            </p14:nvContentPartPr>
            <p14:xfrm>
              <a:off x="4037462" y="4628865"/>
              <a:ext cx="162778" cy="136478"/>
            </p14:xfrm>
          </p:contentPart>
        </mc:Choice>
        <mc:Fallback xmlns="">
          <p:pic>
            <p:nvPicPr>
              <p:cNvPr id="143" name="墨迹 142"/>
            </p:nvPicPr>
            <p:blipFill>
              <a:blip/>
            </p:blipFill>
            <p:spPr>
              <a:xfrm>
                <a:off x="4037462" y="4628865"/>
                <a:ext cx="162778" cy="136478"/>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44" name="墨迹 143"/>
              <p14:cNvContentPartPr/>
              <p14:nvPr/>
            </p14:nvContentPartPr>
            <p14:xfrm>
              <a:off x="4471063" y="4267057"/>
              <a:ext cx="1141579" cy="461323"/>
            </p14:xfrm>
          </p:contentPart>
        </mc:Choice>
        <mc:Fallback xmlns="">
          <p:pic>
            <p:nvPicPr>
              <p:cNvPr id="144" name="墨迹 143"/>
            </p:nvPicPr>
            <p:blipFill>
              <a:blip/>
            </p:blipFill>
            <p:spPr>
              <a:xfrm>
                <a:off x="4471063" y="4267057"/>
                <a:ext cx="1141579" cy="461323"/>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145" name="墨迹 144"/>
              <p14:cNvContentPartPr/>
              <p14:nvPr/>
            </p14:nvContentPartPr>
            <p14:xfrm>
              <a:off x="5641074" y="4219432"/>
              <a:ext cx="139321" cy="418852"/>
            </p14:xfrm>
          </p:contentPart>
        </mc:Choice>
        <mc:Fallback xmlns="">
          <p:pic>
            <p:nvPicPr>
              <p:cNvPr id="145" name="墨迹 144"/>
            </p:nvPicPr>
            <p:blipFill>
              <a:blip/>
            </p:blipFill>
            <p:spPr>
              <a:xfrm>
                <a:off x="5641074" y="4219432"/>
                <a:ext cx="139321" cy="418852"/>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46" name="墨迹 145"/>
              <p14:cNvContentPartPr/>
              <p14:nvPr/>
            </p14:nvContentPartPr>
            <p14:xfrm>
              <a:off x="5777552" y="4401402"/>
              <a:ext cx="193343" cy="211114"/>
            </p14:xfrm>
          </p:contentPart>
        </mc:Choice>
        <mc:Fallback xmlns="">
          <p:pic>
            <p:nvPicPr>
              <p:cNvPr id="146" name="墨迹 145"/>
            </p:nvPicPr>
            <p:blipFill>
              <a:blip/>
            </p:blipFill>
            <p:spPr>
              <a:xfrm>
                <a:off x="5777552" y="4401402"/>
                <a:ext cx="193343" cy="211114"/>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147" name="墨迹 146"/>
              <p14:cNvContentPartPr/>
              <p14:nvPr/>
            </p14:nvContentPartPr>
            <p14:xfrm>
              <a:off x="6010701" y="4215167"/>
              <a:ext cx="212535" cy="140743"/>
            </p14:xfrm>
          </p:contentPart>
        </mc:Choice>
        <mc:Fallback xmlns="">
          <p:pic>
            <p:nvPicPr>
              <p:cNvPr id="147" name="墨迹 146"/>
            </p:nvPicPr>
            <p:blipFill>
              <a:blip/>
            </p:blipFill>
            <p:spPr>
              <a:xfrm>
                <a:off x="6010701" y="4215167"/>
                <a:ext cx="212535" cy="140743"/>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48" name="墨迹 147"/>
              <p14:cNvContentPartPr/>
              <p14:nvPr/>
            </p14:nvContentPartPr>
            <p14:xfrm>
              <a:off x="6101686" y="4367283"/>
              <a:ext cx="34119" cy="332664"/>
            </p14:xfrm>
          </p:contentPart>
        </mc:Choice>
        <mc:Fallback xmlns="">
          <p:pic>
            <p:nvPicPr>
              <p:cNvPr id="148" name="墨迹 147"/>
            </p:nvPicPr>
            <p:blipFill>
              <a:blip/>
            </p:blipFill>
            <p:spPr>
              <a:xfrm>
                <a:off x="6101686" y="4367283"/>
                <a:ext cx="34119" cy="332664"/>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149" name="墨迹 148"/>
              <p14:cNvContentPartPr/>
              <p14:nvPr/>
            </p14:nvContentPartPr>
            <p14:xfrm>
              <a:off x="6276371" y="4263326"/>
              <a:ext cx="240434" cy="357365"/>
            </p14:xfrm>
          </p:contentPart>
        </mc:Choice>
        <mc:Fallback xmlns="">
          <p:pic>
            <p:nvPicPr>
              <p:cNvPr id="149" name="墨迹 148"/>
            </p:nvPicPr>
            <p:blipFill>
              <a:blip/>
            </p:blipFill>
            <p:spPr>
              <a:xfrm>
                <a:off x="6276371" y="4263326"/>
                <a:ext cx="240434" cy="357365"/>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50" name="墨迹 149"/>
              <p14:cNvContentPartPr/>
              <p14:nvPr/>
            </p14:nvContentPartPr>
            <p14:xfrm>
              <a:off x="6414447" y="4390029"/>
              <a:ext cx="111243" cy="210403"/>
            </p14:xfrm>
          </p:contentPart>
        </mc:Choice>
        <mc:Fallback xmlns="">
          <p:pic>
            <p:nvPicPr>
              <p:cNvPr id="150" name="墨迹 149"/>
            </p:nvPicPr>
            <p:blipFill>
              <a:blip/>
            </p:blipFill>
            <p:spPr>
              <a:xfrm>
                <a:off x="6414447" y="4390029"/>
                <a:ext cx="111243" cy="210403"/>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151" name="墨迹 150"/>
              <p14:cNvContentPartPr/>
              <p14:nvPr/>
            </p14:nvContentPartPr>
            <p14:xfrm>
              <a:off x="6567984" y="4154748"/>
              <a:ext cx="317027" cy="515345"/>
            </p14:xfrm>
          </p:contentPart>
        </mc:Choice>
        <mc:Fallback xmlns="">
          <p:pic>
            <p:nvPicPr>
              <p:cNvPr id="151" name="墨迹 150"/>
            </p:nvPicPr>
            <p:blipFill>
              <a:blip/>
            </p:blipFill>
            <p:spPr>
              <a:xfrm>
                <a:off x="6567984" y="4154748"/>
                <a:ext cx="317027" cy="515345"/>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52" name="墨迹 151"/>
              <p14:cNvContentPartPr/>
              <p14:nvPr/>
            </p14:nvContentPartPr>
            <p14:xfrm>
              <a:off x="6837564" y="4270611"/>
              <a:ext cx="361630" cy="366073"/>
            </p14:xfrm>
          </p:contentPart>
        </mc:Choice>
        <mc:Fallback xmlns="">
          <p:pic>
            <p:nvPicPr>
              <p:cNvPr id="152" name="墨迹 151"/>
            </p:nvPicPr>
            <p:blipFill>
              <a:blip/>
            </p:blipFill>
            <p:spPr>
              <a:xfrm>
                <a:off x="6837564" y="4270611"/>
                <a:ext cx="361630" cy="366073"/>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153" name="墨迹 152"/>
              <p14:cNvContentPartPr/>
              <p14:nvPr/>
            </p14:nvContentPartPr>
            <p14:xfrm>
              <a:off x="7216253" y="4210902"/>
              <a:ext cx="202584" cy="534538"/>
            </p14:xfrm>
          </p:contentPart>
        </mc:Choice>
        <mc:Fallback xmlns="">
          <p:pic>
            <p:nvPicPr>
              <p:cNvPr id="153" name="墨迹 152"/>
            </p:nvPicPr>
            <p:blipFill>
              <a:blip/>
            </p:blipFill>
            <p:spPr>
              <a:xfrm>
                <a:off x="7216253" y="4210902"/>
                <a:ext cx="202584" cy="534538"/>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54" name="墨迹 153"/>
              <p14:cNvContentPartPr/>
              <p14:nvPr/>
            </p14:nvContentPartPr>
            <p14:xfrm>
              <a:off x="3183055" y="4153148"/>
              <a:ext cx="996571" cy="100404"/>
            </p14:xfrm>
          </p:contentPart>
        </mc:Choice>
        <mc:Fallback xmlns="">
          <p:pic>
            <p:nvPicPr>
              <p:cNvPr id="154" name="墨迹 153"/>
            </p:nvPicPr>
            <p:blipFill>
              <a:blip/>
            </p:blipFill>
            <p:spPr>
              <a:xfrm>
                <a:off x="3183055" y="4153148"/>
                <a:ext cx="996571" cy="100404"/>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155" name="墨迹 154"/>
              <p14:cNvContentPartPr/>
              <p14:nvPr/>
            </p14:nvContentPartPr>
            <p14:xfrm>
              <a:off x="5476164" y="4714164"/>
              <a:ext cx="781903" cy="39805"/>
            </p14:xfrm>
          </p:contentPart>
        </mc:Choice>
        <mc:Fallback xmlns="">
          <p:pic>
            <p:nvPicPr>
              <p:cNvPr id="155" name="墨迹 154"/>
            </p:nvPicPr>
            <p:blipFill>
              <a:blip/>
            </p:blipFill>
            <p:spPr>
              <a:xfrm>
                <a:off x="5476164" y="4714164"/>
                <a:ext cx="781903" cy="39805"/>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56" name="墨迹 155"/>
              <p14:cNvContentPartPr/>
              <p14:nvPr/>
            </p14:nvContentPartPr>
            <p14:xfrm>
              <a:off x="2545982" y="5372028"/>
              <a:ext cx="129547" cy="259805"/>
            </p14:xfrm>
          </p:contentPart>
        </mc:Choice>
        <mc:Fallback xmlns="">
          <p:pic>
            <p:nvPicPr>
              <p:cNvPr id="156" name="墨迹 155"/>
            </p:nvPicPr>
            <p:blipFill>
              <a:blip/>
            </p:blipFill>
            <p:spPr>
              <a:xfrm>
                <a:off x="2545982" y="5372028"/>
                <a:ext cx="129547" cy="259805"/>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157" name="墨迹 156"/>
              <p14:cNvContentPartPr/>
              <p14:nvPr/>
            </p14:nvContentPartPr>
            <p14:xfrm>
              <a:off x="2863186" y="5471899"/>
              <a:ext cx="159224" cy="55444"/>
            </p14:xfrm>
          </p:contentPart>
        </mc:Choice>
        <mc:Fallback xmlns="">
          <p:pic>
            <p:nvPicPr>
              <p:cNvPr id="157" name="墨迹 156"/>
            </p:nvPicPr>
            <p:blipFill>
              <a:blip/>
            </p:blipFill>
            <p:spPr>
              <a:xfrm>
                <a:off x="2863186" y="5471899"/>
                <a:ext cx="159224" cy="55444"/>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58" name="墨迹 157"/>
              <p14:cNvContentPartPr/>
              <p14:nvPr/>
            </p14:nvContentPartPr>
            <p14:xfrm>
              <a:off x="2886643" y="5575678"/>
              <a:ext cx="186946" cy="36963"/>
            </p14:xfrm>
          </p:contentPart>
        </mc:Choice>
        <mc:Fallback xmlns="">
          <p:pic>
            <p:nvPicPr>
              <p:cNvPr id="158" name="墨迹 157"/>
            </p:nvPicPr>
            <p:blipFill>
              <a:blip/>
            </p:blipFill>
            <p:spPr>
              <a:xfrm>
                <a:off x="2886643" y="5575678"/>
                <a:ext cx="186946" cy="36963"/>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159" name="墨迹 158"/>
              <p14:cNvContentPartPr/>
              <p14:nvPr/>
            </p14:nvContentPartPr>
            <p14:xfrm>
              <a:off x="3235656" y="5351059"/>
              <a:ext cx="244523" cy="247366"/>
            </p14:xfrm>
          </p:contentPart>
        </mc:Choice>
        <mc:Fallback xmlns="">
          <p:pic>
            <p:nvPicPr>
              <p:cNvPr id="159" name="墨迹 158"/>
            </p:nvPicPr>
            <p:blipFill>
              <a:blip/>
            </p:blipFill>
            <p:spPr>
              <a:xfrm>
                <a:off x="3235656" y="5351059"/>
                <a:ext cx="244523" cy="247366"/>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60" name="墨迹 159"/>
              <p14:cNvContentPartPr/>
              <p14:nvPr/>
            </p14:nvContentPartPr>
            <p14:xfrm>
              <a:off x="3546640" y="5421252"/>
              <a:ext cx="178061" cy="20792"/>
            </p14:xfrm>
          </p:contentPart>
        </mc:Choice>
        <mc:Fallback xmlns="">
          <p:pic>
            <p:nvPicPr>
              <p:cNvPr id="160" name="墨迹 159"/>
            </p:nvPicPr>
            <p:blipFill>
              <a:blip/>
            </p:blipFill>
            <p:spPr>
              <a:xfrm>
                <a:off x="3546640" y="5421252"/>
                <a:ext cx="178061" cy="20792"/>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161" name="墨迹 160"/>
              <p14:cNvContentPartPr/>
              <p14:nvPr/>
            </p14:nvContentPartPr>
            <p14:xfrm>
              <a:off x="3912358" y="5209606"/>
              <a:ext cx="22746" cy="364473"/>
            </p14:xfrm>
          </p:contentPart>
        </mc:Choice>
        <mc:Fallback xmlns="">
          <p:pic>
            <p:nvPicPr>
              <p:cNvPr id="161" name="墨迹 160"/>
            </p:nvPicPr>
            <p:blipFill>
              <a:blip/>
            </p:blipFill>
            <p:spPr>
              <a:xfrm>
                <a:off x="3912358" y="5209606"/>
                <a:ext cx="22746" cy="364473"/>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62" name="墨迹 161"/>
              <p14:cNvContentPartPr/>
              <p14:nvPr/>
            </p14:nvContentPartPr>
            <p14:xfrm>
              <a:off x="3918044" y="5165002"/>
              <a:ext cx="295702" cy="309207"/>
            </p14:xfrm>
          </p:contentPart>
        </mc:Choice>
        <mc:Fallback xmlns="">
          <p:pic>
            <p:nvPicPr>
              <p:cNvPr id="162" name="墨迹 161"/>
            </p:nvPicPr>
            <p:blipFill>
              <a:blip/>
            </p:blipFill>
            <p:spPr>
              <a:xfrm>
                <a:off x="3918044" y="5165002"/>
                <a:ext cx="295702" cy="309207"/>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163" name="墨迹 162"/>
              <p14:cNvContentPartPr/>
              <p14:nvPr/>
            </p14:nvContentPartPr>
            <p14:xfrm>
              <a:off x="4275587" y="5171399"/>
              <a:ext cx="94539" cy="377268"/>
            </p14:xfrm>
          </p:contentPart>
        </mc:Choice>
        <mc:Fallback xmlns="">
          <p:pic>
            <p:nvPicPr>
              <p:cNvPr id="163" name="墨迹 162"/>
            </p:nvPicPr>
            <p:blipFill>
              <a:blip/>
            </p:blipFill>
            <p:spPr>
              <a:xfrm>
                <a:off x="4275587" y="5171399"/>
                <a:ext cx="94539" cy="377268"/>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64" name="墨迹 163"/>
              <p14:cNvContentPartPr/>
              <p14:nvPr/>
            </p14:nvContentPartPr>
            <p14:xfrm>
              <a:off x="4412776" y="5161270"/>
              <a:ext cx="96671" cy="341372"/>
            </p14:xfrm>
          </p:contentPart>
        </mc:Choice>
        <mc:Fallback xmlns="">
          <p:pic>
            <p:nvPicPr>
              <p:cNvPr id="164" name="墨迹 163"/>
            </p:nvPicPr>
            <p:blipFill>
              <a:blip/>
            </p:blipFill>
            <p:spPr>
              <a:xfrm>
                <a:off x="4412776" y="5161270"/>
                <a:ext cx="96671" cy="341372"/>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165" name="墨迹 164"/>
              <p14:cNvContentPartPr/>
              <p14:nvPr/>
            </p14:nvContentPartPr>
            <p14:xfrm>
              <a:off x="4503761" y="5131238"/>
              <a:ext cx="117285" cy="348302"/>
            </p14:xfrm>
          </p:contentPart>
        </mc:Choice>
        <mc:Fallback xmlns="">
          <p:pic>
            <p:nvPicPr>
              <p:cNvPr id="165" name="墨迹 164"/>
            </p:nvPicPr>
            <p:blipFill>
              <a:blip/>
            </p:blipFill>
            <p:spPr>
              <a:xfrm>
                <a:off x="4503761" y="5131238"/>
                <a:ext cx="117285" cy="348302"/>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66" name="墨迹 165"/>
              <p14:cNvContentPartPr/>
              <p14:nvPr/>
            </p14:nvContentPartPr>
            <p14:xfrm>
              <a:off x="4475506" y="5342529"/>
              <a:ext cx="153359" cy="25590"/>
            </p14:xfrm>
          </p:contentPart>
        </mc:Choice>
        <mc:Fallback xmlns="">
          <p:pic>
            <p:nvPicPr>
              <p:cNvPr id="166" name="墨迹 165"/>
            </p:nvPicPr>
            <p:blipFill>
              <a:blip/>
            </p:blipFill>
            <p:spPr>
              <a:xfrm>
                <a:off x="4475506" y="5342529"/>
                <a:ext cx="153359" cy="2559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167" name="墨迹 166"/>
              <p14:cNvContentPartPr/>
              <p14:nvPr/>
            </p14:nvContentPartPr>
            <p14:xfrm>
              <a:off x="4683598" y="5251544"/>
              <a:ext cx="141454" cy="42650"/>
            </p14:xfrm>
          </p:contentPart>
        </mc:Choice>
        <mc:Fallback xmlns="">
          <p:pic>
            <p:nvPicPr>
              <p:cNvPr id="167" name="墨迹 166"/>
            </p:nvPicPr>
            <p:blipFill>
              <a:blip/>
            </p:blipFill>
            <p:spPr>
              <a:xfrm>
                <a:off x="4683598" y="5251544"/>
                <a:ext cx="141454" cy="4265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68" name="墨迹 167"/>
              <p14:cNvContentPartPr/>
              <p14:nvPr/>
            </p14:nvContentPartPr>
            <p14:xfrm>
              <a:off x="4881384" y="5091432"/>
              <a:ext cx="224975" cy="43538"/>
            </p14:xfrm>
          </p:contentPart>
        </mc:Choice>
        <mc:Fallback xmlns="">
          <p:pic>
            <p:nvPicPr>
              <p:cNvPr id="168" name="墨迹 167"/>
            </p:nvPicPr>
            <p:blipFill>
              <a:blip/>
            </p:blipFill>
            <p:spPr>
              <a:xfrm>
                <a:off x="4881384" y="5091432"/>
                <a:ext cx="224975" cy="43538"/>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169" name="墨迹 168"/>
              <p14:cNvContentPartPr/>
              <p14:nvPr/>
            </p14:nvContentPartPr>
            <p14:xfrm>
              <a:off x="4924567" y="5129283"/>
              <a:ext cx="189789" cy="295701"/>
            </p14:xfrm>
          </p:contentPart>
        </mc:Choice>
        <mc:Fallback xmlns="">
          <p:pic>
            <p:nvPicPr>
              <p:cNvPr id="169" name="墨迹 168"/>
            </p:nvPicPr>
            <p:blipFill>
              <a:blip/>
            </p:blipFill>
            <p:spPr>
              <a:xfrm>
                <a:off x="4924567" y="5129283"/>
                <a:ext cx="189789" cy="295701"/>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70" name="墨迹 169"/>
              <p14:cNvContentPartPr/>
              <p14:nvPr/>
            </p14:nvContentPartPr>
            <p14:xfrm>
              <a:off x="4938783" y="5245858"/>
              <a:ext cx="221776" cy="59709"/>
            </p14:xfrm>
          </p:contentPart>
        </mc:Choice>
        <mc:Fallback xmlns="">
          <p:pic>
            <p:nvPicPr>
              <p:cNvPr id="170" name="墨迹 169"/>
            </p:nvPicPr>
            <p:blipFill>
              <a:blip/>
            </p:blipFill>
            <p:spPr>
              <a:xfrm>
                <a:off x="4938783" y="5245858"/>
                <a:ext cx="221776" cy="59709"/>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171" name="墨迹 170"/>
              <p14:cNvContentPartPr/>
              <p14:nvPr/>
            </p14:nvContentPartPr>
            <p14:xfrm>
              <a:off x="5189703" y="4992805"/>
              <a:ext cx="132924" cy="526008"/>
            </p14:xfrm>
          </p:contentPart>
        </mc:Choice>
        <mc:Fallback xmlns="">
          <p:pic>
            <p:nvPicPr>
              <p:cNvPr id="171" name="墨迹 170"/>
            </p:nvPicPr>
            <p:blipFill>
              <a:blip/>
            </p:blipFill>
            <p:spPr>
              <a:xfrm>
                <a:off x="5189703" y="4992805"/>
                <a:ext cx="132924" cy="526008"/>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72" name="墨迹 171"/>
              <p14:cNvContentPartPr/>
              <p14:nvPr/>
            </p14:nvContentPartPr>
            <p14:xfrm>
              <a:off x="3023654" y="5953835"/>
              <a:ext cx="81211" cy="13506"/>
            </p14:xfrm>
          </p:contentPart>
        </mc:Choice>
        <mc:Fallback xmlns="">
          <p:pic>
            <p:nvPicPr>
              <p:cNvPr id="172" name="墨迹 171"/>
            </p:nvPicPr>
            <p:blipFill>
              <a:blip/>
            </p:blipFill>
            <p:spPr>
              <a:xfrm>
                <a:off x="3023654" y="5953835"/>
                <a:ext cx="81211" cy="13506"/>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173" name="墨迹 172"/>
              <p14:cNvContentPartPr/>
              <p14:nvPr/>
            </p14:nvContentPartPr>
            <p14:xfrm>
              <a:off x="2993088" y="6059037"/>
              <a:ext cx="248255" cy="82455"/>
            </p14:xfrm>
          </p:contentPart>
        </mc:Choice>
        <mc:Fallback xmlns="">
          <p:pic>
            <p:nvPicPr>
              <p:cNvPr id="173" name="墨迹 172"/>
            </p:nvPicPr>
            <p:blipFill>
              <a:blip/>
            </p:blipFill>
            <p:spPr>
              <a:xfrm>
                <a:off x="2993088" y="6059037"/>
                <a:ext cx="248255" cy="82455"/>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74" name="墨迹 173"/>
              <p14:cNvContentPartPr/>
              <p14:nvPr/>
            </p14:nvContentPartPr>
            <p14:xfrm>
              <a:off x="3301763" y="5834417"/>
              <a:ext cx="184102" cy="375314"/>
            </p14:xfrm>
          </p:contentPart>
        </mc:Choice>
        <mc:Fallback xmlns="">
          <p:pic>
            <p:nvPicPr>
              <p:cNvPr id="174" name="墨迹 173"/>
            </p:nvPicPr>
            <p:blipFill>
              <a:blip/>
            </p:blipFill>
            <p:spPr>
              <a:xfrm>
                <a:off x="3301763" y="5834417"/>
                <a:ext cx="184102" cy="375314"/>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175" name="墨迹 174"/>
              <p14:cNvContentPartPr/>
              <p14:nvPr/>
            </p14:nvContentPartPr>
            <p14:xfrm>
              <a:off x="3677431" y="5925403"/>
              <a:ext cx="223554" cy="11373"/>
            </p14:xfrm>
          </p:contentPart>
        </mc:Choice>
        <mc:Fallback xmlns="">
          <p:pic>
            <p:nvPicPr>
              <p:cNvPr id="175" name="墨迹 174"/>
            </p:nvPicPr>
            <p:blipFill>
              <a:blip/>
            </p:blipFill>
            <p:spPr>
              <a:xfrm>
                <a:off x="3677431" y="5925403"/>
                <a:ext cx="223554" cy="11373"/>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76" name="墨迹 175"/>
              <p14:cNvContentPartPr/>
              <p14:nvPr/>
            </p14:nvContentPartPr>
            <p14:xfrm>
              <a:off x="4043149" y="5781639"/>
              <a:ext cx="11373" cy="374070"/>
            </p14:xfrm>
          </p:contentPart>
        </mc:Choice>
        <mc:Fallback xmlns="">
          <p:pic>
            <p:nvPicPr>
              <p:cNvPr id="176" name="墨迹 175"/>
            </p:nvPicPr>
            <p:blipFill>
              <a:blip/>
            </p:blipFill>
            <p:spPr>
              <a:xfrm>
                <a:off x="4043149" y="5781639"/>
                <a:ext cx="11373" cy="374070"/>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177" name="墨迹 176"/>
              <p14:cNvContentPartPr/>
              <p14:nvPr/>
            </p14:nvContentPartPr>
            <p14:xfrm>
              <a:off x="4077268" y="5675194"/>
              <a:ext cx="28433" cy="51178"/>
            </p14:xfrm>
          </p:contentPart>
        </mc:Choice>
        <mc:Fallback xmlns="">
          <p:pic>
            <p:nvPicPr>
              <p:cNvPr id="177" name="墨迹 176"/>
            </p:nvPicPr>
            <p:blipFill>
              <a:blip/>
            </p:blipFill>
            <p:spPr>
              <a:xfrm>
                <a:off x="4077268" y="5675194"/>
                <a:ext cx="28433" cy="51178"/>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78" name="墨迹 177"/>
              <p14:cNvContentPartPr/>
              <p14:nvPr/>
            </p14:nvContentPartPr>
            <p14:xfrm>
              <a:off x="4063052" y="5660089"/>
              <a:ext cx="224619" cy="460790"/>
            </p14:xfrm>
          </p:contentPart>
        </mc:Choice>
        <mc:Fallback xmlns="">
          <p:pic>
            <p:nvPicPr>
              <p:cNvPr id="178" name="墨迹 177"/>
            </p:nvPicPr>
            <p:blipFill>
              <a:blip/>
            </p:blipFill>
            <p:spPr>
              <a:xfrm>
                <a:off x="4063052" y="5660089"/>
                <a:ext cx="224619" cy="460790"/>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179" name="墨迹 178"/>
              <p14:cNvContentPartPr/>
              <p14:nvPr/>
            </p14:nvContentPartPr>
            <p14:xfrm>
              <a:off x="4333164" y="5778973"/>
              <a:ext cx="73925" cy="334086"/>
            </p14:xfrm>
          </p:contentPart>
        </mc:Choice>
        <mc:Fallback xmlns="">
          <p:pic>
            <p:nvPicPr>
              <p:cNvPr id="179" name="墨迹 178"/>
            </p:nvPicPr>
            <p:blipFill>
              <a:blip/>
            </p:blipFill>
            <p:spPr>
              <a:xfrm>
                <a:off x="4333164" y="5778973"/>
                <a:ext cx="73925" cy="334086"/>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80" name="墨迹 179"/>
              <p14:cNvContentPartPr/>
              <p14:nvPr/>
            </p14:nvContentPartPr>
            <p14:xfrm>
              <a:off x="4469641" y="5752673"/>
              <a:ext cx="22747" cy="292147"/>
            </p14:xfrm>
          </p:contentPart>
        </mc:Choice>
        <mc:Fallback xmlns="">
          <p:pic>
            <p:nvPicPr>
              <p:cNvPr id="180" name="墨迹 179"/>
            </p:nvPicPr>
            <p:blipFill>
              <a:blip/>
            </p:blipFill>
            <p:spPr>
              <a:xfrm>
                <a:off x="4469641" y="5752673"/>
                <a:ext cx="22747" cy="292147"/>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181" name="墨迹 180"/>
              <p14:cNvContentPartPr/>
              <p14:nvPr/>
            </p14:nvContentPartPr>
            <p14:xfrm>
              <a:off x="4495942" y="5755339"/>
              <a:ext cx="154248" cy="304586"/>
            </p14:xfrm>
          </p:contentPart>
        </mc:Choice>
        <mc:Fallback xmlns="">
          <p:pic>
            <p:nvPicPr>
              <p:cNvPr id="181" name="墨迹 180"/>
            </p:nvPicPr>
            <p:blipFill>
              <a:blip/>
            </p:blipFill>
            <p:spPr>
              <a:xfrm>
                <a:off x="4495942" y="5755339"/>
                <a:ext cx="154248" cy="304586"/>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82" name="墨迹 181"/>
              <p14:cNvContentPartPr/>
              <p14:nvPr/>
            </p14:nvContentPartPr>
            <p14:xfrm>
              <a:off x="4733711" y="5845790"/>
              <a:ext cx="77124" cy="22747"/>
            </p14:xfrm>
          </p:contentPart>
        </mc:Choice>
        <mc:Fallback xmlns="">
          <p:pic>
            <p:nvPicPr>
              <p:cNvPr id="182" name="墨迹 181"/>
            </p:nvPicPr>
            <p:blipFill>
              <a:blip/>
            </p:blipFill>
            <p:spPr>
              <a:xfrm>
                <a:off x="4733711" y="5845790"/>
                <a:ext cx="77124" cy="22747"/>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183" name="墨迹 182"/>
              <p14:cNvContentPartPr/>
              <p14:nvPr/>
            </p14:nvContentPartPr>
            <p14:xfrm>
              <a:off x="4881384" y="5693675"/>
              <a:ext cx="270646" cy="277220"/>
            </p14:xfrm>
          </p:contentPart>
        </mc:Choice>
        <mc:Fallback xmlns="">
          <p:pic>
            <p:nvPicPr>
              <p:cNvPr id="183" name="墨迹 182"/>
            </p:nvPicPr>
            <p:blipFill>
              <a:blip/>
            </p:blipFill>
            <p:spPr>
              <a:xfrm>
                <a:off x="4881384" y="5693675"/>
                <a:ext cx="270646" cy="27722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84" name="墨迹 183"/>
              <p14:cNvContentPartPr/>
              <p14:nvPr/>
            </p14:nvContentPartPr>
            <p14:xfrm>
              <a:off x="4938072" y="5840104"/>
              <a:ext cx="225330" cy="62552"/>
            </p14:xfrm>
          </p:contentPart>
        </mc:Choice>
        <mc:Fallback xmlns="">
          <p:pic>
            <p:nvPicPr>
              <p:cNvPr id="184" name="墨迹 183"/>
            </p:nvPicPr>
            <p:blipFill>
              <a:blip/>
            </p:blipFill>
            <p:spPr>
              <a:xfrm>
                <a:off x="4938072" y="5840104"/>
                <a:ext cx="225330" cy="62552"/>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185" name="墨迹 184"/>
              <p14:cNvContentPartPr/>
              <p14:nvPr/>
            </p14:nvContentPartPr>
            <p14:xfrm>
              <a:off x="5152029" y="5589895"/>
              <a:ext cx="109466" cy="449239"/>
            </p14:xfrm>
          </p:contentPart>
        </mc:Choice>
        <mc:Fallback xmlns="">
          <p:pic>
            <p:nvPicPr>
              <p:cNvPr id="185" name="墨迹 184"/>
            </p:nvPicPr>
            <p:blipFill>
              <a:blip/>
            </p:blipFill>
            <p:spPr>
              <a:xfrm>
                <a:off x="5152029" y="5589895"/>
                <a:ext cx="109466" cy="449239"/>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86" name="墨迹 185"/>
              <p14:cNvContentPartPr/>
              <p14:nvPr/>
            </p14:nvContentPartPr>
            <p14:xfrm>
              <a:off x="5751252" y="5584209"/>
              <a:ext cx="322002" cy="39806"/>
            </p14:xfrm>
          </p:contentPart>
        </mc:Choice>
        <mc:Fallback xmlns="">
          <p:pic>
            <p:nvPicPr>
              <p:cNvPr id="186" name="墨迹 185"/>
            </p:nvPicPr>
            <p:blipFill>
              <a:blip/>
            </p:blipFill>
            <p:spPr>
              <a:xfrm>
                <a:off x="5751252" y="5584209"/>
                <a:ext cx="322002" cy="39806"/>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187" name="墨迹 186"/>
              <p14:cNvContentPartPr/>
              <p14:nvPr/>
            </p14:nvContentPartPr>
            <p14:xfrm>
              <a:off x="5723529" y="5737746"/>
              <a:ext cx="329821" cy="32165"/>
            </p14:xfrm>
          </p:contentPart>
        </mc:Choice>
        <mc:Fallback xmlns="">
          <p:pic>
            <p:nvPicPr>
              <p:cNvPr id="187" name="墨迹 186"/>
            </p:nvPicPr>
            <p:blipFill>
              <a:blip/>
            </p:blipFill>
            <p:spPr>
              <a:xfrm>
                <a:off x="5723529" y="5737746"/>
                <a:ext cx="329821" cy="32165"/>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88" name="墨迹 187"/>
              <p14:cNvContentPartPr/>
              <p14:nvPr/>
            </p14:nvContentPartPr>
            <p14:xfrm>
              <a:off x="6044821" y="5457860"/>
              <a:ext cx="166509" cy="359497"/>
            </p14:xfrm>
          </p:contentPart>
        </mc:Choice>
        <mc:Fallback xmlns="">
          <p:pic>
            <p:nvPicPr>
              <p:cNvPr id="188" name="墨迹 187"/>
            </p:nvPicPr>
            <p:blipFill>
              <a:blip/>
            </p:blipFill>
            <p:spPr>
              <a:xfrm>
                <a:off x="6044821" y="5457860"/>
                <a:ext cx="166509" cy="359497"/>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189" name="墨迹 188"/>
              <p14:cNvContentPartPr/>
              <p14:nvPr/>
            </p14:nvContentPartPr>
            <p14:xfrm>
              <a:off x="6706417" y="5262029"/>
              <a:ext cx="37851" cy="409610"/>
            </p14:xfrm>
          </p:contentPart>
        </mc:Choice>
        <mc:Fallback xmlns="">
          <p:pic>
            <p:nvPicPr>
              <p:cNvPr id="189" name="墨迹 188"/>
            </p:nvPicPr>
            <p:blipFill>
              <a:blip/>
            </p:blipFill>
            <p:spPr>
              <a:xfrm>
                <a:off x="6706417" y="5262029"/>
                <a:ext cx="37851" cy="40961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90" name="墨迹 189"/>
              <p14:cNvContentPartPr/>
              <p14:nvPr/>
            </p14:nvContentPartPr>
            <p14:xfrm>
              <a:off x="6704462" y="5294194"/>
              <a:ext cx="267269" cy="295701"/>
            </p14:xfrm>
          </p:contentPart>
        </mc:Choice>
        <mc:Fallback xmlns="">
          <p:pic>
            <p:nvPicPr>
              <p:cNvPr id="190" name="墨迹 189"/>
            </p:nvPicPr>
            <p:blipFill>
              <a:blip/>
            </p:blipFill>
            <p:spPr>
              <a:xfrm>
                <a:off x="6704462" y="5294194"/>
                <a:ext cx="267269" cy="295701"/>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191" name="墨迹 190"/>
              <p14:cNvContentPartPr/>
              <p14:nvPr/>
            </p14:nvContentPartPr>
            <p14:xfrm>
              <a:off x="7047078" y="5237328"/>
              <a:ext cx="109466" cy="329821"/>
            </p14:xfrm>
          </p:contentPart>
        </mc:Choice>
        <mc:Fallback xmlns="">
          <p:pic>
            <p:nvPicPr>
              <p:cNvPr id="191" name="墨迹 190"/>
            </p:nvPicPr>
            <p:blipFill>
              <a:blip/>
            </p:blipFill>
            <p:spPr>
              <a:xfrm>
                <a:off x="7047078" y="5237328"/>
                <a:ext cx="109466" cy="329821"/>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92" name="墨迹 191"/>
              <p14:cNvContentPartPr/>
              <p14:nvPr/>
            </p14:nvContentPartPr>
            <p14:xfrm>
              <a:off x="7187287" y="5223111"/>
              <a:ext cx="63085" cy="322002"/>
            </p14:xfrm>
          </p:contentPart>
        </mc:Choice>
        <mc:Fallback xmlns="">
          <p:pic>
            <p:nvPicPr>
              <p:cNvPr id="192" name="墨迹 191"/>
            </p:nvPicPr>
            <p:blipFill>
              <a:blip/>
            </p:blipFill>
            <p:spPr>
              <a:xfrm>
                <a:off x="7187287" y="5223111"/>
                <a:ext cx="63085" cy="322002"/>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193" name="墨迹 192"/>
              <p14:cNvContentPartPr/>
              <p14:nvPr/>
            </p14:nvContentPartPr>
            <p14:xfrm>
              <a:off x="7236867" y="5276246"/>
              <a:ext cx="209692" cy="277575"/>
            </p14:xfrm>
          </p:contentPart>
        </mc:Choice>
        <mc:Fallback xmlns="">
          <p:pic>
            <p:nvPicPr>
              <p:cNvPr id="193" name="墨迹 192"/>
            </p:nvPicPr>
            <p:blipFill>
              <a:blip/>
            </p:blipFill>
            <p:spPr>
              <a:xfrm>
                <a:off x="7236867" y="5276246"/>
                <a:ext cx="209692" cy="277575"/>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94" name="墨迹 193"/>
              <p14:cNvContentPartPr/>
              <p14:nvPr/>
            </p14:nvContentPartPr>
            <p14:xfrm>
              <a:off x="7409596" y="5262917"/>
              <a:ext cx="136478" cy="25590"/>
            </p14:xfrm>
          </p:contentPart>
        </mc:Choice>
        <mc:Fallback xmlns="">
          <p:pic>
            <p:nvPicPr>
              <p:cNvPr id="194" name="墨迹 193"/>
            </p:nvPicPr>
            <p:blipFill>
              <a:blip/>
            </p:blipFill>
            <p:spPr>
              <a:xfrm>
                <a:off x="7409596" y="5262917"/>
                <a:ext cx="136478" cy="25590"/>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195" name="墨迹 194"/>
              <p14:cNvContentPartPr/>
              <p14:nvPr/>
            </p14:nvContentPartPr>
            <p14:xfrm>
              <a:off x="7604895" y="5143322"/>
              <a:ext cx="229772" cy="264603"/>
            </p14:xfrm>
          </p:contentPart>
        </mc:Choice>
        <mc:Fallback xmlns="">
          <p:pic>
            <p:nvPicPr>
              <p:cNvPr id="195" name="墨迹 194"/>
            </p:nvPicPr>
            <p:blipFill>
              <a:blip/>
            </p:blipFill>
            <p:spPr>
              <a:xfrm>
                <a:off x="7604895" y="5143322"/>
                <a:ext cx="229772" cy="264603"/>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96" name="墨迹 195"/>
              <p14:cNvContentPartPr/>
              <p14:nvPr/>
            </p14:nvContentPartPr>
            <p14:xfrm>
              <a:off x="7675266" y="5234484"/>
              <a:ext cx="226218" cy="48336"/>
            </p14:xfrm>
          </p:contentPart>
        </mc:Choice>
        <mc:Fallback xmlns="">
          <p:pic>
            <p:nvPicPr>
              <p:cNvPr id="196" name="墨迹 195"/>
            </p:nvPicPr>
            <p:blipFill>
              <a:blip/>
            </p:blipFill>
            <p:spPr>
              <a:xfrm>
                <a:off x="7675266" y="5234484"/>
                <a:ext cx="226218" cy="48336"/>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197" name="墨迹 196"/>
              <p14:cNvContentPartPr/>
              <p14:nvPr/>
            </p14:nvContentPartPr>
            <p14:xfrm>
              <a:off x="7819029" y="4956909"/>
              <a:ext cx="113732" cy="533471"/>
            </p14:xfrm>
          </p:contentPart>
        </mc:Choice>
        <mc:Fallback xmlns="">
          <p:pic>
            <p:nvPicPr>
              <p:cNvPr id="197" name="墨迹 196"/>
            </p:nvPicPr>
            <p:blipFill>
              <a:blip/>
            </p:blipFill>
            <p:spPr>
              <a:xfrm>
                <a:off x="7819029" y="4956909"/>
                <a:ext cx="113732" cy="533471"/>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98" name="墨迹 197"/>
              <p14:cNvContentPartPr/>
              <p14:nvPr/>
            </p14:nvContentPartPr>
            <p14:xfrm>
              <a:off x="8009352" y="5086634"/>
              <a:ext cx="202051" cy="71082"/>
            </p14:xfrm>
          </p:contentPart>
        </mc:Choice>
        <mc:Fallback xmlns="">
          <p:pic>
            <p:nvPicPr>
              <p:cNvPr id="198" name="墨迹 197"/>
            </p:nvPicPr>
            <p:blipFill>
              <a:blip/>
            </p:blipFill>
            <p:spPr>
              <a:xfrm>
                <a:off x="8009352" y="5086634"/>
                <a:ext cx="202051" cy="71082"/>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199" name="墨迹 198"/>
              <p14:cNvContentPartPr/>
              <p14:nvPr/>
            </p14:nvContentPartPr>
            <p14:xfrm>
              <a:off x="8100515" y="5171044"/>
              <a:ext cx="233149" cy="71971"/>
            </p14:xfrm>
          </p:contentPart>
        </mc:Choice>
        <mc:Fallback xmlns="">
          <p:pic>
            <p:nvPicPr>
              <p:cNvPr id="199" name="墨迹 198"/>
            </p:nvPicPr>
            <p:blipFill>
              <a:blip/>
            </p:blipFill>
            <p:spPr>
              <a:xfrm>
                <a:off x="8100515" y="5171044"/>
                <a:ext cx="233149" cy="71971"/>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200" name="墨迹 199"/>
              <p14:cNvContentPartPr/>
              <p14:nvPr/>
            </p14:nvContentPartPr>
            <p14:xfrm>
              <a:off x="8410432" y="4898977"/>
              <a:ext cx="42650" cy="560127"/>
            </p14:xfrm>
          </p:contentPart>
        </mc:Choice>
        <mc:Fallback xmlns="">
          <p:pic>
            <p:nvPicPr>
              <p:cNvPr id="200" name="墨迹 199"/>
            </p:nvPicPr>
            <p:blipFill>
              <a:blip/>
            </p:blipFill>
            <p:spPr>
              <a:xfrm>
                <a:off x="8410432" y="4898977"/>
                <a:ext cx="42650" cy="560127"/>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201" name="墨迹 200"/>
              <p14:cNvContentPartPr/>
              <p14:nvPr/>
            </p14:nvContentPartPr>
            <p14:xfrm>
              <a:off x="8827684" y="5116488"/>
              <a:ext cx="290726" cy="81034"/>
            </p14:xfrm>
          </p:contentPart>
        </mc:Choice>
        <mc:Fallback xmlns="">
          <p:pic>
            <p:nvPicPr>
              <p:cNvPr id="201" name="墨迹 200"/>
            </p:nvPicPr>
            <p:blipFill>
              <a:blip/>
            </p:blipFill>
            <p:spPr>
              <a:xfrm>
                <a:off x="8827684" y="5116488"/>
                <a:ext cx="290726" cy="81034"/>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202" name="墨迹 201"/>
              <p14:cNvContentPartPr/>
              <p14:nvPr/>
            </p14:nvContentPartPr>
            <p14:xfrm>
              <a:off x="8862159" y="5233774"/>
              <a:ext cx="273310" cy="54733"/>
            </p14:xfrm>
          </p:contentPart>
        </mc:Choice>
        <mc:Fallback xmlns="">
          <p:pic>
            <p:nvPicPr>
              <p:cNvPr id="202" name="墨迹 201"/>
            </p:nvPicPr>
            <p:blipFill>
              <a:blip/>
            </p:blipFill>
            <p:spPr>
              <a:xfrm>
                <a:off x="8862159" y="5233774"/>
                <a:ext cx="273310" cy="54733"/>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203" name="墨迹 202"/>
              <p14:cNvContentPartPr/>
              <p14:nvPr/>
            </p14:nvContentPartPr>
            <p14:xfrm>
              <a:off x="9107037" y="4994760"/>
              <a:ext cx="241679" cy="319337"/>
            </p14:xfrm>
          </p:contentPart>
        </mc:Choice>
        <mc:Fallback xmlns="">
          <p:pic>
            <p:nvPicPr>
              <p:cNvPr id="203" name="墨迹 202"/>
            </p:nvPicPr>
            <p:blipFill>
              <a:blip/>
            </p:blipFill>
            <p:spPr>
              <a:xfrm>
                <a:off x="9107037" y="4994760"/>
                <a:ext cx="241679" cy="319337"/>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204" name="墨迹 203"/>
              <p14:cNvContentPartPr/>
              <p14:nvPr/>
            </p14:nvContentPartPr>
            <p14:xfrm>
              <a:off x="9641041" y="4856683"/>
              <a:ext cx="310451" cy="313828"/>
            </p14:xfrm>
          </p:contentPart>
        </mc:Choice>
        <mc:Fallback xmlns="">
          <p:pic>
            <p:nvPicPr>
              <p:cNvPr id="204" name="墨迹 203"/>
            </p:nvPicPr>
            <p:blipFill>
              <a:blip/>
            </p:blipFill>
            <p:spPr>
              <a:xfrm>
                <a:off x="9641041" y="4856683"/>
                <a:ext cx="310451" cy="313828"/>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205" name="墨迹 204"/>
              <p14:cNvContentPartPr/>
              <p14:nvPr/>
            </p14:nvContentPartPr>
            <p14:xfrm>
              <a:off x="9974238" y="4989785"/>
              <a:ext cx="216090" cy="14394"/>
            </p14:xfrm>
          </p:contentPart>
        </mc:Choice>
        <mc:Fallback xmlns="">
          <p:pic>
            <p:nvPicPr>
              <p:cNvPr id="205" name="墨迹 204"/>
            </p:nvPicPr>
            <p:blipFill>
              <a:blip/>
            </p:blipFill>
            <p:spPr>
              <a:xfrm>
                <a:off x="9974238" y="4989785"/>
                <a:ext cx="216090" cy="14394"/>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206" name="墨迹 205"/>
              <p14:cNvContentPartPr/>
              <p14:nvPr/>
            </p14:nvContentPartPr>
            <p14:xfrm>
              <a:off x="10076596" y="4918880"/>
              <a:ext cx="71082" cy="222487"/>
            </p14:xfrm>
          </p:contentPart>
        </mc:Choice>
        <mc:Fallback xmlns="">
          <p:pic>
            <p:nvPicPr>
              <p:cNvPr id="206" name="墨迹 205"/>
            </p:nvPicPr>
            <p:blipFill>
              <a:blip/>
            </p:blipFill>
            <p:spPr>
              <a:xfrm>
                <a:off x="10076596" y="4918880"/>
                <a:ext cx="71082" cy="222487"/>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207" name="墨迹 206"/>
              <p14:cNvContentPartPr/>
              <p14:nvPr/>
            </p14:nvContentPartPr>
            <p14:xfrm>
              <a:off x="10264253" y="4686442"/>
              <a:ext cx="170597" cy="391662"/>
            </p14:xfrm>
          </p:contentPart>
        </mc:Choice>
        <mc:Fallback xmlns="">
          <p:pic>
            <p:nvPicPr>
              <p:cNvPr id="207" name="墨迹 206"/>
            </p:nvPicPr>
            <p:blipFill>
              <a:blip/>
            </p:blipFill>
            <p:spPr>
              <a:xfrm>
                <a:off x="10264253" y="4686442"/>
                <a:ext cx="170597" cy="391662"/>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208" name="墨迹 207"/>
              <p14:cNvContentPartPr/>
              <p14:nvPr/>
            </p14:nvContentPartPr>
            <p14:xfrm>
              <a:off x="10506644" y="4813145"/>
              <a:ext cx="169175" cy="77302"/>
            </p14:xfrm>
          </p:contentPart>
        </mc:Choice>
        <mc:Fallback xmlns="">
          <p:pic>
            <p:nvPicPr>
              <p:cNvPr id="208" name="墨迹 207"/>
            </p:nvPicPr>
            <p:blipFill>
              <a:blip/>
            </p:blipFill>
            <p:spPr>
              <a:xfrm>
                <a:off x="10506644" y="4813145"/>
                <a:ext cx="169175" cy="77302"/>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209" name="墨迹 208"/>
              <p14:cNvContentPartPr/>
              <p14:nvPr/>
            </p14:nvContentPartPr>
            <p14:xfrm>
              <a:off x="10483897" y="4938783"/>
              <a:ext cx="229594" cy="14217"/>
            </p14:xfrm>
          </p:contentPart>
        </mc:Choice>
        <mc:Fallback xmlns="">
          <p:pic>
            <p:nvPicPr>
              <p:cNvPr id="209" name="墨迹 208"/>
            </p:nvPicPr>
            <p:blipFill>
              <a:blip/>
            </p:blipFill>
            <p:spPr>
              <a:xfrm>
                <a:off x="10483897" y="4938783"/>
                <a:ext cx="229594" cy="14217"/>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210" name="墨迹 209"/>
              <p14:cNvContentPartPr/>
              <p14:nvPr/>
            </p14:nvContentPartPr>
            <p14:xfrm>
              <a:off x="10798791" y="4844955"/>
              <a:ext cx="187656" cy="181970"/>
            </p14:xfrm>
          </p:contentPart>
        </mc:Choice>
        <mc:Fallback xmlns="">
          <p:pic>
            <p:nvPicPr>
              <p:cNvPr id="210" name="墨迹 209"/>
            </p:nvPicPr>
            <p:blipFill>
              <a:blip/>
            </p:blipFill>
            <p:spPr>
              <a:xfrm>
                <a:off x="10798791" y="4844955"/>
                <a:ext cx="187656" cy="181970"/>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211" name="墨迹 210"/>
              <p14:cNvContentPartPr/>
              <p14:nvPr/>
            </p14:nvContentPartPr>
            <p14:xfrm>
              <a:off x="6858000" y="5390865"/>
              <a:ext cx="1725872" cy="437865"/>
            </p14:xfrm>
          </p:contentPart>
        </mc:Choice>
        <mc:Fallback xmlns="">
          <p:pic>
            <p:nvPicPr>
              <p:cNvPr id="211" name="墨迹 210"/>
            </p:nvPicPr>
            <p:blipFill>
              <a:blip/>
            </p:blipFill>
            <p:spPr>
              <a:xfrm>
                <a:off x="6858000" y="5390865"/>
                <a:ext cx="1725872" cy="437865"/>
              </a:xfrm>
              <a:prstGeom prst="rect"/>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08444" y="402068"/>
            <a:ext cx="10440622" cy="1784286"/>
          </a:xfrm>
          <a:prstGeom prst="rect">
            <a:avLst/>
          </a:prstGeom>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1317506" y="1207506"/>
              <a:ext cx="2080217" cy="60598"/>
            </p14:xfrm>
          </p:contentPart>
        </mc:Choice>
        <mc:Fallback xmlns="">
          <p:pic>
            <p:nvPicPr>
              <p:cNvPr id="2" name="墨迹 1"/>
            </p:nvPicPr>
            <p:blipFill>
              <a:blip/>
            </p:blipFill>
            <p:spPr>
              <a:xfrm>
                <a:off x="1317506" y="1207506"/>
                <a:ext cx="2080217" cy="60598"/>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6327371" y="1276634"/>
              <a:ext cx="752404" cy="59709"/>
            </p14:xfrm>
          </p:contentPart>
        </mc:Choice>
        <mc:Fallback xmlns="">
          <p:pic>
            <p:nvPicPr>
              <p:cNvPr id="3" name="墨迹 2"/>
            </p:nvPicPr>
            <p:blipFill>
              <a:blip/>
            </p:blipFill>
            <p:spPr>
              <a:xfrm>
                <a:off x="6327371" y="1276634"/>
                <a:ext cx="752404" cy="59709"/>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3832746" y="1131626"/>
              <a:ext cx="1998828" cy="125105"/>
            </p14:xfrm>
          </p:contentPart>
        </mc:Choice>
        <mc:Fallback xmlns="">
          <p:pic>
            <p:nvPicPr>
              <p:cNvPr id="5" name="墨迹 4"/>
            </p:nvPicPr>
            <p:blipFill>
              <a:blip/>
            </p:blipFill>
            <p:spPr>
              <a:xfrm>
                <a:off x="3832746" y="1131626"/>
                <a:ext cx="1998828" cy="12510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7502536" y="1228298"/>
              <a:ext cx="822598" cy="59709"/>
            </p14:xfrm>
          </p:contentPart>
        </mc:Choice>
        <mc:Fallback xmlns="">
          <p:pic>
            <p:nvPicPr>
              <p:cNvPr id="6" name="墨迹 5"/>
            </p:nvPicPr>
            <p:blipFill>
              <a:blip/>
            </p:blipFill>
            <p:spPr>
              <a:xfrm>
                <a:off x="7502536" y="1228298"/>
                <a:ext cx="822598" cy="59709"/>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1228298" y="1916373"/>
              <a:ext cx="3719015" cy="90985"/>
            </p14:xfrm>
          </p:contentPart>
        </mc:Choice>
        <mc:Fallback xmlns="">
          <p:pic>
            <p:nvPicPr>
              <p:cNvPr id="7" name="墨迹 6"/>
            </p:nvPicPr>
            <p:blipFill>
              <a:blip/>
            </p:blipFill>
            <p:spPr>
              <a:xfrm>
                <a:off x="1228298" y="1916373"/>
                <a:ext cx="3719015" cy="9098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2456597" y="2145790"/>
              <a:ext cx="54022" cy="316493"/>
            </p14:xfrm>
          </p:contentPart>
        </mc:Choice>
        <mc:Fallback xmlns="">
          <p:pic>
            <p:nvPicPr>
              <p:cNvPr id="8" name="墨迹 7"/>
            </p:nvPicPr>
            <p:blipFill>
              <a:blip/>
            </p:blipFill>
            <p:spPr>
              <a:xfrm>
                <a:off x="2456597" y="2145790"/>
                <a:ext cx="54022" cy="316493"/>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2638567" y="2104563"/>
              <a:ext cx="17060" cy="317914"/>
            </p14:xfrm>
          </p:contentPart>
        </mc:Choice>
        <mc:Fallback xmlns="">
          <p:pic>
            <p:nvPicPr>
              <p:cNvPr id="9" name="墨迹 8"/>
            </p:nvPicPr>
            <p:blipFill>
              <a:blip/>
            </p:blipFill>
            <p:spPr>
              <a:xfrm>
                <a:off x="2638567" y="2104563"/>
                <a:ext cx="17060" cy="317914"/>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1148686" y="1377570"/>
              <a:ext cx="938284" cy="655377"/>
            </p14:xfrm>
          </p:contentPart>
        </mc:Choice>
        <mc:Fallback xmlns="">
          <p:pic>
            <p:nvPicPr>
              <p:cNvPr id="10" name="墨迹 9"/>
            </p:nvPicPr>
            <p:blipFill>
              <a:blip/>
            </p:blipFill>
            <p:spPr>
              <a:xfrm>
                <a:off x="1148686" y="1377570"/>
                <a:ext cx="938284" cy="655377"/>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1366730" y="2731684"/>
              <a:ext cx="231195" cy="287883"/>
            </p14:xfrm>
          </p:contentPart>
        </mc:Choice>
        <mc:Fallback xmlns="">
          <p:pic>
            <p:nvPicPr>
              <p:cNvPr id="11" name="墨迹 10"/>
            </p:nvPicPr>
            <p:blipFill>
              <a:blip/>
            </p:blipFill>
            <p:spPr>
              <a:xfrm>
                <a:off x="1366730" y="2731684"/>
                <a:ext cx="231195" cy="287883"/>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1694597" y="2925738"/>
              <a:ext cx="108044" cy="153538"/>
            </p14:xfrm>
          </p:contentPart>
        </mc:Choice>
        <mc:Fallback xmlns="">
          <p:pic>
            <p:nvPicPr>
              <p:cNvPr id="12" name="墨迹 11"/>
            </p:nvPicPr>
            <p:blipFill>
              <a:blip/>
            </p:blipFill>
            <p:spPr>
              <a:xfrm>
                <a:off x="1694597" y="2925738"/>
                <a:ext cx="108044" cy="153538"/>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1995985" y="2706805"/>
              <a:ext cx="181970" cy="170597"/>
            </p14:xfrm>
          </p:contentPart>
        </mc:Choice>
        <mc:Fallback xmlns="">
          <p:pic>
            <p:nvPicPr>
              <p:cNvPr id="13" name="墨迹 12"/>
            </p:nvPicPr>
            <p:blipFill>
              <a:blip/>
            </p:blipFill>
            <p:spPr>
              <a:xfrm>
                <a:off x="1995985" y="2706805"/>
                <a:ext cx="181970" cy="170597"/>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2217761" y="2662735"/>
              <a:ext cx="128836" cy="217511"/>
            </p14:xfrm>
          </p:contentPart>
        </mc:Choice>
        <mc:Fallback xmlns="">
          <p:pic>
            <p:nvPicPr>
              <p:cNvPr id="14" name="墨迹 13"/>
            </p:nvPicPr>
            <p:blipFill>
              <a:blip/>
            </p:blipFill>
            <p:spPr>
              <a:xfrm>
                <a:off x="2217761" y="2662735"/>
                <a:ext cx="128836" cy="217511"/>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2428164" y="2792104"/>
              <a:ext cx="360" cy="156381"/>
            </p14:xfrm>
          </p:contentPart>
        </mc:Choice>
        <mc:Fallback xmlns="">
          <p:pic>
            <p:nvPicPr>
              <p:cNvPr id="15" name="墨迹 14"/>
            </p:nvPicPr>
            <p:blipFill>
              <a:blip/>
            </p:blipFill>
            <p:spPr>
              <a:xfrm>
                <a:off x="2428164" y="2792104"/>
                <a:ext cx="360" cy="156381"/>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2467970" y="2860343"/>
              <a:ext cx="56865" cy="139321"/>
            </p14:xfrm>
          </p:contentPart>
        </mc:Choice>
        <mc:Fallback xmlns="">
          <p:pic>
            <p:nvPicPr>
              <p:cNvPr id="16" name="墨迹 15"/>
            </p:nvPicPr>
            <p:blipFill>
              <a:blip/>
            </p:blipFill>
            <p:spPr>
              <a:xfrm>
                <a:off x="2467970" y="2860343"/>
                <a:ext cx="56865" cy="139321"/>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2655626" y="2661313"/>
              <a:ext cx="142164" cy="238836"/>
            </p14:xfrm>
          </p:contentPart>
        </mc:Choice>
        <mc:Fallback xmlns="">
          <p:pic>
            <p:nvPicPr>
              <p:cNvPr id="17" name="墨迹 16"/>
            </p:nvPicPr>
            <p:blipFill>
              <a:blip/>
            </p:blipFill>
            <p:spPr>
              <a:xfrm>
                <a:off x="2655626" y="2661313"/>
                <a:ext cx="142164" cy="238836"/>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2860343" y="2792104"/>
              <a:ext cx="11373" cy="93118"/>
            </p14:xfrm>
          </p:contentPart>
        </mc:Choice>
        <mc:Fallback xmlns="">
          <p:pic>
            <p:nvPicPr>
              <p:cNvPr id="18" name="墨迹 17"/>
            </p:nvPicPr>
            <p:blipFill>
              <a:blip/>
            </p:blipFill>
            <p:spPr>
              <a:xfrm>
                <a:off x="2860343" y="2792104"/>
                <a:ext cx="11373" cy="93118"/>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2905835" y="2746611"/>
              <a:ext cx="170597" cy="34120"/>
            </p14:xfrm>
          </p:contentPart>
        </mc:Choice>
        <mc:Fallback xmlns="">
          <p:pic>
            <p:nvPicPr>
              <p:cNvPr id="19" name="墨迹 18"/>
            </p:nvPicPr>
            <p:blipFill>
              <a:blip/>
            </p:blipFill>
            <p:spPr>
              <a:xfrm>
                <a:off x="2905835" y="2746611"/>
                <a:ext cx="170597" cy="3412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3093492" y="2615820"/>
              <a:ext cx="115508" cy="213247"/>
            </p14:xfrm>
          </p:contentPart>
        </mc:Choice>
        <mc:Fallback xmlns="">
          <p:pic>
            <p:nvPicPr>
              <p:cNvPr id="20" name="墨迹 19"/>
            </p:nvPicPr>
            <p:blipFill>
              <a:blip/>
            </p:blipFill>
            <p:spPr>
              <a:xfrm>
                <a:off x="3093492" y="2615820"/>
                <a:ext cx="115508" cy="213247"/>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3241343" y="2740925"/>
              <a:ext cx="142164" cy="117463"/>
            </p14:xfrm>
          </p:contentPart>
        </mc:Choice>
        <mc:Fallback xmlns="">
          <p:pic>
            <p:nvPicPr>
              <p:cNvPr id="21" name="墨迹 20"/>
            </p:nvPicPr>
            <p:blipFill>
              <a:blip/>
            </p:blipFill>
            <p:spPr>
              <a:xfrm>
                <a:off x="3241343" y="2740925"/>
                <a:ext cx="142164" cy="117463"/>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3426156" y="2820537"/>
              <a:ext cx="76769" cy="127948"/>
            </p14:xfrm>
          </p:contentPart>
        </mc:Choice>
        <mc:Fallback xmlns="">
          <p:pic>
            <p:nvPicPr>
              <p:cNvPr id="22" name="墨迹 21"/>
            </p:nvPicPr>
            <p:blipFill>
              <a:blip/>
            </p:blipFill>
            <p:spPr>
              <a:xfrm>
                <a:off x="3426156" y="2820537"/>
                <a:ext cx="76769" cy="127948"/>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3642957" y="2598761"/>
              <a:ext cx="243811" cy="231194"/>
            </p14:xfrm>
          </p:contentPart>
        </mc:Choice>
        <mc:Fallback xmlns="">
          <p:pic>
            <p:nvPicPr>
              <p:cNvPr id="23" name="墨迹 22"/>
            </p:nvPicPr>
            <p:blipFill>
              <a:blip/>
            </p:blipFill>
            <p:spPr>
              <a:xfrm>
                <a:off x="3642957" y="2598761"/>
                <a:ext cx="243811" cy="231194"/>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3885347" y="2555578"/>
              <a:ext cx="140742" cy="279353"/>
            </p14:xfrm>
          </p:contentPart>
        </mc:Choice>
        <mc:Fallback xmlns="">
          <p:pic>
            <p:nvPicPr>
              <p:cNvPr id="24" name="墨迹 23"/>
            </p:nvPicPr>
            <p:blipFill>
              <a:blip/>
            </p:blipFill>
            <p:spPr>
              <a:xfrm>
                <a:off x="3885347" y="2555578"/>
                <a:ext cx="140742" cy="279353"/>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4043149" y="2735238"/>
              <a:ext cx="82455" cy="85299"/>
            </p14:xfrm>
          </p:contentPart>
        </mc:Choice>
        <mc:Fallback xmlns="">
          <p:pic>
            <p:nvPicPr>
              <p:cNvPr id="25" name="墨迹 24"/>
            </p:nvPicPr>
            <p:blipFill>
              <a:blip/>
            </p:blipFill>
            <p:spPr>
              <a:xfrm>
                <a:off x="4043149" y="2735238"/>
                <a:ext cx="82455" cy="85299"/>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4202373" y="2686902"/>
              <a:ext cx="145007" cy="19903"/>
            </p14:xfrm>
          </p:contentPart>
        </mc:Choice>
        <mc:Fallback xmlns="">
          <p:pic>
            <p:nvPicPr>
              <p:cNvPr id="26" name="墨迹 25"/>
            </p:nvPicPr>
            <p:blipFill>
              <a:blip/>
            </p:blipFill>
            <p:spPr>
              <a:xfrm>
                <a:off x="4202373" y="2686902"/>
                <a:ext cx="145007" cy="19903"/>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4293358" y="2581701"/>
              <a:ext cx="11373" cy="230661"/>
            </p14:xfrm>
          </p:contentPart>
        </mc:Choice>
        <mc:Fallback xmlns="">
          <p:pic>
            <p:nvPicPr>
              <p:cNvPr id="27" name="墨迹 26"/>
            </p:nvPicPr>
            <p:blipFill>
              <a:blip/>
            </p:blipFill>
            <p:spPr>
              <a:xfrm>
                <a:off x="4293358" y="2581701"/>
                <a:ext cx="11373" cy="230661"/>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4418462" y="2591297"/>
              <a:ext cx="49224" cy="232972"/>
            </p14:xfrm>
          </p:contentPart>
        </mc:Choice>
        <mc:Fallback xmlns="">
          <p:pic>
            <p:nvPicPr>
              <p:cNvPr id="28" name="墨迹 27"/>
            </p:nvPicPr>
            <p:blipFill>
              <a:blip/>
            </p:blipFill>
            <p:spPr>
              <a:xfrm>
                <a:off x="4418462" y="2591297"/>
                <a:ext cx="49224" cy="232972"/>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4566313" y="2553268"/>
              <a:ext cx="128836" cy="224620"/>
            </p14:xfrm>
          </p:contentPart>
        </mc:Choice>
        <mc:Fallback xmlns="">
          <p:pic>
            <p:nvPicPr>
              <p:cNvPr id="29" name="墨迹 28"/>
            </p:nvPicPr>
            <p:blipFill>
              <a:blip/>
            </p:blipFill>
            <p:spPr>
              <a:xfrm>
                <a:off x="4566313" y="2553268"/>
                <a:ext cx="128836" cy="22462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4745440" y="2718179"/>
              <a:ext cx="54022" cy="162067"/>
            </p14:xfrm>
          </p:contentPart>
        </mc:Choice>
        <mc:Fallback xmlns="">
          <p:pic>
            <p:nvPicPr>
              <p:cNvPr id="30" name="墨迹 29"/>
            </p:nvPicPr>
            <p:blipFill>
              <a:blip/>
            </p:blipFill>
            <p:spPr>
              <a:xfrm>
                <a:off x="4745440" y="2718179"/>
                <a:ext cx="54022" cy="162067"/>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4907507" y="2415369"/>
              <a:ext cx="54733" cy="726459"/>
            </p14:xfrm>
          </p:contentPart>
        </mc:Choice>
        <mc:Fallback xmlns="">
          <p:pic>
            <p:nvPicPr>
              <p:cNvPr id="31" name="墨迹 30"/>
            </p:nvPicPr>
            <p:blipFill>
              <a:blip/>
            </p:blipFill>
            <p:spPr>
              <a:xfrm>
                <a:off x="4907507" y="2415369"/>
                <a:ext cx="54733" cy="726459"/>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1252999" y="2548648"/>
              <a:ext cx="77657" cy="772307"/>
            </p14:xfrm>
          </p:contentPart>
        </mc:Choice>
        <mc:Fallback xmlns="">
          <p:pic>
            <p:nvPicPr>
              <p:cNvPr id="32" name="墨迹 31"/>
            </p:nvPicPr>
            <p:blipFill>
              <a:blip/>
            </p:blipFill>
            <p:spPr>
              <a:xfrm>
                <a:off x="1252999" y="2548648"/>
                <a:ext cx="77657" cy="772307"/>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5080947" y="2662735"/>
              <a:ext cx="266558" cy="66817"/>
            </p14:xfrm>
          </p:contentPart>
        </mc:Choice>
        <mc:Fallback xmlns="">
          <p:pic>
            <p:nvPicPr>
              <p:cNvPr id="33" name="墨迹 32"/>
            </p:nvPicPr>
            <p:blipFill>
              <a:blip/>
            </p:blipFill>
            <p:spPr>
              <a:xfrm>
                <a:off x="5080947" y="2662735"/>
                <a:ext cx="266558" cy="66817"/>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4" name="墨迹 33"/>
              <p14:cNvContentPartPr/>
              <p14:nvPr/>
            </p14:nvContentPartPr>
            <p14:xfrm>
              <a:off x="5220268" y="2564641"/>
              <a:ext cx="8530" cy="307075"/>
            </p14:xfrm>
          </p:contentPart>
        </mc:Choice>
        <mc:Fallback xmlns="">
          <p:pic>
            <p:nvPicPr>
              <p:cNvPr id="34" name="墨迹 33"/>
            </p:nvPicPr>
            <p:blipFill>
              <a:blip/>
            </p:blipFill>
            <p:spPr>
              <a:xfrm>
                <a:off x="5220268" y="2564641"/>
                <a:ext cx="8530" cy="30707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5" name="墨迹 34"/>
              <p14:cNvContentPartPr/>
              <p14:nvPr/>
            </p14:nvContentPartPr>
            <p14:xfrm>
              <a:off x="5501398" y="2430118"/>
              <a:ext cx="48691" cy="634941"/>
            </p14:xfrm>
          </p:contentPart>
        </mc:Choice>
        <mc:Fallback xmlns="">
          <p:pic>
            <p:nvPicPr>
              <p:cNvPr id="35" name="墨迹 34"/>
            </p:nvPicPr>
            <p:blipFill>
              <a:blip/>
            </p:blipFill>
            <p:spPr>
              <a:xfrm>
                <a:off x="5501398" y="2430118"/>
                <a:ext cx="48691" cy="634941"/>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6" name="墨迹 35"/>
              <p14:cNvContentPartPr/>
              <p14:nvPr/>
            </p14:nvContentPartPr>
            <p14:xfrm>
              <a:off x="5658134" y="2504932"/>
              <a:ext cx="310629" cy="578609"/>
            </p14:xfrm>
          </p:contentPart>
        </mc:Choice>
        <mc:Fallback xmlns="">
          <p:pic>
            <p:nvPicPr>
              <p:cNvPr id="36" name="墨迹 35"/>
            </p:nvPicPr>
            <p:blipFill>
              <a:blip/>
            </p:blipFill>
            <p:spPr>
              <a:xfrm>
                <a:off x="5658134" y="2504932"/>
                <a:ext cx="310629" cy="578609"/>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7" name="墨迹 36"/>
              <p14:cNvContentPartPr/>
              <p14:nvPr/>
            </p14:nvContentPartPr>
            <p14:xfrm>
              <a:off x="1395163" y="3121925"/>
              <a:ext cx="316493" cy="38384"/>
            </p14:xfrm>
          </p:contentPart>
        </mc:Choice>
        <mc:Fallback xmlns="">
          <p:pic>
            <p:nvPicPr>
              <p:cNvPr id="37" name="墨迹 36"/>
            </p:nvPicPr>
            <p:blipFill>
              <a:blip/>
            </p:blipFill>
            <p:spPr>
              <a:xfrm>
                <a:off x="1395163" y="3121925"/>
                <a:ext cx="316493" cy="38384"/>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8" name="墨迹 37"/>
              <p14:cNvContentPartPr/>
              <p14:nvPr/>
            </p14:nvContentPartPr>
            <p14:xfrm>
              <a:off x="5675194" y="3025253"/>
              <a:ext cx="344037" cy="39806"/>
            </p14:xfrm>
          </p:contentPart>
        </mc:Choice>
        <mc:Fallback xmlns="">
          <p:pic>
            <p:nvPicPr>
              <p:cNvPr id="38" name="墨迹 37"/>
            </p:nvPicPr>
            <p:blipFill>
              <a:blip/>
            </p:blipFill>
            <p:spPr>
              <a:xfrm>
                <a:off x="5675194" y="3025253"/>
                <a:ext cx="344037" cy="39806"/>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9" name="墨迹 38"/>
              <p14:cNvContentPartPr/>
              <p14:nvPr/>
            </p14:nvContentPartPr>
            <p14:xfrm>
              <a:off x="1265972" y="1859507"/>
              <a:ext cx="567945" cy="108045"/>
            </p14:xfrm>
          </p:contentPart>
        </mc:Choice>
        <mc:Fallback xmlns="">
          <p:pic>
            <p:nvPicPr>
              <p:cNvPr id="39" name="墨迹 38"/>
            </p:nvPicPr>
            <p:blipFill>
              <a:blip/>
            </p:blipFill>
            <p:spPr>
              <a:xfrm>
                <a:off x="1265972" y="1859507"/>
                <a:ext cx="567945" cy="10804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0" name="墨迹 39"/>
              <p14:cNvContentPartPr/>
              <p14:nvPr/>
            </p14:nvContentPartPr>
            <p14:xfrm>
              <a:off x="6150022" y="2820537"/>
              <a:ext cx="76768" cy="76768"/>
            </p14:xfrm>
          </p:contentPart>
        </mc:Choice>
        <mc:Fallback xmlns="">
          <p:pic>
            <p:nvPicPr>
              <p:cNvPr id="40" name="墨迹 39"/>
            </p:nvPicPr>
            <p:blipFill>
              <a:blip/>
            </p:blipFill>
            <p:spPr>
              <a:xfrm>
                <a:off x="6150022" y="2820537"/>
                <a:ext cx="76768" cy="76768"/>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1" name="墨迹 40"/>
              <p14:cNvContentPartPr/>
              <p14:nvPr/>
            </p14:nvContentPartPr>
            <p14:xfrm>
              <a:off x="6367355" y="2547582"/>
              <a:ext cx="226219" cy="199029"/>
            </p14:xfrm>
          </p:contentPart>
        </mc:Choice>
        <mc:Fallback xmlns="">
          <p:pic>
            <p:nvPicPr>
              <p:cNvPr id="41" name="墨迹 40"/>
            </p:nvPicPr>
            <p:blipFill>
              <a:blip/>
            </p:blipFill>
            <p:spPr>
              <a:xfrm>
                <a:off x="6367355" y="2547582"/>
                <a:ext cx="226219" cy="199029"/>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2" name="墨迹 41"/>
              <p14:cNvContentPartPr/>
              <p14:nvPr/>
            </p14:nvContentPartPr>
            <p14:xfrm>
              <a:off x="6564252" y="2507776"/>
              <a:ext cx="185703" cy="240968"/>
            </p14:xfrm>
          </p:contentPart>
        </mc:Choice>
        <mc:Fallback xmlns="">
          <p:pic>
            <p:nvPicPr>
              <p:cNvPr id="42" name="墨迹 41"/>
            </p:nvPicPr>
            <p:blipFill>
              <a:blip/>
            </p:blipFill>
            <p:spPr>
              <a:xfrm>
                <a:off x="6564252" y="2507776"/>
                <a:ext cx="185703" cy="240968"/>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3" name="墨迹 42"/>
              <p14:cNvContentPartPr/>
              <p14:nvPr/>
            </p14:nvContentPartPr>
            <p14:xfrm>
              <a:off x="6801134" y="2632880"/>
              <a:ext cx="28433" cy="181970"/>
            </p14:xfrm>
          </p:contentPart>
        </mc:Choice>
        <mc:Fallback xmlns="">
          <p:pic>
            <p:nvPicPr>
              <p:cNvPr id="43" name="墨迹 42"/>
            </p:nvPicPr>
            <p:blipFill>
              <a:blip/>
            </p:blipFill>
            <p:spPr>
              <a:xfrm>
                <a:off x="6801134" y="2632880"/>
                <a:ext cx="28433" cy="18197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4" name="墨迹 43"/>
              <p14:cNvContentPartPr/>
              <p14:nvPr/>
            </p14:nvContentPartPr>
            <p14:xfrm>
              <a:off x="6943298" y="2718179"/>
              <a:ext cx="96672" cy="122261"/>
            </p14:xfrm>
          </p:contentPart>
        </mc:Choice>
        <mc:Fallback xmlns="">
          <p:pic>
            <p:nvPicPr>
              <p:cNvPr id="44" name="墨迹 43"/>
            </p:nvPicPr>
            <p:blipFill>
              <a:blip/>
            </p:blipFill>
            <p:spPr>
              <a:xfrm>
                <a:off x="6943298" y="2718179"/>
                <a:ext cx="96672" cy="122261"/>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5" name="墨迹 44"/>
              <p14:cNvContentPartPr/>
              <p14:nvPr/>
            </p14:nvContentPartPr>
            <p14:xfrm>
              <a:off x="7166496" y="2492138"/>
              <a:ext cx="237414" cy="269223"/>
            </p14:xfrm>
          </p:contentPart>
        </mc:Choice>
        <mc:Fallback xmlns="">
          <p:pic>
            <p:nvPicPr>
              <p:cNvPr id="45" name="墨迹 44"/>
            </p:nvPicPr>
            <p:blipFill>
              <a:blip/>
            </p:blipFill>
            <p:spPr>
              <a:xfrm>
                <a:off x="7166496" y="2492138"/>
                <a:ext cx="237414" cy="269223"/>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6" name="墨迹 45"/>
              <p14:cNvContentPartPr/>
              <p14:nvPr/>
            </p14:nvContentPartPr>
            <p14:xfrm>
              <a:off x="7438029" y="2643009"/>
              <a:ext cx="21325" cy="140565"/>
            </p14:xfrm>
          </p:contentPart>
        </mc:Choice>
        <mc:Fallback xmlns="">
          <p:pic>
            <p:nvPicPr>
              <p:cNvPr id="46" name="墨迹 45"/>
            </p:nvPicPr>
            <p:blipFill>
              <a:blip/>
            </p:blipFill>
            <p:spPr>
              <a:xfrm>
                <a:off x="7438029" y="2643009"/>
                <a:ext cx="21325" cy="14056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7" name="墨迹 46"/>
              <p14:cNvContentPartPr/>
              <p14:nvPr/>
            </p14:nvContentPartPr>
            <p14:xfrm>
              <a:off x="7529015" y="2627194"/>
              <a:ext cx="130790" cy="11373"/>
            </p14:xfrm>
          </p:contentPart>
        </mc:Choice>
        <mc:Fallback xmlns="">
          <p:pic>
            <p:nvPicPr>
              <p:cNvPr id="47" name="墨迹 46"/>
            </p:nvPicPr>
            <p:blipFill>
              <a:blip/>
            </p:blipFill>
            <p:spPr>
              <a:xfrm>
                <a:off x="7529015" y="2627194"/>
                <a:ext cx="130790" cy="11373"/>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8" name="墨迹 47"/>
              <p14:cNvContentPartPr/>
              <p14:nvPr/>
            </p14:nvContentPartPr>
            <p14:xfrm>
              <a:off x="7661227" y="2513462"/>
              <a:ext cx="163489" cy="202051"/>
            </p14:xfrm>
          </p:contentPart>
        </mc:Choice>
        <mc:Fallback xmlns="">
          <p:pic>
            <p:nvPicPr>
              <p:cNvPr id="48" name="墨迹 47"/>
            </p:nvPicPr>
            <p:blipFill>
              <a:blip/>
            </p:blipFill>
            <p:spPr>
              <a:xfrm>
                <a:off x="7661227" y="2513462"/>
                <a:ext cx="163489" cy="202051"/>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49" name="墨迹 48"/>
              <p14:cNvContentPartPr/>
              <p14:nvPr/>
            </p14:nvContentPartPr>
            <p14:xfrm>
              <a:off x="7830403" y="2638567"/>
              <a:ext cx="125104" cy="142164"/>
            </p14:xfrm>
          </p:contentPart>
        </mc:Choice>
        <mc:Fallback xmlns="">
          <p:pic>
            <p:nvPicPr>
              <p:cNvPr id="49" name="墨迹 48"/>
            </p:nvPicPr>
            <p:blipFill>
              <a:blip/>
            </p:blipFill>
            <p:spPr>
              <a:xfrm>
                <a:off x="7830403" y="2638567"/>
                <a:ext cx="125104" cy="142164"/>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0" name="墨迹 49"/>
              <p14:cNvContentPartPr/>
              <p14:nvPr/>
            </p14:nvContentPartPr>
            <p14:xfrm>
              <a:off x="8055022" y="2740925"/>
              <a:ext cx="82455" cy="68239"/>
            </p14:xfrm>
          </p:contentPart>
        </mc:Choice>
        <mc:Fallback xmlns="">
          <p:pic>
            <p:nvPicPr>
              <p:cNvPr id="50" name="墨迹 49"/>
            </p:nvPicPr>
            <p:blipFill>
              <a:blip/>
            </p:blipFill>
            <p:spPr>
              <a:xfrm>
                <a:off x="8055022" y="2740925"/>
                <a:ext cx="82455" cy="68239"/>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1" name="墨迹 50"/>
              <p14:cNvContentPartPr/>
              <p14:nvPr/>
            </p14:nvContentPartPr>
            <p14:xfrm>
              <a:off x="8296701" y="2496402"/>
              <a:ext cx="210403" cy="187657"/>
            </p14:xfrm>
          </p:contentPart>
        </mc:Choice>
        <mc:Fallback xmlns="">
          <p:pic>
            <p:nvPicPr>
              <p:cNvPr id="51" name="墨迹 50"/>
            </p:nvPicPr>
            <p:blipFill>
              <a:blip/>
            </p:blipFill>
            <p:spPr>
              <a:xfrm>
                <a:off x="8296701" y="2496402"/>
                <a:ext cx="210403" cy="187657"/>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2" name="墨迹 51"/>
              <p14:cNvContentPartPr/>
              <p14:nvPr/>
            </p14:nvContentPartPr>
            <p14:xfrm>
              <a:off x="8455925" y="2496402"/>
              <a:ext cx="290015" cy="276510"/>
            </p14:xfrm>
          </p:contentPart>
        </mc:Choice>
        <mc:Fallback xmlns="">
          <p:pic>
            <p:nvPicPr>
              <p:cNvPr id="52" name="墨迹 51"/>
            </p:nvPicPr>
            <p:blipFill>
              <a:blip/>
            </p:blipFill>
            <p:spPr>
              <a:xfrm>
                <a:off x="8455925" y="2496402"/>
                <a:ext cx="290015" cy="27651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3" name="墨迹 52"/>
              <p14:cNvContentPartPr/>
              <p14:nvPr/>
            </p14:nvContentPartPr>
            <p14:xfrm>
              <a:off x="8751627" y="2570328"/>
              <a:ext cx="162067" cy="51179"/>
            </p14:xfrm>
          </p:contentPart>
        </mc:Choice>
        <mc:Fallback xmlns="">
          <p:pic>
            <p:nvPicPr>
              <p:cNvPr id="53" name="墨迹 52"/>
            </p:nvPicPr>
            <p:blipFill>
              <a:blip/>
            </p:blipFill>
            <p:spPr>
              <a:xfrm>
                <a:off x="8751627" y="2570328"/>
                <a:ext cx="162067" cy="51179"/>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4" name="墨迹 53"/>
              <p14:cNvContentPartPr/>
              <p14:nvPr/>
            </p14:nvContentPartPr>
            <p14:xfrm>
              <a:off x="8780059" y="2519149"/>
              <a:ext cx="85298" cy="223908"/>
            </p14:xfrm>
          </p:contentPart>
        </mc:Choice>
        <mc:Fallback xmlns="">
          <p:pic>
            <p:nvPicPr>
              <p:cNvPr id="54" name="墨迹 53"/>
            </p:nvPicPr>
            <p:blipFill>
              <a:blip/>
            </p:blipFill>
            <p:spPr>
              <a:xfrm>
                <a:off x="8780059" y="2519149"/>
                <a:ext cx="85298" cy="223908"/>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5" name="墨迹 54"/>
              <p14:cNvContentPartPr/>
              <p14:nvPr/>
            </p14:nvContentPartPr>
            <p14:xfrm>
              <a:off x="8946924" y="2490716"/>
              <a:ext cx="138255" cy="280063"/>
            </p14:xfrm>
          </p:contentPart>
        </mc:Choice>
        <mc:Fallback xmlns="">
          <p:pic>
            <p:nvPicPr>
              <p:cNvPr id="55" name="墨迹 54"/>
            </p:nvPicPr>
            <p:blipFill>
              <a:blip/>
            </p:blipFill>
            <p:spPr>
              <a:xfrm>
                <a:off x="8946924" y="2490716"/>
                <a:ext cx="138255" cy="280063"/>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6" name="墨迹 55"/>
              <p14:cNvContentPartPr/>
              <p14:nvPr/>
            </p14:nvContentPartPr>
            <p14:xfrm>
              <a:off x="9129783" y="2537630"/>
              <a:ext cx="182503" cy="200452"/>
            </p14:xfrm>
          </p:contentPart>
        </mc:Choice>
        <mc:Fallback xmlns="">
          <p:pic>
            <p:nvPicPr>
              <p:cNvPr id="56" name="墨迹 55"/>
            </p:nvPicPr>
            <p:blipFill>
              <a:blip/>
            </p:blipFill>
            <p:spPr>
              <a:xfrm>
                <a:off x="9129783" y="2537630"/>
                <a:ext cx="182503" cy="200452"/>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7" name="墨迹 56"/>
              <p14:cNvContentPartPr/>
              <p14:nvPr/>
            </p14:nvContentPartPr>
            <p14:xfrm>
              <a:off x="9229298" y="2649940"/>
              <a:ext cx="147851" cy="207560"/>
            </p14:xfrm>
          </p:contentPart>
        </mc:Choice>
        <mc:Fallback xmlns="">
          <p:pic>
            <p:nvPicPr>
              <p:cNvPr id="57" name="墨迹 56"/>
            </p:nvPicPr>
            <p:blipFill>
              <a:blip/>
            </p:blipFill>
            <p:spPr>
              <a:xfrm>
                <a:off x="9229298" y="2649940"/>
                <a:ext cx="147851" cy="20756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8" name="墨迹 57"/>
              <p14:cNvContentPartPr/>
              <p14:nvPr/>
            </p14:nvContentPartPr>
            <p14:xfrm>
              <a:off x="9493723" y="2362057"/>
              <a:ext cx="88142" cy="757025"/>
            </p14:xfrm>
          </p:contentPart>
        </mc:Choice>
        <mc:Fallback xmlns="">
          <p:pic>
            <p:nvPicPr>
              <p:cNvPr id="58" name="墨迹 57"/>
            </p:nvPicPr>
            <p:blipFill>
              <a:blip/>
            </p:blipFill>
            <p:spPr>
              <a:xfrm>
                <a:off x="9493723" y="2362057"/>
                <a:ext cx="88142" cy="75702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59" name="墨迹 58"/>
              <p14:cNvContentPartPr/>
              <p14:nvPr/>
            </p14:nvContentPartPr>
            <p14:xfrm>
              <a:off x="1420220" y="3152313"/>
              <a:ext cx="265136" cy="242567"/>
            </p14:xfrm>
          </p:contentPart>
        </mc:Choice>
        <mc:Fallback xmlns="">
          <p:pic>
            <p:nvPicPr>
              <p:cNvPr id="59" name="墨迹 58"/>
            </p:nvPicPr>
            <p:blipFill>
              <a:blip/>
            </p:blipFill>
            <p:spPr>
              <a:xfrm>
                <a:off x="1420220" y="3152313"/>
                <a:ext cx="265136" cy="242567"/>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0" name="墨迹 59"/>
              <p14:cNvContentPartPr/>
              <p14:nvPr/>
            </p14:nvContentPartPr>
            <p14:xfrm>
              <a:off x="2227712" y="2993977"/>
              <a:ext cx="243101" cy="177705"/>
            </p14:xfrm>
          </p:contentPart>
        </mc:Choice>
        <mc:Fallback xmlns="">
          <p:pic>
            <p:nvPicPr>
              <p:cNvPr id="60" name="墨迹 59"/>
            </p:nvPicPr>
            <p:blipFill>
              <a:blip/>
            </p:blipFill>
            <p:spPr>
              <a:xfrm>
                <a:off x="2227712" y="2993977"/>
                <a:ext cx="243101" cy="177705"/>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1" name="墨迹 60"/>
              <p14:cNvContentPartPr/>
              <p14:nvPr/>
            </p14:nvContentPartPr>
            <p14:xfrm>
              <a:off x="2807387" y="2900149"/>
              <a:ext cx="439642" cy="85298"/>
            </p14:xfrm>
          </p:contentPart>
        </mc:Choice>
        <mc:Fallback xmlns="">
          <p:pic>
            <p:nvPicPr>
              <p:cNvPr id="61" name="墨迹 60"/>
            </p:nvPicPr>
            <p:blipFill>
              <a:blip/>
            </p:blipFill>
            <p:spPr>
              <a:xfrm>
                <a:off x="2807387" y="2900149"/>
                <a:ext cx="439642" cy="85298"/>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2" name="墨迹 61"/>
              <p14:cNvContentPartPr/>
              <p14:nvPr/>
            </p14:nvContentPartPr>
            <p14:xfrm>
              <a:off x="3844119" y="2871716"/>
              <a:ext cx="921224" cy="85298"/>
            </p14:xfrm>
          </p:contentPart>
        </mc:Choice>
        <mc:Fallback xmlns="">
          <p:pic>
            <p:nvPicPr>
              <p:cNvPr id="62" name="墨迹 61"/>
            </p:nvPicPr>
            <p:blipFill>
              <a:blip/>
            </p:blipFill>
            <p:spPr>
              <a:xfrm>
                <a:off x="3844119" y="2871716"/>
                <a:ext cx="921224" cy="85298"/>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3" name="墨迹 62"/>
              <p14:cNvContentPartPr/>
              <p14:nvPr/>
            </p14:nvContentPartPr>
            <p14:xfrm>
              <a:off x="756313" y="1230786"/>
              <a:ext cx="597089" cy="2570683"/>
            </p14:xfrm>
          </p:contentPart>
        </mc:Choice>
        <mc:Fallback xmlns="">
          <p:pic>
            <p:nvPicPr>
              <p:cNvPr id="63" name="墨迹 62"/>
            </p:nvPicPr>
            <p:blipFill>
              <a:blip/>
            </p:blipFill>
            <p:spPr>
              <a:xfrm>
                <a:off x="756313" y="1230786"/>
                <a:ext cx="597089" cy="2570683"/>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4" name="墨迹 63"/>
              <p14:cNvContentPartPr/>
              <p14:nvPr/>
            </p14:nvContentPartPr>
            <p14:xfrm>
              <a:off x="1034955" y="3601018"/>
              <a:ext cx="250209" cy="228884"/>
            </p14:xfrm>
          </p:contentPart>
        </mc:Choice>
        <mc:Fallback xmlns="">
          <p:pic>
            <p:nvPicPr>
              <p:cNvPr id="64" name="墨迹 63"/>
            </p:nvPicPr>
            <p:blipFill>
              <a:blip/>
            </p:blipFill>
            <p:spPr>
              <a:xfrm>
                <a:off x="1034955" y="3601018"/>
                <a:ext cx="250209" cy="228884"/>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5" name="墨迹 64"/>
              <p14:cNvContentPartPr/>
              <p14:nvPr/>
            </p14:nvContentPartPr>
            <p14:xfrm>
              <a:off x="2297373" y="3323087"/>
              <a:ext cx="45492" cy="367495"/>
            </p14:xfrm>
          </p:contentPart>
        </mc:Choice>
        <mc:Fallback xmlns="">
          <p:pic>
            <p:nvPicPr>
              <p:cNvPr id="65" name="墨迹 64"/>
            </p:nvPicPr>
            <p:blipFill>
              <a:blip/>
            </p:blipFill>
            <p:spPr>
              <a:xfrm>
                <a:off x="2297373" y="3323087"/>
                <a:ext cx="45492" cy="36749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6" name="墨迹 65"/>
              <p14:cNvContentPartPr/>
              <p14:nvPr/>
            </p14:nvContentPartPr>
            <p14:xfrm>
              <a:off x="2445223" y="3308160"/>
              <a:ext cx="39806" cy="481937"/>
            </p14:xfrm>
          </p:contentPart>
        </mc:Choice>
        <mc:Fallback xmlns="">
          <p:pic>
            <p:nvPicPr>
              <p:cNvPr id="66" name="墨迹 65"/>
            </p:nvPicPr>
            <p:blipFill>
              <a:blip/>
            </p:blipFill>
            <p:spPr>
              <a:xfrm>
                <a:off x="2445223" y="3308160"/>
                <a:ext cx="39806" cy="481937"/>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7" name="墨迹 66"/>
              <p14:cNvContentPartPr/>
              <p14:nvPr/>
            </p14:nvContentPartPr>
            <p14:xfrm>
              <a:off x="1423063" y="4170386"/>
              <a:ext cx="197608" cy="263714"/>
            </p14:xfrm>
          </p:contentPart>
        </mc:Choice>
        <mc:Fallback xmlns="">
          <p:pic>
            <p:nvPicPr>
              <p:cNvPr id="67" name="墨迹 66"/>
            </p:nvPicPr>
            <p:blipFill>
              <a:blip/>
            </p:blipFill>
            <p:spPr>
              <a:xfrm>
                <a:off x="1423063" y="4170386"/>
                <a:ext cx="197608" cy="263714"/>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8" name="墨迹 67"/>
              <p14:cNvContentPartPr/>
              <p14:nvPr/>
            </p14:nvContentPartPr>
            <p14:xfrm>
              <a:off x="1703126" y="4342760"/>
              <a:ext cx="48336" cy="75702"/>
            </p14:xfrm>
          </p:contentPart>
        </mc:Choice>
        <mc:Fallback xmlns="">
          <p:pic>
            <p:nvPicPr>
              <p:cNvPr id="68" name="墨迹 67"/>
            </p:nvPicPr>
            <p:blipFill>
              <a:blip/>
            </p:blipFill>
            <p:spPr>
              <a:xfrm>
                <a:off x="1703126" y="4342760"/>
                <a:ext cx="48336" cy="75702"/>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69" name="墨迹 68"/>
              <p14:cNvContentPartPr/>
              <p14:nvPr/>
            </p14:nvContentPartPr>
            <p14:xfrm>
              <a:off x="1868037" y="4156880"/>
              <a:ext cx="204716" cy="233149"/>
            </p14:xfrm>
          </p:contentPart>
        </mc:Choice>
        <mc:Fallback xmlns="">
          <p:pic>
            <p:nvPicPr>
              <p:cNvPr id="69" name="墨迹 68"/>
            </p:nvPicPr>
            <p:blipFill>
              <a:blip/>
            </p:blipFill>
            <p:spPr>
              <a:xfrm>
                <a:off x="1868037" y="4156880"/>
                <a:ext cx="204716" cy="233149"/>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0" name="墨迹 69"/>
              <p14:cNvContentPartPr/>
              <p14:nvPr/>
            </p14:nvContentPartPr>
            <p14:xfrm>
              <a:off x="2146679" y="4321791"/>
              <a:ext cx="25589" cy="130791"/>
            </p14:xfrm>
          </p:contentPart>
        </mc:Choice>
        <mc:Fallback xmlns="">
          <p:pic>
            <p:nvPicPr>
              <p:cNvPr id="70" name="墨迹 69"/>
            </p:nvPicPr>
            <p:blipFill>
              <a:blip/>
            </p:blipFill>
            <p:spPr>
              <a:xfrm>
                <a:off x="2146679" y="4321791"/>
                <a:ext cx="25589" cy="130791"/>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1" name="墨迹 70"/>
              <p14:cNvContentPartPr/>
              <p14:nvPr/>
            </p14:nvContentPartPr>
            <p14:xfrm>
              <a:off x="2305902" y="4321791"/>
              <a:ext cx="48336" cy="65395"/>
            </p14:xfrm>
          </p:contentPart>
        </mc:Choice>
        <mc:Fallback xmlns="">
          <p:pic>
            <p:nvPicPr>
              <p:cNvPr id="71" name="墨迹 70"/>
            </p:nvPicPr>
            <p:blipFill>
              <a:blip/>
            </p:blipFill>
            <p:spPr>
              <a:xfrm>
                <a:off x="2305902" y="4321791"/>
                <a:ext cx="48336" cy="6539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2" name="墨迹 71"/>
              <p14:cNvContentPartPr/>
              <p14:nvPr/>
            </p14:nvContentPartPr>
            <p14:xfrm>
              <a:off x="2359925" y="4130757"/>
              <a:ext cx="241679" cy="240080"/>
            </p14:xfrm>
          </p:contentPart>
        </mc:Choice>
        <mc:Fallback xmlns="">
          <p:pic>
            <p:nvPicPr>
              <p:cNvPr id="72" name="墨迹 71"/>
            </p:nvPicPr>
            <p:blipFill>
              <a:blip/>
            </p:blipFill>
            <p:spPr>
              <a:xfrm>
                <a:off x="2359925" y="4130757"/>
                <a:ext cx="241679" cy="24008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3" name="墨迹 72"/>
              <p14:cNvContentPartPr/>
              <p14:nvPr/>
            </p14:nvContentPartPr>
            <p14:xfrm>
              <a:off x="2593074" y="4264925"/>
              <a:ext cx="153537" cy="106623"/>
            </p14:xfrm>
          </p:contentPart>
        </mc:Choice>
        <mc:Fallback xmlns="">
          <p:pic>
            <p:nvPicPr>
              <p:cNvPr id="73" name="墨迹 72"/>
            </p:nvPicPr>
            <p:blipFill>
              <a:blip/>
            </p:blipFill>
            <p:spPr>
              <a:xfrm>
                <a:off x="2593074" y="4264925"/>
                <a:ext cx="153537" cy="106623"/>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4" name="墨迹 73"/>
              <p14:cNvContentPartPr/>
              <p14:nvPr/>
            </p14:nvContentPartPr>
            <p14:xfrm>
              <a:off x="2786417" y="4327477"/>
              <a:ext cx="39806" cy="71082"/>
            </p14:xfrm>
          </p:contentPart>
        </mc:Choice>
        <mc:Fallback xmlns="">
          <p:pic>
            <p:nvPicPr>
              <p:cNvPr id="74" name="墨迹 73"/>
            </p:nvPicPr>
            <p:blipFill>
              <a:blip/>
            </p:blipFill>
            <p:spPr>
              <a:xfrm>
                <a:off x="2786417" y="4327477"/>
                <a:ext cx="39806" cy="71082"/>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5" name="墨迹 74"/>
              <p14:cNvContentPartPr/>
              <p14:nvPr/>
            </p14:nvContentPartPr>
            <p14:xfrm>
              <a:off x="2917208" y="4104102"/>
              <a:ext cx="169176" cy="249853"/>
            </p14:xfrm>
          </p:contentPart>
        </mc:Choice>
        <mc:Fallback xmlns="">
          <p:pic>
            <p:nvPicPr>
              <p:cNvPr id="75" name="墨迹 74"/>
            </p:nvPicPr>
            <p:blipFill>
              <a:blip/>
            </p:blipFill>
            <p:spPr>
              <a:xfrm>
                <a:off x="2917208" y="4104102"/>
                <a:ext cx="169176" cy="249853"/>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6" name="墨迹 75"/>
              <p14:cNvContentPartPr/>
              <p14:nvPr/>
            </p14:nvContentPartPr>
            <p14:xfrm>
              <a:off x="3099179" y="4293358"/>
              <a:ext cx="83876" cy="159223"/>
            </p14:xfrm>
          </p:contentPart>
        </mc:Choice>
        <mc:Fallback xmlns="">
          <p:pic>
            <p:nvPicPr>
              <p:cNvPr id="76" name="墨迹 75"/>
            </p:nvPicPr>
            <p:blipFill>
              <a:blip/>
            </p:blipFill>
            <p:spPr>
              <a:xfrm>
                <a:off x="3099179" y="4293358"/>
                <a:ext cx="83876" cy="159223"/>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77" name="墨迹 76"/>
              <p14:cNvContentPartPr/>
              <p14:nvPr/>
            </p14:nvContentPartPr>
            <p14:xfrm>
              <a:off x="3247029" y="4048835"/>
              <a:ext cx="105913" cy="423650"/>
            </p14:xfrm>
          </p:contentPart>
        </mc:Choice>
        <mc:Fallback xmlns="">
          <p:pic>
            <p:nvPicPr>
              <p:cNvPr id="77" name="墨迹 76"/>
            </p:nvPicPr>
            <p:blipFill>
              <a:blip/>
            </p:blipFill>
            <p:spPr>
              <a:xfrm>
                <a:off x="3247029" y="4048835"/>
                <a:ext cx="105913" cy="42365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8" name="墨迹 77"/>
              <p14:cNvContentPartPr/>
              <p14:nvPr/>
            </p14:nvContentPartPr>
            <p14:xfrm>
              <a:off x="1313597" y="4000500"/>
              <a:ext cx="204716" cy="656798"/>
            </p14:xfrm>
          </p:contentPart>
        </mc:Choice>
        <mc:Fallback xmlns="">
          <p:pic>
            <p:nvPicPr>
              <p:cNvPr id="78" name="墨迹 77"/>
            </p:nvPicPr>
            <p:blipFill>
              <a:blip/>
            </p:blipFill>
            <p:spPr>
              <a:xfrm>
                <a:off x="1313597" y="4000500"/>
                <a:ext cx="204716" cy="656798"/>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79" name="墨迹 78"/>
              <p14:cNvContentPartPr/>
              <p14:nvPr/>
            </p14:nvContentPartPr>
            <p14:xfrm>
              <a:off x="3394880" y="3770194"/>
              <a:ext cx="201873" cy="1646261"/>
            </p14:xfrm>
          </p:contentPart>
        </mc:Choice>
        <mc:Fallback xmlns="">
          <p:pic>
            <p:nvPicPr>
              <p:cNvPr id="79" name="墨迹 78"/>
            </p:nvPicPr>
            <p:blipFill>
              <a:blip/>
            </p:blipFill>
            <p:spPr>
              <a:xfrm>
                <a:off x="3394880" y="3770194"/>
                <a:ext cx="201873" cy="1646261"/>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0" name="墨迹 79"/>
              <p14:cNvContentPartPr/>
              <p14:nvPr/>
            </p14:nvContentPartPr>
            <p14:xfrm>
              <a:off x="5328313" y="3717237"/>
              <a:ext cx="329821" cy="1665098"/>
            </p14:xfrm>
          </p:contentPart>
        </mc:Choice>
        <mc:Fallback xmlns="">
          <p:pic>
            <p:nvPicPr>
              <p:cNvPr id="80" name="墨迹 79"/>
            </p:nvPicPr>
            <p:blipFill>
              <a:blip/>
            </p:blipFill>
            <p:spPr>
              <a:xfrm>
                <a:off x="5328313" y="3717237"/>
                <a:ext cx="329821" cy="1665098"/>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1" name="墨迹 80"/>
              <p14:cNvContentPartPr/>
              <p14:nvPr/>
            </p14:nvContentPartPr>
            <p14:xfrm>
              <a:off x="1387522" y="2951328"/>
              <a:ext cx="105201" cy="119418"/>
            </p14:xfrm>
          </p:contentPart>
        </mc:Choice>
        <mc:Fallback xmlns="">
          <p:pic>
            <p:nvPicPr>
              <p:cNvPr id="81" name="墨迹 80"/>
            </p:nvPicPr>
            <p:blipFill>
              <a:blip/>
            </p:blipFill>
            <p:spPr>
              <a:xfrm>
                <a:off x="1387522" y="2951328"/>
                <a:ext cx="105201" cy="119418"/>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2" name="墨迹 81"/>
              <p14:cNvContentPartPr/>
              <p14:nvPr/>
            </p14:nvContentPartPr>
            <p14:xfrm>
              <a:off x="3633716" y="3861179"/>
              <a:ext cx="37851" cy="272955"/>
            </p14:xfrm>
          </p:contentPart>
        </mc:Choice>
        <mc:Fallback xmlns="">
          <p:pic>
            <p:nvPicPr>
              <p:cNvPr id="82" name="墨迹 81"/>
            </p:nvPicPr>
            <p:blipFill>
              <a:blip/>
            </p:blipFill>
            <p:spPr>
              <a:xfrm>
                <a:off x="3633716" y="3861179"/>
                <a:ext cx="37851" cy="272955"/>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3" name="墨迹 82"/>
              <p14:cNvContentPartPr/>
              <p14:nvPr/>
            </p14:nvContentPartPr>
            <p14:xfrm>
              <a:off x="3527626" y="4327477"/>
              <a:ext cx="156558" cy="102180"/>
            </p14:xfrm>
          </p:contentPart>
        </mc:Choice>
        <mc:Fallback xmlns="">
          <p:pic>
            <p:nvPicPr>
              <p:cNvPr id="83" name="墨迹 82"/>
            </p:nvPicPr>
            <p:blipFill>
              <a:blip/>
            </p:blipFill>
            <p:spPr>
              <a:xfrm>
                <a:off x="3527626" y="4327477"/>
                <a:ext cx="156558" cy="10218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4" name="墨迹 83"/>
              <p14:cNvContentPartPr/>
              <p14:nvPr/>
            </p14:nvContentPartPr>
            <p14:xfrm>
              <a:off x="3582537" y="4702791"/>
              <a:ext cx="134345" cy="168464"/>
            </p14:xfrm>
          </p:contentPart>
        </mc:Choice>
        <mc:Fallback xmlns="">
          <p:pic>
            <p:nvPicPr>
              <p:cNvPr id="84" name="墨迹 83"/>
            </p:nvPicPr>
            <p:blipFill>
              <a:blip/>
            </p:blipFill>
            <p:spPr>
              <a:xfrm>
                <a:off x="3582537" y="4702791"/>
                <a:ext cx="134345" cy="168464"/>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5" name="墨迹 84"/>
              <p14:cNvContentPartPr/>
              <p14:nvPr/>
            </p14:nvContentPartPr>
            <p14:xfrm>
              <a:off x="3548417" y="4973613"/>
              <a:ext cx="159224" cy="167043"/>
            </p14:xfrm>
          </p:contentPart>
        </mc:Choice>
        <mc:Fallback xmlns="">
          <p:pic>
            <p:nvPicPr>
              <p:cNvPr id="85" name="墨迹 84"/>
            </p:nvPicPr>
            <p:blipFill>
              <a:blip/>
            </p:blipFill>
            <p:spPr>
              <a:xfrm>
                <a:off x="3548417" y="4973613"/>
                <a:ext cx="159224" cy="167043"/>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6" name="墨迹 85"/>
              <p14:cNvContentPartPr/>
              <p14:nvPr/>
            </p14:nvContentPartPr>
            <p14:xfrm>
              <a:off x="1939119" y="2735238"/>
              <a:ext cx="460612" cy="193344"/>
            </p14:xfrm>
          </p:contentPart>
        </mc:Choice>
        <mc:Fallback xmlns="">
          <p:pic>
            <p:nvPicPr>
              <p:cNvPr id="86" name="墨迹 85"/>
            </p:nvPicPr>
            <p:blipFill>
              <a:blip/>
            </p:blipFill>
            <p:spPr>
              <a:xfrm>
                <a:off x="1939119" y="2735238"/>
                <a:ext cx="460612" cy="193344"/>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7" name="墨迹 86"/>
              <p14:cNvContentPartPr/>
              <p14:nvPr/>
            </p14:nvContentPartPr>
            <p14:xfrm>
              <a:off x="3952164" y="3842520"/>
              <a:ext cx="240968" cy="241146"/>
            </p14:xfrm>
          </p:contentPart>
        </mc:Choice>
        <mc:Fallback xmlns="">
          <p:pic>
            <p:nvPicPr>
              <p:cNvPr id="87" name="墨迹 86"/>
            </p:nvPicPr>
            <p:blipFill>
              <a:blip/>
            </p:blipFill>
            <p:spPr>
              <a:xfrm>
                <a:off x="3952164" y="3842520"/>
                <a:ext cx="240968" cy="241146"/>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8" name="墨迹 87"/>
              <p14:cNvContentPartPr/>
              <p14:nvPr/>
            </p14:nvContentPartPr>
            <p14:xfrm>
              <a:off x="3932261" y="4221387"/>
              <a:ext cx="224619" cy="197075"/>
            </p14:xfrm>
          </p:contentPart>
        </mc:Choice>
        <mc:Fallback xmlns="">
          <p:pic>
            <p:nvPicPr>
              <p:cNvPr id="88" name="墨迹 87"/>
            </p:nvPicPr>
            <p:blipFill>
              <a:blip/>
            </p:blipFill>
            <p:spPr>
              <a:xfrm>
                <a:off x="3932261" y="4221387"/>
                <a:ext cx="224619" cy="197075"/>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89" name="墨迹 88"/>
              <p14:cNvContentPartPr/>
              <p14:nvPr/>
            </p14:nvContentPartPr>
            <p14:xfrm>
              <a:off x="3991970" y="4693550"/>
              <a:ext cx="145185" cy="171308"/>
            </p14:xfrm>
          </p:contentPart>
        </mc:Choice>
        <mc:Fallback xmlns="">
          <p:pic>
            <p:nvPicPr>
              <p:cNvPr id="89" name="墨迹 88"/>
            </p:nvPicPr>
            <p:blipFill>
              <a:blip/>
            </p:blipFill>
            <p:spPr>
              <a:xfrm>
                <a:off x="3991970" y="4693550"/>
                <a:ext cx="145185" cy="171308"/>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0" name="墨迹 89"/>
              <p14:cNvContentPartPr/>
              <p14:nvPr/>
            </p14:nvContentPartPr>
            <p14:xfrm>
              <a:off x="3937947" y="5036166"/>
              <a:ext cx="208982" cy="231016"/>
            </p14:xfrm>
          </p:contentPart>
        </mc:Choice>
        <mc:Fallback xmlns="">
          <p:pic>
            <p:nvPicPr>
              <p:cNvPr id="90" name="墨迹 89"/>
            </p:nvPicPr>
            <p:blipFill>
              <a:blip/>
            </p:blipFill>
            <p:spPr>
              <a:xfrm>
                <a:off x="3937947" y="5036166"/>
                <a:ext cx="208982" cy="231016"/>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91" name="墨迹 90"/>
              <p14:cNvContentPartPr/>
              <p14:nvPr/>
            </p14:nvContentPartPr>
            <p14:xfrm>
              <a:off x="1900379" y="4480304"/>
              <a:ext cx="150517" cy="123682"/>
            </p14:xfrm>
          </p:contentPart>
        </mc:Choice>
        <mc:Fallback xmlns="">
          <p:pic>
            <p:nvPicPr>
              <p:cNvPr id="91" name="墨迹 90"/>
            </p:nvPicPr>
            <p:blipFill>
              <a:blip/>
            </p:blipFill>
            <p:spPr>
              <a:xfrm>
                <a:off x="1900379" y="4480304"/>
                <a:ext cx="150517" cy="123682"/>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2" name="墨迹 91"/>
              <p14:cNvContentPartPr/>
              <p14:nvPr/>
            </p14:nvContentPartPr>
            <p14:xfrm>
              <a:off x="3893166" y="4453292"/>
              <a:ext cx="130791" cy="140032"/>
            </p14:xfrm>
          </p:contentPart>
        </mc:Choice>
        <mc:Fallback xmlns="">
          <p:pic>
            <p:nvPicPr>
              <p:cNvPr id="92" name="墨迹 91"/>
            </p:nvPicPr>
            <p:blipFill>
              <a:blip/>
            </p:blipFill>
            <p:spPr>
              <a:xfrm>
                <a:off x="3893166" y="4453292"/>
                <a:ext cx="130791" cy="140032"/>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93" name="墨迹 92"/>
              <p14:cNvContentPartPr/>
              <p14:nvPr/>
            </p14:nvContentPartPr>
            <p14:xfrm>
              <a:off x="2678373" y="2570328"/>
              <a:ext cx="739254" cy="420806"/>
            </p14:xfrm>
          </p:contentPart>
        </mc:Choice>
        <mc:Fallback xmlns="">
          <p:pic>
            <p:nvPicPr>
              <p:cNvPr id="93" name="墨迹 92"/>
            </p:nvPicPr>
            <p:blipFill>
              <a:blip/>
            </p:blipFill>
            <p:spPr>
              <a:xfrm>
                <a:off x="2678373" y="2570328"/>
                <a:ext cx="739254" cy="420806"/>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4" name="墨迹 93"/>
              <p14:cNvContentPartPr/>
              <p14:nvPr/>
            </p14:nvContentPartPr>
            <p14:xfrm>
              <a:off x="4492388" y="3787253"/>
              <a:ext cx="187656" cy="226041"/>
            </p14:xfrm>
          </p:contentPart>
        </mc:Choice>
        <mc:Fallback xmlns="">
          <p:pic>
            <p:nvPicPr>
              <p:cNvPr id="94" name="墨迹 93"/>
            </p:nvPicPr>
            <p:blipFill>
              <a:blip/>
            </p:blipFill>
            <p:spPr>
              <a:xfrm>
                <a:off x="4492388" y="3787253"/>
                <a:ext cx="187656" cy="226041"/>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95" name="墨迹 94"/>
              <p14:cNvContentPartPr/>
              <p14:nvPr/>
            </p14:nvContentPartPr>
            <p14:xfrm>
              <a:off x="4533615" y="4170208"/>
              <a:ext cx="21325" cy="199918"/>
            </p14:xfrm>
          </p:contentPart>
        </mc:Choice>
        <mc:Fallback xmlns="">
          <p:pic>
            <p:nvPicPr>
              <p:cNvPr id="95" name="墨迹 94"/>
            </p:nvPicPr>
            <p:blipFill>
              <a:blip/>
            </p:blipFill>
            <p:spPr>
              <a:xfrm>
                <a:off x="4533615" y="4170208"/>
                <a:ext cx="21325" cy="199918"/>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6" name="墨迹 95"/>
              <p14:cNvContentPartPr/>
              <p14:nvPr/>
            </p14:nvContentPartPr>
            <p14:xfrm>
              <a:off x="4399626" y="4628865"/>
              <a:ext cx="166687" cy="28433"/>
            </p14:xfrm>
          </p:contentPart>
        </mc:Choice>
        <mc:Fallback xmlns="">
          <p:pic>
            <p:nvPicPr>
              <p:cNvPr id="96" name="墨迹 95"/>
            </p:nvPicPr>
            <p:blipFill>
              <a:blip/>
            </p:blipFill>
            <p:spPr>
              <a:xfrm>
                <a:off x="4399626" y="4628865"/>
                <a:ext cx="166687" cy="28433"/>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97" name="墨迹 96"/>
              <p14:cNvContentPartPr/>
              <p14:nvPr/>
            </p14:nvContentPartPr>
            <p14:xfrm>
              <a:off x="4614649" y="4526507"/>
              <a:ext cx="24168" cy="352567"/>
            </p14:xfrm>
          </p:contentPart>
        </mc:Choice>
        <mc:Fallback xmlns="">
          <p:pic>
            <p:nvPicPr>
              <p:cNvPr id="97" name="墨迹 96"/>
            </p:nvPicPr>
            <p:blipFill>
              <a:blip/>
            </p:blipFill>
            <p:spPr>
              <a:xfrm>
                <a:off x="4614649" y="4526507"/>
                <a:ext cx="24168" cy="352567"/>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8" name="墨迹 97"/>
              <p14:cNvContentPartPr/>
              <p14:nvPr/>
            </p14:nvContentPartPr>
            <p14:xfrm>
              <a:off x="4458268" y="5166246"/>
              <a:ext cx="152116" cy="127948"/>
            </p14:xfrm>
          </p:contentPart>
        </mc:Choice>
        <mc:Fallback xmlns="">
          <p:pic>
            <p:nvPicPr>
              <p:cNvPr id="98" name="墨迹 97"/>
            </p:nvPicPr>
            <p:blipFill>
              <a:blip/>
            </p:blipFill>
            <p:spPr>
              <a:xfrm>
                <a:off x="4458268" y="5166246"/>
                <a:ext cx="152116" cy="127948"/>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99" name="墨迹 98"/>
              <p14:cNvContentPartPr/>
              <p14:nvPr/>
            </p14:nvContentPartPr>
            <p14:xfrm>
              <a:off x="2416791" y="4494342"/>
              <a:ext cx="707977" cy="54911"/>
            </p14:xfrm>
          </p:contentPart>
        </mc:Choice>
        <mc:Fallback xmlns="">
          <p:pic>
            <p:nvPicPr>
              <p:cNvPr id="99" name="墨迹 98"/>
            </p:nvPicPr>
            <p:blipFill>
              <a:blip/>
            </p:blipFill>
            <p:spPr>
              <a:xfrm>
                <a:off x="2416791" y="4494342"/>
                <a:ext cx="707977" cy="54911"/>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0" name="墨迹 99"/>
              <p14:cNvContentPartPr/>
              <p14:nvPr/>
            </p14:nvContentPartPr>
            <p14:xfrm>
              <a:off x="5072417" y="3770194"/>
              <a:ext cx="168287" cy="228884"/>
            </p14:xfrm>
          </p:contentPart>
        </mc:Choice>
        <mc:Fallback xmlns="">
          <p:pic>
            <p:nvPicPr>
              <p:cNvPr id="100" name="墨迹 99"/>
            </p:nvPicPr>
            <p:blipFill>
              <a:blip/>
            </p:blipFill>
            <p:spPr>
              <a:xfrm>
                <a:off x="5072417" y="3770194"/>
                <a:ext cx="168287" cy="228884"/>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01" name="墨迹 100"/>
              <p14:cNvContentPartPr/>
              <p14:nvPr/>
            </p14:nvContentPartPr>
            <p14:xfrm>
              <a:off x="5015552" y="4147639"/>
              <a:ext cx="223908" cy="212003"/>
            </p14:xfrm>
          </p:contentPart>
        </mc:Choice>
        <mc:Fallback xmlns="">
          <p:pic>
            <p:nvPicPr>
              <p:cNvPr id="101" name="墨迹 100"/>
            </p:nvPicPr>
            <p:blipFill>
              <a:blip/>
            </p:blipFill>
            <p:spPr>
              <a:xfrm>
                <a:off x="5015552" y="4147639"/>
                <a:ext cx="223908" cy="212003"/>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2" name="墨迹 101"/>
              <p14:cNvContentPartPr/>
              <p14:nvPr/>
            </p14:nvContentPartPr>
            <p14:xfrm>
              <a:off x="4941804" y="4446895"/>
              <a:ext cx="275621" cy="255895"/>
            </p14:xfrm>
          </p:contentPart>
        </mc:Choice>
        <mc:Fallback xmlns="">
          <p:pic>
            <p:nvPicPr>
              <p:cNvPr id="102" name="墨迹 101"/>
            </p:nvPicPr>
            <p:blipFill>
              <a:blip/>
            </p:blipFill>
            <p:spPr>
              <a:xfrm>
                <a:off x="4941804" y="4446895"/>
                <a:ext cx="275621" cy="255895"/>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03" name="墨迹 102"/>
              <p14:cNvContentPartPr/>
              <p14:nvPr/>
            </p14:nvContentPartPr>
            <p14:xfrm>
              <a:off x="4960108" y="5000980"/>
              <a:ext cx="193520" cy="330176"/>
            </p14:xfrm>
          </p:contentPart>
        </mc:Choice>
        <mc:Fallback xmlns="">
          <p:pic>
            <p:nvPicPr>
              <p:cNvPr id="103" name="墨迹 102"/>
            </p:nvPicPr>
            <p:blipFill>
              <a:blip/>
            </p:blipFill>
            <p:spPr>
              <a:xfrm>
                <a:off x="4960108" y="5000980"/>
                <a:ext cx="193520" cy="330176"/>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4" name="墨迹 103"/>
              <p14:cNvContentPartPr/>
              <p14:nvPr/>
            </p14:nvContentPartPr>
            <p14:xfrm>
              <a:off x="1353402" y="3020988"/>
              <a:ext cx="3053687" cy="203295"/>
            </p14:xfrm>
          </p:contentPart>
        </mc:Choice>
        <mc:Fallback xmlns="">
          <p:pic>
            <p:nvPicPr>
              <p:cNvPr id="104" name="墨迹 103"/>
            </p:nvPicPr>
            <p:blipFill>
              <a:blip/>
            </p:blipFill>
            <p:spPr>
              <a:xfrm>
                <a:off x="1353402" y="3020988"/>
                <a:ext cx="3053687" cy="203295"/>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05" name="墨迹 104"/>
              <p14:cNvContentPartPr/>
              <p14:nvPr/>
            </p14:nvContentPartPr>
            <p14:xfrm>
              <a:off x="1323193" y="4682888"/>
              <a:ext cx="1793045" cy="105201"/>
            </p14:xfrm>
          </p:contentPart>
        </mc:Choice>
        <mc:Fallback xmlns="">
          <p:pic>
            <p:nvPicPr>
              <p:cNvPr id="105" name="墨迹 104"/>
            </p:nvPicPr>
            <p:blipFill>
              <a:blip/>
            </p:blipFill>
            <p:spPr>
              <a:xfrm>
                <a:off x="1323193" y="4682888"/>
                <a:ext cx="1793045" cy="105201"/>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06" name="墨迹 105"/>
              <p14:cNvContentPartPr/>
              <p14:nvPr/>
            </p14:nvContentPartPr>
            <p14:xfrm>
              <a:off x="3391326" y="5481850"/>
              <a:ext cx="2187196" cy="153538"/>
            </p14:xfrm>
          </p:contentPart>
        </mc:Choice>
        <mc:Fallback xmlns="">
          <p:pic>
            <p:nvPicPr>
              <p:cNvPr id="106" name="墨迹 105"/>
            </p:nvPicPr>
            <p:blipFill>
              <a:blip/>
            </p:blipFill>
            <p:spPr>
              <a:xfrm>
                <a:off x="3391326" y="5481850"/>
                <a:ext cx="2187196" cy="153538"/>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07" name="墨迹 106"/>
              <p14:cNvContentPartPr/>
              <p14:nvPr/>
            </p14:nvContentPartPr>
            <p14:xfrm>
              <a:off x="1131626" y="3837011"/>
              <a:ext cx="36963" cy="1371884"/>
            </p14:xfrm>
          </p:contentPart>
        </mc:Choice>
        <mc:Fallback xmlns="">
          <p:pic>
            <p:nvPicPr>
              <p:cNvPr id="107" name="墨迹 106"/>
            </p:nvPicPr>
            <p:blipFill>
              <a:blip/>
            </p:blipFill>
            <p:spPr>
              <a:xfrm>
                <a:off x="1131626" y="3837011"/>
                <a:ext cx="36963" cy="1371884"/>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08" name="墨迹 107"/>
              <p14:cNvContentPartPr/>
              <p14:nvPr/>
            </p14:nvContentPartPr>
            <p14:xfrm>
              <a:off x="5760492" y="3617012"/>
              <a:ext cx="31631" cy="1586196"/>
            </p14:xfrm>
          </p:contentPart>
        </mc:Choice>
        <mc:Fallback xmlns="">
          <p:pic>
            <p:nvPicPr>
              <p:cNvPr id="108" name="墨迹 107"/>
            </p:nvPicPr>
            <p:blipFill>
              <a:blip/>
            </p:blipFill>
            <p:spPr>
              <a:xfrm>
                <a:off x="5760492" y="3617012"/>
                <a:ext cx="31631" cy="1586196"/>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09" name="墨迹 108"/>
              <p14:cNvContentPartPr/>
              <p14:nvPr/>
            </p14:nvContentPartPr>
            <p14:xfrm>
              <a:off x="1232208" y="5881865"/>
              <a:ext cx="223553" cy="23635"/>
            </p14:xfrm>
          </p:contentPart>
        </mc:Choice>
        <mc:Fallback xmlns="">
          <p:pic>
            <p:nvPicPr>
              <p:cNvPr id="109" name="墨迹 108"/>
            </p:nvPicPr>
            <p:blipFill>
              <a:blip/>
            </p:blipFill>
            <p:spPr>
              <a:xfrm>
                <a:off x="1232208" y="5881865"/>
                <a:ext cx="223553" cy="23635"/>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10" name="墨迹 109"/>
              <p14:cNvContentPartPr/>
              <p14:nvPr/>
            </p14:nvContentPartPr>
            <p14:xfrm>
              <a:off x="1222611" y="5993641"/>
              <a:ext cx="304232" cy="85298"/>
            </p14:xfrm>
          </p:contentPart>
        </mc:Choice>
        <mc:Fallback xmlns="">
          <p:pic>
            <p:nvPicPr>
              <p:cNvPr id="110" name="墨迹 109"/>
            </p:nvPicPr>
            <p:blipFill>
              <a:blip/>
            </p:blipFill>
            <p:spPr>
              <a:xfrm>
                <a:off x="1222611" y="5993641"/>
                <a:ext cx="304232" cy="85298"/>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11" name="墨迹 110"/>
              <p14:cNvContentPartPr/>
              <p14:nvPr/>
            </p14:nvContentPartPr>
            <p14:xfrm>
              <a:off x="2098343" y="4767653"/>
              <a:ext cx="153537" cy="353811"/>
            </p14:xfrm>
          </p:contentPart>
        </mc:Choice>
        <mc:Fallback xmlns="">
          <p:pic>
            <p:nvPicPr>
              <p:cNvPr id="111" name="墨迹 110"/>
            </p:nvPicPr>
            <p:blipFill>
              <a:blip/>
            </p:blipFill>
            <p:spPr>
              <a:xfrm>
                <a:off x="2098343" y="4767653"/>
                <a:ext cx="153537" cy="353811"/>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12" name="墨迹 111"/>
              <p14:cNvContentPartPr/>
              <p14:nvPr/>
            </p14:nvContentPartPr>
            <p14:xfrm>
              <a:off x="2206388" y="4739220"/>
              <a:ext cx="108044" cy="331776"/>
            </p14:xfrm>
          </p:contentPart>
        </mc:Choice>
        <mc:Fallback xmlns="">
          <p:pic>
            <p:nvPicPr>
              <p:cNvPr id="112" name="墨迹 111"/>
            </p:nvPicPr>
            <p:blipFill>
              <a:blip/>
            </p:blipFill>
            <p:spPr>
              <a:xfrm>
                <a:off x="2206388" y="4739220"/>
                <a:ext cx="108044" cy="331776"/>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13" name="墨迹 112"/>
              <p14:cNvContentPartPr/>
              <p14:nvPr/>
            </p14:nvContentPartPr>
            <p14:xfrm>
              <a:off x="2157519" y="4947313"/>
              <a:ext cx="151227" cy="34119"/>
            </p14:xfrm>
          </p:contentPart>
        </mc:Choice>
        <mc:Fallback xmlns="">
          <p:pic>
            <p:nvPicPr>
              <p:cNvPr id="113" name="墨迹 112"/>
            </p:nvPicPr>
            <p:blipFill>
              <a:blip/>
            </p:blipFill>
            <p:spPr>
              <a:xfrm>
                <a:off x="2157519" y="4947313"/>
                <a:ext cx="151227" cy="34119"/>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14" name="墨迹 113"/>
              <p14:cNvContentPartPr/>
              <p14:nvPr/>
            </p14:nvContentPartPr>
            <p14:xfrm>
              <a:off x="1969684" y="5861251"/>
              <a:ext cx="111599" cy="314360"/>
            </p14:xfrm>
          </p:contentPart>
        </mc:Choice>
        <mc:Fallback xmlns="">
          <p:pic>
            <p:nvPicPr>
              <p:cNvPr id="114" name="墨迹 113"/>
            </p:nvPicPr>
            <p:blipFill>
              <a:blip/>
            </p:blipFill>
            <p:spPr>
              <a:xfrm>
                <a:off x="1969684" y="5861251"/>
                <a:ext cx="111599" cy="31436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15" name="墨迹 114"/>
              <p14:cNvContentPartPr/>
              <p14:nvPr/>
            </p14:nvContentPartPr>
            <p14:xfrm>
              <a:off x="2037923" y="5861251"/>
              <a:ext cx="151405" cy="318626"/>
            </p14:xfrm>
          </p:contentPart>
        </mc:Choice>
        <mc:Fallback xmlns="">
          <p:pic>
            <p:nvPicPr>
              <p:cNvPr id="115" name="墨迹 114"/>
            </p:nvPicPr>
            <p:blipFill>
              <a:blip/>
            </p:blipFill>
            <p:spPr>
              <a:xfrm>
                <a:off x="2037923" y="5861251"/>
                <a:ext cx="151405" cy="318626"/>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16" name="墨迹 115"/>
              <p14:cNvContentPartPr/>
              <p14:nvPr/>
            </p14:nvContentPartPr>
            <p14:xfrm>
              <a:off x="1865194" y="5756938"/>
              <a:ext cx="28432" cy="549465"/>
            </p14:xfrm>
          </p:contentPart>
        </mc:Choice>
        <mc:Fallback xmlns="">
          <p:pic>
            <p:nvPicPr>
              <p:cNvPr id="116" name="墨迹 115"/>
            </p:nvPicPr>
            <p:blipFill>
              <a:blip/>
            </p:blipFill>
            <p:spPr>
              <a:xfrm>
                <a:off x="1865194" y="5756938"/>
                <a:ext cx="28432" cy="549465"/>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117" name="墨迹 116"/>
              <p14:cNvContentPartPr/>
              <p14:nvPr/>
            </p14:nvContentPartPr>
            <p14:xfrm>
              <a:off x="2303059" y="5703627"/>
              <a:ext cx="42649" cy="679544"/>
            </p14:xfrm>
          </p:contentPart>
        </mc:Choice>
        <mc:Fallback xmlns="">
          <p:pic>
            <p:nvPicPr>
              <p:cNvPr id="117" name="墨迹 116"/>
            </p:nvPicPr>
            <p:blipFill>
              <a:blip/>
            </p:blipFill>
            <p:spPr>
              <a:xfrm>
                <a:off x="2303059" y="5703627"/>
                <a:ext cx="42649" cy="679544"/>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18" name="墨迹 117"/>
              <p14:cNvContentPartPr/>
              <p14:nvPr/>
            </p14:nvContentPartPr>
            <p14:xfrm>
              <a:off x="2615820" y="6043577"/>
              <a:ext cx="32698" cy="52423"/>
            </p14:xfrm>
          </p:contentPart>
        </mc:Choice>
        <mc:Fallback xmlns="">
          <p:pic>
            <p:nvPicPr>
              <p:cNvPr id="118" name="墨迹 117"/>
            </p:nvPicPr>
            <p:blipFill>
              <a:blip/>
            </p:blipFill>
            <p:spPr>
              <a:xfrm>
                <a:off x="2615820" y="6043577"/>
                <a:ext cx="32698" cy="52423"/>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119" name="墨迹 118"/>
              <p14:cNvContentPartPr/>
              <p14:nvPr/>
            </p14:nvContentPartPr>
            <p14:xfrm>
              <a:off x="3835589" y="5538716"/>
              <a:ext cx="184813" cy="272955"/>
            </p14:xfrm>
          </p:contentPart>
        </mc:Choice>
        <mc:Fallback xmlns="">
          <p:pic>
            <p:nvPicPr>
              <p:cNvPr id="119" name="墨迹 118"/>
            </p:nvPicPr>
            <p:blipFill>
              <a:blip/>
            </p:blipFill>
            <p:spPr>
              <a:xfrm>
                <a:off x="3835589" y="5538716"/>
                <a:ext cx="184813" cy="272955"/>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20" name="墨迹 119"/>
              <p14:cNvContentPartPr/>
              <p14:nvPr/>
            </p14:nvContentPartPr>
            <p14:xfrm>
              <a:off x="3798626" y="5620283"/>
              <a:ext cx="173441" cy="258205"/>
            </p14:xfrm>
          </p:contentPart>
        </mc:Choice>
        <mc:Fallback xmlns="">
          <p:pic>
            <p:nvPicPr>
              <p:cNvPr id="120" name="墨迹 119"/>
            </p:nvPicPr>
            <p:blipFill>
              <a:blip/>
            </p:blipFill>
            <p:spPr>
              <a:xfrm>
                <a:off x="3798626" y="5620283"/>
                <a:ext cx="173441" cy="258205"/>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121" name="墨迹 120"/>
              <p14:cNvContentPartPr/>
              <p14:nvPr/>
            </p14:nvContentPartPr>
            <p14:xfrm>
              <a:off x="3087805" y="5832818"/>
              <a:ext cx="71083" cy="610062"/>
            </p14:xfrm>
          </p:contentPart>
        </mc:Choice>
        <mc:Fallback xmlns="">
          <p:pic>
            <p:nvPicPr>
              <p:cNvPr id="121" name="墨迹 120"/>
            </p:nvPicPr>
            <p:blipFill>
              <a:blip/>
            </p:blipFill>
            <p:spPr>
              <a:xfrm>
                <a:off x="3087805" y="5832818"/>
                <a:ext cx="71083" cy="610062"/>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22" name="墨迹 121"/>
              <p14:cNvContentPartPr/>
              <p14:nvPr/>
            </p14:nvContentPartPr>
            <p14:xfrm>
              <a:off x="4213746" y="5849345"/>
              <a:ext cx="39806" cy="570789"/>
            </p14:xfrm>
          </p:contentPart>
        </mc:Choice>
        <mc:Fallback xmlns="">
          <p:pic>
            <p:nvPicPr>
              <p:cNvPr id="122" name="墨迹 121"/>
            </p:nvPicPr>
            <p:blipFill>
              <a:blip/>
            </p:blipFill>
            <p:spPr>
              <a:xfrm>
                <a:off x="4213746" y="5849345"/>
                <a:ext cx="39806" cy="570789"/>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23" name="墨迹 122"/>
              <p14:cNvContentPartPr/>
              <p14:nvPr/>
            </p14:nvContentPartPr>
            <p14:xfrm>
              <a:off x="3406253" y="6226790"/>
              <a:ext cx="164911" cy="34120"/>
            </p14:xfrm>
          </p:contentPart>
        </mc:Choice>
        <mc:Fallback xmlns="">
          <p:pic>
            <p:nvPicPr>
              <p:cNvPr id="123" name="墨迹 122"/>
            </p:nvPicPr>
            <p:blipFill>
              <a:blip/>
            </p:blipFill>
            <p:spPr>
              <a:xfrm>
                <a:off x="3406253" y="6226790"/>
                <a:ext cx="164911" cy="3412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24" name="墨迹 123"/>
              <p14:cNvContentPartPr/>
              <p14:nvPr/>
            </p14:nvContentPartPr>
            <p14:xfrm>
              <a:off x="3675654" y="5904966"/>
              <a:ext cx="128659" cy="512324"/>
            </p14:xfrm>
          </p:contentPart>
        </mc:Choice>
        <mc:Fallback xmlns="">
          <p:pic>
            <p:nvPicPr>
              <p:cNvPr id="124" name="墨迹 123"/>
            </p:nvPicPr>
            <p:blipFill>
              <a:blip/>
            </p:blipFill>
            <p:spPr>
              <a:xfrm>
                <a:off x="3675654" y="5904966"/>
                <a:ext cx="128659" cy="512324"/>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25" name="墨迹 124"/>
              <p14:cNvContentPartPr/>
              <p14:nvPr/>
            </p14:nvContentPartPr>
            <p14:xfrm>
              <a:off x="5718553" y="3076432"/>
              <a:ext cx="3374267" cy="176284"/>
            </p14:xfrm>
          </p:contentPart>
        </mc:Choice>
        <mc:Fallback xmlns="">
          <p:pic>
            <p:nvPicPr>
              <p:cNvPr id="125" name="墨迹 124"/>
            </p:nvPicPr>
            <p:blipFill>
              <a:blip/>
            </p:blipFill>
            <p:spPr>
              <a:xfrm>
                <a:off x="5718553" y="3076432"/>
                <a:ext cx="3374267" cy="176284"/>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26" name="墨迹 125"/>
              <p14:cNvContentPartPr/>
              <p14:nvPr/>
            </p14:nvContentPartPr>
            <p14:xfrm>
              <a:off x="7934182" y="3239210"/>
              <a:ext cx="21325" cy="323424"/>
            </p14:xfrm>
          </p:contentPart>
        </mc:Choice>
        <mc:Fallback xmlns="">
          <p:pic>
            <p:nvPicPr>
              <p:cNvPr id="126" name="墨迹 125"/>
            </p:nvPicPr>
            <p:blipFill>
              <a:blip/>
            </p:blipFill>
            <p:spPr>
              <a:xfrm>
                <a:off x="7934182" y="3239210"/>
                <a:ext cx="21325" cy="323424"/>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127" name="墨迹 126"/>
              <p14:cNvContentPartPr/>
              <p14:nvPr/>
            </p14:nvContentPartPr>
            <p14:xfrm>
              <a:off x="8040805" y="3314024"/>
              <a:ext cx="54023" cy="328222"/>
            </p14:xfrm>
          </p:contentPart>
        </mc:Choice>
        <mc:Fallback xmlns="">
          <p:pic>
            <p:nvPicPr>
              <p:cNvPr id="127" name="墨迹 126"/>
            </p:nvPicPr>
            <p:blipFill>
              <a:blip/>
            </p:blipFill>
            <p:spPr>
              <a:xfrm>
                <a:off x="8040805" y="3314024"/>
                <a:ext cx="54023" cy="328222"/>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28" name="墨迹 127"/>
              <p14:cNvContentPartPr/>
              <p14:nvPr/>
            </p14:nvContentPartPr>
            <p14:xfrm>
              <a:off x="7342779" y="4001210"/>
              <a:ext cx="55444" cy="432357"/>
            </p14:xfrm>
          </p:contentPart>
        </mc:Choice>
        <mc:Fallback xmlns="">
          <p:pic>
            <p:nvPicPr>
              <p:cNvPr id="128" name="墨迹 127"/>
            </p:nvPicPr>
            <p:blipFill>
              <a:blip/>
            </p:blipFill>
            <p:spPr>
              <a:xfrm>
                <a:off x="7342779" y="4001210"/>
                <a:ext cx="55444" cy="432357"/>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129" name="墨迹 128"/>
              <p14:cNvContentPartPr/>
              <p14:nvPr/>
            </p14:nvContentPartPr>
            <p14:xfrm>
              <a:off x="7376899" y="3957850"/>
              <a:ext cx="237414" cy="506105"/>
            </p14:xfrm>
          </p:contentPart>
        </mc:Choice>
        <mc:Fallback xmlns="">
          <p:pic>
            <p:nvPicPr>
              <p:cNvPr id="129" name="墨迹 128"/>
            </p:nvPicPr>
            <p:blipFill>
              <a:blip/>
            </p:blipFill>
            <p:spPr>
              <a:xfrm>
                <a:off x="7376899" y="3957850"/>
                <a:ext cx="237414" cy="506105"/>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30" name="墨迹 129"/>
              <p14:cNvContentPartPr/>
              <p14:nvPr/>
            </p14:nvContentPartPr>
            <p14:xfrm>
              <a:off x="7718093" y="4236670"/>
              <a:ext cx="9951" cy="25412"/>
            </p14:xfrm>
          </p:contentPart>
        </mc:Choice>
        <mc:Fallback xmlns="">
          <p:pic>
            <p:nvPicPr>
              <p:cNvPr id="130" name="墨迹 129"/>
            </p:nvPicPr>
            <p:blipFill>
              <a:blip/>
            </p:blipFill>
            <p:spPr>
              <a:xfrm>
                <a:off x="7718093" y="4236670"/>
                <a:ext cx="9951" cy="25412"/>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131" name="墨迹 130"/>
              <p14:cNvContentPartPr/>
              <p14:nvPr/>
            </p14:nvContentPartPr>
            <p14:xfrm>
              <a:off x="7870209" y="3798626"/>
              <a:ext cx="258739" cy="1387523"/>
            </p14:xfrm>
          </p:contentPart>
        </mc:Choice>
        <mc:Fallback xmlns="">
          <p:pic>
            <p:nvPicPr>
              <p:cNvPr id="131" name="墨迹 130"/>
            </p:nvPicPr>
            <p:blipFill>
              <a:blip/>
            </p:blipFill>
            <p:spPr>
              <a:xfrm>
                <a:off x="7870209" y="3798626"/>
                <a:ext cx="258739" cy="1387523"/>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32" name="墨迹 131"/>
              <p14:cNvContentPartPr/>
              <p14:nvPr/>
            </p14:nvContentPartPr>
            <p14:xfrm>
              <a:off x="9610298" y="3721325"/>
              <a:ext cx="312761" cy="1467667"/>
            </p14:xfrm>
          </p:contentPart>
        </mc:Choice>
        <mc:Fallback xmlns="">
          <p:pic>
            <p:nvPicPr>
              <p:cNvPr id="132" name="墨迹 131"/>
            </p:nvPicPr>
            <p:blipFill>
              <a:blip/>
            </p:blipFill>
            <p:spPr>
              <a:xfrm>
                <a:off x="9610298" y="3721325"/>
                <a:ext cx="312761" cy="1467667"/>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133" name="墨迹 132"/>
              <p14:cNvContentPartPr/>
              <p14:nvPr/>
            </p14:nvContentPartPr>
            <p14:xfrm>
              <a:off x="8660641" y="5218846"/>
              <a:ext cx="234927" cy="369094"/>
            </p14:xfrm>
          </p:contentPart>
        </mc:Choice>
        <mc:Fallback xmlns="">
          <p:pic>
            <p:nvPicPr>
              <p:cNvPr id="133" name="墨迹 132"/>
            </p:nvPicPr>
            <p:blipFill>
              <a:blip/>
            </p:blipFill>
            <p:spPr>
              <a:xfrm>
                <a:off x="8660641" y="5218846"/>
                <a:ext cx="234927" cy="369094"/>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34" name="墨迹 133"/>
              <p14:cNvContentPartPr/>
              <p14:nvPr/>
            </p14:nvContentPartPr>
            <p14:xfrm>
              <a:off x="8937861" y="5316940"/>
              <a:ext cx="154960" cy="204716"/>
            </p14:xfrm>
          </p:contentPart>
        </mc:Choice>
        <mc:Fallback xmlns="">
          <p:pic>
            <p:nvPicPr>
              <p:cNvPr id="134" name="墨迹 133"/>
            </p:nvPicPr>
            <p:blipFill>
              <a:blip/>
            </p:blipFill>
            <p:spPr>
              <a:xfrm>
                <a:off x="8937861" y="5316940"/>
                <a:ext cx="154960" cy="204716"/>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135" name="墨迹 134"/>
              <p14:cNvContentPartPr/>
              <p14:nvPr/>
            </p14:nvContentPartPr>
            <p14:xfrm>
              <a:off x="9174387" y="5316940"/>
              <a:ext cx="253941" cy="187657"/>
            </p14:xfrm>
          </p:contentPart>
        </mc:Choice>
        <mc:Fallback xmlns="">
          <p:pic>
            <p:nvPicPr>
              <p:cNvPr id="135" name="墨迹 134"/>
            </p:nvPicPr>
            <p:blipFill>
              <a:blip/>
            </p:blipFill>
            <p:spPr>
              <a:xfrm>
                <a:off x="9174387" y="5316940"/>
                <a:ext cx="253941" cy="187657"/>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36" name="墨迹 135"/>
              <p14:cNvContentPartPr/>
              <p14:nvPr/>
            </p14:nvContentPartPr>
            <p14:xfrm>
              <a:off x="9274790" y="5328313"/>
              <a:ext cx="125105" cy="298545"/>
            </p14:xfrm>
          </p:contentPart>
        </mc:Choice>
        <mc:Fallback xmlns="">
          <p:pic>
            <p:nvPicPr>
              <p:cNvPr id="136" name="墨迹 135"/>
            </p:nvPicPr>
            <p:blipFill>
              <a:blip/>
            </p:blipFill>
            <p:spPr>
              <a:xfrm>
                <a:off x="9274790" y="5328313"/>
                <a:ext cx="125105" cy="298545"/>
              </a:xfrm>
              <a:prstGeom prst="rect"/>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872490" y="509985"/>
            <a:ext cx="10073052" cy="781605"/>
          </a:xfrm>
          <a:prstGeom prst="rect">
            <a:avLst/>
          </a:prstGeom>
        </p:spPr>
      </p:pic>
      <p:pic>
        <p:nvPicPr>
          <p:cNvPr id="5" name="图片 4"/>
          <p:cNvPicPr>
            <a:picLocks noChangeAspect="1"/>
          </p:cNvPicPr>
          <p:nvPr/>
        </p:nvPicPr>
        <p:blipFill>
          <a:blip r:embed="rId2"/>
          <a:stretch>
            <a:fillRect/>
          </a:stretch>
        </p:blipFill>
        <p:spPr>
          <a:xfrm>
            <a:off x="763270" y="2534920"/>
            <a:ext cx="10081772" cy="23914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73174" y="658812"/>
            <a:ext cx="7653385" cy="1436688"/>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5832000" y="1461600"/>
              <a:ext cx="2803680" cy="2687040"/>
            </p14:xfrm>
          </p:contentPart>
        </mc:Choice>
        <mc:Fallback xmlns="">
          <p:pic>
            <p:nvPicPr>
              <p:cNvPr id="3" name="墨迹 2"/>
            </p:nvPicPr>
            <p:blipFill>
              <a:blip/>
            </p:blipFill>
            <p:spPr>
              <a:xfrm>
                <a:off x="5832000" y="1461600"/>
                <a:ext cx="2803680" cy="2687040"/>
              </a:xfrm>
              <a:prstGeom prst="rect"/>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41462" y="547687"/>
            <a:ext cx="7555622" cy="3097213"/>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1113480" y="599760"/>
              <a:ext cx="8010720" cy="5851800"/>
            </p14:xfrm>
          </p:contentPart>
        </mc:Choice>
        <mc:Fallback xmlns="">
          <p:pic>
            <p:nvPicPr>
              <p:cNvPr id="3" name="墨迹 2"/>
            </p:nvPicPr>
            <p:blipFill>
              <a:blip/>
            </p:blipFill>
            <p:spPr>
              <a:xfrm>
                <a:off x="1113480" y="599760"/>
                <a:ext cx="8010720" cy="5851800"/>
              </a:xfrm>
              <a:prstGeom prst="rect"/>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49325" y="323850"/>
            <a:ext cx="8896350" cy="2552700"/>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900360" y="63720"/>
              <a:ext cx="11281320" cy="6430320"/>
            </p14:xfrm>
          </p:contentPart>
        </mc:Choice>
        <mc:Fallback xmlns="">
          <p:pic>
            <p:nvPicPr>
              <p:cNvPr id="3" name="墨迹 2"/>
            </p:nvPicPr>
            <p:blipFill>
              <a:blip/>
            </p:blipFill>
            <p:spPr>
              <a:xfrm>
                <a:off x="900360" y="63720"/>
                <a:ext cx="11281320" cy="6430320"/>
              </a:xfrm>
              <a:prstGeom prst="rect"/>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73100" y="292099"/>
            <a:ext cx="8521700" cy="4328483"/>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1524600" y="366840"/>
              <a:ext cx="9565920" cy="4490640"/>
            </p14:xfrm>
          </p:contentPart>
        </mc:Choice>
        <mc:Fallback xmlns="">
          <p:pic>
            <p:nvPicPr>
              <p:cNvPr id="3" name="墨迹 2"/>
            </p:nvPicPr>
            <p:blipFill>
              <a:blip/>
            </p:blipFill>
            <p:spPr>
              <a:xfrm>
                <a:off x="1524600" y="366840"/>
                <a:ext cx="9565920" cy="4490640"/>
              </a:xfrm>
              <a:prstGeom prst="rect"/>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708025" y="820737"/>
            <a:ext cx="10766886" cy="1871663"/>
          </a:xfrm>
          <a:prstGeom prst="rect">
            <a:avLst/>
          </a:prstGeom>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1729800" y="893880"/>
              <a:ext cx="10006920" cy="4969800"/>
            </p14:xfrm>
          </p:contentPart>
        </mc:Choice>
        <mc:Fallback xmlns="">
          <p:pic>
            <p:nvPicPr>
              <p:cNvPr id="2" name="墨迹 1"/>
            </p:nvPicPr>
            <p:blipFill>
              <a:blip/>
            </p:blipFill>
            <p:spPr>
              <a:xfrm>
                <a:off x="1729800" y="893880"/>
                <a:ext cx="10006920" cy="4969800"/>
              </a:xfrm>
              <a:prstGeom prst="rect"/>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725487" y="312737"/>
            <a:ext cx="10409191" cy="4386263"/>
          </a:xfrm>
          <a:prstGeom prst="rect">
            <a:avLst/>
          </a:prstGeom>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924480" y="418320"/>
              <a:ext cx="10722960" cy="6450840"/>
            </p14:xfrm>
          </p:contentPart>
        </mc:Choice>
        <mc:Fallback xmlns="">
          <p:pic>
            <p:nvPicPr>
              <p:cNvPr id="2" name="墨迹 1"/>
            </p:nvPicPr>
            <p:blipFill>
              <a:blip/>
            </p:blipFill>
            <p:spPr>
              <a:xfrm>
                <a:off x="924480" y="418320"/>
                <a:ext cx="10722960" cy="6450840"/>
              </a:xfrm>
              <a:prstGeom prst="rect"/>
            </p:spPr>
          </p:pic>
        </mc:Fallback>
      </mc:AlternateContent>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
  <PresentationFormat>宽屏</PresentationFormat>
  <Paragraphs>8</Paragraphs>
  <Slides>0</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28</vt:i4>
      </vt:variant>
    </vt:vector>
  </HeadingPairs>
  <TitlesOfParts>
    <vt:vector size="33" baseType="lpstr">
      <vt:lpstr>Arial</vt:lpstr>
      <vt:lpstr>宋体</vt:lpstr>
      <vt:lpstr>Wingdings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XLJ</dc:creator>
  <cp:lastModifiedBy>Lijun’s iPad</cp:lastModifiedBy>
  <cp:revision>10</cp:revision>
  <dcterms:created xsi:type="dcterms:W3CDTF">1900-01-01T00:00:00Z</dcterms:created>
  <dcterms:modified xsi:type="dcterms:W3CDTF">1900-01-01T00:00:00Z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EAF2F50F8CD6CA6D3FB4816348CBE972</vt:lpwstr>
  </property>
  <property fmtid="{D5CDD505-2E9C-101B-9397-08002B2CF9AE}" pid="3" name="KSOProductBuildVer">
    <vt:lpwstr>2052-11.32.0</vt:lpwstr>
  </property>
</Properties>
</file>